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2.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3" r:id="rId1"/>
    <p:sldMasterId id="2147483704" r:id="rId2"/>
    <p:sldMasterId id="2147483705" r:id="rId3"/>
  </p:sldMasterIdLst>
  <p:notesMasterIdLst>
    <p:notesMasterId r:id="rId86"/>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8" r:id="rId71"/>
    <p:sldId id="330" r:id="rId72"/>
    <p:sldId id="331" r:id="rId73"/>
    <p:sldId id="332" r:id="rId74"/>
    <p:sldId id="333" r:id="rId75"/>
    <p:sldId id="334" r:id="rId76"/>
    <p:sldId id="335" r:id="rId77"/>
    <p:sldId id="336" r:id="rId78"/>
    <p:sldId id="337" r:id="rId79"/>
    <p:sldId id="338" r:id="rId80"/>
    <p:sldId id="339" r:id="rId81"/>
    <p:sldId id="340" r:id="rId82"/>
    <p:sldId id="341" r:id="rId83"/>
    <p:sldId id="342" r:id="rId84"/>
    <p:sldId id="343" r:id="rId85"/>
  </p:sldIdLst>
  <p:sldSz cx="9144000" cy="5143500" type="screen16x9"/>
  <p:notesSz cx="6858000" cy="9144000"/>
  <p:embeddedFontLst>
    <p:embeddedFont>
      <p:font typeface="Amatic SC" panose="00000500000000000000" pitchFamily="2" charset="-79"/>
      <p:regular r:id="rId87"/>
      <p:bold r:id="rId88"/>
    </p:embeddedFont>
    <p:embeddedFont>
      <p:font typeface="Asap" panose="02010600030101010101" charset="0"/>
      <p:regular r:id="rId89"/>
      <p:bold r:id="rId90"/>
      <p:italic r:id="rId91"/>
      <p:boldItalic r:id="rId92"/>
    </p:embeddedFont>
    <p:embeddedFont>
      <p:font typeface="Calibri" panose="020F0502020204030204" pitchFamily="34" charset="0"/>
      <p:regular r:id="rId93"/>
      <p:bold r:id="rId94"/>
      <p:italic r:id="rId95"/>
      <p:boldItalic r:id="rId96"/>
    </p:embeddedFont>
    <p:embeddedFont>
      <p:font typeface="Inknut Antiqua" panose="02010600030101010101" charset="0"/>
      <p:regular r:id="rId97"/>
      <p:bold r:id="rId98"/>
    </p:embeddedFont>
    <p:embeddedFont>
      <p:font typeface="Open Sans" panose="020B0606030504020204" pitchFamily="34" charset="0"/>
      <p:regular r:id="rId99"/>
    </p:embeddedFont>
    <p:embeddedFont>
      <p:font typeface="Proxima Nova" panose="02010600030101010101" charset="0"/>
      <p:regular r:id="rId100"/>
      <p:bold r:id="rId101"/>
      <p:italic r:id="rId102"/>
      <p:boldItalic r:id="rId103"/>
    </p:embeddedFont>
    <p:embeddedFont>
      <p:font typeface="Proxima Nova Semibold" panose="02010600030101010101" charset="0"/>
      <p:regular r:id="rId104"/>
      <p:bold r:id="rId105"/>
      <p:boldItalic r:id="rId106"/>
    </p:embeddedFont>
    <p:embeddedFont>
      <p:font typeface="PT Sans" panose="020B0503020203020204" pitchFamily="34" charset="0"/>
      <p:regular r:id="rId107"/>
      <p:bold r:id="rId108"/>
      <p:italic r:id="rId109"/>
      <p:boldItalic r:id="rId110"/>
    </p:embeddedFont>
    <p:embeddedFont>
      <p:font typeface="Roboto Medium" panose="02000000000000000000" pitchFamily="2" charset="0"/>
      <p:regular r:id="rId111"/>
      <p:bold r:id="rId112"/>
      <p:italic r:id="rId113"/>
      <p:boldItalic r:id="rId114"/>
    </p:embeddedFont>
    <p:embeddedFont>
      <p:font typeface="Work Sans" pitchFamily="2" charset="0"/>
      <p:regular r:id="rId115"/>
      <p:bold r:id="rId116"/>
      <p:italic r:id="rId117"/>
      <p:boldItalic r:id="rId11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AA7B5FF-0461-425F-AE4D-C83AFE2641AC}">
  <a:tblStyle styleId="{BAA7B5FF-0461-425F-AE4D-C83AFE2641A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font" Target="fonts/font31.fntdata"/><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font" Target="fonts/font3.fntdata"/><Relationship Id="rId112" Type="http://schemas.openxmlformats.org/officeDocument/2006/relationships/font" Target="fonts/font26.fntdata"/><Relationship Id="rId16" Type="http://schemas.openxmlformats.org/officeDocument/2006/relationships/slide" Target="slides/slide13.xml"/><Relationship Id="rId107" Type="http://schemas.openxmlformats.org/officeDocument/2006/relationships/font" Target="fonts/font21.fntdata"/><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font" Target="fonts/font16.fntdata"/><Relationship Id="rId5" Type="http://schemas.openxmlformats.org/officeDocument/2006/relationships/slide" Target="slides/slide2.xml"/><Relationship Id="rId90" Type="http://schemas.openxmlformats.org/officeDocument/2006/relationships/font" Target="fonts/font4.fntdata"/><Relationship Id="rId95" Type="http://schemas.openxmlformats.org/officeDocument/2006/relationships/font" Target="fonts/font9.fntdata"/><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font" Target="fonts/font27.fntdata"/><Relationship Id="rId118" Type="http://schemas.openxmlformats.org/officeDocument/2006/relationships/font" Target="fonts/font32.fntdata"/><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font" Target="fonts/font17.fntdata"/><Relationship Id="rId108" Type="http://schemas.openxmlformats.org/officeDocument/2006/relationships/font" Target="fonts/font22.fntdata"/><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font" Target="fonts/font5.fntdata"/><Relationship Id="rId96" Type="http://schemas.openxmlformats.org/officeDocument/2006/relationships/font" Target="fonts/font10.fntdata"/><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font" Target="fonts/font28.fntdata"/><Relationship Id="rId119" Type="http://schemas.openxmlformats.org/officeDocument/2006/relationships/presProps" Target="presProps.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font" Target="fonts/font23.fntdata"/><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font" Target="fonts/font11.fntdata"/><Relationship Id="rId104" Type="http://schemas.openxmlformats.org/officeDocument/2006/relationships/font" Target="fonts/font18.fntdata"/><Relationship Id="rId120" Type="http://schemas.openxmlformats.org/officeDocument/2006/relationships/viewProps" Target="viewProps.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font" Target="fonts/font6.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font" Target="fonts/font1.fntdata"/><Relationship Id="rId110" Type="http://schemas.openxmlformats.org/officeDocument/2006/relationships/font" Target="fonts/font24.fntdata"/><Relationship Id="rId115" Type="http://schemas.openxmlformats.org/officeDocument/2006/relationships/font" Target="fonts/font29.fntdata"/><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font" Target="fonts/font14.fntdata"/><Relationship Id="rId105" Type="http://schemas.openxmlformats.org/officeDocument/2006/relationships/font" Target="fonts/font19.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font" Target="fonts/font7.fntdata"/><Relationship Id="rId98" Type="http://schemas.openxmlformats.org/officeDocument/2006/relationships/font" Target="fonts/font12.fntdata"/><Relationship Id="rId121" Type="http://schemas.openxmlformats.org/officeDocument/2006/relationships/theme" Target="theme/theme1.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font" Target="fonts/font30.fntdata"/><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font" Target="fonts/font2.fntdata"/><Relationship Id="rId111" Type="http://schemas.openxmlformats.org/officeDocument/2006/relationships/font" Target="fonts/font25.fntdata"/><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font" Target="fonts/font20.fntdata"/><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font" Target="fonts/font8.fntdata"/><Relationship Id="rId99" Type="http://schemas.openxmlformats.org/officeDocument/2006/relationships/font" Target="fonts/font13.fntdata"/><Relationship Id="rId101" Type="http://schemas.openxmlformats.org/officeDocument/2006/relationships/font" Target="fonts/font15.fntdata"/><Relationship Id="rId1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5"/>
        <p:cNvGrpSpPr/>
        <p:nvPr/>
      </p:nvGrpSpPr>
      <p:grpSpPr>
        <a:xfrm>
          <a:off x="0" y="0"/>
          <a:ext cx="0" cy="0"/>
          <a:chOff x="0" y="0"/>
          <a:chExt cx="0" cy="0"/>
        </a:xfrm>
      </p:grpSpPr>
      <p:sp>
        <p:nvSpPr>
          <p:cNvPr id="566" name="Google Shape;566;gcec4d2707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 name="Google Shape;567;gcec4d2707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
        <p:cNvGrpSpPr/>
        <p:nvPr/>
      </p:nvGrpSpPr>
      <p:grpSpPr>
        <a:xfrm>
          <a:off x="0" y="0"/>
          <a:ext cx="0" cy="0"/>
          <a:chOff x="0" y="0"/>
          <a:chExt cx="0" cy="0"/>
        </a:xfrm>
      </p:grpSpPr>
      <p:sp>
        <p:nvSpPr>
          <p:cNvPr id="1076" name="Google Shape;1076;g122d9825f5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7" name="Google Shape;1077;g122d9825f5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7"/>
        <p:cNvGrpSpPr/>
        <p:nvPr/>
      </p:nvGrpSpPr>
      <p:grpSpPr>
        <a:xfrm>
          <a:off x="0" y="0"/>
          <a:ext cx="0" cy="0"/>
          <a:chOff x="0" y="0"/>
          <a:chExt cx="0" cy="0"/>
        </a:xfrm>
      </p:grpSpPr>
      <p:sp>
        <p:nvSpPr>
          <p:cNvPr id="1108" name="Google Shape;1108;g122f58350aa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9" name="Google Shape;1109;g122f58350aa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
        <p:cNvGrpSpPr/>
        <p:nvPr/>
      </p:nvGrpSpPr>
      <p:grpSpPr>
        <a:xfrm>
          <a:off x="0" y="0"/>
          <a:ext cx="0" cy="0"/>
          <a:chOff x="0" y="0"/>
          <a:chExt cx="0" cy="0"/>
        </a:xfrm>
      </p:grpSpPr>
      <p:sp>
        <p:nvSpPr>
          <p:cNvPr id="1161" name="Google Shape;1161;g122f58350aa_0_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2" name="Google Shape;1162;g122f58350aa_0_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4"/>
        <p:cNvGrpSpPr/>
        <p:nvPr/>
      </p:nvGrpSpPr>
      <p:grpSpPr>
        <a:xfrm>
          <a:off x="0" y="0"/>
          <a:ext cx="0" cy="0"/>
          <a:chOff x="0" y="0"/>
          <a:chExt cx="0" cy="0"/>
        </a:xfrm>
      </p:grpSpPr>
      <p:sp>
        <p:nvSpPr>
          <p:cNvPr id="1175" name="Google Shape;1175;g1215b9655e9_0_2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6" name="Google Shape;1176;g1215b9655e9_0_2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3"/>
        <p:cNvGrpSpPr/>
        <p:nvPr/>
      </p:nvGrpSpPr>
      <p:grpSpPr>
        <a:xfrm>
          <a:off x="0" y="0"/>
          <a:ext cx="0" cy="0"/>
          <a:chOff x="0" y="0"/>
          <a:chExt cx="0" cy="0"/>
        </a:xfrm>
      </p:grpSpPr>
      <p:sp>
        <p:nvSpPr>
          <p:cNvPr id="1254" name="Google Shape;1254;g122d9825f55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5" name="Google Shape;1255;g122d9825f55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Google Shape;1388;gfc606ff2e0_1_34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9" name="Google Shape;1389;gfc606ff2e0_1_34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6"/>
        <p:cNvGrpSpPr/>
        <p:nvPr/>
      </p:nvGrpSpPr>
      <p:grpSpPr>
        <a:xfrm>
          <a:off x="0" y="0"/>
          <a:ext cx="0" cy="0"/>
          <a:chOff x="0" y="0"/>
          <a:chExt cx="0" cy="0"/>
        </a:xfrm>
      </p:grpSpPr>
      <p:sp>
        <p:nvSpPr>
          <p:cNvPr id="1567" name="Google Shape;1567;g99f2f57a71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8" name="Google Shape;1568;g99f2f57a71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3"/>
        <p:cNvGrpSpPr/>
        <p:nvPr/>
      </p:nvGrpSpPr>
      <p:grpSpPr>
        <a:xfrm>
          <a:off x="0" y="0"/>
          <a:ext cx="0" cy="0"/>
          <a:chOff x="0" y="0"/>
          <a:chExt cx="0" cy="0"/>
        </a:xfrm>
      </p:grpSpPr>
      <p:sp>
        <p:nvSpPr>
          <p:cNvPr id="1574" name="Google Shape;1574;gfc606ff2e0_1_35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5" name="Google Shape;1575;gfc606ff2e0_1_3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5"/>
        <p:cNvGrpSpPr/>
        <p:nvPr/>
      </p:nvGrpSpPr>
      <p:grpSpPr>
        <a:xfrm>
          <a:off x="0" y="0"/>
          <a:ext cx="0" cy="0"/>
          <a:chOff x="0" y="0"/>
          <a:chExt cx="0" cy="0"/>
        </a:xfrm>
      </p:grpSpPr>
      <p:sp>
        <p:nvSpPr>
          <p:cNvPr id="1596" name="Google Shape;1596;g11aa50c72fc_0_1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7" name="Google Shape;1597;g11aa50c72fc_0_1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1"/>
        <p:cNvGrpSpPr/>
        <p:nvPr/>
      </p:nvGrpSpPr>
      <p:grpSpPr>
        <a:xfrm>
          <a:off x="0" y="0"/>
          <a:ext cx="0" cy="0"/>
          <a:chOff x="0" y="0"/>
          <a:chExt cx="0" cy="0"/>
        </a:xfrm>
      </p:grpSpPr>
      <p:sp>
        <p:nvSpPr>
          <p:cNvPr id="1612" name="Google Shape;1612;gfc606ff2e0_1_3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3" name="Google Shape;1613;gfc606ff2e0_1_3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
        <p:cNvGrpSpPr/>
        <p:nvPr/>
      </p:nvGrpSpPr>
      <p:grpSpPr>
        <a:xfrm>
          <a:off x="0" y="0"/>
          <a:ext cx="0" cy="0"/>
          <a:chOff x="0" y="0"/>
          <a:chExt cx="0" cy="0"/>
        </a:xfrm>
      </p:grpSpPr>
      <p:sp>
        <p:nvSpPr>
          <p:cNvPr id="750" name="Google Shape;750;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 name="Google Shape;751;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8"/>
        <p:cNvGrpSpPr/>
        <p:nvPr/>
      </p:nvGrpSpPr>
      <p:grpSpPr>
        <a:xfrm>
          <a:off x="0" y="0"/>
          <a:ext cx="0" cy="0"/>
          <a:chOff x="0" y="0"/>
          <a:chExt cx="0" cy="0"/>
        </a:xfrm>
      </p:grpSpPr>
      <p:sp>
        <p:nvSpPr>
          <p:cNvPr id="1619" name="Google Shape;1619;gfc606ff2e0_1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0" name="Google Shape;1620;gfc606ff2e0_1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3"/>
        <p:cNvGrpSpPr/>
        <p:nvPr/>
      </p:nvGrpSpPr>
      <p:grpSpPr>
        <a:xfrm>
          <a:off x="0" y="0"/>
          <a:ext cx="0" cy="0"/>
          <a:chOff x="0" y="0"/>
          <a:chExt cx="0" cy="0"/>
        </a:xfrm>
      </p:grpSpPr>
      <p:sp>
        <p:nvSpPr>
          <p:cNvPr id="1624" name="Google Shape;1624;g12360bb5b2d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5" name="Google Shape;1625;g12360bb5b2d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6"/>
        <p:cNvGrpSpPr/>
        <p:nvPr/>
      </p:nvGrpSpPr>
      <p:grpSpPr>
        <a:xfrm>
          <a:off x="0" y="0"/>
          <a:ext cx="0" cy="0"/>
          <a:chOff x="0" y="0"/>
          <a:chExt cx="0" cy="0"/>
        </a:xfrm>
      </p:grpSpPr>
      <p:sp>
        <p:nvSpPr>
          <p:cNvPr id="1667" name="Google Shape;1667;gfc606ff2e0_1_34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8" name="Google Shape;1668;gfc606ff2e0_1_34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0"/>
        <p:cNvGrpSpPr/>
        <p:nvPr/>
      </p:nvGrpSpPr>
      <p:grpSpPr>
        <a:xfrm>
          <a:off x="0" y="0"/>
          <a:ext cx="0" cy="0"/>
          <a:chOff x="0" y="0"/>
          <a:chExt cx="0" cy="0"/>
        </a:xfrm>
      </p:grpSpPr>
      <p:sp>
        <p:nvSpPr>
          <p:cNvPr id="1681" name="Google Shape;1681;gfc606ff2e0_1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2" name="Google Shape;1682;gfc606ff2e0_1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6"/>
        <p:cNvGrpSpPr/>
        <p:nvPr/>
      </p:nvGrpSpPr>
      <p:grpSpPr>
        <a:xfrm>
          <a:off x="0" y="0"/>
          <a:ext cx="0" cy="0"/>
          <a:chOff x="0" y="0"/>
          <a:chExt cx="0" cy="0"/>
        </a:xfrm>
      </p:grpSpPr>
      <p:sp>
        <p:nvSpPr>
          <p:cNvPr id="1737" name="Google Shape;1737;g1215b9655e9_0_28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8" name="Google Shape;1738;g1215b9655e9_0_2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5"/>
        <p:cNvGrpSpPr/>
        <p:nvPr/>
      </p:nvGrpSpPr>
      <p:grpSpPr>
        <a:xfrm>
          <a:off x="0" y="0"/>
          <a:ext cx="0" cy="0"/>
          <a:chOff x="0" y="0"/>
          <a:chExt cx="0" cy="0"/>
        </a:xfrm>
      </p:grpSpPr>
      <p:sp>
        <p:nvSpPr>
          <p:cNvPr id="1756" name="Google Shape;1756;g12360bb5b2d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7" name="Google Shape;1757;g12360bb5b2d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
        <p:cNvGrpSpPr/>
        <p:nvPr/>
      </p:nvGrpSpPr>
      <p:grpSpPr>
        <a:xfrm>
          <a:off x="0" y="0"/>
          <a:ext cx="0" cy="0"/>
          <a:chOff x="0" y="0"/>
          <a:chExt cx="0" cy="0"/>
        </a:xfrm>
      </p:grpSpPr>
      <p:sp>
        <p:nvSpPr>
          <p:cNvPr id="1771" name="Google Shape;1771;gfc606ff2e0_1_34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 name="Google Shape;1772;gfc606ff2e0_1_34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4"/>
        <p:cNvGrpSpPr/>
        <p:nvPr/>
      </p:nvGrpSpPr>
      <p:grpSpPr>
        <a:xfrm>
          <a:off x="0" y="0"/>
          <a:ext cx="0" cy="0"/>
          <a:chOff x="0" y="0"/>
          <a:chExt cx="0" cy="0"/>
        </a:xfrm>
      </p:grpSpPr>
      <p:sp>
        <p:nvSpPr>
          <p:cNvPr id="1845" name="Google Shape;1845;g12360bb5b2d_0_1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6" name="Google Shape;1846;g12360bb5b2d_0_1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12360bb5b2d_0_1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12360bb5b2d_0_1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4"/>
        <p:cNvGrpSpPr/>
        <p:nvPr/>
      </p:nvGrpSpPr>
      <p:grpSpPr>
        <a:xfrm>
          <a:off x="0" y="0"/>
          <a:ext cx="0" cy="0"/>
          <a:chOff x="0" y="0"/>
          <a:chExt cx="0" cy="0"/>
        </a:xfrm>
      </p:grpSpPr>
      <p:sp>
        <p:nvSpPr>
          <p:cNvPr id="1915" name="Google Shape;1915;gfc606ff2e0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6" name="Google Shape;1916;gfc606ff2e0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
        <p:cNvGrpSpPr/>
        <p:nvPr/>
      </p:nvGrpSpPr>
      <p:grpSpPr>
        <a:xfrm>
          <a:off x="0" y="0"/>
          <a:ext cx="0" cy="0"/>
          <a:chOff x="0" y="0"/>
          <a:chExt cx="0" cy="0"/>
        </a:xfrm>
      </p:grpSpPr>
      <p:sp>
        <p:nvSpPr>
          <p:cNvPr id="758" name="Google Shape;758;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9" name="Google Shape;759;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8"/>
        <p:cNvGrpSpPr/>
        <p:nvPr/>
      </p:nvGrpSpPr>
      <p:grpSpPr>
        <a:xfrm>
          <a:off x="0" y="0"/>
          <a:ext cx="0" cy="0"/>
          <a:chOff x="0" y="0"/>
          <a:chExt cx="0" cy="0"/>
        </a:xfrm>
      </p:grpSpPr>
      <p:sp>
        <p:nvSpPr>
          <p:cNvPr id="1949" name="Google Shape;1949;g1215b9655e9_0_27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0" name="Google Shape;1950;g1215b9655e9_0_27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4"/>
        <p:cNvGrpSpPr/>
        <p:nvPr/>
      </p:nvGrpSpPr>
      <p:grpSpPr>
        <a:xfrm>
          <a:off x="0" y="0"/>
          <a:ext cx="0" cy="0"/>
          <a:chOff x="0" y="0"/>
          <a:chExt cx="0" cy="0"/>
        </a:xfrm>
      </p:grpSpPr>
      <p:sp>
        <p:nvSpPr>
          <p:cNvPr id="2055" name="Google Shape;2055;gfc606ff2e0_1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6" name="Google Shape;2056;gfc606ff2e0_1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6"/>
        <p:cNvGrpSpPr/>
        <p:nvPr/>
      </p:nvGrpSpPr>
      <p:grpSpPr>
        <a:xfrm>
          <a:off x="0" y="0"/>
          <a:ext cx="0" cy="0"/>
          <a:chOff x="0" y="0"/>
          <a:chExt cx="0" cy="0"/>
        </a:xfrm>
      </p:grpSpPr>
      <p:sp>
        <p:nvSpPr>
          <p:cNvPr id="2067" name="Google Shape;2067;g12199459256_0_48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8" name="Google Shape;2068;g12199459256_0_48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8"/>
        <p:cNvGrpSpPr/>
        <p:nvPr/>
      </p:nvGrpSpPr>
      <p:grpSpPr>
        <a:xfrm>
          <a:off x="0" y="0"/>
          <a:ext cx="0" cy="0"/>
          <a:chOff x="0" y="0"/>
          <a:chExt cx="0" cy="0"/>
        </a:xfrm>
      </p:grpSpPr>
      <p:sp>
        <p:nvSpPr>
          <p:cNvPr id="2079" name="Google Shape;2079;gfc606ff2e0_1_8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0" name="Google Shape;2080;gfc606ff2e0_1_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3"/>
        <p:cNvGrpSpPr/>
        <p:nvPr/>
      </p:nvGrpSpPr>
      <p:grpSpPr>
        <a:xfrm>
          <a:off x="0" y="0"/>
          <a:ext cx="0" cy="0"/>
          <a:chOff x="0" y="0"/>
          <a:chExt cx="0" cy="0"/>
        </a:xfrm>
      </p:grpSpPr>
      <p:sp>
        <p:nvSpPr>
          <p:cNvPr id="2084" name="Google Shape;2084;g1215b9655e9_0_38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5" name="Google Shape;2085;g1215b9655e9_0_38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gfc606ff2e0_1_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 name="Google Shape;2098;gfc606ff2e0_1_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2"/>
        <p:cNvGrpSpPr/>
        <p:nvPr/>
      </p:nvGrpSpPr>
      <p:grpSpPr>
        <a:xfrm>
          <a:off x="0" y="0"/>
          <a:ext cx="0" cy="0"/>
          <a:chOff x="0" y="0"/>
          <a:chExt cx="0" cy="0"/>
        </a:xfrm>
      </p:grpSpPr>
      <p:sp>
        <p:nvSpPr>
          <p:cNvPr id="2103" name="Google Shape;2103;gfc606ff2e0_1_8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4" name="Google Shape;2104;gfc606ff2e0_1_8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2"/>
        <p:cNvGrpSpPr/>
        <p:nvPr/>
      </p:nvGrpSpPr>
      <p:grpSpPr>
        <a:xfrm>
          <a:off x="0" y="0"/>
          <a:ext cx="0" cy="0"/>
          <a:chOff x="0" y="0"/>
          <a:chExt cx="0" cy="0"/>
        </a:xfrm>
      </p:grpSpPr>
      <p:sp>
        <p:nvSpPr>
          <p:cNvPr id="2113" name="Google Shape;2113;gfc606ff2e0_1_14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4" name="Google Shape;2114;gfc606ff2e0_1_14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p:cNvGrpSpPr/>
        <p:nvPr/>
      </p:nvGrpSpPr>
      <p:grpSpPr>
        <a:xfrm>
          <a:off x="0" y="0"/>
          <a:ext cx="0" cy="0"/>
          <a:chOff x="0" y="0"/>
          <a:chExt cx="0" cy="0"/>
        </a:xfrm>
      </p:grpSpPr>
      <p:sp>
        <p:nvSpPr>
          <p:cNvPr id="2143" name="Google Shape;2143;g1215b9655e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1215b9655e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5"/>
        <p:cNvGrpSpPr/>
        <p:nvPr/>
      </p:nvGrpSpPr>
      <p:grpSpPr>
        <a:xfrm>
          <a:off x="0" y="0"/>
          <a:ext cx="0" cy="0"/>
          <a:chOff x="0" y="0"/>
          <a:chExt cx="0" cy="0"/>
        </a:xfrm>
      </p:grpSpPr>
      <p:sp>
        <p:nvSpPr>
          <p:cNvPr id="2166" name="Google Shape;2166;gfc606ff2e0_1_36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7" name="Google Shape;2167;gfc606ff2e0_1_36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8"/>
        <p:cNvGrpSpPr/>
        <p:nvPr/>
      </p:nvGrpSpPr>
      <p:grpSpPr>
        <a:xfrm>
          <a:off x="0" y="0"/>
          <a:ext cx="0" cy="0"/>
          <a:chOff x="0" y="0"/>
          <a:chExt cx="0" cy="0"/>
        </a:xfrm>
      </p:grpSpPr>
      <p:sp>
        <p:nvSpPr>
          <p:cNvPr id="779" name="Google Shape;779;g11aa50c72f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 name="Google Shape;780;g11aa50c72f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3"/>
        <p:cNvGrpSpPr/>
        <p:nvPr/>
      </p:nvGrpSpPr>
      <p:grpSpPr>
        <a:xfrm>
          <a:off x="0" y="0"/>
          <a:ext cx="0" cy="0"/>
          <a:chOff x="0" y="0"/>
          <a:chExt cx="0" cy="0"/>
        </a:xfrm>
      </p:grpSpPr>
      <p:sp>
        <p:nvSpPr>
          <p:cNvPr id="2174" name="Google Shape;2174;gfc606ff2e0_1_4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5" name="Google Shape;2175;gfc606ff2e0_1_4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6"/>
        <p:cNvGrpSpPr/>
        <p:nvPr/>
      </p:nvGrpSpPr>
      <p:grpSpPr>
        <a:xfrm>
          <a:off x="0" y="0"/>
          <a:ext cx="0" cy="0"/>
          <a:chOff x="0" y="0"/>
          <a:chExt cx="0" cy="0"/>
        </a:xfrm>
      </p:grpSpPr>
      <p:sp>
        <p:nvSpPr>
          <p:cNvPr id="2197" name="Google Shape;2197;g11aa50c72fc_0_6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8" name="Google Shape;2198;g11aa50c72fc_0_6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4"/>
        <p:cNvGrpSpPr/>
        <p:nvPr/>
      </p:nvGrpSpPr>
      <p:grpSpPr>
        <a:xfrm>
          <a:off x="0" y="0"/>
          <a:ext cx="0" cy="0"/>
          <a:chOff x="0" y="0"/>
          <a:chExt cx="0" cy="0"/>
        </a:xfrm>
      </p:grpSpPr>
      <p:sp>
        <p:nvSpPr>
          <p:cNvPr id="2375" name="Google Shape;2375;gfc606ff2e0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6" name="Google Shape;2376;gfc606ff2e0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7"/>
        <p:cNvGrpSpPr/>
        <p:nvPr/>
      </p:nvGrpSpPr>
      <p:grpSpPr>
        <a:xfrm>
          <a:off x="0" y="0"/>
          <a:ext cx="0" cy="0"/>
          <a:chOff x="0" y="0"/>
          <a:chExt cx="0" cy="0"/>
        </a:xfrm>
      </p:grpSpPr>
      <p:sp>
        <p:nvSpPr>
          <p:cNvPr id="2418" name="Google Shape;2418;g1215b9655e9_0_34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9" name="Google Shape;2419;g1215b9655e9_0_3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7"/>
        <p:cNvGrpSpPr/>
        <p:nvPr/>
      </p:nvGrpSpPr>
      <p:grpSpPr>
        <a:xfrm>
          <a:off x="0" y="0"/>
          <a:ext cx="0" cy="0"/>
          <a:chOff x="0" y="0"/>
          <a:chExt cx="0" cy="0"/>
        </a:xfrm>
      </p:grpSpPr>
      <p:sp>
        <p:nvSpPr>
          <p:cNvPr id="2438" name="Google Shape;2438;g1215b9655e9_0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9" name="Google Shape;2439;g1215b9655e9_0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3"/>
        <p:cNvGrpSpPr/>
        <p:nvPr/>
      </p:nvGrpSpPr>
      <p:grpSpPr>
        <a:xfrm>
          <a:off x="0" y="0"/>
          <a:ext cx="0" cy="0"/>
          <a:chOff x="0" y="0"/>
          <a:chExt cx="0" cy="0"/>
        </a:xfrm>
      </p:grpSpPr>
      <p:sp>
        <p:nvSpPr>
          <p:cNvPr id="2444" name="Google Shape;2444;gfc606ff2e0_1_2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5" name="Google Shape;2445;gfc606ff2e0_1_2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1"/>
        <p:cNvGrpSpPr/>
        <p:nvPr/>
      </p:nvGrpSpPr>
      <p:grpSpPr>
        <a:xfrm>
          <a:off x="0" y="0"/>
          <a:ext cx="0" cy="0"/>
          <a:chOff x="0" y="0"/>
          <a:chExt cx="0" cy="0"/>
        </a:xfrm>
      </p:grpSpPr>
      <p:sp>
        <p:nvSpPr>
          <p:cNvPr id="2472" name="Google Shape;2472;gfc606ff2e0_1_4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3" name="Google Shape;2473;gfc606ff2e0_1_4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0"/>
        <p:cNvGrpSpPr/>
        <p:nvPr/>
      </p:nvGrpSpPr>
      <p:grpSpPr>
        <a:xfrm>
          <a:off x="0" y="0"/>
          <a:ext cx="0" cy="0"/>
          <a:chOff x="0" y="0"/>
          <a:chExt cx="0" cy="0"/>
        </a:xfrm>
      </p:grpSpPr>
      <p:sp>
        <p:nvSpPr>
          <p:cNvPr id="2511" name="Google Shape;2511;gfc606ff2e0_1_2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2" name="Google Shape;2512;gfc606ff2e0_1_2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9"/>
        <p:cNvGrpSpPr/>
        <p:nvPr/>
      </p:nvGrpSpPr>
      <p:grpSpPr>
        <a:xfrm>
          <a:off x="0" y="0"/>
          <a:ext cx="0" cy="0"/>
          <a:chOff x="0" y="0"/>
          <a:chExt cx="0" cy="0"/>
        </a:xfrm>
      </p:grpSpPr>
      <p:sp>
        <p:nvSpPr>
          <p:cNvPr id="2530" name="Google Shape;2530;g1215b9655e9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1" name="Google Shape;2531;g1215b9655e9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8"/>
        <p:cNvGrpSpPr/>
        <p:nvPr/>
      </p:nvGrpSpPr>
      <p:grpSpPr>
        <a:xfrm>
          <a:off x="0" y="0"/>
          <a:ext cx="0" cy="0"/>
          <a:chOff x="0" y="0"/>
          <a:chExt cx="0" cy="0"/>
        </a:xfrm>
      </p:grpSpPr>
      <p:sp>
        <p:nvSpPr>
          <p:cNvPr id="2709" name="Google Shape;2709;g11aa50c72fc_0_22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0" name="Google Shape;2710;g11aa50c72fc_0_22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7"/>
        <p:cNvGrpSpPr/>
        <p:nvPr/>
      </p:nvGrpSpPr>
      <p:grpSpPr>
        <a:xfrm>
          <a:off x="0" y="0"/>
          <a:ext cx="0" cy="0"/>
          <a:chOff x="0" y="0"/>
          <a:chExt cx="0" cy="0"/>
        </a:xfrm>
      </p:grpSpPr>
      <p:sp>
        <p:nvSpPr>
          <p:cNvPr id="808" name="Google Shape;808;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 name="Google Shape;809;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fc606ff2e0_1_2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fc606ff2e0_1_2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5"/>
        <p:cNvGrpSpPr/>
        <p:nvPr/>
      </p:nvGrpSpPr>
      <p:grpSpPr>
        <a:xfrm>
          <a:off x="0" y="0"/>
          <a:ext cx="0" cy="0"/>
          <a:chOff x="0" y="0"/>
          <a:chExt cx="0" cy="0"/>
        </a:xfrm>
      </p:grpSpPr>
      <p:sp>
        <p:nvSpPr>
          <p:cNvPr id="2896" name="Google Shape;2896;gfc606ff2e0_1_3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7" name="Google Shape;2897;gfc606ff2e0_1_3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3"/>
        <p:cNvGrpSpPr/>
        <p:nvPr/>
      </p:nvGrpSpPr>
      <p:grpSpPr>
        <a:xfrm>
          <a:off x="0" y="0"/>
          <a:ext cx="0" cy="0"/>
          <a:chOff x="0" y="0"/>
          <a:chExt cx="0" cy="0"/>
        </a:xfrm>
      </p:grpSpPr>
      <p:sp>
        <p:nvSpPr>
          <p:cNvPr id="2914" name="Google Shape;2914;g1215b9655e9_0_27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5" name="Google Shape;2915;g1215b9655e9_0_27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7"/>
        <p:cNvGrpSpPr/>
        <p:nvPr/>
      </p:nvGrpSpPr>
      <p:grpSpPr>
        <a:xfrm>
          <a:off x="0" y="0"/>
          <a:ext cx="0" cy="0"/>
          <a:chOff x="0" y="0"/>
          <a:chExt cx="0" cy="0"/>
        </a:xfrm>
      </p:grpSpPr>
      <p:sp>
        <p:nvSpPr>
          <p:cNvPr id="2948" name="Google Shape;2948;g1215b9655e9_0_27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9" name="Google Shape;2949;g1215b9655e9_0_27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4"/>
        <p:cNvGrpSpPr/>
        <p:nvPr/>
      </p:nvGrpSpPr>
      <p:grpSpPr>
        <a:xfrm>
          <a:off x="0" y="0"/>
          <a:ext cx="0" cy="0"/>
          <a:chOff x="0" y="0"/>
          <a:chExt cx="0" cy="0"/>
        </a:xfrm>
      </p:grpSpPr>
      <p:sp>
        <p:nvSpPr>
          <p:cNvPr id="2955" name="Google Shape;2955;g122d9825f55_0_18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6" name="Google Shape;2956;g122d9825f55_0_1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1"/>
        <p:cNvGrpSpPr/>
        <p:nvPr/>
      </p:nvGrpSpPr>
      <p:grpSpPr>
        <a:xfrm>
          <a:off x="0" y="0"/>
          <a:ext cx="0" cy="0"/>
          <a:chOff x="0" y="0"/>
          <a:chExt cx="0" cy="0"/>
        </a:xfrm>
      </p:grpSpPr>
      <p:sp>
        <p:nvSpPr>
          <p:cNvPr id="2972" name="Google Shape;2972;gfc606ff2e0_1_2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3" name="Google Shape;2973;gfc606ff2e0_1_2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5"/>
        <p:cNvGrpSpPr/>
        <p:nvPr/>
      </p:nvGrpSpPr>
      <p:grpSpPr>
        <a:xfrm>
          <a:off x="0" y="0"/>
          <a:ext cx="0" cy="0"/>
          <a:chOff x="0" y="0"/>
          <a:chExt cx="0" cy="0"/>
        </a:xfrm>
      </p:grpSpPr>
      <p:sp>
        <p:nvSpPr>
          <p:cNvPr id="2986" name="Google Shape;2986;gfc606ff2e0_1_2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7" name="Google Shape;2987;gfc606ff2e0_1_2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3"/>
        <p:cNvGrpSpPr/>
        <p:nvPr/>
      </p:nvGrpSpPr>
      <p:grpSpPr>
        <a:xfrm>
          <a:off x="0" y="0"/>
          <a:ext cx="0" cy="0"/>
          <a:chOff x="0" y="0"/>
          <a:chExt cx="0" cy="0"/>
        </a:xfrm>
      </p:grpSpPr>
      <p:sp>
        <p:nvSpPr>
          <p:cNvPr id="2994" name="Google Shape;2994;gfc606ff2e0_1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5" name="Google Shape;2995;gfc606ff2e0_1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1"/>
        <p:cNvGrpSpPr/>
        <p:nvPr/>
      </p:nvGrpSpPr>
      <p:grpSpPr>
        <a:xfrm>
          <a:off x="0" y="0"/>
          <a:ext cx="0" cy="0"/>
          <a:chOff x="0" y="0"/>
          <a:chExt cx="0" cy="0"/>
        </a:xfrm>
      </p:grpSpPr>
      <p:sp>
        <p:nvSpPr>
          <p:cNvPr id="3002" name="Google Shape;3002;gfc606ff2e0_1_2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3" name="Google Shape;3003;gfc606ff2e0_1_2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9"/>
        <p:cNvGrpSpPr/>
        <p:nvPr/>
      </p:nvGrpSpPr>
      <p:grpSpPr>
        <a:xfrm>
          <a:off x="0" y="0"/>
          <a:ext cx="0" cy="0"/>
          <a:chOff x="0" y="0"/>
          <a:chExt cx="0" cy="0"/>
        </a:xfrm>
      </p:grpSpPr>
      <p:sp>
        <p:nvSpPr>
          <p:cNvPr id="3010" name="Google Shape;3010;g1215b9655e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1" name="Google Shape;3011;g1215b9655e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
        <p:cNvGrpSpPr/>
        <p:nvPr/>
      </p:nvGrpSpPr>
      <p:grpSpPr>
        <a:xfrm>
          <a:off x="0" y="0"/>
          <a:ext cx="0" cy="0"/>
          <a:chOff x="0" y="0"/>
          <a:chExt cx="0" cy="0"/>
        </a:xfrm>
      </p:grpSpPr>
      <p:sp>
        <p:nvSpPr>
          <p:cNvPr id="986" name="Google Shape;986;gbd6c00e730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 name="Google Shape;987;gbd6c00e730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6"/>
        <p:cNvGrpSpPr/>
        <p:nvPr/>
      </p:nvGrpSpPr>
      <p:grpSpPr>
        <a:xfrm>
          <a:off x="0" y="0"/>
          <a:ext cx="0" cy="0"/>
          <a:chOff x="0" y="0"/>
          <a:chExt cx="0" cy="0"/>
        </a:xfrm>
      </p:grpSpPr>
      <p:sp>
        <p:nvSpPr>
          <p:cNvPr id="3017" name="Google Shape;3017;gfc606ff2e0_1_2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8" name="Google Shape;3018;gfc606ff2e0_1_2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9"/>
        <p:cNvGrpSpPr/>
        <p:nvPr/>
      </p:nvGrpSpPr>
      <p:grpSpPr>
        <a:xfrm>
          <a:off x="0" y="0"/>
          <a:ext cx="0" cy="0"/>
          <a:chOff x="0" y="0"/>
          <a:chExt cx="0" cy="0"/>
        </a:xfrm>
      </p:grpSpPr>
      <p:sp>
        <p:nvSpPr>
          <p:cNvPr id="3210" name="Google Shape;3210;g1020a33c248_0_241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1" name="Google Shape;3211;g1020a33c248_0_241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0"/>
        <p:cNvGrpSpPr/>
        <p:nvPr/>
      </p:nvGrpSpPr>
      <p:grpSpPr>
        <a:xfrm>
          <a:off x="0" y="0"/>
          <a:ext cx="0" cy="0"/>
          <a:chOff x="0" y="0"/>
          <a:chExt cx="0" cy="0"/>
        </a:xfrm>
      </p:grpSpPr>
      <p:sp>
        <p:nvSpPr>
          <p:cNvPr id="4301" name="Google Shape;4301;g122d9825f55_0_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2" name="Google Shape;4302;g122d9825f55_0_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3"/>
        <p:cNvGrpSpPr/>
        <p:nvPr/>
      </p:nvGrpSpPr>
      <p:grpSpPr>
        <a:xfrm>
          <a:off x="0" y="0"/>
          <a:ext cx="0" cy="0"/>
          <a:chOff x="0" y="0"/>
          <a:chExt cx="0" cy="0"/>
        </a:xfrm>
      </p:grpSpPr>
      <p:sp>
        <p:nvSpPr>
          <p:cNvPr id="5244" name="Google Shape;5244;gfc606ff2e0_1_46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5" name="Google Shape;5245;gfc606ff2e0_1_46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1"/>
        <p:cNvGrpSpPr/>
        <p:nvPr/>
      </p:nvGrpSpPr>
      <p:grpSpPr>
        <a:xfrm>
          <a:off x="0" y="0"/>
          <a:ext cx="0" cy="0"/>
          <a:chOff x="0" y="0"/>
          <a:chExt cx="0" cy="0"/>
        </a:xfrm>
      </p:grpSpPr>
      <p:sp>
        <p:nvSpPr>
          <p:cNvPr id="5682" name="Google Shape;5682;g122d9825f55_0_2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3" name="Google Shape;5683;g122d9825f55_0_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4"/>
        <p:cNvGrpSpPr/>
        <p:nvPr/>
      </p:nvGrpSpPr>
      <p:grpSpPr>
        <a:xfrm>
          <a:off x="0" y="0"/>
          <a:ext cx="0" cy="0"/>
          <a:chOff x="0" y="0"/>
          <a:chExt cx="0" cy="0"/>
        </a:xfrm>
      </p:grpSpPr>
      <p:sp>
        <p:nvSpPr>
          <p:cNvPr id="5815" name="Google Shape;5815;g1215b9655e9_0_26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6" name="Google Shape;5816;g1215b9655e9_0_26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2"/>
        <p:cNvGrpSpPr/>
        <p:nvPr/>
      </p:nvGrpSpPr>
      <p:grpSpPr>
        <a:xfrm>
          <a:off x="0" y="0"/>
          <a:ext cx="0" cy="0"/>
          <a:chOff x="0" y="0"/>
          <a:chExt cx="0" cy="0"/>
        </a:xfrm>
      </p:grpSpPr>
      <p:sp>
        <p:nvSpPr>
          <p:cNvPr id="5953" name="Google Shape;5953;g123cd57b79f_0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4" name="Google Shape;5954;g123cd57b79f_0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5"/>
        <p:cNvGrpSpPr/>
        <p:nvPr/>
      </p:nvGrpSpPr>
      <p:grpSpPr>
        <a:xfrm>
          <a:off x="0" y="0"/>
          <a:ext cx="0" cy="0"/>
          <a:chOff x="0" y="0"/>
          <a:chExt cx="0" cy="0"/>
        </a:xfrm>
      </p:grpSpPr>
      <p:sp>
        <p:nvSpPr>
          <p:cNvPr id="5976" name="Google Shape;5976;g123cd57b79f_0_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7" name="Google Shape;5977;g123cd57b79f_0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1"/>
        <p:cNvGrpSpPr/>
        <p:nvPr/>
      </p:nvGrpSpPr>
      <p:grpSpPr>
        <a:xfrm>
          <a:off x="0" y="0"/>
          <a:ext cx="0" cy="0"/>
          <a:chOff x="0" y="0"/>
          <a:chExt cx="0" cy="0"/>
        </a:xfrm>
      </p:grpSpPr>
      <p:sp>
        <p:nvSpPr>
          <p:cNvPr id="6212" name="Google Shape;6212;g1020a33c248_0_148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3" name="Google Shape;6213;g1020a33c248_0_148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44"/>
        <p:cNvGrpSpPr/>
        <p:nvPr/>
      </p:nvGrpSpPr>
      <p:grpSpPr>
        <a:xfrm>
          <a:off x="0" y="0"/>
          <a:ext cx="0" cy="0"/>
          <a:chOff x="0" y="0"/>
          <a:chExt cx="0" cy="0"/>
        </a:xfrm>
      </p:grpSpPr>
      <p:sp>
        <p:nvSpPr>
          <p:cNvPr id="6245" name="Google Shape;6245;g1020a33c248_0_149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46" name="Google Shape;6246;g1020a33c248_0_14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
        <p:cNvGrpSpPr/>
        <p:nvPr/>
      </p:nvGrpSpPr>
      <p:grpSpPr>
        <a:xfrm>
          <a:off x="0" y="0"/>
          <a:ext cx="0" cy="0"/>
          <a:chOff x="0" y="0"/>
          <a:chExt cx="0" cy="0"/>
        </a:xfrm>
      </p:grpSpPr>
      <p:sp>
        <p:nvSpPr>
          <p:cNvPr id="993" name="Google Shape;993;gfc606ff2e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4" name="Google Shape;994;gfc606ff2e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3"/>
        <p:cNvGrpSpPr/>
        <p:nvPr/>
      </p:nvGrpSpPr>
      <p:grpSpPr>
        <a:xfrm>
          <a:off x="0" y="0"/>
          <a:ext cx="0" cy="0"/>
          <a:chOff x="0" y="0"/>
          <a:chExt cx="0" cy="0"/>
        </a:xfrm>
      </p:grpSpPr>
      <p:sp>
        <p:nvSpPr>
          <p:cNvPr id="6584" name="Google Shape;6584;g1020a33c248_0_152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85" name="Google Shape;6585;g1020a33c248_0_15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4"/>
        <p:cNvGrpSpPr/>
        <p:nvPr/>
      </p:nvGrpSpPr>
      <p:grpSpPr>
        <a:xfrm>
          <a:off x="0" y="0"/>
          <a:ext cx="0" cy="0"/>
          <a:chOff x="0" y="0"/>
          <a:chExt cx="0" cy="0"/>
        </a:xfrm>
      </p:grpSpPr>
      <p:sp>
        <p:nvSpPr>
          <p:cNvPr id="8785" name="Google Shape;8785;g1020a33c248_0_180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6" name="Google Shape;8786;g1020a33c248_0_1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3"/>
        <p:cNvGrpSpPr/>
        <p:nvPr/>
      </p:nvGrpSpPr>
      <p:grpSpPr>
        <a:xfrm>
          <a:off x="0" y="0"/>
          <a:ext cx="0" cy="0"/>
          <a:chOff x="0" y="0"/>
          <a:chExt cx="0" cy="0"/>
        </a:xfrm>
      </p:grpSpPr>
      <p:sp>
        <p:nvSpPr>
          <p:cNvPr id="9204" name="Google Shape;9204;g1020a33c248_0_18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05" name="Google Shape;9205;g1020a33c248_0_18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3"/>
        <p:cNvGrpSpPr/>
        <p:nvPr/>
      </p:nvGrpSpPr>
      <p:grpSpPr>
        <a:xfrm>
          <a:off x="0" y="0"/>
          <a:ext cx="0" cy="0"/>
          <a:chOff x="0" y="0"/>
          <a:chExt cx="0" cy="0"/>
        </a:xfrm>
      </p:grpSpPr>
      <p:sp>
        <p:nvSpPr>
          <p:cNvPr id="9374" name="Google Shape;9374;g1020a33c248_0_186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5" name="Google Shape;9375;g1020a33c248_0_18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8"/>
        <p:cNvGrpSpPr/>
        <p:nvPr/>
      </p:nvGrpSpPr>
      <p:grpSpPr>
        <a:xfrm>
          <a:off x="0" y="0"/>
          <a:ext cx="0" cy="0"/>
          <a:chOff x="0" y="0"/>
          <a:chExt cx="0" cy="0"/>
        </a:xfrm>
      </p:grpSpPr>
      <p:sp>
        <p:nvSpPr>
          <p:cNvPr id="9779" name="Google Shape;9779;g1020a33c248_0_190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80" name="Google Shape;9780;g1020a33c248_0_19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8"/>
        <p:cNvGrpSpPr/>
        <p:nvPr/>
      </p:nvGrpSpPr>
      <p:grpSpPr>
        <a:xfrm>
          <a:off x="0" y="0"/>
          <a:ext cx="0" cy="0"/>
          <a:chOff x="0" y="0"/>
          <a:chExt cx="0" cy="0"/>
        </a:xfrm>
      </p:grpSpPr>
      <p:sp>
        <p:nvSpPr>
          <p:cNvPr id="10159" name="Google Shape;10159;g1020a33c248_0_194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0" name="Google Shape;10160;g1020a33c248_0_194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2"/>
        <p:cNvGrpSpPr/>
        <p:nvPr/>
      </p:nvGrpSpPr>
      <p:grpSpPr>
        <a:xfrm>
          <a:off x="0" y="0"/>
          <a:ext cx="0" cy="0"/>
          <a:chOff x="0" y="0"/>
          <a:chExt cx="0" cy="0"/>
        </a:xfrm>
      </p:grpSpPr>
      <p:sp>
        <p:nvSpPr>
          <p:cNvPr id="10573" name="Google Shape;10573;g12199459256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4" name="Google Shape;10574;g1219945925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33"/>
        <p:cNvGrpSpPr/>
        <p:nvPr/>
      </p:nvGrpSpPr>
      <p:grpSpPr>
        <a:xfrm>
          <a:off x="0" y="0"/>
          <a:ext cx="0" cy="0"/>
          <a:chOff x="0" y="0"/>
          <a:chExt cx="0" cy="0"/>
        </a:xfrm>
      </p:grpSpPr>
      <p:sp>
        <p:nvSpPr>
          <p:cNvPr id="10934" name="Google Shape;10934;g12199459256_0_3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35" name="Google Shape;10935;g12199459256_0_3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43"/>
        <p:cNvGrpSpPr/>
        <p:nvPr/>
      </p:nvGrpSpPr>
      <p:grpSpPr>
        <a:xfrm>
          <a:off x="0" y="0"/>
          <a:ext cx="0" cy="0"/>
          <a:chOff x="0" y="0"/>
          <a:chExt cx="0" cy="0"/>
        </a:xfrm>
      </p:grpSpPr>
      <p:sp>
        <p:nvSpPr>
          <p:cNvPr id="11444" name="Google Shape;11444;g12199459256_0_8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5" name="Google Shape;11445;g12199459256_0_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63"/>
        <p:cNvGrpSpPr/>
        <p:nvPr/>
      </p:nvGrpSpPr>
      <p:grpSpPr>
        <a:xfrm>
          <a:off x="0" y="0"/>
          <a:ext cx="0" cy="0"/>
          <a:chOff x="0" y="0"/>
          <a:chExt cx="0" cy="0"/>
        </a:xfrm>
      </p:grpSpPr>
      <p:sp>
        <p:nvSpPr>
          <p:cNvPr id="12064" name="Google Shape;12064;g12199459256_0_14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65" name="Google Shape;12065;g12199459256_0_14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
        <p:cNvGrpSpPr/>
        <p:nvPr/>
      </p:nvGrpSpPr>
      <p:grpSpPr>
        <a:xfrm>
          <a:off x="0" y="0"/>
          <a:ext cx="0" cy="0"/>
          <a:chOff x="0" y="0"/>
          <a:chExt cx="0" cy="0"/>
        </a:xfrm>
      </p:grpSpPr>
      <p:sp>
        <p:nvSpPr>
          <p:cNvPr id="1000" name="Google Shape;1000;gbd6c00e730_0_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bd6c00e730_0_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57"/>
        <p:cNvGrpSpPr/>
        <p:nvPr/>
      </p:nvGrpSpPr>
      <p:grpSpPr>
        <a:xfrm>
          <a:off x="0" y="0"/>
          <a:ext cx="0" cy="0"/>
          <a:chOff x="0" y="0"/>
          <a:chExt cx="0" cy="0"/>
        </a:xfrm>
      </p:grpSpPr>
      <p:sp>
        <p:nvSpPr>
          <p:cNvPr id="12658" name="Google Shape;12658;g12199459256_0_20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59" name="Google Shape;12659;g12199459256_0_20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78"/>
        <p:cNvGrpSpPr/>
        <p:nvPr/>
      </p:nvGrpSpPr>
      <p:grpSpPr>
        <a:xfrm>
          <a:off x="0" y="0"/>
          <a:ext cx="0" cy="0"/>
          <a:chOff x="0" y="0"/>
          <a:chExt cx="0" cy="0"/>
        </a:xfrm>
      </p:grpSpPr>
      <p:sp>
        <p:nvSpPr>
          <p:cNvPr id="12979" name="Google Shape;12979;g12199459256_0_24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80" name="Google Shape;12980;g12199459256_0_2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
        <p:cNvGrpSpPr/>
        <p:nvPr/>
      </p:nvGrpSpPr>
      <p:grpSpPr>
        <a:xfrm>
          <a:off x="0" y="0"/>
          <a:ext cx="0" cy="0"/>
          <a:chOff x="0" y="0"/>
          <a:chExt cx="0" cy="0"/>
        </a:xfrm>
      </p:grpSpPr>
      <p:sp>
        <p:nvSpPr>
          <p:cNvPr id="1060" name="Google Shape;1060;g122d9825f55_0_19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1" name="Google Shape;1061;g122d9825f55_0_19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0" name="Google Shape;10;p2"/>
          <p:cNvPicPr preferRelativeResize="0"/>
          <p:nvPr/>
        </p:nvPicPr>
        <p:blipFill>
          <a:blip r:embed="rId3">
            <a:alphaModFix/>
          </a:blip>
          <a:stretch>
            <a:fillRect/>
          </a:stretch>
        </p:blipFill>
        <p:spPr>
          <a:xfrm>
            <a:off x="6347750" y="2363542"/>
            <a:ext cx="3696874" cy="3640451"/>
          </a:xfrm>
          <a:prstGeom prst="rect">
            <a:avLst/>
          </a:prstGeom>
          <a:noFill/>
          <a:ln>
            <a:noFill/>
          </a:ln>
        </p:spPr>
      </p:pic>
      <p:pic>
        <p:nvPicPr>
          <p:cNvPr id="11" name="Google Shape;11;p2"/>
          <p:cNvPicPr preferRelativeResize="0"/>
          <p:nvPr/>
        </p:nvPicPr>
        <p:blipFill>
          <a:blip r:embed="rId4">
            <a:alphaModFix amt="41000"/>
          </a:blip>
          <a:stretch>
            <a:fillRect/>
          </a:stretch>
        </p:blipFill>
        <p:spPr>
          <a:xfrm rot="773834">
            <a:off x="5174663" y="3339309"/>
            <a:ext cx="6063351" cy="3927530"/>
          </a:xfrm>
          <a:prstGeom prst="rect">
            <a:avLst/>
          </a:prstGeom>
          <a:noFill/>
          <a:ln>
            <a:noFill/>
          </a:ln>
        </p:spPr>
      </p:pic>
      <p:pic>
        <p:nvPicPr>
          <p:cNvPr id="12" name="Google Shape;12;p2"/>
          <p:cNvPicPr preferRelativeResize="0"/>
          <p:nvPr/>
        </p:nvPicPr>
        <p:blipFill>
          <a:blip r:embed="rId4">
            <a:alphaModFix amt="10000"/>
          </a:blip>
          <a:stretch>
            <a:fillRect/>
          </a:stretch>
        </p:blipFill>
        <p:spPr>
          <a:xfrm rot="3">
            <a:off x="320322" y="-1604954"/>
            <a:ext cx="4224734" cy="2736556"/>
          </a:xfrm>
          <a:prstGeom prst="rect">
            <a:avLst/>
          </a:prstGeom>
          <a:noFill/>
          <a:ln>
            <a:noFill/>
          </a:ln>
        </p:spPr>
      </p:pic>
      <p:pic>
        <p:nvPicPr>
          <p:cNvPr id="13" name="Google Shape;13;p2"/>
          <p:cNvPicPr preferRelativeResize="0"/>
          <p:nvPr/>
        </p:nvPicPr>
        <p:blipFill>
          <a:blip r:embed="rId4">
            <a:alphaModFix amt="10000"/>
          </a:blip>
          <a:stretch>
            <a:fillRect/>
          </a:stretch>
        </p:blipFill>
        <p:spPr>
          <a:xfrm rot="283620">
            <a:off x="2289433" y="566808"/>
            <a:ext cx="8629217" cy="5589583"/>
          </a:xfrm>
          <a:prstGeom prst="rect">
            <a:avLst/>
          </a:prstGeom>
          <a:noFill/>
          <a:ln>
            <a:noFill/>
          </a:ln>
        </p:spPr>
      </p:pic>
      <p:pic>
        <p:nvPicPr>
          <p:cNvPr id="14" name="Google Shape;14;p2"/>
          <p:cNvPicPr preferRelativeResize="0"/>
          <p:nvPr/>
        </p:nvPicPr>
        <p:blipFill>
          <a:blip r:embed="rId3">
            <a:alphaModFix/>
          </a:blip>
          <a:stretch>
            <a:fillRect/>
          </a:stretch>
        </p:blipFill>
        <p:spPr>
          <a:xfrm>
            <a:off x="-898052" y="-476298"/>
            <a:ext cx="2757475" cy="2715424"/>
          </a:xfrm>
          <a:prstGeom prst="rect">
            <a:avLst/>
          </a:prstGeom>
          <a:noFill/>
          <a:ln>
            <a:noFill/>
          </a:ln>
        </p:spPr>
      </p:pic>
      <p:sp>
        <p:nvSpPr>
          <p:cNvPr id="15" name="Google Shape;15;p2"/>
          <p:cNvSpPr txBox="1">
            <a:spLocks noGrp="1"/>
          </p:cNvSpPr>
          <p:nvPr>
            <p:ph type="ctrTitle"/>
          </p:nvPr>
        </p:nvSpPr>
        <p:spPr>
          <a:xfrm>
            <a:off x="720000" y="1301025"/>
            <a:ext cx="5825400" cy="21543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5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 name="Google Shape;16;p2"/>
          <p:cNvSpPr txBox="1">
            <a:spLocks noGrp="1"/>
          </p:cNvSpPr>
          <p:nvPr>
            <p:ph type="subTitle" idx="1"/>
          </p:nvPr>
        </p:nvSpPr>
        <p:spPr>
          <a:xfrm>
            <a:off x="720000" y="3717468"/>
            <a:ext cx="4344000" cy="4758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93"/>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94"/>
        <p:cNvGrpSpPr/>
        <p:nvPr/>
      </p:nvGrpSpPr>
      <p:grpSpPr>
        <a:xfrm>
          <a:off x="0" y="0"/>
          <a:ext cx="0" cy="0"/>
          <a:chOff x="0" y="0"/>
          <a:chExt cx="0" cy="0"/>
        </a:xfrm>
      </p:grpSpPr>
      <p:pic>
        <p:nvPicPr>
          <p:cNvPr id="95" name="Google Shape;95;p13"/>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96" name="Google Shape;96;p13"/>
          <p:cNvPicPr preferRelativeResize="0"/>
          <p:nvPr/>
        </p:nvPicPr>
        <p:blipFill>
          <a:blip r:embed="rId3">
            <a:alphaModFix amt="41000"/>
          </a:blip>
          <a:stretch>
            <a:fillRect/>
          </a:stretch>
        </p:blipFill>
        <p:spPr>
          <a:xfrm rot="693992">
            <a:off x="1464769" y="4384537"/>
            <a:ext cx="5422212" cy="3512224"/>
          </a:xfrm>
          <a:prstGeom prst="rect">
            <a:avLst/>
          </a:prstGeom>
          <a:noFill/>
          <a:ln>
            <a:noFill/>
          </a:ln>
        </p:spPr>
      </p:pic>
      <p:pic>
        <p:nvPicPr>
          <p:cNvPr id="97" name="Google Shape;97;p13"/>
          <p:cNvPicPr preferRelativeResize="0"/>
          <p:nvPr/>
        </p:nvPicPr>
        <p:blipFill>
          <a:blip r:embed="rId3">
            <a:alphaModFix amt="10000"/>
          </a:blip>
          <a:stretch>
            <a:fillRect/>
          </a:stretch>
        </p:blipFill>
        <p:spPr>
          <a:xfrm rot="192552">
            <a:off x="-3672213" y="-2264066"/>
            <a:ext cx="6969776" cy="4514658"/>
          </a:xfrm>
          <a:prstGeom prst="rect">
            <a:avLst/>
          </a:prstGeom>
          <a:noFill/>
          <a:ln>
            <a:noFill/>
          </a:ln>
        </p:spPr>
      </p:pic>
      <p:pic>
        <p:nvPicPr>
          <p:cNvPr id="98" name="Google Shape;98;p13"/>
          <p:cNvPicPr preferRelativeResize="0"/>
          <p:nvPr/>
        </p:nvPicPr>
        <p:blipFill>
          <a:blip r:embed="rId3">
            <a:alphaModFix amt="10000"/>
          </a:blip>
          <a:stretch>
            <a:fillRect/>
          </a:stretch>
        </p:blipFill>
        <p:spPr>
          <a:xfrm rot="192552">
            <a:off x="6371512" y="-1785566"/>
            <a:ext cx="6969776" cy="4514658"/>
          </a:xfrm>
          <a:prstGeom prst="rect">
            <a:avLst/>
          </a:prstGeom>
          <a:noFill/>
          <a:ln>
            <a:noFill/>
          </a:ln>
        </p:spPr>
      </p:pic>
      <p:pic>
        <p:nvPicPr>
          <p:cNvPr id="99" name="Google Shape;99;p13"/>
          <p:cNvPicPr preferRelativeResize="0"/>
          <p:nvPr/>
        </p:nvPicPr>
        <p:blipFill>
          <a:blip r:embed="rId4">
            <a:alphaModFix/>
          </a:blip>
          <a:stretch>
            <a:fillRect/>
          </a:stretch>
        </p:blipFill>
        <p:spPr>
          <a:xfrm>
            <a:off x="7263450" y="-908625"/>
            <a:ext cx="2629649" cy="2589525"/>
          </a:xfrm>
          <a:prstGeom prst="rect">
            <a:avLst/>
          </a:prstGeom>
          <a:noFill/>
          <a:ln>
            <a:noFill/>
          </a:ln>
        </p:spPr>
      </p:pic>
      <p:sp>
        <p:nvSpPr>
          <p:cNvPr id="100" name="Google Shape;100;p13"/>
          <p:cNvSpPr txBox="1">
            <a:spLocks noGrp="1"/>
          </p:cNvSpPr>
          <p:nvPr>
            <p:ph type="title"/>
          </p:nvPr>
        </p:nvSpPr>
        <p:spPr>
          <a:xfrm>
            <a:off x="2003326" y="1514275"/>
            <a:ext cx="24795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1" name="Google Shape;101;p13"/>
          <p:cNvSpPr txBox="1">
            <a:spLocks noGrp="1"/>
          </p:cNvSpPr>
          <p:nvPr>
            <p:ph type="subTitle" idx="1"/>
          </p:nvPr>
        </p:nvSpPr>
        <p:spPr>
          <a:xfrm>
            <a:off x="2003326" y="2041970"/>
            <a:ext cx="2479500" cy="525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 name="Google Shape;102;p13"/>
          <p:cNvSpPr txBox="1">
            <a:spLocks noGrp="1"/>
          </p:cNvSpPr>
          <p:nvPr>
            <p:ph type="title" idx="2"/>
          </p:nvPr>
        </p:nvSpPr>
        <p:spPr>
          <a:xfrm>
            <a:off x="5856674" y="1514275"/>
            <a:ext cx="24795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3" name="Google Shape;103;p13"/>
          <p:cNvSpPr txBox="1">
            <a:spLocks noGrp="1"/>
          </p:cNvSpPr>
          <p:nvPr>
            <p:ph type="subTitle" idx="3"/>
          </p:nvPr>
        </p:nvSpPr>
        <p:spPr>
          <a:xfrm>
            <a:off x="5856676" y="2041970"/>
            <a:ext cx="2479500" cy="525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4" name="Google Shape;104;p13"/>
          <p:cNvSpPr txBox="1">
            <a:spLocks noGrp="1"/>
          </p:cNvSpPr>
          <p:nvPr>
            <p:ph type="title" idx="4"/>
          </p:nvPr>
        </p:nvSpPr>
        <p:spPr>
          <a:xfrm>
            <a:off x="2003326" y="3024923"/>
            <a:ext cx="24795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5" name="Google Shape;105;p13"/>
          <p:cNvSpPr txBox="1">
            <a:spLocks noGrp="1"/>
          </p:cNvSpPr>
          <p:nvPr>
            <p:ph type="subTitle" idx="5"/>
          </p:nvPr>
        </p:nvSpPr>
        <p:spPr>
          <a:xfrm>
            <a:off x="2003326" y="3552630"/>
            <a:ext cx="2479500" cy="525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6" name="Google Shape;106;p13"/>
          <p:cNvSpPr txBox="1">
            <a:spLocks noGrp="1"/>
          </p:cNvSpPr>
          <p:nvPr>
            <p:ph type="title" idx="6"/>
          </p:nvPr>
        </p:nvSpPr>
        <p:spPr>
          <a:xfrm>
            <a:off x="5856674" y="3024923"/>
            <a:ext cx="24795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7" name="Google Shape;107;p13"/>
          <p:cNvSpPr txBox="1">
            <a:spLocks noGrp="1"/>
          </p:cNvSpPr>
          <p:nvPr>
            <p:ph type="subTitle" idx="7"/>
          </p:nvPr>
        </p:nvSpPr>
        <p:spPr>
          <a:xfrm>
            <a:off x="5856676" y="3552630"/>
            <a:ext cx="2479500" cy="525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8" name="Google Shape;108;p13"/>
          <p:cNvSpPr txBox="1">
            <a:spLocks noGrp="1"/>
          </p:cNvSpPr>
          <p:nvPr>
            <p:ph type="title" idx="8" hasCustomPrompt="1"/>
          </p:nvPr>
        </p:nvSpPr>
        <p:spPr>
          <a:xfrm>
            <a:off x="807825" y="1284534"/>
            <a:ext cx="1048200" cy="1048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44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09" name="Google Shape;109;p13"/>
          <p:cNvSpPr txBox="1">
            <a:spLocks noGrp="1"/>
          </p:cNvSpPr>
          <p:nvPr>
            <p:ph type="title" idx="9" hasCustomPrompt="1"/>
          </p:nvPr>
        </p:nvSpPr>
        <p:spPr>
          <a:xfrm>
            <a:off x="807825" y="2764034"/>
            <a:ext cx="1048200" cy="1048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44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0" name="Google Shape;110;p13"/>
          <p:cNvSpPr txBox="1">
            <a:spLocks noGrp="1"/>
          </p:cNvSpPr>
          <p:nvPr>
            <p:ph type="title" idx="13" hasCustomPrompt="1"/>
          </p:nvPr>
        </p:nvSpPr>
        <p:spPr>
          <a:xfrm>
            <a:off x="4699313" y="1284534"/>
            <a:ext cx="1048200" cy="1048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44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1" name="Google Shape;111;p13"/>
          <p:cNvSpPr txBox="1">
            <a:spLocks noGrp="1"/>
          </p:cNvSpPr>
          <p:nvPr>
            <p:ph type="title" idx="14" hasCustomPrompt="1"/>
          </p:nvPr>
        </p:nvSpPr>
        <p:spPr>
          <a:xfrm>
            <a:off x="4699313" y="2764034"/>
            <a:ext cx="1048200" cy="1048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44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2" name="Google Shape;112;p13"/>
          <p:cNvSpPr txBox="1">
            <a:spLocks noGrp="1"/>
          </p:cNvSpPr>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1">
  <p:cSld name="BLANK_1_1_1_1_1_1_1_1">
    <p:spTree>
      <p:nvGrpSpPr>
        <p:cNvPr id="1" name="Shape 113"/>
        <p:cNvGrpSpPr/>
        <p:nvPr/>
      </p:nvGrpSpPr>
      <p:grpSpPr>
        <a:xfrm>
          <a:off x="0" y="0"/>
          <a:ext cx="0" cy="0"/>
          <a:chOff x="0" y="0"/>
          <a:chExt cx="0" cy="0"/>
        </a:xfrm>
      </p:grpSpPr>
      <p:pic>
        <p:nvPicPr>
          <p:cNvPr id="114" name="Google Shape;114;p14"/>
          <p:cNvPicPr preferRelativeResize="0"/>
          <p:nvPr/>
        </p:nvPicPr>
        <p:blipFill>
          <a:blip r:embed="rId2">
            <a:alphaModFix/>
          </a:blip>
          <a:stretch>
            <a:fillRect/>
          </a:stretch>
        </p:blipFill>
        <p:spPr>
          <a:xfrm rot="10800000" flipH="1">
            <a:off x="0" y="0"/>
            <a:ext cx="9144000" cy="5143500"/>
          </a:xfrm>
          <a:prstGeom prst="rect">
            <a:avLst/>
          </a:prstGeom>
          <a:noFill/>
          <a:ln>
            <a:noFill/>
          </a:ln>
        </p:spPr>
      </p:pic>
      <p:pic>
        <p:nvPicPr>
          <p:cNvPr id="115" name="Google Shape;115;p14"/>
          <p:cNvPicPr preferRelativeResize="0"/>
          <p:nvPr/>
        </p:nvPicPr>
        <p:blipFill>
          <a:blip r:embed="rId3">
            <a:alphaModFix amt="41000"/>
          </a:blip>
          <a:stretch>
            <a:fillRect/>
          </a:stretch>
        </p:blipFill>
        <p:spPr>
          <a:xfrm rot="10106008" flipH="1">
            <a:off x="5496169" y="-2724263"/>
            <a:ext cx="5422212" cy="3512224"/>
          </a:xfrm>
          <a:prstGeom prst="rect">
            <a:avLst/>
          </a:prstGeom>
          <a:noFill/>
          <a:ln>
            <a:noFill/>
          </a:ln>
        </p:spPr>
      </p:pic>
      <p:sp>
        <p:nvSpPr>
          <p:cNvPr id="116" name="Google Shape;116;p14"/>
          <p:cNvSpPr txBox="1">
            <a:spLocks noGrp="1"/>
          </p:cNvSpPr>
          <p:nvPr>
            <p:ph type="title"/>
          </p:nvPr>
        </p:nvSpPr>
        <p:spPr>
          <a:xfrm>
            <a:off x="1927126" y="1283357"/>
            <a:ext cx="2479500" cy="395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20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7" name="Google Shape;117;p14"/>
          <p:cNvSpPr txBox="1">
            <a:spLocks noGrp="1"/>
          </p:cNvSpPr>
          <p:nvPr>
            <p:ph type="subTitle" idx="1"/>
          </p:nvPr>
        </p:nvSpPr>
        <p:spPr>
          <a:xfrm>
            <a:off x="1927125" y="1678829"/>
            <a:ext cx="2479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8" name="Google Shape;118;p14"/>
          <p:cNvSpPr txBox="1">
            <a:spLocks noGrp="1"/>
          </p:cNvSpPr>
          <p:nvPr>
            <p:ph type="title" idx="2"/>
          </p:nvPr>
        </p:nvSpPr>
        <p:spPr>
          <a:xfrm>
            <a:off x="5780473" y="1283357"/>
            <a:ext cx="2479500" cy="395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20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9" name="Google Shape;119;p14"/>
          <p:cNvSpPr txBox="1">
            <a:spLocks noGrp="1"/>
          </p:cNvSpPr>
          <p:nvPr>
            <p:ph type="subTitle" idx="3"/>
          </p:nvPr>
        </p:nvSpPr>
        <p:spPr>
          <a:xfrm>
            <a:off x="5780475" y="1678829"/>
            <a:ext cx="2479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0" name="Google Shape;120;p14"/>
          <p:cNvSpPr txBox="1">
            <a:spLocks noGrp="1"/>
          </p:cNvSpPr>
          <p:nvPr>
            <p:ph type="title" idx="4"/>
          </p:nvPr>
        </p:nvSpPr>
        <p:spPr>
          <a:xfrm>
            <a:off x="1927126" y="2392165"/>
            <a:ext cx="2479500" cy="395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20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1" name="Google Shape;121;p14"/>
          <p:cNvSpPr txBox="1">
            <a:spLocks noGrp="1"/>
          </p:cNvSpPr>
          <p:nvPr>
            <p:ph type="subTitle" idx="5"/>
          </p:nvPr>
        </p:nvSpPr>
        <p:spPr>
          <a:xfrm>
            <a:off x="1927125" y="2787657"/>
            <a:ext cx="2479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2" name="Google Shape;122;p14"/>
          <p:cNvSpPr txBox="1">
            <a:spLocks noGrp="1"/>
          </p:cNvSpPr>
          <p:nvPr>
            <p:ph type="title" idx="6"/>
          </p:nvPr>
        </p:nvSpPr>
        <p:spPr>
          <a:xfrm>
            <a:off x="5780473" y="2392165"/>
            <a:ext cx="2479500" cy="395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20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3" name="Google Shape;123;p14"/>
          <p:cNvSpPr txBox="1">
            <a:spLocks noGrp="1"/>
          </p:cNvSpPr>
          <p:nvPr>
            <p:ph type="subTitle" idx="7"/>
          </p:nvPr>
        </p:nvSpPr>
        <p:spPr>
          <a:xfrm>
            <a:off x="5780475" y="2787657"/>
            <a:ext cx="2479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4" name="Google Shape;124;p14"/>
          <p:cNvSpPr txBox="1">
            <a:spLocks noGrp="1"/>
          </p:cNvSpPr>
          <p:nvPr>
            <p:ph type="title" idx="8" hasCustomPrompt="1"/>
          </p:nvPr>
        </p:nvSpPr>
        <p:spPr>
          <a:xfrm>
            <a:off x="884025" y="1448300"/>
            <a:ext cx="1048200" cy="6675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000"/>
              <a:buNone/>
              <a:defRPr sz="3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5" name="Google Shape;125;p14"/>
          <p:cNvSpPr txBox="1">
            <a:spLocks noGrp="1"/>
          </p:cNvSpPr>
          <p:nvPr>
            <p:ph type="title" idx="9" hasCustomPrompt="1"/>
          </p:nvPr>
        </p:nvSpPr>
        <p:spPr>
          <a:xfrm>
            <a:off x="884025" y="2557101"/>
            <a:ext cx="1048200" cy="6675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000"/>
              <a:buNone/>
              <a:defRPr sz="3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6" name="Google Shape;126;p14"/>
          <p:cNvSpPr txBox="1">
            <a:spLocks noGrp="1"/>
          </p:cNvSpPr>
          <p:nvPr>
            <p:ph type="title" idx="13" hasCustomPrompt="1"/>
          </p:nvPr>
        </p:nvSpPr>
        <p:spPr>
          <a:xfrm>
            <a:off x="4734200" y="1448300"/>
            <a:ext cx="1048200" cy="6675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000"/>
              <a:buNone/>
              <a:defRPr sz="3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7" name="Google Shape;127;p14"/>
          <p:cNvSpPr txBox="1">
            <a:spLocks noGrp="1"/>
          </p:cNvSpPr>
          <p:nvPr>
            <p:ph type="title" idx="14" hasCustomPrompt="1"/>
          </p:nvPr>
        </p:nvSpPr>
        <p:spPr>
          <a:xfrm>
            <a:off x="4734200" y="2557101"/>
            <a:ext cx="1048200" cy="6675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000"/>
              <a:buNone/>
              <a:defRPr sz="3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8" name="Google Shape;128;p14"/>
          <p:cNvSpPr txBox="1">
            <a:spLocks noGrp="1"/>
          </p:cNvSpPr>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29" name="Google Shape;129;p14"/>
          <p:cNvSpPr txBox="1">
            <a:spLocks noGrp="1"/>
          </p:cNvSpPr>
          <p:nvPr>
            <p:ph type="title" idx="16"/>
          </p:nvPr>
        </p:nvSpPr>
        <p:spPr>
          <a:xfrm>
            <a:off x="1927126" y="3500990"/>
            <a:ext cx="2479500" cy="395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20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0" name="Google Shape;130;p14"/>
          <p:cNvSpPr txBox="1">
            <a:spLocks noGrp="1"/>
          </p:cNvSpPr>
          <p:nvPr>
            <p:ph type="subTitle" idx="17"/>
          </p:nvPr>
        </p:nvSpPr>
        <p:spPr>
          <a:xfrm>
            <a:off x="1927125" y="3896483"/>
            <a:ext cx="2479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1" name="Google Shape;131;p14"/>
          <p:cNvSpPr txBox="1">
            <a:spLocks noGrp="1"/>
          </p:cNvSpPr>
          <p:nvPr>
            <p:ph type="title" idx="18"/>
          </p:nvPr>
        </p:nvSpPr>
        <p:spPr>
          <a:xfrm>
            <a:off x="5780473" y="3500990"/>
            <a:ext cx="2479500" cy="395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sz="2000">
                <a:solidFill>
                  <a:schemeClr val="accen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32" name="Google Shape;132;p14"/>
          <p:cNvSpPr txBox="1">
            <a:spLocks noGrp="1"/>
          </p:cNvSpPr>
          <p:nvPr>
            <p:ph type="subTitle" idx="19"/>
          </p:nvPr>
        </p:nvSpPr>
        <p:spPr>
          <a:xfrm>
            <a:off x="5780475" y="3896483"/>
            <a:ext cx="24795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3" name="Google Shape;133;p14"/>
          <p:cNvSpPr txBox="1">
            <a:spLocks noGrp="1"/>
          </p:cNvSpPr>
          <p:nvPr>
            <p:ph type="title" idx="20" hasCustomPrompt="1"/>
          </p:nvPr>
        </p:nvSpPr>
        <p:spPr>
          <a:xfrm>
            <a:off x="884025" y="3665926"/>
            <a:ext cx="1048200" cy="6675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000"/>
              <a:buNone/>
              <a:defRPr sz="3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34" name="Google Shape;134;p14"/>
          <p:cNvSpPr txBox="1">
            <a:spLocks noGrp="1"/>
          </p:cNvSpPr>
          <p:nvPr>
            <p:ph type="title" idx="21" hasCustomPrompt="1"/>
          </p:nvPr>
        </p:nvSpPr>
        <p:spPr>
          <a:xfrm>
            <a:off x="4734200" y="3665926"/>
            <a:ext cx="1048200" cy="6675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000"/>
              <a:buNone/>
              <a:defRPr sz="3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35"/>
        <p:cNvGrpSpPr/>
        <p:nvPr/>
      </p:nvGrpSpPr>
      <p:grpSpPr>
        <a:xfrm>
          <a:off x="0" y="0"/>
          <a:ext cx="0" cy="0"/>
          <a:chOff x="0" y="0"/>
          <a:chExt cx="0" cy="0"/>
        </a:xfrm>
      </p:grpSpPr>
      <p:pic>
        <p:nvPicPr>
          <p:cNvPr id="136" name="Google Shape;136;p15"/>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37" name="Google Shape;137;p15"/>
          <p:cNvPicPr preferRelativeResize="0"/>
          <p:nvPr/>
        </p:nvPicPr>
        <p:blipFill>
          <a:blip r:embed="rId3">
            <a:alphaModFix/>
          </a:blip>
          <a:stretch>
            <a:fillRect/>
          </a:stretch>
        </p:blipFill>
        <p:spPr>
          <a:xfrm>
            <a:off x="-961501" y="-445259"/>
            <a:ext cx="2629649" cy="2589525"/>
          </a:xfrm>
          <a:prstGeom prst="rect">
            <a:avLst/>
          </a:prstGeom>
          <a:noFill/>
          <a:ln>
            <a:noFill/>
          </a:ln>
        </p:spPr>
      </p:pic>
      <p:pic>
        <p:nvPicPr>
          <p:cNvPr id="138" name="Google Shape;138;p15"/>
          <p:cNvPicPr preferRelativeResize="0"/>
          <p:nvPr/>
        </p:nvPicPr>
        <p:blipFill>
          <a:blip r:embed="rId3">
            <a:alphaModFix/>
          </a:blip>
          <a:stretch>
            <a:fillRect/>
          </a:stretch>
        </p:blipFill>
        <p:spPr>
          <a:xfrm>
            <a:off x="6404042" y="3216075"/>
            <a:ext cx="3640043" cy="3584500"/>
          </a:xfrm>
          <a:prstGeom prst="rect">
            <a:avLst/>
          </a:prstGeom>
          <a:noFill/>
          <a:ln>
            <a:noFill/>
          </a:ln>
        </p:spPr>
      </p:pic>
      <p:pic>
        <p:nvPicPr>
          <p:cNvPr id="139" name="Google Shape;139;p15"/>
          <p:cNvPicPr preferRelativeResize="0"/>
          <p:nvPr/>
        </p:nvPicPr>
        <p:blipFill>
          <a:blip r:embed="rId4">
            <a:alphaModFix amt="41000"/>
          </a:blip>
          <a:stretch>
            <a:fillRect/>
          </a:stretch>
        </p:blipFill>
        <p:spPr>
          <a:xfrm rot="-1251575">
            <a:off x="6568494" y="-2463416"/>
            <a:ext cx="6463288" cy="4186585"/>
          </a:xfrm>
          <a:prstGeom prst="rect">
            <a:avLst/>
          </a:prstGeom>
          <a:noFill/>
          <a:ln>
            <a:noFill/>
          </a:ln>
        </p:spPr>
      </p:pic>
      <p:pic>
        <p:nvPicPr>
          <p:cNvPr id="140" name="Google Shape;140;p15"/>
          <p:cNvPicPr preferRelativeResize="0"/>
          <p:nvPr/>
        </p:nvPicPr>
        <p:blipFill>
          <a:blip r:embed="rId4">
            <a:alphaModFix amt="41000"/>
          </a:blip>
          <a:stretch>
            <a:fillRect/>
          </a:stretch>
        </p:blipFill>
        <p:spPr>
          <a:xfrm rot="2162573">
            <a:off x="-3047496" y="3075492"/>
            <a:ext cx="5967840" cy="3865667"/>
          </a:xfrm>
          <a:prstGeom prst="rect">
            <a:avLst/>
          </a:prstGeom>
          <a:noFill/>
          <a:ln>
            <a:noFill/>
          </a:ln>
        </p:spPr>
      </p:pic>
      <p:pic>
        <p:nvPicPr>
          <p:cNvPr id="141" name="Google Shape;141;p15"/>
          <p:cNvPicPr preferRelativeResize="0"/>
          <p:nvPr/>
        </p:nvPicPr>
        <p:blipFill>
          <a:blip r:embed="rId4">
            <a:alphaModFix amt="10000"/>
          </a:blip>
          <a:stretch>
            <a:fillRect/>
          </a:stretch>
        </p:blipFill>
        <p:spPr>
          <a:xfrm rot="192551">
            <a:off x="1509934" y="-3561813"/>
            <a:ext cx="8910555" cy="5771771"/>
          </a:xfrm>
          <a:prstGeom prst="rect">
            <a:avLst/>
          </a:prstGeom>
          <a:noFill/>
          <a:ln>
            <a:noFill/>
          </a:ln>
        </p:spPr>
      </p:pic>
      <p:sp>
        <p:nvSpPr>
          <p:cNvPr id="142" name="Google Shape;142;p15"/>
          <p:cNvSpPr txBox="1">
            <a:spLocks noGrp="1"/>
          </p:cNvSpPr>
          <p:nvPr>
            <p:ph type="title"/>
          </p:nvPr>
        </p:nvSpPr>
        <p:spPr>
          <a:xfrm>
            <a:off x="2391900" y="3640013"/>
            <a:ext cx="43602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43" name="Google Shape;143;p15"/>
          <p:cNvSpPr txBox="1">
            <a:spLocks noGrp="1"/>
          </p:cNvSpPr>
          <p:nvPr>
            <p:ph type="subTitle" idx="1"/>
          </p:nvPr>
        </p:nvSpPr>
        <p:spPr>
          <a:xfrm>
            <a:off x="1571900" y="1453575"/>
            <a:ext cx="6000300" cy="17625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8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44"/>
        <p:cNvGrpSpPr/>
        <p:nvPr/>
      </p:nvGrpSpPr>
      <p:grpSpPr>
        <a:xfrm>
          <a:off x="0" y="0"/>
          <a:ext cx="0" cy="0"/>
          <a:chOff x="0" y="0"/>
          <a:chExt cx="0" cy="0"/>
        </a:xfrm>
      </p:grpSpPr>
      <p:pic>
        <p:nvPicPr>
          <p:cNvPr id="145" name="Google Shape;145;p16"/>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46" name="Google Shape;146;p16"/>
          <p:cNvPicPr preferRelativeResize="0"/>
          <p:nvPr/>
        </p:nvPicPr>
        <p:blipFill>
          <a:blip r:embed="rId3">
            <a:alphaModFix amt="41000"/>
          </a:blip>
          <a:stretch>
            <a:fillRect/>
          </a:stretch>
        </p:blipFill>
        <p:spPr>
          <a:xfrm rot="-136180">
            <a:off x="-4014720" y="-1268999"/>
            <a:ext cx="6073816" cy="3934297"/>
          </a:xfrm>
          <a:prstGeom prst="rect">
            <a:avLst/>
          </a:prstGeom>
          <a:noFill/>
          <a:ln>
            <a:noFill/>
          </a:ln>
        </p:spPr>
      </p:pic>
      <p:pic>
        <p:nvPicPr>
          <p:cNvPr id="147" name="Google Shape;147;p16"/>
          <p:cNvPicPr preferRelativeResize="0"/>
          <p:nvPr/>
        </p:nvPicPr>
        <p:blipFill>
          <a:blip r:embed="rId3">
            <a:alphaModFix amt="10000"/>
          </a:blip>
          <a:stretch>
            <a:fillRect/>
          </a:stretch>
        </p:blipFill>
        <p:spPr>
          <a:xfrm rot="192551">
            <a:off x="-80253" y="569262"/>
            <a:ext cx="8910555" cy="5771771"/>
          </a:xfrm>
          <a:prstGeom prst="rect">
            <a:avLst/>
          </a:prstGeom>
          <a:noFill/>
          <a:ln>
            <a:noFill/>
          </a:ln>
        </p:spPr>
      </p:pic>
      <p:sp>
        <p:nvSpPr>
          <p:cNvPr id="148" name="Google Shape;148;p16"/>
          <p:cNvSpPr txBox="1">
            <a:spLocks noGrp="1"/>
          </p:cNvSpPr>
          <p:nvPr>
            <p:ph type="title"/>
          </p:nvPr>
        </p:nvSpPr>
        <p:spPr>
          <a:xfrm>
            <a:off x="4586325" y="2302100"/>
            <a:ext cx="3739200" cy="1295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4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9" name="Google Shape;149;p16"/>
          <p:cNvSpPr txBox="1">
            <a:spLocks noGrp="1"/>
          </p:cNvSpPr>
          <p:nvPr>
            <p:ph type="title" idx="2" hasCustomPrompt="1"/>
          </p:nvPr>
        </p:nvSpPr>
        <p:spPr>
          <a:xfrm>
            <a:off x="6562700" y="1241175"/>
            <a:ext cx="1762800" cy="7134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SzPts val="6000"/>
              <a:buNone/>
              <a:defRPr sz="6600">
                <a:solidFill>
                  <a:schemeClr val="accent1"/>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50" name="Google Shape;150;p16"/>
          <p:cNvSpPr txBox="1">
            <a:spLocks noGrp="1"/>
          </p:cNvSpPr>
          <p:nvPr>
            <p:ph type="subTitle" idx="1"/>
          </p:nvPr>
        </p:nvSpPr>
        <p:spPr>
          <a:xfrm>
            <a:off x="5244525" y="3679125"/>
            <a:ext cx="30810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r" rtl="0">
              <a:lnSpc>
                <a:spcPct val="100000"/>
              </a:lnSpc>
              <a:spcBef>
                <a:spcPts val="160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SECTION_HEADER_2">
    <p:spTree>
      <p:nvGrpSpPr>
        <p:cNvPr id="1" name="Shape 151"/>
        <p:cNvGrpSpPr/>
        <p:nvPr/>
      </p:nvGrpSpPr>
      <p:grpSpPr>
        <a:xfrm>
          <a:off x="0" y="0"/>
          <a:ext cx="0" cy="0"/>
          <a:chOff x="0" y="0"/>
          <a:chExt cx="0" cy="0"/>
        </a:xfrm>
      </p:grpSpPr>
      <p:pic>
        <p:nvPicPr>
          <p:cNvPr id="152" name="Google Shape;152;p17"/>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53" name="Google Shape;153;p17"/>
          <p:cNvPicPr preferRelativeResize="0"/>
          <p:nvPr/>
        </p:nvPicPr>
        <p:blipFill>
          <a:blip r:embed="rId3">
            <a:alphaModFix amt="41000"/>
          </a:blip>
          <a:stretch>
            <a:fillRect/>
          </a:stretch>
        </p:blipFill>
        <p:spPr>
          <a:xfrm rot="-1518493">
            <a:off x="6417701" y="-2563773"/>
            <a:ext cx="6350276" cy="4113372"/>
          </a:xfrm>
          <a:prstGeom prst="rect">
            <a:avLst/>
          </a:prstGeom>
          <a:noFill/>
          <a:ln>
            <a:noFill/>
          </a:ln>
        </p:spPr>
      </p:pic>
      <p:pic>
        <p:nvPicPr>
          <p:cNvPr id="154" name="Google Shape;154;p17"/>
          <p:cNvPicPr preferRelativeResize="0"/>
          <p:nvPr/>
        </p:nvPicPr>
        <p:blipFill>
          <a:blip r:embed="rId3">
            <a:alphaModFix amt="41000"/>
          </a:blip>
          <a:stretch>
            <a:fillRect/>
          </a:stretch>
        </p:blipFill>
        <p:spPr>
          <a:xfrm rot="2228383">
            <a:off x="-3220550" y="3008378"/>
            <a:ext cx="6350276" cy="4113372"/>
          </a:xfrm>
          <a:prstGeom prst="rect">
            <a:avLst/>
          </a:prstGeom>
          <a:noFill/>
          <a:ln>
            <a:noFill/>
          </a:ln>
        </p:spPr>
      </p:pic>
      <p:pic>
        <p:nvPicPr>
          <p:cNvPr id="155" name="Google Shape;155;p17"/>
          <p:cNvPicPr preferRelativeResize="0"/>
          <p:nvPr/>
        </p:nvPicPr>
        <p:blipFill>
          <a:blip r:embed="rId4">
            <a:alphaModFix/>
          </a:blip>
          <a:stretch>
            <a:fillRect/>
          </a:stretch>
        </p:blipFill>
        <p:spPr>
          <a:xfrm>
            <a:off x="6404042" y="3216075"/>
            <a:ext cx="3640043" cy="3584500"/>
          </a:xfrm>
          <a:prstGeom prst="rect">
            <a:avLst/>
          </a:prstGeom>
          <a:noFill/>
          <a:ln>
            <a:noFill/>
          </a:ln>
        </p:spPr>
      </p:pic>
      <p:pic>
        <p:nvPicPr>
          <p:cNvPr id="156" name="Google Shape;156;p17"/>
          <p:cNvPicPr preferRelativeResize="0"/>
          <p:nvPr/>
        </p:nvPicPr>
        <p:blipFill>
          <a:blip r:embed="rId4">
            <a:alphaModFix/>
          </a:blip>
          <a:stretch>
            <a:fillRect/>
          </a:stretch>
        </p:blipFill>
        <p:spPr>
          <a:xfrm>
            <a:off x="-961501" y="-445259"/>
            <a:ext cx="2629649" cy="2589525"/>
          </a:xfrm>
          <a:prstGeom prst="rect">
            <a:avLst/>
          </a:prstGeom>
          <a:noFill/>
          <a:ln>
            <a:noFill/>
          </a:ln>
        </p:spPr>
      </p:pic>
      <p:pic>
        <p:nvPicPr>
          <p:cNvPr id="157" name="Google Shape;157;p17"/>
          <p:cNvPicPr preferRelativeResize="0"/>
          <p:nvPr/>
        </p:nvPicPr>
        <p:blipFill>
          <a:blip r:embed="rId3">
            <a:alphaModFix amt="10000"/>
          </a:blip>
          <a:stretch>
            <a:fillRect/>
          </a:stretch>
        </p:blipFill>
        <p:spPr>
          <a:xfrm rot="192551">
            <a:off x="1509934" y="-3561813"/>
            <a:ext cx="8910555" cy="5771771"/>
          </a:xfrm>
          <a:prstGeom prst="rect">
            <a:avLst/>
          </a:prstGeom>
          <a:noFill/>
          <a:ln>
            <a:noFill/>
          </a:ln>
        </p:spPr>
      </p:pic>
      <p:pic>
        <p:nvPicPr>
          <p:cNvPr id="158" name="Google Shape;158;p17"/>
          <p:cNvPicPr preferRelativeResize="0"/>
          <p:nvPr/>
        </p:nvPicPr>
        <p:blipFill>
          <a:blip r:embed="rId3">
            <a:alphaModFix amt="10000"/>
          </a:blip>
          <a:stretch>
            <a:fillRect/>
          </a:stretch>
        </p:blipFill>
        <p:spPr>
          <a:xfrm rot="1088216">
            <a:off x="2726309" y="4234513"/>
            <a:ext cx="8910557" cy="5771771"/>
          </a:xfrm>
          <a:prstGeom prst="rect">
            <a:avLst/>
          </a:prstGeom>
          <a:noFill/>
          <a:ln>
            <a:noFill/>
          </a:ln>
        </p:spPr>
      </p:pic>
      <p:sp>
        <p:nvSpPr>
          <p:cNvPr id="159" name="Google Shape;159;p17"/>
          <p:cNvSpPr txBox="1">
            <a:spLocks noGrp="1"/>
          </p:cNvSpPr>
          <p:nvPr>
            <p:ph type="title"/>
          </p:nvPr>
        </p:nvSpPr>
        <p:spPr>
          <a:xfrm>
            <a:off x="994913" y="2302100"/>
            <a:ext cx="4530000" cy="129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0" name="Google Shape;160;p17"/>
          <p:cNvSpPr txBox="1">
            <a:spLocks noGrp="1"/>
          </p:cNvSpPr>
          <p:nvPr>
            <p:ph type="title" idx="2" hasCustomPrompt="1"/>
          </p:nvPr>
        </p:nvSpPr>
        <p:spPr>
          <a:xfrm>
            <a:off x="2494438" y="1164975"/>
            <a:ext cx="1530900" cy="71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66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1" name="Google Shape;161;p17"/>
          <p:cNvSpPr txBox="1">
            <a:spLocks noGrp="1"/>
          </p:cNvSpPr>
          <p:nvPr>
            <p:ph type="subTitle" idx="1"/>
          </p:nvPr>
        </p:nvSpPr>
        <p:spPr>
          <a:xfrm>
            <a:off x="1719388" y="3679125"/>
            <a:ext cx="3081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3">
  <p:cSld name="SECTION_HEADER_2_1">
    <p:spTree>
      <p:nvGrpSpPr>
        <p:cNvPr id="1" name="Shape 162"/>
        <p:cNvGrpSpPr/>
        <p:nvPr/>
      </p:nvGrpSpPr>
      <p:grpSpPr>
        <a:xfrm>
          <a:off x="0" y="0"/>
          <a:ext cx="0" cy="0"/>
          <a:chOff x="0" y="0"/>
          <a:chExt cx="0" cy="0"/>
        </a:xfrm>
      </p:grpSpPr>
      <p:pic>
        <p:nvPicPr>
          <p:cNvPr id="163" name="Google Shape;163;p18"/>
          <p:cNvPicPr preferRelativeResize="0"/>
          <p:nvPr/>
        </p:nvPicPr>
        <p:blipFill>
          <a:blip r:embed="rId2">
            <a:alphaModFix/>
          </a:blip>
          <a:stretch>
            <a:fillRect/>
          </a:stretch>
        </p:blipFill>
        <p:spPr>
          <a:xfrm flipH="1">
            <a:off x="0" y="0"/>
            <a:ext cx="9144000" cy="5143500"/>
          </a:xfrm>
          <a:prstGeom prst="rect">
            <a:avLst/>
          </a:prstGeom>
          <a:noFill/>
          <a:ln>
            <a:noFill/>
          </a:ln>
        </p:spPr>
      </p:pic>
      <p:pic>
        <p:nvPicPr>
          <p:cNvPr id="164" name="Google Shape;164;p18"/>
          <p:cNvPicPr preferRelativeResize="0"/>
          <p:nvPr/>
        </p:nvPicPr>
        <p:blipFill>
          <a:blip r:embed="rId3">
            <a:alphaModFix amt="41000"/>
          </a:blip>
          <a:stretch>
            <a:fillRect/>
          </a:stretch>
        </p:blipFill>
        <p:spPr>
          <a:xfrm rot="1798717" flipH="1">
            <a:off x="-3607626" y="-2568271"/>
            <a:ext cx="6350276" cy="4113372"/>
          </a:xfrm>
          <a:prstGeom prst="rect">
            <a:avLst/>
          </a:prstGeom>
          <a:noFill/>
          <a:ln>
            <a:noFill/>
          </a:ln>
        </p:spPr>
      </p:pic>
      <p:pic>
        <p:nvPicPr>
          <p:cNvPr id="165" name="Google Shape;165;p18"/>
          <p:cNvPicPr preferRelativeResize="0"/>
          <p:nvPr/>
        </p:nvPicPr>
        <p:blipFill>
          <a:blip r:embed="rId3">
            <a:alphaModFix amt="41000"/>
          </a:blip>
          <a:stretch>
            <a:fillRect/>
          </a:stretch>
        </p:blipFill>
        <p:spPr>
          <a:xfrm rot="-2014539" flipH="1">
            <a:off x="6097879" y="3066417"/>
            <a:ext cx="6189991" cy="4009540"/>
          </a:xfrm>
          <a:prstGeom prst="rect">
            <a:avLst/>
          </a:prstGeom>
          <a:noFill/>
          <a:ln>
            <a:noFill/>
          </a:ln>
        </p:spPr>
      </p:pic>
      <p:pic>
        <p:nvPicPr>
          <p:cNvPr id="166" name="Google Shape;166;p18"/>
          <p:cNvPicPr preferRelativeResize="0"/>
          <p:nvPr/>
        </p:nvPicPr>
        <p:blipFill>
          <a:blip r:embed="rId4">
            <a:alphaModFix/>
          </a:blip>
          <a:stretch>
            <a:fillRect/>
          </a:stretch>
        </p:blipFill>
        <p:spPr>
          <a:xfrm>
            <a:off x="-889296" y="3232597"/>
            <a:ext cx="3640043" cy="3584500"/>
          </a:xfrm>
          <a:prstGeom prst="rect">
            <a:avLst/>
          </a:prstGeom>
          <a:noFill/>
          <a:ln>
            <a:noFill/>
          </a:ln>
        </p:spPr>
      </p:pic>
      <p:pic>
        <p:nvPicPr>
          <p:cNvPr id="167" name="Google Shape;167;p18"/>
          <p:cNvPicPr preferRelativeResize="0"/>
          <p:nvPr/>
        </p:nvPicPr>
        <p:blipFill>
          <a:blip r:embed="rId4">
            <a:alphaModFix/>
          </a:blip>
          <a:stretch>
            <a:fillRect/>
          </a:stretch>
        </p:blipFill>
        <p:spPr>
          <a:xfrm>
            <a:off x="7473796" y="-445259"/>
            <a:ext cx="2629649" cy="2589525"/>
          </a:xfrm>
          <a:prstGeom prst="rect">
            <a:avLst/>
          </a:prstGeom>
          <a:noFill/>
          <a:ln>
            <a:noFill/>
          </a:ln>
        </p:spPr>
      </p:pic>
      <p:sp>
        <p:nvSpPr>
          <p:cNvPr id="168" name="Google Shape;168;p18"/>
          <p:cNvSpPr txBox="1">
            <a:spLocks noGrp="1"/>
          </p:cNvSpPr>
          <p:nvPr>
            <p:ph type="title"/>
          </p:nvPr>
        </p:nvSpPr>
        <p:spPr>
          <a:xfrm>
            <a:off x="3842675" y="2428325"/>
            <a:ext cx="4530000" cy="94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9" name="Google Shape;169;p18"/>
          <p:cNvSpPr txBox="1">
            <a:spLocks noGrp="1"/>
          </p:cNvSpPr>
          <p:nvPr>
            <p:ph type="title" idx="2" hasCustomPrompt="1"/>
          </p:nvPr>
        </p:nvSpPr>
        <p:spPr>
          <a:xfrm>
            <a:off x="5342188" y="1291200"/>
            <a:ext cx="1530900" cy="71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66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0" name="Google Shape;170;p18"/>
          <p:cNvSpPr txBox="1">
            <a:spLocks noGrp="1"/>
          </p:cNvSpPr>
          <p:nvPr>
            <p:ph type="subTitle" idx="1"/>
          </p:nvPr>
        </p:nvSpPr>
        <p:spPr>
          <a:xfrm>
            <a:off x="4567138" y="3370325"/>
            <a:ext cx="3081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
  <p:cSld name="ONE_COLUMN_TEXT_1">
    <p:spTree>
      <p:nvGrpSpPr>
        <p:cNvPr id="1" name="Shape 171"/>
        <p:cNvGrpSpPr/>
        <p:nvPr/>
      </p:nvGrpSpPr>
      <p:grpSpPr>
        <a:xfrm>
          <a:off x="0" y="0"/>
          <a:ext cx="0" cy="0"/>
          <a:chOff x="0" y="0"/>
          <a:chExt cx="0" cy="0"/>
        </a:xfrm>
      </p:grpSpPr>
      <p:pic>
        <p:nvPicPr>
          <p:cNvPr id="172" name="Google Shape;172;p19"/>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73" name="Google Shape;173;p19"/>
          <p:cNvPicPr preferRelativeResize="0"/>
          <p:nvPr/>
        </p:nvPicPr>
        <p:blipFill>
          <a:blip r:embed="rId3">
            <a:alphaModFix amt="10000"/>
          </a:blip>
          <a:stretch>
            <a:fillRect/>
          </a:stretch>
        </p:blipFill>
        <p:spPr>
          <a:xfrm rot="129465">
            <a:off x="3839879" y="-2796082"/>
            <a:ext cx="8314291" cy="5385561"/>
          </a:xfrm>
          <a:prstGeom prst="rect">
            <a:avLst/>
          </a:prstGeom>
          <a:noFill/>
          <a:ln>
            <a:noFill/>
          </a:ln>
        </p:spPr>
      </p:pic>
      <p:pic>
        <p:nvPicPr>
          <p:cNvPr id="174" name="Google Shape;174;p19"/>
          <p:cNvPicPr preferRelativeResize="0"/>
          <p:nvPr/>
        </p:nvPicPr>
        <p:blipFill>
          <a:blip r:embed="rId4">
            <a:alphaModFix/>
          </a:blip>
          <a:stretch>
            <a:fillRect/>
          </a:stretch>
        </p:blipFill>
        <p:spPr>
          <a:xfrm>
            <a:off x="6411325" y="746075"/>
            <a:ext cx="1951151" cy="1921401"/>
          </a:xfrm>
          <a:prstGeom prst="rect">
            <a:avLst/>
          </a:prstGeom>
          <a:noFill/>
          <a:ln>
            <a:noFill/>
          </a:ln>
        </p:spPr>
      </p:pic>
      <p:pic>
        <p:nvPicPr>
          <p:cNvPr id="175" name="Google Shape;175;p19"/>
          <p:cNvPicPr preferRelativeResize="0"/>
          <p:nvPr/>
        </p:nvPicPr>
        <p:blipFill>
          <a:blip r:embed="rId3">
            <a:alphaModFix amt="10000"/>
          </a:blip>
          <a:stretch>
            <a:fillRect/>
          </a:stretch>
        </p:blipFill>
        <p:spPr>
          <a:xfrm rot="-302706">
            <a:off x="-203096" y="2387369"/>
            <a:ext cx="8314292" cy="5385561"/>
          </a:xfrm>
          <a:prstGeom prst="rect">
            <a:avLst/>
          </a:prstGeom>
          <a:noFill/>
          <a:ln>
            <a:noFill/>
          </a:ln>
        </p:spPr>
      </p:pic>
      <p:pic>
        <p:nvPicPr>
          <p:cNvPr id="176" name="Google Shape;176;p19"/>
          <p:cNvPicPr preferRelativeResize="0"/>
          <p:nvPr/>
        </p:nvPicPr>
        <p:blipFill>
          <a:blip r:embed="rId4">
            <a:alphaModFix/>
          </a:blip>
          <a:stretch>
            <a:fillRect/>
          </a:stretch>
        </p:blipFill>
        <p:spPr>
          <a:xfrm>
            <a:off x="206750" y="2850725"/>
            <a:ext cx="2005799" cy="1975174"/>
          </a:xfrm>
          <a:prstGeom prst="rect">
            <a:avLst/>
          </a:prstGeom>
          <a:noFill/>
          <a:ln>
            <a:noFill/>
          </a:ln>
        </p:spPr>
      </p:pic>
      <p:sp>
        <p:nvSpPr>
          <p:cNvPr id="177" name="Google Shape;177;p19"/>
          <p:cNvSpPr txBox="1">
            <a:spLocks noGrp="1"/>
          </p:cNvSpPr>
          <p:nvPr>
            <p:ph type="title"/>
          </p:nvPr>
        </p:nvSpPr>
        <p:spPr>
          <a:xfrm>
            <a:off x="1991650" y="1375650"/>
            <a:ext cx="5183700" cy="172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400"/>
              <a:buNone/>
              <a:defRPr sz="10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78" name="Google Shape;178;p19"/>
          <p:cNvSpPr txBox="1">
            <a:spLocks noGrp="1"/>
          </p:cNvSpPr>
          <p:nvPr>
            <p:ph type="subTitle" idx="1"/>
          </p:nvPr>
        </p:nvSpPr>
        <p:spPr>
          <a:xfrm>
            <a:off x="2009650" y="3187900"/>
            <a:ext cx="5147700" cy="64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179" name="Google Shape;179;p19"/>
          <p:cNvCxnSpPr/>
          <p:nvPr/>
        </p:nvCxnSpPr>
        <p:spPr>
          <a:xfrm>
            <a:off x="3433300" y="3011075"/>
            <a:ext cx="23004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8">
  <p:cSld name="ONE_COLUMN_TEXT_3">
    <p:spTree>
      <p:nvGrpSpPr>
        <p:cNvPr id="1" name="Shape 185"/>
        <p:cNvGrpSpPr/>
        <p:nvPr/>
      </p:nvGrpSpPr>
      <p:grpSpPr>
        <a:xfrm>
          <a:off x="0" y="0"/>
          <a:ext cx="0" cy="0"/>
          <a:chOff x="0" y="0"/>
          <a:chExt cx="0" cy="0"/>
        </a:xfrm>
      </p:grpSpPr>
      <p:pic>
        <p:nvPicPr>
          <p:cNvPr id="186" name="Google Shape;186;p21"/>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87" name="Google Shape;187;p21"/>
          <p:cNvPicPr preferRelativeResize="0"/>
          <p:nvPr/>
        </p:nvPicPr>
        <p:blipFill>
          <a:blip r:embed="rId3">
            <a:alphaModFix amt="10000"/>
          </a:blip>
          <a:stretch>
            <a:fillRect/>
          </a:stretch>
        </p:blipFill>
        <p:spPr>
          <a:xfrm rot="-302706">
            <a:off x="3469179" y="-983456"/>
            <a:ext cx="8314292" cy="5385561"/>
          </a:xfrm>
          <a:prstGeom prst="rect">
            <a:avLst/>
          </a:prstGeom>
          <a:noFill/>
          <a:ln>
            <a:noFill/>
          </a:ln>
        </p:spPr>
      </p:pic>
      <p:pic>
        <p:nvPicPr>
          <p:cNvPr id="188" name="Google Shape;188;p21"/>
          <p:cNvPicPr preferRelativeResize="0"/>
          <p:nvPr/>
        </p:nvPicPr>
        <p:blipFill>
          <a:blip r:embed="rId3">
            <a:alphaModFix amt="41000"/>
          </a:blip>
          <a:stretch>
            <a:fillRect/>
          </a:stretch>
        </p:blipFill>
        <p:spPr>
          <a:xfrm rot="9">
            <a:off x="5218824" y="301509"/>
            <a:ext cx="6376274" cy="4130234"/>
          </a:xfrm>
          <a:prstGeom prst="rect">
            <a:avLst/>
          </a:prstGeom>
          <a:noFill/>
          <a:ln>
            <a:noFill/>
          </a:ln>
        </p:spPr>
      </p:pic>
      <p:pic>
        <p:nvPicPr>
          <p:cNvPr id="189" name="Google Shape;189;p21"/>
          <p:cNvPicPr preferRelativeResize="0"/>
          <p:nvPr/>
        </p:nvPicPr>
        <p:blipFill>
          <a:blip r:embed="rId4">
            <a:alphaModFix/>
          </a:blip>
          <a:stretch>
            <a:fillRect/>
          </a:stretch>
        </p:blipFill>
        <p:spPr>
          <a:xfrm>
            <a:off x="6645500" y="3137075"/>
            <a:ext cx="2123851" cy="2091451"/>
          </a:xfrm>
          <a:prstGeom prst="rect">
            <a:avLst/>
          </a:prstGeom>
          <a:noFill/>
          <a:ln>
            <a:noFill/>
          </a:ln>
        </p:spPr>
      </p:pic>
      <p:pic>
        <p:nvPicPr>
          <p:cNvPr id="190" name="Google Shape;190;p21"/>
          <p:cNvPicPr preferRelativeResize="0"/>
          <p:nvPr/>
        </p:nvPicPr>
        <p:blipFill>
          <a:blip r:embed="rId3">
            <a:alphaModFix amt="41000"/>
          </a:blip>
          <a:stretch>
            <a:fillRect/>
          </a:stretch>
        </p:blipFill>
        <p:spPr>
          <a:xfrm rot="-333559">
            <a:off x="-268451" y="3969935"/>
            <a:ext cx="6376274" cy="4130233"/>
          </a:xfrm>
          <a:prstGeom prst="rect">
            <a:avLst/>
          </a:prstGeom>
          <a:noFill/>
          <a:ln>
            <a:noFill/>
          </a:ln>
        </p:spPr>
      </p:pic>
      <p:sp>
        <p:nvSpPr>
          <p:cNvPr id="191" name="Google Shape;191;p21"/>
          <p:cNvSpPr txBox="1">
            <a:spLocks noGrp="1"/>
          </p:cNvSpPr>
          <p:nvPr>
            <p:ph type="body" idx="1"/>
          </p:nvPr>
        </p:nvSpPr>
        <p:spPr>
          <a:xfrm>
            <a:off x="720000" y="1901250"/>
            <a:ext cx="3571500" cy="2187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a:solidFill>
                  <a:srgbClr val="434343"/>
                </a:solidFill>
              </a:defRPr>
            </a:lvl1pPr>
            <a:lvl2pPr marL="914400" lvl="1" indent="-317500" rtl="0">
              <a:lnSpc>
                <a:spcPct val="115000"/>
              </a:lnSpc>
              <a:spcBef>
                <a:spcPts val="1600"/>
              </a:spcBef>
              <a:spcAft>
                <a:spcPts val="0"/>
              </a:spcAft>
              <a:buClr>
                <a:srgbClr val="434343"/>
              </a:buClr>
              <a:buSzPts val="1400"/>
              <a:buFont typeface="Roboto Condensed Light"/>
              <a:buChar char="○"/>
              <a:defRPr>
                <a:solidFill>
                  <a:srgbClr val="434343"/>
                </a:solidFill>
              </a:defRPr>
            </a:lvl2pPr>
            <a:lvl3pPr marL="1371600" lvl="2" indent="-317500" rtl="0">
              <a:lnSpc>
                <a:spcPct val="115000"/>
              </a:lnSpc>
              <a:spcBef>
                <a:spcPts val="1600"/>
              </a:spcBef>
              <a:spcAft>
                <a:spcPts val="0"/>
              </a:spcAft>
              <a:buClr>
                <a:srgbClr val="434343"/>
              </a:buClr>
              <a:buSzPts val="1400"/>
              <a:buFont typeface="Roboto Condensed Light"/>
              <a:buChar char="■"/>
              <a:defRPr>
                <a:solidFill>
                  <a:srgbClr val="434343"/>
                </a:solidFill>
              </a:defRPr>
            </a:lvl3pPr>
            <a:lvl4pPr marL="1828800" lvl="3" indent="-317500" rtl="0">
              <a:lnSpc>
                <a:spcPct val="115000"/>
              </a:lnSpc>
              <a:spcBef>
                <a:spcPts val="1600"/>
              </a:spcBef>
              <a:spcAft>
                <a:spcPts val="0"/>
              </a:spcAft>
              <a:buClr>
                <a:srgbClr val="434343"/>
              </a:buClr>
              <a:buSzPts val="1400"/>
              <a:buFont typeface="Roboto Condensed Light"/>
              <a:buChar char="●"/>
              <a:defRPr>
                <a:solidFill>
                  <a:srgbClr val="434343"/>
                </a:solidFill>
              </a:defRPr>
            </a:lvl4pPr>
            <a:lvl5pPr marL="2286000" lvl="4" indent="-317500" rtl="0">
              <a:lnSpc>
                <a:spcPct val="115000"/>
              </a:lnSpc>
              <a:spcBef>
                <a:spcPts val="1600"/>
              </a:spcBef>
              <a:spcAft>
                <a:spcPts val="0"/>
              </a:spcAft>
              <a:buClr>
                <a:srgbClr val="434343"/>
              </a:buClr>
              <a:buSzPts val="1400"/>
              <a:buFont typeface="Roboto Condensed Light"/>
              <a:buChar char="○"/>
              <a:defRPr>
                <a:solidFill>
                  <a:srgbClr val="434343"/>
                </a:solidFill>
              </a:defRPr>
            </a:lvl5pPr>
            <a:lvl6pPr marL="2743200" lvl="5" indent="-317500" rtl="0">
              <a:lnSpc>
                <a:spcPct val="115000"/>
              </a:lnSpc>
              <a:spcBef>
                <a:spcPts val="1600"/>
              </a:spcBef>
              <a:spcAft>
                <a:spcPts val="0"/>
              </a:spcAft>
              <a:buClr>
                <a:srgbClr val="434343"/>
              </a:buClr>
              <a:buSzPts val="1400"/>
              <a:buFont typeface="Roboto Condensed Light"/>
              <a:buChar char="■"/>
              <a:defRPr>
                <a:solidFill>
                  <a:srgbClr val="434343"/>
                </a:solidFill>
              </a:defRPr>
            </a:lvl6pPr>
            <a:lvl7pPr marL="3200400" lvl="6" indent="-317500" rtl="0">
              <a:lnSpc>
                <a:spcPct val="115000"/>
              </a:lnSpc>
              <a:spcBef>
                <a:spcPts val="1600"/>
              </a:spcBef>
              <a:spcAft>
                <a:spcPts val="0"/>
              </a:spcAft>
              <a:buClr>
                <a:srgbClr val="434343"/>
              </a:buClr>
              <a:buSzPts val="1400"/>
              <a:buFont typeface="Roboto Condensed Light"/>
              <a:buChar char="●"/>
              <a:defRPr>
                <a:solidFill>
                  <a:srgbClr val="434343"/>
                </a:solidFill>
              </a:defRPr>
            </a:lvl7pPr>
            <a:lvl8pPr marL="3657600" lvl="7" indent="-317500" rtl="0">
              <a:lnSpc>
                <a:spcPct val="115000"/>
              </a:lnSpc>
              <a:spcBef>
                <a:spcPts val="1600"/>
              </a:spcBef>
              <a:spcAft>
                <a:spcPts val="0"/>
              </a:spcAft>
              <a:buClr>
                <a:srgbClr val="434343"/>
              </a:buClr>
              <a:buSzPts val="1400"/>
              <a:buFont typeface="Roboto Condensed Light"/>
              <a:buChar char="○"/>
              <a:defRPr>
                <a:solidFill>
                  <a:srgbClr val="434343"/>
                </a:solidFill>
              </a:defRPr>
            </a:lvl8pPr>
            <a:lvl9pPr marL="4114800" lvl="8" indent="-317500" rtl="0">
              <a:lnSpc>
                <a:spcPct val="115000"/>
              </a:lnSpc>
              <a:spcBef>
                <a:spcPts val="1600"/>
              </a:spcBef>
              <a:spcAft>
                <a:spcPts val="1600"/>
              </a:spcAft>
              <a:buClr>
                <a:srgbClr val="434343"/>
              </a:buClr>
              <a:buSzPts val="1400"/>
              <a:buFont typeface="Roboto Condensed Light"/>
              <a:buChar char="■"/>
              <a:defRPr>
                <a:solidFill>
                  <a:srgbClr val="434343"/>
                </a:solidFill>
              </a:defRPr>
            </a:lvl9pPr>
          </a:lstStyle>
          <a:p>
            <a:endParaRPr/>
          </a:p>
        </p:txBody>
      </p:sp>
      <p:sp>
        <p:nvSpPr>
          <p:cNvPr id="192" name="Google Shape;192;p21"/>
          <p:cNvSpPr txBox="1">
            <a:spLocks noGrp="1"/>
          </p:cNvSpPr>
          <p:nvPr>
            <p:ph type="title"/>
          </p:nvPr>
        </p:nvSpPr>
        <p:spPr>
          <a:xfrm>
            <a:off x="720000" y="445025"/>
            <a:ext cx="4739100" cy="11013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2">
    <p:spTree>
      <p:nvGrpSpPr>
        <p:cNvPr id="1" name="Shape 193"/>
        <p:cNvGrpSpPr/>
        <p:nvPr/>
      </p:nvGrpSpPr>
      <p:grpSpPr>
        <a:xfrm>
          <a:off x="0" y="0"/>
          <a:ext cx="0" cy="0"/>
          <a:chOff x="0" y="0"/>
          <a:chExt cx="0" cy="0"/>
        </a:xfrm>
      </p:grpSpPr>
      <p:pic>
        <p:nvPicPr>
          <p:cNvPr id="194" name="Google Shape;194;p22"/>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95" name="Google Shape;195;p22"/>
          <p:cNvPicPr preferRelativeResize="0"/>
          <p:nvPr/>
        </p:nvPicPr>
        <p:blipFill>
          <a:blip r:embed="rId3">
            <a:alphaModFix amt="41000"/>
          </a:blip>
          <a:stretch>
            <a:fillRect/>
          </a:stretch>
        </p:blipFill>
        <p:spPr>
          <a:xfrm rot="-785722">
            <a:off x="6313773" y="-1918065"/>
            <a:ext cx="6376272" cy="4130234"/>
          </a:xfrm>
          <a:prstGeom prst="rect">
            <a:avLst/>
          </a:prstGeom>
          <a:noFill/>
          <a:ln>
            <a:noFill/>
          </a:ln>
        </p:spPr>
      </p:pic>
      <p:pic>
        <p:nvPicPr>
          <p:cNvPr id="196" name="Google Shape;196;p22"/>
          <p:cNvPicPr preferRelativeResize="0"/>
          <p:nvPr/>
        </p:nvPicPr>
        <p:blipFill>
          <a:blip r:embed="rId3">
            <a:alphaModFix amt="41000"/>
          </a:blip>
          <a:stretch>
            <a:fillRect/>
          </a:stretch>
        </p:blipFill>
        <p:spPr>
          <a:xfrm rot="-1281510">
            <a:off x="-3810027" y="2565110"/>
            <a:ext cx="6376272" cy="4130235"/>
          </a:xfrm>
          <a:prstGeom prst="rect">
            <a:avLst/>
          </a:prstGeom>
          <a:noFill/>
          <a:ln>
            <a:noFill/>
          </a:ln>
        </p:spPr>
      </p:pic>
      <p:pic>
        <p:nvPicPr>
          <p:cNvPr id="197" name="Google Shape;197;p22"/>
          <p:cNvPicPr preferRelativeResize="0"/>
          <p:nvPr/>
        </p:nvPicPr>
        <p:blipFill>
          <a:blip r:embed="rId4">
            <a:alphaModFix/>
          </a:blip>
          <a:stretch>
            <a:fillRect/>
          </a:stretch>
        </p:blipFill>
        <p:spPr>
          <a:xfrm>
            <a:off x="196750" y="2827325"/>
            <a:ext cx="2023575" cy="1992700"/>
          </a:xfrm>
          <a:prstGeom prst="rect">
            <a:avLst/>
          </a:prstGeom>
          <a:noFill/>
          <a:ln>
            <a:noFill/>
          </a:ln>
        </p:spPr>
      </p:pic>
      <p:pic>
        <p:nvPicPr>
          <p:cNvPr id="198" name="Google Shape;198;p22"/>
          <p:cNvPicPr preferRelativeResize="0"/>
          <p:nvPr/>
        </p:nvPicPr>
        <p:blipFill>
          <a:blip r:embed="rId4">
            <a:alphaModFix/>
          </a:blip>
          <a:stretch>
            <a:fillRect/>
          </a:stretch>
        </p:blipFill>
        <p:spPr>
          <a:xfrm>
            <a:off x="6377445" y="707362"/>
            <a:ext cx="2023575" cy="1992700"/>
          </a:xfrm>
          <a:prstGeom prst="rect">
            <a:avLst/>
          </a:prstGeom>
          <a:noFill/>
          <a:ln>
            <a:noFill/>
          </a:ln>
        </p:spPr>
      </p:pic>
      <p:pic>
        <p:nvPicPr>
          <p:cNvPr id="199" name="Google Shape;199;p22"/>
          <p:cNvPicPr preferRelativeResize="0"/>
          <p:nvPr/>
        </p:nvPicPr>
        <p:blipFill>
          <a:blip r:embed="rId4">
            <a:alphaModFix/>
          </a:blip>
          <a:stretch>
            <a:fillRect/>
          </a:stretch>
        </p:blipFill>
        <p:spPr>
          <a:xfrm>
            <a:off x="5363424" y="356303"/>
            <a:ext cx="1515426" cy="1492299"/>
          </a:xfrm>
          <a:prstGeom prst="rect">
            <a:avLst/>
          </a:prstGeom>
          <a:noFill/>
          <a:ln>
            <a:noFill/>
          </a:ln>
        </p:spPr>
      </p:pic>
      <p:sp>
        <p:nvSpPr>
          <p:cNvPr id="200" name="Google Shape;200;p22"/>
          <p:cNvSpPr txBox="1">
            <a:spLocks noGrp="1"/>
          </p:cNvSpPr>
          <p:nvPr>
            <p:ph type="title"/>
          </p:nvPr>
        </p:nvSpPr>
        <p:spPr>
          <a:xfrm>
            <a:off x="720000" y="445025"/>
            <a:ext cx="4903200" cy="11559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01" name="Google Shape;201;p22"/>
          <p:cNvSpPr txBox="1">
            <a:spLocks noGrp="1"/>
          </p:cNvSpPr>
          <p:nvPr>
            <p:ph type="title" idx="2"/>
          </p:nvPr>
        </p:nvSpPr>
        <p:spPr>
          <a:xfrm>
            <a:off x="4539150" y="1738110"/>
            <a:ext cx="2813100" cy="6939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02" name="Google Shape;202;p22"/>
          <p:cNvSpPr txBox="1">
            <a:spLocks noGrp="1"/>
          </p:cNvSpPr>
          <p:nvPr>
            <p:ph type="title" idx="3"/>
          </p:nvPr>
        </p:nvSpPr>
        <p:spPr>
          <a:xfrm>
            <a:off x="4538925" y="3217859"/>
            <a:ext cx="2813400" cy="6939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03" name="Google Shape;203;p22"/>
          <p:cNvSpPr txBox="1">
            <a:spLocks noGrp="1"/>
          </p:cNvSpPr>
          <p:nvPr>
            <p:ph type="subTitle" idx="1"/>
          </p:nvPr>
        </p:nvSpPr>
        <p:spPr>
          <a:xfrm>
            <a:off x="4538925" y="3988035"/>
            <a:ext cx="2813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04" name="Google Shape;204;p22"/>
          <p:cNvSpPr txBox="1">
            <a:spLocks noGrp="1"/>
          </p:cNvSpPr>
          <p:nvPr>
            <p:ph type="subTitle" idx="4"/>
          </p:nvPr>
        </p:nvSpPr>
        <p:spPr>
          <a:xfrm>
            <a:off x="4539300" y="2508084"/>
            <a:ext cx="281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
        <p:cNvGrpSpPr/>
        <p:nvPr/>
      </p:nvGrpSpPr>
      <p:grpSpPr>
        <a:xfrm>
          <a:off x="0" y="0"/>
          <a:ext cx="0" cy="0"/>
          <a:chOff x="0" y="0"/>
          <a:chExt cx="0" cy="0"/>
        </a:xfrm>
      </p:grpSpPr>
      <p:pic>
        <p:nvPicPr>
          <p:cNvPr id="18" name="Google Shape;18;p3"/>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19" name="Google Shape;19;p3"/>
          <p:cNvPicPr preferRelativeResize="0"/>
          <p:nvPr/>
        </p:nvPicPr>
        <p:blipFill>
          <a:blip r:embed="rId3">
            <a:alphaModFix amt="41000"/>
          </a:blip>
          <a:stretch>
            <a:fillRect/>
          </a:stretch>
        </p:blipFill>
        <p:spPr>
          <a:xfrm rot="316686">
            <a:off x="5454197" y="-74048"/>
            <a:ext cx="6700179" cy="4340021"/>
          </a:xfrm>
          <a:prstGeom prst="rect">
            <a:avLst/>
          </a:prstGeom>
          <a:noFill/>
          <a:ln>
            <a:noFill/>
          </a:ln>
        </p:spPr>
      </p:pic>
      <p:pic>
        <p:nvPicPr>
          <p:cNvPr id="20" name="Google Shape;20;p3"/>
          <p:cNvPicPr preferRelativeResize="0"/>
          <p:nvPr/>
        </p:nvPicPr>
        <p:blipFill>
          <a:blip r:embed="rId3">
            <a:alphaModFix amt="41000"/>
          </a:blip>
          <a:stretch>
            <a:fillRect/>
          </a:stretch>
        </p:blipFill>
        <p:spPr>
          <a:xfrm rot="316686">
            <a:off x="-1415378" y="-2760623"/>
            <a:ext cx="6700179" cy="4340021"/>
          </a:xfrm>
          <a:prstGeom prst="rect">
            <a:avLst/>
          </a:prstGeom>
          <a:noFill/>
          <a:ln>
            <a:noFill/>
          </a:ln>
        </p:spPr>
      </p:pic>
      <p:pic>
        <p:nvPicPr>
          <p:cNvPr id="21" name="Google Shape;21;p3"/>
          <p:cNvPicPr preferRelativeResize="0"/>
          <p:nvPr/>
        </p:nvPicPr>
        <p:blipFill>
          <a:blip r:embed="rId3">
            <a:alphaModFix amt="10000"/>
          </a:blip>
          <a:stretch>
            <a:fillRect/>
          </a:stretch>
        </p:blipFill>
        <p:spPr>
          <a:xfrm rot="761211">
            <a:off x="2441833" y="859383"/>
            <a:ext cx="8629218" cy="5589584"/>
          </a:xfrm>
          <a:prstGeom prst="rect">
            <a:avLst/>
          </a:prstGeom>
          <a:noFill/>
          <a:ln>
            <a:noFill/>
          </a:ln>
        </p:spPr>
      </p:pic>
      <p:pic>
        <p:nvPicPr>
          <p:cNvPr id="22" name="Google Shape;22;p3"/>
          <p:cNvPicPr preferRelativeResize="0"/>
          <p:nvPr/>
        </p:nvPicPr>
        <p:blipFill>
          <a:blip r:embed="rId4">
            <a:alphaModFix/>
          </a:blip>
          <a:stretch>
            <a:fillRect/>
          </a:stretch>
        </p:blipFill>
        <p:spPr>
          <a:xfrm>
            <a:off x="6359250" y="3109250"/>
            <a:ext cx="2931975" cy="2887250"/>
          </a:xfrm>
          <a:prstGeom prst="rect">
            <a:avLst/>
          </a:prstGeom>
          <a:noFill/>
          <a:ln>
            <a:noFill/>
          </a:ln>
        </p:spPr>
      </p:pic>
      <p:pic>
        <p:nvPicPr>
          <p:cNvPr id="23" name="Google Shape;23;p3"/>
          <p:cNvPicPr preferRelativeResize="0"/>
          <p:nvPr/>
        </p:nvPicPr>
        <p:blipFill>
          <a:blip r:embed="rId4">
            <a:alphaModFix/>
          </a:blip>
          <a:stretch>
            <a:fillRect/>
          </a:stretch>
        </p:blipFill>
        <p:spPr>
          <a:xfrm>
            <a:off x="5441550" y="374942"/>
            <a:ext cx="2540075" cy="2501324"/>
          </a:xfrm>
          <a:prstGeom prst="rect">
            <a:avLst/>
          </a:prstGeom>
          <a:noFill/>
          <a:ln>
            <a:noFill/>
          </a:ln>
        </p:spPr>
      </p:pic>
      <p:sp>
        <p:nvSpPr>
          <p:cNvPr id="24" name="Google Shape;24;p3"/>
          <p:cNvSpPr txBox="1">
            <a:spLocks noGrp="1"/>
          </p:cNvSpPr>
          <p:nvPr>
            <p:ph type="title"/>
          </p:nvPr>
        </p:nvSpPr>
        <p:spPr>
          <a:xfrm>
            <a:off x="720000" y="2302100"/>
            <a:ext cx="3739200" cy="12957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44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5" name="Google Shape;25;p3"/>
          <p:cNvSpPr txBox="1">
            <a:spLocks noGrp="1"/>
          </p:cNvSpPr>
          <p:nvPr>
            <p:ph type="title" idx="2" hasCustomPrompt="1"/>
          </p:nvPr>
        </p:nvSpPr>
        <p:spPr>
          <a:xfrm>
            <a:off x="720000" y="1164975"/>
            <a:ext cx="1276800" cy="713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66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6" name="Google Shape;26;p3"/>
          <p:cNvSpPr txBox="1">
            <a:spLocks noGrp="1"/>
          </p:cNvSpPr>
          <p:nvPr>
            <p:ph type="subTitle" idx="1"/>
          </p:nvPr>
        </p:nvSpPr>
        <p:spPr>
          <a:xfrm>
            <a:off x="720000" y="3679125"/>
            <a:ext cx="30810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6_1">
    <p:spTree>
      <p:nvGrpSpPr>
        <p:cNvPr id="1" name="Shape 215"/>
        <p:cNvGrpSpPr/>
        <p:nvPr/>
      </p:nvGrpSpPr>
      <p:grpSpPr>
        <a:xfrm>
          <a:off x="0" y="0"/>
          <a:ext cx="0" cy="0"/>
          <a:chOff x="0" y="0"/>
          <a:chExt cx="0" cy="0"/>
        </a:xfrm>
      </p:grpSpPr>
      <p:pic>
        <p:nvPicPr>
          <p:cNvPr id="216" name="Google Shape;216;p24"/>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17" name="Google Shape;217;p24"/>
          <p:cNvPicPr preferRelativeResize="0"/>
          <p:nvPr/>
        </p:nvPicPr>
        <p:blipFill>
          <a:blip r:embed="rId3">
            <a:alphaModFix/>
          </a:blip>
          <a:stretch>
            <a:fillRect/>
          </a:stretch>
        </p:blipFill>
        <p:spPr>
          <a:xfrm>
            <a:off x="-1519425" y="3665350"/>
            <a:ext cx="2889751" cy="2845625"/>
          </a:xfrm>
          <a:prstGeom prst="rect">
            <a:avLst/>
          </a:prstGeom>
          <a:noFill/>
          <a:ln>
            <a:noFill/>
          </a:ln>
        </p:spPr>
      </p:pic>
      <p:pic>
        <p:nvPicPr>
          <p:cNvPr id="218" name="Google Shape;218;p24"/>
          <p:cNvPicPr preferRelativeResize="0"/>
          <p:nvPr/>
        </p:nvPicPr>
        <p:blipFill>
          <a:blip r:embed="rId3">
            <a:alphaModFix/>
          </a:blip>
          <a:stretch>
            <a:fillRect/>
          </a:stretch>
        </p:blipFill>
        <p:spPr>
          <a:xfrm>
            <a:off x="7572126" y="-933675"/>
            <a:ext cx="2711474" cy="2670076"/>
          </a:xfrm>
          <a:prstGeom prst="rect">
            <a:avLst/>
          </a:prstGeom>
          <a:noFill/>
          <a:ln>
            <a:noFill/>
          </a:ln>
        </p:spPr>
      </p:pic>
      <p:pic>
        <p:nvPicPr>
          <p:cNvPr id="219" name="Google Shape;219;p24"/>
          <p:cNvPicPr preferRelativeResize="0"/>
          <p:nvPr/>
        </p:nvPicPr>
        <p:blipFill>
          <a:blip r:embed="rId4">
            <a:alphaModFix amt="41000"/>
          </a:blip>
          <a:stretch>
            <a:fillRect/>
          </a:stretch>
        </p:blipFill>
        <p:spPr>
          <a:xfrm rot="1290891">
            <a:off x="-4501079" y="-1825966"/>
            <a:ext cx="6376270" cy="4130236"/>
          </a:xfrm>
          <a:prstGeom prst="rect">
            <a:avLst/>
          </a:prstGeom>
          <a:noFill/>
          <a:ln>
            <a:noFill/>
          </a:ln>
        </p:spPr>
      </p:pic>
      <p:pic>
        <p:nvPicPr>
          <p:cNvPr id="220" name="Google Shape;220;p24"/>
          <p:cNvPicPr preferRelativeResize="0"/>
          <p:nvPr/>
        </p:nvPicPr>
        <p:blipFill>
          <a:blip r:embed="rId4">
            <a:alphaModFix amt="41000"/>
          </a:blip>
          <a:stretch>
            <a:fillRect/>
          </a:stretch>
        </p:blipFill>
        <p:spPr>
          <a:xfrm rot="-730118">
            <a:off x="6349350" y="4011064"/>
            <a:ext cx="5560051" cy="3601523"/>
          </a:xfrm>
          <a:prstGeom prst="rect">
            <a:avLst/>
          </a:prstGeom>
          <a:noFill/>
          <a:ln>
            <a:noFill/>
          </a:ln>
        </p:spPr>
      </p:pic>
      <p:sp>
        <p:nvSpPr>
          <p:cNvPr id="221" name="Google Shape;221;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22" name="Google Shape;222;p24"/>
          <p:cNvSpPr txBox="1">
            <a:spLocks noGrp="1"/>
          </p:cNvSpPr>
          <p:nvPr>
            <p:ph type="title" idx="2"/>
          </p:nvPr>
        </p:nvSpPr>
        <p:spPr>
          <a:xfrm>
            <a:off x="1090100" y="2712387"/>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3" name="Google Shape;223;p24"/>
          <p:cNvSpPr txBox="1">
            <a:spLocks noGrp="1"/>
          </p:cNvSpPr>
          <p:nvPr>
            <p:ph type="subTitle" idx="1"/>
          </p:nvPr>
        </p:nvSpPr>
        <p:spPr>
          <a:xfrm>
            <a:off x="1090100" y="3165308"/>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4" name="Google Shape;224;p24"/>
          <p:cNvSpPr txBox="1">
            <a:spLocks noGrp="1"/>
          </p:cNvSpPr>
          <p:nvPr>
            <p:ph type="title" idx="3"/>
          </p:nvPr>
        </p:nvSpPr>
        <p:spPr>
          <a:xfrm>
            <a:off x="3484423" y="2712387"/>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5" name="Google Shape;225;p24"/>
          <p:cNvSpPr txBox="1">
            <a:spLocks noGrp="1"/>
          </p:cNvSpPr>
          <p:nvPr>
            <p:ph type="subTitle" idx="4"/>
          </p:nvPr>
        </p:nvSpPr>
        <p:spPr>
          <a:xfrm>
            <a:off x="3484421" y="3165308"/>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26" name="Google Shape;226;p24"/>
          <p:cNvSpPr txBox="1">
            <a:spLocks noGrp="1"/>
          </p:cNvSpPr>
          <p:nvPr>
            <p:ph type="title" idx="5"/>
          </p:nvPr>
        </p:nvSpPr>
        <p:spPr>
          <a:xfrm>
            <a:off x="5878746" y="2712387"/>
            <a:ext cx="2175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7" name="Google Shape;227;p24"/>
          <p:cNvSpPr txBox="1">
            <a:spLocks noGrp="1"/>
          </p:cNvSpPr>
          <p:nvPr>
            <p:ph type="subTitle" idx="6"/>
          </p:nvPr>
        </p:nvSpPr>
        <p:spPr>
          <a:xfrm>
            <a:off x="5878749" y="3165308"/>
            <a:ext cx="2175300" cy="869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28"/>
        <p:cNvGrpSpPr/>
        <p:nvPr/>
      </p:nvGrpSpPr>
      <p:grpSpPr>
        <a:xfrm>
          <a:off x="0" y="0"/>
          <a:ext cx="0" cy="0"/>
          <a:chOff x="0" y="0"/>
          <a:chExt cx="0" cy="0"/>
        </a:xfrm>
      </p:grpSpPr>
      <p:pic>
        <p:nvPicPr>
          <p:cNvPr id="229" name="Google Shape;229;p2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30" name="Google Shape;23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31" name="Google Shape;231;p25"/>
          <p:cNvSpPr txBox="1">
            <a:spLocks noGrp="1"/>
          </p:cNvSpPr>
          <p:nvPr>
            <p:ph type="title" idx="2"/>
          </p:nvPr>
        </p:nvSpPr>
        <p:spPr>
          <a:xfrm>
            <a:off x="1967950" y="1674725"/>
            <a:ext cx="2206500" cy="46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2" name="Google Shape;232;p25"/>
          <p:cNvSpPr txBox="1">
            <a:spLocks noGrp="1"/>
          </p:cNvSpPr>
          <p:nvPr>
            <p:ph type="subTitle" idx="1"/>
          </p:nvPr>
        </p:nvSpPr>
        <p:spPr>
          <a:xfrm>
            <a:off x="1967950" y="2136725"/>
            <a:ext cx="2206500" cy="61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3" name="Google Shape;233;p25"/>
          <p:cNvSpPr txBox="1">
            <a:spLocks noGrp="1"/>
          </p:cNvSpPr>
          <p:nvPr>
            <p:ph type="title" idx="3"/>
          </p:nvPr>
        </p:nvSpPr>
        <p:spPr>
          <a:xfrm>
            <a:off x="4969552" y="1674725"/>
            <a:ext cx="2206500" cy="462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4" name="Google Shape;234;p25"/>
          <p:cNvSpPr txBox="1">
            <a:spLocks noGrp="1"/>
          </p:cNvSpPr>
          <p:nvPr>
            <p:ph type="subTitle" idx="4"/>
          </p:nvPr>
        </p:nvSpPr>
        <p:spPr>
          <a:xfrm>
            <a:off x="4969552" y="2136725"/>
            <a:ext cx="2206500" cy="61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5" name="Google Shape;235;p25"/>
          <p:cNvSpPr txBox="1">
            <a:spLocks noGrp="1"/>
          </p:cNvSpPr>
          <p:nvPr>
            <p:ph type="title" idx="5"/>
          </p:nvPr>
        </p:nvSpPr>
        <p:spPr>
          <a:xfrm>
            <a:off x="1967950" y="3108124"/>
            <a:ext cx="2206500" cy="46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6" name="Google Shape;236;p25"/>
          <p:cNvSpPr txBox="1">
            <a:spLocks noGrp="1"/>
          </p:cNvSpPr>
          <p:nvPr>
            <p:ph type="subTitle" idx="6"/>
          </p:nvPr>
        </p:nvSpPr>
        <p:spPr>
          <a:xfrm>
            <a:off x="1967950" y="3570200"/>
            <a:ext cx="2206500" cy="61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7" name="Google Shape;237;p25"/>
          <p:cNvSpPr txBox="1">
            <a:spLocks noGrp="1"/>
          </p:cNvSpPr>
          <p:nvPr>
            <p:ph type="title" idx="7"/>
          </p:nvPr>
        </p:nvSpPr>
        <p:spPr>
          <a:xfrm>
            <a:off x="4969552" y="3108124"/>
            <a:ext cx="2206500" cy="462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8" name="Google Shape;238;p25"/>
          <p:cNvSpPr txBox="1">
            <a:spLocks noGrp="1"/>
          </p:cNvSpPr>
          <p:nvPr>
            <p:ph type="subTitle" idx="8"/>
          </p:nvPr>
        </p:nvSpPr>
        <p:spPr>
          <a:xfrm>
            <a:off x="4969552" y="3570200"/>
            <a:ext cx="2206500" cy="61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239" name="Google Shape;239;p25"/>
          <p:cNvPicPr preferRelativeResize="0"/>
          <p:nvPr/>
        </p:nvPicPr>
        <p:blipFill>
          <a:blip r:embed="rId3">
            <a:alphaModFix/>
          </a:blip>
          <a:stretch>
            <a:fillRect/>
          </a:stretch>
        </p:blipFill>
        <p:spPr>
          <a:xfrm>
            <a:off x="-1016834" y="-1006503"/>
            <a:ext cx="2711474" cy="2670076"/>
          </a:xfrm>
          <a:prstGeom prst="rect">
            <a:avLst/>
          </a:prstGeom>
          <a:noFill/>
          <a:ln>
            <a:noFill/>
          </a:ln>
        </p:spPr>
      </p:pic>
      <p:pic>
        <p:nvPicPr>
          <p:cNvPr id="240" name="Google Shape;240;p25"/>
          <p:cNvPicPr preferRelativeResize="0"/>
          <p:nvPr/>
        </p:nvPicPr>
        <p:blipFill>
          <a:blip r:embed="rId3">
            <a:alphaModFix/>
          </a:blip>
          <a:stretch>
            <a:fillRect/>
          </a:stretch>
        </p:blipFill>
        <p:spPr>
          <a:xfrm>
            <a:off x="6617329" y="4557388"/>
            <a:ext cx="2711474" cy="2670076"/>
          </a:xfrm>
          <a:prstGeom prst="rect">
            <a:avLst/>
          </a:prstGeom>
          <a:noFill/>
          <a:ln>
            <a:noFill/>
          </a:ln>
        </p:spPr>
      </p:pic>
      <p:pic>
        <p:nvPicPr>
          <p:cNvPr id="241" name="Google Shape;241;p25"/>
          <p:cNvPicPr preferRelativeResize="0"/>
          <p:nvPr/>
        </p:nvPicPr>
        <p:blipFill>
          <a:blip r:embed="rId4">
            <a:alphaModFix amt="41000"/>
          </a:blip>
          <a:stretch>
            <a:fillRect/>
          </a:stretch>
        </p:blipFill>
        <p:spPr>
          <a:xfrm rot="-730118">
            <a:off x="-3694400" y="4172751"/>
            <a:ext cx="5560051" cy="3601523"/>
          </a:xfrm>
          <a:prstGeom prst="rect">
            <a:avLst/>
          </a:prstGeom>
          <a:noFill/>
          <a:ln>
            <a:noFill/>
          </a:ln>
        </p:spPr>
      </p:pic>
      <p:pic>
        <p:nvPicPr>
          <p:cNvPr id="242" name="Google Shape;242;p25"/>
          <p:cNvPicPr preferRelativeResize="0"/>
          <p:nvPr/>
        </p:nvPicPr>
        <p:blipFill>
          <a:blip r:embed="rId4">
            <a:alphaModFix amt="41000"/>
          </a:blip>
          <a:stretch>
            <a:fillRect/>
          </a:stretch>
        </p:blipFill>
        <p:spPr>
          <a:xfrm rot="-730118">
            <a:off x="7310850" y="-2269861"/>
            <a:ext cx="5560051" cy="3601523"/>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243"/>
        <p:cNvGrpSpPr/>
        <p:nvPr/>
      </p:nvGrpSpPr>
      <p:grpSpPr>
        <a:xfrm>
          <a:off x="0" y="0"/>
          <a:ext cx="0" cy="0"/>
          <a:chOff x="0" y="0"/>
          <a:chExt cx="0" cy="0"/>
        </a:xfrm>
      </p:grpSpPr>
      <p:pic>
        <p:nvPicPr>
          <p:cNvPr id="244" name="Google Shape;244;p26"/>
          <p:cNvPicPr preferRelativeResize="0"/>
          <p:nvPr/>
        </p:nvPicPr>
        <p:blipFill>
          <a:blip r:embed="rId2">
            <a:alphaModFix/>
          </a:blip>
          <a:stretch>
            <a:fillRect/>
          </a:stretch>
        </p:blipFill>
        <p:spPr>
          <a:xfrm flipH="1">
            <a:off x="0" y="0"/>
            <a:ext cx="9144000" cy="5143500"/>
          </a:xfrm>
          <a:prstGeom prst="rect">
            <a:avLst/>
          </a:prstGeom>
          <a:noFill/>
          <a:ln>
            <a:noFill/>
          </a:ln>
        </p:spPr>
      </p:pic>
      <p:pic>
        <p:nvPicPr>
          <p:cNvPr id="245" name="Google Shape;245;p26"/>
          <p:cNvPicPr preferRelativeResize="0"/>
          <p:nvPr/>
        </p:nvPicPr>
        <p:blipFill>
          <a:blip r:embed="rId3">
            <a:alphaModFix amt="41000"/>
          </a:blip>
          <a:stretch>
            <a:fillRect/>
          </a:stretch>
        </p:blipFill>
        <p:spPr>
          <a:xfrm rot="730118" flipH="1">
            <a:off x="-3810225" y="-2269861"/>
            <a:ext cx="5560051" cy="3601523"/>
          </a:xfrm>
          <a:prstGeom prst="rect">
            <a:avLst/>
          </a:prstGeom>
          <a:noFill/>
          <a:ln>
            <a:noFill/>
          </a:ln>
        </p:spPr>
      </p:pic>
      <p:pic>
        <p:nvPicPr>
          <p:cNvPr id="246" name="Google Shape;246;p26"/>
          <p:cNvPicPr preferRelativeResize="0"/>
          <p:nvPr/>
        </p:nvPicPr>
        <p:blipFill>
          <a:blip r:embed="rId4">
            <a:alphaModFix/>
          </a:blip>
          <a:stretch>
            <a:fillRect/>
          </a:stretch>
        </p:blipFill>
        <p:spPr>
          <a:xfrm flipH="1">
            <a:off x="7403295" y="-1006503"/>
            <a:ext cx="2711474" cy="2670076"/>
          </a:xfrm>
          <a:prstGeom prst="rect">
            <a:avLst/>
          </a:prstGeom>
          <a:noFill/>
          <a:ln>
            <a:noFill/>
          </a:ln>
        </p:spPr>
      </p:pic>
      <p:pic>
        <p:nvPicPr>
          <p:cNvPr id="247" name="Google Shape;247;p26"/>
          <p:cNvPicPr preferRelativeResize="0"/>
          <p:nvPr/>
        </p:nvPicPr>
        <p:blipFill>
          <a:blip r:embed="rId4">
            <a:alphaModFix/>
          </a:blip>
          <a:stretch>
            <a:fillRect/>
          </a:stretch>
        </p:blipFill>
        <p:spPr>
          <a:xfrm flipH="1">
            <a:off x="-230868" y="4557388"/>
            <a:ext cx="2711474" cy="2670076"/>
          </a:xfrm>
          <a:prstGeom prst="rect">
            <a:avLst/>
          </a:prstGeom>
          <a:noFill/>
          <a:ln>
            <a:noFill/>
          </a:ln>
        </p:spPr>
      </p:pic>
      <p:pic>
        <p:nvPicPr>
          <p:cNvPr id="248" name="Google Shape;248;p26"/>
          <p:cNvPicPr preferRelativeResize="0"/>
          <p:nvPr/>
        </p:nvPicPr>
        <p:blipFill>
          <a:blip r:embed="rId3">
            <a:alphaModFix amt="41000"/>
          </a:blip>
          <a:stretch>
            <a:fillRect/>
          </a:stretch>
        </p:blipFill>
        <p:spPr>
          <a:xfrm rot="730118" flipH="1">
            <a:off x="7232284" y="4172751"/>
            <a:ext cx="5560051" cy="3601523"/>
          </a:xfrm>
          <a:prstGeom prst="rect">
            <a:avLst/>
          </a:prstGeom>
          <a:noFill/>
          <a:ln>
            <a:noFill/>
          </a:ln>
        </p:spPr>
      </p:pic>
      <p:sp>
        <p:nvSpPr>
          <p:cNvPr id="249" name="Google Shape;249;p26"/>
          <p:cNvSpPr txBox="1">
            <a:spLocks noGrp="1"/>
          </p:cNvSpPr>
          <p:nvPr>
            <p:ph type="title"/>
          </p:nvPr>
        </p:nvSpPr>
        <p:spPr>
          <a:xfrm>
            <a:off x="1276225" y="445025"/>
            <a:ext cx="6591600" cy="125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50" name="Google Shape;250;p26"/>
          <p:cNvSpPr txBox="1">
            <a:spLocks noGrp="1"/>
          </p:cNvSpPr>
          <p:nvPr>
            <p:ph type="title" idx="2"/>
          </p:nvPr>
        </p:nvSpPr>
        <p:spPr>
          <a:xfrm>
            <a:off x="945925" y="1979525"/>
            <a:ext cx="2206500" cy="46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1" name="Google Shape;251;p26"/>
          <p:cNvSpPr txBox="1">
            <a:spLocks noGrp="1"/>
          </p:cNvSpPr>
          <p:nvPr>
            <p:ph type="subTitle" idx="1"/>
          </p:nvPr>
        </p:nvSpPr>
        <p:spPr>
          <a:xfrm>
            <a:off x="945925" y="2441525"/>
            <a:ext cx="2206500" cy="61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2" name="Google Shape;252;p26"/>
          <p:cNvSpPr txBox="1">
            <a:spLocks noGrp="1"/>
          </p:cNvSpPr>
          <p:nvPr>
            <p:ph type="title" idx="3"/>
          </p:nvPr>
        </p:nvSpPr>
        <p:spPr>
          <a:xfrm>
            <a:off x="5991552" y="1979525"/>
            <a:ext cx="2206500" cy="462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3" name="Google Shape;253;p26"/>
          <p:cNvSpPr txBox="1">
            <a:spLocks noGrp="1"/>
          </p:cNvSpPr>
          <p:nvPr>
            <p:ph type="subTitle" idx="4"/>
          </p:nvPr>
        </p:nvSpPr>
        <p:spPr>
          <a:xfrm>
            <a:off x="5991552" y="2441525"/>
            <a:ext cx="2206500" cy="61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4" name="Google Shape;254;p26"/>
          <p:cNvSpPr txBox="1">
            <a:spLocks noGrp="1"/>
          </p:cNvSpPr>
          <p:nvPr>
            <p:ph type="title" idx="5"/>
          </p:nvPr>
        </p:nvSpPr>
        <p:spPr>
          <a:xfrm>
            <a:off x="945925" y="3336724"/>
            <a:ext cx="2206500" cy="46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5" name="Google Shape;255;p26"/>
          <p:cNvSpPr txBox="1">
            <a:spLocks noGrp="1"/>
          </p:cNvSpPr>
          <p:nvPr>
            <p:ph type="subTitle" idx="6"/>
          </p:nvPr>
        </p:nvSpPr>
        <p:spPr>
          <a:xfrm>
            <a:off x="945925" y="3798800"/>
            <a:ext cx="2206500" cy="61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56" name="Google Shape;256;p26"/>
          <p:cNvSpPr txBox="1">
            <a:spLocks noGrp="1"/>
          </p:cNvSpPr>
          <p:nvPr>
            <p:ph type="title" idx="7"/>
          </p:nvPr>
        </p:nvSpPr>
        <p:spPr>
          <a:xfrm>
            <a:off x="5991552" y="3336724"/>
            <a:ext cx="2206500" cy="462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7" name="Google Shape;257;p26"/>
          <p:cNvSpPr txBox="1">
            <a:spLocks noGrp="1"/>
          </p:cNvSpPr>
          <p:nvPr>
            <p:ph type="subTitle" idx="8"/>
          </p:nvPr>
        </p:nvSpPr>
        <p:spPr>
          <a:xfrm>
            <a:off x="5991552" y="3798800"/>
            <a:ext cx="2206500" cy="61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2">
  <p:cSld name="CUSTOM_5_2">
    <p:spTree>
      <p:nvGrpSpPr>
        <p:cNvPr id="1" name="Shape 258"/>
        <p:cNvGrpSpPr/>
        <p:nvPr/>
      </p:nvGrpSpPr>
      <p:grpSpPr>
        <a:xfrm>
          <a:off x="0" y="0"/>
          <a:ext cx="0" cy="0"/>
          <a:chOff x="0" y="0"/>
          <a:chExt cx="0" cy="0"/>
        </a:xfrm>
      </p:grpSpPr>
      <p:pic>
        <p:nvPicPr>
          <p:cNvPr id="259" name="Google Shape;259;p27"/>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60" name="Google Shape;260;p27"/>
          <p:cNvPicPr preferRelativeResize="0"/>
          <p:nvPr/>
        </p:nvPicPr>
        <p:blipFill>
          <a:blip r:embed="rId3">
            <a:alphaModFix/>
          </a:blip>
          <a:stretch>
            <a:fillRect/>
          </a:stretch>
        </p:blipFill>
        <p:spPr>
          <a:xfrm>
            <a:off x="-1016834" y="-1006503"/>
            <a:ext cx="2711474" cy="2670076"/>
          </a:xfrm>
          <a:prstGeom prst="rect">
            <a:avLst/>
          </a:prstGeom>
          <a:noFill/>
          <a:ln>
            <a:noFill/>
          </a:ln>
        </p:spPr>
      </p:pic>
      <p:pic>
        <p:nvPicPr>
          <p:cNvPr id="261" name="Google Shape;261;p27"/>
          <p:cNvPicPr preferRelativeResize="0"/>
          <p:nvPr/>
        </p:nvPicPr>
        <p:blipFill>
          <a:blip r:embed="rId3">
            <a:alphaModFix/>
          </a:blip>
          <a:stretch>
            <a:fillRect/>
          </a:stretch>
        </p:blipFill>
        <p:spPr>
          <a:xfrm>
            <a:off x="6617329" y="4557388"/>
            <a:ext cx="2711474" cy="2670076"/>
          </a:xfrm>
          <a:prstGeom prst="rect">
            <a:avLst/>
          </a:prstGeom>
          <a:noFill/>
          <a:ln>
            <a:noFill/>
          </a:ln>
        </p:spPr>
      </p:pic>
      <p:pic>
        <p:nvPicPr>
          <p:cNvPr id="262" name="Google Shape;262;p27"/>
          <p:cNvPicPr preferRelativeResize="0"/>
          <p:nvPr/>
        </p:nvPicPr>
        <p:blipFill>
          <a:blip r:embed="rId4">
            <a:alphaModFix amt="41000"/>
          </a:blip>
          <a:stretch>
            <a:fillRect/>
          </a:stretch>
        </p:blipFill>
        <p:spPr>
          <a:xfrm rot="-730118">
            <a:off x="-3694400" y="4172751"/>
            <a:ext cx="5560051" cy="3601523"/>
          </a:xfrm>
          <a:prstGeom prst="rect">
            <a:avLst/>
          </a:prstGeom>
          <a:noFill/>
          <a:ln>
            <a:noFill/>
          </a:ln>
        </p:spPr>
      </p:pic>
      <p:pic>
        <p:nvPicPr>
          <p:cNvPr id="263" name="Google Shape;263;p27"/>
          <p:cNvPicPr preferRelativeResize="0"/>
          <p:nvPr/>
        </p:nvPicPr>
        <p:blipFill>
          <a:blip r:embed="rId4">
            <a:alphaModFix amt="41000"/>
          </a:blip>
          <a:stretch>
            <a:fillRect/>
          </a:stretch>
        </p:blipFill>
        <p:spPr>
          <a:xfrm rot="-730118">
            <a:off x="7310850" y="-2269861"/>
            <a:ext cx="5560051" cy="3601523"/>
          </a:xfrm>
          <a:prstGeom prst="rect">
            <a:avLst/>
          </a:prstGeom>
          <a:noFill/>
          <a:ln>
            <a:noFill/>
          </a:ln>
        </p:spPr>
      </p:pic>
      <p:sp>
        <p:nvSpPr>
          <p:cNvPr id="264" name="Google Shape;264;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65" name="Google Shape;265;p27"/>
          <p:cNvSpPr txBox="1">
            <a:spLocks noGrp="1"/>
          </p:cNvSpPr>
          <p:nvPr>
            <p:ph type="title" idx="2"/>
          </p:nvPr>
        </p:nvSpPr>
        <p:spPr>
          <a:xfrm>
            <a:off x="2157275" y="1598525"/>
            <a:ext cx="2206500" cy="46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66" name="Google Shape;266;p27"/>
          <p:cNvSpPr txBox="1">
            <a:spLocks noGrp="1"/>
          </p:cNvSpPr>
          <p:nvPr>
            <p:ph type="subTitle" idx="1"/>
          </p:nvPr>
        </p:nvSpPr>
        <p:spPr>
          <a:xfrm>
            <a:off x="2157275" y="2060525"/>
            <a:ext cx="2206500" cy="61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7" name="Google Shape;267;p27"/>
          <p:cNvSpPr txBox="1">
            <a:spLocks noGrp="1"/>
          </p:cNvSpPr>
          <p:nvPr>
            <p:ph type="title" idx="3"/>
          </p:nvPr>
        </p:nvSpPr>
        <p:spPr>
          <a:xfrm>
            <a:off x="4780210" y="1598525"/>
            <a:ext cx="2206500" cy="462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68" name="Google Shape;268;p27"/>
          <p:cNvSpPr txBox="1">
            <a:spLocks noGrp="1"/>
          </p:cNvSpPr>
          <p:nvPr>
            <p:ph type="subTitle" idx="4"/>
          </p:nvPr>
        </p:nvSpPr>
        <p:spPr>
          <a:xfrm>
            <a:off x="4780210" y="2060525"/>
            <a:ext cx="2206500" cy="61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9" name="Google Shape;269;p27"/>
          <p:cNvSpPr txBox="1">
            <a:spLocks noGrp="1"/>
          </p:cNvSpPr>
          <p:nvPr>
            <p:ph type="title" idx="5"/>
          </p:nvPr>
        </p:nvSpPr>
        <p:spPr>
          <a:xfrm>
            <a:off x="2157275" y="3108124"/>
            <a:ext cx="2206500" cy="462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0" name="Google Shape;270;p27"/>
          <p:cNvSpPr txBox="1">
            <a:spLocks noGrp="1"/>
          </p:cNvSpPr>
          <p:nvPr>
            <p:ph type="subTitle" idx="6"/>
          </p:nvPr>
        </p:nvSpPr>
        <p:spPr>
          <a:xfrm>
            <a:off x="2157275" y="3570200"/>
            <a:ext cx="2206500" cy="61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1" name="Google Shape;271;p27"/>
          <p:cNvSpPr txBox="1">
            <a:spLocks noGrp="1"/>
          </p:cNvSpPr>
          <p:nvPr>
            <p:ph type="title" idx="7"/>
          </p:nvPr>
        </p:nvSpPr>
        <p:spPr>
          <a:xfrm>
            <a:off x="4780210" y="3108124"/>
            <a:ext cx="2206500" cy="462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2" name="Google Shape;272;p27"/>
          <p:cNvSpPr txBox="1">
            <a:spLocks noGrp="1"/>
          </p:cNvSpPr>
          <p:nvPr>
            <p:ph type="subTitle" idx="8"/>
          </p:nvPr>
        </p:nvSpPr>
        <p:spPr>
          <a:xfrm>
            <a:off x="4780210" y="3570200"/>
            <a:ext cx="2206500" cy="61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3">
  <p:cSld name="CUSTOM_5_2_1">
    <p:spTree>
      <p:nvGrpSpPr>
        <p:cNvPr id="1" name="Shape 273"/>
        <p:cNvGrpSpPr/>
        <p:nvPr/>
      </p:nvGrpSpPr>
      <p:grpSpPr>
        <a:xfrm>
          <a:off x="0" y="0"/>
          <a:ext cx="0" cy="0"/>
          <a:chOff x="0" y="0"/>
          <a:chExt cx="0" cy="0"/>
        </a:xfrm>
      </p:grpSpPr>
      <p:pic>
        <p:nvPicPr>
          <p:cNvPr id="274" name="Google Shape;274;p28"/>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75" name="Google Shape;275;p28"/>
          <p:cNvPicPr preferRelativeResize="0"/>
          <p:nvPr/>
        </p:nvPicPr>
        <p:blipFill>
          <a:blip r:embed="rId3">
            <a:alphaModFix/>
          </a:blip>
          <a:stretch>
            <a:fillRect/>
          </a:stretch>
        </p:blipFill>
        <p:spPr>
          <a:xfrm>
            <a:off x="-1016834" y="-1006503"/>
            <a:ext cx="2711474" cy="2670076"/>
          </a:xfrm>
          <a:prstGeom prst="rect">
            <a:avLst/>
          </a:prstGeom>
          <a:noFill/>
          <a:ln>
            <a:noFill/>
          </a:ln>
        </p:spPr>
      </p:pic>
      <p:pic>
        <p:nvPicPr>
          <p:cNvPr id="276" name="Google Shape;276;p28"/>
          <p:cNvPicPr preferRelativeResize="0"/>
          <p:nvPr/>
        </p:nvPicPr>
        <p:blipFill>
          <a:blip r:embed="rId3">
            <a:alphaModFix/>
          </a:blip>
          <a:stretch>
            <a:fillRect/>
          </a:stretch>
        </p:blipFill>
        <p:spPr>
          <a:xfrm>
            <a:off x="6617329" y="4557388"/>
            <a:ext cx="2711474" cy="2670076"/>
          </a:xfrm>
          <a:prstGeom prst="rect">
            <a:avLst/>
          </a:prstGeom>
          <a:noFill/>
          <a:ln>
            <a:noFill/>
          </a:ln>
        </p:spPr>
      </p:pic>
      <p:pic>
        <p:nvPicPr>
          <p:cNvPr id="277" name="Google Shape;277;p28"/>
          <p:cNvPicPr preferRelativeResize="0"/>
          <p:nvPr/>
        </p:nvPicPr>
        <p:blipFill>
          <a:blip r:embed="rId4">
            <a:alphaModFix amt="41000"/>
          </a:blip>
          <a:stretch>
            <a:fillRect/>
          </a:stretch>
        </p:blipFill>
        <p:spPr>
          <a:xfrm rot="-730118">
            <a:off x="-3694400" y="4172751"/>
            <a:ext cx="5560051" cy="3601523"/>
          </a:xfrm>
          <a:prstGeom prst="rect">
            <a:avLst/>
          </a:prstGeom>
          <a:noFill/>
          <a:ln>
            <a:noFill/>
          </a:ln>
        </p:spPr>
      </p:pic>
      <p:pic>
        <p:nvPicPr>
          <p:cNvPr id="278" name="Google Shape;278;p28"/>
          <p:cNvPicPr preferRelativeResize="0"/>
          <p:nvPr/>
        </p:nvPicPr>
        <p:blipFill>
          <a:blip r:embed="rId4">
            <a:alphaModFix amt="41000"/>
          </a:blip>
          <a:stretch>
            <a:fillRect/>
          </a:stretch>
        </p:blipFill>
        <p:spPr>
          <a:xfrm rot="-730118">
            <a:off x="7310850" y="-2269861"/>
            <a:ext cx="5560051" cy="3601523"/>
          </a:xfrm>
          <a:prstGeom prst="rect">
            <a:avLst/>
          </a:prstGeom>
          <a:noFill/>
          <a:ln>
            <a:noFill/>
          </a:ln>
        </p:spPr>
      </p:pic>
      <p:sp>
        <p:nvSpPr>
          <p:cNvPr id="279" name="Google Shape;279;p28"/>
          <p:cNvSpPr txBox="1">
            <a:spLocks noGrp="1"/>
          </p:cNvSpPr>
          <p:nvPr>
            <p:ph type="title"/>
          </p:nvPr>
        </p:nvSpPr>
        <p:spPr>
          <a:xfrm>
            <a:off x="720000" y="445025"/>
            <a:ext cx="6659100" cy="11100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80" name="Google Shape;280;p28"/>
          <p:cNvSpPr txBox="1">
            <a:spLocks noGrp="1"/>
          </p:cNvSpPr>
          <p:nvPr>
            <p:ph type="title" idx="2"/>
          </p:nvPr>
        </p:nvSpPr>
        <p:spPr>
          <a:xfrm>
            <a:off x="1143370" y="1906550"/>
            <a:ext cx="3308400" cy="3816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1" name="Google Shape;281;p28"/>
          <p:cNvSpPr txBox="1">
            <a:spLocks noGrp="1"/>
          </p:cNvSpPr>
          <p:nvPr>
            <p:ph type="subTitle" idx="1"/>
          </p:nvPr>
        </p:nvSpPr>
        <p:spPr>
          <a:xfrm>
            <a:off x="1143370" y="2287907"/>
            <a:ext cx="3308400" cy="77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2" name="Google Shape;282;p28"/>
          <p:cNvSpPr txBox="1">
            <a:spLocks noGrp="1"/>
          </p:cNvSpPr>
          <p:nvPr>
            <p:ph type="title" idx="3"/>
          </p:nvPr>
        </p:nvSpPr>
        <p:spPr>
          <a:xfrm>
            <a:off x="4858996" y="1906550"/>
            <a:ext cx="3308400" cy="3816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3" name="Google Shape;283;p28"/>
          <p:cNvSpPr txBox="1">
            <a:spLocks noGrp="1"/>
          </p:cNvSpPr>
          <p:nvPr>
            <p:ph type="subTitle" idx="4"/>
          </p:nvPr>
        </p:nvSpPr>
        <p:spPr>
          <a:xfrm>
            <a:off x="4858997" y="2287906"/>
            <a:ext cx="3308400" cy="77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4" name="Google Shape;284;p28"/>
          <p:cNvSpPr txBox="1">
            <a:spLocks noGrp="1"/>
          </p:cNvSpPr>
          <p:nvPr>
            <p:ph type="title" idx="5"/>
          </p:nvPr>
        </p:nvSpPr>
        <p:spPr>
          <a:xfrm>
            <a:off x="1143299" y="3223984"/>
            <a:ext cx="3308400" cy="3816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5" name="Google Shape;285;p28"/>
          <p:cNvSpPr txBox="1">
            <a:spLocks noGrp="1"/>
          </p:cNvSpPr>
          <p:nvPr>
            <p:ph type="subTitle" idx="6"/>
          </p:nvPr>
        </p:nvSpPr>
        <p:spPr>
          <a:xfrm>
            <a:off x="1143299" y="3605403"/>
            <a:ext cx="3308400" cy="77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6" name="Google Shape;286;p28"/>
          <p:cNvSpPr txBox="1">
            <a:spLocks noGrp="1"/>
          </p:cNvSpPr>
          <p:nvPr>
            <p:ph type="title" idx="7"/>
          </p:nvPr>
        </p:nvSpPr>
        <p:spPr>
          <a:xfrm>
            <a:off x="4858925" y="3223982"/>
            <a:ext cx="3308400" cy="3816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87" name="Google Shape;287;p28"/>
          <p:cNvSpPr txBox="1">
            <a:spLocks noGrp="1"/>
          </p:cNvSpPr>
          <p:nvPr>
            <p:ph type="subTitle" idx="8"/>
          </p:nvPr>
        </p:nvSpPr>
        <p:spPr>
          <a:xfrm>
            <a:off x="4858926" y="3605400"/>
            <a:ext cx="3308400" cy="77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ive columns">
  <p:cSld name="CUSTOM_7_1_1">
    <p:spTree>
      <p:nvGrpSpPr>
        <p:cNvPr id="1" name="Shape 288"/>
        <p:cNvGrpSpPr/>
        <p:nvPr/>
      </p:nvGrpSpPr>
      <p:grpSpPr>
        <a:xfrm>
          <a:off x="0" y="0"/>
          <a:ext cx="0" cy="0"/>
          <a:chOff x="0" y="0"/>
          <a:chExt cx="0" cy="0"/>
        </a:xfrm>
      </p:grpSpPr>
      <p:pic>
        <p:nvPicPr>
          <p:cNvPr id="289" name="Google Shape;289;p29"/>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290" name="Google Shape;290;p29"/>
          <p:cNvPicPr preferRelativeResize="0"/>
          <p:nvPr/>
        </p:nvPicPr>
        <p:blipFill>
          <a:blip r:embed="rId3">
            <a:alphaModFix amt="41000"/>
          </a:blip>
          <a:stretch>
            <a:fillRect/>
          </a:stretch>
        </p:blipFill>
        <p:spPr>
          <a:xfrm rot="-1051942">
            <a:off x="-5322354" y="-1117115"/>
            <a:ext cx="6783782" cy="4394203"/>
          </a:xfrm>
          <a:prstGeom prst="rect">
            <a:avLst/>
          </a:prstGeom>
          <a:noFill/>
          <a:ln>
            <a:noFill/>
          </a:ln>
        </p:spPr>
      </p:pic>
      <p:pic>
        <p:nvPicPr>
          <p:cNvPr id="291" name="Google Shape;291;p29"/>
          <p:cNvPicPr preferRelativeResize="0"/>
          <p:nvPr/>
        </p:nvPicPr>
        <p:blipFill>
          <a:blip r:embed="rId3">
            <a:alphaModFix amt="41000"/>
          </a:blip>
          <a:stretch>
            <a:fillRect/>
          </a:stretch>
        </p:blipFill>
        <p:spPr>
          <a:xfrm rot="-523555">
            <a:off x="7961871" y="374647"/>
            <a:ext cx="6783781" cy="4394203"/>
          </a:xfrm>
          <a:prstGeom prst="rect">
            <a:avLst/>
          </a:prstGeom>
          <a:noFill/>
          <a:ln>
            <a:noFill/>
          </a:ln>
        </p:spPr>
      </p:pic>
      <p:sp>
        <p:nvSpPr>
          <p:cNvPr id="292" name="Google Shape;292;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93" name="Google Shape;293;p29"/>
          <p:cNvSpPr txBox="1">
            <a:spLocks noGrp="1"/>
          </p:cNvSpPr>
          <p:nvPr>
            <p:ph type="title" idx="2"/>
          </p:nvPr>
        </p:nvSpPr>
        <p:spPr>
          <a:xfrm>
            <a:off x="2340035" y="1963255"/>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4" name="Google Shape;294;p29"/>
          <p:cNvSpPr txBox="1">
            <a:spLocks noGrp="1"/>
          </p:cNvSpPr>
          <p:nvPr>
            <p:ph type="subTitle" idx="1"/>
          </p:nvPr>
        </p:nvSpPr>
        <p:spPr>
          <a:xfrm>
            <a:off x="2340035" y="2375178"/>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5" name="Google Shape;295;p29"/>
          <p:cNvSpPr txBox="1">
            <a:spLocks noGrp="1"/>
          </p:cNvSpPr>
          <p:nvPr>
            <p:ph type="title" idx="3"/>
          </p:nvPr>
        </p:nvSpPr>
        <p:spPr>
          <a:xfrm>
            <a:off x="1101175" y="3671852"/>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6" name="Google Shape;296;p29"/>
          <p:cNvSpPr txBox="1">
            <a:spLocks noGrp="1"/>
          </p:cNvSpPr>
          <p:nvPr>
            <p:ph type="subTitle" idx="4"/>
          </p:nvPr>
        </p:nvSpPr>
        <p:spPr>
          <a:xfrm>
            <a:off x="1101175" y="40837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7" name="Google Shape;297;p29"/>
          <p:cNvSpPr txBox="1">
            <a:spLocks noGrp="1"/>
          </p:cNvSpPr>
          <p:nvPr>
            <p:ph type="title" idx="5"/>
          </p:nvPr>
        </p:nvSpPr>
        <p:spPr>
          <a:xfrm>
            <a:off x="3578947" y="3671852"/>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8" name="Google Shape;298;p29"/>
          <p:cNvSpPr txBox="1">
            <a:spLocks noGrp="1"/>
          </p:cNvSpPr>
          <p:nvPr>
            <p:ph type="subTitle" idx="6"/>
          </p:nvPr>
        </p:nvSpPr>
        <p:spPr>
          <a:xfrm>
            <a:off x="3578947" y="40837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9" name="Google Shape;299;p29"/>
          <p:cNvSpPr txBox="1">
            <a:spLocks noGrp="1"/>
          </p:cNvSpPr>
          <p:nvPr>
            <p:ph type="title" idx="7"/>
          </p:nvPr>
        </p:nvSpPr>
        <p:spPr>
          <a:xfrm>
            <a:off x="4817863" y="1963255"/>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0" name="Google Shape;300;p29"/>
          <p:cNvSpPr txBox="1">
            <a:spLocks noGrp="1"/>
          </p:cNvSpPr>
          <p:nvPr>
            <p:ph type="subTitle" idx="8"/>
          </p:nvPr>
        </p:nvSpPr>
        <p:spPr>
          <a:xfrm>
            <a:off x="4817863" y="2375178"/>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01" name="Google Shape;301;p29"/>
          <p:cNvSpPr txBox="1">
            <a:spLocks noGrp="1"/>
          </p:cNvSpPr>
          <p:nvPr>
            <p:ph type="title" idx="9"/>
          </p:nvPr>
        </p:nvSpPr>
        <p:spPr>
          <a:xfrm>
            <a:off x="6056776" y="3671852"/>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2" name="Google Shape;302;p29"/>
          <p:cNvSpPr txBox="1">
            <a:spLocks noGrp="1"/>
          </p:cNvSpPr>
          <p:nvPr>
            <p:ph type="subTitle" idx="13"/>
          </p:nvPr>
        </p:nvSpPr>
        <p:spPr>
          <a:xfrm>
            <a:off x="6056776" y="40837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303" name="Google Shape;303;p29"/>
          <p:cNvPicPr preferRelativeResize="0"/>
          <p:nvPr/>
        </p:nvPicPr>
        <p:blipFill>
          <a:blip r:embed="rId4">
            <a:alphaModFix/>
          </a:blip>
          <a:stretch>
            <a:fillRect/>
          </a:stretch>
        </p:blipFill>
        <p:spPr>
          <a:xfrm>
            <a:off x="-1364349" y="-819897"/>
            <a:ext cx="2711474" cy="2670076"/>
          </a:xfrm>
          <a:prstGeom prst="rect">
            <a:avLst/>
          </a:prstGeom>
          <a:noFill/>
          <a:ln>
            <a:noFill/>
          </a:ln>
        </p:spPr>
      </p:pic>
      <p:pic>
        <p:nvPicPr>
          <p:cNvPr id="304" name="Google Shape;304;p29"/>
          <p:cNvPicPr preferRelativeResize="0"/>
          <p:nvPr/>
        </p:nvPicPr>
        <p:blipFill>
          <a:blip r:embed="rId4">
            <a:alphaModFix/>
          </a:blip>
          <a:stretch>
            <a:fillRect/>
          </a:stretch>
        </p:blipFill>
        <p:spPr>
          <a:xfrm>
            <a:off x="8042775" y="3403273"/>
            <a:ext cx="3968174" cy="3907576"/>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305"/>
        <p:cNvGrpSpPr/>
        <p:nvPr/>
      </p:nvGrpSpPr>
      <p:grpSpPr>
        <a:xfrm>
          <a:off x="0" y="0"/>
          <a:ext cx="0" cy="0"/>
          <a:chOff x="0" y="0"/>
          <a:chExt cx="0" cy="0"/>
        </a:xfrm>
      </p:grpSpPr>
      <p:pic>
        <p:nvPicPr>
          <p:cNvPr id="306" name="Google Shape;306;p30"/>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07" name="Google Shape;307;p30"/>
          <p:cNvPicPr preferRelativeResize="0"/>
          <p:nvPr/>
        </p:nvPicPr>
        <p:blipFill>
          <a:blip r:embed="rId3">
            <a:alphaModFix/>
          </a:blip>
          <a:stretch>
            <a:fillRect/>
          </a:stretch>
        </p:blipFill>
        <p:spPr>
          <a:xfrm>
            <a:off x="-1364349" y="-819897"/>
            <a:ext cx="2711474" cy="2670076"/>
          </a:xfrm>
          <a:prstGeom prst="rect">
            <a:avLst/>
          </a:prstGeom>
          <a:noFill/>
          <a:ln>
            <a:noFill/>
          </a:ln>
        </p:spPr>
      </p:pic>
      <p:pic>
        <p:nvPicPr>
          <p:cNvPr id="308" name="Google Shape;308;p30"/>
          <p:cNvPicPr preferRelativeResize="0"/>
          <p:nvPr/>
        </p:nvPicPr>
        <p:blipFill>
          <a:blip r:embed="rId3">
            <a:alphaModFix/>
          </a:blip>
          <a:stretch>
            <a:fillRect/>
          </a:stretch>
        </p:blipFill>
        <p:spPr>
          <a:xfrm>
            <a:off x="8042775" y="3403273"/>
            <a:ext cx="3968174" cy="3907576"/>
          </a:xfrm>
          <a:prstGeom prst="rect">
            <a:avLst/>
          </a:prstGeom>
          <a:noFill/>
          <a:ln>
            <a:noFill/>
          </a:ln>
        </p:spPr>
      </p:pic>
      <p:sp>
        <p:nvSpPr>
          <p:cNvPr id="309" name="Google Shape;309;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10" name="Google Shape;310;p30"/>
          <p:cNvSpPr txBox="1">
            <a:spLocks noGrp="1"/>
          </p:cNvSpPr>
          <p:nvPr>
            <p:ph type="title" idx="2"/>
          </p:nvPr>
        </p:nvSpPr>
        <p:spPr>
          <a:xfrm>
            <a:off x="1101175" y="1908092"/>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1" name="Google Shape;311;p30"/>
          <p:cNvSpPr txBox="1">
            <a:spLocks noGrp="1"/>
          </p:cNvSpPr>
          <p:nvPr>
            <p:ph type="subTitle" idx="1"/>
          </p:nvPr>
        </p:nvSpPr>
        <p:spPr>
          <a:xfrm>
            <a:off x="1101175" y="232001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2" name="Google Shape;312;p30"/>
          <p:cNvSpPr txBox="1">
            <a:spLocks noGrp="1"/>
          </p:cNvSpPr>
          <p:nvPr>
            <p:ph type="title" idx="3"/>
          </p:nvPr>
        </p:nvSpPr>
        <p:spPr>
          <a:xfrm>
            <a:off x="3578947" y="1908092"/>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3" name="Google Shape;313;p30"/>
          <p:cNvSpPr txBox="1">
            <a:spLocks noGrp="1"/>
          </p:cNvSpPr>
          <p:nvPr>
            <p:ph type="subTitle" idx="4"/>
          </p:nvPr>
        </p:nvSpPr>
        <p:spPr>
          <a:xfrm>
            <a:off x="3578947" y="232001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4" name="Google Shape;314;p30"/>
          <p:cNvSpPr txBox="1">
            <a:spLocks noGrp="1"/>
          </p:cNvSpPr>
          <p:nvPr>
            <p:ph type="title" idx="5"/>
          </p:nvPr>
        </p:nvSpPr>
        <p:spPr>
          <a:xfrm>
            <a:off x="1101175" y="3692889"/>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5" name="Google Shape;315;p30"/>
          <p:cNvSpPr txBox="1">
            <a:spLocks noGrp="1"/>
          </p:cNvSpPr>
          <p:nvPr>
            <p:ph type="subTitle" idx="6"/>
          </p:nvPr>
        </p:nvSpPr>
        <p:spPr>
          <a:xfrm>
            <a:off x="1101175" y="4104812"/>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6" name="Google Shape;316;p30"/>
          <p:cNvSpPr txBox="1">
            <a:spLocks noGrp="1"/>
          </p:cNvSpPr>
          <p:nvPr>
            <p:ph type="title" idx="7"/>
          </p:nvPr>
        </p:nvSpPr>
        <p:spPr>
          <a:xfrm>
            <a:off x="3578947" y="3692889"/>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7" name="Google Shape;317;p30"/>
          <p:cNvSpPr txBox="1">
            <a:spLocks noGrp="1"/>
          </p:cNvSpPr>
          <p:nvPr>
            <p:ph type="subTitle" idx="8"/>
          </p:nvPr>
        </p:nvSpPr>
        <p:spPr>
          <a:xfrm>
            <a:off x="3578947" y="4104812"/>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8" name="Google Shape;318;p30"/>
          <p:cNvSpPr txBox="1">
            <a:spLocks noGrp="1"/>
          </p:cNvSpPr>
          <p:nvPr>
            <p:ph type="title" idx="9"/>
          </p:nvPr>
        </p:nvSpPr>
        <p:spPr>
          <a:xfrm>
            <a:off x="6056776" y="1908092"/>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9" name="Google Shape;319;p30"/>
          <p:cNvSpPr txBox="1">
            <a:spLocks noGrp="1"/>
          </p:cNvSpPr>
          <p:nvPr>
            <p:ph type="subTitle" idx="13"/>
          </p:nvPr>
        </p:nvSpPr>
        <p:spPr>
          <a:xfrm>
            <a:off x="6056776" y="232001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0" name="Google Shape;320;p30"/>
          <p:cNvSpPr txBox="1">
            <a:spLocks noGrp="1"/>
          </p:cNvSpPr>
          <p:nvPr>
            <p:ph type="title" idx="14"/>
          </p:nvPr>
        </p:nvSpPr>
        <p:spPr>
          <a:xfrm>
            <a:off x="6056776" y="3692889"/>
            <a:ext cx="1986000" cy="43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21" name="Google Shape;321;p30"/>
          <p:cNvSpPr txBox="1">
            <a:spLocks noGrp="1"/>
          </p:cNvSpPr>
          <p:nvPr>
            <p:ph type="subTitle" idx="15"/>
          </p:nvPr>
        </p:nvSpPr>
        <p:spPr>
          <a:xfrm>
            <a:off x="6056776" y="4104812"/>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even columns">
  <p:cSld name="CUSTOM_7_1">
    <p:spTree>
      <p:nvGrpSpPr>
        <p:cNvPr id="1" name="Shape 322"/>
        <p:cNvGrpSpPr/>
        <p:nvPr/>
      </p:nvGrpSpPr>
      <p:grpSpPr>
        <a:xfrm>
          <a:off x="0" y="0"/>
          <a:ext cx="0" cy="0"/>
          <a:chOff x="0" y="0"/>
          <a:chExt cx="0" cy="0"/>
        </a:xfrm>
      </p:grpSpPr>
      <p:pic>
        <p:nvPicPr>
          <p:cNvPr id="323" name="Google Shape;323;p31"/>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24" name="Google Shape;324;p31"/>
          <p:cNvPicPr preferRelativeResize="0"/>
          <p:nvPr/>
        </p:nvPicPr>
        <p:blipFill>
          <a:blip r:embed="rId3">
            <a:alphaModFix amt="41000"/>
          </a:blip>
          <a:stretch>
            <a:fillRect/>
          </a:stretch>
        </p:blipFill>
        <p:spPr>
          <a:xfrm rot="242112">
            <a:off x="1416931" y="4426756"/>
            <a:ext cx="6635464" cy="4298089"/>
          </a:xfrm>
          <a:prstGeom prst="rect">
            <a:avLst/>
          </a:prstGeom>
          <a:noFill/>
          <a:ln>
            <a:noFill/>
          </a:ln>
        </p:spPr>
      </p:pic>
      <p:pic>
        <p:nvPicPr>
          <p:cNvPr id="325" name="Google Shape;325;p31"/>
          <p:cNvPicPr preferRelativeResize="0"/>
          <p:nvPr/>
        </p:nvPicPr>
        <p:blipFill>
          <a:blip r:embed="rId3">
            <a:alphaModFix amt="41000"/>
          </a:blip>
          <a:stretch>
            <a:fillRect/>
          </a:stretch>
        </p:blipFill>
        <p:spPr>
          <a:xfrm rot="242112">
            <a:off x="7727981" y="-1025594"/>
            <a:ext cx="6635464" cy="4298089"/>
          </a:xfrm>
          <a:prstGeom prst="rect">
            <a:avLst/>
          </a:prstGeom>
          <a:noFill/>
          <a:ln>
            <a:noFill/>
          </a:ln>
        </p:spPr>
      </p:pic>
      <p:pic>
        <p:nvPicPr>
          <p:cNvPr id="326" name="Google Shape;326;p31"/>
          <p:cNvPicPr preferRelativeResize="0"/>
          <p:nvPr/>
        </p:nvPicPr>
        <p:blipFill>
          <a:blip r:embed="rId3">
            <a:alphaModFix amt="41000"/>
          </a:blip>
          <a:stretch>
            <a:fillRect/>
          </a:stretch>
        </p:blipFill>
        <p:spPr>
          <a:xfrm rot="706079">
            <a:off x="-5141794" y="-1721744"/>
            <a:ext cx="6635465" cy="4298088"/>
          </a:xfrm>
          <a:prstGeom prst="rect">
            <a:avLst/>
          </a:prstGeom>
          <a:noFill/>
          <a:ln>
            <a:noFill/>
          </a:ln>
        </p:spPr>
      </p:pic>
      <p:pic>
        <p:nvPicPr>
          <p:cNvPr id="327" name="Google Shape;327;p31"/>
          <p:cNvPicPr preferRelativeResize="0"/>
          <p:nvPr/>
        </p:nvPicPr>
        <p:blipFill>
          <a:blip r:embed="rId4">
            <a:alphaModFix/>
          </a:blip>
          <a:stretch>
            <a:fillRect/>
          </a:stretch>
        </p:blipFill>
        <p:spPr>
          <a:xfrm>
            <a:off x="-1531675" y="-962209"/>
            <a:ext cx="2881800" cy="2837885"/>
          </a:xfrm>
          <a:prstGeom prst="rect">
            <a:avLst/>
          </a:prstGeom>
          <a:noFill/>
          <a:ln>
            <a:noFill/>
          </a:ln>
        </p:spPr>
      </p:pic>
      <p:pic>
        <p:nvPicPr>
          <p:cNvPr id="328" name="Google Shape;328;p31"/>
          <p:cNvPicPr preferRelativeResize="0"/>
          <p:nvPr/>
        </p:nvPicPr>
        <p:blipFill>
          <a:blip r:embed="rId4">
            <a:alphaModFix/>
          </a:blip>
          <a:stretch>
            <a:fillRect/>
          </a:stretch>
        </p:blipFill>
        <p:spPr>
          <a:xfrm>
            <a:off x="8060975" y="3360700"/>
            <a:ext cx="3912451" cy="3852800"/>
          </a:xfrm>
          <a:prstGeom prst="rect">
            <a:avLst/>
          </a:prstGeom>
          <a:noFill/>
          <a:ln>
            <a:noFill/>
          </a:ln>
        </p:spPr>
      </p:pic>
      <p:sp>
        <p:nvSpPr>
          <p:cNvPr id="329" name="Google Shape;329;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30" name="Google Shape;330;p31"/>
          <p:cNvSpPr txBox="1">
            <a:spLocks noGrp="1"/>
          </p:cNvSpPr>
          <p:nvPr>
            <p:ph type="title" idx="2"/>
          </p:nvPr>
        </p:nvSpPr>
        <p:spPr>
          <a:xfrm>
            <a:off x="948600" y="1952988"/>
            <a:ext cx="2261400" cy="3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1" name="Google Shape;331;p31"/>
          <p:cNvSpPr txBox="1">
            <a:spLocks noGrp="1"/>
          </p:cNvSpPr>
          <p:nvPr>
            <p:ph type="subTitle" idx="1"/>
          </p:nvPr>
        </p:nvSpPr>
        <p:spPr>
          <a:xfrm>
            <a:off x="948600" y="2279010"/>
            <a:ext cx="2261400" cy="38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2" name="Google Shape;332;p31"/>
          <p:cNvSpPr txBox="1">
            <a:spLocks noGrp="1"/>
          </p:cNvSpPr>
          <p:nvPr>
            <p:ph type="title" idx="3"/>
          </p:nvPr>
        </p:nvSpPr>
        <p:spPr>
          <a:xfrm>
            <a:off x="3441306" y="2436401"/>
            <a:ext cx="2261400" cy="3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3" name="Google Shape;333;p31"/>
          <p:cNvSpPr txBox="1">
            <a:spLocks noGrp="1"/>
          </p:cNvSpPr>
          <p:nvPr>
            <p:ph type="subTitle" idx="4"/>
          </p:nvPr>
        </p:nvSpPr>
        <p:spPr>
          <a:xfrm>
            <a:off x="3441306" y="2762423"/>
            <a:ext cx="2261400" cy="38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4" name="Google Shape;334;p31"/>
          <p:cNvSpPr txBox="1">
            <a:spLocks noGrp="1"/>
          </p:cNvSpPr>
          <p:nvPr>
            <p:ph type="title" idx="5"/>
          </p:nvPr>
        </p:nvSpPr>
        <p:spPr>
          <a:xfrm>
            <a:off x="948600" y="3017211"/>
            <a:ext cx="2261400" cy="3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5" name="Google Shape;335;p31"/>
          <p:cNvSpPr txBox="1">
            <a:spLocks noGrp="1"/>
          </p:cNvSpPr>
          <p:nvPr>
            <p:ph type="subTitle" idx="6"/>
          </p:nvPr>
        </p:nvSpPr>
        <p:spPr>
          <a:xfrm>
            <a:off x="948600" y="3343234"/>
            <a:ext cx="2261400" cy="38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6" name="Google Shape;336;p31"/>
          <p:cNvSpPr txBox="1">
            <a:spLocks noGrp="1"/>
          </p:cNvSpPr>
          <p:nvPr>
            <p:ph type="title" idx="7"/>
          </p:nvPr>
        </p:nvSpPr>
        <p:spPr>
          <a:xfrm>
            <a:off x="3441306" y="3500624"/>
            <a:ext cx="2261400" cy="3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7" name="Google Shape;337;p31"/>
          <p:cNvSpPr txBox="1">
            <a:spLocks noGrp="1"/>
          </p:cNvSpPr>
          <p:nvPr>
            <p:ph type="subTitle" idx="8"/>
          </p:nvPr>
        </p:nvSpPr>
        <p:spPr>
          <a:xfrm>
            <a:off x="3441306" y="3826647"/>
            <a:ext cx="2261400" cy="38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8" name="Google Shape;338;p31"/>
          <p:cNvSpPr txBox="1">
            <a:spLocks noGrp="1"/>
          </p:cNvSpPr>
          <p:nvPr>
            <p:ph type="title" idx="9"/>
          </p:nvPr>
        </p:nvSpPr>
        <p:spPr>
          <a:xfrm>
            <a:off x="5934000" y="1952988"/>
            <a:ext cx="2261400" cy="3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9" name="Google Shape;339;p31"/>
          <p:cNvSpPr txBox="1">
            <a:spLocks noGrp="1"/>
          </p:cNvSpPr>
          <p:nvPr>
            <p:ph type="subTitle" idx="13"/>
          </p:nvPr>
        </p:nvSpPr>
        <p:spPr>
          <a:xfrm>
            <a:off x="5934000" y="2279010"/>
            <a:ext cx="2261400" cy="38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0" name="Google Shape;340;p31"/>
          <p:cNvSpPr txBox="1">
            <a:spLocks noGrp="1"/>
          </p:cNvSpPr>
          <p:nvPr>
            <p:ph type="title" idx="14"/>
          </p:nvPr>
        </p:nvSpPr>
        <p:spPr>
          <a:xfrm>
            <a:off x="5934000" y="3017211"/>
            <a:ext cx="2261400" cy="3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1" name="Google Shape;341;p31"/>
          <p:cNvSpPr txBox="1">
            <a:spLocks noGrp="1"/>
          </p:cNvSpPr>
          <p:nvPr>
            <p:ph type="subTitle" idx="15"/>
          </p:nvPr>
        </p:nvSpPr>
        <p:spPr>
          <a:xfrm>
            <a:off x="5934000" y="3343234"/>
            <a:ext cx="2261400" cy="38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2" name="Google Shape;342;p31"/>
          <p:cNvSpPr txBox="1">
            <a:spLocks noGrp="1"/>
          </p:cNvSpPr>
          <p:nvPr>
            <p:ph type="title" idx="16"/>
          </p:nvPr>
        </p:nvSpPr>
        <p:spPr>
          <a:xfrm>
            <a:off x="3441306" y="1372175"/>
            <a:ext cx="2261400" cy="343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8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3" name="Google Shape;343;p31"/>
          <p:cNvSpPr txBox="1">
            <a:spLocks noGrp="1"/>
          </p:cNvSpPr>
          <p:nvPr>
            <p:ph type="subTitle" idx="17"/>
          </p:nvPr>
        </p:nvSpPr>
        <p:spPr>
          <a:xfrm>
            <a:off x="3441306" y="1698197"/>
            <a:ext cx="2261400" cy="383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7">
  <p:cSld name="SECTION_TITLE_AND_DESCRIPTION_1">
    <p:spTree>
      <p:nvGrpSpPr>
        <p:cNvPr id="1" name="Shape 344"/>
        <p:cNvGrpSpPr/>
        <p:nvPr/>
      </p:nvGrpSpPr>
      <p:grpSpPr>
        <a:xfrm>
          <a:off x="0" y="0"/>
          <a:ext cx="0" cy="0"/>
          <a:chOff x="0" y="0"/>
          <a:chExt cx="0" cy="0"/>
        </a:xfrm>
      </p:grpSpPr>
      <p:pic>
        <p:nvPicPr>
          <p:cNvPr id="345" name="Google Shape;345;p32"/>
          <p:cNvPicPr preferRelativeResize="0"/>
          <p:nvPr/>
        </p:nvPicPr>
        <p:blipFill>
          <a:blip r:embed="rId2">
            <a:alphaModFix/>
          </a:blip>
          <a:stretch>
            <a:fillRect/>
          </a:stretch>
        </p:blipFill>
        <p:spPr>
          <a:xfrm>
            <a:off x="0" y="0"/>
            <a:ext cx="9144000" cy="5143500"/>
          </a:xfrm>
          <a:prstGeom prst="rect">
            <a:avLst/>
          </a:prstGeom>
          <a:noFill/>
          <a:ln>
            <a:noFill/>
          </a:ln>
        </p:spPr>
      </p:pic>
      <p:sp>
        <p:nvSpPr>
          <p:cNvPr id="346" name="Google Shape;346;p32"/>
          <p:cNvSpPr txBox="1">
            <a:spLocks noGrp="1"/>
          </p:cNvSpPr>
          <p:nvPr>
            <p:ph type="title"/>
          </p:nvPr>
        </p:nvSpPr>
        <p:spPr>
          <a:xfrm>
            <a:off x="632350" y="1093625"/>
            <a:ext cx="3964200" cy="20673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7" name="Google Shape;347;p32"/>
          <p:cNvSpPr txBox="1">
            <a:spLocks noGrp="1"/>
          </p:cNvSpPr>
          <p:nvPr>
            <p:ph type="subTitle" idx="1"/>
          </p:nvPr>
        </p:nvSpPr>
        <p:spPr>
          <a:xfrm>
            <a:off x="632350" y="3302563"/>
            <a:ext cx="3964200" cy="88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8" name="Google Shape;348;p32"/>
          <p:cNvSpPr/>
          <p:nvPr/>
        </p:nvSpPr>
        <p:spPr>
          <a:xfrm flipH="1">
            <a:off x="5580314" y="-573975"/>
            <a:ext cx="13624" cy="17719"/>
          </a:xfrm>
          <a:custGeom>
            <a:avLst/>
            <a:gdLst/>
            <a:ahLst/>
            <a:cxnLst/>
            <a:rect l="l" t="t" r="r" b="b"/>
            <a:pathLst>
              <a:path w="366" h="476" fill="none" extrusionOk="0">
                <a:moveTo>
                  <a:pt x="292" y="476"/>
                </a:moveTo>
                <a:lnTo>
                  <a:pt x="292" y="476"/>
                </a:lnTo>
                <a:lnTo>
                  <a:pt x="110" y="439"/>
                </a:lnTo>
                <a:lnTo>
                  <a:pt x="37" y="439"/>
                </a:lnTo>
                <a:lnTo>
                  <a:pt x="0" y="403"/>
                </a:lnTo>
                <a:lnTo>
                  <a:pt x="0" y="403"/>
                </a:lnTo>
                <a:lnTo>
                  <a:pt x="0" y="256"/>
                </a:lnTo>
                <a:lnTo>
                  <a:pt x="37" y="147"/>
                </a:lnTo>
                <a:lnTo>
                  <a:pt x="183" y="74"/>
                </a:lnTo>
                <a:lnTo>
                  <a:pt x="366" y="1"/>
                </a:lnTo>
                <a:lnTo>
                  <a:pt x="366" y="1"/>
                </a:lnTo>
                <a:lnTo>
                  <a:pt x="292" y="476"/>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2"/>
          <p:cNvSpPr/>
          <p:nvPr/>
        </p:nvSpPr>
        <p:spPr>
          <a:xfrm flipH="1">
            <a:off x="5229282" y="-993054"/>
            <a:ext cx="85729" cy="43590"/>
          </a:xfrm>
          <a:custGeom>
            <a:avLst/>
            <a:gdLst/>
            <a:ahLst/>
            <a:cxnLst/>
            <a:rect l="l" t="t" r="r" b="b"/>
            <a:pathLst>
              <a:path w="2303" h="1171" fill="none" extrusionOk="0">
                <a:moveTo>
                  <a:pt x="439" y="1170"/>
                </a:moveTo>
                <a:lnTo>
                  <a:pt x="439" y="1170"/>
                </a:lnTo>
                <a:lnTo>
                  <a:pt x="219" y="1134"/>
                </a:lnTo>
                <a:lnTo>
                  <a:pt x="0" y="1061"/>
                </a:lnTo>
                <a:lnTo>
                  <a:pt x="0" y="1061"/>
                </a:lnTo>
                <a:lnTo>
                  <a:pt x="329" y="732"/>
                </a:lnTo>
                <a:lnTo>
                  <a:pt x="621" y="476"/>
                </a:lnTo>
                <a:lnTo>
                  <a:pt x="621" y="476"/>
                </a:lnTo>
                <a:lnTo>
                  <a:pt x="950" y="257"/>
                </a:lnTo>
                <a:lnTo>
                  <a:pt x="1316" y="1"/>
                </a:lnTo>
                <a:lnTo>
                  <a:pt x="1316" y="1"/>
                </a:lnTo>
                <a:lnTo>
                  <a:pt x="2303" y="476"/>
                </a:lnTo>
                <a:lnTo>
                  <a:pt x="2303" y="476"/>
                </a:lnTo>
                <a:lnTo>
                  <a:pt x="1206" y="914"/>
                </a:lnTo>
                <a:lnTo>
                  <a:pt x="1206" y="914"/>
                </a:lnTo>
                <a:lnTo>
                  <a:pt x="841" y="1061"/>
                </a:lnTo>
                <a:lnTo>
                  <a:pt x="658" y="1134"/>
                </a:lnTo>
                <a:lnTo>
                  <a:pt x="439" y="1170"/>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2"/>
          <p:cNvSpPr/>
          <p:nvPr/>
        </p:nvSpPr>
        <p:spPr>
          <a:xfrm flipH="1">
            <a:off x="5256493" y="-1195781"/>
            <a:ext cx="92541" cy="63990"/>
          </a:xfrm>
          <a:custGeom>
            <a:avLst/>
            <a:gdLst/>
            <a:ahLst/>
            <a:cxnLst/>
            <a:rect l="l" t="t" r="r" b="b"/>
            <a:pathLst>
              <a:path w="2486" h="1719" fill="none" extrusionOk="0">
                <a:moveTo>
                  <a:pt x="0" y="1718"/>
                </a:moveTo>
                <a:lnTo>
                  <a:pt x="0" y="1718"/>
                </a:lnTo>
                <a:lnTo>
                  <a:pt x="73" y="1499"/>
                </a:lnTo>
                <a:lnTo>
                  <a:pt x="147" y="1316"/>
                </a:lnTo>
                <a:lnTo>
                  <a:pt x="293" y="1170"/>
                </a:lnTo>
                <a:lnTo>
                  <a:pt x="439" y="1061"/>
                </a:lnTo>
                <a:lnTo>
                  <a:pt x="731" y="878"/>
                </a:lnTo>
                <a:lnTo>
                  <a:pt x="878" y="805"/>
                </a:lnTo>
                <a:lnTo>
                  <a:pt x="1024" y="695"/>
                </a:lnTo>
                <a:lnTo>
                  <a:pt x="1024" y="695"/>
                </a:lnTo>
                <a:lnTo>
                  <a:pt x="768" y="403"/>
                </a:lnTo>
                <a:lnTo>
                  <a:pt x="768" y="403"/>
                </a:lnTo>
                <a:lnTo>
                  <a:pt x="987" y="220"/>
                </a:lnTo>
                <a:lnTo>
                  <a:pt x="1170" y="74"/>
                </a:lnTo>
                <a:lnTo>
                  <a:pt x="1316" y="37"/>
                </a:lnTo>
                <a:lnTo>
                  <a:pt x="1535" y="1"/>
                </a:lnTo>
                <a:lnTo>
                  <a:pt x="1535" y="1"/>
                </a:lnTo>
                <a:lnTo>
                  <a:pt x="1974" y="37"/>
                </a:lnTo>
                <a:lnTo>
                  <a:pt x="1974" y="37"/>
                </a:lnTo>
                <a:lnTo>
                  <a:pt x="1755" y="476"/>
                </a:lnTo>
                <a:lnTo>
                  <a:pt x="1755" y="476"/>
                </a:lnTo>
                <a:lnTo>
                  <a:pt x="2486" y="951"/>
                </a:lnTo>
                <a:lnTo>
                  <a:pt x="2486" y="951"/>
                </a:lnTo>
                <a:lnTo>
                  <a:pt x="2230" y="1316"/>
                </a:lnTo>
                <a:lnTo>
                  <a:pt x="2230" y="1316"/>
                </a:lnTo>
                <a:lnTo>
                  <a:pt x="2011" y="1280"/>
                </a:lnTo>
                <a:lnTo>
                  <a:pt x="1755" y="1280"/>
                </a:lnTo>
                <a:lnTo>
                  <a:pt x="1755" y="1280"/>
                </a:lnTo>
                <a:lnTo>
                  <a:pt x="1316" y="1316"/>
                </a:lnTo>
                <a:lnTo>
                  <a:pt x="878" y="1426"/>
                </a:lnTo>
                <a:lnTo>
                  <a:pt x="439" y="1536"/>
                </a:lnTo>
                <a:lnTo>
                  <a:pt x="0" y="1718"/>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2"/>
          <p:cNvSpPr/>
          <p:nvPr/>
        </p:nvSpPr>
        <p:spPr>
          <a:xfrm flipH="1">
            <a:off x="5980333" y="-984865"/>
            <a:ext cx="54460" cy="48988"/>
          </a:xfrm>
          <a:custGeom>
            <a:avLst/>
            <a:gdLst/>
            <a:ahLst/>
            <a:cxnLst/>
            <a:rect l="l" t="t" r="r" b="b"/>
            <a:pathLst>
              <a:path w="1463" h="1316" extrusionOk="0">
                <a:moveTo>
                  <a:pt x="1462" y="0"/>
                </a:moveTo>
                <a:lnTo>
                  <a:pt x="439" y="475"/>
                </a:lnTo>
                <a:lnTo>
                  <a:pt x="147" y="621"/>
                </a:lnTo>
                <a:lnTo>
                  <a:pt x="74" y="694"/>
                </a:lnTo>
                <a:lnTo>
                  <a:pt x="37" y="768"/>
                </a:lnTo>
                <a:lnTo>
                  <a:pt x="0" y="877"/>
                </a:lnTo>
                <a:lnTo>
                  <a:pt x="0" y="987"/>
                </a:lnTo>
                <a:lnTo>
                  <a:pt x="74" y="1316"/>
                </a:lnTo>
                <a:lnTo>
                  <a:pt x="402" y="1279"/>
                </a:lnTo>
                <a:lnTo>
                  <a:pt x="658" y="1206"/>
                </a:lnTo>
                <a:lnTo>
                  <a:pt x="878" y="1097"/>
                </a:lnTo>
                <a:lnTo>
                  <a:pt x="1060" y="950"/>
                </a:lnTo>
                <a:lnTo>
                  <a:pt x="1207" y="768"/>
                </a:lnTo>
                <a:lnTo>
                  <a:pt x="1316" y="548"/>
                </a:lnTo>
                <a:lnTo>
                  <a:pt x="1426" y="292"/>
                </a:lnTo>
                <a:lnTo>
                  <a:pt x="1462" y="0"/>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2"/>
          <p:cNvSpPr/>
          <p:nvPr/>
        </p:nvSpPr>
        <p:spPr>
          <a:xfrm flipH="1">
            <a:off x="5980333" y="-984865"/>
            <a:ext cx="54460" cy="48988"/>
          </a:xfrm>
          <a:custGeom>
            <a:avLst/>
            <a:gdLst/>
            <a:ahLst/>
            <a:cxnLst/>
            <a:rect l="l" t="t" r="r" b="b"/>
            <a:pathLst>
              <a:path w="1463" h="1316" fill="none" extrusionOk="0">
                <a:moveTo>
                  <a:pt x="1462" y="0"/>
                </a:moveTo>
                <a:lnTo>
                  <a:pt x="1462" y="0"/>
                </a:lnTo>
                <a:lnTo>
                  <a:pt x="439" y="475"/>
                </a:lnTo>
                <a:lnTo>
                  <a:pt x="439" y="475"/>
                </a:lnTo>
                <a:lnTo>
                  <a:pt x="147" y="621"/>
                </a:lnTo>
                <a:lnTo>
                  <a:pt x="74" y="694"/>
                </a:lnTo>
                <a:lnTo>
                  <a:pt x="37" y="768"/>
                </a:lnTo>
                <a:lnTo>
                  <a:pt x="0" y="877"/>
                </a:lnTo>
                <a:lnTo>
                  <a:pt x="0" y="987"/>
                </a:lnTo>
                <a:lnTo>
                  <a:pt x="74" y="1316"/>
                </a:lnTo>
                <a:lnTo>
                  <a:pt x="74" y="1316"/>
                </a:lnTo>
                <a:lnTo>
                  <a:pt x="402" y="1279"/>
                </a:lnTo>
                <a:lnTo>
                  <a:pt x="658" y="1206"/>
                </a:lnTo>
                <a:lnTo>
                  <a:pt x="878" y="1097"/>
                </a:lnTo>
                <a:lnTo>
                  <a:pt x="1060" y="950"/>
                </a:lnTo>
                <a:lnTo>
                  <a:pt x="1207" y="768"/>
                </a:lnTo>
                <a:lnTo>
                  <a:pt x="1316" y="548"/>
                </a:lnTo>
                <a:lnTo>
                  <a:pt x="1426" y="292"/>
                </a:lnTo>
                <a:lnTo>
                  <a:pt x="1462" y="0"/>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2"/>
          <p:cNvSpPr/>
          <p:nvPr/>
        </p:nvSpPr>
        <p:spPr>
          <a:xfrm flipH="1">
            <a:off x="5686442" y="-761738"/>
            <a:ext cx="21814" cy="55838"/>
          </a:xfrm>
          <a:custGeom>
            <a:avLst/>
            <a:gdLst/>
            <a:ahLst/>
            <a:cxnLst/>
            <a:rect l="l" t="t" r="r" b="b"/>
            <a:pathLst>
              <a:path w="586" h="1500" extrusionOk="0">
                <a:moveTo>
                  <a:pt x="257" y="0"/>
                </a:moveTo>
                <a:lnTo>
                  <a:pt x="37" y="37"/>
                </a:lnTo>
                <a:lnTo>
                  <a:pt x="1" y="439"/>
                </a:lnTo>
                <a:lnTo>
                  <a:pt x="1" y="805"/>
                </a:lnTo>
                <a:lnTo>
                  <a:pt x="37" y="1170"/>
                </a:lnTo>
                <a:lnTo>
                  <a:pt x="147" y="1499"/>
                </a:lnTo>
                <a:lnTo>
                  <a:pt x="220" y="1316"/>
                </a:lnTo>
                <a:lnTo>
                  <a:pt x="293" y="1170"/>
                </a:lnTo>
                <a:lnTo>
                  <a:pt x="476" y="805"/>
                </a:lnTo>
                <a:lnTo>
                  <a:pt x="549" y="622"/>
                </a:lnTo>
                <a:lnTo>
                  <a:pt x="586" y="439"/>
                </a:lnTo>
                <a:lnTo>
                  <a:pt x="586" y="256"/>
                </a:lnTo>
                <a:lnTo>
                  <a:pt x="512" y="37"/>
                </a:lnTo>
                <a:lnTo>
                  <a:pt x="293" y="0"/>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2"/>
          <p:cNvSpPr/>
          <p:nvPr/>
        </p:nvSpPr>
        <p:spPr>
          <a:xfrm flipH="1">
            <a:off x="5686442" y="-761738"/>
            <a:ext cx="21814" cy="55838"/>
          </a:xfrm>
          <a:custGeom>
            <a:avLst/>
            <a:gdLst/>
            <a:ahLst/>
            <a:cxnLst/>
            <a:rect l="l" t="t" r="r" b="b"/>
            <a:pathLst>
              <a:path w="586" h="1500" fill="none" extrusionOk="0">
                <a:moveTo>
                  <a:pt x="257" y="0"/>
                </a:moveTo>
                <a:lnTo>
                  <a:pt x="257" y="0"/>
                </a:lnTo>
                <a:lnTo>
                  <a:pt x="37" y="37"/>
                </a:lnTo>
                <a:lnTo>
                  <a:pt x="37" y="37"/>
                </a:lnTo>
                <a:lnTo>
                  <a:pt x="1" y="439"/>
                </a:lnTo>
                <a:lnTo>
                  <a:pt x="1" y="805"/>
                </a:lnTo>
                <a:lnTo>
                  <a:pt x="37" y="1170"/>
                </a:lnTo>
                <a:lnTo>
                  <a:pt x="147" y="1499"/>
                </a:lnTo>
                <a:lnTo>
                  <a:pt x="147" y="1499"/>
                </a:lnTo>
                <a:lnTo>
                  <a:pt x="220" y="1316"/>
                </a:lnTo>
                <a:lnTo>
                  <a:pt x="293" y="1170"/>
                </a:lnTo>
                <a:lnTo>
                  <a:pt x="476" y="805"/>
                </a:lnTo>
                <a:lnTo>
                  <a:pt x="549" y="622"/>
                </a:lnTo>
                <a:lnTo>
                  <a:pt x="586" y="439"/>
                </a:lnTo>
                <a:lnTo>
                  <a:pt x="586" y="256"/>
                </a:lnTo>
                <a:lnTo>
                  <a:pt x="512" y="37"/>
                </a:lnTo>
                <a:lnTo>
                  <a:pt x="512" y="37"/>
                </a:lnTo>
                <a:lnTo>
                  <a:pt x="293" y="0"/>
                </a:lnTo>
                <a:lnTo>
                  <a:pt x="293" y="0"/>
                </a:lnTo>
                <a:lnTo>
                  <a:pt x="257" y="0"/>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2"/>
          <p:cNvSpPr/>
          <p:nvPr/>
        </p:nvSpPr>
        <p:spPr>
          <a:xfrm flipH="1">
            <a:off x="6144980" y="-1285568"/>
            <a:ext cx="43553" cy="32684"/>
          </a:xfrm>
          <a:custGeom>
            <a:avLst/>
            <a:gdLst/>
            <a:ahLst/>
            <a:cxnLst/>
            <a:rect l="l" t="t" r="r" b="b"/>
            <a:pathLst>
              <a:path w="1170" h="878" extrusionOk="0">
                <a:moveTo>
                  <a:pt x="548" y="0"/>
                </a:moveTo>
                <a:lnTo>
                  <a:pt x="293" y="37"/>
                </a:lnTo>
                <a:lnTo>
                  <a:pt x="0" y="183"/>
                </a:lnTo>
                <a:lnTo>
                  <a:pt x="110" y="256"/>
                </a:lnTo>
                <a:lnTo>
                  <a:pt x="219" y="366"/>
                </a:lnTo>
                <a:lnTo>
                  <a:pt x="402" y="585"/>
                </a:lnTo>
                <a:lnTo>
                  <a:pt x="512" y="695"/>
                </a:lnTo>
                <a:lnTo>
                  <a:pt x="585" y="804"/>
                </a:lnTo>
                <a:lnTo>
                  <a:pt x="731" y="841"/>
                </a:lnTo>
                <a:lnTo>
                  <a:pt x="877" y="877"/>
                </a:lnTo>
                <a:lnTo>
                  <a:pt x="1024" y="877"/>
                </a:lnTo>
                <a:lnTo>
                  <a:pt x="1170" y="804"/>
                </a:lnTo>
                <a:lnTo>
                  <a:pt x="1024" y="439"/>
                </a:lnTo>
                <a:lnTo>
                  <a:pt x="877" y="183"/>
                </a:lnTo>
                <a:lnTo>
                  <a:pt x="731" y="37"/>
                </a:lnTo>
                <a:lnTo>
                  <a:pt x="621" y="0"/>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2"/>
          <p:cNvSpPr/>
          <p:nvPr/>
        </p:nvSpPr>
        <p:spPr>
          <a:xfrm flipH="1">
            <a:off x="6144980" y="-1285568"/>
            <a:ext cx="43553" cy="32684"/>
          </a:xfrm>
          <a:custGeom>
            <a:avLst/>
            <a:gdLst/>
            <a:ahLst/>
            <a:cxnLst/>
            <a:rect l="l" t="t" r="r" b="b"/>
            <a:pathLst>
              <a:path w="1170" h="878" fill="none" extrusionOk="0">
                <a:moveTo>
                  <a:pt x="548" y="0"/>
                </a:moveTo>
                <a:lnTo>
                  <a:pt x="548" y="0"/>
                </a:lnTo>
                <a:lnTo>
                  <a:pt x="293" y="37"/>
                </a:lnTo>
                <a:lnTo>
                  <a:pt x="0" y="183"/>
                </a:lnTo>
                <a:lnTo>
                  <a:pt x="0" y="183"/>
                </a:lnTo>
                <a:lnTo>
                  <a:pt x="110" y="256"/>
                </a:lnTo>
                <a:lnTo>
                  <a:pt x="219" y="366"/>
                </a:lnTo>
                <a:lnTo>
                  <a:pt x="402" y="585"/>
                </a:lnTo>
                <a:lnTo>
                  <a:pt x="512" y="695"/>
                </a:lnTo>
                <a:lnTo>
                  <a:pt x="585" y="804"/>
                </a:lnTo>
                <a:lnTo>
                  <a:pt x="731" y="841"/>
                </a:lnTo>
                <a:lnTo>
                  <a:pt x="877" y="877"/>
                </a:lnTo>
                <a:lnTo>
                  <a:pt x="877" y="877"/>
                </a:lnTo>
                <a:lnTo>
                  <a:pt x="1024" y="877"/>
                </a:lnTo>
                <a:lnTo>
                  <a:pt x="1170" y="804"/>
                </a:lnTo>
                <a:lnTo>
                  <a:pt x="1170" y="804"/>
                </a:lnTo>
                <a:lnTo>
                  <a:pt x="1024" y="439"/>
                </a:lnTo>
                <a:lnTo>
                  <a:pt x="877" y="183"/>
                </a:lnTo>
                <a:lnTo>
                  <a:pt x="731" y="37"/>
                </a:lnTo>
                <a:lnTo>
                  <a:pt x="621" y="0"/>
                </a:lnTo>
                <a:lnTo>
                  <a:pt x="548" y="0"/>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2"/>
          <p:cNvSpPr/>
          <p:nvPr/>
        </p:nvSpPr>
        <p:spPr>
          <a:xfrm flipH="1">
            <a:off x="6162661" y="-1118242"/>
            <a:ext cx="23154" cy="17756"/>
          </a:xfrm>
          <a:custGeom>
            <a:avLst/>
            <a:gdLst/>
            <a:ahLst/>
            <a:cxnLst/>
            <a:rect l="l" t="t" r="r" b="b"/>
            <a:pathLst>
              <a:path w="622" h="477" extrusionOk="0">
                <a:moveTo>
                  <a:pt x="293" y="1"/>
                </a:moveTo>
                <a:lnTo>
                  <a:pt x="220" y="38"/>
                </a:lnTo>
                <a:lnTo>
                  <a:pt x="146" y="111"/>
                </a:lnTo>
                <a:lnTo>
                  <a:pt x="0" y="257"/>
                </a:lnTo>
                <a:lnTo>
                  <a:pt x="110" y="366"/>
                </a:lnTo>
                <a:lnTo>
                  <a:pt x="183" y="440"/>
                </a:lnTo>
                <a:lnTo>
                  <a:pt x="256" y="476"/>
                </a:lnTo>
                <a:lnTo>
                  <a:pt x="293" y="476"/>
                </a:lnTo>
                <a:lnTo>
                  <a:pt x="366" y="440"/>
                </a:lnTo>
                <a:lnTo>
                  <a:pt x="439" y="403"/>
                </a:lnTo>
                <a:lnTo>
                  <a:pt x="622" y="257"/>
                </a:lnTo>
                <a:lnTo>
                  <a:pt x="439" y="74"/>
                </a:lnTo>
                <a:lnTo>
                  <a:pt x="366" y="1"/>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2"/>
          <p:cNvSpPr/>
          <p:nvPr/>
        </p:nvSpPr>
        <p:spPr>
          <a:xfrm flipH="1">
            <a:off x="6162661" y="-1118242"/>
            <a:ext cx="23154" cy="17756"/>
          </a:xfrm>
          <a:custGeom>
            <a:avLst/>
            <a:gdLst/>
            <a:ahLst/>
            <a:cxnLst/>
            <a:rect l="l" t="t" r="r" b="b"/>
            <a:pathLst>
              <a:path w="622" h="477" fill="none" extrusionOk="0">
                <a:moveTo>
                  <a:pt x="329" y="1"/>
                </a:moveTo>
                <a:lnTo>
                  <a:pt x="329" y="1"/>
                </a:lnTo>
                <a:lnTo>
                  <a:pt x="293" y="1"/>
                </a:lnTo>
                <a:lnTo>
                  <a:pt x="293" y="1"/>
                </a:lnTo>
                <a:lnTo>
                  <a:pt x="220" y="38"/>
                </a:lnTo>
                <a:lnTo>
                  <a:pt x="146" y="111"/>
                </a:lnTo>
                <a:lnTo>
                  <a:pt x="0" y="257"/>
                </a:lnTo>
                <a:lnTo>
                  <a:pt x="0" y="257"/>
                </a:lnTo>
                <a:lnTo>
                  <a:pt x="110" y="366"/>
                </a:lnTo>
                <a:lnTo>
                  <a:pt x="183" y="440"/>
                </a:lnTo>
                <a:lnTo>
                  <a:pt x="256" y="476"/>
                </a:lnTo>
                <a:lnTo>
                  <a:pt x="256" y="476"/>
                </a:lnTo>
                <a:lnTo>
                  <a:pt x="293" y="476"/>
                </a:lnTo>
                <a:lnTo>
                  <a:pt x="293" y="476"/>
                </a:lnTo>
                <a:lnTo>
                  <a:pt x="366" y="440"/>
                </a:lnTo>
                <a:lnTo>
                  <a:pt x="439" y="403"/>
                </a:lnTo>
                <a:lnTo>
                  <a:pt x="622" y="257"/>
                </a:lnTo>
                <a:lnTo>
                  <a:pt x="622" y="257"/>
                </a:lnTo>
                <a:lnTo>
                  <a:pt x="439" y="74"/>
                </a:lnTo>
                <a:lnTo>
                  <a:pt x="366" y="1"/>
                </a:lnTo>
                <a:lnTo>
                  <a:pt x="329" y="1"/>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2"/>
          <p:cNvSpPr/>
          <p:nvPr/>
        </p:nvSpPr>
        <p:spPr>
          <a:xfrm flipH="1">
            <a:off x="6298719" y="-866526"/>
            <a:ext cx="19096" cy="17756"/>
          </a:xfrm>
          <a:custGeom>
            <a:avLst/>
            <a:gdLst/>
            <a:ahLst/>
            <a:cxnLst/>
            <a:rect l="l" t="t" r="r" b="b"/>
            <a:pathLst>
              <a:path w="513" h="477" extrusionOk="0">
                <a:moveTo>
                  <a:pt x="476" y="1"/>
                </a:moveTo>
                <a:lnTo>
                  <a:pt x="1" y="330"/>
                </a:lnTo>
                <a:lnTo>
                  <a:pt x="147" y="440"/>
                </a:lnTo>
                <a:lnTo>
                  <a:pt x="257" y="476"/>
                </a:lnTo>
                <a:lnTo>
                  <a:pt x="366" y="440"/>
                </a:lnTo>
                <a:lnTo>
                  <a:pt x="476" y="367"/>
                </a:lnTo>
                <a:lnTo>
                  <a:pt x="512" y="330"/>
                </a:lnTo>
                <a:lnTo>
                  <a:pt x="512" y="257"/>
                </a:lnTo>
                <a:lnTo>
                  <a:pt x="476" y="1"/>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2"/>
          <p:cNvSpPr/>
          <p:nvPr/>
        </p:nvSpPr>
        <p:spPr>
          <a:xfrm flipH="1">
            <a:off x="6298719" y="-866526"/>
            <a:ext cx="19096" cy="17756"/>
          </a:xfrm>
          <a:custGeom>
            <a:avLst/>
            <a:gdLst/>
            <a:ahLst/>
            <a:cxnLst/>
            <a:rect l="l" t="t" r="r" b="b"/>
            <a:pathLst>
              <a:path w="513" h="477" fill="none" extrusionOk="0">
                <a:moveTo>
                  <a:pt x="476" y="1"/>
                </a:moveTo>
                <a:lnTo>
                  <a:pt x="476" y="1"/>
                </a:lnTo>
                <a:lnTo>
                  <a:pt x="1" y="330"/>
                </a:lnTo>
                <a:lnTo>
                  <a:pt x="1" y="330"/>
                </a:lnTo>
                <a:lnTo>
                  <a:pt x="147" y="440"/>
                </a:lnTo>
                <a:lnTo>
                  <a:pt x="257" y="476"/>
                </a:lnTo>
                <a:lnTo>
                  <a:pt x="257" y="476"/>
                </a:lnTo>
                <a:lnTo>
                  <a:pt x="366" y="440"/>
                </a:lnTo>
                <a:lnTo>
                  <a:pt x="476" y="367"/>
                </a:lnTo>
                <a:lnTo>
                  <a:pt x="476" y="367"/>
                </a:lnTo>
                <a:lnTo>
                  <a:pt x="512" y="330"/>
                </a:lnTo>
                <a:lnTo>
                  <a:pt x="512" y="257"/>
                </a:lnTo>
                <a:lnTo>
                  <a:pt x="476" y="1"/>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2"/>
          <p:cNvSpPr/>
          <p:nvPr/>
        </p:nvSpPr>
        <p:spPr>
          <a:xfrm flipH="1">
            <a:off x="6338177" y="-847467"/>
            <a:ext cx="10907" cy="8227"/>
          </a:xfrm>
          <a:custGeom>
            <a:avLst/>
            <a:gdLst/>
            <a:ahLst/>
            <a:cxnLst/>
            <a:rect l="l" t="t" r="r" b="b"/>
            <a:pathLst>
              <a:path w="293" h="221" extrusionOk="0">
                <a:moveTo>
                  <a:pt x="146" y="1"/>
                </a:moveTo>
                <a:lnTo>
                  <a:pt x="73" y="37"/>
                </a:lnTo>
                <a:lnTo>
                  <a:pt x="0" y="110"/>
                </a:lnTo>
                <a:lnTo>
                  <a:pt x="37" y="183"/>
                </a:lnTo>
                <a:lnTo>
                  <a:pt x="110" y="220"/>
                </a:lnTo>
                <a:lnTo>
                  <a:pt x="183" y="183"/>
                </a:lnTo>
                <a:lnTo>
                  <a:pt x="292" y="110"/>
                </a:lnTo>
                <a:lnTo>
                  <a:pt x="219" y="37"/>
                </a:lnTo>
                <a:lnTo>
                  <a:pt x="146" y="1"/>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2"/>
          <p:cNvSpPr/>
          <p:nvPr/>
        </p:nvSpPr>
        <p:spPr>
          <a:xfrm flipH="1">
            <a:off x="6338177" y="-847467"/>
            <a:ext cx="10907" cy="8227"/>
          </a:xfrm>
          <a:custGeom>
            <a:avLst/>
            <a:gdLst/>
            <a:ahLst/>
            <a:cxnLst/>
            <a:rect l="l" t="t" r="r" b="b"/>
            <a:pathLst>
              <a:path w="293" h="221" fill="none" extrusionOk="0">
                <a:moveTo>
                  <a:pt x="146" y="1"/>
                </a:moveTo>
                <a:lnTo>
                  <a:pt x="146" y="1"/>
                </a:lnTo>
                <a:lnTo>
                  <a:pt x="146" y="1"/>
                </a:lnTo>
                <a:lnTo>
                  <a:pt x="146" y="1"/>
                </a:lnTo>
                <a:lnTo>
                  <a:pt x="73" y="37"/>
                </a:lnTo>
                <a:lnTo>
                  <a:pt x="0" y="110"/>
                </a:lnTo>
                <a:lnTo>
                  <a:pt x="0" y="110"/>
                </a:lnTo>
                <a:lnTo>
                  <a:pt x="37" y="183"/>
                </a:lnTo>
                <a:lnTo>
                  <a:pt x="110" y="220"/>
                </a:lnTo>
                <a:lnTo>
                  <a:pt x="110" y="220"/>
                </a:lnTo>
                <a:lnTo>
                  <a:pt x="110" y="220"/>
                </a:lnTo>
                <a:lnTo>
                  <a:pt x="110" y="220"/>
                </a:lnTo>
                <a:lnTo>
                  <a:pt x="183" y="183"/>
                </a:lnTo>
                <a:lnTo>
                  <a:pt x="292" y="110"/>
                </a:lnTo>
                <a:lnTo>
                  <a:pt x="292" y="110"/>
                </a:lnTo>
                <a:lnTo>
                  <a:pt x="219" y="37"/>
                </a:lnTo>
                <a:lnTo>
                  <a:pt x="146" y="1"/>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3" name="Google Shape;363;p32"/>
          <p:cNvPicPr preferRelativeResize="0"/>
          <p:nvPr/>
        </p:nvPicPr>
        <p:blipFill>
          <a:blip r:embed="rId3">
            <a:alphaModFix amt="41000"/>
          </a:blip>
          <a:stretch>
            <a:fillRect/>
          </a:stretch>
        </p:blipFill>
        <p:spPr>
          <a:xfrm rot="1296220" flipH="1">
            <a:off x="5717930" y="2735107"/>
            <a:ext cx="6635464" cy="4298090"/>
          </a:xfrm>
          <a:prstGeom prst="rect">
            <a:avLst/>
          </a:prstGeom>
          <a:noFill/>
          <a:ln>
            <a:noFill/>
          </a:ln>
        </p:spPr>
      </p:pic>
      <p:pic>
        <p:nvPicPr>
          <p:cNvPr id="364" name="Google Shape;364;p32"/>
          <p:cNvPicPr preferRelativeResize="0"/>
          <p:nvPr/>
        </p:nvPicPr>
        <p:blipFill>
          <a:blip r:embed="rId4">
            <a:alphaModFix/>
          </a:blip>
          <a:stretch>
            <a:fillRect/>
          </a:stretch>
        </p:blipFill>
        <p:spPr>
          <a:xfrm>
            <a:off x="5037859" y="3302575"/>
            <a:ext cx="3842282" cy="3783701"/>
          </a:xfrm>
          <a:prstGeom prst="rect">
            <a:avLst/>
          </a:prstGeom>
          <a:noFill/>
          <a:ln>
            <a:noFill/>
          </a:ln>
        </p:spPr>
      </p:pic>
      <p:pic>
        <p:nvPicPr>
          <p:cNvPr id="365" name="Google Shape;365;p32"/>
          <p:cNvPicPr preferRelativeResize="0"/>
          <p:nvPr/>
        </p:nvPicPr>
        <p:blipFill>
          <a:blip r:embed="rId4">
            <a:alphaModFix/>
          </a:blip>
          <a:stretch>
            <a:fillRect/>
          </a:stretch>
        </p:blipFill>
        <p:spPr>
          <a:xfrm>
            <a:off x="7753508" y="80816"/>
            <a:ext cx="3842282" cy="3783701"/>
          </a:xfrm>
          <a:prstGeom prst="rect">
            <a:avLst/>
          </a:prstGeom>
          <a:noFill/>
          <a:ln>
            <a:noFill/>
          </a:ln>
        </p:spPr>
      </p:pic>
      <p:pic>
        <p:nvPicPr>
          <p:cNvPr id="366" name="Google Shape;366;p32"/>
          <p:cNvPicPr preferRelativeResize="0"/>
          <p:nvPr/>
        </p:nvPicPr>
        <p:blipFill>
          <a:blip r:embed="rId4">
            <a:alphaModFix/>
          </a:blip>
          <a:stretch>
            <a:fillRect/>
          </a:stretch>
        </p:blipFill>
        <p:spPr>
          <a:xfrm>
            <a:off x="4543225" y="-1435250"/>
            <a:ext cx="2975000" cy="2929625"/>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9">
  <p:cSld name="SECTION_TITLE_AND_DESCRIPTION_1_2">
    <p:spTree>
      <p:nvGrpSpPr>
        <p:cNvPr id="1" name="Shape 367"/>
        <p:cNvGrpSpPr/>
        <p:nvPr/>
      </p:nvGrpSpPr>
      <p:grpSpPr>
        <a:xfrm>
          <a:off x="0" y="0"/>
          <a:ext cx="0" cy="0"/>
          <a:chOff x="0" y="0"/>
          <a:chExt cx="0" cy="0"/>
        </a:xfrm>
      </p:grpSpPr>
      <p:pic>
        <p:nvPicPr>
          <p:cNvPr id="368" name="Google Shape;368;p33"/>
          <p:cNvPicPr preferRelativeResize="0"/>
          <p:nvPr/>
        </p:nvPicPr>
        <p:blipFill>
          <a:blip r:embed="rId2">
            <a:alphaModFix/>
          </a:blip>
          <a:stretch>
            <a:fillRect/>
          </a:stretch>
        </p:blipFill>
        <p:spPr>
          <a:xfrm flipH="1">
            <a:off x="0" y="0"/>
            <a:ext cx="9144000" cy="5143500"/>
          </a:xfrm>
          <a:prstGeom prst="rect">
            <a:avLst/>
          </a:prstGeom>
          <a:noFill/>
          <a:ln>
            <a:noFill/>
          </a:ln>
        </p:spPr>
      </p:pic>
      <p:pic>
        <p:nvPicPr>
          <p:cNvPr id="369" name="Google Shape;369;p33"/>
          <p:cNvPicPr preferRelativeResize="0"/>
          <p:nvPr/>
        </p:nvPicPr>
        <p:blipFill>
          <a:blip r:embed="rId3">
            <a:alphaModFix amt="41000"/>
          </a:blip>
          <a:stretch>
            <a:fillRect/>
          </a:stretch>
        </p:blipFill>
        <p:spPr>
          <a:xfrm rot="-1410723">
            <a:off x="-3196444" y="2789995"/>
            <a:ext cx="6635465" cy="4298091"/>
          </a:xfrm>
          <a:prstGeom prst="rect">
            <a:avLst/>
          </a:prstGeom>
          <a:noFill/>
          <a:ln>
            <a:noFill/>
          </a:ln>
        </p:spPr>
      </p:pic>
      <p:pic>
        <p:nvPicPr>
          <p:cNvPr id="370" name="Google Shape;370;p33"/>
          <p:cNvPicPr preferRelativeResize="0"/>
          <p:nvPr/>
        </p:nvPicPr>
        <p:blipFill>
          <a:blip r:embed="rId4">
            <a:alphaModFix/>
          </a:blip>
          <a:stretch>
            <a:fillRect/>
          </a:stretch>
        </p:blipFill>
        <p:spPr>
          <a:xfrm>
            <a:off x="248084" y="3275787"/>
            <a:ext cx="3842282" cy="3783701"/>
          </a:xfrm>
          <a:prstGeom prst="rect">
            <a:avLst/>
          </a:prstGeom>
          <a:noFill/>
          <a:ln>
            <a:noFill/>
          </a:ln>
        </p:spPr>
      </p:pic>
      <p:pic>
        <p:nvPicPr>
          <p:cNvPr id="371" name="Google Shape;371;p33"/>
          <p:cNvPicPr preferRelativeResize="0"/>
          <p:nvPr/>
        </p:nvPicPr>
        <p:blipFill>
          <a:blip r:embed="rId4">
            <a:alphaModFix/>
          </a:blip>
          <a:stretch>
            <a:fillRect/>
          </a:stretch>
        </p:blipFill>
        <p:spPr>
          <a:xfrm>
            <a:off x="-2466279" y="91862"/>
            <a:ext cx="3842282" cy="3783701"/>
          </a:xfrm>
          <a:prstGeom prst="rect">
            <a:avLst/>
          </a:prstGeom>
          <a:noFill/>
          <a:ln>
            <a:noFill/>
          </a:ln>
        </p:spPr>
      </p:pic>
      <p:pic>
        <p:nvPicPr>
          <p:cNvPr id="372" name="Google Shape;372;p33"/>
          <p:cNvPicPr preferRelativeResize="0"/>
          <p:nvPr/>
        </p:nvPicPr>
        <p:blipFill>
          <a:blip r:embed="rId4">
            <a:alphaModFix/>
          </a:blip>
          <a:stretch>
            <a:fillRect/>
          </a:stretch>
        </p:blipFill>
        <p:spPr>
          <a:xfrm>
            <a:off x="1695625" y="-1340464"/>
            <a:ext cx="2764175" cy="2722003"/>
          </a:xfrm>
          <a:prstGeom prst="rect">
            <a:avLst/>
          </a:prstGeom>
          <a:noFill/>
          <a:ln>
            <a:noFill/>
          </a:ln>
        </p:spPr>
      </p:pic>
      <p:pic>
        <p:nvPicPr>
          <p:cNvPr id="373" name="Google Shape;373;p33"/>
          <p:cNvPicPr preferRelativeResize="0"/>
          <p:nvPr/>
        </p:nvPicPr>
        <p:blipFill>
          <a:blip r:embed="rId3">
            <a:alphaModFix amt="41000"/>
          </a:blip>
          <a:stretch>
            <a:fillRect/>
          </a:stretch>
        </p:blipFill>
        <p:spPr>
          <a:xfrm rot="605655">
            <a:off x="5268306" y="4423795"/>
            <a:ext cx="6635464" cy="4298089"/>
          </a:xfrm>
          <a:prstGeom prst="rect">
            <a:avLst/>
          </a:prstGeom>
          <a:noFill/>
          <a:ln>
            <a:noFill/>
          </a:ln>
        </p:spPr>
      </p:pic>
      <p:sp>
        <p:nvSpPr>
          <p:cNvPr id="374" name="Google Shape;374;p33"/>
          <p:cNvSpPr txBox="1">
            <a:spLocks noGrp="1"/>
          </p:cNvSpPr>
          <p:nvPr>
            <p:ph type="title"/>
          </p:nvPr>
        </p:nvSpPr>
        <p:spPr>
          <a:xfrm>
            <a:off x="4459800" y="1093625"/>
            <a:ext cx="3964200" cy="2067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75" name="Google Shape;375;p33"/>
          <p:cNvSpPr txBox="1">
            <a:spLocks noGrp="1"/>
          </p:cNvSpPr>
          <p:nvPr>
            <p:ph type="subTitle" idx="1"/>
          </p:nvPr>
        </p:nvSpPr>
        <p:spPr>
          <a:xfrm>
            <a:off x="4459800" y="3302563"/>
            <a:ext cx="3964200" cy="887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
        <p:cNvGrpSpPr/>
        <p:nvPr/>
      </p:nvGrpSpPr>
      <p:grpSpPr>
        <a:xfrm>
          <a:off x="0" y="0"/>
          <a:ext cx="0" cy="0"/>
          <a:chOff x="0" y="0"/>
          <a:chExt cx="0" cy="0"/>
        </a:xfrm>
      </p:grpSpPr>
      <p:pic>
        <p:nvPicPr>
          <p:cNvPr id="37" name="Google Shape;37;p5"/>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8" name="Google Shape;38;p5"/>
          <p:cNvPicPr preferRelativeResize="0"/>
          <p:nvPr/>
        </p:nvPicPr>
        <p:blipFill>
          <a:blip r:embed="rId3">
            <a:alphaModFix amt="10000"/>
          </a:blip>
          <a:stretch>
            <a:fillRect/>
          </a:stretch>
        </p:blipFill>
        <p:spPr>
          <a:xfrm rot="162598">
            <a:off x="159990" y="1689681"/>
            <a:ext cx="8437370" cy="5465262"/>
          </a:xfrm>
          <a:prstGeom prst="rect">
            <a:avLst/>
          </a:prstGeom>
          <a:noFill/>
          <a:ln>
            <a:noFill/>
          </a:ln>
        </p:spPr>
      </p:pic>
      <p:pic>
        <p:nvPicPr>
          <p:cNvPr id="39" name="Google Shape;39;p5"/>
          <p:cNvPicPr preferRelativeResize="0"/>
          <p:nvPr/>
        </p:nvPicPr>
        <p:blipFill>
          <a:blip r:embed="rId3">
            <a:alphaModFix amt="41000"/>
          </a:blip>
          <a:stretch>
            <a:fillRect/>
          </a:stretch>
        </p:blipFill>
        <p:spPr>
          <a:xfrm rot="863724">
            <a:off x="7168660" y="-1556204"/>
            <a:ext cx="6700175" cy="4340020"/>
          </a:xfrm>
          <a:prstGeom prst="rect">
            <a:avLst/>
          </a:prstGeom>
          <a:noFill/>
          <a:ln>
            <a:noFill/>
          </a:ln>
        </p:spPr>
      </p:pic>
      <p:pic>
        <p:nvPicPr>
          <p:cNvPr id="40" name="Google Shape;40;p5"/>
          <p:cNvPicPr preferRelativeResize="0"/>
          <p:nvPr/>
        </p:nvPicPr>
        <p:blipFill>
          <a:blip r:embed="rId3">
            <a:alphaModFix amt="41000"/>
          </a:blip>
          <a:stretch>
            <a:fillRect/>
          </a:stretch>
        </p:blipFill>
        <p:spPr>
          <a:xfrm rot="-2699995">
            <a:off x="-4746728" y="3174342"/>
            <a:ext cx="6700177" cy="4340021"/>
          </a:xfrm>
          <a:prstGeom prst="rect">
            <a:avLst/>
          </a:prstGeom>
          <a:noFill/>
          <a:ln>
            <a:noFill/>
          </a:ln>
        </p:spPr>
      </p:pic>
      <p:pic>
        <p:nvPicPr>
          <p:cNvPr id="41" name="Google Shape;41;p5"/>
          <p:cNvPicPr preferRelativeResize="0"/>
          <p:nvPr/>
        </p:nvPicPr>
        <p:blipFill>
          <a:blip r:embed="rId4">
            <a:alphaModFix/>
          </a:blip>
          <a:stretch>
            <a:fillRect/>
          </a:stretch>
        </p:blipFill>
        <p:spPr>
          <a:xfrm>
            <a:off x="-1360675" y="-817825"/>
            <a:ext cx="2699301" cy="2658150"/>
          </a:xfrm>
          <a:prstGeom prst="rect">
            <a:avLst/>
          </a:prstGeom>
          <a:noFill/>
          <a:ln>
            <a:noFill/>
          </a:ln>
        </p:spPr>
      </p:pic>
      <p:pic>
        <p:nvPicPr>
          <p:cNvPr id="42" name="Google Shape;42;p5"/>
          <p:cNvPicPr preferRelativeResize="0"/>
          <p:nvPr/>
        </p:nvPicPr>
        <p:blipFill>
          <a:blip r:embed="rId4">
            <a:alphaModFix/>
          </a:blip>
          <a:stretch>
            <a:fillRect/>
          </a:stretch>
        </p:blipFill>
        <p:spPr>
          <a:xfrm>
            <a:off x="7751384" y="3862300"/>
            <a:ext cx="2699301" cy="2658150"/>
          </a:xfrm>
          <a:prstGeom prst="rect">
            <a:avLst/>
          </a:prstGeom>
          <a:noFill/>
          <a:ln>
            <a:noFill/>
          </a:ln>
        </p:spPr>
      </p:pic>
      <p:sp>
        <p:nvSpPr>
          <p:cNvPr id="43" name="Google Shape;43;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4" name="Google Shape;44;p5"/>
          <p:cNvSpPr txBox="1">
            <a:spLocks noGrp="1"/>
          </p:cNvSpPr>
          <p:nvPr>
            <p:ph type="title" idx="2"/>
          </p:nvPr>
        </p:nvSpPr>
        <p:spPr>
          <a:xfrm>
            <a:off x="1404200" y="2833053"/>
            <a:ext cx="29373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5" name="Google Shape;45;p5"/>
          <p:cNvSpPr txBox="1">
            <a:spLocks noGrp="1"/>
          </p:cNvSpPr>
          <p:nvPr>
            <p:ph type="title" idx="3"/>
          </p:nvPr>
        </p:nvSpPr>
        <p:spPr>
          <a:xfrm>
            <a:off x="4801888" y="2833053"/>
            <a:ext cx="29379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6" name="Google Shape;46;p5"/>
          <p:cNvSpPr txBox="1">
            <a:spLocks noGrp="1"/>
          </p:cNvSpPr>
          <p:nvPr>
            <p:ph type="subTitle" idx="1"/>
          </p:nvPr>
        </p:nvSpPr>
        <p:spPr>
          <a:xfrm>
            <a:off x="4801892" y="3312521"/>
            <a:ext cx="2937900" cy="817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7" name="Google Shape;47;p5"/>
          <p:cNvSpPr txBox="1">
            <a:spLocks noGrp="1"/>
          </p:cNvSpPr>
          <p:nvPr>
            <p:ph type="subTitle" idx="4"/>
          </p:nvPr>
        </p:nvSpPr>
        <p:spPr>
          <a:xfrm>
            <a:off x="1404375" y="3312521"/>
            <a:ext cx="2937300" cy="817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376"/>
        <p:cNvGrpSpPr/>
        <p:nvPr/>
      </p:nvGrpSpPr>
      <p:grpSpPr>
        <a:xfrm>
          <a:off x="0" y="0"/>
          <a:ext cx="0" cy="0"/>
          <a:chOff x="0" y="0"/>
          <a:chExt cx="0" cy="0"/>
        </a:xfrm>
      </p:grpSpPr>
      <p:pic>
        <p:nvPicPr>
          <p:cNvPr id="377" name="Google Shape;377;p34"/>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78" name="Google Shape;378;p34"/>
          <p:cNvPicPr preferRelativeResize="0"/>
          <p:nvPr/>
        </p:nvPicPr>
        <p:blipFill>
          <a:blip r:embed="rId2">
            <a:alphaModFix/>
          </a:blip>
          <a:stretch>
            <a:fillRect/>
          </a:stretch>
        </p:blipFill>
        <p:spPr>
          <a:xfrm>
            <a:off x="0" y="0"/>
            <a:ext cx="9144000" cy="5143500"/>
          </a:xfrm>
          <a:prstGeom prst="rect">
            <a:avLst/>
          </a:prstGeom>
          <a:noFill/>
          <a:ln>
            <a:noFill/>
          </a:ln>
        </p:spPr>
      </p:pic>
      <p:sp>
        <p:nvSpPr>
          <p:cNvPr id="379" name="Google Shape;379;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pic>
        <p:nvPicPr>
          <p:cNvPr id="380" name="Google Shape;380;p34"/>
          <p:cNvPicPr preferRelativeResize="0"/>
          <p:nvPr/>
        </p:nvPicPr>
        <p:blipFill>
          <a:blip r:embed="rId3">
            <a:alphaModFix amt="41000"/>
          </a:blip>
          <a:stretch>
            <a:fillRect/>
          </a:stretch>
        </p:blipFill>
        <p:spPr>
          <a:xfrm rot="509854">
            <a:off x="1564072" y="4504261"/>
            <a:ext cx="5645107" cy="3656577"/>
          </a:xfrm>
          <a:prstGeom prst="rect">
            <a:avLst/>
          </a:prstGeom>
          <a:noFill/>
          <a:ln>
            <a:noFill/>
          </a:ln>
        </p:spPr>
      </p:pic>
      <p:pic>
        <p:nvPicPr>
          <p:cNvPr id="381" name="Google Shape;381;p34"/>
          <p:cNvPicPr preferRelativeResize="0"/>
          <p:nvPr/>
        </p:nvPicPr>
        <p:blipFill>
          <a:blip r:embed="rId4">
            <a:alphaModFix/>
          </a:blip>
          <a:stretch>
            <a:fillRect/>
          </a:stretch>
        </p:blipFill>
        <p:spPr>
          <a:xfrm>
            <a:off x="7191556" y="-991139"/>
            <a:ext cx="2764175" cy="272200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382"/>
        <p:cNvGrpSpPr/>
        <p:nvPr/>
      </p:nvGrpSpPr>
      <p:grpSpPr>
        <a:xfrm>
          <a:off x="0" y="0"/>
          <a:ext cx="0" cy="0"/>
          <a:chOff x="0" y="0"/>
          <a:chExt cx="0" cy="0"/>
        </a:xfrm>
      </p:grpSpPr>
      <p:pic>
        <p:nvPicPr>
          <p:cNvPr id="383" name="Google Shape;383;p35"/>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384" name="Google Shape;384;p35"/>
          <p:cNvPicPr preferRelativeResize="0"/>
          <p:nvPr/>
        </p:nvPicPr>
        <p:blipFill>
          <a:blip r:embed="rId3">
            <a:alphaModFix/>
          </a:blip>
          <a:stretch>
            <a:fillRect/>
          </a:stretch>
        </p:blipFill>
        <p:spPr>
          <a:xfrm>
            <a:off x="-1427294" y="-852139"/>
            <a:ext cx="2764175" cy="2722003"/>
          </a:xfrm>
          <a:prstGeom prst="rect">
            <a:avLst/>
          </a:prstGeom>
          <a:noFill/>
          <a:ln>
            <a:noFill/>
          </a:ln>
        </p:spPr>
      </p:pic>
      <p:pic>
        <p:nvPicPr>
          <p:cNvPr id="385" name="Google Shape;385;p35"/>
          <p:cNvPicPr preferRelativeResize="0"/>
          <p:nvPr/>
        </p:nvPicPr>
        <p:blipFill>
          <a:blip r:embed="rId3">
            <a:alphaModFix/>
          </a:blip>
          <a:stretch>
            <a:fillRect/>
          </a:stretch>
        </p:blipFill>
        <p:spPr>
          <a:xfrm>
            <a:off x="8156414" y="3433663"/>
            <a:ext cx="3447425" cy="3394826"/>
          </a:xfrm>
          <a:prstGeom prst="rect">
            <a:avLst/>
          </a:prstGeom>
          <a:noFill/>
          <a:ln>
            <a:noFill/>
          </a:ln>
        </p:spPr>
      </p:pic>
      <p:pic>
        <p:nvPicPr>
          <p:cNvPr id="386" name="Google Shape;386;p35"/>
          <p:cNvPicPr preferRelativeResize="0"/>
          <p:nvPr/>
        </p:nvPicPr>
        <p:blipFill>
          <a:blip r:embed="rId4">
            <a:alphaModFix amt="41000"/>
          </a:blip>
          <a:stretch>
            <a:fillRect/>
          </a:stretch>
        </p:blipFill>
        <p:spPr>
          <a:xfrm rot="2700009">
            <a:off x="-2328303" y="4467837"/>
            <a:ext cx="5645107" cy="3656577"/>
          </a:xfrm>
          <a:prstGeom prst="rect">
            <a:avLst/>
          </a:prstGeom>
          <a:noFill/>
          <a:ln>
            <a:noFill/>
          </a:ln>
        </p:spPr>
      </p:pic>
      <p:sp>
        <p:nvSpPr>
          <p:cNvPr id="387" name="Google Shape;387;p35"/>
          <p:cNvSpPr txBox="1">
            <a:spLocks noGrp="1"/>
          </p:cNvSpPr>
          <p:nvPr>
            <p:ph type="title"/>
          </p:nvPr>
        </p:nvSpPr>
        <p:spPr>
          <a:xfrm>
            <a:off x="724325" y="445025"/>
            <a:ext cx="77091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3">
  <p:cSld name="TITLE_ONLY_4">
    <p:spTree>
      <p:nvGrpSpPr>
        <p:cNvPr id="1" name="Shape 388"/>
        <p:cNvGrpSpPr/>
        <p:nvPr/>
      </p:nvGrpSpPr>
      <p:grpSpPr>
        <a:xfrm>
          <a:off x="0" y="0"/>
          <a:ext cx="0" cy="0"/>
          <a:chOff x="0" y="0"/>
          <a:chExt cx="0" cy="0"/>
        </a:xfrm>
      </p:grpSpPr>
      <p:pic>
        <p:nvPicPr>
          <p:cNvPr id="389" name="Google Shape;389;p36"/>
          <p:cNvPicPr preferRelativeResize="0"/>
          <p:nvPr/>
        </p:nvPicPr>
        <p:blipFill>
          <a:blip r:embed="rId2">
            <a:alphaModFix/>
          </a:blip>
          <a:stretch>
            <a:fillRect/>
          </a:stretch>
        </p:blipFill>
        <p:spPr>
          <a:xfrm rot="10800000">
            <a:off x="0" y="0"/>
            <a:ext cx="9144000" cy="5143500"/>
          </a:xfrm>
          <a:prstGeom prst="rect">
            <a:avLst/>
          </a:prstGeom>
          <a:noFill/>
          <a:ln>
            <a:noFill/>
          </a:ln>
        </p:spPr>
      </p:pic>
      <p:pic>
        <p:nvPicPr>
          <p:cNvPr id="390" name="Google Shape;390;p36"/>
          <p:cNvPicPr preferRelativeResize="0"/>
          <p:nvPr/>
        </p:nvPicPr>
        <p:blipFill>
          <a:blip r:embed="rId3">
            <a:alphaModFix/>
          </a:blip>
          <a:stretch>
            <a:fillRect/>
          </a:stretch>
        </p:blipFill>
        <p:spPr>
          <a:xfrm rot="2273299">
            <a:off x="-2431762" y="-1737928"/>
            <a:ext cx="3447426" cy="3394828"/>
          </a:xfrm>
          <a:prstGeom prst="rect">
            <a:avLst/>
          </a:prstGeom>
          <a:noFill/>
          <a:ln>
            <a:noFill/>
          </a:ln>
        </p:spPr>
      </p:pic>
      <p:pic>
        <p:nvPicPr>
          <p:cNvPr id="391" name="Google Shape;391;p36"/>
          <p:cNvPicPr preferRelativeResize="0"/>
          <p:nvPr/>
        </p:nvPicPr>
        <p:blipFill>
          <a:blip r:embed="rId3">
            <a:alphaModFix/>
          </a:blip>
          <a:stretch>
            <a:fillRect/>
          </a:stretch>
        </p:blipFill>
        <p:spPr>
          <a:xfrm rot="-2144871">
            <a:off x="7787241" y="3271926"/>
            <a:ext cx="2764175" cy="2722003"/>
          </a:xfrm>
          <a:prstGeom prst="rect">
            <a:avLst/>
          </a:prstGeom>
          <a:noFill/>
          <a:ln>
            <a:noFill/>
          </a:ln>
        </p:spPr>
      </p:pic>
      <p:pic>
        <p:nvPicPr>
          <p:cNvPr id="392" name="Google Shape;392;p36"/>
          <p:cNvPicPr preferRelativeResize="0"/>
          <p:nvPr/>
        </p:nvPicPr>
        <p:blipFill>
          <a:blip r:embed="rId4">
            <a:alphaModFix amt="41000"/>
          </a:blip>
          <a:stretch>
            <a:fillRect/>
          </a:stretch>
        </p:blipFill>
        <p:spPr>
          <a:xfrm rot="-6342320">
            <a:off x="6626448" y="-2833301"/>
            <a:ext cx="5645107" cy="3656579"/>
          </a:xfrm>
          <a:prstGeom prst="rect">
            <a:avLst/>
          </a:prstGeom>
          <a:noFill/>
          <a:ln>
            <a:noFill/>
          </a:ln>
        </p:spPr>
      </p:pic>
      <p:sp>
        <p:nvSpPr>
          <p:cNvPr id="393" name="Google Shape;393;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4">
  <p:cSld name="TITLE_ONLY_2_1">
    <p:spTree>
      <p:nvGrpSpPr>
        <p:cNvPr id="1" name="Shape 394"/>
        <p:cNvGrpSpPr/>
        <p:nvPr/>
      </p:nvGrpSpPr>
      <p:grpSpPr>
        <a:xfrm>
          <a:off x="0" y="0"/>
          <a:ext cx="0" cy="0"/>
          <a:chOff x="0" y="0"/>
          <a:chExt cx="0" cy="0"/>
        </a:xfrm>
      </p:grpSpPr>
      <p:pic>
        <p:nvPicPr>
          <p:cNvPr id="395" name="Google Shape;395;p37"/>
          <p:cNvPicPr preferRelativeResize="0"/>
          <p:nvPr/>
        </p:nvPicPr>
        <p:blipFill>
          <a:blip r:embed="rId2">
            <a:alphaModFix/>
          </a:blip>
          <a:stretch>
            <a:fillRect/>
          </a:stretch>
        </p:blipFill>
        <p:spPr>
          <a:xfrm flipH="1">
            <a:off x="0" y="0"/>
            <a:ext cx="9144000" cy="5143500"/>
          </a:xfrm>
          <a:prstGeom prst="rect">
            <a:avLst/>
          </a:prstGeom>
          <a:noFill/>
          <a:ln>
            <a:noFill/>
          </a:ln>
        </p:spPr>
      </p:pic>
      <p:pic>
        <p:nvPicPr>
          <p:cNvPr id="396" name="Google Shape;396;p37"/>
          <p:cNvPicPr preferRelativeResize="0"/>
          <p:nvPr/>
        </p:nvPicPr>
        <p:blipFill>
          <a:blip r:embed="rId3">
            <a:alphaModFix amt="41000"/>
          </a:blip>
          <a:stretch>
            <a:fillRect/>
          </a:stretch>
        </p:blipFill>
        <p:spPr>
          <a:xfrm rot="-4457680" flipH="1">
            <a:off x="6626448" y="4244799"/>
            <a:ext cx="5645107" cy="3656579"/>
          </a:xfrm>
          <a:prstGeom prst="rect">
            <a:avLst/>
          </a:prstGeom>
          <a:noFill/>
          <a:ln>
            <a:noFill/>
          </a:ln>
        </p:spPr>
      </p:pic>
      <p:pic>
        <p:nvPicPr>
          <p:cNvPr id="397" name="Google Shape;397;p37"/>
          <p:cNvPicPr preferRelativeResize="0"/>
          <p:nvPr/>
        </p:nvPicPr>
        <p:blipFill>
          <a:blip r:embed="rId4">
            <a:alphaModFix/>
          </a:blip>
          <a:stretch>
            <a:fillRect/>
          </a:stretch>
        </p:blipFill>
        <p:spPr>
          <a:xfrm rot="8526701" flipH="1">
            <a:off x="-2431762" y="3477662"/>
            <a:ext cx="3447426" cy="3394828"/>
          </a:xfrm>
          <a:prstGeom prst="rect">
            <a:avLst/>
          </a:prstGeom>
          <a:noFill/>
          <a:ln>
            <a:noFill/>
          </a:ln>
        </p:spPr>
      </p:pic>
      <p:pic>
        <p:nvPicPr>
          <p:cNvPr id="398" name="Google Shape;398;p37"/>
          <p:cNvPicPr preferRelativeResize="0"/>
          <p:nvPr/>
        </p:nvPicPr>
        <p:blipFill>
          <a:blip r:embed="rId4">
            <a:alphaModFix/>
          </a:blip>
          <a:stretch>
            <a:fillRect/>
          </a:stretch>
        </p:blipFill>
        <p:spPr>
          <a:xfrm rot="-8655129" flipH="1">
            <a:off x="7787241" y="-859367"/>
            <a:ext cx="2764175" cy="2722003"/>
          </a:xfrm>
          <a:prstGeom prst="rect">
            <a:avLst/>
          </a:prstGeom>
          <a:noFill/>
          <a:ln>
            <a:noFill/>
          </a:ln>
        </p:spPr>
      </p:pic>
      <p:sp>
        <p:nvSpPr>
          <p:cNvPr id="399" name="Google Shape;399;p37"/>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5">
  <p:cSld name="TITLE_ONLY_2_1_1">
    <p:spTree>
      <p:nvGrpSpPr>
        <p:cNvPr id="1" name="Shape 400"/>
        <p:cNvGrpSpPr/>
        <p:nvPr/>
      </p:nvGrpSpPr>
      <p:grpSpPr>
        <a:xfrm>
          <a:off x="0" y="0"/>
          <a:ext cx="0" cy="0"/>
          <a:chOff x="0" y="0"/>
          <a:chExt cx="0" cy="0"/>
        </a:xfrm>
      </p:grpSpPr>
      <p:pic>
        <p:nvPicPr>
          <p:cNvPr id="401" name="Google Shape;401;p38"/>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402" name="Google Shape;402;p38"/>
          <p:cNvPicPr preferRelativeResize="0"/>
          <p:nvPr/>
        </p:nvPicPr>
        <p:blipFill>
          <a:blip r:embed="rId3">
            <a:alphaModFix amt="41000"/>
          </a:blip>
          <a:stretch>
            <a:fillRect/>
          </a:stretch>
        </p:blipFill>
        <p:spPr>
          <a:xfrm rot="3456447">
            <a:off x="-2586280" y="4488072"/>
            <a:ext cx="5645108" cy="3656580"/>
          </a:xfrm>
          <a:prstGeom prst="rect">
            <a:avLst/>
          </a:prstGeom>
          <a:noFill/>
          <a:ln>
            <a:noFill/>
          </a:ln>
        </p:spPr>
      </p:pic>
      <p:pic>
        <p:nvPicPr>
          <p:cNvPr id="403" name="Google Shape;403;p38"/>
          <p:cNvPicPr preferRelativeResize="0"/>
          <p:nvPr/>
        </p:nvPicPr>
        <p:blipFill>
          <a:blip r:embed="rId4">
            <a:alphaModFix/>
          </a:blip>
          <a:stretch>
            <a:fillRect/>
          </a:stretch>
        </p:blipFill>
        <p:spPr>
          <a:xfrm rot="-8526701">
            <a:off x="8080252" y="3477662"/>
            <a:ext cx="3447426" cy="3394828"/>
          </a:xfrm>
          <a:prstGeom prst="rect">
            <a:avLst/>
          </a:prstGeom>
          <a:noFill/>
          <a:ln>
            <a:noFill/>
          </a:ln>
        </p:spPr>
      </p:pic>
      <p:pic>
        <p:nvPicPr>
          <p:cNvPr id="404" name="Google Shape;404;p38"/>
          <p:cNvPicPr preferRelativeResize="0"/>
          <p:nvPr/>
        </p:nvPicPr>
        <p:blipFill>
          <a:blip r:embed="rId4">
            <a:alphaModFix/>
          </a:blip>
          <a:stretch>
            <a:fillRect/>
          </a:stretch>
        </p:blipFill>
        <p:spPr>
          <a:xfrm rot="8655129">
            <a:off x="-1455501" y="-859367"/>
            <a:ext cx="2764175" cy="2722003"/>
          </a:xfrm>
          <a:prstGeom prst="rect">
            <a:avLst/>
          </a:prstGeom>
          <a:noFill/>
          <a:ln>
            <a:noFill/>
          </a:ln>
        </p:spPr>
      </p:pic>
      <p:sp>
        <p:nvSpPr>
          <p:cNvPr id="405" name="Google Shape;405;p38"/>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406"/>
        <p:cNvGrpSpPr/>
        <p:nvPr/>
      </p:nvGrpSpPr>
      <p:grpSpPr>
        <a:xfrm>
          <a:off x="0" y="0"/>
          <a:ext cx="0" cy="0"/>
          <a:chOff x="0" y="0"/>
          <a:chExt cx="0" cy="0"/>
        </a:xfrm>
      </p:grpSpPr>
      <p:pic>
        <p:nvPicPr>
          <p:cNvPr id="407" name="Google Shape;407;p39"/>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408" name="Google Shape;408;p39"/>
          <p:cNvPicPr preferRelativeResize="0"/>
          <p:nvPr/>
        </p:nvPicPr>
        <p:blipFill>
          <a:blip r:embed="rId3">
            <a:alphaModFix/>
          </a:blip>
          <a:stretch>
            <a:fillRect/>
          </a:stretch>
        </p:blipFill>
        <p:spPr>
          <a:xfrm rot="-8526698">
            <a:off x="6730116" y="3510960"/>
            <a:ext cx="3625544" cy="3570231"/>
          </a:xfrm>
          <a:prstGeom prst="rect">
            <a:avLst/>
          </a:prstGeom>
          <a:noFill/>
          <a:ln>
            <a:noFill/>
          </a:ln>
        </p:spPr>
      </p:pic>
      <p:pic>
        <p:nvPicPr>
          <p:cNvPr id="409" name="Google Shape;409;p39"/>
          <p:cNvPicPr preferRelativeResize="0"/>
          <p:nvPr/>
        </p:nvPicPr>
        <p:blipFill>
          <a:blip r:embed="rId3">
            <a:alphaModFix/>
          </a:blip>
          <a:stretch>
            <a:fillRect/>
          </a:stretch>
        </p:blipFill>
        <p:spPr>
          <a:xfrm rot="8655129">
            <a:off x="-609844" y="-1117938"/>
            <a:ext cx="2764175" cy="2722003"/>
          </a:xfrm>
          <a:prstGeom prst="rect">
            <a:avLst/>
          </a:prstGeom>
          <a:noFill/>
          <a:ln>
            <a:noFill/>
          </a:ln>
        </p:spPr>
      </p:pic>
      <p:pic>
        <p:nvPicPr>
          <p:cNvPr id="410" name="Google Shape;410;p39"/>
          <p:cNvPicPr preferRelativeResize="0"/>
          <p:nvPr/>
        </p:nvPicPr>
        <p:blipFill>
          <a:blip r:embed="rId4">
            <a:alphaModFix amt="41000"/>
          </a:blip>
          <a:stretch>
            <a:fillRect/>
          </a:stretch>
        </p:blipFill>
        <p:spPr>
          <a:xfrm rot="-569036">
            <a:off x="8001921" y="-773627"/>
            <a:ext cx="5645108" cy="3656581"/>
          </a:xfrm>
          <a:prstGeom prst="rect">
            <a:avLst/>
          </a:prstGeom>
          <a:noFill/>
          <a:ln>
            <a:noFill/>
          </a:ln>
        </p:spPr>
      </p:pic>
      <p:pic>
        <p:nvPicPr>
          <p:cNvPr id="411" name="Google Shape;411;p39"/>
          <p:cNvPicPr preferRelativeResize="0"/>
          <p:nvPr/>
        </p:nvPicPr>
        <p:blipFill>
          <a:blip r:embed="rId4">
            <a:alphaModFix amt="41000"/>
          </a:blip>
          <a:stretch>
            <a:fillRect/>
          </a:stretch>
        </p:blipFill>
        <p:spPr>
          <a:xfrm rot="1821582">
            <a:off x="-3269804" y="2985723"/>
            <a:ext cx="5645109" cy="3656580"/>
          </a:xfrm>
          <a:prstGeom prst="rect">
            <a:avLst/>
          </a:prstGeom>
          <a:noFill/>
          <a:ln>
            <a:noFill/>
          </a:ln>
        </p:spPr>
      </p:pic>
      <p:sp>
        <p:nvSpPr>
          <p:cNvPr id="412" name="Google Shape;412;p39"/>
          <p:cNvSpPr txBox="1">
            <a:spLocks noGrp="1"/>
          </p:cNvSpPr>
          <p:nvPr>
            <p:ph type="title" hasCustomPrompt="1"/>
          </p:nvPr>
        </p:nvSpPr>
        <p:spPr>
          <a:xfrm>
            <a:off x="2223588" y="670225"/>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13" name="Google Shape;413;p39"/>
          <p:cNvSpPr txBox="1">
            <a:spLocks noGrp="1"/>
          </p:cNvSpPr>
          <p:nvPr>
            <p:ph type="subTitle" idx="1"/>
          </p:nvPr>
        </p:nvSpPr>
        <p:spPr>
          <a:xfrm>
            <a:off x="2223600" y="1439125"/>
            <a:ext cx="4696800" cy="30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14" name="Google Shape;414;p39"/>
          <p:cNvSpPr txBox="1">
            <a:spLocks noGrp="1"/>
          </p:cNvSpPr>
          <p:nvPr>
            <p:ph type="title" idx="2" hasCustomPrompt="1"/>
          </p:nvPr>
        </p:nvSpPr>
        <p:spPr>
          <a:xfrm>
            <a:off x="2223588" y="1967931"/>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15" name="Google Shape;415;p39"/>
          <p:cNvSpPr txBox="1">
            <a:spLocks noGrp="1"/>
          </p:cNvSpPr>
          <p:nvPr>
            <p:ph type="subTitle" idx="3"/>
          </p:nvPr>
        </p:nvSpPr>
        <p:spPr>
          <a:xfrm>
            <a:off x="2223600" y="2736825"/>
            <a:ext cx="4696800" cy="30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16" name="Google Shape;416;p39"/>
          <p:cNvSpPr txBox="1">
            <a:spLocks noGrp="1"/>
          </p:cNvSpPr>
          <p:nvPr>
            <p:ph type="title" idx="4" hasCustomPrompt="1"/>
          </p:nvPr>
        </p:nvSpPr>
        <p:spPr>
          <a:xfrm>
            <a:off x="2223588" y="3265638"/>
            <a:ext cx="46968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17" name="Google Shape;417;p39"/>
          <p:cNvSpPr txBox="1">
            <a:spLocks noGrp="1"/>
          </p:cNvSpPr>
          <p:nvPr>
            <p:ph type="subTitle" idx="5"/>
          </p:nvPr>
        </p:nvSpPr>
        <p:spPr>
          <a:xfrm>
            <a:off x="2223600" y="4034549"/>
            <a:ext cx="4696800" cy="300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418"/>
        <p:cNvGrpSpPr/>
        <p:nvPr/>
      </p:nvGrpSpPr>
      <p:grpSpPr>
        <a:xfrm>
          <a:off x="0" y="0"/>
          <a:ext cx="0" cy="0"/>
          <a:chOff x="0" y="0"/>
          <a:chExt cx="0" cy="0"/>
        </a:xfrm>
      </p:grpSpPr>
      <p:pic>
        <p:nvPicPr>
          <p:cNvPr id="419" name="Google Shape;419;p40"/>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420" name="Google Shape;420;p40"/>
          <p:cNvPicPr preferRelativeResize="0"/>
          <p:nvPr/>
        </p:nvPicPr>
        <p:blipFill>
          <a:blip r:embed="rId3">
            <a:alphaModFix amt="41000"/>
          </a:blip>
          <a:stretch>
            <a:fillRect/>
          </a:stretch>
        </p:blipFill>
        <p:spPr>
          <a:xfrm rot="3456447">
            <a:off x="-2586280" y="4488072"/>
            <a:ext cx="5645108" cy="3656580"/>
          </a:xfrm>
          <a:prstGeom prst="rect">
            <a:avLst/>
          </a:prstGeom>
          <a:noFill/>
          <a:ln>
            <a:noFill/>
          </a:ln>
        </p:spPr>
      </p:pic>
      <p:pic>
        <p:nvPicPr>
          <p:cNvPr id="421" name="Google Shape;421;p40"/>
          <p:cNvPicPr preferRelativeResize="0"/>
          <p:nvPr/>
        </p:nvPicPr>
        <p:blipFill>
          <a:blip r:embed="rId4">
            <a:alphaModFix/>
          </a:blip>
          <a:stretch>
            <a:fillRect/>
          </a:stretch>
        </p:blipFill>
        <p:spPr>
          <a:xfrm rot="-8526701">
            <a:off x="8080252" y="3477662"/>
            <a:ext cx="3447426" cy="3394828"/>
          </a:xfrm>
          <a:prstGeom prst="rect">
            <a:avLst/>
          </a:prstGeom>
          <a:noFill/>
          <a:ln>
            <a:noFill/>
          </a:ln>
        </p:spPr>
      </p:pic>
      <p:pic>
        <p:nvPicPr>
          <p:cNvPr id="422" name="Google Shape;422;p40"/>
          <p:cNvPicPr preferRelativeResize="0"/>
          <p:nvPr/>
        </p:nvPicPr>
        <p:blipFill>
          <a:blip r:embed="rId4">
            <a:alphaModFix/>
          </a:blip>
          <a:stretch>
            <a:fillRect/>
          </a:stretch>
        </p:blipFill>
        <p:spPr>
          <a:xfrm rot="8655129">
            <a:off x="-1455501" y="-859367"/>
            <a:ext cx="2764175" cy="2722003"/>
          </a:xfrm>
          <a:prstGeom prst="rect">
            <a:avLst/>
          </a:prstGeom>
          <a:noFill/>
          <a:ln>
            <a:noFill/>
          </a:ln>
        </p:spPr>
      </p:pic>
      <p:sp>
        <p:nvSpPr>
          <p:cNvPr id="423" name="Google Shape;423;p40"/>
          <p:cNvSpPr txBox="1">
            <a:spLocks noGrp="1"/>
          </p:cNvSpPr>
          <p:nvPr>
            <p:ph type="title"/>
          </p:nvPr>
        </p:nvSpPr>
        <p:spPr>
          <a:xfrm>
            <a:off x="1177375" y="2999849"/>
            <a:ext cx="1986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4" name="Google Shape;424;p40"/>
          <p:cNvSpPr txBox="1">
            <a:spLocks noGrp="1"/>
          </p:cNvSpPr>
          <p:nvPr>
            <p:ph type="subTitle" idx="1"/>
          </p:nvPr>
        </p:nvSpPr>
        <p:spPr>
          <a:xfrm>
            <a:off x="1177375" y="36265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25" name="Google Shape;425;p40"/>
          <p:cNvSpPr txBox="1">
            <a:spLocks noGrp="1"/>
          </p:cNvSpPr>
          <p:nvPr>
            <p:ph type="title" idx="2"/>
          </p:nvPr>
        </p:nvSpPr>
        <p:spPr>
          <a:xfrm>
            <a:off x="3578947" y="2999849"/>
            <a:ext cx="1986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6" name="Google Shape;426;p40"/>
          <p:cNvSpPr txBox="1">
            <a:spLocks noGrp="1"/>
          </p:cNvSpPr>
          <p:nvPr>
            <p:ph type="subTitle" idx="3"/>
          </p:nvPr>
        </p:nvSpPr>
        <p:spPr>
          <a:xfrm>
            <a:off x="3578947" y="36265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27" name="Google Shape;427;p40"/>
          <p:cNvSpPr txBox="1">
            <a:spLocks noGrp="1"/>
          </p:cNvSpPr>
          <p:nvPr>
            <p:ph type="title" idx="4"/>
          </p:nvPr>
        </p:nvSpPr>
        <p:spPr>
          <a:xfrm>
            <a:off x="5980575" y="2999849"/>
            <a:ext cx="1986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8" name="Google Shape;428;p40"/>
          <p:cNvSpPr txBox="1">
            <a:spLocks noGrp="1"/>
          </p:cNvSpPr>
          <p:nvPr>
            <p:ph type="subTitle" idx="5"/>
          </p:nvPr>
        </p:nvSpPr>
        <p:spPr>
          <a:xfrm>
            <a:off x="5980576" y="3626575"/>
            <a:ext cx="19860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29" name="Google Shape;429;p40"/>
          <p:cNvSpPr txBox="1">
            <a:spLocks noGrp="1"/>
          </p:cNvSpPr>
          <p:nvPr>
            <p:ph type="title" idx="6" hasCustomPrompt="1"/>
          </p:nvPr>
        </p:nvSpPr>
        <p:spPr>
          <a:xfrm>
            <a:off x="1525075" y="1995456"/>
            <a:ext cx="12906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0" name="Google Shape;430;p40"/>
          <p:cNvSpPr txBox="1">
            <a:spLocks noGrp="1"/>
          </p:cNvSpPr>
          <p:nvPr>
            <p:ph type="title" idx="7" hasCustomPrompt="1"/>
          </p:nvPr>
        </p:nvSpPr>
        <p:spPr>
          <a:xfrm>
            <a:off x="3926700" y="1995456"/>
            <a:ext cx="12906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1" name="Google Shape;431;p40"/>
          <p:cNvSpPr txBox="1">
            <a:spLocks noGrp="1"/>
          </p:cNvSpPr>
          <p:nvPr>
            <p:ph type="title" idx="8" hasCustomPrompt="1"/>
          </p:nvPr>
        </p:nvSpPr>
        <p:spPr>
          <a:xfrm>
            <a:off x="6328325" y="1995456"/>
            <a:ext cx="12906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2" name="Google Shape;432;p40"/>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Numbers and text 2">
  <p:cSld name="TITLE_ONLY_3">
    <p:spTree>
      <p:nvGrpSpPr>
        <p:cNvPr id="1" name="Shape 433"/>
        <p:cNvGrpSpPr/>
        <p:nvPr/>
      </p:nvGrpSpPr>
      <p:grpSpPr>
        <a:xfrm>
          <a:off x="0" y="0"/>
          <a:ext cx="0" cy="0"/>
          <a:chOff x="0" y="0"/>
          <a:chExt cx="0" cy="0"/>
        </a:xfrm>
      </p:grpSpPr>
      <p:pic>
        <p:nvPicPr>
          <p:cNvPr id="434" name="Google Shape;434;p41"/>
          <p:cNvPicPr preferRelativeResize="0"/>
          <p:nvPr/>
        </p:nvPicPr>
        <p:blipFill>
          <a:blip r:embed="rId2">
            <a:alphaModFix/>
          </a:blip>
          <a:stretch>
            <a:fillRect/>
          </a:stretch>
        </p:blipFill>
        <p:spPr>
          <a:xfrm>
            <a:off x="0" y="0"/>
            <a:ext cx="9144000" cy="5143500"/>
          </a:xfrm>
          <a:prstGeom prst="rect">
            <a:avLst/>
          </a:prstGeom>
          <a:noFill/>
          <a:ln>
            <a:noFill/>
          </a:ln>
        </p:spPr>
      </p:pic>
      <p:sp>
        <p:nvSpPr>
          <p:cNvPr id="435" name="Google Shape;435;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36" name="Google Shape;436;p41"/>
          <p:cNvSpPr txBox="1">
            <a:spLocks noGrp="1"/>
          </p:cNvSpPr>
          <p:nvPr>
            <p:ph type="title" idx="2"/>
          </p:nvPr>
        </p:nvSpPr>
        <p:spPr>
          <a:xfrm>
            <a:off x="1249725" y="1538650"/>
            <a:ext cx="2122200" cy="335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1"/>
                </a:solidFill>
              </a:defRPr>
            </a:lvl1pPr>
            <a:lvl2pPr lvl="1" algn="ctr" rtl="0">
              <a:spcBef>
                <a:spcPts val="10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37" name="Google Shape;437;p41"/>
          <p:cNvSpPr txBox="1">
            <a:spLocks noGrp="1"/>
          </p:cNvSpPr>
          <p:nvPr>
            <p:ph type="subTitle" idx="1"/>
          </p:nvPr>
        </p:nvSpPr>
        <p:spPr>
          <a:xfrm>
            <a:off x="1249725" y="1919525"/>
            <a:ext cx="2122200" cy="49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38" name="Google Shape;438;p41"/>
          <p:cNvSpPr txBox="1">
            <a:spLocks noGrp="1"/>
          </p:cNvSpPr>
          <p:nvPr>
            <p:ph type="title" idx="3" hasCustomPrompt="1"/>
          </p:nvPr>
        </p:nvSpPr>
        <p:spPr>
          <a:xfrm>
            <a:off x="6603675" y="1769906"/>
            <a:ext cx="12906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2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9" name="Google Shape;439;p41"/>
          <p:cNvSpPr txBox="1">
            <a:spLocks noGrp="1"/>
          </p:cNvSpPr>
          <p:nvPr>
            <p:ph type="title" idx="4"/>
          </p:nvPr>
        </p:nvSpPr>
        <p:spPr>
          <a:xfrm>
            <a:off x="1249725" y="2585069"/>
            <a:ext cx="2122200" cy="335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1"/>
                </a:solidFill>
              </a:defRPr>
            </a:lvl1pPr>
            <a:lvl2pPr lvl="1" algn="ctr" rtl="0">
              <a:spcBef>
                <a:spcPts val="10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40" name="Google Shape;440;p41"/>
          <p:cNvSpPr txBox="1">
            <a:spLocks noGrp="1"/>
          </p:cNvSpPr>
          <p:nvPr>
            <p:ph type="subTitle" idx="5"/>
          </p:nvPr>
        </p:nvSpPr>
        <p:spPr>
          <a:xfrm>
            <a:off x="1249725" y="2965944"/>
            <a:ext cx="2122200" cy="49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1" name="Google Shape;441;p41"/>
          <p:cNvSpPr txBox="1">
            <a:spLocks noGrp="1"/>
          </p:cNvSpPr>
          <p:nvPr>
            <p:ph type="title" idx="6" hasCustomPrompt="1"/>
          </p:nvPr>
        </p:nvSpPr>
        <p:spPr>
          <a:xfrm>
            <a:off x="6603675" y="2816324"/>
            <a:ext cx="12906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2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42" name="Google Shape;442;p41"/>
          <p:cNvSpPr txBox="1">
            <a:spLocks noGrp="1"/>
          </p:cNvSpPr>
          <p:nvPr>
            <p:ph type="title" idx="7"/>
          </p:nvPr>
        </p:nvSpPr>
        <p:spPr>
          <a:xfrm>
            <a:off x="1249725" y="3631500"/>
            <a:ext cx="2122200" cy="3354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200">
                <a:solidFill>
                  <a:schemeClr val="accent1"/>
                </a:solidFill>
              </a:defRPr>
            </a:lvl1pPr>
            <a:lvl2pPr lvl="1" algn="ctr" rtl="0">
              <a:spcBef>
                <a:spcPts val="10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43" name="Google Shape;443;p41"/>
          <p:cNvSpPr txBox="1">
            <a:spLocks noGrp="1"/>
          </p:cNvSpPr>
          <p:nvPr>
            <p:ph type="subTitle" idx="8"/>
          </p:nvPr>
        </p:nvSpPr>
        <p:spPr>
          <a:xfrm>
            <a:off x="1249725" y="4012375"/>
            <a:ext cx="2122200" cy="49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44" name="Google Shape;444;p41"/>
          <p:cNvSpPr txBox="1">
            <a:spLocks noGrp="1"/>
          </p:cNvSpPr>
          <p:nvPr>
            <p:ph type="title" idx="9" hasCustomPrompt="1"/>
          </p:nvPr>
        </p:nvSpPr>
        <p:spPr>
          <a:xfrm>
            <a:off x="6603675" y="3862756"/>
            <a:ext cx="1290600" cy="406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2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45" name="Google Shape;445;p41"/>
          <p:cNvPicPr preferRelativeResize="0"/>
          <p:nvPr/>
        </p:nvPicPr>
        <p:blipFill>
          <a:blip r:embed="rId3">
            <a:alphaModFix/>
          </a:blip>
          <a:stretch>
            <a:fillRect/>
          </a:stretch>
        </p:blipFill>
        <p:spPr>
          <a:xfrm>
            <a:off x="-1228106" y="4421067"/>
            <a:ext cx="3545025" cy="3490951"/>
          </a:xfrm>
          <a:prstGeom prst="rect">
            <a:avLst/>
          </a:prstGeom>
          <a:noFill/>
          <a:ln>
            <a:noFill/>
          </a:ln>
        </p:spPr>
      </p:pic>
      <p:pic>
        <p:nvPicPr>
          <p:cNvPr id="446" name="Google Shape;446;p41"/>
          <p:cNvPicPr preferRelativeResize="0"/>
          <p:nvPr/>
        </p:nvPicPr>
        <p:blipFill>
          <a:blip r:embed="rId3">
            <a:alphaModFix/>
          </a:blip>
          <a:stretch>
            <a:fillRect/>
          </a:stretch>
        </p:blipFill>
        <p:spPr>
          <a:xfrm>
            <a:off x="8087347" y="-1431907"/>
            <a:ext cx="2699301" cy="2658150"/>
          </a:xfrm>
          <a:prstGeom prst="rect">
            <a:avLst/>
          </a:prstGeom>
          <a:noFill/>
          <a:ln>
            <a:noFill/>
          </a:ln>
        </p:spPr>
      </p:pic>
      <p:pic>
        <p:nvPicPr>
          <p:cNvPr id="447" name="Google Shape;447;p41"/>
          <p:cNvPicPr preferRelativeResize="0"/>
          <p:nvPr/>
        </p:nvPicPr>
        <p:blipFill>
          <a:blip r:embed="rId4">
            <a:alphaModFix amt="41000"/>
          </a:blip>
          <a:stretch>
            <a:fillRect/>
          </a:stretch>
        </p:blipFill>
        <p:spPr>
          <a:xfrm rot="-1042746">
            <a:off x="-2040990" y="-3537153"/>
            <a:ext cx="6700175" cy="4340020"/>
          </a:xfrm>
          <a:prstGeom prst="rect">
            <a:avLst/>
          </a:prstGeom>
          <a:noFill/>
          <a:ln>
            <a:noFill/>
          </a:ln>
        </p:spPr>
      </p:pic>
      <p:pic>
        <p:nvPicPr>
          <p:cNvPr id="448" name="Google Shape;448;p41"/>
          <p:cNvPicPr preferRelativeResize="0"/>
          <p:nvPr/>
        </p:nvPicPr>
        <p:blipFill>
          <a:blip r:embed="rId4">
            <a:alphaModFix amt="41000"/>
          </a:blip>
          <a:stretch>
            <a:fillRect/>
          </a:stretch>
        </p:blipFill>
        <p:spPr>
          <a:xfrm rot="2700007">
            <a:off x="7018109" y="4361722"/>
            <a:ext cx="6700173" cy="4340021"/>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6">
  <p:cSld name="SECTION_TITLE_AND_DESCRIPTION_1_1">
    <p:spTree>
      <p:nvGrpSpPr>
        <p:cNvPr id="1" name="Shape 449"/>
        <p:cNvGrpSpPr/>
        <p:nvPr/>
      </p:nvGrpSpPr>
      <p:grpSpPr>
        <a:xfrm>
          <a:off x="0" y="0"/>
          <a:ext cx="0" cy="0"/>
          <a:chOff x="0" y="0"/>
          <a:chExt cx="0" cy="0"/>
        </a:xfrm>
      </p:grpSpPr>
      <p:pic>
        <p:nvPicPr>
          <p:cNvPr id="450" name="Google Shape;450;p42"/>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451" name="Google Shape;451;p42"/>
          <p:cNvPicPr preferRelativeResize="0"/>
          <p:nvPr/>
        </p:nvPicPr>
        <p:blipFill>
          <a:blip r:embed="rId3">
            <a:alphaModFix amt="41000"/>
          </a:blip>
          <a:stretch>
            <a:fillRect/>
          </a:stretch>
        </p:blipFill>
        <p:spPr>
          <a:xfrm rot="-1042746">
            <a:off x="-1867215" y="-3073778"/>
            <a:ext cx="6700175" cy="4340020"/>
          </a:xfrm>
          <a:prstGeom prst="rect">
            <a:avLst/>
          </a:prstGeom>
          <a:noFill/>
          <a:ln>
            <a:noFill/>
          </a:ln>
        </p:spPr>
      </p:pic>
      <p:pic>
        <p:nvPicPr>
          <p:cNvPr id="452" name="Google Shape;452;p42"/>
          <p:cNvPicPr preferRelativeResize="0"/>
          <p:nvPr/>
        </p:nvPicPr>
        <p:blipFill>
          <a:blip r:embed="rId4">
            <a:alphaModFix/>
          </a:blip>
          <a:stretch>
            <a:fillRect/>
          </a:stretch>
        </p:blipFill>
        <p:spPr>
          <a:xfrm>
            <a:off x="-2755531" y="3353242"/>
            <a:ext cx="3545025" cy="3490951"/>
          </a:xfrm>
          <a:prstGeom prst="rect">
            <a:avLst/>
          </a:prstGeom>
          <a:noFill/>
          <a:ln>
            <a:noFill/>
          </a:ln>
        </p:spPr>
      </p:pic>
      <p:pic>
        <p:nvPicPr>
          <p:cNvPr id="453" name="Google Shape;453;p42"/>
          <p:cNvPicPr preferRelativeResize="0"/>
          <p:nvPr/>
        </p:nvPicPr>
        <p:blipFill>
          <a:blip r:embed="rId4">
            <a:alphaModFix/>
          </a:blip>
          <a:stretch>
            <a:fillRect/>
          </a:stretch>
        </p:blipFill>
        <p:spPr>
          <a:xfrm>
            <a:off x="8180018" y="-362901"/>
            <a:ext cx="2699301" cy="2658150"/>
          </a:xfrm>
          <a:prstGeom prst="rect">
            <a:avLst/>
          </a:prstGeom>
          <a:noFill/>
          <a:ln>
            <a:noFill/>
          </a:ln>
        </p:spPr>
      </p:pic>
      <p:sp>
        <p:nvSpPr>
          <p:cNvPr id="454" name="Google Shape;454;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55" name="Google Shape;455;p42"/>
          <p:cNvSpPr txBox="1">
            <a:spLocks noGrp="1"/>
          </p:cNvSpPr>
          <p:nvPr>
            <p:ph type="title" idx="2"/>
          </p:nvPr>
        </p:nvSpPr>
        <p:spPr>
          <a:xfrm>
            <a:off x="5044850" y="1837225"/>
            <a:ext cx="2742600" cy="487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56" name="Google Shape;456;p42"/>
          <p:cNvSpPr txBox="1">
            <a:spLocks noGrp="1"/>
          </p:cNvSpPr>
          <p:nvPr>
            <p:ph type="subTitle" idx="1"/>
          </p:nvPr>
        </p:nvSpPr>
        <p:spPr>
          <a:xfrm>
            <a:off x="5044850" y="2477276"/>
            <a:ext cx="2742600" cy="1319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
    <p:spTree>
      <p:nvGrpSpPr>
        <p:cNvPr id="1" name="Shape 457"/>
        <p:cNvGrpSpPr/>
        <p:nvPr/>
      </p:nvGrpSpPr>
      <p:grpSpPr>
        <a:xfrm>
          <a:off x="0" y="0"/>
          <a:ext cx="0" cy="0"/>
          <a:chOff x="0" y="0"/>
          <a:chExt cx="0" cy="0"/>
        </a:xfrm>
      </p:grpSpPr>
      <p:pic>
        <p:nvPicPr>
          <p:cNvPr id="458" name="Google Shape;458;p43"/>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459" name="Google Shape;459;p43"/>
          <p:cNvPicPr preferRelativeResize="0"/>
          <p:nvPr/>
        </p:nvPicPr>
        <p:blipFill>
          <a:blip r:embed="rId3">
            <a:alphaModFix amt="41000"/>
          </a:blip>
          <a:stretch>
            <a:fillRect/>
          </a:stretch>
        </p:blipFill>
        <p:spPr>
          <a:xfrm rot="3456447">
            <a:off x="-2586280" y="4488072"/>
            <a:ext cx="5645108" cy="3656580"/>
          </a:xfrm>
          <a:prstGeom prst="rect">
            <a:avLst/>
          </a:prstGeom>
          <a:noFill/>
          <a:ln>
            <a:noFill/>
          </a:ln>
        </p:spPr>
      </p:pic>
      <p:pic>
        <p:nvPicPr>
          <p:cNvPr id="460" name="Google Shape;460;p43"/>
          <p:cNvPicPr preferRelativeResize="0"/>
          <p:nvPr/>
        </p:nvPicPr>
        <p:blipFill>
          <a:blip r:embed="rId4">
            <a:alphaModFix/>
          </a:blip>
          <a:stretch>
            <a:fillRect/>
          </a:stretch>
        </p:blipFill>
        <p:spPr>
          <a:xfrm rot="-8526701">
            <a:off x="8080252" y="3477662"/>
            <a:ext cx="3447426" cy="3394828"/>
          </a:xfrm>
          <a:prstGeom prst="rect">
            <a:avLst/>
          </a:prstGeom>
          <a:noFill/>
          <a:ln>
            <a:noFill/>
          </a:ln>
        </p:spPr>
      </p:pic>
      <p:pic>
        <p:nvPicPr>
          <p:cNvPr id="461" name="Google Shape;461;p43"/>
          <p:cNvPicPr preferRelativeResize="0"/>
          <p:nvPr/>
        </p:nvPicPr>
        <p:blipFill>
          <a:blip r:embed="rId4">
            <a:alphaModFix/>
          </a:blip>
          <a:stretch>
            <a:fillRect/>
          </a:stretch>
        </p:blipFill>
        <p:spPr>
          <a:xfrm rot="8655129">
            <a:off x="-1455501" y="-859367"/>
            <a:ext cx="2764175" cy="2722003"/>
          </a:xfrm>
          <a:prstGeom prst="rect">
            <a:avLst/>
          </a:prstGeom>
          <a:noFill/>
          <a:ln>
            <a:noFill/>
          </a:ln>
        </p:spPr>
      </p:pic>
      <p:sp>
        <p:nvSpPr>
          <p:cNvPr id="462" name="Google Shape;462;p43"/>
          <p:cNvSpPr txBox="1">
            <a:spLocks noGrp="1"/>
          </p:cNvSpPr>
          <p:nvPr>
            <p:ph type="body" idx="1"/>
          </p:nvPr>
        </p:nvSpPr>
        <p:spPr>
          <a:xfrm>
            <a:off x="1221500" y="2981450"/>
            <a:ext cx="3303000" cy="15033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63" name="Google Shape;463;p43"/>
          <p:cNvSpPr txBox="1">
            <a:spLocks noGrp="1"/>
          </p:cNvSpPr>
          <p:nvPr>
            <p:ph type="body" idx="2"/>
          </p:nvPr>
        </p:nvSpPr>
        <p:spPr>
          <a:xfrm>
            <a:off x="4619350" y="2981450"/>
            <a:ext cx="3303000" cy="1503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464" name="Google Shape;464;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65" name="Google Shape;465;p43"/>
          <p:cNvSpPr txBox="1">
            <a:spLocks noGrp="1"/>
          </p:cNvSpPr>
          <p:nvPr>
            <p:ph type="title" idx="3"/>
          </p:nvPr>
        </p:nvSpPr>
        <p:spPr>
          <a:xfrm>
            <a:off x="1221500" y="2417625"/>
            <a:ext cx="33030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66" name="Google Shape;466;p43"/>
          <p:cNvSpPr txBox="1">
            <a:spLocks noGrp="1"/>
          </p:cNvSpPr>
          <p:nvPr>
            <p:ph type="title" idx="4"/>
          </p:nvPr>
        </p:nvSpPr>
        <p:spPr>
          <a:xfrm>
            <a:off x="4619201" y="2417625"/>
            <a:ext cx="3303300" cy="55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
        <p:cNvGrpSpPr/>
        <p:nvPr/>
      </p:nvGrpSpPr>
      <p:grpSpPr>
        <a:xfrm>
          <a:off x="0" y="0"/>
          <a:ext cx="0" cy="0"/>
          <a:chOff x="0" y="0"/>
          <a:chExt cx="0" cy="0"/>
        </a:xfrm>
      </p:grpSpPr>
      <p:pic>
        <p:nvPicPr>
          <p:cNvPr id="49" name="Google Shape;49;p6"/>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50" name="Google Shape;50;p6"/>
          <p:cNvPicPr preferRelativeResize="0"/>
          <p:nvPr/>
        </p:nvPicPr>
        <p:blipFill>
          <a:blip r:embed="rId3">
            <a:alphaModFix/>
          </a:blip>
          <a:stretch>
            <a:fillRect/>
          </a:stretch>
        </p:blipFill>
        <p:spPr>
          <a:xfrm>
            <a:off x="-1228106" y="4421067"/>
            <a:ext cx="3545025" cy="3490951"/>
          </a:xfrm>
          <a:prstGeom prst="rect">
            <a:avLst/>
          </a:prstGeom>
          <a:noFill/>
          <a:ln>
            <a:noFill/>
          </a:ln>
        </p:spPr>
      </p:pic>
      <p:pic>
        <p:nvPicPr>
          <p:cNvPr id="51" name="Google Shape;51;p6"/>
          <p:cNvPicPr preferRelativeResize="0"/>
          <p:nvPr/>
        </p:nvPicPr>
        <p:blipFill>
          <a:blip r:embed="rId3">
            <a:alphaModFix/>
          </a:blip>
          <a:stretch>
            <a:fillRect/>
          </a:stretch>
        </p:blipFill>
        <p:spPr>
          <a:xfrm>
            <a:off x="8087347" y="-1431907"/>
            <a:ext cx="2699301" cy="2658150"/>
          </a:xfrm>
          <a:prstGeom prst="rect">
            <a:avLst/>
          </a:prstGeom>
          <a:noFill/>
          <a:ln>
            <a:noFill/>
          </a:ln>
        </p:spPr>
      </p:pic>
      <p:pic>
        <p:nvPicPr>
          <p:cNvPr id="52" name="Google Shape;52;p6"/>
          <p:cNvPicPr preferRelativeResize="0"/>
          <p:nvPr/>
        </p:nvPicPr>
        <p:blipFill>
          <a:blip r:embed="rId4">
            <a:alphaModFix amt="41000"/>
          </a:blip>
          <a:stretch>
            <a:fillRect/>
          </a:stretch>
        </p:blipFill>
        <p:spPr>
          <a:xfrm rot="-1042746">
            <a:off x="-2040990" y="-3537153"/>
            <a:ext cx="6700175" cy="4340020"/>
          </a:xfrm>
          <a:prstGeom prst="rect">
            <a:avLst/>
          </a:prstGeom>
          <a:noFill/>
          <a:ln>
            <a:noFill/>
          </a:ln>
        </p:spPr>
      </p:pic>
      <p:pic>
        <p:nvPicPr>
          <p:cNvPr id="53" name="Google Shape;53;p6"/>
          <p:cNvPicPr preferRelativeResize="0"/>
          <p:nvPr/>
        </p:nvPicPr>
        <p:blipFill>
          <a:blip r:embed="rId4">
            <a:alphaModFix amt="41000"/>
          </a:blip>
          <a:stretch>
            <a:fillRect/>
          </a:stretch>
        </p:blipFill>
        <p:spPr>
          <a:xfrm rot="2700007">
            <a:off x="7018109" y="4361722"/>
            <a:ext cx="6700173" cy="4340021"/>
          </a:xfrm>
          <a:prstGeom prst="rect">
            <a:avLst/>
          </a:prstGeom>
          <a:noFill/>
          <a:ln>
            <a:noFill/>
          </a:ln>
        </p:spPr>
      </p:pic>
      <p:sp>
        <p:nvSpPr>
          <p:cNvPr id="54" name="Google Shape;54;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wo columns 1">
  <p:cSld name="CUSTOM_11">
    <p:spTree>
      <p:nvGrpSpPr>
        <p:cNvPr id="1" name="Shape 467"/>
        <p:cNvGrpSpPr/>
        <p:nvPr/>
      </p:nvGrpSpPr>
      <p:grpSpPr>
        <a:xfrm>
          <a:off x="0" y="0"/>
          <a:ext cx="0" cy="0"/>
          <a:chOff x="0" y="0"/>
          <a:chExt cx="0" cy="0"/>
        </a:xfrm>
      </p:grpSpPr>
      <p:pic>
        <p:nvPicPr>
          <p:cNvPr id="468" name="Google Shape;468;p44"/>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469" name="Google Shape;469;p44"/>
          <p:cNvPicPr preferRelativeResize="0"/>
          <p:nvPr/>
        </p:nvPicPr>
        <p:blipFill>
          <a:blip r:embed="rId3">
            <a:alphaModFix/>
          </a:blip>
          <a:stretch>
            <a:fillRect/>
          </a:stretch>
        </p:blipFill>
        <p:spPr>
          <a:xfrm rot="-8526699">
            <a:off x="-2232414" y="254468"/>
            <a:ext cx="3531677" cy="3477795"/>
          </a:xfrm>
          <a:prstGeom prst="rect">
            <a:avLst/>
          </a:prstGeom>
          <a:noFill/>
          <a:ln>
            <a:noFill/>
          </a:ln>
        </p:spPr>
      </p:pic>
      <p:pic>
        <p:nvPicPr>
          <p:cNvPr id="470" name="Google Shape;470;p44"/>
          <p:cNvPicPr preferRelativeResize="0"/>
          <p:nvPr/>
        </p:nvPicPr>
        <p:blipFill>
          <a:blip r:embed="rId4">
            <a:alphaModFix amt="41000"/>
          </a:blip>
          <a:stretch>
            <a:fillRect/>
          </a:stretch>
        </p:blipFill>
        <p:spPr>
          <a:xfrm rot="697297">
            <a:off x="-4647653" y="-1563264"/>
            <a:ext cx="6296330" cy="4078402"/>
          </a:xfrm>
          <a:prstGeom prst="rect">
            <a:avLst/>
          </a:prstGeom>
          <a:noFill/>
          <a:ln>
            <a:noFill/>
          </a:ln>
        </p:spPr>
      </p:pic>
      <p:pic>
        <p:nvPicPr>
          <p:cNvPr id="471" name="Google Shape;471;p44"/>
          <p:cNvPicPr preferRelativeResize="0"/>
          <p:nvPr/>
        </p:nvPicPr>
        <p:blipFill>
          <a:blip r:embed="rId4">
            <a:alphaModFix amt="41000"/>
          </a:blip>
          <a:stretch>
            <a:fillRect/>
          </a:stretch>
        </p:blipFill>
        <p:spPr>
          <a:xfrm rot="697297">
            <a:off x="7643472" y="1755636"/>
            <a:ext cx="6296330" cy="4078402"/>
          </a:xfrm>
          <a:prstGeom prst="rect">
            <a:avLst/>
          </a:prstGeom>
          <a:noFill/>
          <a:ln>
            <a:noFill/>
          </a:ln>
        </p:spPr>
      </p:pic>
      <p:sp>
        <p:nvSpPr>
          <p:cNvPr id="472" name="Google Shape;472;p44"/>
          <p:cNvSpPr txBox="1">
            <a:spLocks noGrp="1"/>
          </p:cNvSpPr>
          <p:nvPr>
            <p:ph type="title"/>
          </p:nvPr>
        </p:nvSpPr>
        <p:spPr>
          <a:xfrm>
            <a:off x="2919552" y="1539850"/>
            <a:ext cx="5050800" cy="4260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73" name="Google Shape;473;p44"/>
          <p:cNvSpPr txBox="1">
            <a:spLocks noGrp="1"/>
          </p:cNvSpPr>
          <p:nvPr>
            <p:ph type="title" idx="2"/>
          </p:nvPr>
        </p:nvSpPr>
        <p:spPr>
          <a:xfrm>
            <a:off x="2919628" y="3052100"/>
            <a:ext cx="5050800" cy="4260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74" name="Google Shape;474;p44"/>
          <p:cNvSpPr txBox="1">
            <a:spLocks noGrp="1"/>
          </p:cNvSpPr>
          <p:nvPr>
            <p:ph type="subTitle" idx="1"/>
          </p:nvPr>
        </p:nvSpPr>
        <p:spPr>
          <a:xfrm>
            <a:off x="2919775" y="3483025"/>
            <a:ext cx="4251000" cy="862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75" name="Google Shape;475;p44"/>
          <p:cNvSpPr txBox="1">
            <a:spLocks noGrp="1"/>
          </p:cNvSpPr>
          <p:nvPr>
            <p:ph type="subTitle" idx="3"/>
          </p:nvPr>
        </p:nvSpPr>
        <p:spPr>
          <a:xfrm>
            <a:off x="2919775" y="1969625"/>
            <a:ext cx="4251000" cy="862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76" name="Google Shape;476;p44"/>
          <p:cNvSpPr txBox="1">
            <a:spLocks noGrp="1"/>
          </p:cNvSpPr>
          <p:nvPr>
            <p:ph type="title" idx="4"/>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2">
  <p:cSld name="CUSTOM_10">
    <p:spTree>
      <p:nvGrpSpPr>
        <p:cNvPr id="1" name="Shape 477"/>
        <p:cNvGrpSpPr/>
        <p:nvPr/>
      </p:nvGrpSpPr>
      <p:grpSpPr>
        <a:xfrm>
          <a:off x="0" y="0"/>
          <a:ext cx="0" cy="0"/>
          <a:chOff x="0" y="0"/>
          <a:chExt cx="0" cy="0"/>
        </a:xfrm>
      </p:grpSpPr>
      <p:pic>
        <p:nvPicPr>
          <p:cNvPr id="478" name="Google Shape;478;p45"/>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479" name="Google Shape;479;p45"/>
          <p:cNvPicPr preferRelativeResize="0"/>
          <p:nvPr/>
        </p:nvPicPr>
        <p:blipFill>
          <a:blip r:embed="rId3">
            <a:alphaModFix amt="10000"/>
          </a:blip>
          <a:stretch>
            <a:fillRect/>
          </a:stretch>
        </p:blipFill>
        <p:spPr>
          <a:xfrm rot="623217">
            <a:off x="2319062" y="521198"/>
            <a:ext cx="8614102" cy="5579779"/>
          </a:xfrm>
          <a:prstGeom prst="rect">
            <a:avLst/>
          </a:prstGeom>
          <a:noFill/>
          <a:ln>
            <a:noFill/>
          </a:ln>
        </p:spPr>
      </p:pic>
      <p:sp>
        <p:nvSpPr>
          <p:cNvPr id="480" name="Google Shape;480;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81" name="Google Shape;481;p45"/>
          <p:cNvSpPr txBox="1">
            <a:spLocks noGrp="1"/>
          </p:cNvSpPr>
          <p:nvPr>
            <p:ph type="body" idx="1"/>
          </p:nvPr>
        </p:nvSpPr>
        <p:spPr>
          <a:xfrm>
            <a:off x="878650" y="1424100"/>
            <a:ext cx="4462200" cy="3119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1"/>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pic>
        <p:nvPicPr>
          <p:cNvPr id="482" name="Google Shape;482;p45"/>
          <p:cNvPicPr preferRelativeResize="0"/>
          <p:nvPr/>
        </p:nvPicPr>
        <p:blipFill>
          <a:blip r:embed="rId4">
            <a:alphaModFix/>
          </a:blip>
          <a:stretch>
            <a:fillRect/>
          </a:stretch>
        </p:blipFill>
        <p:spPr>
          <a:xfrm rot="-8526696">
            <a:off x="6344369" y="2345457"/>
            <a:ext cx="3731665" cy="3674735"/>
          </a:xfrm>
          <a:prstGeom prst="rect">
            <a:avLst/>
          </a:prstGeom>
          <a:noFill/>
          <a:ln>
            <a:noFill/>
          </a:ln>
        </p:spPr>
      </p:pic>
      <p:pic>
        <p:nvPicPr>
          <p:cNvPr id="483" name="Google Shape;483;p45"/>
          <p:cNvPicPr preferRelativeResize="0"/>
          <p:nvPr/>
        </p:nvPicPr>
        <p:blipFill>
          <a:blip r:embed="rId4">
            <a:alphaModFix/>
          </a:blip>
          <a:stretch>
            <a:fillRect/>
          </a:stretch>
        </p:blipFill>
        <p:spPr>
          <a:xfrm rot="-8526696">
            <a:off x="-1532015" y="-1020403"/>
            <a:ext cx="2756460" cy="2714406"/>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hree columns 1">
  <p:cSld name="CUSTOM_6_2">
    <p:spTree>
      <p:nvGrpSpPr>
        <p:cNvPr id="1" name="Shape 484"/>
        <p:cNvGrpSpPr/>
        <p:nvPr/>
      </p:nvGrpSpPr>
      <p:grpSpPr>
        <a:xfrm>
          <a:off x="0" y="0"/>
          <a:ext cx="0" cy="0"/>
          <a:chOff x="0" y="0"/>
          <a:chExt cx="0" cy="0"/>
        </a:xfrm>
      </p:grpSpPr>
      <p:pic>
        <p:nvPicPr>
          <p:cNvPr id="485" name="Google Shape;485;p46"/>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486" name="Google Shape;486;p46"/>
          <p:cNvPicPr preferRelativeResize="0"/>
          <p:nvPr/>
        </p:nvPicPr>
        <p:blipFill>
          <a:blip r:embed="rId3">
            <a:alphaModFix amt="41000"/>
          </a:blip>
          <a:stretch>
            <a:fillRect/>
          </a:stretch>
        </p:blipFill>
        <p:spPr>
          <a:xfrm rot="697297">
            <a:off x="-3384928" y="-2559514"/>
            <a:ext cx="6296330" cy="4078402"/>
          </a:xfrm>
          <a:prstGeom prst="rect">
            <a:avLst/>
          </a:prstGeom>
          <a:noFill/>
          <a:ln>
            <a:noFill/>
          </a:ln>
        </p:spPr>
      </p:pic>
      <p:pic>
        <p:nvPicPr>
          <p:cNvPr id="487" name="Google Shape;487;p46"/>
          <p:cNvPicPr preferRelativeResize="0"/>
          <p:nvPr/>
        </p:nvPicPr>
        <p:blipFill>
          <a:blip r:embed="rId3">
            <a:alphaModFix amt="41000"/>
          </a:blip>
          <a:stretch>
            <a:fillRect/>
          </a:stretch>
        </p:blipFill>
        <p:spPr>
          <a:xfrm rot="-417934">
            <a:off x="3195047" y="4059911"/>
            <a:ext cx="6296331" cy="4078403"/>
          </a:xfrm>
          <a:prstGeom prst="rect">
            <a:avLst/>
          </a:prstGeom>
          <a:noFill/>
          <a:ln>
            <a:noFill/>
          </a:ln>
        </p:spPr>
      </p:pic>
      <p:pic>
        <p:nvPicPr>
          <p:cNvPr id="488" name="Google Shape;488;p46"/>
          <p:cNvPicPr preferRelativeResize="0"/>
          <p:nvPr/>
        </p:nvPicPr>
        <p:blipFill>
          <a:blip r:embed="rId4">
            <a:alphaModFix/>
          </a:blip>
          <a:stretch>
            <a:fillRect/>
          </a:stretch>
        </p:blipFill>
        <p:spPr>
          <a:xfrm rot="-8526696">
            <a:off x="6550941" y="-1333190"/>
            <a:ext cx="2756460" cy="2714406"/>
          </a:xfrm>
          <a:prstGeom prst="rect">
            <a:avLst/>
          </a:prstGeom>
          <a:noFill/>
          <a:ln>
            <a:noFill/>
          </a:ln>
        </p:spPr>
      </p:pic>
      <p:pic>
        <p:nvPicPr>
          <p:cNvPr id="489" name="Google Shape;489;p46"/>
          <p:cNvPicPr preferRelativeResize="0"/>
          <p:nvPr/>
        </p:nvPicPr>
        <p:blipFill>
          <a:blip r:embed="rId4">
            <a:alphaModFix/>
          </a:blip>
          <a:stretch>
            <a:fillRect/>
          </a:stretch>
        </p:blipFill>
        <p:spPr>
          <a:xfrm rot="-8526696">
            <a:off x="7937966" y="164712"/>
            <a:ext cx="2756460" cy="2714406"/>
          </a:xfrm>
          <a:prstGeom prst="rect">
            <a:avLst/>
          </a:prstGeom>
          <a:noFill/>
          <a:ln>
            <a:noFill/>
          </a:ln>
        </p:spPr>
      </p:pic>
      <p:pic>
        <p:nvPicPr>
          <p:cNvPr id="490" name="Google Shape;490;p46"/>
          <p:cNvPicPr preferRelativeResize="0"/>
          <p:nvPr/>
        </p:nvPicPr>
        <p:blipFill>
          <a:blip r:embed="rId4">
            <a:alphaModFix/>
          </a:blip>
          <a:stretch>
            <a:fillRect/>
          </a:stretch>
        </p:blipFill>
        <p:spPr>
          <a:xfrm rot="-8526699">
            <a:off x="-2742139" y="3359118"/>
            <a:ext cx="3531677" cy="3477795"/>
          </a:xfrm>
          <a:prstGeom prst="rect">
            <a:avLst/>
          </a:prstGeom>
          <a:noFill/>
          <a:ln>
            <a:noFill/>
          </a:ln>
        </p:spPr>
      </p:pic>
      <p:sp>
        <p:nvSpPr>
          <p:cNvPr id="491" name="Google Shape;491;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92" name="Google Shape;492;p46"/>
          <p:cNvSpPr txBox="1">
            <a:spLocks noGrp="1"/>
          </p:cNvSpPr>
          <p:nvPr>
            <p:ph type="title" idx="2"/>
          </p:nvPr>
        </p:nvSpPr>
        <p:spPr>
          <a:xfrm>
            <a:off x="937700" y="3043774"/>
            <a:ext cx="2175300" cy="4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93" name="Google Shape;493;p46"/>
          <p:cNvSpPr txBox="1">
            <a:spLocks noGrp="1"/>
          </p:cNvSpPr>
          <p:nvPr>
            <p:ph type="subTitle" idx="1"/>
          </p:nvPr>
        </p:nvSpPr>
        <p:spPr>
          <a:xfrm>
            <a:off x="937700" y="3421175"/>
            <a:ext cx="2175300" cy="72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94" name="Google Shape;494;p46"/>
          <p:cNvSpPr txBox="1">
            <a:spLocks noGrp="1"/>
          </p:cNvSpPr>
          <p:nvPr>
            <p:ph type="title" idx="3"/>
          </p:nvPr>
        </p:nvSpPr>
        <p:spPr>
          <a:xfrm>
            <a:off x="3484424" y="3043774"/>
            <a:ext cx="2175300" cy="4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95" name="Google Shape;495;p46"/>
          <p:cNvSpPr txBox="1">
            <a:spLocks noGrp="1"/>
          </p:cNvSpPr>
          <p:nvPr>
            <p:ph type="subTitle" idx="4"/>
          </p:nvPr>
        </p:nvSpPr>
        <p:spPr>
          <a:xfrm>
            <a:off x="3484422" y="3421175"/>
            <a:ext cx="2175300" cy="72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96" name="Google Shape;496;p46"/>
          <p:cNvSpPr txBox="1">
            <a:spLocks noGrp="1"/>
          </p:cNvSpPr>
          <p:nvPr>
            <p:ph type="title" idx="5"/>
          </p:nvPr>
        </p:nvSpPr>
        <p:spPr>
          <a:xfrm>
            <a:off x="6031149" y="3043774"/>
            <a:ext cx="2175300" cy="4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97" name="Google Shape;497;p46"/>
          <p:cNvSpPr txBox="1">
            <a:spLocks noGrp="1"/>
          </p:cNvSpPr>
          <p:nvPr>
            <p:ph type="subTitle" idx="6"/>
          </p:nvPr>
        </p:nvSpPr>
        <p:spPr>
          <a:xfrm>
            <a:off x="6031150" y="3421175"/>
            <a:ext cx="2175300" cy="726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3">
  <p:cSld name="TITLE_AND_TWO_COLUMNS_1_1">
    <p:spTree>
      <p:nvGrpSpPr>
        <p:cNvPr id="1" name="Shape 498"/>
        <p:cNvGrpSpPr/>
        <p:nvPr/>
      </p:nvGrpSpPr>
      <p:grpSpPr>
        <a:xfrm>
          <a:off x="0" y="0"/>
          <a:ext cx="0" cy="0"/>
          <a:chOff x="0" y="0"/>
          <a:chExt cx="0" cy="0"/>
        </a:xfrm>
      </p:grpSpPr>
      <p:pic>
        <p:nvPicPr>
          <p:cNvPr id="499" name="Google Shape;499;p47"/>
          <p:cNvPicPr preferRelativeResize="0"/>
          <p:nvPr/>
        </p:nvPicPr>
        <p:blipFill>
          <a:blip r:embed="rId2">
            <a:alphaModFix/>
          </a:blip>
          <a:stretch>
            <a:fillRect/>
          </a:stretch>
        </p:blipFill>
        <p:spPr>
          <a:xfrm rot="10800000" flipH="1">
            <a:off x="0" y="0"/>
            <a:ext cx="9144000" cy="5143500"/>
          </a:xfrm>
          <a:prstGeom prst="rect">
            <a:avLst/>
          </a:prstGeom>
          <a:noFill/>
          <a:ln>
            <a:noFill/>
          </a:ln>
        </p:spPr>
      </p:pic>
      <p:pic>
        <p:nvPicPr>
          <p:cNvPr id="500" name="Google Shape;500;p47"/>
          <p:cNvPicPr preferRelativeResize="0"/>
          <p:nvPr/>
        </p:nvPicPr>
        <p:blipFill>
          <a:blip r:embed="rId3">
            <a:alphaModFix amt="41000"/>
          </a:blip>
          <a:stretch>
            <a:fillRect/>
          </a:stretch>
        </p:blipFill>
        <p:spPr>
          <a:xfrm rot="7060367" flipH="1">
            <a:off x="-2615294" y="-2798389"/>
            <a:ext cx="5470711" cy="3543603"/>
          </a:xfrm>
          <a:prstGeom prst="rect">
            <a:avLst/>
          </a:prstGeom>
          <a:noFill/>
          <a:ln>
            <a:noFill/>
          </a:ln>
        </p:spPr>
      </p:pic>
      <p:pic>
        <p:nvPicPr>
          <p:cNvPr id="501" name="Google Shape;501;p47"/>
          <p:cNvPicPr preferRelativeResize="0"/>
          <p:nvPr/>
        </p:nvPicPr>
        <p:blipFill>
          <a:blip r:embed="rId4">
            <a:alphaModFix/>
          </a:blip>
          <a:stretch>
            <a:fillRect/>
          </a:stretch>
        </p:blipFill>
        <p:spPr>
          <a:xfrm rot="10635949">
            <a:off x="8089369" y="-1772807"/>
            <a:ext cx="3531675" cy="3477795"/>
          </a:xfrm>
          <a:prstGeom prst="rect">
            <a:avLst/>
          </a:prstGeom>
          <a:noFill/>
          <a:ln>
            <a:noFill/>
          </a:ln>
        </p:spPr>
      </p:pic>
      <p:pic>
        <p:nvPicPr>
          <p:cNvPr id="502" name="Google Shape;502;p47"/>
          <p:cNvPicPr preferRelativeResize="0"/>
          <p:nvPr/>
        </p:nvPicPr>
        <p:blipFill>
          <a:blip r:embed="rId4">
            <a:alphaModFix/>
          </a:blip>
          <a:stretch>
            <a:fillRect/>
          </a:stretch>
        </p:blipFill>
        <p:spPr>
          <a:xfrm rot="10635950">
            <a:off x="-1365795" y="3343884"/>
            <a:ext cx="2702139" cy="2660932"/>
          </a:xfrm>
          <a:prstGeom prst="rect">
            <a:avLst/>
          </a:prstGeom>
          <a:noFill/>
          <a:ln>
            <a:noFill/>
          </a:ln>
        </p:spPr>
      </p:pic>
      <p:sp>
        <p:nvSpPr>
          <p:cNvPr id="503" name="Google Shape;503;p47"/>
          <p:cNvSpPr txBox="1">
            <a:spLocks noGrp="1"/>
          </p:cNvSpPr>
          <p:nvPr>
            <p:ph type="body" idx="1"/>
          </p:nvPr>
        </p:nvSpPr>
        <p:spPr>
          <a:xfrm>
            <a:off x="720000" y="3455725"/>
            <a:ext cx="2519700" cy="894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504" name="Google Shape;504;p47"/>
          <p:cNvSpPr txBox="1">
            <a:spLocks noGrp="1"/>
          </p:cNvSpPr>
          <p:nvPr>
            <p:ph type="body" idx="2"/>
          </p:nvPr>
        </p:nvSpPr>
        <p:spPr>
          <a:xfrm>
            <a:off x="3312043" y="3455725"/>
            <a:ext cx="2519700" cy="894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505" name="Google Shape;505;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06" name="Google Shape;506;p47"/>
          <p:cNvSpPr txBox="1">
            <a:spLocks noGrp="1"/>
          </p:cNvSpPr>
          <p:nvPr>
            <p:ph type="title" idx="3"/>
          </p:nvPr>
        </p:nvSpPr>
        <p:spPr>
          <a:xfrm>
            <a:off x="720000" y="2556925"/>
            <a:ext cx="2519700" cy="89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07" name="Google Shape;507;p47"/>
          <p:cNvSpPr txBox="1">
            <a:spLocks noGrp="1"/>
          </p:cNvSpPr>
          <p:nvPr>
            <p:ph type="title" idx="4"/>
          </p:nvPr>
        </p:nvSpPr>
        <p:spPr>
          <a:xfrm>
            <a:off x="3311924" y="2556925"/>
            <a:ext cx="2520000" cy="89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08" name="Google Shape;508;p47"/>
          <p:cNvSpPr txBox="1">
            <a:spLocks noGrp="1"/>
          </p:cNvSpPr>
          <p:nvPr>
            <p:ph type="body" idx="5"/>
          </p:nvPr>
        </p:nvSpPr>
        <p:spPr>
          <a:xfrm>
            <a:off x="5904249" y="3455725"/>
            <a:ext cx="2519700" cy="894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509" name="Google Shape;509;p47"/>
          <p:cNvSpPr txBox="1">
            <a:spLocks noGrp="1"/>
          </p:cNvSpPr>
          <p:nvPr>
            <p:ph type="title" idx="6"/>
          </p:nvPr>
        </p:nvSpPr>
        <p:spPr>
          <a:xfrm>
            <a:off x="5904125" y="2556925"/>
            <a:ext cx="2520000" cy="89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2200">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3">
  <p:cSld name="CUSTOM_13_1">
    <p:spTree>
      <p:nvGrpSpPr>
        <p:cNvPr id="1" name="Shape 510"/>
        <p:cNvGrpSpPr/>
        <p:nvPr/>
      </p:nvGrpSpPr>
      <p:grpSpPr>
        <a:xfrm>
          <a:off x="0" y="0"/>
          <a:ext cx="0" cy="0"/>
          <a:chOff x="0" y="0"/>
          <a:chExt cx="0" cy="0"/>
        </a:xfrm>
      </p:grpSpPr>
      <p:pic>
        <p:nvPicPr>
          <p:cNvPr id="511" name="Google Shape;511;p48"/>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512" name="Google Shape;512;p48"/>
          <p:cNvPicPr preferRelativeResize="0"/>
          <p:nvPr/>
        </p:nvPicPr>
        <p:blipFill>
          <a:blip r:embed="rId3">
            <a:alphaModFix/>
          </a:blip>
          <a:stretch>
            <a:fillRect/>
          </a:stretch>
        </p:blipFill>
        <p:spPr>
          <a:xfrm rot="8481114">
            <a:off x="-969680" y="3832268"/>
            <a:ext cx="3531674" cy="3477795"/>
          </a:xfrm>
          <a:prstGeom prst="rect">
            <a:avLst/>
          </a:prstGeom>
          <a:noFill/>
          <a:ln>
            <a:noFill/>
          </a:ln>
        </p:spPr>
      </p:pic>
      <p:pic>
        <p:nvPicPr>
          <p:cNvPr id="513" name="Google Shape;513;p48"/>
          <p:cNvPicPr preferRelativeResize="0"/>
          <p:nvPr/>
        </p:nvPicPr>
        <p:blipFill>
          <a:blip r:embed="rId3">
            <a:alphaModFix/>
          </a:blip>
          <a:stretch>
            <a:fillRect/>
          </a:stretch>
        </p:blipFill>
        <p:spPr>
          <a:xfrm rot="10635950">
            <a:off x="7704839" y="-1023457"/>
            <a:ext cx="2702139" cy="2660932"/>
          </a:xfrm>
          <a:prstGeom prst="rect">
            <a:avLst/>
          </a:prstGeom>
          <a:noFill/>
          <a:ln>
            <a:noFill/>
          </a:ln>
        </p:spPr>
      </p:pic>
      <p:pic>
        <p:nvPicPr>
          <p:cNvPr id="514" name="Google Shape;514;p48"/>
          <p:cNvPicPr preferRelativeResize="0"/>
          <p:nvPr/>
        </p:nvPicPr>
        <p:blipFill>
          <a:blip r:embed="rId3">
            <a:alphaModFix/>
          </a:blip>
          <a:stretch>
            <a:fillRect/>
          </a:stretch>
        </p:blipFill>
        <p:spPr>
          <a:xfrm rot="8616667">
            <a:off x="-1678663" y="-1844641"/>
            <a:ext cx="3638659" cy="3583150"/>
          </a:xfrm>
          <a:prstGeom prst="rect">
            <a:avLst/>
          </a:prstGeom>
          <a:noFill/>
          <a:ln>
            <a:noFill/>
          </a:ln>
        </p:spPr>
      </p:pic>
      <p:pic>
        <p:nvPicPr>
          <p:cNvPr id="515" name="Google Shape;515;p48"/>
          <p:cNvPicPr preferRelativeResize="0"/>
          <p:nvPr/>
        </p:nvPicPr>
        <p:blipFill>
          <a:blip r:embed="rId4">
            <a:alphaModFix amt="41000"/>
          </a:blip>
          <a:stretch>
            <a:fillRect/>
          </a:stretch>
        </p:blipFill>
        <p:spPr>
          <a:xfrm rot="-1226835">
            <a:off x="-2603780" y="-2558983"/>
            <a:ext cx="6799886" cy="4404563"/>
          </a:xfrm>
          <a:prstGeom prst="rect">
            <a:avLst/>
          </a:prstGeom>
          <a:noFill/>
          <a:ln>
            <a:noFill/>
          </a:ln>
        </p:spPr>
      </p:pic>
      <p:pic>
        <p:nvPicPr>
          <p:cNvPr id="516" name="Google Shape;516;p48"/>
          <p:cNvPicPr preferRelativeResize="0"/>
          <p:nvPr/>
        </p:nvPicPr>
        <p:blipFill>
          <a:blip r:embed="rId4">
            <a:alphaModFix amt="41000"/>
          </a:blip>
          <a:stretch>
            <a:fillRect/>
          </a:stretch>
        </p:blipFill>
        <p:spPr>
          <a:xfrm rot="-1226835">
            <a:off x="6640620" y="-2640083"/>
            <a:ext cx="6799886" cy="4404563"/>
          </a:xfrm>
          <a:prstGeom prst="rect">
            <a:avLst/>
          </a:prstGeom>
          <a:noFill/>
          <a:ln>
            <a:noFill/>
          </a:ln>
        </p:spPr>
      </p:pic>
      <p:pic>
        <p:nvPicPr>
          <p:cNvPr id="517" name="Google Shape;517;p48"/>
          <p:cNvPicPr preferRelativeResize="0"/>
          <p:nvPr/>
        </p:nvPicPr>
        <p:blipFill>
          <a:blip r:embed="rId4">
            <a:alphaModFix amt="41000"/>
          </a:blip>
          <a:stretch>
            <a:fillRect/>
          </a:stretch>
        </p:blipFill>
        <p:spPr>
          <a:xfrm rot="483135">
            <a:off x="4996932" y="2438488"/>
            <a:ext cx="6075811" cy="3935547"/>
          </a:xfrm>
          <a:prstGeom prst="rect">
            <a:avLst/>
          </a:prstGeom>
          <a:noFill/>
          <a:ln>
            <a:noFill/>
          </a:ln>
        </p:spPr>
      </p:pic>
      <p:sp>
        <p:nvSpPr>
          <p:cNvPr id="518" name="Google Shape;518;p48"/>
          <p:cNvSpPr txBox="1">
            <a:spLocks noGrp="1"/>
          </p:cNvSpPr>
          <p:nvPr>
            <p:ph type="title"/>
          </p:nvPr>
        </p:nvSpPr>
        <p:spPr>
          <a:xfrm>
            <a:off x="720000" y="1434773"/>
            <a:ext cx="2903700" cy="1076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19" name="Google Shape;519;p48"/>
          <p:cNvSpPr txBox="1">
            <a:spLocks noGrp="1"/>
          </p:cNvSpPr>
          <p:nvPr>
            <p:ph type="subTitle" idx="1"/>
          </p:nvPr>
        </p:nvSpPr>
        <p:spPr>
          <a:xfrm>
            <a:off x="720000" y="2691425"/>
            <a:ext cx="3572400" cy="91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4">
  <p:cSld name="CUSTOM_2">
    <p:spTree>
      <p:nvGrpSpPr>
        <p:cNvPr id="1" name="Shape 520"/>
        <p:cNvGrpSpPr/>
        <p:nvPr/>
      </p:nvGrpSpPr>
      <p:grpSpPr>
        <a:xfrm>
          <a:off x="0" y="0"/>
          <a:ext cx="0" cy="0"/>
          <a:chOff x="0" y="0"/>
          <a:chExt cx="0" cy="0"/>
        </a:xfrm>
      </p:grpSpPr>
      <p:pic>
        <p:nvPicPr>
          <p:cNvPr id="521" name="Google Shape;521;p49"/>
          <p:cNvPicPr preferRelativeResize="0"/>
          <p:nvPr/>
        </p:nvPicPr>
        <p:blipFill>
          <a:blip r:embed="rId2">
            <a:alphaModFix/>
          </a:blip>
          <a:stretch>
            <a:fillRect/>
          </a:stretch>
        </p:blipFill>
        <p:spPr>
          <a:xfrm>
            <a:off x="0" y="0"/>
            <a:ext cx="9144000" cy="5143500"/>
          </a:xfrm>
          <a:prstGeom prst="rect">
            <a:avLst/>
          </a:prstGeom>
          <a:noFill/>
          <a:ln>
            <a:noFill/>
          </a:ln>
        </p:spPr>
      </p:pic>
      <p:sp>
        <p:nvSpPr>
          <p:cNvPr id="522" name="Google Shape;522;p49"/>
          <p:cNvSpPr txBox="1">
            <a:spLocks noGrp="1"/>
          </p:cNvSpPr>
          <p:nvPr>
            <p:ph type="title"/>
          </p:nvPr>
        </p:nvSpPr>
        <p:spPr>
          <a:xfrm>
            <a:off x="4391775" y="1795808"/>
            <a:ext cx="37920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400"/>
              <a:buNone/>
              <a:defRPr>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23" name="Google Shape;523;p49"/>
          <p:cNvSpPr txBox="1">
            <a:spLocks noGrp="1"/>
          </p:cNvSpPr>
          <p:nvPr>
            <p:ph type="subTitle" idx="1"/>
          </p:nvPr>
        </p:nvSpPr>
        <p:spPr>
          <a:xfrm>
            <a:off x="4640250" y="2455650"/>
            <a:ext cx="3543600" cy="102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524" name="Google Shape;524;p49"/>
          <p:cNvPicPr preferRelativeResize="0"/>
          <p:nvPr/>
        </p:nvPicPr>
        <p:blipFill>
          <a:blip r:embed="rId3">
            <a:alphaModFix/>
          </a:blip>
          <a:stretch>
            <a:fillRect/>
          </a:stretch>
        </p:blipFill>
        <p:spPr>
          <a:xfrm rot="8707697">
            <a:off x="-1583655" y="-594833"/>
            <a:ext cx="3531674" cy="3477795"/>
          </a:xfrm>
          <a:prstGeom prst="rect">
            <a:avLst/>
          </a:prstGeom>
          <a:noFill/>
          <a:ln>
            <a:noFill/>
          </a:ln>
        </p:spPr>
      </p:pic>
      <p:pic>
        <p:nvPicPr>
          <p:cNvPr id="525" name="Google Shape;525;p49"/>
          <p:cNvPicPr preferRelativeResize="0"/>
          <p:nvPr/>
        </p:nvPicPr>
        <p:blipFill>
          <a:blip r:embed="rId3">
            <a:alphaModFix/>
          </a:blip>
          <a:stretch>
            <a:fillRect/>
          </a:stretch>
        </p:blipFill>
        <p:spPr>
          <a:xfrm rot="8707697">
            <a:off x="7563176" y="3548792"/>
            <a:ext cx="3531674" cy="3477795"/>
          </a:xfrm>
          <a:prstGeom prst="rect">
            <a:avLst/>
          </a:prstGeom>
          <a:noFill/>
          <a:ln>
            <a:noFill/>
          </a:ln>
        </p:spPr>
      </p:pic>
      <p:pic>
        <p:nvPicPr>
          <p:cNvPr id="526" name="Google Shape;526;p49"/>
          <p:cNvPicPr preferRelativeResize="0"/>
          <p:nvPr/>
        </p:nvPicPr>
        <p:blipFill>
          <a:blip r:embed="rId4">
            <a:alphaModFix amt="41000"/>
          </a:blip>
          <a:stretch>
            <a:fillRect/>
          </a:stretch>
        </p:blipFill>
        <p:spPr>
          <a:xfrm rot="483134">
            <a:off x="3145768" y="-2407963"/>
            <a:ext cx="6533589" cy="4232053"/>
          </a:xfrm>
          <a:prstGeom prst="rect">
            <a:avLst/>
          </a:prstGeom>
          <a:noFill/>
          <a:ln>
            <a:noFill/>
          </a:ln>
        </p:spPr>
      </p:pic>
      <p:pic>
        <p:nvPicPr>
          <p:cNvPr id="527" name="Google Shape;527;p49"/>
          <p:cNvPicPr preferRelativeResize="0"/>
          <p:nvPr/>
        </p:nvPicPr>
        <p:blipFill>
          <a:blip r:embed="rId4">
            <a:alphaModFix amt="41000"/>
          </a:blip>
          <a:stretch>
            <a:fillRect/>
          </a:stretch>
        </p:blipFill>
        <p:spPr>
          <a:xfrm rot="-346954">
            <a:off x="-1202456" y="2926342"/>
            <a:ext cx="5962438" cy="3862091"/>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5">
  <p:cSld name="CUSTOM_4">
    <p:spTree>
      <p:nvGrpSpPr>
        <p:cNvPr id="1" name="Shape 528"/>
        <p:cNvGrpSpPr/>
        <p:nvPr/>
      </p:nvGrpSpPr>
      <p:grpSpPr>
        <a:xfrm>
          <a:off x="0" y="0"/>
          <a:ext cx="0" cy="0"/>
          <a:chOff x="0" y="0"/>
          <a:chExt cx="0" cy="0"/>
        </a:xfrm>
      </p:grpSpPr>
      <p:pic>
        <p:nvPicPr>
          <p:cNvPr id="529" name="Google Shape;529;p50"/>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530" name="Google Shape;530;p50"/>
          <p:cNvPicPr preferRelativeResize="0"/>
          <p:nvPr/>
        </p:nvPicPr>
        <p:blipFill>
          <a:blip r:embed="rId3">
            <a:alphaModFix/>
          </a:blip>
          <a:stretch>
            <a:fillRect/>
          </a:stretch>
        </p:blipFill>
        <p:spPr>
          <a:xfrm rot="8707697">
            <a:off x="-2197630" y="3923142"/>
            <a:ext cx="3531674" cy="3477795"/>
          </a:xfrm>
          <a:prstGeom prst="rect">
            <a:avLst/>
          </a:prstGeom>
          <a:noFill/>
          <a:ln>
            <a:noFill/>
          </a:ln>
        </p:spPr>
      </p:pic>
      <p:pic>
        <p:nvPicPr>
          <p:cNvPr id="531" name="Google Shape;531;p50"/>
          <p:cNvPicPr preferRelativeResize="0"/>
          <p:nvPr/>
        </p:nvPicPr>
        <p:blipFill>
          <a:blip r:embed="rId3">
            <a:alphaModFix/>
          </a:blip>
          <a:stretch>
            <a:fillRect/>
          </a:stretch>
        </p:blipFill>
        <p:spPr>
          <a:xfrm rot="8707714">
            <a:off x="8208975" y="-310240"/>
            <a:ext cx="2657126" cy="2616580"/>
          </a:xfrm>
          <a:prstGeom prst="rect">
            <a:avLst/>
          </a:prstGeom>
          <a:noFill/>
          <a:ln>
            <a:noFill/>
          </a:ln>
        </p:spPr>
      </p:pic>
      <p:pic>
        <p:nvPicPr>
          <p:cNvPr id="532" name="Google Shape;532;p50"/>
          <p:cNvPicPr preferRelativeResize="0"/>
          <p:nvPr/>
        </p:nvPicPr>
        <p:blipFill>
          <a:blip r:embed="rId4">
            <a:alphaModFix amt="41000"/>
          </a:blip>
          <a:stretch>
            <a:fillRect/>
          </a:stretch>
        </p:blipFill>
        <p:spPr>
          <a:xfrm rot="-886673">
            <a:off x="2050203" y="-2883305"/>
            <a:ext cx="6569071" cy="4255035"/>
          </a:xfrm>
          <a:prstGeom prst="rect">
            <a:avLst/>
          </a:prstGeom>
          <a:noFill/>
          <a:ln>
            <a:noFill/>
          </a:ln>
        </p:spPr>
      </p:pic>
      <p:pic>
        <p:nvPicPr>
          <p:cNvPr id="533" name="Google Shape;533;p50"/>
          <p:cNvPicPr preferRelativeResize="0"/>
          <p:nvPr/>
        </p:nvPicPr>
        <p:blipFill>
          <a:blip r:embed="rId4">
            <a:alphaModFix amt="41000"/>
          </a:blip>
          <a:stretch>
            <a:fillRect/>
          </a:stretch>
        </p:blipFill>
        <p:spPr>
          <a:xfrm rot="470677">
            <a:off x="-5212547" y="-1713305"/>
            <a:ext cx="6569072" cy="4255034"/>
          </a:xfrm>
          <a:prstGeom prst="rect">
            <a:avLst/>
          </a:prstGeom>
          <a:noFill/>
          <a:ln>
            <a:noFill/>
          </a:ln>
        </p:spPr>
      </p:pic>
      <p:pic>
        <p:nvPicPr>
          <p:cNvPr id="534" name="Google Shape;534;p50"/>
          <p:cNvPicPr preferRelativeResize="0"/>
          <p:nvPr/>
        </p:nvPicPr>
        <p:blipFill>
          <a:blip r:embed="rId4">
            <a:alphaModFix amt="41000"/>
          </a:blip>
          <a:stretch>
            <a:fillRect/>
          </a:stretch>
        </p:blipFill>
        <p:spPr>
          <a:xfrm rot="477608">
            <a:off x="5399556" y="2828138"/>
            <a:ext cx="6027738" cy="3904398"/>
          </a:xfrm>
          <a:prstGeom prst="rect">
            <a:avLst/>
          </a:prstGeom>
          <a:noFill/>
          <a:ln>
            <a:noFill/>
          </a:ln>
        </p:spPr>
      </p:pic>
      <p:sp>
        <p:nvSpPr>
          <p:cNvPr id="535" name="Google Shape;535;p50"/>
          <p:cNvSpPr txBox="1">
            <a:spLocks noGrp="1"/>
          </p:cNvSpPr>
          <p:nvPr>
            <p:ph type="title"/>
          </p:nvPr>
        </p:nvSpPr>
        <p:spPr>
          <a:xfrm>
            <a:off x="872400" y="1856883"/>
            <a:ext cx="3527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solidFill>
                  <a:schemeClr val="accent1"/>
                </a:solidFill>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36" name="Google Shape;536;p50"/>
          <p:cNvSpPr txBox="1">
            <a:spLocks noGrp="1"/>
          </p:cNvSpPr>
          <p:nvPr>
            <p:ph type="subTitle" idx="1"/>
          </p:nvPr>
        </p:nvSpPr>
        <p:spPr>
          <a:xfrm>
            <a:off x="872400" y="2532878"/>
            <a:ext cx="3527100" cy="99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537"/>
        <p:cNvGrpSpPr/>
        <p:nvPr/>
      </p:nvGrpSpPr>
      <p:grpSpPr>
        <a:xfrm>
          <a:off x="0" y="0"/>
          <a:ext cx="0" cy="0"/>
          <a:chOff x="0" y="0"/>
          <a:chExt cx="0" cy="0"/>
        </a:xfrm>
      </p:grpSpPr>
      <p:pic>
        <p:nvPicPr>
          <p:cNvPr id="538" name="Google Shape;538;p51"/>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539" name="Google Shape;539;p51"/>
          <p:cNvPicPr preferRelativeResize="0"/>
          <p:nvPr/>
        </p:nvPicPr>
        <p:blipFill>
          <a:blip r:embed="rId3">
            <a:alphaModFix amt="10000"/>
          </a:blip>
          <a:stretch>
            <a:fillRect/>
          </a:stretch>
        </p:blipFill>
        <p:spPr>
          <a:xfrm rot="14">
            <a:off x="2486412" y="339623"/>
            <a:ext cx="8614101" cy="5579779"/>
          </a:xfrm>
          <a:prstGeom prst="rect">
            <a:avLst/>
          </a:prstGeom>
          <a:noFill/>
          <a:ln>
            <a:noFill/>
          </a:ln>
        </p:spPr>
      </p:pic>
      <p:pic>
        <p:nvPicPr>
          <p:cNvPr id="540" name="Google Shape;540;p51"/>
          <p:cNvPicPr preferRelativeResize="0"/>
          <p:nvPr/>
        </p:nvPicPr>
        <p:blipFill>
          <a:blip r:embed="rId3">
            <a:alphaModFix amt="41000"/>
          </a:blip>
          <a:stretch>
            <a:fillRect/>
          </a:stretch>
        </p:blipFill>
        <p:spPr>
          <a:xfrm rot="1289176">
            <a:off x="4993570" y="3604817"/>
            <a:ext cx="5962439" cy="3862089"/>
          </a:xfrm>
          <a:prstGeom prst="rect">
            <a:avLst/>
          </a:prstGeom>
          <a:noFill/>
          <a:ln>
            <a:noFill/>
          </a:ln>
        </p:spPr>
      </p:pic>
      <p:pic>
        <p:nvPicPr>
          <p:cNvPr id="541" name="Google Shape;541;p51"/>
          <p:cNvPicPr preferRelativeResize="0"/>
          <p:nvPr/>
        </p:nvPicPr>
        <p:blipFill rotWithShape="1">
          <a:blip r:embed="rId3">
            <a:alphaModFix amt="41000"/>
          </a:blip>
          <a:srcRect l="38916"/>
          <a:stretch/>
        </p:blipFill>
        <p:spPr>
          <a:xfrm rot="280174">
            <a:off x="7919076" y="-1665281"/>
            <a:ext cx="3642166" cy="3862088"/>
          </a:xfrm>
          <a:prstGeom prst="rect">
            <a:avLst/>
          </a:prstGeom>
          <a:noFill/>
          <a:ln>
            <a:noFill/>
          </a:ln>
        </p:spPr>
      </p:pic>
      <p:pic>
        <p:nvPicPr>
          <p:cNvPr id="542" name="Google Shape;542;p51"/>
          <p:cNvPicPr preferRelativeResize="0"/>
          <p:nvPr/>
        </p:nvPicPr>
        <p:blipFill>
          <a:blip r:embed="rId4">
            <a:alphaModFix/>
          </a:blip>
          <a:stretch>
            <a:fillRect/>
          </a:stretch>
        </p:blipFill>
        <p:spPr>
          <a:xfrm rot="8707697">
            <a:off x="6455951" y="2440326"/>
            <a:ext cx="3531674" cy="3477795"/>
          </a:xfrm>
          <a:prstGeom prst="rect">
            <a:avLst/>
          </a:prstGeom>
          <a:noFill/>
          <a:ln>
            <a:noFill/>
          </a:ln>
        </p:spPr>
      </p:pic>
      <p:pic>
        <p:nvPicPr>
          <p:cNvPr id="543" name="Google Shape;543;p51"/>
          <p:cNvPicPr preferRelativeResize="0"/>
          <p:nvPr/>
        </p:nvPicPr>
        <p:blipFill>
          <a:blip r:embed="rId4">
            <a:alphaModFix/>
          </a:blip>
          <a:stretch>
            <a:fillRect/>
          </a:stretch>
        </p:blipFill>
        <p:spPr>
          <a:xfrm rot="8707680">
            <a:off x="-838865" y="-412422"/>
            <a:ext cx="2644479" cy="2604144"/>
          </a:xfrm>
          <a:prstGeom prst="rect">
            <a:avLst/>
          </a:prstGeom>
          <a:noFill/>
          <a:ln>
            <a:noFill/>
          </a:ln>
        </p:spPr>
      </p:pic>
      <p:sp>
        <p:nvSpPr>
          <p:cNvPr id="544" name="Google Shape;544;p51"/>
          <p:cNvSpPr txBox="1">
            <a:spLocks noGrp="1"/>
          </p:cNvSpPr>
          <p:nvPr>
            <p:ph type="title"/>
          </p:nvPr>
        </p:nvSpPr>
        <p:spPr>
          <a:xfrm>
            <a:off x="872400" y="620000"/>
            <a:ext cx="4516200" cy="8730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sz="5000">
                <a:solidFill>
                  <a:schemeClr val="accent1"/>
                </a:solidFill>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545" name="Google Shape;545;p51"/>
          <p:cNvSpPr txBox="1">
            <a:spLocks noGrp="1"/>
          </p:cNvSpPr>
          <p:nvPr>
            <p:ph type="subTitle" idx="1"/>
          </p:nvPr>
        </p:nvSpPr>
        <p:spPr>
          <a:xfrm>
            <a:off x="872400" y="1593625"/>
            <a:ext cx="4213200" cy="95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ackground ">
  <p:cSld name="CUSTOM_12">
    <p:spTree>
      <p:nvGrpSpPr>
        <p:cNvPr id="1" name="Shape 547"/>
        <p:cNvGrpSpPr/>
        <p:nvPr/>
      </p:nvGrpSpPr>
      <p:grpSpPr>
        <a:xfrm>
          <a:off x="0" y="0"/>
          <a:ext cx="0" cy="0"/>
          <a:chOff x="0" y="0"/>
          <a:chExt cx="0" cy="0"/>
        </a:xfrm>
      </p:grpSpPr>
      <p:pic>
        <p:nvPicPr>
          <p:cNvPr id="548" name="Google Shape;548;p52"/>
          <p:cNvPicPr preferRelativeResize="0"/>
          <p:nvPr/>
        </p:nvPicPr>
        <p:blipFill>
          <a:blip r:embed="rId2">
            <a:alphaModFix/>
          </a:blip>
          <a:stretch>
            <a:fillRect/>
          </a:stretch>
        </p:blipFill>
        <p:spPr>
          <a:xfrm>
            <a:off x="0" y="0"/>
            <a:ext cx="9144000" cy="5143500"/>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ackground 1">
  <p:cSld name="CUSTOM_12_1">
    <p:spTree>
      <p:nvGrpSpPr>
        <p:cNvPr id="1" name="Shape 549"/>
        <p:cNvGrpSpPr/>
        <p:nvPr/>
      </p:nvGrpSpPr>
      <p:grpSpPr>
        <a:xfrm>
          <a:off x="0" y="0"/>
          <a:ext cx="0" cy="0"/>
          <a:chOff x="0" y="0"/>
          <a:chExt cx="0" cy="0"/>
        </a:xfrm>
      </p:grpSpPr>
      <p:pic>
        <p:nvPicPr>
          <p:cNvPr id="550" name="Google Shape;550;p53"/>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551" name="Google Shape;551;p53"/>
          <p:cNvPicPr preferRelativeResize="0"/>
          <p:nvPr/>
        </p:nvPicPr>
        <p:blipFill>
          <a:blip r:embed="rId3">
            <a:alphaModFix/>
          </a:blip>
          <a:stretch>
            <a:fillRect/>
          </a:stretch>
        </p:blipFill>
        <p:spPr>
          <a:xfrm rot="8707701">
            <a:off x="4858922" y="4131517"/>
            <a:ext cx="3750629" cy="3693405"/>
          </a:xfrm>
          <a:prstGeom prst="rect">
            <a:avLst/>
          </a:prstGeom>
          <a:noFill/>
          <a:ln>
            <a:noFill/>
          </a:ln>
        </p:spPr>
      </p:pic>
      <p:pic>
        <p:nvPicPr>
          <p:cNvPr id="552" name="Google Shape;552;p53"/>
          <p:cNvPicPr preferRelativeResize="0"/>
          <p:nvPr/>
        </p:nvPicPr>
        <p:blipFill rotWithShape="1">
          <a:blip r:embed="rId4">
            <a:alphaModFix amt="41000"/>
          </a:blip>
          <a:srcRect l="38916"/>
          <a:stretch/>
        </p:blipFill>
        <p:spPr>
          <a:xfrm rot="280174">
            <a:off x="-3052599" y="-1580383"/>
            <a:ext cx="4522125" cy="4795197"/>
          </a:xfrm>
          <a:prstGeom prst="rect">
            <a:avLst/>
          </a:prstGeom>
          <a:noFill/>
          <a:ln>
            <a:noFill/>
          </a:ln>
        </p:spPr>
      </p:pic>
      <p:pic>
        <p:nvPicPr>
          <p:cNvPr id="553" name="Google Shape;553;p53"/>
          <p:cNvPicPr preferRelativeResize="0"/>
          <p:nvPr/>
        </p:nvPicPr>
        <p:blipFill rotWithShape="1">
          <a:blip r:embed="rId4">
            <a:alphaModFix amt="41000"/>
          </a:blip>
          <a:srcRect l="-522"/>
          <a:stretch/>
        </p:blipFill>
        <p:spPr>
          <a:xfrm rot="627373">
            <a:off x="7493578" y="1532813"/>
            <a:ext cx="7441918" cy="4795198"/>
          </a:xfrm>
          <a:prstGeom prst="rect">
            <a:avLst/>
          </a:prstGeom>
          <a:noFill/>
          <a:ln>
            <a:noFill/>
          </a:ln>
        </p:spPr>
      </p:pic>
      <p:pic>
        <p:nvPicPr>
          <p:cNvPr id="554" name="Google Shape;554;p53"/>
          <p:cNvPicPr preferRelativeResize="0"/>
          <p:nvPr/>
        </p:nvPicPr>
        <p:blipFill>
          <a:blip r:embed="rId3">
            <a:alphaModFix/>
          </a:blip>
          <a:stretch>
            <a:fillRect/>
          </a:stretch>
        </p:blipFill>
        <p:spPr>
          <a:xfrm rot="8707701">
            <a:off x="-2430228" y="158735"/>
            <a:ext cx="3750629" cy="3693405"/>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5"/>
        <p:cNvGrpSpPr/>
        <p:nvPr/>
      </p:nvGrpSpPr>
      <p:grpSpPr>
        <a:xfrm>
          <a:off x="0" y="0"/>
          <a:ext cx="0" cy="0"/>
          <a:chOff x="0" y="0"/>
          <a:chExt cx="0" cy="0"/>
        </a:xfrm>
      </p:grpSpPr>
      <p:pic>
        <p:nvPicPr>
          <p:cNvPr id="56" name="Google Shape;56;p7"/>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57" name="Google Shape;57;p7"/>
          <p:cNvPicPr preferRelativeResize="0"/>
          <p:nvPr/>
        </p:nvPicPr>
        <p:blipFill>
          <a:blip r:embed="rId3">
            <a:alphaModFix amt="10000"/>
          </a:blip>
          <a:stretch>
            <a:fillRect/>
          </a:stretch>
        </p:blipFill>
        <p:spPr>
          <a:xfrm rot="8">
            <a:off x="3514600" y="-971664"/>
            <a:ext cx="8832549" cy="5721254"/>
          </a:xfrm>
          <a:prstGeom prst="rect">
            <a:avLst/>
          </a:prstGeom>
          <a:noFill/>
          <a:ln>
            <a:noFill/>
          </a:ln>
        </p:spPr>
      </p:pic>
      <p:sp>
        <p:nvSpPr>
          <p:cNvPr id="58" name="Google Shape;58;p7"/>
          <p:cNvSpPr txBox="1">
            <a:spLocks noGrp="1"/>
          </p:cNvSpPr>
          <p:nvPr>
            <p:ph type="title"/>
          </p:nvPr>
        </p:nvSpPr>
        <p:spPr>
          <a:xfrm>
            <a:off x="720000" y="445025"/>
            <a:ext cx="54207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 name="Google Shape;59;p7"/>
          <p:cNvSpPr txBox="1">
            <a:spLocks noGrp="1"/>
          </p:cNvSpPr>
          <p:nvPr>
            <p:ph type="body" idx="1"/>
          </p:nvPr>
        </p:nvSpPr>
        <p:spPr>
          <a:xfrm>
            <a:off x="720000" y="1825350"/>
            <a:ext cx="4086900" cy="25791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Char char="●"/>
              <a:defRPr>
                <a:solidFill>
                  <a:srgbClr val="434343"/>
                </a:solidFill>
              </a:defRPr>
            </a:lvl1pPr>
            <a:lvl2pPr marL="914400" lvl="1" indent="-317500" rtl="0">
              <a:lnSpc>
                <a:spcPct val="115000"/>
              </a:lnSpc>
              <a:spcBef>
                <a:spcPts val="1600"/>
              </a:spcBef>
              <a:spcAft>
                <a:spcPts val="0"/>
              </a:spcAft>
              <a:buClr>
                <a:srgbClr val="434343"/>
              </a:buClr>
              <a:buSzPts val="1400"/>
              <a:buFont typeface="Roboto Condensed Light"/>
              <a:buChar char="○"/>
              <a:defRPr>
                <a:solidFill>
                  <a:srgbClr val="434343"/>
                </a:solidFill>
              </a:defRPr>
            </a:lvl2pPr>
            <a:lvl3pPr marL="1371600" lvl="2" indent="-317500" rtl="0">
              <a:lnSpc>
                <a:spcPct val="115000"/>
              </a:lnSpc>
              <a:spcBef>
                <a:spcPts val="1600"/>
              </a:spcBef>
              <a:spcAft>
                <a:spcPts val="0"/>
              </a:spcAft>
              <a:buClr>
                <a:srgbClr val="434343"/>
              </a:buClr>
              <a:buSzPts val="1400"/>
              <a:buFont typeface="Roboto Condensed Light"/>
              <a:buChar char="■"/>
              <a:defRPr>
                <a:solidFill>
                  <a:srgbClr val="434343"/>
                </a:solidFill>
              </a:defRPr>
            </a:lvl3pPr>
            <a:lvl4pPr marL="1828800" lvl="3" indent="-317500" rtl="0">
              <a:lnSpc>
                <a:spcPct val="115000"/>
              </a:lnSpc>
              <a:spcBef>
                <a:spcPts val="1600"/>
              </a:spcBef>
              <a:spcAft>
                <a:spcPts val="0"/>
              </a:spcAft>
              <a:buClr>
                <a:srgbClr val="434343"/>
              </a:buClr>
              <a:buSzPts val="1400"/>
              <a:buFont typeface="Roboto Condensed Light"/>
              <a:buChar char="●"/>
              <a:defRPr>
                <a:solidFill>
                  <a:srgbClr val="434343"/>
                </a:solidFill>
              </a:defRPr>
            </a:lvl4pPr>
            <a:lvl5pPr marL="2286000" lvl="4" indent="-317500" rtl="0">
              <a:lnSpc>
                <a:spcPct val="115000"/>
              </a:lnSpc>
              <a:spcBef>
                <a:spcPts val="1600"/>
              </a:spcBef>
              <a:spcAft>
                <a:spcPts val="0"/>
              </a:spcAft>
              <a:buClr>
                <a:srgbClr val="434343"/>
              </a:buClr>
              <a:buSzPts val="1400"/>
              <a:buFont typeface="Roboto Condensed Light"/>
              <a:buChar char="○"/>
              <a:defRPr>
                <a:solidFill>
                  <a:srgbClr val="434343"/>
                </a:solidFill>
              </a:defRPr>
            </a:lvl5pPr>
            <a:lvl6pPr marL="2743200" lvl="5" indent="-317500" rtl="0">
              <a:lnSpc>
                <a:spcPct val="115000"/>
              </a:lnSpc>
              <a:spcBef>
                <a:spcPts val="1600"/>
              </a:spcBef>
              <a:spcAft>
                <a:spcPts val="0"/>
              </a:spcAft>
              <a:buClr>
                <a:srgbClr val="434343"/>
              </a:buClr>
              <a:buSzPts val="1400"/>
              <a:buFont typeface="Roboto Condensed Light"/>
              <a:buChar char="■"/>
              <a:defRPr>
                <a:solidFill>
                  <a:srgbClr val="434343"/>
                </a:solidFill>
              </a:defRPr>
            </a:lvl6pPr>
            <a:lvl7pPr marL="3200400" lvl="6" indent="-317500" rtl="0">
              <a:lnSpc>
                <a:spcPct val="115000"/>
              </a:lnSpc>
              <a:spcBef>
                <a:spcPts val="1600"/>
              </a:spcBef>
              <a:spcAft>
                <a:spcPts val="0"/>
              </a:spcAft>
              <a:buClr>
                <a:srgbClr val="434343"/>
              </a:buClr>
              <a:buSzPts val="1400"/>
              <a:buFont typeface="Roboto Condensed Light"/>
              <a:buChar char="●"/>
              <a:defRPr>
                <a:solidFill>
                  <a:srgbClr val="434343"/>
                </a:solidFill>
              </a:defRPr>
            </a:lvl7pPr>
            <a:lvl8pPr marL="3657600" lvl="7" indent="-317500" rtl="0">
              <a:lnSpc>
                <a:spcPct val="115000"/>
              </a:lnSpc>
              <a:spcBef>
                <a:spcPts val="1600"/>
              </a:spcBef>
              <a:spcAft>
                <a:spcPts val="0"/>
              </a:spcAft>
              <a:buClr>
                <a:srgbClr val="434343"/>
              </a:buClr>
              <a:buSzPts val="1400"/>
              <a:buFont typeface="Roboto Condensed Light"/>
              <a:buChar char="○"/>
              <a:defRPr>
                <a:solidFill>
                  <a:srgbClr val="434343"/>
                </a:solidFill>
              </a:defRPr>
            </a:lvl8pPr>
            <a:lvl9pPr marL="4114800" lvl="8" indent="-317500" rtl="0">
              <a:lnSpc>
                <a:spcPct val="115000"/>
              </a:lnSpc>
              <a:spcBef>
                <a:spcPts val="1600"/>
              </a:spcBef>
              <a:spcAft>
                <a:spcPts val="1600"/>
              </a:spcAft>
              <a:buClr>
                <a:srgbClr val="434343"/>
              </a:buClr>
              <a:buSzPts val="1400"/>
              <a:buFont typeface="Roboto Condensed Light"/>
              <a:buChar char="■"/>
              <a:defRPr>
                <a:solidFill>
                  <a:srgbClr val="434343"/>
                </a:solidFill>
              </a:defRPr>
            </a:lvl9pPr>
          </a:lstStyle>
          <a:p>
            <a:endParaRPr/>
          </a:p>
        </p:txBody>
      </p:sp>
      <p:pic>
        <p:nvPicPr>
          <p:cNvPr id="60" name="Google Shape;60;p7"/>
          <p:cNvPicPr preferRelativeResize="0"/>
          <p:nvPr/>
        </p:nvPicPr>
        <p:blipFill>
          <a:blip r:embed="rId4">
            <a:alphaModFix/>
          </a:blip>
          <a:stretch>
            <a:fillRect/>
          </a:stretch>
        </p:blipFill>
        <p:spPr>
          <a:xfrm>
            <a:off x="6655550" y="3156925"/>
            <a:ext cx="2101000" cy="2068976"/>
          </a:xfrm>
          <a:prstGeom prst="rect">
            <a:avLst/>
          </a:prstGeom>
          <a:noFill/>
          <a:ln>
            <a:noFill/>
          </a:ln>
        </p:spPr>
      </p:pic>
      <p:pic>
        <p:nvPicPr>
          <p:cNvPr id="61" name="Google Shape;61;p7"/>
          <p:cNvPicPr preferRelativeResize="0"/>
          <p:nvPr/>
        </p:nvPicPr>
        <p:blipFill>
          <a:blip r:embed="rId4">
            <a:alphaModFix/>
          </a:blip>
          <a:stretch>
            <a:fillRect/>
          </a:stretch>
        </p:blipFill>
        <p:spPr>
          <a:xfrm>
            <a:off x="5981250" y="1159200"/>
            <a:ext cx="1814400" cy="1786725"/>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58"/>
        <p:cNvGrpSpPr/>
        <p:nvPr/>
      </p:nvGrpSpPr>
      <p:grpSpPr>
        <a:xfrm>
          <a:off x="0" y="0"/>
          <a:ext cx="0" cy="0"/>
          <a:chOff x="0" y="0"/>
          <a:chExt cx="0" cy="0"/>
        </a:xfrm>
      </p:grpSpPr>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559"/>
        <p:cNvGrpSpPr/>
        <p:nvPr/>
      </p:nvGrpSpPr>
      <p:grpSpPr>
        <a:xfrm>
          <a:off x="0" y="0"/>
          <a:ext cx="0" cy="0"/>
          <a:chOff x="0" y="0"/>
          <a:chExt cx="0" cy="0"/>
        </a:xfrm>
      </p:grpSpPr>
      <p:sp>
        <p:nvSpPr>
          <p:cNvPr id="560" name="Google Shape;560;p5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77955602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10960391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2"/>
        <p:cNvGrpSpPr/>
        <p:nvPr/>
      </p:nvGrpSpPr>
      <p:grpSpPr>
        <a:xfrm>
          <a:off x="0" y="0"/>
          <a:ext cx="0" cy="0"/>
          <a:chOff x="0" y="0"/>
          <a:chExt cx="0" cy="0"/>
        </a:xfrm>
      </p:grpSpPr>
      <p:pic>
        <p:nvPicPr>
          <p:cNvPr id="63" name="Google Shape;63;p8"/>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64" name="Google Shape;64;p8"/>
          <p:cNvPicPr preferRelativeResize="0"/>
          <p:nvPr/>
        </p:nvPicPr>
        <p:blipFill>
          <a:blip r:embed="rId3">
            <a:alphaModFix/>
          </a:blip>
          <a:stretch>
            <a:fillRect/>
          </a:stretch>
        </p:blipFill>
        <p:spPr>
          <a:xfrm>
            <a:off x="1171441" y="-1685482"/>
            <a:ext cx="2699301" cy="2658150"/>
          </a:xfrm>
          <a:prstGeom prst="rect">
            <a:avLst/>
          </a:prstGeom>
          <a:noFill/>
          <a:ln>
            <a:noFill/>
          </a:ln>
        </p:spPr>
      </p:pic>
      <p:pic>
        <p:nvPicPr>
          <p:cNvPr id="65" name="Google Shape;65;p8"/>
          <p:cNvPicPr preferRelativeResize="0"/>
          <p:nvPr/>
        </p:nvPicPr>
        <p:blipFill>
          <a:blip r:embed="rId4">
            <a:alphaModFix amt="41000"/>
          </a:blip>
          <a:stretch>
            <a:fillRect/>
          </a:stretch>
        </p:blipFill>
        <p:spPr>
          <a:xfrm rot="-1233946">
            <a:off x="5998659" y="-2285177"/>
            <a:ext cx="6700173" cy="4340020"/>
          </a:xfrm>
          <a:prstGeom prst="rect">
            <a:avLst/>
          </a:prstGeom>
          <a:noFill/>
          <a:ln>
            <a:noFill/>
          </a:ln>
        </p:spPr>
      </p:pic>
      <p:pic>
        <p:nvPicPr>
          <p:cNvPr id="66" name="Google Shape;66;p8"/>
          <p:cNvPicPr preferRelativeResize="0"/>
          <p:nvPr/>
        </p:nvPicPr>
        <p:blipFill>
          <a:blip r:embed="rId3">
            <a:alphaModFix/>
          </a:blip>
          <a:stretch>
            <a:fillRect/>
          </a:stretch>
        </p:blipFill>
        <p:spPr>
          <a:xfrm>
            <a:off x="5646800" y="4247867"/>
            <a:ext cx="3497201" cy="3443903"/>
          </a:xfrm>
          <a:prstGeom prst="rect">
            <a:avLst/>
          </a:prstGeom>
          <a:noFill/>
          <a:ln>
            <a:noFill/>
          </a:ln>
        </p:spPr>
      </p:pic>
      <p:pic>
        <p:nvPicPr>
          <p:cNvPr id="67" name="Google Shape;67;p8"/>
          <p:cNvPicPr preferRelativeResize="0"/>
          <p:nvPr/>
        </p:nvPicPr>
        <p:blipFill>
          <a:blip r:embed="rId4">
            <a:alphaModFix amt="41000"/>
          </a:blip>
          <a:stretch>
            <a:fillRect/>
          </a:stretch>
        </p:blipFill>
        <p:spPr>
          <a:xfrm rot="2496268">
            <a:off x="-2994134" y="2439937"/>
            <a:ext cx="6353368" cy="4115377"/>
          </a:xfrm>
          <a:prstGeom prst="rect">
            <a:avLst/>
          </a:prstGeom>
          <a:noFill/>
          <a:ln>
            <a:noFill/>
          </a:ln>
        </p:spPr>
      </p:pic>
      <p:sp>
        <p:nvSpPr>
          <p:cNvPr id="68" name="Google Shape;68;p8"/>
          <p:cNvSpPr txBox="1">
            <a:spLocks noGrp="1"/>
          </p:cNvSpPr>
          <p:nvPr>
            <p:ph type="title"/>
          </p:nvPr>
        </p:nvSpPr>
        <p:spPr>
          <a:xfrm>
            <a:off x="816900" y="1459500"/>
            <a:ext cx="75102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8000">
                <a:solidFill>
                  <a:schemeClr val="accen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9"/>
        <p:cNvGrpSpPr/>
        <p:nvPr/>
      </p:nvGrpSpPr>
      <p:grpSpPr>
        <a:xfrm>
          <a:off x="0" y="0"/>
          <a:ext cx="0" cy="0"/>
          <a:chOff x="0" y="0"/>
          <a:chExt cx="0" cy="0"/>
        </a:xfrm>
      </p:grpSpPr>
      <p:pic>
        <p:nvPicPr>
          <p:cNvPr id="70" name="Google Shape;70;p9"/>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71" name="Google Shape;71;p9"/>
          <p:cNvPicPr preferRelativeResize="0"/>
          <p:nvPr/>
        </p:nvPicPr>
        <p:blipFill>
          <a:blip r:embed="rId3">
            <a:alphaModFix amt="10000"/>
          </a:blip>
          <a:stretch>
            <a:fillRect/>
          </a:stretch>
        </p:blipFill>
        <p:spPr>
          <a:xfrm rot="8">
            <a:off x="1962275" y="-2775114"/>
            <a:ext cx="8832549" cy="5721254"/>
          </a:xfrm>
          <a:prstGeom prst="rect">
            <a:avLst/>
          </a:prstGeom>
          <a:noFill/>
          <a:ln>
            <a:noFill/>
          </a:ln>
        </p:spPr>
      </p:pic>
      <p:sp>
        <p:nvSpPr>
          <p:cNvPr id="72" name="Google Shape;72;p9"/>
          <p:cNvSpPr txBox="1">
            <a:spLocks noGrp="1"/>
          </p:cNvSpPr>
          <p:nvPr>
            <p:ph type="subTitle" idx="1"/>
          </p:nvPr>
        </p:nvSpPr>
        <p:spPr>
          <a:xfrm>
            <a:off x="3681475" y="2399950"/>
            <a:ext cx="4196700" cy="1322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900"/>
              <a:buNone/>
              <a:defRPr sz="1500"/>
            </a:lvl1pPr>
            <a:lvl2pPr lvl="1" algn="ctr" rtl="0">
              <a:lnSpc>
                <a:spcPct val="100000"/>
              </a:lnSpc>
              <a:spcBef>
                <a:spcPts val="1600"/>
              </a:spcBef>
              <a:spcAft>
                <a:spcPts val="0"/>
              </a:spcAft>
              <a:buSzPts val="1900"/>
              <a:buNone/>
              <a:defRPr sz="1900"/>
            </a:lvl2pPr>
            <a:lvl3pPr lvl="2" algn="ctr" rtl="0">
              <a:lnSpc>
                <a:spcPct val="100000"/>
              </a:lnSpc>
              <a:spcBef>
                <a:spcPts val="1600"/>
              </a:spcBef>
              <a:spcAft>
                <a:spcPts val="0"/>
              </a:spcAft>
              <a:buSzPts val="1900"/>
              <a:buNone/>
              <a:defRPr sz="1900"/>
            </a:lvl3pPr>
            <a:lvl4pPr lvl="3" algn="ctr" rtl="0">
              <a:lnSpc>
                <a:spcPct val="100000"/>
              </a:lnSpc>
              <a:spcBef>
                <a:spcPts val="1600"/>
              </a:spcBef>
              <a:spcAft>
                <a:spcPts val="0"/>
              </a:spcAft>
              <a:buSzPts val="1900"/>
              <a:buNone/>
              <a:defRPr sz="1900"/>
            </a:lvl4pPr>
            <a:lvl5pPr lvl="4" algn="ctr" rtl="0">
              <a:lnSpc>
                <a:spcPct val="100000"/>
              </a:lnSpc>
              <a:spcBef>
                <a:spcPts val="1600"/>
              </a:spcBef>
              <a:spcAft>
                <a:spcPts val="0"/>
              </a:spcAft>
              <a:buSzPts val="1900"/>
              <a:buNone/>
              <a:defRPr sz="1900"/>
            </a:lvl5pPr>
            <a:lvl6pPr lvl="5" algn="ctr" rtl="0">
              <a:lnSpc>
                <a:spcPct val="100000"/>
              </a:lnSpc>
              <a:spcBef>
                <a:spcPts val="1600"/>
              </a:spcBef>
              <a:spcAft>
                <a:spcPts val="0"/>
              </a:spcAft>
              <a:buSzPts val="1900"/>
              <a:buNone/>
              <a:defRPr sz="1900"/>
            </a:lvl6pPr>
            <a:lvl7pPr lvl="6" algn="ctr" rtl="0">
              <a:lnSpc>
                <a:spcPct val="100000"/>
              </a:lnSpc>
              <a:spcBef>
                <a:spcPts val="1600"/>
              </a:spcBef>
              <a:spcAft>
                <a:spcPts val="0"/>
              </a:spcAft>
              <a:buSzPts val="1900"/>
              <a:buNone/>
              <a:defRPr sz="1900"/>
            </a:lvl7pPr>
            <a:lvl8pPr lvl="7" algn="ctr" rtl="0">
              <a:lnSpc>
                <a:spcPct val="100000"/>
              </a:lnSpc>
              <a:spcBef>
                <a:spcPts val="1600"/>
              </a:spcBef>
              <a:spcAft>
                <a:spcPts val="0"/>
              </a:spcAft>
              <a:buSzPts val="1900"/>
              <a:buNone/>
              <a:defRPr sz="1900"/>
            </a:lvl8pPr>
            <a:lvl9pPr lvl="8" algn="ctr" rtl="0">
              <a:lnSpc>
                <a:spcPct val="100000"/>
              </a:lnSpc>
              <a:spcBef>
                <a:spcPts val="1600"/>
              </a:spcBef>
              <a:spcAft>
                <a:spcPts val="1600"/>
              </a:spcAft>
              <a:buSzPts val="1900"/>
              <a:buNone/>
              <a:defRPr sz="1900"/>
            </a:lvl9pPr>
          </a:lstStyle>
          <a:p>
            <a:endParaRPr/>
          </a:p>
        </p:txBody>
      </p:sp>
      <p:sp>
        <p:nvSpPr>
          <p:cNvPr id="73" name="Google Shape;73;p9"/>
          <p:cNvSpPr txBox="1">
            <a:spLocks noGrp="1"/>
          </p:cNvSpPr>
          <p:nvPr>
            <p:ph type="title"/>
          </p:nvPr>
        </p:nvSpPr>
        <p:spPr>
          <a:xfrm>
            <a:off x="3681498" y="1637375"/>
            <a:ext cx="41967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900"/>
              <a:buNone/>
              <a:defRPr sz="39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pic>
        <p:nvPicPr>
          <p:cNvPr id="74" name="Google Shape;74;p9"/>
          <p:cNvPicPr preferRelativeResize="0"/>
          <p:nvPr/>
        </p:nvPicPr>
        <p:blipFill>
          <a:blip r:embed="rId4">
            <a:alphaModFix/>
          </a:blip>
          <a:stretch>
            <a:fillRect/>
          </a:stretch>
        </p:blipFill>
        <p:spPr>
          <a:xfrm>
            <a:off x="-894450" y="2342300"/>
            <a:ext cx="3744150" cy="3687075"/>
          </a:xfrm>
          <a:prstGeom prst="rect">
            <a:avLst/>
          </a:prstGeom>
          <a:noFill/>
          <a:ln>
            <a:noFill/>
          </a:ln>
        </p:spPr>
      </p:pic>
      <p:pic>
        <p:nvPicPr>
          <p:cNvPr id="75" name="Google Shape;75;p9"/>
          <p:cNvPicPr preferRelativeResize="0"/>
          <p:nvPr/>
        </p:nvPicPr>
        <p:blipFill>
          <a:blip r:embed="rId4">
            <a:alphaModFix/>
          </a:blip>
          <a:stretch>
            <a:fillRect/>
          </a:stretch>
        </p:blipFill>
        <p:spPr>
          <a:xfrm>
            <a:off x="-1624325" y="846550"/>
            <a:ext cx="2787924" cy="2745399"/>
          </a:xfrm>
          <a:prstGeom prst="rect">
            <a:avLst/>
          </a:prstGeom>
          <a:noFill/>
          <a:ln>
            <a:noFill/>
          </a:ln>
        </p:spPr>
      </p:pic>
      <p:pic>
        <p:nvPicPr>
          <p:cNvPr id="76" name="Google Shape;76;p9"/>
          <p:cNvPicPr preferRelativeResize="0"/>
          <p:nvPr/>
        </p:nvPicPr>
        <p:blipFill>
          <a:blip r:embed="rId4">
            <a:alphaModFix/>
          </a:blip>
          <a:stretch>
            <a:fillRect/>
          </a:stretch>
        </p:blipFill>
        <p:spPr>
          <a:xfrm>
            <a:off x="-3325390" y="2078947"/>
            <a:ext cx="3744150" cy="3687075"/>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7"/>
        <p:cNvGrpSpPr/>
        <p:nvPr/>
      </p:nvGrpSpPr>
      <p:grpSpPr>
        <a:xfrm>
          <a:off x="0" y="0"/>
          <a:ext cx="0" cy="0"/>
          <a:chOff x="0" y="0"/>
          <a:chExt cx="0" cy="0"/>
        </a:xfrm>
      </p:grpSpPr>
      <p:sp>
        <p:nvSpPr>
          <p:cNvPr id="78" name="Google Shape;78;p10"/>
          <p:cNvSpPr txBox="1">
            <a:spLocks noGrp="1"/>
          </p:cNvSpPr>
          <p:nvPr>
            <p:ph type="title"/>
          </p:nvPr>
        </p:nvSpPr>
        <p:spPr>
          <a:xfrm>
            <a:off x="2122200" y="2914850"/>
            <a:ext cx="4899600" cy="1284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a:solidFill>
                  <a:schemeClr val="dk2"/>
                </a:solidFill>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pic>
        <p:nvPicPr>
          <p:cNvPr id="79" name="Google Shape;79;p10"/>
          <p:cNvPicPr preferRelativeResize="0"/>
          <p:nvPr/>
        </p:nvPicPr>
        <p:blipFill>
          <a:blip r:embed="rId2">
            <a:alphaModFix amt="41000"/>
          </a:blip>
          <a:stretch>
            <a:fillRect/>
          </a:stretch>
        </p:blipFill>
        <p:spPr>
          <a:xfrm rot="-1662931">
            <a:off x="6968816" y="-2060863"/>
            <a:ext cx="6353367" cy="4115376"/>
          </a:xfrm>
          <a:prstGeom prst="rect">
            <a:avLst/>
          </a:prstGeom>
          <a:noFill/>
          <a:ln>
            <a:noFill/>
          </a:ln>
        </p:spPr>
      </p:pic>
      <p:pic>
        <p:nvPicPr>
          <p:cNvPr id="80" name="Google Shape;80;p10"/>
          <p:cNvPicPr preferRelativeResize="0"/>
          <p:nvPr/>
        </p:nvPicPr>
        <p:blipFill>
          <a:blip r:embed="rId2">
            <a:alphaModFix amt="10000"/>
          </a:blip>
          <a:stretch>
            <a:fillRect/>
          </a:stretch>
        </p:blipFill>
        <p:spPr>
          <a:xfrm rot="2495269">
            <a:off x="-3385088" y="2149509"/>
            <a:ext cx="6969777" cy="4514656"/>
          </a:xfrm>
          <a:prstGeom prst="rect">
            <a:avLst/>
          </a:prstGeom>
          <a:noFill/>
          <a:ln>
            <a:noFill/>
          </a:ln>
        </p:spPr>
      </p:pic>
      <p:pic>
        <p:nvPicPr>
          <p:cNvPr id="81" name="Google Shape;81;p10"/>
          <p:cNvPicPr preferRelativeResize="0"/>
          <p:nvPr/>
        </p:nvPicPr>
        <p:blipFill>
          <a:blip r:embed="rId3">
            <a:alphaModFix/>
          </a:blip>
          <a:stretch>
            <a:fillRect/>
          </a:stretch>
        </p:blipFill>
        <p:spPr>
          <a:xfrm>
            <a:off x="5650450" y="4238090"/>
            <a:ext cx="3493550" cy="3440295"/>
          </a:xfrm>
          <a:prstGeom prst="rect">
            <a:avLst/>
          </a:prstGeom>
          <a:noFill/>
          <a:ln>
            <a:noFill/>
          </a:ln>
        </p:spPr>
      </p:pic>
      <p:pic>
        <p:nvPicPr>
          <p:cNvPr id="82" name="Google Shape;82;p10"/>
          <p:cNvPicPr preferRelativeResize="0"/>
          <p:nvPr/>
        </p:nvPicPr>
        <p:blipFill>
          <a:blip r:embed="rId3">
            <a:alphaModFix/>
          </a:blip>
          <a:stretch>
            <a:fillRect/>
          </a:stretch>
        </p:blipFill>
        <p:spPr>
          <a:xfrm>
            <a:off x="7326150" y="3716550"/>
            <a:ext cx="2926025" cy="2881426"/>
          </a:xfrm>
          <a:prstGeom prst="rect">
            <a:avLst/>
          </a:prstGeom>
          <a:noFill/>
          <a:ln>
            <a:noFill/>
          </a:ln>
        </p:spPr>
      </p:pic>
      <p:pic>
        <p:nvPicPr>
          <p:cNvPr id="83" name="Google Shape;83;p10"/>
          <p:cNvPicPr preferRelativeResize="0"/>
          <p:nvPr/>
        </p:nvPicPr>
        <p:blipFill>
          <a:blip r:embed="rId3">
            <a:alphaModFix/>
          </a:blip>
          <a:stretch>
            <a:fillRect/>
          </a:stretch>
        </p:blipFill>
        <p:spPr>
          <a:xfrm>
            <a:off x="-556864" y="-1056325"/>
            <a:ext cx="2126226" cy="209382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4"/>
        <p:cNvGrpSpPr/>
        <p:nvPr/>
      </p:nvGrpSpPr>
      <p:grpSpPr>
        <a:xfrm>
          <a:off x="0" y="0"/>
          <a:ext cx="0" cy="0"/>
          <a:chOff x="0" y="0"/>
          <a:chExt cx="0" cy="0"/>
        </a:xfrm>
      </p:grpSpPr>
      <p:pic>
        <p:nvPicPr>
          <p:cNvPr id="85" name="Google Shape;85;p11"/>
          <p:cNvPicPr preferRelativeResize="0"/>
          <p:nvPr/>
        </p:nvPicPr>
        <p:blipFill>
          <a:blip r:embed="rId2">
            <a:alphaModFix/>
          </a:blip>
          <a:stretch>
            <a:fillRect/>
          </a:stretch>
        </p:blipFill>
        <p:spPr>
          <a:xfrm>
            <a:off x="0" y="0"/>
            <a:ext cx="9144000" cy="5143500"/>
          </a:xfrm>
          <a:prstGeom prst="rect">
            <a:avLst/>
          </a:prstGeom>
          <a:noFill/>
          <a:ln>
            <a:noFill/>
          </a:ln>
        </p:spPr>
      </p:pic>
      <p:pic>
        <p:nvPicPr>
          <p:cNvPr id="86" name="Google Shape;86;p11"/>
          <p:cNvPicPr preferRelativeResize="0"/>
          <p:nvPr/>
        </p:nvPicPr>
        <p:blipFill>
          <a:blip r:embed="rId3">
            <a:alphaModFix amt="41000"/>
          </a:blip>
          <a:stretch>
            <a:fillRect/>
          </a:stretch>
        </p:blipFill>
        <p:spPr>
          <a:xfrm rot="-2293798" flipH="1">
            <a:off x="6166394" y="2928887"/>
            <a:ext cx="5422212" cy="3512225"/>
          </a:xfrm>
          <a:prstGeom prst="rect">
            <a:avLst/>
          </a:prstGeom>
          <a:noFill/>
          <a:ln>
            <a:noFill/>
          </a:ln>
        </p:spPr>
      </p:pic>
      <p:pic>
        <p:nvPicPr>
          <p:cNvPr id="87" name="Google Shape;87;p11"/>
          <p:cNvPicPr preferRelativeResize="0"/>
          <p:nvPr/>
        </p:nvPicPr>
        <p:blipFill>
          <a:blip r:embed="rId3">
            <a:alphaModFix amt="41000"/>
          </a:blip>
          <a:stretch>
            <a:fillRect/>
          </a:stretch>
        </p:blipFill>
        <p:spPr>
          <a:xfrm rot="1661591" flipH="1">
            <a:off x="-3240461" y="-2123358"/>
            <a:ext cx="5915946" cy="3832041"/>
          </a:xfrm>
          <a:prstGeom prst="rect">
            <a:avLst/>
          </a:prstGeom>
          <a:noFill/>
          <a:ln>
            <a:noFill/>
          </a:ln>
        </p:spPr>
      </p:pic>
      <p:pic>
        <p:nvPicPr>
          <p:cNvPr id="88" name="Google Shape;88;p11"/>
          <p:cNvPicPr preferRelativeResize="0"/>
          <p:nvPr/>
        </p:nvPicPr>
        <p:blipFill>
          <a:blip r:embed="rId4">
            <a:alphaModFix/>
          </a:blip>
          <a:stretch>
            <a:fillRect/>
          </a:stretch>
        </p:blipFill>
        <p:spPr>
          <a:xfrm>
            <a:off x="-1590972" y="3583422"/>
            <a:ext cx="3633700" cy="3578301"/>
          </a:xfrm>
          <a:prstGeom prst="rect">
            <a:avLst/>
          </a:prstGeom>
          <a:noFill/>
          <a:ln>
            <a:noFill/>
          </a:ln>
        </p:spPr>
      </p:pic>
      <p:pic>
        <p:nvPicPr>
          <p:cNvPr id="89" name="Google Shape;89;p11"/>
          <p:cNvPicPr preferRelativeResize="0"/>
          <p:nvPr/>
        </p:nvPicPr>
        <p:blipFill>
          <a:blip r:embed="rId4">
            <a:alphaModFix/>
          </a:blip>
          <a:stretch>
            <a:fillRect/>
          </a:stretch>
        </p:blipFill>
        <p:spPr>
          <a:xfrm>
            <a:off x="4216150" y="-1008375"/>
            <a:ext cx="2630801" cy="2590700"/>
          </a:xfrm>
          <a:prstGeom prst="rect">
            <a:avLst/>
          </a:prstGeom>
          <a:noFill/>
          <a:ln>
            <a:noFill/>
          </a:ln>
        </p:spPr>
      </p:pic>
      <p:pic>
        <p:nvPicPr>
          <p:cNvPr id="90" name="Google Shape;90;p11"/>
          <p:cNvPicPr preferRelativeResize="0"/>
          <p:nvPr/>
        </p:nvPicPr>
        <p:blipFill>
          <a:blip r:embed="rId4">
            <a:alphaModFix/>
          </a:blip>
          <a:stretch>
            <a:fillRect/>
          </a:stretch>
        </p:blipFill>
        <p:spPr>
          <a:xfrm>
            <a:off x="7421440" y="-818134"/>
            <a:ext cx="2630801" cy="2590700"/>
          </a:xfrm>
          <a:prstGeom prst="rect">
            <a:avLst/>
          </a:prstGeom>
          <a:noFill/>
          <a:ln>
            <a:noFill/>
          </a:ln>
        </p:spPr>
      </p:pic>
      <p:sp>
        <p:nvSpPr>
          <p:cNvPr id="91" name="Google Shape;91;p11"/>
          <p:cNvSpPr txBox="1">
            <a:spLocks noGrp="1"/>
          </p:cNvSpPr>
          <p:nvPr>
            <p:ph type="title" hasCustomPrompt="1"/>
          </p:nvPr>
        </p:nvSpPr>
        <p:spPr>
          <a:xfrm>
            <a:off x="1071000" y="1387300"/>
            <a:ext cx="6789000" cy="17862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0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92" name="Google Shape;92;p11"/>
          <p:cNvSpPr txBox="1">
            <a:spLocks noGrp="1"/>
          </p:cNvSpPr>
          <p:nvPr>
            <p:ph type="subTitle" idx="1"/>
          </p:nvPr>
        </p:nvSpPr>
        <p:spPr>
          <a:xfrm>
            <a:off x="1071000" y="3259075"/>
            <a:ext cx="6789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51.xml"/><Relationship Id="rId1" Type="http://schemas.openxmlformats.org/officeDocument/2006/relationships/slideLayout" Target="../slideLayouts/slideLayout50.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53.xml"/><Relationship Id="rId1" Type="http://schemas.openxmlformats.org/officeDocument/2006/relationships/slideLayout" Target="../slideLayouts/slideLayout5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87425" y="445025"/>
            <a:ext cx="79692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1pPr>
            <a:lvl2pPr lvl="1"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2pPr>
            <a:lvl3pPr lvl="2"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3pPr>
            <a:lvl4pPr lvl="3"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4pPr>
            <a:lvl5pPr lvl="4"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5pPr>
            <a:lvl6pPr lvl="5"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6pPr>
            <a:lvl7pPr lvl="6"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7pPr>
            <a:lvl8pPr lvl="7"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8pPr>
            <a:lvl9pPr lvl="8" rtl="0">
              <a:spcBef>
                <a:spcPts val="0"/>
              </a:spcBef>
              <a:spcAft>
                <a:spcPts val="0"/>
              </a:spcAft>
              <a:buClr>
                <a:schemeClr val="dk1"/>
              </a:buClr>
              <a:buSzPts val="3400"/>
              <a:buFont typeface="Inknut Antiqua"/>
              <a:buNone/>
              <a:defRPr sz="3400" b="1">
                <a:solidFill>
                  <a:schemeClr val="dk1"/>
                </a:solidFill>
                <a:latin typeface="Inknut Antiqua"/>
                <a:ea typeface="Inknut Antiqua"/>
                <a:cs typeface="Inknut Antiqua"/>
                <a:sym typeface="Inknut Antiqua"/>
              </a:defRPr>
            </a:lvl9pPr>
          </a:lstStyle>
          <a:p>
            <a:endParaRPr/>
          </a:p>
        </p:txBody>
      </p:sp>
      <p:sp>
        <p:nvSpPr>
          <p:cNvPr id="7" name="Google Shape;7;p1"/>
          <p:cNvSpPr txBox="1">
            <a:spLocks noGrp="1"/>
          </p:cNvSpPr>
          <p:nvPr>
            <p:ph type="body" idx="1"/>
          </p:nvPr>
        </p:nvSpPr>
        <p:spPr>
          <a:xfrm>
            <a:off x="587425" y="1152475"/>
            <a:ext cx="79692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1pPr>
            <a:lvl2pPr marL="914400" lvl="1"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2pPr>
            <a:lvl3pPr marL="1371600" lvl="2"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3pPr>
            <a:lvl4pPr marL="1828800" lvl="3"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4pPr>
            <a:lvl5pPr marL="2286000" lvl="4"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5pPr>
            <a:lvl6pPr marL="2743200" lvl="5"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6pPr>
            <a:lvl7pPr marL="3200400" lvl="6"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7pPr>
            <a:lvl8pPr marL="3657600" lvl="7" indent="-317500">
              <a:lnSpc>
                <a:spcPct val="100000"/>
              </a:lnSpc>
              <a:spcBef>
                <a:spcPts val="1600"/>
              </a:spcBef>
              <a:spcAft>
                <a:spcPts val="0"/>
              </a:spcAft>
              <a:buClr>
                <a:schemeClr val="accent1"/>
              </a:buClr>
              <a:buSzPts val="1400"/>
              <a:buFont typeface="Work Sans"/>
              <a:buChar char="○"/>
              <a:defRPr>
                <a:solidFill>
                  <a:schemeClr val="accent1"/>
                </a:solidFill>
                <a:latin typeface="Work Sans"/>
                <a:ea typeface="Work Sans"/>
                <a:cs typeface="Work Sans"/>
                <a:sym typeface="Work Sans"/>
              </a:defRPr>
            </a:lvl8pPr>
            <a:lvl9pPr marL="4114800" lvl="8" indent="-317500">
              <a:lnSpc>
                <a:spcPct val="100000"/>
              </a:lnSpc>
              <a:spcBef>
                <a:spcPts val="1600"/>
              </a:spcBef>
              <a:spcAft>
                <a:spcPts val="1600"/>
              </a:spcAft>
              <a:buClr>
                <a:schemeClr val="accent1"/>
              </a:buClr>
              <a:buSzPts val="1400"/>
              <a:buFont typeface="Work Sans"/>
              <a:buChar char="■"/>
              <a:defRPr>
                <a:solidFill>
                  <a:schemeClr val="accent1"/>
                </a:solidFill>
                <a:latin typeface="Work Sans"/>
                <a:ea typeface="Work Sans"/>
                <a:cs typeface="Work Sans"/>
                <a:sym typeface="Work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7" r:id="rId18"/>
    <p:sldLayoutId id="2147483668" r:id="rId19"/>
    <p:sldLayoutId id="2147483670" r:id="rId20"/>
    <p:sldLayoutId id="2147483671" r:id="rId21"/>
    <p:sldLayoutId id="2147483672" r:id="rId22"/>
    <p:sldLayoutId id="2147483673" r:id="rId23"/>
    <p:sldLayoutId id="2147483674" r:id="rId24"/>
    <p:sldLayoutId id="2147483675" r:id="rId25"/>
    <p:sldLayoutId id="2147483676" r:id="rId26"/>
    <p:sldLayoutId id="2147483677" r:id="rId27"/>
    <p:sldLayoutId id="2147483678" r:id="rId28"/>
    <p:sldLayoutId id="2147483679" r:id="rId29"/>
    <p:sldLayoutId id="2147483680" r:id="rId30"/>
    <p:sldLayoutId id="2147483681" r:id="rId31"/>
    <p:sldLayoutId id="2147483682" r:id="rId32"/>
    <p:sldLayoutId id="2147483683" r:id="rId33"/>
    <p:sldLayoutId id="2147483684" r:id="rId34"/>
    <p:sldLayoutId id="2147483685" r:id="rId35"/>
    <p:sldLayoutId id="2147483686" r:id="rId36"/>
    <p:sldLayoutId id="2147483687" r:id="rId37"/>
    <p:sldLayoutId id="2147483688" r:id="rId38"/>
    <p:sldLayoutId id="2147483689" r:id="rId39"/>
    <p:sldLayoutId id="2147483690" r:id="rId40"/>
    <p:sldLayoutId id="2147483691" r:id="rId41"/>
    <p:sldLayoutId id="2147483692" r:id="rId42"/>
    <p:sldLayoutId id="2147483693" r:id="rId43"/>
    <p:sldLayoutId id="2147483694" r:id="rId44"/>
    <p:sldLayoutId id="2147483695" r:id="rId45"/>
    <p:sldLayoutId id="2147483696" r:id="rId46"/>
    <p:sldLayoutId id="2147483697" r:id="rId47"/>
    <p:sldLayoutId id="2147483698" r:id="rId48"/>
    <p:sldLayoutId id="2147483699" r:id="rId4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55"/>
        <p:cNvGrpSpPr/>
        <p:nvPr/>
      </p:nvGrpSpPr>
      <p:grpSpPr>
        <a:xfrm>
          <a:off x="0" y="0"/>
          <a:ext cx="0" cy="0"/>
          <a:chOff x="0" y="0"/>
          <a:chExt cx="0" cy="0"/>
        </a:xfrm>
      </p:grpSpPr>
      <p:sp>
        <p:nvSpPr>
          <p:cNvPr id="556" name="Google Shape;556;p5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57" name="Google Shape;557;p5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00" r:id="rId1"/>
    <p:sldLayoutId id="2147483701"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315484464"/>
      </p:ext>
    </p:extLst>
  </p:cSld>
  <p:clrMap bg1="lt1" tx1="dk1" bg2="dk2" tx2="lt2" accent1="accent1" accent2="accent2" accent3="accent3" accent4="accent4" accent5="accent5" accent6="accent6" hlink="hlink" folHlink="folHlink"/>
  <p:sldLayoutIdLst>
    <p:sldLayoutId id="2147483706" r:id="rId1"/>
    <p:sldLayoutId id="2147483707"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4.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31.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2.xml"/><Relationship Id="rId1" Type="http://schemas.openxmlformats.org/officeDocument/2006/relationships/slideLayout" Target="../slideLayouts/slideLayout31.xml"/><Relationship Id="rId6" Type="http://schemas.openxmlformats.org/officeDocument/2006/relationships/image" Target="../media/image3.png"/><Relationship Id="rId5" Type="http://schemas.openxmlformats.org/officeDocument/2006/relationships/image" Target="../media/image4.png"/><Relationship Id="rId4" Type="http://schemas.openxmlformats.org/officeDocument/2006/relationships/hyperlink" Target="https://docs.google.com/spreadsheets/d/1IIkmW5OZ90gdcApKs_azh8VwDYQnCgx5tosOptDC8cU/copy"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slide" Target="slide41.xml"/><Relationship Id="rId2" Type="http://schemas.openxmlformats.org/officeDocument/2006/relationships/notesSlide" Target="../notesSlides/notesSlide3.xml"/><Relationship Id="rId1" Type="http://schemas.openxmlformats.org/officeDocument/2006/relationships/slideLayout" Target="../slideLayouts/slideLayout11.xml"/><Relationship Id="rId6" Type="http://schemas.openxmlformats.org/officeDocument/2006/relationships/slide" Target="slide48.xml"/><Relationship Id="rId5" Type="http://schemas.openxmlformats.org/officeDocument/2006/relationships/slide" Target="slide15.xml"/><Relationship Id="rId4" Type="http://schemas.openxmlformats.org/officeDocument/2006/relationships/slide" Target="slide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1.xml"/><Relationship Id="rId1" Type="http://schemas.openxmlformats.org/officeDocument/2006/relationships/slideLayout" Target="../slideLayouts/slideLayout28.xml"/><Relationship Id="rId4" Type="http://schemas.openxmlformats.org/officeDocument/2006/relationships/image" Target="../media/image3.png"/></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2.xml"/><Relationship Id="rId1" Type="http://schemas.openxmlformats.org/officeDocument/2006/relationships/slideLayout" Target="../slideLayouts/slideLayout29.xml"/><Relationship Id="rId4" Type="http://schemas.openxmlformats.org/officeDocument/2006/relationships/image" Target="../media/image3.png"/></Relationships>
</file>

<file path=ppt/slides/_rels/slide33.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5.xml"/></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36.xml"/></Relationships>
</file>

<file path=ppt/slides/_rels/slide3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8.xml"/><Relationship Id="rId1" Type="http://schemas.openxmlformats.org/officeDocument/2006/relationships/slideLayout" Target="../slideLayouts/slideLayout4.xml"/><Relationship Id="rId5" Type="http://schemas.openxmlformats.org/officeDocument/2006/relationships/image" Target="../media/image8.png"/><Relationship Id="rId4" Type="http://schemas.openxmlformats.org/officeDocument/2006/relationships/hyperlink" Target="https://docs.google.com/spreadsheets/d/1IIkmW5OZ90gdcApKs_azh8VwDYQnCgx5tosOptDC8cU/copy" TargetMode="External"/></Relationships>
</file>

<file path=ppt/slides/_rels/slide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8" Type="http://schemas.openxmlformats.org/officeDocument/2006/relationships/slide" Target="slide51.xml"/><Relationship Id="rId3" Type="http://schemas.openxmlformats.org/officeDocument/2006/relationships/slide" Target="slide41.xml"/><Relationship Id="rId7" Type="http://schemas.openxmlformats.org/officeDocument/2006/relationships/slide" Target="slide48.xml"/><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openxmlformats.org/officeDocument/2006/relationships/slide" Target="slide5.xml"/><Relationship Id="rId5" Type="http://schemas.openxmlformats.org/officeDocument/2006/relationships/slide" Target="slide15.xml"/><Relationship Id="rId4" Type="http://schemas.openxmlformats.org/officeDocument/2006/relationships/slide" Target="slide5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5.xml"/><Relationship Id="rId1" Type="http://schemas.openxmlformats.org/officeDocument/2006/relationships/slideLayout" Target="../slideLayouts/slideLayout38.xml"/><Relationship Id="rId4" Type="http://schemas.openxmlformats.org/officeDocument/2006/relationships/image" Target="../media/image3.png"/></Relationships>
</file>

<file path=ppt/slides/_rels/slide4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6.xml"/><Relationship Id="rId1" Type="http://schemas.openxmlformats.org/officeDocument/2006/relationships/slideLayout" Target="../slideLayouts/slideLayout39.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0.xml"/></Relationships>
</file>

<file path=ppt/slides/_rels/slide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8.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0.xml"/><Relationship Id="rId1" Type="http://schemas.openxmlformats.org/officeDocument/2006/relationships/slideLayout" Target="../slideLayouts/slideLayout4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0.xml"/></Relationships>
</file>

<file path=ppt/slides/_rels/slide5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4.xml"/><Relationship Id="rId1" Type="http://schemas.openxmlformats.org/officeDocument/2006/relationships/slideLayout" Target="../slideLayouts/slideLayout23.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5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5.xml"/><Relationship Id="rId1" Type="http://schemas.openxmlformats.org/officeDocument/2006/relationships/slideLayout" Target="../slideLayouts/slideLayout42.xml"/></Relationships>
</file>

<file path=ppt/slides/_rels/slide5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56.xml"/><Relationship Id="rId1" Type="http://schemas.openxmlformats.org/officeDocument/2006/relationships/slideLayout" Target="../slideLayouts/slideLayout44.xml"/></Relationships>
</file>

<file path=ppt/slides/_rels/slide5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57.xml"/><Relationship Id="rId1" Type="http://schemas.openxmlformats.org/officeDocument/2006/relationships/slideLayout" Target="../slideLayouts/slideLayout45.xml"/></Relationships>
</file>

<file path=ppt/slides/_rels/slide5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58.xml"/><Relationship Id="rId1" Type="http://schemas.openxmlformats.org/officeDocument/2006/relationships/slideLayout" Target="../slideLayouts/slideLayout46.xml"/></Relationships>
</file>

<file path=ppt/slides/_rels/slide5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9.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hyperlink" Target="mailto:great_ppt@outlook.com" TargetMode="External"/><Relationship Id="rId2" Type="http://schemas.openxmlformats.org/officeDocument/2006/relationships/notesSlide" Target="../notesSlides/notesSlide60.xml"/><Relationship Id="rId1" Type="http://schemas.openxmlformats.org/officeDocument/2006/relationships/slideLayout" Target="../slideLayouts/slideLayout47.xml"/><Relationship Id="rId4" Type="http://schemas.openxmlformats.org/officeDocument/2006/relationships/image" Target="../media/image3.png"/></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3.xml"/></Relationships>
</file>

<file path=ppt/slides/_rels/slide68.xml.rels><?xml version="1.0" encoding="UTF-8" standalone="yes"?>
<Relationships xmlns="http://schemas.openxmlformats.org/package/2006/relationships"><Relationship Id="rId3" Type="http://schemas.openxmlformats.org/officeDocument/2006/relationships/hyperlink" Target="https://fonts.google.com/specimen/Inknut+Antiqua" TargetMode="External"/><Relationship Id="rId2" Type="http://schemas.openxmlformats.org/officeDocument/2006/relationships/notesSlide" Target="../notesSlides/notesSlide68.xml"/><Relationship Id="rId1" Type="http://schemas.openxmlformats.org/officeDocument/2006/relationships/slideLayout" Target="../slideLayouts/slideLayout51.xml"/><Relationship Id="rId4" Type="http://schemas.openxmlformats.org/officeDocument/2006/relationships/hyperlink" Target="https://fonts.google.com/specimen/Work+Sans" TargetMode="Externa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1.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0.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0.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0.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5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5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0.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0.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0.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0.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50.xml"/></Relationships>
</file>

<file path=ppt/slides/_rels/slide8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2.xml"/><Relationship Id="rId1" Type="http://schemas.openxmlformats.org/officeDocument/2006/relationships/slideLayout" Target="../slideLayouts/slideLayout52.xml"/><Relationship Id="rId4" Type="http://schemas.openxmlformats.org/officeDocument/2006/relationships/hyperlink" Target="https://www.greatppt.com/"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68"/>
        <p:cNvGrpSpPr/>
        <p:nvPr/>
      </p:nvGrpSpPr>
      <p:grpSpPr>
        <a:xfrm>
          <a:off x="0" y="0"/>
          <a:ext cx="0" cy="0"/>
          <a:chOff x="0" y="0"/>
          <a:chExt cx="0" cy="0"/>
        </a:xfrm>
      </p:grpSpPr>
      <p:cxnSp>
        <p:nvCxnSpPr>
          <p:cNvPr id="569" name="Google Shape;569;p59"/>
          <p:cNvCxnSpPr/>
          <p:nvPr/>
        </p:nvCxnSpPr>
        <p:spPr>
          <a:xfrm>
            <a:off x="898375" y="3589228"/>
            <a:ext cx="2300400" cy="0"/>
          </a:xfrm>
          <a:prstGeom prst="straightConnector1">
            <a:avLst/>
          </a:prstGeom>
          <a:noFill/>
          <a:ln w="9525" cap="flat" cmpd="sng">
            <a:solidFill>
              <a:schemeClr val="dk1"/>
            </a:solidFill>
            <a:prstDash val="solid"/>
            <a:round/>
            <a:headEnd type="none" w="med" len="med"/>
            <a:tailEnd type="none" w="med" len="med"/>
          </a:ln>
        </p:spPr>
      </p:cxnSp>
      <p:sp>
        <p:nvSpPr>
          <p:cNvPr id="570" name="Google Shape;570;p59"/>
          <p:cNvSpPr txBox="1">
            <a:spLocks noGrp="1"/>
          </p:cNvSpPr>
          <p:nvPr>
            <p:ph type="subTitle" idx="1"/>
          </p:nvPr>
        </p:nvSpPr>
        <p:spPr>
          <a:xfrm>
            <a:off x="720000" y="3717468"/>
            <a:ext cx="4344000" cy="47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sp>
        <p:nvSpPr>
          <p:cNvPr id="571" name="Google Shape;571;p59"/>
          <p:cNvSpPr txBox="1">
            <a:spLocks noGrp="1"/>
          </p:cNvSpPr>
          <p:nvPr>
            <p:ph type="ctrTitle"/>
          </p:nvPr>
        </p:nvSpPr>
        <p:spPr>
          <a:xfrm>
            <a:off x="720000" y="1301025"/>
            <a:ext cx="5825400" cy="215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accent1"/>
                </a:solidFill>
              </a:rPr>
              <a:t>Social Studies Subject for Middle School:</a:t>
            </a:r>
            <a:endParaRPr sz="2400">
              <a:solidFill>
                <a:schemeClr val="accent1"/>
              </a:solidFill>
            </a:endParaRPr>
          </a:p>
          <a:p>
            <a:pPr marL="0" lvl="0" indent="0" algn="l" rtl="0">
              <a:spcBef>
                <a:spcPts val="0"/>
              </a:spcBef>
              <a:spcAft>
                <a:spcPts val="0"/>
              </a:spcAft>
              <a:buNone/>
            </a:pPr>
            <a:r>
              <a:rPr lang="en" sz="4400"/>
              <a:t>Geography and Colonialism</a:t>
            </a:r>
            <a:endParaRPr sz="4400"/>
          </a:p>
        </p:txBody>
      </p:sp>
      <p:sp>
        <p:nvSpPr>
          <p:cNvPr id="572" name="Google Shape;572;p59"/>
          <p:cNvSpPr txBox="1"/>
          <p:nvPr/>
        </p:nvSpPr>
        <p:spPr>
          <a:xfrm>
            <a:off x="7137725" y="414450"/>
            <a:ext cx="1619100" cy="431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spAutoFit/>
          </a:bodyPr>
          <a:lstStyle/>
          <a:p>
            <a:pPr marL="0" lvl="0" indent="0" algn="ctr" rtl="0">
              <a:spcBef>
                <a:spcPts val="0"/>
              </a:spcBef>
              <a:spcAft>
                <a:spcPts val="0"/>
              </a:spcAft>
              <a:buNone/>
            </a:pPr>
            <a:r>
              <a:rPr lang="en" sz="1600" b="1">
                <a:solidFill>
                  <a:schemeClr val="dk1"/>
                </a:solidFill>
                <a:latin typeface="Inknut Antiqua"/>
                <a:ea typeface="Inknut Antiqua"/>
                <a:cs typeface="Inknut Antiqua"/>
                <a:sym typeface="Inknut Antiqua"/>
              </a:rPr>
              <a:t>8th grade</a:t>
            </a:r>
            <a:endParaRPr sz="1600">
              <a:solidFill>
                <a:schemeClr val="hlink"/>
              </a:solidFill>
              <a:latin typeface="Inknut Antiqua"/>
              <a:ea typeface="Inknut Antiqua"/>
              <a:cs typeface="Inknut Antiqua"/>
              <a:sym typeface="Inknut Antiqua"/>
            </a:endParaRPr>
          </a:p>
        </p:txBody>
      </p:sp>
      <p:grpSp>
        <p:nvGrpSpPr>
          <p:cNvPr id="573" name="Google Shape;573;p59"/>
          <p:cNvGrpSpPr/>
          <p:nvPr/>
        </p:nvGrpSpPr>
        <p:grpSpPr>
          <a:xfrm>
            <a:off x="6027022" y="1005766"/>
            <a:ext cx="2287695" cy="2289334"/>
            <a:chOff x="1192500" y="238125"/>
            <a:chExt cx="5235000" cy="5238750"/>
          </a:xfrm>
        </p:grpSpPr>
        <p:sp>
          <p:nvSpPr>
            <p:cNvPr id="574" name="Google Shape;574;p59"/>
            <p:cNvSpPr/>
            <p:nvPr/>
          </p:nvSpPr>
          <p:spPr>
            <a:xfrm>
              <a:off x="4141150" y="2266250"/>
              <a:ext cx="123500" cy="123525"/>
            </a:xfrm>
            <a:custGeom>
              <a:avLst/>
              <a:gdLst/>
              <a:ahLst/>
              <a:cxnLst/>
              <a:rect l="l" t="t" r="r" b="b"/>
              <a:pathLst>
                <a:path w="4940" h="4941" extrusionOk="0">
                  <a:moveTo>
                    <a:pt x="1" y="1"/>
                  </a:moveTo>
                  <a:lnTo>
                    <a:pt x="1" y="150"/>
                  </a:lnTo>
                  <a:lnTo>
                    <a:pt x="1048" y="1348"/>
                  </a:lnTo>
                  <a:lnTo>
                    <a:pt x="2246" y="2545"/>
                  </a:lnTo>
                  <a:lnTo>
                    <a:pt x="4790" y="4940"/>
                  </a:lnTo>
                  <a:lnTo>
                    <a:pt x="4940" y="4940"/>
                  </a:lnTo>
                  <a:lnTo>
                    <a:pt x="4940" y="4791"/>
                  </a:lnTo>
                  <a:lnTo>
                    <a:pt x="2545" y="23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9"/>
            <p:cNvSpPr/>
            <p:nvPr/>
          </p:nvSpPr>
          <p:spPr>
            <a:xfrm>
              <a:off x="4189800" y="2221350"/>
              <a:ext cx="123500" cy="131000"/>
            </a:xfrm>
            <a:custGeom>
              <a:avLst/>
              <a:gdLst/>
              <a:ahLst/>
              <a:cxnLst/>
              <a:rect l="l" t="t" r="r" b="b"/>
              <a:pathLst>
                <a:path w="4940" h="5240" extrusionOk="0">
                  <a:moveTo>
                    <a:pt x="150" y="1"/>
                  </a:moveTo>
                  <a:lnTo>
                    <a:pt x="0" y="150"/>
                  </a:lnTo>
                  <a:lnTo>
                    <a:pt x="1048" y="1497"/>
                  </a:lnTo>
                  <a:lnTo>
                    <a:pt x="2246" y="2695"/>
                  </a:lnTo>
                  <a:lnTo>
                    <a:pt x="3443" y="3892"/>
                  </a:lnTo>
                  <a:lnTo>
                    <a:pt x="4790" y="5239"/>
                  </a:lnTo>
                  <a:lnTo>
                    <a:pt x="4940" y="5239"/>
                  </a:lnTo>
                  <a:lnTo>
                    <a:pt x="4940" y="5090"/>
                  </a:lnTo>
                  <a:lnTo>
                    <a:pt x="2545" y="2396"/>
                  </a:lnTo>
                  <a:lnTo>
                    <a:pt x="1347" y="1198"/>
                  </a:lnTo>
                  <a:lnTo>
                    <a:pt x="749" y="5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9"/>
            <p:cNvSpPr/>
            <p:nvPr/>
          </p:nvSpPr>
          <p:spPr>
            <a:xfrm>
              <a:off x="4242175" y="2187675"/>
              <a:ext cx="108550" cy="112275"/>
            </a:xfrm>
            <a:custGeom>
              <a:avLst/>
              <a:gdLst/>
              <a:ahLst/>
              <a:cxnLst/>
              <a:rect l="l" t="t" r="r" b="b"/>
              <a:pathLst>
                <a:path w="4342" h="4491" extrusionOk="0">
                  <a:moveTo>
                    <a:pt x="1" y="1"/>
                  </a:moveTo>
                  <a:lnTo>
                    <a:pt x="1" y="150"/>
                  </a:lnTo>
                  <a:lnTo>
                    <a:pt x="1947" y="2395"/>
                  </a:lnTo>
                  <a:lnTo>
                    <a:pt x="4042" y="4491"/>
                  </a:lnTo>
                  <a:lnTo>
                    <a:pt x="4342" y="4491"/>
                  </a:lnTo>
                  <a:lnTo>
                    <a:pt x="4342" y="4341"/>
                  </a:lnTo>
                  <a:lnTo>
                    <a:pt x="2246" y="20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9"/>
            <p:cNvSpPr/>
            <p:nvPr/>
          </p:nvSpPr>
          <p:spPr>
            <a:xfrm>
              <a:off x="4290825" y="2154000"/>
              <a:ext cx="131000" cy="131000"/>
            </a:xfrm>
            <a:custGeom>
              <a:avLst/>
              <a:gdLst/>
              <a:ahLst/>
              <a:cxnLst/>
              <a:rect l="l" t="t" r="r" b="b"/>
              <a:pathLst>
                <a:path w="5240" h="5240" extrusionOk="0">
                  <a:moveTo>
                    <a:pt x="1" y="0"/>
                  </a:moveTo>
                  <a:lnTo>
                    <a:pt x="1" y="150"/>
                  </a:lnTo>
                  <a:lnTo>
                    <a:pt x="1198" y="1348"/>
                  </a:lnTo>
                  <a:lnTo>
                    <a:pt x="2396" y="2695"/>
                  </a:lnTo>
                  <a:lnTo>
                    <a:pt x="3743" y="4042"/>
                  </a:lnTo>
                  <a:lnTo>
                    <a:pt x="5090" y="5239"/>
                  </a:lnTo>
                  <a:lnTo>
                    <a:pt x="5239" y="5239"/>
                  </a:lnTo>
                  <a:lnTo>
                    <a:pt x="5239" y="5090"/>
                  </a:lnTo>
                  <a:lnTo>
                    <a:pt x="4042" y="3742"/>
                  </a:lnTo>
                  <a:lnTo>
                    <a:pt x="2695" y="2395"/>
                  </a:lnTo>
                  <a:lnTo>
                    <a:pt x="149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9"/>
            <p:cNvSpPr/>
            <p:nvPr/>
          </p:nvSpPr>
          <p:spPr>
            <a:xfrm>
              <a:off x="4339475" y="2112825"/>
              <a:ext cx="104800" cy="104800"/>
            </a:xfrm>
            <a:custGeom>
              <a:avLst/>
              <a:gdLst/>
              <a:ahLst/>
              <a:cxnLst/>
              <a:rect l="l" t="t" r="r" b="b"/>
              <a:pathLst>
                <a:path w="4192" h="4192" extrusionOk="0">
                  <a:moveTo>
                    <a:pt x="0" y="1"/>
                  </a:moveTo>
                  <a:lnTo>
                    <a:pt x="0" y="151"/>
                  </a:lnTo>
                  <a:lnTo>
                    <a:pt x="899" y="1198"/>
                  </a:lnTo>
                  <a:lnTo>
                    <a:pt x="1946" y="2246"/>
                  </a:lnTo>
                  <a:lnTo>
                    <a:pt x="4042" y="4192"/>
                  </a:lnTo>
                  <a:lnTo>
                    <a:pt x="4191" y="4192"/>
                  </a:lnTo>
                  <a:lnTo>
                    <a:pt x="4191" y="4042"/>
                  </a:lnTo>
                  <a:lnTo>
                    <a:pt x="2246" y="1947"/>
                  </a:lnTo>
                  <a:lnTo>
                    <a:pt x="1198" y="10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9"/>
            <p:cNvSpPr/>
            <p:nvPr/>
          </p:nvSpPr>
          <p:spPr>
            <a:xfrm>
              <a:off x="4436775" y="2041750"/>
              <a:ext cx="89825" cy="86075"/>
            </a:xfrm>
            <a:custGeom>
              <a:avLst/>
              <a:gdLst/>
              <a:ahLst/>
              <a:cxnLst/>
              <a:rect l="l" t="t" r="r" b="b"/>
              <a:pathLst>
                <a:path w="3593" h="3443" extrusionOk="0">
                  <a:moveTo>
                    <a:pt x="0" y="0"/>
                  </a:moveTo>
                  <a:lnTo>
                    <a:pt x="1647" y="1796"/>
                  </a:lnTo>
                  <a:lnTo>
                    <a:pt x="3443" y="3443"/>
                  </a:lnTo>
                  <a:lnTo>
                    <a:pt x="3592" y="3443"/>
                  </a:lnTo>
                  <a:lnTo>
                    <a:pt x="3592" y="3293"/>
                  </a:lnTo>
                  <a:lnTo>
                    <a:pt x="2844" y="2395"/>
                  </a:lnTo>
                  <a:lnTo>
                    <a:pt x="1946"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9"/>
            <p:cNvSpPr/>
            <p:nvPr/>
          </p:nvSpPr>
          <p:spPr>
            <a:xfrm>
              <a:off x="4388125" y="2079150"/>
              <a:ext cx="93575" cy="89850"/>
            </a:xfrm>
            <a:custGeom>
              <a:avLst/>
              <a:gdLst/>
              <a:ahLst/>
              <a:cxnLst/>
              <a:rect l="l" t="t" r="r" b="b"/>
              <a:pathLst>
                <a:path w="3743" h="3594" extrusionOk="0">
                  <a:moveTo>
                    <a:pt x="0" y="1"/>
                  </a:moveTo>
                  <a:lnTo>
                    <a:pt x="1647" y="1947"/>
                  </a:lnTo>
                  <a:lnTo>
                    <a:pt x="3443" y="3593"/>
                  </a:lnTo>
                  <a:lnTo>
                    <a:pt x="3742" y="3593"/>
                  </a:lnTo>
                  <a:lnTo>
                    <a:pt x="3742" y="3443"/>
                  </a:lnTo>
                  <a:lnTo>
                    <a:pt x="1946" y="16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9"/>
            <p:cNvSpPr/>
            <p:nvPr/>
          </p:nvSpPr>
          <p:spPr>
            <a:xfrm>
              <a:off x="4485400" y="2000575"/>
              <a:ext cx="82350" cy="78600"/>
            </a:xfrm>
            <a:custGeom>
              <a:avLst/>
              <a:gdLst/>
              <a:ahLst/>
              <a:cxnLst/>
              <a:rect l="l" t="t" r="r" b="b"/>
              <a:pathLst>
                <a:path w="3294" h="3144" extrusionOk="0">
                  <a:moveTo>
                    <a:pt x="1" y="1"/>
                  </a:moveTo>
                  <a:lnTo>
                    <a:pt x="1" y="150"/>
                  </a:lnTo>
                  <a:lnTo>
                    <a:pt x="1498" y="1797"/>
                  </a:lnTo>
                  <a:lnTo>
                    <a:pt x="2246" y="2545"/>
                  </a:lnTo>
                  <a:lnTo>
                    <a:pt x="3144" y="3144"/>
                  </a:lnTo>
                  <a:lnTo>
                    <a:pt x="3294" y="3144"/>
                  </a:lnTo>
                  <a:lnTo>
                    <a:pt x="3294" y="2994"/>
                  </a:lnTo>
                  <a:lnTo>
                    <a:pt x="2545" y="2246"/>
                  </a:lnTo>
                  <a:lnTo>
                    <a:pt x="1797" y="1497"/>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9"/>
            <p:cNvSpPr/>
            <p:nvPr/>
          </p:nvSpPr>
          <p:spPr>
            <a:xfrm>
              <a:off x="4537800" y="1966900"/>
              <a:ext cx="71125" cy="67375"/>
            </a:xfrm>
            <a:custGeom>
              <a:avLst/>
              <a:gdLst/>
              <a:ahLst/>
              <a:cxnLst/>
              <a:rect l="l" t="t" r="r" b="b"/>
              <a:pathLst>
                <a:path w="2845" h="2695" extrusionOk="0">
                  <a:moveTo>
                    <a:pt x="0" y="1"/>
                  </a:moveTo>
                  <a:lnTo>
                    <a:pt x="0" y="150"/>
                  </a:lnTo>
                  <a:lnTo>
                    <a:pt x="1198" y="1497"/>
                  </a:lnTo>
                  <a:lnTo>
                    <a:pt x="2695" y="2695"/>
                  </a:lnTo>
                  <a:lnTo>
                    <a:pt x="2844" y="2695"/>
                  </a:lnTo>
                  <a:lnTo>
                    <a:pt x="2844" y="2545"/>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9"/>
            <p:cNvSpPr/>
            <p:nvPr/>
          </p:nvSpPr>
          <p:spPr>
            <a:xfrm>
              <a:off x="4586450" y="1925750"/>
              <a:ext cx="74850" cy="74850"/>
            </a:xfrm>
            <a:custGeom>
              <a:avLst/>
              <a:gdLst/>
              <a:ahLst/>
              <a:cxnLst/>
              <a:rect l="l" t="t" r="r" b="b"/>
              <a:pathLst>
                <a:path w="2994" h="2994" extrusionOk="0">
                  <a:moveTo>
                    <a:pt x="0" y="0"/>
                  </a:moveTo>
                  <a:lnTo>
                    <a:pt x="0" y="150"/>
                  </a:lnTo>
                  <a:lnTo>
                    <a:pt x="1347" y="1796"/>
                  </a:lnTo>
                  <a:lnTo>
                    <a:pt x="2096" y="2395"/>
                  </a:lnTo>
                  <a:lnTo>
                    <a:pt x="2994" y="2994"/>
                  </a:lnTo>
                  <a:lnTo>
                    <a:pt x="2994" y="2994"/>
                  </a:lnTo>
                  <a:lnTo>
                    <a:pt x="2395" y="2096"/>
                  </a:lnTo>
                  <a:lnTo>
                    <a:pt x="1647"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9"/>
            <p:cNvSpPr/>
            <p:nvPr/>
          </p:nvSpPr>
          <p:spPr>
            <a:xfrm>
              <a:off x="4635100" y="1888325"/>
              <a:ext cx="74850" cy="71125"/>
            </a:xfrm>
            <a:custGeom>
              <a:avLst/>
              <a:gdLst/>
              <a:ahLst/>
              <a:cxnLst/>
              <a:rect l="l" t="t" r="r" b="b"/>
              <a:pathLst>
                <a:path w="2994" h="2845" extrusionOk="0">
                  <a:moveTo>
                    <a:pt x="150" y="0"/>
                  </a:moveTo>
                  <a:lnTo>
                    <a:pt x="150" y="150"/>
                  </a:lnTo>
                  <a:lnTo>
                    <a:pt x="0" y="150"/>
                  </a:lnTo>
                  <a:lnTo>
                    <a:pt x="1347" y="1647"/>
                  </a:lnTo>
                  <a:lnTo>
                    <a:pt x="2096" y="2245"/>
                  </a:lnTo>
                  <a:lnTo>
                    <a:pt x="2844" y="2844"/>
                  </a:lnTo>
                  <a:lnTo>
                    <a:pt x="2994" y="2844"/>
                  </a:lnTo>
                  <a:lnTo>
                    <a:pt x="2395" y="1946"/>
                  </a:lnTo>
                  <a:lnTo>
                    <a:pt x="1647" y="13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9"/>
            <p:cNvSpPr/>
            <p:nvPr/>
          </p:nvSpPr>
          <p:spPr>
            <a:xfrm>
              <a:off x="4683725" y="1847150"/>
              <a:ext cx="71125" cy="71125"/>
            </a:xfrm>
            <a:custGeom>
              <a:avLst/>
              <a:gdLst/>
              <a:ahLst/>
              <a:cxnLst/>
              <a:rect l="l" t="t" r="r" b="b"/>
              <a:pathLst>
                <a:path w="2845" h="2845" extrusionOk="0">
                  <a:moveTo>
                    <a:pt x="1" y="1"/>
                  </a:moveTo>
                  <a:lnTo>
                    <a:pt x="1" y="150"/>
                  </a:lnTo>
                  <a:lnTo>
                    <a:pt x="1348" y="1647"/>
                  </a:lnTo>
                  <a:lnTo>
                    <a:pt x="1947" y="2246"/>
                  </a:lnTo>
                  <a:lnTo>
                    <a:pt x="2695" y="2845"/>
                  </a:lnTo>
                  <a:lnTo>
                    <a:pt x="2845" y="2845"/>
                  </a:lnTo>
                  <a:lnTo>
                    <a:pt x="2845" y="2695"/>
                  </a:lnTo>
                  <a:lnTo>
                    <a:pt x="2246" y="1947"/>
                  </a:lnTo>
                  <a:lnTo>
                    <a:pt x="1647" y="1348"/>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9"/>
            <p:cNvSpPr/>
            <p:nvPr/>
          </p:nvSpPr>
          <p:spPr>
            <a:xfrm>
              <a:off x="4736125" y="1813475"/>
              <a:ext cx="71125" cy="71125"/>
            </a:xfrm>
            <a:custGeom>
              <a:avLst/>
              <a:gdLst/>
              <a:ahLst/>
              <a:cxnLst/>
              <a:rect l="l" t="t" r="r" b="b"/>
              <a:pathLst>
                <a:path w="2845" h="2845" extrusionOk="0">
                  <a:moveTo>
                    <a:pt x="0" y="1"/>
                  </a:moveTo>
                  <a:lnTo>
                    <a:pt x="1348" y="1497"/>
                  </a:lnTo>
                  <a:lnTo>
                    <a:pt x="1946" y="2246"/>
                  </a:lnTo>
                  <a:lnTo>
                    <a:pt x="2695" y="2845"/>
                  </a:lnTo>
                  <a:lnTo>
                    <a:pt x="2844" y="2845"/>
                  </a:lnTo>
                  <a:lnTo>
                    <a:pt x="2844" y="2695"/>
                  </a:lnTo>
                  <a:lnTo>
                    <a:pt x="2246" y="1947"/>
                  </a:lnTo>
                  <a:lnTo>
                    <a:pt x="1647" y="134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9"/>
            <p:cNvSpPr/>
            <p:nvPr/>
          </p:nvSpPr>
          <p:spPr>
            <a:xfrm>
              <a:off x="4784775" y="1776050"/>
              <a:ext cx="56150" cy="56175"/>
            </a:xfrm>
            <a:custGeom>
              <a:avLst/>
              <a:gdLst/>
              <a:ahLst/>
              <a:cxnLst/>
              <a:rect l="l" t="t" r="r" b="b"/>
              <a:pathLst>
                <a:path w="2246" h="2247" extrusionOk="0">
                  <a:moveTo>
                    <a:pt x="0" y="1"/>
                  </a:moveTo>
                  <a:lnTo>
                    <a:pt x="898" y="1198"/>
                  </a:lnTo>
                  <a:lnTo>
                    <a:pt x="1497" y="1797"/>
                  </a:lnTo>
                  <a:lnTo>
                    <a:pt x="2096" y="2246"/>
                  </a:lnTo>
                  <a:lnTo>
                    <a:pt x="2245" y="2246"/>
                  </a:lnTo>
                  <a:lnTo>
                    <a:pt x="2245" y="2096"/>
                  </a:lnTo>
                  <a:lnTo>
                    <a:pt x="1796" y="1498"/>
                  </a:lnTo>
                  <a:lnTo>
                    <a:pt x="1198" y="8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9"/>
            <p:cNvSpPr/>
            <p:nvPr/>
          </p:nvSpPr>
          <p:spPr>
            <a:xfrm>
              <a:off x="4833425" y="1738650"/>
              <a:ext cx="41175" cy="41175"/>
            </a:xfrm>
            <a:custGeom>
              <a:avLst/>
              <a:gdLst/>
              <a:ahLst/>
              <a:cxnLst/>
              <a:rect l="l" t="t" r="r" b="b"/>
              <a:pathLst>
                <a:path w="1647" h="1647" extrusionOk="0">
                  <a:moveTo>
                    <a:pt x="0" y="0"/>
                  </a:moveTo>
                  <a:lnTo>
                    <a:pt x="748" y="898"/>
                  </a:lnTo>
                  <a:lnTo>
                    <a:pt x="1497" y="1647"/>
                  </a:lnTo>
                  <a:lnTo>
                    <a:pt x="1646" y="1647"/>
                  </a:lnTo>
                  <a:lnTo>
                    <a:pt x="1646" y="149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9"/>
            <p:cNvSpPr/>
            <p:nvPr/>
          </p:nvSpPr>
          <p:spPr>
            <a:xfrm>
              <a:off x="4882050" y="1697475"/>
              <a:ext cx="33700" cy="33700"/>
            </a:xfrm>
            <a:custGeom>
              <a:avLst/>
              <a:gdLst/>
              <a:ahLst/>
              <a:cxnLst/>
              <a:rect l="l" t="t" r="r" b="b"/>
              <a:pathLst>
                <a:path w="1348" h="1348" extrusionOk="0">
                  <a:moveTo>
                    <a:pt x="1" y="1"/>
                  </a:moveTo>
                  <a:lnTo>
                    <a:pt x="450" y="749"/>
                  </a:lnTo>
                  <a:lnTo>
                    <a:pt x="1198" y="1348"/>
                  </a:lnTo>
                  <a:lnTo>
                    <a:pt x="1348" y="1348"/>
                  </a:lnTo>
                  <a:lnTo>
                    <a:pt x="1348" y="1198"/>
                  </a:lnTo>
                  <a:lnTo>
                    <a:pt x="749" y="45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9"/>
            <p:cNvSpPr/>
            <p:nvPr/>
          </p:nvSpPr>
          <p:spPr>
            <a:xfrm>
              <a:off x="4930700" y="1660050"/>
              <a:ext cx="37450" cy="33700"/>
            </a:xfrm>
            <a:custGeom>
              <a:avLst/>
              <a:gdLst/>
              <a:ahLst/>
              <a:cxnLst/>
              <a:rect l="l" t="t" r="r" b="b"/>
              <a:pathLst>
                <a:path w="1498" h="1348" extrusionOk="0">
                  <a:moveTo>
                    <a:pt x="1" y="1"/>
                  </a:moveTo>
                  <a:lnTo>
                    <a:pt x="1" y="151"/>
                  </a:lnTo>
                  <a:lnTo>
                    <a:pt x="599" y="899"/>
                  </a:lnTo>
                  <a:lnTo>
                    <a:pt x="899" y="1198"/>
                  </a:lnTo>
                  <a:lnTo>
                    <a:pt x="1348" y="1348"/>
                  </a:lnTo>
                  <a:lnTo>
                    <a:pt x="1497" y="1348"/>
                  </a:lnTo>
                  <a:lnTo>
                    <a:pt x="1497" y="1198"/>
                  </a:lnTo>
                  <a:lnTo>
                    <a:pt x="1198" y="899"/>
                  </a:lnTo>
                  <a:lnTo>
                    <a:pt x="899"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9"/>
            <p:cNvSpPr/>
            <p:nvPr/>
          </p:nvSpPr>
          <p:spPr>
            <a:xfrm>
              <a:off x="4979350" y="1618900"/>
              <a:ext cx="29950" cy="29950"/>
            </a:xfrm>
            <a:custGeom>
              <a:avLst/>
              <a:gdLst/>
              <a:ahLst/>
              <a:cxnLst/>
              <a:rect l="l" t="t" r="r" b="b"/>
              <a:pathLst>
                <a:path w="1198" h="1198" extrusionOk="0">
                  <a:moveTo>
                    <a:pt x="0" y="0"/>
                  </a:moveTo>
                  <a:lnTo>
                    <a:pt x="0" y="150"/>
                  </a:lnTo>
                  <a:lnTo>
                    <a:pt x="450" y="749"/>
                  </a:lnTo>
                  <a:lnTo>
                    <a:pt x="1048" y="1198"/>
                  </a:lnTo>
                  <a:lnTo>
                    <a:pt x="1198" y="1198"/>
                  </a:lnTo>
                  <a:lnTo>
                    <a:pt x="1198" y="1048"/>
                  </a:lnTo>
                  <a:lnTo>
                    <a:pt x="599" y="44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9"/>
            <p:cNvSpPr/>
            <p:nvPr/>
          </p:nvSpPr>
          <p:spPr>
            <a:xfrm>
              <a:off x="3228125" y="2386000"/>
              <a:ext cx="123500" cy="127250"/>
            </a:xfrm>
            <a:custGeom>
              <a:avLst/>
              <a:gdLst/>
              <a:ahLst/>
              <a:cxnLst/>
              <a:rect l="l" t="t" r="r" b="b"/>
              <a:pathLst>
                <a:path w="4940" h="5090" extrusionOk="0">
                  <a:moveTo>
                    <a:pt x="4790" y="1"/>
                  </a:moveTo>
                  <a:lnTo>
                    <a:pt x="2395" y="2395"/>
                  </a:lnTo>
                  <a:lnTo>
                    <a:pt x="0" y="4940"/>
                  </a:lnTo>
                  <a:lnTo>
                    <a:pt x="0" y="5090"/>
                  </a:lnTo>
                  <a:lnTo>
                    <a:pt x="150" y="5090"/>
                  </a:lnTo>
                  <a:lnTo>
                    <a:pt x="1347" y="3892"/>
                  </a:lnTo>
                  <a:lnTo>
                    <a:pt x="2545" y="2695"/>
                  </a:lnTo>
                  <a:lnTo>
                    <a:pt x="4939" y="150"/>
                  </a:lnTo>
                  <a:lnTo>
                    <a:pt x="4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9"/>
            <p:cNvSpPr/>
            <p:nvPr/>
          </p:nvSpPr>
          <p:spPr>
            <a:xfrm>
              <a:off x="3183200" y="2337350"/>
              <a:ext cx="131000" cy="123525"/>
            </a:xfrm>
            <a:custGeom>
              <a:avLst/>
              <a:gdLst/>
              <a:ahLst/>
              <a:cxnLst/>
              <a:rect l="l" t="t" r="r" b="b"/>
              <a:pathLst>
                <a:path w="5240" h="4941" extrusionOk="0">
                  <a:moveTo>
                    <a:pt x="5090" y="1"/>
                  </a:moveTo>
                  <a:lnTo>
                    <a:pt x="2396" y="2545"/>
                  </a:lnTo>
                  <a:lnTo>
                    <a:pt x="1198" y="3593"/>
                  </a:lnTo>
                  <a:lnTo>
                    <a:pt x="600" y="4192"/>
                  </a:lnTo>
                  <a:lnTo>
                    <a:pt x="1" y="4940"/>
                  </a:lnTo>
                  <a:lnTo>
                    <a:pt x="151" y="4940"/>
                  </a:lnTo>
                  <a:lnTo>
                    <a:pt x="1498" y="3892"/>
                  </a:lnTo>
                  <a:lnTo>
                    <a:pt x="2695" y="2845"/>
                  </a:lnTo>
                  <a:lnTo>
                    <a:pt x="3893" y="1497"/>
                  </a:lnTo>
                  <a:lnTo>
                    <a:pt x="5240" y="150"/>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9"/>
            <p:cNvSpPr/>
            <p:nvPr/>
          </p:nvSpPr>
          <p:spPr>
            <a:xfrm>
              <a:off x="3149525" y="2303675"/>
              <a:ext cx="112300" cy="108550"/>
            </a:xfrm>
            <a:custGeom>
              <a:avLst/>
              <a:gdLst/>
              <a:ahLst/>
              <a:cxnLst/>
              <a:rect l="l" t="t" r="r" b="b"/>
              <a:pathLst>
                <a:path w="4492" h="4342" extrusionOk="0">
                  <a:moveTo>
                    <a:pt x="4341" y="1"/>
                  </a:moveTo>
                  <a:lnTo>
                    <a:pt x="2096" y="1946"/>
                  </a:lnTo>
                  <a:lnTo>
                    <a:pt x="1" y="4192"/>
                  </a:lnTo>
                  <a:lnTo>
                    <a:pt x="1" y="4341"/>
                  </a:lnTo>
                  <a:lnTo>
                    <a:pt x="150" y="4341"/>
                  </a:lnTo>
                  <a:lnTo>
                    <a:pt x="2396" y="2246"/>
                  </a:lnTo>
                  <a:lnTo>
                    <a:pt x="4491" y="150"/>
                  </a:ln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9"/>
            <p:cNvSpPr/>
            <p:nvPr/>
          </p:nvSpPr>
          <p:spPr>
            <a:xfrm>
              <a:off x="3115850" y="2228850"/>
              <a:ext cx="131000" cy="130975"/>
            </a:xfrm>
            <a:custGeom>
              <a:avLst/>
              <a:gdLst/>
              <a:ahLst/>
              <a:cxnLst/>
              <a:rect l="l" t="t" r="r" b="b"/>
              <a:pathLst>
                <a:path w="5240" h="5239" extrusionOk="0">
                  <a:moveTo>
                    <a:pt x="5090" y="0"/>
                  </a:moveTo>
                  <a:lnTo>
                    <a:pt x="3743" y="1197"/>
                  </a:lnTo>
                  <a:lnTo>
                    <a:pt x="2396" y="2545"/>
                  </a:lnTo>
                  <a:lnTo>
                    <a:pt x="1198" y="3892"/>
                  </a:lnTo>
                  <a:lnTo>
                    <a:pt x="1" y="5089"/>
                  </a:lnTo>
                  <a:lnTo>
                    <a:pt x="1" y="5239"/>
                  </a:lnTo>
                  <a:lnTo>
                    <a:pt x="150" y="5239"/>
                  </a:lnTo>
                  <a:lnTo>
                    <a:pt x="1497" y="4041"/>
                  </a:lnTo>
                  <a:lnTo>
                    <a:pt x="2695" y="2844"/>
                  </a:lnTo>
                  <a:lnTo>
                    <a:pt x="4042" y="1497"/>
                  </a:lnTo>
                  <a:lnTo>
                    <a:pt x="5239" y="150"/>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9"/>
            <p:cNvSpPr/>
            <p:nvPr/>
          </p:nvSpPr>
          <p:spPr>
            <a:xfrm>
              <a:off x="3074700" y="2210125"/>
              <a:ext cx="104800" cy="101050"/>
            </a:xfrm>
            <a:custGeom>
              <a:avLst/>
              <a:gdLst/>
              <a:ahLst/>
              <a:cxnLst/>
              <a:rect l="l" t="t" r="r" b="b"/>
              <a:pathLst>
                <a:path w="4192" h="4042" extrusionOk="0">
                  <a:moveTo>
                    <a:pt x="4042" y="1"/>
                  </a:moveTo>
                  <a:lnTo>
                    <a:pt x="1946" y="1797"/>
                  </a:lnTo>
                  <a:lnTo>
                    <a:pt x="1048" y="2845"/>
                  </a:lnTo>
                  <a:lnTo>
                    <a:pt x="0" y="4042"/>
                  </a:lnTo>
                  <a:lnTo>
                    <a:pt x="150" y="4042"/>
                  </a:lnTo>
                  <a:lnTo>
                    <a:pt x="1198" y="3144"/>
                  </a:lnTo>
                  <a:lnTo>
                    <a:pt x="2245" y="2096"/>
                  </a:lnTo>
                  <a:lnTo>
                    <a:pt x="4191" y="150"/>
                  </a:lnTo>
                  <a:lnTo>
                    <a:pt x="4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9"/>
            <p:cNvSpPr/>
            <p:nvPr/>
          </p:nvSpPr>
          <p:spPr>
            <a:xfrm>
              <a:off x="3003600" y="2127800"/>
              <a:ext cx="86075" cy="86100"/>
            </a:xfrm>
            <a:custGeom>
              <a:avLst/>
              <a:gdLst/>
              <a:ahLst/>
              <a:cxnLst/>
              <a:rect l="l" t="t" r="r" b="b"/>
              <a:pathLst>
                <a:path w="3443" h="3444" extrusionOk="0">
                  <a:moveTo>
                    <a:pt x="3293" y="1"/>
                  </a:moveTo>
                  <a:lnTo>
                    <a:pt x="2395" y="749"/>
                  </a:lnTo>
                  <a:lnTo>
                    <a:pt x="1497" y="1497"/>
                  </a:lnTo>
                  <a:lnTo>
                    <a:pt x="0" y="3294"/>
                  </a:lnTo>
                  <a:lnTo>
                    <a:pt x="0" y="3443"/>
                  </a:lnTo>
                  <a:lnTo>
                    <a:pt x="1796"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9"/>
            <p:cNvSpPr/>
            <p:nvPr/>
          </p:nvSpPr>
          <p:spPr>
            <a:xfrm>
              <a:off x="3041025" y="2172700"/>
              <a:ext cx="89825" cy="89850"/>
            </a:xfrm>
            <a:custGeom>
              <a:avLst/>
              <a:gdLst/>
              <a:ahLst/>
              <a:cxnLst/>
              <a:rect l="l" t="t" r="r" b="b"/>
              <a:pathLst>
                <a:path w="3593" h="3594" extrusionOk="0">
                  <a:moveTo>
                    <a:pt x="3443" y="1"/>
                  </a:moveTo>
                  <a:lnTo>
                    <a:pt x="1647" y="1647"/>
                  </a:lnTo>
                  <a:lnTo>
                    <a:pt x="0" y="3443"/>
                  </a:lnTo>
                  <a:lnTo>
                    <a:pt x="0" y="3593"/>
                  </a:lnTo>
                  <a:lnTo>
                    <a:pt x="1946" y="1947"/>
                  </a:lnTo>
                  <a:lnTo>
                    <a:pt x="3592" y="151"/>
                  </a:lnTo>
                  <a:lnTo>
                    <a:pt x="3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9"/>
            <p:cNvSpPr/>
            <p:nvPr/>
          </p:nvSpPr>
          <p:spPr>
            <a:xfrm>
              <a:off x="2962425" y="2086650"/>
              <a:ext cx="78625" cy="78600"/>
            </a:xfrm>
            <a:custGeom>
              <a:avLst/>
              <a:gdLst/>
              <a:ahLst/>
              <a:cxnLst/>
              <a:rect l="l" t="t" r="r" b="b"/>
              <a:pathLst>
                <a:path w="3145" h="3144" extrusionOk="0">
                  <a:moveTo>
                    <a:pt x="2994" y="0"/>
                  </a:moveTo>
                  <a:lnTo>
                    <a:pt x="2246" y="599"/>
                  </a:lnTo>
                  <a:lnTo>
                    <a:pt x="1049" y="1796"/>
                  </a:lnTo>
                  <a:lnTo>
                    <a:pt x="1" y="2994"/>
                  </a:lnTo>
                  <a:lnTo>
                    <a:pt x="1" y="3143"/>
                  </a:lnTo>
                  <a:lnTo>
                    <a:pt x="151" y="3143"/>
                  </a:lnTo>
                  <a:lnTo>
                    <a:pt x="1797" y="1647"/>
                  </a:lnTo>
                  <a:lnTo>
                    <a:pt x="2545" y="898"/>
                  </a:lnTo>
                  <a:lnTo>
                    <a:pt x="3144" y="150"/>
                  </a:lnTo>
                  <a:lnTo>
                    <a:pt x="31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9"/>
            <p:cNvSpPr/>
            <p:nvPr/>
          </p:nvSpPr>
          <p:spPr>
            <a:xfrm>
              <a:off x="2928750" y="2041750"/>
              <a:ext cx="67375" cy="71100"/>
            </a:xfrm>
            <a:custGeom>
              <a:avLst/>
              <a:gdLst/>
              <a:ahLst/>
              <a:cxnLst/>
              <a:rect l="l" t="t" r="r" b="b"/>
              <a:pathLst>
                <a:path w="2695" h="2844" extrusionOk="0">
                  <a:moveTo>
                    <a:pt x="2545" y="0"/>
                  </a:moveTo>
                  <a:lnTo>
                    <a:pt x="1198" y="1347"/>
                  </a:lnTo>
                  <a:lnTo>
                    <a:pt x="1" y="2694"/>
                  </a:lnTo>
                  <a:lnTo>
                    <a:pt x="1" y="2844"/>
                  </a:lnTo>
                  <a:lnTo>
                    <a:pt x="150" y="2844"/>
                  </a:lnTo>
                  <a:lnTo>
                    <a:pt x="1498" y="1647"/>
                  </a:lnTo>
                  <a:lnTo>
                    <a:pt x="2695" y="150"/>
                  </a:lnTo>
                  <a:lnTo>
                    <a:pt x="2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9"/>
            <p:cNvSpPr/>
            <p:nvPr/>
          </p:nvSpPr>
          <p:spPr>
            <a:xfrm>
              <a:off x="2887600" y="1989350"/>
              <a:ext cx="74850" cy="74875"/>
            </a:xfrm>
            <a:custGeom>
              <a:avLst/>
              <a:gdLst/>
              <a:ahLst/>
              <a:cxnLst/>
              <a:rect l="l" t="t" r="r" b="b"/>
              <a:pathLst>
                <a:path w="2994" h="2995" extrusionOk="0">
                  <a:moveTo>
                    <a:pt x="2994" y="1"/>
                  </a:moveTo>
                  <a:lnTo>
                    <a:pt x="2096" y="599"/>
                  </a:lnTo>
                  <a:lnTo>
                    <a:pt x="1497" y="1348"/>
                  </a:lnTo>
                  <a:lnTo>
                    <a:pt x="0" y="2994"/>
                  </a:lnTo>
                  <a:lnTo>
                    <a:pt x="150" y="2994"/>
                  </a:lnTo>
                  <a:lnTo>
                    <a:pt x="1796" y="1647"/>
                  </a:lnTo>
                  <a:lnTo>
                    <a:pt x="2395" y="899"/>
                  </a:lnTo>
                  <a:lnTo>
                    <a:pt x="2994" y="150"/>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9"/>
            <p:cNvSpPr/>
            <p:nvPr/>
          </p:nvSpPr>
          <p:spPr>
            <a:xfrm>
              <a:off x="2853925" y="1944450"/>
              <a:ext cx="67375" cy="71125"/>
            </a:xfrm>
            <a:custGeom>
              <a:avLst/>
              <a:gdLst/>
              <a:ahLst/>
              <a:cxnLst/>
              <a:rect l="l" t="t" r="r" b="b"/>
              <a:pathLst>
                <a:path w="2695" h="2845" extrusionOk="0">
                  <a:moveTo>
                    <a:pt x="2694" y="0"/>
                  </a:moveTo>
                  <a:lnTo>
                    <a:pt x="1946" y="599"/>
                  </a:lnTo>
                  <a:lnTo>
                    <a:pt x="1198" y="1198"/>
                  </a:lnTo>
                  <a:lnTo>
                    <a:pt x="0" y="2695"/>
                  </a:lnTo>
                  <a:lnTo>
                    <a:pt x="0" y="2844"/>
                  </a:lnTo>
                  <a:lnTo>
                    <a:pt x="1497" y="1497"/>
                  </a:lnTo>
                  <a:lnTo>
                    <a:pt x="2245" y="749"/>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9"/>
            <p:cNvSpPr/>
            <p:nvPr/>
          </p:nvSpPr>
          <p:spPr>
            <a:xfrm>
              <a:off x="2809025" y="1899550"/>
              <a:ext cx="71100" cy="71125"/>
            </a:xfrm>
            <a:custGeom>
              <a:avLst/>
              <a:gdLst/>
              <a:ahLst/>
              <a:cxnLst/>
              <a:rect l="l" t="t" r="r" b="b"/>
              <a:pathLst>
                <a:path w="2844" h="2845" extrusionOk="0">
                  <a:moveTo>
                    <a:pt x="2694" y="0"/>
                  </a:moveTo>
                  <a:lnTo>
                    <a:pt x="1946" y="449"/>
                  </a:lnTo>
                  <a:lnTo>
                    <a:pt x="1347" y="1198"/>
                  </a:lnTo>
                  <a:lnTo>
                    <a:pt x="0" y="2695"/>
                  </a:lnTo>
                  <a:lnTo>
                    <a:pt x="0" y="2844"/>
                  </a:lnTo>
                  <a:lnTo>
                    <a:pt x="150" y="2844"/>
                  </a:lnTo>
                  <a:lnTo>
                    <a:pt x="1647" y="1497"/>
                  </a:lnTo>
                  <a:lnTo>
                    <a:pt x="2245" y="749"/>
                  </a:lnTo>
                  <a:lnTo>
                    <a:pt x="2844" y="150"/>
                  </a:lnTo>
                  <a:lnTo>
                    <a:pt x="2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9"/>
            <p:cNvSpPr/>
            <p:nvPr/>
          </p:nvSpPr>
          <p:spPr>
            <a:xfrm>
              <a:off x="2775325" y="1847150"/>
              <a:ext cx="71125" cy="67375"/>
            </a:xfrm>
            <a:custGeom>
              <a:avLst/>
              <a:gdLst/>
              <a:ahLst/>
              <a:cxnLst/>
              <a:rect l="l" t="t" r="r" b="b"/>
              <a:pathLst>
                <a:path w="2845" h="2695" extrusionOk="0">
                  <a:moveTo>
                    <a:pt x="2695" y="1"/>
                  </a:moveTo>
                  <a:lnTo>
                    <a:pt x="1947" y="450"/>
                  </a:lnTo>
                  <a:lnTo>
                    <a:pt x="1348" y="1198"/>
                  </a:lnTo>
                  <a:lnTo>
                    <a:pt x="1" y="2695"/>
                  </a:lnTo>
                  <a:lnTo>
                    <a:pt x="151" y="2695"/>
                  </a:lnTo>
                  <a:lnTo>
                    <a:pt x="1647" y="1498"/>
                  </a:lnTo>
                  <a:lnTo>
                    <a:pt x="2246" y="749"/>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9"/>
            <p:cNvSpPr/>
            <p:nvPr/>
          </p:nvSpPr>
          <p:spPr>
            <a:xfrm>
              <a:off x="2737925" y="1809750"/>
              <a:ext cx="56150" cy="56150"/>
            </a:xfrm>
            <a:custGeom>
              <a:avLst/>
              <a:gdLst/>
              <a:ahLst/>
              <a:cxnLst/>
              <a:rect l="l" t="t" r="r" b="b"/>
              <a:pathLst>
                <a:path w="2246" h="2246" extrusionOk="0">
                  <a:moveTo>
                    <a:pt x="2096" y="0"/>
                  </a:moveTo>
                  <a:lnTo>
                    <a:pt x="1497" y="449"/>
                  </a:lnTo>
                  <a:lnTo>
                    <a:pt x="898" y="1048"/>
                  </a:lnTo>
                  <a:lnTo>
                    <a:pt x="0" y="2245"/>
                  </a:lnTo>
                  <a:lnTo>
                    <a:pt x="1198" y="1347"/>
                  </a:lnTo>
                  <a:lnTo>
                    <a:pt x="1796" y="748"/>
                  </a:lnTo>
                  <a:lnTo>
                    <a:pt x="2245" y="150"/>
                  </a:lnTo>
                  <a:lnTo>
                    <a:pt x="2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9"/>
            <p:cNvSpPr/>
            <p:nvPr/>
          </p:nvSpPr>
          <p:spPr>
            <a:xfrm>
              <a:off x="2700500" y="1776050"/>
              <a:ext cx="41175" cy="41200"/>
            </a:xfrm>
            <a:custGeom>
              <a:avLst/>
              <a:gdLst/>
              <a:ahLst/>
              <a:cxnLst/>
              <a:rect l="l" t="t" r="r" b="b"/>
              <a:pathLst>
                <a:path w="1647" h="1648" extrusionOk="0">
                  <a:moveTo>
                    <a:pt x="1497" y="1"/>
                  </a:moveTo>
                  <a:lnTo>
                    <a:pt x="599" y="749"/>
                  </a:lnTo>
                  <a:lnTo>
                    <a:pt x="0" y="1647"/>
                  </a:lnTo>
                  <a:lnTo>
                    <a:pt x="0" y="1647"/>
                  </a:lnTo>
                  <a:lnTo>
                    <a:pt x="898" y="1049"/>
                  </a:lnTo>
                  <a:lnTo>
                    <a:pt x="1647" y="151"/>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9"/>
            <p:cNvSpPr/>
            <p:nvPr/>
          </p:nvSpPr>
          <p:spPr>
            <a:xfrm>
              <a:off x="2659325" y="1734900"/>
              <a:ext cx="33725" cy="37450"/>
            </a:xfrm>
            <a:custGeom>
              <a:avLst/>
              <a:gdLst/>
              <a:ahLst/>
              <a:cxnLst/>
              <a:rect l="l" t="t" r="r" b="b"/>
              <a:pathLst>
                <a:path w="1349" h="1498" extrusionOk="0">
                  <a:moveTo>
                    <a:pt x="1198" y="0"/>
                  </a:moveTo>
                  <a:lnTo>
                    <a:pt x="450" y="599"/>
                  </a:lnTo>
                  <a:lnTo>
                    <a:pt x="1" y="1348"/>
                  </a:lnTo>
                  <a:lnTo>
                    <a:pt x="1" y="1497"/>
                  </a:lnTo>
                  <a:lnTo>
                    <a:pt x="151" y="1497"/>
                  </a:lnTo>
                  <a:lnTo>
                    <a:pt x="749" y="899"/>
                  </a:lnTo>
                  <a:lnTo>
                    <a:pt x="134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9"/>
            <p:cNvSpPr/>
            <p:nvPr/>
          </p:nvSpPr>
          <p:spPr>
            <a:xfrm>
              <a:off x="2621925" y="1686250"/>
              <a:ext cx="37425" cy="33700"/>
            </a:xfrm>
            <a:custGeom>
              <a:avLst/>
              <a:gdLst/>
              <a:ahLst/>
              <a:cxnLst/>
              <a:rect l="l" t="t" r="r" b="b"/>
              <a:pathLst>
                <a:path w="1497" h="1348" extrusionOk="0">
                  <a:moveTo>
                    <a:pt x="1347" y="1"/>
                  </a:moveTo>
                  <a:lnTo>
                    <a:pt x="898" y="150"/>
                  </a:lnTo>
                  <a:lnTo>
                    <a:pt x="599" y="450"/>
                  </a:lnTo>
                  <a:lnTo>
                    <a:pt x="0" y="1198"/>
                  </a:lnTo>
                  <a:lnTo>
                    <a:pt x="0" y="1348"/>
                  </a:lnTo>
                  <a:lnTo>
                    <a:pt x="150" y="1348"/>
                  </a:lnTo>
                  <a:lnTo>
                    <a:pt x="898" y="749"/>
                  </a:lnTo>
                  <a:lnTo>
                    <a:pt x="1198" y="450"/>
                  </a:lnTo>
                  <a:lnTo>
                    <a:pt x="1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9"/>
            <p:cNvSpPr/>
            <p:nvPr/>
          </p:nvSpPr>
          <p:spPr>
            <a:xfrm>
              <a:off x="2580750" y="1641350"/>
              <a:ext cx="29975" cy="33700"/>
            </a:xfrm>
            <a:custGeom>
              <a:avLst/>
              <a:gdLst/>
              <a:ahLst/>
              <a:cxnLst/>
              <a:rect l="l" t="t" r="r" b="b"/>
              <a:pathLst>
                <a:path w="1199" h="1348" extrusionOk="0">
                  <a:moveTo>
                    <a:pt x="1048" y="0"/>
                  </a:moveTo>
                  <a:lnTo>
                    <a:pt x="450" y="599"/>
                  </a:lnTo>
                  <a:lnTo>
                    <a:pt x="1" y="1198"/>
                  </a:lnTo>
                  <a:lnTo>
                    <a:pt x="1" y="1348"/>
                  </a:lnTo>
                  <a:lnTo>
                    <a:pt x="150" y="1348"/>
                  </a:lnTo>
                  <a:lnTo>
                    <a:pt x="749" y="749"/>
                  </a:lnTo>
                  <a:lnTo>
                    <a:pt x="119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9"/>
            <p:cNvSpPr/>
            <p:nvPr/>
          </p:nvSpPr>
          <p:spPr>
            <a:xfrm>
              <a:off x="4268375" y="3201750"/>
              <a:ext cx="123500" cy="127250"/>
            </a:xfrm>
            <a:custGeom>
              <a:avLst/>
              <a:gdLst/>
              <a:ahLst/>
              <a:cxnLst/>
              <a:rect l="l" t="t" r="r" b="b"/>
              <a:pathLst>
                <a:path w="4940" h="5090" extrusionOk="0">
                  <a:moveTo>
                    <a:pt x="4940" y="0"/>
                  </a:moveTo>
                  <a:lnTo>
                    <a:pt x="3593" y="1198"/>
                  </a:lnTo>
                  <a:lnTo>
                    <a:pt x="2395" y="2395"/>
                  </a:lnTo>
                  <a:lnTo>
                    <a:pt x="1" y="4940"/>
                  </a:lnTo>
                  <a:lnTo>
                    <a:pt x="1" y="5090"/>
                  </a:lnTo>
                  <a:lnTo>
                    <a:pt x="150" y="5090"/>
                  </a:lnTo>
                  <a:lnTo>
                    <a:pt x="2695" y="2695"/>
                  </a:lnTo>
                  <a:lnTo>
                    <a:pt x="4940" y="150"/>
                  </a:lnTo>
                  <a:lnTo>
                    <a:pt x="49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9"/>
            <p:cNvSpPr/>
            <p:nvPr/>
          </p:nvSpPr>
          <p:spPr>
            <a:xfrm>
              <a:off x="4309550" y="3250400"/>
              <a:ext cx="127250" cy="127250"/>
            </a:xfrm>
            <a:custGeom>
              <a:avLst/>
              <a:gdLst/>
              <a:ahLst/>
              <a:cxnLst/>
              <a:rect l="l" t="t" r="r" b="b"/>
              <a:pathLst>
                <a:path w="5090" h="5090" extrusionOk="0">
                  <a:moveTo>
                    <a:pt x="4939" y="0"/>
                  </a:moveTo>
                  <a:lnTo>
                    <a:pt x="3742" y="1048"/>
                  </a:lnTo>
                  <a:lnTo>
                    <a:pt x="2545" y="2245"/>
                  </a:lnTo>
                  <a:lnTo>
                    <a:pt x="1197" y="3593"/>
                  </a:lnTo>
                  <a:lnTo>
                    <a:pt x="0" y="4940"/>
                  </a:lnTo>
                  <a:lnTo>
                    <a:pt x="0" y="5089"/>
                  </a:lnTo>
                  <a:lnTo>
                    <a:pt x="150" y="5089"/>
                  </a:lnTo>
                  <a:lnTo>
                    <a:pt x="2844" y="2545"/>
                  </a:lnTo>
                  <a:lnTo>
                    <a:pt x="4041" y="1497"/>
                  </a:lnTo>
                  <a:lnTo>
                    <a:pt x="4640" y="898"/>
                  </a:lnTo>
                  <a:lnTo>
                    <a:pt x="5089" y="150"/>
                  </a:lnTo>
                  <a:lnTo>
                    <a:pt x="4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9"/>
            <p:cNvSpPr/>
            <p:nvPr/>
          </p:nvSpPr>
          <p:spPr>
            <a:xfrm>
              <a:off x="4361925" y="3302775"/>
              <a:ext cx="108550" cy="108550"/>
            </a:xfrm>
            <a:custGeom>
              <a:avLst/>
              <a:gdLst/>
              <a:ahLst/>
              <a:cxnLst/>
              <a:rect l="l" t="t" r="r" b="b"/>
              <a:pathLst>
                <a:path w="4342" h="4342" extrusionOk="0">
                  <a:moveTo>
                    <a:pt x="4341" y="1"/>
                  </a:moveTo>
                  <a:lnTo>
                    <a:pt x="2096" y="2096"/>
                  </a:lnTo>
                  <a:lnTo>
                    <a:pt x="1" y="4192"/>
                  </a:lnTo>
                  <a:lnTo>
                    <a:pt x="1" y="4341"/>
                  </a:lnTo>
                  <a:lnTo>
                    <a:pt x="150" y="4341"/>
                  </a:lnTo>
                  <a:lnTo>
                    <a:pt x="2246" y="2396"/>
                  </a:lnTo>
                  <a:lnTo>
                    <a:pt x="4341" y="150"/>
                  </a:lnTo>
                  <a:lnTo>
                    <a:pt x="43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9"/>
            <p:cNvSpPr/>
            <p:nvPr/>
          </p:nvSpPr>
          <p:spPr>
            <a:xfrm>
              <a:off x="4376900" y="3355175"/>
              <a:ext cx="131000" cy="127250"/>
            </a:xfrm>
            <a:custGeom>
              <a:avLst/>
              <a:gdLst/>
              <a:ahLst/>
              <a:cxnLst/>
              <a:rect l="l" t="t" r="r" b="b"/>
              <a:pathLst>
                <a:path w="5240" h="5090" extrusionOk="0">
                  <a:moveTo>
                    <a:pt x="5089" y="0"/>
                  </a:moveTo>
                  <a:lnTo>
                    <a:pt x="3742" y="1198"/>
                  </a:lnTo>
                  <a:lnTo>
                    <a:pt x="2395" y="2395"/>
                  </a:lnTo>
                  <a:lnTo>
                    <a:pt x="1198" y="3593"/>
                  </a:lnTo>
                  <a:lnTo>
                    <a:pt x="0" y="4940"/>
                  </a:lnTo>
                  <a:lnTo>
                    <a:pt x="0" y="5089"/>
                  </a:lnTo>
                  <a:lnTo>
                    <a:pt x="150" y="5089"/>
                  </a:lnTo>
                  <a:lnTo>
                    <a:pt x="1497" y="3892"/>
                  </a:lnTo>
                  <a:lnTo>
                    <a:pt x="2694" y="2694"/>
                  </a:lnTo>
                  <a:lnTo>
                    <a:pt x="4042" y="134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9"/>
            <p:cNvSpPr/>
            <p:nvPr/>
          </p:nvSpPr>
          <p:spPr>
            <a:xfrm>
              <a:off x="4440500" y="3403825"/>
              <a:ext cx="104800" cy="101050"/>
            </a:xfrm>
            <a:custGeom>
              <a:avLst/>
              <a:gdLst/>
              <a:ahLst/>
              <a:cxnLst/>
              <a:rect l="l" t="t" r="r" b="b"/>
              <a:pathLst>
                <a:path w="4192" h="4042" extrusionOk="0">
                  <a:moveTo>
                    <a:pt x="4042" y="0"/>
                  </a:moveTo>
                  <a:lnTo>
                    <a:pt x="2994" y="898"/>
                  </a:lnTo>
                  <a:lnTo>
                    <a:pt x="1947" y="1796"/>
                  </a:lnTo>
                  <a:lnTo>
                    <a:pt x="1" y="3892"/>
                  </a:lnTo>
                  <a:lnTo>
                    <a:pt x="1" y="4041"/>
                  </a:lnTo>
                  <a:lnTo>
                    <a:pt x="150" y="4041"/>
                  </a:lnTo>
                  <a:lnTo>
                    <a:pt x="2246" y="2096"/>
                  </a:lnTo>
                  <a:lnTo>
                    <a:pt x="3294" y="1048"/>
                  </a:lnTo>
                  <a:lnTo>
                    <a:pt x="4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9"/>
            <p:cNvSpPr/>
            <p:nvPr/>
          </p:nvSpPr>
          <p:spPr>
            <a:xfrm>
              <a:off x="4534050" y="3501100"/>
              <a:ext cx="86100" cy="86100"/>
            </a:xfrm>
            <a:custGeom>
              <a:avLst/>
              <a:gdLst/>
              <a:ahLst/>
              <a:cxnLst/>
              <a:rect l="l" t="t" r="r" b="b"/>
              <a:pathLst>
                <a:path w="3444" h="3444" extrusionOk="0">
                  <a:moveTo>
                    <a:pt x="3294" y="1"/>
                  </a:moveTo>
                  <a:lnTo>
                    <a:pt x="1498" y="1498"/>
                  </a:lnTo>
                  <a:lnTo>
                    <a:pt x="1" y="3294"/>
                  </a:lnTo>
                  <a:lnTo>
                    <a:pt x="1" y="3443"/>
                  </a:lnTo>
                  <a:lnTo>
                    <a:pt x="150" y="3443"/>
                  </a:lnTo>
                  <a:lnTo>
                    <a:pt x="1049" y="2695"/>
                  </a:lnTo>
                  <a:lnTo>
                    <a:pt x="1947"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9"/>
            <p:cNvSpPr/>
            <p:nvPr/>
          </p:nvSpPr>
          <p:spPr>
            <a:xfrm>
              <a:off x="4492900" y="3452450"/>
              <a:ext cx="89825" cy="89850"/>
            </a:xfrm>
            <a:custGeom>
              <a:avLst/>
              <a:gdLst/>
              <a:ahLst/>
              <a:cxnLst/>
              <a:rect l="l" t="t" r="r" b="b"/>
              <a:pathLst>
                <a:path w="3593" h="3594" extrusionOk="0">
                  <a:moveTo>
                    <a:pt x="3443" y="1"/>
                  </a:moveTo>
                  <a:lnTo>
                    <a:pt x="1647" y="1647"/>
                  </a:lnTo>
                  <a:lnTo>
                    <a:pt x="0" y="3444"/>
                  </a:lnTo>
                  <a:lnTo>
                    <a:pt x="0" y="3593"/>
                  </a:lnTo>
                  <a:lnTo>
                    <a:pt x="150" y="3593"/>
                  </a:lnTo>
                  <a:lnTo>
                    <a:pt x="1946" y="1947"/>
                  </a:lnTo>
                  <a:lnTo>
                    <a:pt x="3593" y="151"/>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9"/>
            <p:cNvSpPr/>
            <p:nvPr/>
          </p:nvSpPr>
          <p:spPr>
            <a:xfrm>
              <a:off x="4578950" y="3549750"/>
              <a:ext cx="78625" cy="78600"/>
            </a:xfrm>
            <a:custGeom>
              <a:avLst/>
              <a:gdLst/>
              <a:ahLst/>
              <a:cxnLst/>
              <a:rect l="l" t="t" r="r" b="b"/>
              <a:pathLst>
                <a:path w="3145" h="3144" extrusionOk="0">
                  <a:moveTo>
                    <a:pt x="3144" y="1"/>
                  </a:moveTo>
                  <a:lnTo>
                    <a:pt x="1498" y="1497"/>
                  </a:lnTo>
                  <a:lnTo>
                    <a:pt x="749" y="2246"/>
                  </a:lnTo>
                  <a:lnTo>
                    <a:pt x="1" y="2994"/>
                  </a:lnTo>
                  <a:lnTo>
                    <a:pt x="1" y="3144"/>
                  </a:lnTo>
                  <a:lnTo>
                    <a:pt x="151" y="3144"/>
                  </a:lnTo>
                  <a:lnTo>
                    <a:pt x="450" y="2994"/>
                  </a:lnTo>
                  <a:lnTo>
                    <a:pt x="1947" y="1647"/>
                  </a:lnTo>
                  <a:lnTo>
                    <a:pt x="3144" y="150"/>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9"/>
            <p:cNvSpPr/>
            <p:nvPr/>
          </p:nvSpPr>
          <p:spPr>
            <a:xfrm>
              <a:off x="4623875" y="3598400"/>
              <a:ext cx="71100" cy="74850"/>
            </a:xfrm>
            <a:custGeom>
              <a:avLst/>
              <a:gdLst/>
              <a:ahLst/>
              <a:cxnLst/>
              <a:rect l="l" t="t" r="r" b="b"/>
              <a:pathLst>
                <a:path w="2844" h="2994" extrusionOk="0">
                  <a:moveTo>
                    <a:pt x="2694" y="0"/>
                  </a:moveTo>
                  <a:lnTo>
                    <a:pt x="1197" y="1347"/>
                  </a:lnTo>
                  <a:lnTo>
                    <a:pt x="0" y="2695"/>
                  </a:lnTo>
                  <a:lnTo>
                    <a:pt x="0" y="2994"/>
                  </a:lnTo>
                  <a:lnTo>
                    <a:pt x="150" y="2994"/>
                  </a:lnTo>
                  <a:lnTo>
                    <a:pt x="1647" y="1647"/>
                  </a:lnTo>
                  <a:lnTo>
                    <a:pt x="2844"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9"/>
            <p:cNvSpPr/>
            <p:nvPr/>
          </p:nvSpPr>
          <p:spPr>
            <a:xfrm>
              <a:off x="4657550" y="3650775"/>
              <a:ext cx="74850" cy="74875"/>
            </a:xfrm>
            <a:custGeom>
              <a:avLst/>
              <a:gdLst/>
              <a:ahLst/>
              <a:cxnLst/>
              <a:rect l="l" t="t" r="r" b="b"/>
              <a:pathLst>
                <a:path w="2994" h="2995" extrusionOk="0">
                  <a:moveTo>
                    <a:pt x="2844" y="1"/>
                  </a:moveTo>
                  <a:lnTo>
                    <a:pt x="1347" y="1348"/>
                  </a:lnTo>
                  <a:lnTo>
                    <a:pt x="599" y="2096"/>
                  </a:lnTo>
                  <a:lnTo>
                    <a:pt x="0" y="2845"/>
                  </a:lnTo>
                  <a:lnTo>
                    <a:pt x="0" y="2994"/>
                  </a:lnTo>
                  <a:lnTo>
                    <a:pt x="150" y="2994"/>
                  </a:lnTo>
                  <a:lnTo>
                    <a:pt x="898" y="2396"/>
                  </a:lnTo>
                  <a:lnTo>
                    <a:pt x="1647" y="1647"/>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9"/>
            <p:cNvSpPr/>
            <p:nvPr/>
          </p:nvSpPr>
          <p:spPr>
            <a:xfrm>
              <a:off x="4698700" y="3699425"/>
              <a:ext cx="71125" cy="71125"/>
            </a:xfrm>
            <a:custGeom>
              <a:avLst/>
              <a:gdLst/>
              <a:ahLst/>
              <a:cxnLst/>
              <a:rect l="l" t="t" r="r" b="b"/>
              <a:pathLst>
                <a:path w="2845" h="2845" extrusionOk="0">
                  <a:moveTo>
                    <a:pt x="2695" y="1"/>
                  </a:moveTo>
                  <a:lnTo>
                    <a:pt x="1348" y="1348"/>
                  </a:lnTo>
                  <a:lnTo>
                    <a:pt x="599" y="1947"/>
                  </a:lnTo>
                  <a:lnTo>
                    <a:pt x="1" y="2845"/>
                  </a:lnTo>
                  <a:lnTo>
                    <a:pt x="150" y="2845"/>
                  </a:lnTo>
                  <a:lnTo>
                    <a:pt x="899" y="2246"/>
                  </a:lnTo>
                  <a:lnTo>
                    <a:pt x="1497" y="1647"/>
                  </a:lnTo>
                  <a:lnTo>
                    <a:pt x="2845" y="150"/>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9"/>
            <p:cNvSpPr/>
            <p:nvPr/>
          </p:nvSpPr>
          <p:spPr>
            <a:xfrm>
              <a:off x="4739875" y="3744325"/>
              <a:ext cx="74850" cy="71125"/>
            </a:xfrm>
            <a:custGeom>
              <a:avLst/>
              <a:gdLst/>
              <a:ahLst/>
              <a:cxnLst/>
              <a:rect l="l" t="t" r="r" b="b"/>
              <a:pathLst>
                <a:path w="2994" h="2845" extrusionOk="0">
                  <a:moveTo>
                    <a:pt x="2844" y="1"/>
                  </a:moveTo>
                  <a:lnTo>
                    <a:pt x="1347" y="1348"/>
                  </a:lnTo>
                  <a:lnTo>
                    <a:pt x="599" y="1947"/>
                  </a:lnTo>
                  <a:lnTo>
                    <a:pt x="0" y="2695"/>
                  </a:lnTo>
                  <a:lnTo>
                    <a:pt x="150" y="2845"/>
                  </a:lnTo>
                  <a:lnTo>
                    <a:pt x="898" y="2396"/>
                  </a:lnTo>
                  <a:lnTo>
                    <a:pt x="1647" y="1647"/>
                  </a:lnTo>
                  <a:lnTo>
                    <a:pt x="2994" y="151"/>
                  </a:lnTo>
                  <a:lnTo>
                    <a:pt x="2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9"/>
            <p:cNvSpPr/>
            <p:nvPr/>
          </p:nvSpPr>
          <p:spPr>
            <a:xfrm>
              <a:off x="4777275" y="3800475"/>
              <a:ext cx="71125" cy="67375"/>
            </a:xfrm>
            <a:custGeom>
              <a:avLst/>
              <a:gdLst/>
              <a:ahLst/>
              <a:cxnLst/>
              <a:rect l="l" t="t" r="r" b="b"/>
              <a:pathLst>
                <a:path w="2845" h="2695" extrusionOk="0">
                  <a:moveTo>
                    <a:pt x="2695" y="0"/>
                  </a:moveTo>
                  <a:lnTo>
                    <a:pt x="1198" y="1197"/>
                  </a:lnTo>
                  <a:lnTo>
                    <a:pt x="600" y="1946"/>
                  </a:lnTo>
                  <a:lnTo>
                    <a:pt x="1" y="2545"/>
                  </a:lnTo>
                  <a:lnTo>
                    <a:pt x="1" y="2694"/>
                  </a:lnTo>
                  <a:lnTo>
                    <a:pt x="151" y="2694"/>
                  </a:lnTo>
                  <a:lnTo>
                    <a:pt x="749" y="2245"/>
                  </a:lnTo>
                  <a:lnTo>
                    <a:pt x="1498" y="1497"/>
                  </a:lnTo>
                  <a:lnTo>
                    <a:pt x="28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9"/>
            <p:cNvSpPr/>
            <p:nvPr/>
          </p:nvSpPr>
          <p:spPr>
            <a:xfrm>
              <a:off x="4829675" y="3845375"/>
              <a:ext cx="56150" cy="59875"/>
            </a:xfrm>
            <a:custGeom>
              <a:avLst/>
              <a:gdLst/>
              <a:ahLst/>
              <a:cxnLst/>
              <a:rect l="l" t="t" r="r" b="b"/>
              <a:pathLst>
                <a:path w="2246" h="2395" extrusionOk="0">
                  <a:moveTo>
                    <a:pt x="2096" y="0"/>
                  </a:moveTo>
                  <a:lnTo>
                    <a:pt x="898" y="1048"/>
                  </a:lnTo>
                  <a:lnTo>
                    <a:pt x="449" y="1647"/>
                  </a:lnTo>
                  <a:lnTo>
                    <a:pt x="0" y="2245"/>
                  </a:lnTo>
                  <a:lnTo>
                    <a:pt x="0" y="2395"/>
                  </a:lnTo>
                  <a:lnTo>
                    <a:pt x="749" y="1946"/>
                  </a:lnTo>
                  <a:lnTo>
                    <a:pt x="1198" y="1347"/>
                  </a:lnTo>
                  <a:lnTo>
                    <a:pt x="2246" y="150"/>
                  </a:lnTo>
                  <a:lnTo>
                    <a:pt x="22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9"/>
            <p:cNvSpPr/>
            <p:nvPr/>
          </p:nvSpPr>
          <p:spPr>
            <a:xfrm>
              <a:off x="4882050" y="3897750"/>
              <a:ext cx="41200" cy="41200"/>
            </a:xfrm>
            <a:custGeom>
              <a:avLst/>
              <a:gdLst/>
              <a:ahLst/>
              <a:cxnLst/>
              <a:rect l="l" t="t" r="r" b="b"/>
              <a:pathLst>
                <a:path w="1648" h="1648" extrusionOk="0">
                  <a:moveTo>
                    <a:pt x="1498" y="1"/>
                  </a:moveTo>
                  <a:lnTo>
                    <a:pt x="749" y="599"/>
                  </a:lnTo>
                  <a:lnTo>
                    <a:pt x="1" y="1497"/>
                  </a:lnTo>
                  <a:lnTo>
                    <a:pt x="1" y="1647"/>
                  </a:lnTo>
                  <a:lnTo>
                    <a:pt x="151" y="1647"/>
                  </a:lnTo>
                  <a:lnTo>
                    <a:pt x="899" y="899"/>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9"/>
            <p:cNvSpPr/>
            <p:nvPr/>
          </p:nvSpPr>
          <p:spPr>
            <a:xfrm>
              <a:off x="4926950" y="3942650"/>
              <a:ext cx="37450" cy="37450"/>
            </a:xfrm>
            <a:custGeom>
              <a:avLst/>
              <a:gdLst/>
              <a:ahLst/>
              <a:cxnLst/>
              <a:rect l="l" t="t" r="r" b="b"/>
              <a:pathLst>
                <a:path w="1498" h="1498" extrusionOk="0">
                  <a:moveTo>
                    <a:pt x="1348" y="1"/>
                  </a:moveTo>
                  <a:lnTo>
                    <a:pt x="600" y="600"/>
                  </a:lnTo>
                  <a:lnTo>
                    <a:pt x="1" y="1348"/>
                  </a:lnTo>
                  <a:lnTo>
                    <a:pt x="151" y="1348"/>
                  </a:lnTo>
                  <a:lnTo>
                    <a:pt x="300" y="1498"/>
                  </a:lnTo>
                  <a:lnTo>
                    <a:pt x="899" y="899"/>
                  </a:lnTo>
                  <a:lnTo>
                    <a:pt x="1498" y="150"/>
                  </a:lnTo>
                  <a:lnTo>
                    <a:pt x="1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9"/>
            <p:cNvSpPr/>
            <p:nvPr/>
          </p:nvSpPr>
          <p:spPr>
            <a:xfrm>
              <a:off x="4964375" y="3995050"/>
              <a:ext cx="37450" cy="33700"/>
            </a:xfrm>
            <a:custGeom>
              <a:avLst/>
              <a:gdLst/>
              <a:ahLst/>
              <a:cxnLst/>
              <a:rect l="l" t="t" r="r" b="b"/>
              <a:pathLst>
                <a:path w="1498" h="1348" extrusionOk="0">
                  <a:moveTo>
                    <a:pt x="1348" y="0"/>
                  </a:moveTo>
                  <a:lnTo>
                    <a:pt x="599" y="599"/>
                  </a:lnTo>
                  <a:lnTo>
                    <a:pt x="300" y="898"/>
                  </a:lnTo>
                  <a:lnTo>
                    <a:pt x="1" y="1198"/>
                  </a:lnTo>
                  <a:lnTo>
                    <a:pt x="1" y="1347"/>
                  </a:lnTo>
                  <a:lnTo>
                    <a:pt x="150" y="1347"/>
                  </a:lnTo>
                  <a:lnTo>
                    <a:pt x="599" y="1198"/>
                  </a:lnTo>
                  <a:lnTo>
                    <a:pt x="899" y="749"/>
                  </a:lnTo>
                  <a:lnTo>
                    <a:pt x="149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9"/>
            <p:cNvSpPr/>
            <p:nvPr/>
          </p:nvSpPr>
          <p:spPr>
            <a:xfrm>
              <a:off x="5009275" y="4039950"/>
              <a:ext cx="33725" cy="29950"/>
            </a:xfrm>
            <a:custGeom>
              <a:avLst/>
              <a:gdLst/>
              <a:ahLst/>
              <a:cxnLst/>
              <a:rect l="l" t="t" r="r" b="b"/>
              <a:pathLst>
                <a:path w="1349" h="1198" extrusionOk="0">
                  <a:moveTo>
                    <a:pt x="1198" y="0"/>
                  </a:moveTo>
                  <a:lnTo>
                    <a:pt x="600" y="599"/>
                  </a:lnTo>
                  <a:lnTo>
                    <a:pt x="1" y="1048"/>
                  </a:lnTo>
                  <a:lnTo>
                    <a:pt x="1" y="1198"/>
                  </a:lnTo>
                  <a:lnTo>
                    <a:pt x="151" y="1198"/>
                  </a:lnTo>
                  <a:lnTo>
                    <a:pt x="749" y="749"/>
                  </a:lnTo>
                  <a:lnTo>
                    <a:pt x="134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9"/>
            <p:cNvSpPr/>
            <p:nvPr/>
          </p:nvSpPr>
          <p:spPr>
            <a:xfrm>
              <a:off x="3344125" y="3328975"/>
              <a:ext cx="127250" cy="123500"/>
            </a:xfrm>
            <a:custGeom>
              <a:avLst/>
              <a:gdLst/>
              <a:ahLst/>
              <a:cxnLst/>
              <a:rect l="l" t="t" r="r" b="b"/>
              <a:pathLst>
                <a:path w="5090" h="4940" extrusionOk="0">
                  <a:moveTo>
                    <a:pt x="0" y="1"/>
                  </a:moveTo>
                  <a:lnTo>
                    <a:pt x="0" y="150"/>
                  </a:lnTo>
                  <a:lnTo>
                    <a:pt x="2395" y="2695"/>
                  </a:lnTo>
                  <a:lnTo>
                    <a:pt x="4939" y="4940"/>
                  </a:lnTo>
                  <a:lnTo>
                    <a:pt x="5089" y="4940"/>
                  </a:lnTo>
                  <a:lnTo>
                    <a:pt x="3892" y="3593"/>
                  </a:lnTo>
                  <a:lnTo>
                    <a:pt x="2694" y="2395"/>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9"/>
            <p:cNvSpPr/>
            <p:nvPr/>
          </p:nvSpPr>
          <p:spPr>
            <a:xfrm>
              <a:off x="3295475" y="3370125"/>
              <a:ext cx="123500" cy="127275"/>
            </a:xfrm>
            <a:custGeom>
              <a:avLst/>
              <a:gdLst/>
              <a:ahLst/>
              <a:cxnLst/>
              <a:rect l="l" t="t" r="r" b="b"/>
              <a:pathLst>
                <a:path w="4940" h="5091" extrusionOk="0">
                  <a:moveTo>
                    <a:pt x="0" y="1"/>
                  </a:moveTo>
                  <a:lnTo>
                    <a:pt x="0" y="151"/>
                  </a:lnTo>
                  <a:lnTo>
                    <a:pt x="2545" y="2845"/>
                  </a:lnTo>
                  <a:lnTo>
                    <a:pt x="3593" y="4042"/>
                  </a:lnTo>
                  <a:lnTo>
                    <a:pt x="4191" y="4641"/>
                  </a:lnTo>
                  <a:lnTo>
                    <a:pt x="4940" y="5090"/>
                  </a:lnTo>
                  <a:lnTo>
                    <a:pt x="4940" y="4940"/>
                  </a:lnTo>
                  <a:lnTo>
                    <a:pt x="3892" y="3743"/>
                  </a:lnTo>
                  <a:lnTo>
                    <a:pt x="2844" y="2546"/>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9"/>
            <p:cNvSpPr/>
            <p:nvPr/>
          </p:nvSpPr>
          <p:spPr>
            <a:xfrm>
              <a:off x="3261800" y="3422525"/>
              <a:ext cx="108525" cy="108550"/>
            </a:xfrm>
            <a:custGeom>
              <a:avLst/>
              <a:gdLst/>
              <a:ahLst/>
              <a:cxnLst/>
              <a:rect l="l" t="t" r="r" b="b"/>
              <a:pathLst>
                <a:path w="4341" h="4342" extrusionOk="0">
                  <a:moveTo>
                    <a:pt x="0" y="0"/>
                  </a:moveTo>
                  <a:lnTo>
                    <a:pt x="0" y="150"/>
                  </a:lnTo>
                  <a:lnTo>
                    <a:pt x="1946" y="2246"/>
                  </a:lnTo>
                  <a:lnTo>
                    <a:pt x="4191" y="4341"/>
                  </a:lnTo>
                  <a:lnTo>
                    <a:pt x="4341" y="4341"/>
                  </a:lnTo>
                  <a:lnTo>
                    <a:pt x="4341" y="4191"/>
                  </a:lnTo>
                  <a:lnTo>
                    <a:pt x="2245" y="2096"/>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9"/>
            <p:cNvSpPr/>
            <p:nvPr/>
          </p:nvSpPr>
          <p:spPr>
            <a:xfrm>
              <a:off x="3190700" y="3437500"/>
              <a:ext cx="127250" cy="130975"/>
            </a:xfrm>
            <a:custGeom>
              <a:avLst/>
              <a:gdLst/>
              <a:ahLst/>
              <a:cxnLst/>
              <a:rect l="l" t="t" r="r" b="b"/>
              <a:pathLst>
                <a:path w="5090" h="5239" extrusionOk="0">
                  <a:moveTo>
                    <a:pt x="0" y="0"/>
                  </a:moveTo>
                  <a:lnTo>
                    <a:pt x="0" y="150"/>
                  </a:lnTo>
                  <a:lnTo>
                    <a:pt x="1198" y="1497"/>
                  </a:lnTo>
                  <a:lnTo>
                    <a:pt x="2395" y="2694"/>
                  </a:lnTo>
                  <a:lnTo>
                    <a:pt x="3742" y="4042"/>
                  </a:lnTo>
                  <a:lnTo>
                    <a:pt x="5089" y="5239"/>
                  </a:lnTo>
                  <a:lnTo>
                    <a:pt x="5089" y="5089"/>
                  </a:lnTo>
                  <a:lnTo>
                    <a:pt x="3892" y="3742"/>
                  </a:lnTo>
                  <a:lnTo>
                    <a:pt x="2694" y="2395"/>
                  </a:lnTo>
                  <a:lnTo>
                    <a:pt x="134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9"/>
            <p:cNvSpPr/>
            <p:nvPr/>
          </p:nvSpPr>
          <p:spPr>
            <a:xfrm>
              <a:off x="3168250" y="3501100"/>
              <a:ext cx="101050" cy="104800"/>
            </a:xfrm>
            <a:custGeom>
              <a:avLst/>
              <a:gdLst/>
              <a:ahLst/>
              <a:cxnLst/>
              <a:rect l="l" t="t" r="r" b="b"/>
              <a:pathLst>
                <a:path w="4042" h="4192" extrusionOk="0">
                  <a:moveTo>
                    <a:pt x="0" y="1"/>
                  </a:moveTo>
                  <a:lnTo>
                    <a:pt x="0" y="150"/>
                  </a:lnTo>
                  <a:lnTo>
                    <a:pt x="1946" y="2246"/>
                  </a:lnTo>
                  <a:lnTo>
                    <a:pt x="2844" y="3294"/>
                  </a:lnTo>
                  <a:lnTo>
                    <a:pt x="4041" y="4192"/>
                  </a:lnTo>
                  <a:lnTo>
                    <a:pt x="4041" y="4042"/>
                  </a:lnTo>
                  <a:lnTo>
                    <a:pt x="3143" y="2994"/>
                  </a:lnTo>
                  <a:lnTo>
                    <a:pt x="2245" y="19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9"/>
            <p:cNvSpPr/>
            <p:nvPr/>
          </p:nvSpPr>
          <p:spPr>
            <a:xfrm>
              <a:off x="3085925" y="3594650"/>
              <a:ext cx="86075" cy="86100"/>
            </a:xfrm>
            <a:custGeom>
              <a:avLst/>
              <a:gdLst/>
              <a:ahLst/>
              <a:cxnLst/>
              <a:rect l="l" t="t" r="r" b="b"/>
              <a:pathLst>
                <a:path w="3443" h="3444" extrusionOk="0">
                  <a:moveTo>
                    <a:pt x="0" y="1"/>
                  </a:moveTo>
                  <a:lnTo>
                    <a:pt x="0" y="150"/>
                  </a:lnTo>
                  <a:lnTo>
                    <a:pt x="749" y="1048"/>
                  </a:lnTo>
                  <a:lnTo>
                    <a:pt x="1497" y="1947"/>
                  </a:lnTo>
                  <a:lnTo>
                    <a:pt x="3443" y="3443"/>
                  </a:lnTo>
                  <a:lnTo>
                    <a:pt x="3443" y="3294"/>
                  </a:lnTo>
                  <a:lnTo>
                    <a:pt x="1946" y="149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9"/>
            <p:cNvSpPr/>
            <p:nvPr/>
          </p:nvSpPr>
          <p:spPr>
            <a:xfrm>
              <a:off x="3130825" y="3553500"/>
              <a:ext cx="89825" cy="89825"/>
            </a:xfrm>
            <a:custGeom>
              <a:avLst/>
              <a:gdLst/>
              <a:ahLst/>
              <a:cxnLst/>
              <a:rect l="l" t="t" r="r" b="b"/>
              <a:pathLst>
                <a:path w="3593" h="3593" extrusionOk="0">
                  <a:moveTo>
                    <a:pt x="0" y="0"/>
                  </a:moveTo>
                  <a:lnTo>
                    <a:pt x="0" y="150"/>
                  </a:lnTo>
                  <a:lnTo>
                    <a:pt x="1647" y="1946"/>
                  </a:lnTo>
                  <a:lnTo>
                    <a:pt x="3443" y="3593"/>
                  </a:lnTo>
                  <a:lnTo>
                    <a:pt x="3593" y="3593"/>
                  </a:lnTo>
                  <a:lnTo>
                    <a:pt x="3593" y="3443"/>
                  </a:lnTo>
                  <a:lnTo>
                    <a:pt x="1946" y="16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9"/>
            <p:cNvSpPr/>
            <p:nvPr/>
          </p:nvSpPr>
          <p:spPr>
            <a:xfrm>
              <a:off x="3044750" y="3639550"/>
              <a:ext cx="78625" cy="78625"/>
            </a:xfrm>
            <a:custGeom>
              <a:avLst/>
              <a:gdLst/>
              <a:ahLst/>
              <a:cxnLst/>
              <a:rect l="l" t="t" r="r" b="b"/>
              <a:pathLst>
                <a:path w="3145" h="3145" extrusionOk="0">
                  <a:moveTo>
                    <a:pt x="1" y="1"/>
                  </a:moveTo>
                  <a:lnTo>
                    <a:pt x="1" y="151"/>
                  </a:lnTo>
                  <a:lnTo>
                    <a:pt x="599" y="1049"/>
                  </a:lnTo>
                  <a:lnTo>
                    <a:pt x="1348" y="1797"/>
                  </a:lnTo>
                  <a:lnTo>
                    <a:pt x="2994" y="3144"/>
                  </a:lnTo>
                  <a:lnTo>
                    <a:pt x="3144" y="3144"/>
                  </a:lnTo>
                  <a:lnTo>
                    <a:pt x="2096" y="1797"/>
                  </a:lnTo>
                  <a:lnTo>
                    <a:pt x="1049" y="8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9"/>
            <p:cNvSpPr/>
            <p:nvPr/>
          </p:nvSpPr>
          <p:spPr>
            <a:xfrm>
              <a:off x="2999850" y="3684450"/>
              <a:ext cx="71125" cy="71125"/>
            </a:xfrm>
            <a:custGeom>
              <a:avLst/>
              <a:gdLst/>
              <a:ahLst/>
              <a:cxnLst/>
              <a:rect l="l" t="t" r="r" b="b"/>
              <a:pathLst>
                <a:path w="2845" h="2845" extrusionOk="0">
                  <a:moveTo>
                    <a:pt x="1" y="1"/>
                  </a:moveTo>
                  <a:lnTo>
                    <a:pt x="1" y="151"/>
                  </a:lnTo>
                  <a:lnTo>
                    <a:pt x="1348" y="1647"/>
                  </a:lnTo>
                  <a:lnTo>
                    <a:pt x="2845" y="2845"/>
                  </a:lnTo>
                  <a:lnTo>
                    <a:pt x="2845" y="2695"/>
                  </a:lnTo>
                  <a:lnTo>
                    <a:pt x="164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9"/>
            <p:cNvSpPr/>
            <p:nvPr/>
          </p:nvSpPr>
          <p:spPr>
            <a:xfrm>
              <a:off x="2947475" y="3718150"/>
              <a:ext cx="74850" cy="74850"/>
            </a:xfrm>
            <a:custGeom>
              <a:avLst/>
              <a:gdLst/>
              <a:ahLst/>
              <a:cxnLst/>
              <a:rect l="l" t="t" r="r" b="b"/>
              <a:pathLst>
                <a:path w="2994" h="2994" extrusionOk="0">
                  <a:moveTo>
                    <a:pt x="0" y="0"/>
                  </a:moveTo>
                  <a:lnTo>
                    <a:pt x="0" y="150"/>
                  </a:lnTo>
                  <a:lnTo>
                    <a:pt x="599" y="898"/>
                  </a:lnTo>
                  <a:lnTo>
                    <a:pt x="1347" y="1647"/>
                  </a:lnTo>
                  <a:lnTo>
                    <a:pt x="2994" y="2994"/>
                  </a:lnTo>
                  <a:lnTo>
                    <a:pt x="2994" y="2844"/>
                  </a:lnTo>
                  <a:lnTo>
                    <a:pt x="1647" y="134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9"/>
            <p:cNvSpPr/>
            <p:nvPr/>
          </p:nvSpPr>
          <p:spPr>
            <a:xfrm>
              <a:off x="2902575" y="3759300"/>
              <a:ext cx="71100" cy="71125"/>
            </a:xfrm>
            <a:custGeom>
              <a:avLst/>
              <a:gdLst/>
              <a:ahLst/>
              <a:cxnLst/>
              <a:rect l="l" t="t" r="r" b="b"/>
              <a:pathLst>
                <a:path w="2844" h="2845" extrusionOk="0">
                  <a:moveTo>
                    <a:pt x="0" y="1"/>
                  </a:moveTo>
                  <a:lnTo>
                    <a:pt x="0" y="150"/>
                  </a:lnTo>
                  <a:lnTo>
                    <a:pt x="599" y="899"/>
                  </a:lnTo>
                  <a:lnTo>
                    <a:pt x="1197" y="1497"/>
                  </a:lnTo>
                  <a:lnTo>
                    <a:pt x="2694" y="2844"/>
                  </a:lnTo>
                  <a:lnTo>
                    <a:pt x="2844" y="2844"/>
                  </a:lnTo>
                  <a:lnTo>
                    <a:pt x="2844" y="2695"/>
                  </a:lnTo>
                  <a:lnTo>
                    <a:pt x="1497" y="1348"/>
                  </a:lnTo>
                  <a:lnTo>
                    <a:pt x="898" y="5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9"/>
            <p:cNvSpPr/>
            <p:nvPr/>
          </p:nvSpPr>
          <p:spPr>
            <a:xfrm>
              <a:off x="2857650" y="3800475"/>
              <a:ext cx="71125" cy="71100"/>
            </a:xfrm>
            <a:custGeom>
              <a:avLst/>
              <a:gdLst/>
              <a:ahLst/>
              <a:cxnLst/>
              <a:rect l="l" t="t" r="r" b="b"/>
              <a:pathLst>
                <a:path w="2845" h="2844" extrusionOk="0">
                  <a:moveTo>
                    <a:pt x="151" y="0"/>
                  </a:moveTo>
                  <a:lnTo>
                    <a:pt x="1" y="150"/>
                  </a:lnTo>
                  <a:lnTo>
                    <a:pt x="1" y="449"/>
                  </a:lnTo>
                  <a:lnTo>
                    <a:pt x="600" y="1048"/>
                  </a:lnTo>
                  <a:lnTo>
                    <a:pt x="1198" y="1646"/>
                  </a:lnTo>
                  <a:lnTo>
                    <a:pt x="2695" y="2844"/>
                  </a:lnTo>
                  <a:lnTo>
                    <a:pt x="2845" y="2844"/>
                  </a:lnTo>
                  <a:lnTo>
                    <a:pt x="1498" y="1347"/>
                  </a:lnTo>
                  <a:lnTo>
                    <a:pt x="749" y="599"/>
                  </a:lnTo>
                  <a:lnTo>
                    <a:pt x="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9"/>
            <p:cNvSpPr/>
            <p:nvPr/>
          </p:nvSpPr>
          <p:spPr>
            <a:xfrm>
              <a:off x="2805275" y="3837875"/>
              <a:ext cx="67375" cy="71125"/>
            </a:xfrm>
            <a:custGeom>
              <a:avLst/>
              <a:gdLst/>
              <a:ahLst/>
              <a:cxnLst/>
              <a:rect l="l" t="t" r="r" b="b"/>
              <a:pathLst>
                <a:path w="2695" h="2845" extrusionOk="0">
                  <a:moveTo>
                    <a:pt x="0" y="1"/>
                  </a:moveTo>
                  <a:lnTo>
                    <a:pt x="0" y="150"/>
                  </a:lnTo>
                  <a:lnTo>
                    <a:pt x="449" y="749"/>
                  </a:lnTo>
                  <a:lnTo>
                    <a:pt x="1198" y="1498"/>
                  </a:lnTo>
                  <a:lnTo>
                    <a:pt x="2695" y="2845"/>
                  </a:lnTo>
                  <a:lnTo>
                    <a:pt x="2695" y="2695"/>
                  </a:lnTo>
                  <a:lnTo>
                    <a:pt x="1497" y="1198"/>
                  </a:lnTo>
                  <a:lnTo>
                    <a:pt x="749" y="6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9"/>
            <p:cNvSpPr/>
            <p:nvPr/>
          </p:nvSpPr>
          <p:spPr>
            <a:xfrm>
              <a:off x="2767850" y="3890275"/>
              <a:ext cx="59900" cy="56150"/>
            </a:xfrm>
            <a:custGeom>
              <a:avLst/>
              <a:gdLst/>
              <a:ahLst/>
              <a:cxnLst/>
              <a:rect l="l" t="t" r="r" b="b"/>
              <a:pathLst>
                <a:path w="2396" h="2246" extrusionOk="0">
                  <a:moveTo>
                    <a:pt x="1" y="0"/>
                  </a:moveTo>
                  <a:lnTo>
                    <a:pt x="450" y="749"/>
                  </a:lnTo>
                  <a:lnTo>
                    <a:pt x="1048" y="1198"/>
                  </a:lnTo>
                  <a:lnTo>
                    <a:pt x="2246" y="2245"/>
                  </a:lnTo>
                  <a:lnTo>
                    <a:pt x="2395" y="2096"/>
                  </a:lnTo>
                  <a:lnTo>
                    <a:pt x="1348" y="898"/>
                  </a:lnTo>
                  <a:lnTo>
                    <a:pt x="749" y="44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9"/>
            <p:cNvSpPr/>
            <p:nvPr/>
          </p:nvSpPr>
          <p:spPr>
            <a:xfrm>
              <a:off x="2734175" y="3942650"/>
              <a:ext cx="41175" cy="41200"/>
            </a:xfrm>
            <a:custGeom>
              <a:avLst/>
              <a:gdLst/>
              <a:ahLst/>
              <a:cxnLst/>
              <a:rect l="l" t="t" r="r" b="b"/>
              <a:pathLst>
                <a:path w="1647" h="1648" extrusionOk="0">
                  <a:moveTo>
                    <a:pt x="0" y="1"/>
                  </a:moveTo>
                  <a:lnTo>
                    <a:pt x="0" y="150"/>
                  </a:lnTo>
                  <a:lnTo>
                    <a:pt x="749" y="899"/>
                  </a:lnTo>
                  <a:lnTo>
                    <a:pt x="1647" y="1647"/>
                  </a:lnTo>
                  <a:lnTo>
                    <a:pt x="1647" y="1498"/>
                  </a:lnTo>
                  <a:lnTo>
                    <a:pt x="1048" y="7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9"/>
            <p:cNvSpPr/>
            <p:nvPr/>
          </p:nvSpPr>
          <p:spPr>
            <a:xfrm>
              <a:off x="2693025" y="3987550"/>
              <a:ext cx="37425" cy="37450"/>
            </a:xfrm>
            <a:custGeom>
              <a:avLst/>
              <a:gdLst/>
              <a:ahLst/>
              <a:cxnLst/>
              <a:rect l="l" t="t" r="r" b="b"/>
              <a:pathLst>
                <a:path w="1497" h="1498" extrusionOk="0">
                  <a:moveTo>
                    <a:pt x="150" y="1"/>
                  </a:moveTo>
                  <a:lnTo>
                    <a:pt x="0" y="151"/>
                  </a:lnTo>
                  <a:lnTo>
                    <a:pt x="0" y="300"/>
                  </a:lnTo>
                  <a:lnTo>
                    <a:pt x="599" y="899"/>
                  </a:lnTo>
                  <a:lnTo>
                    <a:pt x="1347" y="1498"/>
                  </a:lnTo>
                  <a:lnTo>
                    <a:pt x="1497" y="1498"/>
                  </a:lnTo>
                  <a:lnTo>
                    <a:pt x="1497" y="1348"/>
                  </a:lnTo>
                  <a:lnTo>
                    <a:pt x="89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9"/>
            <p:cNvSpPr/>
            <p:nvPr/>
          </p:nvSpPr>
          <p:spPr>
            <a:xfrm>
              <a:off x="2644375" y="4024975"/>
              <a:ext cx="33700" cy="37450"/>
            </a:xfrm>
            <a:custGeom>
              <a:avLst/>
              <a:gdLst/>
              <a:ahLst/>
              <a:cxnLst/>
              <a:rect l="l" t="t" r="r" b="b"/>
              <a:pathLst>
                <a:path w="1348" h="1498" extrusionOk="0">
                  <a:moveTo>
                    <a:pt x="0" y="1"/>
                  </a:moveTo>
                  <a:lnTo>
                    <a:pt x="0" y="150"/>
                  </a:lnTo>
                  <a:lnTo>
                    <a:pt x="150" y="599"/>
                  </a:lnTo>
                  <a:lnTo>
                    <a:pt x="449" y="899"/>
                  </a:lnTo>
                  <a:lnTo>
                    <a:pt x="1198" y="1498"/>
                  </a:lnTo>
                  <a:lnTo>
                    <a:pt x="1347" y="1348"/>
                  </a:lnTo>
                  <a:lnTo>
                    <a:pt x="749" y="599"/>
                  </a:lnTo>
                  <a:lnTo>
                    <a:pt x="449" y="3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9"/>
            <p:cNvSpPr/>
            <p:nvPr/>
          </p:nvSpPr>
          <p:spPr>
            <a:xfrm>
              <a:off x="2599475" y="4069875"/>
              <a:ext cx="33700" cy="33700"/>
            </a:xfrm>
            <a:custGeom>
              <a:avLst/>
              <a:gdLst/>
              <a:ahLst/>
              <a:cxnLst/>
              <a:rect l="l" t="t" r="r" b="b"/>
              <a:pathLst>
                <a:path w="1348" h="1348" extrusionOk="0">
                  <a:moveTo>
                    <a:pt x="0" y="1"/>
                  </a:moveTo>
                  <a:lnTo>
                    <a:pt x="0" y="151"/>
                  </a:lnTo>
                  <a:lnTo>
                    <a:pt x="599" y="749"/>
                  </a:lnTo>
                  <a:lnTo>
                    <a:pt x="1197" y="1348"/>
                  </a:lnTo>
                  <a:lnTo>
                    <a:pt x="1347" y="1198"/>
                  </a:lnTo>
                  <a:lnTo>
                    <a:pt x="74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9"/>
            <p:cNvSpPr/>
            <p:nvPr/>
          </p:nvSpPr>
          <p:spPr>
            <a:xfrm>
              <a:off x="3546175" y="2558125"/>
              <a:ext cx="291900" cy="18750"/>
            </a:xfrm>
            <a:custGeom>
              <a:avLst/>
              <a:gdLst/>
              <a:ahLst/>
              <a:cxnLst/>
              <a:rect l="l" t="t" r="r" b="b"/>
              <a:pathLst>
                <a:path w="11676" h="750" extrusionOk="0">
                  <a:moveTo>
                    <a:pt x="4641" y="1"/>
                  </a:moveTo>
                  <a:lnTo>
                    <a:pt x="150" y="150"/>
                  </a:lnTo>
                  <a:lnTo>
                    <a:pt x="1" y="300"/>
                  </a:lnTo>
                  <a:lnTo>
                    <a:pt x="1" y="450"/>
                  </a:lnTo>
                  <a:lnTo>
                    <a:pt x="150" y="450"/>
                  </a:lnTo>
                  <a:lnTo>
                    <a:pt x="4641" y="749"/>
                  </a:lnTo>
                  <a:lnTo>
                    <a:pt x="9131" y="749"/>
                  </a:lnTo>
                  <a:lnTo>
                    <a:pt x="9730" y="599"/>
                  </a:lnTo>
                  <a:lnTo>
                    <a:pt x="11526" y="599"/>
                  </a:lnTo>
                  <a:lnTo>
                    <a:pt x="11676" y="450"/>
                  </a:lnTo>
                  <a:lnTo>
                    <a:pt x="11676" y="300"/>
                  </a:lnTo>
                  <a:lnTo>
                    <a:pt x="11526" y="150"/>
                  </a:lnTo>
                  <a:lnTo>
                    <a:pt x="9580" y="150"/>
                  </a:lnTo>
                  <a:lnTo>
                    <a:pt x="9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9"/>
            <p:cNvSpPr/>
            <p:nvPr/>
          </p:nvSpPr>
          <p:spPr>
            <a:xfrm>
              <a:off x="3534950" y="2397225"/>
              <a:ext cx="280675" cy="18725"/>
            </a:xfrm>
            <a:custGeom>
              <a:avLst/>
              <a:gdLst/>
              <a:ahLst/>
              <a:cxnLst/>
              <a:rect l="l" t="t" r="r" b="b"/>
              <a:pathLst>
                <a:path w="11227" h="749" extrusionOk="0">
                  <a:moveTo>
                    <a:pt x="2396" y="1"/>
                  </a:moveTo>
                  <a:lnTo>
                    <a:pt x="150" y="300"/>
                  </a:lnTo>
                  <a:lnTo>
                    <a:pt x="1" y="300"/>
                  </a:lnTo>
                  <a:lnTo>
                    <a:pt x="150" y="450"/>
                  </a:lnTo>
                  <a:lnTo>
                    <a:pt x="2845" y="749"/>
                  </a:lnTo>
                  <a:lnTo>
                    <a:pt x="6586" y="749"/>
                  </a:lnTo>
                  <a:lnTo>
                    <a:pt x="7634" y="599"/>
                  </a:lnTo>
                  <a:lnTo>
                    <a:pt x="11077" y="599"/>
                  </a:lnTo>
                  <a:lnTo>
                    <a:pt x="11227" y="450"/>
                  </a:lnTo>
                  <a:lnTo>
                    <a:pt x="11227" y="300"/>
                  </a:lnTo>
                  <a:lnTo>
                    <a:pt x="11077" y="150"/>
                  </a:lnTo>
                  <a:lnTo>
                    <a:pt x="6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9"/>
            <p:cNvSpPr/>
            <p:nvPr/>
          </p:nvSpPr>
          <p:spPr>
            <a:xfrm>
              <a:off x="3546175" y="2311150"/>
              <a:ext cx="273200" cy="26225"/>
            </a:xfrm>
            <a:custGeom>
              <a:avLst/>
              <a:gdLst/>
              <a:ahLst/>
              <a:cxnLst/>
              <a:rect l="l" t="t" r="r" b="b"/>
              <a:pathLst>
                <a:path w="10928" h="1049" extrusionOk="0">
                  <a:moveTo>
                    <a:pt x="4192" y="1"/>
                  </a:moveTo>
                  <a:lnTo>
                    <a:pt x="1797" y="151"/>
                  </a:lnTo>
                  <a:lnTo>
                    <a:pt x="899" y="300"/>
                  </a:lnTo>
                  <a:lnTo>
                    <a:pt x="150" y="450"/>
                  </a:lnTo>
                  <a:lnTo>
                    <a:pt x="1" y="600"/>
                  </a:lnTo>
                  <a:lnTo>
                    <a:pt x="150" y="600"/>
                  </a:lnTo>
                  <a:lnTo>
                    <a:pt x="450" y="749"/>
                  </a:lnTo>
                  <a:lnTo>
                    <a:pt x="1647" y="899"/>
                  </a:lnTo>
                  <a:lnTo>
                    <a:pt x="2845" y="899"/>
                  </a:lnTo>
                  <a:lnTo>
                    <a:pt x="4940" y="1049"/>
                  </a:lnTo>
                  <a:lnTo>
                    <a:pt x="7036" y="1049"/>
                  </a:lnTo>
                  <a:lnTo>
                    <a:pt x="8981" y="899"/>
                  </a:lnTo>
                  <a:lnTo>
                    <a:pt x="10927" y="600"/>
                  </a:lnTo>
                  <a:lnTo>
                    <a:pt x="10927" y="450"/>
                  </a:lnTo>
                  <a:lnTo>
                    <a:pt x="8682" y="151"/>
                  </a:lnTo>
                  <a:lnTo>
                    <a:pt x="6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9"/>
            <p:cNvSpPr/>
            <p:nvPr/>
          </p:nvSpPr>
          <p:spPr>
            <a:xfrm>
              <a:off x="3549925" y="2232575"/>
              <a:ext cx="261950" cy="22475"/>
            </a:xfrm>
            <a:custGeom>
              <a:avLst/>
              <a:gdLst/>
              <a:ahLst/>
              <a:cxnLst/>
              <a:rect l="l" t="t" r="r" b="b"/>
              <a:pathLst>
                <a:path w="10478" h="899" extrusionOk="0">
                  <a:moveTo>
                    <a:pt x="5688" y="1"/>
                  </a:moveTo>
                  <a:lnTo>
                    <a:pt x="2994" y="150"/>
                  </a:lnTo>
                  <a:lnTo>
                    <a:pt x="150" y="300"/>
                  </a:lnTo>
                  <a:lnTo>
                    <a:pt x="0" y="450"/>
                  </a:lnTo>
                  <a:lnTo>
                    <a:pt x="150" y="599"/>
                  </a:lnTo>
                  <a:lnTo>
                    <a:pt x="2994" y="899"/>
                  </a:lnTo>
                  <a:lnTo>
                    <a:pt x="8083" y="899"/>
                  </a:lnTo>
                  <a:lnTo>
                    <a:pt x="9280" y="749"/>
                  </a:lnTo>
                  <a:lnTo>
                    <a:pt x="10478" y="599"/>
                  </a:lnTo>
                  <a:lnTo>
                    <a:pt x="10478" y="450"/>
                  </a:lnTo>
                  <a:lnTo>
                    <a:pt x="9280" y="150"/>
                  </a:lnTo>
                  <a:lnTo>
                    <a:pt x="8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9"/>
            <p:cNvSpPr/>
            <p:nvPr/>
          </p:nvSpPr>
          <p:spPr>
            <a:xfrm>
              <a:off x="3564900" y="2150250"/>
              <a:ext cx="246975" cy="26225"/>
            </a:xfrm>
            <a:custGeom>
              <a:avLst/>
              <a:gdLst/>
              <a:ahLst/>
              <a:cxnLst/>
              <a:rect l="l" t="t" r="r" b="b"/>
              <a:pathLst>
                <a:path w="9879" h="1049" extrusionOk="0">
                  <a:moveTo>
                    <a:pt x="4939" y="1"/>
                  </a:moveTo>
                  <a:lnTo>
                    <a:pt x="2545" y="150"/>
                  </a:lnTo>
                  <a:lnTo>
                    <a:pt x="150" y="300"/>
                  </a:lnTo>
                  <a:lnTo>
                    <a:pt x="0" y="450"/>
                  </a:lnTo>
                  <a:lnTo>
                    <a:pt x="150" y="599"/>
                  </a:lnTo>
                  <a:lnTo>
                    <a:pt x="2545" y="899"/>
                  </a:lnTo>
                  <a:lnTo>
                    <a:pt x="4939" y="1049"/>
                  </a:lnTo>
                  <a:lnTo>
                    <a:pt x="7484" y="1049"/>
                  </a:lnTo>
                  <a:lnTo>
                    <a:pt x="8532" y="899"/>
                  </a:lnTo>
                  <a:lnTo>
                    <a:pt x="9729" y="749"/>
                  </a:lnTo>
                  <a:lnTo>
                    <a:pt x="9879" y="599"/>
                  </a:lnTo>
                  <a:lnTo>
                    <a:pt x="9729" y="450"/>
                  </a:lnTo>
                  <a:lnTo>
                    <a:pt x="8532" y="150"/>
                  </a:lnTo>
                  <a:lnTo>
                    <a:pt x="7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9"/>
            <p:cNvSpPr/>
            <p:nvPr/>
          </p:nvSpPr>
          <p:spPr>
            <a:xfrm>
              <a:off x="3576125" y="2071675"/>
              <a:ext cx="243250" cy="22475"/>
            </a:xfrm>
            <a:custGeom>
              <a:avLst/>
              <a:gdLst/>
              <a:ahLst/>
              <a:cxnLst/>
              <a:rect l="l" t="t" r="r" b="b"/>
              <a:pathLst>
                <a:path w="9730" h="899" extrusionOk="0">
                  <a:moveTo>
                    <a:pt x="5239" y="1"/>
                  </a:moveTo>
                  <a:lnTo>
                    <a:pt x="2694" y="150"/>
                  </a:lnTo>
                  <a:lnTo>
                    <a:pt x="150" y="300"/>
                  </a:lnTo>
                  <a:lnTo>
                    <a:pt x="0" y="300"/>
                  </a:lnTo>
                  <a:lnTo>
                    <a:pt x="0" y="450"/>
                  </a:lnTo>
                  <a:lnTo>
                    <a:pt x="0" y="599"/>
                  </a:lnTo>
                  <a:lnTo>
                    <a:pt x="150" y="599"/>
                  </a:lnTo>
                  <a:lnTo>
                    <a:pt x="2694" y="749"/>
                  </a:lnTo>
                  <a:lnTo>
                    <a:pt x="5239" y="899"/>
                  </a:lnTo>
                  <a:lnTo>
                    <a:pt x="8532" y="899"/>
                  </a:lnTo>
                  <a:lnTo>
                    <a:pt x="9580" y="599"/>
                  </a:lnTo>
                  <a:lnTo>
                    <a:pt x="9729" y="450"/>
                  </a:lnTo>
                  <a:lnTo>
                    <a:pt x="9580" y="300"/>
                  </a:lnTo>
                  <a:lnTo>
                    <a:pt x="8532" y="150"/>
                  </a:lnTo>
                  <a:lnTo>
                    <a:pt x="7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9"/>
            <p:cNvSpPr/>
            <p:nvPr/>
          </p:nvSpPr>
          <p:spPr>
            <a:xfrm>
              <a:off x="3587350" y="1993100"/>
              <a:ext cx="235750" cy="22475"/>
            </a:xfrm>
            <a:custGeom>
              <a:avLst/>
              <a:gdLst/>
              <a:ahLst/>
              <a:cxnLst/>
              <a:rect l="l" t="t" r="r" b="b"/>
              <a:pathLst>
                <a:path w="9430" h="899" extrusionOk="0">
                  <a:moveTo>
                    <a:pt x="2395" y="0"/>
                  </a:moveTo>
                  <a:lnTo>
                    <a:pt x="150" y="300"/>
                  </a:lnTo>
                  <a:lnTo>
                    <a:pt x="0" y="449"/>
                  </a:lnTo>
                  <a:lnTo>
                    <a:pt x="150" y="599"/>
                  </a:lnTo>
                  <a:lnTo>
                    <a:pt x="2395" y="749"/>
                  </a:lnTo>
                  <a:lnTo>
                    <a:pt x="4640" y="898"/>
                  </a:lnTo>
                  <a:lnTo>
                    <a:pt x="9131" y="599"/>
                  </a:lnTo>
                  <a:lnTo>
                    <a:pt x="9280" y="599"/>
                  </a:lnTo>
                  <a:lnTo>
                    <a:pt x="9430" y="449"/>
                  </a:lnTo>
                  <a:lnTo>
                    <a:pt x="9280" y="150"/>
                  </a:lnTo>
                  <a:lnTo>
                    <a:pt x="9131" y="150"/>
                  </a:lnTo>
                  <a:lnTo>
                    <a:pt x="4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9"/>
            <p:cNvSpPr/>
            <p:nvPr/>
          </p:nvSpPr>
          <p:spPr>
            <a:xfrm>
              <a:off x="3594825" y="1907025"/>
              <a:ext cx="235775" cy="22475"/>
            </a:xfrm>
            <a:custGeom>
              <a:avLst/>
              <a:gdLst/>
              <a:ahLst/>
              <a:cxnLst/>
              <a:rect l="l" t="t" r="r" b="b"/>
              <a:pathLst>
                <a:path w="9431" h="899" extrusionOk="0">
                  <a:moveTo>
                    <a:pt x="1198" y="1"/>
                  </a:moveTo>
                  <a:lnTo>
                    <a:pt x="150" y="300"/>
                  </a:lnTo>
                  <a:lnTo>
                    <a:pt x="1" y="300"/>
                  </a:lnTo>
                  <a:lnTo>
                    <a:pt x="1" y="450"/>
                  </a:lnTo>
                  <a:lnTo>
                    <a:pt x="1" y="599"/>
                  </a:lnTo>
                  <a:lnTo>
                    <a:pt x="150" y="599"/>
                  </a:lnTo>
                  <a:lnTo>
                    <a:pt x="1198" y="899"/>
                  </a:lnTo>
                  <a:lnTo>
                    <a:pt x="6736" y="899"/>
                  </a:lnTo>
                  <a:lnTo>
                    <a:pt x="9281" y="749"/>
                  </a:lnTo>
                  <a:lnTo>
                    <a:pt x="9430" y="749"/>
                  </a:lnTo>
                  <a:lnTo>
                    <a:pt x="9430" y="599"/>
                  </a:lnTo>
                  <a:lnTo>
                    <a:pt x="9430" y="450"/>
                  </a:lnTo>
                  <a:lnTo>
                    <a:pt x="9281" y="450"/>
                  </a:lnTo>
                  <a:lnTo>
                    <a:pt x="6736" y="150"/>
                  </a:lnTo>
                  <a:lnTo>
                    <a:pt x="4341" y="150"/>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9"/>
            <p:cNvSpPr/>
            <p:nvPr/>
          </p:nvSpPr>
          <p:spPr>
            <a:xfrm>
              <a:off x="3609800" y="1828450"/>
              <a:ext cx="205825" cy="22475"/>
            </a:xfrm>
            <a:custGeom>
              <a:avLst/>
              <a:gdLst/>
              <a:ahLst/>
              <a:cxnLst/>
              <a:rect l="l" t="t" r="r" b="b"/>
              <a:pathLst>
                <a:path w="8233" h="899" extrusionOk="0">
                  <a:moveTo>
                    <a:pt x="4042" y="0"/>
                  </a:moveTo>
                  <a:lnTo>
                    <a:pt x="2096" y="150"/>
                  </a:lnTo>
                  <a:lnTo>
                    <a:pt x="150" y="300"/>
                  </a:lnTo>
                  <a:lnTo>
                    <a:pt x="0" y="449"/>
                  </a:lnTo>
                  <a:lnTo>
                    <a:pt x="150" y="599"/>
                  </a:lnTo>
                  <a:lnTo>
                    <a:pt x="4042" y="898"/>
                  </a:lnTo>
                  <a:lnTo>
                    <a:pt x="5987" y="898"/>
                  </a:lnTo>
                  <a:lnTo>
                    <a:pt x="7933" y="749"/>
                  </a:lnTo>
                  <a:lnTo>
                    <a:pt x="8233" y="749"/>
                  </a:lnTo>
                  <a:lnTo>
                    <a:pt x="8233" y="449"/>
                  </a:lnTo>
                  <a:lnTo>
                    <a:pt x="8233" y="300"/>
                  </a:lnTo>
                  <a:lnTo>
                    <a:pt x="7933" y="300"/>
                  </a:ln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9"/>
            <p:cNvSpPr/>
            <p:nvPr/>
          </p:nvSpPr>
          <p:spPr>
            <a:xfrm>
              <a:off x="3624750" y="1746125"/>
              <a:ext cx="243275" cy="26225"/>
            </a:xfrm>
            <a:custGeom>
              <a:avLst/>
              <a:gdLst/>
              <a:ahLst/>
              <a:cxnLst/>
              <a:rect l="l" t="t" r="r" b="b"/>
              <a:pathLst>
                <a:path w="9731" h="1049" extrusionOk="0">
                  <a:moveTo>
                    <a:pt x="4791" y="0"/>
                  </a:moveTo>
                  <a:lnTo>
                    <a:pt x="2396" y="150"/>
                  </a:lnTo>
                  <a:lnTo>
                    <a:pt x="151" y="450"/>
                  </a:lnTo>
                  <a:lnTo>
                    <a:pt x="1" y="599"/>
                  </a:lnTo>
                  <a:lnTo>
                    <a:pt x="151" y="749"/>
                  </a:lnTo>
                  <a:lnTo>
                    <a:pt x="2096" y="899"/>
                  </a:lnTo>
                  <a:lnTo>
                    <a:pt x="4042" y="1048"/>
                  </a:lnTo>
                  <a:lnTo>
                    <a:pt x="7784" y="1048"/>
                  </a:lnTo>
                  <a:lnTo>
                    <a:pt x="9580" y="749"/>
                  </a:lnTo>
                  <a:lnTo>
                    <a:pt x="9730" y="749"/>
                  </a:lnTo>
                  <a:lnTo>
                    <a:pt x="9730" y="450"/>
                  </a:lnTo>
                  <a:lnTo>
                    <a:pt x="9580" y="30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9"/>
            <p:cNvSpPr/>
            <p:nvPr/>
          </p:nvSpPr>
          <p:spPr>
            <a:xfrm>
              <a:off x="3632250" y="1667550"/>
              <a:ext cx="198350" cy="22475"/>
            </a:xfrm>
            <a:custGeom>
              <a:avLst/>
              <a:gdLst/>
              <a:ahLst/>
              <a:cxnLst/>
              <a:rect l="l" t="t" r="r" b="b"/>
              <a:pathLst>
                <a:path w="7934" h="899" extrusionOk="0">
                  <a:moveTo>
                    <a:pt x="1946" y="0"/>
                  </a:moveTo>
                  <a:lnTo>
                    <a:pt x="150" y="300"/>
                  </a:lnTo>
                  <a:lnTo>
                    <a:pt x="0" y="449"/>
                  </a:lnTo>
                  <a:lnTo>
                    <a:pt x="150" y="599"/>
                  </a:lnTo>
                  <a:lnTo>
                    <a:pt x="1946" y="898"/>
                  </a:lnTo>
                  <a:lnTo>
                    <a:pt x="5838" y="898"/>
                  </a:lnTo>
                  <a:lnTo>
                    <a:pt x="7634" y="749"/>
                  </a:lnTo>
                  <a:lnTo>
                    <a:pt x="7784" y="599"/>
                  </a:lnTo>
                  <a:lnTo>
                    <a:pt x="7933" y="449"/>
                  </a:lnTo>
                  <a:lnTo>
                    <a:pt x="7784" y="300"/>
                  </a:lnTo>
                  <a:lnTo>
                    <a:pt x="7634" y="300"/>
                  </a:lnTo>
                  <a:lnTo>
                    <a:pt x="5838"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9"/>
            <p:cNvSpPr/>
            <p:nvPr/>
          </p:nvSpPr>
          <p:spPr>
            <a:xfrm>
              <a:off x="3654700" y="1506650"/>
              <a:ext cx="164675" cy="26200"/>
            </a:xfrm>
            <a:custGeom>
              <a:avLst/>
              <a:gdLst/>
              <a:ahLst/>
              <a:cxnLst/>
              <a:rect l="l" t="t" r="r" b="b"/>
              <a:pathLst>
                <a:path w="6587" h="1048" extrusionOk="0">
                  <a:moveTo>
                    <a:pt x="2994" y="0"/>
                  </a:moveTo>
                  <a:lnTo>
                    <a:pt x="1497" y="150"/>
                  </a:lnTo>
                  <a:lnTo>
                    <a:pt x="150" y="449"/>
                  </a:lnTo>
                  <a:lnTo>
                    <a:pt x="0" y="449"/>
                  </a:lnTo>
                  <a:lnTo>
                    <a:pt x="0" y="599"/>
                  </a:lnTo>
                  <a:lnTo>
                    <a:pt x="150" y="748"/>
                  </a:lnTo>
                  <a:lnTo>
                    <a:pt x="1647" y="898"/>
                  </a:lnTo>
                  <a:lnTo>
                    <a:pt x="3293" y="1048"/>
                  </a:lnTo>
                  <a:lnTo>
                    <a:pt x="4790" y="898"/>
                  </a:lnTo>
                  <a:lnTo>
                    <a:pt x="6437" y="748"/>
                  </a:lnTo>
                  <a:lnTo>
                    <a:pt x="6586" y="599"/>
                  </a:lnTo>
                  <a:lnTo>
                    <a:pt x="6586" y="449"/>
                  </a:lnTo>
                  <a:lnTo>
                    <a:pt x="6586" y="299"/>
                  </a:lnTo>
                  <a:lnTo>
                    <a:pt x="6437" y="299"/>
                  </a:lnTo>
                  <a:lnTo>
                    <a:pt x="5838" y="150"/>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9"/>
            <p:cNvSpPr/>
            <p:nvPr/>
          </p:nvSpPr>
          <p:spPr>
            <a:xfrm>
              <a:off x="3643475" y="1588950"/>
              <a:ext cx="172150" cy="22500"/>
            </a:xfrm>
            <a:custGeom>
              <a:avLst/>
              <a:gdLst/>
              <a:ahLst/>
              <a:cxnLst/>
              <a:rect l="l" t="t" r="r" b="b"/>
              <a:pathLst>
                <a:path w="6886" h="900" extrusionOk="0">
                  <a:moveTo>
                    <a:pt x="1796" y="1"/>
                  </a:moveTo>
                  <a:lnTo>
                    <a:pt x="150" y="300"/>
                  </a:lnTo>
                  <a:lnTo>
                    <a:pt x="0" y="300"/>
                  </a:lnTo>
                  <a:lnTo>
                    <a:pt x="0" y="450"/>
                  </a:lnTo>
                  <a:lnTo>
                    <a:pt x="150" y="600"/>
                  </a:lnTo>
                  <a:lnTo>
                    <a:pt x="1796" y="749"/>
                  </a:lnTo>
                  <a:lnTo>
                    <a:pt x="3443" y="899"/>
                  </a:lnTo>
                  <a:lnTo>
                    <a:pt x="5089" y="899"/>
                  </a:lnTo>
                  <a:lnTo>
                    <a:pt x="6736" y="600"/>
                  </a:lnTo>
                  <a:lnTo>
                    <a:pt x="6886" y="600"/>
                  </a:lnTo>
                  <a:lnTo>
                    <a:pt x="6886" y="450"/>
                  </a:lnTo>
                  <a:lnTo>
                    <a:pt x="6886" y="300"/>
                  </a:lnTo>
                  <a:lnTo>
                    <a:pt x="6736" y="151"/>
                  </a:lnTo>
                  <a:lnTo>
                    <a:pt x="5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9"/>
            <p:cNvSpPr/>
            <p:nvPr/>
          </p:nvSpPr>
          <p:spPr>
            <a:xfrm>
              <a:off x="3665925" y="1424325"/>
              <a:ext cx="149700" cy="26200"/>
            </a:xfrm>
            <a:custGeom>
              <a:avLst/>
              <a:gdLst/>
              <a:ahLst/>
              <a:cxnLst/>
              <a:rect l="l" t="t" r="r" b="b"/>
              <a:pathLst>
                <a:path w="5988" h="1048" extrusionOk="0">
                  <a:moveTo>
                    <a:pt x="2844" y="0"/>
                  </a:moveTo>
                  <a:lnTo>
                    <a:pt x="1497" y="150"/>
                  </a:lnTo>
                  <a:lnTo>
                    <a:pt x="0" y="299"/>
                  </a:lnTo>
                  <a:lnTo>
                    <a:pt x="0" y="599"/>
                  </a:lnTo>
                  <a:lnTo>
                    <a:pt x="0" y="749"/>
                  </a:lnTo>
                  <a:lnTo>
                    <a:pt x="1497" y="898"/>
                  </a:lnTo>
                  <a:lnTo>
                    <a:pt x="2844" y="1048"/>
                  </a:lnTo>
                  <a:lnTo>
                    <a:pt x="4341" y="1048"/>
                  </a:lnTo>
                  <a:lnTo>
                    <a:pt x="5688" y="749"/>
                  </a:lnTo>
                  <a:lnTo>
                    <a:pt x="5838" y="599"/>
                  </a:lnTo>
                  <a:lnTo>
                    <a:pt x="5988" y="599"/>
                  </a:lnTo>
                  <a:lnTo>
                    <a:pt x="5838" y="449"/>
                  </a:lnTo>
                  <a:lnTo>
                    <a:pt x="5688" y="299"/>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9"/>
            <p:cNvSpPr/>
            <p:nvPr/>
          </p:nvSpPr>
          <p:spPr>
            <a:xfrm>
              <a:off x="3677150" y="1345725"/>
              <a:ext cx="134725" cy="26225"/>
            </a:xfrm>
            <a:custGeom>
              <a:avLst/>
              <a:gdLst/>
              <a:ahLst/>
              <a:cxnLst/>
              <a:rect l="l" t="t" r="r" b="b"/>
              <a:pathLst>
                <a:path w="5389" h="1049" extrusionOk="0">
                  <a:moveTo>
                    <a:pt x="1497" y="1"/>
                  </a:moveTo>
                  <a:lnTo>
                    <a:pt x="150" y="300"/>
                  </a:lnTo>
                  <a:lnTo>
                    <a:pt x="150" y="450"/>
                  </a:lnTo>
                  <a:lnTo>
                    <a:pt x="0" y="450"/>
                  </a:lnTo>
                  <a:lnTo>
                    <a:pt x="150" y="600"/>
                  </a:lnTo>
                  <a:lnTo>
                    <a:pt x="150" y="749"/>
                  </a:lnTo>
                  <a:lnTo>
                    <a:pt x="1497" y="899"/>
                  </a:lnTo>
                  <a:lnTo>
                    <a:pt x="2695" y="1049"/>
                  </a:lnTo>
                  <a:lnTo>
                    <a:pt x="4042" y="899"/>
                  </a:lnTo>
                  <a:lnTo>
                    <a:pt x="5239" y="749"/>
                  </a:lnTo>
                  <a:lnTo>
                    <a:pt x="5389" y="600"/>
                  </a:lnTo>
                  <a:lnTo>
                    <a:pt x="5389" y="450"/>
                  </a:lnTo>
                  <a:lnTo>
                    <a:pt x="5389" y="300"/>
                  </a:lnTo>
                  <a:lnTo>
                    <a:pt x="5239" y="151"/>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9"/>
            <p:cNvSpPr/>
            <p:nvPr/>
          </p:nvSpPr>
          <p:spPr>
            <a:xfrm>
              <a:off x="3688375" y="1267150"/>
              <a:ext cx="142225" cy="18725"/>
            </a:xfrm>
            <a:custGeom>
              <a:avLst/>
              <a:gdLst/>
              <a:ahLst/>
              <a:cxnLst/>
              <a:rect l="l" t="t" r="r" b="b"/>
              <a:pathLst>
                <a:path w="5689" h="749" extrusionOk="0">
                  <a:moveTo>
                    <a:pt x="1497" y="1"/>
                  </a:moveTo>
                  <a:lnTo>
                    <a:pt x="150" y="300"/>
                  </a:lnTo>
                  <a:lnTo>
                    <a:pt x="0" y="450"/>
                  </a:lnTo>
                  <a:lnTo>
                    <a:pt x="150" y="599"/>
                  </a:lnTo>
                  <a:lnTo>
                    <a:pt x="1497" y="749"/>
                  </a:lnTo>
                  <a:lnTo>
                    <a:pt x="4940" y="749"/>
                  </a:lnTo>
                  <a:lnTo>
                    <a:pt x="5539" y="450"/>
                  </a:lnTo>
                  <a:lnTo>
                    <a:pt x="5688" y="300"/>
                  </a:lnTo>
                  <a:lnTo>
                    <a:pt x="5539" y="150"/>
                  </a:lnTo>
                  <a:lnTo>
                    <a:pt x="4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9"/>
            <p:cNvSpPr/>
            <p:nvPr/>
          </p:nvSpPr>
          <p:spPr>
            <a:xfrm>
              <a:off x="3699600" y="1184825"/>
              <a:ext cx="134725" cy="22475"/>
            </a:xfrm>
            <a:custGeom>
              <a:avLst/>
              <a:gdLst/>
              <a:ahLst/>
              <a:cxnLst/>
              <a:rect l="l" t="t" r="r" b="b"/>
              <a:pathLst>
                <a:path w="5389" h="899" extrusionOk="0">
                  <a:moveTo>
                    <a:pt x="2844" y="1"/>
                  </a:moveTo>
                  <a:lnTo>
                    <a:pt x="1497" y="150"/>
                  </a:lnTo>
                  <a:lnTo>
                    <a:pt x="150" y="300"/>
                  </a:lnTo>
                  <a:lnTo>
                    <a:pt x="0" y="300"/>
                  </a:lnTo>
                  <a:lnTo>
                    <a:pt x="0" y="450"/>
                  </a:lnTo>
                  <a:lnTo>
                    <a:pt x="0" y="599"/>
                  </a:lnTo>
                  <a:lnTo>
                    <a:pt x="150" y="749"/>
                  </a:lnTo>
                  <a:lnTo>
                    <a:pt x="1497" y="899"/>
                  </a:lnTo>
                  <a:lnTo>
                    <a:pt x="4042" y="899"/>
                  </a:lnTo>
                  <a:lnTo>
                    <a:pt x="4790" y="749"/>
                  </a:lnTo>
                  <a:lnTo>
                    <a:pt x="5239" y="599"/>
                  </a:lnTo>
                  <a:lnTo>
                    <a:pt x="5389" y="450"/>
                  </a:lnTo>
                  <a:lnTo>
                    <a:pt x="5239" y="300"/>
                  </a:lnTo>
                  <a:lnTo>
                    <a:pt x="4790" y="15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9"/>
            <p:cNvSpPr/>
            <p:nvPr/>
          </p:nvSpPr>
          <p:spPr>
            <a:xfrm>
              <a:off x="3703350" y="1098775"/>
              <a:ext cx="134725" cy="29950"/>
            </a:xfrm>
            <a:custGeom>
              <a:avLst/>
              <a:gdLst/>
              <a:ahLst/>
              <a:cxnLst/>
              <a:rect l="l" t="t" r="r" b="b"/>
              <a:pathLst>
                <a:path w="5389" h="1198" extrusionOk="0">
                  <a:moveTo>
                    <a:pt x="2694" y="0"/>
                  </a:moveTo>
                  <a:lnTo>
                    <a:pt x="1347" y="150"/>
                  </a:lnTo>
                  <a:lnTo>
                    <a:pt x="150" y="449"/>
                  </a:lnTo>
                  <a:lnTo>
                    <a:pt x="0" y="449"/>
                  </a:lnTo>
                  <a:lnTo>
                    <a:pt x="0" y="599"/>
                  </a:lnTo>
                  <a:lnTo>
                    <a:pt x="0" y="748"/>
                  </a:lnTo>
                  <a:lnTo>
                    <a:pt x="150" y="898"/>
                  </a:lnTo>
                  <a:lnTo>
                    <a:pt x="1347" y="1048"/>
                  </a:lnTo>
                  <a:lnTo>
                    <a:pt x="2694" y="1198"/>
                  </a:lnTo>
                  <a:lnTo>
                    <a:pt x="4041" y="1198"/>
                  </a:lnTo>
                  <a:lnTo>
                    <a:pt x="4640" y="1048"/>
                  </a:lnTo>
                  <a:lnTo>
                    <a:pt x="5239" y="898"/>
                  </a:lnTo>
                  <a:lnTo>
                    <a:pt x="5389" y="748"/>
                  </a:lnTo>
                  <a:lnTo>
                    <a:pt x="5389" y="449"/>
                  </a:lnTo>
                  <a:lnTo>
                    <a:pt x="5239" y="449"/>
                  </a:lnTo>
                  <a:lnTo>
                    <a:pt x="4640" y="299"/>
                  </a:lnTo>
                  <a:lnTo>
                    <a:pt x="4041"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9"/>
            <p:cNvSpPr/>
            <p:nvPr/>
          </p:nvSpPr>
          <p:spPr>
            <a:xfrm>
              <a:off x="3718300" y="1020175"/>
              <a:ext cx="134750" cy="26225"/>
            </a:xfrm>
            <a:custGeom>
              <a:avLst/>
              <a:gdLst/>
              <a:ahLst/>
              <a:cxnLst/>
              <a:rect l="l" t="t" r="r" b="b"/>
              <a:pathLst>
                <a:path w="5390" h="1049" extrusionOk="0">
                  <a:moveTo>
                    <a:pt x="2695" y="1"/>
                  </a:moveTo>
                  <a:lnTo>
                    <a:pt x="1348" y="151"/>
                  </a:lnTo>
                  <a:lnTo>
                    <a:pt x="151" y="300"/>
                  </a:lnTo>
                  <a:lnTo>
                    <a:pt x="1" y="600"/>
                  </a:lnTo>
                  <a:lnTo>
                    <a:pt x="151" y="749"/>
                  </a:lnTo>
                  <a:lnTo>
                    <a:pt x="1348" y="899"/>
                  </a:lnTo>
                  <a:lnTo>
                    <a:pt x="2695" y="1049"/>
                  </a:lnTo>
                  <a:lnTo>
                    <a:pt x="4042" y="1049"/>
                  </a:lnTo>
                  <a:lnTo>
                    <a:pt x="5240" y="749"/>
                  </a:lnTo>
                  <a:lnTo>
                    <a:pt x="5389" y="600"/>
                  </a:lnTo>
                  <a:lnTo>
                    <a:pt x="5240" y="30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9"/>
            <p:cNvSpPr/>
            <p:nvPr/>
          </p:nvSpPr>
          <p:spPr>
            <a:xfrm>
              <a:off x="3729525" y="941600"/>
              <a:ext cx="108550" cy="22475"/>
            </a:xfrm>
            <a:custGeom>
              <a:avLst/>
              <a:gdLst/>
              <a:ahLst/>
              <a:cxnLst/>
              <a:rect l="l" t="t" r="r" b="b"/>
              <a:pathLst>
                <a:path w="4342" h="899" extrusionOk="0">
                  <a:moveTo>
                    <a:pt x="2246" y="1"/>
                  </a:moveTo>
                  <a:lnTo>
                    <a:pt x="1198" y="150"/>
                  </a:lnTo>
                  <a:lnTo>
                    <a:pt x="151" y="300"/>
                  </a:lnTo>
                  <a:lnTo>
                    <a:pt x="1" y="450"/>
                  </a:lnTo>
                  <a:lnTo>
                    <a:pt x="151" y="599"/>
                  </a:lnTo>
                  <a:lnTo>
                    <a:pt x="1198" y="899"/>
                  </a:lnTo>
                  <a:lnTo>
                    <a:pt x="3743" y="899"/>
                  </a:lnTo>
                  <a:lnTo>
                    <a:pt x="4342" y="599"/>
                  </a:lnTo>
                  <a:lnTo>
                    <a:pt x="4342" y="450"/>
                  </a:lnTo>
                  <a:lnTo>
                    <a:pt x="4342" y="300"/>
                  </a:lnTo>
                  <a:lnTo>
                    <a:pt x="3743" y="150"/>
                  </a:lnTo>
                  <a:lnTo>
                    <a:pt x="3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9"/>
            <p:cNvSpPr/>
            <p:nvPr/>
          </p:nvSpPr>
          <p:spPr>
            <a:xfrm>
              <a:off x="3740750" y="863025"/>
              <a:ext cx="82350" cy="18725"/>
            </a:xfrm>
            <a:custGeom>
              <a:avLst/>
              <a:gdLst/>
              <a:ahLst/>
              <a:cxnLst/>
              <a:rect l="l" t="t" r="r" b="b"/>
              <a:pathLst>
                <a:path w="3294" h="749" extrusionOk="0">
                  <a:moveTo>
                    <a:pt x="1498" y="0"/>
                  </a:moveTo>
                  <a:lnTo>
                    <a:pt x="151" y="300"/>
                  </a:lnTo>
                  <a:lnTo>
                    <a:pt x="1" y="449"/>
                  </a:lnTo>
                  <a:lnTo>
                    <a:pt x="151" y="599"/>
                  </a:lnTo>
                  <a:lnTo>
                    <a:pt x="1647" y="749"/>
                  </a:lnTo>
                  <a:lnTo>
                    <a:pt x="2396" y="749"/>
                  </a:lnTo>
                  <a:lnTo>
                    <a:pt x="2995" y="599"/>
                  </a:lnTo>
                  <a:lnTo>
                    <a:pt x="3144" y="599"/>
                  </a:lnTo>
                  <a:lnTo>
                    <a:pt x="3294" y="449"/>
                  </a:lnTo>
                  <a:lnTo>
                    <a:pt x="3144" y="150"/>
                  </a:lnTo>
                  <a:lnTo>
                    <a:pt x="2995" y="150"/>
                  </a:lnTo>
                  <a:lnTo>
                    <a:pt x="23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9"/>
            <p:cNvSpPr/>
            <p:nvPr/>
          </p:nvSpPr>
          <p:spPr>
            <a:xfrm>
              <a:off x="3744500" y="780700"/>
              <a:ext cx="71125" cy="22475"/>
            </a:xfrm>
            <a:custGeom>
              <a:avLst/>
              <a:gdLst/>
              <a:ahLst/>
              <a:cxnLst/>
              <a:rect l="l" t="t" r="r" b="b"/>
              <a:pathLst>
                <a:path w="2845" h="899" extrusionOk="0">
                  <a:moveTo>
                    <a:pt x="1348" y="0"/>
                  </a:moveTo>
                  <a:lnTo>
                    <a:pt x="749" y="150"/>
                  </a:lnTo>
                  <a:lnTo>
                    <a:pt x="150" y="300"/>
                  </a:lnTo>
                  <a:lnTo>
                    <a:pt x="1" y="449"/>
                  </a:lnTo>
                  <a:lnTo>
                    <a:pt x="150" y="599"/>
                  </a:lnTo>
                  <a:lnTo>
                    <a:pt x="749" y="898"/>
                  </a:lnTo>
                  <a:lnTo>
                    <a:pt x="1946" y="898"/>
                  </a:lnTo>
                  <a:lnTo>
                    <a:pt x="2545" y="749"/>
                  </a:lnTo>
                  <a:lnTo>
                    <a:pt x="2695" y="599"/>
                  </a:lnTo>
                  <a:lnTo>
                    <a:pt x="2845" y="449"/>
                  </a:lnTo>
                  <a:lnTo>
                    <a:pt x="2695" y="300"/>
                  </a:lnTo>
                  <a:lnTo>
                    <a:pt x="2545" y="150"/>
                  </a:lnTo>
                  <a:lnTo>
                    <a:pt x="1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9"/>
            <p:cNvSpPr/>
            <p:nvPr/>
          </p:nvSpPr>
          <p:spPr>
            <a:xfrm>
              <a:off x="3759475" y="698375"/>
              <a:ext cx="67375" cy="26225"/>
            </a:xfrm>
            <a:custGeom>
              <a:avLst/>
              <a:gdLst/>
              <a:ahLst/>
              <a:cxnLst/>
              <a:rect l="l" t="t" r="r" b="b"/>
              <a:pathLst>
                <a:path w="2695" h="1049" extrusionOk="0">
                  <a:moveTo>
                    <a:pt x="1497" y="0"/>
                  </a:moveTo>
                  <a:lnTo>
                    <a:pt x="150" y="300"/>
                  </a:lnTo>
                  <a:lnTo>
                    <a:pt x="0" y="450"/>
                  </a:lnTo>
                  <a:lnTo>
                    <a:pt x="150" y="749"/>
                  </a:lnTo>
                  <a:lnTo>
                    <a:pt x="749" y="899"/>
                  </a:lnTo>
                  <a:lnTo>
                    <a:pt x="1497" y="1048"/>
                  </a:lnTo>
                  <a:lnTo>
                    <a:pt x="2096" y="899"/>
                  </a:lnTo>
                  <a:lnTo>
                    <a:pt x="2395" y="899"/>
                  </a:lnTo>
                  <a:lnTo>
                    <a:pt x="2695" y="749"/>
                  </a:lnTo>
                  <a:lnTo>
                    <a:pt x="2695" y="450"/>
                  </a:lnTo>
                  <a:lnTo>
                    <a:pt x="26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9"/>
            <p:cNvSpPr/>
            <p:nvPr/>
          </p:nvSpPr>
          <p:spPr>
            <a:xfrm>
              <a:off x="3766950" y="623525"/>
              <a:ext cx="59900" cy="15000"/>
            </a:xfrm>
            <a:custGeom>
              <a:avLst/>
              <a:gdLst/>
              <a:ahLst/>
              <a:cxnLst/>
              <a:rect l="l" t="t" r="r" b="b"/>
              <a:pathLst>
                <a:path w="2396" h="600" extrusionOk="0">
                  <a:moveTo>
                    <a:pt x="1048" y="1"/>
                  </a:moveTo>
                  <a:lnTo>
                    <a:pt x="1" y="151"/>
                  </a:lnTo>
                  <a:lnTo>
                    <a:pt x="1" y="300"/>
                  </a:lnTo>
                  <a:lnTo>
                    <a:pt x="1" y="450"/>
                  </a:lnTo>
                  <a:lnTo>
                    <a:pt x="1048" y="600"/>
                  </a:lnTo>
                  <a:lnTo>
                    <a:pt x="2246" y="450"/>
                  </a:lnTo>
                  <a:lnTo>
                    <a:pt x="2396" y="300"/>
                  </a:lnTo>
                  <a:lnTo>
                    <a:pt x="2246" y="151"/>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9"/>
            <p:cNvSpPr/>
            <p:nvPr/>
          </p:nvSpPr>
          <p:spPr>
            <a:xfrm>
              <a:off x="3512500" y="2827550"/>
              <a:ext cx="18725" cy="295650"/>
            </a:xfrm>
            <a:custGeom>
              <a:avLst/>
              <a:gdLst/>
              <a:ahLst/>
              <a:cxnLst/>
              <a:rect l="l" t="t" r="r" b="b"/>
              <a:pathLst>
                <a:path w="749" h="11826" extrusionOk="0">
                  <a:moveTo>
                    <a:pt x="300" y="1"/>
                  </a:moveTo>
                  <a:lnTo>
                    <a:pt x="150" y="150"/>
                  </a:lnTo>
                  <a:lnTo>
                    <a:pt x="150" y="300"/>
                  </a:lnTo>
                  <a:lnTo>
                    <a:pt x="150" y="749"/>
                  </a:lnTo>
                  <a:lnTo>
                    <a:pt x="1" y="1497"/>
                  </a:lnTo>
                  <a:lnTo>
                    <a:pt x="1" y="2096"/>
                  </a:lnTo>
                  <a:lnTo>
                    <a:pt x="1" y="2695"/>
                  </a:lnTo>
                  <a:lnTo>
                    <a:pt x="1" y="7185"/>
                  </a:lnTo>
                  <a:lnTo>
                    <a:pt x="150" y="11676"/>
                  </a:lnTo>
                  <a:lnTo>
                    <a:pt x="300" y="11825"/>
                  </a:lnTo>
                  <a:lnTo>
                    <a:pt x="450" y="11676"/>
                  </a:lnTo>
                  <a:lnTo>
                    <a:pt x="749" y="7185"/>
                  </a:lnTo>
                  <a:lnTo>
                    <a:pt x="599" y="2695"/>
                  </a:lnTo>
                  <a:lnTo>
                    <a:pt x="599" y="2096"/>
                  </a:lnTo>
                  <a:lnTo>
                    <a:pt x="599" y="1497"/>
                  </a:lnTo>
                  <a:lnTo>
                    <a:pt x="599" y="1348"/>
                  </a:lnTo>
                  <a:lnTo>
                    <a:pt x="599" y="749"/>
                  </a:lnTo>
                  <a:lnTo>
                    <a:pt x="450" y="30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9"/>
            <p:cNvSpPr/>
            <p:nvPr/>
          </p:nvSpPr>
          <p:spPr>
            <a:xfrm>
              <a:off x="3351600" y="2850000"/>
              <a:ext cx="15000" cy="280675"/>
            </a:xfrm>
            <a:custGeom>
              <a:avLst/>
              <a:gdLst/>
              <a:ahLst/>
              <a:cxnLst/>
              <a:rect l="l" t="t" r="r" b="b"/>
              <a:pathLst>
                <a:path w="600" h="11227" extrusionOk="0">
                  <a:moveTo>
                    <a:pt x="300" y="1"/>
                  </a:moveTo>
                  <a:lnTo>
                    <a:pt x="150" y="150"/>
                  </a:lnTo>
                  <a:lnTo>
                    <a:pt x="0" y="5539"/>
                  </a:lnTo>
                  <a:lnTo>
                    <a:pt x="0" y="6587"/>
                  </a:lnTo>
                  <a:lnTo>
                    <a:pt x="0" y="7634"/>
                  </a:lnTo>
                  <a:lnTo>
                    <a:pt x="0" y="9430"/>
                  </a:lnTo>
                  <a:lnTo>
                    <a:pt x="150" y="11077"/>
                  </a:lnTo>
                  <a:lnTo>
                    <a:pt x="300" y="11227"/>
                  </a:lnTo>
                  <a:lnTo>
                    <a:pt x="449" y="11077"/>
                  </a:lnTo>
                  <a:lnTo>
                    <a:pt x="599" y="8832"/>
                  </a:lnTo>
                  <a:lnTo>
                    <a:pt x="599" y="6587"/>
                  </a:lnTo>
                  <a:lnTo>
                    <a:pt x="599" y="5539"/>
                  </a:lnTo>
                  <a:lnTo>
                    <a:pt x="599" y="4641"/>
                  </a:lnTo>
                  <a:lnTo>
                    <a:pt x="449" y="15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9"/>
            <p:cNvSpPr/>
            <p:nvPr/>
          </p:nvSpPr>
          <p:spPr>
            <a:xfrm>
              <a:off x="3265525" y="2846250"/>
              <a:ext cx="26225" cy="273200"/>
            </a:xfrm>
            <a:custGeom>
              <a:avLst/>
              <a:gdLst/>
              <a:ahLst/>
              <a:cxnLst/>
              <a:rect l="l" t="t" r="r" b="b"/>
              <a:pathLst>
                <a:path w="1049" h="10928" extrusionOk="0">
                  <a:moveTo>
                    <a:pt x="450" y="1"/>
                  </a:moveTo>
                  <a:lnTo>
                    <a:pt x="150" y="2396"/>
                  </a:lnTo>
                  <a:lnTo>
                    <a:pt x="1" y="4940"/>
                  </a:lnTo>
                  <a:lnTo>
                    <a:pt x="1" y="7485"/>
                  </a:lnTo>
                  <a:lnTo>
                    <a:pt x="300" y="9880"/>
                  </a:lnTo>
                  <a:lnTo>
                    <a:pt x="300" y="10778"/>
                  </a:lnTo>
                  <a:lnTo>
                    <a:pt x="450" y="10928"/>
                  </a:lnTo>
                  <a:lnTo>
                    <a:pt x="600" y="10778"/>
                  </a:lnTo>
                  <a:lnTo>
                    <a:pt x="600" y="10478"/>
                  </a:lnTo>
                  <a:lnTo>
                    <a:pt x="749" y="9131"/>
                  </a:lnTo>
                  <a:lnTo>
                    <a:pt x="1049" y="6886"/>
                  </a:lnTo>
                  <a:lnTo>
                    <a:pt x="1049" y="4491"/>
                  </a:lnTo>
                  <a:lnTo>
                    <a:pt x="899" y="2246"/>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9"/>
            <p:cNvSpPr/>
            <p:nvPr/>
          </p:nvSpPr>
          <p:spPr>
            <a:xfrm>
              <a:off x="3186950" y="2857500"/>
              <a:ext cx="22475" cy="258200"/>
            </a:xfrm>
            <a:custGeom>
              <a:avLst/>
              <a:gdLst/>
              <a:ahLst/>
              <a:cxnLst/>
              <a:rect l="l" t="t" r="r" b="b"/>
              <a:pathLst>
                <a:path w="899" h="10328" extrusionOk="0">
                  <a:moveTo>
                    <a:pt x="300" y="0"/>
                  </a:moveTo>
                  <a:lnTo>
                    <a:pt x="150" y="1048"/>
                  </a:lnTo>
                  <a:lnTo>
                    <a:pt x="1" y="2245"/>
                  </a:lnTo>
                  <a:lnTo>
                    <a:pt x="1" y="4640"/>
                  </a:lnTo>
                  <a:lnTo>
                    <a:pt x="1" y="7484"/>
                  </a:lnTo>
                  <a:lnTo>
                    <a:pt x="300" y="10178"/>
                  </a:lnTo>
                  <a:lnTo>
                    <a:pt x="300" y="10328"/>
                  </a:lnTo>
                  <a:lnTo>
                    <a:pt x="599" y="10328"/>
                  </a:lnTo>
                  <a:lnTo>
                    <a:pt x="599" y="10178"/>
                  </a:lnTo>
                  <a:lnTo>
                    <a:pt x="749" y="7484"/>
                  </a:lnTo>
                  <a:lnTo>
                    <a:pt x="899" y="4640"/>
                  </a:lnTo>
                  <a:lnTo>
                    <a:pt x="899" y="2245"/>
                  </a:lnTo>
                  <a:lnTo>
                    <a:pt x="749" y="1048"/>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9"/>
            <p:cNvSpPr/>
            <p:nvPr/>
          </p:nvSpPr>
          <p:spPr>
            <a:xfrm>
              <a:off x="3100875" y="2857500"/>
              <a:ext cx="29975" cy="243250"/>
            </a:xfrm>
            <a:custGeom>
              <a:avLst/>
              <a:gdLst/>
              <a:ahLst/>
              <a:cxnLst/>
              <a:rect l="l" t="t" r="r" b="b"/>
              <a:pathLst>
                <a:path w="1199" h="9730" extrusionOk="0">
                  <a:moveTo>
                    <a:pt x="450" y="0"/>
                  </a:moveTo>
                  <a:lnTo>
                    <a:pt x="300" y="1197"/>
                  </a:lnTo>
                  <a:lnTo>
                    <a:pt x="151" y="2395"/>
                  </a:lnTo>
                  <a:lnTo>
                    <a:pt x="1" y="4790"/>
                  </a:lnTo>
                  <a:lnTo>
                    <a:pt x="300" y="7334"/>
                  </a:lnTo>
                  <a:lnTo>
                    <a:pt x="450" y="9579"/>
                  </a:lnTo>
                  <a:lnTo>
                    <a:pt x="600" y="9729"/>
                  </a:lnTo>
                  <a:lnTo>
                    <a:pt x="749" y="9579"/>
                  </a:lnTo>
                  <a:lnTo>
                    <a:pt x="899" y="7334"/>
                  </a:lnTo>
                  <a:lnTo>
                    <a:pt x="1198" y="4790"/>
                  </a:lnTo>
                  <a:lnTo>
                    <a:pt x="1198" y="2395"/>
                  </a:lnTo>
                  <a:lnTo>
                    <a:pt x="1049" y="1197"/>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9"/>
            <p:cNvSpPr/>
            <p:nvPr/>
          </p:nvSpPr>
          <p:spPr>
            <a:xfrm>
              <a:off x="3026050" y="2846250"/>
              <a:ext cx="22475" cy="243275"/>
            </a:xfrm>
            <a:custGeom>
              <a:avLst/>
              <a:gdLst/>
              <a:ahLst/>
              <a:cxnLst/>
              <a:rect l="l" t="t" r="r" b="b"/>
              <a:pathLst>
                <a:path w="899" h="9731" extrusionOk="0">
                  <a:moveTo>
                    <a:pt x="449" y="1"/>
                  </a:moveTo>
                  <a:lnTo>
                    <a:pt x="300" y="151"/>
                  </a:lnTo>
                  <a:lnTo>
                    <a:pt x="0" y="1198"/>
                  </a:lnTo>
                  <a:lnTo>
                    <a:pt x="0" y="2396"/>
                  </a:lnTo>
                  <a:lnTo>
                    <a:pt x="0" y="4641"/>
                  </a:lnTo>
                  <a:lnTo>
                    <a:pt x="0" y="7036"/>
                  </a:lnTo>
                  <a:lnTo>
                    <a:pt x="300" y="9580"/>
                  </a:lnTo>
                  <a:lnTo>
                    <a:pt x="300" y="9730"/>
                  </a:lnTo>
                  <a:lnTo>
                    <a:pt x="599" y="9730"/>
                  </a:lnTo>
                  <a:lnTo>
                    <a:pt x="599" y="9580"/>
                  </a:lnTo>
                  <a:lnTo>
                    <a:pt x="749" y="7036"/>
                  </a:lnTo>
                  <a:lnTo>
                    <a:pt x="749" y="4641"/>
                  </a:lnTo>
                  <a:lnTo>
                    <a:pt x="898" y="239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9"/>
            <p:cNvSpPr/>
            <p:nvPr/>
          </p:nvSpPr>
          <p:spPr>
            <a:xfrm>
              <a:off x="2943725" y="2846250"/>
              <a:ext cx="22475" cy="232050"/>
            </a:xfrm>
            <a:custGeom>
              <a:avLst/>
              <a:gdLst/>
              <a:ahLst/>
              <a:cxnLst/>
              <a:rect l="l" t="t" r="r" b="b"/>
              <a:pathLst>
                <a:path w="899" h="9282" extrusionOk="0">
                  <a:moveTo>
                    <a:pt x="300" y="1"/>
                  </a:moveTo>
                  <a:lnTo>
                    <a:pt x="300" y="151"/>
                  </a:lnTo>
                  <a:lnTo>
                    <a:pt x="0" y="4641"/>
                  </a:lnTo>
                  <a:lnTo>
                    <a:pt x="150" y="6886"/>
                  </a:lnTo>
                  <a:lnTo>
                    <a:pt x="300" y="9131"/>
                  </a:lnTo>
                  <a:lnTo>
                    <a:pt x="599" y="9281"/>
                  </a:lnTo>
                  <a:lnTo>
                    <a:pt x="749" y="9131"/>
                  </a:lnTo>
                  <a:lnTo>
                    <a:pt x="899" y="6886"/>
                  </a:lnTo>
                  <a:lnTo>
                    <a:pt x="899" y="4641"/>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9"/>
            <p:cNvSpPr/>
            <p:nvPr/>
          </p:nvSpPr>
          <p:spPr>
            <a:xfrm>
              <a:off x="2861400" y="2835025"/>
              <a:ext cx="22475" cy="235775"/>
            </a:xfrm>
            <a:custGeom>
              <a:avLst/>
              <a:gdLst/>
              <a:ahLst/>
              <a:cxnLst/>
              <a:rect l="l" t="t" r="r" b="b"/>
              <a:pathLst>
                <a:path w="899" h="9431" extrusionOk="0">
                  <a:moveTo>
                    <a:pt x="599" y="1"/>
                  </a:moveTo>
                  <a:lnTo>
                    <a:pt x="450" y="151"/>
                  </a:lnTo>
                  <a:lnTo>
                    <a:pt x="300" y="300"/>
                  </a:lnTo>
                  <a:lnTo>
                    <a:pt x="150" y="2695"/>
                  </a:lnTo>
                  <a:lnTo>
                    <a:pt x="1" y="5090"/>
                  </a:lnTo>
                  <a:lnTo>
                    <a:pt x="1" y="7186"/>
                  </a:lnTo>
                  <a:lnTo>
                    <a:pt x="1" y="8383"/>
                  </a:lnTo>
                  <a:lnTo>
                    <a:pt x="150" y="9431"/>
                  </a:lnTo>
                  <a:lnTo>
                    <a:pt x="599" y="9431"/>
                  </a:lnTo>
                  <a:lnTo>
                    <a:pt x="749" y="8383"/>
                  </a:lnTo>
                  <a:lnTo>
                    <a:pt x="899" y="7186"/>
                  </a:lnTo>
                  <a:lnTo>
                    <a:pt x="899" y="5090"/>
                  </a:lnTo>
                  <a:lnTo>
                    <a:pt x="899" y="2695"/>
                  </a:lnTo>
                  <a:lnTo>
                    <a:pt x="749" y="300"/>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9"/>
            <p:cNvSpPr/>
            <p:nvPr/>
          </p:nvSpPr>
          <p:spPr>
            <a:xfrm>
              <a:off x="2782825" y="2850000"/>
              <a:ext cx="22475" cy="205825"/>
            </a:xfrm>
            <a:custGeom>
              <a:avLst/>
              <a:gdLst/>
              <a:ahLst/>
              <a:cxnLst/>
              <a:rect l="l" t="t" r="r" b="b"/>
              <a:pathLst>
                <a:path w="899" h="8233" extrusionOk="0">
                  <a:moveTo>
                    <a:pt x="449" y="1"/>
                  </a:moveTo>
                  <a:lnTo>
                    <a:pt x="300" y="150"/>
                  </a:lnTo>
                  <a:lnTo>
                    <a:pt x="150" y="300"/>
                  </a:lnTo>
                  <a:lnTo>
                    <a:pt x="0" y="2246"/>
                  </a:lnTo>
                  <a:lnTo>
                    <a:pt x="0" y="4192"/>
                  </a:lnTo>
                  <a:lnTo>
                    <a:pt x="0" y="6137"/>
                  </a:lnTo>
                  <a:lnTo>
                    <a:pt x="300" y="8083"/>
                  </a:lnTo>
                  <a:lnTo>
                    <a:pt x="300" y="8233"/>
                  </a:lnTo>
                  <a:lnTo>
                    <a:pt x="449" y="8083"/>
                  </a:lnTo>
                  <a:lnTo>
                    <a:pt x="898" y="4192"/>
                  </a:lnTo>
                  <a:lnTo>
                    <a:pt x="898" y="2246"/>
                  </a:lnTo>
                  <a:lnTo>
                    <a:pt x="749" y="300"/>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9"/>
            <p:cNvSpPr/>
            <p:nvPr/>
          </p:nvSpPr>
          <p:spPr>
            <a:xfrm>
              <a:off x="2696750" y="2797625"/>
              <a:ext cx="29975" cy="246975"/>
            </a:xfrm>
            <a:custGeom>
              <a:avLst/>
              <a:gdLst/>
              <a:ahLst/>
              <a:cxnLst/>
              <a:rect l="l" t="t" r="r" b="b"/>
              <a:pathLst>
                <a:path w="1199" h="9879" extrusionOk="0">
                  <a:moveTo>
                    <a:pt x="599" y="0"/>
                  </a:moveTo>
                  <a:lnTo>
                    <a:pt x="450" y="150"/>
                  </a:lnTo>
                  <a:lnTo>
                    <a:pt x="150" y="2545"/>
                  </a:lnTo>
                  <a:lnTo>
                    <a:pt x="1" y="4940"/>
                  </a:lnTo>
                  <a:lnTo>
                    <a:pt x="150" y="7334"/>
                  </a:lnTo>
                  <a:lnTo>
                    <a:pt x="450" y="9729"/>
                  </a:lnTo>
                  <a:lnTo>
                    <a:pt x="599" y="9879"/>
                  </a:lnTo>
                  <a:lnTo>
                    <a:pt x="749" y="9729"/>
                  </a:lnTo>
                  <a:lnTo>
                    <a:pt x="1048" y="7634"/>
                  </a:lnTo>
                  <a:lnTo>
                    <a:pt x="1198" y="5688"/>
                  </a:lnTo>
                  <a:lnTo>
                    <a:pt x="1198" y="3892"/>
                  </a:lnTo>
                  <a:lnTo>
                    <a:pt x="1048" y="1946"/>
                  </a:lnTo>
                  <a:lnTo>
                    <a:pt x="899" y="150"/>
                  </a:lnTo>
                  <a:lnTo>
                    <a:pt x="74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9"/>
            <p:cNvSpPr/>
            <p:nvPr/>
          </p:nvSpPr>
          <p:spPr>
            <a:xfrm>
              <a:off x="2621925" y="2838775"/>
              <a:ext cx="22475" cy="194600"/>
            </a:xfrm>
            <a:custGeom>
              <a:avLst/>
              <a:gdLst/>
              <a:ahLst/>
              <a:cxnLst/>
              <a:rect l="l" t="t" r="r" b="b"/>
              <a:pathLst>
                <a:path w="899" h="7784" extrusionOk="0">
                  <a:moveTo>
                    <a:pt x="299" y="1"/>
                  </a:moveTo>
                  <a:lnTo>
                    <a:pt x="150" y="150"/>
                  </a:lnTo>
                  <a:lnTo>
                    <a:pt x="0" y="2096"/>
                  </a:lnTo>
                  <a:lnTo>
                    <a:pt x="0" y="3892"/>
                  </a:lnTo>
                  <a:lnTo>
                    <a:pt x="0" y="5838"/>
                  </a:lnTo>
                  <a:lnTo>
                    <a:pt x="299" y="7634"/>
                  </a:lnTo>
                  <a:lnTo>
                    <a:pt x="449" y="7784"/>
                  </a:lnTo>
                  <a:lnTo>
                    <a:pt x="599" y="7634"/>
                  </a:lnTo>
                  <a:lnTo>
                    <a:pt x="749" y="5838"/>
                  </a:lnTo>
                  <a:lnTo>
                    <a:pt x="898" y="3892"/>
                  </a:lnTo>
                  <a:lnTo>
                    <a:pt x="749" y="2096"/>
                  </a:lnTo>
                  <a:lnTo>
                    <a:pt x="59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9"/>
            <p:cNvSpPr/>
            <p:nvPr/>
          </p:nvSpPr>
          <p:spPr>
            <a:xfrm>
              <a:off x="2461000" y="2846250"/>
              <a:ext cx="22500" cy="164675"/>
            </a:xfrm>
            <a:custGeom>
              <a:avLst/>
              <a:gdLst/>
              <a:ahLst/>
              <a:cxnLst/>
              <a:rect l="l" t="t" r="r" b="b"/>
              <a:pathLst>
                <a:path w="900" h="6587" extrusionOk="0">
                  <a:moveTo>
                    <a:pt x="450" y="1"/>
                  </a:moveTo>
                  <a:lnTo>
                    <a:pt x="300" y="151"/>
                  </a:lnTo>
                  <a:lnTo>
                    <a:pt x="151" y="300"/>
                  </a:lnTo>
                  <a:lnTo>
                    <a:pt x="151" y="899"/>
                  </a:lnTo>
                  <a:lnTo>
                    <a:pt x="1" y="2246"/>
                  </a:lnTo>
                  <a:lnTo>
                    <a:pt x="1" y="3743"/>
                  </a:lnTo>
                  <a:lnTo>
                    <a:pt x="151" y="5090"/>
                  </a:lnTo>
                  <a:lnTo>
                    <a:pt x="300" y="6587"/>
                  </a:lnTo>
                  <a:lnTo>
                    <a:pt x="600" y="6587"/>
                  </a:lnTo>
                  <a:lnTo>
                    <a:pt x="899" y="4940"/>
                  </a:lnTo>
                  <a:lnTo>
                    <a:pt x="899" y="3444"/>
                  </a:lnTo>
                  <a:lnTo>
                    <a:pt x="899" y="1797"/>
                  </a:lnTo>
                  <a:lnTo>
                    <a:pt x="600" y="300"/>
                  </a:lnTo>
                  <a:lnTo>
                    <a:pt x="600"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9"/>
            <p:cNvSpPr/>
            <p:nvPr/>
          </p:nvSpPr>
          <p:spPr>
            <a:xfrm>
              <a:off x="2539600" y="2850000"/>
              <a:ext cx="22475" cy="172150"/>
            </a:xfrm>
            <a:custGeom>
              <a:avLst/>
              <a:gdLst/>
              <a:ahLst/>
              <a:cxnLst/>
              <a:rect l="l" t="t" r="r" b="b"/>
              <a:pathLst>
                <a:path w="899" h="6886" extrusionOk="0">
                  <a:moveTo>
                    <a:pt x="300" y="1"/>
                  </a:moveTo>
                  <a:lnTo>
                    <a:pt x="300" y="150"/>
                  </a:lnTo>
                  <a:lnTo>
                    <a:pt x="0" y="1797"/>
                  </a:lnTo>
                  <a:lnTo>
                    <a:pt x="0" y="3443"/>
                  </a:lnTo>
                  <a:lnTo>
                    <a:pt x="150" y="5090"/>
                  </a:lnTo>
                  <a:lnTo>
                    <a:pt x="300" y="6736"/>
                  </a:lnTo>
                  <a:lnTo>
                    <a:pt x="449" y="6886"/>
                  </a:lnTo>
                  <a:lnTo>
                    <a:pt x="599" y="6886"/>
                  </a:lnTo>
                  <a:lnTo>
                    <a:pt x="599" y="6736"/>
                  </a:lnTo>
                  <a:lnTo>
                    <a:pt x="898" y="5090"/>
                  </a:lnTo>
                  <a:lnTo>
                    <a:pt x="898" y="3443"/>
                  </a:lnTo>
                  <a:lnTo>
                    <a:pt x="898" y="1797"/>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9"/>
            <p:cNvSpPr/>
            <p:nvPr/>
          </p:nvSpPr>
          <p:spPr>
            <a:xfrm>
              <a:off x="2378700" y="2853750"/>
              <a:ext cx="22475" cy="149700"/>
            </a:xfrm>
            <a:custGeom>
              <a:avLst/>
              <a:gdLst/>
              <a:ahLst/>
              <a:cxnLst/>
              <a:rect l="l" t="t" r="r" b="b"/>
              <a:pathLst>
                <a:path w="899" h="5988" extrusionOk="0">
                  <a:moveTo>
                    <a:pt x="299" y="0"/>
                  </a:moveTo>
                  <a:lnTo>
                    <a:pt x="299" y="150"/>
                  </a:lnTo>
                  <a:lnTo>
                    <a:pt x="0" y="1497"/>
                  </a:lnTo>
                  <a:lnTo>
                    <a:pt x="0" y="2994"/>
                  </a:lnTo>
                  <a:lnTo>
                    <a:pt x="150" y="4491"/>
                  </a:lnTo>
                  <a:lnTo>
                    <a:pt x="299" y="5838"/>
                  </a:lnTo>
                  <a:lnTo>
                    <a:pt x="449" y="5987"/>
                  </a:lnTo>
                  <a:lnTo>
                    <a:pt x="599" y="5838"/>
                  </a:lnTo>
                  <a:lnTo>
                    <a:pt x="898" y="4491"/>
                  </a:lnTo>
                  <a:lnTo>
                    <a:pt x="898" y="2994"/>
                  </a:lnTo>
                  <a:lnTo>
                    <a:pt x="898" y="1497"/>
                  </a:lnTo>
                  <a:lnTo>
                    <a:pt x="748"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9"/>
            <p:cNvSpPr/>
            <p:nvPr/>
          </p:nvSpPr>
          <p:spPr>
            <a:xfrm>
              <a:off x="2296375" y="2853750"/>
              <a:ext cx="26200" cy="134725"/>
            </a:xfrm>
            <a:custGeom>
              <a:avLst/>
              <a:gdLst/>
              <a:ahLst/>
              <a:cxnLst/>
              <a:rect l="l" t="t" r="r" b="b"/>
              <a:pathLst>
                <a:path w="1048" h="5389" extrusionOk="0">
                  <a:moveTo>
                    <a:pt x="449" y="0"/>
                  </a:moveTo>
                  <a:lnTo>
                    <a:pt x="299" y="150"/>
                  </a:lnTo>
                  <a:lnTo>
                    <a:pt x="150" y="1497"/>
                  </a:lnTo>
                  <a:lnTo>
                    <a:pt x="0" y="2695"/>
                  </a:lnTo>
                  <a:lnTo>
                    <a:pt x="150" y="4042"/>
                  </a:lnTo>
                  <a:lnTo>
                    <a:pt x="449" y="5239"/>
                  </a:lnTo>
                  <a:lnTo>
                    <a:pt x="449" y="5389"/>
                  </a:lnTo>
                  <a:lnTo>
                    <a:pt x="749" y="5389"/>
                  </a:lnTo>
                  <a:lnTo>
                    <a:pt x="749" y="5239"/>
                  </a:lnTo>
                  <a:lnTo>
                    <a:pt x="1048" y="4042"/>
                  </a:lnTo>
                  <a:lnTo>
                    <a:pt x="1048" y="2695"/>
                  </a:lnTo>
                  <a:lnTo>
                    <a:pt x="1048" y="149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9"/>
            <p:cNvSpPr/>
            <p:nvPr/>
          </p:nvSpPr>
          <p:spPr>
            <a:xfrm>
              <a:off x="2217775" y="2838775"/>
              <a:ext cx="22475" cy="142225"/>
            </a:xfrm>
            <a:custGeom>
              <a:avLst/>
              <a:gdLst/>
              <a:ahLst/>
              <a:cxnLst/>
              <a:rect l="l" t="t" r="r" b="b"/>
              <a:pathLst>
                <a:path w="899" h="5689" extrusionOk="0">
                  <a:moveTo>
                    <a:pt x="300" y="1"/>
                  </a:moveTo>
                  <a:lnTo>
                    <a:pt x="151" y="599"/>
                  </a:lnTo>
                  <a:lnTo>
                    <a:pt x="1" y="1348"/>
                  </a:lnTo>
                  <a:lnTo>
                    <a:pt x="1" y="2695"/>
                  </a:lnTo>
                  <a:lnTo>
                    <a:pt x="151" y="4042"/>
                  </a:lnTo>
                  <a:lnTo>
                    <a:pt x="300" y="5539"/>
                  </a:lnTo>
                  <a:lnTo>
                    <a:pt x="450" y="5688"/>
                  </a:lnTo>
                  <a:lnTo>
                    <a:pt x="749" y="5539"/>
                  </a:lnTo>
                  <a:lnTo>
                    <a:pt x="899" y="4042"/>
                  </a:lnTo>
                  <a:lnTo>
                    <a:pt x="899" y="2695"/>
                  </a:lnTo>
                  <a:lnTo>
                    <a:pt x="899" y="1348"/>
                  </a:lnTo>
                  <a:lnTo>
                    <a:pt x="749" y="599"/>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9"/>
            <p:cNvSpPr/>
            <p:nvPr/>
          </p:nvSpPr>
          <p:spPr>
            <a:xfrm>
              <a:off x="2139200" y="2831300"/>
              <a:ext cx="22475" cy="134725"/>
            </a:xfrm>
            <a:custGeom>
              <a:avLst/>
              <a:gdLst/>
              <a:ahLst/>
              <a:cxnLst/>
              <a:rect l="l" t="t" r="r" b="b"/>
              <a:pathLst>
                <a:path w="899" h="5389" extrusionOk="0">
                  <a:moveTo>
                    <a:pt x="300" y="0"/>
                  </a:moveTo>
                  <a:lnTo>
                    <a:pt x="150" y="150"/>
                  </a:lnTo>
                  <a:lnTo>
                    <a:pt x="1" y="749"/>
                  </a:lnTo>
                  <a:lnTo>
                    <a:pt x="1" y="1347"/>
                  </a:lnTo>
                  <a:lnTo>
                    <a:pt x="1" y="2545"/>
                  </a:lnTo>
                  <a:lnTo>
                    <a:pt x="1" y="3892"/>
                  </a:lnTo>
                  <a:lnTo>
                    <a:pt x="150" y="5239"/>
                  </a:lnTo>
                  <a:lnTo>
                    <a:pt x="300" y="5389"/>
                  </a:lnTo>
                  <a:lnTo>
                    <a:pt x="599" y="5389"/>
                  </a:lnTo>
                  <a:lnTo>
                    <a:pt x="599" y="5239"/>
                  </a:lnTo>
                  <a:lnTo>
                    <a:pt x="749" y="3892"/>
                  </a:lnTo>
                  <a:lnTo>
                    <a:pt x="899" y="2545"/>
                  </a:lnTo>
                  <a:lnTo>
                    <a:pt x="749" y="1347"/>
                  </a:lnTo>
                  <a:lnTo>
                    <a:pt x="749" y="749"/>
                  </a:lnTo>
                  <a:lnTo>
                    <a:pt x="450" y="150"/>
                  </a:lnTo>
                  <a:lnTo>
                    <a:pt x="3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9"/>
            <p:cNvSpPr/>
            <p:nvPr/>
          </p:nvSpPr>
          <p:spPr>
            <a:xfrm>
              <a:off x="2053150" y="2827550"/>
              <a:ext cx="29950" cy="138475"/>
            </a:xfrm>
            <a:custGeom>
              <a:avLst/>
              <a:gdLst/>
              <a:ahLst/>
              <a:cxnLst/>
              <a:rect l="l" t="t" r="r" b="b"/>
              <a:pathLst>
                <a:path w="1198" h="5539" extrusionOk="0">
                  <a:moveTo>
                    <a:pt x="599" y="1"/>
                  </a:moveTo>
                  <a:lnTo>
                    <a:pt x="449" y="150"/>
                  </a:lnTo>
                  <a:lnTo>
                    <a:pt x="150" y="749"/>
                  </a:lnTo>
                  <a:lnTo>
                    <a:pt x="0" y="1348"/>
                  </a:lnTo>
                  <a:lnTo>
                    <a:pt x="0" y="2695"/>
                  </a:lnTo>
                  <a:lnTo>
                    <a:pt x="150" y="4042"/>
                  </a:lnTo>
                  <a:lnTo>
                    <a:pt x="449" y="5389"/>
                  </a:lnTo>
                  <a:lnTo>
                    <a:pt x="599" y="5539"/>
                  </a:lnTo>
                  <a:lnTo>
                    <a:pt x="748" y="5389"/>
                  </a:lnTo>
                  <a:lnTo>
                    <a:pt x="1048" y="4042"/>
                  </a:lnTo>
                  <a:lnTo>
                    <a:pt x="1197" y="2695"/>
                  </a:lnTo>
                  <a:lnTo>
                    <a:pt x="1048" y="1348"/>
                  </a:lnTo>
                  <a:lnTo>
                    <a:pt x="1048" y="749"/>
                  </a:lnTo>
                  <a:lnTo>
                    <a:pt x="748"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9"/>
            <p:cNvSpPr/>
            <p:nvPr/>
          </p:nvSpPr>
          <p:spPr>
            <a:xfrm>
              <a:off x="1974550" y="2812575"/>
              <a:ext cx="26225" cy="134750"/>
            </a:xfrm>
            <a:custGeom>
              <a:avLst/>
              <a:gdLst/>
              <a:ahLst/>
              <a:cxnLst/>
              <a:rect l="l" t="t" r="r" b="b"/>
              <a:pathLst>
                <a:path w="1049" h="5390" extrusionOk="0">
                  <a:moveTo>
                    <a:pt x="450" y="1"/>
                  </a:moveTo>
                  <a:lnTo>
                    <a:pt x="300" y="151"/>
                  </a:lnTo>
                  <a:lnTo>
                    <a:pt x="1" y="1348"/>
                  </a:lnTo>
                  <a:lnTo>
                    <a:pt x="1" y="2695"/>
                  </a:lnTo>
                  <a:lnTo>
                    <a:pt x="150" y="4042"/>
                  </a:lnTo>
                  <a:lnTo>
                    <a:pt x="300" y="5240"/>
                  </a:lnTo>
                  <a:lnTo>
                    <a:pt x="450" y="5389"/>
                  </a:lnTo>
                  <a:lnTo>
                    <a:pt x="599" y="5240"/>
                  </a:lnTo>
                  <a:lnTo>
                    <a:pt x="899" y="4042"/>
                  </a:lnTo>
                  <a:lnTo>
                    <a:pt x="1049" y="2695"/>
                  </a:lnTo>
                  <a:lnTo>
                    <a:pt x="899" y="1348"/>
                  </a:lnTo>
                  <a:lnTo>
                    <a:pt x="749"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9"/>
            <p:cNvSpPr/>
            <p:nvPr/>
          </p:nvSpPr>
          <p:spPr>
            <a:xfrm>
              <a:off x="1895975" y="2827550"/>
              <a:ext cx="22475" cy="108550"/>
            </a:xfrm>
            <a:custGeom>
              <a:avLst/>
              <a:gdLst/>
              <a:ahLst/>
              <a:cxnLst/>
              <a:rect l="l" t="t" r="r" b="b"/>
              <a:pathLst>
                <a:path w="899" h="4342" extrusionOk="0">
                  <a:moveTo>
                    <a:pt x="450" y="1"/>
                  </a:moveTo>
                  <a:lnTo>
                    <a:pt x="150" y="150"/>
                  </a:lnTo>
                  <a:lnTo>
                    <a:pt x="1" y="599"/>
                  </a:lnTo>
                  <a:lnTo>
                    <a:pt x="1" y="1048"/>
                  </a:lnTo>
                  <a:lnTo>
                    <a:pt x="1" y="2096"/>
                  </a:lnTo>
                  <a:lnTo>
                    <a:pt x="1" y="3144"/>
                  </a:lnTo>
                  <a:lnTo>
                    <a:pt x="300" y="4192"/>
                  </a:lnTo>
                  <a:lnTo>
                    <a:pt x="450" y="4341"/>
                  </a:lnTo>
                  <a:lnTo>
                    <a:pt x="599" y="4192"/>
                  </a:lnTo>
                  <a:lnTo>
                    <a:pt x="899" y="3144"/>
                  </a:lnTo>
                  <a:lnTo>
                    <a:pt x="899" y="2096"/>
                  </a:lnTo>
                  <a:lnTo>
                    <a:pt x="899" y="1048"/>
                  </a:lnTo>
                  <a:lnTo>
                    <a:pt x="749" y="599"/>
                  </a:lnTo>
                  <a:lnTo>
                    <a:pt x="599"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9"/>
            <p:cNvSpPr/>
            <p:nvPr/>
          </p:nvSpPr>
          <p:spPr>
            <a:xfrm>
              <a:off x="1813650" y="2846250"/>
              <a:ext cx="22475" cy="78625"/>
            </a:xfrm>
            <a:custGeom>
              <a:avLst/>
              <a:gdLst/>
              <a:ahLst/>
              <a:cxnLst/>
              <a:rect l="l" t="t" r="r" b="b"/>
              <a:pathLst>
                <a:path w="899" h="3145" extrusionOk="0">
                  <a:moveTo>
                    <a:pt x="300" y="1"/>
                  </a:moveTo>
                  <a:lnTo>
                    <a:pt x="150" y="151"/>
                  </a:lnTo>
                  <a:lnTo>
                    <a:pt x="1" y="899"/>
                  </a:lnTo>
                  <a:lnTo>
                    <a:pt x="150" y="1647"/>
                  </a:lnTo>
                  <a:lnTo>
                    <a:pt x="300" y="3144"/>
                  </a:lnTo>
                  <a:lnTo>
                    <a:pt x="599" y="3144"/>
                  </a:lnTo>
                  <a:lnTo>
                    <a:pt x="899" y="1647"/>
                  </a:lnTo>
                  <a:lnTo>
                    <a:pt x="899" y="899"/>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9"/>
            <p:cNvSpPr/>
            <p:nvPr/>
          </p:nvSpPr>
          <p:spPr>
            <a:xfrm>
              <a:off x="1735075" y="2853750"/>
              <a:ext cx="22475" cy="67375"/>
            </a:xfrm>
            <a:custGeom>
              <a:avLst/>
              <a:gdLst/>
              <a:ahLst/>
              <a:cxnLst/>
              <a:rect l="l" t="t" r="r" b="b"/>
              <a:pathLst>
                <a:path w="899" h="2695" extrusionOk="0">
                  <a:moveTo>
                    <a:pt x="300" y="0"/>
                  </a:moveTo>
                  <a:lnTo>
                    <a:pt x="150" y="150"/>
                  </a:lnTo>
                  <a:lnTo>
                    <a:pt x="0" y="749"/>
                  </a:lnTo>
                  <a:lnTo>
                    <a:pt x="0" y="1347"/>
                  </a:lnTo>
                  <a:lnTo>
                    <a:pt x="0" y="1946"/>
                  </a:lnTo>
                  <a:lnTo>
                    <a:pt x="300" y="2545"/>
                  </a:lnTo>
                  <a:lnTo>
                    <a:pt x="449" y="2695"/>
                  </a:lnTo>
                  <a:lnTo>
                    <a:pt x="599" y="2545"/>
                  </a:lnTo>
                  <a:lnTo>
                    <a:pt x="749" y="1946"/>
                  </a:lnTo>
                  <a:lnTo>
                    <a:pt x="898" y="1347"/>
                  </a:lnTo>
                  <a:lnTo>
                    <a:pt x="749" y="749"/>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9"/>
            <p:cNvSpPr/>
            <p:nvPr/>
          </p:nvSpPr>
          <p:spPr>
            <a:xfrm>
              <a:off x="1652750" y="2838775"/>
              <a:ext cx="22475" cy="67375"/>
            </a:xfrm>
            <a:custGeom>
              <a:avLst/>
              <a:gdLst/>
              <a:ahLst/>
              <a:cxnLst/>
              <a:rect l="l" t="t" r="r" b="b"/>
              <a:pathLst>
                <a:path w="899" h="2695" extrusionOk="0">
                  <a:moveTo>
                    <a:pt x="300" y="1"/>
                  </a:moveTo>
                  <a:lnTo>
                    <a:pt x="150" y="300"/>
                  </a:lnTo>
                  <a:lnTo>
                    <a:pt x="0" y="599"/>
                  </a:lnTo>
                  <a:lnTo>
                    <a:pt x="0" y="1348"/>
                  </a:lnTo>
                  <a:lnTo>
                    <a:pt x="300" y="2545"/>
                  </a:lnTo>
                  <a:lnTo>
                    <a:pt x="449" y="2695"/>
                  </a:lnTo>
                  <a:lnTo>
                    <a:pt x="599" y="2545"/>
                  </a:lnTo>
                  <a:lnTo>
                    <a:pt x="749" y="1946"/>
                  </a:lnTo>
                  <a:lnTo>
                    <a:pt x="899" y="1348"/>
                  </a:lnTo>
                  <a:lnTo>
                    <a:pt x="899" y="599"/>
                  </a:lnTo>
                  <a:lnTo>
                    <a:pt x="749" y="30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9"/>
            <p:cNvSpPr/>
            <p:nvPr/>
          </p:nvSpPr>
          <p:spPr>
            <a:xfrm>
              <a:off x="1574175" y="2842525"/>
              <a:ext cx="18725" cy="59900"/>
            </a:xfrm>
            <a:custGeom>
              <a:avLst/>
              <a:gdLst/>
              <a:ahLst/>
              <a:cxnLst/>
              <a:rect l="l" t="t" r="r" b="b"/>
              <a:pathLst>
                <a:path w="749" h="2396" extrusionOk="0">
                  <a:moveTo>
                    <a:pt x="300" y="0"/>
                  </a:moveTo>
                  <a:lnTo>
                    <a:pt x="150" y="150"/>
                  </a:lnTo>
                  <a:lnTo>
                    <a:pt x="0" y="1198"/>
                  </a:lnTo>
                  <a:lnTo>
                    <a:pt x="150" y="2245"/>
                  </a:lnTo>
                  <a:lnTo>
                    <a:pt x="300" y="2395"/>
                  </a:lnTo>
                  <a:lnTo>
                    <a:pt x="449" y="2395"/>
                  </a:lnTo>
                  <a:lnTo>
                    <a:pt x="599" y="2245"/>
                  </a:lnTo>
                  <a:lnTo>
                    <a:pt x="749" y="1198"/>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9"/>
            <p:cNvSpPr/>
            <p:nvPr/>
          </p:nvSpPr>
          <p:spPr>
            <a:xfrm>
              <a:off x="3781925" y="3138125"/>
              <a:ext cx="291900" cy="18750"/>
            </a:xfrm>
            <a:custGeom>
              <a:avLst/>
              <a:gdLst/>
              <a:ahLst/>
              <a:cxnLst/>
              <a:rect l="l" t="t" r="r" b="b"/>
              <a:pathLst>
                <a:path w="11676" h="750" extrusionOk="0">
                  <a:moveTo>
                    <a:pt x="2096" y="1"/>
                  </a:moveTo>
                  <a:lnTo>
                    <a:pt x="898" y="151"/>
                  </a:lnTo>
                  <a:lnTo>
                    <a:pt x="0" y="151"/>
                  </a:lnTo>
                  <a:lnTo>
                    <a:pt x="0" y="300"/>
                  </a:lnTo>
                  <a:lnTo>
                    <a:pt x="0" y="450"/>
                  </a:lnTo>
                  <a:lnTo>
                    <a:pt x="150" y="450"/>
                  </a:lnTo>
                  <a:lnTo>
                    <a:pt x="898" y="600"/>
                  </a:lnTo>
                  <a:lnTo>
                    <a:pt x="2246" y="600"/>
                  </a:lnTo>
                  <a:lnTo>
                    <a:pt x="6886" y="749"/>
                  </a:lnTo>
                  <a:lnTo>
                    <a:pt x="9280" y="600"/>
                  </a:lnTo>
                  <a:lnTo>
                    <a:pt x="11526" y="450"/>
                  </a:lnTo>
                  <a:lnTo>
                    <a:pt x="11675" y="450"/>
                  </a:lnTo>
                  <a:lnTo>
                    <a:pt x="11675" y="300"/>
                  </a:lnTo>
                  <a:lnTo>
                    <a:pt x="11526" y="151"/>
                  </a:lnTo>
                  <a:lnTo>
                    <a:pt x="9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9"/>
            <p:cNvSpPr/>
            <p:nvPr/>
          </p:nvSpPr>
          <p:spPr>
            <a:xfrm>
              <a:off x="3804375" y="3299050"/>
              <a:ext cx="280675" cy="18725"/>
            </a:xfrm>
            <a:custGeom>
              <a:avLst/>
              <a:gdLst/>
              <a:ahLst/>
              <a:cxnLst/>
              <a:rect l="l" t="t" r="r" b="b"/>
              <a:pathLst>
                <a:path w="11227" h="749" extrusionOk="0">
                  <a:moveTo>
                    <a:pt x="3742" y="0"/>
                  </a:moveTo>
                  <a:lnTo>
                    <a:pt x="150" y="150"/>
                  </a:lnTo>
                  <a:lnTo>
                    <a:pt x="0" y="299"/>
                  </a:lnTo>
                  <a:lnTo>
                    <a:pt x="0" y="449"/>
                  </a:lnTo>
                  <a:lnTo>
                    <a:pt x="150" y="599"/>
                  </a:lnTo>
                  <a:lnTo>
                    <a:pt x="4491" y="748"/>
                  </a:lnTo>
                  <a:lnTo>
                    <a:pt x="8682" y="748"/>
                  </a:lnTo>
                  <a:lnTo>
                    <a:pt x="10478" y="599"/>
                  </a:lnTo>
                  <a:lnTo>
                    <a:pt x="11077" y="449"/>
                  </a:lnTo>
                  <a:lnTo>
                    <a:pt x="11226" y="299"/>
                  </a:lnTo>
                  <a:lnTo>
                    <a:pt x="11077" y="299"/>
                  </a:lnTo>
                  <a:lnTo>
                    <a:pt x="10628"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9"/>
            <p:cNvSpPr/>
            <p:nvPr/>
          </p:nvSpPr>
          <p:spPr>
            <a:xfrm>
              <a:off x="3800625" y="3377625"/>
              <a:ext cx="273200" cy="26225"/>
            </a:xfrm>
            <a:custGeom>
              <a:avLst/>
              <a:gdLst/>
              <a:ahLst/>
              <a:cxnLst/>
              <a:rect l="l" t="t" r="r" b="b"/>
              <a:pathLst>
                <a:path w="10928" h="1049" extrusionOk="0">
                  <a:moveTo>
                    <a:pt x="1947" y="0"/>
                  </a:moveTo>
                  <a:lnTo>
                    <a:pt x="1" y="300"/>
                  </a:lnTo>
                  <a:lnTo>
                    <a:pt x="1" y="449"/>
                  </a:lnTo>
                  <a:lnTo>
                    <a:pt x="2246" y="898"/>
                  </a:lnTo>
                  <a:lnTo>
                    <a:pt x="4491" y="1048"/>
                  </a:lnTo>
                  <a:lnTo>
                    <a:pt x="6886" y="898"/>
                  </a:lnTo>
                  <a:lnTo>
                    <a:pt x="9131" y="749"/>
                  </a:lnTo>
                  <a:lnTo>
                    <a:pt x="10029" y="749"/>
                  </a:lnTo>
                  <a:lnTo>
                    <a:pt x="10179" y="599"/>
                  </a:lnTo>
                  <a:lnTo>
                    <a:pt x="10927" y="599"/>
                  </a:lnTo>
                  <a:lnTo>
                    <a:pt x="10927" y="449"/>
                  </a:lnTo>
                  <a:lnTo>
                    <a:pt x="10778" y="300"/>
                  </a:lnTo>
                  <a:lnTo>
                    <a:pt x="10329" y="300"/>
                  </a:lnTo>
                  <a:lnTo>
                    <a:pt x="9281"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9"/>
            <p:cNvSpPr/>
            <p:nvPr/>
          </p:nvSpPr>
          <p:spPr>
            <a:xfrm>
              <a:off x="3808125" y="3459950"/>
              <a:ext cx="261950" cy="18725"/>
            </a:xfrm>
            <a:custGeom>
              <a:avLst/>
              <a:gdLst/>
              <a:ahLst/>
              <a:cxnLst/>
              <a:rect l="l" t="t" r="r" b="b"/>
              <a:pathLst>
                <a:path w="10478" h="749" extrusionOk="0">
                  <a:moveTo>
                    <a:pt x="1198" y="0"/>
                  </a:moveTo>
                  <a:lnTo>
                    <a:pt x="0" y="300"/>
                  </a:lnTo>
                  <a:lnTo>
                    <a:pt x="0" y="449"/>
                  </a:lnTo>
                  <a:lnTo>
                    <a:pt x="1198" y="749"/>
                  </a:lnTo>
                  <a:lnTo>
                    <a:pt x="7185" y="749"/>
                  </a:lnTo>
                  <a:lnTo>
                    <a:pt x="9430" y="599"/>
                  </a:lnTo>
                  <a:lnTo>
                    <a:pt x="10178" y="599"/>
                  </a:lnTo>
                  <a:lnTo>
                    <a:pt x="10328" y="449"/>
                  </a:lnTo>
                  <a:lnTo>
                    <a:pt x="10478" y="449"/>
                  </a:lnTo>
                  <a:lnTo>
                    <a:pt x="10328" y="150"/>
                  </a:lnTo>
                  <a:lnTo>
                    <a:pt x="9580" y="15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9"/>
            <p:cNvSpPr/>
            <p:nvPr/>
          </p:nvSpPr>
          <p:spPr>
            <a:xfrm>
              <a:off x="3808125" y="3534775"/>
              <a:ext cx="246975" cy="29975"/>
            </a:xfrm>
            <a:custGeom>
              <a:avLst/>
              <a:gdLst/>
              <a:ahLst/>
              <a:cxnLst/>
              <a:rect l="l" t="t" r="r" b="b"/>
              <a:pathLst>
                <a:path w="9879" h="1199" extrusionOk="0">
                  <a:moveTo>
                    <a:pt x="4640" y="1"/>
                  </a:moveTo>
                  <a:lnTo>
                    <a:pt x="2245" y="151"/>
                  </a:lnTo>
                  <a:lnTo>
                    <a:pt x="1198" y="300"/>
                  </a:lnTo>
                  <a:lnTo>
                    <a:pt x="150" y="450"/>
                  </a:lnTo>
                  <a:lnTo>
                    <a:pt x="0" y="600"/>
                  </a:lnTo>
                  <a:lnTo>
                    <a:pt x="150" y="749"/>
                  </a:lnTo>
                  <a:lnTo>
                    <a:pt x="898" y="899"/>
                  </a:lnTo>
                  <a:lnTo>
                    <a:pt x="2395" y="1198"/>
                  </a:lnTo>
                  <a:lnTo>
                    <a:pt x="4341" y="1198"/>
                  </a:lnTo>
                  <a:lnTo>
                    <a:pt x="6287" y="1049"/>
                  </a:lnTo>
                  <a:lnTo>
                    <a:pt x="7933" y="899"/>
                  </a:lnTo>
                  <a:lnTo>
                    <a:pt x="8981" y="899"/>
                  </a:lnTo>
                  <a:lnTo>
                    <a:pt x="9729" y="749"/>
                  </a:lnTo>
                  <a:lnTo>
                    <a:pt x="9879" y="600"/>
                  </a:lnTo>
                  <a:lnTo>
                    <a:pt x="9729" y="600"/>
                  </a:lnTo>
                  <a:lnTo>
                    <a:pt x="9131" y="450"/>
                  </a:lnTo>
                  <a:lnTo>
                    <a:pt x="6885" y="300"/>
                  </a:lnTo>
                  <a:lnTo>
                    <a:pt x="4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9"/>
            <p:cNvSpPr/>
            <p:nvPr/>
          </p:nvSpPr>
          <p:spPr>
            <a:xfrm>
              <a:off x="3800625" y="3620850"/>
              <a:ext cx="243250" cy="18725"/>
            </a:xfrm>
            <a:custGeom>
              <a:avLst/>
              <a:gdLst/>
              <a:ahLst/>
              <a:cxnLst/>
              <a:rect l="l" t="t" r="r" b="b"/>
              <a:pathLst>
                <a:path w="9730" h="749" extrusionOk="0">
                  <a:moveTo>
                    <a:pt x="1198" y="0"/>
                  </a:moveTo>
                  <a:lnTo>
                    <a:pt x="150" y="300"/>
                  </a:lnTo>
                  <a:lnTo>
                    <a:pt x="1" y="449"/>
                  </a:lnTo>
                  <a:lnTo>
                    <a:pt x="150" y="599"/>
                  </a:lnTo>
                  <a:lnTo>
                    <a:pt x="1198" y="749"/>
                  </a:lnTo>
                  <a:lnTo>
                    <a:pt x="4491" y="749"/>
                  </a:lnTo>
                  <a:lnTo>
                    <a:pt x="8832" y="599"/>
                  </a:lnTo>
                  <a:lnTo>
                    <a:pt x="9580" y="599"/>
                  </a:lnTo>
                  <a:lnTo>
                    <a:pt x="9730" y="449"/>
                  </a:lnTo>
                  <a:lnTo>
                    <a:pt x="9730" y="300"/>
                  </a:lnTo>
                  <a:lnTo>
                    <a:pt x="9580" y="150"/>
                  </a:lnTo>
                  <a:lnTo>
                    <a:pt x="8982" y="150"/>
                  </a:lnTo>
                  <a:lnTo>
                    <a:pt x="6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9"/>
            <p:cNvSpPr/>
            <p:nvPr/>
          </p:nvSpPr>
          <p:spPr>
            <a:xfrm>
              <a:off x="3796900" y="3699425"/>
              <a:ext cx="235750" cy="22475"/>
            </a:xfrm>
            <a:custGeom>
              <a:avLst/>
              <a:gdLst/>
              <a:ahLst/>
              <a:cxnLst/>
              <a:rect l="l" t="t" r="r" b="b"/>
              <a:pathLst>
                <a:path w="9430" h="899" extrusionOk="0">
                  <a:moveTo>
                    <a:pt x="4490" y="1"/>
                  </a:moveTo>
                  <a:lnTo>
                    <a:pt x="299" y="300"/>
                  </a:lnTo>
                  <a:lnTo>
                    <a:pt x="0" y="300"/>
                  </a:lnTo>
                  <a:lnTo>
                    <a:pt x="0" y="599"/>
                  </a:lnTo>
                  <a:lnTo>
                    <a:pt x="299" y="749"/>
                  </a:lnTo>
                  <a:lnTo>
                    <a:pt x="4490" y="899"/>
                  </a:lnTo>
                  <a:lnTo>
                    <a:pt x="6586" y="899"/>
                  </a:lnTo>
                  <a:lnTo>
                    <a:pt x="8681" y="599"/>
                  </a:lnTo>
                  <a:lnTo>
                    <a:pt x="9280" y="599"/>
                  </a:lnTo>
                  <a:lnTo>
                    <a:pt x="9430" y="450"/>
                  </a:lnTo>
                  <a:lnTo>
                    <a:pt x="9280" y="300"/>
                  </a:lnTo>
                  <a:lnTo>
                    <a:pt x="8681" y="150"/>
                  </a:lnTo>
                  <a:lnTo>
                    <a:pt x="6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9"/>
            <p:cNvSpPr/>
            <p:nvPr/>
          </p:nvSpPr>
          <p:spPr>
            <a:xfrm>
              <a:off x="3789400" y="3781750"/>
              <a:ext cx="235775" cy="26225"/>
            </a:xfrm>
            <a:custGeom>
              <a:avLst/>
              <a:gdLst/>
              <a:ahLst/>
              <a:cxnLst/>
              <a:rect l="l" t="t" r="r" b="b"/>
              <a:pathLst>
                <a:path w="9431" h="1049" extrusionOk="0">
                  <a:moveTo>
                    <a:pt x="3593" y="1"/>
                  </a:moveTo>
                  <a:lnTo>
                    <a:pt x="1947" y="150"/>
                  </a:lnTo>
                  <a:lnTo>
                    <a:pt x="150" y="150"/>
                  </a:lnTo>
                  <a:lnTo>
                    <a:pt x="1" y="300"/>
                  </a:lnTo>
                  <a:lnTo>
                    <a:pt x="1" y="450"/>
                  </a:lnTo>
                  <a:lnTo>
                    <a:pt x="1" y="599"/>
                  </a:lnTo>
                  <a:lnTo>
                    <a:pt x="150" y="599"/>
                  </a:lnTo>
                  <a:lnTo>
                    <a:pt x="2695" y="749"/>
                  </a:lnTo>
                  <a:lnTo>
                    <a:pt x="5090" y="899"/>
                  </a:lnTo>
                  <a:lnTo>
                    <a:pt x="6736" y="1048"/>
                  </a:lnTo>
                  <a:lnTo>
                    <a:pt x="8383" y="899"/>
                  </a:lnTo>
                  <a:lnTo>
                    <a:pt x="9131" y="749"/>
                  </a:lnTo>
                  <a:lnTo>
                    <a:pt x="9431" y="749"/>
                  </a:lnTo>
                  <a:lnTo>
                    <a:pt x="9431" y="599"/>
                  </a:lnTo>
                  <a:lnTo>
                    <a:pt x="9431" y="450"/>
                  </a:lnTo>
                  <a:lnTo>
                    <a:pt x="9281" y="300"/>
                  </a:lnTo>
                  <a:lnTo>
                    <a:pt x="8532" y="150"/>
                  </a:lnTo>
                  <a:lnTo>
                    <a:pt x="7185" y="150"/>
                  </a:lnTo>
                  <a:lnTo>
                    <a:pt x="5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9"/>
            <p:cNvSpPr/>
            <p:nvPr/>
          </p:nvSpPr>
          <p:spPr>
            <a:xfrm>
              <a:off x="3804375" y="3864075"/>
              <a:ext cx="205825" cy="22475"/>
            </a:xfrm>
            <a:custGeom>
              <a:avLst/>
              <a:gdLst/>
              <a:ahLst/>
              <a:cxnLst/>
              <a:rect l="l" t="t" r="r" b="b"/>
              <a:pathLst>
                <a:path w="8233" h="899" extrusionOk="0">
                  <a:moveTo>
                    <a:pt x="2096" y="1"/>
                  </a:moveTo>
                  <a:lnTo>
                    <a:pt x="150" y="150"/>
                  </a:lnTo>
                  <a:lnTo>
                    <a:pt x="0" y="150"/>
                  </a:lnTo>
                  <a:lnTo>
                    <a:pt x="0" y="300"/>
                  </a:lnTo>
                  <a:lnTo>
                    <a:pt x="0" y="599"/>
                  </a:lnTo>
                  <a:lnTo>
                    <a:pt x="150" y="599"/>
                  </a:lnTo>
                  <a:lnTo>
                    <a:pt x="2096" y="749"/>
                  </a:lnTo>
                  <a:lnTo>
                    <a:pt x="3892" y="899"/>
                  </a:lnTo>
                  <a:lnTo>
                    <a:pt x="7484" y="599"/>
                  </a:lnTo>
                  <a:lnTo>
                    <a:pt x="8083" y="599"/>
                  </a:lnTo>
                  <a:lnTo>
                    <a:pt x="8233" y="450"/>
                  </a:lnTo>
                  <a:lnTo>
                    <a:pt x="8083" y="300"/>
                  </a:lnTo>
                  <a:lnTo>
                    <a:pt x="7484" y="300"/>
                  </a:lnTo>
                  <a:lnTo>
                    <a:pt x="3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9"/>
            <p:cNvSpPr/>
            <p:nvPr/>
          </p:nvSpPr>
          <p:spPr>
            <a:xfrm>
              <a:off x="3751975" y="3938925"/>
              <a:ext cx="243275" cy="29950"/>
            </a:xfrm>
            <a:custGeom>
              <a:avLst/>
              <a:gdLst/>
              <a:ahLst/>
              <a:cxnLst/>
              <a:rect l="l" t="t" r="r" b="b"/>
              <a:pathLst>
                <a:path w="9731" h="1198" extrusionOk="0">
                  <a:moveTo>
                    <a:pt x="3743" y="0"/>
                  </a:moveTo>
                  <a:lnTo>
                    <a:pt x="1947" y="150"/>
                  </a:lnTo>
                  <a:lnTo>
                    <a:pt x="151" y="449"/>
                  </a:lnTo>
                  <a:lnTo>
                    <a:pt x="1" y="449"/>
                  </a:lnTo>
                  <a:lnTo>
                    <a:pt x="1" y="599"/>
                  </a:lnTo>
                  <a:lnTo>
                    <a:pt x="151" y="898"/>
                  </a:lnTo>
                  <a:lnTo>
                    <a:pt x="2246" y="1048"/>
                  </a:lnTo>
                  <a:lnTo>
                    <a:pt x="4641" y="1198"/>
                  </a:lnTo>
                  <a:lnTo>
                    <a:pt x="6886" y="1048"/>
                  </a:lnTo>
                  <a:lnTo>
                    <a:pt x="9131" y="898"/>
                  </a:lnTo>
                  <a:lnTo>
                    <a:pt x="9580" y="749"/>
                  </a:lnTo>
                  <a:lnTo>
                    <a:pt x="9730" y="599"/>
                  </a:lnTo>
                  <a:lnTo>
                    <a:pt x="9580" y="449"/>
                  </a:lnTo>
                  <a:lnTo>
                    <a:pt x="9131" y="299"/>
                  </a:lnTo>
                  <a:lnTo>
                    <a:pt x="7635" y="150"/>
                  </a:lnTo>
                  <a:lnTo>
                    <a:pt x="5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9"/>
            <p:cNvSpPr/>
            <p:nvPr/>
          </p:nvSpPr>
          <p:spPr>
            <a:xfrm>
              <a:off x="3789400" y="4021250"/>
              <a:ext cx="198350" cy="26200"/>
            </a:xfrm>
            <a:custGeom>
              <a:avLst/>
              <a:gdLst/>
              <a:ahLst/>
              <a:cxnLst/>
              <a:rect l="l" t="t" r="r" b="b"/>
              <a:pathLst>
                <a:path w="7934" h="1048" extrusionOk="0">
                  <a:moveTo>
                    <a:pt x="3743" y="0"/>
                  </a:moveTo>
                  <a:lnTo>
                    <a:pt x="1947" y="150"/>
                  </a:lnTo>
                  <a:lnTo>
                    <a:pt x="300" y="299"/>
                  </a:lnTo>
                  <a:lnTo>
                    <a:pt x="150" y="299"/>
                  </a:lnTo>
                  <a:lnTo>
                    <a:pt x="1" y="449"/>
                  </a:lnTo>
                  <a:lnTo>
                    <a:pt x="150" y="599"/>
                  </a:lnTo>
                  <a:lnTo>
                    <a:pt x="300" y="748"/>
                  </a:lnTo>
                  <a:lnTo>
                    <a:pt x="3743" y="1048"/>
                  </a:lnTo>
                  <a:lnTo>
                    <a:pt x="5389" y="1048"/>
                  </a:lnTo>
                  <a:lnTo>
                    <a:pt x="7185" y="748"/>
                  </a:lnTo>
                  <a:lnTo>
                    <a:pt x="7784" y="748"/>
                  </a:lnTo>
                  <a:lnTo>
                    <a:pt x="7934" y="599"/>
                  </a:lnTo>
                  <a:lnTo>
                    <a:pt x="7784" y="449"/>
                  </a:lnTo>
                  <a:lnTo>
                    <a:pt x="7185" y="299"/>
                  </a:lnTo>
                  <a:lnTo>
                    <a:pt x="5539" y="150"/>
                  </a:lnTo>
                  <a:lnTo>
                    <a:pt x="37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9"/>
            <p:cNvSpPr/>
            <p:nvPr/>
          </p:nvSpPr>
          <p:spPr>
            <a:xfrm>
              <a:off x="3800625" y="4182150"/>
              <a:ext cx="164675" cy="26200"/>
            </a:xfrm>
            <a:custGeom>
              <a:avLst/>
              <a:gdLst/>
              <a:ahLst/>
              <a:cxnLst/>
              <a:rect l="l" t="t" r="r" b="b"/>
              <a:pathLst>
                <a:path w="6587" h="1048" extrusionOk="0">
                  <a:moveTo>
                    <a:pt x="2994" y="0"/>
                  </a:moveTo>
                  <a:lnTo>
                    <a:pt x="1498" y="150"/>
                  </a:lnTo>
                  <a:lnTo>
                    <a:pt x="150" y="300"/>
                  </a:lnTo>
                  <a:lnTo>
                    <a:pt x="1" y="449"/>
                  </a:lnTo>
                  <a:lnTo>
                    <a:pt x="1" y="599"/>
                  </a:lnTo>
                  <a:lnTo>
                    <a:pt x="1" y="749"/>
                  </a:lnTo>
                  <a:lnTo>
                    <a:pt x="150" y="749"/>
                  </a:lnTo>
                  <a:lnTo>
                    <a:pt x="749" y="898"/>
                  </a:lnTo>
                  <a:lnTo>
                    <a:pt x="2096" y="1048"/>
                  </a:lnTo>
                  <a:lnTo>
                    <a:pt x="3294" y="1048"/>
                  </a:lnTo>
                  <a:lnTo>
                    <a:pt x="5838" y="749"/>
                  </a:lnTo>
                  <a:lnTo>
                    <a:pt x="6437" y="599"/>
                  </a:lnTo>
                  <a:lnTo>
                    <a:pt x="6587" y="599"/>
                  </a:lnTo>
                  <a:lnTo>
                    <a:pt x="6587" y="449"/>
                  </a:lnTo>
                  <a:lnTo>
                    <a:pt x="6587" y="300"/>
                  </a:lnTo>
                  <a:lnTo>
                    <a:pt x="6437" y="300"/>
                  </a:lnTo>
                  <a:lnTo>
                    <a:pt x="5838" y="150"/>
                  </a:lnTo>
                  <a:lnTo>
                    <a:pt x="4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9"/>
            <p:cNvSpPr/>
            <p:nvPr/>
          </p:nvSpPr>
          <p:spPr>
            <a:xfrm>
              <a:off x="3804375" y="4103550"/>
              <a:ext cx="172150" cy="22500"/>
            </a:xfrm>
            <a:custGeom>
              <a:avLst/>
              <a:gdLst/>
              <a:ahLst/>
              <a:cxnLst/>
              <a:rect l="l" t="t" r="r" b="b"/>
              <a:pathLst>
                <a:path w="6886" h="900" extrusionOk="0">
                  <a:moveTo>
                    <a:pt x="1647" y="1"/>
                  </a:moveTo>
                  <a:lnTo>
                    <a:pt x="150" y="151"/>
                  </a:lnTo>
                  <a:lnTo>
                    <a:pt x="0" y="300"/>
                  </a:lnTo>
                  <a:lnTo>
                    <a:pt x="0" y="450"/>
                  </a:lnTo>
                  <a:lnTo>
                    <a:pt x="0" y="600"/>
                  </a:lnTo>
                  <a:lnTo>
                    <a:pt x="150" y="749"/>
                  </a:lnTo>
                  <a:lnTo>
                    <a:pt x="1647" y="899"/>
                  </a:lnTo>
                  <a:lnTo>
                    <a:pt x="3144" y="899"/>
                  </a:lnTo>
                  <a:lnTo>
                    <a:pt x="6137" y="749"/>
                  </a:lnTo>
                  <a:lnTo>
                    <a:pt x="6736" y="600"/>
                  </a:lnTo>
                  <a:lnTo>
                    <a:pt x="6886" y="600"/>
                  </a:lnTo>
                  <a:lnTo>
                    <a:pt x="6886" y="450"/>
                  </a:lnTo>
                  <a:lnTo>
                    <a:pt x="6886" y="300"/>
                  </a:lnTo>
                  <a:lnTo>
                    <a:pt x="6736" y="300"/>
                  </a:lnTo>
                  <a:lnTo>
                    <a:pt x="6137" y="151"/>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9"/>
            <p:cNvSpPr/>
            <p:nvPr/>
          </p:nvSpPr>
          <p:spPr>
            <a:xfrm>
              <a:off x="3804375" y="4264475"/>
              <a:ext cx="149700" cy="22475"/>
            </a:xfrm>
            <a:custGeom>
              <a:avLst/>
              <a:gdLst/>
              <a:ahLst/>
              <a:cxnLst/>
              <a:rect l="l" t="t" r="r" b="b"/>
              <a:pathLst>
                <a:path w="5988" h="899" extrusionOk="0">
                  <a:moveTo>
                    <a:pt x="1497" y="0"/>
                  </a:moveTo>
                  <a:lnTo>
                    <a:pt x="150" y="300"/>
                  </a:lnTo>
                  <a:lnTo>
                    <a:pt x="0" y="449"/>
                  </a:lnTo>
                  <a:lnTo>
                    <a:pt x="150" y="599"/>
                  </a:lnTo>
                  <a:lnTo>
                    <a:pt x="150" y="749"/>
                  </a:lnTo>
                  <a:lnTo>
                    <a:pt x="1497" y="898"/>
                  </a:lnTo>
                  <a:lnTo>
                    <a:pt x="3892" y="898"/>
                  </a:lnTo>
                  <a:lnTo>
                    <a:pt x="5239" y="749"/>
                  </a:lnTo>
                  <a:lnTo>
                    <a:pt x="5988" y="599"/>
                  </a:lnTo>
                  <a:lnTo>
                    <a:pt x="5988" y="449"/>
                  </a:lnTo>
                  <a:lnTo>
                    <a:pt x="5988" y="300"/>
                  </a:lnTo>
                  <a:lnTo>
                    <a:pt x="5239" y="150"/>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9"/>
            <p:cNvSpPr/>
            <p:nvPr/>
          </p:nvSpPr>
          <p:spPr>
            <a:xfrm>
              <a:off x="3808125" y="4343050"/>
              <a:ext cx="134725" cy="26225"/>
            </a:xfrm>
            <a:custGeom>
              <a:avLst/>
              <a:gdLst/>
              <a:ahLst/>
              <a:cxnLst/>
              <a:rect l="l" t="t" r="r" b="b"/>
              <a:pathLst>
                <a:path w="5389" h="1049" extrusionOk="0">
                  <a:moveTo>
                    <a:pt x="2395" y="0"/>
                  </a:moveTo>
                  <a:lnTo>
                    <a:pt x="1198" y="150"/>
                  </a:lnTo>
                  <a:lnTo>
                    <a:pt x="150" y="300"/>
                  </a:lnTo>
                  <a:lnTo>
                    <a:pt x="0" y="449"/>
                  </a:lnTo>
                  <a:lnTo>
                    <a:pt x="0" y="599"/>
                  </a:lnTo>
                  <a:lnTo>
                    <a:pt x="0" y="749"/>
                  </a:lnTo>
                  <a:lnTo>
                    <a:pt x="150" y="749"/>
                  </a:lnTo>
                  <a:lnTo>
                    <a:pt x="300" y="898"/>
                  </a:lnTo>
                  <a:lnTo>
                    <a:pt x="1347" y="1048"/>
                  </a:lnTo>
                  <a:lnTo>
                    <a:pt x="2395" y="1048"/>
                  </a:lnTo>
                  <a:lnTo>
                    <a:pt x="3892" y="898"/>
                  </a:lnTo>
                  <a:lnTo>
                    <a:pt x="4640" y="749"/>
                  </a:lnTo>
                  <a:lnTo>
                    <a:pt x="5239" y="749"/>
                  </a:lnTo>
                  <a:lnTo>
                    <a:pt x="5239" y="599"/>
                  </a:lnTo>
                  <a:lnTo>
                    <a:pt x="5389" y="449"/>
                  </a:lnTo>
                  <a:lnTo>
                    <a:pt x="5239" y="30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9"/>
            <p:cNvSpPr/>
            <p:nvPr/>
          </p:nvSpPr>
          <p:spPr>
            <a:xfrm>
              <a:off x="3789400" y="4425375"/>
              <a:ext cx="142225" cy="22475"/>
            </a:xfrm>
            <a:custGeom>
              <a:avLst/>
              <a:gdLst/>
              <a:ahLst/>
              <a:cxnLst/>
              <a:rect l="l" t="t" r="r" b="b"/>
              <a:pathLst>
                <a:path w="5689" h="899" extrusionOk="0">
                  <a:moveTo>
                    <a:pt x="1348" y="0"/>
                  </a:moveTo>
                  <a:lnTo>
                    <a:pt x="749" y="150"/>
                  </a:lnTo>
                  <a:lnTo>
                    <a:pt x="150" y="300"/>
                  </a:lnTo>
                  <a:lnTo>
                    <a:pt x="1" y="599"/>
                  </a:lnTo>
                  <a:lnTo>
                    <a:pt x="150" y="599"/>
                  </a:lnTo>
                  <a:lnTo>
                    <a:pt x="749" y="898"/>
                  </a:lnTo>
                  <a:lnTo>
                    <a:pt x="2695" y="898"/>
                  </a:lnTo>
                  <a:lnTo>
                    <a:pt x="4940" y="749"/>
                  </a:lnTo>
                  <a:lnTo>
                    <a:pt x="5539" y="599"/>
                  </a:lnTo>
                  <a:lnTo>
                    <a:pt x="5689" y="599"/>
                  </a:lnTo>
                  <a:lnTo>
                    <a:pt x="5689" y="449"/>
                  </a:lnTo>
                  <a:lnTo>
                    <a:pt x="5539" y="300"/>
                  </a:lnTo>
                  <a:lnTo>
                    <a:pt x="4940"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9"/>
            <p:cNvSpPr/>
            <p:nvPr/>
          </p:nvSpPr>
          <p:spPr>
            <a:xfrm>
              <a:off x="3785675" y="4507700"/>
              <a:ext cx="134725" cy="22475"/>
            </a:xfrm>
            <a:custGeom>
              <a:avLst/>
              <a:gdLst/>
              <a:ahLst/>
              <a:cxnLst/>
              <a:rect l="l" t="t" r="r" b="b"/>
              <a:pathLst>
                <a:path w="5389" h="899" extrusionOk="0">
                  <a:moveTo>
                    <a:pt x="1497" y="0"/>
                  </a:moveTo>
                  <a:lnTo>
                    <a:pt x="449" y="150"/>
                  </a:lnTo>
                  <a:lnTo>
                    <a:pt x="150" y="300"/>
                  </a:lnTo>
                  <a:lnTo>
                    <a:pt x="0" y="300"/>
                  </a:lnTo>
                  <a:lnTo>
                    <a:pt x="0" y="449"/>
                  </a:lnTo>
                  <a:lnTo>
                    <a:pt x="150" y="599"/>
                  </a:lnTo>
                  <a:lnTo>
                    <a:pt x="599" y="749"/>
                  </a:lnTo>
                  <a:lnTo>
                    <a:pt x="1198" y="898"/>
                  </a:lnTo>
                  <a:lnTo>
                    <a:pt x="2545" y="898"/>
                  </a:lnTo>
                  <a:lnTo>
                    <a:pt x="4640" y="749"/>
                  </a:lnTo>
                  <a:lnTo>
                    <a:pt x="5239" y="599"/>
                  </a:lnTo>
                  <a:lnTo>
                    <a:pt x="5389" y="449"/>
                  </a:lnTo>
                  <a:lnTo>
                    <a:pt x="5389" y="300"/>
                  </a:lnTo>
                  <a:lnTo>
                    <a:pt x="5239" y="15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9"/>
            <p:cNvSpPr/>
            <p:nvPr/>
          </p:nvSpPr>
          <p:spPr>
            <a:xfrm>
              <a:off x="3781925" y="4586275"/>
              <a:ext cx="134725" cy="26225"/>
            </a:xfrm>
            <a:custGeom>
              <a:avLst/>
              <a:gdLst/>
              <a:ahLst/>
              <a:cxnLst/>
              <a:rect l="l" t="t" r="r" b="b"/>
              <a:pathLst>
                <a:path w="5389" h="1049" extrusionOk="0">
                  <a:moveTo>
                    <a:pt x="1348" y="1"/>
                  </a:moveTo>
                  <a:lnTo>
                    <a:pt x="749" y="150"/>
                  </a:lnTo>
                  <a:lnTo>
                    <a:pt x="150" y="300"/>
                  </a:lnTo>
                  <a:lnTo>
                    <a:pt x="0" y="450"/>
                  </a:lnTo>
                  <a:lnTo>
                    <a:pt x="0" y="599"/>
                  </a:lnTo>
                  <a:lnTo>
                    <a:pt x="150" y="749"/>
                  </a:lnTo>
                  <a:lnTo>
                    <a:pt x="1048" y="1048"/>
                  </a:lnTo>
                  <a:lnTo>
                    <a:pt x="3293" y="1048"/>
                  </a:lnTo>
                  <a:lnTo>
                    <a:pt x="4341" y="899"/>
                  </a:lnTo>
                  <a:lnTo>
                    <a:pt x="5089" y="749"/>
                  </a:lnTo>
                  <a:lnTo>
                    <a:pt x="5239" y="749"/>
                  </a:lnTo>
                  <a:lnTo>
                    <a:pt x="5389" y="599"/>
                  </a:lnTo>
                  <a:lnTo>
                    <a:pt x="5389" y="450"/>
                  </a:lnTo>
                  <a:lnTo>
                    <a:pt x="5239" y="300"/>
                  </a:lnTo>
                  <a:lnTo>
                    <a:pt x="5089" y="300"/>
                  </a:lnTo>
                  <a:lnTo>
                    <a:pt x="4341" y="150"/>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9"/>
            <p:cNvSpPr/>
            <p:nvPr/>
          </p:nvSpPr>
          <p:spPr>
            <a:xfrm>
              <a:off x="3766950" y="4668600"/>
              <a:ext cx="134750" cy="26225"/>
            </a:xfrm>
            <a:custGeom>
              <a:avLst/>
              <a:gdLst/>
              <a:ahLst/>
              <a:cxnLst/>
              <a:rect l="l" t="t" r="r" b="b"/>
              <a:pathLst>
                <a:path w="5390" h="1049" extrusionOk="0">
                  <a:moveTo>
                    <a:pt x="1198" y="0"/>
                  </a:moveTo>
                  <a:lnTo>
                    <a:pt x="150" y="300"/>
                  </a:lnTo>
                  <a:lnTo>
                    <a:pt x="1" y="449"/>
                  </a:lnTo>
                  <a:lnTo>
                    <a:pt x="150" y="599"/>
                  </a:lnTo>
                  <a:lnTo>
                    <a:pt x="1198" y="899"/>
                  </a:lnTo>
                  <a:lnTo>
                    <a:pt x="2246" y="1048"/>
                  </a:lnTo>
                  <a:lnTo>
                    <a:pt x="3294" y="899"/>
                  </a:lnTo>
                  <a:lnTo>
                    <a:pt x="4491" y="749"/>
                  </a:lnTo>
                  <a:lnTo>
                    <a:pt x="5239" y="599"/>
                  </a:lnTo>
                  <a:lnTo>
                    <a:pt x="5389" y="449"/>
                  </a:lnTo>
                  <a:lnTo>
                    <a:pt x="5239" y="300"/>
                  </a:lnTo>
                  <a:lnTo>
                    <a:pt x="4491" y="150"/>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9"/>
            <p:cNvSpPr/>
            <p:nvPr/>
          </p:nvSpPr>
          <p:spPr>
            <a:xfrm>
              <a:off x="3781925" y="4750925"/>
              <a:ext cx="108550" cy="18725"/>
            </a:xfrm>
            <a:custGeom>
              <a:avLst/>
              <a:gdLst/>
              <a:ahLst/>
              <a:cxnLst/>
              <a:rect l="l" t="t" r="r" b="b"/>
              <a:pathLst>
                <a:path w="4342" h="749" extrusionOk="0">
                  <a:moveTo>
                    <a:pt x="599" y="0"/>
                  </a:moveTo>
                  <a:lnTo>
                    <a:pt x="0" y="150"/>
                  </a:lnTo>
                  <a:lnTo>
                    <a:pt x="0" y="449"/>
                  </a:lnTo>
                  <a:lnTo>
                    <a:pt x="0" y="599"/>
                  </a:lnTo>
                  <a:lnTo>
                    <a:pt x="599" y="749"/>
                  </a:lnTo>
                  <a:lnTo>
                    <a:pt x="3443" y="749"/>
                  </a:lnTo>
                  <a:lnTo>
                    <a:pt x="4191" y="449"/>
                  </a:lnTo>
                  <a:lnTo>
                    <a:pt x="4341" y="449"/>
                  </a:lnTo>
                  <a:lnTo>
                    <a:pt x="4191" y="300"/>
                  </a:lnTo>
                  <a:lnTo>
                    <a:pt x="4191" y="150"/>
                  </a:lnTo>
                  <a:lnTo>
                    <a:pt x="35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9"/>
            <p:cNvSpPr/>
            <p:nvPr/>
          </p:nvSpPr>
          <p:spPr>
            <a:xfrm>
              <a:off x="3796900" y="4829500"/>
              <a:ext cx="82350" cy="22475"/>
            </a:xfrm>
            <a:custGeom>
              <a:avLst/>
              <a:gdLst/>
              <a:ahLst/>
              <a:cxnLst/>
              <a:rect l="l" t="t" r="r" b="b"/>
              <a:pathLst>
                <a:path w="3294" h="899" extrusionOk="0">
                  <a:moveTo>
                    <a:pt x="749" y="1"/>
                  </a:moveTo>
                  <a:lnTo>
                    <a:pt x="299" y="150"/>
                  </a:lnTo>
                  <a:lnTo>
                    <a:pt x="150" y="300"/>
                  </a:lnTo>
                  <a:lnTo>
                    <a:pt x="0" y="450"/>
                  </a:lnTo>
                  <a:lnTo>
                    <a:pt x="150" y="599"/>
                  </a:lnTo>
                  <a:lnTo>
                    <a:pt x="299" y="749"/>
                  </a:lnTo>
                  <a:lnTo>
                    <a:pt x="749" y="899"/>
                  </a:lnTo>
                  <a:lnTo>
                    <a:pt x="1347" y="899"/>
                  </a:lnTo>
                  <a:lnTo>
                    <a:pt x="2395" y="749"/>
                  </a:lnTo>
                  <a:lnTo>
                    <a:pt x="3143" y="599"/>
                  </a:lnTo>
                  <a:lnTo>
                    <a:pt x="3293" y="450"/>
                  </a:lnTo>
                  <a:lnTo>
                    <a:pt x="3143" y="300"/>
                  </a:lnTo>
                  <a:lnTo>
                    <a:pt x="2545" y="150"/>
                  </a:lnTo>
                  <a:lnTo>
                    <a:pt x="1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9"/>
            <p:cNvSpPr/>
            <p:nvPr/>
          </p:nvSpPr>
          <p:spPr>
            <a:xfrm>
              <a:off x="3804375" y="4911825"/>
              <a:ext cx="71125" cy="18725"/>
            </a:xfrm>
            <a:custGeom>
              <a:avLst/>
              <a:gdLst/>
              <a:ahLst/>
              <a:cxnLst/>
              <a:rect l="l" t="t" r="r" b="b"/>
              <a:pathLst>
                <a:path w="2845" h="749" extrusionOk="0">
                  <a:moveTo>
                    <a:pt x="899" y="1"/>
                  </a:moveTo>
                  <a:lnTo>
                    <a:pt x="150" y="150"/>
                  </a:lnTo>
                  <a:lnTo>
                    <a:pt x="150" y="300"/>
                  </a:lnTo>
                  <a:lnTo>
                    <a:pt x="0" y="450"/>
                  </a:lnTo>
                  <a:lnTo>
                    <a:pt x="150" y="599"/>
                  </a:lnTo>
                  <a:lnTo>
                    <a:pt x="899" y="749"/>
                  </a:lnTo>
                  <a:lnTo>
                    <a:pt x="1647" y="749"/>
                  </a:lnTo>
                  <a:lnTo>
                    <a:pt x="2395" y="599"/>
                  </a:lnTo>
                  <a:lnTo>
                    <a:pt x="2695" y="599"/>
                  </a:lnTo>
                  <a:lnTo>
                    <a:pt x="2844" y="450"/>
                  </a:lnTo>
                  <a:lnTo>
                    <a:pt x="2695" y="150"/>
                  </a:lnTo>
                  <a:lnTo>
                    <a:pt x="2395" y="15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9"/>
            <p:cNvSpPr/>
            <p:nvPr/>
          </p:nvSpPr>
          <p:spPr>
            <a:xfrm>
              <a:off x="3793150" y="4990400"/>
              <a:ext cx="67375" cy="22475"/>
            </a:xfrm>
            <a:custGeom>
              <a:avLst/>
              <a:gdLst/>
              <a:ahLst/>
              <a:cxnLst/>
              <a:rect l="l" t="t" r="r" b="b"/>
              <a:pathLst>
                <a:path w="2695" h="899" extrusionOk="0">
                  <a:moveTo>
                    <a:pt x="1048" y="1"/>
                  </a:moveTo>
                  <a:lnTo>
                    <a:pt x="449" y="150"/>
                  </a:lnTo>
                  <a:lnTo>
                    <a:pt x="0" y="300"/>
                  </a:lnTo>
                  <a:lnTo>
                    <a:pt x="0" y="450"/>
                  </a:lnTo>
                  <a:lnTo>
                    <a:pt x="0" y="749"/>
                  </a:lnTo>
                  <a:lnTo>
                    <a:pt x="300" y="899"/>
                  </a:lnTo>
                  <a:lnTo>
                    <a:pt x="1647" y="899"/>
                  </a:lnTo>
                  <a:lnTo>
                    <a:pt x="2395" y="749"/>
                  </a:lnTo>
                  <a:lnTo>
                    <a:pt x="2545" y="600"/>
                  </a:lnTo>
                  <a:lnTo>
                    <a:pt x="2695" y="450"/>
                  </a:lnTo>
                  <a:lnTo>
                    <a:pt x="2545" y="300"/>
                  </a:lnTo>
                  <a:lnTo>
                    <a:pt x="2395" y="300"/>
                  </a:lnTo>
                  <a:lnTo>
                    <a:pt x="1797" y="150"/>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9"/>
            <p:cNvSpPr/>
            <p:nvPr/>
          </p:nvSpPr>
          <p:spPr>
            <a:xfrm>
              <a:off x="3793150" y="5076475"/>
              <a:ext cx="59900" cy="15000"/>
            </a:xfrm>
            <a:custGeom>
              <a:avLst/>
              <a:gdLst/>
              <a:ahLst/>
              <a:cxnLst/>
              <a:rect l="l" t="t" r="r" b="b"/>
              <a:pathLst>
                <a:path w="2396" h="600" extrusionOk="0">
                  <a:moveTo>
                    <a:pt x="150" y="0"/>
                  </a:moveTo>
                  <a:lnTo>
                    <a:pt x="150" y="150"/>
                  </a:lnTo>
                  <a:lnTo>
                    <a:pt x="0" y="300"/>
                  </a:lnTo>
                  <a:lnTo>
                    <a:pt x="0" y="449"/>
                  </a:lnTo>
                  <a:lnTo>
                    <a:pt x="300" y="449"/>
                  </a:lnTo>
                  <a:lnTo>
                    <a:pt x="1048" y="599"/>
                  </a:lnTo>
                  <a:lnTo>
                    <a:pt x="1946" y="599"/>
                  </a:lnTo>
                  <a:lnTo>
                    <a:pt x="2395" y="449"/>
                  </a:lnTo>
                  <a:lnTo>
                    <a:pt x="23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9"/>
            <p:cNvSpPr/>
            <p:nvPr/>
          </p:nvSpPr>
          <p:spPr>
            <a:xfrm>
              <a:off x="1192500" y="238125"/>
              <a:ext cx="5235000" cy="5238750"/>
            </a:xfrm>
            <a:custGeom>
              <a:avLst/>
              <a:gdLst/>
              <a:ahLst/>
              <a:cxnLst/>
              <a:rect l="l" t="t" r="r" b="b"/>
              <a:pathLst>
                <a:path w="209400" h="209550" extrusionOk="0">
                  <a:moveTo>
                    <a:pt x="100135" y="23200"/>
                  </a:moveTo>
                  <a:lnTo>
                    <a:pt x="98638" y="34276"/>
                  </a:lnTo>
                  <a:lnTo>
                    <a:pt x="94597" y="34725"/>
                  </a:lnTo>
                  <a:lnTo>
                    <a:pt x="90555" y="35324"/>
                  </a:lnTo>
                  <a:lnTo>
                    <a:pt x="90555" y="35324"/>
                  </a:lnTo>
                  <a:lnTo>
                    <a:pt x="90705" y="24248"/>
                  </a:lnTo>
                  <a:lnTo>
                    <a:pt x="95345" y="23649"/>
                  </a:lnTo>
                  <a:lnTo>
                    <a:pt x="100135" y="23200"/>
                  </a:lnTo>
                  <a:close/>
                  <a:moveTo>
                    <a:pt x="108517" y="23200"/>
                  </a:moveTo>
                  <a:lnTo>
                    <a:pt x="113606" y="23500"/>
                  </a:lnTo>
                  <a:lnTo>
                    <a:pt x="118845" y="24248"/>
                  </a:lnTo>
                  <a:lnTo>
                    <a:pt x="118845" y="35324"/>
                  </a:lnTo>
                  <a:lnTo>
                    <a:pt x="114504" y="34576"/>
                  </a:lnTo>
                  <a:lnTo>
                    <a:pt x="110163" y="34127"/>
                  </a:lnTo>
                  <a:lnTo>
                    <a:pt x="108517" y="23200"/>
                  </a:lnTo>
                  <a:close/>
                  <a:moveTo>
                    <a:pt x="89657" y="24398"/>
                  </a:moveTo>
                  <a:lnTo>
                    <a:pt x="89657" y="24547"/>
                  </a:lnTo>
                  <a:lnTo>
                    <a:pt x="88310" y="24996"/>
                  </a:lnTo>
                  <a:lnTo>
                    <a:pt x="87262" y="25146"/>
                  </a:lnTo>
                  <a:lnTo>
                    <a:pt x="86215" y="25595"/>
                  </a:lnTo>
                  <a:lnTo>
                    <a:pt x="86215" y="25745"/>
                  </a:lnTo>
                  <a:lnTo>
                    <a:pt x="88011" y="25296"/>
                  </a:lnTo>
                  <a:lnTo>
                    <a:pt x="88909" y="25146"/>
                  </a:lnTo>
                  <a:lnTo>
                    <a:pt x="89657" y="24996"/>
                  </a:lnTo>
                  <a:lnTo>
                    <a:pt x="89657" y="25745"/>
                  </a:lnTo>
                  <a:lnTo>
                    <a:pt x="88310" y="26194"/>
                  </a:lnTo>
                  <a:lnTo>
                    <a:pt x="87412" y="26493"/>
                  </a:lnTo>
                  <a:lnTo>
                    <a:pt x="86514" y="26792"/>
                  </a:lnTo>
                  <a:lnTo>
                    <a:pt x="86364" y="26942"/>
                  </a:lnTo>
                  <a:lnTo>
                    <a:pt x="86514" y="26942"/>
                  </a:lnTo>
                  <a:lnTo>
                    <a:pt x="88460" y="26493"/>
                  </a:lnTo>
                  <a:lnTo>
                    <a:pt x="89657" y="26194"/>
                  </a:lnTo>
                  <a:lnTo>
                    <a:pt x="89657" y="27092"/>
                  </a:lnTo>
                  <a:lnTo>
                    <a:pt x="88310" y="27541"/>
                  </a:lnTo>
                  <a:lnTo>
                    <a:pt x="87412" y="27691"/>
                  </a:lnTo>
                  <a:lnTo>
                    <a:pt x="86514" y="28140"/>
                  </a:lnTo>
                  <a:lnTo>
                    <a:pt x="86514" y="28289"/>
                  </a:lnTo>
                  <a:lnTo>
                    <a:pt x="87412" y="27990"/>
                  </a:lnTo>
                  <a:lnTo>
                    <a:pt x="88310" y="27840"/>
                  </a:lnTo>
                  <a:lnTo>
                    <a:pt x="89657" y="27391"/>
                  </a:lnTo>
                  <a:lnTo>
                    <a:pt x="89657" y="28289"/>
                  </a:lnTo>
                  <a:lnTo>
                    <a:pt x="88310" y="28589"/>
                  </a:lnTo>
                  <a:lnTo>
                    <a:pt x="87562" y="28888"/>
                  </a:lnTo>
                  <a:lnTo>
                    <a:pt x="86963" y="29187"/>
                  </a:lnTo>
                  <a:lnTo>
                    <a:pt x="86963" y="29337"/>
                  </a:lnTo>
                  <a:lnTo>
                    <a:pt x="87113" y="29337"/>
                  </a:lnTo>
                  <a:lnTo>
                    <a:pt x="88759" y="28738"/>
                  </a:lnTo>
                  <a:lnTo>
                    <a:pt x="89657" y="28589"/>
                  </a:lnTo>
                  <a:lnTo>
                    <a:pt x="89657" y="29786"/>
                  </a:lnTo>
                  <a:lnTo>
                    <a:pt x="88610" y="30085"/>
                  </a:lnTo>
                  <a:lnTo>
                    <a:pt x="87712" y="30385"/>
                  </a:lnTo>
                  <a:lnTo>
                    <a:pt x="86963" y="30684"/>
                  </a:lnTo>
                  <a:lnTo>
                    <a:pt x="86963" y="30834"/>
                  </a:lnTo>
                  <a:lnTo>
                    <a:pt x="87861" y="30534"/>
                  </a:lnTo>
                  <a:lnTo>
                    <a:pt x="88610" y="30385"/>
                  </a:lnTo>
                  <a:lnTo>
                    <a:pt x="89657" y="30085"/>
                  </a:lnTo>
                  <a:lnTo>
                    <a:pt x="89657" y="30983"/>
                  </a:lnTo>
                  <a:lnTo>
                    <a:pt x="88759" y="31133"/>
                  </a:lnTo>
                  <a:lnTo>
                    <a:pt x="88011" y="31433"/>
                  </a:lnTo>
                  <a:lnTo>
                    <a:pt x="87262" y="31732"/>
                  </a:lnTo>
                  <a:lnTo>
                    <a:pt x="87262" y="31882"/>
                  </a:lnTo>
                  <a:lnTo>
                    <a:pt x="89208" y="31283"/>
                  </a:lnTo>
                  <a:lnTo>
                    <a:pt x="89657" y="31283"/>
                  </a:lnTo>
                  <a:lnTo>
                    <a:pt x="89657" y="32031"/>
                  </a:lnTo>
                  <a:lnTo>
                    <a:pt x="89059" y="32181"/>
                  </a:lnTo>
                  <a:lnTo>
                    <a:pt x="87562" y="32780"/>
                  </a:lnTo>
                  <a:lnTo>
                    <a:pt x="87562" y="32929"/>
                  </a:lnTo>
                  <a:lnTo>
                    <a:pt x="87712" y="32929"/>
                  </a:lnTo>
                  <a:lnTo>
                    <a:pt x="89059" y="32480"/>
                  </a:lnTo>
                  <a:lnTo>
                    <a:pt x="89657" y="32331"/>
                  </a:lnTo>
                  <a:lnTo>
                    <a:pt x="89657" y="32331"/>
                  </a:lnTo>
                  <a:lnTo>
                    <a:pt x="89508" y="33229"/>
                  </a:lnTo>
                  <a:lnTo>
                    <a:pt x="88759" y="33378"/>
                  </a:lnTo>
                  <a:lnTo>
                    <a:pt x="87861" y="33678"/>
                  </a:lnTo>
                  <a:lnTo>
                    <a:pt x="87861" y="33827"/>
                  </a:lnTo>
                  <a:lnTo>
                    <a:pt x="88759" y="33678"/>
                  </a:lnTo>
                  <a:lnTo>
                    <a:pt x="89508" y="33378"/>
                  </a:lnTo>
                  <a:lnTo>
                    <a:pt x="89508" y="34276"/>
                  </a:lnTo>
                  <a:lnTo>
                    <a:pt x="89208" y="34276"/>
                  </a:lnTo>
                  <a:lnTo>
                    <a:pt x="88759" y="34576"/>
                  </a:lnTo>
                  <a:lnTo>
                    <a:pt x="88161" y="34725"/>
                  </a:lnTo>
                  <a:lnTo>
                    <a:pt x="88161" y="34875"/>
                  </a:lnTo>
                  <a:lnTo>
                    <a:pt x="89358" y="34576"/>
                  </a:lnTo>
                  <a:lnTo>
                    <a:pt x="89508" y="34426"/>
                  </a:lnTo>
                  <a:lnTo>
                    <a:pt x="89508" y="35174"/>
                  </a:lnTo>
                  <a:lnTo>
                    <a:pt x="88310" y="35773"/>
                  </a:lnTo>
                  <a:lnTo>
                    <a:pt x="88310" y="35923"/>
                  </a:lnTo>
                  <a:lnTo>
                    <a:pt x="88460" y="35923"/>
                  </a:lnTo>
                  <a:lnTo>
                    <a:pt x="89059" y="35624"/>
                  </a:lnTo>
                  <a:lnTo>
                    <a:pt x="89508" y="35474"/>
                  </a:lnTo>
                  <a:lnTo>
                    <a:pt x="89508" y="35624"/>
                  </a:lnTo>
                  <a:lnTo>
                    <a:pt x="89508" y="36222"/>
                  </a:lnTo>
                  <a:lnTo>
                    <a:pt x="89358" y="36222"/>
                  </a:lnTo>
                  <a:lnTo>
                    <a:pt x="88909" y="36522"/>
                  </a:lnTo>
                  <a:lnTo>
                    <a:pt x="88460" y="36821"/>
                  </a:lnTo>
                  <a:lnTo>
                    <a:pt x="88610" y="36821"/>
                  </a:lnTo>
                  <a:lnTo>
                    <a:pt x="88909" y="36671"/>
                  </a:lnTo>
                  <a:lnTo>
                    <a:pt x="89358" y="36522"/>
                  </a:lnTo>
                  <a:lnTo>
                    <a:pt x="89508" y="36522"/>
                  </a:lnTo>
                  <a:lnTo>
                    <a:pt x="89508" y="37120"/>
                  </a:lnTo>
                  <a:lnTo>
                    <a:pt x="89508" y="37270"/>
                  </a:lnTo>
                  <a:lnTo>
                    <a:pt x="88909" y="37569"/>
                  </a:lnTo>
                  <a:lnTo>
                    <a:pt x="88909" y="37719"/>
                  </a:lnTo>
                  <a:lnTo>
                    <a:pt x="89508" y="37420"/>
                  </a:lnTo>
                  <a:lnTo>
                    <a:pt x="89508" y="38318"/>
                  </a:lnTo>
                  <a:lnTo>
                    <a:pt x="88909" y="38617"/>
                  </a:lnTo>
                  <a:lnTo>
                    <a:pt x="88011" y="36971"/>
                  </a:lnTo>
                  <a:lnTo>
                    <a:pt x="87412" y="36073"/>
                  </a:lnTo>
                  <a:lnTo>
                    <a:pt x="82024" y="26343"/>
                  </a:lnTo>
                  <a:lnTo>
                    <a:pt x="85766" y="25296"/>
                  </a:lnTo>
                  <a:lnTo>
                    <a:pt x="89657" y="24398"/>
                  </a:lnTo>
                  <a:close/>
                  <a:moveTo>
                    <a:pt x="119743" y="24398"/>
                  </a:moveTo>
                  <a:lnTo>
                    <a:pt x="123634" y="25296"/>
                  </a:lnTo>
                  <a:lnTo>
                    <a:pt x="127526" y="26343"/>
                  </a:lnTo>
                  <a:lnTo>
                    <a:pt x="121988" y="36073"/>
                  </a:lnTo>
                  <a:lnTo>
                    <a:pt x="121389" y="36971"/>
                  </a:lnTo>
                  <a:lnTo>
                    <a:pt x="120491" y="38617"/>
                  </a:lnTo>
                  <a:lnTo>
                    <a:pt x="120042" y="38318"/>
                  </a:lnTo>
                  <a:lnTo>
                    <a:pt x="119892" y="38318"/>
                  </a:lnTo>
                  <a:lnTo>
                    <a:pt x="119892" y="37420"/>
                  </a:lnTo>
                  <a:lnTo>
                    <a:pt x="120491" y="37719"/>
                  </a:lnTo>
                  <a:lnTo>
                    <a:pt x="120641" y="37569"/>
                  </a:lnTo>
                  <a:lnTo>
                    <a:pt x="119892" y="37270"/>
                  </a:lnTo>
                  <a:lnTo>
                    <a:pt x="119892" y="37120"/>
                  </a:lnTo>
                  <a:lnTo>
                    <a:pt x="119892" y="36671"/>
                  </a:lnTo>
                  <a:lnTo>
                    <a:pt x="119892" y="36522"/>
                  </a:lnTo>
                  <a:lnTo>
                    <a:pt x="120042" y="36522"/>
                  </a:lnTo>
                  <a:lnTo>
                    <a:pt x="120491" y="36821"/>
                  </a:lnTo>
                  <a:lnTo>
                    <a:pt x="120940" y="36821"/>
                  </a:lnTo>
                  <a:lnTo>
                    <a:pt x="120491" y="36522"/>
                  </a:lnTo>
                  <a:lnTo>
                    <a:pt x="120042" y="36222"/>
                  </a:lnTo>
                  <a:lnTo>
                    <a:pt x="119892" y="36222"/>
                  </a:lnTo>
                  <a:lnTo>
                    <a:pt x="119892" y="35624"/>
                  </a:lnTo>
                  <a:lnTo>
                    <a:pt x="119892" y="35474"/>
                  </a:lnTo>
                  <a:lnTo>
                    <a:pt x="120491" y="35773"/>
                  </a:lnTo>
                  <a:lnTo>
                    <a:pt x="120940" y="35923"/>
                  </a:lnTo>
                  <a:lnTo>
                    <a:pt x="121090" y="35923"/>
                  </a:lnTo>
                  <a:lnTo>
                    <a:pt x="121090" y="35773"/>
                  </a:lnTo>
                  <a:lnTo>
                    <a:pt x="119892" y="35174"/>
                  </a:lnTo>
                  <a:lnTo>
                    <a:pt x="119892" y="34426"/>
                  </a:lnTo>
                  <a:lnTo>
                    <a:pt x="120042" y="34576"/>
                  </a:lnTo>
                  <a:lnTo>
                    <a:pt x="121239" y="34875"/>
                  </a:lnTo>
                  <a:lnTo>
                    <a:pt x="121239" y="34725"/>
                  </a:lnTo>
                  <a:lnTo>
                    <a:pt x="120790" y="34576"/>
                  </a:lnTo>
                  <a:lnTo>
                    <a:pt x="120192" y="34276"/>
                  </a:lnTo>
                  <a:lnTo>
                    <a:pt x="119892" y="34276"/>
                  </a:lnTo>
                  <a:lnTo>
                    <a:pt x="119892" y="33378"/>
                  </a:lnTo>
                  <a:lnTo>
                    <a:pt x="120641" y="33678"/>
                  </a:lnTo>
                  <a:lnTo>
                    <a:pt x="121539" y="33827"/>
                  </a:lnTo>
                  <a:lnTo>
                    <a:pt x="121539" y="33678"/>
                  </a:lnTo>
                  <a:lnTo>
                    <a:pt x="120790" y="33378"/>
                  </a:lnTo>
                  <a:lnTo>
                    <a:pt x="119892" y="33229"/>
                  </a:lnTo>
                  <a:lnTo>
                    <a:pt x="119892" y="32331"/>
                  </a:lnTo>
                  <a:lnTo>
                    <a:pt x="120491" y="32480"/>
                  </a:lnTo>
                  <a:lnTo>
                    <a:pt x="121838" y="32929"/>
                  </a:lnTo>
                  <a:lnTo>
                    <a:pt x="121838" y="32780"/>
                  </a:lnTo>
                  <a:lnTo>
                    <a:pt x="120341" y="32181"/>
                  </a:lnTo>
                  <a:lnTo>
                    <a:pt x="119892" y="32031"/>
                  </a:lnTo>
                  <a:lnTo>
                    <a:pt x="119892" y="31283"/>
                  </a:lnTo>
                  <a:lnTo>
                    <a:pt x="120192" y="31283"/>
                  </a:lnTo>
                  <a:lnTo>
                    <a:pt x="122138" y="31882"/>
                  </a:lnTo>
                  <a:lnTo>
                    <a:pt x="122138" y="31732"/>
                  </a:lnTo>
                  <a:lnTo>
                    <a:pt x="121539" y="31433"/>
                  </a:lnTo>
                  <a:lnTo>
                    <a:pt x="120641" y="31133"/>
                  </a:lnTo>
                  <a:lnTo>
                    <a:pt x="119892" y="30983"/>
                  </a:lnTo>
                  <a:lnTo>
                    <a:pt x="119892" y="30085"/>
                  </a:lnTo>
                  <a:lnTo>
                    <a:pt x="120790" y="30385"/>
                  </a:lnTo>
                  <a:lnTo>
                    <a:pt x="121688" y="30534"/>
                  </a:lnTo>
                  <a:lnTo>
                    <a:pt x="122437" y="30834"/>
                  </a:lnTo>
                  <a:lnTo>
                    <a:pt x="122437" y="30684"/>
                  </a:lnTo>
                  <a:lnTo>
                    <a:pt x="121688" y="30385"/>
                  </a:lnTo>
                  <a:lnTo>
                    <a:pt x="120940" y="30085"/>
                  </a:lnTo>
                  <a:lnTo>
                    <a:pt x="119892" y="29786"/>
                  </a:lnTo>
                  <a:lnTo>
                    <a:pt x="119743" y="28589"/>
                  </a:lnTo>
                  <a:lnTo>
                    <a:pt x="120790" y="28738"/>
                  </a:lnTo>
                  <a:lnTo>
                    <a:pt x="122437" y="29337"/>
                  </a:lnTo>
                  <a:lnTo>
                    <a:pt x="122437" y="29187"/>
                  </a:lnTo>
                  <a:lnTo>
                    <a:pt x="121838" y="28888"/>
                  </a:lnTo>
                  <a:lnTo>
                    <a:pt x="121239" y="28589"/>
                  </a:lnTo>
                  <a:lnTo>
                    <a:pt x="119743" y="28289"/>
                  </a:lnTo>
                  <a:lnTo>
                    <a:pt x="119743" y="27391"/>
                  </a:lnTo>
                  <a:lnTo>
                    <a:pt x="121090" y="27840"/>
                  </a:lnTo>
                  <a:lnTo>
                    <a:pt x="121988" y="27990"/>
                  </a:lnTo>
                  <a:lnTo>
                    <a:pt x="122886" y="28289"/>
                  </a:lnTo>
                  <a:lnTo>
                    <a:pt x="122886" y="28140"/>
                  </a:lnTo>
                  <a:lnTo>
                    <a:pt x="121988" y="27691"/>
                  </a:lnTo>
                  <a:lnTo>
                    <a:pt x="121090" y="27541"/>
                  </a:lnTo>
                  <a:lnTo>
                    <a:pt x="119743" y="27092"/>
                  </a:lnTo>
                  <a:lnTo>
                    <a:pt x="119743" y="26194"/>
                  </a:lnTo>
                  <a:lnTo>
                    <a:pt x="120940" y="26493"/>
                  </a:lnTo>
                  <a:lnTo>
                    <a:pt x="122886" y="26942"/>
                  </a:lnTo>
                  <a:lnTo>
                    <a:pt x="123036" y="26942"/>
                  </a:lnTo>
                  <a:lnTo>
                    <a:pt x="123036" y="26792"/>
                  </a:lnTo>
                  <a:lnTo>
                    <a:pt x="122138" y="26493"/>
                  </a:lnTo>
                  <a:lnTo>
                    <a:pt x="121239" y="26194"/>
                  </a:lnTo>
                  <a:lnTo>
                    <a:pt x="119743" y="25745"/>
                  </a:lnTo>
                  <a:lnTo>
                    <a:pt x="119743" y="24996"/>
                  </a:lnTo>
                  <a:lnTo>
                    <a:pt x="120641" y="25146"/>
                  </a:lnTo>
                  <a:lnTo>
                    <a:pt x="121539" y="25296"/>
                  </a:lnTo>
                  <a:lnTo>
                    <a:pt x="123185" y="25745"/>
                  </a:lnTo>
                  <a:lnTo>
                    <a:pt x="123335" y="25595"/>
                  </a:lnTo>
                  <a:lnTo>
                    <a:pt x="123185" y="25595"/>
                  </a:lnTo>
                  <a:lnTo>
                    <a:pt x="122287" y="25146"/>
                  </a:lnTo>
                  <a:lnTo>
                    <a:pt x="121090" y="24996"/>
                  </a:lnTo>
                  <a:lnTo>
                    <a:pt x="119743" y="24547"/>
                  </a:lnTo>
                  <a:lnTo>
                    <a:pt x="119743" y="24398"/>
                  </a:lnTo>
                  <a:close/>
                  <a:moveTo>
                    <a:pt x="89508" y="38467"/>
                  </a:moveTo>
                  <a:lnTo>
                    <a:pt x="89508" y="39665"/>
                  </a:lnTo>
                  <a:lnTo>
                    <a:pt x="89059" y="38767"/>
                  </a:lnTo>
                  <a:lnTo>
                    <a:pt x="89508" y="38467"/>
                  </a:lnTo>
                  <a:close/>
                  <a:moveTo>
                    <a:pt x="119892" y="38467"/>
                  </a:moveTo>
                  <a:lnTo>
                    <a:pt x="120491" y="38767"/>
                  </a:lnTo>
                  <a:lnTo>
                    <a:pt x="119892" y="39665"/>
                  </a:lnTo>
                  <a:lnTo>
                    <a:pt x="119892" y="38467"/>
                  </a:lnTo>
                  <a:close/>
                  <a:moveTo>
                    <a:pt x="80976" y="26643"/>
                  </a:moveTo>
                  <a:lnTo>
                    <a:pt x="86514" y="36372"/>
                  </a:lnTo>
                  <a:lnTo>
                    <a:pt x="81874" y="37719"/>
                  </a:lnTo>
                  <a:lnTo>
                    <a:pt x="77384" y="39515"/>
                  </a:lnTo>
                  <a:lnTo>
                    <a:pt x="73043" y="41461"/>
                  </a:lnTo>
                  <a:lnTo>
                    <a:pt x="68702" y="43706"/>
                  </a:lnTo>
                  <a:lnTo>
                    <a:pt x="65260" y="33229"/>
                  </a:lnTo>
                  <a:lnTo>
                    <a:pt x="69002" y="31283"/>
                  </a:lnTo>
                  <a:lnTo>
                    <a:pt x="72893" y="29487"/>
                  </a:lnTo>
                  <a:lnTo>
                    <a:pt x="76935" y="27990"/>
                  </a:lnTo>
                  <a:lnTo>
                    <a:pt x="80976" y="26643"/>
                  </a:lnTo>
                  <a:close/>
                  <a:moveTo>
                    <a:pt x="128424" y="26643"/>
                  </a:moveTo>
                  <a:lnTo>
                    <a:pt x="132465" y="27990"/>
                  </a:lnTo>
                  <a:lnTo>
                    <a:pt x="136507" y="29487"/>
                  </a:lnTo>
                  <a:lnTo>
                    <a:pt x="140398" y="31283"/>
                  </a:lnTo>
                  <a:lnTo>
                    <a:pt x="144140" y="33229"/>
                  </a:lnTo>
                  <a:lnTo>
                    <a:pt x="140698" y="43706"/>
                  </a:lnTo>
                  <a:lnTo>
                    <a:pt x="136507" y="41461"/>
                  </a:lnTo>
                  <a:lnTo>
                    <a:pt x="132166" y="39515"/>
                  </a:lnTo>
                  <a:lnTo>
                    <a:pt x="127526" y="37719"/>
                  </a:lnTo>
                  <a:lnTo>
                    <a:pt x="122886" y="36372"/>
                  </a:lnTo>
                  <a:lnTo>
                    <a:pt x="128424" y="26643"/>
                  </a:lnTo>
                  <a:close/>
                  <a:moveTo>
                    <a:pt x="64511" y="33678"/>
                  </a:moveTo>
                  <a:lnTo>
                    <a:pt x="64511" y="33827"/>
                  </a:lnTo>
                  <a:lnTo>
                    <a:pt x="63314" y="34576"/>
                  </a:lnTo>
                  <a:lnTo>
                    <a:pt x="62416" y="35174"/>
                  </a:lnTo>
                  <a:lnTo>
                    <a:pt x="61518" y="35923"/>
                  </a:lnTo>
                  <a:lnTo>
                    <a:pt x="61667" y="35923"/>
                  </a:lnTo>
                  <a:lnTo>
                    <a:pt x="63613" y="34725"/>
                  </a:lnTo>
                  <a:lnTo>
                    <a:pt x="64511" y="34127"/>
                  </a:lnTo>
                  <a:lnTo>
                    <a:pt x="64811" y="35025"/>
                  </a:lnTo>
                  <a:lnTo>
                    <a:pt x="63613" y="35923"/>
                  </a:lnTo>
                  <a:lnTo>
                    <a:pt x="62865" y="36372"/>
                  </a:lnTo>
                  <a:lnTo>
                    <a:pt x="62117" y="36971"/>
                  </a:lnTo>
                  <a:lnTo>
                    <a:pt x="62117" y="37120"/>
                  </a:lnTo>
                  <a:lnTo>
                    <a:pt x="62266" y="37120"/>
                  </a:lnTo>
                  <a:lnTo>
                    <a:pt x="63913" y="36073"/>
                  </a:lnTo>
                  <a:lnTo>
                    <a:pt x="64960" y="35324"/>
                  </a:lnTo>
                  <a:lnTo>
                    <a:pt x="65260" y="36222"/>
                  </a:lnTo>
                  <a:lnTo>
                    <a:pt x="64062" y="36971"/>
                  </a:lnTo>
                  <a:lnTo>
                    <a:pt x="63314" y="37569"/>
                  </a:lnTo>
                  <a:lnTo>
                    <a:pt x="62566" y="38168"/>
                  </a:lnTo>
                  <a:lnTo>
                    <a:pt x="62566" y="38318"/>
                  </a:lnTo>
                  <a:lnTo>
                    <a:pt x="62715" y="38318"/>
                  </a:lnTo>
                  <a:lnTo>
                    <a:pt x="63464" y="37869"/>
                  </a:lnTo>
                  <a:lnTo>
                    <a:pt x="64212" y="37270"/>
                  </a:lnTo>
                  <a:lnTo>
                    <a:pt x="65409" y="36372"/>
                  </a:lnTo>
                  <a:lnTo>
                    <a:pt x="65559" y="37270"/>
                  </a:lnTo>
                  <a:lnTo>
                    <a:pt x="64661" y="38018"/>
                  </a:lnTo>
                  <a:lnTo>
                    <a:pt x="63913" y="38467"/>
                  </a:lnTo>
                  <a:lnTo>
                    <a:pt x="63464" y="39066"/>
                  </a:lnTo>
                  <a:lnTo>
                    <a:pt x="63464" y="39216"/>
                  </a:lnTo>
                  <a:lnTo>
                    <a:pt x="63613" y="39216"/>
                  </a:lnTo>
                  <a:lnTo>
                    <a:pt x="64960" y="38168"/>
                  </a:lnTo>
                  <a:lnTo>
                    <a:pt x="65709" y="37569"/>
                  </a:lnTo>
                  <a:lnTo>
                    <a:pt x="66158" y="38767"/>
                  </a:lnTo>
                  <a:lnTo>
                    <a:pt x="65260" y="39365"/>
                  </a:lnTo>
                  <a:lnTo>
                    <a:pt x="64511" y="39815"/>
                  </a:lnTo>
                  <a:lnTo>
                    <a:pt x="63913" y="40413"/>
                  </a:lnTo>
                  <a:lnTo>
                    <a:pt x="63913" y="40563"/>
                  </a:lnTo>
                  <a:lnTo>
                    <a:pt x="64661" y="40114"/>
                  </a:lnTo>
                  <a:lnTo>
                    <a:pt x="65409" y="39515"/>
                  </a:lnTo>
                  <a:lnTo>
                    <a:pt x="66158" y="39066"/>
                  </a:lnTo>
                  <a:lnTo>
                    <a:pt x="66457" y="39964"/>
                  </a:lnTo>
                  <a:lnTo>
                    <a:pt x="65709" y="40264"/>
                  </a:lnTo>
                  <a:lnTo>
                    <a:pt x="65110" y="40862"/>
                  </a:lnTo>
                  <a:lnTo>
                    <a:pt x="64511" y="41461"/>
                  </a:lnTo>
                  <a:lnTo>
                    <a:pt x="64511" y="41461"/>
                  </a:lnTo>
                  <a:lnTo>
                    <a:pt x="66308" y="40264"/>
                  </a:lnTo>
                  <a:lnTo>
                    <a:pt x="66607" y="40114"/>
                  </a:lnTo>
                  <a:lnTo>
                    <a:pt x="66757" y="40862"/>
                  </a:lnTo>
                  <a:lnTo>
                    <a:pt x="66457" y="41162"/>
                  </a:lnTo>
                  <a:lnTo>
                    <a:pt x="65858" y="41611"/>
                  </a:lnTo>
                  <a:lnTo>
                    <a:pt x="65110" y="42209"/>
                  </a:lnTo>
                  <a:lnTo>
                    <a:pt x="65110" y="42359"/>
                  </a:lnTo>
                  <a:lnTo>
                    <a:pt x="65260" y="42359"/>
                  </a:lnTo>
                  <a:lnTo>
                    <a:pt x="66457" y="41461"/>
                  </a:lnTo>
                  <a:lnTo>
                    <a:pt x="66906" y="41162"/>
                  </a:lnTo>
                  <a:lnTo>
                    <a:pt x="67206" y="41910"/>
                  </a:lnTo>
                  <a:lnTo>
                    <a:pt x="66607" y="42359"/>
                  </a:lnTo>
                  <a:lnTo>
                    <a:pt x="65709" y="43107"/>
                  </a:lnTo>
                  <a:lnTo>
                    <a:pt x="65858" y="43107"/>
                  </a:lnTo>
                  <a:lnTo>
                    <a:pt x="66308" y="42808"/>
                  </a:lnTo>
                  <a:lnTo>
                    <a:pt x="66757" y="42509"/>
                  </a:lnTo>
                  <a:lnTo>
                    <a:pt x="67206" y="42209"/>
                  </a:lnTo>
                  <a:lnTo>
                    <a:pt x="67505" y="42958"/>
                  </a:lnTo>
                  <a:lnTo>
                    <a:pt x="67206" y="43257"/>
                  </a:lnTo>
                  <a:lnTo>
                    <a:pt x="66757" y="43556"/>
                  </a:lnTo>
                  <a:lnTo>
                    <a:pt x="66308" y="44006"/>
                  </a:lnTo>
                  <a:lnTo>
                    <a:pt x="66457" y="44006"/>
                  </a:lnTo>
                  <a:lnTo>
                    <a:pt x="67505" y="43257"/>
                  </a:lnTo>
                  <a:lnTo>
                    <a:pt x="67804" y="43856"/>
                  </a:lnTo>
                  <a:lnTo>
                    <a:pt x="66906" y="44754"/>
                  </a:lnTo>
                  <a:lnTo>
                    <a:pt x="66906" y="44904"/>
                  </a:lnTo>
                  <a:lnTo>
                    <a:pt x="67505" y="44455"/>
                  </a:lnTo>
                  <a:lnTo>
                    <a:pt x="67954" y="44155"/>
                  </a:lnTo>
                  <a:lnTo>
                    <a:pt x="67954" y="44305"/>
                  </a:lnTo>
                  <a:lnTo>
                    <a:pt x="68104" y="44754"/>
                  </a:lnTo>
                  <a:lnTo>
                    <a:pt x="67954" y="45053"/>
                  </a:lnTo>
                  <a:lnTo>
                    <a:pt x="67505" y="45353"/>
                  </a:lnTo>
                  <a:lnTo>
                    <a:pt x="67355" y="45652"/>
                  </a:lnTo>
                  <a:lnTo>
                    <a:pt x="67355" y="45802"/>
                  </a:lnTo>
                  <a:lnTo>
                    <a:pt x="67804" y="45502"/>
                  </a:lnTo>
                  <a:lnTo>
                    <a:pt x="68104" y="45203"/>
                  </a:lnTo>
                  <a:lnTo>
                    <a:pt x="68253" y="45053"/>
                  </a:lnTo>
                  <a:lnTo>
                    <a:pt x="68253" y="45203"/>
                  </a:lnTo>
                  <a:lnTo>
                    <a:pt x="68403" y="45802"/>
                  </a:lnTo>
                  <a:lnTo>
                    <a:pt x="67954" y="46400"/>
                  </a:lnTo>
                  <a:lnTo>
                    <a:pt x="68553" y="46101"/>
                  </a:lnTo>
                  <a:lnTo>
                    <a:pt x="68702" y="46849"/>
                  </a:lnTo>
                  <a:lnTo>
                    <a:pt x="68403" y="47298"/>
                  </a:lnTo>
                  <a:lnTo>
                    <a:pt x="66906" y="46101"/>
                  </a:lnTo>
                  <a:lnTo>
                    <a:pt x="66158" y="45353"/>
                  </a:lnTo>
                  <a:lnTo>
                    <a:pt x="57776" y="38018"/>
                  </a:lnTo>
                  <a:lnTo>
                    <a:pt x="61069" y="35773"/>
                  </a:lnTo>
                  <a:lnTo>
                    <a:pt x="64511" y="33678"/>
                  </a:lnTo>
                  <a:close/>
                  <a:moveTo>
                    <a:pt x="145038" y="33678"/>
                  </a:moveTo>
                  <a:lnTo>
                    <a:pt x="148331" y="35773"/>
                  </a:lnTo>
                  <a:lnTo>
                    <a:pt x="151624" y="38018"/>
                  </a:lnTo>
                  <a:lnTo>
                    <a:pt x="143242" y="45353"/>
                  </a:lnTo>
                  <a:lnTo>
                    <a:pt x="142494" y="46101"/>
                  </a:lnTo>
                  <a:lnTo>
                    <a:pt x="141147" y="47298"/>
                  </a:lnTo>
                  <a:lnTo>
                    <a:pt x="140698" y="46849"/>
                  </a:lnTo>
                  <a:lnTo>
                    <a:pt x="140997" y="46101"/>
                  </a:lnTo>
                  <a:lnTo>
                    <a:pt x="141446" y="46400"/>
                  </a:lnTo>
                  <a:lnTo>
                    <a:pt x="140997" y="45802"/>
                  </a:lnTo>
                  <a:lnTo>
                    <a:pt x="141147" y="45203"/>
                  </a:lnTo>
                  <a:lnTo>
                    <a:pt x="141296" y="45053"/>
                  </a:lnTo>
                  <a:lnTo>
                    <a:pt x="141296" y="45203"/>
                  </a:lnTo>
                  <a:lnTo>
                    <a:pt x="141895" y="45652"/>
                  </a:lnTo>
                  <a:lnTo>
                    <a:pt x="142045" y="45802"/>
                  </a:lnTo>
                  <a:lnTo>
                    <a:pt x="142194" y="45652"/>
                  </a:lnTo>
                  <a:lnTo>
                    <a:pt x="141895" y="45353"/>
                  </a:lnTo>
                  <a:lnTo>
                    <a:pt x="141446" y="45053"/>
                  </a:lnTo>
                  <a:lnTo>
                    <a:pt x="141296" y="44754"/>
                  </a:lnTo>
                  <a:lnTo>
                    <a:pt x="141596" y="44305"/>
                  </a:lnTo>
                  <a:lnTo>
                    <a:pt x="141596" y="44155"/>
                  </a:lnTo>
                  <a:lnTo>
                    <a:pt x="142194" y="44754"/>
                  </a:lnTo>
                  <a:lnTo>
                    <a:pt x="142494" y="44904"/>
                  </a:lnTo>
                  <a:lnTo>
                    <a:pt x="142643" y="44754"/>
                  </a:lnTo>
                  <a:lnTo>
                    <a:pt x="141596" y="43856"/>
                  </a:lnTo>
                  <a:lnTo>
                    <a:pt x="141895" y="43257"/>
                  </a:lnTo>
                  <a:lnTo>
                    <a:pt x="142045" y="43257"/>
                  </a:lnTo>
                  <a:lnTo>
                    <a:pt x="143093" y="44006"/>
                  </a:lnTo>
                  <a:lnTo>
                    <a:pt x="143093" y="44006"/>
                  </a:lnTo>
                  <a:lnTo>
                    <a:pt x="142643" y="43556"/>
                  </a:lnTo>
                  <a:lnTo>
                    <a:pt x="142344" y="43257"/>
                  </a:lnTo>
                  <a:lnTo>
                    <a:pt x="141895" y="42958"/>
                  </a:lnTo>
                  <a:lnTo>
                    <a:pt x="142194" y="42209"/>
                  </a:lnTo>
                  <a:lnTo>
                    <a:pt x="142643" y="42509"/>
                  </a:lnTo>
                  <a:lnTo>
                    <a:pt x="143093" y="42808"/>
                  </a:lnTo>
                  <a:lnTo>
                    <a:pt x="143691" y="43107"/>
                  </a:lnTo>
                  <a:lnTo>
                    <a:pt x="142793" y="42359"/>
                  </a:lnTo>
                  <a:lnTo>
                    <a:pt x="142344" y="41910"/>
                  </a:lnTo>
                  <a:lnTo>
                    <a:pt x="142494" y="41162"/>
                  </a:lnTo>
                  <a:lnTo>
                    <a:pt x="143093" y="41461"/>
                  </a:lnTo>
                  <a:lnTo>
                    <a:pt x="144140" y="42359"/>
                  </a:lnTo>
                  <a:lnTo>
                    <a:pt x="144290" y="42359"/>
                  </a:lnTo>
                  <a:lnTo>
                    <a:pt x="144290" y="42209"/>
                  </a:lnTo>
                  <a:lnTo>
                    <a:pt x="143691" y="41611"/>
                  </a:lnTo>
                  <a:lnTo>
                    <a:pt x="142943" y="41162"/>
                  </a:lnTo>
                  <a:lnTo>
                    <a:pt x="142643" y="40862"/>
                  </a:lnTo>
                  <a:lnTo>
                    <a:pt x="142943" y="40114"/>
                  </a:lnTo>
                  <a:lnTo>
                    <a:pt x="143093" y="40264"/>
                  </a:lnTo>
                  <a:lnTo>
                    <a:pt x="144889" y="41461"/>
                  </a:lnTo>
                  <a:lnTo>
                    <a:pt x="144290" y="40862"/>
                  </a:lnTo>
                  <a:lnTo>
                    <a:pt x="143691" y="40264"/>
                  </a:lnTo>
                  <a:lnTo>
                    <a:pt x="142943" y="39964"/>
                  </a:lnTo>
                  <a:lnTo>
                    <a:pt x="143242" y="39066"/>
                  </a:lnTo>
                  <a:lnTo>
                    <a:pt x="143991" y="39515"/>
                  </a:lnTo>
                  <a:lnTo>
                    <a:pt x="144739" y="40114"/>
                  </a:lnTo>
                  <a:lnTo>
                    <a:pt x="145487" y="40563"/>
                  </a:lnTo>
                  <a:lnTo>
                    <a:pt x="145487" y="40413"/>
                  </a:lnTo>
                  <a:lnTo>
                    <a:pt x="144889" y="39815"/>
                  </a:lnTo>
                  <a:lnTo>
                    <a:pt x="144290" y="39365"/>
                  </a:lnTo>
                  <a:lnTo>
                    <a:pt x="143392" y="38767"/>
                  </a:lnTo>
                  <a:lnTo>
                    <a:pt x="143691" y="37569"/>
                  </a:lnTo>
                  <a:lnTo>
                    <a:pt x="144589" y="38168"/>
                  </a:lnTo>
                  <a:lnTo>
                    <a:pt x="145936" y="39216"/>
                  </a:lnTo>
                  <a:lnTo>
                    <a:pt x="145936" y="39066"/>
                  </a:lnTo>
                  <a:lnTo>
                    <a:pt x="145487" y="38467"/>
                  </a:lnTo>
                  <a:lnTo>
                    <a:pt x="144889" y="38018"/>
                  </a:lnTo>
                  <a:lnTo>
                    <a:pt x="143841" y="37270"/>
                  </a:lnTo>
                  <a:lnTo>
                    <a:pt x="144140" y="36372"/>
                  </a:lnTo>
                  <a:lnTo>
                    <a:pt x="145188" y="37270"/>
                  </a:lnTo>
                  <a:lnTo>
                    <a:pt x="145936" y="37869"/>
                  </a:lnTo>
                  <a:lnTo>
                    <a:pt x="146834" y="38318"/>
                  </a:lnTo>
                  <a:lnTo>
                    <a:pt x="146834" y="38168"/>
                  </a:lnTo>
                  <a:lnTo>
                    <a:pt x="146086" y="37569"/>
                  </a:lnTo>
                  <a:lnTo>
                    <a:pt x="145338" y="36971"/>
                  </a:lnTo>
                  <a:lnTo>
                    <a:pt x="144140" y="36222"/>
                  </a:lnTo>
                  <a:lnTo>
                    <a:pt x="144440" y="35324"/>
                  </a:lnTo>
                  <a:lnTo>
                    <a:pt x="145487" y="36073"/>
                  </a:lnTo>
                  <a:lnTo>
                    <a:pt x="147134" y="37120"/>
                  </a:lnTo>
                  <a:lnTo>
                    <a:pt x="147283" y="37120"/>
                  </a:lnTo>
                  <a:lnTo>
                    <a:pt x="147283" y="36971"/>
                  </a:lnTo>
                  <a:lnTo>
                    <a:pt x="146535" y="36372"/>
                  </a:lnTo>
                  <a:lnTo>
                    <a:pt x="145936" y="35923"/>
                  </a:lnTo>
                  <a:lnTo>
                    <a:pt x="144589" y="35025"/>
                  </a:lnTo>
                  <a:lnTo>
                    <a:pt x="144889" y="34127"/>
                  </a:lnTo>
                  <a:lnTo>
                    <a:pt x="145787" y="34725"/>
                  </a:lnTo>
                  <a:lnTo>
                    <a:pt x="147882" y="35923"/>
                  </a:lnTo>
                  <a:lnTo>
                    <a:pt x="147134" y="35174"/>
                  </a:lnTo>
                  <a:lnTo>
                    <a:pt x="146236" y="34576"/>
                  </a:lnTo>
                  <a:lnTo>
                    <a:pt x="145038" y="33827"/>
                  </a:lnTo>
                  <a:lnTo>
                    <a:pt x="145038" y="33678"/>
                  </a:lnTo>
                  <a:close/>
                  <a:moveTo>
                    <a:pt x="140548" y="46999"/>
                  </a:moveTo>
                  <a:lnTo>
                    <a:pt x="140997" y="47448"/>
                  </a:lnTo>
                  <a:lnTo>
                    <a:pt x="140249" y="48047"/>
                  </a:lnTo>
                  <a:lnTo>
                    <a:pt x="140249" y="48047"/>
                  </a:lnTo>
                  <a:lnTo>
                    <a:pt x="140548" y="46999"/>
                  </a:lnTo>
                  <a:close/>
                  <a:moveTo>
                    <a:pt x="68852" y="46999"/>
                  </a:moveTo>
                  <a:lnTo>
                    <a:pt x="69151" y="48047"/>
                  </a:lnTo>
                  <a:lnTo>
                    <a:pt x="69151" y="48047"/>
                  </a:lnTo>
                  <a:lnTo>
                    <a:pt x="68403" y="47448"/>
                  </a:lnTo>
                  <a:lnTo>
                    <a:pt x="68852" y="46999"/>
                  </a:lnTo>
                  <a:close/>
                  <a:moveTo>
                    <a:pt x="96094" y="53286"/>
                  </a:moveTo>
                  <a:lnTo>
                    <a:pt x="95046" y="60620"/>
                  </a:lnTo>
                  <a:lnTo>
                    <a:pt x="94896" y="60620"/>
                  </a:lnTo>
                  <a:lnTo>
                    <a:pt x="93100" y="53884"/>
                  </a:lnTo>
                  <a:lnTo>
                    <a:pt x="96094" y="53286"/>
                  </a:lnTo>
                  <a:close/>
                  <a:moveTo>
                    <a:pt x="113007" y="53286"/>
                  </a:moveTo>
                  <a:lnTo>
                    <a:pt x="116150" y="53884"/>
                  </a:lnTo>
                  <a:lnTo>
                    <a:pt x="114803" y="60620"/>
                  </a:lnTo>
                  <a:lnTo>
                    <a:pt x="114055" y="60470"/>
                  </a:lnTo>
                  <a:lnTo>
                    <a:pt x="113007" y="53286"/>
                  </a:lnTo>
                  <a:close/>
                  <a:moveTo>
                    <a:pt x="110313" y="35174"/>
                  </a:moveTo>
                  <a:lnTo>
                    <a:pt x="114654" y="35624"/>
                  </a:lnTo>
                  <a:lnTo>
                    <a:pt x="118994" y="36372"/>
                  </a:lnTo>
                  <a:lnTo>
                    <a:pt x="118994" y="43257"/>
                  </a:lnTo>
                  <a:lnTo>
                    <a:pt x="122437" y="37270"/>
                  </a:lnTo>
                  <a:lnTo>
                    <a:pt x="127077" y="38617"/>
                  </a:lnTo>
                  <a:lnTo>
                    <a:pt x="131717" y="40413"/>
                  </a:lnTo>
                  <a:lnTo>
                    <a:pt x="136058" y="42359"/>
                  </a:lnTo>
                  <a:lnTo>
                    <a:pt x="140398" y="44754"/>
                  </a:lnTo>
                  <a:lnTo>
                    <a:pt x="138153" y="51190"/>
                  </a:lnTo>
                  <a:lnTo>
                    <a:pt x="138153" y="51190"/>
                  </a:lnTo>
                  <a:lnTo>
                    <a:pt x="143392" y="46700"/>
                  </a:lnTo>
                  <a:lnTo>
                    <a:pt x="145637" y="48197"/>
                  </a:lnTo>
                  <a:lnTo>
                    <a:pt x="147733" y="49843"/>
                  </a:lnTo>
                  <a:lnTo>
                    <a:pt x="149828" y="51489"/>
                  </a:lnTo>
                  <a:lnTo>
                    <a:pt x="151774" y="53286"/>
                  </a:lnTo>
                  <a:lnTo>
                    <a:pt x="138902" y="63164"/>
                  </a:lnTo>
                  <a:lnTo>
                    <a:pt x="136207" y="61069"/>
                  </a:lnTo>
                  <a:lnTo>
                    <a:pt x="133513" y="59273"/>
                  </a:lnTo>
                  <a:lnTo>
                    <a:pt x="135609" y="55980"/>
                  </a:lnTo>
                  <a:lnTo>
                    <a:pt x="136357" y="55980"/>
                  </a:lnTo>
                  <a:lnTo>
                    <a:pt x="137105" y="55830"/>
                  </a:lnTo>
                  <a:lnTo>
                    <a:pt x="137704" y="55231"/>
                  </a:lnTo>
                  <a:lnTo>
                    <a:pt x="138153" y="54483"/>
                  </a:lnTo>
                  <a:lnTo>
                    <a:pt x="138303" y="54034"/>
                  </a:lnTo>
                  <a:lnTo>
                    <a:pt x="138303" y="53735"/>
                  </a:lnTo>
                  <a:lnTo>
                    <a:pt x="138003" y="52837"/>
                  </a:lnTo>
                  <a:lnTo>
                    <a:pt x="137554" y="52238"/>
                  </a:lnTo>
                  <a:lnTo>
                    <a:pt x="137255" y="51938"/>
                  </a:lnTo>
                  <a:lnTo>
                    <a:pt x="136806" y="51789"/>
                  </a:lnTo>
                  <a:lnTo>
                    <a:pt x="136357" y="51639"/>
                  </a:lnTo>
                  <a:lnTo>
                    <a:pt x="135908" y="51639"/>
                  </a:lnTo>
                  <a:lnTo>
                    <a:pt x="135160" y="51789"/>
                  </a:lnTo>
                  <a:lnTo>
                    <a:pt x="134411" y="52388"/>
                  </a:lnTo>
                  <a:lnTo>
                    <a:pt x="134261" y="52687"/>
                  </a:lnTo>
                  <a:lnTo>
                    <a:pt x="133962" y="53136"/>
                  </a:lnTo>
                  <a:lnTo>
                    <a:pt x="133962" y="53735"/>
                  </a:lnTo>
                  <a:lnTo>
                    <a:pt x="133962" y="54483"/>
                  </a:lnTo>
                  <a:lnTo>
                    <a:pt x="134261" y="55082"/>
                  </a:lnTo>
                  <a:lnTo>
                    <a:pt x="134711" y="55531"/>
                  </a:lnTo>
                  <a:lnTo>
                    <a:pt x="132765" y="58824"/>
                  </a:lnTo>
                  <a:lnTo>
                    <a:pt x="129172" y="56728"/>
                  </a:lnTo>
                  <a:lnTo>
                    <a:pt x="125430" y="54932"/>
                  </a:lnTo>
                  <a:lnTo>
                    <a:pt x="121539" y="53585"/>
                  </a:lnTo>
                  <a:lnTo>
                    <a:pt x="117348" y="52388"/>
                  </a:lnTo>
                  <a:lnTo>
                    <a:pt x="118246" y="48346"/>
                  </a:lnTo>
                  <a:lnTo>
                    <a:pt x="118994" y="48047"/>
                  </a:lnTo>
                  <a:lnTo>
                    <a:pt x="119743" y="47598"/>
                  </a:lnTo>
                  <a:lnTo>
                    <a:pt x="120192" y="46999"/>
                  </a:lnTo>
                  <a:lnTo>
                    <a:pt x="120341" y="46101"/>
                  </a:lnTo>
                  <a:lnTo>
                    <a:pt x="120341" y="45652"/>
                  </a:lnTo>
                  <a:lnTo>
                    <a:pt x="120192" y="45203"/>
                  </a:lnTo>
                  <a:lnTo>
                    <a:pt x="119743" y="44604"/>
                  </a:lnTo>
                  <a:lnTo>
                    <a:pt x="118994" y="44155"/>
                  </a:lnTo>
                  <a:lnTo>
                    <a:pt x="118545" y="44006"/>
                  </a:lnTo>
                  <a:lnTo>
                    <a:pt x="118096" y="43856"/>
                  </a:lnTo>
                  <a:lnTo>
                    <a:pt x="117647" y="44006"/>
                  </a:lnTo>
                  <a:lnTo>
                    <a:pt x="117198" y="44155"/>
                  </a:lnTo>
                  <a:lnTo>
                    <a:pt x="116599" y="44604"/>
                  </a:lnTo>
                  <a:lnTo>
                    <a:pt x="116150" y="45203"/>
                  </a:lnTo>
                  <a:lnTo>
                    <a:pt x="116001" y="45652"/>
                  </a:lnTo>
                  <a:lnTo>
                    <a:pt x="115851" y="46101"/>
                  </a:lnTo>
                  <a:lnTo>
                    <a:pt x="116001" y="46849"/>
                  </a:lnTo>
                  <a:lnTo>
                    <a:pt x="116300" y="47298"/>
                  </a:lnTo>
                  <a:lnTo>
                    <a:pt x="116749" y="47897"/>
                  </a:lnTo>
                  <a:lnTo>
                    <a:pt x="117348" y="48197"/>
                  </a:lnTo>
                  <a:lnTo>
                    <a:pt x="116450" y="52238"/>
                  </a:lnTo>
                  <a:lnTo>
                    <a:pt x="112708" y="51489"/>
                  </a:lnTo>
                  <a:lnTo>
                    <a:pt x="110313" y="35174"/>
                  </a:lnTo>
                  <a:close/>
                  <a:moveTo>
                    <a:pt x="98488" y="35174"/>
                  </a:moveTo>
                  <a:lnTo>
                    <a:pt x="96243" y="51489"/>
                  </a:lnTo>
                  <a:lnTo>
                    <a:pt x="92651" y="52238"/>
                  </a:lnTo>
                  <a:lnTo>
                    <a:pt x="91453" y="48346"/>
                  </a:lnTo>
                  <a:lnTo>
                    <a:pt x="92052" y="47747"/>
                  </a:lnTo>
                  <a:lnTo>
                    <a:pt x="92501" y="46999"/>
                  </a:lnTo>
                  <a:lnTo>
                    <a:pt x="92501" y="46251"/>
                  </a:lnTo>
                  <a:lnTo>
                    <a:pt x="92352" y="45353"/>
                  </a:lnTo>
                  <a:lnTo>
                    <a:pt x="92052" y="45053"/>
                  </a:lnTo>
                  <a:lnTo>
                    <a:pt x="91753" y="44754"/>
                  </a:lnTo>
                  <a:lnTo>
                    <a:pt x="91004" y="44305"/>
                  </a:lnTo>
                  <a:lnTo>
                    <a:pt x="90256" y="44155"/>
                  </a:lnTo>
                  <a:lnTo>
                    <a:pt x="89807" y="44305"/>
                  </a:lnTo>
                  <a:lnTo>
                    <a:pt x="89358" y="44455"/>
                  </a:lnTo>
                  <a:lnTo>
                    <a:pt x="88909" y="44604"/>
                  </a:lnTo>
                  <a:lnTo>
                    <a:pt x="88610" y="44904"/>
                  </a:lnTo>
                  <a:lnTo>
                    <a:pt x="88310" y="45652"/>
                  </a:lnTo>
                  <a:lnTo>
                    <a:pt x="88161" y="46550"/>
                  </a:lnTo>
                  <a:lnTo>
                    <a:pt x="88161" y="46999"/>
                  </a:lnTo>
                  <a:lnTo>
                    <a:pt x="88310" y="47448"/>
                  </a:lnTo>
                  <a:lnTo>
                    <a:pt x="88759" y="47897"/>
                  </a:lnTo>
                  <a:lnTo>
                    <a:pt x="89208" y="48346"/>
                  </a:lnTo>
                  <a:lnTo>
                    <a:pt x="89807" y="48496"/>
                  </a:lnTo>
                  <a:lnTo>
                    <a:pt x="90555" y="48646"/>
                  </a:lnTo>
                  <a:lnTo>
                    <a:pt x="91603" y="52537"/>
                  </a:lnTo>
                  <a:lnTo>
                    <a:pt x="87412" y="53735"/>
                  </a:lnTo>
                  <a:lnTo>
                    <a:pt x="83521" y="55231"/>
                  </a:lnTo>
                  <a:lnTo>
                    <a:pt x="79629" y="57028"/>
                  </a:lnTo>
                  <a:lnTo>
                    <a:pt x="75887" y="59273"/>
                  </a:lnTo>
                  <a:lnTo>
                    <a:pt x="73941" y="55680"/>
                  </a:lnTo>
                  <a:lnTo>
                    <a:pt x="74390" y="54932"/>
                  </a:lnTo>
                  <a:lnTo>
                    <a:pt x="74540" y="54034"/>
                  </a:lnTo>
                  <a:lnTo>
                    <a:pt x="74240" y="53286"/>
                  </a:lnTo>
                  <a:lnTo>
                    <a:pt x="73791" y="52537"/>
                  </a:lnTo>
                  <a:lnTo>
                    <a:pt x="73492" y="52238"/>
                  </a:lnTo>
                  <a:lnTo>
                    <a:pt x="73043" y="52088"/>
                  </a:lnTo>
                  <a:lnTo>
                    <a:pt x="72295" y="51938"/>
                  </a:lnTo>
                  <a:lnTo>
                    <a:pt x="71397" y="52088"/>
                  </a:lnTo>
                  <a:lnTo>
                    <a:pt x="71097" y="52388"/>
                  </a:lnTo>
                  <a:lnTo>
                    <a:pt x="70648" y="52687"/>
                  </a:lnTo>
                  <a:lnTo>
                    <a:pt x="70499" y="52986"/>
                  </a:lnTo>
                  <a:lnTo>
                    <a:pt x="70199" y="53286"/>
                  </a:lnTo>
                  <a:lnTo>
                    <a:pt x="70049" y="54184"/>
                  </a:lnTo>
                  <a:lnTo>
                    <a:pt x="70199" y="55082"/>
                  </a:lnTo>
                  <a:lnTo>
                    <a:pt x="70499" y="55381"/>
                  </a:lnTo>
                  <a:lnTo>
                    <a:pt x="70798" y="55680"/>
                  </a:lnTo>
                  <a:lnTo>
                    <a:pt x="71247" y="56129"/>
                  </a:lnTo>
                  <a:lnTo>
                    <a:pt x="71846" y="56279"/>
                  </a:lnTo>
                  <a:lnTo>
                    <a:pt x="72444" y="56429"/>
                  </a:lnTo>
                  <a:lnTo>
                    <a:pt x="73043" y="56279"/>
                  </a:lnTo>
                  <a:lnTo>
                    <a:pt x="75139" y="59722"/>
                  </a:lnTo>
                  <a:lnTo>
                    <a:pt x="72444" y="61668"/>
                  </a:lnTo>
                  <a:lnTo>
                    <a:pt x="69750" y="63763"/>
                  </a:lnTo>
                  <a:lnTo>
                    <a:pt x="56728" y="54184"/>
                  </a:lnTo>
                  <a:lnTo>
                    <a:pt x="58824" y="52088"/>
                  </a:lnTo>
                  <a:lnTo>
                    <a:pt x="61218" y="50142"/>
                  </a:lnTo>
                  <a:lnTo>
                    <a:pt x="63613" y="48346"/>
                  </a:lnTo>
                  <a:lnTo>
                    <a:pt x="66008" y="46550"/>
                  </a:lnTo>
                  <a:lnTo>
                    <a:pt x="71247" y="51190"/>
                  </a:lnTo>
                  <a:lnTo>
                    <a:pt x="71247" y="51190"/>
                  </a:lnTo>
                  <a:lnTo>
                    <a:pt x="69151" y="44754"/>
                  </a:lnTo>
                  <a:lnTo>
                    <a:pt x="73342" y="42359"/>
                  </a:lnTo>
                  <a:lnTo>
                    <a:pt x="77683" y="40264"/>
                  </a:lnTo>
                  <a:lnTo>
                    <a:pt x="82323" y="38617"/>
                  </a:lnTo>
                  <a:lnTo>
                    <a:pt x="86963" y="37120"/>
                  </a:lnTo>
                  <a:lnTo>
                    <a:pt x="90406" y="43257"/>
                  </a:lnTo>
                  <a:lnTo>
                    <a:pt x="90555" y="36372"/>
                  </a:lnTo>
                  <a:lnTo>
                    <a:pt x="94447" y="35624"/>
                  </a:lnTo>
                  <a:lnTo>
                    <a:pt x="98488" y="35174"/>
                  </a:lnTo>
                  <a:close/>
                  <a:moveTo>
                    <a:pt x="56878" y="38467"/>
                  </a:moveTo>
                  <a:lnTo>
                    <a:pt x="65260" y="45951"/>
                  </a:lnTo>
                  <a:lnTo>
                    <a:pt x="62865" y="47747"/>
                  </a:lnTo>
                  <a:lnTo>
                    <a:pt x="60470" y="49544"/>
                  </a:lnTo>
                  <a:lnTo>
                    <a:pt x="58075" y="51489"/>
                  </a:lnTo>
                  <a:lnTo>
                    <a:pt x="55830" y="53585"/>
                  </a:lnTo>
                  <a:lnTo>
                    <a:pt x="48196" y="47897"/>
                  </a:lnTo>
                  <a:lnTo>
                    <a:pt x="47298" y="48646"/>
                  </a:lnTo>
                  <a:lnTo>
                    <a:pt x="53136" y="56279"/>
                  </a:lnTo>
                  <a:lnTo>
                    <a:pt x="51040" y="58524"/>
                  </a:lnTo>
                  <a:lnTo>
                    <a:pt x="49244" y="60770"/>
                  </a:lnTo>
                  <a:lnTo>
                    <a:pt x="47448" y="63164"/>
                  </a:lnTo>
                  <a:lnTo>
                    <a:pt x="45802" y="65559"/>
                  </a:lnTo>
                  <a:lnTo>
                    <a:pt x="38018" y="57477"/>
                  </a:lnTo>
                  <a:lnTo>
                    <a:pt x="40114" y="54782"/>
                  </a:lnTo>
                  <a:lnTo>
                    <a:pt x="42209" y="52238"/>
                  </a:lnTo>
                  <a:lnTo>
                    <a:pt x="44454" y="49693"/>
                  </a:lnTo>
                  <a:lnTo>
                    <a:pt x="46700" y="47298"/>
                  </a:lnTo>
                  <a:lnTo>
                    <a:pt x="49094" y="44904"/>
                  </a:lnTo>
                  <a:lnTo>
                    <a:pt x="51639" y="42658"/>
                  </a:lnTo>
                  <a:lnTo>
                    <a:pt x="54184" y="40563"/>
                  </a:lnTo>
                  <a:lnTo>
                    <a:pt x="56878" y="38467"/>
                  </a:lnTo>
                  <a:close/>
                  <a:moveTo>
                    <a:pt x="152522" y="38617"/>
                  </a:moveTo>
                  <a:lnTo>
                    <a:pt x="155216" y="40563"/>
                  </a:lnTo>
                  <a:lnTo>
                    <a:pt x="157761" y="42658"/>
                  </a:lnTo>
                  <a:lnTo>
                    <a:pt x="160306" y="44904"/>
                  </a:lnTo>
                  <a:lnTo>
                    <a:pt x="162700" y="47298"/>
                  </a:lnTo>
                  <a:lnTo>
                    <a:pt x="164946" y="49693"/>
                  </a:lnTo>
                  <a:lnTo>
                    <a:pt x="167191" y="52238"/>
                  </a:lnTo>
                  <a:lnTo>
                    <a:pt x="169286" y="54932"/>
                  </a:lnTo>
                  <a:lnTo>
                    <a:pt x="171382" y="57626"/>
                  </a:lnTo>
                  <a:lnTo>
                    <a:pt x="163748" y="65559"/>
                  </a:lnTo>
                  <a:lnTo>
                    <a:pt x="161802" y="62865"/>
                  </a:lnTo>
                  <a:lnTo>
                    <a:pt x="159707" y="60320"/>
                  </a:lnTo>
                  <a:lnTo>
                    <a:pt x="157611" y="57776"/>
                  </a:lnTo>
                  <a:lnTo>
                    <a:pt x="155366" y="55381"/>
                  </a:lnTo>
                  <a:lnTo>
                    <a:pt x="161054" y="47897"/>
                  </a:lnTo>
                  <a:lnTo>
                    <a:pt x="160156" y="46999"/>
                  </a:lnTo>
                  <a:lnTo>
                    <a:pt x="152672" y="52687"/>
                  </a:lnTo>
                  <a:lnTo>
                    <a:pt x="150576" y="50891"/>
                  </a:lnTo>
                  <a:lnTo>
                    <a:pt x="148481" y="49095"/>
                  </a:lnTo>
                  <a:lnTo>
                    <a:pt x="146385" y="47448"/>
                  </a:lnTo>
                  <a:lnTo>
                    <a:pt x="144140" y="45951"/>
                  </a:lnTo>
                  <a:lnTo>
                    <a:pt x="152522" y="38617"/>
                  </a:lnTo>
                  <a:close/>
                  <a:moveTo>
                    <a:pt x="117048" y="54184"/>
                  </a:moveTo>
                  <a:lnTo>
                    <a:pt x="120940" y="55231"/>
                  </a:lnTo>
                  <a:lnTo>
                    <a:pt x="124682" y="56579"/>
                  </a:lnTo>
                  <a:lnTo>
                    <a:pt x="128424" y="58375"/>
                  </a:lnTo>
                  <a:lnTo>
                    <a:pt x="131867" y="60320"/>
                  </a:lnTo>
                  <a:lnTo>
                    <a:pt x="128274" y="66158"/>
                  </a:lnTo>
                  <a:lnTo>
                    <a:pt x="125281" y="64511"/>
                  </a:lnTo>
                  <a:lnTo>
                    <a:pt x="122287" y="63015"/>
                  </a:lnTo>
                  <a:lnTo>
                    <a:pt x="118994" y="61817"/>
                  </a:lnTo>
                  <a:lnTo>
                    <a:pt x="115701" y="60919"/>
                  </a:lnTo>
                  <a:lnTo>
                    <a:pt x="117048" y="54184"/>
                  </a:lnTo>
                  <a:close/>
                  <a:moveTo>
                    <a:pt x="92052" y="54184"/>
                  </a:moveTo>
                  <a:lnTo>
                    <a:pt x="93998" y="60770"/>
                  </a:lnTo>
                  <a:lnTo>
                    <a:pt x="90406" y="61817"/>
                  </a:lnTo>
                  <a:lnTo>
                    <a:pt x="86813" y="63164"/>
                  </a:lnTo>
                  <a:lnTo>
                    <a:pt x="83521" y="64811"/>
                  </a:lnTo>
                  <a:lnTo>
                    <a:pt x="80228" y="66757"/>
                  </a:lnTo>
                  <a:lnTo>
                    <a:pt x="76785" y="60770"/>
                  </a:lnTo>
                  <a:lnTo>
                    <a:pt x="80377" y="58674"/>
                  </a:lnTo>
                  <a:lnTo>
                    <a:pt x="84119" y="56878"/>
                  </a:lnTo>
                  <a:lnTo>
                    <a:pt x="88011" y="55381"/>
                  </a:lnTo>
                  <a:lnTo>
                    <a:pt x="92052" y="54184"/>
                  </a:lnTo>
                  <a:close/>
                  <a:moveTo>
                    <a:pt x="132615" y="60770"/>
                  </a:moveTo>
                  <a:lnTo>
                    <a:pt x="135160" y="62416"/>
                  </a:lnTo>
                  <a:lnTo>
                    <a:pt x="137405" y="64212"/>
                  </a:lnTo>
                  <a:lnTo>
                    <a:pt x="131717" y="68553"/>
                  </a:lnTo>
                  <a:lnTo>
                    <a:pt x="129172" y="66607"/>
                  </a:lnTo>
                  <a:lnTo>
                    <a:pt x="132615" y="60770"/>
                  </a:lnTo>
                  <a:close/>
                  <a:moveTo>
                    <a:pt x="37569" y="58375"/>
                  </a:moveTo>
                  <a:lnTo>
                    <a:pt x="38168" y="59123"/>
                  </a:lnTo>
                  <a:lnTo>
                    <a:pt x="37420" y="60320"/>
                  </a:lnTo>
                  <a:lnTo>
                    <a:pt x="36971" y="61219"/>
                  </a:lnTo>
                  <a:lnTo>
                    <a:pt x="36671" y="62117"/>
                  </a:lnTo>
                  <a:lnTo>
                    <a:pt x="37719" y="60470"/>
                  </a:lnTo>
                  <a:lnTo>
                    <a:pt x="38467" y="59273"/>
                  </a:lnTo>
                  <a:lnTo>
                    <a:pt x="39066" y="60021"/>
                  </a:lnTo>
                  <a:lnTo>
                    <a:pt x="38318" y="61219"/>
                  </a:lnTo>
                  <a:lnTo>
                    <a:pt x="37869" y="62117"/>
                  </a:lnTo>
                  <a:lnTo>
                    <a:pt x="37569" y="63015"/>
                  </a:lnTo>
                  <a:lnTo>
                    <a:pt x="37569" y="63015"/>
                  </a:lnTo>
                  <a:lnTo>
                    <a:pt x="38168" y="62266"/>
                  </a:lnTo>
                  <a:lnTo>
                    <a:pt x="38617" y="61368"/>
                  </a:lnTo>
                  <a:lnTo>
                    <a:pt x="39216" y="60171"/>
                  </a:lnTo>
                  <a:lnTo>
                    <a:pt x="39814" y="60770"/>
                  </a:lnTo>
                  <a:lnTo>
                    <a:pt x="39066" y="62117"/>
                  </a:lnTo>
                  <a:lnTo>
                    <a:pt x="38916" y="62715"/>
                  </a:lnTo>
                  <a:lnTo>
                    <a:pt x="38617" y="63314"/>
                  </a:lnTo>
                  <a:lnTo>
                    <a:pt x="38767" y="63464"/>
                  </a:lnTo>
                  <a:lnTo>
                    <a:pt x="39665" y="61967"/>
                  </a:lnTo>
                  <a:lnTo>
                    <a:pt x="40114" y="61069"/>
                  </a:lnTo>
                  <a:lnTo>
                    <a:pt x="40862" y="61967"/>
                  </a:lnTo>
                  <a:lnTo>
                    <a:pt x="40413" y="62865"/>
                  </a:lnTo>
                  <a:lnTo>
                    <a:pt x="39964" y="63613"/>
                  </a:lnTo>
                  <a:lnTo>
                    <a:pt x="39665" y="64511"/>
                  </a:lnTo>
                  <a:lnTo>
                    <a:pt x="39814" y="64511"/>
                  </a:lnTo>
                  <a:lnTo>
                    <a:pt x="40263" y="63763"/>
                  </a:lnTo>
                  <a:lnTo>
                    <a:pt x="40563" y="63015"/>
                  </a:lnTo>
                  <a:lnTo>
                    <a:pt x="41162" y="62117"/>
                  </a:lnTo>
                  <a:lnTo>
                    <a:pt x="41760" y="62865"/>
                  </a:lnTo>
                  <a:lnTo>
                    <a:pt x="41311" y="63613"/>
                  </a:lnTo>
                  <a:lnTo>
                    <a:pt x="40862" y="64362"/>
                  </a:lnTo>
                  <a:lnTo>
                    <a:pt x="40563" y="65110"/>
                  </a:lnTo>
                  <a:lnTo>
                    <a:pt x="40713" y="65110"/>
                  </a:lnTo>
                  <a:lnTo>
                    <a:pt x="41760" y="63314"/>
                  </a:lnTo>
                  <a:lnTo>
                    <a:pt x="41910" y="63015"/>
                  </a:lnTo>
                  <a:lnTo>
                    <a:pt x="42509" y="63613"/>
                  </a:lnTo>
                  <a:lnTo>
                    <a:pt x="42209" y="64062"/>
                  </a:lnTo>
                  <a:lnTo>
                    <a:pt x="41611" y="65559"/>
                  </a:lnTo>
                  <a:lnTo>
                    <a:pt x="41760" y="65559"/>
                  </a:lnTo>
                  <a:lnTo>
                    <a:pt x="42359" y="64212"/>
                  </a:lnTo>
                  <a:lnTo>
                    <a:pt x="42658" y="63763"/>
                  </a:lnTo>
                  <a:lnTo>
                    <a:pt x="43257" y="64362"/>
                  </a:lnTo>
                  <a:lnTo>
                    <a:pt x="42958" y="64961"/>
                  </a:lnTo>
                  <a:lnTo>
                    <a:pt x="42509" y="66008"/>
                  </a:lnTo>
                  <a:lnTo>
                    <a:pt x="43107" y="65410"/>
                  </a:lnTo>
                  <a:lnTo>
                    <a:pt x="43407" y="64511"/>
                  </a:lnTo>
                  <a:lnTo>
                    <a:pt x="44005" y="65110"/>
                  </a:lnTo>
                  <a:lnTo>
                    <a:pt x="43856" y="65410"/>
                  </a:lnTo>
                  <a:lnTo>
                    <a:pt x="43556" y="66008"/>
                  </a:lnTo>
                  <a:lnTo>
                    <a:pt x="43407" y="66457"/>
                  </a:lnTo>
                  <a:lnTo>
                    <a:pt x="43556" y="66607"/>
                  </a:lnTo>
                  <a:lnTo>
                    <a:pt x="44005" y="65559"/>
                  </a:lnTo>
                  <a:lnTo>
                    <a:pt x="44155" y="65410"/>
                  </a:lnTo>
                  <a:lnTo>
                    <a:pt x="44754" y="65859"/>
                  </a:lnTo>
                  <a:lnTo>
                    <a:pt x="44155" y="67056"/>
                  </a:lnTo>
                  <a:lnTo>
                    <a:pt x="44305" y="67206"/>
                  </a:lnTo>
                  <a:lnTo>
                    <a:pt x="44904" y="66158"/>
                  </a:lnTo>
                  <a:lnTo>
                    <a:pt x="45203" y="66457"/>
                  </a:lnTo>
                  <a:lnTo>
                    <a:pt x="45353" y="66607"/>
                  </a:lnTo>
                  <a:lnTo>
                    <a:pt x="45203" y="66757"/>
                  </a:lnTo>
                  <a:lnTo>
                    <a:pt x="45053" y="67206"/>
                  </a:lnTo>
                  <a:lnTo>
                    <a:pt x="45053" y="67655"/>
                  </a:lnTo>
                  <a:lnTo>
                    <a:pt x="45053" y="67804"/>
                  </a:lnTo>
                  <a:lnTo>
                    <a:pt x="45203" y="67804"/>
                  </a:lnTo>
                  <a:lnTo>
                    <a:pt x="45502" y="66906"/>
                  </a:lnTo>
                  <a:lnTo>
                    <a:pt x="45502" y="66757"/>
                  </a:lnTo>
                  <a:lnTo>
                    <a:pt x="45951" y="67206"/>
                  </a:lnTo>
                  <a:lnTo>
                    <a:pt x="46101" y="67355"/>
                  </a:lnTo>
                  <a:lnTo>
                    <a:pt x="45802" y="68104"/>
                  </a:lnTo>
                  <a:lnTo>
                    <a:pt x="45951" y="68104"/>
                  </a:lnTo>
                  <a:lnTo>
                    <a:pt x="46251" y="67505"/>
                  </a:lnTo>
                  <a:lnTo>
                    <a:pt x="46849" y="68104"/>
                  </a:lnTo>
                  <a:lnTo>
                    <a:pt x="46700" y="68104"/>
                  </a:lnTo>
                  <a:lnTo>
                    <a:pt x="46700" y="68702"/>
                  </a:lnTo>
                  <a:lnTo>
                    <a:pt x="45203" y="68253"/>
                  </a:lnTo>
                  <a:lnTo>
                    <a:pt x="44155" y="68104"/>
                  </a:lnTo>
                  <a:lnTo>
                    <a:pt x="33378" y="64961"/>
                  </a:lnTo>
                  <a:lnTo>
                    <a:pt x="35534" y="61368"/>
                  </a:lnTo>
                  <a:lnTo>
                    <a:pt x="35623" y="61368"/>
                  </a:lnTo>
                  <a:lnTo>
                    <a:pt x="36971" y="59422"/>
                  </a:lnTo>
                  <a:lnTo>
                    <a:pt x="37569" y="58375"/>
                  </a:lnTo>
                  <a:close/>
                  <a:moveTo>
                    <a:pt x="171831" y="58375"/>
                  </a:moveTo>
                  <a:lnTo>
                    <a:pt x="172579" y="59422"/>
                  </a:lnTo>
                  <a:lnTo>
                    <a:pt x="173777" y="61368"/>
                  </a:lnTo>
                  <a:lnTo>
                    <a:pt x="173926" y="61368"/>
                  </a:lnTo>
                  <a:lnTo>
                    <a:pt x="176022" y="64961"/>
                  </a:lnTo>
                  <a:lnTo>
                    <a:pt x="165245" y="68104"/>
                  </a:lnTo>
                  <a:lnTo>
                    <a:pt x="164197" y="68403"/>
                  </a:lnTo>
                  <a:lnTo>
                    <a:pt x="162850" y="68702"/>
                  </a:lnTo>
                  <a:lnTo>
                    <a:pt x="162700" y="68104"/>
                  </a:lnTo>
                  <a:lnTo>
                    <a:pt x="163149" y="67505"/>
                  </a:lnTo>
                  <a:lnTo>
                    <a:pt x="163449" y="68104"/>
                  </a:lnTo>
                  <a:lnTo>
                    <a:pt x="163598" y="68104"/>
                  </a:lnTo>
                  <a:lnTo>
                    <a:pt x="163449" y="67355"/>
                  </a:lnTo>
                  <a:lnTo>
                    <a:pt x="163449" y="67206"/>
                  </a:lnTo>
                  <a:lnTo>
                    <a:pt x="163898" y="66757"/>
                  </a:lnTo>
                  <a:lnTo>
                    <a:pt x="163898" y="66906"/>
                  </a:lnTo>
                  <a:lnTo>
                    <a:pt x="164347" y="67804"/>
                  </a:lnTo>
                  <a:lnTo>
                    <a:pt x="164497" y="67655"/>
                  </a:lnTo>
                  <a:lnTo>
                    <a:pt x="164347" y="67206"/>
                  </a:lnTo>
                  <a:lnTo>
                    <a:pt x="164197" y="66757"/>
                  </a:lnTo>
                  <a:lnTo>
                    <a:pt x="164047" y="66607"/>
                  </a:lnTo>
                  <a:lnTo>
                    <a:pt x="164197" y="66457"/>
                  </a:lnTo>
                  <a:lnTo>
                    <a:pt x="164497" y="66158"/>
                  </a:lnTo>
                  <a:lnTo>
                    <a:pt x="165095" y="67206"/>
                  </a:lnTo>
                  <a:lnTo>
                    <a:pt x="165245" y="67206"/>
                  </a:lnTo>
                  <a:lnTo>
                    <a:pt x="165245" y="67056"/>
                  </a:lnTo>
                  <a:lnTo>
                    <a:pt x="164796" y="65859"/>
                  </a:lnTo>
                  <a:lnTo>
                    <a:pt x="165245" y="65410"/>
                  </a:lnTo>
                  <a:lnTo>
                    <a:pt x="165395" y="65559"/>
                  </a:lnTo>
                  <a:lnTo>
                    <a:pt x="165993" y="66607"/>
                  </a:lnTo>
                  <a:lnTo>
                    <a:pt x="165993" y="66457"/>
                  </a:lnTo>
                  <a:lnTo>
                    <a:pt x="165844" y="66008"/>
                  </a:lnTo>
                  <a:lnTo>
                    <a:pt x="165544" y="65410"/>
                  </a:lnTo>
                  <a:lnTo>
                    <a:pt x="165395" y="65110"/>
                  </a:lnTo>
                  <a:lnTo>
                    <a:pt x="165993" y="64511"/>
                  </a:lnTo>
                  <a:lnTo>
                    <a:pt x="166442" y="65410"/>
                  </a:lnTo>
                  <a:lnTo>
                    <a:pt x="166891" y="66008"/>
                  </a:lnTo>
                  <a:lnTo>
                    <a:pt x="167041" y="66008"/>
                  </a:lnTo>
                  <a:lnTo>
                    <a:pt x="166442" y="64961"/>
                  </a:lnTo>
                  <a:lnTo>
                    <a:pt x="166143" y="64362"/>
                  </a:lnTo>
                  <a:lnTo>
                    <a:pt x="166742" y="63763"/>
                  </a:lnTo>
                  <a:lnTo>
                    <a:pt x="167041" y="64212"/>
                  </a:lnTo>
                  <a:lnTo>
                    <a:pt x="167640" y="65559"/>
                  </a:lnTo>
                  <a:lnTo>
                    <a:pt x="167789" y="65559"/>
                  </a:lnTo>
                  <a:lnTo>
                    <a:pt x="167191" y="64062"/>
                  </a:lnTo>
                  <a:lnTo>
                    <a:pt x="166891" y="63613"/>
                  </a:lnTo>
                  <a:lnTo>
                    <a:pt x="167490" y="63015"/>
                  </a:lnTo>
                  <a:lnTo>
                    <a:pt x="167789" y="63314"/>
                  </a:lnTo>
                  <a:lnTo>
                    <a:pt x="168687" y="65110"/>
                  </a:lnTo>
                  <a:lnTo>
                    <a:pt x="168837" y="65110"/>
                  </a:lnTo>
                  <a:lnTo>
                    <a:pt x="168538" y="64362"/>
                  </a:lnTo>
                  <a:lnTo>
                    <a:pt x="168238" y="63613"/>
                  </a:lnTo>
                  <a:lnTo>
                    <a:pt x="167640" y="62865"/>
                  </a:lnTo>
                  <a:lnTo>
                    <a:pt x="168388" y="62117"/>
                  </a:lnTo>
                  <a:lnTo>
                    <a:pt x="168837" y="63015"/>
                  </a:lnTo>
                  <a:lnTo>
                    <a:pt x="169286" y="63763"/>
                  </a:lnTo>
                  <a:lnTo>
                    <a:pt x="169735" y="64511"/>
                  </a:lnTo>
                  <a:lnTo>
                    <a:pt x="169436" y="63613"/>
                  </a:lnTo>
                  <a:lnTo>
                    <a:pt x="168987" y="62865"/>
                  </a:lnTo>
                  <a:lnTo>
                    <a:pt x="168538" y="61967"/>
                  </a:lnTo>
                  <a:lnTo>
                    <a:pt x="169436" y="61069"/>
                  </a:lnTo>
                  <a:lnTo>
                    <a:pt x="169885" y="61967"/>
                  </a:lnTo>
                  <a:lnTo>
                    <a:pt x="170633" y="63464"/>
                  </a:lnTo>
                  <a:lnTo>
                    <a:pt x="170783" y="63464"/>
                  </a:lnTo>
                  <a:lnTo>
                    <a:pt x="170783" y="63314"/>
                  </a:lnTo>
                  <a:lnTo>
                    <a:pt x="170633" y="62715"/>
                  </a:lnTo>
                  <a:lnTo>
                    <a:pt x="170334" y="62117"/>
                  </a:lnTo>
                  <a:lnTo>
                    <a:pt x="169586" y="60770"/>
                  </a:lnTo>
                  <a:lnTo>
                    <a:pt x="170184" y="60171"/>
                  </a:lnTo>
                  <a:lnTo>
                    <a:pt x="170783" y="61368"/>
                  </a:lnTo>
                  <a:lnTo>
                    <a:pt x="171232" y="62266"/>
                  </a:lnTo>
                  <a:lnTo>
                    <a:pt x="171831" y="63015"/>
                  </a:lnTo>
                  <a:lnTo>
                    <a:pt x="171531" y="62117"/>
                  </a:lnTo>
                  <a:lnTo>
                    <a:pt x="171082" y="61219"/>
                  </a:lnTo>
                  <a:lnTo>
                    <a:pt x="170334" y="60021"/>
                  </a:lnTo>
                  <a:lnTo>
                    <a:pt x="171082" y="59273"/>
                  </a:lnTo>
                  <a:lnTo>
                    <a:pt x="171681" y="60470"/>
                  </a:lnTo>
                  <a:lnTo>
                    <a:pt x="172729" y="62117"/>
                  </a:lnTo>
                  <a:lnTo>
                    <a:pt x="172878" y="62117"/>
                  </a:lnTo>
                  <a:lnTo>
                    <a:pt x="172429" y="61219"/>
                  </a:lnTo>
                  <a:lnTo>
                    <a:pt x="171980" y="60320"/>
                  </a:lnTo>
                  <a:lnTo>
                    <a:pt x="171232" y="59123"/>
                  </a:lnTo>
                  <a:lnTo>
                    <a:pt x="171831" y="58375"/>
                  </a:lnTo>
                  <a:close/>
                  <a:moveTo>
                    <a:pt x="46999" y="68253"/>
                  </a:moveTo>
                  <a:lnTo>
                    <a:pt x="47747" y="69002"/>
                  </a:lnTo>
                  <a:lnTo>
                    <a:pt x="47747" y="69002"/>
                  </a:lnTo>
                  <a:lnTo>
                    <a:pt x="46849" y="68852"/>
                  </a:lnTo>
                  <a:lnTo>
                    <a:pt x="46999" y="68253"/>
                  </a:lnTo>
                  <a:close/>
                  <a:moveTo>
                    <a:pt x="162401" y="68253"/>
                  </a:moveTo>
                  <a:lnTo>
                    <a:pt x="162700" y="68852"/>
                  </a:lnTo>
                  <a:lnTo>
                    <a:pt x="161653" y="69002"/>
                  </a:lnTo>
                  <a:lnTo>
                    <a:pt x="161653" y="69002"/>
                  </a:lnTo>
                  <a:lnTo>
                    <a:pt x="162401" y="68253"/>
                  </a:lnTo>
                  <a:close/>
                  <a:moveTo>
                    <a:pt x="76037" y="61219"/>
                  </a:moveTo>
                  <a:lnTo>
                    <a:pt x="79479" y="67206"/>
                  </a:lnTo>
                  <a:lnTo>
                    <a:pt x="76935" y="69002"/>
                  </a:lnTo>
                  <a:lnTo>
                    <a:pt x="71247" y="64811"/>
                  </a:lnTo>
                  <a:lnTo>
                    <a:pt x="73492" y="63015"/>
                  </a:lnTo>
                  <a:lnTo>
                    <a:pt x="76037" y="61219"/>
                  </a:lnTo>
                  <a:close/>
                  <a:moveTo>
                    <a:pt x="114354" y="62117"/>
                  </a:moveTo>
                  <a:lnTo>
                    <a:pt x="116599" y="62566"/>
                  </a:lnTo>
                  <a:lnTo>
                    <a:pt x="118695" y="63314"/>
                  </a:lnTo>
                  <a:lnTo>
                    <a:pt x="120790" y="64062"/>
                  </a:lnTo>
                  <a:lnTo>
                    <a:pt x="122886" y="64961"/>
                  </a:lnTo>
                  <a:lnTo>
                    <a:pt x="124832" y="65859"/>
                  </a:lnTo>
                  <a:lnTo>
                    <a:pt x="126778" y="67056"/>
                  </a:lnTo>
                  <a:lnTo>
                    <a:pt x="128723" y="68104"/>
                  </a:lnTo>
                  <a:lnTo>
                    <a:pt x="130520" y="69451"/>
                  </a:lnTo>
                  <a:lnTo>
                    <a:pt x="117048" y="79629"/>
                  </a:lnTo>
                  <a:lnTo>
                    <a:pt x="114354" y="62117"/>
                  </a:lnTo>
                  <a:close/>
                  <a:moveTo>
                    <a:pt x="64511" y="71546"/>
                  </a:moveTo>
                  <a:lnTo>
                    <a:pt x="68852" y="77234"/>
                  </a:lnTo>
                  <a:lnTo>
                    <a:pt x="67056" y="79779"/>
                  </a:lnTo>
                  <a:lnTo>
                    <a:pt x="61218" y="76186"/>
                  </a:lnTo>
                  <a:lnTo>
                    <a:pt x="62865" y="73792"/>
                  </a:lnTo>
                  <a:lnTo>
                    <a:pt x="64511" y="71546"/>
                  </a:lnTo>
                  <a:close/>
                  <a:moveTo>
                    <a:pt x="94896" y="62117"/>
                  </a:moveTo>
                  <a:lnTo>
                    <a:pt x="92352" y="80377"/>
                  </a:lnTo>
                  <a:lnTo>
                    <a:pt x="78132" y="69900"/>
                  </a:lnTo>
                  <a:lnTo>
                    <a:pt x="80078" y="68553"/>
                  </a:lnTo>
                  <a:lnTo>
                    <a:pt x="81874" y="67355"/>
                  </a:lnTo>
                  <a:lnTo>
                    <a:pt x="83970" y="66158"/>
                  </a:lnTo>
                  <a:lnTo>
                    <a:pt x="86065" y="65110"/>
                  </a:lnTo>
                  <a:lnTo>
                    <a:pt x="88161" y="64212"/>
                  </a:lnTo>
                  <a:lnTo>
                    <a:pt x="90256" y="63464"/>
                  </a:lnTo>
                  <a:lnTo>
                    <a:pt x="92501" y="62715"/>
                  </a:lnTo>
                  <a:lnTo>
                    <a:pt x="94896" y="62117"/>
                  </a:lnTo>
                  <a:close/>
                  <a:moveTo>
                    <a:pt x="144140" y="70648"/>
                  </a:moveTo>
                  <a:lnTo>
                    <a:pt x="146535" y="73792"/>
                  </a:lnTo>
                  <a:lnTo>
                    <a:pt x="148780" y="77084"/>
                  </a:lnTo>
                  <a:lnTo>
                    <a:pt x="143093" y="80826"/>
                  </a:lnTo>
                  <a:lnTo>
                    <a:pt x="141596" y="78581"/>
                  </a:lnTo>
                  <a:lnTo>
                    <a:pt x="139949" y="76336"/>
                  </a:lnTo>
                  <a:lnTo>
                    <a:pt x="144140" y="70648"/>
                  </a:lnTo>
                  <a:close/>
                  <a:moveTo>
                    <a:pt x="32929" y="65859"/>
                  </a:moveTo>
                  <a:lnTo>
                    <a:pt x="43706" y="68852"/>
                  </a:lnTo>
                  <a:lnTo>
                    <a:pt x="41311" y="73193"/>
                  </a:lnTo>
                  <a:lnTo>
                    <a:pt x="39365" y="77534"/>
                  </a:lnTo>
                  <a:lnTo>
                    <a:pt x="37569" y="82024"/>
                  </a:lnTo>
                  <a:lnTo>
                    <a:pt x="36222" y="86664"/>
                  </a:lnTo>
                  <a:lnTo>
                    <a:pt x="26343" y="81575"/>
                  </a:lnTo>
                  <a:lnTo>
                    <a:pt x="26643" y="80527"/>
                  </a:lnTo>
                  <a:lnTo>
                    <a:pt x="27990" y="76635"/>
                  </a:lnTo>
                  <a:lnTo>
                    <a:pt x="29487" y="73043"/>
                  </a:lnTo>
                  <a:lnTo>
                    <a:pt x="31133" y="69301"/>
                  </a:lnTo>
                  <a:lnTo>
                    <a:pt x="32929" y="65859"/>
                  </a:lnTo>
                  <a:close/>
                  <a:moveTo>
                    <a:pt x="176471" y="65859"/>
                  </a:moveTo>
                  <a:lnTo>
                    <a:pt x="178417" y="69601"/>
                  </a:lnTo>
                  <a:lnTo>
                    <a:pt x="180213" y="73492"/>
                  </a:lnTo>
                  <a:lnTo>
                    <a:pt x="181710" y="77534"/>
                  </a:lnTo>
                  <a:lnTo>
                    <a:pt x="183057" y="81575"/>
                  </a:lnTo>
                  <a:lnTo>
                    <a:pt x="173178" y="86814"/>
                  </a:lnTo>
                  <a:lnTo>
                    <a:pt x="171831" y="82024"/>
                  </a:lnTo>
                  <a:lnTo>
                    <a:pt x="170035" y="77534"/>
                  </a:lnTo>
                  <a:lnTo>
                    <a:pt x="168089" y="73193"/>
                  </a:lnTo>
                  <a:lnTo>
                    <a:pt x="165694" y="68852"/>
                  </a:lnTo>
                  <a:lnTo>
                    <a:pt x="176471" y="65859"/>
                  </a:lnTo>
                  <a:close/>
                  <a:moveTo>
                    <a:pt x="38168" y="88909"/>
                  </a:moveTo>
                  <a:lnTo>
                    <a:pt x="39216" y="89358"/>
                  </a:lnTo>
                  <a:lnTo>
                    <a:pt x="38168" y="89358"/>
                  </a:lnTo>
                  <a:lnTo>
                    <a:pt x="38168" y="88909"/>
                  </a:lnTo>
                  <a:close/>
                  <a:moveTo>
                    <a:pt x="171232" y="88909"/>
                  </a:moveTo>
                  <a:lnTo>
                    <a:pt x="171232" y="89358"/>
                  </a:lnTo>
                  <a:lnTo>
                    <a:pt x="170334" y="89358"/>
                  </a:lnTo>
                  <a:lnTo>
                    <a:pt x="171232" y="88909"/>
                  </a:lnTo>
                  <a:close/>
                  <a:moveTo>
                    <a:pt x="26194" y="82623"/>
                  </a:moveTo>
                  <a:lnTo>
                    <a:pt x="26942" y="83072"/>
                  </a:lnTo>
                  <a:lnTo>
                    <a:pt x="26643" y="84568"/>
                  </a:lnTo>
                  <a:lnTo>
                    <a:pt x="26493" y="85466"/>
                  </a:lnTo>
                  <a:lnTo>
                    <a:pt x="26343" y="86365"/>
                  </a:lnTo>
                  <a:lnTo>
                    <a:pt x="26493" y="86365"/>
                  </a:lnTo>
                  <a:lnTo>
                    <a:pt x="26942" y="84419"/>
                  </a:lnTo>
                  <a:lnTo>
                    <a:pt x="27241" y="83221"/>
                  </a:lnTo>
                  <a:lnTo>
                    <a:pt x="27990" y="83670"/>
                  </a:lnTo>
                  <a:lnTo>
                    <a:pt x="27840" y="85017"/>
                  </a:lnTo>
                  <a:lnTo>
                    <a:pt x="27690" y="85916"/>
                  </a:lnTo>
                  <a:lnTo>
                    <a:pt x="27541" y="86814"/>
                  </a:lnTo>
                  <a:lnTo>
                    <a:pt x="27541" y="86963"/>
                  </a:lnTo>
                  <a:lnTo>
                    <a:pt x="27690" y="86963"/>
                  </a:lnTo>
                  <a:lnTo>
                    <a:pt x="27990" y="85916"/>
                  </a:lnTo>
                  <a:lnTo>
                    <a:pt x="28140" y="85017"/>
                  </a:lnTo>
                  <a:lnTo>
                    <a:pt x="28289" y="83670"/>
                  </a:lnTo>
                  <a:lnTo>
                    <a:pt x="29038" y="84119"/>
                  </a:lnTo>
                  <a:lnTo>
                    <a:pt x="28738" y="85466"/>
                  </a:lnTo>
                  <a:lnTo>
                    <a:pt x="28738" y="86215"/>
                  </a:lnTo>
                  <a:lnTo>
                    <a:pt x="28738" y="86963"/>
                  </a:lnTo>
                  <a:lnTo>
                    <a:pt x="28888" y="86963"/>
                  </a:lnTo>
                  <a:lnTo>
                    <a:pt x="29187" y="85167"/>
                  </a:lnTo>
                  <a:lnTo>
                    <a:pt x="29337" y="84269"/>
                  </a:lnTo>
                  <a:lnTo>
                    <a:pt x="30385" y="84868"/>
                  </a:lnTo>
                  <a:lnTo>
                    <a:pt x="30085" y="86215"/>
                  </a:lnTo>
                  <a:lnTo>
                    <a:pt x="30085" y="87562"/>
                  </a:lnTo>
                  <a:lnTo>
                    <a:pt x="30385" y="86814"/>
                  </a:lnTo>
                  <a:lnTo>
                    <a:pt x="30534" y="85766"/>
                  </a:lnTo>
                  <a:lnTo>
                    <a:pt x="30684" y="85017"/>
                  </a:lnTo>
                  <a:lnTo>
                    <a:pt x="31432" y="85317"/>
                  </a:lnTo>
                  <a:lnTo>
                    <a:pt x="31283" y="86365"/>
                  </a:lnTo>
                  <a:lnTo>
                    <a:pt x="31133" y="87113"/>
                  </a:lnTo>
                  <a:lnTo>
                    <a:pt x="31133" y="87861"/>
                  </a:lnTo>
                  <a:lnTo>
                    <a:pt x="31283" y="87861"/>
                  </a:lnTo>
                  <a:lnTo>
                    <a:pt x="31582" y="85916"/>
                  </a:lnTo>
                  <a:lnTo>
                    <a:pt x="31732" y="85466"/>
                  </a:lnTo>
                  <a:lnTo>
                    <a:pt x="32480" y="85916"/>
                  </a:lnTo>
                  <a:lnTo>
                    <a:pt x="32331" y="86215"/>
                  </a:lnTo>
                  <a:lnTo>
                    <a:pt x="32181" y="87113"/>
                  </a:lnTo>
                  <a:lnTo>
                    <a:pt x="32181" y="88011"/>
                  </a:lnTo>
                  <a:lnTo>
                    <a:pt x="32331" y="88011"/>
                  </a:lnTo>
                  <a:lnTo>
                    <a:pt x="32480" y="86814"/>
                  </a:lnTo>
                  <a:lnTo>
                    <a:pt x="32630" y="86065"/>
                  </a:lnTo>
                  <a:lnTo>
                    <a:pt x="33378" y="86365"/>
                  </a:lnTo>
                  <a:lnTo>
                    <a:pt x="33229" y="87263"/>
                  </a:lnTo>
                  <a:lnTo>
                    <a:pt x="33229" y="88161"/>
                  </a:lnTo>
                  <a:lnTo>
                    <a:pt x="33528" y="87412"/>
                  </a:lnTo>
                  <a:lnTo>
                    <a:pt x="33678" y="86514"/>
                  </a:lnTo>
                  <a:lnTo>
                    <a:pt x="34426" y="86814"/>
                  </a:lnTo>
                  <a:lnTo>
                    <a:pt x="34276" y="87263"/>
                  </a:lnTo>
                  <a:lnTo>
                    <a:pt x="34276" y="87712"/>
                  </a:lnTo>
                  <a:lnTo>
                    <a:pt x="34276" y="88310"/>
                  </a:lnTo>
                  <a:lnTo>
                    <a:pt x="34576" y="87263"/>
                  </a:lnTo>
                  <a:lnTo>
                    <a:pt x="34576" y="86963"/>
                  </a:lnTo>
                  <a:lnTo>
                    <a:pt x="35324" y="87263"/>
                  </a:lnTo>
                  <a:lnTo>
                    <a:pt x="35174" y="88610"/>
                  </a:lnTo>
                  <a:lnTo>
                    <a:pt x="35324" y="88759"/>
                  </a:lnTo>
                  <a:lnTo>
                    <a:pt x="35324" y="88610"/>
                  </a:lnTo>
                  <a:lnTo>
                    <a:pt x="35474" y="87412"/>
                  </a:lnTo>
                  <a:lnTo>
                    <a:pt x="35923" y="87712"/>
                  </a:lnTo>
                  <a:lnTo>
                    <a:pt x="36072" y="87712"/>
                  </a:lnTo>
                  <a:lnTo>
                    <a:pt x="36072" y="88011"/>
                  </a:lnTo>
                  <a:lnTo>
                    <a:pt x="36222" y="88909"/>
                  </a:lnTo>
                  <a:lnTo>
                    <a:pt x="36372" y="88161"/>
                  </a:lnTo>
                  <a:lnTo>
                    <a:pt x="36372" y="87861"/>
                  </a:lnTo>
                  <a:lnTo>
                    <a:pt x="36821" y="88161"/>
                  </a:lnTo>
                  <a:lnTo>
                    <a:pt x="36971" y="88310"/>
                  </a:lnTo>
                  <a:lnTo>
                    <a:pt x="37120" y="89059"/>
                  </a:lnTo>
                  <a:lnTo>
                    <a:pt x="37270" y="88310"/>
                  </a:lnTo>
                  <a:lnTo>
                    <a:pt x="38018" y="88759"/>
                  </a:lnTo>
                  <a:lnTo>
                    <a:pt x="38018" y="89358"/>
                  </a:lnTo>
                  <a:lnTo>
                    <a:pt x="36522" y="89508"/>
                  </a:lnTo>
                  <a:lnTo>
                    <a:pt x="35474" y="89508"/>
                  </a:lnTo>
                  <a:lnTo>
                    <a:pt x="24398" y="90107"/>
                  </a:lnTo>
                  <a:lnTo>
                    <a:pt x="24398" y="90107"/>
                  </a:lnTo>
                  <a:lnTo>
                    <a:pt x="25146" y="86065"/>
                  </a:lnTo>
                  <a:lnTo>
                    <a:pt x="25296" y="86065"/>
                  </a:lnTo>
                  <a:lnTo>
                    <a:pt x="25745" y="84269"/>
                  </a:lnTo>
                  <a:lnTo>
                    <a:pt x="26044" y="83521"/>
                  </a:lnTo>
                  <a:lnTo>
                    <a:pt x="26194" y="82623"/>
                  </a:lnTo>
                  <a:close/>
                  <a:moveTo>
                    <a:pt x="183356" y="82623"/>
                  </a:moveTo>
                  <a:lnTo>
                    <a:pt x="183506" y="83521"/>
                  </a:lnTo>
                  <a:lnTo>
                    <a:pt x="183655" y="84269"/>
                  </a:lnTo>
                  <a:lnTo>
                    <a:pt x="184104" y="86065"/>
                  </a:lnTo>
                  <a:lnTo>
                    <a:pt x="184254" y="86065"/>
                  </a:lnTo>
                  <a:lnTo>
                    <a:pt x="185002" y="90107"/>
                  </a:lnTo>
                  <a:lnTo>
                    <a:pt x="185002" y="90107"/>
                  </a:lnTo>
                  <a:lnTo>
                    <a:pt x="173926" y="89508"/>
                  </a:lnTo>
                  <a:lnTo>
                    <a:pt x="172878" y="89508"/>
                  </a:lnTo>
                  <a:lnTo>
                    <a:pt x="171382" y="89358"/>
                  </a:lnTo>
                  <a:lnTo>
                    <a:pt x="171531" y="88759"/>
                  </a:lnTo>
                  <a:lnTo>
                    <a:pt x="172130" y="88310"/>
                  </a:lnTo>
                  <a:lnTo>
                    <a:pt x="172280" y="89059"/>
                  </a:lnTo>
                  <a:lnTo>
                    <a:pt x="172429" y="89059"/>
                  </a:lnTo>
                  <a:lnTo>
                    <a:pt x="172429" y="88310"/>
                  </a:lnTo>
                  <a:lnTo>
                    <a:pt x="172579" y="88161"/>
                  </a:lnTo>
                  <a:lnTo>
                    <a:pt x="173028" y="87861"/>
                  </a:lnTo>
                  <a:lnTo>
                    <a:pt x="173028" y="88161"/>
                  </a:lnTo>
                  <a:lnTo>
                    <a:pt x="173178" y="88909"/>
                  </a:lnTo>
                  <a:lnTo>
                    <a:pt x="173178" y="89059"/>
                  </a:lnTo>
                  <a:lnTo>
                    <a:pt x="173328" y="88909"/>
                  </a:lnTo>
                  <a:lnTo>
                    <a:pt x="173328" y="88011"/>
                  </a:lnTo>
                  <a:lnTo>
                    <a:pt x="173328" y="87712"/>
                  </a:lnTo>
                  <a:lnTo>
                    <a:pt x="173477" y="87712"/>
                  </a:lnTo>
                  <a:lnTo>
                    <a:pt x="173926" y="87412"/>
                  </a:lnTo>
                  <a:lnTo>
                    <a:pt x="174076" y="88610"/>
                  </a:lnTo>
                  <a:lnTo>
                    <a:pt x="174226" y="88759"/>
                  </a:lnTo>
                  <a:lnTo>
                    <a:pt x="174226" y="88610"/>
                  </a:lnTo>
                  <a:lnTo>
                    <a:pt x="174226" y="87263"/>
                  </a:lnTo>
                  <a:lnTo>
                    <a:pt x="174824" y="86963"/>
                  </a:lnTo>
                  <a:lnTo>
                    <a:pt x="174824" y="87263"/>
                  </a:lnTo>
                  <a:lnTo>
                    <a:pt x="175124" y="88310"/>
                  </a:lnTo>
                  <a:lnTo>
                    <a:pt x="175273" y="87712"/>
                  </a:lnTo>
                  <a:lnTo>
                    <a:pt x="175124" y="87263"/>
                  </a:lnTo>
                  <a:lnTo>
                    <a:pt x="175124" y="86814"/>
                  </a:lnTo>
                  <a:lnTo>
                    <a:pt x="175722" y="86514"/>
                  </a:lnTo>
                  <a:lnTo>
                    <a:pt x="175872" y="87412"/>
                  </a:lnTo>
                  <a:lnTo>
                    <a:pt x="176171" y="88161"/>
                  </a:lnTo>
                  <a:lnTo>
                    <a:pt x="176171" y="87263"/>
                  </a:lnTo>
                  <a:lnTo>
                    <a:pt x="176022" y="86365"/>
                  </a:lnTo>
                  <a:lnTo>
                    <a:pt x="176770" y="86065"/>
                  </a:lnTo>
                  <a:lnTo>
                    <a:pt x="176920" y="86814"/>
                  </a:lnTo>
                  <a:lnTo>
                    <a:pt x="177069" y="88011"/>
                  </a:lnTo>
                  <a:lnTo>
                    <a:pt x="177219" y="88011"/>
                  </a:lnTo>
                  <a:lnTo>
                    <a:pt x="177219" y="87113"/>
                  </a:lnTo>
                  <a:lnTo>
                    <a:pt x="177069" y="86215"/>
                  </a:lnTo>
                  <a:lnTo>
                    <a:pt x="177069" y="85916"/>
                  </a:lnTo>
                  <a:lnTo>
                    <a:pt x="177668" y="85466"/>
                  </a:lnTo>
                  <a:lnTo>
                    <a:pt x="177818" y="85916"/>
                  </a:lnTo>
                  <a:lnTo>
                    <a:pt x="178267" y="87861"/>
                  </a:lnTo>
                  <a:lnTo>
                    <a:pt x="178267" y="87113"/>
                  </a:lnTo>
                  <a:lnTo>
                    <a:pt x="178117" y="86365"/>
                  </a:lnTo>
                  <a:lnTo>
                    <a:pt x="177968" y="85317"/>
                  </a:lnTo>
                  <a:lnTo>
                    <a:pt x="178716" y="85017"/>
                  </a:lnTo>
                  <a:lnTo>
                    <a:pt x="178866" y="85766"/>
                  </a:lnTo>
                  <a:lnTo>
                    <a:pt x="179015" y="86814"/>
                  </a:lnTo>
                  <a:lnTo>
                    <a:pt x="179315" y="87562"/>
                  </a:lnTo>
                  <a:lnTo>
                    <a:pt x="179315" y="86215"/>
                  </a:lnTo>
                  <a:lnTo>
                    <a:pt x="179015" y="84868"/>
                  </a:lnTo>
                  <a:lnTo>
                    <a:pt x="180063" y="84269"/>
                  </a:lnTo>
                  <a:lnTo>
                    <a:pt x="180362" y="85167"/>
                  </a:lnTo>
                  <a:lnTo>
                    <a:pt x="180512" y="86963"/>
                  </a:lnTo>
                  <a:lnTo>
                    <a:pt x="180662" y="86963"/>
                  </a:lnTo>
                  <a:lnTo>
                    <a:pt x="180662" y="86215"/>
                  </a:lnTo>
                  <a:lnTo>
                    <a:pt x="180662" y="85466"/>
                  </a:lnTo>
                  <a:lnTo>
                    <a:pt x="180362" y="84119"/>
                  </a:lnTo>
                  <a:lnTo>
                    <a:pt x="181111" y="83670"/>
                  </a:lnTo>
                  <a:lnTo>
                    <a:pt x="181410" y="85017"/>
                  </a:lnTo>
                  <a:lnTo>
                    <a:pt x="181560" y="85916"/>
                  </a:lnTo>
                  <a:lnTo>
                    <a:pt x="181859" y="86963"/>
                  </a:lnTo>
                  <a:lnTo>
                    <a:pt x="181859" y="86814"/>
                  </a:lnTo>
                  <a:lnTo>
                    <a:pt x="181859" y="85916"/>
                  </a:lnTo>
                  <a:lnTo>
                    <a:pt x="181710" y="85017"/>
                  </a:lnTo>
                  <a:lnTo>
                    <a:pt x="181410" y="83670"/>
                  </a:lnTo>
                  <a:lnTo>
                    <a:pt x="182308" y="83221"/>
                  </a:lnTo>
                  <a:lnTo>
                    <a:pt x="182458" y="84419"/>
                  </a:lnTo>
                  <a:lnTo>
                    <a:pt x="182907" y="86365"/>
                  </a:lnTo>
                  <a:lnTo>
                    <a:pt x="183057" y="86365"/>
                  </a:lnTo>
                  <a:lnTo>
                    <a:pt x="183057" y="85466"/>
                  </a:lnTo>
                  <a:lnTo>
                    <a:pt x="182907" y="84568"/>
                  </a:lnTo>
                  <a:lnTo>
                    <a:pt x="182608" y="83072"/>
                  </a:lnTo>
                  <a:lnTo>
                    <a:pt x="183356" y="82623"/>
                  </a:lnTo>
                  <a:close/>
                  <a:moveTo>
                    <a:pt x="50891" y="51340"/>
                  </a:moveTo>
                  <a:lnTo>
                    <a:pt x="54932" y="54333"/>
                  </a:lnTo>
                  <a:lnTo>
                    <a:pt x="55680" y="54932"/>
                  </a:lnTo>
                  <a:lnTo>
                    <a:pt x="68852" y="64661"/>
                  </a:lnTo>
                  <a:lnTo>
                    <a:pt x="70199" y="65709"/>
                  </a:lnTo>
                  <a:lnTo>
                    <a:pt x="75887" y="69900"/>
                  </a:lnTo>
                  <a:lnTo>
                    <a:pt x="77084" y="70798"/>
                  </a:lnTo>
                  <a:lnTo>
                    <a:pt x="92052" y="81874"/>
                  </a:lnTo>
                  <a:lnTo>
                    <a:pt x="90855" y="90705"/>
                  </a:lnTo>
                  <a:lnTo>
                    <a:pt x="88460" y="91154"/>
                  </a:lnTo>
                  <a:lnTo>
                    <a:pt x="89059" y="90406"/>
                  </a:lnTo>
                  <a:lnTo>
                    <a:pt x="89657" y="89807"/>
                  </a:lnTo>
                  <a:lnTo>
                    <a:pt x="89657" y="89657"/>
                  </a:lnTo>
                  <a:lnTo>
                    <a:pt x="89508" y="89657"/>
                  </a:lnTo>
                  <a:lnTo>
                    <a:pt x="88610" y="90406"/>
                  </a:lnTo>
                  <a:lnTo>
                    <a:pt x="87861" y="91154"/>
                  </a:lnTo>
                  <a:lnTo>
                    <a:pt x="84269" y="91753"/>
                  </a:lnTo>
                  <a:lnTo>
                    <a:pt x="85766" y="90406"/>
                  </a:lnTo>
                  <a:lnTo>
                    <a:pt x="86963" y="89059"/>
                  </a:lnTo>
                  <a:lnTo>
                    <a:pt x="87562" y="88460"/>
                  </a:lnTo>
                  <a:lnTo>
                    <a:pt x="88011" y="87861"/>
                  </a:lnTo>
                  <a:lnTo>
                    <a:pt x="88011" y="87712"/>
                  </a:lnTo>
                  <a:lnTo>
                    <a:pt x="87262" y="88310"/>
                  </a:lnTo>
                  <a:lnTo>
                    <a:pt x="86664" y="88909"/>
                  </a:lnTo>
                  <a:lnTo>
                    <a:pt x="85466" y="90107"/>
                  </a:lnTo>
                  <a:lnTo>
                    <a:pt x="83820" y="91753"/>
                  </a:lnTo>
                  <a:lnTo>
                    <a:pt x="81724" y="92052"/>
                  </a:lnTo>
                  <a:lnTo>
                    <a:pt x="70499" y="77384"/>
                  </a:lnTo>
                  <a:lnTo>
                    <a:pt x="69600" y="76186"/>
                  </a:lnTo>
                  <a:lnTo>
                    <a:pt x="65409" y="70499"/>
                  </a:lnTo>
                  <a:lnTo>
                    <a:pt x="64362" y="69152"/>
                  </a:lnTo>
                  <a:lnTo>
                    <a:pt x="54483" y="56279"/>
                  </a:lnTo>
                  <a:lnTo>
                    <a:pt x="53884" y="55381"/>
                  </a:lnTo>
                  <a:lnTo>
                    <a:pt x="50891" y="51340"/>
                  </a:lnTo>
                  <a:close/>
                  <a:moveTo>
                    <a:pt x="157462" y="50591"/>
                  </a:moveTo>
                  <a:lnTo>
                    <a:pt x="154468" y="54483"/>
                  </a:lnTo>
                  <a:lnTo>
                    <a:pt x="154019" y="55231"/>
                  </a:lnTo>
                  <a:lnTo>
                    <a:pt x="144290" y="68253"/>
                  </a:lnTo>
                  <a:lnTo>
                    <a:pt x="143242" y="69750"/>
                  </a:lnTo>
                  <a:lnTo>
                    <a:pt x="139051" y="75438"/>
                  </a:lnTo>
                  <a:lnTo>
                    <a:pt x="138153" y="76635"/>
                  </a:lnTo>
                  <a:lnTo>
                    <a:pt x="126778" y="92052"/>
                  </a:lnTo>
                  <a:lnTo>
                    <a:pt x="118695" y="91005"/>
                  </a:lnTo>
                  <a:lnTo>
                    <a:pt x="118396" y="88759"/>
                  </a:lnTo>
                  <a:lnTo>
                    <a:pt x="118396" y="88759"/>
                  </a:lnTo>
                  <a:lnTo>
                    <a:pt x="119144" y="89358"/>
                  </a:lnTo>
                  <a:lnTo>
                    <a:pt x="119144" y="89208"/>
                  </a:lnTo>
                  <a:lnTo>
                    <a:pt x="118246" y="88161"/>
                  </a:lnTo>
                  <a:lnTo>
                    <a:pt x="117797" y="84718"/>
                  </a:lnTo>
                  <a:lnTo>
                    <a:pt x="118545" y="85466"/>
                  </a:lnTo>
                  <a:lnTo>
                    <a:pt x="119743" y="86664"/>
                  </a:lnTo>
                  <a:lnTo>
                    <a:pt x="120341" y="87263"/>
                  </a:lnTo>
                  <a:lnTo>
                    <a:pt x="120940" y="87712"/>
                  </a:lnTo>
                  <a:lnTo>
                    <a:pt x="121090" y="87712"/>
                  </a:lnTo>
                  <a:lnTo>
                    <a:pt x="120641" y="86963"/>
                  </a:lnTo>
                  <a:lnTo>
                    <a:pt x="120042" y="86365"/>
                  </a:lnTo>
                  <a:lnTo>
                    <a:pt x="118695" y="85167"/>
                  </a:lnTo>
                  <a:lnTo>
                    <a:pt x="117647" y="84119"/>
                  </a:lnTo>
                  <a:lnTo>
                    <a:pt x="117198" y="80976"/>
                  </a:lnTo>
                  <a:lnTo>
                    <a:pt x="131567" y="70199"/>
                  </a:lnTo>
                  <a:lnTo>
                    <a:pt x="132765" y="69301"/>
                  </a:lnTo>
                  <a:lnTo>
                    <a:pt x="138452" y="64961"/>
                  </a:lnTo>
                  <a:lnTo>
                    <a:pt x="139800" y="63913"/>
                  </a:lnTo>
                  <a:lnTo>
                    <a:pt x="152672" y="54184"/>
                  </a:lnTo>
                  <a:lnTo>
                    <a:pt x="153570" y="53585"/>
                  </a:lnTo>
                  <a:lnTo>
                    <a:pt x="157462" y="50591"/>
                  </a:lnTo>
                  <a:close/>
                  <a:moveTo>
                    <a:pt x="149379" y="77833"/>
                  </a:moveTo>
                  <a:lnTo>
                    <a:pt x="151175" y="81275"/>
                  </a:lnTo>
                  <a:lnTo>
                    <a:pt x="152822" y="84868"/>
                  </a:lnTo>
                  <a:lnTo>
                    <a:pt x="154169" y="88460"/>
                  </a:lnTo>
                  <a:lnTo>
                    <a:pt x="155366" y="92352"/>
                  </a:lnTo>
                  <a:lnTo>
                    <a:pt x="148481" y="93100"/>
                  </a:lnTo>
                  <a:lnTo>
                    <a:pt x="147583" y="90107"/>
                  </a:lnTo>
                  <a:lnTo>
                    <a:pt x="146385" y="87263"/>
                  </a:lnTo>
                  <a:lnTo>
                    <a:pt x="145038" y="84419"/>
                  </a:lnTo>
                  <a:lnTo>
                    <a:pt x="143542" y="81575"/>
                  </a:lnTo>
                  <a:lnTo>
                    <a:pt x="149379" y="77833"/>
                  </a:lnTo>
                  <a:close/>
                  <a:moveTo>
                    <a:pt x="60620" y="76935"/>
                  </a:moveTo>
                  <a:lnTo>
                    <a:pt x="66457" y="80527"/>
                  </a:lnTo>
                  <a:lnTo>
                    <a:pt x="64661" y="83521"/>
                  </a:lnTo>
                  <a:lnTo>
                    <a:pt x="63164" y="86664"/>
                  </a:lnTo>
                  <a:lnTo>
                    <a:pt x="61967" y="89957"/>
                  </a:lnTo>
                  <a:lnTo>
                    <a:pt x="60919" y="93399"/>
                  </a:lnTo>
                  <a:lnTo>
                    <a:pt x="54184" y="91903"/>
                  </a:lnTo>
                  <a:lnTo>
                    <a:pt x="55381" y="88011"/>
                  </a:lnTo>
                  <a:lnTo>
                    <a:pt x="56878" y="84119"/>
                  </a:lnTo>
                  <a:lnTo>
                    <a:pt x="58524" y="80527"/>
                  </a:lnTo>
                  <a:lnTo>
                    <a:pt x="60620" y="76935"/>
                  </a:lnTo>
                  <a:close/>
                  <a:moveTo>
                    <a:pt x="139051" y="77683"/>
                  </a:moveTo>
                  <a:lnTo>
                    <a:pt x="140398" y="79479"/>
                  </a:lnTo>
                  <a:lnTo>
                    <a:pt x="141745" y="81575"/>
                  </a:lnTo>
                  <a:lnTo>
                    <a:pt x="142943" y="83521"/>
                  </a:lnTo>
                  <a:lnTo>
                    <a:pt x="144140" y="85766"/>
                  </a:lnTo>
                  <a:lnTo>
                    <a:pt x="145038" y="87861"/>
                  </a:lnTo>
                  <a:lnTo>
                    <a:pt x="145936" y="90256"/>
                  </a:lnTo>
                  <a:lnTo>
                    <a:pt x="146685" y="92501"/>
                  </a:lnTo>
                  <a:lnTo>
                    <a:pt x="147283" y="94896"/>
                  </a:lnTo>
                  <a:lnTo>
                    <a:pt x="128274" y="92202"/>
                  </a:lnTo>
                  <a:lnTo>
                    <a:pt x="139051" y="77683"/>
                  </a:lnTo>
                  <a:close/>
                  <a:moveTo>
                    <a:pt x="69750" y="78432"/>
                  </a:moveTo>
                  <a:lnTo>
                    <a:pt x="80377" y="92352"/>
                  </a:lnTo>
                  <a:lnTo>
                    <a:pt x="61967" y="95046"/>
                  </a:lnTo>
                  <a:lnTo>
                    <a:pt x="61967" y="95046"/>
                  </a:lnTo>
                  <a:lnTo>
                    <a:pt x="62566" y="92801"/>
                  </a:lnTo>
                  <a:lnTo>
                    <a:pt x="63314" y="90556"/>
                  </a:lnTo>
                  <a:lnTo>
                    <a:pt x="64062" y="88460"/>
                  </a:lnTo>
                  <a:lnTo>
                    <a:pt x="64960" y="86215"/>
                  </a:lnTo>
                  <a:lnTo>
                    <a:pt x="66008" y="84119"/>
                  </a:lnTo>
                  <a:lnTo>
                    <a:pt x="67206" y="82174"/>
                  </a:lnTo>
                  <a:lnTo>
                    <a:pt x="68403" y="80228"/>
                  </a:lnTo>
                  <a:lnTo>
                    <a:pt x="69750" y="78432"/>
                  </a:lnTo>
                  <a:close/>
                  <a:moveTo>
                    <a:pt x="155516" y="93250"/>
                  </a:moveTo>
                  <a:lnTo>
                    <a:pt x="156115" y="96094"/>
                  </a:lnTo>
                  <a:lnTo>
                    <a:pt x="148930" y="95046"/>
                  </a:lnTo>
                  <a:lnTo>
                    <a:pt x="148631" y="94148"/>
                  </a:lnTo>
                  <a:lnTo>
                    <a:pt x="155516" y="93250"/>
                  </a:lnTo>
                  <a:close/>
                  <a:moveTo>
                    <a:pt x="53884" y="92950"/>
                  </a:moveTo>
                  <a:lnTo>
                    <a:pt x="60620" y="94447"/>
                  </a:lnTo>
                  <a:lnTo>
                    <a:pt x="60470" y="95345"/>
                  </a:lnTo>
                  <a:lnTo>
                    <a:pt x="53285" y="96393"/>
                  </a:lnTo>
                  <a:lnTo>
                    <a:pt x="53884" y="92950"/>
                  </a:lnTo>
                  <a:close/>
                  <a:moveTo>
                    <a:pt x="154767" y="56129"/>
                  </a:moveTo>
                  <a:lnTo>
                    <a:pt x="157013" y="58524"/>
                  </a:lnTo>
                  <a:lnTo>
                    <a:pt x="159108" y="61069"/>
                  </a:lnTo>
                  <a:lnTo>
                    <a:pt x="161054" y="63613"/>
                  </a:lnTo>
                  <a:lnTo>
                    <a:pt x="163000" y="66308"/>
                  </a:lnTo>
                  <a:lnTo>
                    <a:pt x="158509" y="70948"/>
                  </a:lnTo>
                  <a:lnTo>
                    <a:pt x="164796" y="69152"/>
                  </a:lnTo>
                  <a:lnTo>
                    <a:pt x="167041" y="73492"/>
                  </a:lnTo>
                  <a:lnTo>
                    <a:pt x="169137" y="77833"/>
                  </a:lnTo>
                  <a:lnTo>
                    <a:pt x="170933" y="82473"/>
                  </a:lnTo>
                  <a:lnTo>
                    <a:pt x="172280" y="87263"/>
                  </a:lnTo>
                  <a:lnTo>
                    <a:pt x="166592" y="90107"/>
                  </a:lnTo>
                  <a:lnTo>
                    <a:pt x="173028" y="90406"/>
                  </a:lnTo>
                  <a:lnTo>
                    <a:pt x="173777" y="94447"/>
                  </a:lnTo>
                  <a:lnTo>
                    <a:pt x="174226" y="98638"/>
                  </a:lnTo>
                  <a:lnTo>
                    <a:pt x="157911" y="96393"/>
                  </a:lnTo>
                  <a:lnTo>
                    <a:pt x="157312" y="93100"/>
                  </a:lnTo>
                  <a:lnTo>
                    <a:pt x="161204" y="92651"/>
                  </a:lnTo>
                  <a:lnTo>
                    <a:pt x="161653" y="93250"/>
                  </a:lnTo>
                  <a:lnTo>
                    <a:pt x="162401" y="93699"/>
                  </a:lnTo>
                  <a:lnTo>
                    <a:pt x="163299" y="93848"/>
                  </a:lnTo>
                  <a:lnTo>
                    <a:pt x="164047" y="93549"/>
                  </a:lnTo>
                  <a:lnTo>
                    <a:pt x="164497" y="93399"/>
                  </a:lnTo>
                  <a:lnTo>
                    <a:pt x="164796" y="93100"/>
                  </a:lnTo>
                  <a:lnTo>
                    <a:pt x="165245" y="92352"/>
                  </a:lnTo>
                  <a:lnTo>
                    <a:pt x="165395" y="91603"/>
                  </a:lnTo>
                  <a:lnTo>
                    <a:pt x="165245" y="91154"/>
                  </a:lnTo>
                  <a:lnTo>
                    <a:pt x="165095" y="90705"/>
                  </a:lnTo>
                  <a:lnTo>
                    <a:pt x="164946" y="90256"/>
                  </a:lnTo>
                  <a:lnTo>
                    <a:pt x="164646" y="89957"/>
                  </a:lnTo>
                  <a:lnTo>
                    <a:pt x="163898" y="89508"/>
                  </a:lnTo>
                  <a:lnTo>
                    <a:pt x="163000" y="89358"/>
                  </a:lnTo>
                  <a:lnTo>
                    <a:pt x="162700" y="89508"/>
                  </a:lnTo>
                  <a:lnTo>
                    <a:pt x="162251" y="89657"/>
                  </a:lnTo>
                  <a:lnTo>
                    <a:pt x="161653" y="89957"/>
                  </a:lnTo>
                  <a:lnTo>
                    <a:pt x="161353" y="90406"/>
                  </a:lnTo>
                  <a:lnTo>
                    <a:pt x="161054" y="91005"/>
                  </a:lnTo>
                  <a:lnTo>
                    <a:pt x="160904" y="91603"/>
                  </a:lnTo>
                  <a:lnTo>
                    <a:pt x="157013" y="92052"/>
                  </a:lnTo>
                  <a:lnTo>
                    <a:pt x="155965" y="88161"/>
                  </a:lnTo>
                  <a:lnTo>
                    <a:pt x="154468" y="84269"/>
                  </a:lnTo>
                  <a:lnTo>
                    <a:pt x="152822" y="80527"/>
                  </a:lnTo>
                  <a:lnTo>
                    <a:pt x="150876" y="76935"/>
                  </a:lnTo>
                  <a:lnTo>
                    <a:pt x="154169" y="74690"/>
                  </a:lnTo>
                  <a:lnTo>
                    <a:pt x="154917" y="75139"/>
                  </a:lnTo>
                  <a:lnTo>
                    <a:pt x="155665" y="75288"/>
                  </a:lnTo>
                  <a:lnTo>
                    <a:pt x="156564" y="74989"/>
                  </a:lnTo>
                  <a:lnTo>
                    <a:pt x="157312" y="74540"/>
                  </a:lnTo>
                  <a:lnTo>
                    <a:pt x="157611" y="74241"/>
                  </a:lnTo>
                  <a:lnTo>
                    <a:pt x="157761" y="73941"/>
                  </a:lnTo>
                  <a:lnTo>
                    <a:pt x="157911" y="73043"/>
                  </a:lnTo>
                  <a:lnTo>
                    <a:pt x="157761" y="72295"/>
                  </a:lnTo>
                  <a:lnTo>
                    <a:pt x="157611" y="71846"/>
                  </a:lnTo>
                  <a:lnTo>
                    <a:pt x="157312" y="71546"/>
                  </a:lnTo>
                  <a:lnTo>
                    <a:pt x="157013" y="71247"/>
                  </a:lnTo>
                  <a:lnTo>
                    <a:pt x="156564" y="70948"/>
                  </a:lnTo>
                  <a:lnTo>
                    <a:pt x="155815" y="70798"/>
                  </a:lnTo>
                  <a:lnTo>
                    <a:pt x="154917" y="70948"/>
                  </a:lnTo>
                  <a:lnTo>
                    <a:pt x="154468" y="71097"/>
                  </a:lnTo>
                  <a:lnTo>
                    <a:pt x="154169" y="71397"/>
                  </a:lnTo>
                  <a:lnTo>
                    <a:pt x="153720" y="71995"/>
                  </a:lnTo>
                  <a:lnTo>
                    <a:pt x="153570" y="72594"/>
                  </a:lnTo>
                  <a:lnTo>
                    <a:pt x="153570" y="73193"/>
                  </a:lnTo>
                  <a:lnTo>
                    <a:pt x="153720" y="73792"/>
                  </a:lnTo>
                  <a:lnTo>
                    <a:pt x="150277" y="76037"/>
                  </a:lnTo>
                  <a:lnTo>
                    <a:pt x="147882" y="72594"/>
                  </a:lnTo>
                  <a:lnTo>
                    <a:pt x="145188" y="69301"/>
                  </a:lnTo>
                  <a:lnTo>
                    <a:pt x="154767" y="56129"/>
                  </a:lnTo>
                  <a:close/>
                  <a:moveTo>
                    <a:pt x="53735" y="57177"/>
                  </a:moveTo>
                  <a:lnTo>
                    <a:pt x="63464" y="70050"/>
                  </a:lnTo>
                  <a:lnTo>
                    <a:pt x="61518" y="72594"/>
                  </a:lnTo>
                  <a:lnTo>
                    <a:pt x="59722" y="75139"/>
                  </a:lnTo>
                  <a:lnTo>
                    <a:pt x="56429" y="73193"/>
                  </a:lnTo>
                  <a:lnTo>
                    <a:pt x="56578" y="72444"/>
                  </a:lnTo>
                  <a:lnTo>
                    <a:pt x="56279" y="71546"/>
                  </a:lnTo>
                  <a:lnTo>
                    <a:pt x="55830" y="70948"/>
                  </a:lnTo>
                  <a:lnTo>
                    <a:pt x="55082" y="70499"/>
                  </a:lnTo>
                  <a:lnTo>
                    <a:pt x="54633" y="70349"/>
                  </a:lnTo>
                  <a:lnTo>
                    <a:pt x="54184" y="70349"/>
                  </a:lnTo>
                  <a:lnTo>
                    <a:pt x="53435" y="70648"/>
                  </a:lnTo>
                  <a:lnTo>
                    <a:pt x="52687" y="71097"/>
                  </a:lnTo>
                  <a:lnTo>
                    <a:pt x="52537" y="71397"/>
                  </a:lnTo>
                  <a:lnTo>
                    <a:pt x="52238" y="71846"/>
                  </a:lnTo>
                  <a:lnTo>
                    <a:pt x="52238" y="72295"/>
                  </a:lnTo>
                  <a:lnTo>
                    <a:pt x="52238" y="72744"/>
                  </a:lnTo>
                  <a:lnTo>
                    <a:pt x="52387" y="73492"/>
                  </a:lnTo>
                  <a:lnTo>
                    <a:pt x="52836" y="74241"/>
                  </a:lnTo>
                  <a:lnTo>
                    <a:pt x="53285" y="74540"/>
                  </a:lnTo>
                  <a:lnTo>
                    <a:pt x="53585" y="74690"/>
                  </a:lnTo>
                  <a:lnTo>
                    <a:pt x="54333" y="74839"/>
                  </a:lnTo>
                  <a:lnTo>
                    <a:pt x="54932" y="74690"/>
                  </a:lnTo>
                  <a:lnTo>
                    <a:pt x="55531" y="74540"/>
                  </a:lnTo>
                  <a:lnTo>
                    <a:pt x="55980" y="74091"/>
                  </a:lnTo>
                  <a:lnTo>
                    <a:pt x="59123" y="76037"/>
                  </a:lnTo>
                  <a:lnTo>
                    <a:pt x="57027" y="79629"/>
                  </a:lnTo>
                  <a:lnTo>
                    <a:pt x="55231" y="83521"/>
                  </a:lnTo>
                  <a:lnTo>
                    <a:pt x="53585" y="87412"/>
                  </a:lnTo>
                  <a:lnTo>
                    <a:pt x="52387" y="91603"/>
                  </a:lnTo>
                  <a:lnTo>
                    <a:pt x="48645" y="90705"/>
                  </a:lnTo>
                  <a:lnTo>
                    <a:pt x="48496" y="89957"/>
                  </a:lnTo>
                  <a:lnTo>
                    <a:pt x="47897" y="89208"/>
                  </a:lnTo>
                  <a:lnTo>
                    <a:pt x="47298" y="88759"/>
                  </a:lnTo>
                  <a:lnTo>
                    <a:pt x="46400" y="88610"/>
                  </a:lnTo>
                  <a:lnTo>
                    <a:pt x="45951" y="88759"/>
                  </a:lnTo>
                  <a:lnTo>
                    <a:pt x="45652" y="88759"/>
                  </a:lnTo>
                  <a:lnTo>
                    <a:pt x="44904" y="89358"/>
                  </a:lnTo>
                  <a:lnTo>
                    <a:pt x="44454" y="89957"/>
                  </a:lnTo>
                  <a:lnTo>
                    <a:pt x="44305" y="90406"/>
                  </a:lnTo>
                  <a:lnTo>
                    <a:pt x="44155" y="90855"/>
                  </a:lnTo>
                  <a:lnTo>
                    <a:pt x="44305" y="91304"/>
                  </a:lnTo>
                  <a:lnTo>
                    <a:pt x="44454" y="91753"/>
                  </a:lnTo>
                  <a:lnTo>
                    <a:pt x="44904" y="92352"/>
                  </a:lnTo>
                  <a:lnTo>
                    <a:pt x="45502" y="92950"/>
                  </a:lnTo>
                  <a:lnTo>
                    <a:pt x="45951" y="92950"/>
                  </a:lnTo>
                  <a:lnTo>
                    <a:pt x="46400" y="93100"/>
                  </a:lnTo>
                  <a:lnTo>
                    <a:pt x="46999" y="92950"/>
                  </a:lnTo>
                  <a:lnTo>
                    <a:pt x="47598" y="92651"/>
                  </a:lnTo>
                  <a:lnTo>
                    <a:pt x="48047" y="92352"/>
                  </a:lnTo>
                  <a:lnTo>
                    <a:pt x="48496" y="91753"/>
                  </a:lnTo>
                  <a:lnTo>
                    <a:pt x="52238" y="92501"/>
                  </a:lnTo>
                  <a:lnTo>
                    <a:pt x="51789" y="94597"/>
                  </a:lnTo>
                  <a:lnTo>
                    <a:pt x="51340" y="96692"/>
                  </a:lnTo>
                  <a:lnTo>
                    <a:pt x="35025" y="99237"/>
                  </a:lnTo>
                  <a:lnTo>
                    <a:pt x="35623" y="94747"/>
                  </a:lnTo>
                  <a:lnTo>
                    <a:pt x="36372" y="90406"/>
                  </a:lnTo>
                  <a:lnTo>
                    <a:pt x="42808" y="90107"/>
                  </a:lnTo>
                  <a:lnTo>
                    <a:pt x="37120" y="87113"/>
                  </a:lnTo>
                  <a:lnTo>
                    <a:pt x="38467" y="82473"/>
                  </a:lnTo>
                  <a:lnTo>
                    <a:pt x="40263" y="77833"/>
                  </a:lnTo>
                  <a:lnTo>
                    <a:pt x="42359" y="73492"/>
                  </a:lnTo>
                  <a:lnTo>
                    <a:pt x="44604" y="69152"/>
                  </a:lnTo>
                  <a:lnTo>
                    <a:pt x="50891" y="70948"/>
                  </a:lnTo>
                  <a:lnTo>
                    <a:pt x="46400" y="66308"/>
                  </a:lnTo>
                  <a:lnTo>
                    <a:pt x="48047" y="63913"/>
                  </a:lnTo>
                  <a:lnTo>
                    <a:pt x="49843" y="61518"/>
                  </a:lnTo>
                  <a:lnTo>
                    <a:pt x="51789" y="59273"/>
                  </a:lnTo>
                  <a:lnTo>
                    <a:pt x="53735" y="57177"/>
                  </a:lnTo>
                  <a:close/>
                  <a:moveTo>
                    <a:pt x="174076" y="90556"/>
                  </a:moveTo>
                  <a:lnTo>
                    <a:pt x="185302" y="91005"/>
                  </a:lnTo>
                  <a:lnTo>
                    <a:pt x="185901" y="95645"/>
                  </a:lnTo>
                  <a:lnTo>
                    <a:pt x="186200" y="100285"/>
                  </a:lnTo>
                  <a:lnTo>
                    <a:pt x="175273" y="98638"/>
                  </a:lnTo>
                  <a:lnTo>
                    <a:pt x="174824" y="94597"/>
                  </a:lnTo>
                  <a:lnTo>
                    <a:pt x="174076" y="90556"/>
                  </a:lnTo>
                  <a:close/>
                  <a:moveTo>
                    <a:pt x="35324" y="90556"/>
                  </a:moveTo>
                  <a:lnTo>
                    <a:pt x="34576" y="94896"/>
                  </a:lnTo>
                  <a:lnTo>
                    <a:pt x="34127" y="99387"/>
                  </a:lnTo>
                  <a:lnTo>
                    <a:pt x="23050" y="101033"/>
                  </a:lnTo>
                  <a:lnTo>
                    <a:pt x="23500" y="95944"/>
                  </a:lnTo>
                  <a:lnTo>
                    <a:pt x="24098" y="91154"/>
                  </a:lnTo>
                  <a:lnTo>
                    <a:pt x="35324" y="90556"/>
                  </a:lnTo>
                  <a:close/>
                  <a:moveTo>
                    <a:pt x="107319" y="15716"/>
                  </a:moveTo>
                  <a:lnTo>
                    <a:pt x="111660" y="16016"/>
                  </a:lnTo>
                  <a:lnTo>
                    <a:pt x="116001" y="16465"/>
                  </a:lnTo>
                  <a:lnTo>
                    <a:pt x="120192" y="17063"/>
                  </a:lnTo>
                  <a:lnTo>
                    <a:pt x="124383" y="17961"/>
                  </a:lnTo>
                  <a:lnTo>
                    <a:pt x="128424" y="19009"/>
                  </a:lnTo>
                  <a:lnTo>
                    <a:pt x="132465" y="20207"/>
                  </a:lnTo>
                  <a:lnTo>
                    <a:pt x="136507" y="21554"/>
                  </a:lnTo>
                  <a:lnTo>
                    <a:pt x="140249" y="23200"/>
                  </a:lnTo>
                  <a:lnTo>
                    <a:pt x="143991" y="24847"/>
                  </a:lnTo>
                  <a:lnTo>
                    <a:pt x="147733" y="26792"/>
                  </a:lnTo>
                  <a:lnTo>
                    <a:pt x="151325" y="28888"/>
                  </a:lnTo>
                  <a:lnTo>
                    <a:pt x="154767" y="31133"/>
                  </a:lnTo>
                  <a:lnTo>
                    <a:pt x="158060" y="33528"/>
                  </a:lnTo>
                  <a:lnTo>
                    <a:pt x="161204" y="36073"/>
                  </a:lnTo>
                  <a:lnTo>
                    <a:pt x="164347" y="38767"/>
                  </a:lnTo>
                  <a:lnTo>
                    <a:pt x="167340" y="41611"/>
                  </a:lnTo>
                  <a:lnTo>
                    <a:pt x="170184" y="44455"/>
                  </a:lnTo>
                  <a:lnTo>
                    <a:pt x="172878" y="47598"/>
                  </a:lnTo>
                  <a:lnTo>
                    <a:pt x="175423" y="50741"/>
                  </a:lnTo>
                  <a:lnTo>
                    <a:pt x="177818" y="54034"/>
                  </a:lnTo>
                  <a:lnTo>
                    <a:pt x="180063" y="57477"/>
                  </a:lnTo>
                  <a:lnTo>
                    <a:pt x="182308" y="61069"/>
                  </a:lnTo>
                  <a:lnTo>
                    <a:pt x="184254" y="64661"/>
                  </a:lnTo>
                  <a:lnTo>
                    <a:pt x="186050" y="68403"/>
                  </a:lnTo>
                  <a:lnTo>
                    <a:pt x="187547" y="72295"/>
                  </a:lnTo>
                  <a:lnTo>
                    <a:pt x="189044" y="76186"/>
                  </a:lnTo>
                  <a:lnTo>
                    <a:pt x="190241" y="80228"/>
                  </a:lnTo>
                  <a:lnTo>
                    <a:pt x="191289" y="84269"/>
                  </a:lnTo>
                  <a:lnTo>
                    <a:pt x="192187" y="88460"/>
                  </a:lnTo>
                  <a:lnTo>
                    <a:pt x="192935" y="92651"/>
                  </a:lnTo>
                  <a:lnTo>
                    <a:pt x="193384" y="96842"/>
                  </a:lnTo>
                  <a:lnTo>
                    <a:pt x="193684" y="101183"/>
                  </a:lnTo>
                  <a:lnTo>
                    <a:pt x="189792" y="100734"/>
                  </a:lnTo>
                  <a:lnTo>
                    <a:pt x="189343" y="95944"/>
                  </a:lnTo>
                  <a:lnTo>
                    <a:pt x="188744" y="91454"/>
                  </a:lnTo>
                  <a:lnTo>
                    <a:pt x="187846" y="86814"/>
                  </a:lnTo>
                  <a:lnTo>
                    <a:pt x="186799" y="82323"/>
                  </a:lnTo>
                  <a:lnTo>
                    <a:pt x="185451" y="77983"/>
                  </a:lnTo>
                  <a:lnTo>
                    <a:pt x="183955" y="73792"/>
                  </a:lnTo>
                  <a:lnTo>
                    <a:pt x="182159" y="69601"/>
                  </a:lnTo>
                  <a:lnTo>
                    <a:pt x="180213" y="65559"/>
                  </a:lnTo>
                  <a:lnTo>
                    <a:pt x="178117" y="61668"/>
                  </a:lnTo>
                  <a:lnTo>
                    <a:pt x="175722" y="57926"/>
                  </a:lnTo>
                  <a:lnTo>
                    <a:pt x="173178" y="54184"/>
                  </a:lnTo>
                  <a:lnTo>
                    <a:pt x="170334" y="50741"/>
                  </a:lnTo>
                  <a:lnTo>
                    <a:pt x="167490" y="47298"/>
                  </a:lnTo>
                  <a:lnTo>
                    <a:pt x="164347" y="44155"/>
                  </a:lnTo>
                  <a:lnTo>
                    <a:pt x="161204" y="41162"/>
                  </a:lnTo>
                  <a:lnTo>
                    <a:pt x="157761" y="38318"/>
                  </a:lnTo>
                  <a:lnTo>
                    <a:pt x="156414" y="37120"/>
                  </a:lnTo>
                  <a:lnTo>
                    <a:pt x="152373" y="34276"/>
                  </a:lnTo>
                  <a:lnTo>
                    <a:pt x="148182" y="31582"/>
                  </a:lnTo>
                  <a:lnTo>
                    <a:pt x="146535" y="30684"/>
                  </a:lnTo>
                  <a:lnTo>
                    <a:pt x="143691" y="29038"/>
                  </a:lnTo>
                  <a:lnTo>
                    <a:pt x="143392" y="28888"/>
                  </a:lnTo>
                  <a:lnTo>
                    <a:pt x="140099" y="27391"/>
                  </a:lnTo>
                  <a:lnTo>
                    <a:pt x="138902" y="26792"/>
                  </a:lnTo>
                  <a:lnTo>
                    <a:pt x="135309" y="25296"/>
                  </a:lnTo>
                  <a:lnTo>
                    <a:pt x="131567" y="23949"/>
                  </a:lnTo>
                  <a:lnTo>
                    <a:pt x="127825" y="22751"/>
                  </a:lnTo>
                  <a:lnTo>
                    <a:pt x="123934" y="21853"/>
                  </a:lnTo>
                  <a:lnTo>
                    <a:pt x="120042" y="20955"/>
                  </a:lnTo>
                  <a:lnTo>
                    <a:pt x="116001" y="20356"/>
                  </a:lnTo>
                  <a:lnTo>
                    <a:pt x="111959" y="19907"/>
                  </a:lnTo>
                  <a:lnTo>
                    <a:pt x="107918" y="19758"/>
                  </a:lnTo>
                  <a:lnTo>
                    <a:pt x="107319" y="15716"/>
                  </a:lnTo>
                  <a:close/>
                  <a:moveTo>
                    <a:pt x="101183" y="15716"/>
                  </a:moveTo>
                  <a:lnTo>
                    <a:pt x="100584" y="19758"/>
                  </a:lnTo>
                  <a:lnTo>
                    <a:pt x="96543" y="20057"/>
                  </a:lnTo>
                  <a:lnTo>
                    <a:pt x="92501" y="20506"/>
                  </a:lnTo>
                  <a:lnTo>
                    <a:pt x="88460" y="21105"/>
                  </a:lnTo>
                  <a:lnTo>
                    <a:pt x="84568" y="22003"/>
                  </a:lnTo>
                  <a:lnTo>
                    <a:pt x="80826" y="23051"/>
                  </a:lnTo>
                  <a:lnTo>
                    <a:pt x="76935" y="24248"/>
                  </a:lnTo>
                  <a:lnTo>
                    <a:pt x="73342" y="25595"/>
                  </a:lnTo>
                  <a:lnTo>
                    <a:pt x="69600" y="27242"/>
                  </a:lnTo>
                  <a:lnTo>
                    <a:pt x="66158" y="28888"/>
                  </a:lnTo>
                  <a:lnTo>
                    <a:pt x="62715" y="30684"/>
                  </a:lnTo>
                  <a:lnTo>
                    <a:pt x="59422" y="32780"/>
                  </a:lnTo>
                  <a:lnTo>
                    <a:pt x="56129" y="34875"/>
                  </a:lnTo>
                  <a:lnTo>
                    <a:pt x="52986" y="37120"/>
                  </a:lnTo>
                  <a:lnTo>
                    <a:pt x="49993" y="39665"/>
                  </a:lnTo>
                  <a:lnTo>
                    <a:pt x="46999" y="42209"/>
                  </a:lnTo>
                  <a:lnTo>
                    <a:pt x="44305" y="44904"/>
                  </a:lnTo>
                  <a:lnTo>
                    <a:pt x="41611" y="47747"/>
                  </a:lnTo>
                  <a:lnTo>
                    <a:pt x="39066" y="50591"/>
                  </a:lnTo>
                  <a:lnTo>
                    <a:pt x="36671" y="53585"/>
                  </a:lnTo>
                  <a:lnTo>
                    <a:pt x="34426" y="56878"/>
                  </a:lnTo>
                  <a:lnTo>
                    <a:pt x="32331" y="60021"/>
                  </a:lnTo>
                  <a:lnTo>
                    <a:pt x="30235" y="63464"/>
                  </a:lnTo>
                  <a:lnTo>
                    <a:pt x="28439" y="66906"/>
                  </a:lnTo>
                  <a:lnTo>
                    <a:pt x="26792" y="70349"/>
                  </a:lnTo>
                  <a:lnTo>
                    <a:pt x="25296" y="74091"/>
                  </a:lnTo>
                  <a:lnTo>
                    <a:pt x="23949" y="77833"/>
                  </a:lnTo>
                  <a:lnTo>
                    <a:pt x="22751" y="81575"/>
                  </a:lnTo>
                  <a:lnTo>
                    <a:pt x="21853" y="85466"/>
                  </a:lnTo>
                  <a:lnTo>
                    <a:pt x="20955" y="89358"/>
                  </a:lnTo>
                  <a:lnTo>
                    <a:pt x="20356" y="93399"/>
                  </a:lnTo>
                  <a:lnTo>
                    <a:pt x="19907" y="97441"/>
                  </a:lnTo>
                  <a:lnTo>
                    <a:pt x="19608" y="101482"/>
                  </a:lnTo>
                  <a:lnTo>
                    <a:pt x="15716" y="102081"/>
                  </a:lnTo>
                  <a:lnTo>
                    <a:pt x="15866" y="97740"/>
                  </a:lnTo>
                  <a:lnTo>
                    <a:pt x="16315" y="93399"/>
                  </a:lnTo>
                  <a:lnTo>
                    <a:pt x="17063" y="89208"/>
                  </a:lnTo>
                  <a:lnTo>
                    <a:pt x="17812" y="85017"/>
                  </a:lnTo>
                  <a:lnTo>
                    <a:pt x="18859" y="80976"/>
                  </a:lnTo>
                  <a:lnTo>
                    <a:pt x="20057" y="76935"/>
                  </a:lnTo>
                  <a:lnTo>
                    <a:pt x="21554" y="73043"/>
                  </a:lnTo>
                  <a:lnTo>
                    <a:pt x="23050" y="69152"/>
                  </a:lnTo>
                  <a:lnTo>
                    <a:pt x="24847" y="65410"/>
                  </a:lnTo>
                  <a:lnTo>
                    <a:pt x="26792" y="61817"/>
                  </a:lnTo>
                  <a:lnTo>
                    <a:pt x="28888" y="58225"/>
                  </a:lnTo>
                  <a:lnTo>
                    <a:pt x="31133" y="54782"/>
                  </a:lnTo>
                  <a:lnTo>
                    <a:pt x="33378" y="51340"/>
                  </a:lnTo>
                  <a:lnTo>
                    <a:pt x="35923" y="48197"/>
                  </a:lnTo>
                  <a:lnTo>
                    <a:pt x="38617" y="45053"/>
                  </a:lnTo>
                  <a:lnTo>
                    <a:pt x="41461" y="42060"/>
                  </a:lnTo>
                  <a:lnTo>
                    <a:pt x="44454" y="39216"/>
                  </a:lnTo>
                  <a:lnTo>
                    <a:pt x="47448" y="36522"/>
                  </a:lnTo>
                  <a:lnTo>
                    <a:pt x="50741" y="33977"/>
                  </a:lnTo>
                  <a:lnTo>
                    <a:pt x="54034" y="31582"/>
                  </a:lnTo>
                  <a:lnTo>
                    <a:pt x="57476" y="29337"/>
                  </a:lnTo>
                  <a:lnTo>
                    <a:pt x="60919" y="27242"/>
                  </a:lnTo>
                  <a:lnTo>
                    <a:pt x="64661" y="25296"/>
                  </a:lnTo>
                  <a:lnTo>
                    <a:pt x="68403" y="23500"/>
                  </a:lnTo>
                  <a:lnTo>
                    <a:pt x="72145" y="21853"/>
                  </a:lnTo>
                  <a:lnTo>
                    <a:pt x="76186" y="20356"/>
                  </a:lnTo>
                  <a:lnTo>
                    <a:pt x="80078" y="19159"/>
                  </a:lnTo>
                  <a:lnTo>
                    <a:pt x="84119" y="18111"/>
                  </a:lnTo>
                  <a:lnTo>
                    <a:pt x="88310" y="17213"/>
                  </a:lnTo>
                  <a:lnTo>
                    <a:pt x="92501" y="16614"/>
                  </a:lnTo>
                  <a:lnTo>
                    <a:pt x="96842" y="16016"/>
                  </a:lnTo>
                  <a:lnTo>
                    <a:pt x="101183" y="15716"/>
                  </a:lnTo>
                  <a:close/>
                  <a:moveTo>
                    <a:pt x="104176" y="5837"/>
                  </a:moveTo>
                  <a:lnTo>
                    <a:pt x="105224" y="12274"/>
                  </a:lnTo>
                  <a:lnTo>
                    <a:pt x="105673" y="15716"/>
                  </a:lnTo>
                  <a:lnTo>
                    <a:pt x="106272" y="19608"/>
                  </a:lnTo>
                  <a:lnTo>
                    <a:pt x="106870" y="23051"/>
                  </a:lnTo>
                  <a:lnTo>
                    <a:pt x="108517" y="33977"/>
                  </a:lnTo>
                  <a:lnTo>
                    <a:pt x="108666" y="35025"/>
                  </a:lnTo>
                  <a:lnTo>
                    <a:pt x="111061" y="51190"/>
                  </a:lnTo>
                  <a:lnTo>
                    <a:pt x="111361" y="52986"/>
                  </a:lnTo>
                  <a:lnTo>
                    <a:pt x="112408" y="60171"/>
                  </a:lnTo>
                  <a:lnTo>
                    <a:pt x="112708" y="61668"/>
                  </a:lnTo>
                  <a:lnTo>
                    <a:pt x="115552" y="80826"/>
                  </a:lnTo>
                  <a:lnTo>
                    <a:pt x="115701" y="81425"/>
                  </a:lnTo>
                  <a:lnTo>
                    <a:pt x="115701" y="82174"/>
                  </a:lnTo>
                  <a:lnTo>
                    <a:pt x="116300" y="86215"/>
                  </a:lnTo>
                  <a:lnTo>
                    <a:pt x="116450" y="86814"/>
                  </a:lnTo>
                  <a:lnTo>
                    <a:pt x="117048" y="90556"/>
                  </a:lnTo>
                  <a:lnTo>
                    <a:pt x="117048" y="90705"/>
                  </a:lnTo>
                  <a:lnTo>
                    <a:pt x="116749" y="90705"/>
                  </a:lnTo>
                  <a:lnTo>
                    <a:pt x="115252" y="92352"/>
                  </a:lnTo>
                  <a:lnTo>
                    <a:pt x="113606" y="94148"/>
                  </a:lnTo>
                  <a:lnTo>
                    <a:pt x="113456" y="94148"/>
                  </a:lnTo>
                  <a:lnTo>
                    <a:pt x="111810" y="95944"/>
                  </a:lnTo>
                  <a:lnTo>
                    <a:pt x="110163" y="97740"/>
                  </a:lnTo>
                  <a:lnTo>
                    <a:pt x="110163" y="97590"/>
                  </a:lnTo>
                  <a:lnTo>
                    <a:pt x="110014" y="95794"/>
                  </a:lnTo>
                  <a:lnTo>
                    <a:pt x="109714" y="95794"/>
                  </a:lnTo>
                  <a:lnTo>
                    <a:pt x="109565" y="97141"/>
                  </a:lnTo>
                  <a:lnTo>
                    <a:pt x="109565" y="97291"/>
                  </a:lnTo>
                  <a:lnTo>
                    <a:pt x="109415" y="98489"/>
                  </a:lnTo>
                  <a:lnTo>
                    <a:pt x="108517" y="99536"/>
                  </a:lnTo>
                  <a:lnTo>
                    <a:pt x="108367" y="99686"/>
                  </a:lnTo>
                  <a:lnTo>
                    <a:pt x="106870" y="101332"/>
                  </a:lnTo>
                  <a:lnTo>
                    <a:pt x="106721" y="101482"/>
                  </a:lnTo>
                  <a:lnTo>
                    <a:pt x="105224" y="102979"/>
                  </a:lnTo>
                  <a:lnTo>
                    <a:pt x="104775" y="103428"/>
                  </a:lnTo>
                  <a:lnTo>
                    <a:pt x="104625" y="103578"/>
                  </a:lnTo>
                  <a:lnTo>
                    <a:pt x="104026" y="102979"/>
                  </a:lnTo>
                  <a:lnTo>
                    <a:pt x="103577" y="102530"/>
                  </a:lnTo>
                  <a:lnTo>
                    <a:pt x="102380" y="101482"/>
                  </a:lnTo>
                  <a:lnTo>
                    <a:pt x="102380" y="101332"/>
                  </a:lnTo>
                  <a:lnTo>
                    <a:pt x="101033" y="100135"/>
                  </a:lnTo>
                  <a:lnTo>
                    <a:pt x="103428" y="100135"/>
                  </a:lnTo>
                  <a:lnTo>
                    <a:pt x="103877" y="99985"/>
                  </a:lnTo>
                  <a:lnTo>
                    <a:pt x="105523" y="99985"/>
                  </a:lnTo>
                  <a:lnTo>
                    <a:pt x="106721" y="99836"/>
                  </a:lnTo>
                  <a:lnTo>
                    <a:pt x="106870" y="99686"/>
                  </a:lnTo>
                  <a:lnTo>
                    <a:pt x="106870" y="99536"/>
                  </a:lnTo>
                  <a:lnTo>
                    <a:pt x="106721" y="99387"/>
                  </a:lnTo>
                  <a:lnTo>
                    <a:pt x="105224" y="99237"/>
                  </a:lnTo>
                  <a:lnTo>
                    <a:pt x="100135" y="99237"/>
                  </a:lnTo>
                  <a:lnTo>
                    <a:pt x="98788" y="98039"/>
                  </a:lnTo>
                  <a:lnTo>
                    <a:pt x="98788" y="97890"/>
                  </a:lnTo>
                  <a:lnTo>
                    <a:pt x="97441" y="96692"/>
                  </a:lnTo>
                  <a:lnTo>
                    <a:pt x="99835" y="96842"/>
                  </a:lnTo>
                  <a:lnTo>
                    <a:pt x="105074" y="96842"/>
                  </a:lnTo>
                  <a:lnTo>
                    <a:pt x="105523" y="96692"/>
                  </a:lnTo>
                  <a:lnTo>
                    <a:pt x="105673" y="96692"/>
                  </a:lnTo>
                  <a:lnTo>
                    <a:pt x="107619" y="96543"/>
                  </a:lnTo>
                  <a:lnTo>
                    <a:pt x="107619" y="96393"/>
                  </a:lnTo>
                  <a:lnTo>
                    <a:pt x="107619" y="96243"/>
                  </a:lnTo>
                  <a:lnTo>
                    <a:pt x="105074" y="95944"/>
                  </a:lnTo>
                  <a:lnTo>
                    <a:pt x="100284" y="95944"/>
                  </a:lnTo>
                  <a:lnTo>
                    <a:pt x="97141" y="96243"/>
                  </a:lnTo>
                  <a:lnTo>
                    <a:pt x="96992" y="96243"/>
                  </a:lnTo>
                  <a:lnTo>
                    <a:pt x="92352" y="91753"/>
                  </a:lnTo>
                  <a:lnTo>
                    <a:pt x="92651" y="90107"/>
                  </a:lnTo>
                  <a:lnTo>
                    <a:pt x="95195" y="90406"/>
                  </a:lnTo>
                  <a:lnTo>
                    <a:pt x="97890" y="90406"/>
                  </a:lnTo>
                  <a:lnTo>
                    <a:pt x="103128" y="90256"/>
                  </a:lnTo>
                  <a:lnTo>
                    <a:pt x="104925" y="90256"/>
                  </a:lnTo>
                  <a:lnTo>
                    <a:pt x="105224" y="90107"/>
                  </a:lnTo>
                  <a:lnTo>
                    <a:pt x="105972" y="90107"/>
                  </a:lnTo>
                  <a:lnTo>
                    <a:pt x="105972" y="89957"/>
                  </a:lnTo>
                  <a:lnTo>
                    <a:pt x="105972" y="89807"/>
                  </a:lnTo>
                  <a:lnTo>
                    <a:pt x="105823" y="89657"/>
                  </a:lnTo>
                  <a:lnTo>
                    <a:pt x="102679" y="89657"/>
                  </a:lnTo>
                  <a:lnTo>
                    <a:pt x="97590" y="89508"/>
                  </a:lnTo>
                  <a:lnTo>
                    <a:pt x="95195" y="89508"/>
                  </a:lnTo>
                  <a:lnTo>
                    <a:pt x="92651" y="89807"/>
                  </a:lnTo>
                  <a:lnTo>
                    <a:pt x="93549" y="82922"/>
                  </a:lnTo>
                  <a:lnTo>
                    <a:pt x="93699" y="82174"/>
                  </a:lnTo>
                  <a:lnTo>
                    <a:pt x="93848" y="81425"/>
                  </a:lnTo>
                  <a:lnTo>
                    <a:pt x="96543" y="61817"/>
                  </a:lnTo>
                  <a:lnTo>
                    <a:pt x="96692" y="60171"/>
                  </a:lnTo>
                  <a:lnTo>
                    <a:pt x="97740" y="53136"/>
                  </a:lnTo>
                  <a:lnTo>
                    <a:pt x="97890" y="51340"/>
                  </a:lnTo>
                  <a:lnTo>
                    <a:pt x="100135" y="35025"/>
                  </a:lnTo>
                  <a:lnTo>
                    <a:pt x="100284" y="34127"/>
                  </a:lnTo>
                  <a:lnTo>
                    <a:pt x="101781" y="23051"/>
                  </a:lnTo>
                  <a:lnTo>
                    <a:pt x="102230" y="19608"/>
                  </a:lnTo>
                  <a:lnTo>
                    <a:pt x="102829" y="15716"/>
                  </a:lnTo>
                  <a:lnTo>
                    <a:pt x="103278" y="12274"/>
                  </a:lnTo>
                  <a:lnTo>
                    <a:pt x="104176" y="5837"/>
                  </a:lnTo>
                  <a:close/>
                  <a:moveTo>
                    <a:pt x="53285" y="113456"/>
                  </a:moveTo>
                  <a:lnTo>
                    <a:pt x="60021" y="114354"/>
                  </a:lnTo>
                  <a:lnTo>
                    <a:pt x="53884" y="116151"/>
                  </a:lnTo>
                  <a:lnTo>
                    <a:pt x="53285" y="113456"/>
                  </a:lnTo>
                  <a:close/>
                  <a:moveTo>
                    <a:pt x="90705" y="92352"/>
                  </a:moveTo>
                  <a:lnTo>
                    <a:pt x="90555" y="92651"/>
                  </a:lnTo>
                  <a:lnTo>
                    <a:pt x="92052" y="93998"/>
                  </a:lnTo>
                  <a:lnTo>
                    <a:pt x="92202" y="94148"/>
                  </a:lnTo>
                  <a:lnTo>
                    <a:pt x="93998" y="95794"/>
                  </a:lnTo>
                  <a:lnTo>
                    <a:pt x="95794" y="97441"/>
                  </a:lnTo>
                  <a:lnTo>
                    <a:pt x="95794" y="97590"/>
                  </a:lnTo>
                  <a:lnTo>
                    <a:pt x="97590" y="99087"/>
                  </a:lnTo>
                  <a:lnTo>
                    <a:pt x="97590" y="99237"/>
                  </a:lnTo>
                  <a:lnTo>
                    <a:pt x="97740" y="99387"/>
                  </a:lnTo>
                  <a:lnTo>
                    <a:pt x="97291" y="99387"/>
                  </a:lnTo>
                  <a:lnTo>
                    <a:pt x="95794" y="99536"/>
                  </a:lnTo>
                  <a:lnTo>
                    <a:pt x="95644" y="99686"/>
                  </a:lnTo>
                  <a:lnTo>
                    <a:pt x="95794" y="99686"/>
                  </a:lnTo>
                  <a:lnTo>
                    <a:pt x="96842" y="99836"/>
                  </a:lnTo>
                  <a:lnTo>
                    <a:pt x="96992" y="99836"/>
                  </a:lnTo>
                  <a:lnTo>
                    <a:pt x="98488" y="99985"/>
                  </a:lnTo>
                  <a:lnTo>
                    <a:pt x="99237" y="100734"/>
                  </a:lnTo>
                  <a:lnTo>
                    <a:pt x="99386" y="100883"/>
                  </a:lnTo>
                  <a:lnTo>
                    <a:pt x="101183" y="102530"/>
                  </a:lnTo>
                  <a:lnTo>
                    <a:pt x="101183" y="102680"/>
                  </a:lnTo>
                  <a:lnTo>
                    <a:pt x="102829" y="104027"/>
                  </a:lnTo>
                  <a:lnTo>
                    <a:pt x="103428" y="104625"/>
                  </a:lnTo>
                  <a:lnTo>
                    <a:pt x="103577" y="104775"/>
                  </a:lnTo>
                  <a:lnTo>
                    <a:pt x="103428" y="104775"/>
                  </a:lnTo>
                  <a:lnTo>
                    <a:pt x="102979" y="105374"/>
                  </a:lnTo>
                  <a:lnTo>
                    <a:pt x="102829" y="105523"/>
                  </a:lnTo>
                  <a:lnTo>
                    <a:pt x="102230" y="106122"/>
                  </a:lnTo>
                  <a:lnTo>
                    <a:pt x="101183" y="107320"/>
                  </a:lnTo>
                  <a:lnTo>
                    <a:pt x="101033" y="107320"/>
                  </a:lnTo>
                  <a:lnTo>
                    <a:pt x="99985" y="108517"/>
                  </a:lnTo>
                  <a:lnTo>
                    <a:pt x="99985" y="106122"/>
                  </a:lnTo>
                  <a:lnTo>
                    <a:pt x="99985" y="105523"/>
                  </a:lnTo>
                  <a:lnTo>
                    <a:pt x="99985" y="105374"/>
                  </a:lnTo>
                  <a:lnTo>
                    <a:pt x="99985" y="104925"/>
                  </a:lnTo>
                  <a:lnTo>
                    <a:pt x="99985" y="104775"/>
                  </a:lnTo>
                  <a:lnTo>
                    <a:pt x="99985" y="104176"/>
                  </a:lnTo>
                  <a:lnTo>
                    <a:pt x="99835" y="104027"/>
                  </a:lnTo>
                  <a:lnTo>
                    <a:pt x="99835" y="103727"/>
                  </a:lnTo>
                  <a:lnTo>
                    <a:pt x="99686" y="102680"/>
                  </a:lnTo>
                  <a:lnTo>
                    <a:pt x="99686" y="102530"/>
                  </a:lnTo>
                  <a:lnTo>
                    <a:pt x="99386" y="102530"/>
                  </a:lnTo>
                  <a:lnTo>
                    <a:pt x="99386" y="102680"/>
                  </a:lnTo>
                  <a:lnTo>
                    <a:pt x="99237" y="104176"/>
                  </a:lnTo>
                  <a:lnTo>
                    <a:pt x="99237" y="104476"/>
                  </a:lnTo>
                  <a:lnTo>
                    <a:pt x="99237" y="104625"/>
                  </a:lnTo>
                  <a:lnTo>
                    <a:pt x="99237" y="104775"/>
                  </a:lnTo>
                  <a:lnTo>
                    <a:pt x="99237" y="104925"/>
                  </a:lnTo>
                  <a:lnTo>
                    <a:pt x="99087" y="105374"/>
                  </a:lnTo>
                  <a:lnTo>
                    <a:pt x="99087" y="105523"/>
                  </a:lnTo>
                  <a:lnTo>
                    <a:pt x="99087" y="106122"/>
                  </a:lnTo>
                  <a:lnTo>
                    <a:pt x="99087" y="108667"/>
                  </a:lnTo>
                  <a:lnTo>
                    <a:pt x="99087" y="108816"/>
                  </a:lnTo>
                  <a:lnTo>
                    <a:pt x="99087" y="109415"/>
                  </a:lnTo>
                  <a:lnTo>
                    <a:pt x="96543" y="111960"/>
                  </a:lnTo>
                  <a:lnTo>
                    <a:pt x="96842" y="109116"/>
                  </a:lnTo>
                  <a:lnTo>
                    <a:pt x="96842" y="106272"/>
                  </a:lnTo>
                  <a:lnTo>
                    <a:pt x="96842" y="105523"/>
                  </a:lnTo>
                  <a:lnTo>
                    <a:pt x="96842" y="104925"/>
                  </a:lnTo>
                  <a:lnTo>
                    <a:pt x="96692" y="104326"/>
                  </a:lnTo>
                  <a:lnTo>
                    <a:pt x="96692" y="103727"/>
                  </a:lnTo>
                  <a:lnTo>
                    <a:pt x="96692" y="103428"/>
                  </a:lnTo>
                  <a:lnTo>
                    <a:pt x="96393" y="101931"/>
                  </a:lnTo>
                  <a:lnTo>
                    <a:pt x="96393" y="101781"/>
                  </a:lnTo>
                  <a:lnTo>
                    <a:pt x="96243" y="101931"/>
                  </a:lnTo>
                  <a:lnTo>
                    <a:pt x="95944" y="104176"/>
                  </a:lnTo>
                  <a:lnTo>
                    <a:pt x="95944" y="104326"/>
                  </a:lnTo>
                  <a:lnTo>
                    <a:pt x="95944" y="104925"/>
                  </a:lnTo>
                  <a:lnTo>
                    <a:pt x="95944" y="105523"/>
                  </a:lnTo>
                  <a:lnTo>
                    <a:pt x="95944" y="105673"/>
                  </a:lnTo>
                  <a:lnTo>
                    <a:pt x="95944" y="106272"/>
                  </a:lnTo>
                  <a:lnTo>
                    <a:pt x="95944" y="109415"/>
                  </a:lnTo>
                  <a:lnTo>
                    <a:pt x="96094" y="112558"/>
                  </a:lnTo>
                  <a:lnTo>
                    <a:pt x="91753" y="117049"/>
                  </a:lnTo>
                  <a:lnTo>
                    <a:pt x="90106" y="116899"/>
                  </a:lnTo>
                  <a:lnTo>
                    <a:pt x="90106" y="116749"/>
                  </a:lnTo>
                  <a:lnTo>
                    <a:pt x="90256" y="114354"/>
                  </a:lnTo>
                  <a:lnTo>
                    <a:pt x="90406" y="111810"/>
                  </a:lnTo>
                  <a:lnTo>
                    <a:pt x="90256" y="106721"/>
                  </a:lnTo>
                  <a:lnTo>
                    <a:pt x="90106" y="105823"/>
                  </a:lnTo>
                  <a:lnTo>
                    <a:pt x="90106" y="105224"/>
                  </a:lnTo>
                  <a:lnTo>
                    <a:pt x="90106" y="105074"/>
                  </a:lnTo>
                  <a:lnTo>
                    <a:pt x="90106" y="104176"/>
                  </a:lnTo>
                  <a:lnTo>
                    <a:pt x="90106" y="103727"/>
                  </a:lnTo>
                  <a:lnTo>
                    <a:pt x="90106" y="103578"/>
                  </a:lnTo>
                  <a:lnTo>
                    <a:pt x="89957" y="103428"/>
                  </a:lnTo>
                  <a:lnTo>
                    <a:pt x="89807" y="103578"/>
                  </a:lnTo>
                  <a:lnTo>
                    <a:pt x="89657" y="103578"/>
                  </a:lnTo>
                  <a:lnTo>
                    <a:pt x="89657" y="103727"/>
                  </a:lnTo>
                  <a:lnTo>
                    <a:pt x="89657" y="104625"/>
                  </a:lnTo>
                  <a:lnTo>
                    <a:pt x="89657" y="105523"/>
                  </a:lnTo>
                  <a:lnTo>
                    <a:pt x="89508" y="106571"/>
                  </a:lnTo>
                  <a:lnTo>
                    <a:pt x="89508" y="107769"/>
                  </a:lnTo>
                  <a:lnTo>
                    <a:pt x="89358" y="112259"/>
                  </a:lnTo>
                  <a:lnTo>
                    <a:pt x="89508" y="114504"/>
                  </a:lnTo>
                  <a:lnTo>
                    <a:pt x="89657" y="116749"/>
                  </a:lnTo>
                  <a:lnTo>
                    <a:pt x="89657" y="116749"/>
                  </a:lnTo>
                  <a:lnTo>
                    <a:pt x="83521" y="116001"/>
                  </a:lnTo>
                  <a:lnTo>
                    <a:pt x="82772" y="115851"/>
                  </a:lnTo>
                  <a:lnTo>
                    <a:pt x="82024" y="115702"/>
                  </a:lnTo>
                  <a:lnTo>
                    <a:pt x="61667" y="113007"/>
                  </a:lnTo>
                  <a:lnTo>
                    <a:pt x="60171" y="112708"/>
                  </a:lnTo>
                  <a:lnTo>
                    <a:pt x="52986" y="111810"/>
                  </a:lnTo>
                  <a:lnTo>
                    <a:pt x="51190" y="111511"/>
                  </a:lnTo>
                  <a:lnTo>
                    <a:pt x="35025" y="109265"/>
                  </a:lnTo>
                  <a:lnTo>
                    <a:pt x="33977" y="109116"/>
                  </a:lnTo>
                  <a:lnTo>
                    <a:pt x="23050" y="107619"/>
                  </a:lnTo>
                  <a:lnTo>
                    <a:pt x="19608" y="107170"/>
                  </a:lnTo>
                  <a:lnTo>
                    <a:pt x="15716" y="106571"/>
                  </a:lnTo>
                  <a:lnTo>
                    <a:pt x="12274" y="106122"/>
                  </a:lnTo>
                  <a:lnTo>
                    <a:pt x="5688" y="105224"/>
                  </a:lnTo>
                  <a:lnTo>
                    <a:pt x="12274" y="104326"/>
                  </a:lnTo>
                  <a:lnTo>
                    <a:pt x="15716" y="103727"/>
                  </a:lnTo>
                  <a:lnTo>
                    <a:pt x="19608" y="103129"/>
                  </a:lnTo>
                  <a:lnTo>
                    <a:pt x="23050" y="102680"/>
                  </a:lnTo>
                  <a:lnTo>
                    <a:pt x="33977" y="101033"/>
                  </a:lnTo>
                  <a:lnTo>
                    <a:pt x="35025" y="100883"/>
                  </a:lnTo>
                  <a:lnTo>
                    <a:pt x="51190" y="98339"/>
                  </a:lnTo>
                  <a:lnTo>
                    <a:pt x="52986" y="98039"/>
                  </a:lnTo>
                  <a:lnTo>
                    <a:pt x="60171" y="96992"/>
                  </a:lnTo>
                  <a:lnTo>
                    <a:pt x="61667" y="96842"/>
                  </a:lnTo>
                  <a:lnTo>
                    <a:pt x="81425" y="93848"/>
                  </a:lnTo>
                  <a:lnTo>
                    <a:pt x="82173" y="93699"/>
                  </a:lnTo>
                  <a:lnTo>
                    <a:pt x="82922" y="93549"/>
                  </a:lnTo>
                  <a:lnTo>
                    <a:pt x="85915" y="93100"/>
                  </a:lnTo>
                  <a:lnTo>
                    <a:pt x="86514" y="93100"/>
                  </a:lnTo>
                  <a:lnTo>
                    <a:pt x="90106" y="92501"/>
                  </a:lnTo>
                  <a:lnTo>
                    <a:pt x="90555" y="92352"/>
                  </a:lnTo>
                  <a:close/>
                  <a:moveTo>
                    <a:pt x="117647" y="92501"/>
                  </a:moveTo>
                  <a:lnTo>
                    <a:pt x="119294" y="92651"/>
                  </a:lnTo>
                  <a:lnTo>
                    <a:pt x="119144" y="95046"/>
                  </a:lnTo>
                  <a:lnTo>
                    <a:pt x="118994" y="97590"/>
                  </a:lnTo>
                  <a:lnTo>
                    <a:pt x="119144" y="102530"/>
                  </a:lnTo>
                  <a:lnTo>
                    <a:pt x="119144" y="103428"/>
                  </a:lnTo>
                  <a:lnTo>
                    <a:pt x="119294" y="104176"/>
                  </a:lnTo>
                  <a:lnTo>
                    <a:pt x="119294" y="104476"/>
                  </a:lnTo>
                  <a:lnTo>
                    <a:pt x="119294" y="105224"/>
                  </a:lnTo>
                  <a:lnTo>
                    <a:pt x="119294" y="105823"/>
                  </a:lnTo>
                  <a:lnTo>
                    <a:pt x="119294" y="105972"/>
                  </a:lnTo>
                  <a:lnTo>
                    <a:pt x="119593" y="105972"/>
                  </a:lnTo>
                  <a:lnTo>
                    <a:pt x="119743" y="105823"/>
                  </a:lnTo>
                  <a:lnTo>
                    <a:pt x="119743" y="104775"/>
                  </a:lnTo>
                  <a:lnTo>
                    <a:pt x="119743" y="103727"/>
                  </a:lnTo>
                  <a:lnTo>
                    <a:pt x="119892" y="102680"/>
                  </a:lnTo>
                  <a:lnTo>
                    <a:pt x="119892" y="101482"/>
                  </a:lnTo>
                  <a:lnTo>
                    <a:pt x="120042" y="97141"/>
                  </a:lnTo>
                  <a:lnTo>
                    <a:pt x="119892" y="94896"/>
                  </a:lnTo>
                  <a:lnTo>
                    <a:pt x="119743" y="92651"/>
                  </a:lnTo>
                  <a:lnTo>
                    <a:pt x="119743" y="92651"/>
                  </a:lnTo>
                  <a:lnTo>
                    <a:pt x="125730" y="93549"/>
                  </a:lnTo>
                  <a:lnTo>
                    <a:pt x="126478" y="93699"/>
                  </a:lnTo>
                  <a:lnTo>
                    <a:pt x="127077" y="93699"/>
                  </a:lnTo>
                  <a:lnTo>
                    <a:pt x="147733" y="96543"/>
                  </a:lnTo>
                  <a:lnTo>
                    <a:pt x="149229" y="96842"/>
                  </a:lnTo>
                  <a:lnTo>
                    <a:pt x="156414" y="97740"/>
                  </a:lnTo>
                  <a:lnTo>
                    <a:pt x="158210" y="98039"/>
                  </a:lnTo>
                  <a:lnTo>
                    <a:pt x="174375" y="100285"/>
                  </a:lnTo>
                  <a:lnTo>
                    <a:pt x="175423" y="100434"/>
                  </a:lnTo>
                  <a:lnTo>
                    <a:pt x="186350" y="101931"/>
                  </a:lnTo>
                  <a:lnTo>
                    <a:pt x="189792" y="102380"/>
                  </a:lnTo>
                  <a:lnTo>
                    <a:pt x="193684" y="102829"/>
                  </a:lnTo>
                  <a:lnTo>
                    <a:pt x="197126" y="103278"/>
                  </a:lnTo>
                  <a:lnTo>
                    <a:pt x="203712" y="104326"/>
                  </a:lnTo>
                  <a:lnTo>
                    <a:pt x="197126" y="105224"/>
                  </a:lnTo>
                  <a:lnTo>
                    <a:pt x="193684" y="105823"/>
                  </a:lnTo>
                  <a:lnTo>
                    <a:pt x="189792" y="106421"/>
                  </a:lnTo>
                  <a:lnTo>
                    <a:pt x="186350" y="106871"/>
                  </a:lnTo>
                  <a:lnTo>
                    <a:pt x="175423" y="108517"/>
                  </a:lnTo>
                  <a:lnTo>
                    <a:pt x="174375" y="108667"/>
                  </a:lnTo>
                  <a:lnTo>
                    <a:pt x="158210" y="111062"/>
                  </a:lnTo>
                  <a:lnTo>
                    <a:pt x="156414" y="111361"/>
                  </a:lnTo>
                  <a:lnTo>
                    <a:pt x="149229" y="112409"/>
                  </a:lnTo>
                  <a:lnTo>
                    <a:pt x="147733" y="112708"/>
                  </a:lnTo>
                  <a:lnTo>
                    <a:pt x="127975" y="115702"/>
                  </a:lnTo>
                  <a:lnTo>
                    <a:pt x="127376" y="115851"/>
                  </a:lnTo>
                  <a:lnTo>
                    <a:pt x="126628" y="115851"/>
                  </a:lnTo>
                  <a:lnTo>
                    <a:pt x="123634" y="116300"/>
                  </a:lnTo>
                  <a:lnTo>
                    <a:pt x="123036" y="116450"/>
                  </a:lnTo>
                  <a:lnTo>
                    <a:pt x="119443" y="117049"/>
                  </a:lnTo>
                  <a:lnTo>
                    <a:pt x="118695" y="117049"/>
                  </a:lnTo>
                  <a:lnTo>
                    <a:pt x="118695" y="116899"/>
                  </a:lnTo>
                  <a:lnTo>
                    <a:pt x="117348" y="115552"/>
                  </a:lnTo>
                  <a:lnTo>
                    <a:pt x="117198" y="115402"/>
                  </a:lnTo>
                  <a:lnTo>
                    <a:pt x="115552" y="113756"/>
                  </a:lnTo>
                  <a:lnTo>
                    <a:pt x="115402" y="113756"/>
                  </a:lnTo>
                  <a:lnTo>
                    <a:pt x="113756" y="112109"/>
                  </a:lnTo>
                  <a:lnTo>
                    <a:pt x="113606" y="111960"/>
                  </a:lnTo>
                  <a:lnTo>
                    <a:pt x="111959" y="110463"/>
                  </a:lnTo>
                  <a:lnTo>
                    <a:pt x="111810" y="110313"/>
                  </a:lnTo>
                  <a:lnTo>
                    <a:pt x="111660" y="110163"/>
                  </a:lnTo>
                  <a:lnTo>
                    <a:pt x="112259" y="110163"/>
                  </a:lnTo>
                  <a:lnTo>
                    <a:pt x="113606" y="110014"/>
                  </a:lnTo>
                  <a:lnTo>
                    <a:pt x="113756" y="109864"/>
                  </a:lnTo>
                  <a:lnTo>
                    <a:pt x="113606" y="109714"/>
                  </a:lnTo>
                  <a:lnTo>
                    <a:pt x="112558" y="109714"/>
                  </a:lnTo>
                  <a:lnTo>
                    <a:pt x="110912" y="109565"/>
                  </a:lnTo>
                  <a:lnTo>
                    <a:pt x="110912" y="109415"/>
                  </a:lnTo>
                  <a:lnTo>
                    <a:pt x="110762" y="109265"/>
                  </a:lnTo>
                  <a:lnTo>
                    <a:pt x="110163" y="108816"/>
                  </a:lnTo>
                  <a:lnTo>
                    <a:pt x="110014" y="108667"/>
                  </a:lnTo>
                  <a:lnTo>
                    <a:pt x="108367" y="107020"/>
                  </a:lnTo>
                  <a:lnTo>
                    <a:pt x="108217" y="106871"/>
                  </a:lnTo>
                  <a:lnTo>
                    <a:pt x="106571" y="105374"/>
                  </a:lnTo>
                  <a:lnTo>
                    <a:pt x="106122" y="104925"/>
                  </a:lnTo>
                  <a:lnTo>
                    <a:pt x="105972" y="104775"/>
                  </a:lnTo>
                  <a:lnTo>
                    <a:pt x="105823" y="104775"/>
                  </a:lnTo>
                  <a:lnTo>
                    <a:pt x="106272" y="104326"/>
                  </a:lnTo>
                  <a:lnTo>
                    <a:pt x="106272" y="104176"/>
                  </a:lnTo>
                  <a:lnTo>
                    <a:pt x="106870" y="103727"/>
                  </a:lnTo>
                  <a:lnTo>
                    <a:pt x="107918" y="102530"/>
                  </a:lnTo>
                  <a:lnTo>
                    <a:pt x="109415" y="101033"/>
                  </a:lnTo>
                  <a:lnTo>
                    <a:pt x="109415" y="103578"/>
                  </a:lnTo>
                  <a:lnTo>
                    <a:pt x="109415" y="104176"/>
                  </a:lnTo>
                  <a:lnTo>
                    <a:pt x="109415" y="104775"/>
                  </a:lnTo>
                  <a:lnTo>
                    <a:pt x="109415" y="104925"/>
                  </a:lnTo>
                  <a:lnTo>
                    <a:pt x="109415" y="105374"/>
                  </a:lnTo>
                  <a:lnTo>
                    <a:pt x="109565" y="105673"/>
                  </a:lnTo>
                  <a:lnTo>
                    <a:pt x="109565" y="105823"/>
                  </a:lnTo>
                  <a:lnTo>
                    <a:pt x="109714" y="106871"/>
                  </a:lnTo>
                  <a:lnTo>
                    <a:pt x="109864" y="107020"/>
                  </a:lnTo>
                  <a:lnTo>
                    <a:pt x="109864" y="106871"/>
                  </a:lnTo>
                  <a:lnTo>
                    <a:pt x="110014" y="106871"/>
                  </a:lnTo>
                  <a:lnTo>
                    <a:pt x="110163" y="105374"/>
                  </a:lnTo>
                  <a:lnTo>
                    <a:pt x="110163" y="105224"/>
                  </a:lnTo>
                  <a:lnTo>
                    <a:pt x="110163" y="104925"/>
                  </a:lnTo>
                  <a:lnTo>
                    <a:pt x="110163" y="104775"/>
                  </a:lnTo>
                  <a:lnTo>
                    <a:pt x="110163" y="104176"/>
                  </a:lnTo>
                  <a:lnTo>
                    <a:pt x="110313" y="104027"/>
                  </a:lnTo>
                  <a:lnTo>
                    <a:pt x="110313" y="103578"/>
                  </a:lnTo>
                  <a:lnTo>
                    <a:pt x="110313" y="100135"/>
                  </a:lnTo>
                  <a:lnTo>
                    <a:pt x="112857" y="97441"/>
                  </a:lnTo>
                  <a:lnTo>
                    <a:pt x="112558" y="100434"/>
                  </a:lnTo>
                  <a:lnTo>
                    <a:pt x="112558" y="103578"/>
                  </a:lnTo>
                  <a:lnTo>
                    <a:pt x="112558" y="104027"/>
                  </a:lnTo>
                  <a:lnTo>
                    <a:pt x="112558" y="104176"/>
                  </a:lnTo>
                  <a:lnTo>
                    <a:pt x="112558" y="104625"/>
                  </a:lnTo>
                  <a:lnTo>
                    <a:pt x="112558" y="104775"/>
                  </a:lnTo>
                  <a:lnTo>
                    <a:pt x="112708" y="105224"/>
                  </a:lnTo>
                  <a:lnTo>
                    <a:pt x="112708" y="105972"/>
                  </a:lnTo>
                  <a:lnTo>
                    <a:pt x="112708" y="106122"/>
                  </a:lnTo>
                  <a:lnTo>
                    <a:pt x="112857" y="107619"/>
                  </a:lnTo>
                  <a:lnTo>
                    <a:pt x="113007" y="107769"/>
                  </a:lnTo>
                  <a:lnTo>
                    <a:pt x="113157" y="107619"/>
                  </a:lnTo>
                  <a:lnTo>
                    <a:pt x="113456" y="105374"/>
                  </a:lnTo>
                  <a:lnTo>
                    <a:pt x="113456" y="105224"/>
                  </a:lnTo>
                  <a:lnTo>
                    <a:pt x="113456" y="104775"/>
                  </a:lnTo>
                  <a:lnTo>
                    <a:pt x="113456" y="104625"/>
                  </a:lnTo>
                  <a:lnTo>
                    <a:pt x="113456" y="104176"/>
                  </a:lnTo>
                  <a:lnTo>
                    <a:pt x="113456" y="104027"/>
                  </a:lnTo>
                  <a:lnTo>
                    <a:pt x="113456" y="103578"/>
                  </a:lnTo>
                  <a:lnTo>
                    <a:pt x="113456" y="100285"/>
                  </a:lnTo>
                  <a:lnTo>
                    <a:pt x="113307" y="96992"/>
                  </a:lnTo>
                  <a:lnTo>
                    <a:pt x="117647" y="92501"/>
                  </a:lnTo>
                  <a:close/>
                  <a:moveTo>
                    <a:pt x="156115" y="113007"/>
                  </a:moveTo>
                  <a:lnTo>
                    <a:pt x="155815" y="115253"/>
                  </a:lnTo>
                  <a:lnTo>
                    <a:pt x="155216" y="117348"/>
                  </a:lnTo>
                  <a:lnTo>
                    <a:pt x="148481" y="116001"/>
                  </a:lnTo>
                  <a:lnTo>
                    <a:pt x="148930" y="114205"/>
                  </a:lnTo>
                  <a:lnTo>
                    <a:pt x="156115" y="113007"/>
                  </a:lnTo>
                  <a:close/>
                  <a:moveTo>
                    <a:pt x="23200" y="109265"/>
                  </a:moveTo>
                  <a:lnTo>
                    <a:pt x="34127" y="110762"/>
                  </a:lnTo>
                  <a:lnTo>
                    <a:pt x="34725" y="115552"/>
                  </a:lnTo>
                  <a:lnTo>
                    <a:pt x="35623" y="120342"/>
                  </a:lnTo>
                  <a:lnTo>
                    <a:pt x="24547" y="120342"/>
                  </a:lnTo>
                  <a:lnTo>
                    <a:pt x="24098" y="117647"/>
                  </a:lnTo>
                  <a:lnTo>
                    <a:pt x="23649" y="114803"/>
                  </a:lnTo>
                  <a:lnTo>
                    <a:pt x="23350" y="112109"/>
                  </a:lnTo>
                  <a:lnTo>
                    <a:pt x="23200" y="109265"/>
                  </a:lnTo>
                  <a:close/>
                  <a:moveTo>
                    <a:pt x="186350" y="108517"/>
                  </a:moveTo>
                  <a:lnTo>
                    <a:pt x="186050" y="111511"/>
                  </a:lnTo>
                  <a:lnTo>
                    <a:pt x="185751" y="114504"/>
                  </a:lnTo>
                  <a:lnTo>
                    <a:pt x="185451" y="117348"/>
                  </a:lnTo>
                  <a:lnTo>
                    <a:pt x="184853" y="120342"/>
                  </a:lnTo>
                  <a:lnTo>
                    <a:pt x="173777" y="120342"/>
                  </a:lnTo>
                  <a:lnTo>
                    <a:pt x="174226" y="117797"/>
                  </a:lnTo>
                  <a:lnTo>
                    <a:pt x="174675" y="115253"/>
                  </a:lnTo>
                  <a:lnTo>
                    <a:pt x="174974" y="112708"/>
                  </a:lnTo>
                  <a:lnTo>
                    <a:pt x="175273" y="110163"/>
                  </a:lnTo>
                  <a:lnTo>
                    <a:pt x="186350" y="108517"/>
                  </a:lnTo>
                  <a:close/>
                  <a:moveTo>
                    <a:pt x="37869" y="121240"/>
                  </a:moveTo>
                  <a:lnTo>
                    <a:pt x="39066" y="121389"/>
                  </a:lnTo>
                  <a:lnTo>
                    <a:pt x="38168" y="121838"/>
                  </a:lnTo>
                  <a:lnTo>
                    <a:pt x="37869" y="121240"/>
                  </a:lnTo>
                  <a:close/>
                  <a:moveTo>
                    <a:pt x="171531" y="121240"/>
                  </a:moveTo>
                  <a:lnTo>
                    <a:pt x="171232" y="121838"/>
                  </a:lnTo>
                  <a:lnTo>
                    <a:pt x="170484" y="121389"/>
                  </a:lnTo>
                  <a:lnTo>
                    <a:pt x="171531" y="121240"/>
                  </a:lnTo>
                  <a:close/>
                  <a:moveTo>
                    <a:pt x="37569" y="121240"/>
                  </a:moveTo>
                  <a:lnTo>
                    <a:pt x="37719" y="121389"/>
                  </a:lnTo>
                  <a:lnTo>
                    <a:pt x="38018" y="121838"/>
                  </a:lnTo>
                  <a:lnTo>
                    <a:pt x="37120" y="122437"/>
                  </a:lnTo>
                  <a:lnTo>
                    <a:pt x="36222" y="122886"/>
                  </a:lnTo>
                  <a:lnTo>
                    <a:pt x="26493" y="128574"/>
                  </a:lnTo>
                  <a:lnTo>
                    <a:pt x="25595" y="124982"/>
                  </a:lnTo>
                  <a:lnTo>
                    <a:pt x="24697" y="121240"/>
                  </a:lnTo>
                  <a:lnTo>
                    <a:pt x="25146" y="121240"/>
                  </a:lnTo>
                  <a:lnTo>
                    <a:pt x="25595" y="122736"/>
                  </a:lnTo>
                  <a:lnTo>
                    <a:pt x="25894" y="123635"/>
                  </a:lnTo>
                  <a:lnTo>
                    <a:pt x="26194" y="124533"/>
                  </a:lnTo>
                  <a:lnTo>
                    <a:pt x="26343" y="124533"/>
                  </a:lnTo>
                  <a:lnTo>
                    <a:pt x="26343" y="124383"/>
                  </a:lnTo>
                  <a:lnTo>
                    <a:pt x="25894" y="122437"/>
                  </a:lnTo>
                  <a:lnTo>
                    <a:pt x="25445" y="121240"/>
                  </a:lnTo>
                  <a:lnTo>
                    <a:pt x="26493" y="121240"/>
                  </a:lnTo>
                  <a:lnTo>
                    <a:pt x="26942" y="122587"/>
                  </a:lnTo>
                  <a:lnTo>
                    <a:pt x="27092" y="123485"/>
                  </a:lnTo>
                  <a:lnTo>
                    <a:pt x="27541" y="124383"/>
                  </a:lnTo>
                  <a:lnTo>
                    <a:pt x="27690" y="124383"/>
                  </a:lnTo>
                  <a:lnTo>
                    <a:pt x="27391" y="123485"/>
                  </a:lnTo>
                  <a:lnTo>
                    <a:pt x="27241" y="122587"/>
                  </a:lnTo>
                  <a:lnTo>
                    <a:pt x="26792" y="121240"/>
                  </a:lnTo>
                  <a:lnTo>
                    <a:pt x="27541" y="121240"/>
                  </a:lnTo>
                  <a:lnTo>
                    <a:pt x="27990" y="122736"/>
                  </a:lnTo>
                  <a:lnTo>
                    <a:pt x="28289" y="123335"/>
                  </a:lnTo>
                  <a:lnTo>
                    <a:pt x="28589" y="123934"/>
                  </a:lnTo>
                  <a:lnTo>
                    <a:pt x="28738" y="123934"/>
                  </a:lnTo>
                  <a:lnTo>
                    <a:pt x="28738" y="123784"/>
                  </a:lnTo>
                  <a:lnTo>
                    <a:pt x="28140" y="122287"/>
                  </a:lnTo>
                  <a:lnTo>
                    <a:pt x="27840" y="121240"/>
                  </a:lnTo>
                  <a:lnTo>
                    <a:pt x="29187" y="121240"/>
                  </a:lnTo>
                  <a:lnTo>
                    <a:pt x="29487" y="122287"/>
                  </a:lnTo>
                  <a:lnTo>
                    <a:pt x="29786" y="123185"/>
                  </a:lnTo>
                  <a:lnTo>
                    <a:pt x="30085" y="123934"/>
                  </a:lnTo>
                  <a:lnTo>
                    <a:pt x="30235" y="123934"/>
                  </a:lnTo>
                  <a:lnTo>
                    <a:pt x="29936" y="123036"/>
                  </a:lnTo>
                  <a:lnTo>
                    <a:pt x="29786" y="122287"/>
                  </a:lnTo>
                  <a:lnTo>
                    <a:pt x="29337" y="121240"/>
                  </a:lnTo>
                  <a:lnTo>
                    <a:pt x="30385" y="121240"/>
                  </a:lnTo>
                  <a:lnTo>
                    <a:pt x="30534" y="122138"/>
                  </a:lnTo>
                  <a:lnTo>
                    <a:pt x="30834" y="122886"/>
                  </a:lnTo>
                  <a:lnTo>
                    <a:pt x="31133" y="123635"/>
                  </a:lnTo>
                  <a:lnTo>
                    <a:pt x="31283" y="123635"/>
                  </a:lnTo>
                  <a:lnTo>
                    <a:pt x="30684" y="121689"/>
                  </a:lnTo>
                  <a:lnTo>
                    <a:pt x="30684" y="121240"/>
                  </a:lnTo>
                  <a:lnTo>
                    <a:pt x="31432" y="121240"/>
                  </a:lnTo>
                  <a:lnTo>
                    <a:pt x="31582" y="121838"/>
                  </a:lnTo>
                  <a:lnTo>
                    <a:pt x="32181" y="123335"/>
                  </a:lnTo>
                  <a:lnTo>
                    <a:pt x="32331" y="123335"/>
                  </a:lnTo>
                  <a:lnTo>
                    <a:pt x="32331" y="123185"/>
                  </a:lnTo>
                  <a:lnTo>
                    <a:pt x="31881" y="121838"/>
                  </a:lnTo>
                  <a:lnTo>
                    <a:pt x="31732" y="121240"/>
                  </a:lnTo>
                  <a:lnTo>
                    <a:pt x="32480" y="121240"/>
                  </a:lnTo>
                  <a:lnTo>
                    <a:pt x="32780" y="122138"/>
                  </a:lnTo>
                  <a:lnTo>
                    <a:pt x="33079" y="123036"/>
                  </a:lnTo>
                  <a:lnTo>
                    <a:pt x="33229" y="123036"/>
                  </a:lnTo>
                  <a:lnTo>
                    <a:pt x="33079" y="122138"/>
                  </a:lnTo>
                  <a:lnTo>
                    <a:pt x="32780" y="121240"/>
                  </a:lnTo>
                  <a:lnTo>
                    <a:pt x="33528" y="121240"/>
                  </a:lnTo>
                  <a:lnTo>
                    <a:pt x="33678" y="121689"/>
                  </a:lnTo>
                  <a:lnTo>
                    <a:pt x="33827" y="122138"/>
                  </a:lnTo>
                  <a:lnTo>
                    <a:pt x="34127" y="122736"/>
                  </a:lnTo>
                  <a:lnTo>
                    <a:pt x="34276" y="122587"/>
                  </a:lnTo>
                  <a:lnTo>
                    <a:pt x="33977" y="121539"/>
                  </a:lnTo>
                  <a:lnTo>
                    <a:pt x="33827" y="121240"/>
                  </a:lnTo>
                  <a:lnTo>
                    <a:pt x="34576" y="121240"/>
                  </a:lnTo>
                  <a:lnTo>
                    <a:pt x="35174" y="122437"/>
                  </a:lnTo>
                  <a:lnTo>
                    <a:pt x="35324" y="122437"/>
                  </a:lnTo>
                  <a:lnTo>
                    <a:pt x="34875" y="121240"/>
                  </a:lnTo>
                  <a:lnTo>
                    <a:pt x="35623" y="121240"/>
                  </a:lnTo>
                  <a:lnTo>
                    <a:pt x="35623" y="121539"/>
                  </a:lnTo>
                  <a:lnTo>
                    <a:pt x="36072" y="122287"/>
                  </a:lnTo>
                  <a:lnTo>
                    <a:pt x="36222" y="122437"/>
                  </a:lnTo>
                  <a:lnTo>
                    <a:pt x="36222" y="122287"/>
                  </a:lnTo>
                  <a:lnTo>
                    <a:pt x="35923" y="121389"/>
                  </a:lnTo>
                  <a:lnTo>
                    <a:pt x="35923" y="121240"/>
                  </a:lnTo>
                  <a:lnTo>
                    <a:pt x="36522" y="121240"/>
                  </a:lnTo>
                  <a:lnTo>
                    <a:pt x="36522" y="121389"/>
                  </a:lnTo>
                  <a:lnTo>
                    <a:pt x="36971" y="121988"/>
                  </a:lnTo>
                  <a:lnTo>
                    <a:pt x="37120" y="121838"/>
                  </a:lnTo>
                  <a:lnTo>
                    <a:pt x="36821" y="121389"/>
                  </a:lnTo>
                  <a:lnTo>
                    <a:pt x="36821" y="121240"/>
                  </a:lnTo>
                  <a:close/>
                  <a:moveTo>
                    <a:pt x="184703" y="121240"/>
                  </a:moveTo>
                  <a:lnTo>
                    <a:pt x="183805" y="124982"/>
                  </a:lnTo>
                  <a:lnTo>
                    <a:pt x="182907" y="128574"/>
                  </a:lnTo>
                  <a:lnTo>
                    <a:pt x="173178" y="122886"/>
                  </a:lnTo>
                  <a:lnTo>
                    <a:pt x="172280" y="122437"/>
                  </a:lnTo>
                  <a:lnTo>
                    <a:pt x="171382" y="121838"/>
                  </a:lnTo>
                  <a:lnTo>
                    <a:pt x="171831" y="121389"/>
                  </a:lnTo>
                  <a:lnTo>
                    <a:pt x="171831" y="121240"/>
                  </a:lnTo>
                  <a:lnTo>
                    <a:pt x="172579" y="121240"/>
                  </a:lnTo>
                  <a:lnTo>
                    <a:pt x="172429" y="121539"/>
                  </a:lnTo>
                  <a:lnTo>
                    <a:pt x="172429" y="121838"/>
                  </a:lnTo>
                  <a:lnTo>
                    <a:pt x="172429" y="121988"/>
                  </a:lnTo>
                  <a:lnTo>
                    <a:pt x="172878" y="121389"/>
                  </a:lnTo>
                  <a:lnTo>
                    <a:pt x="172878" y="121240"/>
                  </a:lnTo>
                  <a:lnTo>
                    <a:pt x="173627" y="121240"/>
                  </a:lnTo>
                  <a:lnTo>
                    <a:pt x="173477" y="121389"/>
                  </a:lnTo>
                  <a:lnTo>
                    <a:pt x="173477" y="121539"/>
                  </a:lnTo>
                  <a:lnTo>
                    <a:pt x="173178" y="122287"/>
                  </a:lnTo>
                  <a:lnTo>
                    <a:pt x="173178" y="122437"/>
                  </a:lnTo>
                  <a:lnTo>
                    <a:pt x="173328" y="122287"/>
                  </a:lnTo>
                  <a:lnTo>
                    <a:pt x="173777" y="121539"/>
                  </a:lnTo>
                  <a:lnTo>
                    <a:pt x="173926" y="121240"/>
                  </a:lnTo>
                  <a:lnTo>
                    <a:pt x="174525" y="121240"/>
                  </a:lnTo>
                  <a:lnTo>
                    <a:pt x="174226" y="122437"/>
                  </a:lnTo>
                  <a:lnTo>
                    <a:pt x="174375" y="122437"/>
                  </a:lnTo>
                  <a:lnTo>
                    <a:pt x="174824" y="121240"/>
                  </a:lnTo>
                  <a:lnTo>
                    <a:pt x="175573" y="121240"/>
                  </a:lnTo>
                  <a:lnTo>
                    <a:pt x="175573" y="121539"/>
                  </a:lnTo>
                  <a:lnTo>
                    <a:pt x="175124" y="122587"/>
                  </a:lnTo>
                  <a:lnTo>
                    <a:pt x="175273" y="122736"/>
                  </a:lnTo>
                  <a:lnTo>
                    <a:pt x="175573" y="122138"/>
                  </a:lnTo>
                  <a:lnTo>
                    <a:pt x="175722" y="121689"/>
                  </a:lnTo>
                  <a:lnTo>
                    <a:pt x="175872" y="121240"/>
                  </a:lnTo>
                  <a:lnTo>
                    <a:pt x="176620" y="121240"/>
                  </a:lnTo>
                  <a:lnTo>
                    <a:pt x="176321" y="122138"/>
                  </a:lnTo>
                  <a:lnTo>
                    <a:pt x="176171" y="123036"/>
                  </a:lnTo>
                  <a:lnTo>
                    <a:pt x="176321" y="123036"/>
                  </a:lnTo>
                  <a:lnTo>
                    <a:pt x="176620" y="122138"/>
                  </a:lnTo>
                  <a:lnTo>
                    <a:pt x="176920" y="121240"/>
                  </a:lnTo>
                  <a:lnTo>
                    <a:pt x="177818" y="121240"/>
                  </a:lnTo>
                  <a:lnTo>
                    <a:pt x="177519" y="121838"/>
                  </a:lnTo>
                  <a:lnTo>
                    <a:pt x="177069" y="123185"/>
                  </a:lnTo>
                  <a:lnTo>
                    <a:pt x="177219" y="123335"/>
                  </a:lnTo>
                  <a:lnTo>
                    <a:pt x="177818" y="121838"/>
                  </a:lnTo>
                  <a:lnTo>
                    <a:pt x="177968" y="121240"/>
                  </a:lnTo>
                  <a:lnTo>
                    <a:pt x="178866" y="121240"/>
                  </a:lnTo>
                  <a:lnTo>
                    <a:pt x="178716" y="121689"/>
                  </a:lnTo>
                  <a:lnTo>
                    <a:pt x="178117" y="123635"/>
                  </a:lnTo>
                  <a:lnTo>
                    <a:pt x="178267" y="123635"/>
                  </a:lnTo>
                  <a:lnTo>
                    <a:pt x="178566" y="122886"/>
                  </a:lnTo>
                  <a:lnTo>
                    <a:pt x="178866" y="122138"/>
                  </a:lnTo>
                  <a:lnTo>
                    <a:pt x="179015" y="121240"/>
                  </a:lnTo>
                  <a:lnTo>
                    <a:pt x="180063" y="121240"/>
                  </a:lnTo>
                  <a:lnTo>
                    <a:pt x="179764" y="122287"/>
                  </a:lnTo>
                  <a:lnTo>
                    <a:pt x="179464" y="123036"/>
                  </a:lnTo>
                  <a:lnTo>
                    <a:pt x="179315" y="123934"/>
                  </a:lnTo>
                  <a:lnTo>
                    <a:pt x="179764" y="123185"/>
                  </a:lnTo>
                  <a:lnTo>
                    <a:pt x="180063" y="122287"/>
                  </a:lnTo>
                  <a:lnTo>
                    <a:pt x="180362" y="121240"/>
                  </a:lnTo>
                  <a:lnTo>
                    <a:pt x="181560" y="121240"/>
                  </a:lnTo>
                  <a:lnTo>
                    <a:pt x="181260" y="122287"/>
                  </a:lnTo>
                  <a:lnTo>
                    <a:pt x="180662" y="123784"/>
                  </a:lnTo>
                  <a:lnTo>
                    <a:pt x="180662" y="123934"/>
                  </a:lnTo>
                  <a:lnTo>
                    <a:pt x="180811" y="123934"/>
                  </a:lnTo>
                  <a:lnTo>
                    <a:pt x="181111" y="123335"/>
                  </a:lnTo>
                  <a:lnTo>
                    <a:pt x="181410" y="122736"/>
                  </a:lnTo>
                  <a:lnTo>
                    <a:pt x="181859" y="121240"/>
                  </a:lnTo>
                  <a:lnTo>
                    <a:pt x="182757" y="121240"/>
                  </a:lnTo>
                  <a:lnTo>
                    <a:pt x="182308" y="122587"/>
                  </a:lnTo>
                  <a:lnTo>
                    <a:pt x="182009" y="123485"/>
                  </a:lnTo>
                  <a:lnTo>
                    <a:pt x="181859" y="124383"/>
                  </a:lnTo>
                  <a:lnTo>
                    <a:pt x="182308" y="123485"/>
                  </a:lnTo>
                  <a:lnTo>
                    <a:pt x="182608" y="122587"/>
                  </a:lnTo>
                  <a:lnTo>
                    <a:pt x="182907" y="121240"/>
                  </a:lnTo>
                  <a:lnTo>
                    <a:pt x="183955" y="121240"/>
                  </a:lnTo>
                  <a:lnTo>
                    <a:pt x="183506" y="122437"/>
                  </a:lnTo>
                  <a:lnTo>
                    <a:pt x="183057" y="124383"/>
                  </a:lnTo>
                  <a:lnTo>
                    <a:pt x="183057" y="124533"/>
                  </a:lnTo>
                  <a:lnTo>
                    <a:pt x="183206" y="124533"/>
                  </a:lnTo>
                  <a:lnTo>
                    <a:pt x="183506" y="123635"/>
                  </a:lnTo>
                  <a:lnTo>
                    <a:pt x="183805" y="122736"/>
                  </a:lnTo>
                  <a:lnTo>
                    <a:pt x="184254" y="121240"/>
                  </a:lnTo>
                  <a:close/>
                  <a:moveTo>
                    <a:pt x="147433" y="114354"/>
                  </a:moveTo>
                  <a:lnTo>
                    <a:pt x="146834" y="116749"/>
                  </a:lnTo>
                  <a:lnTo>
                    <a:pt x="146086" y="118845"/>
                  </a:lnTo>
                  <a:lnTo>
                    <a:pt x="145338" y="121090"/>
                  </a:lnTo>
                  <a:lnTo>
                    <a:pt x="144440" y="123185"/>
                  </a:lnTo>
                  <a:lnTo>
                    <a:pt x="143392" y="125281"/>
                  </a:lnTo>
                  <a:lnTo>
                    <a:pt x="142194" y="127227"/>
                  </a:lnTo>
                  <a:lnTo>
                    <a:pt x="140997" y="129173"/>
                  </a:lnTo>
                  <a:lnTo>
                    <a:pt x="139650" y="131118"/>
                  </a:lnTo>
                  <a:lnTo>
                    <a:pt x="129172" y="117198"/>
                  </a:lnTo>
                  <a:lnTo>
                    <a:pt x="147433" y="114354"/>
                  </a:lnTo>
                  <a:close/>
                  <a:moveTo>
                    <a:pt x="62117" y="114654"/>
                  </a:moveTo>
                  <a:lnTo>
                    <a:pt x="80976" y="117198"/>
                  </a:lnTo>
                  <a:lnTo>
                    <a:pt x="70199" y="131717"/>
                  </a:lnTo>
                  <a:lnTo>
                    <a:pt x="68852" y="129921"/>
                  </a:lnTo>
                  <a:lnTo>
                    <a:pt x="67505" y="127826"/>
                  </a:lnTo>
                  <a:lnTo>
                    <a:pt x="66308" y="125880"/>
                  </a:lnTo>
                  <a:lnTo>
                    <a:pt x="65260" y="123635"/>
                  </a:lnTo>
                  <a:lnTo>
                    <a:pt x="64212" y="121539"/>
                  </a:lnTo>
                  <a:lnTo>
                    <a:pt x="63464" y="119294"/>
                  </a:lnTo>
                  <a:lnTo>
                    <a:pt x="62715" y="117049"/>
                  </a:lnTo>
                  <a:lnTo>
                    <a:pt x="62117" y="114654"/>
                  </a:lnTo>
                  <a:close/>
                  <a:moveTo>
                    <a:pt x="60620" y="115253"/>
                  </a:moveTo>
                  <a:lnTo>
                    <a:pt x="61667" y="118845"/>
                  </a:lnTo>
                  <a:lnTo>
                    <a:pt x="63015" y="122287"/>
                  </a:lnTo>
                  <a:lnTo>
                    <a:pt x="64511" y="125580"/>
                  </a:lnTo>
                  <a:lnTo>
                    <a:pt x="66308" y="128724"/>
                  </a:lnTo>
                  <a:lnTo>
                    <a:pt x="60470" y="132466"/>
                  </a:lnTo>
                  <a:lnTo>
                    <a:pt x="58524" y="128873"/>
                  </a:lnTo>
                  <a:lnTo>
                    <a:pt x="56728" y="125131"/>
                  </a:lnTo>
                  <a:lnTo>
                    <a:pt x="55231" y="121090"/>
                  </a:lnTo>
                  <a:lnTo>
                    <a:pt x="54034" y="117049"/>
                  </a:lnTo>
                  <a:lnTo>
                    <a:pt x="60620" y="115253"/>
                  </a:lnTo>
                  <a:close/>
                  <a:moveTo>
                    <a:pt x="148331" y="116899"/>
                  </a:moveTo>
                  <a:lnTo>
                    <a:pt x="155067" y="118396"/>
                  </a:lnTo>
                  <a:lnTo>
                    <a:pt x="153869" y="122287"/>
                  </a:lnTo>
                  <a:lnTo>
                    <a:pt x="152223" y="126029"/>
                  </a:lnTo>
                  <a:lnTo>
                    <a:pt x="150427" y="129622"/>
                  </a:lnTo>
                  <a:lnTo>
                    <a:pt x="148481" y="133064"/>
                  </a:lnTo>
                  <a:lnTo>
                    <a:pt x="142643" y="129322"/>
                  </a:lnTo>
                  <a:lnTo>
                    <a:pt x="144440" y="126329"/>
                  </a:lnTo>
                  <a:lnTo>
                    <a:pt x="145936" y="123335"/>
                  </a:lnTo>
                  <a:lnTo>
                    <a:pt x="147283" y="120192"/>
                  </a:lnTo>
                  <a:lnTo>
                    <a:pt x="148331" y="116899"/>
                  </a:lnTo>
                  <a:close/>
                  <a:moveTo>
                    <a:pt x="142194" y="130071"/>
                  </a:moveTo>
                  <a:lnTo>
                    <a:pt x="147882" y="133962"/>
                  </a:lnTo>
                  <a:lnTo>
                    <a:pt x="146385" y="135908"/>
                  </a:lnTo>
                  <a:lnTo>
                    <a:pt x="144889" y="138004"/>
                  </a:lnTo>
                  <a:lnTo>
                    <a:pt x="140548" y="132316"/>
                  </a:lnTo>
                  <a:lnTo>
                    <a:pt x="142194" y="130071"/>
                  </a:lnTo>
                  <a:close/>
                  <a:moveTo>
                    <a:pt x="66906" y="129472"/>
                  </a:moveTo>
                  <a:lnTo>
                    <a:pt x="68104" y="131268"/>
                  </a:lnTo>
                  <a:lnTo>
                    <a:pt x="69301" y="132915"/>
                  </a:lnTo>
                  <a:lnTo>
                    <a:pt x="65110" y="138752"/>
                  </a:lnTo>
                  <a:lnTo>
                    <a:pt x="63015" y="136058"/>
                  </a:lnTo>
                  <a:lnTo>
                    <a:pt x="61069" y="133214"/>
                  </a:lnTo>
                  <a:lnTo>
                    <a:pt x="66906" y="129472"/>
                  </a:lnTo>
                  <a:close/>
                  <a:moveTo>
                    <a:pt x="161802" y="141596"/>
                  </a:moveTo>
                  <a:lnTo>
                    <a:pt x="162700" y="141895"/>
                  </a:lnTo>
                  <a:lnTo>
                    <a:pt x="162401" y="142344"/>
                  </a:lnTo>
                  <a:lnTo>
                    <a:pt x="161802" y="141596"/>
                  </a:lnTo>
                  <a:close/>
                  <a:moveTo>
                    <a:pt x="36522" y="123934"/>
                  </a:moveTo>
                  <a:lnTo>
                    <a:pt x="38018" y="128574"/>
                  </a:lnTo>
                  <a:lnTo>
                    <a:pt x="39814" y="133064"/>
                  </a:lnTo>
                  <a:lnTo>
                    <a:pt x="41910" y="137405"/>
                  </a:lnTo>
                  <a:lnTo>
                    <a:pt x="44305" y="141596"/>
                  </a:lnTo>
                  <a:lnTo>
                    <a:pt x="33827" y="145188"/>
                  </a:lnTo>
                  <a:lnTo>
                    <a:pt x="31732" y="141446"/>
                  </a:lnTo>
                  <a:lnTo>
                    <a:pt x="29936" y="137555"/>
                  </a:lnTo>
                  <a:lnTo>
                    <a:pt x="28289" y="133663"/>
                  </a:lnTo>
                  <a:lnTo>
                    <a:pt x="26792" y="129472"/>
                  </a:lnTo>
                  <a:lnTo>
                    <a:pt x="36522" y="123934"/>
                  </a:lnTo>
                  <a:close/>
                  <a:moveTo>
                    <a:pt x="172878" y="123934"/>
                  </a:moveTo>
                  <a:lnTo>
                    <a:pt x="182608" y="129472"/>
                  </a:lnTo>
                  <a:lnTo>
                    <a:pt x="181111" y="133513"/>
                  </a:lnTo>
                  <a:lnTo>
                    <a:pt x="179464" y="137555"/>
                  </a:lnTo>
                  <a:lnTo>
                    <a:pt x="177668" y="141446"/>
                  </a:lnTo>
                  <a:lnTo>
                    <a:pt x="175573" y="145188"/>
                  </a:lnTo>
                  <a:lnTo>
                    <a:pt x="165095" y="141596"/>
                  </a:lnTo>
                  <a:lnTo>
                    <a:pt x="167490" y="137405"/>
                  </a:lnTo>
                  <a:lnTo>
                    <a:pt x="169586" y="133064"/>
                  </a:lnTo>
                  <a:lnTo>
                    <a:pt x="171382" y="128574"/>
                  </a:lnTo>
                  <a:lnTo>
                    <a:pt x="172878" y="123934"/>
                  </a:lnTo>
                  <a:close/>
                  <a:moveTo>
                    <a:pt x="92352" y="129771"/>
                  </a:moveTo>
                  <a:lnTo>
                    <a:pt x="95046" y="147433"/>
                  </a:lnTo>
                  <a:lnTo>
                    <a:pt x="92801" y="146835"/>
                  </a:lnTo>
                  <a:lnTo>
                    <a:pt x="90705" y="146236"/>
                  </a:lnTo>
                  <a:lnTo>
                    <a:pt x="88610" y="145488"/>
                  </a:lnTo>
                  <a:lnTo>
                    <a:pt x="86514" y="144590"/>
                  </a:lnTo>
                  <a:lnTo>
                    <a:pt x="84568" y="143542"/>
                  </a:lnTo>
                  <a:lnTo>
                    <a:pt x="82622" y="142494"/>
                  </a:lnTo>
                  <a:lnTo>
                    <a:pt x="80677" y="141297"/>
                  </a:lnTo>
                  <a:lnTo>
                    <a:pt x="78880" y="140099"/>
                  </a:lnTo>
                  <a:lnTo>
                    <a:pt x="92352" y="129771"/>
                  </a:lnTo>
                  <a:close/>
                  <a:moveTo>
                    <a:pt x="117048" y="129023"/>
                  </a:moveTo>
                  <a:lnTo>
                    <a:pt x="131268" y="139500"/>
                  </a:lnTo>
                  <a:lnTo>
                    <a:pt x="129472" y="140848"/>
                  </a:lnTo>
                  <a:lnTo>
                    <a:pt x="127526" y="142045"/>
                  </a:lnTo>
                  <a:lnTo>
                    <a:pt x="125430" y="143242"/>
                  </a:lnTo>
                  <a:lnTo>
                    <a:pt x="123485" y="144290"/>
                  </a:lnTo>
                  <a:lnTo>
                    <a:pt x="121239" y="145188"/>
                  </a:lnTo>
                  <a:lnTo>
                    <a:pt x="119144" y="146086"/>
                  </a:lnTo>
                  <a:lnTo>
                    <a:pt x="116899" y="146835"/>
                  </a:lnTo>
                  <a:lnTo>
                    <a:pt x="114504" y="147433"/>
                  </a:lnTo>
                  <a:lnTo>
                    <a:pt x="117048" y="129023"/>
                  </a:lnTo>
                  <a:close/>
                  <a:moveTo>
                    <a:pt x="77683" y="140997"/>
                  </a:moveTo>
                  <a:lnTo>
                    <a:pt x="79779" y="142494"/>
                  </a:lnTo>
                  <a:lnTo>
                    <a:pt x="76186" y="148331"/>
                  </a:lnTo>
                  <a:lnTo>
                    <a:pt x="73941" y="146835"/>
                  </a:lnTo>
                  <a:lnTo>
                    <a:pt x="71995" y="145338"/>
                  </a:lnTo>
                  <a:lnTo>
                    <a:pt x="77683" y="140997"/>
                  </a:lnTo>
                  <a:close/>
                  <a:moveTo>
                    <a:pt x="132465" y="140399"/>
                  </a:moveTo>
                  <a:lnTo>
                    <a:pt x="138303" y="144590"/>
                  </a:lnTo>
                  <a:lnTo>
                    <a:pt x="135459" y="146835"/>
                  </a:lnTo>
                  <a:lnTo>
                    <a:pt x="132465" y="148781"/>
                  </a:lnTo>
                  <a:lnTo>
                    <a:pt x="128873" y="142943"/>
                  </a:lnTo>
                  <a:lnTo>
                    <a:pt x="130669" y="141746"/>
                  </a:lnTo>
                  <a:lnTo>
                    <a:pt x="132465" y="140399"/>
                  </a:lnTo>
                  <a:close/>
                  <a:moveTo>
                    <a:pt x="47747" y="141596"/>
                  </a:moveTo>
                  <a:lnTo>
                    <a:pt x="46999" y="142344"/>
                  </a:lnTo>
                  <a:lnTo>
                    <a:pt x="46400" y="143093"/>
                  </a:lnTo>
                  <a:lnTo>
                    <a:pt x="45652" y="143841"/>
                  </a:lnTo>
                  <a:lnTo>
                    <a:pt x="38318" y="152373"/>
                  </a:lnTo>
                  <a:lnTo>
                    <a:pt x="36222" y="149230"/>
                  </a:lnTo>
                  <a:lnTo>
                    <a:pt x="34276" y="146086"/>
                  </a:lnTo>
                  <a:lnTo>
                    <a:pt x="34576" y="145937"/>
                  </a:lnTo>
                  <a:lnTo>
                    <a:pt x="35474" y="147284"/>
                  </a:lnTo>
                  <a:lnTo>
                    <a:pt x="36072" y="148032"/>
                  </a:lnTo>
                  <a:lnTo>
                    <a:pt x="36671" y="148631"/>
                  </a:lnTo>
                  <a:lnTo>
                    <a:pt x="36821" y="148631"/>
                  </a:lnTo>
                  <a:lnTo>
                    <a:pt x="35623" y="146984"/>
                  </a:lnTo>
                  <a:lnTo>
                    <a:pt x="34875" y="145937"/>
                  </a:lnTo>
                  <a:lnTo>
                    <a:pt x="35773" y="145637"/>
                  </a:lnTo>
                  <a:lnTo>
                    <a:pt x="36671" y="146685"/>
                  </a:lnTo>
                  <a:lnTo>
                    <a:pt x="37270" y="147433"/>
                  </a:lnTo>
                  <a:lnTo>
                    <a:pt x="37869" y="148182"/>
                  </a:lnTo>
                  <a:lnTo>
                    <a:pt x="38018" y="148182"/>
                  </a:lnTo>
                  <a:lnTo>
                    <a:pt x="37420" y="147284"/>
                  </a:lnTo>
                  <a:lnTo>
                    <a:pt x="36821" y="146535"/>
                  </a:lnTo>
                  <a:lnTo>
                    <a:pt x="36072" y="145488"/>
                  </a:lnTo>
                  <a:lnTo>
                    <a:pt x="36971" y="145188"/>
                  </a:lnTo>
                  <a:lnTo>
                    <a:pt x="37569" y="146236"/>
                  </a:lnTo>
                  <a:lnTo>
                    <a:pt x="38168" y="146835"/>
                  </a:lnTo>
                  <a:lnTo>
                    <a:pt x="38767" y="147284"/>
                  </a:lnTo>
                  <a:lnTo>
                    <a:pt x="37719" y="145937"/>
                  </a:lnTo>
                  <a:lnTo>
                    <a:pt x="37270" y="145188"/>
                  </a:lnTo>
                  <a:lnTo>
                    <a:pt x="38318" y="144739"/>
                  </a:lnTo>
                  <a:lnTo>
                    <a:pt x="39066" y="145637"/>
                  </a:lnTo>
                  <a:lnTo>
                    <a:pt x="39515" y="146236"/>
                  </a:lnTo>
                  <a:lnTo>
                    <a:pt x="40114" y="146835"/>
                  </a:lnTo>
                  <a:lnTo>
                    <a:pt x="40263" y="146835"/>
                  </a:lnTo>
                  <a:lnTo>
                    <a:pt x="39814" y="146086"/>
                  </a:lnTo>
                  <a:lnTo>
                    <a:pt x="39216" y="145338"/>
                  </a:lnTo>
                  <a:lnTo>
                    <a:pt x="38617" y="144590"/>
                  </a:lnTo>
                  <a:lnTo>
                    <a:pt x="39515" y="144290"/>
                  </a:lnTo>
                  <a:lnTo>
                    <a:pt x="39964" y="145039"/>
                  </a:lnTo>
                  <a:lnTo>
                    <a:pt x="40413" y="145637"/>
                  </a:lnTo>
                  <a:lnTo>
                    <a:pt x="41012" y="146236"/>
                  </a:lnTo>
                  <a:lnTo>
                    <a:pt x="41162" y="146236"/>
                  </a:lnTo>
                  <a:lnTo>
                    <a:pt x="39964" y="144440"/>
                  </a:lnTo>
                  <a:lnTo>
                    <a:pt x="39814" y="144290"/>
                  </a:lnTo>
                  <a:lnTo>
                    <a:pt x="40563" y="143991"/>
                  </a:lnTo>
                  <a:lnTo>
                    <a:pt x="40713" y="144290"/>
                  </a:lnTo>
                  <a:lnTo>
                    <a:pt x="41311" y="145039"/>
                  </a:lnTo>
                  <a:lnTo>
                    <a:pt x="41910" y="145637"/>
                  </a:lnTo>
                  <a:lnTo>
                    <a:pt x="42060" y="145637"/>
                  </a:lnTo>
                  <a:lnTo>
                    <a:pt x="42060" y="145488"/>
                  </a:lnTo>
                  <a:lnTo>
                    <a:pt x="41162" y="144440"/>
                  </a:lnTo>
                  <a:lnTo>
                    <a:pt x="40862" y="143841"/>
                  </a:lnTo>
                  <a:lnTo>
                    <a:pt x="41611" y="143691"/>
                  </a:lnTo>
                  <a:lnTo>
                    <a:pt x="42060" y="144140"/>
                  </a:lnTo>
                  <a:lnTo>
                    <a:pt x="42658" y="145039"/>
                  </a:lnTo>
                  <a:lnTo>
                    <a:pt x="42808" y="145039"/>
                  </a:lnTo>
                  <a:lnTo>
                    <a:pt x="42509" y="144440"/>
                  </a:lnTo>
                  <a:lnTo>
                    <a:pt x="42060" y="143991"/>
                  </a:lnTo>
                  <a:lnTo>
                    <a:pt x="41760" y="143542"/>
                  </a:lnTo>
                  <a:lnTo>
                    <a:pt x="42509" y="143242"/>
                  </a:lnTo>
                  <a:lnTo>
                    <a:pt x="42808" y="143542"/>
                  </a:lnTo>
                  <a:lnTo>
                    <a:pt x="43107" y="143991"/>
                  </a:lnTo>
                  <a:lnTo>
                    <a:pt x="43556" y="144440"/>
                  </a:lnTo>
                  <a:lnTo>
                    <a:pt x="43706" y="144290"/>
                  </a:lnTo>
                  <a:lnTo>
                    <a:pt x="42958" y="143392"/>
                  </a:lnTo>
                  <a:lnTo>
                    <a:pt x="42808" y="143242"/>
                  </a:lnTo>
                  <a:lnTo>
                    <a:pt x="43556" y="142943"/>
                  </a:lnTo>
                  <a:lnTo>
                    <a:pt x="44454" y="143841"/>
                  </a:lnTo>
                  <a:lnTo>
                    <a:pt x="44604" y="143841"/>
                  </a:lnTo>
                  <a:lnTo>
                    <a:pt x="43856" y="142793"/>
                  </a:lnTo>
                  <a:lnTo>
                    <a:pt x="44454" y="142644"/>
                  </a:lnTo>
                  <a:lnTo>
                    <a:pt x="44604" y="142793"/>
                  </a:lnTo>
                  <a:lnTo>
                    <a:pt x="44904" y="143093"/>
                  </a:lnTo>
                  <a:lnTo>
                    <a:pt x="45353" y="143392"/>
                  </a:lnTo>
                  <a:lnTo>
                    <a:pt x="45502" y="143392"/>
                  </a:lnTo>
                  <a:lnTo>
                    <a:pt x="45053" y="142943"/>
                  </a:lnTo>
                  <a:lnTo>
                    <a:pt x="44904" y="142644"/>
                  </a:lnTo>
                  <a:lnTo>
                    <a:pt x="44754" y="142494"/>
                  </a:lnTo>
                  <a:lnTo>
                    <a:pt x="45353" y="142344"/>
                  </a:lnTo>
                  <a:lnTo>
                    <a:pt x="45502" y="142344"/>
                  </a:lnTo>
                  <a:lnTo>
                    <a:pt x="45951" y="142793"/>
                  </a:lnTo>
                  <a:lnTo>
                    <a:pt x="46101" y="142793"/>
                  </a:lnTo>
                  <a:lnTo>
                    <a:pt x="45652" y="142195"/>
                  </a:lnTo>
                  <a:lnTo>
                    <a:pt x="45802" y="142195"/>
                  </a:lnTo>
                  <a:lnTo>
                    <a:pt x="46400" y="142045"/>
                  </a:lnTo>
                  <a:lnTo>
                    <a:pt x="46999" y="142344"/>
                  </a:lnTo>
                  <a:lnTo>
                    <a:pt x="46700" y="141895"/>
                  </a:lnTo>
                  <a:lnTo>
                    <a:pt x="47747" y="141596"/>
                  </a:lnTo>
                  <a:close/>
                  <a:moveTo>
                    <a:pt x="174226" y="110313"/>
                  </a:moveTo>
                  <a:lnTo>
                    <a:pt x="174076" y="112858"/>
                  </a:lnTo>
                  <a:lnTo>
                    <a:pt x="173777" y="115402"/>
                  </a:lnTo>
                  <a:lnTo>
                    <a:pt x="173328" y="117947"/>
                  </a:lnTo>
                  <a:lnTo>
                    <a:pt x="172729" y="120342"/>
                  </a:lnTo>
                  <a:lnTo>
                    <a:pt x="166742" y="120342"/>
                  </a:lnTo>
                  <a:lnTo>
                    <a:pt x="171980" y="123335"/>
                  </a:lnTo>
                  <a:lnTo>
                    <a:pt x="170484" y="128125"/>
                  </a:lnTo>
                  <a:lnTo>
                    <a:pt x="168687" y="132615"/>
                  </a:lnTo>
                  <a:lnTo>
                    <a:pt x="166592" y="137106"/>
                  </a:lnTo>
                  <a:lnTo>
                    <a:pt x="164197" y="141297"/>
                  </a:lnTo>
                  <a:lnTo>
                    <a:pt x="158659" y="139500"/>
                  </a:lnTo>
                  <a:lnTo>
                    <a:pt x="162551" y="143841"/>
                  </a:lnTo>
                  <a:lnTo>
                    <a:pt x="160904" y="146086"/>
                  </a:lnTo>
                  <a:lnTo>
                    <a:pt x="159258" y="148182"/>
                  </a:lnTo>
                  <a:lnTo>
                    <a:pt x="157611" y="150277"/>
                  </a:lnTo>
                  <a:lnTo>
                    <a:pt x="155815" y="152373"/>
                  </a:lnTo>
                  <a:lnTo>
                    <a:pt x="145936" y="139351"/>
                  </a:lnTo>
                  <a:lnTo>
                    <a:pt x="147733" y="137106"/>
                  </a:lnTo>
                  <a:lnTo>
                    <a:pt x="149379" y="134860"/>
                  </a:lnTo>
                  <a:lnTo>
                    <a:pt x="152522" y="136956"/>
                  </a:lnTo>
                  <a:lnTo>
                    <a:pt x="152373" y="137854"/>
                  </a:lnTo>
                  <a:lnTo>
                    <a:pt x="152522" y="138602"/>
                  </a:lnTo>
                  <a:lnTo>
                    <a:pt x="153121" y="139201"/>
                  </a:lnTo>
                  <a:lnTo>
                    <a:pt x="153869" y="139650"/>
                  </a:lnTo>
                  <a:lnTo>
                    <a:pt x="154169" y="139800"/>
                  </a:lnTo>
                  <a:lnTo>
                    <a:pt x="154618" y="139800"/>
                  </a:lnTo>
                  <a:lnTo>
                    <a:pt x="155516" y="139650"/>
                  </a:lnTo>
                  <a:lnTo>
                    <a:pt x="156115" y="139201"/>
                  </a:lnTo>
                  <a:lnTo>
                    <a:pt x="156414" y="138752"/>
                  </a:lnTo>
                  <a:lnTo>
                    <a:pt x="156564" y="138453"/>
                  </a:lnTo>
                  <a:lnTo>
                    <a:pt x="156713" y="138004"/>
                  </a:lnTo>
                  <a:lnTo>
                    <a:pt x="156713" y="137555"/>
                  </a:lnTo>
                  <a:lnTo>
                    <a:pt x="156564" y="136657"/>
                  </a:lnTo>
                  <a:lnTo>
                    <a:pt x="156115" y="136058"/>
                  </a:lnTo>
                  <a:lnTo>
                    <a:pt x="155665" y="135758"/>
                  </a:lnTo>
                  <a:lnTo>
                    <a:pt x="155366" y="135609"/>
                  </a:lnTo>
                  <a:lnTo>
                    <a:pt x="154618" y="135459"/>
                  </a:lnTo>
                  <a:lnTo>
                    <a:pt x="154019" y="135459"/>
                  </a:lnTo>
                  <a:lnTo>
                    <a:pt x="153420" y="135758"/>
                  </a:lnTo>
                  <a:lnTo>
                    <a:pt x="152971" y="136058"/>
                  </a:lnTo>
                  <a:lnTo>
                    <a:pt x="149828" y="134112"/>
                  </a:lnTo>
                  <a:lnTo>
                    <a:pt x="152073" y="130520"/>
                  </a:lnTo>
                  <a:lnTo>
                    <a:pt x="153869" y="126778"/>
                  </a:lnTo>
                  <a:lnTo>
                    <a:pt x="155516" y="122736"/>
                  </a:lnTo>
                  <a:lnTo>
                    <a:pt x="156713" y="118695"/>
                  </a:lnTo>
                  <a:lnTo>
                    <a:pt x="160605" y="119593"/>
                  </a:lnTo>
                  <a:lnTo>
                    <a:pt x="160755" y="120342"/>
                  </a:lnTo>
                  <a:lnTo>
                    <a:pt x="161204" y="121090"/>
                  </a:lnTo>
                  <a:lnTo>
                    <a:pt x="161952" y="121539"/>
                  </a:lnTo>
                  <a:lnTo>
                    <a:pt x="162700" y="121689"/>
                  </a:lnTo>
                  <a:lnTo>
                    <a:pt x="163149" y="121689"/>
                  </a:lnTo>
                  <a:lnTo>
                    <a:pt x="163598" y="121539"/>
                  </a:lnTo>
                  <a:lnTo>
                    <a:pt x="164347" y="121090"/>
                  </a:lnTo>
                  <a:lnTo>
                    <a:pt x="164796" y="120342"/>
                  </a:lnTo>
                  <a:lnTo>
                    <a:pt x="164946" y="120042"/>
                  </a:lnTo>
                  <a:lnTo>
                    <a:pt x="164946" y="119593"/>
                  </a:lnTo>
                  <a:lnTo>
                    <a:pt x="164946" y="119144"/>
                  </a:lnTo>
                  <a:lnTo>
                    <a:pt x="164796" y="118695"/>
                  </a:lnTo>
                  <a:lnTo>
                    <a:pt x="164347" y="117947"/>
                  </a:lnTo>
                  <a:lnTo>
                    <a:pt x="163748" y="117498"/>
                  </a:lnTo>
                  <a:lnTo>
                    <a:pt x="163299" y="117348"/>
                  </a:lnTo>
                  <a:lnTo>
                    <a:pt x="162102" y="117348"/>
                  </a:lnTo>
                  <a:lnTo>
                    <a:pt x="161653" y="117647"/>
                  </a:lnTo>
                  <a:lnTo>
                    <a:pt x="161054" y="118096"/>
                  </a:lnTo>
                  <a:lnTo>
                    <a:pt x="160755" y="118545"/>
                  </a:lnTo>
                  <a:lnTo>
                    <a:pt x="157013" y="117797"/>
                  </a:lnTo>
                  <a:lnTo>
                    <a:pt x="157611" y="115253"/>
                  </a:lnTo>
                  <a:lnTo>
                    <a:pt x="157911" y="112858"/>
                  </a:lnTo>
                  <a:lnTo>
                    <a:pt x="174226" y="110313"/>
                  </a:lnTo>
                  <a:close/>
                  <a:moveTo>
                    <a:pt x="163000" y="142045"/>
                  </a:moveTo>
                  <a:lnTo>
                    <a:pt x="163598" y="142195"/>
                  </a:lnTo>
                  <a:lnTo>
                    <a:pt x="163748" y="142195"/>
                  </a:lnTo>
                  <a:lnTo>
                    <a:pt x="163299" y="142793"/>
                  </a:lnTo>
                  <a:lnTo>
                    <a:pt x="163449" y="142793"/>
                  </a:lnTo>
                  <a:lnTo>
                    <a:pt x="164047" y="142344"/>
                  </a:lnTo>
                  <a:lnTo>
                    <a:pt x="164646" y="142494"/>
                  </a:lnTo>
                  <a:lnTo>
                    <a:pt x="164646" y="142644"/>
                  </a:lnTo>
                  <a:lnTo>
                    <a:pt x="164197" y="143242"/>
                  </a:lnTo>
                  <a:lnTo>
                    <a:pt x="164047" y="143392"/>
                  </a:lnTo>
                  <a:lnTo>
                    <a:pt x="164497" y="143093"/>
                  </a:lnTo>
                  <a:lnTo>
                    <a:pt x="164796" y="142793"/>
                  </a:lnTo>
                  <a:lnTo>
                    <a:pt x="164946" y="142644"/>
                  </a:lnTo>
                  <a:lnTo>
                    <a:pt x="165694" y="142793"/>
                  </a:lnTo>
                  <a:lnTo>
                    <a:pt x="164946" y="143841"/>
                  </a:lnTo>
                  <a:lnTo>
                    <a:pt x="165844" y="142943"/>
                  </a:lnTo>
                  <a:lnTo>
                    <a:pt x="166592" y="143242"/>
                  </a:lnTo>
                  <a:lnTo>
                    <a:pt x="166442" y="143392"/>
                  </a:lnTo>
                  <a:lnTo>
                    <a:pt x="165844" y="144290"/>
                  </a:lnTo>
                  <a:lnTo>
                    <a:pt x="165844" y="144440"/>
                  </a:lnTo>
                  <a:lnTo>
                    <a:pt x="166293" y="143991"/>
                  </a:lnTo>
                  <a:lnTo>
                    <a:pt x="166592" y="143542"/>
                  </a:lnTo>
                  <a:lnTo>
                    <a:pt x="166891" y="143242"/>
                  </a:lnTo>
                  <a:lnTo>
                    <a:pt x="167640" y="143542"/>
                  </a:lnTo>
                  <a:lnTo>
                    <a:pt x="167340" y="143991"/>
                  </a:lnTo>
                  <a:lnTo>
                    <a:pt x="166891" y="144440"/>
                  </a:lnTo>
                  <a:lnTo>
                    <a:pt x="166742" y="145039"/>
                  </a:lnTo>
                  <a:lnTo>
                    <a:pt x="167490" y="144140"/>
                  </a:lnTo>
                  <a:lnTo>
                    <a:pt x="167789" y="143691"/>
                  </a:lnTo>
                  <a:lnTo>
                    <a:pt x="168687" y="143841"/>
                  </a:lnTo>
                  <a:lnTo>
                    <a:pt x="168238" y="144440"/>
                  </a:lnTo>
                  <a:lnTo>
                    <a:pt x="167490" y="145488"/>
                  </a:lnTo>
                  <a:lnTo>
                    <a:pt x="167490" y="145637"/>
                  </a:lnTo>
                  <a:lnTo>
                    <a:pt x="168089" y="145039"/>
                  </a:lnTo>
                  <a:lnTo>
                    <a:pt x="168687" y="144290"/>
                  </a:lnTo>
                  <a:lnTo>
                    <a:pt x="168987" y="143991"/>
                  </a:lnTo>
                  <a:lnTo>
                    <a:pt x="169735" y="144290"/>
                  </a:lnTo>
                  <a:lnTo>
                    <a:pt x="169436" y="144440"/>
                  </a:lnTo>
                  <a:lnTo>
                    <a:pt x="168238" y="146236"/>
                  </a:lnTo>
                  <a:lnTo>
                    <a:pt x="168388" y="146236"/>
                  </a:lnTo>
                  <a:lnTo>
                    <a:pt x="168987" y="145637"/>
                  </a:lnTo>
                  <a:lnTo>
                    <a:pt x="169436" y="145039"/>
                  </a:lnTo>
                  <a:lnTo>
                    <a:pt x="169885" y="144290"/>
                  </a:lnTo>
                  <a:lnTo>
                    <a:pt x="170783" y="144590"/>
                  </a:lnTo>
                  <a:lnTo>
                    <a:pt x="170184" y="145338"/>
                  </a:lnTo>
                  <a:lnTo>
                    <a:pt x="169735" y="146086"/>
                  </a:lnTo>
                  <a:lnTo>
                    <a:pt x="169286" y="146835"/>
                  </a:lnTo>
                  <a:lnTo>
                    <a:pt x="169286" y="146835"/>
                  </a:lnTo>
                  <a:lnTo>
                    <a:pt x="169885" y="146236"/>
                  </a:lnTo>
                  <a:lnTo>
                    <a:pt x="170484" y="145637"/>
                  </a:lnTo>
                  <a:lnTo>
                    <a:pt x="171082" y="144739"/>
                  </a:lnTo>
                  <a:lnTo>
                    <a:pt x="172280" y="145188"/>
                  </a:lnTo>
                  <a:lnTo>
                    <a:pt x="171681" y="145937"/>
                  </a:lnTo>
                  <a:lnTo>
                    <a:pt x="170633" y="147284"/>
                  </a:lnTo>
                  <a:lnTo>
                    <a:pt x="171232" y="146835"/>
                  </a:lnTo>
                  <a:lnTo>
                    <a:pt x="171831" y="146236"/>
                  </a:lnTo>
                  <a:lnTo>
                    <a:pt x="172579" y="145188"/>
                  </a:lnTo>
                  <a:lnTo>
                    <a:pt x="173328" y="145488"/>
                  </a:lnTo>
                  <a:lnTo>
                    <a:pt x="172579" y="146535"/>
                  </a:lnTo>
                  <a:lnTo>
                    <a:pt x="171980" y="147284"/>
                  </a:lnTo>
                  <a:lnTo>
                    <a:pt x="171531" y="148182"/>
                  </a:lnTo>
                  <a:lnTo>
                    <a:pt x="171531" y="148182"/>
                  </a:lnTo>
                  <a:lnTo>
                    <a:pt x="172280" y="147433"/>
                  </a:lnTo>
                  <a:lnTo>
                    <a:pt x="172729" y="146685"/>
                  </a:lnTo>
                  <a:lnTo>
                    <a:pt x="173627" y="145637"/>
                  </a:lnTo>
                  <a:lnTo>
                    <a:pt x="174525" y="145937"/>
                  </a:lnTo>
                  <a:lnTo>
                    <a:pt x="173777" y="146984"/>
                  </a:lnTo>
                  <a:lnTo>
                    <a:pt x="172579" y="148631"/>
                  </a:lnTo>
                  <a:lnTo>
                    <a:pt x="172729" y="148631"/>
                  </a:lnTo>
                  <a:lnTo>
                    <a:pt x="173328" y="148032"/>
                  </a:lnTo>
                  <a:lnTo>
                    <a:pt x="173926" y="147284"/>
                  </a:lnTo>
                  <a:lnTo>
                    <a:pt x="174824" y="145937"/>
                  </a:lnTo>
                  <a:lnTo>
                    <a:pt x="175124" y="146086"/>
                  </a:lnTo>
                  <a:lnTo>
                    <a:pt x="173178" y="149230"/>
                  </a:lnTo>
                  <a:lnTo>
                    <a:pt x="171082" y="152373"/>
                  </a:lnTo>
                  <a:lnTo>
                    <a:pt x="163748" y="143841"/>
                  </a:lnTo>
                  <a:lnTo>
                    <a:pt x="163000" y="143093"/>
                  </a:lnTo>
                  <a:lnTo>
                    <a:pt x="162551" y="142344"/>
                  </a:lnTo>
                  <a:lnTo>
                    <a:pt x="163000" y="142045"/>
                  </a:lnTo>
                  <a:close/>
                  <a:moveTo>
                    <a:pt x="35174" y="110912"/>
                  </a:moveTo>
                  <a:lnTo>
                    <a:pt x="51489" y="113157"/>
                  </a:lnTo>
                  <a:lnTo>
                    <a:pt x="52088" y="116600"/>
                  </a:lnTo>
                  <a:lnTo>
                    <a:pt x="48346" y="117647"/>
                  </a:lnTo>
                  <a:lnTo>
                    <a:pt x="47747" y="117049"/>
                  </a:lnTo>
                  <a:lnTo>
                    <a:pt x="47149" y="116600"/>
                  </a:lnTo>
                  <a:lnTo>
                    <a:pt x="46251" y="116450"/>
                  </a:lnTo>
                  <a:lnTo>
                    <a:pt x="45502" y="116749"/>
                  </a:lnTo>
                  <a:lnTo>
                    <a:pt x="45053" y="116899"/>
                  </a:lnTo>
                  <a:lnTo>
                    <a:pt x="44754" y="117198"/>
                  </a:lnTo>
                  <a:lnTo>
                    <a:pt x="44305" y="117947"/>
                  </a:lnTo>
                  <a:lnTo>
                    <a:pt x="44305" y="118845"/>
                  </a:lnTo>
                  <a:lnTo>
                    <a:pt x="44305" y="119294"/>
                  </a:lnTo>
                  <a:lnTo>
                    <a:pt x="44454" y="119743"/>
                  </a:lnTo>
                  <a:lnTo>
                    <a:pt x="44754" y="120042"/>
                  </a:lnTo>
                  <a:lnTo>
                    <a:pt x="45053" y="120342"/>
                  </a:lnTo>
                  <a:lnTo>
                    <a:pt x="45652" y="120791"/>
                  </a:lnTo>
                  <a:lnTo>
                    <a:pt x="46550" y="120940"/>
                  </a:lnTo>
                  <a:lnTo>
                    <a:pt x="46999" y="120791"/>
                  </a:lnTo>
                  <a:lnTo>
                    <a:pt x="47448" y="120641"/>
                  </a:lnTo>
                  <a:lnTo>
                    <a:pt x="47897" y="120342"/>
                  </a:lnTo>
                  <a:lnTo>
                    <a:pt x="48346" y="119743"/>
                  </a:lnTo>
                  <a:lnTo>
                    <a:pt x="48645" y="119294"/>
                  </a:lnTo>
                  <a:lnTo>
                    <a:pt x="48645" y="118545"/>
                  </a:lnTo>
                  <a:lnTo>
                    <a:pt x="52387" y="117498"/>
                  </a:lnTo>
                  <a:lnTo>
                    <a:pt x="53585" y="121689"/>
                  </a:lnTo>
                  <a:lnTo>
                    <a:pt x="55082" y="125730"/>
                  </a:lnTo>
                  <a:lnTo>
                    <a:pt x="56878" y="129622"/>
                  </a:lnTo>
                  <a:lnTo>
                    <a:pt x="59123" y="133364"/>
                  </a:lnTo>
                  <a:lnTo>
                    <a:pt x="55680" y="135609"/>
                  </a:lnTo>
                  <a:lnTo>
                    <a:pt x="54932" y="135160"/>
                  </a:lnTo>
                  <a:lnTo>
                    <a:pt x="54034" y="135010"/>
                  </a:lnTo>
                  <a:lnTo>
                    <a:pt x="53285" y="135160"/>
                  </a:lnTo>
                  <a:lnTo>
                    <a:pt x="52537" y="135609"/>
                  </a:lnTo>
                  <a:lnTo>
                    <a:pt x="52238" y="136058"/>
                  </a:lnTo>
                  <a:lnTo>
                    <a:pt x="52088" y="136357"/>
                  </a:lnTo>
                  <a:lnTo>
                    <a:pt x="51938" y="137255"/>
                  </a:lnTo>
                  <a:lnTo>
                    <a:pt x="52088" y="138004"/>
                  </a:lnTo>
                  <a:lnTo>
                    <a:pt x="52238" y="138453"/>
                  </a:lnTo>
                  <a:lnTo>
                    <a:pt x="52537" y="138752"/>
                  </a:lnTo>
                  <a:lnTo>
                    <a:pt x="52986" y="139051"/>
                  </a:lnTo>
                  <a:lnTo>
                    <a:pt x="53285" y="139201"/>
                  </a:lnTo>
                  <a:lnTo>
                    <a:pt x="54184" y="139351"/>
                  </a:lnTo>
                  <a:lnTo>
                    <a:pt x="54932" y="139201"/>
                  </a:lnTo>
                  <a:lnTo>
                    <a:pt x="55381" y="139051"/>
                  </a:lnTo>
                  <a:lnTo>
                    <a:pt x="55680" y="138752"/>
                  </a:lnTo>
                  <a:lnTo>
                    <a:pt x="56129" y="138303"/>
                  </a:lnTo>
                  <a:lnTo>
                    <a:pt x="56279" y="137704"/>
                  </a:lnTo>
                  <a:lnTo>
                    <a:pt x="56279" y="136956"/>
                  </a:lnTo>
                  <a:lnTo>
                    <a:pt x="56129" y="136357"/>
                  </a:lnTo>
                  <a:lnTo>
                    <a:pt x="59572" y="134262"/>
                  </a:lnTo>
                  <a:lnTo>
                    <a:pt x="61817" y="137255"/>
                  </a:lnTo>
                  <a:lnTo>
                    <a:pt x="64062" y="140099"/>
                  </a:lnTo>
                  <a:lnTo>
                    <a:pt x="54483" y="153271"/>
                  </a:lnTo>
                  <a:lnTo>
                    <a:pt x="52387" y="151026"/>
                  </a:lnTo>
                  <a:lnTo>
                    <a:pt x="50442" y="148781"/>
                  </a:lnTo>
                  <a:lnTo>
                    <a:pt x="48645" y="146386"/>
                  </a:lnTo>
                  <a:lnTo>
                    <a:pt x="46849" y="143991"/>
                  </a:lnTo>
                  <a:lnTo>
                    <a:pt x="50891" y="139500"/>
                  </a:lnTo>
                  <a:lnTo>
                    <a:pt x="45203" y="141297"/>
                  </a:lnTo>
                  <a:lnTo>
                    <a:pt x="42808" y="137106"/>
                  </a:lnTo>
                  <a:lnTo>
                    <a:pt x="40713" y="132615"/>
                  </a:lnTo>
                  <a:lnTo>
                    <a:pt x="38916" y="128125"/>
                  </a:lnTo>
                  <a:lnTo>
                    <a:pt x="37420" y="123335"/>
                  </a:lnTo>
                  <a:lnTo>
                    <a:pt x="42658" y="120342"/>
                  </a:lnTo>
                  <a:lnTo>
                    <a:pt x="36671" y="120342"/>
                  </a:lnTo>
                  <a:lnTo>
                    <a:pt x="35773" y="115702"/>
                  </a:lnTo>
                  <a:lnTo>
                    <a:pt x="35174" y="110912"/>
                  </a:lnTo>
                  <a:close/>
                  <a:moveTo>
                    <a:pt x="80677" y="143093"/>
                  </a:moveTo>
                  <a:lnTo>
                    <a:pt x="83371" y="144739"/>
                  </a:lnTo>
                  <a:lnTo>
                    <a:pt x="86364" y="146086"/>
                  </a:lnTo>
                  <a:lnTo>
                    <a:pt x="89508" y="147284"/>
                  </a:lnTo>
                  <a:lnTo>
                    <a:pt x="92651" y="148331"/>
                  </a:lnTo>
                  <a:lnTo>
                    <a:pt x="91453" y="155217"/>
                  </a:lnTo>
                  <a:lnTo>
                    <a:pt x="87562" y="154019"/>
                  </a:lnTo>
                  <a:lnTo>
                    <a:pt x="83820" y="152522"/>
                  </a:lnTo>
                  <a:lnTo>
                    <a:pt x="80377" y="150876"/>
                  </a:lnTo>
                  <a:lnTo>
                    <a:pt x="76935" y="148930"/>
                  </a:lnTo>
                  <a:lnTo>
                    <a:pt x="80677" y="143093"/>
                  </a:lnTo>
                  <a:close/>
                  <a:moveTo>
                    <a:pt x="128125" y="143542"/>
                  </a:moveTo>
                  <a:lnTo>
                    <a:pt x="131717" y="149379"/>
                  </a:lnTo>
                  <a:lnTo>
                    <a:pt x="128274" y="151325"/>
                  </a:lnTo>
                  <a:lnTo>
                    <a:pt x="124532" y="152972"/>
                  </a:lnTo>
                  <a:lnTo>
                    <a:pt x="120790" y="154319"/>
                  </a:lnTo>
                  <a:lnTo>
                    <a:pt x="116899" y="155366"/>
                  </a:lnTo>
                  <a:lnTo>
                    <a:pt x="115552" y="148631"/>
                  </a:lnTo>
                  <a:lnTo>
                    <a:pt x="118845" y="147733"/>
                  </a:lnTo>
                  <a:lnTo>
                    <a:pt x="121988" y="146535"/>
                  </a:lnTo>
                  <a:lnTo>
                    <a:pt x="125131" y="145188"/>
                  </a:lnTo>
                  <a:lnTo>
                    <a:pt x="128125" y="143542"/>
                  </a:lnTo>
                  <a:close/>
                  <a:moveTo>
                    <a:pt x="114504" y="148930"/>
                  </a:moveTo>
                  <a:lnTo>
                    <a:pt x="116001" y="155666"/>
                  </a:lnTo>
                  <a:lnTo>
                    <a:pt x="113307" y="156115"/>
                  </a:lnTo>
                  <a:lnTo>
                    <a:pt x="114354" y="148930"/>
                  </a:lnTo>
                  <a:close/>
                  <a:moveTo>
                    <a:pt x="93549" y="148631"/>
                  </a:moveTo>
                  <a:lnTo>
                    <a:pt x="95345" y="149080"/>
                  </a:lnTo>
                  <a:lnTo>
                    <a:pt x="96393" y="156264"/>
                  </a:lnTo>
                  <a:lnTo>
                    <a:pt x="92352" y="155366"/>
                  </a:lnTo>
                  <a:lnTo>
                    <a:pt x="93549" y="148631"/>
                  </a:lnTo>
                  <a:close/>
                  <a:moveTo>
                    <a:pt x="127676" y="117348"/>
                  </a:moveTo>
                  <a:lnTo>
                    <a:pt x="138902" y="132017"/>
                  </a:lnTo>
                  <a:lnTo>
                    <a:pt x="139800" y="133364"/>
                  </a:lnTo>
                  <a:lnTo>
                    <a:pt x="143991" y="138902"/>
                  </a:lnTo>
                  <a:lnTo>
                    <a:pt x="145188" y="140399"/>
                  </a:lnTo>
                  <a:lnTo>
                    <a:pt x="154917" y="153271"/>
                  </a:lnTo>
                  <a:lnTo>
                    <a:pt x="155516" y="154019"/>
                  </a:lnTo>
                  <a:lnTo>
                    <a:pt x="158659" y="158210"/>
                  </a:lnTo>
                  <a:lnTo>
                    <a:pt x="154468" y="155067"/>
                  </a:lnTo>
                  <a:lnTo>
                    <a:pt x="153720" y="154468"/>
                  </a:lnTo>
                  <a:lnTo>
                    <a:pt x="140698" y="144889"/>
                  </a:lnTo>
                  <a:lnTo>
                    <a:pt x="139201" y="143841"/>
                  </a:lnTo>
                  <a:lnTo>
                    <a:pt x="133513" y="139650"/>
                  </a:lnTo>
                  <a:lnTo>
                    <a:pt x="132316" y="138752"/>
                  </a:lnTo>
                  <a:lnTo>
                    <a:pt x="117348" y="127676"/>
                  </a:lnTo>
                  <a:lnTo>
                    <a:pt x="118545" y="118845"/>
                  </a:lnTo>
                  <a:lnTo>
                    <a:pt x="121090" y="118396"/>
                  </a:lnTo>
                  <a:lnTo>
                    <a:pt x="120341" y="118994"/>
                  </a:lnTo>
                  <a:lnTo>
                    <a:pt x="119892" y="119743"/>
                  </a:lnTo>
                  <a:lnTo>
                    <a:pt x="119892" y="119893"/>
                  </a:lnTo>
                  <a:lnTo>
                    <a:pt x="120940" y="119144"/>
                  </a:lnTo>
                  <a:lnTo>
                    <a:pt x="121688" y="118246"/>
                  </a:lnTo>
                  <a:lnTo>
                    <a:pt x="125281" y="117797"/>
                  </a:lnTo>
                  <a:lnTo>
                    <a:pt x="123784" y="119144"/>
                  </a:lnTo>
                  <a:lnTo>
                    <a:pt x="122587" y="120342"/>
                  </a:lnTo>
                  <a:lnTo>
                    <a:pt x="121988" y="121090"/>
                  </a:lnTo>
                  <a:lnTo>
                    <a:pt x="121389" y="121689"/>
                  </a:lnTo>
                  <a:lnTo>
                    <a:pt x="121389" y="121838"/>
                  </a:lnTo>
                  <a:lnTo>
                    <a:pt x="121539" y="121838"/>
                  </a:lnTo>
                  <a:lnTo>
                    <a:pt x="122138" y="121240"/>
                  </a:lnTo>
                  <a:lnTo>
                    <a:pt x="122736" y="120641"/>
                  </a:lnTo>
                  <a:lnTo>
                    <a:pt x="123934" y="119444"/>
                  </a:lnTo>
                  <a:lnTo>
                    <a:pt x="125730" y="117647"/>
                  </a:lnTo>
                  <a:lnTo>
                    <a:pt x="127676" y="117348"/>
                  </a:lnTo>
                  <a:close/>
                  <a:moveTo>
                    <a:pt x="82323" y="117348"/>
                  </a:moveTo>
                  <a:lnTo>
                    <a:pt x="90705" y="118545"/>
                  </a:lnTo>
                  <a:lnTo>
                    <a:pt x="91154" y="121389"/>
                  </a:lnTo>
                  <a:lnTo>
                    <a:pt x="90555" y="120940"/>
                  </a:lnTo>
                  <a:lnTo>
                    <a:pt x="89957" y="120491"/>
                  </a:lnTo>
                  <a:lnTo>
                    <a:pt x="89807" y="120491"/>
                  </a:lnTo>
                  <a:lnTo>
                    <a:pt x="90406" y="121389"/>
                  </a:lnTo>
                  <a:lnTo>
                    <a:pt x="91154" y="122138"/>
                  </a:lnTo>
                  <a:lnTo>
                    <a:pt x="91753" y="125580"/>
                  </a:lnTo>
                  <a:lnTo>
                    <a:pt x="90555" y="124383"/>
                  </a:lnTo>
                  <a:lnTo>
                    <a:pt x="89358" y="123185"/>
                  </a:lnTo>
                  <a:lnTo>
                    <a:pt x="88610" y="122587"/>
                  </a:lnTo>
                  <a:lnTo>
                    <a:pt x="88011" y="121988"/>
                  </a:lnTo>
                  <a:lnTo>
                    <a:pt x="87861" y="121988"/>
                  </a:lnTo>
                  <a:lnTo>
                    <a:pt x="87861" y="122138"/>
                  </a:lnTo>
                  <a:lnTo>
                    <a:pt x="88460" y="122736"/>
                  </a:lnTo>
                  <a:lnTo>
                    <a:pt x="89059" y="123335"/>
                  </a:lnTo>
                  <a:lnTo>
                    <a:pt x="90256" y="124533"/>
                  </a:lnTo>
                  <a:lnTo>
                    <a:pt x="91753" y="126179"/>
                  </a:lnTo>
                  <a:lnTo>
                    <a:pt x="92202" y="128424"/>
                  </a:lnTo>
                  <a:lnTo>
                    <a:pt x="77833" y="139351"/>
                  </a:lnTo>
                  <a:lnTo>
                    <a:pt x="76635" y="140249"/>
                  </a:lnTo>
                  <a:lnTo>
                    <a:pt x="70948" y="144440"/>
                  </a:lnTo>
                  <a:lnTo>
                    <a:pt x="69600" y="145637"/>
                  </a:lnTo>
                  <a:lnTo>
                    <a:pt x="56578" y="155366"/>
                  </a:lnTo>
                  <a:lnTo>
                    <a:pt x="55830" y="155965"/>
                  </a:lnTo>
                  <a:lnTo>
                    <a:pt x="51489" y="159258"/>
                  </a:lnTo>
                  <a:lnTo>
                    <a:pt x="54782" y="154917"/>
                  </a:lnTo>
                  <a:lnTo>
                    <a:pt x="55381" y="154169"/>
                  </a:lnTo>
                  <a:lnTo>
                    <a:pt x="64960" y="141147"/>
                  </a:lnTo>
                  <a:lnTo>
                    <a:pt x="66008" y="139650"/>
                  </a:lnTo>
                  <a:lnTo>
                    <a:pt x="70199" y="133962"/>
                  </a:lnTo>
                  <a:lnTo>
                    <a:pt x="71097" y="132765"/>
                  </a:lnTo>
                  <a:lnTo>
                    <a:pt x="82323" y="117348"/>
                  </a:lnTo>
                  <a:close/>
                  <a:moveTo>
                    <a:pt x="68852" y="162701"/>
                  </a:moveTo>
                  <a:lnTo>
                    <a:pt x="68702" y="163748"/>
                  </a:lnTo>
                  <a:lnTo>
                    <a:pt x="68104" y="163449"/>
                  </a:lnTo>
                  <a:lnTo>
                    <a:pt x="68852" y="162701"/>
                  </a:lnTo>
                  <a:close/>
                  <a:moveTo>
                    <a:pt x="140548" y="162701"/>
                  </a:moveTo>
                  <a:lnTo>
                    <a:pt x="141296" y="163449"/>
                  </a:lnTo>
                  <a:lnTo>
                    <a:pt x="140847" y="163748"/>
                  </a:lnTo>
                  <a:lnTo>
                    <a:pt x="140548" y="162701"/>
                  </a:lnTo>
                  <a:close/>
                  <a:moveTo>
                    <a:pt x="46251" y="144739"/>
                  </a:moveTo>
                  <a:lnTo>
                    <a:pt x="48047" y="147134"/>
                  </a:lnTo>
                  <a:lnTo>
                    <a:pt x="49843" y="149529"/>
                  </a:lnTo>
                  <a:lnTo>
                    <a:pt x="51789" y="151774"/>
                  </a:lnTo>
                  <a:lnTo>
                    <a:pt x="53884" y="154019"/>
                  </a:lnTo>
                  <a:lnTo>
                    <a:pt x="48047" y="161952"/>
                  </a:lnTo>
                  <a:lnTo>
                    <a:pt x="48945" y="162850"/>
                  </a:lnTo>
                  <a:lnTo>
                    <a:pt x="56728" y="156863"/>
                  </a:lnTo>
                  <a:lnTo>
                    <a:pt x="58973" y="158809"/>
                  </a:lnTo>
                  <a:lnTo>
                    <a:pt x="61218" y="160605"/>
                  </a:lnTo>
                  <a:lnTo>
                    <a:pt x="63613" y="162401"/>
                  </a:lnTo>
                  <a:lnTo>
                    <a:pt x="66158" y="164048"/>
                  </a:lnTo>
                  <a:lnTo>
                    <a:pt x="58225" y="171831"/>
                  </a:lnTo>
                  <a:lnTo>
                    <a:pt x="55381" y="169885"/>
                  </a:lnTo>
                  <a:lnTo>
                    <a:pt x="52836" y="167790"/>
                  </a:lnTo>
                  <a:lnTo>
                    <a:pt x="50292" y="165545"/>
                  </a:lnTo>
                  <a:lnTo>
                    <a:pt x="47747" y="163299"/>
                  </a:lnTo>
                  <a:lnTo>
                    <a:pt x="45353" y="160904"/>
                  </a:lnTo>
                  <a:lnTo>
                    <a:pt x="43107" y="158360"/>
                  </a:lnTo>
                  <a:lnTo>
                    <a:pt x="41012" y="155815"/>
                  </a:lnTo>
                  <a:lnTo>
                    <a:pt x="38916" y="153121"/>
                  </a:lnTo>
                  <a:lnTo>
                    <a:pt x="46251" y="144739"/>
                  </a:lnTo>
                  <a:close/>
                  <a:moveTo>
                    <a:pt x="163149" y="144739"/>
                  </a:moveTo>
                  <a:lnTo>
                    <a:pt x="170484" y="153121"/>
                  </a:lnTo>
                  <a:lnTo>
                    <a:pt x="168388" y="155815"/>
                  </a:lnTo>
                  <a:lnTo>
                    <a:pt x="166293" y="158360"/>
                  </a:lnTo>
                  <a:lnTo>
                    <a:pt x="164047" y="160904"/>
                  </a:lnTo>
                  <a:lnTo>
                    <a:pt x="161653" y="163299"/>
                  </a:lnTo>
                  <a:lnTo>
                    <a:pt x="159108" y="165545"/>
                  </a:lnTo>
                  <a:lnTo>
                    <a:pt x="156564" y="167790"/>
                  </a:lnTo>
                  <a:lnTo>
                    <a:pt x="154019" y="169885"/>
                  </a:lnTo>
                  <a:lnTo>
                    <a:pt x="151175" y="171831"/>
                  </a:lnTo>
                  <a:lnTo>
                    <a:pt x="143242" y="164048"/>
                  </a:lnTo>
                  <a:lnTo>
                    <a:pt x="145936" y="162252"/>
                  </a:lnTo>
                  <a:lnTo>
                    <a:pt x="148631" y="160306"/>
                  </a:lnTo>
                  <a:lnTo>
                    <a:pt x="151175" y="158210"/>
                  </a:lnTo>
                  <a:lnTo>
                    <a:pt x="153570" y="155965"/>
                  </a:lnTo>
                  <a:lnTo>
                    <a:pt x="161353" y="161653"/>
                  </a:lnTo>
                  <a:lnTo>
                    <a:pt x="162251" y="160755"/>
                  </a:lnTo>
                  <a:lnTo>
                    <a:pt x="156414" y="153121"/>
                  </a:lnTo>
                  <a:lnTo>
                    <a:pt x="158210" y="151026"/>
                  </a:lnTo>
                  <a:lnTo>
                    <a:pt x="159856" y="149080"/>
                  </a:lnTo>
                  <a:lnTo>
                    <a:pt x="161653" y="146835"/>
                  </a:lnTo>
                  <a:lnTo>
                    <a:pt x="163149" y="144739"/>
                  </a:lnTo>
                  <a:close/>
                  <a:moveTo>
                    <a:pt x="89358" y="171083"/>
                  </a:moveTo>
                  <a:lnTo>
                    <a:pt x="89358" y="172130"/>
                  </a:lnTo>
                  <a:lnTo>
                    <a:pt x="88759" y="171981"/>
                  </a:lnTo>
                  <a:lnTo>
                    <a:pt x="89358" y="171083"/>
                  </a:lnTo>
                  <a:close/>
                  <a:moveTo>
                    <a:pt x="120192" y="171083"/>
                  </a:moveTo>
                  <a:lnTo>
                    <a:pt x="120641" y="171981"/>
                  </a:lnTo>
                  <a:lnTo>
                    <a:pt x="120042" y="172130"/>
                  </a:lnTo>
                  <a:lnTo>
                    <a:pt x="120192" y="171083"/>
                  </a:lnTo>
                  <a:close/>
                  <a:moveTo>
                    <a:pt x="70499" y="146386"/>
                  </a:moveTo>
                  <a:lnTo>
                    <a:pt x="72744" y="148182"/>
                  </a:lnTo>
                  <a:lnTo>
                    <a:pt x="75139" y="149828"/>
                  </a:lnTo>
                  <a:lnTo>
                    <a:pt x="73043" y="153421"/>
                  </a:lnTo>
                  <a:lnTo>
                    <a:pt x="72145" y="153271"/>
                  </a:lnTo>
                  <a:lnTo>
                    <a:pt x="71397" y="153570"/>
                  </a:lnTo>
                  <a:lnTo>
                    <a:pt x="70648" y="154019"/>
                  </a:lnTo>
                  <a:lnTo>
                    <a:pt x="70199" y="154768"/>
                  </a:lnTo>
                  <a:lnTo>
                    <a:pt x="70199" y="155217"/>
                  </a:lnTo>
                  <a:lnTo>
                    <a:pt x="70199" y="155666"/>
                  </a:lnTo>
                  <a:lnTo>
                    <a:pt x="70349" y="156414"/>
                  </a:lnTo>
                  <a:lnTo>
                    <a:pt x="70798" y="157163"/>
                  </a:lnTo>
                  <a:lnTo>
                    <a:pt x="71247" y="157312"/>
                  </a:lnTo>
                  <a:lnTo>
                    <a:pt x="71546" y="157612"/>
                  </a:lnTo>
                  <a:lnTo>
                    <a:pt x="72444" y="157612"/>
                  </a:lnTo>
                  <a:lnTo>
                    <a:pt x="73342" y="157462"/>
                  </a:lnTo>
                  <a:lnTo>
                    <a:pt x="73941" y="157013"/>
                  </a:lnTo>
                  <a:lnTo>
                    <a:pt x="74240" y="156564"/>
                  </a:lnTo>
                  <a:lnTo>
                    <a:pt x="74390" y="156264"/>
                  </a:lnTo>
                  <a:lnTo>
                    <a:pt x="74540" y="155516"/>
                  </a:lnTo>
                  <a:lnTo>
                    <a:pt x="74390" y="154917"/>
                  </a:lnTo>
                  <a:lnTo>
                    <a:pt x="74240" y="154319"/>
                  </a:lnTo>
                  <a:lnTo>
                    <a:pt x="73791" y="153870"/>
                  </a:lnTo>
                  <a:lnTo>
                    <a:pt x="76037" y="150277"/>
                  </a:lnTo>
                  <a:lnTo>
                    <a:pt x="79629" y="152373"/>
                  </a:lnTo>
                  <a:lnTo>
                    <a:pt x="83221" y="154169"/>
                  </a:lnTo>
                  <a:lnTo>
                    <a:pt x="87113" y="155666"/>
                  </a:lnTo>
                  <a:lnTo>
                    <a:pt x="91004" y="156863"/>
                  </a:lnTo>
                  <a:lnTo>
                    <a:pt x="90256" y="161054"/>
                  </a:lnTo>
                  <a:lnTo>
                    <a:pt x="89508" y="161204"/>
                  </a:lnTo>
                  <a:lnTo>
                    <a:pt x="88909" y="161653"/>
                  </a:lnTo>
                  <a:lnTo>
                    <a:pt x="88460" y="162252"/>
                  </a:lnTo>
                  <a:lnTo>
                    <a:pt x="88161" y="163150"/>
                  </a:lnTo>
                  <a:lnTo>
                    <a:pt x="88310" y="163599"/>
                  </a:lnTo>
                  <a:lnTo>
                    <a:pt x="88310" y="164048"/>
                  </a:lnTo>
                  <a:lnTo>
                    <a:pt x="88909" y="164646"/>
                  </a:lnTo>
                  <a:lnTo>
                    <a:pt x="89508" y="165245"/>
                  </a:lnTo>
                  <a:lnTo>
                    <a:pt x="89957" y="165395"/>
                  </a:lnTo>
                  <a:lnTo>
                    <a:pt x="90855" y="165395"/>
                  </a:lnTo>
                  <a:lnTo>
                    <a:pt x="91304" y="165245"/>
                  </a:lnTo>
                  <a:lnTo>
                    <a:pt x="91903" y="164796"/>
                  </a:lnTo>
                  <a:lnTo>
                    <a:pt x="92501" y="164048"/>
                  </a:lnTo>
                  <a:lnTo>
                    <a:pt x="92651" y="163599"/>
                  </a:lnTo>
                  <a:lnTo>
                    <a:pt x="92651" y="163150"/>
                  </a:lnTo>
                  <a:lnTo>
                    <a:pt x="92501" y="162551"/>
                  </a:lnTo>
                  <a:lnTo>
                    <a:pt x="92202" y="161952"/>
                  </a:lnTo>
                  <a:lnTo>
                    <a:pt x="91903" y="161503"/>
                  </a:lnTo>
                  <a:lnTo>
                    <a:pt x="91304" y="161204"/>
                  </a:lnTo>
                  <a:lnTo>
                    <a:pt x="92052" y="157163"/>
                  </a:lnTo>
                  <a:lnTo>
                    <a:pt x="94297" y="157612"/>
                  </a:lnTo>
                  <a:lnTo>
                    <a:pt x="96692" y="158061"/>
                  </a:lnTo>
                  <a:lnTo>
                    <a:pt x="99087" y="174376"/>
                  </a:lnTo>
                  <a:lnTo>
                    <a:pt x="94746" y="173927"/>
                  </a:lnTo>
                  <a:lnTo>
                    <a:pt x="90406" y="173178"/>
                  </a:lnTo>
                  <a:lnTo>
                    <a:pt x="90106" y="167341"/>
                  </a:lnTo>
                  <a:lnTo>
                    <a:pt x="87562" y="172430"/>
                  </a:lnTo>
                  <a:lnTo>
                    <a:pt x="85167" y="171831"/>
                  </a:lnTo>
                  <a:lnTo>
                    <a:pt x="82772" y="171083"/>
                  </a:lnTo>
                  <a:lnTo>
                    <a:pt x="78132" y="169286"/>
                  </a:lnTo>
                  <a:lnTo>
                    <a:pt x="73642" y="167341"/>
                  </a:lnTo>
                  <a:lnTo>
                    <a:pt x="69301" y="164946"/>
                  </a:lnTo>
                  <a:lnTo>
                    <a:pt x="70798" y="159557"/>
                  </a:lnTo>
                  <a:lnTo>
                    <a:pt x="66906" y="163449"/>
                  </a:lnTo>
                  <a:lnTo>
                    <a:pt x="64362" y="161803"/>
                  </a:lnTo>
                  <a:lnTo>
                    <a:pt x="61967" y="160006"/>
                  </a:lnTo>
                  <a:lnTo>
                    <a:pt x="59722" y="158210"/>
                  </a:lnTo>
                  <a:lnTo>
                    <a:pt x="57476" y="156264"/>
                  </a:lnTo>
                  <a:lnTo>
                    <a:pt x="70499" y="146386"/>
                  </a:lnTo>
                  <a:close/>
                  <a:moveTo>
                    <a:pt x="139650" y="145637"/>
                  </a:moveTo>
                  <a:lnTo>
                    <a:pt x="152822" y="155366"/>
                  </a:lnTo>
                  <a:lnTo>
                    <a:pt x="150427" y="157462"/>
                  </a:lnTo>
                  <a:lnTo>
                    <a:pt x="147882" y="159557"/>
                  </a:lnTo>
                  <a:lnTo>
                    <a:pt x="145338" y="161503"/>
                  </a:lnTo>
                  <a:lnTo>
                    <a:pt x="142643" y="163449"/>
                  </a:lnTo>
                  <a:lnTo>
                    <a:pt x="138602" y="159557"/>
                  </a:lnTo>
                  <a:lnTo>
                    <a:pt x="140099" y="164946"/>
                  </a:lnTo>
                  <a:lnTo>
                    <a:pt x="135758" y="167191"/>
                  </a:lnTo>
                  <a:lnTo>
                    <a:pt x="131418" y="169286"/>
                  </a:lnTo>
                  <a:lnTo>
                    <a:pt x="126778" y="171083"/>
                  </a:lnTo>
                  <a:lnTo>
                    <a:pt x="124383" y="171831"/>
                  </a:lnTo>
                  <a:lnTo>
                    <a:pt x="121988" y="172430"/>
                  </a:lnTo>
                  <a:lnTo>
                    <a:pt x="119443" y="167341"/>
                  </a:lnTo>
                  <a:lnTo>
                    <a:pt x="118994" y="173178"/>
                  </a:lnTo>
                  <a:lnTo>
                    <a:pt x="114953" y="173777"/>
                  </a:lnTo>
                  <a:lnTo>
                    <a:pt x="110912" y="174376"/>
                  </a:lnTo>
                  <a:lnTo>
                    <a:pt x="113157" y="157911"/>
                  </a:lnTo>
                  <a:lnTo>
                    <a:pt x="116300" y="157312"/>
                  </a:lnTo>
                  <a:lnTo>
                    <a:pt x="117198" y="161354"/>
                  </a:lnTo>
                  <a:lnTo>
                    <a:pt x="116450" y="161952"/>
                  </a:lnTo>
                  <a:lnTo>
                    <a:pt x="116150" y="162701"/>
                  </a:lnTo>
                  <a:lnTo>
                    <a:pt x="116001" y="163449"/>
                  </a:lnTo>
                  <a:lnTo>
                    <a:pt x="116150" y="164347"/>
                  </a:lnTo>
                  <a:lnTo>
                    <a:pt x="116450" y="164646"/>
                  </a:lnTo>
                  <a:lnTo>
                    <a:pt x="116749" y="164946"/>
                  </a:lnTo>
                  <a:lnTo>
                    <a:pt x="117498" y="165395"/>
                  </a:lnTo>
                  <a:lnTo>
                    <a:pt x="118396" y="165545"/>
                  </a:lnTo>
                  <a:lnTo>
                    <a:pt x="118695" y="165395"/>
                  </a:lnTo>
                  <a:lnTo>
                    <a:pt x="119144" y="165245"/>
                  </a:lnTo>
                  <a:lnTo>
                    <a:pt x="119593" y="165095"/>
                  </a:lnTo>
                  <a:lnTo>
                    <a:pt x="119892" y="164796"/>
                  </a:lnTo>
                  <a:lnTo>
                    <a:pt x="120341" y="164048"/>
                  </a:lnTo>
                  <a:lnTo>
                    <a:pt x="120341" y="163150"/>
                  </a:lnTo>
                  <a:lnTo>
                    <a:pt x="120341" y="162850"/>
                  </a:lnTo>
                  <a:lnTo>
                    <a:pt x="120192" y="162401"/>
                  </a:lnTo>
                  <a:lnTo>
                    <a:pt x="119743" y="161803"/>
                  </a:lnTo>
                  <a:lnTo>
                    <a:pt x="119294" y="161354"/>
                  </a:lnTo>
                  <a:lnTo>
                    <a:pt x="118695" y="161204"/>
                  </a:lnTo>
                  <a:lnTo>
                    <a:pt x="118096" y="161054"/>
                  </a:lnTo>
                  <a:lnTo>
                    <a:pt x="117348" y="157163"/>
                  </a:lnTo>
                  <a:lnTo>
                    <a:pt x="121389" y="155965"/>
                  </a:lnTo>
                  <a:lnTo>
                    <a:pt x="125281" y="154618"/>
                  </a:lnTo>
                  <a:lnTo>
                    <a:pt x="129023" y="152822"/>
                  </a:lnTo>
                  <a:lnTo>
                    <a:pt x="132615" y="150876"/>
                  </a:lnTo>
                  <a:lnTo>
                    <a:pt x="134711" y="154319"/>
                  </a:lnTo>
                  <a:lnTo>
                    <a:pt x="134261" y="155067"/>
                  </a:lnTo>
                  <a:lnTo>
                    <a:pt x="134112" y="155815"/>
                  </a:lnTo>
                  <a:lnTo>
                    <a:pt x="134411" y="156713"/>
                  </a:lnTo>
                  <a:lnTo>
                    <a:pt x="134860" y="157312"/>
                  </a:lnTo>
                  <a:lnTo>
                    <a:pt x="135160" y="157612"/>
                  </a:lnTo>
                  <a:lnTo>
                    <a:pt x="135609" y="157911"/>
                  </a:lnTo>
                  <a:lnTo>
                    <a:pt x="136357" y="158061"/>
                  </a:lnTo>
                  <a:lnTo>
                    <a:pt x="137255" y="157911"/>
                  </a:lnTo>
                  <a:lnTo>
                    <a:pt x="137554" y="157612"/>
                  </a:lnTo>
                  <a:lnTo>
                    <a:pt x="138003" y="157312"/>
                  </a:lnTo>
                  <a:lnTo>
                    <a:pt x="138153" y="157013"/>
                  </a:lnTo>
                  <a:lnTo>
                    <a:pt x="138452" y="156564"/>
                  </a:lnTo>
                  <a:lnTo>
                    <a:pt x="138602" y="155815"/>
                  </a:lnTo>
                  <a:lnTo>
                    <a:pt x="138452" y="154917"/>
                  </a:lnTo>
                  <a:lnTo>
                    <a:pt x="138303" y="154618"/>
                  </a:lnTo>
                  <a:lnTo>
                    <a:pt x="138003" y="154319"/>
                  </a:lnTo>
                  <a:lnTo>
                    <a:pt x="137405" y="153870"/>
                  </a:lnTo>
                  <a:lnTo>
                    <a:pt x="136806" y="153570"/>
                  </a:lnTo>
                  <a:lnTo>
                    <a:pt x="136207" y="153570"/>
                  </a:lnTo>
                  <a:lnTo>
                    <a:pt x="135609" y="153720"/>
                  </a:lnTo>
                  <a:lnTo>
                    <a:pt x="133513" y="150277"/>
                  </a:lnTo>
                  <a:lnTo>
                    <a:pt x="136656" y="148182"/>
                  </a:lnTo>
                  <a:lnTo>
                    <a:pt x="139650" y="145637"/>
                  </a:lnTo>
                  <a:close/>
                  <a:moveTo>
                    <a:pt x="67954" y="163748"/>
                  </a:moveTo>
                  <a:lnTo>
                    <a:pt x="68553" y="163898"/>
                  </a:lnTo>
                  <a:lnTo>
                    <a:pt x="68403" y="164497"/>
                  </a:lnTo>
                  <a:lnTo>
                    <a:pt x="68104" y="165395"/>
                  </a:lnTo>
                  <a:lnTo>
                    <a:pt x="65110" y="176172"/>
                  </a:lnTo>
                  <a:lnTo>
                    <a:pt x="62117" y="174376"/>
                  </a:lnTo>
                  <a:lnTo>
                    <a:pt x="58973" y="172430"/>
                  </a:lnTo>
                  <a:lnTo>
                    <a:pt x="58973" y="172430"/>
                  </a:lnTo>
                  <a:lnTo>
                    <a:pt x="60320" y="173178"/>
                  </a:lnTo>
                  <a:lnTo>
                    <a:pt x="61218" y="173627"/>
                  </a:lnTo>
                  <a:lnTo>
                    <a:pt x="62117" y="173927"/>
                  </a:lnTo>
                  <a:lnTo>
                    <a:pt x="62117" y="173777"/>
                  </a:lnTo>
                  <a:lnTo>
                    <a:pt x="60320" y="172729"/>
                  </a:lnTo>
                  <a:lnTo>
                    <a:pt x="59273" y="172130"/>
                  </a:lnTo>
                  <a:lnTo>
                    <a:pt x="60021" y="171532"/>
                  </a:lnTo>
                  <a:lnTo>
                    <a:pt x="61218" y="172130"/>
                  </a:lnTo>
                  <a:lnTo>
                    <a:pt x="61967" y="172579"/>
                  </a:lnTo>
                  <a:lnTo>
                    <a:pt x="62865" y="173028"/>
                  </a:lnTo>
                  <a:lnTo>
                    <a:pt x="63015" y="172879"/>
                  </a:lnTo>
                  <a:lnTo>
                    <a:pt x="62117" y="172280"/>
                  </a:lnTo>
                  <a:lnTo>
                    <a:pt x="61368" y="171981"/>
                  </a:lnTo>
                  <a:lnTo>
                    <a:pt x="60171" y="171382"/>
                  </a:lnTo>
                  <a:lnTo>
                    <a:pt x="60769" y="170634"/>
                  </a:lnTo>
                  <a:lnTo>
                    <a:pt x="61967" y="171382"/>
                  </a:lnTo>
                  <a:lnTo>
                    <a:pt x="62715" y="171681"/>
                  </a:lnTo>
                  <a:lnTo>
                    <a:pt x="63314" y="171831"/>
                  </a:lnTo>
                  <a:lnTo>
                    <a:pt x="63464" y="171831"/>
                  </a:lnTo>
                  <a:lnTo>
                    <a:pt x="63314" y="171681"/>
                  </a:lnTo>
                  <a:lnTo>
                    <a:pt x="61817" y="170933"/>
                  </a:lnTo>
                  <a:lnTo>
                    <a:pt x="60919" y="170484"/>
                  </a:lnTo>
                  <a:lnTo>
                    <a:pt x="61817" y="169586"/>
                  </a:lnTo>
                  <a:lnTo>
                    <a:pt x="62865" y="170185"/>
                  </a:lnTo>
                  <a:lnTo>
                    <a:pt x="63613" y="170634"/>
                  </a:lnTo>
                  <a:lnTo>
                    <a:pt x="64362" y="170783"/>
                  </a:lnTo>
                  <a:lnTo>
                    <a:pt x="64511" y="170783"/>
                  </a:lnTo>
                  <a:lnTo>
                    <a:pt x="63763" y="170334"/>
                  </a:lnTo>
                  <a:lnTo>
                    <a:pt x="63015" y="169885"/>
                  </a:lnTo>
                  <a:lnTo>
                    <a:pt x="62117" y="169436"/>
                  </a:lnTo>
                  <a:lnTo>
                    <a:pt x="62715" y="168837"/>
                  </a:lnTo>
                  <a:lnTo>
                    <a:pt x="63464" y="169286"/>
                  </a:lnTo>
                  <a:lnTo>
                    <a:pt x="64212" y="169586"/>
                  </a:lnTo>
                  <a:lnTo>
                    <a:pt x="64960" y="169885"/>
                  </a:lnTo>
                  <a:lnTo>
                    <a:pt x="64960" y="169736"/>
                  </a:lnTo>
                  <a:lnTo>
                    <a:pt x="63314" y="168837"/>
                  </a:lnTo>
                  <a:lnTo>
                    <a:pt x="62865" y="168538"/>
                  </a:lnTo>
                  <a:lnTo>
                    <a:pt x="63464" y="168089"/>
                  </a:lnTo>
                  <a:lnTo>
                    <a:pt x="63913" y="168239"/>
                  </a:lnTo>
                  <a:lnTo>
                    <a:pt x="65409" y="168987"/>
                  </a:lnTo>
                  <a:lnTo>
                    <a:pt x="65559" y="168837"/>
                  </a:lnTo>
                  <a:lnTo>
                    <a:pt x="65409" y="168837"/>
                  </a:lnTo>
                  <a:lnTo>
                    <a:pt x="64212" y="168089"/>
                  </a:lnTo>
                  <a:lnTo>
                    <a:pt x="63613" y="167790"/>
                  </a:lnTo>
                  <a:lnTo>
                    <a:pt x="64362" y="167191"/>
                  </a:lnTo>
                  <a:lnTo>
                    <a:pt x="64811" y="167490"/>
                  </a:lnTo>
                  <a:lnTo>
                    <a:pt x="65858" y="168089"/>
                  </a:lnTo>
                  <a:lnTo>
                    <a:pt x="66008" y="167939"/>
                  </a:lnTo>
                  <a:lnTo>
                    <a:pt x="65260" y="167490"/>
                  </a:lnTo>
                  <a:lnTo>
                    <a:pt x="64511" y="167041"/>
                  </a:lnTo>
                  <a:lnTo>
                    <a:pt x="65110" y="166592"/>
                  </a:lnTo>
                  <a:lnTo>
                    <a:pt x="65260" y="166592"/>
                  </a:lnTo>
                  <a:lnTo>
                    <a:pt x="65858" y="166892"/>
                  </a:lnTo>
                  <a:lnTo>
                    <a:pt x="66457" y="167041"/>
                  </a:lnTo>
                  <a:lnTo>
                    <a:pt x="65409" y="166443"/>
                  </a:lnTo>
                  <a:lnTo>
                    <a:pt x="65260" y="166293"/>
                  </a:lnTo>
                  <a:lnTo>
                    <a:pt x="65709" y="165844"/>
                  </a:lnTo>
                  <a:lnTo>
                    <a:pt x="66906" y="166293"/>
                  </a:lnTo>
                  <a:lnTo>
                    <a:pt x="67056" y="166293"/>
                  </a:lnTo>
                  <a:lnTo>
                    <a:pt x="67056" y="166143"/>
                  </a:lnTo>
                  <a:lnTo>
                    <a:pt x="66008" y="165694"/>
                  </a:lnTo>
                  <a:lnTo>
                    <a:pt x="66457" y="165095"/>
                  </a:lnTo>
                  <a:lnTo>
                    <a:pt x="66607" y="165245"/>
                  </a:lnTo>
                  <a:lnTo>
                    <a:pt x="67056" y="165395"/>
                  </a:lnTo>
                  <a:lnTo>
                    <a:pt x="67655" y="165545"/>
                  </a:lnTo>
                  <a:lnTo>
                    <a:pt x="67655" y="165395"/>
                  </a:lnTo>
                  <a:lnTo>
                    <a:pt x="66906" y="164946"/>
                  </a:lnTo>
                  <a:lnTo>
                    <a:pt x="66607" y="164946"/>
                  </a:lnTo>
                  <a:lnTo>
                    <a:pt x="66906" y="164646"/>
                  </a:lnTo>
                  <a:lnTo>
                    <a:pt x="67206" y="164497"/>
                  </a:lnTo>
                  <a:lnTo>
                    <a:pt x="67954" y="164646"/>
                  </a:lnTo>
                  <a:lnTo>
                    <a:pt x="67954" y="164497"/>
                  </a:lnTo>
                  <a:lnTo>
                    <a:pt x="67355" y="164197"/>
                  </a:lnTo>
                  <a:lnTo>
                    <a:pt x="67655" y="163898"/>
                  </a:lnTo>
                  <a:lnTo>
                    <a:pt x="67954" y="163748"/>
                  </a:lnTo>
                  <a:close/>
                  <a:moveTo>
                    <a:pt x="141446" y="163748"/>
                  </a:moveTo>
                  <a:lnTo>
                    <a:pt x="141745" y="163898"/>
                  </a:lnTo>
                  <a:lnTo>
                    <a:pt x="142045" y="164197"/>
                  </a:lnTo>
                  <a:lnTo>
                    <a:pt x="141446" y="164497"/>
                  </a:lnTo>
                  <a:lnTo>
                    <a:pt x="141446" y="164646"/>
                  </a:lnTo>
                  <a:lnTo>
                    <a:pt x="142194" y="164497"/>
                  </a:lnTo>
                  <a:lnTo>
                    <a:pt x="142494" y="164646"/>
                  </a:lnTo>
                  <a:lnTo>
                    <a:pt x="142793" y="164946"/>
                  </a:lnTo>
                  <a:lnTo>
                    <a:pt x="142643" y="164946"/>
                  </a:lnTo>
                  <a:lnTo>
                    <a:pt x="141745" y="165395"/>
                  </a:lnTo>
                  <a:lnTo>
                    <a:pt x="141895" y="165545"/>
                  </a:lnTo>
                  <a:lnTo>
                    <a:pt x="142344" y="165395"/>
                  </a:lnTo>
                  <a:lnTo>
                    <a:pt x="142793" y="165245"/>
                  </a:lnTo>
                  <a:lnTo>
                    <a:pt x="142943" y="165095"/>
                  </a:lnTo>
                  <a:lnTo>
                    <a:pt x="143542" y="165694"/>
                  </a:lnTo>
                  <a:lnTo>
                    <a:pt x="142344" y="166143"/>
                  </a:lnTo>
                  <a:lnTo>
                    <a:pt x="142344" y="166293"/>
                  </a:lnTo>
                  <a:lnTo>
                    <a:pt x="142494" y="166293"/>
                  </a:lnTo>
                  <a:lnTo>
                    <a:pt x="143691" y="165844"/>
                  </a:lnTo>
                  <a:lnTo>
                    <a:pt x="144140" y="166293"/>
                  </a:lnTo>
                  <a:lnTo>
                    <a:pt x="143991" y="166443"/>
                  </a:lnTo>
                  <a:lnTo>
                    <a:pt x="142943" y="167041"/>
                  </a:lnTo>
                  <a:lnTo>
                    <a:pt x="143093" y="167041"/>
                  </a:lnTo>
                  <a:lnTo>
                    <a:pt x="143542" y="166892"/>
                  </a:lnTo>
                  <a:lnTo>
                    <a:pt x="144140" y="166592"/>
                  </a:lnTo>
                  <a:lnTo>
                    <a:pt x="144440" y="166592"/>
                  </a:lnTo>
                  <a:lnTo>
                    <a:pt x="145038" y="167041"/>
                  </a:lnTo>
                  <a:lnTo>
                    <a:pt x="144140" y="167490"/>
                  </a:lnTo>
                  <a:lnTo>
                    <a:pt x="143542" y="167939"/>
                  </a:lnTo>
                  <a:lnTo>
                    <a:pt x="143542" y="168089"/>
                  </a:lnTo>
                  <a:lnTo>
                    <a:pt x="144589" y="167490"/>
                  </a:lnTo>
                  <a:lnTo>
                    <a:pt x="145188" y="167191"/>
                  </a:lnTo>
                  <a:lnTo>
                    <a:pt x="145787" y="167790"/>
                  </a:lnTo>
                  <a:lnTo>
                    <a:pt x="145338" y="168089"/>
                  </a:lnTo>
                  <a:lnTo>
                    <a:pt x="143991" y="168837"/>
                  </a:lnTo>
                  <a:lnTo>
                    <a:pt x="143991" y="168987"/>
                  </a:lnTo>
                  <a:lnTo>
                    <a:pt x="145487" y="168239"/>
                  </a:lnTo>
                  <a:lnTo>
                    <a:pt x="145936" y="168089"/>
                  </a:lnTo>
                  <a:lnTo>
                    <a:pt x="146535" y="168538"/>
                  </a:lnTo>
                  <a:lnTo>
                    <a:pt x="146236" y="168837"/>
                  </a:lnTo>
                  <a:lnTo>
                    <a:pt x="144440" y="169736"/>
                  </a:lnTo>
                  <a:lnTo>
                    <a:pt x="144440" y="169885"/>
                  </a:lnTo>
                  <a:lnTo>
                    <a:pt x="145188" y="169586"/>
                  </a:lnTo>
                  <a:lnTo>
                    <a:pt x="145936" y="169286"/>
                  </a:lnTo>
                  <a:lnTo>
                    <a:pt x="146685" y="168837"/>
                  </a:lnTo>
                  <a:lnTo>
                    <a:pt x="147433" y="169436"/>
                  </a:lnTo>
                  <a:lnTo>
                    <a:pt x="146535" y="169885"/>
                  </a:lnTo>
                  <a:lnTo>
                    <a:pt x="145787" y="170334"/>
                  </a:lnTo>
                  <a:lnTo>
                    <a:pt x="145038" y="170783"/>
                  </a:lnTo>
                  <a:lnTo>
                    <a:pt x="145787" y="170634"/>
                  </a:lnTo>
                  <a:lnTo>
                    <a:pt x="146685" y="170185"/>
                  </a:lnTo>
                  <a:lnTo>
                    <a:pt x="147583" y="169586"/>
                  </a:lnTo>
                  <a:lnTo>
                    <a:pt x="148481" y="170484"/>
                  </a:lnTo>
                  <a:lnTo>
                    <a:pt x="147583" y="170933"/>
                  </a:lnTo>
                  <a:lnTo>
                    <a:pt x="146086" y="171681"/>
                  </a:lnTo>
                  <a:lnTo>
                    <a:pt x="146086" y="171831"/>
                  </a:lnTo>
                  <a:lnTo>
                    <a:pt x="146834" y="171681"/>
                  </a:lnTo>
                  <a:lnTo>
                    <a:pt x="147433" y="171382"/>
                  </a:lnTo>
                  <a:lnTo>
                    <a:pt x="148631" y="170634"/>
                  </a:lnTo>
                  <a:lnTo>
                    <a:pt x="149379" y="171382"/>
                  </a:lnTo>
                  <a:lnTo>
                    <a:pt x="148032" y="171981"/>
                  </a:lnTo>
                  <a:lnTo>
                    <a:pt x="147283" y="172280"/>
                  </a:lnTo>
                  <a:lnTo>
                    <a:pt x="146535" y="172879"/>
                  </a:lnTo>
                  <a:lnTo>
                    <a:pt x="146535" y="173028"/>
                  </a:lnTo>
                  <a:lnTo>
                    <a:pt x="147433" y="172579"/>
                  </a:lnTo>
                  <a:lnTo>
                    <a:pt x="148182" y="172130"/>
                  </a:lnTo>
                  <a:lnTo>
                    <a:pt x="149529" y="171532"/>
                  </a:lnTo>
                  <a:lnTo>
                    <a:pt x="150127" y="172130"/>
                  </a:lnTo>
                  <a:lnTo>
                    <a:pt x="149080" y="172729"/>
                  </a:lnTo>
                  <a:lnTo>
                    <a:pt x="147283" y="173777"/>
                  </a:lnTo>
                  <a:lnTo>
                    <a:pt x="147283" y="173927"/>
                  </a:lnTo>
                  <a:lnTo>
                    <a:pt x="147433" y="173927"/>
                  </a:lnTo>
                  <a:lnTo>
                    <a:pt x="148331" y="173627"/>
                  </a:lnTo>
                  <a:lnTo>
                    <a:pt x="149080" y="173178"/>
                  </a:lnTo>
                  <a:lnTo>
                    <a:pt x="150277" y="172430"/>
                  </a:lnTo>
                  <a:lnTo>
                    <a:pt x="147283" y="174376"/>
                  </a:lnTo>
                  <a:lnTo>
                    <a:pt x="144290" y="176172"/>
                  </a:lnTo>
                  <a:lnTo>
                    <a:pt x="141296" y="165395"/>
                  </a:lnTo>
                  <a:lnTo>
                    <a:pt x="140997" y="164347"/>
                  </a:lnTo>
                  <a:lnTo>
                    <a:pt x="140847" y="163898"/>
                  </a:lnTo>
                  <a:lnTo>
                    <a:pt x="141446" y="163748"/>
                  </a:lnTo>
                  <a:close/>
                  <a:moveTo>
                    <a:pt x="69002" y="165844"/>
                  </a:moveTo>
                  <a:lnTo>
                    <a:pt x="73342" y="168239"/>
                  </a:lnTo>
                  <a:lnTo>
                    <a:pt x="77683" y="170185"/>
                  </a:lnTo>
                  <a:lnTo>
                    <a:pt x="82323" y="171981"/>
                  </a:lnTo>
                  <a:lnTo>
                    <a:pt x="87113" y="173328"/>
                  </a:lnTo>
                  <a:lnTo>
                    <a:pt x="82024" y="183207"/>
                  </a:lnTo>
                  <a:lnTo>
                    <a:pt x="77982" y="181859"/>
                  </a:lnTo>
                  <a:lnTo>
                    <a:pt x="73791" y="180363"/>
                  </a:lnTo>
                  <a:lnTo>
                    <a:pt x="69900" y="178716"/>
                  </a:lnTo>
                  <a:lnTo>
                    <a:pt x="66008" y="176770"/>
                  </a:lnTo>
                  <a:lnTo>
                    <a:pt x="69002" y="165844"/>
                  </a:lnTo>
                  <a:close/>
                  <a:moveTo>
                    <a:pt x="140398" y="165844"/>
                  </a:moveTo>
                  <a:lnTo>
                    <a:pt x="143392" y="176621"/>
                  </a:lnTo>
                  <a:lnTo>
                    <a:pt x="139500" y="178567"/>
                  </a:lnTo>
                  <a:lnTo>
                    <a:pt x="135609" y="180363"/>
                  </a:lnTo>
                  <a:lnTo>
                    <a:pt x="131567" y="181859"/>
                  </a:lnTo>
                  <a:lnTo>
                    <a:pt x="127376" y="183207"/>
                  </a:lnTo>
                  <a:lnTo>
                    <a:pt x="122437" y="173328"/>
                  </a:lnTo>
                  <a:lnTo>
                    <a:pt x="127077" y="171981"/>
                  </a:lnTo>
                  <a:lnTo>
                    <a:pt x="131717" y="170185"/>
                  </a:lnTo>
                  <a:lnTo>
                    <a:pt x="136058" y="168239"/>
                  </a:lnTo>
                  <a:lnTo>
                    <a:pt x="140398" y="165844"/>
                  </a:lnTo>
                  <a:close/>
                  <a:moveTo>
                    <a:pt x="89358" y="172280"/>
                  </a:moveTo>
                  <a:lnTo>
                    <a:pt x="89358" y="172879"/>
                  </a:lnTo>
                  <a:lnTo>
                    <a:pt x="89508" y="173927"/>
                  </a:lnTo>
                  <a:lnTo>
                    <a:pt x="90106" y="185152"/>
                  </a:lnTo>
                  <a:lnTo>
                    <a:pt x="86514" y="184404"/>
                  </a:lnTo>
                  <a:lnTo>
                    <a:pt x="83071" y="183506"/>
                  </a:lnTo>
                  <a:lnTo>
                    <a:pt x="84568" y="183656"/>
                  </a:lnTo>
                  <a:lnTo>
                    <a:pt x="85466" y="183805"/>
                  </a:lnTo>
                  <a:lnTo>
                    <a:pt x="86364" y="183955"/>
                  </a:lnTo>
                  <a:lnTo>
                    <a:pt x="86514" y="183805"/>
                  </a:lnTo>
                  <a:lnTo>
                    <a:pt x="84419" y="183356"/>
                  </a:lnTo>
                  <a:lnTo>
                    <a:pt x="83221" y="183207"/>
                  </a:lnTo>
                  <a:lnTo>
                    <a:pt x="83670" y="182309"/>
                  </a:lnTo>
                  <a:lnTo>
                    <a:pt x="85017" y="182458"/>
                  </a:lnTo>
                  <a:lnTo>
                    <a:pt x="85915" y="182608"/>
                  </a:lnTo>
                  <a:lnTo>
                    <a:pt x="86963" y="182758"/>
                  </a:lnTo>
                  <a:lnTo>
                    <a:pt x="86963" y="182608"/>
                  </a:lnTo>
                  <a:lnTo>
                    <a:pt x="85915" y="182309"/>
                  </a:lnTo>
                  <a:lnTo>
                    <a:pt x="85017" y="182159"/>
                  </a:lnTo>
                  <a:lnTo>
                    <a:pt x="83820" y="182009"/>
                  </a:lnTo>
                  <a:lnTo>
                    <a:pt x="84119" y="181261"/>
                  </a:lnTo>
                  <a:lnTo>
                    <a:pt x="85616" y="181560"/>
                  </a:lnTo>
                  <a:lnTo>
                    <a:pt x="86963" y="181560"/>
                  </a:lnTo>
                  <a:lnTo>
                    <a:pt x="86963" y="181410"/>
                  </a:lnTo>
                  <a:lnTo>
                    <a:pt x="85317" y="181111"/>
                  </a:lnTo>
                  <a:lnTo>
                    <a:pt x="84269" y="180961"/>
                  </a:lnTo>
                  <a:lnTo>
                    <a:pt x="84868" y="179914"/>
                  </a:lnTo>
                  <a:lnTo>
                    <a:pt x="86215" y="180213"/>
                  </a:lnTo>
                  <a:lnTo>
                    <a:pt x="87712" y="180213"/>
                  </a:lnTo>
                  <a:lnTo>
                    <a:pt x="87712" y="180063"/>
                  </a:lnTo>
                  <a:lnTo>
                    <a:pt x="86813" y="179914"/>
                  </a:lnTo>
                  <a:lnTo>
                    <a:pt x="85915" y="179764"/>
                  </a:lnTo>
                  <a:lnTo>
                    <a:pt x="85017" y="179614"/>
                  </a:lnTo>
                  <a:lnTo>
                    <a:pt x="85466" y="178716"/>
                  </a:lnTo>
                  <a:lnTo>
                    <a:pt x="86364" y="179016"/>
                  </a:lnTo>
                  <a:lnTo>
                    <a:pt x="87113" y="179165"/>
                  </a:lnTo>
                  <a:lnTo>
                    <a:pt x="87861" y="179165"/>
                  </a:lnTo>
                  <a:lnTo>
                    <a:pt x="87861" y="179016"/>
                  </a:lnTo>
                  <a:lnTo>
                    <a:pt x="85915" y="178716"/>
                  </a:lnTo>
                  <a:lnTo>
                    <a:pt x="85466" y="178567"/>
                  </a:lnTo>
                  <a:lnTo>
                    <a:pt x="85915" y="177818"/>
                  </a:lnTo>
                  <a:lnTo>
                    <a:pt x="86364" y="177968"/>
                  </a:lnTo>
                  <a:lnTo>
                    <a:pt x="87113" y="177968"/>
                  </a:lnTo>
                  <a:lnTo>
                    <a:pt x="88011" y="178118"/>
                  </a:lnTo>
                  <a:lnTo>
                    <a:pt x="88011" y="177968"/>
                  </a:lnTo>
                  <a:lnTo>
                    <a:pt x="86813" y="177668"/>
                  </a:lnTo>
                  <a:lnTo>
                    <a:pt x="86065" y="177668"/>
                  </a:lnTo>
                  <a:lnTo>
                    <a:pt x="86364" y="176920"/>
                  </a:lnTo>
                  <a:lnTo>
                    <a:pt x="87262" y="177070"/>
                  </a:lnTo>
                  <a:lnTo>
                    <a:pt x="88161" y="177070"/>
                  </a:lnTo>
                  <a:lnTo>
                    <a:pt x="88161" y="176920"/>
                  </a:lnTo>
                  <a:lnTo>
                    <a:pt x="87412" y="176770"/>
                  </a:lnTo>
                  <a:lnTo>
                    <a:pt x="86514" y="176621"/>
                  </a:lnTo>
                  <a:lnTo>
                    <a:pt x="86813" y="175872"/>
                  </a:lnTo>
                  <a:lnTo>
                    <a:pt x="87562" y="176022"/>
                  </a:lnTo>
                  <a:lnTo>
                    <a:pt x="88310" y="176022"/>
                  </a:lnTo>
                  <a:lnTo>
                    <a:pt x="88310" y="175872"/>
                  </a:lnTo>
                  <a:lnTo>
                    <a:pt x="87113" y="175723"/>
                  </a:lnTo>
                  <a:lnTo>
                    <a:pt x="86963" y="175723"/>
                  </a:lnTo>
                  <a:lnTo>
                    <a:pt x="87262" y="174974"/>
                  </a:lnTo>
                  <a:lnTo>
                    <a:pt x="88610" y="175124"/>
                  </a:lnTo>
                  <a:lnTo>
                    <a:pt x="88610" y="174974"/>
                  </a:lnTo>
                  <a:lnTo>
                    <a:pt x="87412" y="174825"/>
                  </a:lnTo>
                  <a:lnTo>
                    <a:pt x="87712" y="174226"/>
                  </a:lnTo>
                  <a:lnTo>
                    <a:pt x="88011" y="174226"/>
                  </a:lnTo>
                  <a:lnTo>
                    <a:pt x="88909" y="174076"/>
                  </a:lnTo>
                  <a:lnTo>
                    <a:pt x="89059" y="174076"/>
                  </a:lnTo>
                  <a:lnTo>
                    <a:pt x="88909" y="173927"/>
                  </a:lnTo>
                  <a:lnTo>
                    <a:pt x="87861" y="173927"/>
                  </a:lnTo>
                  <a:lnTo>
                    <a:pt x="88011" y="173627"/>
                  </a:lnTo>
                  <a:lnTo>
                    <a:pt x="88161" y="173178"/>
                  </a:lnTo>
                  <a:lnTo>
                    <a:pt x="88909" y="173178"/>
                  </a:lnTo>
                  <a:lnTo>
                    <a:pt x="88909" y="173028"/>
                  </a:lnTo>
                  <a:lnTo>
                    <a:pt x="88310" y="173028"/>
                  </a:lnTo>
                  <a:lnTo>
                    <a:pt x="88460" y="172729"/>
                  </a:lnTo>
                  <a:lnTo>
                    <a:pt x="88610" y="172280"/>
                  </a:lnTo>
                  <a:close/>
                  <a:moveTo>
                    <a:pt x="120790" y="172280"/>
                  </a:moveTo>
                  <a:lnTo>
                    <a:pt x="120940" y="172729"/>
                  </a:lnTo>
                  <a:lnTo>
                    <a:pt x="121090" y="173028"/>
                  </a:lnTo>
                  <a:lnTo>
                    <a:pt x="120491" y="173028"/>
                  </a:lnTo>
                  <a:lnTo>
                    <a:pt x="120491" y="173178"/>
                  </a:lnTo>
                  <a:lnTo>
                    <a:pt x="121239" y="173178"/>
                  </a:lnTo>
                  <a:lnTo>
                    <a:pt x="121389" y="173627"/>
                  </a:lnTo>
                  <a:lnTo>
                    <a:pt x="121539" y="173927"/>
                  </a:lnTo>
                  <a:lnTo>
                    <a:pt x="120491" y="173927"/>
                  </a:lnTo>
                  <a:lnTo>
                    <a:pt x="120491" y="174076"/>
                  </a:lnTo>
                  <a:lnTo>
                    <a:pt x="121389" y="174226"/>
                  </a:lnTo>
                  <a:lnTo>
                    <a:pt x="121688" y="174226"/>
                  </a:lnTo>
                  <a:lnTo>
                    <a:pt x="121988" y="174825"/>
                  </a:lnTo>
                  <a:lnTo>
                    <a:pt x="120790" y="174974"/>
                  </a:lnTo>
                  <a:lnTo>
                    <a:pt x="120790" y="175124"/>
                  </a:lnTo>
                  <a:lnTo>
                    <a:pt x="122138" y="174974"/>
                  </a:lnTo>
                  <a:lnTo>
                    <a:pt x="122437" y="175723"/>
                  </a:lnTo>
                  <a:lnTo>
                    <a:pt x="122287" y="175723"/>
                  </a:lnTo>
                  <a:lnTo>
                    <a:pt x="121090" y="175872"/>
                  </a:lnTo>
                  <a:lnTo>
                    <a:pt x="121090" y="176022"/>
                  </a:lnTo>
                  <a:lnTo>
                    <a:pt x="121838" y="176022"/>
                  </a:lnTo>
                  <a:lnTo>
                    <a:pt x="122587" y="175872"/>
                  </a:lnTo>
                  <a:lnTo>
                    <a:pt x="122886" y="176621"/>
                  </a:lnTo>
                  <a:lnTo>
                    <a:pt x="122138" y="176770"/>
                  </a:lnTo>
                  <a:lnTo>
                    <a:pt x="121239" y="176920"/>
                  </a:lnTo>
                  <a:lnTo>
                    <a:pt x="121239" y="177070"/>
                  </a:lnTo>
                  <a:lnTo>
                    <a:pt x="122138" y="177070"/>
                  </a:lnTo>
                  <a:lnTo>
                    <a:pt x="123036" y="176920"/>
                  </a:lnTo>
                  <a:lnTo>
                    <a:pt x="123485" y="177668"/>
                  </a:lnTo>
                  <a:lnTo>
                    <a:pt x="122736" y="177668"/>
                  </a:lnTo>
                  <a:lnTo>
                    <a:pt x="121389" y="177968"/>
                  </a:lnTo>
                  <a:lnTo>
                    <a:pt x="121389" y="178118"/>
                  </a:lnTo>
                  <a:lnTo>
                    <a:pt x="122287" y="177968"/>
                  </a:lnTo>
                  <a:lnTo>
                    <a:pt x="123185" y="177968"/>
                  </a:lnTo>
                  <a:lnTo>
                    <a:pt x="123634" y="177818"/>
                  </a:lnTo>
                  <a:lnTo>
                    <a:pt x="123934" y="178567"/>
                  </a:lnTo>
                  <a:lnTo>
                    <a:pt x="123485" y="178716"/>
                  </a:lnTo>
                  <a:lnTo>
                    <a:pt x="121539" y="179016"/>
                  </a:lnTo>
                  <a:lnTo>
                    <a:pt x="121539" y="179165"/>
                  </a:lnTo>
                  <a:lnTo>
                    <a:pt x="122287" y="179165"/>
                  </a:lnTo>
                  <a:lnTo>
                    <a:pt x="123036" y="179016"/>
                  </a:lnTo>
                  <a:lnTo>
                    <a:pt x="124083" y="178716"/>
                  </a:lnTo>
                  <a:lnTo>
                    <a:pt x="124532" y="179614"/>
                  </a:lnTo>
                  <a:lnTo>
                    <a:pt x="123634" y="179764"/>
                  </a:lnTo>
                  <a:lnTo>
                    <a:pt x="122736" y="179914"/>
                  </a:lnTo>
                  <a:lnTo>
                    <a:pt x="121838" y="180063"/>
                  </a:lnTo>
                  <a:lnTo>
                    <a:pt x="121838" y="180213"/>
                  </a:lnTo>
                  <a:lnTo>
                    <a:pt x="123185" y="180213"/>
                  </a:lnTo>
                  <a:lnTo>
                    <a:pt x="124532" y="179914"/>
                  </a:lnTo>
                  <a:lnTo>
                    <a:pt x="125131" y="180961"/>
                  </a:lnTo>
                  <a:lnTo>
                    <a:pt x="124233" y="181111"/>
                  </a:lnTo>
                  <a:lnTo>
                    <a:pt x="122437" y="181410"/>
                  </a:lnTo>
                  <a:lnTo>
                    <a:pt x="122437" y="181560"/>
                  </a:lnTo>
                  <a:lnTo>
                    <a:pt x="123784" y="181560"/>
                  </a:lnTo>
                  <a:lnTo>
                    <a:pt x="125281" y="181261"/>
                  </a:lnTo>
                  <a:lnTo>
                    <a:pt x="125730" y="182009"/>
                  </a:lnTo>
                  <a:lnTo>
                    <a:pt x="124383" y="182159"/>
                  </a:lnTo>
                  <a:lnTo>
                    <a:pt x="123485" y="182309"/>
                  </a:lnTo>
                  <a:lnTo>
                    <a:pt x="122437" y="182608"/>
                  </a:lnTo>
                  <a:lnTo>
                    <a:pt x="122437" y="182758"/>
                  </a:lnTo>
                  <a:lnTo>
                    <a:pt x="122587" y="182758"/>
                  </a:lnTo>
                  <a:lnTo>
                    <a:pt x="123485" y="182608"/>
                  </a:lnTo>
                  <a:lnTo>
                    <a:pt x="124383" y="182458"/>
                  </a:lnTo>
                  <a:lnTo>
                    <a:pt x="125730" y="182309"/>
                  </a:lnTo>
                  <a:lnTo>
                    <a:pt x="126179" y="183207"/>
                  </a:lnTo>
                  <a:lnTo>
                    <a:pt x="124981" y="183356"/>
                  </a:lnTo>
                  <a:lnTo>
                    <a:pt x="123036" y="183805"/>
                  </a:lnTo>
                  <a:lnTo>
                    <a:pt x="122886" y="183805"/>
                  </a:lnTo>
                  <a:lnTo>
                    <a:pt x="123036" y="183955"/>
                  </a:lnTo>
                  <a:lnTo>
                    <a:pt x="123934" y="183805"/>
                  </a:lnTo>
                  <a:lnTo>
                    <a:pt x="124832" y="183656"/>
                  </a:lnTo>
                  <a:lnTo>
                    <a:pt x="126329" y="183506"/>
                  </a:lnTo>
                  <a:lnTo>
                    <a:pt x="126478" y="183506"/>
                  </a:lnTo>
                  <a:lnTo>
                    <a:pt x="122886" y="184404"/>
                  </a:lnTo>
                  <a:lnTo>
                    <a:pt x="119294" y="185152"/>
                  </a:lnTo>
                  <a:lnTo>
                    <a:pt x="120042" y="173927"/>
                  </a:lnTo>
                  <a:lnTo>
                    <a:pt x="120042" y="172879"/>
                  </a:lnTo>
                  <a:lnTo>
                    <a:pt x="120042" y="172280"/>
                  </a:lnTo>
                  <a:close/>
                  <a:moveTo>
                    <a:pt x="90406" y="174076"/>
                  </a:moveTo>
                  <a:lnTo>
                    <a:pt x="94746" y="174825"/>
                  </a:lnTo>
                  <a:lnTo>
                    <a:pt x="99237" y="175274"/>
                  </a:lnTo>
                  <a:lnTo>
                    <a:pt x="100883" y="186350"/>
                  </a:lnTo>
                  <a:lnTo>
                    <a:pt x="95944" y="185901"/>
                  </a:lnTo>
                  <a:lnTo>
                    <a:pt x="91154" y="185302"/>
                  </a:lnTo>
                  <a:lnTo>
                    <a:pt x="90406" y="174076"/>
                  </a:lnTo>
                  <a:close/>
                  <a:moveTo>
                    <a:pt x="118994" y="174076"/>
                  </a:moveTo>
                  <a:lnTo>
                    <a:pt x="118246" y="185302"/>
                  </a:lnTo>
                  <a:lnTo>
                    <a:pt x="113756" y="185901"/>
                  </a:lnTo>
                  <a:lnTo>
                    <a:pt x="109265" y="186350"/>
                  </a:lnTo>
                  <a:lnTo>
                    <a:pt x="110762" y="175274"/>
                  </a:lnTo>
                  <a:lnTo>
                    <a:pt x="114953" y="174825"/>
                  </a:lnTo>
                  <a:lnTo>
                    <a:pt x="118994" y="174076"/>
                  </a:lnTo>
                  <a:close/>
                  <a:moveTo>
                    <a:pt x="15716" y="108218"/>
                  </a:moveTo>
                  <a:lnTo>
                    <a:pt x="19608" y="108816"/>
                  </a:lnTo>
                  <a:lnTo>
                    <a:pt x="20057" y="113905"/>
                  </a:lnTo>
                  <a:lnTo>
                    <a:pt x="20805" y="118845"/>
                  </a:lnTo>
                  <a:lnTo>
                    <a:pt x="21703" y="123635"/>
                  </a:lnTo>
                  <a:lnTo>
                    <a:pt x="22901" y="128424"/>
                  </a:lnTo>
                  <a:lnTo>
                    <a:pt x="24398" y="133064"/>
                  </a:lnTo>
                  <a:lnTo>
                    <a:pt x="26194" y="137555"/>
                  </a:lnTo>
                  <a:lnTo>
                    <a:pt x="28140" y="141895"/>
                  </a:lnTo>
                  <a:lnTo>
                    <a:pt x="30385" y="146236"/>
                  </a:lnTo>
                  <a:lnTo>
                    <a:pt x="32780" y="150277"/>
                  </a:lnTo>
                  <a:lnTo>
                    <a:pt x="35474" y="154319"/>
                  </a:lnTo>
                  <a:lnTo>
                    <a:pt x="38318" y="158061"/>
                  </a:lnTo>
                  <a:lnTo>
                    <a:pt x="41461" y="161653"/>
                  </a:lnTo>
                  <a:lnTo>
                    <a:pt x="44754" y="165095"/>
                  </a:lnTo>
                  <a:lnTo>
                    <a:pt x="48196" y="168388"/>
                  </a:lnTo>
                  <a:lnTo>
                    <a:pt x="51938" y="171382"/>
                  </a:lnTo>
                  <a:lnTo>
                    <a:pt x="55680" y="174376"/>
                  </a:lnTo>
                  <a:lnTo>
                    <a:pt x="56129" y="174675"/>
                  </a:lnTo>
                  <a:lnTo>
                    <a:pt x="57177" y="175573"/>
                  </a:lnTo>
                  <a:lnTo>
                    <a:pt x="58375" y="176321"/>
                  </a:lnTo>
                  <a:lnTo>
                    <a:pt x="61218" y="177968"/>
                  </a:lnTo>
                  <a:lnTo>
                    <a:pt x="64661" y="179764"/>
                  </a:lnTo>
                  <a:lnTo>
                    <a:pt x="64960" y="179914"/>
                  </a:lnTo>
                  <a:lnTo>
                    <a:pt x="64960" y="180063"/>
                  </a:lnTo>
                  <a:lnTo>
                    <a:pt x="65110" y="180063"/>
                  </a:lnTo>
                  <a:lnTo>
                    <a:pt x="68852" y="181859"/>
                  </a:lnTo>
                  <a:lnTo>
                    <a:pt x="72594" y="183656"/>
                  </a:lnTo>
                  <a:lnTo>
                    <a:pt x="76486" y="185003"/>
                  </a:lnTo>
                  <a:lnTo>
                    <a:pt x="80527" y="186350"/>
                  </a:lnTo>
                  <a:lnTo>
                    <a:pt x="80976" y="186500"/>
                  </a:lnTo>
                  <a:lnTo>
                    <a:pt x="82323" y="186949"/>
                  </a:lnTo>
                  <a:lnTo>
                    <a:pt x="83820" y="187398"/>
                  </a:lnTo>
                  <a:lnTo>
                    <a:pt x="86963" y="187996"/>
                  </a:lnTo>
                  <a:lnTo>
                    <a:pt x="90555" y="188745"/>
                  </a:lnTo>
                  <a:lnTo>
                    <a:pt x="94148" y="189194"/>
                  </a:lnTo>
                  <a:lnTo>
                    <a:pt x="97740" y="189643"/>
                  </a:lnTo>
                  <a:lnTo>
                    <a:pt x="101482" y="189792"/>
                  </a:lnTo>
                  <a:lnTo>
                    <a:pt x="102081" y="193684"/>
                  </a:lnTo>
                  <a:lnTo>
                    <a:pt x="97740" y="193534"/>
                  </a:lnTo>
                  <a:lnTo>
                    <a:pt x="93399" y="193085"/>
                  </a:lnTo>
                  <a:lnTo>
                    <a:pt x="89208" y="192487"/>
                  </a:lnTo>
                  <a:lnTo>
                    <a:pt x="85017" y="191589"/>
                  </a:lnTo>
                  <a:lnTo>
                    <a:pt x="80976" y="190541"/>
                  </a:lnTo>
                  <a:lnTo>
                    <a:pt x="76935" y="189343"/>
                  </a:lnTo>
                  <a:lnTo>
                    <a:pt x="72893" y="187996"/>
                  </a:lnTo>
                  <a:lnTo>
                    <a:pt x="69151" y="186350"/>
                  </a:lnTo>
                  <a:lnTo>
                    <a:pt x="65409" y="184554"/>
                  </a:lnTo>
                  <a:lnTo>
                    <a:pt x="61667" y="182758"/>
                  </a:lnTo>
                  <a:lnTo>
                    <a:pt x="58075" y="180662"/>
                  </a:lnTo>
                  <a:lnTo>
                    <a:pt x="54633" y="178417"/>
                  </a:lnTo>
                  <a:lnTo>
                    <a:pt x="51340" y="176022"/>
                  </a:lnTo>
                  <a:lnTo>
                    <a:pt x="48196" y="173477"/>
                  </a:lnTo>
                  <a:lnTo>
                    <a:pt x="45053" y="170783"/>
                  </a:lnTo>
                  <a:lnTo>
                    <a:pt x="42060" y="167939"/>
                  </a:lnTo>
                  <a:lnTo>
                    <a:pt x="39216" y="164946"/>
                  </a:lnTo>
                  <a:lnTo>
                    <a:pt x="36522" y="161952"/>
                  </a:lnTo>
                  <a:lnTo>
                    <a:pt x="33977" y="158809"/>
                  </a:lnTo>
                  <a:lnTo>
                    <a:pt x="31582" y="155366"/>
                  </a:lnTo>
                  <a:lnTo>
                    <a:pt x="29187" y="152073"/>
                  </a:lnTo>
                  <a:lnTo>
                    <a:pt x="27092" y="148481"/>
                  </a:lnTo>
                  <a:lnTo>
                    <a:pt x="25146" y="144889"/>
                  </a:lnTo>
                  <a:lnTo>
                    <a:pt x="23350" y="141147"/>
                  </a:lnTo>
                  <a:lnTo>
                    <a:pt x="21853" y="137255"/>
                  </a:lnTo>
                  <a:lnTo>
                    <a:pt x="20356" y="133364"/>
                  </a:lnTo>
                  <a:lnTo>
                    <a:pt x="19159" y="129322"/>
                  </a:lnTo>
                  <a:lnTo>
                    <a:pt x="18111" y="125281"/>
                  </a:lnTo>
                  <a:lnTo>
                    <a:pt x="17213" y="121090"/>
                  </a:lnTo>
                  <a:lnTo>
                    <a:pt x="16465" y="116899"/>
                  </a:lnTo>
                  <a:lnTo>
                    <a:pt x="16016" y="112558"/>
                  </a:lnTo>
                  <a:lnTo>
                    <a:pt x="15716" y="108218"/>
                  </a:lnTo>
                  <a:close/>
                  <a:moveTo>
                    <a:pt x="193684" y="107469"/>
                  </a:moveTo>
                  <a:lnTo>
                    <a:pt x="193534" y="111810"/>
                  </a:lnTo>
                  <a:lnTo>
                    <a:pt x="193085" y="116001"/>
                  </a:lnTo>
                  <a:lnTo>
                    <a:pt x="192337" y="120342"/>
                  </a:lnTo>
                  <a:lnTo>
                    <a:pt x="191588" y="124383"/>
                  </a:lnTo>
                  <a:lnTo>
                    <a:pt x="190541" y="128574"/>
                  </a:lnTo>
                  <a:lnTo>
                    <a:pt x="189343" y="132615"/>
                  </a:lnTo>
                  <a:lnTo>
                    <a:pt x="187846" y="136507"/>
                  </a:lnTo>
                  <a:lnTo>
                    <a:pt x="186350" y="140399"/>
                  </a:lnTo>
                  <a:lnTo>
                    <a:pt x="184553" y="144140"/>
                  </a:lnTo>
                  <a:lnTo>
                    <a:pt x="182608" y="147733"/>
                  </a:lnTo>
                  <a:lnTo>
                    <a:pt x="180512" y="151325"/>
                  </a:lnTo>
                  <a:lnTo>
                    <a:pt x="178267" y="154768"/>
                  </a:lnTo>
                  <a:lnTo>
                    <a:pt x="175872" y="158061"/>
                  </a:lnTo>
                  <a:lnTo>
                    <a:pt x="173477" y="161354"/>
                  </a:lnTo>
                  <a:lnTo>
                    <a:pt x="170783" y="164347"/>
                  </a:lnTo>
                  <a:lnTo>
                    <a:pt x="167939" y="167341"/>
                  </a:lnTo>
                  <a:lnTo>
                    <a:pt x="164946" y="170185"/>
                  </a:lnTo>
                  <a:lnTo>
                    <a:pt x="161952" y="172879"/>
                  </a:lnTo>
                  <a:lnTo>
                    <a:pt x="158659" y="175573"/>
                  </a:lnTo>
                  <a:lnTo>
                    <a:pt x="155366" y="177968"/>
                  </a:lnTo>
                  <a:lnTo>
                    <a:pt x="151924" y="180213"/>
                  </a:lnTo>
                  <a:lnTo>
                    <a:pt x="148481" y="182309"/>
                  </a:lnTo>
                  <a:lnTo>
                    <a:pt x="144739" y="184254"/>
                  </a:lnTo>
                  <a:lnTo>
                    <a:pt x="140997" y="186050"/>
                  </a:lnTo>
                  <a:lnTo>
                    <a:pt x="137255" y="187697"/>
                  </a:lnTo>
                  <a:lnTo>
                    <a:pt x="133214" y="189044"/>
                  </a:lnTo>
                  <a:lnTo>
                    <a:pt x="129322" y="190391"/>
                  </a:lnTo>
                  <a:lnTo>
                    <a:pt x="125131" y="191439"/>
                  </a:lnTo>
                  <a:lnTo>
                    <a:pt x="121090" y="192337"/>
                  </a:lnTo>
                  <a:lnTo>
                    <a:pt x="116899" y="192936"/>
                  </a:lnTo>
                  <a:lnTo>
                    <a:pt x="112558" y="193385"/>
                  </a:lnTo>
                  <a:lnTo>
                    <a:pt x="108217" y="193684"/>
                  </a:lnTo>
                  <a:lnTo>
                    <a:pt x="108816" y="189792"/>
                  </a:lnTo>
                  <a:lnTo>
                    <a:pt x="112109" y="189493"/>
                  </a:lnTo>
                  <a:lnTo>
                    <a:pt x="115552" y="189194"/>
                  </a:lnTo>
                  <a:lnTo>
                    <a:pt x="118845" y="188745"/>
                  </a:lnTo>
                  <a:lnTo>
                    <a:pt x="122138" y="187996"/>
                  </a:lnTo>
                  <a:lnTo>
                    <a:pt x="125430" y="187398"/>
                  </a:lnTo>
                  <a:lnTo>
                    <a:pt x="127077" y="186949"/>
                  </a:lnTo>
                  <a:lnTo>
                    <a:pt x="128424" y="186500"/>
                  </a:lnTo>
                  <a:lnTo>
                    <a:pt x="128873" y="186350"/>
                  </a:lnTo>
                  <a:lnTo>
                    <a:pt x="132615" y="185152"/>
                  </a:lnTo>
                  <a:lnTo>
                    <a:pt x="136357" y="183805"/>
                  </a:lnTo>
                  <a:lnTo>
                    <a:pt x="139949" y="182309"/>
                  </a:lnTo>
                  <a:lnTo>
                    <a:pt x="143392" y="180512"/>
                  </a:lnTo>
                  <a:lnTo>
                    <a:pt x="144290" y="180063"/>
                  </a:lnTo>
                  <a:lnTo>
                    <a:pt x="144889" y="179764"/>
                  </a:lnTo>
                  <a:lnTo>
                    <a:pt x="148182" y="177968"/>
                  </a:lnTo>
                  <a:lnTo>
                    <a:pt x="151025" y="176321"/>
                  </a:lnTo>
                  <a:lnTo>
                    <a:pt x="152223" y="175573"/>
                  </a:lnTo>
                  <a:lnTo>
                    <a:pt x="153420" y="174675"/>
                  </a:lnTo>
                  <a:lnTo>
                    <a:pt x="153869" y="174376"/>
                  </a:lnTo>
                  <a:lnTo>
                    <a:pt x="153720" y="174226"/>
                  </a:lnTo>
                  <a:lnTo>
                    <a:pt x="156863" y="171981"/>
                  </a:lnTo>
                  <a:lnTo>
                    <a:pt x="160006" y="169436"/>
                  </a:lnTo>
                  <a:lnTo>
                    <a:pt x="161952" y="167790"/>
                  </a:lnTo>
                  <a:lnTo>
                    <a:pt x="164047" y="165694"/>
                  </a:lnTo>
                  <a:lnTo>
                    <a:pt x="165993" y="163748"/>
                  </a:lnTo>
                  <a:lnTo>
                    <a:pt x="168089" y="161503"/>
                  </a:lnTo>
                  <a:lnTo>
                    <a:pt x="169885" y="159408"/>
                  </a:lnTo>
                  <a:lnTo>
                    <a:pt x="170633" y="158510"/>
                  </a:lnTo>
                  <a:lnTo>
                    <a:pt x="172579" y="156115"/>
                  </a:lnTo>
                  <a:lnTo>
                    <a:pt x="173777" y="154468"/>
                  </a:lnTo>
                  <a:lnTo>
                    <a:pt x="174226" y="153870"/>
                  </a:lnTo>
                  <a:lnTo>
                    <a:pt x="175872" y="151325"/>
                  </a:lnTo>
                  <a:lnTo>
                    <a:pt x="177519" y="148781"/>
                  </a:lnTo>
                  <a:lnTo>
                    <a:pt x="179015" y="146236"/>
                  </a:lnTo>
                  <a:lnTo>
                    <a:pt x="180362" y="143542"/>
                  </a:lnTo>
                  <a:lnTo>
                    <a:pt x="181710" y="140848"/>
                  </a:lnTo>
                  <a:lnTo>
                    <a:pt x="183057" y="138153"/>
                  </a:lnTo>
                  <a:lnTo>
                    <a:pt x="184104" y="135309"/>
                  </a:lnTo>
                  <a:lnTo>
                    <a:pt x="185152" y="132466"/>
                  </a:lnTo>
                  <a:lnTo>
                    <a:pt x="186200" y="129472"/>
                  </a:lnTo>
                  <a:lnTo>
                    <a:pt x="186948" y="126478"/>
                  </a:lnTo>
                  <a:lnTo>
                    <a:pt x="187697" y="123485"/>
                  </a:lnTo>
                  <a:lnTo>
                    <a:pt x="188295" y="120491"/>
                  </a:lnTo>
                  <a:lnTo>
                    <a:pt x="188894" y="117498"/>
                  </a:lnTo>
                  <a:lnTo>
                    <a:pt x="189343" y="114354"/>
                  </a:lnTo>
                  <a:lnTo>
                    <a:pt x="189642" y="111211"/>
                  </a:lnTo>
                  <a:lnTo>
                    <a:pt x="189792" y="108068"/>
                  </a:lnTo>
                  <a:lnTo>
                    <a:pt x="193684" y="107469"/>
                  </a:lnTo>
                  <a:close/>
                  <a:moveTo>
                    <a:pt x="104925" y="105972"/>
                  </a:moveTo>
                  <a:lnTo>
                    <a:pt x="105523" y="106571"/>
                  </a:lnTo>
                  <a:lnTo>
                    <a:pt x="107020" y="108068"/>
                  </a:lnTo>
                  <a:lnTo>
                    <a:pt x="107170" y="108218"/>
                  </a:lnTo>
                  <a:lnTo>
                    <a:pt x="108217" y="109265"/>
                  </a:lnTo>
                  <a:lnTo>
                    <a:pt x="108367" y="109415"/>
                  </a:lnTo>
                  <a:lnTo>
                    <a:pt x="104925" y="109415"/>
                  </a:lnTo>
                  <a:lnTo>
                    <a:pt x="104775" y="109565"/>
                  </a:lnTo>
                  <a:lnTo>
                    <a:pt x="103278" y="109565"/>
                  </a:lnTo>
                  <a:lnTo>
                    <a:pt x="102679" y="109714"/>
                  </a:lnTo>
                  <a:lnTo>
                    <a:pt x="102530" y="109714"/>
                  </a:lnTo>
                  <a:lnTo>
                    <a:pt x="102530" y="109864"/>
                  </a:lnTo>
                  <a:lnTo>
                    <a:pt x="102530" y="110014"/>
                  </a:lnTo>
                  <a:lnTo>
                    <a:pt x="102679" y="110014"/>
                  </a:lnTo>
                  <a:lnTo>
                    <a:pt x="103877" y="110163"/>
                  </a:lnTo>
                  <a:lnTo>
                    <a:pt x="104326" y="110163"/>
                  </a:lnTo>
                  <a:lnTo>
                    <a:pt x="105523" y="110313"/>
                  </a:lnTo>
                  <a:lnTo>
                    <a:pt x="109265" y="110313"/>
                  </a:lnTo>
                  <a:lnTo>
                    <a:pt x="110612" y="111511"/>
                  </a:lnTo>
                  <a:lnTo>
                    <a:pt x="110612" y="111660"/>
                  </a:lnTo>
                  <a:lnTo>
                    <a:pt x="111361" y="112259"/>
                  </a:lnTo>
                  <a:lnTo>
                    <a:pt x="111510" y="112409"/>
                  </a:lnTo>
                  <a:lnTo>
                    <a:pt x="111959" y="112858"/>
                  </a:lnTo>
                  <a:lnTo>
                    <a:pt x="109265" y="112708"/>
                  </a:lnTo>
                  <a:lnTo>
                    <a:pt x="106571" y="112558"/>
                  </a:lnTo>
                  <a:lnTo>
                    <a:pt x="106421" y="112558"/>
                  </a:lnTo>
                  <a:lnTo>
                    <a:pt x="105673" y="112708"/>
                  </a:lnTo>
                  <a:lnTo>
                    <a:pt x="104326" y="112708"/>
                  </a:lnTo>
                  <a:lnTo>
                    <a:pt x="103278" y="112858"/>
                  </a:lnTo>
                  <a:lnTo>
                    <a:pt x="102979" y="112858"/>
                  </a:lnTo>
                  <a:lnTo>
                    <a:pt x="101781" y="113007"/>
                  </a:lnTo>
                  <a:lnTo>
                    <a:pt x="101781" y="113157"/>
                  </a:lnTo>
                  <a:lnTo>
                    <a:pt x="103727" y="113456"/>
                  </a:lnTo>
                  <a:lnTo>
                    <a:pt x="104475" y="113456"/>
                  </a:lnTo>
                  <a:lnTo>
                    <a:pt x="105673" y="113606"/>
                  </a:lnTo>
                  <a:lnTo>
                    <a:pt x="109116" y="113456"/>
                  </a:lnTo>
                  <a:lnTo>
                    <a:pt x="112408" y="113307"/>
                  </a:lnTo>
                  <a:lnTo>
                    <a:pt x="115851" y="116600"/>
                  </a:lnTo>
                  <a:lnTo>
                    <a:pt x="116599" y="117198"/>
                  </a:lnTo>
                  <a:lnTo>
                    <a:pt x="117048" y="117647"/>
                  </a:lnTo>
                  <a:lnTo>
                    <a:pt x="116749" y="119444"/>
                  </a:lnTo>
                  <a:lnTo>
                    <a:pt x="116300" y="119294"/>
                  </a:lnTo>
                  <a:lnTo>
                    <a:pt x="115552" y="119294"/>
                  </a:lnTo>
                  <a:lnTo>
                    <a:pt x="113157" y="119144"/>
                  </a:lnTo>
                  <a:lnTo>
                    <a:pt x="110762" y="119144"/>
                  </a:lnTo>
                  <a:lnTo>
                    <a:pt x="105972" y="119294"/>
                  </a:lnTo>
                  <a:lnTo>
                    <a:pt x="103577" y="119294"/>
                  </a:lnTo>
                  <a:lnTo>
                    <a:pt x="103428" y="119444"/>
                  </a:lnTo>
                  <a:lnTo>
                    <a:pt x="103428" y="119593"/>
                  </a:lnTo>
                  <a:lnTo>
                    <a:pt x="103428" y="119743"/>
                  </a:lnTo>
                  <a:lnTo>
                    <a:pt x="104625" y="119743"/>
                  </a:lnTo>
                  <a:lnTo>
                    <a:pt x="105523" y="119893"/>
                  </a:lnTo>
                  <a:lnTo>
                    <a:pt x="106721" y="119893"/>
                  </a:lnTo>
                  <a:lnTo>
                    <a:pt x="111061" y="120042"/>
                  </a:lnTo>
                  <a:lnTo>
                    <a:pt x="113307" y="120042"/>
                  </a:lnTo>
                  <a:lnTo>
                    <a:pt x="115402" y="119893"/>
                  </a:lnTo>
                  <a:lnTo>
                    <a:pt x="116150" y="119743"/>
                  </a:lnTo>
                  <a:lnTo>
                    <a:pt x="116749" y="119743"/>
                  </a:lnTo>
                  <a:lnTo>
                    <a:pt x="115851" y="126628"/>
                  </a:lnTo>
                  <a:lnTo>
                    <a:pt x="115701" y="127227"/>
                  </a:lnTo>
                  <a:lnTo>
                    <a:pt x="115552" y="127975"/>
                  </a:lnTo>
                  <a:lnTo>
                    <a:pt x="112857" y="147733"/>
                  </a:lnTo>
                  <a:lnTo>
                    <a:pt x="112708" y="149230"/>
                  </a:lnTo>
                  <a:lnTo>
                    <a:pt x="111660" y="156414"/>
                  </a:lnTo>
                  <a:lnTo>
                    <a:pt x="111510" y="158210"/>
                  </a:lnTo>
                  <a:lnTo>
                    <a:pt x="109265" y="174376"/>
                  </a:lnTo>
                  <a:lnTo>
                    <a:pt x="109116" y="175423"/>
                  </a:lnTo>
                  <a:lnTo>
                    <a:pt x="107619" y="186350"/>
                  </a:lnTo>
                  <a:lnTo>
                    <a:pt x="107170" y="189792"/>
                  </a:lnTo>
                  <a:lnTo>
                    <a:pt x="106571" y="193834"/>
                  </a:lnTo>
                  <a:lnTo>
                    <a:pt x="106122" y="197127"/>
                  </a:lnTo>
                  <a:lnTo>
                    <a:pt x="105673" y="199971"/>
                  </a:lnTo>
                  <a:lnTo>
                    <a:pt x="105224" y="203713"/>
                  </a:lnTo>
                  <a:lnTo>
                    <a:pt x="104625" y="199971"/>
                  </a:lnTo>
                  <a:lnTo>
                    <a:pt x="104176" y="197127"/>
                  </a:lnTo>
                  <a:lnTo>
                    <a:pt x="103727" y="193834"/>
                  </a:lnTo>
                  <a:lnTo>
                    <a:pt x="103128" y="189792"/>
                  </a:lnTo>
                  <a:lnTo>
                    <a:pt x="102530" y="186350"/>
                  </a:lnTo>
                  <a:lnTo>
                    <a:pt x="100883" y="175423"/>
                  </a:lnTo>
                  <a:lnTo>
                    <a:pt x="100734" y="174525"/>
                  </a:lnTo>
                  <a:lnTo>
                    <a:pt x="98339" y="158210"/>
                  </a:lnTo>
                  <a:lnTo>
                    <a:pt x="98039" y="156414"/>
                  </a:lnTo>
                  <a:lnTo>
                    <a:pt x="96992" y="149379"/>
                  </a:lnTo>
                  <a:lnTo>
                    <a:pt x="96692" y="147733"/>
                  </a:lnTo>
                  <a:lnTo>
                    <a:pt x="93848" y="128724"/>
                  </a:lnTo>
                  <a:lnTo>
                    <a:pt x="93699" y="127975"/>
                  </a:lnTo>
                  <a:lnTo>
                    <a:pt x="93699" y="127376"/>
                  </a:lnTo>
                  <a:lnTo>
                    <a:pt x="93100" y="124084"/>
                  </a:lnTo>
                  <a:lnTo>
                    <a:pt x="93100" y="123485"/>
                  </a:lnTo>
                  <a:lnTo>
                    <a:pt x="92501" y="119743"/>
                  </a:lnTo>
                  <a:lnTo>
                    <a:pt x="92501" y="119444"/>
                  </a:lnTo>
                  <a:lnTo>
                    <a:pt x="92352" y="118845"/>
                  </a:lnTo>
                  <a:lnTo>
                    <a:pt x="92651" y="118845"/>
                  </a:lnTo>
                  <a:lnTo>
                    <a:pt x="92950" y="118545"/>
                  </a:lnTo>
                  <a:lnTo>
                    <a:pt x="93549" y="117797"/>
                  </a:lnTo>
                  <a:lnTo>
                    <a:pt x="93848" y="117498"/>
                  </a:lnTo>
                  <a:lnTo>
                    <a:pt x="95495" y="115702"/>
                  </a:lnTo>
                  <a:lnTo>
                    <a:pt x="95644" y="115702"/>
                  </a:lnTo>
                  <a:lnTo>
                    <a:pt x="97141" y="113905"/>
                  </a:lnTo>
                  <a:lnTo>
                    <a:pt x="97291" y="113905"/>
                  </a:lnTo>
                  <a:lnTo>
                    <a:pt x="98937" y="112109"/>
                  </a:lnTo>
                  <a:lnTo>
                    <a:pt x="99237" y="111660"/>
                  </a:lnTo>
                  <a:lnTo>
                    <a:pt x="99386" y="112409"/>
                  </a:lnTo>
                  <a:lnTo>
                    <a:pt x="99386" y="112558"/>
                  </a:lnTo>
                  <a:lnTo>
                    <a:pt x="99386" y="113606"/>
                  </a:lnTo>
                  <a:lnTo>
                    <a:pt x="99536" y="113756"/>
                  </a:lnTo>
                  <a:lnTo>
                    <a:pt x="99686" y="113606"/>
                  </a:lnTo>
                  <a:lnTo>
                    <a:pt x="99835" y="113007"/>
                  </a:lnTo>
                  <a:lnTo>
                    <a:pt x="99835" y="112858"/>
                  </a:lnTo>
                  <a:lnTo>
                    <a:pt x="99985" y="111062"/>
                  </a:lnTo>
                  <a:lnTo>
                    <a:pt x="100584" y="110313"/>
                  </a:lnTo>
                  <a:lnTo>
                    <a:pt x="100734" y="110163"/>
                  </a:lnTo>
                  <a:lnTo>
                    <a:pt x="102230" y="108517"/>
                  </a:lnTo>
                  <a:lnTo>
                    <a:pt x="102380" y="108367"/>
                  </a:lnTo>
                  <a:lnTo>
                    <a:pt x="104176" y="106421"/>
                  </a:lnTo>
                  <a:lnTo>
                    <a:pt x="104775" y="105972"/>
                  </a:lnTo>
                  <a:close/>
                  <a:moveTo>
                    <a:pt x="103428" y="0"/>
                  </a:moveTo>
                  <a:lnTo>
                    <a:pt x="101632" y="12423"/>
                  </a:lnTo>
                  <a:lnTo>
                    <a:pt x="97141" y="12573"/>
                  </a:lnTo>
                  <a:lnTo>
                    <a:pt x="92651" y="13172"/>
                  </a:lnTo>
                  <a:lnTo>
                    <a:pt x="88161" y="13770"/>
                  </a:lnTo>
                  <a:lnTo>
                    <a:pt x="83820" y="14669"/>
                  </a:lnTo>
                  <a:lnTo>
                    <a:pt x="79629" y="15866"/>
                  </a:lnTo>
                  <a:lnTo>
                    <a:pt x="75288" y="17063"/>
                  </a:lnTo>
                  <a:lnTo>
                    <a:pt x="71247" y="18560"/>
                  </a:lnTo>
                  <a:lnTo>
                    <a:pt x="67206" y="20207"/>
                  </a:lnTo>
                  <a:lnTo>
                    <a:pt x="63314" y="22152"/>
                  </a:lnTo>
                  <a:lnTo>
                    <a:pt x="59572" y="24098"/>
                  </a:lnTo>
                  <a:lnTo>
                    <a:pt x="55830" y="26343"/>
                  </a:lnTo>
                  <a:lnTo>
                    <a:pt x="52238" y="28738"/>
                  </a:lnTo>
                  <a:lnTo>
                    <a:pt x="48795" y="31283"/>
                  </a:lnTo>
                  <a:lnTo>
                    <a:pt x="45353" y="33977"/>
                  </a:lnTo>
                  <a:lnTo>
                    <a:pt x="42209" y="36821"/>
                  </a:lnTo>
                  <a:lnTo>
                    <a:pt x="39066" y="39665"/>
                  </a:lnTo>
                  <a:lnTo>
                    <a:pt x="36072" y="42808"/>
                  </a:lnTo>
                  <a:lnTo>
                    <a:pt x="33378" y="46101"/>
                  </a:lnTo>
                  <a:lnTo>
                    <a:pt x="30684" y="49394"/>
                  </a:lnTo>
                  <a:lnTo>
                    <a:pt x="28140" y="52986"/>
                  </a:lnTo>
                  <a:lnTo>
                    <a:pt x="25894" y="56579"/>
                  </a:lnTo>
                  <a:lnTo>
                    <a:pt x="23649" y="60320"/>
                  </a:lnTo>
                  <a:lnTo>
                    <a:pt x="21703" y="64212"/>
                  </a:lnTo>
                  <a:lnTo>
                    <a:pt x="19907" y="68104"/>
                  </a:lnTo>
                  <a:lnTo>
                    <a:pt x="18261" y="72145"/>
                  </a:lnTo>
                  <a:lnTo>
                    <a:pt x="16764" y="76186"/>
                  </a:lnTo>
                  <a:lnTo>
                    <a:pt x="15567" y="80527"/>
                  </a:lnTo>
                  <a:lnTo>
                    <a:pt x="14519" y="84718"/>
                  </a:lnTo>
                  <a:lnTo>
                    <a:pt x="13621" y="89059"/>
                  </a:lnTo>
                  <a:lnTo>
                    <a:pt x="12872" y="93549"/>
                  </a:lnTo>
                  <a:lnTo>
                    <a:pt x="12573" y="98039"/>
                  </a:lnTo>
                  <a:lnTo>
                    <a:pt x="12274" y="102680"/>
                  </a:lnTo>
                  <a:lnTo>
                    <a:pt x="0" y="104476"/>
                  </a:lnTo>
                  <a:lnTo>
                    <a:pt x="0" y="106122"/>
                  </a:lnTo>
                  <a:lnTo>
                    <a:pt x="12274" y="107769"/>
                  </a:lnTo>
                  <a:lnTo>
                    <a:pt x="12573" y="112409"/>
                  </a:lnTo>
                  <a:lnTo>
                    <a:pt x="13022" y="116899"/>
                  </a:lnTo>
                  <a:lnTo>
                    <a:pt x="13770" y="121240"/>
                  </a:lnTo>
                  <a:lnTo>
                    <a:pt x="14668" y="125580"/>
                  </a:lnTo>
                  <a:lnTo>
                    <a:pt x="15716" y="129921"/>
                  </a:lnTo>
                  <a:lnTo>
                    <a:pt x="17063" y="134112"/>
                  </a:lnTo>
                  <a:lnTo>
                    <a:pt x="18560" y="138153"/>
                  </a:lnTo>
                  <a:lnTo>
                    <a:pt x="20207" y="142195"/>
                  </a:lnTo>
                  <a:lnTo>
                    <a:pt x="22003" y="146086"/>
                  </a:lnTo>
                  <a:lnTo>
                    <a:pt x="24098" y="149978"/>
                  </a:lnTo>
                  <a:lnTo>
                    <a:pt x="26343" y="153720"/>
                  </a:lnTo>
                  <a:lnTo>
                    <a:pt x="28589" y="157312"/>
                  </a:lnTo>
                  <a:lnTo>
                    <a:pt x="31133" y="160755"/>
                  </a:lnTo>
                  <a:lnTo>
                    <a:pt x="33827" y="164048"/>
                  </a:lnTo>
                  <a:lnTo>
                    <a:pt x="36671" y="167341"/>
                  </a:lnTo>
                  <a:lnTo>
                    <a:pt x="39665" y="170334"/>
                  </a:lnTo>
                  <a:lnTo>
                    <a:pt x="42808" y="173328"/>
                  </a:lnTo>
                  <a:lnTo>
                    <a:pt x="46101" y="176172"/>
                  </a:lnTo>
                  <a:lnTo>
                    <a:pt x="49394" y="178716"/>
                  </a:lnTo>
                  <a:lnTo>
                    <a:pt x="52836" y="181261"/>
                  </a:lnTo>
                  <a:lnTo>
                    <a:pt x="56578" y="183656"/>
                  </a:lnTo>
                  <a:lnTo>
                    <a:pt x="60320" y="185751"/>
                  </a:lnTo>
                  <a:lnTo>
                    <a:pt x="64062" y="187847"/>
                  </a:lnTo>
                  <a:lnTo>
                    <a:pt x="68104" y="189643"/>
                  </a:lnTo>
                  <a:lnTo>
                    <a:pt x="71995" y="191289"/>
                  </a:lnTo>
                  <a:lnTo>
                    <a:pt x="76186" y="192636"/>
                  </a:lnTo>
                  <a:lnTo>
                    <a:pt x="80377" y="193983"/>
                  </a:lnTo>
                  <a:lnTo>
                    <a:pt x="84718" y="195031"/>
                  </a:lnTo>
                  <a:lnTo>
                    <a:pt x="89059" y="195929"/>
                  </a:lnTo>
                  <a:lnTo>
                    <a:pt x="93549" y="196528"/>
                  </a:lnTo>
                  <a:lnTo>
                    <a:pt x="98039" y="196977"/>
                  </a:lnTo>
                  <a:lnTo>
                    <a:pt x="102530" y="197127"/>
                  </a:lnTo>
                  <a:lnTo>
                    <a:pt x="104475" y="209550"/>
                  </a:lnTo>
                  <a:lnTo>
                    <a:pt x="105972" y="209550"/>
                  </a:lnTo>
                  <a:lnTo>
                    <a:pt x="107768" y="197127"/>
                  </a:lnTo>
                  <a:lnTo>
                    <a:pt x="112259" y="196827"/>
                  </a:lnTo>
                  <a:lnTo>
                    <a:pt x="116749" y="196378"/>
                  </a:lnTo>
                  <a:lnTo>
                    <a:pt x="121239" y="195630"/>
                  </a:lnTo>
                  <a:lnTo>
                    <a:pt x="125580" y="194732"/>
                  </a:lnTo>
                  <a:lnTo>
                    <a:pt x="129771" y="193684"/>
                  </a:lnTo>
                  <a:lnTo>
                    <a:pt x="133962" y="192337"/>
                  </a:lnTo>
                  <a:lnTo>
                    <a:pt x="138153" y="190990"/>
                  </a:lnTo>
                  <a:lnTo>
                    <a:pt x="142194" y="189194"/>
                  </a:lnTo>
                  <a:lnTo>
                    <a:pt x="146086" y="187398"/>
                  </a:lnTo>
                  <a:lnTo>
                    <a:pt x="149828" y="185302"/>
                  </a:lnTo>
                  <a:lnTo>
                    <a:pt x="153570" y="183207"/>
                  </a:lnTo>
                  <a:lnTo>
                    <a:pt x="157162" y="180812"/>
                  </a:lnTo>
                  <a:lnTo>
                    <a:pt x="160605" y="178267"/>
                  </a:lnTo>
                  <a:lnTo>
                    <a:pt x="164047" y="175573"/>
                  </a:lnTo>
                  <a:lnTo>
                    <a:pt x="167191" y="172729"/>
                  </a:lnTo>
                  <a:lnTo>
                    <a:pt x="170334" y="169736"/>
                  </a:lnTo>
                  <a:lnTo>
                    <a:pt x="173328" y="166592"/>
                  </a:lnTo>
                  <a:lnTo>
                    <a:pt x="176022" y="163449"/>
                  </a:lnTo>
                  <a:lnTo>
                    <a:pt x="178716" y="160006"/>
                  </a:lnTo>
                  <a:lnTo>
                    <a:pt x="181260" y="156564"/>
                  </a:lnTo>
                  <a:lnTo>
                    <a:pt x="183506" y="152972"/>
                  </a:lnTo>
                  <a:lnTo>
                    <a:pt x="185751" y="149230"/>
                  </a:lnTo>
                  <a:lnTo>
                    <a:pt x="187697" y="145338"/>
                  </a:lnTo>
                  <a:lnTo>
                    <a:pt x="189493" y="141446"/>
                  </a:lnTo>
                  <a:lnTo>
                    <a:pt x="191139" y="137405"/>
                  </a:lnTo>
                  <a:lnTo>
                    <a:pt x="192636" y="133214"/>
                  </a:lnTo>
                  <a:lnTo>
                    <a:pt x="193833" y="129023"/>
                  </a:lnTo>
                  <a:lnTo>
                    <a:pt x="194881" y="124682"/>
                  </a:lnTo>
                  <a:lnTo>
                    <a:pt x="195779" y="120342"/>
                  </a:lnTo>
                  <a:lnTo>
                    <a:pt x="196378" y="116001"/>
                  </a:lnTo>
                  <a:lnTo>
                    <a:pt x="196827" y="111511"/>
                  </a:lnTo>
                  <a:lnTo>
                    <a:pt x="197126" y="106871"/>
                  </a:lnTo>
                  <a:lnTo>
                    <a:pt x="209400" y="105074"/>
                  </a:lnTo>
                  <a:lnTo>
                    <a:pt x="209400" y="103428"/>
                  </a:lnTo>
                  <a:lnTo>
                    <a:pt x="197126" y="101781"/>
                  </a:lnTo>
                  <a:lnTo>
                    <a:pt x="196827" y="97141"/>
                  </a:lnTo>
                  <a:lnTo>
                    <a:pt x="196378" y="92651"/>
                  </a:lnTo>
                  <a:lnTo>
                    <a:pt x="195630" y="88310"/>
                  </a:lnTo>
                  <a:lnTo>
                    <a:pt x="194732" y="83820"/>
                  </a:lnTo>
                  <a:lnTo>
                    <a:pt x="193684" y="79629"/>
                  </a:lnTo>
                  <a:lnTo>
                    <a:pt x="192337" y="75438"/>
                  </a:lnTo>
                  <a:lnTo>
                    <a:pt x="190840" y="71247"/>
                  </a:lnTo>
                  <a:lnTo>
                    <a:pt x="189193" y="67355"/>
                  </a:lnTo>
                  <a:lnTo>
                    <a:pt x="187397" y="63314"/>
                  </a:lnTo>
                  <a:lnTo>
                    <a:pt x="185302" y="59572"/>
                  </a:lnTo>
                  <a:lnTo>
                    <a:pt x="183057" y="55830"/>
                  </a:lnTo>
                  <a:lnTo>
                    <a:pt x="180662" y="52238"/>
                  </a:lnTo>
                  <a:lnTo>
                    <a:pt x="178267" y="48795"/>
                  </a:lnTo>
                  <a:lnTo>
                    <a:pt x="175573" y="45502"/>
                  </a:lnTo>
                  <a:lnTo>
                    <a:pt x="172729" y="42209"/>
                  </a:lnTo>
                  <a:lnTo>
                    <a:pt x="169735" y="39066"/>
                  </a:lnTo>
                  <a:lnTo>
                    <a:pt x="166592" y="36222"/>
                  </a:lnTo>
                  <a:lnTo>
                    <a:pt x="163299" y="33378"/>
                  </a:lnTo>
                  <a:lnTo>
                    <a:pt x="160006" y="30684"/>
                  </a:lnTo>
                  <a:lnTo>
                    <a:pt x="156414" y="28289"/>
                  </a:lnTo>
                  <a:lnTo>
                    <a:pt x="152822" y="25894"/>
                  </a:lnTo>
                  <a:lnTo>
                    <a:pt x="149080" y="23799"/>
                  </a:lnTo>
                  <a:lnTo>
                    <a:pt x="145338" y="21703"/>
                  </a:lnTo>
                  <a:lnTo>
                    <a:pt x="141296" y="19907"/>
                  </a:lnTo>
                  <a:lnTo>
                    <a:pt x="137405" y="18261"/>
                  </a:lnTo>
                  <a:lnTo>
                    <a:pt x="133214" y="16764"/>
                  </a:lnTo>
                  <a:lnTo>
                    <a:pt x="129023" y="15567"/>
                  </a:lnTo>
                  <a:lnTo>
                    <a:pt x="124682" y="14519"/>
                  </a:lnTo>
                  <a:lnTo>
                    <a:pt x="120341" y="13621"/>
                  </a:lnTo>
                  <a:lnTo>
                    <a:pt x="115851" y="13022"/>
                  </a:lnTo>
                  <a:lnTo>
                    <a:pt x="111361" y="12573"/>
                  </a:lnTo>
                  <a:lnTo>
                    <a:pt x="106870" y="12423"/>
                  </a:lnTo>
                  <a:lnTo>
                    <a:pt x="104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9"/>
            <p:cNvSpPr/>
            <p:nvPr/>
          </p:nvSpPr>
          <p:spPr>
            <a:xfrm>
              <a:off x="4088775" y="2591800"/>
              <a:ext cx="18725" cy="291900"/>
            </a:xfrm>
            <a:custGeom>
              <a:avLst/>
              <a:gdLst/>
              <a:ahLst/>
              <a:cxnLst/>
              <a:rect l="l" t="t" r="r" b="b"/>
              <a:pathLst>
                <a:path w="749" h="11676" extrusionOk="0">
                  <a:moveTo>
                    <a:pt x="299" y="1"/>
                  </a:moveTo>
                  <a:lnTo>
                    <a:pt x="299" y="151"/>
                  </a:lnTo>
                  <a:lnTo>
                    <a:pt x="0" y="4791"/>
                  </a:lnTo>
                  <a:lnTo>
                    <a:pt x="150" y="9281"/>
                  </a:lnTo>
                  <a:lnTo>
                    <a:pt x="150" y="9730"/>
                  </a:lnTo>
                  <a:lnTo>
                    <a:pt x="150" y="9880"/>
                  </a:lnTo>
                  <a:lnTo>
                    <a:pt x="150" y="10329"/>
                  </a:lnTo>
                  <a:lnTo>
                    <a:pt x="150" y="10628"/>
                  </a:lnTo>
                  <a:lnTo>
                    <a:pt x="150" y="11077"/>
                  </a:lnTo>
                  <a:lnTo>
                    <a:pt x="299" y="11526"/>
                  </a:lnTo>
                  <a:lnTo>
                    <a:pt x="299" y="11676"/>
                  </a:lnTo>
                  <a:lnTo>
                    <a:pt x="599" y="11676"/>
                  </a:lnTo>
                  <a:lnTo>
                    <a:pt x="599" y="11526"/>
                  </a:lnTo>
                  <a:lnTo>
                    <a:pt x="599" y="10927"/>
                  </a:lnTo>
                  <a:lnTo>
                    <a:pt x="599" y="10628"/>
                  </a:lnTo>
                  <a:lnTo>
                    <a:pt x="748" y="10329"/>
                  </a:lnTo>
                  <a:lnTo>
                    <a:pt x="748" y="9880"/>
                  </a:lnTo>
                  <a:lnTo>
                    <a:pt x="748" y="9730"/>
                  </a:lnTo>
                  <a:lnTo>
                    <a:pt x="748" y="9281"/>
                  </a:lnTo>
                  <a:lnTo>
                    <a:pt x="748" y="4791"/>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9"/>
            <p:cNvSpPr/>
            <p:nvPr/>
          </p:nvSpPr>
          <p:spPr>
            <a:xfrm>
              <a:off x="4253400" y="2584325"/>
              <a:ext cx="15000" cy="276925"/>
            </a:xfrm>
            <a:custGeom>
              <a:avLst/>
              <a:gdLst/>
              <a:ahLst/>
              <a:cxnLst/>
              <a:rect l="l" t="t" r="r" b="b"/>
              <a:pathLst>
                <a:path w="600" h="11077" extrusionOk="0">
                  <a:moveTo>
                    <a:pt x="151" y="0"/>
                  </a:moveTo>
                  <a:lnTo>
                    <a:pt x="1" y="2096"/>
                  </a:lnTo>
                  <a:lnTo>
                    <a:pt x="1" y="4341"/>
                  </a:lnTo>
                  <a:lnTo>
                    <a:pt x="1" y="5389"/>
                  </a:lnTo>
                  <a:lnTo>
                    <a:pt x="1" y="6287"/>
                  </a:lnTo>
                  <a:lnTo>
                    <a:pt x="151" y="10927"/>
                  </a:lnTo>
                  <a:lnTo>
                    <a:pt x="151" y="11077"/>
                  </a:lnTo>
                  <a:lnTo>
                    <a:pt x="450" y="11077"/>
                  </a:lnTo>
                  <a:lnTo>
                    <a:pt x="450" y="10927"/>
                  </a:lnTo>
                  <a:lnTo>
                    <a:pt x="600" y="5389"/>
                  </a:lnTo>
                  <a:lnTo>
                    <a:pt x="600" y="4341"/>
                  </a:lnTo>
                  <a:lnTo>
                    <a:pt x="600" y="3293"/>
                  </a:lnTo>
                  <a:lnTo>
                    <a:pt x="600" y="1647"/>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9"/>
            <p:cNvSpPr/>
            <p:nvPr/>
          </p:nvSpPr>
          <p:spPr>
            <a:xfrm>
              <a:off x="4328250" y="2595550"/>
              <a:ext cx="26225" cy="273200"/>
            </a:xfrm>
            <a:custGeom>
              <a:avLst/>
              <a:gdLst/>
              <a:ahLst/>
              <a:cxnLst/>
              <a:rect l="l" t="t" r="r" b="b"/>
              <a:pathLst>
                <a:path w="1049" h="10928" extrusionOk="0">
                  <a:moveTo>
                    <a:pt x="449" y="1"/>
                  </a:moveTo>
                  <a:lnTo>
                    <a:pt x="449" y="150"/>
                  </a:lnTo>
                  <a:lnTo>
                    <a:pt x="300" y="1348"/>
                  </a:lnTo>
                  <a:lnTo>
                    <a:pt x="0" y="3742"/>
                  </a:lnTo>
                  <a:lnTo>
                    <a:pt x="0" y="6137"/>
                  </a:lnTo>
                  <a:lnTo>
                    <a:pt x="150" y="8532"/>
                  </a:lnTo>
                  <a:lnTo>
                    <a:pt x="449" y="10777"/>
                  </a:lnTo>
                  <a:lnTo>
                    <a:pt x="599" y="10927"/>
                  </a:lnTo>
                  <a:lnTo>
                    <a:pt x="599" y="10777"/>
                  </a:lnTo>
                  <a:lnTo>
                    <a:pt x="899" y="8383"/>
                  </a:lnTo>
                  <a:lnTo>
                    <a:pt x="1048" y="5838"/>
                  </a:lnTo>
                  <a:lnTo>
                    <a:pt x="1048" y="3144"/>
                  </a:lnTo>
                  <a:lnTo>
                    <a:pt x="749" y="749"/>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9"/>
            <p:cNvSpPr/>
            <p:nvPr/>
          </p:nvSpPr>
          <p:spPr>
            <a:xfrm>
              <a:off x="4410575" y="2599300"/>
              <a:ext cx="22475" cy="258200"/>
            </a:xfrm>
            <a:custGeom>
              <a:avLst/>
              <a:gdLst/>
              <a:ahLst/>
              <a:cxnLst/>
              <a:rect l="l" t="t" r="r" b="b"/>
              <a:pathLst>
                <a:path w="899" h="10328" extrusionOk="0">
                  <a:moveTo>
                    <a:pt x="300" y="0"/>
                  </a:moveTo>
                  <a:lnTo>
                    <a:pt x="300" y="150"/>
                  </a:lnTo>
                  <a:lnTo>
                    <a:pt x="150" y="2844"/>
                  </a:lnTo>
                  <a:lnTo>
                    <a:pt x="0" y="5538"/>
                  </a:lnTo>
                  <a:lnTo>
                    <a:pt x="0" y="7933"/>
                  </a:lnTo>
                  <a:lnTo>
                    <a:pt x="150" y="9131"/>
                  </a:lnTo>
                  <a:lnTo>
                    <a:pt x="449" y="10328"/>
                  </a:lnTo>
                  <a:lnTo>
                    <a:pt x="599" y="10328"/>
                  </a:lnTo>
                  <a:lnTo>
                    <a:pt x="749" y="9131"/>
                  </a:lnTo>
                  <a:lnTo>
                    <a:pt x="898" y="7933"/>
                  </a:lnTo>
                  <a:lnTo>
                    <a:pt x="898" y="5538"/>
                  </a:lnTo>
                  <a:lnTo>
                    <a:pt x="898" y="2844"/>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9"/>
            <p:cNvSpPr/>
            <p:nvPr/>
          </p:nvSpPr>
          <p:spPr>
            <a:xfrm>
              <a:off x="4489150" y="2614250"/>
              <a:ext cx="29975" cy="243250"/>
            </a:xfrm>
            <a:custGeom>
              <a:avLst/>
              <a:gdLst/>
              <a:ahLst/>
              <a:cxnLst/>
              <a:rect l="l" t="t" r="r" b="b"/>
              <a:pathLst>
                <a:path w="1199" h="9730" extrusionOk="0">
                  <a:moveTo>
                    <a:pt x="450" y="1"/>
                  </a:moveTo>
                  <a:lnTo>
                    <a:pt x="300" y="2396"/>
                  </a:lnTo>
                  <a:lnTo>
                    <a:pt x="1" y="4940"/>
                  </a:lnTo>
                  <a:lnTo>
                    <a:pt x="1" y="7335"/>
                  </a:lnTo>
                  <a:lnTo>
                    <a:pt x="150" y="8533"/>
                  </a:lnTo>
                  <a:lnTo>
                    <a:pt x="450" y="9580"/>
                  </a:lnTo>
                  <a:lnTo>
                    <a:pt x="599" y="9730"/>
                  </a:lnTo>
                  <a:lnTo>
                    <a:pt x="749" y="9580"/>
                  </a:lnTo>
                  <a:lnTo>
                    <a:pt x="899" y="8533"/>
                  </a:lnTo>
                  <a:lnTo>
                    <a:pt x="1048" y="7335"/>
                  </a:lnTo>
                  <a:lnTo>
                    <a:pt x="1198" y="4940"/>
                  </a:lnTo>
                  <a:lnTo>
                    <a:pt x="899" y="2396"/>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9"/>
            <p:cNvSpPr/>
            <p:nvPr/>
          </p:nvSpPr>
          <p:spPr>
            <a:xfrm>
              <a:off x="4571475" y="2621750"/>
              <a:ext cx="22475" cy="243250"/>
            </a:xfrm>
            <a:custGeom>
              <a:avLst/>
              <a:gdLst/>
              <a:ahLst/>
              <a:cxnLst/>
              <a:rect l="l" t="t" r="r" b="b"/>
              <a:pathLst>
                <a:path w="899" h="9730" extrusionOk="0">
                  <a:moveTo>
                    <a:pt x="450" y="0"/>
                  </a:moveTo>
                  <a:lnTo>
                    <a:pt x="300" y="150"/>
                  </a:lnTo>
                  <a:lnTo>
                    <a:pt x="300" y="300"/>
                  </a:lnTo>
                  <a:lnTo>
                    <a:pt x="150" y="2694"/>
                  </a:lnTo>
                  <a:lnTo>
                    <a:pt x="150" y="5239"/>
                  </a:lnTo>
                  <a:lnTo>
                    <a:pt x="1" y="7484"/>
                  </a:lnTo>
                  <a:lnTo>
                    <a:pt x="150" y="8532"/>
                  </a:lnTo>
                  <a:lnTo>
                    <a:pt x="300" y="9580"/>
                  </a:lnTo>
                  <a:lnTo>
                    <a:pt x="450" y="9729"/>
                  </a:lnTo>
                  <a:lnTo>
                    <a:pt x="599" y="9580"/>
                  </a:lnTo>
                  <a:lnTo>
                    <a:pt x="899" y="8532"/>
                  </a:lnTo>
                  <a:lnTo>
                    <a:pt x="899" y="7484"/>
                  </a:lnTo>
                  <a:lnTo>
                    <a:pt x="899" y="5239"/>
                  </a:lnTo>
                  <a:lnTo>
                    <a:pt x="899" y="2694"/>
                  </a:lnTo>
                  <a:lnTo>
                    <a:pt x="599" y="300"/>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9"/>
            <p:cNvSpPr/>
            <p:nvPr/>
          </p:nvSpPr>
          <p:spPr>
            <a:xfrm>
              <a:off x="4653800" y="2636700"/>
              <a:ext cx="22475" cy="232050"/>
            </a:xfrm>
            <a:custGeom>
              <a:avLst/>
              <a:gdLst/>
              <a:ahLst/>
              <a:cxnLst/>
              <a:rect l="l" t="t" r="r" b="b"/>
              <a:pathLst>
                <a:path w="899" h="9282" extrusionOk="0">
                  <a:moveTo>
                    <a:pt x="150" y="1"/>
                  </a:moveTo>
                  <a:lnTo>
                    <a:pt x="0" y="2246"/>
                  </a:lnTo>
                  <a:lnTo>
                    <a:pt x="0" y="4641"/>
                  </a:lnTo>
                  <a:lnTo>
                    <a:pt x="150" y="9131"/>
                  </a:lnTo>
                  <a:lnTo>
                    <a:pt x="300" y="9281"/>
                  </a:lnTo>
                  <a:lnTo>
                    <a:pt x="599" y="9281"/>
                  </a:lnTo>
                  <a:lnTo>
                    <a:pt x="599" y="9131"/>
                  </a:lnTo>
                  <a:lnTo>
                    <a:pt x="899" y="4641"/>
                  </a:lnTo>
                  <a:lnTo>
                    <a:pt x="749" y="2246"/>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9"/>
            <p:cNvSpPr/>
            <p:nvPr/>
          </p:nvSpPr>
          <p:spPr>
            <a:xfrm>
              <a:off x="4736125" y="2640450"/>
              <a:ext cx="22475" cy="235775"/>
            </a:xfrm>
            <a:custGeom>
              <a:avLst/>
              <a:gdLst/>
              <a:ahLst/>
              <a:cxnLst/>
              <a:rect l="l" t="t" r="r" b="b"/>
              <a:pathLst>
                <a:path w="899" h="9431" extrusionOk="0">
                  <a:moveTo>
                    <a:pt x="449" y="1"/>
                  </a:moveTo>
                  <a:lnTo>
                    <a:pt x="300" y="150"/>
                  </a:lnTo>
                  <a:lnTo>
                    <a:pt x="150" y="1198"/>
                  </a:lnTo>
                  <a:lnTo>
                    <a:pt x="0" y="2246"/>
                  </a:lnTo>
                  <a:lnTo>
                    <a:pt x="0" y="4491"/>
                  </a:lnTo>
                  <a:lnTo>
                    <a:pt x="0" y="6886"/>
                  </a:lnTo>
                  <a:lnTo>
                    <a:pt x="150" y="9281"/>
                  </a:lnTo>
                  <a:lnTo>
                    <a:pt x="150" y="9430"/>
                  </a:lnTo>
                  <a:lnTo>
                    <a:pt x="449" y="9430"/>
                  </a:lnTo>
                  <a:lnTo>
                    <a:pt x="599" y="9281"/>
                  </a:lnTo>
                  <a:lnTo>
                    <a:pt x="749" y="6886"/>
                  </a:lnTo>
                  <a:lnTo>
                    <a:pt x="898" y="4491"/>
                  </a:lnTo>
                  <a:lnTo>
                    <a:pt x="898" y="2246"/>
                  </a:lnTo>
                  <a:lnTo>
                    <a:pt x="898" y="119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9"/>
            <p:cNvSpPr/>
            <p:nvPr/>
          </p:nvSpPr>
          <p:spPr>
            <a:xfrm>
              <a:off x="4814700" y="2659175"/>
              <a:ext cx="22475" cy="205825"/>
            </a:xfrm>
            <a:custGeom>
              <a:avLst/>
              <a:gdLst/>
              <a:ahLst/>
              <a:cxnLst/>
              <a:rect l="l" t="t" r="r" b="b"/>
              <a:pathLst>
                <a:path w="899" h="8233" extrusionOk="0">
                  <a:moveTo>
                    <a:pt x="599" y="0"/>
                  </a:moveTo>
                  <a:lnTo>
                    <a:pt x="450" y="150"/>
                  </a:lnTo>
                  <a:lnTo>
                    <a:pt x="1" y="4041"/>
                  </a:lnTo>
                  <a:lnTo>
                    <a:pt x="1" y="5987"/>
                  </a:lnTo>
                  <a:lnTo>
                    <a:pt x="150" y="7933"/>
                  </a:lnTo>
                  <a:lnTo>
                    <a:pt x="300" y="8083"/>
                  </a:lnTo>
                  <a:lnTo>
                    <a:pt x="450" y="8232"/>
                  </a:lnTo>
                  <a:lnTo>
                    <a:pt x="599" y="8083"/>
                  </a:lnTo>
                  <a:lnTo>
                    <a:pt x="749" y="7933"/>
                  </a:lnTo>
                  <a:lnTo>
                    <a:pt x="899" y="5987"/>
                  </a:lnTo>
                  <a:lnTo>
                    <a:pt x="899" y="4041"/>
                  </a:lnTo>
                  <a:lnTo>
                    <a:pt x="899" y="2096"/>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9"/>
            <p:cNvSpPr/>
            <p:nvPr/>
          </p:nvSpPr>
          <p:spPr>
            <a:xfrm>
              <a:off x="4893275" y="2670400"/>
              <a:ext cx="29975" cy="243250"/>
            </a:xfrm>
            <a:custGeom>
              <a:avLst/>
              <a:gdLst/>
              <a:ahLst/>
              <a:cxnLst/>
              <a:rect l="l" t="t" r="r" b="b"/>
              <a:pathLst>
                <a:path w="1199" h="9730" extrusionOk="0">
                  <a:moveTo>
                    <a:pt x="600" y="0"/>
                  </a:moveTo>
                  <a:lnTo>
                    <a:pt x="450" y="150"/>
                  </a:lnTo>
                  <a:lnTo>
                    <a:pt x="151" y="2245"/>
                  </a:lnTo>
                  <a:lnTo>
                    <a:pt x="1" y="4041"/>
                  </a:lnTo>
                  <a:lnTo>
                    <a:pt x="1" y="5987"/>
                  </a:lnTo>
                  <a:lnTo>
                    <a:pt x="151" y="7783"/>
                  </a:lnTo>
                  <a:lnTo>
                    <a:pt x="300" y="9580"/>
                  </a:lnTo>
                  <a:lnTo>
                    <a:pt x="450" y="9729"/>
                  </a:lnTo>
                  <a:lnTo>
                    <a:pt x="600" y="9729"/>
                  </a:lnTo>
                  <a:lnTo>
                    <a:pt x="749" y="9580"/>
                  </a:lnTo>
                  <a:lnTo>
                    <a:pt x="1049" y="7334"/>
                  </a:lnTo>
                  <a:lnTo>
                    <a:pt x="1198" y="4939"/>
                  </a:lnTo>
                  <a:lnTo>
                    <a:pt x="1049" y="2395"/>
                  </a:lnTo>
                  <a:lnTo>
                    <a:pt x="749" y="150"/>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9"/>
            <p:cNvSpPr/>
            <p:nvPr/>
          </p:nvSpPr>
          <p:spPr>
            <a:xfrm>
              <a:off x="4975600" y="2681625"/>
              <a:ext cx="22475" cy="194600"/>
            </a:xfrm>
            <a:custGeom>
              <a:avLst/>
              <a:gdLst/>
              <a:ahLst/>
              <a:cxnLst/>
              <a:rect l="l" t="t" r="r" b="b"/>
              <a:pathLst>
                <a:path w="899" h="7784" extrusionOk="0">
                  <a:moveTo>
                    <a:pt x="300" y="0"/>
                  </a:moveTo>
                  <a:lnTo>
                    <a:pt x="150" y="1946"/>
                  </a:lnTo>
                  <a:lnTo>
                    <a:pt x="1" y="3742"/>
                  </a:lnTo>
                  <a:lnTo>
                    <a:pt x="1" y="5688"/>
                  </a:lnTo>
                  <a:lnTo>
                    <a:pt x="300" y="7484"/>
                  </a:lnTo>
                  <a:lnTo>
                    <a:pt x="300" y="7783"/>
                  </a:lnTo>
                  <a:lnTo>
                    <a:pt x="600" y="7783"/>
                  </a:lnTo>
                  <a:lnTo>
                    <a:pt x="749" y="7484"/>
                  </a:lnTo>
                  <a:lnTo>
                    <a:pt x="899" y="5688"/>
                  </a:lnTo>
                  <a:lnTo>
                    <a:pt x="899" y="3742"/>
                  </a:lnTo>
                  <a:lnTo>
                    <a:pt x="899" y="1946"/>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9"/>
            <p:cNvSpPr/>
            <p:nvPr/>
          </p:nvSpPr>
          <p:spPr>
            <a:xfrm>
              <a:off x="5136500" y="2700325"/>
              <a:ext cx="22500" cy="164675"/>
            </a:xfrm>
            <a:custGeom>
              <a:avLst/>
              <a:gdLst/>
              <a:ahLst/>
              <a:cxnLst/>
              <a:rect l="l" t="t" r="r" b="b"/>
              <a:pathLst>
                <a:path w="900" h="6587" extrusionOk="0">
                  <a:moveTo>
                    <a:pt x="300" y="1"/>
                  </a:moveTo>
                  <a:lnTo>
                    <a:pt x="151" y="150"/>
                  </a:lnTo>
                  <a:lnTo>
                    <a:pt x="1" y="1647"/>
                  </a:lnTo>
                  <a:lnTo>
                    <a:pt x="1" y="3293"/>
                  </a:lnTo>
                  <a:lnTo>
                    <a:pt x="1" y="4940"/>
                  </a:lnTo>
                  <a:lnTo>
                    <a:pt x="300" y="6437"/>
                  </a:lnTo>
                  <a:lnTo>
                    <a:pt x="300" y="6586"/>
                  </a:lnTo>
                  <a:lnTo>
                    <a:pt x="600" y="6586"/>
                  </a:lnTo>
                  <a:lnTo>
                    <a:pt x="749" y="6437"/>
                  </a:lnTo>
                  <a:lnTo>
                    <a:pt x="749"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9"/>
            <p:cNvSpPr/>
            <p:nvPr/>
          </p:nvSpPr>
          <p:spPr>
            <a:xfrm>
              <a:off x="5057925" y="2692850"/>
              <a:ext cx="22475" cy="172150"/>
            </a:xfrm>
            <a:custGeom>
              <a:avLst/>
              <a:gdLst/>
              <a:ahLst/>
              <a:cxnLst/>
              <a:rect l="l" t="t" r="r" b="b"/>
              <a:pathLst>
                <a:path w="899" h="6886" extrusionOk="0">
                  <a:moveTo>
                    <a:pt x="300" y="0"/>
                  </a:moveTo>
                  <a:lnTo>
                    <a:pt x="300" y="150"/>
                  </a:lnTo>
                  <a:lnTo>
                    <a:pt x="1" y="1647"/>
                  </a:lnTo>
                  <a:lnTo>
                    <a:pt x="1" y="3293"/>
                  </a:lnTo>
                  <a:lnTo>
                    <a:pt x="1" y="4940"/>
                  </a:lnTo>
                  <a:lnTo>
                    <a:pt x="150" y="6586"/>
                  </a:lnTo>
                  <a:lnTo>
                    <a:pt x="300" y="6736"/>
                  </a:lnTo>
                  <a:lnTo>
                    <a:pt x="450" y="6885"/>
                  </a:lnTo>
                  <a:lnTo>
                    <a:pt x="599" y="6736"/>
                  </a:lnTo>
                  <a:lnTo>
                    <a:pt x="599" y="6586"/>
                  </a:lnTo>
                  <a:lnTo>
                    <a:pt x="899" y="4940"/>
                  </a:lnTo>
                  <a:lnTo>
                    <a:pt x="899" y="3293"/>
                  </a:lnTo>
                  <a:lnTo>
                    <a:pt x="749" y="1647"/>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9"/>
            <p:cNvSpPr/>
            <p:nvPr/>
          </p:nvSpPr>
          <p:spPr>
            <a:xfrm>
              <a:off x="5218825" y="2711550"/>
              <a:ext cx="22475" cy="149700"/>
            </a:xfrm>
            <a:custGeom>
              <a:avLst/>
              <a:gdLst/>
              <a:ahLst/>
              <a:cxnLst/>
              <a:rect l="l" t="t" r="r" b="b"/>
              <a:pathLst>
                <a:path w="899" h="5988" extrusionOk="0">
                  <a:moveTo>
                    <a:pt x="450" y="1"/>
                  </a:moveTo>
                  <a:lnTo>
                    <a:pt x="300" y="150"/>
                  </a:lnTo>
                  <a:lnTo>
                    <a:pt x="1" y="1497"/>
                  </a:lnTo>
                  <a:lnTo>
                    <a:pt x="1" y="2994"/>
                  </a:lnTo>
                  <a:lnTo>
                    <a:pt x="1" y="4491"/>
                  </a:lnTo>
                  <a:lnTo>
                    <a:pt x="151" y="5838"/>
                  </a:lnTo>
                  <a:lnTo>
                    <a:pt x="300" y="5988"/>
                  </a:lnTo>
                  <a:lnTo>
                    <a:pt x="600" y="5988"/>
                  </a:lnTo>
                  <a:lnTo>
                    <a:pt x="600"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9"/>
            <p:cNvSpPr/>
            <p:nvPr/>
          </p:nvSpPr>
          <p:spPr>
            <a:xfrm>
              <a:off x="5297425" y="2726525"/>
              <a:ext cx="26200" cy="134725"/>
            </a:xfrm>
            <a:custGeom>
              <a:avLst/>
              <a:gdLst/>
              <a:ahLst/>
              <a:cxnLst/>
              <a:rect l="l" t="t" r="r" b="b"/>
              <a:pathLst>
                <a:path w="1048" h="5389" extrusionOk="0">
                  <a:moveTo>
                    <a:pt x="300" y="0"/>
                  </a:moveTo>
                  <a:lnTo>
                    <a:pt x="300" y="150"/>
                  </a:lnTo>
                  <a:lnTo>
                    <a:pt x="0" y="1347"/>
                  </a:lnTo>
                  <a:lnTo>
                    <a:pt x="0" y="2694"/>
                  </a:lnTo>
                  <a:lnTo>
                    <a:pt x="0" y="3892"/>
                  </a:lnTo>
                  <a:lnTo>
                    <a:pt x="300" y="5089"/>
                  </a:lnTo>
                  <a:lnTo>
                    <a:pt x="300" y="5239"/>
                  </a:lnTo>
                  <a:lnTo>
                    <a:pt x="449" y="5389"/>
                  </a:lnTo>
                  <a:lnTo>
                    <a:pt x="599" y="5239"/>
                  </a:lnTo>
                  <a:lnTo>
                    <a:pt x="749" y="5089"/>
                  </a:lnTo>
                  <a:lnTo>
                    <a:pt x="898" y="3892"/>
                  </a:lnTo>
                  <a:lnTo>
                    <a:pt x="1048" y="269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9"/>
            <p:cNvSpPr/>
            <p:nvPr/>
          </p:nvSpPr>
          <p:spPr>
            <a:xfrm>
              <a:off x="5379750" y="2734000"/>
              <a:ext cx="22475" cy="142225"/>
            </a:xfrm>
            <a:custGeom>
              <a:avLst/>
              <a:gdLst/>
              <a:ahLst/>
              <a:cxnLst/>
              <a:rect l="l" t="t" r="r" b="b"/>
              <a:pathLst>
                <a:path w="899" h="5689" extrusionOk="0">
                  <a:moveTo>
                    <a:pt x="449" y="1"/>
                  </a:moveTo>
                  <a:lnTo>
                    <a:pt x="150" y="150"/>
                  </a:lnTo>
                  <a:lnTo>
                    <a:pt x="0" y="1497"/>
                  </a:lnTo>
                  <a:lnTo>
                    <a:pt x="0" y="2994"/>
                  </a:lnTo>
                  <a:lnTo>
                    <a:pt x="0" y="4341"/>
                  </a:lnTo>
                  <a:lnTo>
                    <a:pt x="150" y="4940"/>
                  </a:lnTo>
                  <a:lnTo>
                    <a:pt x="299" y="5539"/>
                  </a:lnTo>
                  <a:lnTo>
                    <a:pt x="449" y="5688"/>
                  </a:lnTo>
                  <a:lnTo>
                    <a:pt x="599" y="5539"/>
                  </a:lnTo>
                  <a:lnTo>
                    <a:pt x="748" y="4940"/>
                  </a:lnTo>
                  <a:lnTo>
                    <a:pt x="898" y="4341"/>
                  </a:lnTo>
                  <a:lnTo>
                    <a:pt x="898" y="2994"/>
                  </a:lnTo>
                  <a:lnTo>
                    <a:pt x="748" y="1497"/>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9"/>
            <p:cNvSpPr/>
            <p:nvPr/>
          </p:nvSpPr>
          <p:spPr>
            <a:xfrm>
              <a:off x="5458325" y="2748975"/>
              <a:ext cx="22475" cy="131000"/>
            </a:xfrm>
            <a:custGeom>
              <a:avLst/>
              <a:gdLst/>
              <a:ahLst/>
              <a:cxnLst/>
              <a:rect l="l" t="t" r="r" b="b"/>
              <a:pathLst>
                <a:path w="899" h="5240" extrusionOk="0">
                  <a:moveTo>
                    <a:pt x="300" y="0"/>
                  </a:moveTo>
                  <a:lnTo>
                    <a:pt x="300" y="150"/>
                  </a:lnTo>
                  <a:lnTo>
                    <a:pt x="150" y="1347"/>
                  </a:lnTo>
                  <a:lnTo>
                    <a:pt x="0" y="2844"/>
                  </a:lnTo>
                  <a:lnTo>
                    <a:pt x="150" y="4042"/>
                  </a:lnTo>
                  <a:lnTo>
                    <a:pt x="150" y="4640"/>
                  </a:lnTo>
                  <a:lnTo>
                    <a:pt x="449" y="5239"/>
                  </a:lnTo>
                  <a:lnTo>
                    <a:pt x="599" y="5239"/>
                  </a:lnTo>
                  <a:lnTo>
                    <a:pt x="898" y="4640"/>
                  </a:lnTo>
                  <a:lnTo>
                    <a:pt x="898" y="4042"/>
                  </a:lnTo>
                  <a:lnTo>
                    <a:pt x="898" y="284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9"/>
            <p:cNvSpPr/>
            <p:nvPr/>
          </p:nvSpPr>
          <p:spPr>
            <a:xfrm>
              <a:off x="5536900" y="2748975"/>
              <a:ext cx="29950" cy="134725"/>
            </a:xfrm>
            <a:custGeom>
              <a:avLst/>
              <a:gdLst/>
              <a:ahLst/>
              <a:cxnLst/>
              <a:rect l="l" t="t" r="r" b="b"/>
              <a:pathLst>
                <a:path w="1198" h="5389" extrusionOk="0">
                  <a:moveTo>
                    <a:pt x="450" y="0"/>
                  </a:moveTo>
                  <a:lnTo>
                    <a:pt x="450" y="150"/>
                  </a:lnTo>
                  <a:lnTo>
                    <a:pt x="150" y="1347"/>
                  </a:lnTo>
                  <a:lnTo>
                    <a:pt x="1" y="2695"/>
                  </a:lnTo>
                  <a:lnTo>
                    <a:pt x="150" y="4042"/>
                  </a:lnTo>
                  <a:lnTo>
                    <a:pt x="150" y="4790"/>
                  </a:lnTo>
                  <a:lnTo>
                    <a:pt x="450" y="5389"/>
                  </a:lnTo>
                  <a:lnTo>
                    <a:pt x="749" y="5389"/>
                  </a:lnTo>
                  <a:lnTo>
                    <a:pt x="1048" y="4790"/>
                  </a:lnTo>
                  <a:lnTo>
                    <a:pt x="1198" y="4042"/>
                  </a:lnTo>
                  <a:lnTo>
                    <a:pt x="1198" y="2695"/>
                  </a:lnTo>
                  <a:lnTo>
                    <a:pt x="1048" y="134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9"/>
            <p:cNvSpPr/>
            <p:nvPr/>
          </p:nvSpPr>
          <p:spPr>
            <a:xfrm>
              <a:off x="5619225" y="2767675"/>
              <a:ext cx="26225" cy="134750"/>
            </a:xfrm>
            <a:custGeom>
              <a:avLst/>
              <a:gdLst/>
              <a:ahLst/>
              <a:cxnLst/>
              <a:rect l="l" t="t" r="r" b="b"/>
              <a:pathLst>
                <a:path w="1049" h="5390" extrusionOk="0">
                  <a:moveTo>
                    <a:pt x="599" y="1"/>
                  </a:moveTo>
                  <a:lnTo>
                    <a:pt x="450" y="150"/>
                  </a:lnTo>
                  <a:lnTo>
                    <a:pt x="150" y="1348"/>
                  </a:lnTo>
                  <a:lnTo>
                    <a:pt x="0" y="2695"/>
                  </a:lnTo>
                  <a:lnTo>
                    <a:pt x="150" y="4042"/>
                  </a:lnTo>
                  <a:lnTo>
                    <a:pt x="300" y="5239"/>
                  </a:lnTo>
                  <a:lnTo>
                    <a:pt x="599" y="5389"/>
                  </a:lnTo>
                  <a:lnTo>
                    <a:pt x="749" y="5239"/>
                  </a:lnTo>
                  <a:lnTo>
                    <a:pt x="1048" y="4042"/>
                  </a:lnTo>
                  <a:lnTo>
                    <a:pt x="1048" y="2695"/>
                  </a:lnTo>
                  <a:lnTo>
                    <a:pt x="899" y="134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9"/>
            <p:cNvSpPr/>
            <p:nvPr/>
          </p:nvSpPr>
          <p:spPr>
            <a:xfrm>
              <a:off x="5701550" y="2778900"/>
              <a:ext cx="22475" cy="108550"/>
            </a:xfrm>
            <a:custGeom>
              <a:avLst/>
              <a:gdLst/>
              <a:ahLst/>
              <a:cxnLst/>
              <a:rect l="l" t="t" r="r" b="b"/>
              <a:pathLst>
                <a:path w="899" h="4342" extrusionOk="0">
                  <a:moveTo>
                    <a:pt x="300" y="1"/>
                  </a:moveTo>
                  <a:lnTo>
                    <a:pt x="0" y="1049"/>
                  </a:lnTo>
                  <a:lnTo>
                    <a:pt x="0" y="2096"/>
                  </a:lnTo>
                  <a:lnTo>
                    <a:pt x="0" y="3144"/>
                  </a:lnTo>
                  <a:lnTo>
                    <a:pt x="150" y="3743"/>
                  </a:lnTo>
                  <a:lnTo>
                    <a:pt x="300" y="4192"/>
                  </a:lnTo>
                  <a:lnTo>
                    <a:pt x="449" y="4341"/>
                  </a:lnTo>
                  <a:lnTo>
                    <a:pt x="749" y="4192"/>
                  </a:lnTo>
                  <a:lnTo>
                    <a:pt x="898" y="3743"/>
                  </a:lnTo>
                  <a:lnTo>
                    <a:pt x="898" y="3144"/>
                  </a:lnTo>
                  <a:lnTo>
                    <a:pt x="898" y="2096"/>
                  </a:lnTo>
                  <a:lnTo>
                    <a:pt x="898" y="1049"/>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9"/>
            <p:cNvSpPr/>
            <p:nvPr/>
          </p:nvSpPr>
          <p:spPr>
            <a:xfrm>
              <a:off x="5783875" y="2786400"/>
              <a:ext cx="22475" cy="82350"/>
            </a:xfrm>
            <a:custGeom>
              <a:avLst/>
              <a:gdLst/>
              <a:ahLst/>
              <a:cxnLst/>
              <a:rect l="l" t="t" r="r" b="b"/>
              <a:pathLst>
                <a:path w="899" h="3294" extrusionOk="0">
                  <a:moveTo>
                    <a:pt x="449" y="0"/>
                  </a:moveTo>
                  <a:lnTo>
                    <a:pt x="300" y="150"/>
                  </a:lnTo>
                  <a:lnTo>
                    <a:pt x="0" y="1647"/>
                  </a:lnTo>
                  <a:lnTo>
                    <a:pt x="0" y="2395"/>
                  </a:lnTo>
                  <a:lnTo>
                    <a:pt x="150" y="3143"/>
                  </a:lnTo>
                  <a:lnTo>
                    <a:pt x="300" y="3293"/>
                  </a:lnTo>
                  <a:lnTo>
                    <a:pt x="599" y="3293"/>
                  </a:lnTo>
                  <a:lnTo>
                    <a:pt x="749" y="3143"/>
                  </a:lnTo>
                  <a:lnTo>
                    <a:pt x="898" y="2395"/>
                  </a:lnTo>
                  <a:lnTo>
                    <a:pt x="749" y="1647"/>
                  </a:lnTo>
                  <a:lnTo>
                    <a:pt x="599" y="150"/>
                  </a:lnTo>
                  <a:lnTo>
                    <a:pt x="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9"/>
            <p:cNvSpPr/>
            <p:nvPr/>
          </p:nvSpPr>
          <p:spPr>
            <a:xfrm>
              <a:off x="5862450" y="2793875"/>
              <a:ext cx="22475" cy="67375"/>
            </a:xfrm>
            <a:custGeom>
              <a:avLst/>
              <a:gdLst/>
              <a:ahLst/>
              <a:cxnLst/>
              <a:rect l="l" t="t" r="r" b="b"/>
              <a:pathLst>
                <a:path w="899" h="2695" extrusionOk="0">
                  <a:moveTo>
                    <a:pt x="300" y="0"/>
                  </a:moveTo>
                  <a:lnTo>
                    <a:pt x="150" y="599"/>
                  </a:lnTo>
                  <a:lnTo>
                    <a:pt x="1" y="1348"/>
                  </a:lnTo>
                  <a:lnTo>
                    <a:pt x="150" y="1946"/>
                  </a:lnTo>
                  <a:lnTo>
                    <a:pt x="300" y="2545"/>
                  </a:lnTo>
                  <a:lnTo>
                    <a:pt x="300" y="2695"/>
                  </a:lnTo>
                  <a:lnTo>
                    <a:pt x="599" y="2695"/>
                  </a:lnTo>
                  <a:lnTo>
                    <a:pt x="749" y="2545"/>
                  </a:lnTo>
                  <a:lnTo>
                    <a:pt x="899" y="1946"/>
                  </a:lnTo>
                  <a:lnTo>
                    <a:pt x="899" y="1348"/>
                  </a:lnTo>
                  <a:lnTo>
                    <a:pt x="899" y="599"/>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9"/>
            <p:cNvSpPr/>
            <p:nvPr/>
          </p:nvSpPr>
          <p:spPr>
            <a:xfrm>
              <a:off x="5944775" y="2808850"/>
              <a:ext cx="22475" cy="67375"/>
            </a:xfrm>
            <a:custGeom>
              <a:avLst/>
              <a:gdLst/>
              <a:ahLst/>
              <a:cxnLst/>
              <a:rect l="l" t="t" r="r" b="b"/>
              <a:pathLst>
                <a:path w="899" h="2695" extrusionOk="0">
                  <a:moveTo>
                    <a:pt x="300" y="0"/>
                  </a:moveTo>
                  <a:lnTo>
                    <a:pt x="150" y="599"/>
                  </a:lnTo>
                  <a:lnTo>
                    <a:pt x="1" y="1347"/>
                  </a:lnTo>
                  <a:lnTo>
                    <a:pt x="1" y="2096"/>
                  </a:lnTo>
                  <a:lnTo>
                    <a:pt x="150" y="2395"/>
                  </a:lnTo>
                  <a:lnTo>
                    <a:pt x="300" y="2545"/>
                  </a:lnTo>
                  <a:lnTo>
                    <a:pt x="450" y="2694"/>
                  </a:lnTo>
                  <a:lnTo>
                    <a:pt x="599" y="2545"/>
                  </a:lnTo>
                  <a:lnTo>
                    <a:pt x="749" y="2395"/>
                  </a:lnTo>
                  <a:lnTo>
                    <a:pt x="899" y="2096"/>
                  </a:lnTo>
                  <a:lnTo>
                    <a:pt x="899" y="1347"/>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9"/>
            <p:cNvSpPr/>
            <p:nvPr/>
          </p:nvSpPr>
          <p:spPr>
            <a:xfrm>
              <a:off x="6027100" y="2812575"/>
              <a:ext cx="18725" cy="59900"/>
            </a:xfrm>
            <a:custGeom>
              <a:avLst/>
              <a:gdLst/>
              <a:ahLst/>
              <a:cxnLst/>
              <a:rect l="l" t="t" r="r" b="b"/>
              <a:pathLst>
                <a:path w="749" h="2396" extrusionOk="0">
                  <a:moveTo>
                    <a:pt x="300" y="1"/>
                  </a:moveTo>
                  <a:lnTo>
                    <a:pt x="150" y="151"/>
                  </a:lnTo>
                  <a:lnTo>
                    <a:pt x="0" y="1198"/>
                  </a:lnTo>
                  <a:lnTo>
                    <a:pt x="150" y="2246"/>
                  </a:lnTo>
                  <a:lnTo>
                    <a:pt x="150" y="2396"/>
                  </a:lnTo>
                  <a:lnTo>
                    <a:pt x="449" y="2396"/>
                  </a:lnTo>
                  <a:lnTo>
                    <a:pt x="599" y="224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69"/>
                                        </p:tgtEl>
                                        <p:attrNameLst>
                                          <p:attrName>style.visibility</p:attrName>
                                        </p:attrNameLst>
                                      </p:cBhvr>
                                      <p:to>
                                        <p:strVal val="visible"/>
                                      </p:to>
                                    </p:set>
                                    <p:animEffect transition="in" filter="fade">
                                      <p:cBhvr>
                                        <p:cTn id="7" dur="1000"/>
                                        <p:tgtEl>
                                          <p:spTgt spid="569"/>
                                        </p:tgtEl>
                                      </p:cBhvr>
                                    </p:animEffect>
                                  </p:childTnLst>
                                </p:cTn>
                              </p:par>
                              <p:par>
                                <p:cTn id="8" presetID="10" presetClass="entr" presetSubtype="0" fill="hold" nodeType="withEffect">
                                  <p:stCondLst>
                                    <p:cond delay="0"/>
                                  </p:stCondLst>
                                  <p:childTnLst>
                                    <p:set>
                                      <p:cBhvr>
                                        <p:cTn id="9" dur="1" fill="hold">
                                          <p:stCondLst>
                                            <p:cond delay="0"/>
                                          </p:stCondLst>
                                        </p:cTn>
                                        <p:tgtEl>
                                          <p:spTgt spid="571"/>
                                        </p:tgtEl>
                                        <p:attrNameLst>
                                          <p:attrName>style.visibility</p:attrName>
                                        </p:attrNameLst>
                                      </p:cBhvr>
                                      <p:to>
                                        <p:strVal val="visible"/>
                                      </p:to>
                                    </p:set>
                                    <p:animEffect transition="in" filter="fade">
                                      <p:cBhvr>
                                        <p:cTn id="10" dur="1000"/>
                                        <p:tgtEl>
                                          <p:spTgt spid="571"/>
                                        </p:tgtEl>
                                      </p:cBhvr>
                                    </p:animEffect>
                                  </p:childTnLst>
                                </p:cTn>
                              </p:par>
                              <p:par>
                                <p:cTn id="11" presetID="10" presetClass="entr" presetSubtype="0" fill="hold" nodeType="withEffect">
                                  <p:stCondLst>
                                    <p:cond delay="0"/>
                                  </p:stCondLst>
                                  <p:childTnLst>
                                    <p:set>
                                      <p:cBhvr>
                                        <p:cTn id="12" dur="1" fill="hold">
                                          <p:stCondLst>
                                            <p:cond delay="0"/>
                                          </p:stCondLst>
                                        </p:cTn>
                                        <p:tgtEl>
                                          <p:spTgt spid="570"/>
                                        </p:tgtEl>
                                        <p:attrNameLst>
                                          <p:attrName>style.visibility</p:attrName>
                                        </p:attrNameLst>
                                      </p:cBhvr>
                                      <p:to>
                                        <p:strVal val="visible"/>
                                      </p:to>
                                    </p:set>
                                    <p:animEffect transition="in" filter="fade">
                                      <p:cBhvr>
                                        <p:cTn id="13" dur="1000"/>
                                        <p:tgtEl>
                                          <p:spTgt spid="570"/>
                                        </p:tgtEl>
                                      </p:cBhvr>
                                    </p:animEffect>
                                  </p:childTnLst>
                                </p:cTn>
                              </p:par>
                            </p:childTnLst>
                          </p:cTn>
                        </p:par>
                        <p:par>
                          <p:cTn id="14" fill="hold">
                            <p:stCondLst>
                              <p:cond delay="1000"/>
                            </p:stCondLst>
                            <p:childTnLst>
                              <p:par>
                                <p:cTn id="15" presetID="8" presetClass="emph" presetSubtype="0" fill="hold" nodeType="afterEffect">
                                  <p:stCondLst>
                                    <p:cond delay="0"/>
                                  </p:stCondLst>
                                  <p:childTnLst>
                                    <p:animRot by="-21600000">
                                      <p:cBhvr>
                                        <p:cTn id="16" dur="1000" fill="hold"/>
                                        <p:tgtEl>
                                          <p:spTgt spid="57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78"/>
        <p:cNvGrpSpPr/>
        <p:nvPr/>
      </p:nvGrpSpPr>
      <p:grpSpPr>
        <a:xfrm>
          <a:off x="0" y="0"/>
          <a:ext cx="0" cy="0"/>
          <a:chOff x="0" y="0"/>
          <a:chExt cx="0" cy="0"/>
        </a:xfrm>
      </p:grpSpPr>
      <p:sp>
        <p:nvSpPr>
          <p:cNvPr id="1079" name="Google Shape;1079;p69"/>
          <p:cNvSpPr txBox="1">
            <a:spLocks noGrp="1"/>
          </p:cNvSpPr>
          <p:nvPr>
            <p:ph type="title"/>
          </p:nvPr>
        </p:nvSpPr>
        <p:spPr>
          <a:xfrm>
            <a:off x="1276225" y="445025"/>
            <a:ext cx="6591600" cy="125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does geography affect nation?</a:t>
            </a:r>
            <a:endParaRPr/>
          </a:p>
        </p:txBody>
      </p:sp>
      <p:sp>
        <p:nvSpPr>
          <p:cNvPr id="1080" name="Google Shape;1080;p69"/>
          <p:cNvSpPr txBox="1">
            <a:spLocks noGrp="1"/>
          </p:cNvSpPr>
          <p:nvPr>
            <p:ph type="subTitle" idx="6"/>
          </p:nvPr>
        </p:nvSpPr>
        <p:spPr>
          <a:xfrm>
            <a:off x="945925" y="3798800"/>
            <a:ext cx="2206500" cy="61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1081" name="Google Shape;1081;p69"/>
          <p:cNvSpPr txBox="1">
            <a:spLocks noGrp="1"/>
          </p:cNvSpPr>
          <p:nvPr>
            <p:ph type="title" idx="2"/>
          </p:nvPr>
        </p:nvSpPr>
        <p:spPr>
          <a:xfrm>
            <a:off x="945925" y="1979525"/>
            <a:ext cx="2206500" cy="46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Income</a:t>
            </a:r>
            <a:endParaRPr/>
          </a:p>
        </p:txBody>
      </p:sp>
      <p:sp>
        <p:nvSpPr>
          <p:cNvPr id="1082" name="Google Shape;1082;p69"/>
          <p:cNvSpPr txBox="1">
            <a:spLocks noGrp="1"/>
          </p:cNvSpPr>
          <p:nvPr>
            <p:ph type="subTitle" idx="1"/>
          </p:nvPr>
        </p:nvSpPr>
        <p:spPr>
          <a:xfrm>
            <a:off x="945925" y="2441525"/>
            <a:ext cx="2206500" cy="61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1083" name="Google Shape;1083;p69"/>
          <p:cNvSpPr txBox="1">
            <a:spLocks noGrp="1"/>
          </p:cNvSpPr>
          <p:nvPr>
            <p:ph type="title" idx="3"/>
          </p:nvPr>
        </p:nvSpPr>
        <p:spPr>
          <a:xfrm>
            <a:off x="5991552" y="1979525"/>
            <a:ext cx="2206500" cy="462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Agricultural</a:t>
            </a:r>
            <a:endParaRPr/>
          </a:p>
        </p:txBody>
      </p:sp>
      <p:sp>
        <p:nvSpPr>
          <p:cNvPr id="1084" name="Google Shape;1084;p69"/>
          <p:cNvSpPr txBox="1">
            <a:spLocks noGrp="1"/>
          </p:cNvSpPr>
          <p:nvPr>
            <p:ph type="subTitle" idx="4"/>
          </p:nvPr>
        </p:nvSpPr>
        <p:spPr>
          <a:xfrm>
            <a:off x="5991552" y="2441525"/>
            <a:ext cx="2206500" cy="61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Jupiter is the biggest planet of them all</a:t>
            </a:r>
            <a:endParaRPr/>
          </a:p>
        </p:txBody>
      </p:sp>
      <p:sp>
        <p:nvSpPr>
          <p:cNvPr id="1085" name="Google Shape;1085;p69"/>
          <p:cNvSpPr txBox="1">
            <a:spLocks noGrp="1"/>
          </p:cNvSpPr>
          <p:nvPr>
            <p:ph type="title" idx="5"/>
          </p:nvPr>
        </p:nvSpPr>
        <p:spPr>
          <a:xfrm>
            <a:off x="945925" y="3336724"/>
            <a:ext cx="2206500" cy="46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Transport</a:t>
            </a:r>
            <a:endParaRPr/>
          </a:p>
        </p:txBody>
      </p:sp>
      <p:sp>
        <p:nvSpPr>
          <p:cNvPr id="1086" name="Google Shape;1086;p69"/>
          <p:cNvSpPr txBox="1">
            <a:spLocks noGrp="1"/>
          </p:cNvSpPr>
          <p:nvPr>
            <p:ph type="title" idx="7"/>
          </p:nvPr>
        </p:nvSpPr>
        <p:spPr>
          <a:xfrm>
            <a:off x="5991552" y="3336724"/>
            <a:ext cx="2206500" cy="462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Productivity</a:t>
            </a:r>
            <a:endParaRPr/>
          </a:p>
        </p:txBody>
      </p:sp>
      <p:sp>
        <p:nvSpPr>
          <p:cNvPr id="1087" name="Google Shape;1087;p69"/>
          <p:cNvSpPr txBox="1">
            <a:spLocks noGrp="1"/>
          </p:cNvSpPr>
          <p:nvPr>
            <p:ph type="subTitle" idx="8"/>
          </p:nvPr>
        </p:nvSpPr>
        <p:spPr>
          <a:xfrm>
            <a:off x="5991552" y="3798800"/>
            <a:ext cx="2206500" cy="61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Saturn is a gas giant and has several rings</a:t>
            </a:r>
            <a:endParaRPr/>
          </a:p>
        </p:txBody>
      </p:sp>
      <p:grpSp>
        <p:nvGrpSpPr>
          <p:cNvPr id="1088" name="Google Shape;1088;p69"/>
          <p:cNvGrpSpPr/>
          <p:nvPr/>
        </p:nvGrpSpPr>
        <p:grpSpPr>
          <a:xfrm>
            <a:off x="4992135" y="3457092"/>
            <a:ext cx="488231" cy="475960"/>
            <a:chOff x="-31817400" y="3910025"/>
            <a:chExt cx="301675" cy="294075"/>
          </a:xfrm>
        </p:grpSpPr>
        <p:sp>
          <p:nvSpPr>
            <p:cNvPr id="1089" name="Google Shape;1089;p6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92" name="Google Shape;1092;p69"/>
          <p:cNvCxnSpPr/>
          <p:nvPr/>
        </p:nvCxnSpPr>
        <p:spPr>
          <a:xfrm>
            <a:off x="3427263" y="2906227"/>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093" name="Google Shape;1093;p69"/>
          <p:cNvCxnSpPr/>
          <p:nvPr/>
        </p:nvCxnSpPr>
        <p:spPr>
          <a:xfrm>
            <a:off x="4756738" y="2906227"/>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094" name="Google Shape;1094;p69"/>
          <p:cNvCxnSpPr/>
          <p:nvPr/>
        </p:nvCxnSpPr>
        <p:spPr>
          <a:xfrm>
            <a:off x="4756738" y="4271252"/>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095" name="Google Shape;1095;p69"/>
          <p:cNvCxnSpPr/>
          <p:nvPr/>
        </p:nvCxnSpPr>
        <p:spPr>
          <a:xfrm>
            <a:off x="3427263" y="4271252"/>
            <a:ext cx="960000" cy="0"/>
          </a:xfrm>
          <a:prstGeom prst="straightConnector1">
            <a:avLst/>
          </a:prstGeom>
          <a:noFill/>
          <a:ln w="9525" cap="flat" cmpd="sng">
            <a:solidFill>
              <a:schemeClr val="dk1"/>
            </a:solidFill>
            <a:prstDash val="solid"/>
            <a:round/>
            <a:headEnd type="none" w="med" len="med"/>
            <a:tailEnd type="none" w="med" len="med"/>
          </a:ln>
        </p:spPr>
      </p:cxnSp>
      <p:sp>
        <p:nvSpPr>
          <p:cNvPr id="1096" name="Google Shape;1096;p69"/>
          <p:cNvSpPr/>
          <p:nvPr/>
        </p:nvSpPr>
        <p:spPr>
          <a:xfrm>
            <a:off x="3663164" y="2093575"/>
            <a:ext cx="488234" cy="469876"/>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7" name="Google Shape;1097;p69"/>
          <p:cNvGrpSpPr/>
          <p:nvPr/>
        </p:nvGrpSpPr>
        <p:grpSpPr>
          <a:xfrm>
            <a:off x="5032095" y="2093893"/>
            <a:ext cx="409316" cy="469242"/>
            <a:chOff x="3895050" y="3806775"/>
            <a:chExt cx="419725" cy="481175"/>
          </a:xfrm>
        </p:grpSpPr>
        <p:sp>
          <p:nvSpPr>
            <p:cNvPr id="1098" name="Google Shape;1098;p69"/>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9" name="Google Shape;1099;p69"/>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0" name="Google Shape;1100;p69"/>
          <p:cNvGrpSpPr/>
          <p:nvPr/>
        </p:nvGrpSpPr>
        <p:grpSpPr>
          <a:xfrm>
            <a:off x="3670023" y="3461061"/>
            <a:ext cx="474484" cy="468023"/>
            <a:chOff x="2084100" y="4400250"/>
            <a:chExt cx="486550" cy="479925"/>
          </a:xfrm>
        </p:grpSpPr>
        <p:sp>
          <p:nvSpPr>
            <p:cNvPr id="1101" name="Google Shape;1101;p69"/>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 name="Google Shape;1102;p69"/>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 name="Google Shape;1103;p69"/>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 name="Google Shape;1104;p69"/>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 name="Google Shape;1105;p69"/>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 name="Google Shape;1106;p69"/>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96"/>
                                        </p:tgtEl>
                                        <p:attrNameLst>
                                          <p:attrName>style.visibility</p:attrName>
                                        </p:attrNameLst>
                                      </p:cBhvr>
                                      <p:to>
                                        <p:strVal val="visible"/>
                                      </p:to>
                                    </p:set>
                                    <p:animEffect transition="in" filter="fade">
                                      <p:cBhvr>
                                        <p:cTn id="7" dur="1000"/>
                                        <p:tgtEl>
                                          <p:spTgt spid="109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097"/>
                                        </p:tgtEl>
                                        <p:attrNameLst>
                                          <p:attrName>style.visibility</p:attrName>
                                        </p:attrNameLst>
                                      </p:cBhvr>
                                      <p:to>
                                        <p:strVal val="visible"/>
                                      </p:to>
                                    </p:set>
                                    <p:animEffect transition="in" filter="fade">
                                      <p:cBhvr>
                                        <p:cTn id="11" dur="1000"/>
                                        <p:tgtEl>
                                          <p:spTgt spid="1097"/>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100"/>
                                        </p:tgtEl>
                                        <p:attrNameLst>
                                          <p:attrName>style.visibility</p:attrName>
                                        </p:attrNameLst>
                                      </p:cBhvr>
                                      <p:to>
                                        <p:strVal val="visible"/>
                                      </p:to>
                                    </p:set>
                                    <p:animEffect transition="in" filter="fade">
                                      <p:cBhvr>
                                        <p:cTn id="15" dur="1000"/>
                                        <p:tgtEl>
                                          <p:spTgt spid="1100"/>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088"/>
                                        </p:tgtEl>
                                        <p:attrNameLst>
                                          <p:attrName>style.visibility</p:attrName>
                                        </p:attrNameLst>
                                      </p:cBhvr>
                                      <p:to>
                                        <p:strVal val="visible"/>
                                      </p:to>
                                    </p:set>
                                    <p:animEffect transition="in" filter="fade">
                                      <p:cBhvr>
                                        <p:cTn id="19" dur="1000"/>
                                        <p:tgtEl>
                                          <p:spTgt spid="1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10"/>
        <p:cNvGrpSpPr/>
        <p:nvPr/>
      </p:nvGrpSpPr>
      <p:grpSpPr>
        <a:xfrm>
          <a:off x="0" y="0"/>
          <a:ext cx="0" cy="0"/>
          <a:chOff x="0" y="0"/>
          <a:chExt cx="0" cy="0"/>
        </a:xfrm>
      </p:grpSpPr>
      <p:sp>
        <p:nvSpPr>
          <p:cNvPr id="1111" name="Google Shape;1111;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is world geography?</a:t>
            </a:r>
            <a:endParaRPr/>
          </a:p>
        </p:txBody>
      </p:sp>
      <p:sp>
        <p:nvSpPr>
          <p:cNvPr id="1112" name="Google Shape;1112;p70"/>
          <p:cNvSpPr txBox="1"/>
          <p:nvPr/>
        </p:nvSpPr>
        <p:spPr>
          <a:xfrm>
            <a:off x="771525" y="2536502"/>
            <a:ext cx="2394600" cy="419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accent1"/>
                </a:solidFill>
                <a:latin typeface="Inknut Antiqua"/>
                <a:ea typeface="Inknut Antiqua"/>
                <a:cs typeface="Inknut Antiqua"/>
                <a:sym typeface="Inknut Antiqua"/>
              </a:rPr>
              <a:t>Places</a:t>
            </a:r>
            <a:endParaRPr sz="2000" b="1">
              <a:solidFill>
                <a:schemeClr val="accent1"/>
              </a:solidFill>
              <a:latin typeface="Inknut Antiqua"/>
              <a:ea typeface="Inknut Antiqua"/>
              <a:cs typeface="Inknut Antiqua"/>
              <a:sym typeface="Inknut Antiqua"/>
            </a:endParaRPr>
          </a:p>
        </p:txBody>
      </p:sp>
      <p:sp>
        <p:nvSpPr>
          <p:cNvPr id="1113" name="Google Shape;1113;p70"/>
          <p:cNvSpPr txBox="1"/>
          <p:nvPr/>
        </p:nvSpPr>
        <p:spPr>
          <a:xfrm>
            <a:off x="771525" y="2929080"/>
            <a:ext cx="2394600" cy="560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Jupiter is a gas giant and the biggest planet</a:t>
            </a:r>
            <a:endParaRPr>
              <a:solidFill>
                <a:schemeClr val="accent1"/>
              </a:solidFill>
              <a:latin typeface="Work Sans"/>
              <a:ea typeface="Work Sans"/>
              <a:cs typeface="Work Sans"/>
              <a:sym typeface="Work Sans"/>
            </a:endParaRPr>
          </a:p>
        </p:txBody>
      </p:sp>
      <p:sp>
        <p:nvSpPr>
          <p:cNvPr id="1114" name="Google Shape;1114;p70"/>
          <p:cNvSpPr txBox="1"/>
          <p:nvPr/>
        </p:nvSpPr>
        <p:spPr>
          <a:xfrm>
            <a:off x="5979490" y="2536502"/>
            <a:ext cx="2394600" cy="419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accent1"/>
                </a:solidFill>
                <a:latin typeface="Inknut Antiqua"/>
                <a:ea typeface="Inknut Antiqua"/>
                <a:cs typeface="Inknut Antiqua"/>
                <a:sym typeface="Inknut Antiqua"/>
              </a:rPr>
              <a:t>National</a:t>
            </a:r>
            <a:endParaRPr sz="2000" b="1">
              <a:solidFill>
                <a:schemeClr val="accent1"/>
              </a:solidFill>
              <a:latin typeface="Inknut Antiqua"/>
              <a:ea typeface="Inknut Antiqua"/>
              <a:cs typeface="Inknut Antiqua"/>
              <a:sym typeface="Inknut Antiqua"/>
            </a:endParaRPr>
          </a:p>
        </p:txBody>
      </p:sp>
      <p:sp>
        <p:nvSpPr>
          <p:cNvPr id="1115" name="Google Shape;1115;p70"/>
          <p:cNvSpPr txBox="1"/>
          <p:nvPr/>
        </p:nvSpPr>
        <p:spPr>
          <a:xfrm>
            <a:off x="5979488" y="2929080"/>
            <a:ext cx="2394600" cy="560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Saturn is composed of hydrogen and helium</a:t>
            </a:r>
            <a:endParaRPr>
              <a:solidFill>
                <a:schemeClr val="accent1"/>
              </a:solidFill>
              <a:latin typeface="Work Sans"/>
              <a:ea typeface="Work Sans"/>
              <a:cs typeface="Work Sans"/>
              <a:sym typeface="Work Sans"/>
            </a:endParaRPr>
          </a:p>
        </p:txBody>
      </p:sp>
      <p:sp>
        <p:nvSpPr>
          <p:cNvPr id="1116" name="Google Shape;1116;p70"/>
          <p:cNvSpPr txBox="1"/>
          <p:nvPr/>
        </p:nvSpPr>
        <p:spPr>
          <a:xfrm>
            <a:off x="5979477" y="1522650"/>
            <a:ext cx="2394600" cy="419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accent1"/>
                </a:solidFill>
                <a:latin typeface="Inknut Antiqua"/>
                <a:ea typeface="Inknut Antiqua"/>
                <a:cs typeface="Inknut Antiqua"/>
                <a:sym typeface="Inknut Antiqua"/>
              </a:rPr>
              <a:t>Regional</a:t>
            </a:r>
            <a:endParaRPr sz="2000" b="1">
              <a:solidFill>
                <a:schemeClr val="accent1"/>
              </a:solidFill>
              <a:latin typeface="Inknut Antiqua"/>
              <a:ea typeface="Inknut Antiqua"/>
              <a:cs typeface="Inknut Antiqua"/>
              <a:sym typeface="Inknut Antiqua"/>
            </a:endParaRPr>
          </a:p>
        </p:txBody>
      </p:sp>
      <p:sp>
        <p:nvSpPr>
          <p:cNvPr id="1117" name="Google Shape;1117;p70"/>
          <p:cNvSpPr txBox="1"/>
          <p:nvPr/>
        </p:nvSpPr>
        <p:spPr>
          <a:xfrm>
            <a:off x="5979474" y="1915228"/>
            <a:ext cx="2394600" cy="560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Venus is the second planet from the Sun</a:t>
            </a:r>
            <a:endParaRPr>
              <a:solidFill>
                <a:schemeClr val="accent1"/>
              </a:solidFill>
              <a:latin typeface="Work Sans"/>
              <a:ea typeface="Work Sans"/>
              <a:cs typeface="Work Sans"/>
              <a:sym typeface="Work Sans"/>
            </a:endParaRPr>
          </a:p>
        </p:txBody>
      </p:sp>
      <p:sp>
        <p:nvSpPr>
          <p:cNvPr id="1118" name="Google Shape;1118;p70"/>
          <p:cNvSpPr txBox="1"/>
          <p:nvPr/>
        </p:nvSpPr>
        <p:spPr>
          <a:xfrm>
            <a:off x="771537" y="1522650"/>
            <a:ext cx="2394600" cy="419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accent1"/>
                </a:solidFill>
                <a:latin typeface="Inknut Antiqua"/>
                <a:ea typeface="Inknut Antiqua"/>
                <a:cs typeface="Inknut Antiqua"/>
                <a:sym typeface="Inknut Antiqua"/>
              </a:rPr>
              <a:t>People</a:t>
            </a:r>
            <a:endParaRPr sz="2000" b="1">
              <a:solidFill>
                <a:schemeClr val="accent1"/>
              </a:solidFill>
              <a:latin typeface="Inknut Antiqua"/>
              <a:ea typeface="Inknut Antiqua"/>
              <a:cs typeface="Inknut Antiqua"/>
              <a:sym typeface="Inknut Antiqua"/>
            </a:endParaRPr>
          </a:p>
        </p:txBody>
      </p:sp>
      <p:sp>
        <p:nvSpPr>
          <p:cNvPr id="1119" name="Google Shape;1119;p70"/>
          <p:cNvSpPr txBox="1"/>
          <p:nvPr/>
        </p:nvSpPr>
        <p:spPr>
          <a:xfrm>
            <a:off x="771535" y="1915228"/>
            <a:ext cx="2394600" cy="560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Neptune is the farthest planet from the Sun</a:t>
            </a:r>
            <a:endParaRPr>
              <a:solidFill>
                <a:schemeClr val="accent1"/>
              </a:solidFill>
              <a:latin typeface="Work Sans"/>
              <a:ea typeface="Work Sans"/>
              <a:cs typeface="Work Sans"/>
              <a:sym typeface="Work Sans"/>
            </a:endParaRPr>
          </a:p>
        </p:txBody>
      </p:sp>
      <p:sp>
        <p:nvSpPr>
          <p:cNvPr id="1120" name="Google Shape;1120;p70"/>
          <p:cNvSpPr txBox="1"/>
          <p:nvPr/>
        </p:nvSpPr>
        <p:spPr>
          <a:xfrm>
            <a:off x="771525" y="3550347"/>
            <a:ext cx="2394600" cy="419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chemeClr val="accent1"/>
                </a:solidFill>
                <a:latin typeface="Inknut Antiqua"/>
                <a:ea typeface="Inknut Antiqua"/>
                <a:cs typeface="Inknut Antiqua"/>
                <a:sym typeface="Inknut Antiqua"/>
              </a:rPr>
              <a:t>Environments</a:t>
            </a:r>
            <a:endParaRPr sz="2000" b="1">
              <a:solidFill>
                <a:schemeClr val="accent1"/>
              </a:solidFill>
              <a:latin typeface="Inknut Antiqua"/>
              <a:ea typeface="Inknut Antiqua"/>
              <a:cs typeface="Inknut Antiqua"/>
              <a:sym typeface="Inknut Antiqua"/>
            </a:endParaRPr>
          </a:p>
        </p:txBody>
      </p:sp>
      <p:sp>
        <p:nvSpPr>
          <p:cNvPr id="1121" name="Google Shape;1121;p70"/>
          <p:cNvSpPr txBox="1"/>
          <p:nvPr/>
        </p:nvSpPr>
        <p:spPr>
          <a:xfrm>
            <a:off x="771525" y="3942925"/>
            <a:ext cx="2394600" cy="560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Mercury is closest planet to the sun of them all</a:t>
            </a:r>
            <a:endParaRPr>
              <a:solidFill>
                <a:schemeClr val="accent1"/>
              </a:solidFill>
              <a:latin typeface="Work Sans"/>
              <a:ea typeface="Work Sans"/>
              <a:cs typeface="Work Sans"/>
              <a:sym typeface="Work Sans"/>
            </a:endParaRPr>
          </a:p>
        </p:txBody>
      </p:sp>
      <p:sp>
        <p:nvSpPr>
          <p:cNvPr id="1122" name="Google Shape;1122;p70"/>
          <p:cNvSpPr txBox="1"/>
          <p:nvPr/>
        </p:nvSpPr>
        <p:spPr>
          <a:xfrm>
            <a:off x="5979490" y="3550347"/>
            <a:ext cx="2394600" cy="4194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000" b="1">
                <a:solidFill>
                  <a:schemeClr val="accent1"/>
                </a:solidFill>
                <a:latin typeface="Inknut Antiqua"/>
                <a:ea typeface="Inknut Antiqua"/>
                <a:cs typeface="Inknut Antiqua"/>
                <a:sym typeface="Inknut Antiqua"/>
              </a:rPr>
              <a:t>International</a:t>
            </a:r>
            <a:endParaRPr sz="2000" b="1">
              <a:solidFill>
                <a:schemeClr val="accent1"/>
              </a:solidFill>
              <a:latin typeface="Inknut Antiqua"/>
              <a:ea typeface="Inknut Antiqua"/>
              <a:cs typeface="Inknut Antiqua"/>
              <a:sym typeface="Inknut Antiqua"/>
            </a:endParaRPr>
          </a:p>
        </p:txBody>
      </p:sp>
      <p:sp>
        <p:nvSpPr>
          <p:cNvPr id="1123" name="Google Shape;1123;p70"/>
          <p:cNvSpPr txBox="1"/>
          <p:nvPr/>
        </p:nvSpPr>
        <p:spPr>
          <a:xfrm>
            <a:off x="5979488" y="3942925"/>
            <a:ext cx="2394600" cy="560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Mars is actually a cold place. It’s full of iron</a:t>
            </a:r>
            <a:endParaRPr>
              <a:solidFill>
                <a:schemeClr val="accent1"/>
              </a:solidFill>
              <a:latin typeface="Work Sans"/>
              <a:ea typeface="Work Sans"/>
              <a:cs typeface="Work Sans"/>
              <a:sym typeface="Work Sans"/>
            </a:endParaRPr>
          </a:p>
        </p:txBody>
      </p:sp>
      <p:sp>
        <p:nvSpPr>
          <p:cNvPr id="1124" name="Google Shape;1124;p70"/>
          <p:cNvSpPr txBox="1"/>
          <p:nvPr/>
        </p:nvSpPr>
        <p:spPr>
          <a:xfrm>
            <a:off x="2203425" y="1157900"/>
            <a:ext cx="4738800" cy="36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In World Geography Studies, you can examine:</a:t>
            </a:r>
            <a:endParaRPr>
              <a:solidFill>
                <a:schemeClr val="accent1"/>
              </a:solidFill>
              <a:latin typeface="Work Sans"/>
              <a:ea typeface="Work Sans"/>
              <a:cs typeface="Work Sans"/>
              <a:sym typeface="Work Sans"/>
            </a:endParaRPr>
          </a:p>
        </p:txBody>
      </p:sp>
      <p:sp>
        <p:nvSpPr>
          <p:cNvPr id="1125" name="Google Shape;1125;p70"/>
          <p:cNvSpPr/>
          <p:nvPr/>
        </p:nvSpPr>
        <p:spPr>
          <a:xfrm>
            <a:off x="4033625" y="2206173"/>
            <a:ext cx="1078200" cy="1078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26" name="Google Shape;1126;p70"/>
          <p:cNvCxnSpPr>
            <a:stCxn id="1118" idx="3"/>
            <a:endCxn id="1125" idx="1"/>
          </p:cNvCxnSpPr>
          <p:nvPr/>
        </p:nvCxnSpPr>
        <p:spPr>
          <a:xfrm>
            <a:off x="3166137" y="1732350"/>
            <a:ext cx="867600" cy="1012800"/>
          </a:xfrm>
          <a:prstGeom prst="bentConnector3">
            <a:avLst>
              <a:gd name="adj1" fmla="val 49994"/>
            </a:avLst>
          </a:prstGeom>
          <a:noFill/>
          <a:ln w="9525" cap="flat" cmpd="sng">
            <a:solidFill>
              <a:schemeClr val="accent1"/>
            </a:solidFill>
            <a:prstDash val="solid"/>
            <a:round/>
            <a:headEnd type="none" w="med" len="med"/>
            <a:tailEnd type="none" w="med" len="med"/>
          </a:ln>
        </p:spPr>
      </p:cxnSp>
      <p:cxnSp>
        <p:nvCxnSpPr>
          <p:cNvPr id="1127" name="Google Shape;1127;p70"/>
          <p:cNvCxnSpPr>
            <a:stCxn id="1120" idx="3"/>
            <a:endCxn id="1125" idx="1"/>
          </p:cNvCxnSpPr>
          <p:nvPr/>
        </p:nvCxnSpPr>
        <p:spPr>
          <a:xfrm rot="10800000" flipH="1">
            <a:off x="3166125" y="2745147"/>
            <a:ext cx="867600" cy="1014900"/>
          </a:xfrm>
          <a:prstGeom prst="bentConnector3">
            <a:avLst>
              <a:gd name="adj1" fmla="val 49994"/>
            </a:avLst>
          </a:prstGeom>
          <a:noFill/>
          <a:ln w="9525" cap="flat" cmpd="sng">
            <a:solidFill>
              <a:schemeClr val="accent1"/>
            </a:solidFill>
            <a:prstDash val="solid"/>
            <a:round/>
            <a:headEnd type="none" w="med" len="med"/>
            <a:tailEnd type="none" w="med" len="med"/>
          </a:ln>
        </p:spPr>
      </p:cxnSp>
      <p:cxnSp>
        <p:nvCxnSpPr>
          <p:cNvPr id="1128" name="Google Shape;1128;p70"/>
          <p:cNvCxnSpPr>
            <a:stCxn id="1116" idx="1"/>
            <a:endCxn id="1125" idx="3"/>
          </p:cNvCxnSpPr>
          <p:nvPr/>
        </p:nvCxnSpPr>
        <p:spPr>
          <a:xfrm flipH="1">
            <a:off x="5111877" y="1732350"/>
            <a:ext cx="867600" cy="1012800"/>
          </a:xfrm>
          <a:prstGeom prst="bentConnector3">
            <a:avLst>
              <a:gd name="adj1" fmla="val 50003"/>
            </a:avLst>
          </a:prstGeom>
          <a:noFill/>
          <a:ln w="9525" cap="flat" cmpd="sng">
            <a:solidFill>
              <a:schemeClr val="accent1"/>
            </a:solidFill>
            <a:prstDash val="solid"/>
            <a:round/>
            <a:headEnd type="none" w="med" len="med"/>
            <a:tailEnd type="none" w="med" len="med"/>
          </a:ln>
        </p:spPr>
      </p:cxnSp>
      <p:cxnSp>
        <p:nvCxnSpPr>
          <p:cNvPr id="1129" name="Google Shape;1129;p70"/>
          <p:cNvCxnSpPr>
            <a:stCxn id="1122" idx="1"/>
            <a:endCxn id="1125" idx="3"/>
          </p:cNvCxnSpPr>
          <p:nvPr/>
        </p:nvCxnSpPr>
        <p:spPr>
          <a:xfrm rot="10800000">
            <a:off x="5111890" y="2745147"/>
            <a:ext cx="867600" cy="1014900"/>
          </a:xfrm>
          <a:prstGeom prst="bentConnector3">
            <a:avLst>
              <a:gd name="adj1" fmla="val 50004"/>
            </a:avLst>
          </a:prstGeom>
          <a:noFill/>
          <a:ln w="9525" cap="flat" cmpd="sng">
            <a:solidFill>
              <a:schemeClr val="accent1"/>
            </a:solidFill>
            <a:prstDash val="solid"/>
            <a:round/>
            <a:headEnd type="none" w="med" len="med"/>
            <a:tailEnd type="none" w="med" len="med"/>
          </a:ln>
        </p:spPr>
      </p:cxnSp>
      <p:cxnSp>
        <p:nvCxnSpPr>
          <p:cNvPr id="1130" name="Google Shape;1130;p70"/>
          <p:cNvCxnSpPr>
            <a:stCxn id="1112" idx="3"/>
            <a:endCxn id="1125" idx="1"/>
          </p:cNvCxnSpPr>
          <p:nvPr/>
        </p:nvCxnSpPr>
        <p:spPr>
          <a:xfrm rot="10800000" flipH="1">
            <a:off x="3166125" y="2745302"/>
            <a:ext cx="867600" cy="900"/>
          </a:xfrm>
          <a:prstGeom prst="straightConnector1">
            <a:avLst/>
          </a:prstGeom>
          <a:noFill/>
          <a:ln w="9525" cap="flat" cmpd="sng">
            <a:solidFill>
              <a:schemeClr val="accent1"/>
            </a:solidFill>
            <a:prstDash val="solid"/>
            <a:round/>
            <a:headEnd type="none" w="med" len="med"/>
            <a:tailEnd type="none" w="med" len="med"/>
          </a:ln>
        </p:spPr>
      </p:cxnSp>
      <p:cxnSp>
        <p:nvCxnSpPr>
          <p:cNvPr id="1131" name="Google Shape;1131;p70"/>
          <p:cNvCxnSpPr>
            <a:stCxn id="1114" idx="1"/>
            <a:endCxn id="1125" idx="3"/>
          </p:cNvCxnSpPr>
          <p:nvPr/>
        </p:nvCxnSpPr>
        <p:spPr>
          <a:xfrm rot="10800000">
            <a:off x="5111890" y="2745302"/>
            <a:ext cx="867600" cy="900"/>
          </a:xfrm>
          <a:prstGeom prst="straightConnector1">
            <a:avLst/>
          </a:prstGeom>
          <a:noFill/>
          <a:ln w="9525" cap="flat" cmpd="sng">
            <a:solidFill>
              <a:schemeClr val="accent1"/>
            </a:solidFill>
            <a:prstDash val="solid"/>
            <a:round/>
            <a:headEnd type="none" w="med" len="med"/>
            <a:tailEnd type="none" w="med" len="med"/>
          </a:ln>
        </p:spPr>
      </p:cxnSp>
      <p:grpSp>
        <p:nvGrpSpPr>
          <p:cNvPr id="1132" name="Google Shape;1132;p70"/>
          <p:cNvGrpSpPr/>
          <p:nvPr/>
        </p:nvGrpSpPr>
        <p:grpSpPr>
          <a:xfrm>
            <a:off x="4285710" y="2458242"/>
            <a:ext cx="574207" cy="574207"/>
            <a:chOff x="3154600" y="1945400"/>
            <a:chExt cx="502500" cy="502500"/>
          </a:xfrm>
        </p:grpSpPr>
        <p:sp>
          <p:nvSpPr>
            <p:cNvPr id="1133" name="Google Shape;1133;p70"/>
            <p:cNvSpPr/>
            <p:nvPr/>
          </p:nvSpPr>
          <p:spPr>
            <a:xfrm>
              <a:off x="3389450" y="2289475"/>
              <a:ext cx="32800" cy="158425"/>
            </a:xfrm>
            <a:custGeom>
              <a:avLst/>
              <a:gdLst/>
              <a:ahLst/>
              <a:cxnLst/>
              <a:rect l="l" t="t" r="r" b="b"/>
              <a:pathLst>
                <a:path w="1312" h="6337" extrusionOk="0">
                  <a:moveTo>
                    <a:pt x="656" y="1"/>
                  </a:moveTo>
                  <a:lnTo>
                    <a:pt x="383" y="56"/>
                  </a:lnTo>
                  <a:lnTo>
                    <a:pt x="164" y="219"/>
                  </a:lnTo>
                  <a:lnTo>
                    <a:pt x="55" y="438"/>
                  </a:lnTo>
                  <a:lnTo>
                    <a:pt x="0" y="656"/>
                  </a:lnTo>
                  <a:lnTo>
                    <a:pt x="0" y="6336"/>
                  </a:lnTo>
                  <a:lnTo>
                    <a:pt x="1311" y="6336"/>
                  </a:lnTo>
                  <a:lnTo>
                    <a:pt x="1311" y="656"/>
                  </a:lnTo>
                  <a:lnTo>
                    <a:pt x="1256" y="438"/>
                  </a:lnTo>
                  <a:lnTo>
                    <a:pt x="1147" y="219"/>
                  </a:lnTo>
                  <a:lnTo>
                    <a:pt x="929" y="56"/>
                  </a:lnTo>
                  <a:lnTo>
                    <a:pt x="6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0"/>
            <p:cNvSpPr/>
            <p:nvPr/>
          </p:nvSpPr>
          <p:spPr>
            <a:xfrm>
              <a:off x="3389450" y="2289475"/>
              <a:ext cx="32800" cy="158425"/>
            </a:xfrm>
            <a:custGeom>
              <a:avLst/>
              <a:gdLst/>
              <a:ahLst/>
              <a:cxnLst/>
              <a:rect l="l" t="t" r="r" b="b"/>
              <a:pathLst>
                <a:path w="1312" h="6337" fill="none" extrusionOk="0">
                  <a:moveTo>
                    <a:pt x="656" y="1"/>
                  </a:moveTo>
                  <a:lnTo>
                    <a:pt x="656" y="1"/>
                  </a:lnTo>
                  <a:lnTo>
                    <a:pt x="383" y="56"/>
                  </a:lnTo>
                  <a:lnTo>
                    <a:pt x="164" y="219"/>
                  </a:lnTo>
                  <a:lnTo>
                    <a:pt x="55" y="438"/>
                  </a:lnTo>
                  <a:lnTo>
                    <a:pt x="0" y="656"/>
                  </a:lnTo>
                  <a:lnTo>
                    <a:pt x="0" y="6336"/>
                  </a:lnTo>
                  <a:lnTo>
                    <a:pt x="1311" y="6336"/>
                  </a:lnTo>
                  <a:lnTo>
                    <a:pt x="1311" y="656"/>
                  </a:lnTo>
                  <a:lnTo>
                    <a:pt x="1311" y="656"/>
                  </a:lnTo>
                  <a:lnTo>
                    <a:pt x="1256" y="438"/>
                  </a:lnTo>
                  <a:lnTo>
                    <a:pt x="1147" y="219"/>
                  </a:lnTo>
                  <a:lnTo>
                    <a:pt x="929" y="56"/>
                  </a:lnTo>
                  <a:lnTo>
                    <a:pt x="656" y="1"/>
                  </a:lnTo>
                  <a:lnTo>
                    <a:pt x="65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0"/>
            <p:cNvSpPr/>
            <p:nvPr/>
          </p:nvSpPr>
          <p:spPr>
            <a:xfrm>
              <a:off x="3405825" y="22894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0"/>
            <p:cNvSpPr/>
            <p:nvPr/>
          </p:nvSpPr>
          <p:spPr>
            <a:xfrm>
              <a:off x="3281575" y="1945400"/>
              <a:ext cx="248525" cy="95600"/>
            </a:xfrm>
            <a:custGeom>
              <a:avLst/>
              <a:gdLst/>
              <a:ahLst/>
              <a:cxnLst/>
              <a:rect l="l" t="t" r="r" b="b"/>
              <a:pathLst>
                <a:path w="9941" h="3824" extrusionOk="0">
                  <a:moveTo>
                    <a:pt x="601" y="1"/>
                  </a:moveTo>
                  <a:lnTo>
                    <a:pt x="328" y="55"/>
                  </a:lnTo>
                  <a:lnTo>
                    <a:pt x="165" y="165"/>
                  </a:lnTo>
                  <a:lnTo>
                    <a:pt x="55" y="383"/>
                  </a:lnTo>
                  <a:lnTo>
                    <a:pt x="1" y="602"/>
                  </a:lnTo>
                  <a:lnTo>
                    <a:pt x="1" y="1912"/>
                  </a:lnTo>
                  <a:lnTo>
                    <a:pt x="438" y="3824"/>
                  </a:lnTo>
                  <a:lnTo>
                    <a:pt x="9504" y="3824"/>
                  </a:lnTo>
                  <a:lnTo>
                    <a:pt x="9941" y="1967"/>
                  </a:lnTo>
                  <a:lnTo>
                    <a:pt x="9941" y="602"/>
                  </a:lnTo>
                  <a:lnTo>
                    <a:pt x="9886" y="383"/>
                  </a:lnTo>
                  <a:lnTo>
                    <a:pt x="9777" y="165"/>
                  </a:lnTo>
                  <a:lnTo>
                    <a:pt x="9613" y="55"/>
                  </a:lnTo>
                  <a:lnTo>
                    <a:pt x="9340" y="1"/>
                  </a:lnTo>
                  <a:lnTo>
                    <a:pt x="9122" y="55"/>
                  </a:lnTo>
                  <a:lnTo>
                    <a:pt x="8958" y="165"/>
                  </a:lnTo>
                  <a:lnTo>
                    <a:pt x="8848" y="383"/>
                  </a:lnTo>
                  <a:lnTo>
                    <a:pt x="8794" y="602"/>
                  </a:lnTo>
                  <a:lnTo>
                    <a:pt x="8794" y="1312"/>
                  </a:lnTo>
                  <a:lnTo>
                    <a:pt x="7756" y="1312"/>
                  </a:lnTo>
                  <a:lnTo>
                    <a:pt x="7756" y="602"/>
                  </a:lnTo>
                  <a:lnTo>
                    <a:pt x="7702" y="383"/>
                  </a:lnTo>
                  <a:lnTo>
                    <a:pt x="7592" y="165"/>
                  </a:lnTo>
                  <a:lnTo>
                    <a:pt x="7374" y="55"/>
                  </a:lnTo>
                  <a:lnTo>
                    <a:pt x="7155" y="1"/>
                  </a:lnTo>
                  <a:lnTo>
                    <a:pt x="6937" y="55"/>
                  </a:lnTo>
                  <a:lnTo>
                    <a:pt x="6773" y="165"/>
                  </a:lnTo>
                  <a:lnTo>
                    <a:pt x="6609" y="383"/>
                  </a:lnTo>
                  <a:lnTo>
                    <a:pt x="6555" y="602"/>
                  </a:lnTo>
                  <a:lnTo>
                    <a:pt x="6555" y="1312"/>
                  </a:lnTo>
                  <a:lnTo>
                    <a:pt x="5571" y="1312"/>
                  </a:lnTo>
                  <a:lnTo>
                    <a:pt x="5571" y="602"/>
                  </a:lnTo>
                  <a:lnTo>
                    <a:pt x="5517" y="383"/>
                  </a:lnTo>
                  <a:lnTo>
                    <a:pt x="5408" y="165"/>
                  </a:lnTo>
                  <a:lnTo>
                    <a:pt x="5189" y="55"/>
                  </a:lnTo>
                  <a:lnTo>
                    <a:pt x="4971" y="1"/>
                  </a:lnTo>
                  <a:lnTo>
                    <a:pt x="4752" y="55"/>
                  </a:lnTo>
                  <a:lnTo>
                    <a:pt x="4534" y="165"/>
                  </a:lnTo>
                  <a:lnTo>
                    <a:pt x="4425" y="383"/>
                  </a:lnTo>
                  <a:lnTo>
                    <a:pt x="4370" y="602"/>
                  </a:lnTo>
                  <a:lnTo>
                    <a:pt x="4370" y="1312"/>
                  </a:lnTo>
                  <a:lnTo>
                    <a:pt x="3387" y="1312"/>
                  </a:lnTo>
                  <a:lnTo>
                    <a:pt x="3387" y="602"/>
                  </a:lnTo>
                  <a:lnTo>
                    <a:pt x="3332" y="383"/>
                  </a:lnTo>
                  <a:lnTo>
                    <a:pt x="3168" y="165"/>
                  </a:lnTo>
                  <a:lnTo>
                    <a:pt x="3005" y="55"/>
                  </a:lnTo>
                  <a:lnTo>
                    <a:pt x="2786" y="1"/>
                  </a:lnTo>
                  <a:lnTo>
                    <a:pt x="2568" y="55"/>
                  </a:lnTo>
                  <a:lnTo>
                    <a:pt x="2349" y="165"/>
                  </a:lnTo>
                  <a:lnTo>
                    <a:pt x="2240" y="383"/>
                  </a:lnTo>
                  <a:lnTo>
                    <a:pt x="2185" y="602"/>
                  </a:lnTo>
                  <a:lnTo>
                    <a:pt x="2185" y="1312"/>
                  </a:lnTo>
                  <a:lnTo>
                    <a:pt x="1148" y="1312"/>
                  </a:lnTo>
                  <a:lnTo>
                    <a:pt x="1148" y="602"/>
                  </a:lnTo>
                  <a:lnTo>
                    <a:pt x="1093" y="383"/>
                  </a:lnTo>
                  <a:lnTo>
                    <a:pt x="984" y="165"/>
                  </a:lnTo>
                  <a:lnTo>
                    <a:pt x="820" y="55"/>
                  </a:lnTo>
                  <a:lnTo>
                    <a:pt x="6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0"/>
            <p:cNvSpPr/>
            <p:nvPr/>
          </p:nvSpPr>
          <p:spPr>
            <a:xfrm>
              <a:off x="3281575" y="1945400"/>
              <a:ext cx="248525" cy="95600"/>
            </a:xfrm>
            <a:custGeom>
              <a:avLst/>
              <a:gdLst/>
              <a:ahLst/>
              <a:cxnLst/>
              <a:rect l="l" t="t" r="r" b="b"/>
              <a:pathLst>
                <a:path w="9941" h="3824" fill="none" extrusionOk="0">
                  <a:moveTo>
                    <a:pt x="1" y="1912"/>
                  </a:moveTo>
                  <a:lnTo>
                    <a:pt x="1" y="1912"/>
                  </a:lnTo>
                  <a:lnTo>
                    <a:pt x="438" y="3824"/>
                  </a:lnTo>
                  <a:lnTo>
                    <a:pt x="9504" y="3824"/>
                  </a:lnTo>
                  <a:lnTo>
                    <a:pt x="9504" y="3824"/>
                  </a:lnTo>
                  <a:lnTo>
                    <a:pt x="9941" y="1967"/>
                  </a:lnTo>
                  <a:lnTo>
                    <a:pt x="9941" y="1967"/>
                  </a:lnTo>
                  <a:lnTo>
                    <a:pt x="9941" y="602"/>
                  </a:lnTo>
                  <a:lnTo>
                    <a:pt x="9941" y="602"/>
                  </a:lnTo>
                  <a:lnTo>
                    <a:pt x="9886" y="383"/>
                  </a:lnTo>
                  <a:lnTo>
                    <a:pt x="9777" y="165"/>
                  </a:lnTo>
                  <a:lnTo>
                    <a:pt x="9613" y="55"/>
                  </a:lnTo>
                  <a:lnTo>
                    <a:pt x="9340" y="1"/>
                  </a:lnTo>
                  <a:lnTo>
                    <a:pt x="9340" y="1"/>
                  </a:lnTo>
                  <a:lnTo>
                    <a:pt x="9122" y="55"/>
                  </a:lnTo>
                  <a:lnTo>
                    <a:pt x="8958" y="165"/>
                  </a:lnTo>
                  <a:lnTo>
                    <a:pt x="8848" y="383"/>
                  </a:lnTo>
                  <a:lnTo>
                    <a:pt x="8794" y="602"/>
                  </a:lnTo>
                  <a:lnTo>
                    <a:pt x="8794" y="1312"/>
                  </a:lnTo>
                  <a:lnTo>
                    <a:pt x="7756" y="1312"/>
                  </a:lnTo>
                  <a:lnTo>
                    <a:pt x="7756" y="602"/>
                  </a:lnTo>
                  <a:lnTo>
                    <a:pt x="7756" y="602"/>
                  </a:lnTo>
                  <a:lnTo>
                    <a:pt x="7702" y="383"/>
                  </a:lnTo>
                  <a:lnTo>
                    <a:pt x="7592" y="165"/>
                  </a:lnTo>
                  <a:lnTo>
                    <a:pt x="7374" y="55"/>
                  </a:lnTo>
                  <a:lnTo>
                    <a:pt x="7155" y="1"/>
                  </a:lnTo>
                  <a:lnTo>
                    <a:pt x="7155" y="1"/>
                  </a:lnTo>
                  <a:lnTo>
                    <a:pt x="6937" y="55"/>
                  </a:lnTo>
                  <a:lnTo>
                    <a:pt x="6773" y="165"/>
                  </a:lnTo>
                  <a:lnTo>
                    <a:pt x="6609" y="383"/>
                  </a:lnTo>
                  <a:lnTo>
                    <a:pt x="6555" y="602"/>
                  </a:lnTo>
                  <a:lnTo>
                    <a:pt x="6555" y="1312"/>
                  </a:lnTo>
                  <a:lnTo>
                    <a:pt x="5571" y="1312"/>
                  </a:lnTo>
                  <a:lnTo>
                    <a:pt x="5571" y="602"/>
                  </a:lnTo>
                  <a:lnTo>
                    <a:pt x="5571" y="602"/>
                  </a:lnTo>
                  <a:lnTo>
                    <a:pt x="5517" y="383"/>
                  </a:lnTo>
                  <a:lnTo>
                    <a:pt x="5408" y="165"/>
                  </a:lnTo>
                  <a:lnTo>
                    <a:pt x="5189" y="55"/>
                  </a:lnTo>
                  <a:lnTo>
                    <a:pt x="4971" y="1"/>
                  </a:lnTo>
                  <a:lnTo>
                    <a:pt x="4971" y="1"/>
                  </a:lnTo>
                  <a:lnTo>
                    <a:pt x="4752" y="55"/>
                  </a:lnTo>
                  <a:lnTo>
                    <a:pt x="4534" y="165"/>
                  </a:lnTo>
                  <a:lnTo>
                    <a:pt x="4425" y="383"/>
                  </a:lnTo>
                  <a:lnTo>
                    <a:pt x="4370" y="602"/>
                  </a:lnTo>
                  <a:lnTo>
                    <a:pt x="4370" y="1312"/>
                  </a:lnTo>
                  <a:lnTo>
                    <a:pt x="3387" y="1312"/>
                  </a:lnTo>
                  <a:lnTo>
                    <a:pt x="3387" y="602"/>
                  </a:lnTo>
                  <a:lnTo>
                    <a:pt x="3387" y="602"/>
                  </a:lnTo>
                  <a:lnTo>
                    <a:pt x="3332" y="383"/>
                  </a:lnTo>
                  <a:lnTo>
                    <a:pt x="3168" y="165"/>
                  </a:lnTo>
                  <a:lnTo>
                    <a:pt x="3005" y="55"/>
                  </a:lnTo>
                  <a:lnTo>
                    <a:pt x="2786" y="1"/>
                  </a:lnTo>
                  <a:lnTo>
                    <a:pt x="2786" y="1"/>
                  </a:lnTo>
                  <a:lnTo>
                    <a:pt x="2568" y="55"/>
                  </a:lnTo>
                  <a:lnTo>
                    <a:pt x="2349" y="165"/>
                  </a:lnTo>
                  <a:lnTo>
                    <a:pt x="2240" y="383"/>
                  </a:lnTo>
                  <a:lnTo>
                    <a:pt x="2185" y="602"/>
                  </a:lnTo>
                  <a:lnTo>
                    <a:pt x="2185" y="1312"/>
                  </a:lnTo>
                  <a:lnTo>
                    <a:pt x="1148" y="1312"/>
                  </a:lnTo>
                  <a:lnTo>
                    <a:pt x="1148" y="602"/>
                  </a:lnTo>
                  <a:lnTo>
                    <a:pt x="1148" y="602"/>
                  </a:lnTo>
                  <a:lnTo>
                    <a:pt x="1093" y="383"/>
                  </a:lnTo>
                  <a:lnTo>
                    <a:pt x="984" y="165"/>
                  </a:lnTo>
                  <a:lnTo>
                    <a:pt x="820" y="55"/>
                  </a:lnTo>
                  <a:lnTo>
                    <a:pt x="601" y="1"/>
                  </a:lnTo>
                  <a:lnTo>
                    <a:pt x="601" y="1"/>
                  </a:lnTo>
                  <a:lnTo>
                    <a:pt x="328" y="55"/>
                  </a:lnTo>
                  <a:lnTo>
                    <a:pt x="165" y="165"/>
                  </a:lnTo>
                  <a:lnTo>
                    <a:pt x="55" y="383"/>
                  </a:lnTo>
                  <a:lnTo>
                    <a:pt x="1" y="602"/>
                  </a:lnTo>
                  <a:lnTo>
                    <a:pt x="1" y="602"/>
                  </a:lnTo>
                  <a:lnTo>
                    <a:pt x="1" y="1912"/>
                  </a:lnTo>
                  <a:lnTo>
                    <a:pt x="1" y="19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0"/>
            <p:cNvSpPr/>
            <p:nvPr/>
          </p:nvSpPr>
          <p:spPr>
            <a:xfrm>
              <a:off x="3281575" y="19932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0"/>
            <p:cNvSpPr/>
            <p:nvPr/>
          </p:nvSpPr>
          <p:spPr>
            <a:xfrm>
              <a:off x="3296600" y="2069650"/>
              <a:ext cx="218475" cy="34175"/>
            </a:xfrm>
            <a:custGeom>
              <a:avLst/>
              <a:gdLst/>
              <a:ahLst/>
              <a:cxnLst/>
              <a:rect l="l" t="t" r="r" b="b"/>
              <a:pathLst>
                <a:path w="8739" h="1367" extrusionOk="0">
                  <a:moveTo>
                    <a:pt x="0" y="1"/>
                  </a:moveTo>
                  <a:lnTo>
                    <a:pt x="0" y="1366"/>
                  </a:lnTo>
                  <a:lnTo>
                    <a:pt x="8739" y="1366"/>
                  </a:lnTo>
                  <a:lnTo>
                    <a:pt x="87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0"/>
            <p:cNvSpPr/>
            <p:nvPr/>
          </p:nvSpPr>
          <p:spPr>
            <a:xfrm>
              <a:off x="3154600" y="2244425"/>
              <a:ext cx="113350" cy="203475"/>
            </a:xfrm>
            <a:custGeom>
              <a:avLst/>
              <a:gdLst/>
              <a:ahLst/>
              <a:cxnLst/>
              <a:rect l="l" t="t" r="r" b="b"/>
              <a:pathLst>
                <a:path w="4534" h="8139" extrusionOk="0">
                  <a:moveTo>
                    <a:pt x="2240" y="2841"/>
                  </a:moveTo>
                  <a:lnTo>
                    <a:pt x="2458" y="2895"/>
                  </a:lnTo>
                  <a:lnTo>
                    <a:pt x="2677" y="3004"/>
                  </a:lnTo>
                  <a:lnTo>
                    <a:pt x="2786" y="3223"/>
                  </a:lnTo>
                  <a:lnTo>
                    <a:pt x="2840" y="3441"/>
                  </a:lnTo>
                  <a:lnTo>
                    <a:pt x="2840" y="4698"/>
                  </a:lnTo>
                  <a:lnTo>
                    <a:pt x="2786" y="4916"/>
                  </a:lnTo>
                  <a:lnTo>
                    <a:pt x="2677" y="5080"/>
                  </a:lnTo>
                  <a:lnTo>
                    <a:pt x="2458" y="5244"/>
                  </a:lnTo>
                  <a:lnTo>
                    <a:pt x="2240" y="5298"/>
                  </a:lnTo>
                  <a:lnTo>
                    <a:pt x="2021" y="5244"/>
                  </a:lnTo>
                  <a:lnTo>
                    <a:pt x="1803" y="5080"/>
                  </a:lnTo>
                  <a:lnTo>
                    <a:pt x="1693" y="4916"/>
                  </a:lnTo>
                  <a:lnTo>
                    <a:pt x="1639" y="4698"/>
                  </a:lnTo>
                  <a:lnTo>
                    <a:pt x="1639" y="3441"/>
                  </a:lnTo>
                  <a:lnTo>
                    <a:pt x="1693" y="3223"/>
                  </a:lnTo>
                  <a:lnTo>
                    <a:pt x="1803" y="3004"/>
                  </a:lnTo>
                  <a:lnTo>
                    <a:pt x="2021" y="2895"/>
                  </a:lnTo>
                  <a:lnTo>
                    <a:pt x="2240" y="2841"/>
                  </a:lnTo>
                  <a:close/>
                  <a:moveTo>
                    <a:pt x="601" y="1"/>
                  </a:moveTo>
                  <a:lnTo>
                    <a:pt x="383" y="55"/>
                  </a:lnTo>
                  <a:lnTo>
                    <a:pt x="164" y="164"/>
                  </a:lnTo>
                  <a:lnTo>
                    <a:pt x="55" y="383"/>
                  </a:lnTo>
                  <a:lnTo>
                    <a:pt x="0" y="601"/>
                  </a:lnTo>
                  <a:lnTo>
                    <a:pt x="0" y="7538"/>
                  </a:lnTo>
                  <a:lnTo>
                    <a:pt x="55" y="7756"/>
                  </a:lnTo>
                  <a:lnTo>
                    <a:pt x="164" y="7975"/>
                  </a:lnTo>
                  <a:lnTo>
                    <a:pt x="383" y="8084"/>
                  </a:lnTo>
                  <a:lnTo>
                    <a:pt x="601" y="8138"/>
                  </a:lnTo>
                  <a:lnTo>
                    <a:pt x="4534" y="8138"/>
                  </a:lnTo>
                  <a:lnTo>
                    <a:pt x="45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0"/>
            <p:cNvSpPr/>
            <p:nvPr/>
          </p:nvSpPr>
          <p:spPr>
            <a:xfrm>
              <a:off x="3154600" y="2244425"/>
              <a:ext cx="113350" cy="203475"/>
            </a:xfrm>
            <a:custGeom>
              <a:avLst/>
              <a:gdLst/>
              <a:ahLst/>
              <a:cxnLst/>
              <a:rect l="l" t="t" r="r" b="b"/>
              <a:pathLst>
                <a:path w="4534" h="8139" fill="none" extrusionOk="0">
                  <a:moveTo>
                    <a:pt x="4534" y="1"/>
                  </a:moveTo>
                  <a:lnTo>
                    <a:pt x="4534" y="1"/>
                  </a:lnTo>
                  <a:lnTo>
                    <a:pt x="601" y="1"/>
                  </a:lnTo>
                  <a:lnTo>
                    <a:pt x="601" y="1"/>
                  </a:lnTo>
                  <a:lnTo>
                    <a:pt x="383" y="55"/>
                  </a:lnTo>
                  <a:lnTo>
                    <a:pt x="164" y="164"/>
                  </a:lnTo>
                  <a:lnTo>
                    <a:pt x="55" y="383"/>
                  </a:lnTo>
                  <a:lnTo>
                    <a:pt x="0" y="601"/>
                  </a:lnTo>
                  <a:lnTo>
                    <a:pt x="0" y="7538"/>
                  </a:lnTo>
                  <a:lnTo>
                    <a:pt x="0" y="7538"/>
                  </a:lnTo>
                  <a:lnTo>
                    <a:pt x="55" y="7756"/>
                  </a:lnTo>
                  <a:lnTo>
                    <a:pt x="164" y="7975"/>
                  </a:lnTo>
                  <a:lnTo>
                    <a:pt x="383" y="8084"/>
                  </a:lnTo>
                  <a:lnTo>
                    <a:pt x="601" y="8138"/>
                  </a:lnTo>
                  <a:lnTo>
                    <a:pt x="4534" y="8138"/>
                  </a:lnTo>
                  <a:lnTo>
                    <a:pt x="453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0"/>
            <p:cNvSpPr/>
            <p:nvPr/>
          </p:nvSpPr>
          <p:spPr>
            <a:xfrm>
              <a:off x="3195550" y="2315425"/>
              <a:ext cx="30075" cy="61475"/>
            </a:xfrm>
            <a:custGeom>
              <a:avLst/>
              <a:gdLst/>
              <a:ahLst/>
              <a:cxnLst/>
              <a:rect l="l" t="t" r="r" b="b"/>
              <a:pathLst>
                <a:path w="1203" h="2459" fill="none" extrusionOk="0">
                  <a:moveTo>
                    <a:pt x="602" y="2458"/>
                  </a:moveTo>
                  <a:lnTo>
                    <a:pt x="602" y="2458"/>
                  </a:lnTo>
                  <a:lnTo>
                    <a:pt x="383" y="2404"/>
                  </a:lnTo>
                  <a:lnTo>
                    <a:pt x="165" y="2240"/>
                  </a:lnTo>
                  <a:lnTo>
                    <a:pt x="55" y="2076"/>
                  </a:lnTo>
                  <a:lnTo>
                    <a:pt x="1" y="1858"/>
                  </a:lnTo>
                  <a:lnTo>
                    <a:pt x="1" y="601"/>
                  </a:lnTo>
                  <a:lnTo>
                    <a:pt x="1" y="601"/>
                  </a:lnTo>
                  <a:lnTo>
                    <a:pt x="55" y="383"/>
                  </a:lnTo>
                  <a:lnTo>
                    <a:pt x="165" y="164"/>
                  </a:lnTo>
                  <a:lnTo>
                    <a:pt x="383" y="55"/>
                  </a:lnTo>
                  <a:lnTo>
                    <a:pt x="602" y="1"/>
                  </a:lnTo>
                  <a:lnTo>
                    <a:pt x="602" y="1"/>
                  </a:lnTo>
                  <a:lnTo>
                    <a:pt x="820" y="55"/>
                  </a:lnTo>
                  <a:lnTo>
                    <a:pt x="1039" y="164"/>
                  </a:lnTo>
                  <a:lnTo>
                    <a:pt x="1148" y="383"/>
                  </a:lnTo>
                  <a:lnTo>
                    <a:pt x="1202" y="601"/>
                  </a:lnTo>
                  <a:lnTo>
                    <a:pt x="1202" y="1858"/>
                  </a:lnTo>
                  <a:lnTo>
                    <a:pt x="1202" y="1858"/>
                  </a:lnTo>
                  <a:lnTo>
                    <a:pt x="1148" y="2076"/>
                  </a:lnTo>
                  <a:lnTo>
                    <a:pt x="1039" y="2240"/>
                  </a:lnTo>
                  <a:lnTo>
                    <a:pt x="820" y="2404"/>
                  </a:lnTo>
                  <a:lnTo>
                    <a:pt x="602" y="2458"/>
                  </a:lnTo>
                  <a:lnTo>
                    <a:pt x="602" y="24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0"/>
            <p:cNvSpPr/>
            <p:nvPr/>
          </p:nvSpPr>
          <p:spPr>
            <a:xfrm>
              <a:off x="3210575" y="23768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0"/>
            <p:cNvSpPr/>
            <p:nvPr/>
          </p:nvSpPr>
          <p:spPr>
            <a:xfrm>
              <a:off x="3296600" y="2132475"/>
              <a:ext cx="218475" cy="315425"/>
            </a:xfrm>
            <a:custGeom>
              <a:avLst/>
              <a:gdLst/>
              <a:ahLst/>
              <a:cxnLst/>
              <a:rect l="l" t="t" r="r" b="b"/>
              <a:pathLst>
                <a:path w="8739" h="12617" extrusionOk="0">
                  <a:moveTo>
                    <a:pt x="3114" y="1366"/>
                  </a:moveTo>
                  <a:lnTo>
                    <a:pt x="3332" y="1420"/>
                  </a:lnTo>
                  <a:lnTo>
                    <a:pt x="3550" y="1529"/>
                  </a:lnTo>
                  <a:lnTo>
                    <a:pt x="3660" y="1693"/>
                  </a:lnTo>
                  <a:lnTo>
                    <a:pt x="3714" y="1966"/>
                  </a:lnTo>
                  <a:lnTo>
                    <a:pt x="3714" y="3222"/>
                  </a:lnTo>
                  <a:lnTo>
                    <a:pt x="3660" y="3441"/>
                  </a:lnTo>
                  <a:lnTo>
                    <a:pt x="3550" y="3605"/>
                  </a:lnTo>
                  <a:lnTo>
                    <a:pt x="3332" y="3714"/>
                  </a:lnTo>
                  <a:lnTo>
                    <a:pt x="3114" y="3769"/>
                  </a:lnTo>
                  <a:lnTo>
                    <a:pt x="2895" y="3714"/>
                  </a:lnTo>
                  <a:lnTo>
                    <a:pt x="2677" y="3605"/>
                  </a:lnTo>
                  <a:lnTo>
                    <a:pt x="2567" y="3441"/>
                  </a:lnTo>
                  <a:lnTo>
                    <a:pt x="2513" y="3222"/>
                  </a:lnTo>
                  <a:lnTo>
                    <a:pt x="2513" y="1966"/>
                  </a:lnTo>
                  <a:lnTo>
                    <a:pt x="2567" y="1693"/>
                  </a:lnTo>
                  <a:lnTo>
                    <a:pt x="2677" y="1529"/>
                  </a:lnTo>
                  <a:lnTo>
                    <a:pt x="2895" y="1420"/>
                  </a:lnTo>
                  <a:lnTo>
                    <a:pt x="3114" y="1366"/>
                  </a:lnTo>
                  <a:close/>
                  <a:moveTo>
                    <a:pt x="5626" y="1366"/>
                  </a:moveTo>
                  <a:lnTo>
                    <a:pt x="5844" y="1420"/>
                  </a:lnTo>
                  <a:lnTo>
                    <a:pt x="6063" y="1529"/>
                  </a:lnTo>
                  <a:lnTo>
                    <a:pt x="6172" y="1693"/>
                  </a:lnTo>
                  <a:lnTo>
                    <a:pt x="6227" y="1966"/>
                  </a:lnTo>
                  <a:lnTo>
                    <a:pt x="6227" y="3222"/>
                  </a:lnTo>
                  <a:lnTo>
                    <a:pt x="6172" y="3441"/>
                  </a:lnTo>
                  <a:lnTo>
                    <a:pt x="6063" y="3605"/>
                  </a:lnTo>
                  <a:lnTo>
                    <a:pt x="5844" y="3714"/>
                  </a:lnTo>
                  <a:lnTo>
                    <a:pt x="5626" y="3769"/>
                  </a:lnTo>
                  <a:lnTo>
                    <a:pt x="5407" y="3714"/>
                  </a:lnTo>
                  <a:lnTo>
                    <a:pt x="5189" y="3605"/>
                  </a:lnTo>
                  <a:lnTo>
                    <a:pt x="5080" y="3441"/>
                  </a:lnTo>
                  <a:lnTo>
                    <a:pt x="5025" y="3222"/>
                  </a:lnTo>
                  <a:lnTo>
                    <a:pt x="5025" y="1966"/>
                  </a:lnTo>
                  <a:lnTo>
                    <a:pt x="5080" y="1693"/>
                  </a:lnTo>
                  <a:lnTo>
                    <a:pt x="5189" y="1529"/>
                  </a:lnTo>
                  <a:lnTo>
                    <a:pt x="5407" y="1420"/>
                  </a:lnTo>
                  <a:lnTo>
                    <a:pt x="5626" y="1366"/>
                  </a:lnTo>
                  <a:close/>
                  <a:moveTo>
                    <a:pt x="0" y="0"/>
                  </a:moveTo>
                  <a:lnTo>
                    <a:pt x="0" y="12616"/>
                  </a:lnTo>
                  <a:lnTo>
                    <a:pt x="2513" y="12616"/>
                  </a:lnTo>
                  <a:lnTo>
                    <a:pt x="2513" y="6936"/>
                  </a:lnTo>
                  <a:lnTo>
                    <a:pt x="2567" y="6609"/>
                  </a:lnTo>
                  <a:lnTo>
                    <a:pt x="2677" y="6226"/>
                  </a:lnTo>
                  <a:lnTo>
                    <a:pt x="2840" y="5953"/>
                  </a:lnTo>
                  <a:lnTo>
                    <a:pt x="3059" y="5680"/>
                  </a:lnTo>
                  <a:lnTo>
                    <a:pt x="3332" y="5407"/>
                  </a:lnTo>
                  <a:lnTo>
                    <a:pt x="3660" y="5243"/>
                  </a:lnTo>
                  <a:lnTo>
                    <a:pt x="3987" y="5134"/>
                  </a:lnTo>
                  <a:lnTo>
                    <a:pt x="4752" y="5134"/>
                  </a:lnTo>
                  <a:lnTo>
                    <a:pt x="5080" y="5243"/>
                  </a:lnTo>
                  <a:lnTo>
                    <a:pt x="5407" y="5407"/>
                  </a:lnTo>
                  <a:lnTo>
                    <a:pt x="5681" y="5680"/>
                  </a:lnTo>
                  <a:lnTo>
                    <a:pt x="5899" y="5953"/>
                  </a:lnTo>
                  <a:lnTo>
                    <a:pt x="6063" y="6226"/>
                  </a:lnTo>
                  <a:lnTo>
                    <a:pt x="6172" y="6609"/>
                  </a:lnTo>
                  <a:lnTo>
                    <a:pt x="6227" y="6936"/>
                  </a:lnTo>
                  <a:lnTo>
                    <a:pt x="6227" y="12616"/>
                  </a:lnTo>
                  <a:lnTo>
                    <a:pt x="8739" y="12616"/>
                  </a:lnTo>
                  <a:lnTo>
                    <a:pt x="8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0"/>
            <p:cNvSpPr/>
            <p:nvPr/>
          </p:nvSpPr>
          <p:spPr>
            <a:xfrm>
              <a:off x="3296600" y="2132475"/>
              <a:ext cx="218475" cy="315425"/>
            </a:xfrm>
            <a:custGeom>
              <a:avLst/>
              <a:gdLst/>
              <a:ahLst/>
              <a:cxnLst/>
              <a:rect l="l" t="t" r="r" b="b"/>
              <a:pathLst>
                <a:path w="8739" h="12617" fill="none" extrusionOk="0">
                  <a:moveTo>
                    <a:pt x="8739" y="0"/>
                  </a:moveTo>
                  <a:lnTo>
                    <a:pt x="0" y="0"/>
                  </a:lnTo>
                  <a:lnTo>
                    <a:pt x="0" y="12616"/>
                  </a:lnTo>
                  <a:lnTo>
                    <a:pt x="2513" y="12616"/>
                  </a:lnTo>
                  <a:lnTo>
                    <a:pt x="2513" y="6936"/>
                  </a:lnTo>
                  <a:lnTo>
                    <a:pt x="2513" y="6936"/>
                  </a:lnTo>
                  <a:lnTo>
                    <a:pt x="2567" y="6609"/>
                  </a:lnTo>
                  <a:lnTo>
                    <a:pt x="2677" y="6226"/>
                  </a:lnTo>
                  <a:lnTo>
                    <a:pt x="2840" y="5953"/>
                  </a:lnTo>
                  <a:lnTo>
                    <a:pt x="3059" y="5680"/>
                  </a:lnTo>
                  <a:lnTo>
                    <a:pt x="3332" y="5407"/>
                  </a:lnTo>
                  <a:lnTo>
                    <a:pt x="3660" y="5243"/>
                  </a:lnTo>
                  <a:lnTo>
                    <a:pt x="3987" y="5134"/>
                  </a:lnTo>
                  <a:lnTo>
                    <a:pt x="4370" y="5134"/>
                  </a:lnTo>
                  <a:lnTo>
                    <a:pt x="4370" y="5134"/>
                  </a:lnTo>
                  <a:lnTo>
                    <a:pt x="4752" y="5134"/>
                  </a:lnTo>
                  <a:lnTo>
                    <a:pt x="5080" y="5243"/>
                  </a:lnTo>
                  <a:lnTo>
                    <a:pt x="5407" y="5407"/>
                  </a:lnTo>
                  <a:lnTo>
                    <a:pt x="5681" y="5680"/>
                  </a:lnTo>
                  <a:lnTo>
                    <a:pt x="5899" y="5953"/>
                  </a:lnTo>
                  <a:lnTo>
                    <a:pt x="6063" y="6226"/>
                  </a:lnTo>
                  <a:lnTo>
                    <a:pt x="6172" y="6609"/>
                  </a:lnTo>
                  <a:lnTo>
                    <a:pt x="6227" y="6936"/>
                  </a:lnTo>
                  <a:lnTo>
                    <a:pt x="6227" y="12616"/>
                  </a:lnTo>
                  <a:lnTo>
                    <a:pt x="8739" y="12616"/>
                  </a:lnTo>
                  <a:lnTo>
                    <a:pt x="8739" y="12616"/>
                  </a:lnTo>
                  <a:lnTo>
                    <a:pt x="8739" y="0"/>
                  </a:lnTo>
                  <a:lnTo>
                    <a:pt x="87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0"/>
            <p:cNvSpPr/>
            <p:nvPr/>
          </p:nvSpPr>
          <p:spPr>
            <a:xfrm>
              <a:off x="3359400" y="2166600"/>
              <a:ext cx="30075" cy="60100"/>
            </a:xfrm>
            <a:custGeom>
              <a:avLst/>
              <a:gdLst/>
              <a:ahLst/>
              <a:cxnLst/>
              <a:rect l="l" t="t" r="r" b="b"/>
              <a:pathLst>
                <a:path w="1203" h="2404" fill="none" extrusionOk="0">
                  <a:moveTo>
                    <a:pt x="1202" y="1857"/>
                  </a:moveTo>
                  <a:lnTo>
                    <a:pt x="1202" y="1857"/>
                  </a:lnTo>
                  <a:lnTo>
                    <a:pt x="1148" y="2076"/>
                  </a:lnTo>
                  <a:lnTo>
                    <a:pt x="1038" y="2240"/>
                  </a:lnTo>
                  <a:lnTo>
                    <a:pt x="820" y="2349"/>
                  </a:lnTo>
                  <a:lnTo>
                    <a:pt x="602" y="2404"/>
                  </a:lnTo>
                  <a:lnTo>
                    <a:pt x="602" y="2404"/>
                  </a:lnTo>
                  <a:lnTo>
                    <a:pt x="383" y="2349"/>
                  </a:lnTo>
                  <a:lnTo>
                    <a:pt x="165" y="2240"/>
                  </a:lnTo>
                  <a:lnTo>
                    <a:pt x="55" y="2076"/>
                  </a:lnTo>
                  <a:lnTo>
                    <a:pt x="1" y="1857"/>
                  </a:lnTo>
                  <a:lnTo>
                    <a:pt x="1" y="601"/>
                  </a:lnTo>
                  <a:lnTo>
                    <a:pt x="1" y="601"/>
                  </a:lnTo>
                  <a:lnTo>
                    <a:pt x="55" y="328"/>
                  </a:lnTo>
                  <a:lnTo>
                    <a:pt x="165" y="164"/>
                  </a:lnTo>
                  <a:lnTo>
                    <a:pt x="383" y="55"/>
                  </a:lnTo>
                  <a:lnTo>
                    <a:pt x="602" y="1"/>
                  </a:lnTo>
                  <a:lnTo>
                    <a:pt x="602" y="1"/>
                  </a:lnTo>
                  <a:lnTo>
                    <a:pt x="820" y="55"/>
                  </a:lnTo>
                  <a:lnTo>
                    <a:pt x="1038" y="164"/>
                  </a:lnTo>
                  <a:lnTo>
                    <a:pt x="1148" y="328"/>
                  </a:lnTo>
                  <a:lnTo>
                    <a:pt x="1202" y="601"/>
                  </a:lnTo>
                  <a:lnTo>
                    <a:pt x="1202" y="18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0"/>
            <p:cNvSpPr/>
            <p:nvPr/>
          </p:nvSpPr>
          <p:spPr>
            <a:xfrm>
              <a:off x="3422225" y="2166600"/>
              <a:ext cx="30050" cy="60100"/>
            </a:xfrm>
            <a:custGeom>
              <a:avLst/>
              <a:gdLst/>
              <a:ahLst/>
              <a:cxnLst/>
              <a:rect l="l" t="t" r="r" b="b"/>
              <a:pathLst>
                <a:path w="1202" h="2404" fill="none" extrusionOk="0">
                  <a:moveTo>
                    <a:pt x="1202" y="1857"/>
                  </a:moveTo>
                  <a:lnTo>
                    <a:pt x="1202" y="1857"/>
                  </a:lnTo>
                  <a:lnTo>
                    <a:pt x="1147" y="2076"/>
                  </a:lnTo>
                  <a:lnTo>
                    <a:pt x="1038" y="2240"/>
                  </a:lnTo>
                  <a:lnTo>
                    <a:pt x="819" y="2349"/>
                  </a:lnTo>
                  <a:lnTo>
                    <a:pt x="601" y="2404"/>
                  </a:lnTo>
                  <a:lnTo>
                    <a:pt x="601" y="2404"/>
                  </a:lnTo>
                  <a:lnTo>
                    <a:pt x="382" y="2349"/>
                  </a:lnTo>
                  <a:lnTo>
                    <a:pt x="164" y="2240"/>
                  </a:lnTo>
                  <a:lnTo>
                    <a:pt x="55" y="2076"/>
                  </a:lnTo>
                  <a:lnTo>
                    <a:pt x="0" y="1857"/>
                  </a:lnTo>
                  <a:lnTo>
                    <a:pt x="0" y="601"/>
                  </a:lnTo>
                  <a:lnTo>
                    <a:pt x="0" y="601"/>
                  </a:lnTo>
                  <a:lnTo>
                    <a:pt x="55" y="328"/>
                  </a:lnTo>
                  <a:lnTo>
                    <a:pt x="164" y="164"/>
                  </a:lnTo>
                  <a:lnTo>
                    <a:pt x="382" y="55"/>
                  </a:lnTo>
                  <a:lnTo>
                    <a:pt x="601" y="1"/>
                  </a:lnTo>
                  <a:lnTo>
                    <a:pt x="601" y="1"/>
                  </a:lnTo>
                  <a:lnTo>
                    <a:pt x="819" y="55"/>
                  </a:lnTo>
                  <a:lnTo>
                    <a:pt x="1038" y="164"/>
                  </a:lnTo>
                  <a:lnTo>
                    <a:pt x="1147" y="328"/>
                  </a:lnTo>
                  <a:lnTo>
                    <a:pt x="1202" y="601"/>
                  </a:lnTo>
                  <a:lnTo>
                    <a:pt x="1202" y="18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0"/>
            <p:cNvSpPr/>
            <p:nvPr/>
          </p:nvSpPr>
          <p:spPr>
            <a:xfrm>
              <a:off x="3452250" y="22130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0"/>
            <p:cNvSpPr/>
            <p:nvPr/>
          </p:nvSpPr>
          <p:spPr>
            <a:xfrm>
              <a:off x="3154600" y="2056000"/>
              <a:ext cx="124275" cy="159775"/>
            </a:xfrm>
            <a:custGeom>
              <a:avLst/>
              <a:gdLst/>
              <a:ahLst/>
              <a:cxnLst/>
              <a:rect l="l" t="t" r="r" b="b"/>
              <a:pathLst>
                <a:path w="4971" h="6391" extrusionOk="0">
                  <a:moveTo>
                    <a:pt x="2513" y="1"/>
                  </a:moveTo>
                  <a:lnTo>
                    <a:pt x="2349" y="55"/>
                  </a:lnTo>
                  <a:lnTo>
                    <a:pt x="2240" y="110"/>
                  </a:lnTo>
                  <a:lnTo>
                    <a:pt x="2130" y="165"/>
                  </a:lnTo>
                  <a:lnTo>
                    <a:pt x="2021" y="274"/>
                  </a:lnTo>
                  <a:lnTo>
                    <a:pt x="110" y="3441"/>
                  </a:lnTo>
                  <a:lnTo>
                    <a:pt x="0" y="3605"/>
                  </a:lnTo>
                  <a:lnTo>
                    <a:pt x="0" y="3715"/>
                  </a:lnTo>
                  <a:lnTo>
                    <a:pt x="0" y="3878"/>
                  </a:lnTo>
                  <a:lnTo>
                    <a:pt x="55" y="4042"/>
                  </a:lnTo>
                  <a:lnTo>
                    <a:pt x="164" y="4151"/>
                  </a:lnTo>
                  <a:lnTo>
                    <a:pt x="273" y="4261"/>
                  </a:lnTo>
                  <a:lnTo>
                    <a:pt x="437" y="4315"/>
                  </a:lnTo>
                  <a:lnTo>
                    <a:pt x="656" y="4315"/>
                  </a:lnTo>
                  <a:lnTo>
                    <a:pt x="656" y="6391"/>
                  </a:lnTo>
                  <a:lnTo>
                    <a:pt x="4370" y="6391"/>
                  </a:lnTo>
                  <a:lnTo>
                    <a:pt x="4370" y="4315"/>
                  </a:lnTo>
                  <a:lnTo>
                    <a:pt x="4534" y="4315"/>
                  </a:lnTo>
                  <a:lnTo>
                    <a:pt x="4697" y="4261"/>
                  </a:lnTo>
                  <a:lnTo>
                    <a:pt x="4807" y="4151"/>
                  </a:lnTo>
                  <a:lnTo>
                    <a:pt x="4916" y="4042"/>
                  </a:lnTo>
                  <a:lnTo>
                    <a:pt x="4970" y="3878"/>
                  </a:lnTo>
                  <a:lnTo>
                    <a:pt x="4970" y="3769"/>
                  </a:lnTo>
                  <a:lnTo>
                    <a:pt x="4970" y="3605"/>
                  </a:lnTo>
                  <a:lnTo>
                    <a:pt x="4916" y="3441"/>
                  </a:lnTo>
                  <a:lnTo>
                    <a:pt x="3004" y="274"/>
                  </a:lnTo>
                  <a:lnTo>
                    <a:pt x="2895" y="165"/>
                  </a:lnTo>
                  <a:lnTo>
                    <a:pt x="2786" y="110"/>
                  </a:lnTo>
                  <a:lnTo>
                    <a:pt x="2677" y="55"/>
                  </a:lnTo>
                  <a:lnTo>
                    <a:pt x="25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0"/>
            <p:cNvSpPr/>
            <p:nvPr/>
          </p:nvSpPr>
          <p:spPr>
            <a:xfrm>
              <a:off x="3154600" y="2056000"/>
              <a:ext cx="124275" cy="159775"/>
            </a:xfrm>
            <a:custGeom>
              <a:avLst/>
              <a:gdLst/>
              <a:ahLst/>
              <a:cxnLst/>
              <a:rect l="l" t="t" r="r" b="b"/>
              <a:pathLst>
                <a:path w="4971" h="6391" fill="none" extrusionOk="0">
                  <a:moveTo>
                    <a:pt x="601" y="4315"/>
                  </a:moveTo>
                  <a:lnTo>
                    <a:pt x="656" y="4315"/>
                  </a:lnTo>
                  <a:lnTo>
                    <a:pt x="656" y="6391"/>
                  </a:lnTo>
                  <a:lnTo>
                    <a:pt x="4370" y="6391"/>
                  </a:lnTo>
                  <a:lnTo>
                    <a:pt x="4370" y="4315"/>
                  </a:lnTo>
                  <a:lnTo>
                    <a:pt x="4424" y="4315"/>
                  </a:lnTo>
                  <a:lnTo>
                    <a:pt x="4424" y="4315"/>
                  </a:lnTo>
                  <a:lnTo>
                    <a:pt x="4534" y="4315"/>
                  </a:lnTo>
                  <a:lnTo>
                    <a:pt x="4697" y="4261"/>
                  </a:lnTo>
                  <a:lnTo>
                    <a:pt x="4807" y="4151"/>
                  </a:lnTo>
                  <a:lnTo>
                    <a:pt x="4916" y="4042"/>
                  </a:lnTo>
                  <a:lnTo>
                    <a:pt x="4970" y="3878"/>
                  </a:lnTo>
                  <a:lnTo>
                    <a:pt x="4970" y="3769"/>
                  </a:lnTo>
                  <a:lnTo>
                    <a:pt x="4970" y="3605"/>
                  </a:lnTo>
                  <a:lnTo>
                    <a:pt x="4916" y="3441"/>
                  </a:lnTo>
                  <a:lnTo>
                    <a:pt x="3004" y="274"/>
                  </a:lnTo>
                  <a:lnTo>
                    <a:pt x="3004" y="274"/>
                  </a:lnTo>
                  <a:lnTo>
                    <a:pt x="2895" y="165"/>
                  </a:lnTo>
                  <a:lnTo>
                    <a:pt x="2786" y="110"/>
                  </a:lnTo>
                  <a:lnTo>
                    <a:pt x="2677" y="55"/>
                  </a:lnTo>
                  <a:lnTo>
                    <a:pt x="2513" y="1"/>
                  </a:lnTo>
                  <a:lnTo>
                    <a:pt x="2349" y="55"/>
                  </a:lnTo>
                  <a:lnTo>
                    <a:pt x="2240" y="110"/>
                  </a:lnTo>
                  <a:lnTo>
                    <a:pt x="2130" y="165"/>
                  </a:lnTo>
                  <a:lnTo>
                    <a:pt x="2021" y="274"/>
                  </a:lnTo>
                  <a:lnTo>
                    <a:pt x="110" y="3441"/>
                  </a:lnTo>
                  <a:lnTo>
                    <a:pt x="110" y="3441"/>
                  </a:lnTo>
                  <a:lnTo>
                    <a:pt x="0" y="3605"/>
                  </a:lnTo>
                  <a:lnTo>
                    <a:pt x="0" y="3715"/>
                  </a:lnTo>
                  <a:lnTo>
                    <a:pt x="0" y="3878"/>
                  </a:lnTo>
                  <a:lnTo>
                    <a:pt x="55" y="4042"/>
                  </a:lnTo>
                  <a:lnTo>
                    <a:pt x="164" y="4151"/>
                  </a:lnTo>
                  <a:lnTo>
                    <a:pt x="273" y="4261"/>
                  </a:lnTo>
                  <a:lnTo>
                    <a:pt x="437" y="4315"/>
                  </a:lnTo>
                  <a:lnTo>
                    <a:pt x="601" y="4315"/>
                  </a:lnTo>
                  <a:lnTo>
                    <a:pt x="601" y="43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0"/>
            <p:cNvSpPr/>
            <p:nvPr/>
          </p:nvSpPr>
          <p:spPr>
            <a:xfrm>
              <a:off x="3169625" y="2163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0"/>
            <p:cNvSpPr/>
            <p:nvPr/>
          </p:nvSpPr>
          <p:spPr>
            <a:xfrm>
              <a:off x="3543725" y="2244425"/>
              <a:ext cx="113375" cy="203475"/>
            </a:xfrm>
            <a:custGeom>
              <a:avLst/>
              <a:gdLst/>
              <a:ahLst/>
              <a:cxnLst/>
              <a:rect l="l" t="t" r="r" b="b"/>
              <a:pathLst>
                <a:path w="4535" h="8139" extrusionOk="0">
                  <a:moveTo>
                    <a:pt x="2295" y="2841"/>
                  </a:moveTo>
                  <a:lnTo>
                    <a:pt x="2513" y="2895"/>
                  </a:lnTo>
                  <a:lnTo>
                    <a:pt x="2732" y="3004"/>
                  </a:lnTo>
                  <a:lnTo>
                    <a:pt x="2841" y="3223"/>
                  </a:lnTo>
                  <a:lnTo>
                    <a:pt x="2896" y="3441"/>
                  </a:lnTo>
                  <a:lnTo>
                    <a:pt x="2896" y="4698"/>
                  </a:lnTo>
                  <a:lnTo>
                    <a:pt x="2841" y="4916"/>
                  </a:lnTo>
                  <a:lnTo>
                    <a:pt x="2732" y="5080"/>
                  </a:lnTo>
                  <a:lnTo>
                    <a:pt x="2513" y="5244"/>
                  </a:lnTo>
                  <a:lnTo>
                    <a:pt x="2295" y="5298"/>
                  </a:lnTo>
                  <a:lnTo>
                    <a:pt x="2076" y="5244"/>
                  </a:lnTo>
                  <a:lnTo>
                    <a:pt x="1858" y="5080"/>
                  </a:lnTo>
                  <a:lnTo>
                    <a:pt x="1749" y="4916"/>
                  </a:lnTo>
                  <a:lnTo>
                    <a:pt x="1694" y="4698"/>
                  </a:lnTo>
                  <a:lnTo>
                    <a:pt x="1694" y="3441"/>
                  </a:lnTo>
                  <a:lnTo>
                    <a:pt x="1749" y="3223"/>
                  </a:lnTo>
                  <a:lnTo>
                    <a:pt x="1858" y="3004"/>
                  </a:lnTo>
                  <a:lnTo>
                    <a:pt x="2076" y="2895"/>
                  </a:lnTo>
                  <a:lnTo>
                    <a:pt x="2295" y="2841"/>
                  </a:lnTo>
                  <a:close/>
                  <a:moveTo>
                    <a:pt x="1" y="1"/>
                  </a:moveTo>
                  <a:lnTo>
                    <a:pt x="1" y="8138"/>
                  </a:lnTo>
                  <a:lnTo>
                    <a:pt x="3933" y="8138"/>
                  </a:lnTo>
                  <a:lnTo>
                    <a:pt x="4152" y="8084"/>
                  </a:lnTo>
                  <a:lnTo>
                    <a:pt x="4370" y="7975"/>
                  </a:lnTo>
                  <a:lnTo>
                    <a:pt x="4479" y="7756"/>
                  </a:lnTo>
                  <a:lnTo>
                    <a:pt x="4534" y="7538"/>
                  </a:lnTo>
                  <a:lnTo>
                    <a:pt x="4534" y="601"/>
                  </a:lnTo>
                  <a:lnTo>
                    <a:pt x="4479" y="383"/>
                  </a:lnTo>
                  <a:lnTo>
                    <a:pt x="4370" y="164"/>
                  </a:lnTo>
                  <a:lnTo>
                    <a:pt x="4152" y="55"/>
                  </a:lnTo>
                  <a:lnTo>
                    <a:pt x="39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0"/>
            <p:cNvSpPr/>
            <p:nvPr/>
          </p:nvSpPr>
          <p:spPr>
            <a:xfrm>
              <a:off x="3543725" y="2244425"/>
              <a:ext cx="113375" cy="203475"/>
            </a:xfrm>
            <a:custGeom>
              <a:avLst/>
              <a:gdLst/>
              <a:ahLst/>
              <a:cxnLst/>
              <a:rect l="l" t="t" r="r" b="b"/>
              <a:pathLst>
                <a:path w="4535" h="8139" fill="none" extrusionOk="0">
                  <a:moveTo>
                    <a:pt x="3933" y="1"/>
                  </a:moveTo>
                  <a:lnTo>
                    <a:pt x="3933" y="1"/>
                  </a:lnTo>
                  <a:lnTo>
                    <a:pt x="1" y="1"/>
                  </a:lnTo>
                  <a:lnTo>
                    <a:pt x="1" y="8138"/>
                  </a:lnTo>
                  <a:lnTo>
                    <a:pt x="3933" y="8138"/>
                  </a:lnTo>
                  <a:lnTo>
                    <a:pt x="3933" y="8138"/>
                  </a:lnTo>
                  <a:lnTo>
                    <a:pt x="4152" y="8084"/>
                  </a:lnTo>
                  <a:lnTo>
                    <a:pt x="4370" y="7975"/>
                  </a:lnTo>
                  <a:lnTo>
                    <a:pt x="4479" y="7756"/>
                  </a:lnTo>
                  <a:lnTo>
                    <a:pt x="4534" y="7538"/>
                  </a:lnTo>
                  <a:lnTo>
                    <a:pt x="4534" y="601"/>
                  </a:lnTo>
                  <a:lnTo>
                    <a:pt x="4534" y="601"/>
                  </a:lnTo>
                  <a:lnTo>
                    <a:pt x="4479" y="383"/>
                  </a:lnTo>
                  <a:lnTo>
                    <a:pt x="4370" y="164"/>
                  </a:lnTo>
                  <a:lnTo>
                    <a:pt x="4152" y="55"/>
                  </a:lnTo>
                  <a:lnTo>
                    <a:pt x="3933" y="1"/>
                  </a:lnTo>
                  <a:lnTo>
                    <a:pt x="393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0"/>
            <p:cNvSpPr/>
            <p:nvPr/>
          </p:nvSpPr>
          <p:spPr>
            <a:xfrm>
              <a:off x="3586075" y="2315425"/>
              <a:ext cx="30050" cy="61475"/>
            </a:xfrm>
            <a:custGeom>
              <a:avLst/>
              <a:gdLst/>
              <a:ahLst/>
              <a:cxnLst/>
              <a:rect l="l" t="t" r="r" b="b"/>
              <a:pathLst>
                <a:path w="1202" h="2459" fill="none" extrusionOk="0">
                  <a:moveTo>
                    <a:pt x="1202" y="1858"/>
                  </a:moveTo>
                  <a:lnTo>
                    <a:pt x="1202" y="1858"/>
                  </a:lnTo>
                  <a:lnTo>
                    <a:pt x="1147" y="2076"/>
                  </a:lnTo>
                  <a:lnTo>
                    <a:pt x="1038" y="2240"/>
                  </a:lnTo>
                  <a:lnTo>
                    <a:pt x="819" y="2404"/>
                  </a:lnTo>
                  <a:lnTo>
                    <a:pt x="601" y="2458"/>
                  </a:lnTo>
                  <a:lnTo>
                    <a:pt x="601" y="2458"/>
                  </a:lnTo>
                  <a:lnTo>
                    <a:pt x="382" y="2404"/>
                  </a:lnTo>
                  <a:lnTo>
                    <a:pt x="164" y="2240"/>
                  </a:lnTo>
                  <a:lnTo>
                    <a:pt x="55" y="2076"/>
                  </a:lnTo>
                  <a:lnTo>
                    <a:pt x="0" y="1858"/>
                  </a:lnTo>
                  <a:lnTo>
                    <a:pt x="0" y="601"/>
                  </a:lnTo>
                  <a:lnTo>
                    <a:pt x="0" y="601"/>
                  </a:lnTo>
                  <a:lnTo>
                    <a:pt x="55" y="383"/>
                  </a:lnTo>
                  <a:lnTo>
                    <a:pt x="164" y="164"/>
                  </a:lnTo>
                  <a:lnTo>
                    <a:pt x="382" y="55"/>
                  </a:lnTo>
                  <a:lnTo>
                    <a:pt x="601" y="1"/>
                  </a:lnTo>
                  <a:lnTo>
                    <a:pt x="601" y="1"/>
                  </a:lnTo>
                  <a:lnTo>
                    <a:pt x="819" y="55"/>
                  </a:lnTo>
                  <a:lnTo>
                    <a:pt x="1038" y="164"/>
                  </a:lnTo>
                  <a:lnTo>
                    <a:pt x="1147" y="383"/>
                  </a:lnTo>
                  <a:lnTo>
                    <a:pt x="1202" y="601"/>
                  </a:lnTo>
                  <a:lnTo>
                    <a:pt x="1202"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0"/>
            <p:cNvSpPr/>
            <p:nvPr/>
          </p:nvSpPr>
          <p:spPr>
            <a:xfrm>
              <a:off x="3616100" y="23618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0"/>
            <p:cNvSpPr/>
            <p:nvPr/>
          </p:nvSpPr>
          <p:spPr>
            <a:xfrm>
              <a:off x="3532800" y="2056000"/>
              <a:ext cx="124300" cy="159775"/>
            </a:xfrm>
            <a:custGeom>
              <a:avLst/>
              <a:gdLst/>
              <a:ahLst/>
              <a:cxnLst/>
              <a:rect l="l" t="t" r="r" b="b"/>
              <a:pathLst>
                <a:path w="4972" h="6391" extrusionOk="0">
                  <a:moveTo>
                    <a:pt x="2459" y="1"/>
                  </a:moveTo>
                  <a:lnTo>
                    <a:pt x="2295" y="55"/>
                  </a:lnTo>
                  <a:lnTo>
                    <a:pt x="2186" y="110"/>
                  </a:lnTo>
                  <a:lnTo>
                    <a:pt x="2076" y="165"/>
                  </a:lnTo>
                  <a:lnTo>
                    <a:pt x="1967" y="274"/>
                  </a:lnTo>
                  <a:lnTo>
                    <a:pt x="56" y="3441"/>
                  </a:lnTo>
                  <a:lnTo>
                    <a:pt x="1" y="3605"/>
                  </a:lnTo>
                  <a:lnTo>
                    <a:pt x="1" y="3769"/>
                  </a:lnTo>
                  <a:lnTo>
                    <a:pt x="1" y="3878"/>
                  </a:lnTo>
                  <a:lnTo>
                    <a:pt x="56" y="4042"/>
                  </a:lnTo>
                  <a:lnTo>
                    <a:pt x="165" y="4151"/>
                  </a:lnTo>
                  <a:lnTo>
                    <a:pt x="274" y="4261"/>
                  </a:lnTo>
                  <a:lnTo>
                    <a:pt x="438" y="4315"/>
                  </a:lnTo>
                  <a:lnTo>
                    <a:pt x="602" y="4315"/>
                  </a:lnTo>
                  <a:lnTo>
                    <a:pt x="602" y="6391"/>
                  </a:lnTo>
                  <a:lnTo>
                    <a:pt x="4316" y="6391"/>
                  </a:lnTo>
                  <a:lnTo>
                    <a:pt x="4316" y="4315"/>
                  </a:lnTo>
                  <a:lnTo>
                    <a:pt x="4534" y="4315"/>
                  </a:lnTo>
                  <a:lnTo>
                    <a:pt x="4698" y="4261"/>
                  </a:lnTo>
                  <a:lnTo>
                    <a:pt x="4807" y="4151"/>
                  </a:lnTo>
                  <a:lnTo>
                    <a:pt x="4916" y="4042"/>
                  </a:lnTo>
                  <a:lnTo>
                    <a:pt x="4971" y="3878"/>
                  </a:lnTo>
                  <a:lnTo>
                    <a:pt x="4971" y="3715"/>
                  </a:lnTo>
                  <a:lnTo>
                    <a:pt x="4971" y="3605"/>
                  </a:lnTo>
                  <a:lnTo>
                    <a:pt x="4862" y="3441"/>
                  </a:lnTo>
                  <a:lnTo>
                    <a:pt x="2950" y="274"/>
                  </a:lnTo>
                  <a:lnTo>
                    <a:pt x="2841" y="165"/>
                  </a:lnTo>
                  <a:lnTo>
                    <a:pt x="2732" y="110"/>
                  </a:lnTo>
                  <a:lnTo>
                    <a:pt x="2623" y="55"/>
                  </a:lnTo>
                  <a:lnTo>
                    <a:pt x="24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0"/>
            <p:cNvSpPr/>
            <p:nvPr/>
          </p:nvSpPr>
          <p:spPr>
            <a:xfrm>
              <a:off x="3532800" y="2056000"/>
              <a:ext cx="124300" cy="159775"/>
            </a:xfrm>
            <a:custGeom>
              <a:avLst/>
              <a:gdLst/>
              <a:ahLst/>
              <a:cxnLst/>
              <a:rect l="l" t="t" r="r" b="b"/>
              <a:pathLst>
                <a:path w="4972" h="6391" fill="none" extrusionOk="0">
                  <a:moveTo>
                    <a:pt x="547" y="4315"/>
                  </a:moveTo>
                  <a:lnTo>
                    <a:pt x="602" y="4315"/>
                  </a:lnTo>
                  <a:lnTo>
                    <a:pt x="602" y="6391"/>
                  </a:lnTo>
                  <a:lnTo>
                    <a:pt x="4316" y="6391"/>
                  </a:lnTo>
                  <a:lnTo>
                    <a:pt x="4316" y="4315"/>
                  </a:lnTo>
                  <a:lnTo>
                    <a:pt x="4370" y="4315"/>
                  </a:lnTo>
                  <a:lnTo>
                    <a:pt x="4370" y="4315"/>
                  </a:lnTo>
                  <a:lnTo>
                    <a:pt x="4534" y="4315"/>
                  </a:lnTo>
                  <a:lnTo>
                    <a:pt x="4698" y="4261"/>
                  </a:lnTo>
                  <a:lnTo>
                    <a:pt x="4807" y="4151"/>
                  </a:lnTo>
                  <a:lnTo>
                    <a:pt x="4916" y="4042"/>
                  </a:lnTo>
                  <a:lnTo>
                    <a:pt x="4971" y="3878"/>
                  </a:lnTo>
                  <a:lnTo>
                    <a:pt x="4971" y="3715"/>
                  </a:lnTo>
                  <a:lnTo>
                    <a:pt x="4971" y="3605"/>
                  </a:lnTo>
                  <a:lnTo>
                    <a:pt x="4862" y="3441"/>
                  </a:lnTo>
                  <a:lnTo>
                    <a:pt x="2950" y="274"/>
                  </a:lnTo>
                  <a:lnTo>
                    <a:pt x="2950" y="274"/>
                  </a:lnTo>
                  <a:lnTo>
                    <a:pt x="2841" y="165"/>
                  </a:lnTo>
                  <a:lnTo>
                    <a:pt x="2732" y="110"/>
                  </a:lnTo>
                  <a:lnTo>
                    <a:pt x="2623" y="55"/>
                  </a:lnTo>
                  <a:lnTo>
                    <a:pt x="2459" y="1"/>
                  </a:lnTo>
                  <a:lnTo>
                    <a:pt x="2295" y="55"/>
                  </a:lnTo>
                  <a:lnTo>
                    <a:pt x="2186" y="110"/>
                  </a:lnTo>
                  <a:lnTo>
                    <a:pt x="2076" y="165"/>
                  </a:lnTo>
                  <a:lnTo>
                    <a:pt x="1967" y="274"/>
                  </a:lnTo>
                  <a:lnTo>
                    <a:pt x="56" y="3441"/>
                  </a:lnTo>
                  <a:lnTo>
                    <a:pt x="56" y="3441"/>
                  </a:lnTo>
                  <a:lnTo>
                    <a:pt x="1" y="3605"/>
                  </a:lnTo>
                  <a:lnTo>
                    <a:pt x="1" y="3769"/>
                  </a:lnTo>
                  <a:lnTo>
                    <a:pt x="1" y="3878"/>
                  </a:lnTo>
                  <a:lnTo>
                    <a:pt x="56" y="4042"/>
                  </a:lnTo>
                  <a:lnTo>
                    <a:pt x="165" y="4151"/>
                  </a:lnTo>
                  <a:lnTo>
                    <a:pt x="274" y="4261"/>
                  </a:lnTo>
                  <a:lnTo>
                    <a:pt x="438" y="4315"/>
                  </a:lnTo>
                  <a:lnTo>
                    <a:pt x="547" y="4315"/>
                  </a:lnTo>
                  <a:lnTo>
                    <a:pt x="547" y="43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0"/>
            <p:cNvSpPr/>
            <p:nvPr/>
          </p:nvSpPr>
          <p:spPr>
            <a:xfrm>
              <a:off x="3546475" y="2163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59" name="Google Shape;1159;p70"/>
          <p:cNvCxnSpPr/>
          <p:nvPr/>
        </p:nvCxnSpPr>
        <p:spPr>
          <a:xfrm>
            <a:off x="4049575" y="3292250"/>
            <a:ext cx="10623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63"/>
        <p:cNvGrpSpPr/>
        <p:nvPr/>
      </p:nvGrpSpPr>
      <p:grpSpPr>
        <a:xfrm>
          <a:off x="0" y="0"/>
          <a:ext cx="0" cy="0"/>
          <a:chOff x="0" y="0"/>
          <a:chExt cx="0" cy="0"/>
        </a:xfrm>
      </p:grpSpPr>
      <p:sp>
        <p:nvSpPr>
          <p:cNvPr id="1164" name="Google Shape;1164;p71"/>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do you need to know about world geography</a:t>
            </a:r>
            <a:endParaRPr/>
          </a:p>
        </p:txBody>
      </p:sp>
      <p:sp>
        <p:nvSpPr>
          <p:cNvPr id="1165" name="Google Shape;1165;p71"/>
          <p:cNvSpPr/>
          <p:nvPr/>
        </p:nvSpPr>
        <p:spPr>
          <a:xfrm>
            <a:off x="1185888" y="1877700"/>
            <a:ext cx="2985600" cy="704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Earth’s surface</a:t>
            </a:r>
            <a:endParaRPr sz="2200" b="1">
              <a:solidFill>
                <a:schemeClr val="accent1"/>
              </a:solidFill>
              <a:latin typeface="Inknut Antiqua"/>
              <a:ea typeface="Inknut Antiqua"/>
              <a:cs typeface="Inknut Antiqua"/>
              <a:sym typeface="Inknut Antiqua"/>
            </a:endParaRPr>
          </a:p>
        </p:txBody>
      </p:sp>
      <p:sp>
        <p:nvSpPr>
          <p:cNvPr id="1166" name="Google Shape;1166;p71"/>
          <p:cNvSpPr/>
          <p:nvPr/>
        </p:nvSpPr>
        <p:spPr>
          <a:xfrm>
            <a:off x="4972513" y="1877700"/>
            <a:ext cx="2985600" cy="704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Human societies</a:t>
            </a:r>
            <a:endParaRPr sz="2200" b="1">
              <a:solidFill>
                <a:schemeClr val="accent1"/>
              </a:solidFill>
              <a:latin typeface="Inknut Antiqua"/>
              <a:ea typeface="Inknut Antiqua"/>
              <a:cs typeface="Inknut Antiqua"/>
              <a:sym typeface="Inknut Antiqua"/>
            </a:endParaRPr>
          </a:p>
        </p:txBody>
      </p:sp>
      <p:sp>
        <p:nvSpPr>
          <p:cNvPr id="1167" name="Google Shape;1167;p71"/>
          <p:cNvSpPr txBox="1"/>
          <p:nvPr/>
        </p:nvSpPr>
        <p:spPr>
          <a:xfrm>
            <a:off x="4972375" y="3030475"/>
            <a:ext cx="2985600" cy="70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How human interacts</a:t>
            </a:r>
            <a:endParaRPr sz="2200" b="1">
              <a:solidFill>
                <a:schemeClr val="accent1"/>
              </a:solidFill>
              <a:latin typeface="Inknut Antiqua"/>
              <a:ea typeface="Inknut Antiqua"/>
              <a:cs typeface="Inknut Antiqua"/>
              <a:sym typeface="Inknut Antiqua"/>
            </a:endParaRPr>
          </a:p>
        </p:txBody>
      </p:sp>
      <p:sp>
        <p:nvSpPr>
          <p:cNvPr id="1168" name="Google Shape;1168;p71"/>
          <p:cNvSpPr txBox="1"/>
          <p:nvPr/>
        </p:nvSpPr>
        <p:spPr>
          <a:xfrm>
            <a:off x="4972375" y="3852300"/>
            <a:ext cx="2985600" cy="620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Venus has a beautiful name and very high temperatures</a:t>
            </a:r>
            <a:endParaRPr>
              <a:solidFill>
                <a:schemeClr val="accent1"/>
              </a:solidFill>
              <a:latin typeface="Work Sans"/>
              <a:ea typeface="Work Sans"/>
              <a:cs typeface="Work Sans"/>
              <a:sym typeface="Work Sans"/>
            </a:endParaRPr>
          </a:p>
        </p:txBody>
      </p:sp>
      <p:sp>
        <p:nvSpPr>
          <p:cNvPr id="1169" name="Google Shape;1169;p71"/>
          <p:cNvSpPr txBox="1"/>
          <p:nvPr/>
        </p:nvSpPr>
        <p:spPr>
          <a:xfrm>
            <a:off x="1185900" y="3030475"/>
            <a:ext cx="2985600" cy="70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Places can have an impact</a:t>
            </a:r>
            <a:endParaRPr sz="2200" b="1">
              <a:solidFill>
                <a:schemeClr val="accent1"/>
              </a:solidFill>
              <a:latin typeface="Inknut Antiqua"/>
              <a:ea typeface="Inknut Antiqua"/>
              <a:cs typeface="Inknut Antiqua"/>
              <a:sym typeface="Inknut Antiqua"/>
            </a:endParaRPr>
          </a:p>
        </p:txBody>
      </p:sp>
      <p:sp>
        <p:nvSpPr>
          <p:cNvPr id="1170" name="Google Shape;1170;p71"/>
          <p:cNvSpPr txBox="1"/>
          <p:nvPr/>
        </p:nvSpPr>
        <p:spPr>
          <a:xfrm>
            <a:off x="1185900" y="3852300"/>
            <a:ext cx="2985600" cy="620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Mercury is the closest planet to the Sun and the smallest one</a:t>
            </a:r>
            <a:endParaRPr>
              <a:solidFill>
                <a:schemeClr val="accent1"/>
              </a:solidFill>
              <a:latin typeface="Work Sans"/>
              <a:ea typeface="Work Sans"/>
              <a:cs typeface="Work Sans"/>
              <a:sym typeface="Work Sans"/>
            </a:endParaRPr>
          </a:p>
        </p:txBody>
      </p:sp>
      <p:cxnSp>
        <p:nvCxnSpPr>
          <p:cNvPr id="1171" name="Google Shape;1171;p71"/>
          <p:cNvCxnSpPr>
            <a:stCxn id="1165" idx="2"/>
            <a:endCxn id="1169" idx="0"/>
          </p:cNvCxnSpPr>
          <p:nvPr/>
        </p:nvCxnSpPr>
        <p:spPr>
          <a:xfrm>
            <a:off x="2678688" y="2582400"/>
            <a:ext cx="0" cy="448200"/>
          </a:xfrm>
          <a:prstGeom prst="straightConnector1">
            <a:avLst/>
          </a:prstGeom>
          <a:noFill/>
          <a:ln w="9525" cap="flat" cmpd="sng">
            <a:solidFill>
              <a:schemeClr val="accent1"/>
            </a:solidFill>
            <a:prstDash val="solid"/>
            <a:round/>
            <a:headEnd type="none" w="med" len="med"/>
            <a:tailEnd type="triangle" w="med" len="med"/>
          </a:ln>
        </p:spPr>
      </p:cxnSp>
      <p:cxnSp>
        <p:nvCxnSpPr>
          <p:cNvPr id="1172" name="Google Shape;1172;p71"/>
          <p:cNvCxnSpPr>
            <a:stCxn id="1166" idx="2"/>
            <a:endCxn id="1167" idx="0"/>
          </p:cNvCxnSpPr>
          <p:nvPr/>
        </p:nvCxnSpPr>
        <p:spPr>
          <a:xfrm>
            <a:off x="6465313" y="2582400"/>
            <a:ext cx="0" cy="448200"/>
          </a:xfrm>
          <a:prstGeom prst="straightConnector1">
            <a:avLst/>
          </a:prstGeom>
          <a:noFill/>
          <a:ln w="9525" cap="flat" cmpd="sng">
            <a:solidFill>
              <a:schemeClr val="accent1"/>
            </a:solidFill>
            <a:prstDash val="solid"/>
            <a:round/>
            <a:headEnd type="none" w="med" len="med"/>
            <a:tailEnd type="triangle" w="med" len="med"/>
          </a:ln>
        </p:spPr>
      </p:cxnSp>
      <p:cxnSp>
        <p:nvCxnSpPr>
          <p:cNvPr id="1173" name="Google Shape;1173;p71"/>
          <p:cNvCxnSpPr>
            <a:stCxn id="1165" idx="3"/>
            <a:endCxn id="1166" idx="1"/>
          </p:cNvCxnSpPr>
          <p:nvPr/>
        </p:nvCxnSpPr>
        <p:spPr>
          <a:xfrm>
            <a:off x="4171488" y="2230050"/>
            <a:ext cx="801000" cy="0"/>
          </a:xfrm>
          <a:prstGeom prst="straightConnector1">
            <a:avLst/>
          </a:prstGeom>
          <a:noFill/>
          <a:ln w="9525" cap="flat" cmpd="sng">
            <a:solidFill>
              <a:schemeClr val="accent1"/>
            </a:solidFill>
            <a:prstDash val="solid"/>
            <a:round/>
            <a:headEnd type="triangle" w="med" len="med"/>
            <a:tailEnd type="triangl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65"/>
                                        </p:tgtEl>
                                        <p:attrNameLst>
                                          <p:attrName>style.visibility</p:attrName>
                                        </p:attrNameLst>
                                      </p:cBhvr>
                                      <p:to>
                                        <p:strVal val="visible"/>
                                      </p:to>
                                    </p:set>
                                    <p:animEffect transition="in" filter="fade">
                                      <p:cBhvr>
                                        <p:cTn id="7" dur="1000"/>
                                        <p:tgtEl>
                                          <p:spTgt spid="116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171"/>
                                        </p:tgtEl>
                                        <p:attrNameLst>
                                          <p:attrName>style.visibility</p:attrName>
                                        </p:attrNameLst>
                                      </p:cBhvr>
                                      <p:to>
                                        <p:strVal val="visible"/>
                                      </p:to>
                                    </p:set>
                                    <p:animEffect transition="in" filter="fade">
                                      <p:cBhvr>
                                        <p:cTn id="11" dur="1000"/>
                                        <p:tgtEl>
                                          <p:spTgt spid="1171"/>
                                        </p:tgtEl>
                                      </p:cBhvr>
                                    </p:animEffect>
                                  </p:childTnLst>
                                </p:cTn>
                              </p:par>
                              <p:par>
                                <p:cTn id="12" presetID="10" presetClass="entr" presetSubtype="0" fill="hold" nodeType="withEffect">
                                  <p:stCondLst>
                                    <p:cond delay="0"/>
                                  </p:stCondLst>
                                  <p:childTnLst>
                                    <p:set>
                                      <p:cBhvr>
                                        <p:cTn id="13" dur="1" fill="hold">
                                          <p:stCondLst>
                                            <p:cond delay="0"/>
                                          </p:stCondLst>
                                        </p:cTn>
                                        <p:tgtEl>
                                          <p:spTgt spid="1169"/>
                                        </p:tgtEl>
                                        <p:attrNameLst>
                                          <p:attrName>style.visibility</p:attrName>
                                        </p:attrNameLst>
                                      </p:cBhvr>
                                      <p:to>
                                        <p:strVal val="visible"/>
                                      </p:to>
                                    </p:set>
                                    <p:animEffect transition="in" filter="fade">
                                      <p:cBhvr>
                                        <p:cTn id="14" dur="1000"/>
                                        <p:tgtEl>
                                          <p:spTgt spid="1169"/>
                                        </p:tgtEl>
                                      </p:cBhvr>
                                    </p:animEffect>
                                  </p:childTnLst>
                                </p:cTn>
                              </p:par>
                              <p:par>
                                <p:cTn id="15" presetID="10" presetClass="entr" presetSubtype="0" fill="hold" nodeType="withEffect">
                                  <p:stCondLst>
                                    <p:cond delay="0"/>
                                  </p:stCondLst>
                                  <p:childTnLst>
                                    <p:set>
                                      <p:cBhvr>
                                        <p:cTn id="16" dur="1" fill="hold">
                                          <p:stCondLst>
                                            <p:cond delay="0"/>
                                          </p:stCondLst>
                                        </p:cTn>
                                        <p:tgtEl>
                                          <p:spTgt spid="1170"/>
                                        </p:tgtEl>
                                        <p:attrNameLst>
                                          <p:attrName>style.visibility</p:attrName>
                                        </p:attrNameLst>
                                      </p:cBhvr>
                                      <p:to>
                                        <p:strVal val="visible"/>
                                      </p:to>
                                    </p:set>
                                    <p:animEffect transition="in" filter="fade">
                                      <p:cBhvr>
                                        <p:cTn id="17" dur="1000"/>
                                        <p:tgtEl>
                                          <p:spTgt spid="117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1166"/>
                                        </p:tgtEl>
                                        <p:attrNameLst>
                                          <p:attrName>style.visibility</p:attrName>
                                        </p:attrNameLst>
                                      </p:cBhvr>
                                      <p:to>
                                        <p:strVal val="visible"/>
                                      </p:to>
                                    </p:set>
                                    <p:animEffect transition="in" filter="fade">
                                      <p:cBhvr>
                                        <p:cTn id="21" dur="1000"/>
                                        <p:tgtEl>
                                          <p:spTgt spid="1166"/>
                                        </p:tgtEl>
                                      </p:cBhvr>
                                    </p:animEffect>
                                  </p:childTnLst>
                                </p:cTn>
                              </p:par>
                            </p:childTnLst>
                          </p:cTn>
                        </p:par>
                        <p:par>
                          <p:cTn id="22" fill="hold">
                            <p:stCondLst>
                              <p:cond delay="3000"/>
                            </p:stCondLst>
                            <p:childTnLst>
                              <p:par>
                                <p:cTn id="23" presetID="10" presetClass="entr" presetSubtype="0" fill="hold" nodeType="afterEffect">
                                  <p:stCondLst>
                                    <p:cond delay="0"/>
                                  </p:stCondLst>
                                  <p:childTnLst>
                                    <p:set>
                                      <p:cBhvr>
                                        <p:cTn id="24" dur="1" fill="hold">
                                          <p:stCondLst>
                                            <p:cond delay="0"/>
                                          </p:stCondLst>
                                        </p:cTn>
                                        <p:tgtEl>
                                          <p:spTgt spid="1172"/>
                                        </p:tgtEl>
                                        <p:attrNameLst>
                                          <p:attrName>style.visibility</p:attrName>
                                        </p:attrNameLst>
                                      </p:cBhvr>
                                      <p:to>
                                        <p:strVal val="visible"/>
                                      </p:to>
                                    </p:set>
                                    <p:animEffect transition="in" filter="fade">
                                      <p:cBhvr>
                                        <p:cTn id="25" dur="1000"/>
                                        <p:tgtEl>
                                          <p:spTgt spid="1172"/>
                                        </p:tgtEl>
                                      </p:cBhvr>
                                    </p:animEffect>
                                  </p:childTnLst>
                                </p:cTn>
                              </p:par>
                              <p:par>
                                <p:cTn id="26" presetID="10" presetClass="entr" presetSubtype="0" fill="hold" nodeType="withEffect">
                                  <p:stCondLst>
                                    <p:cond delay="0"/>
                                  </p:stCondLst>
                                  <p:childTnLst>
                                    <p:set>
                                      <p:cBhvr>
                                        <p:cTn id="27" dur="1" fill="hold">
                                          <p:stCondLst>
                                            <p:cond delay="0"/>
                                          </p:stCondLst>
                                        </p:cTn>
                                        <p:tgtEl>
                                          <p:spTgt spid="1167"/>
                                        </p:tgtEl>
                                        <p:attrNameLst>
                                          <p:attrName>style.visibility</p:attrName>
                                        </p:attrNameLst>
                                      </p:cBhvr>
                                      <p:to>
                                        <p:strVal val="visible"/>
                                      </p:to>
                                    </p:set>
                                    <p:animEffect transition="in" filter="fade">
                                      <p:cBhvr>
                                        <p:cTn id="28" dur="1000"/>
                                        <p:tgtEl>
                                          <p:spTgt spid="1167"/>
                                        </p:tgtEl>
                                      </p:cBhvr>
                                    </p:animEffect>
                                  </p:childTnLst>
                                </p:cTn>
                              </p:par>
                              <p:par>
                                <p:cTn id="29" presetID="10" presetClass="entr" presetSubtype="0" fill="hold" nodeType="withEffect">
                                  <p:stCondLst>
                                    <p:cond delay="0"/>
                                  </p:stCondLst>
                                  <p:childTnLst>
                                    <p:set>
                                      <p:cBhvr>
                                        <p:cTn id="30" dur="1" fill="hold">
                                          <p:stCondLst>
                                            <p:cond delay="0"/>
                                          </p:stCondLst>
                                        </p:cTn>
                                        <p:tgtEl>
                                          <p:spTgt spid="1168"/>
                                        </p:tgtEl>
                                        <p:attrNameLst>
                                          <p:attrName>style.visibility</p:attrName>
                                        </p:attrNameLst>
                                      </p:cBhvr>
                                      <p:to>
                                        <p:strVal val="visible"/>
                                      </p:to>
                                    </p:set>
                                    <p:animEffect transition="in" filter="fade">
                                      <p:cBhvr>
                                        <p:cTn id="31" dur="1000"/>
                                        <p:tgtEl>
                                          <p:spTgt spid="1168"/>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1173"/>
                                        </p:tgtEl>
                                        <p:attrNameLst>
                                          <p:attrName>style.visibility</p:attrName>
                                        </p:attrNameLst>
                                      </p:cBhvr>
                                      <p:to>
                                        <p:strVal val="visible"/>
                                      </p:to>
                                    </p:set>
                                    <p:animEffect transition="in" filter="fade">
                                      <p:cBhvr>
                                        <p:cTn id="35" dur="1000"/>
                                        <p:tgtEl>
                                          <p:spTgt spid="1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77"/>
        <p:cNvGrpSpPr/>
        <p:nvPr/>
      </p:nvGrpSpPr>
      <p:grpSpPr>
        <a:xfrm>
          <a:off x="0" y="0"/>
          <a:ext cx="0" cy="0"/>
          <a:chOff x="0" y="0"/>
          <a:chExt cx="0" cy="0"/>
        </a:xfrm>
      </p:grpSpPr>
      <p:sp>
        <p:nvSpPr>
          <p:cNvPr id="1178" name="Google Shape;1178;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Continents of the world</a:t>
            </a:r>
            <a:endParaRPr/>
          </a:p>
        </p:txBody>
      </p:sp>
      <p:grpSp>
        <p:nvGrpSpPr>
          <p:cNvPr id="1179" name="Google Shape;1179;p72"/>
          <p:cNvGrpSpPr/>
          <p:nvPr/>
        </p:nvGrpSpPr>
        <p:grpSpPr>
          <a:xfrm>
            <a:off x="3043934" y="2081934"/>
            <a:ext cx="3057619" cy="1629286"/>
            <a:chOff x="233350" y="949250"/>
            <a:chExt cx="7137300" cy="3802300"/>
          </a:xfrm>
        </p:grpSpPr>
        <p:sp>
          <p:nvSpPr>
            <p:cNvPr id="1180" name="Google Shape;1180;p7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 name="Google Shape;1231;p72"/>
          <p:cNvSpPr txBox="1"/>
          <p:nvPr/>
        </p:nvSpPr>
        <p:spPr>
          <a:xfrm>
            <a:off x="771525" y="2469113"/>
            <a:ext cx="2178600" cy="316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accent1"/>
                </a:solidFill>
                <a:latin typeface="Inknut Antiqua"/>
                <a:ea typeface="Inknut Antiqua"/>
                <a:cs typeface="Inknut Antiqua"/>
                <a:sym typeface="Inknut Antiqua"/>
              </a:rPr>
              <a:t>South America</a:t>
            </a:r>
            <a:endParaRPr sz="1800" b="1">
              <a:solidFill>
                <a:schemeClr val="accent1"/>
              </a:solidFill>
              <a:latin typeface="Inknut Antiqua"/>
              <a:ea typeface="Inknut Antiqua"/>
              <a:cs typeface="Inknut Antiqua"/>
              <a:sym typeface="Inknut Antiqua"/>
            </a:endParaRPr>
          </a:p>
        </p:txBody>
      </p:sp>
      <p:sp>
        <p:nvSpPr>
          <p:cNvPr id="1232" name="Google Shape;1232;p72"/>
          <p:cNvSpPr txBox="1"/>
          <p:nvPr/>
        </p:nvSpPr>
        <p:spPr>
          <a:xfrm>
            <a:off x="771525" y="2785493"/>
            <a:ext cx="2178600" cy="560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Jupiter is a gas giant and the biggest planet</a:t>
            </a:r>
            <a:endParaRPr>
              <a:solidFill>
                <a:schemeClr val="accent1"/>
              </a:solidFill>
              <a:latin typeface="Work Sans"/>
              <a:ea typeface="Work Sans"/>
              <a:cs typeface="Work Sans"/>
              <a:sym typeface="Work Sans"/>
            </a:endParaRPr>
          </a:p>
        </p:txBody>
      </p:sp>
      <p:sp>
        <p:nvSpPr>
          <p:cNvPr id="1233" name="Google Shape;1233;p72"/>
          <p:cNvSpPr txBox="1"/>
          <p:nvPr/>
        </p:nvSpPr>
        <p:spPr>
          <a:xfrm>
            <a:off x="6195372" y="2469113"/>
            <a:ext cx="2178600" cy="316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accent1"/>
                </a:solidFill>
                <a:latin typeface="Inknut Antiqua"/>
                <a:ea typeface="Inknut Antiqua"/>
                <a:cs typeface="Inknut Antiqua"/>
                <a:sym typeface="Inknut Antiqua"/>
              </a:rPr>
              <a:t>Asia</a:t>
            </a:r>
            <a:endParaRPr sz="1800" b="1">
              <a:solidFill>
                <a:schemeClr val="accent1"/>
              </a:solidFill>
              <a:latin typeface="Inknut Antiqua"/>
              <a:ea typeface="Inknut Antiqua"/>
              <a:cs typeface="Inknut Antiqua"/>
              <a:sym typeface="Inknut Antiqua"/>
            </a:endParaRPr>
          </a:p>
        </p:txBody>
      </p:sp>
      <p:sp>
        <p:nvSpPr>
          <p:cNvPr id="1234" name="Google Shape;1234;p72"/>
          <p:cNvSpPr txBox="1"/>
          <p:nvPr/>
        </p:nvSpPr>
        <p:spPr>
          <a:xfrm>
            <a:off x="6195361" y="2785493"/>
            <a:ext cx="2178600" cy="560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Saturn is composed of hydrogen and helium</a:t>
            </a:r>
            <a:endParaRPr>
              <a:solidFill>
                <a:schemeClr val="accent1"/>
              </a:solidFill>
              <a:latin typeface="Work Sans"/>
              <a:ea typeface="Work Sans"/>
              <a:cs typeface="Work Sans"/>
              <a:sym typeface="Work Sans"/>
            </a:endParaRPr>
          </a:p>
        </p:txBody>
      </p:sp>
      <p:sp>
        <p:nvSpPr>
          <p:cNvPr id="1235" name="Google Shape;1235;p72"/>
          <p:cNvSpPr txBox="1"/>
          <p:nvPr/>
        </p:nvSpPr>
        <p:spPr>
          <a:xfrm>
            <a:off x="6195347" y="1479933"/>
            <a:ext cx="2178600" cy="316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accent1"/>
                </a:solidFill>
                <a:latin typeface="Inknut Antiqua"/>
                <a:ea typeface="Inknut Antiqua"/>
                <a:cs typeface="Inknut Antiqua"/>
                <a:sym typeface="Inknut Antiqua"/>
              </a:rPr>
              <a:t>Europe</a:t>
            </a:r>
            <a:endParaRPr sz="1800" b="1">
              <a:solidFill>
                <a:schemeClr val="accent1"/>
              </a:solidFill>
              <a:latin typeface="Inknut Antiqua"/>
              <a:ea typeface="Inknut Antiqua"/>
              <a:cs typeface="Inknut Antiqua"/>
              <a:sym typeface="Inknut Antiqua"/>
            </a:endParaRPr>
          </a:p>
        </p:txBody>
      </p:sp>
      <p:sp>
        <p:nvSpPr>
          <p:cNvPr id="1236" name="Google Shape;1236;p72"/>
          <p:cNvSpPr txBox="1"/>
          <p:nvPr/>
        </p:nvSpPr>
        <p:spPr>
          <a:xfrm>
            <a:off x="6195349" y="1796311"/>
            <a:ext cx="2178600" cy="560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Venus is the second planet from the Sun</a:t>
            </a:r>
            <a:endParaRPr>
              <a:solidFill>
                <a:schemeClr val="accent1"/>
              </a:solidFill>
              <a:latin typeface="Work Sans"/>
              <a:ea typeface="Work Sans"/>
              <a:cs typeface="Work Sans"/>
              <a:sym typeface="Work Sans"/>
            </a:endParaRPr>
          </a:p>
        </p:txBody>
      </p:sp>
      <p:sp>
        <p:nvSpPr>
          <p:cNvPr id="1237" name="Google Shape;1237;p72"/>
          <p:cNvSpPr txBox="1"/>
          <p:nvPr/>
        </p:nvSpPr>
        <p:spPr>
          <a:xfrm>
            <a:off x="771525" y="1479933"/>
            <a:ext cx="2178600" cy="316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accent1"/>
                </a:solidFill>
                <a:latin typeface="Inknut Antiqua"/>
                <a:ea typeface="Inknut Antiqua"/>
                <a:cs typeface="Inknut Antiqua"/>
                <a:sym typeface="Inknut Antiqua"/>
              </a:rPr>
              <a:t>North America</a:t>
            </a:r>
            <a:endParaRPr sz="1800" b="1">
              <a:solidFill>
                <a:schemeClr val="accent1"/>
              </a:solidFill>
              <a:latin typeface="Inknut Antiqua"/>
              <a:ea typeface="Inknut Antiqua"/>
              <a:cs typeface="Inknut Antiqua"/>
              <a:sym typeface="Inknut Antiqua"/>
            </a:endParaRPr>
          </a:p>
        </p:txBody>
      </p:sp>
      <p:sp>
        <p:nvSpPr>
          <p:cNvPr id="1238" name="Google Shape;1238;p72"/>
          <p:cNvSpPr txBox="1"/>
          <p:nvPr/>
        </p:nvSpPr>
        <p:spPr>
          <a:xfrm>
            <a:off x="771534" y="1796311"/>
            <a:ext cx="2178600" cy="560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Neptune is very far from the Sun</a:t>
            </a:r>
            <a:endParaRPr>
              <a:solidFill>
                <a:schemeClr val="accent1"/>
              </a:solidFill>
              <a:latin typeface="Work Sans"/>
              <a:ea typeface="Work Sans"/>
              <a:cs typeface="Work Sans"/>
              <a:sym typeface="Work Sans"/>
            </a:endParaRPr>
          </a:p>
        </p:txBody>
      </p:sp>
      <p:sp>
        <p:nvSpPr>
          <p:cNvPr id="1239" name="Google Shape;1239;p72"/>
          <p:cNvSpPr txBox="1"/>
          <p:nvPr/>
        </p:nvSpPr>
        <p:spPr>
          <a:xfrm>
            <a:off x="771525" y="3560224"/>
            <a:ext cx="2178600" cy="316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b="1">
                <a:solidFill>
                  <a:schemeClr val="accent1"/>
                </a:solidFill>
                <a:latin typeface="Inknut Antiqua"/>
                <a:ea typeface="Inknut Antiqua"/>
                <a:cs typeface="Inknut Antiqua"/>
                <a:sym typeface="Inknut Antiqua"/>
              </a:rPr>
              <a:t>Africa</a:t>
            </a:r>
            <a:endParaRPr sz="1800" b="1">
              <a:solidFill>
                <a:schemeClr val="accent1"/>
              </a:solidFill>
              <a:latin typeface="Inknut Antiqua"/>
              <a:ea typeface="Inknut Antiqua"/>
              <a:cs typeface="Inknut Antiqua"/>
              <a:sym typeface="Inknut Antiqua"/>
            </a:endParaRPr>
          </a:p>
        </p:txBody>
      </p:sp>
      <p:sp>
        <p:nvSpPr>
          <p:cNvPr id="1240" name="Google Shape;1240;p72"/>
          <p:cNvSpPr txBox="1"/>
          <p:nvPr/>
        </p:nvSpPr>
        <p:spPr>
          <a:xfrm>
            <a:off x="771525" y="3876600"/>
            <a:ext cx="2178600" cy="560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Mercury is the closest planet to the Sun</a:t>
            </a:r>
            <a:endParaRPr>
              <a:solidFill>
                <a:schemeClr val="accent1"/>
              </a:solidFill>
              <a:latin typeface="Work Sans"/>
              <a:ea typeface="Work Sans"/>
              <a:cs typeface="Work Sans"/>
              <a:sym typeface="Work Sans"/>
            </a:endParaRPr>
          </a:p>
        </p:txBody>
      </p:sp>
      <p:sp>
        <p:nvSpPr>
          <p:cNvPr id="1241" name="Google Shape;1241;p72"/>
          <p:cNvSpPr txBox="1"/>
          <p:nvPr/>
        </p:nvSpPr>
        <p:spPr>
          <a:xfrm>
            <a:off x="6195372" y="3560224"/>
            <a:ext cx="2178600" cy="316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accent1"/>
                </a:solidFill>
                <a:latin typeface="Inknut Antiqua"/>
                <a:ea typeface="Inknut Antiqua"/>
                <a:cs typeface="Inknut Antiqua"/>
                <a:sym typeface="Inknut Antiqua"/>
              </a:rPr>
              <a:t>Australia</a:t>
            </a:r>
            <a:endParaRPr sz="1800" b="1">
              <a:solidFill>
                <a:schemeClr val="accent1"/>
              </a:solidFill>
              <a:latin typeface="Inknut Antiqua"/>
              <a:ea typeface="Inknut Antiqua"/>
              <a:cs typeface="Inknut Antiqua"/>
              <a:sym typeface="Inknut Antiqua"/>
            </a:endParaRPr>
          </a:p>
        </p:txBody>
      </p:sp>
      <p:sp>
        <p:nvSpPr>
          <p:cNvPr id="1242" name="Google Shape;1242;p72"/>
          <p:cNvSpPr txBox="1"/>
          <p:nvPr/>
        </p:nvSpPr>
        <p:spPr>
          <a:xfrm>
            <a:off x="6195361" y="3876600"/>
            <a:ext cx="2178600" cy="560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Despite being red, Mars is very cold</a:t>
            </a:r>
            <a:endParaRPr>
              <a:solidFill>
                <a:schemeClr val="accent1"/>
              </a:solidFill>
              <a:latin typeface="Work Sans"/>
              <a:ea typeface="Work Sans"/>
              <a:cs typeface="Work Sans"/>
              <a:sym typeface="Work Sans"/>
            </a:endParaRPr>
          </a:p>
        </p:txBody>
      </p:sp>
      <p:cxnSp>
        <p:nvCxnSpPr>
          <p:cNvPr id="1243" name="Google Shape;1243;p72"/>
          <p:cNvCxnSpPr>
            <a:stCxn id="1237" idx="3"/>
          </p:cNvCxnSpPr>
          <p:nvPr/>
        </p:nvCxnSpPr>
        <p:spPr>
          <a:xfrm>
            <a:off x="2950125" y="1638183"/>
            <a:ext cx="527100" cy="655200"/>
          </a:xfrm>
          <a:prstGeom prst="bentConnector2">
            <a:avLst/>
          </a:prstGeom>
          <a:noFill/>
          <a:ln w="9525" cap="flat" cmpd="sng">
            <a:solidFill>
              <a:schemeClr val="accent1"/>
            </a:solidFill>
            <a:prstDash val="solid"/>
            <a:round/>
            <a:headEnd type="oval" w="med" len="med"/>
            <a:tailEnd type="oval" w="med" len="med"/>
          </a:ln>
        </p:spPr>
      </p:cxnSp>
      <p:cxnSp>
        <p:nvCxnSpPr>
          <p:cNvPr id="1244" name="Google Shape;1244;p72"/>
          <p:cNvCxnSpPr>
            <a:stCxn id="1231" idx="3"/>
          </p:cNvCxnSpPr>
          <p:nvPr/>
        </p:nvCxnSpPr>
        <p:spPr>
          <a:xfrm>
            <a:off x="2950125" y="2627363"/>
            <a:ext cx="790200" cy="419700"/>
          </a:xfrm>
          <a:prstGeom prst="bentConnector3">
            <a:avLst>
              <a:gd name="adj1" fmla="val 50000"/>
            </a:avLst>
          </a:prstGeom>
          <a:noFill/>
          <a:ln w="9525" cap="flat" cmpd="sng">
            <a:solidFill>
              <a:schemeClr val="accent1"/>
            </a:solidFill>
            <a:prstDash val="solid"/>
            <a:round/>
            <a:headEnd type="oval" w="med" len="med"/>
            <a:tailEnd type="oval" w="med" len="med"/>
          </a:ln>
        </p:spPr>
      </p:cxnSp>
      <p:cxnSp>
        <p:nvCxnSpPr>
          <p:cNvPr id="1245" name="Google Shape;1245;p72"/>
          <p:cNvCxnSpPr>
            <a:stCxn id="1239" idx="3"/>
            <a:endCxn id="1246" idx="4"/>
          </p:cNvCxnSpPr>
          <p:nvPr/>
        </p:nvCxnSpPr>
        <p:spPr>
          <a:xfrm rot="10800000" flipH="1">
            <a:off x="2950125" y="2860174"/>
            <a:ext cx="1636800" cy="858300"/>
          </a:xfrm>
          <a:prstGeom prst="bentConnector2">
            <a:avLst/>
          </a:prstGeom>
          <a:noFill/>
          <a:ln w="9525" cap="flat" cmpd="sng">
            <a:solidFill>
              <a:schemeClr val="accent1"/>
            </a:solidFill>
            <a:prstDash val="solid"/>
            <a:round/>
            <a:headEnd type="oval" w="med" len="med"/>
            <a:tailEnd type="oval" w="med" len="med"/>
          </a:ln>
        </p:spPr>
      </p:cxnSp>
      <p:sp>
        <p:nvSpPr>
          <p:cNvPr id="1246" name="Google Shape;1246;p72"/>
          <p:cNvSpPr/>
          <p:nvPr/>
        </p:nvSpPr>
        <p:spPr>
          <a:xfrm>
            <a:off x="4550250" y="2786725"/>
            <a:ext cx="73500" cy="73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2"/>
          <p:cNvSpPr/>
          <p:nvPr/>
        </p:nvSpPr>
        <p:spPr>
          <a:xfrm>
            <a:off x="4623750" y="2323925"/>
            <a:ext cx="73500" cy="73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2"/>
          <p:cNvSpPr/>
          <p:nvPr/>
        </p:nvSpPr>
        <p:spPr>
          <a:xfrm>
            <a:off x="5244325" y="2544875"/>
            <a:ext cx="73500" cy="73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2"/>
          <p:cNvSpPr/>
          <p:nvPr/>
        </p:nvSpPr>
        <p:spPr>
          <a:xfrm>
            <a:off x="5707125" y="3344275"/>
            <a:ext cx="73500" cy="73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50" name="Google Shape;1250;p72"/>
          <p:cNvCxnSpPr>
            <a:stCxn id="1235" idx="1"/>
            <a:endCxn id="1247" idx="0"/>
          </p:cNvCxnSpPr>
          <p:nvPr/>
        </p:nvCxnSpPr>
        <p:spPr>
          <a:xfrm flipH="1">
            <a:off x="4660547" y="1638183"/>
            <a:ext cx="1534800" cy="685800"/>
          </a:xfrm>
          <a:prstGeom prst="bentConnector2">
            <a:avLst/>
          </a:prstGeom>
          <a:noFill/>
          <a:ln w="9525" cap="flat" cmpd="sng">
            <a:solidFill>
              <a:schemeClr val="accent1"/>
            </a:solidFill>
            <a:prstDash val="solid"/>
            <a:round/>
            <a:headEnd type="oval" w="med" len="med"/>
            <a:tailEnd type="oval" w="med" len="med"/>
          </a:ln>
        </p:spPr>
      </p:cxnSp>
      <p:cxnSp>
        <p:nvCxnSpPr>
          <p:cNvPr id="1251" name="Google Shape;1251;p72"/>
          <p:cNvCxnSpPr>
            <a:stCxn id="1233" idx="1"/>
            <a:endCxn id="1248" idx="4"/>
          </p:cNvCxnSpPr>
          <p:nvPr/>
        </p:nvCxnSpPr>
        <p:spPr>
          <a:xfrm rot="10800000">
            <a:off x="5280972" y="2618363"/>
            <a:ext cx="914400" cy="9000"/>
          </a:xfrm>
          <a:prstGeom prst="bentConnector2">
            <a:avLst/>
          </a:prstGeom>
          <a:noFill/>
          <a:ln w="9525" cap="flat" cmpd="sng">
            <a:solidFill>
              <a:schemeClr val="accent1"/>
            </a:solidFill>
            <a:prstDash val="solid"/>
            <a:round/>
            <a:headEnd type="oval" w="med" len="med"/>
            <a:tailEnd type="oval" w="med" len="med"/>
          </a:ln>
        </p:spPr>
      </p:cxnSp>
      <p:cxnSp>
        <p:nvCxnSpPr>
          <p:cNvPr id="1252" name="Google Shape;1252;p72"/>
          <p:cNvCxnSpPr>
            <a:stCxn id="1241" idx="1"/>
            <a:endCxn id="1249" idx="4"/>
          </p:cNvCxnSpPr>
          <p:nvPr/>
        </p:nvCxnSpPr>
        <p:spPr>
          <a:xfrm rot="10800000">
            <a:off x="5743872" y="3417874"/>
            <a:ext cx="451500" cy="300600"/>
          </a:xfrm>
          <a:prstGeom prst="bentConnector2">
            <a:avLst/>
          </a:prstGeom>
          <a:noFill/>
          <a:ln w="9525" cap="flat" cmpd="sng">
            <a:solidFill>
              <a:schemeClr val="accent1"/>
            </a:solidFill>
            <a:prstDash val="solid"/>
            <a:round/>
            <a:headEnd type="oval" w="med" len="med"/>
            <a:tailEnd type="oval"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56"/>
        <p:cNvGrpSpPr/>
        <p:nvPr/>
      </p:nvGrpSpPr>
      <p:grpSpPr>
        <a:xfrm>
          <a:off x="0" y="0"/>
          <a:ext cx="0" cy="0"/>
          <a:chOff x="0" y="0"/>
          <a:chExt cx="0" cy="0"/>
        </a:xfrm>
      </p:grpSpPr>
      <p:sp>
        <p:nvSpPr>
          <p:cNvPr id="1257" name="Google Shape;1257;p73"/>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United States in the</a:t>
            </a:r>
            <a:endParaRPr/>
          </a:p>
          <a:p>
            <a:pPr marL="0" lvl="0" indent="0" algn="ctr" rtl="0">
              <a:spcBef>
                <a:spcPts val="0"/>
              </a:spcBef>
              <a:spcAft>
                <a:spcPts val="0"/>
              </a:spcAft>
              <a:buNone/>
            </a:pPr>
            <a:r>
              <a:rPr lang="en"/>
              <a:t>colonial era</a:t>
            </a:r>
            <a:endParaRPr/>
          </a:p>
        </p:txBody>
      </p:sp>
      <p:grpSp>
        <p:nvGrpSpPr>
          <p:cNvPr id="1258" name="Google Shape;1258;p73"/>
          <p:cNvGrpSpPr/>
          <p:nvPr/>
        </p:nvGrpSpPr>
        <p:grpSpPr>
          <a:xfrm>
            <a:off x="2955516" y="1948014"/>
            <a:ext cx="3232940" cy="2114363"/>
            <a:chOff x="2790216" y="1687498"/>
            <a:chExt cx="3563254" cy="2330390"/>
          </a:xfrm>
        </p:grpSpPr>
        <p:sp>
          <p:nvSpPr>
            <p:cNvPr id="1259" name="Google Shape;1259;p73"/>
            <p:cNvSpPr/>
            <p:nvPr/>
          </p:nvSpPr>
          <p:spPr>
            <a:xfrm>
              <a:off x="4984296" y="2498516"/>
              <a:ext cx="24" cy="24"/>
            </a:xfrm>
            <a:custGeom>
              <a:avLst/>
              <a:gdLst/>
              <a:ahLst/>
              <a:cxnLst/>
              <a:rect l="l" t="t" r="r" b="b"/>
              <a:pathLst>
                <a:path w="1" h="1" extrusionOk="0">
                  <a:moveTo>
                    <a:pt x="0" y="0"/>
                  </a:moveTo>
                  <a:lnTo>
                    <a:pt x="0" y="0"/>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3"/>
            <p:cNvSpPr/>
            <p:nvPr/>
          </p:nvSpPr>
          <p:spPr>
            <a:xfrm>
              <a:off x="4997922" y="2508742"/>
              <a:ext cx="24" cy="24"/>
            </a:xfrm>
            <a:custGeom>
              <a:avLst/>
              <a:gdLst/>
              <a:ahLst/>
              <a:cxnLst/>
              <a:rect l="l" t="t" r="r" b="b"/>
              <a:pathLst>
                <a:path w="1" h="1" extrusionOk="0">
                  <a:moveTo>
                    <a:pt x="1" y="1"/>
                  </a:moveTo>
                  <a:lnTo>
                    <a:pt x="1" y="1"/>
                  </a:lnTo>
                  <a:lnTo>
                    <a:pt x="1" y="1"/>
                  </a:lnTo>
                  <a:lnTo>
                    <a:pt x="1" y="1"/>
                  </a:lnTo>
                  <a:lnTo>
                    <a:pt x="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3"/>
            <p:cNvSpPr/>
            <p:nvPr/>
          </p:nvSpPr>
          <p:spPr>
            <a:xfrm>
              <a:off x="4970646" y="2699817"/>
              <a:ext cx="1158" cy="1158"/>
            </a:xfrm>
            <a:custGeom>
              <a:avLst/>
              <a:gdLst/>
              <a:ahLst/>
              <a:cxnLst/>
              <a:rect l="l" t="t" r="r" b="b"/>
              <a:pathLst>
                <a:path w="48" h="48" extrusionOk="0">
                  <a:moveTo>
                    <a:pt x="0" y="1"/>
                  </a:moveTo>
                  <a:lnTo>
                    <a:pt x="0" y="1"/>
                  </a:lnTo>
                  <a:lnTo>
                    <a:pt x="47" y="48"/>
                  </a:lnTo>
                  <a:lnTo>
                    <a:pt x="47" y="48"/>
                  </a:lnTo>
                  <a:lnTo>
                    <a:pt x="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3"/>
            <p:cNvSpPr/>
            <p:nvPr/>
          </p:nvSpPr>
          <p:spPr>
            <a:xfrm>
              <a:off x="4982005" y="2496225"/>
              <a:ext cx="24" cy="24"/>
            </a:xfrm>
            <a:custGeom>
              <a:avLst/>
              <a:gdLst/>
              <a:ahLst/>
              <a:cxnLst/>
              <a:rect l="l" t="t" r="r" b="b"/>
              <a:pathLst>
                <a:path w="1" h="1" extrusionOk="0">
                  <a:moveTo>
                    <a:pt x="1" y="1"/>
                  </a:moveTo>
                  <a:lnTo>
                    <a:pt x="1" y="1"/>
                  </a:lnTo>
                  <a:lnTo>
                    <a:pt x="1" y="1"/>
                  </a:lnTo>
                  <a:lnTo>
                    <a:pt x="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3"/>
            <p:cNvSpPr/>
            <p:nvPr/>
          </p:nvSpPr>
          <p:spPr>
            <a:xfrm>
              <a:off x="5442653" y="2719158"/>
              <a:ext cx="24" cy="24"/>
            </a:xfrm>
            <a:custGeom>
              <a:avLst/>
              <a:gdLst/>
              <a:ahLst/>
              <a:cxnLst/>
              <a:rect l="l" t="t" r="r" b="b"/>
              <a:pathLst>
                <a:path w="1" h="1" extrusionOk="0">
                  <a:moveTo>
                    <a:pt x="0" y="1"/>
                  </a:moveTo>
                  <a:lnTo>
                    <a:pt x="0" y="1"/>
                  </a:lnTo>
                  <a:lnTo>
                    <a:pt x="0" y="1"/>
                  </a:lnTo>
                  <a:lnTo>
                    <a:pt x="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3"/>
            <p:cNvSpPr/>
            <p:nvPr/>
          </p:nvSpPr>
          <p:spPr>
            <a:xfrm>
              <a:off x="4903530" y="2143642"/>
              <a:ext cx="4582" cy="2315"/>
            </a:xfrm>
            <a:custGeom>
              <a:avLst/>
              <a:gdLst/>
              <a:ahLst/>
              <a:cxnLst/>
              <a:rect l="l" t="t" r="r" b="b"/>
              <a:pathLst>
                <a:path w="190" h="96" extrusionOk="0">
                  <a:moveTo>
                    <a:pt x="1" y="1"/>
                  </a:moveTo>
                  <a:lnTo>
                    <a:pt x="1" y="1"/>
                  </a:lnTo>
                  <a:lnTo>
                    <a:pt x="95" y="48"/>
                  </a:lnTo>
                  <a:lnTo>
                    <a:pt x="189" y="95"/>
                  </a:lnTo>
                  <a:lnTo>
                    <a:pt x="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3"/>
            <p:cNvSpPr/>
            <p:nvPr/>
          </p:nvSpPr>
          <p:spPr>
            <a:xfrm>
              <a:off x="3480683" y="2252841"/>
              <a:ext cx="24" cy="24"/>
            </a:xfrm>
            <a:custGeom>
              <a:avLst/>
              <a:gdLst/>
              <a:ahLst/>
              <a:cxnLst/>
              <a:rect l="l" t="t" r="r" b="b"/>
              <a:pathLst>
                <a:path w="1" h="1" extrusionOk="0">
                  <a:moveTo>
                    <a:pt x="1" y="0"/>
                  </a:move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3"/>
            <p:cNvSpPr/>
            <p:nvPr/>
          </p:nvSpPr>
          <p:spPr>
            <a:xfrm>
              <a:off x="4640805" y="2622475"/>
              <a:ext cx="24" cy="24"/>
            </a:xfrm>
            <a:custGeom>
              <a:avLst/>
              <a:gdLst/>
              <a:ahLst/>
              <a:cxnLst/>
              <a:rect l="l" t="t" r="r" b="b"/>
              <a:pathLst>
                <a:path w="1" h="1" extrusionOk="0">
                  <a:moveTo>
                    <a:pt x="0" y="1"/>
                  </a:moveTo>
                  <a:lnTo>
                    <a:pt x="0" y="1"/>
                  </a:lnTo>
                  <a:lnTo>
                    <a:pt x="0" y="1"/>
                  </a:lnTo>
                  <a:lnTo>
                    <a:pt x="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3"/>
            <p:cNvSpPr/>
            <p:nvPr/>
          </p:nvSpPr>
          <p:spPr>
            <a:xfrm>
              <a:off x="4711322" y="2758975"/>
              <a:ext cx="24" cy="24"/>
            </a:xfrm>
            <a:custGeom>
              <a:avLst/>
              <a:gdLst/>
              <a:ahLst/>
              <a:cxnLst/>
              <a:rect l="l" t="t" r="r" b="b"/>
              <a:pathLst>
                <a:path w="1" h="1" extrusionOk="0">
                  <a:moveTo>
                    <a:pt x="0" y="0"/>
                  </a:moveTo>
                  <a:lnTo>
                    <a:pt x="0" y="0"/>
                  </a:lnTo>
                  <a:lnTo>
                    <a:pt x="0" y="0"/>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3"/>
            <p:cNvSpPr/>
            <p:nvPr/>
          </p:nvSpPr>
          <p:spPr>
            <a:xfrm>
              <a:off x="3395383" y="2046983"/>
              <a:ext cx="24" cy="24"/>
            </a:xfrm>
            <a:custGeom>
              <a:avLst/>
              <a:gdLst/>
              <a:ahLst/>
              <a:cxnLst/>
              <a:rect l="l" t="t" r="r" b="b"/>
              <a:pathLst>
                <a:path w="1" h="1" extrusionOk="0">
                  <a:moveTo>
                    <a:pt x="1" y="0"/>
                  </a:move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3"/>
            <p:cNvSpPr/>
            <p:nvPr/>
          </p:nvSpPr>
          <p:spPr>
            <a:xfrm>
              <a:off x="3324867" y="2281275"/>
              <a:ext cx="24" cy="24"/>
            </a:xfrm>
            <a:custGeom>
              <a:avLst/>
              <a:gdLst/>
              <a:ahLst/>
              <a:cxnLst/>
              <a:rect l="l" t="t" r="r" b="b"/>
              <a:pathLst>
                <a:path w="1" h="1" extrusionOk="0">
                  <a:moveTo>
                    <a:pt x="1" y="0"/>
                  </a:move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3"/>
            <p:cNvSpPr/>
            <p:nvPr/>
          </p:nvSpPr>
          <p:spPr>
            <a:xfrm>
              <a:off x="4908088" y="2112941"/>
              <a:ext cx="1158" cy="1158"/>
            </a:xfrm>
            <a:custGeom>
              <a:avLst/>
              <a:gdLst/>
              <a:ahLst/>
              <a:cxnLst/>
              <a:rect l="l" t="t" r="r" b="b"/>
              <a:pathLst>
                <a:path w="48" h="48" extrusionOk="0">
                  <a:moveTo>
                    <a:pt x="47" y="1"/>
                  </a:moveTo>
                  <a:lnTo>
                    <a:pt x="0" y="48"/>
                  </a:lnTo>
                  <a:lnTo>
                    <a:pt x="47" y="48"/>
                  </a:lnTo>
                  <a:lnTo>
                    <a:pt x="47"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3"/>
            <p:cNvSpPr/>
            <p:nvPr/>
          </p:nvSpPr>
          <p:spPr>
            <a:xfrm>
              <a:off x="5046830" y="2495092"/>
              <a:ext cx="24" cy="24"/>
            </a:xfrm>
            <a:custGeom>
              <a:avLst/>
              <a:gdLst/>
              <a:ahLst/>
              <a:cxnLst/>
              <a:rect l="l" t="t" r="r" b="b"/>
              <a:pathLst>
                <a:path w="1" h="1" extrusionOk="0">
                  <a:moveTo>
                    <a:pt x="1" y="1"/>
                  </a:moveTo>
                  <a:lnTo>
                    <a:pt x="1" y="1"/>
                  </a:lnTo>
                  <a:lnTo>
                    <a:pt x="1" y="1"/>
                  </a:lnTo>
                  <a:lnTo>
                    <a:pt x="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3"/>
            <p:cNvSpPr/>
            <p:nvPr/>
          </p:nvSpPr>
          <p:spPr>
            <a:xfrm>
              <a:off x="4971780" y="2700950"/>
              <a:ext cx="24" cy="24"/>
            </a:xfrm>
            <a:custGeom>
              <a:avLst/>
              <a:gdLst/>
              <a:ahLst/>
              <a:cxnLst/>
              <a:rect l="l" t="t" r="r" b="b"/>
              <a:pathLst>
                <a:path w="1" h="1" extrusionOk="0">
                  <a:moveTo>
                    <a:pt x="0" y="1"/>
                  </a:moveTo>
                  <a:lnTo>
                    <a:pt x="0" y="1"/>
                  </a:lnTo>
                  <a:lnTo>
                    <a:pt x="0" y="1"/>
                  </a:lnTo>
                  <a:lnTo>
                    <a:pt x="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3"/>
            <p:cNvSpPr/>
            <p:nvPr/>
          </p:nvSpPr>
          <p:spPr>
            <a:xfrm>
              <a:off x="4115332" y="2323358"/>
              <a:ext cx="24" cy="24"/>
            </a:xfrm>
            <a:custGeom>
              <a:avLst/>
              <a:gdLst/>
              <a:ahLst/>
              <a:cxnLst/>
              <a:rect l="l" t="t" r="r" b="b"/>
              <a:pathLst>
                <a:path w="1" h="1" extrusionOk="0">
                  <a:moveTo>
                    <a:pt x="1" y="0"/>
                  </a:move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3"/>
            <p:cNvSpPr/>
            <p:nvPr/>
          </p:nvSpPr>
          <p:spPr>
            <a:xfrm>
              <a:off x="4597589" y="2551958"/>
              <a:ext cx="24" cy="24"/>
            </a:xfrm>
            <a:custGeom>
              <a:avLst/>
              <a:gdLst/>
              <a:ahLst/>
              <a:cxnLst/>
              <a:rect l="l" t="t" r="r" b="b"/>
              <a:pathLst>
                <a:path w="1" h="1" extrusionOk="0">
                  <a:moveTo>
                    <a:pt x="0" y="1"/>
                  </a:moveTo>
                  <a:lnTo>
                    <a:pt x="0" y="1"/>
                  </a:lnTo>
                  <a:lnTo>
                    <a:pt x="0" y="1"/>
                  </a:lnTo>
                  <a:lnTo>
                    <a:pt x="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3"/>
            <p:cNvSpPr/>
            <p:nvPr/>
          </p:nvSpPr>
          <p:spPr>
            <a:xfrm>
              <a:off x="3236167" y="2268758"/>
              <a:ext cx="24" cy="24"/>
            </a:xfrm>
            <a:custGeom>
              <a:avLst/>
              <a:gdLst/>
              <a:ahLst/>
              <a:cxnLst/>
              <a:rect l="l" t="t" r="r" b="b"/>
              <a:pathLst>
                <a:path w="1" h="1" extrusionOk="0">
                  <a:moveTo>
                    <a:pt x="0" y="1"/>
                  </a:moveTo>
                  <a:lnTo>
                    <a:pt x="0" y="1"/>
                  </a:lnTo>
                  <a:lnTo>
                    <a:pt x="0" y="1"/>
                  </a:lnTo>
                  <a:lnTo>
                    <a:pt x="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3"/>
            <p:cNvSpPr/>
            <p:nvPr/>
          </p:nvSpPr>
          <p:spPr>
            <a:xfrm>
              <a:off x="3268000" y="2273316"/>
              <a:ext cx="24" cy="24"/>
            </a:xfrm>
            <a:custGeom>
              <a:avLst/>
              <a:gdLst/>
              <a:ahLst/>
              <a:cxnLst/>
              <a:rect l="l" t="t" r="r" b="b"/>
              <a:pathLst>
                <a:path w="1" h="1" extrusionOk="0">
                  <a:moveTo>
                    <a:pt x="1" y="0"/>
                  </a:move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3"/>
            <p:cNvSpPr/>
            <p:nvPr/>
          </p:nvSpPr>
          <p:spPr>
            <a:xfrm>
              <a:off x="4985430" y="2499650"/>
              <a:ext cx="24" cy="1158"/>
            </a:xfrm>
            <a:custGeom>
              <a:avLst/>
              <a:gdLst/>
              <a:ahLst/>
              <a:cxnLst/>
              <a:rect l="l" t="t" r="r" b="b"/>
              <a:pathLst>
                <a:path w="1" h="48" extrusionOk="0">
                  <a:moveTo>
                    <a:pt x="0" y="48"/>
                  </a:moveTo>
                  <a:lnTo>
                    <a:pt x="0" y="0"/>
                  </a:lnTo>
                  <a:lnTo>
                    <a:pt x="0" y="48"/>
                  </a:lnTo>
                  <a:lnTo>
                    <a:pt x="0" y="48"/>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3"/>
            <p:cNvSpPr/>
            <p:nvPr/>
          </p:nvSpPr>
          <p:spPr>
            <a:xfrm>
              <a:off x="3281650" y="2625900"/>
              <a:ext cx="24" cy="24"/>
            </a:xfrm>
            <a:custGeom>
              <a:avLst/>
              <a:gdLst/>
              <a:ahLst/>
              <a:cxnLst/>
              <a:rect l="l" t="t" r="r" b="b"/>
              <a:pathLst>
                <a:path w="1" h="1" extrusionOk="0">
                  <a:moveTo>
                    <a:pt x="1" y="0"/>
                  </a:move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 name="Google Shape;1279;p73"/>
            <p:cNvGrpSpPr/>
            <p:nvPr/>
          </p:nvGrpSpPr>
          <p:grpSpPr>
            <a:xfrm>
              <a:off x="2790216" y="2571191"/>
              <a:ext cx="1002005" cy="1017921"/>
              <a:chOff x="2943907" y="2742824"/>
              <a:chExt cx="915658" cy="930203"/>
            </a:xfrm>
          </p:grpSpPr>
          <p:sp>
            <p:nvSpPr>
              <p:cNvPr id="1280" name="Google Shape;1280;p73"/>
              <p:cNvSpPr/>
              <p:nvPr/>
            </p:nvSpPr>
            <p:spPr>
              <a:xfrm>
                <a:off x="2943907" y="2742824"/>
                <a:ext cx="573724" cy="806528"/>
              </a:xfrm>
              <a:custGeom>
                <a:avLst/>
                <a:gdLst/>
                <a:ahLst/>
                <a:cxnLst/>
                <a:rect l="l" t="t" r="r" b="b"/>
                <a:pathLst>
                  <a:path w="26034" h="36598" extrusionOk="0">
                    <a:moveTo>
                      <a:pt x="1415" y="1"/>
                    </a:moveTo>
                    <a:lnTo>
                      <a:pt x="1226" y="472"/>
                    </a:lnTo>
                    <a:lnTo>
                      <a:pt x="1226" y="519"/>
                    </a:lnTo>
                    <a:lnTo>
                      <a:pt x="1321" y="661"/>
                    </a:lnTo>
                    <a:lnTo>
                      <a:pt x="1415" y="849"/>
                    </a:lnTo>
                    <a:lnTo>
                      <a:pt x="1509" y="1321"/>
                    </a:lnTo>
                    <a:lnTo>
                      <a:pt x="1509" y="1463"/>
                    </a:lnTo>
                    <a:lnTo>
                      <a:pt x="1462" y="1557"/>
                    </a:lnTo>
                    <a:lnTo>
                      <a:pt x="1368" y="1793"/>
                    </a:lnTo>
                    <a:lnTo>
                      <a:pt x="1368" y="1934"/>
                    </a:lnTo>
                    <a:lnTo>
                      <a:pt x="1415" y="2028"/>
                    </a:lnTo>
                    <a:lnTo>
                      <a:pt x="1368" y="2170"/>
                    </a:lnTo>
                    <a:lnTo>
                      <a:pt x="1179" y="2547"/>
                    </a:lnTo>
                    <a:lnTo>
                      <a:pt x="1132" y="2547"/>
                    </a:lnTo>
                    <a:lnTo>
                      <a:pt x="1132" y="2642"/>
                    </a:lnTo>
                    <a:lnTo>
                      <a:pt x="1085" y="2689"/>
                    </a:lnTo>
                    <a:lnTo>
                      <a:pt x="1038" y="2736"/>
                    </a:lnTo>
                    <a:lnTo>
                      <a:pt x="1038" y="2877"/>
                    </a:lnTo>
                    <a:lnTo>
                      <a:pt x="1132" y="3443"/>
                    </a:lnTo>
                    <a:lnTo>
                      <a:pt x="1132" y="3538"/>
                    </a:lnTo>
                    <a:lnTo>
                      <a:pt x="1085" y="3632"/>
                    </a:lnTo>
                    <a:lnTo>
                      <a:pt x="377" y="4481"/>
                    </a:lnTo>
                    <a:lnTo>
                      <a:pt x="47" y="4905"/>
                    </a:lnTo>
                    <a:lnTo>
                      <a:pt x="0" y="5094"/>
                    </a:lnTo>
                    <a:lnTo>
                      <a:pt x="0" y="5471"/>
                    </a:lnTo>
                    <a:lnTo>
                      <a:pt x="47" y="5990"/>
                    </a:lnTo>
                    <a:lnTo>
                      <a:pt x="236" y="6226"/>
                    </a:lnTo>
                    <a:lnTo>
                      <a:pt x="330" y="6414"/>
                    </a:lnTo>
                    <a:lnTo>
                      <a:pt x="472" y="6650"/>
                    </a:lnTo>
                    <a:lnTo>
                      <a:pt x="613" y="6980"/>
                    </a:lnTo>
                    <a:lnTo>
                      <a:pt x="802" y="7263"/>
                    </a:lnTo>
                    <a:lnTo>
                      <a:pt x="896" y="7405"/>
                    </a:lnTo>
                    <a:lnTo>
                      <a:pt x="943" y="7546"/>
                    </a:lnTo>
                    <a:lnTo>
                      <a:pt x="990" y="7546"/>
                    </a:lnTo>
                    <a:lnTo>
                      <a:pt x="1179" y="7829"/>
                    </a:lnTo>
                    <a:lnTo>
                      <a:pt x="1226" y="8018"/>
                    </a:lnTo>
                    <a:lnTo>
                      <a:pt x="1226" y="8207"/>
                    </a:lnTo>
                    <a:lnTo>
                      <a:pt x="1179" y="8395"/>
                    </a:lnTo>
                    <a:lnTo>
                      <a:pt x="1132" y="8678"/>
                    </a:lnTo>
                    <a:lnTo>
                      <a:pt x="1038" y="8914"/>
                    </a:lnTo>
                    <a:lnTo>
                      <a:pt x="896" y="9291"/>
                    </a:lnTo>
                    <a:lnTo>
                      <a:pt x="802" y="9669"/>
                    </a:lnTo>
                    <a:lnTo>
                      <a:pt x="802" y="9716"/>
                    </a:lnTo>
                    <a:lnTo>
                      <a:pt x="896" y="9810"/>
                    </a:lnTo>
                    <a:lnTo>
                      <a:pt x="943" y="9999"/>
                    </a:lnTo>
                    <a:lnTo>
                      <a:pt x="943" y="10046"/>
                    </a:lnTo>
                    <a:lnTo>
                      <a:pt x="990" y="10329"/>
                    </a:lnTo>
                    <a:lnTo>
                      <a:pt x="990" y="10470"/>
                    </a:lnTo>
                    <a:lnTo>
                      <a:pt x="943" y="10659"/>
                    </a:lnTo>
                    <a:lnTo>
                      <a:pt x="802" y="10895"/>
                    </a:lnTo>
                    <a:lnTo>
                      <a:pt x="896" y="10989"/>
                    </a:lnTo>
                    <a:lnTo>
                      <a:pt x="990" y="11131"/>
                    </a:lnTo>
                    <a:lnTo>
                      <a:pt x="1509" y="12121"/>
                    </a:lnTo>
                    <a:lnTo>
                      <a:pt x="1745" y="12404"/>
                    </a:lnTo>
                    <a:lnTo>
                      <a:pt x="1886" y="12593"/>
                    </a:lnTo>
                    <a:lnTo>
                      <a:pt x="2122" y="12593"/>
                    </a:lnTo>
                    <a:lnTo>
                      <a:pt x="2217" y="12687"/>
                    </a:lnTo>
                    <a:lnTo>
                      <a:pt x="2311" y="12781"/>
                    </a:lnTo>
                    <a:lnTo>
                      <a:pt x="2358" y="13064"/>
                    </a:lnTo>
                    <a:lnTo>
                      <a:pt x="2500" y="13677"/>
                    </a:lnTo>
                    <a:lnTo>
                      <a:pt x="2547" y="14055"/>
                    </a:lnTo>
                    <a:lnTo>
                      <a:pt x="2594" y="14290"/>
                    </a:lnTo>
                    <a:lnTo>
                      <a:pt x="2594" y="14385"/>
                    </a:lnTo>
                    <a:lnTo>
                      <a:pt x="2547" y="14479"/>
                    </a:lnTo>
                    <a:lnTo>
                      <a:pt x="2500" y="14573"/>
                    </a:lnTo>
                    <a:lnTo>
                      <a:pt x="2547" y="14621"/>
                    </a:lnTo>
                    <a:lnTo>
                      <a:pt x="2735" y="14668"/>
                    </a:lnTo>
                    <a:lnTo>
                      <a:pt x="2877" y="14809"/>
                    </a:lnTo>
                    <a:lnTo>
                      <a:pt x="3113" y="15092"/>
                    </a:lnTo>
                    <a:lnTo>
                      <a:pt x="3348" y="15186"/>
                    </a:lnTo>
                    <a:lnTo>
                      <a:pt x="3348" y="15092"/>
                    </a:lnTo>
                    <a:lnTo>
                      <a:pt x="3396" y="14998"/>
                    </a:lnTo>
                    <a:lnTo>
                      <a:pt x="3396" y="14903"/>
                    </a:lnTo>
                    <a:lnTo>
                      <a:pt x="3537" y="14668"/>
                    </a:lnTo>
                    <a:lnTo>
                      <a:pt x="3584" y="14621"/>
                    </a:lnTo>
                    <a:lnTo>
                      <a:pt x="3679" y="14526"/>
                    </a:lnTo>
                    <a:lnTo>
                      <a:pt x="3773" y="14479"/>
                    </a:lnTo>
                    <a:lnTo>
                      <a:pt x="4103" y="14479"/>
                    </a:lnTo>
                    <a:lnTo>
                      <a:pt x="4197" y="14526"/>
                    </a:lnTo>
                    <a:lnTo>
                      <a:pt x="4245" y="14668"/>
                    </a:lnTo>
                    <a:lnTo>
                      <a:pt x="4292" y="14809"/>
                    </a:lnTo>
                    <a:lnTo>
                      <a:pt x="4245" y="14998"/>
                    </a:lnTo>
                    <a:lnTo>
                      <a:pt x="4103" y="15139"/>
                    </a:lnTo>
                    <a:lnTo>
                      <a:pt x="4056" y="15186"/>
                    </a:lnTo>
                    <a:lnTo>
                      <a:pt x="4056" y="15234"/>
                    </a:lnTo>
                    <a:lnTo>
                      <a:pt x="4056" y="15328"/>
                    </a:lnTo>
                    <a:lnTo>
                      <a:pt x="4197" y="15422"/>
                    </a:lnTo>
                    <a:lnTo>
                      <a:pt x="4339" y="15658"/>
                    </a:lnTo>
                    <a:lnTo>
                      <a:pt x="4527" y="16035"/>
                    </a:lnTo>
                    <a:lnTo>
                      <a:pt x="4527" y="16083"/>
                    </a:lnTo>
                    <a:lnTo>
                      <a:pt x="4622" y="16696"/>
                    </a:lnTo>
                    <a:lnTo>
                      <a:pt x="4622" y="16790"/>
                    </a:lnTo>
                    <a:lnTo>
                      <a:pt x="4575" y="16837"/>
                    </a:lnTo>
                    <a:lnTo>
                      <a:pt x="4480" y="16979"/>
                    </a:lnTo>
                    <a:lnTo>
                      <a:pt x="4386" y="17026"/>
                    </a:lnTo>
                    <a:lnTo>
                      <a:pt x="4150" y="17026"/>
                    </a:lnTo>
                    <a:lnTo>
                      <a:pt x="4056" y="16979"/>
                    </a:lnTo>
                    <a:lnTo>
                      <a:pt x="3962" y="16884"/>
                    </a:lnTo>
                    <a:lnTo>
                      <a:pt x="3867" y="16743"/>
                    </a:lnTo>
                    <a:lnTo>
                      <a:pt x="3584" y="16413"/>
                    </a:lnTo>
                    <a:lnTo>
                      <a:pt x="3490" y="16460"/>
                    </a:lnTo>
                    <a:lnTo>
                      <a:pt x="3584" y="16554"/>
                    </a:lnTo>
                    <a:lnTo>
                      <a:pt x="3679" y="16601"/>
                    </a:lnTo>
                    <a:lnTo>
                      <a:pt x="3679" y="16696"/>
                    </a:lnTo>
                    <a:lnTo>
                      <a:pt x="3679" y="16837"/>
                    </a:lnTo>
                    <a:lnTo>
                      <a:pt x="3631" y="16931"/>
                    </a:lnTo>
                    <a:lnTo>
                      <a:pt x="3584" y="16931"/>
                    </a:lnTo>
                    <a:lnTo>
                      <a:pt x="3584" y="17309"/>
                    </a:lnTo>
                    <a:lnTo>
                      <a:pt x="3726" y="18205"/>
                    </a:lnTo>
                    <a:lnTo>
                      <a:pt x="3867" y="18299"/>
                    </a:lnTo>
                    <a:lnTo>
                      <a:pt x="3962" y="18441"/>
                    </a:lnTo>
                    <a:lnTo>
                      <a:pt x="4103" y="18535"/>
                    </a:lnTo>
                    <a:lnTo>
                      <a:pt x="4245" y="18629"/>
                    </a:lnTo>
                    <a:lnTo>
                      <a:pt x="4763" y="18865"/>
                    </a:lnTo>
                    <a:lnTo>
                      <a:pt x="4952" y="18912"/>
                    </a:lnTo>
                    <a:lnTo>
                      <a:pt x="5046" y="18959"/>
                    </a:lnTo>
                    <a:lnTo>
                      <a:pt x="5093" y="19054"/>
                    </a:lnTo>
                    <a:lnTo>
                      <a:pt x="5141" y="19148"/>
                    </a:lnTo>
                    <a:lnTo>
                      <a:pt x="5141" y="19572"/>
                    </a:lnTo>
                    <a:lnTo>
                      <a:pt x="5093" y="19714"/>
                    </a:lnTo>
                    <a:lnTo>
                      <a:pt x="4999" y="19808"/>
                    </a:lnTo>
                    <a:lnTo>
                      <a:pt x="4999" y="19855"/>
                    </a:lnTo>
                    <a:lnTo>
                      <a:pt x="4999" y="19997"/>
                    </a:lnTo>
                    <a:lnTo>
                      <a:pt x="4952" y="20138"/>
                    </a:lnTo>
                    <a:lnTo>
                      <a:pt x="4858" y="20233"/>
                    </a:lnTo>
                    <a:lnTo>
                      <a:pt x="4810" y="20280"/>
                    </a:lnTo>
                    <a:lnTo>
                      <a:pt x="4669" y="20327"/>
                    </a:lnTo>
                    <a:lnTo>
                      <a:pt x="4575" y="20751"/>
                    </a:lnTo>
                    <a:lnTo>
                      <a:pt x="4527" y="21129"/>
                    </a:lnTo>
                    <a:lnTo>
                      <a:pt x="5046" y="21836"/>
                    </a:lnTo>
                    <a:lnTo>
                      <a:pt x="5188" y="22025"/>
                    </a:lnTo>
                    <a:lnTo>
                      <a:pt x="5329" y="22213"/>
                    </a:lnTo>
                    <a:lnTo>
                      <a:pt x="5424" y="22308"/>
                    </a:lnTo>
                    <a:lnTo>
                      <a:pt x="5424" y="22449"/>
                    </a:lnTo>
                    <a:lnTo>
                      <a:pt x="5471" y="22685"/>
                    </a:lnTo>
                    <a:lnTo>
                      <a:pt x="5518" y="22779"/>
                    </a:lnTo>
                    <a:lnTo>
                      <a:pt x="5565" y="22827"/>
                    </a:lnTo>
                    <a:lnTo>
                      <a:pt x="5754" y="23015"/>
                    </a:lnTo>
                    <a:lnTo>
                      <a:pt x="5848" y="23110"/>
                    </a:lnTo>
                    <a:lnTo>
                      <a:pt x="5895" y="23298"/>
                    </a:lnTo>
                    <a:lnTo>
                      <a:pt x="5942" y="23487"/>
                    </a:lnTo>
                    <a:lnTo>
                      <a:pt x="6084" y="23723"/>
                    </a:lnTo>
                    <a:lnTo>
                      <a:pt x="6603" y="24383"/>
                    </a:lnTo>
                    <a:lnTo>
                      <a:pt x="6744" y="24524"/>
                    </a:lnTo>
                    <a:lnTo>
                      <a:pt x="6886" y="24619"/>
                    </a:lnTo>
                    <a:lnTo>
                      <a:pt x="7169" y="24807"/>
                    </a:lnTo>
                    <a:lnTo>
                      <a:pt x="7263" y="24902"/>
                    </a:lnTo>
                    <a:lnTo>
                      <a:pt x="7310" y="24996"/>
                    </a:lnTo>
                    <a:lnTo>
                      <a:pt x="7310" y="25137"/>
                    </a:lnTo>
                    <a:lnTo>
                      <a:pt x="7263" y="25232"/>
                    </a:lnTo>
                    <a:lnTo>
                      <a:pt x="7121" y="25420"/>
                    </a:lnTo>
                    <a:lnTo>
                      <a:pt x="6980" y="25515"/>
                    </a:lnTo>
                    <a:lnTo>
                      <a:pt x="6980" y="25609"/>
                    </a:lnTo>
                    <a:lnTo>
                      <a:pt x="6980" y="25751"/>
                    </a:lnTo>
                    <a:lnTo>
                      <a:pt x="7216" y="25751"/>
                    </a:lnTo>
                    <a:lnTo>
                      <a:pt x="7357" y="25798"/>
                    </a:lnTo>
                    <a:lnTo>
                      <a:pt x="7404" y="25892"/>
                    </a:lnTo>
                    <a:lnTo>
                      <a:pt x="7499" y="26081"/>
                    </a:lnTo>
                    <a:lnTo>
                      <a:pt x="7546" y="26317"/>
                    </a:lnTo>
                    <a:lnTo>
                      <a:pt x="7593" y="26552"/>
                    </a:lnTo>
                    <a:lnTo>
                      <a:pt x="7593" y="26788"/>
                    </a:lnTo>
                    <a:lnTo>
                      <a:pt x="7546" y="27071"/>
                    </a:lnTo>
                    <a:lnTo>
                      <a:pt x="7546" y="27637"/>
                    </a:lnTo>
                    <a:lnTo>
                      <a:pt x="7499" y="27826"/>
                    </a:lnTo>
                    <a:lnTo>
                      <a:pt x="7404" y="27920"/>
                    </a:lnTo>
                    <a:lnTo>
                      <a:pt x="7404" y="27967"/>
                    </a:lnTo>
                    <a:lnTo>
                      <a:pt x="7404" y="28014"/>
                    </a:lnTo>
                    <a:lnTo>
                      <a:pt x="7499" y="28109"/>
                    </a:lnTo>
                    <a:lnTo>
                      <a:pt x="7829" y="28344"/>
                    </a:lnTo>
                    <a:lnTo>
                      <a:pt x="8348" y="28533"/>
                    </a:lnTo>
                    <a:lnTo>
                      <a:pt x="8678" y="28486"/>
                    </a:lnTo>
                    <a:lnTo>
                      <a:pt x="8866" y="28486"/>
                    </a:lnTo>
                    <a:lnTo>
                      <a:pt x="9055" y="28580"/>
                    </a:lnTo>
                    <a:lnTo>
                      <a:pt x="9338" y="28722"/>
                    </a:lnTo>
                    <a:lnTo>
                      <a:pt x="9668" y="28816"/>
                    </a:lnTo>
                    <a:lnTo>
                      <a:pt x="10093" y="28816"/>
                    </a:lnTo>
                    <a:lnTo>
                      <a:pt x="10281" y="28863"/>
                    </a:lnTo>
                    <a:lnTo>
                      <a:pt x="10470" y="28910"/>
                    </a:lnTo>
                    <a:lnTo>
                      <a:pt x="10564" y="28958"/>
                    </a:lnTo>
                    <a:lnTo>
                      <a:pt x="10941" y="29146"/>
                    </a:lnTo>
                    <a:lnTo>
                      <a:pt x="11083" y="29241"/>
                    </a:lnTo>
                    <a:lnTo>
                      <a:pt x="11177" y="29382"/>
                    </a:lnTo>
                    <a:lnTo>
                      <a:pt x="11413" y="29806"/>
                    </a:lnTo>
                    <a:lnTo>
                      <a:pt x="11413" y="29854"/>
                    </a:lnTo>
                    <a:lnTo>
                      <a:pt x="11602" y="30184"/>
                    </a:lnTo>
                    <a:lnTo>
                      <a:pt x="11649" y="30231"/>
                    </a:lnTo>
                    <a:lnTo>
                      <a:pt x="11696" y="30325"/>
                    </a:lnTo>
                    <a:lnTo>
                      <a:pt x="11743" y="30420"/>
                    </a:lnTo>
                    <a:lnTo>
                      <a:pt x="11885" y="30467"/>
                    </a:lnTo>
                    <a:lnTo>
                      <a:pt x="12120" y="30467"/>
                    </a:lnTo>
                    <a:lnTo>
                      <a:pt x="12828" y="30514"/>
                    </a:lnTo>
                    <a:lnTo>
                      <a:pt x="13205" y="30467"/>
                    </a:lnTo>
                    <a:lnTo>
                      <a:pt x="13347" y="30514"/>
                    </a:lnTo>
                    <a:lnTo>
                      <a:pt x="13394" y="30561"/>
                    </a:lnTo>
                    <a:lnTo>
                      <a:pt x="13630" y="30844"/>
                    </a:lnTo>
                    <a:lnTo>
                      <a:pt x="13724" y="31080"/>
                    </a:lnTo>
                    <a:lnTo>
                      <a:pt x="13724" y="31363"/>
                    </a:lnTo>
                    <a:lnTo>
                      <a:pt x="13724" y="31787"/>
                    </a:lnTo>
                    <a:lnTo>
                      <a:pt x="14243" y="31787"/>
                    </a:lnTo>
                    <a:lnTo>
                      <a:pt x="14431" y="31834"/>
                    </a:lnTo>
                    <a:lnTo>
                      <a:pt x="14620" y="31882"/>
                    </a:lnTo>
                    <a:lnTo>
                      <a:pt x="14761" y="31976"/>
                    </a:lnTo>
                    <a:lnTo>
                      <a:pt x="14856" y="32070"/>
                    </a:lnTo>
                    <a:lnTo>
                      <a:pt x="15375" y="32683"/>
                    </a:lnTo>
                    <a:lnTo>
                      <a:pt x="15846" y="33249"/>
                    </a:lnTo>
                    <a:lnTo>
                      <a:pt x="16459" y="33957"/>
                    </a:lnTo>
                    <a:lnTo>
                      <a:pt x="16506" y="34051"/>
                    </a:lnTo>
                    <a:lnTo>
                      <a:pt x="16601" y="34523"/>
                    </a:lnTo>
                    <a:lnTo>
                      <a:pt x="16648" y="34947"/>
                    </a:lnTo>
                    <a:lnTo>
                      <a:pt x="16648" y="35183"/>
                    </a:lnTo>
                    <a:lnTo>
                      <a:pt x="16648" y="35560"/>
                    </a:lnTo>
                    <a:lnTo>
                      <a:pt x="16742" y="35654"/>
                    </a:lnTo>
                    <a:lnTo>
                      <a:pt x="16884" y="35749"/>
                    </a:lnTo>
                    <a:lnTo>
                      <a:pt x="16931" y="35890"/>
                    </a:lnTo>
                    <a:lnTo>
                      <a:pt x="16931" y="36032"/>
                    </a:lnTo>
                    <a:lnTo>
                      <a:pt x="16884" y="36315"/>
                    </a:lnTo>
                    <a:lnTo>
                      <a:pt x="16931" y="36362"/>
                    </a:lnTo>
                    <a:lnTo>
                      <a:pt x="17120" y="36456"/>
                    </a:lnTo>
                    <a:lnTo>
                      <a:pt x="17167" y="36551"/>
                    </a:lnTo>
                    <a:lnTo>
                      <a:pt x="17497" y="36598"/>
                    </a:lnTo>
                    <a:lnTo>
                      <a:pt x="18393" y="36598"/>
                    </a:lnTo>
                    <a:lnTo>
                      <a:pt x="19713" y="36409"/>
                    </a:lnTo>
                    <a:lnTo>
                      <a:pt x="21694" y="36362"/>
                    </a:lnTo>
                    <a:lnTo>
                      <a:pt x="24052" y="36362"/>
                    </a:lnTo>
                    <a:lnTo>
                      <a:pt x="24618" y="36173"/>
                    </a:lnTo>
                    <a:lnTo>
                      <a:pt x="24712" y="35937"/>
                    </a:lnTo>
                    <a:lnTo>
                      <a:pt x="24665" y="35796"/>
                    </a:lnTo>
                    <a:lnTo>
                      <a:pt x="24477" y="35654"/>
                    </a:lnTo>
                    <a:lnTo>
                      <a:pt x="24241" y="35513"/>
                    </a:lnTo>
                    <a:lnTo>
                      <a:pt x="24099" y="35324"/>
                    </a:lnTo>
                    <a:lnTo>
                      <a:pt x="24052" y="35136"/>
                    </a:lnTo>
                    <a:lnTo>
                      <a:pt x="24099" y="34947"/>
                    </a:lnTo>
                    <a:lnTo>
                      <a:pt x="24005" y="34475"/>
                    </a:lnTo>
                    <a:lnTo>
                      <a:pt x="24005" y="34381"/>
                    </a:lnTo>
                    <a:lnTo>
                      <a:pt x="24005" y="34145"/>
                    </a:lnTo>
                    <a:lnTo>
                      <a:pt x="24052" y="34004"/>
                    </a:lnTo>
                    <a:lnTo>
                      <a:pt x="24194" y="33862"/>
                    </a:lnTo>
                    <a:lnTo>
                      <a:pt x="24335" y="33768"/>
                    </a:lnTo>
                    <a:lnTo>
                      <a:pt x="24618" y="33344"/>
                    </a:lnTo>
                    <a:lnTo>
                      <a:pt x="24712" y="33202"/>
                    </a:lnTo>
                    <a:lnTo>
                      <a:pt x="24760" y="32966"/>
                    </a:lnTo>
                    <a:lnTo>
                      <a:pt x="24854" y="32542"/>
                    </a:lnTo>
                    <a:lnTo>
                      <a:pt x="24854" y="32447"/>
                    </a:lnTo>
                    <a:lnTo>
                      <a:pt x="24948" y="32165"/>
                    </a:lnTo>
                    <a:lnTo>
                      <a:pt x="25184" y="31787"/>
                    </a:lnTo>
                    <a:lnTo>
                      <a:pt x="25420" y="31410"/>
                    </a:lnTo>
                    <a:lnTo>
                      <a:pt x="25656" y="31221"/>
                    </a:lnTo>
                    <a:lnTo>
                      <a:pt x="25703" y="31174"/>
                    </a:lnTo>
                    <a:lnTo>
                      <a:pt x="25892" y="31080"/>
                    </a:lnTo>
                    <a:lnTo>
                      <a:pt x="26033" y="30985"/>
                    </a:lnTo>
                    <a:lnTo>
                      <a:pt x="26033" y="30938"/>
                    </a:lnTo>
                    <a:lnTo>
                      <a:pt x="25844" y="30844"/>
                    </a:lnTo>
                    <a:lnTo>
                      <a:pt x="25750" y="30750"/>
                    </a:lnTo>
                    <a:lnTo>
                      <a:pt x="25609" y="30608"/>
                    </a:lnTo>
                    <a:lnTo>
                      <a:pt x="25514" y="30420"/>
                    </a:lnTo>
                    <a:lnTo>
                      <a:pt x="25420" y="30231"/>
                    </a:lnTo>
                    <a:lnTo>
                      <a:pt x="25326" y="30042"/>
                    </a:lnTo>
                    <a:lnTo>
                      <a:pt x="25137" y="29618"/>
                    </a:lnTo>
                    <a:lnTo>
                      <a:pt x="24995" y="29241"/>
                    </a:lnTo>
                    <a:lnTo>
                      <a:pt x="24948" y="29146"/>
                    </a:lnTo>
                    <a:lnTo>
                      <a:pt x="25043" y="29052"/>
                    </a:lnTo>
                    <a:lnTo>
                      <a:pt x="25043" y="29052"/>
                    </a:lnTo>
                    <a:lnTo>
                      <a:pt x="24948" y="29099"/>
                    </a:lnTo>
                    <a:lnTo>
                      <a:pt x="24948" y="29005"/>
                    </a:lnTo>
                    <a:lnTo>
                      <a:pt x="25043" y="28958"/>
                    </a:lnTo>
                    <a:lnTo>
                      <a:pt x="24948" y="28958"/>
                    </a:lnTo>
                    <a:lnTo>
                      <a:pt x="24854" y="28297"/>
                    </a:lnTo>
                    <a:lnTo>
                      <a:pt x="10894" y="12404"/>
                    </a:lnTo>
                    <a:lnTo>
                      <a:pt x="10847" y="12357"/>
                    </a:lnTo>
                    <a:lnTo>
                      <a:pt x="10847" y="12262"/>
                    </a:lnTo>
                    <a:lnTo>
                      <a:pt x="12120" y="1415"/>
                    </a:lnTo>
                    <a:lnTo>
                      <a:pt x="9527" y="1132"/>
                    </a:lnTo>
                    <a:lnTo>
                      <a:pt x="8961" y="1038"/>
                    </a:lnTo>
                    <a:lnTo>
                      <a:pt x="8442" y="991"/>
                    </a:lnTo>
                    <a:lnTo>
                      <a:pt x="4669" y="472"/>
                    </a:lnTo>
                    <a:lnTo>
                      <a:pt x="1415" y="1"/>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3"/>
              <p:cNvSpPr/>
              <p:nvPr/>
            </p:nvSpPr>
            <p:spPr>
              <a:xfrm>
                <a:off x="3548770" y="2808298"/>
                <a:ext cx="310795" cy="405358"/>
              </a:xfrm>
              <a:custGeom>
                <a:avLst/>
                <a:gdLst/>
                <a:ahLst/>
                <a:cxnLst/>
                <a:rect l="l" t="t" r="r" b="b"/>
                <a:pathLst>
                  <a:path w="14103" h="18394" extrusionOk="0">
                    <a:moveTo>
                      <a:pt x="1038" y="1"/>
                    </a:moveTo>
                    <a:lnTo>
                      <a:pt x="1" y="17969"/>
                    </a:lnTo>
                    <a:lnTo>
                      <a:pt x="14008" y="18394"/>
                    </a:lnTo>
                    <a:lnTo>
                      <a:pt x="14008" y="16271"/>
                    </a:lnTo>
                    <a:lnTo>
                      <a:pt x="14102" y="4245"/>
                    </a:lnTo>
                    <a:lnTo>
                      <a:pt x="14102" y="3915"/>
                    </a:lnTo>
                    <a:lnTo>
                      <a:pt x="9009" y="3962"/>
                    </a:lnTo>
                    <a:lnTo>
                      <a:pt x="8914" y="3915"/>
                    </a:lnTo>
                    <a:lnTo>
                      <a:pt x="8820" y="3868"/>
                    </a:lnTo>
                    <a:lnTo>
                      <a:pt x="8773" y="3821"/>
                    </a:lnTo>
                    <a:lnTo>
                      <a:pt x="8773" y="3726"/>
                    </a:lnTo>
                    <a:lnTo>
                      <a:pt x="8867" y="519"/>
                    </a:lnTo>
                    <a:lnTo>
                      <a:pt x="1038" y="1"/>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3"/>
              <p:cNvSpPr/>
              <p:nvPr/>
            </p:nvSpPr>
            <p:spPr>
              <a:xfrm>
                <a:off x="3193328" y="2775043"/>
                <a:ext cx="367938" cy="577889"/>
              </a:xfrm>
              <a:custGeom>
                <a:avLst/>
                <a:gdLst/>
                <a:ahLst/>
                <a:cxnLst/>
                <a:rect l="l" t="t" r="r" b="b"/>
                <a:pathLst>
                  <a:path w="16696" h="26223" extrusionOk="0">
                    <a:moveTo>
                      <a:pt x="1274" y="1"/>
                    </a:moveTo>
                    <a:lnTo>
                      <a:pt x="1" y="10753"/>
                    </a:lnTo>
                    <a:lnTo>
                      <a:pt x="13630" y="26222"/>
                    </a:lnTo>
                    <a:lnTo>
                      <a:pt x="13677" y="26034"/>
                    </a:lnTo>
                    <a:lnTo>
                      <a:pt x="13630" y="25562"/>
                    </a:lnTo>
                    <a:lnTo>
                      <a:pt x="13536" y="24807"/>
                    </a:lnTo>
                    <a:lnTo>
                      <a:pt x="13489" y="24619"/>
                    </a:lnTo>
                    <a:lnTo>
                      <a:pt x="13442" y="24383"/>
                    </a:lnTo>
                    <a:lnTo>
                      <a:pt x="13442" y="24194"/>
                    </a:lnTo>
                    <a:lnTo>
                      <a:pt x="13442" y="23958"/>
                    </a:lnTo>
                    <a:lnTo>
                      <a:pt x="13394" y="23770"/>
                    </a:lnTo>
                    <a:lnTo>
                      <a:pt x="13347" y="23628"/>
                    </a:lnTo>
                    <a:lnTo>
                      <a:pt x="13347" y="23487"/>
                    </a:lnTo>
                    <a:lnTo>
                      <a:pt x="13347" y="23298"/>
                    </a:lnTo>
                    <a:lnTo>
                      <a:pt x="13394" y="23251"/>
                    </a:lnTo>
                    <a:lnTo>
                      <a:pt x="13347" y="23157"/>
                    </a:lnTo>
                    <a:lnTo>
                      <a:pt x="13300" y="23062"/>
                    </a:lnTo>
                    <a:lnTo>
                      <a:pt x="13347" y="22874"/>
                    </a:lnTo>
                    <a:lnTo>
                      <a:pt x="13442" y="22685"/>
                    </a:lnTo>
                    <a:lnTo>
                      <a:pt x="13583" y="22496"/>
                    </a:lnTo>
                    <a:lnTo>
                      <a:pt x="13677" y="22402"/>
                    </a:lnTo>
                    <a:lnTo>
                      <a:pt x="13772" y="22355"/>
                    </a:lnTo>
                    <a:lnTo>
                      <a:pt x="13913" y="22308"/>
                    </a:lnTo>
                    <a:lnTo>
                      <a:pt x="14432" y="22402"/>
                    </a:lnTo>
                    <a:lnTo>
                      <a:pt x="14762" y="22449"/>
                    </a:lnTo>
                    <a:lnTo>
                      <a:pt x="15045" y="22591"/>
                    </a:lnTo>
                    <a:lnTo>
                      <a:pt x="15234" y="22685"/>
                    </a:lnTo>
                    <a:lnTo>
                      <a:pt x="15375" y="22779"/>
                    </a:lnTo>
                    <a:lnTo>
                      <a:pt x="15470" y="22213"/>
                    </a:lnTo>
                    <a:lnTo>
                      <a:pt x="15517" y="21978"/>
                    </a:lnTo>
                    <a:lnTo>
                      <a:pt x="15517" y="21742"/>
                    </a:lnTo>
                    <a:lnTo>
                      <a:pt x="15611" y="20940"/>
                    </a:lnTo>
                    <a:lnTo>
                      <a:pt x="15658" y="19761"/>
                    </a:lnTo>
                    <a:lnTo>
                      <a:pt x="15658" y="19667"/>
                    </a:lnTo>
                    <a:lnTo>
                      <a:pt x="16696" y="1510"/>
                    </a:lnTo>
                    <a:lnTo>
                      <a:pt x="9008" y="897"/>
                    </a:lnTo>
                    <a:lnTo>
                      <a:pt x="5141" y="472"/>
                    </a:lnTo>
                    <a:lnTo>
                      <a:pt x="1274" y="1"/>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3"/>
              <p:cNvSpPr/>
              <p:nvPr/>
            </p:nvSpPr>
            <p:spPr>
              <a:xfrm>
                <a:off x="3474989" y="3214669"/>
                <a:ext cx="382483" cy="458358"/>
              </a:xfrm>
              <a:custGeom>
                <a:avLst/>
                <a:gdLst/>
                <a:ahLst/>
                <a:cxnLst/>
                <a:rect l="l" t="t" r="r" b="b"/>
                <a:pathLst>
                  <a:path w="17356" h="20799" extrusionOk="0">
                    <a:moveTo>
                      <a:pt x="3349" y="1"/>
                    </a:moveTo>
                    <a:lnTo>
                      <a:pt x="3349" y="189"/>
                    </a:lnTo>
                    <a:lnTo>
                      <a:pt x="3302" y="1227"/>
                    </a:lnTo>
                    <a:lnTo>
                      <a:pt x="3255" y="1463"/>
                    </a:lnTo>
                    <a:lnTo>
                      <a:pt x="3255" y="1510"/>
                    </a:lnTo>
                    <a:lnTo>
                      <a:pt x="3255" y="1699"/>
                    </a:lnTo>
                    <a:lnTo>
                      <a:pt x="3255" y="1746"/>
                    </a:lnTo>
                    <a:lnTo>
                      <a:pt x="3207" y="1934"/>
                    </a:lnTo>
                    <a:lnTo>
                      <a:pt x="3160" y="2312"/>
                    </a:lnTo>
                    <a:lnTo>
                      <a:pt x="3113" y="2689"/>
                    </a:lnTo>
                    <a:lnTo>
                      <a:pt x="3019" y="2972"/>
                    </a:lnTo>
                    <a:lnTo>
                      <a:pt x="2972" y="3113"/>
                    </a:lnTo>
                    <a:lnTo>
                      <a:pt x="2877" y="3208"/>
                    </a:lnTo>
                    <a:lnTo>
                      <a:pt x="2783" y="3255"/>
                    </a:lnTo>
                    <a:lnTo>
                      <a:pt x="2641" y="3302"/>
                    </a:lnTo>
                    <a:lnTo>
                      <a:pt x="2500" y="3255"/>
                    </a:lnTo>
                    <a:lnTo>
                      <a:pt x="2311" y="3208"/>
                    </a:lnTo>
                    <a:lnTo>
                      <a:pt x="2028" y="3066"/>
                    </a:lnTo>
                    <a:lnTo>
                      <a:pt x="1840" y="2972"/>
                    </a:lnTo>
                    <a:lnTo>
                      <a:pt x="1510" y="2878"/>
                    </a:lnTo>
                    <a:lnTo>
                      <a:pt x="1132" y="2830"/>
                    </a:lnTo>
                    <a:lnTo>
                      <a:pt x="1038" y="3066"/>
                    </a:lnTo>
                    <a:lnTo>
                      <a:pt x="1038" y="3255"/>
                    </a:lnTo>
                    <a:lnTo>
                      <a:pt x="1038" y="3396"/>
                    </a:lnTo>
                    <a:lnTo>
                      <a:pt x="1038" y="3538"/>
                    </a:lnTo>
                    <a:lnTo>
                      <a:pt x="1085" y="3679"/>
                    </a:lnTo>
                    <a:lnTo>
                      <a:pt x="1132" y="3962"/>
                    </a:lnTo>
                    <a:lnTo>
                      <a:pt x="1132" y="4245"/>
                    </a:lnTo>
                    <a:lnTo>
                      <a:pt x="1179" y="4528"/>
                    </a:lnTo>
                    <a:lnTo>
                      <a:pt x="1227" y="4764"/>
                    </a:lnTo>
                    <a:lnTo>
                      <a:pt x="1321" y="5377"/>
                    </a:lnTo>
                    <a:lnTo>
                      <a:pt x="1368" y="5849"/>
                    </a:lnTo>
                    <a:lnTo>
                      <a:pt x="1368" y="6179"/>
                    </a:lnTo>
                    <a:lnTo>
                      <a:pt x="1227" y="6650"/>
                    </a:lnTo>
                    <a:lnTo>
                      <a:pt x="1227" y="6745"/>
                    </a:lnTo>
                    <a:lnTo>
                      <a:pt x="1274" y="7358"/>
                    </a:lnTo>
                    <a:lnTo>
                      <a:pt x="1321" y="7641"/>
                    </a:lnTo>
                    <a:lnTo>
                      <a:pt x="1462" y="7971"/>
                    </a:lnTo>
                    <a:lnTo>
                      <a:pt x="1651" y="8348"/>
                    </a:lnTo>
                    <a:lnTo>
                      <a:pt x="1698" y="8537"/>
                    </a:lnTo>
                    <a:lnTo>
                      <a:pt x="1793" y="8773"/>
                    </a:lnTo>
                    <a:lnTo>
                      <a:pt x="1934" y="8961"/>
                    </a:lnTo>
                    <a:lnTo>
                      <a:pt x="1981" y="9009"/>
                    </a:lnTo>
                    <a:lnTo>
                      <a:pt x="2170" y="9103"/>
                    </a:lnTo>
                    <a:lnTo>
                      <a:pt x="2311" y="9244"/>
                    </a:lnTo>
                    <a:lnTo>
                      <a:pt x="2358" y="9339"/>
                    </a:lnTo>
                    <a:lnTo>
                      <a:pt x="2406" y="9433"/>
                    </a:lnTo>
                    <a:lnTo>
                      <a:pt x="2453" y="9574"/>
                    </a:lnTo>
                    <a:lnTo>
                      <a:pt x="2406" y="9669"/>
                    </a:lnTo>
                    <a:lnTo>
                      <a:pt x="2311" y="9857"/>
                    </a:lnTo>
                    <a:lnTo>
                      <a:pt x="2123" y="9999"/>
                    </a:lnTo>
                    <a:lnTo>
                      <a:pt x="1840" y="10188"/>
                    </a:lnTo>
                    <a:lnTo>
                      <a:pt x="1793" y="10188"/>
                    </a:lnTo>
                    <a:lnTo>
                      <a:pt x="1462" y="10659"/>
                    </a:lnTo>
                    <a:lnTo>
                      <a:pt x="1227" y="11131"/>
                    </a:lnTo>
                    <a:lnTo>
                      <a:pt x="1179" y="11367"/>
                    </a:lnTo>
                    <a:lnTo>
                      <a:pt x="1085" y="11838"/>
                    </a:lnTo>
                    <a:lnTo>
                      <a:pt x="991" y="12027"/>
                    </a:lnTo>
                    <a:lnTo>
                      <a:pt x="944" y="12168"/>
                    </a:lnTo>
                    <a:lnTo>
                      <a:pt x="708" y="12498"/>
                    </a:lnTo>
                    <a:lnTo>
                      <a:pt x="566" y="12687"/>
                    </a:lnTo>
                    <a:lnTo>
                      <a:pt x="472" y="12734"/>
                    </a:lnTo>
                    <a:lnTo>
                      <a:pt x="378" y="12781"/>
                    </a:lnTo>
                    <a:lnTo>
                      <a:pt x="378" y="12829"/>
                    </a:lnTo>
                    <a:lnTo>
                      <a:pt x="378" y="12876"/>
                    </a:lnTo>
                    <a:lnTo>
                      <a:pt x="378" y="12970"/>
                    </a:lnTo>
                    <a:lnTo>
                      <a:pt x="472" y="13395"/>
                    </a:lnTo>
                    <a:lnTo>
                      <a:pt x="472" y="13583"/>
                    </a:lnTo>
                    <a:lnTo>
                      <a:pt x="472" y="13725"/>
                    </a:lnTo>
                    <a:lnTo>
                      <a:pt x="613" y="13866"/>
                    </a:lnTo>
                    <a:lnTo>
                      <a:pt x="849" y="14008"/>
                    </a:lnTo>
                    <a:lnTo>
                      <a:pt x="991" y="14196"/>
                    </a:lnTo>
                    <a:lnTo>
                      <a:pt x="1085" y="14432"/>
                    </a:lnTo>
                    <a:lnTo>
                      <a:pt x="1085" y="14526"/>
                    </a:lnTo>
                    <a:lnTo>
                      <a:pt x="1085" y="14621"/>
                    </a:lnTo>
                    <a:lnTo>
                      <a:pt x="896" y="15092"/>
                    </a:lnTo>
                    <a:lnTo>
                      <a:pt x="849" y="15140"/>
                    </a:lnTo>
                    <a:lnTo>
                      <a:pt x="755" y="15187"/>
                    </a:lnTo>
                    <a:lnTo>
                      <a:pt x="142" y="15375"/>
                    </a:lnTo>
                    <a:lnTo>
                      <a:pt x="0" y="15800"/>
                    </a:lnTo>
                    <a:lnTo>
                      <a:pt x="95" y="15988"/>
                    </a:lnTo>
                    <a:lnTo>
                      <a:pt x="2123" y="16837"/>
                    </a:lnTo>
                    <a:lnTo>
                      <a:pt x="11366" y="20610"/>
                    </a:lnTo>
                    <a:lnTo>
                      <a:pt x="11744" y="20563"/>
                    </a:lnTo>
                    <a:lnTo>
                      <a:pt x="12309" y="20516"/>
                    </a:lnTo>
                    <a:lnTo>
                      <a:pt x="12781" y="20563"/>
                    </a:lnTo>
                    <a:lnTo>
                      <a:pt x="13724" y="20657"/>
                    </a:lnTo>
                    <a:lnTo>
                      <a:pt x="14479" y="20705"/>
                    </a:lnTo>
                    <a:lnTo>
                      <a:pt x="15045" y="20705"/>
                    </a:lnTo>
                    <a:lnTo>
                      <a:pt x="16082" y="20752"/>
                    </a:lnTo>
                    <a:lnTo>
                      <a:pt x="16177" y="20752"/>
                    </a:lnTo>
                    <a:lnTo>
                      <a:pt x="17120" y="20799"/>
                    </a:lnTo>
                    <a:lnTo>
                      <a:pt x="17356" y="425"/>
                    </a:lnTo>
                    <a:lnTo>
                      <a:pt x="3349" y="1"/>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3"/>
            <p:cNvSpPr/>
            <p:nvPr/>
          </p:nvSpPr>
          <p:spPr>
            <a:xfrm>
              <a:off x="3318042" y="2261933"/>
              <a:ext cx="24" cy="24"/>
            </a:xfrm>
            <a:custGeom>
              <a:avLst/>
              <a:gdLst/>
              <a:ahLst/>
              <a:cxnLst/>
              <a:rect l="l" t="t" r="r" b="b"/>
              <a:pathLst>
                <a:path w="1" h="1" extrusionOk="0">
                  <a:moveTo>
                    <a:pt x="1" y="1"/>
                  </a:moveTo>
                  <a:lnTo>
                    <a:pt x="1" y="1"/>
                  </a:lnTo>
                  <a:lnTo>
                    <a:pt x="1" y="1"/>
                  </a:lnTo>
                  <a:lnTo>
                    <a:pt x="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3"/>
            <p:cNvGrpSpPr/>
            <p:nvPr/>
          </p:nvGrpSpPr>
          <p:grpSpPr>
            <a:xfrm>
              <a:off x="2814091" y="1974088"/>
              <a:ext cx="857552" cy="669908"/>
              <a:chOff x="2965724" y="2197176"/>
              <a:chExt cx="783654" cy="612180"/>
            </a:xfrm>
          </p:grpSpPr>
          <p:sp>
            <p:nvSpPr>
              <p:cNvPr id="1286" name="Google Shape;1286;p73"/>
              <p:cNvSpPr/>
              <p:nvPr/>
            </p:nvSpPr>
            <p:spPr>
              <a:xfrm>
                <a:off x="3398078" y="2238761"/>
                <a:ext cx="351300" cy="570595"/>
              </a:xfrm>
              <a:custGeom>
                <a:avLst/>
                <a:gdLst/>
                <a:ahLst/>
                <a:cxnLst/>
                <a:rect l="l" t="t" r="r" b="b"/>
                <a:pathLst>
                  <a:path w="15941" h="25892" extrusionOk="0">
                    <a:moveTo>
                      <a:pt x="2406" y="0"/>
                    </a:moveTo>
                    <a:lnTo>
                      <a:pt x="1368" y="9008"/>
                    </a:lnTo>
                    <a:lnTo>
                      <a:pt x="1368" y="9150"/>
                    </a:lnTo>
                    <a:lnTo>
                      <a:pt x="1368" y="9197"/>
                    </a:lnTo>
                    <a:lnTo>
                      <a:pt x="1510" y="9385"/>
                    </a:lnTo>
                    <a:lnTo>
                      <a:pt x="1651" y="9668"/>
                    </a:lnTo>
                    <a:lnTo>
                      <a:pt x="1698" y="9951"/>
                    </a:lnTo>
                    <a:lnTo>
                      <a:pt x="1651" y="10046"/>
                    </a:lnTo>
                    <a:lnTo>
                      <a:pt x="1604" y="10187"/>
                    </a:lnTo>
                    <a:lnTo>
                      <a:pt x="1510" y="10517"/>
                    </a:lnTo>
                    <a:lnTo>
                      <a:pt x="1510" y="10612"/>
                    </a:lnTo>
                    <a:lnTo>
                      <a:pt x="1557" y="10753"/>
                    </a:lnTo>
                    <a:lnTo>
                      <a:pt x="1604" y="10800"/>
                    </a:lnTo>
                    <a:lnTo>
                      <a:pt x="1651" y="10800"/>
                    </a:lnTo>
                    <a:lnTo>
                      <a:pt x="2406" y="11178"/>
                    </a:lnTo>
                    <a:lnTo>
                      <a:pt x="2453" y="11178"/>
                    </a:lnTo>
                    <a:lnTo>
                      <a:pt x="2594" y="11366"/>
                    </a:lnTo>
                    <a:lnTo>
                      <a:pt x="2689" y="11602"/>
                    </a:lnTo>
                    <a:lnTo>
                      <a:pt x="2736" y="11743"/>
                    </a:lnTo>
                    <a:lnTo>
                      <a:pt x="2736" y="11885"/>
                    </a:lnTo>
                    <a:lnTo>
                      <a:pt x="2689" y="12026"/>
                    </a:lnTo>
                    <a:lnTo>
                      <a:pt x="2641" y="12215"/>
                    </a:lnTo>
                    <a:lnTo>
                      <a:pt x="2264" y="12923"/>
                    </a:lnTo>
                    <a:lnTo>
                      <a:pt x="1981" y="13488"/>
                    </a:lnTo>
                    <a:lnTo>
                      <a:pt x="1698" y="14102"/>
                    </a:lnTo>
                    <a:lnTo>
                      <a:pt x="1557" y="14432"/>
                    </a:lnTo>
                    <a:lnTo>
                      <a:pt x="1415" y="14667"/>
                    </a:lnTo>
                    <a:lnTo>
                      <a:pt x="1132" y="14950"/>
                    </a:lnTo>
                    <a:lnTo>
                      <a:pt x="897" y="15233"/>
                    </a:lnTo>
                    <a:lnTo>
                      <a:pt x="519" y="15658"/>
                    </a:lnTo>
                    <a:lnTo>
                      <a:pt x="283" y="16035"/>
                    </a:lnTo>
                    <a:lnTo>
                      <a:pt x="283" y="16271"/>
                    </a:lnTo>
                    <a:lnTo>
                      <a:pt x="283" y="16460"/>
                    </a:lnTo>
                    <a:lnTo>
                      <a:pt x="566" y="16507"/>
                    </a:lnTo>
                    <a:lnTo>
                      <a:pt x="755" y="16554"/>
                    </a:lnTo>
                    <a:lnTo>
                      <a:pt x="849" y="16601"/>
                    </a:lnTo>
                    <a:lnTo>
                      <a:pt x="944" y="16743"/>
                    </a:lnTo>
                    <a:lnTo>
                      <a:pt x="991" y="17120"/>
                    </a:lnTo>
                    <a:lnTo>
                      <a:pt x="991" y="17356"/>
                    </a:lnTo>
                    <a:lnTo>
                      <a:pt x="991" y="17544"/>
                    </a:lnTo>
                    <a:lnTo>
                      <a:pt x="991" y="17733"/>
                    </a:lnTo>
                    <a:lnTo>
                      <a:pt x="991" y="17780"/>
                    </a:lnTo>
                    <a:lnTo>
                      <a:pt x="944" y="18016"/>
                    </a:lnTo>
                    <a:lnTo>
                      <a:pt x="897" y="18205"/>
                    </a:lnTo>
                    <a:lnTo>
                      <a:pt x="708" y="18535"/>
                    </a:lnTo>
                    <a:lnTo>
                      <a:pt x="566" y="18771"/>
                    </a:lnTo>
                    <a:lnTo>
                      <a:pt x="425" y="19384"/>
                    </a:lnTo>
                    <a:lnTo>
                      <a:pt x="378" y="20327"/>
                    </a:lnTo>
                    <a:lnTo>
                      <a:pt x="48" y="24430"/>
                    </a:lnTo>
                    <a:lnTo>
                      <a:pt x="0" y="24807"/>
                    </a:lnTo>
                    <a:lnTo>
                      <a:pt x="8961" y="25467"/>
                    </a:lnTo>
                    <a:lnTo>
                      <a:pt x="15705" y="25892"/>
                    </a:lnTo>
                    <a:lnTo>
                      <a:pt x="15799" y="22496"/>
                    </a:lnTo>
                    <a:lnTo>
                      <a:pt x="15941" y="17073"/>
                    </a:lnTo>
                    <a:lnTo>
                      <a:pt x="15752" y="16790"/>
                    </a:lnTo>
                    <a:lnTo>
                      <a:pt x="15658" y="16695"/>
                    </a:lnTo>
                    <a:lnTo>
                      <a:pt x="15611" y="16648"/>
                    </a:lnTo>
                    <a:lnTo>
                      <a:pt x="15422" y="16412"/>
                    </a:lnTo>
                    <a:lnTo>
                      <a:pt x="15375" y="16507"/>
                    </a:lnTo>
                    <a:lnTo>
                      <a:pt x="15375" y="16601"/>
                    </a:lnTo>
                    <a:lnTo>
                      <a:pt x="15281" y="16743"/>
                    </a:lnTo>
                    <a:lnTo>
                      <a:pt x="15139" y="16790"/>
                    </a:lnTo>
                    <a:lnTo>
                      <a:pt x="14998" y="16837"/>
                    </a:lnTo>
                    <a:lnTo>
                      <a:pt x="14337" y="16931"/>
                    </a:lnTo>
                    <a:lnTo>
                      <a:pt x="14149" y="16931"/>
                    </a:lnTo>
                    <a:lnTo>
                      <a:pt x="13960" y="16884"/>
                    </a:lnTo>
                    <a:lnTo>
                      <a:pt x="13866" y="16884"/>
                    </a:lnTo>
                    <a:lnTo>
                      <a:pt x="13394" y="16931"/>
                    </a:lnTo>
                    <a:lnTo>
                      <a:pt x="13253" y="16931"/>
                    </a:lnTo>
                    <a:lnTo>
                      <a:pt x="13064" y="16884"/>
                    </a:lnTo>
                    <a:lnTo>
                      <a:pt x="13017" y="16884"/>
                    </a:lnTo>
                    <a:lnTo>
                      <a:pt x="12687" y="17120"/>
                    </a:lnTo>
                    <a:lnTo>
                      <a:pt x="12593" y="17167"/>
                    </a:lnTo>
                    <a:lnTo>
                      <a:pt x="12451" y="17167"/>
                    </a:lnTo>
                    <a:lnTo>
                      <a:pt x="12168" y="17120"/>
                    </a:lnTo>
                    <a:lnTo>
                      <a:pt x="12027" y="17073"/>
                    </a:lnTo>
                    <a:lnTo>
                      <a:pt x="11932" y="16978"/>
                    </a:lnTo>
                    <a:lnTo>
                      <a:pt x="11744" y="17214"/>
                    </a:lnTo>
                    <a:lnTo>
                      <a:pt x="11649" y="17309"/>
                    </a:lnTo>
                    <a:lnTo>
                      <a:pt x="11508" y="17356"/>
                    </a:lnTo>
                    <a:lnTo>
                      <a:pt x="11225" y="17356"/>
                    </a:lnTo>
                    <a:lnTo>
                      <a:pt x="11083" y="17309"/>
                    </a:lnTo>
                    <a:lnTo>
                      <a:pt x="11036" y="17214"/>
                    </a:lnTo>
                    <a:lnTo>
                      <a:pt x="10895" y="17167"/>
                    </a:lnTo>
                    <a:lnTo>
                      <a:pt x="10800" y="17120"/>
                    </a:lnTo>
                    <a:lnTo>
                      <a:pt x="10706" y="16978"/>
                    </a:lnTo>
                    <a:lnTo>
                      <a:pt x="10659" y="16884"/>
                    </a:lnTo>
                    <a:lnTo>
                      <a:pt x="10612" y="16743"/>
                    </a:lnTo>
                    <a:lnTo>
                      <a:pt x="10612" y="16460"/>
                    </a:lnTo>
                    <a:lnTo>
                      <a:pt x="10659" y="16177"/>
                    </a:lnTo>
                    <a:lnTo>
                      <a:pt x="10612" y="16035"/>
                    </a:lnTo>
                    <a:lnTo>
                      <a:pt x="10612" y="15988"/>
                    </a:lnTo>
                    <a:lnTo>
                      <a:pt x="10565" y="15941"/>
                    </a:lnTo>
                    <a:lnTo>
                      <a:pt x="10565" y="15894"/>
                    </a:lnTo>
                    <a:lnTo>
                      <a:pt x="10470" y="15799"/>
                    </a:lnTo>
                    <a:lnTo>
                      <a:pt x="10046" y="15516"/>
                    </a:lnTo>
                    <a:lnTo>
                      <a:pt x="9951" y="15469"/>
                    </a:lnTo>
                    <a:lnTo>
                      <a:pt x="9857" y="15281"/>
                    </a:lnTo>
                    <a:lnTo>
                      <a:pt x="9716" y="15045"/>
                    </a:lnTo>
                    <a:lnTo>
                      <a:pt x="9716" y="14950"/>
                    </a:lnTo>
                    <a:lnTo>
                      <a:pt x="9669" y="14809"/>
                    </a:lnTo>
                    <a:lnTo>
                      <a:pt x="9716" y="14667"/>
                    </a:lnTo>
                    <a:lnTo>
                      <a:pt x="9810" y="14573"/>
                    </a:lnTo>
                    <a:lnTo>
                      <a:pt x="9763" y="14479"/>
                    </a:lnTo>
                    <a:lnTo>
                      <a:pt x="9669" y="14243"/>
                    </a:lnTo>
                    <a:lnTo>
                      <a:pt x="9527" y="14149"/>
                    </a:lnTo>
                    <a:lnTo>
                      <a:pt x="9386" y="14007"/>
                    </a:lnTo>
                    <a:lnTo>
                      <a:pt x="9244" y="13866"/>
                    </a:lnTo>
                    <a:lnTo>
                      <a:pt x="9008" y="13583"/>
                    </a:lnTo>
                    <a:lnTo>
                      <a:pt x="8914" y="13394"/>
                    </a:lnTo>
                    <a:lnTo>
                      <a:pt x="8867" y="13205"/>
                    </a:lnTo>
                    <a:lnTo>
                      <a:pt x="8867" y="13017"/>
                    </a:lnTo>
                    <a:lnTo>
                      <a:pt x="8914" y="12875"/>
                    </a:lnTo>
                    <a:lnTo>
                      <a:pt x="9008" y="12640"/>
                    </a:lnTo>
                    <a:lnTo>
                      <a:pt x="8914" y="12451"/>
                    </a:lnTo>
                    <a:lnTo>
                      <a:pt x="8820" y="12592"/>
                    </a:lnTo>
                    <a:lnTo>
                      <a:pt x="8631" y="12687"/>
                    </a:lnTo>
                    <a:lnTo>
                      <a:pt x="8159" y="12970"/>
                    </a:lnTo>
                    <a:lnTo>
                      <a:pt x="7924" y="13064"/>
                    </a:lnTo>
                    <a:lnTo>
                      <a:pt x="7688" y="13064"/>
                    </a:lnTo>
                    <a:lnTo>
                      <a:pt x="7452" y="13017"/>
                    </a:lnTo>
                    <a:lnTo>
                      <a:pt x="7358" y="12970"/>
                    </a:lnTo>
                    <a:lnTo>
                      <a:pt x="7263" y="12828"/>
                    </a:lnTo>
                    <a:lnTo>
                      <a:pt x="7169" y="12687"/>
                    </a:lnTo>
                    <a:lnTo>
                      <a:pt x="7169" y="12498"/>
                    </a:lnTo>
                    <a:lnTo>
                      <a:pt x="7075" y="12026"/>
                    </a:lnTo>
                    <a:lnTo>
                      <a:pt x="7027" y="11838"/>
                    </a:lnTo>
                    <a:lnTo>
                      <a:pt x="7027" y="11791"/>
                    </a:lnTo>
                    <a:lnTo>
                      <a:pt x="6980" y="11602"/>
                    </a:lnTo>
                    <a:lnTo>
                      <a:pt x="7027" y="11413"/>
                    </a:lnTo>
                    <a:lnTo>
                      <a:pt x="7075" y="11319"/>
                    </a:lnTo>
                    <a:lnTo>
                      <a:pt x="7263" y="11225"/>
                    </a:lnTo>
                    <a:lnTo>
                      <a:pt x="7358" y="11178"/>
                    </a:lnTo>
                    <a:lnTo>
                      <a:pt x="7452" y="11083"/>
                    </a:lnTo>
                    <a:lnTo>
                      <a:pt x="7499" y="10989"/>
                    </a:lnTo>
                    <a:lnTo>
                      <a:pt x="7499" y="10942"/>
                    </a:lnTo>
                    <a:lnTo>
                      <a:pt x="7499" y="10847"/>
                    </a:lnTo>
                    <a:lnTo>
                      <a:pt x="7452" y="10470"/>
                    </a:lnTo>
                    <a:lnTo>
                      <a:pt x="7546" y="9951"/>
                    </a:lnTo>
                    <a:lnTo>
                      <a:pt x="7641" y="9527"/>
                    </a:lnTo>
                    <a:lnTo>
                      <a:pt x="7829" y="8867"/>
                    </a:lnTo>
                    <a:lnTo>
                      <a:pt x="7829" y="8819"/>
                    </a:lnTo>
                    <a:lnTo>
                      <a:pt x="7735" y="8772"/>
                    </a:lnTo>
                    <a:lnTo>
                      <a:pt x="7546" y="8725"/>
                    </a:lnTo>
                    <a:lnTo>
                      <a:pt x="7169" y="8678"/>
                    </a:lnTo>
                    <a:lnTo>
                      <a:pt x="6839" y="8584"/>
                    </a:lnTo>
                    <a:lnTo>
                      <a:pt x="6650" y="8489"/>
                    </a:lnTo>
                    <a:lnTo>
                      <a:pt x="6556" y="8301"/>
                    </a:lnTo>
                    <a:lnTo>
                      <a:pt x="6509" y="8112"/>
                    </a:lnTo>
                    <a:lnTo>
                      <a:pt x="6367" y="7829"/>
                    </a:lnTo>
                    <a:lnTo>
                      <a:pt x="6226" y="7452"/>
                    </a:lnTo>
                    <a:lnTo>
                      <a:pt x="5990" y="6980"/>
                    </a:lnTo>
                    <a:lnTo>
                      <a:pt x="5848" y="6744"/>
                    </a:lnTo>
                    <a:lnTo>
                      <a:pt x="5660" y="6556"/>
                    </a:lnTo>
                    <a:lnTo>
                      <a:pt x="5141" y="6131"/>
                    </a:lnTo>
                    <a:lnTo>
                      <a:pt x="4764" y="5848"/>
                    </a:lnTo>
                    <a:lnTo>
                      <a:pt x="4669" y="5707"/>
                    </a:lnTo>
                    <a:lnTo>
                      <a:pt x="4575" y="5613"/>
                    </a:lnTo>
                    <a:lnTo>
                      <a:pt x="4575" y="5471"/>
                    </a:lnTo>
                    <a:lnTo>
                      <a:pt x="4622" y="5330"/>
                    </a:lnTo>
                    <a:lnTo>
                      <a:pt x="4622" y="5235"/>
                    </a:lnTo>
                    <a:lnTo>
                      <a:pt x="4622" y="4764"/>
                    </a:lnTo>
                    <a:lnTo>
                      <a:pt x="4575" y="4433"/>
                    </a:lnTo>
                    <a:lnTo>
                      <a:pt x="4434" y="4245"/>
                    </a:lnTo>
                    <a:lnTo>
                      <a:pt x="4245" y="3868"/>
                    </a:lnTo>
                    <a:lnTo>
                      <a:pt x="4056" y="3443"/>
                    </a:lnTo>
                    <a:lnTo>
                      <a:pt x="4009" y="3207"/>
                    </a:lnTo>
                    <a:lnTo>
                      <a:pt x="4009" y="3019"/>
                    </a:lnTo>
                    <a:lnTo>
                      <a:pt x="4009" y="2877"/>
                    </a:lnTo>
                    <a:lnTo>
                      <a:pt x="4056" y="2075"/>
                    </a:lnTo>
                    <a:lnTo>
                      <a:pt x="4198" y="189"/>
                    </a:lnTo>
                    <a:lnTo>
                      <a:pt x="3726" y="142"/>
                    </a:lnTo>
                    <a:lnTo>
                      <a:pt x="3632" y="142"/>
                    </a:lnTo>
                    <a:lnTo>
                      <a:pt x="2972" y="95"/>
                    </a:lnTo>
                    <a:lnTo>
                      <a:pt x="2406" y="0"/>
                    </a:ln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3"/>
              <p:cNvSpPr/>
              <p:nvPr/>
            </p:nvSpPr>
            <p:spPr>
              <a:xfrm>
                <a:off x="2965724" y="2406091"/>
                <a:ext cx="482269" cy="378318"/>
              </a:xfrm>
              <a:custGeom>
                <a:avLst/>
                <a:gdLst/>
                <a:ahLst/>
                <a:cxnLst/>
                <a:rect l="l" t="t" r="r" b="b"/>
                <a:pathLst>
                  <a:path w="21884" h="17167" extrusionOk="0">
                    <a:moveTo>
                      <a:pt x="4151" y="0"/>
                    </a:moveTo>
                    <a:lnTo>
                      <a:pt x="3679" y="95"/>
                    </a:lnTo>
                    <a:lnTo>
                      <a:pt x="3443" y="189"/>
                    </a:lnTo>
                    <a:lnTo>
                      <a:pt x="3537" y="519"/>
                    </a:lnTo>
                    <a:lnTo>
                      <a:pt x="3537" y="755"/>
                    </a:lnTo>
                    <a:lnTo>
                      <a:pt x="3537" y="896"/>
                    </a:lnTo>
                    <a:lnTo>
                      <a:pt x="3537" y="944"/>
                    </a:lnTo>
                    <a:lnTo>
                      <a:pt x="3396" y="1745"/>
                    </a:lnTo>
                    <a:lnTo>
                      <a:pt x="3160" y="2877"/>
                    </a:lnTo>
                    <a:lnTo>
                      <a:pt x="3066" y="3254"/>
                    </a:lnTo>
                    <a:lnTo>
                      <a:pt x="3019" y="3490"/>
                    </a:lnTo>
                    <a:lnTo>
                      <a:pt x="2830" y="3915"/>
                    </a:lnTo>
                    <a:lnTo>
                      <a:pt x="2736" y="4292"/>
                    </a:lnTo>
                    <a:lnTo>
                      <a:pt x="2547" y="4669"/>
                    </a:lnTo>
                    <a:lnTo>
                      <a:pt x="2406" y="4952"/>
                    </a:lnTo>
                    <a:lnTo>
                      <a:pt x="2358" y="5235"/>
                    </a:lnTo>
                    <a:lnTo>
                      <a:pt x="2358" y="5660"/>
                    </a:lnTo>
                    <a:lnTo>
                      <a:pt x="2311" y="6084"/>
                    </a:lnTo>
                    <a:lnTo>
                      <a:pt x="2264" y="6509"/>
                    </a:lnTo>
                    <a:lnTo>
                      <a:pt x="2217" y="6744"/>
                    </a:lnTo>
                    <a:lnTo>
                      <a:pt x="2123" y="6980"/>
                    </a:lnTo>
                    <a:lnTo>
                      <a:pt x="2028" y="7216"/>
                    </a:lnTo>
                    <a:lnTo>
                      <a:pt x="1698" y="7923"/>
                    </a:lnTo>
                    <a:lnTo>
                      <a:pt x="1510" y="8254"/>
                    </a:lnTo>
                    <a:lnTo>
                      <a:pt x="1415" y="8536"/>
                    </a:lnTo>
                    <a:lnTo>
                      <a:pt x="1368" y="8867"/>
                    </a:lnTo>
                    <a:lnTo>
                      <a:pt x="1274" y="9338"/>
                    </a:lnTo>
                    <a:lnTo>
                      <a:pt x="1179" y="9574"/>
                    </a:lnTo>
                    <a:lnTo>
                      <a:pt x="1038" y="9763"/>
                    </a:lnTo>
                    <a:lnTo>
                      <a:pt x="661" y="10046"/>
                    </a:lnTo>
                    <a:lnTo>
                      <a:pt x="661" y="10234"/>
                    </a:lnTo>
                    <a:lnTo>
                      <a:pt x="661" y="10376"/>
                    </a:lnTo>
                    <a:lnTo>
                      <a:pt x="708" y="10470"/>
                    </a:lnTo>
                    <a:lnTo>
                      <a:pt x="708" y="10659"/>
                    </a:lnTo>
                    <a:lnTo>
                      <a:pt x="613" y="10847"/>
                    </a:lnTo>
                    <a:lnTo>
                      <a:pt x="472" y="11036"/>
                    </a:lnTo>
                    <a:lnTo>
                      <a:pt x="331" y="11225"/>
                    </a:lnTo>
                    <a:lnTo>
                      <a:pt x="236" y="11413"/>
                    </a:lnTo>
                    <a:lnTo>
                      <a:pt x="95" y="11555"/>
                    </a:lnTo>
                    <a:lnTo>
                      <a:pt x="0" y="11649"/>
                    </a:lnTo>
                    <a:lnTo>
                      <a:pt x="95" y="11979"/>
                    </a:lnTo>
                    <a:lnTo>
                      <a:pt x="189" y="12262"/>
                    </a:lnTo>
                    <a:lnTo>
                      <a:pt x="236" y="12309"/>
                    </a:lnTo>
                    <a:lnTo>
                      <a:pt x="378" y="12545"/>
                    </a:lnTo>
                    <a:lnTo>
                      <a:pt x="425" y="12640"/>
                    </a:lnTo>
                    <a:lnTo>
                      <a:pt x="425" y="12781"/>
                    </a:lnTo>
                    <a:lnTo>
                      <a:pt x="331" y="13064"/>
                    </a:lnTo>
                    <a:lnTo>
                      <a:pt x="189" y="13394"/>
                    </a:lnTo>
                    <a:lnTo>
                      <a:pt x="189" y="13583"/>
                    </a:lnTo>
                    <a:lnTo>
                      <a:pt x="142" y="13771"/>
                    </a:lnTo>
                    <a:lnTo>
                      <a:pt x="142" y="14337"/>
                    </a:lnTo>
                    <a:lnTo>
                      <a:pt x="142" y="14667"/>
                    </a:lnTo>
                    <a:lnTo>
                      <a:pt x="378" y="14809"/>
                    </a:lnTo>
                    <a:lnTo>
                      <a:pt x="472" y="14809"/>
                    </a:lnTo>
                    <a:lnTo>
                      <a:pt x="4999" y="15469"/>
                    </a:lnTo>
                    <a:lnTo>
                      <a:pt x="7499" y="15799"/>
                    </a:lnTo>
                    <a:lnTo>
                      <a:pt x="11413" y="16271"/>
                    </a:lnTo>
                    <a:lnTo>
                      <a:pt x="14526" y="16601"/>
                    </a:lnTo>
                    <a:lnTo>
                      <a:pt x="15516" y="16743"/>
                    </a:lnTo>
                    <a:lnTo>
                      <a:pt x="18959" y="17120"/>
                    </a:lnTo>
                    <a:lnTo>
                      <a:pt x="19148" y="17167"/>
                    </a:lnTo>
                    <a:lnTo>
                      <a:pt x="19525" y="12687"/>
                    </a:lnTo>
                    <a:lnTo>
                      <a:pt x="19572" y="11743"/>
                    </a:lnTo>
                    <a:lnTo>
                      <a:pt x="19714" y="11036"/>
                    </a:lnTo>
                    <a:lnTo>
                      <a:pt x="19808" y="10847"/>
                    </a:lnTo>
                    <a:lnTo>
                      <a:pt x="19950" y="10659"/>
                    </a:lnTo>
                    <a:lnTo>
                      <a:pt x="20091" y="10423"/>
                    </a:lnTo>
                    <a:lnTo>
                      <a:pt x="20138" y="10140"/>
                    </a:lnTo>
                    <a:lnTo>
                      <a:pt x="20138" y="9857"/>
                    </a:lnTo>
                    <a:lnTo>
                      <a:pt x="20138" y="9385"/>
                    </a:lnTo>
                    <a:lnTo>
                      <a:pt x="19714" y="9291"/>
                    </a:lnTo>
                    <a:lnTo>
                      <a:pt x="19619" y="9244"/>
                    </a:lnTo>
                    <a:lnTo>
                      <a:pt x="19478" y="9102"/>
                    </a:lnTo>
                    <a:lnTo>
                      <a:pt x="19431" y="8867"/>
                    </a:lnTo>
                    <a:lnTo>
                      <a:pt x="19431" y="8631"/>
                    </a:lnTo>
                    <a:lnTo>
                      <a:pt x="19478" y="8301"/>
                    </a:lnTo>
                    <a:lnTo>
                      <a:pt x="19572" y="8065"/>
                    </a:lnTo>
                    <a:lnTo>
                      <a:pt x="19761" y="7829"/>
                    </a:lnTo>
                    <a:lnTo>
                      <a:pt x="20185" y="7310"/>
                    </a:lnTo>
                    <a:lnTo>
                      <a:pt x="20421" y="7074"/>
                    </a:lnTo>
                    <a:lnTo>
                      <a:pt x="20657" y="6792"/>
                    </a:lnTo>
                    <a:lnTo>
                      <a:pt x="20751" y="6603"/>
                    </a:lnTo>
                    <a:lnTo>
                      <a:pt x="20893" y="6320"/>
                    </a:lnTo>
                    <a:lnTo>
                      <a:pt x="21176" y="5660"/>
                    </a:lnTo>
                    <a:lnTo>
                      <a:pt x="21459" y="5094"/>
                    </a:lnTo>
                    <a:lnTo>
                      <a:pt x="21836" y="4433"/>
                    </a:lnTo>
                    <a:lnTo>
                      <a:pt x="21883" y="4245"/>
                    </a:lnTo>
                    <a:lnTo>
                      <a:pt x="21883" y="4103"/>
                    </a:lnTo>
                    <a:lnTo>
                      <a:pt x="21836" y="4056"/>
                    </a:lnTo>
                    <a:lnTo>
                      <a:pt x="21789" y="3962"/>
                    </a:lnTo>
                    <a:lnTo>
                      <a:pt x="21647" y="3915"/>
                    </a:lnTo>
                    <a:lnTo>
                      <a:pt x="21081" y="3632"/>
                    </a:lnTo>
                    <a:lnTo>
                      <a:pt x="20893" y="3537"/>
                    </a:lnTo>
                    <a:lnTo>
                      <a:pt x="20893" y="3490"/>
                    </a:lnTo>
                    <a:lnTo>
                      <a:pt x="20798" y="3396"/>
                    </a:lnTo>
                    <a:lnTo>
                      <a:pt x="20751" y="3349"/>
                    </a:lnTo>
                    <a:lnTo>
                      <a:pt x="20704" y="3207"/>
                    </a:lnTo>
                    <a:lnTo>
                      <a:pt x="20704" y="3113"/>
                    </a:lnTo>
                    <a:lnTo>
                      <a:pt x="19384" y="3066"/>
                    </a:lnTo>
                    <a:lnTo>
                      <a:pt x="18818" y="3019"/>
                    </a:lnTo>
                    <a:lnTo>
                      <a:pt x="18252" y="2924"/>
                    </a:lnTo>
                    <a:lnTo>
                      <a:pt x="17686" y="2877"/>
                    </a:lnTo>
                    <a:lnTo>
                      <a:pt x="17450" y="2830"/>
                    </a:lnTo>
                    <a:lnTo>
                      <a:pt x="17261" y="2830"/>
                    </a:lnTo>
                    <a:lnTo>
                      <a:pt x="17120" y="2783"/>
                    </a:lnTo>
                    <a:lnTo>
                      <a:pt x="16978" y="2783"/>
                    </a:lnTo>
                    <a:lnTo>
                      <a:pt x="16695" y="2688"/>
                    </a:lnTo>
                    <a:lnTo>
                      <a:pt x="16318" y="2641"/>
                    </a:lnTo>
                    <a:lnTo>
                      <a:pt x="15752" y="2594"/>
                    </a:lnTo>
                    <a:lnTo>
                      <a:pt x="15092" y="2830"/>
                    </a:lnTo>
                    <a:lnTo>
                      <a:pt x="14951" y="2830"/>
                    </a:lnTo>
                    <a:lnTo>
                      <a:pt x="14290" y="2736"/>
                    </a:lnTo>
                    <a:lnTo>
                      <a:pt x="14007" y="2736"/>
                    </a:lnTo>
                    <a:lnTo>
                      <a:pt x="13583" y="2830"/>
                    </a:lnTo>
                    <a:lnTo>
                      <a:pt x="13300" y="2971"/>
                    </a:lnTo>
                    <a:lnTo>
                      <a:pt x="13111" y="3113"/>
                    </a:lnTo>
                    <a:lnTo>
                      <a:pt x="12970" y="3207"/>
                    </a:lnTo>
                    <a:lnTo>
                      <a:pt x="12781" y="3302"/>
                    </a:lnTo>
                    <a:lnTo>
                      <a:pt x="12592" y="3349"/>
                    </a:lnTo>
                    <a:lnTo>
                      <a:pt x="12592" y="3396"/>
                    </a:lnTo>
                    <a:lnTo>
                      <a:pt x="12545" y="3396"/>
                    </a:lnTo>
                    <a:lnTo>
                      <a:pt x="12357" y="3349"/>
                    </a:lnTo>
                    <a:lnTo>
                      <a:pt x="11791" y="3160"/>
                    </a:lnTo>
                    <a:lnTo>
                      <a:pt x="11461" y="3066"/>
                    </a:lnTo>
                    <a:lnTo>
                      <a:pt x="11272" y="3019"/>
                    </a:lnTo>
                    <a:lnTo>
                      <a:pt x="10847" y="3066"/>
                    </a:lnTo>
                    <a:lnTo>
                      <a:pt x="10517" y="3160"/>
                    </a:lnTo>
                    <a:lnTo>
                      <a:pt x="10376" y="3254"/>
                    </a:lnTo>
                    <a:lnTo>
                      <a:pt x="10187" y="3302"/>
                    </a:lnTo>
                    <a:lnTo>
                      <a:pt x="9999" y="3254"/>
                    </a:lnTo>
                    <a:lnTo>
                      <a:pt x="9904" y="3160"/>
                    </a:lnTo>
                    <a:lnTo>
                      <a:pt x="9763" y="2971"/>
                    </a:lnTo>
                    <a:lnTo>
                      <a:pt x="9621" y="2783"/>
                    </a:lnTo>
                    <a:lnTo>
                      <a:pt x="8395" y="2830"/>
                    </a:lnTo>
                    <a:lnTo>
                      <a:pt x="7923" y="2924"/>
                    </a:lnTo>
                    <a:lnTo>
                      <a:pt x="7829" y="2971"/>
                    </a:lnTo>
                    <a:lnTo>
                      <a:pt x="7405" y="3019"/>
                    </a:lnTo>
                    <a:lnTo>
                      <a:pt x="7122" y="2924"/>
                    </a:lnTo>
                    <a:lnTo>
                      <a:pt x="6461" y="2924"/>
                    </a:lnTo>
                    <a:lnTo>
                      <a:pt x="6273" y="2877"/>
                    </a:lnTo>
                    <a:lnTo>
                      <a:pt x="6179" y="2830"/>
                    </a:lnTo>
                    <a:lnTo>
                      <a:pt x="5896" y="2688"/>
                    </a:lnTo>
                    <a:lnTo>
                      <a:pt x="5801" y="2547"/>
                    </a:lnTo>
                    <a:lnTo>
                      <a:pt x="5707" y="2406"/>
                    </a:lnTo>
                    <a:lnTo>
                      <a:pt x="5707" y="2264"/>
                    </a:lnTo>
                    <a:lnTo>
                      <a:pt x="5613" y="1934"/>
                    </a:lnTo>
                    <a:lnTo>
                      <a:pt x="5613" y="1745"/>
                    </a:lnTo>
                    <a:lnTo>
                      <a:pt x="5707" y="1604"/>
                    </a:lnTo>
                    <a:lnTo>
                      <a:pt x="5848" y="1321"/>
                    </a:lnTo>
                    <a:lnTo>
                      <a:pt x="5896" y="1085"/>
                    </a:lnTo>
                    <a:lnTo>
                      <a:pt x="5660" y="802"/>
                    </a:lnTo>
                    <a:lnTo>
                      <a:pt x="5377" y="566"/>
                    </a:lnTo>
                    <a:lnTo>
                      <a:pt x="5141" y="519"/>
                    </a:lnTo>
                    <a:lnTo>
                      <a:pt x="5047" y="519"/>
                    </a:lnTo>
                    <a:lnTo>
                      <a:pt x="4669" y="330"/>
                    </a:lnTo>
                    <a:lnTo>
                      <a:pt x="4151" y="0"/>
                    </a:ln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3"/>
              <p:cNvSpPr/>
              <p:nvPr/>
            </p:nvSpPr>
            <p:spPr>
              <a:xfrm>
                <a:off x="3031198" y="2197176"/>
                <a:ext cx="409523" cy="273375"/>
              </a:xfrm>
              <a:custGeom>
                <a:avLst/>
                <a:gdLst/>
                <a:ahLst/>
                <a:cxnLst/>
                <a:rect l="l" t="t" r="r" b="b"/>
                <a:pathLst>
                  <a:path w="18583" h="12405" extrusionOk="0">
                    <a:moveTo>
                      <a:pt x="5283" y="1"/>
                    </a:moveTo>
                    <a:lnTo>
                      <a:pt x="5235" y="95"/>
                    </a:lnTo>
                    <a:lnTo>
                      <a:pt x="5283" y="614"/>
                    </a:lnTo>
                    <a:lnTo>
                      <a:pt x="5424" y="567"/>
                    </a:lnTo>
                    <a:lnTo>
                      <a:pt x="5518" y="567"/>
                    </a:lnTo>
                    <a:lnTo>
                      <a:pt x="5613" y="614"/>
                    </a:lnTo>
                    <a:lnTo>
                      <a:pt x="5660" y="708"/>
                    </a:lnTo>
                    <a:lnTo>
                      <a:pt x="5707" y="755"/>
                    </a:lnTo>
                    <a:lnTo>
                      <a:pt x="5754" y="1180"/>
                    </a:lnTo>
                    <a:lnTo>
                      <a:pt x="5754" y="1463"/>
                    </a:lnTo>
                    <a:lnTo>
                      <a:pt x="5707" y="1652"/>
                    </a:lnTo>
                    <a:lnTo>
                      <a:pt x="5613" y="1699"/>
                    </a:lnTo>
                    <a:lnTo>
                      <a:pt x="5235" y="1982"/>
                    </a:lnTo>
                    <a:lnTo>
                      <a:pt x="5330" y="2123"/>
                    </a:lnTo>
                    <a:lnTo>
                      <a:pt x="5424" y="2359"/>
                    </a:lnTo>
                    <a:lnTo>
                      <a:pt x="5613" y="2595"/>
                    </a:lnTo>
                    <a:lnTo>
                      <a:pt x="5801" y="2925"/>
                    </a:lnTo>
                    <a:lnTo>
                      <a:pt x="6037" y="3396"/>
                    </a:lnTo>
                    <a:lnTo>
                      <a:pt x="6037" y="3444"/>
                    </a:lnTo>
                    <a:lnTo>
                      <a:pt x="6037" y="3727"/>
                    </a:lnTo>
                    <a:lnTo>
                      <a:pt x="6037" y="3962"/>
                    </a:lnTo>
                    <a:lnTo>
                      <a:pt x="5990" y="4245"/>
                    </a:lnTo>
                    <a:lnTo>
                      <a:pt x="5896" y="4340"/>
                    </a:lnTo>
                    <a:lnTo>
                      <a:pt x="5801" y="4387"/>
                    </a:lnTo>
                    <a:lnTo>
                      <a:pt x="5707" y="4481"/>
                    </a:lnTo>
                    <a:lnTo>
                      <a:pt x="5660" y="4576"/>
                    </a:lnTo>
                    <a:lnTo>
                      <a:pt x="5613" y="4670"/>
                    </a:lnTo>
                    <a:lnTo>
                      <a:pt x="5566" y="4764"/>
                    </a:lnTo>
                    <a:lnTo>
                      <a:pt x="5566" y="5000"/>
                    </a:lnTo>
                    <a:lnTo>
                      <a:pt x="5518" y="5189"/>
                    </a:lnTo>
                    <a:lnTo>
                      <a:pt x="5471" y="5330"/>
                    </a:lnTo>
                    <a:lnTo>
                      <a:pt x="5471" y="5424"/>
                    </a:lnTo>
                    <a:lnTo>
                      <a:pt x="5424" y="5519"/>
                    </a:lnTo>
                    <a:lnTo>
                      <a:pt x="5283" y="5707"/>
                    </a:lnTo>
                    <a:lnTo>
                      <a:pt x="5047" y="5849"/>
                    </a:lnTo>
                    <a:lnTo>
                      <a:pt x="4764" y="5896"/>
                    </a:lnTo>
                    <a:lnTo>
                      <a:pt x="4481" y="5896"/>
                    </a:lnTo>
                    <a:lnTo>
                      <a:pt x="4339" y="5849"/>
                    </a:lnTo>
                    <a:lnTo>
                      <a:pt x="4292" y="5755"/>
                    </a:lnTo>
                    <a:lnTo>
                      <a:pt x="4245" y="5707"/>
                    </a:lnTo>
                    <a:lnTo>
                      <a:pt x="4245" y="5613"/>
                    </a:lnTo>
                    <a:lnTo>
                      <a:pt x="4245" y="5519"/>
                    </a:lnTo>
                    <a:lnTo>
                      <a:pt x="4339" y="5330"/>
                    </a:lnTo>
                    <a:lnTo>
                      <a:pt x="4292" y="4906"/>
                    </a:lnTo>
                    <a:lnTo>
                      <a:pt x="4292" y="4670"/>
                    </a:lnTo>
                    <a:lnTo>
                      <a:pt x="4292" y="4576"/>
                    </a:lnTo>
                    <a:lnTo>
                      <a:pt x="4387" y="4481"/>
                    </a:lnTo>
                    <a:lnTo>
                      <a:pt x="4528" y="4340"/>
                    </a:lnTo>
                    <a:lnTo>
                      <a:pt x="4622" y="4245"/>
                    </a:lnTo>
                    <a:lnTo>
                      <a:pt x="4622" y="4104"/>
                    </a:lnTo>
                    <a:lnTo>
                      <a:pt x="4622" y="3727"/>
                    </a:lnTo>
                    <a:lnTo>
                      <a:pt x="4339" y="3019"/>
                    </a:lnTo>
                    <a:lnTo>
                      <a:pt x="4009" y="3019"/>
                    </a:lnTo>
                    <a:lnTo>
                      <a:pt x="3679" y="2878"/>
                    </a:lnTo>
                    <a:lnTo>
                      <a:pt x="2453" y="2548"/>
                    </a:lnTo>
                    <a:lnTo>
                      <a:pt x="1604" y="2312"/>
                    </a:lnTo>
                    <a:lnTo>
                      <a:pt x="1038" y="2123"/>
                    </a:lnTo>
                    <a:lnTo>
                      <a:pt x="755" y="1982"/>
                    </a:lnTo>
                    <a:lnTo>
                      <a:pt x="472" y="1887"/>
                    </a:lnTo>
                    <a:lnTo>
                      <a:pt x="331" y="1793"/>
                    </a:lnTo>
                    <a:lnTo>
                      <a:pt x="284" y="1699"/>
                    </a:lnTo>
                    <a:lnTo>
                      <a:pt x="142" y="1604"/>
                    </a:lnTo>
                    <a:lnTo>
                      <a:pt x="142" y="1699"/>
                    </a:lnTo>
                    <a:lnTo>
                      <a:pt x="142" y="1840"/>
                    </a:lnTo>
                    <a:lnTo>
                      <a:pt x="95" y="1934"/>
                    </a:lnTo>
                    <a:lnTo>
                      <a:pt x="48" y="2076"/>
                    </a:lnTo>
                    <a:lnTo>
                      <a:pt x="1" y="2265"/>
                    </a:lnTo>
                    <a:lnTo>
                      <a:pt x="1" y="2500"/>
                    </a:lnTo>
                    <a:lnTo>
                      <a:pt x="48" y="2689"/>
                    </a:lnTo>
                    <a:lnTo>
                      <a:pt x="189" y="2925"/>
                    </a:lnTo>
                    <a:lnTo>
                      <a:pt x="425" y="3349"/>
                    </a:lnTo>
                    <a:lnTo>
                      <a:pt x="519" y="3538"/>
                    </a:lnTo>
                    <a:lnTo>
                      <a:pt x="566" y="3774"/>
                    </a:lnTo>
                    <a:lnTo>
                      <a:pt x="566" y="4104"/>
                    </a:lnTo>
                    <a:lnTo>
                      <a:pt x="566" y="4387"/>
                    </a:lnTo>
                    <a:lnTo>
                      <a:pt x="472" y="4576"/>
                    </a:lnTo>
                    <a:lnTo>
                      <a:pt x="472" y="4717"/>
                    </a:lnTo>
                    <a:lnTo>
                      <a:pt x="472" y="4906"/>
                    </a:lnTo>
                    <a:lnTo>
                      <a:pt x="519" y="5000"/>
                    </a:lnTo>
                    <a:lnTo>
                      <a:pt x="614" y="5094"/>
                    </a:lnTo>
                    <a:lnTo>
                      <a:pt x="708" y="5236"/>
                    </a:lnTo>
                    <a:lnTo>
                      <a:pt x="802" y="5330"/>
                    </a:lnTo>
                    <a:lnTo>
                      <a:pt x="849" y="5519"/>
                    </a:lnTo>
                    <a:lnTo>
                      <a:pt x="802" y="5660"/>
                    </a:lnTo>
                    <a:lnTo>
                      <a:pt x="755" y="5802"/>
                    </a:lnTo>
                    <a:lnTo>
                      <a:pt x="708" y="5896"/>
                    </a:lnTo>
                    <a:lnTo>
                      <a:pt x="708" y="6085"/>
                    </a:lnTo>
                    <a:lnTo>
                      <a:pt x="708" y="6320"/>
                    </a:lnTo>
                    <a:lnTo>
                      <a:pt x="849" y="6273"/>
                    </a:lnTo>
                    <a:lnTo>
                      <a:pt x="991" y="6320"/>
                    </a:lnTo>
                    <a:lnTo>
                      <a:pt x="1132" y="6320"/>
                    </a:lnTo>
                    <a:lnTo>
                      <a:pt x="1321" y="6462"/>
                    </a:lnTo>
                    <a:lnTo>
                      <a:pt x="1415" y="6509"/>
                    </a:lnTo>
                    <a:lnTo>
                      <a:pt x="1463" y="6603"/>
                    </a:lnTo>
                    <a:lnTo>
                      <a:pt x="1415" y="6745"/>
                    </a:lnTo>
                    <a:lnTo>
                      <a:pt x="1368" y="6839"/>
                    </a:lnTo>
                    <a:lnTo>
                      <a:pt x="1085" y="7028"/>
                    </a:lnTo>
                    <a:lnTo>
                      <a:pt x="944" y="7075"/>
                    </a:lnTo>
                    <a:lnTo>
                      <a:pt x="661" y="7075"/>
                    </a:lnTo>
                    <a:lnTo>
                      <a:pt x="708" y="7264"/>
                    </a:lnTo>
                    <a:lnTo>
                      <a:pt x="849" y="7311"/>
                    </a:lnTo>
                    <a:lnTo>
                      <a:pt x="944" y="7405"/>
                    </a:lnTo>
                    <a:lnTo>
                      <a:pt x="1038" y="7500"/>
                    </a:lnTo>
                    <a:lnTo>
                      <a:pt x="1132" y="7735"/>
                    </a:lnTo>
                    <a:lnTo>
                      <a:pt x="1085" y="7877"/>
                    </a:lnTo>
                    <a:lnTo>
                      <a:pt x="1085" y="7971"/>
                    </a:lnTo>
                    <a:lnTo>
                      <a:pt x="1038" y="8065"/>
                    </a:lnTo>
                    <a:lnTo>
                      <a:pt x="991" y="8065"/>
                    </a:lnTo>
                    <a:lnTo>
                      <a:pt x="991" y="8113"/>
                    </a:lnTo>
                    <a:lnTo>
                      <a:pt x="1038" y="8207"/>
                    </a:lnTo>
                    <a:lnTo>
                      <a:pt x="1085" y="8348"/>
                    </a:lnTo>
                    <a:lnTo>
                      <a:pt x="1085" y="8443"/>
                    </a:lnTo>
                    <a:lnTo>
                      <a:pt x="1038" y="8537"/>
                    </a:lnTo>
                    <a:lnTo>
                      <a:pt x="944" y="8631"/>
                    </a:lnTo>
                    <a:lnTo>
                      <a:pt x="802" y="8679"/>
                    </a:lnTo>
                    <a:lnTo>
                      <a:pt x="661" y="8631"/>
                    </a:lnTo>
                    <a:lnTo>
                      <a:pt x="519" y="8584"/>
                    </a:lnTo>
                    <a:lnTo>
                      <a:pt x="472" y="8584"/>
                    </a:lnTo>
                    <a:lnTo>
                      <a:pt x="425" y="8820"/>
                    </a:lnTo>
                    <a:lnTo>
                      <a:pt x="566" y="8914"/>
                    </a:lnTo>
                    <a:lnTo>
                      <a:pt x="1132" y="8962"/>
                    </a:lnTo>
                    <a:lnTo>
                      <a:pt x="1274" y="9009"/>
                    </a:lnTo>
                    <a:lnTo>
                      <a:pt x="1368" y="9056"/>
                    </a:lnTo>
                    <a:lnTo>
                      <a:pt x="1934" y="9386"/>
                    </a:lnTo>
                    <a:lnTo>
                      <a:pt x="2217" y="9527"/>
                    </a:lnTo>
                    <a:lnTo>
                      <a:pt x="2264" y="9527"/>
                    </a:lnTo>
                    <a:lnTo>
                      <a:pt x="2547" y="9575"/>
                    </a:lnTo>
                    <a:lnTo>
                      <a:pt x="2736" y="9669"/>
                    </a:lnTo>
                    <a:lnTo>
                      <a:pt x="2925" y="9858"/>
                    </a:lnTo>
                    <a:lnTo>
                      <a:pt x="3019" y="9999"/>
                    </a:lnTo>
                    <a:lnTo>
                      <a:pt x="3255" y="10235"/>
                    </a:lnTo>
                    <a:lnTo>
                      <a:pt x="3349" y="10376"/>
                    </a:lnTo>
                    <a:lnTo>
                      <a:pt x="3396" y="10518"/>
                    </a:lnTo>
                    <a:lnTo>
                      <a:pt x="3396" y="10659"/>
                    </a:lnTo>
                    <a:lnTo>
                      <a:pt x="3349" y="10848"/>
                    </a:lnTo>
                    <a:lnTo>
                      <a:pt x="3255" y="11131"/>
                    </a:lnTo>
                    <a:lnTo>
                      <a:pt x="3113" y="11367"/>
                    </a:lnTo>
                    <a:lnTo>
                      <a:pt x="3160" y="11603"/>
                    </a:lnTo>
                    <a:lnTo>
                      <a:pt x="3208" y="11791"/>
                    </a:lnTo>
                    <a:lnTo>
                      <a:pt x="3396" y="11886"/>
                    </a:lnTo>
                    <a:lnTo>
                      <a:pt x="3490" y="11933"/>
                    </a:lnTo>
                    <a:lnTo>
                      <a:pt x="4151" y="11933"/>
                    </a:lnTo>
                    <a:lnTo>
                      <a:pt x="4339" y="11980"/>
                    </a:lnTo>
                    <a:lnTo>
                      <a:pt x="4434" y="12027"/>
                    </a:lnTo>
                    <a:lnTo>
                      <a:pt x="4764" y="11980"/>
                    </a:lnTo>
                    <a:lnTo>
                      <a:pt x="4858" y="11933"/>
                    </a:lnTo>
                    <a:lnTo>
                      <a:pt x="5330" y="11886"/>
                    </a:lnTo>
                    <a:lnTo>
                      <a:pt x="5518" y="11838"/>
                    </a:lnTo>
                    <a:lnTo>
                      <a:pt x="6650" y="11791"/>
                    </a:lnTo>
                    <a:lnTo>
                      <a:pt x="6839" y="11838"/>
                    </a:lnTo>
                    <a:lnTo>
                      <a:pt x="6980" y="11933"/>
                    </a:lnTo>
                    <a:lnTo>
                      <a:pt x="7122" y="12074"/>
                    </a:lnTo>
                    <a:lnTo>
                      <a:pt x="7216" y="12216"/>
                    </a:lnTo>
                    <a:lnTo>
                      <a:pt x="7216" y="12263"/>
                    </a:lnTo>
                    <a:lnTo>
                      <a:pt x="7311" y="12216"/>
                    </a:lnTo>
                    <a:lnTo>
                      <a:pt x="7405" y="12168"/>
                    </a:lnTo>
                    <a:lnTo>
                      <a:pt x="7735" y="12121"/>
                    </a:lnTo>
                    <a:lnTo>
                      <a:pt x="8301" y="12027"/>
                    </a:lnTo>
                    <a:lnTo>
                      <a:pt x="8584" y="12074"/>
                    </a:lnTo>
                    <a:lnTo>
                      <a:pt x="8961" y="12216"/>
                    </a:lnTo>
                    <a:lnTo>
                      <a:pt x="9480" y="12404"/>
                    </a:lnTo>
                    <a:lnTo>
                      <a:pt x="9621" y="12357"/>
                    </a:lnTo>
                    <a:lnTo>
                      <a:pt x="9857" y="12216"/>
                    </a:lnTo>
                    <a:lnTo>
                      <a:pt x="10093" y="12027"/>
                    </a:lnTo>
                    <a:lnTo>
                      <a:pt x="10282" y="11933"/>
                    </a:lnTo>
                    <a:lnTo>
                      <a:pt x="10518" y="11886"/>
                    </a:lnTo>
                    <a:lnTo>
                      <a:pt x="10848" y="11791"/>
                    </a:lnTo>
                    <a:lnTo>
                      <a:pt x="11131" y="11744"/>
                    </a:lnTo>
                    <a:lnTo>
                      <a:pt x="11319" y="11744"/>
                    </a:lnTo>
                    <a:lnTo>
                      <a:pt x="11414" y="11791"/>
                    </a:lnTo>
                    <a:lnTo>
                      <a:pt x="11980" y="11838"/>
                    </a:lnTo>
                    <a:lnTo>
                      <a:pt x="12640" y="11603"/>
                    </a:lnTo>
                    <a:lnTo>
                      <a:pt x="12781" y="11603"/>
                    </a:lnTo>
                    <a:lnTo>
                      <a:pt x="13347" y="11650"/>
                    </a:lnTo>
                    <a:lnTo>
                      <a:pt x="13772" y="11697"/>
                    </a:lnTo>
                    <a:lnTo>
                      <a:pt x="14149" y="11791"/>
                    </a:lnTo>
                    <a:lnTo>
                      <a:pt x="14762" y="11886"/>
                    </a:lnTo>
                    <a:lnTo>
                      <a:pt x="15800" y="12027"/>
                    </a:lnTo>
                    <a:lnTo>
                      <a:pt x="16884" y="12121"/>
                    </a:lnTo>
                    <a:lnTo>
                      <a:pt x="17733" y="12168"/>
                    </a:lnTo>
                    <a:lnTo>
                      <a:pt x="17780" y="11980"/>
                    </a:lnTo>
                    <a:lnTo>
                      <a:pt x="17827" y="11886"/>
                    </a:lnTo>
                    <a:lnTo>
                      <a:pt x="17827" y="11838"/>
                    </a:lnTo>
                    <a:lnTo>
                      <a:pt x="17875" y="11791"/>
                    </a:lnTo>
                    <a:lnTo>
                      <a:pt x="17780" y="11603"/>
                    </a:lnTo>
                    <a:lnTo>
                      <a:pt x="17686" y="11367"/>
                    </a:lnTo>
                    <a:lnTo>
                      <a:pt x="17545" y="11178"/>
                    </a:lnTo>
                    <a:lnTo>
                      <a:pt x="17545" y="11037"/>
                    </a:lnTo>
                    <a:lnTo>
                      <a:pt x="17545" y="10895"/>
                    </a:lnTo>
                    <a:lnTo>
                      <a:pt x="17592" y="10801"/>
                    </a:lnTo>
                    <a:lnTo>
                      <a:pt x="18582" y="1840"/>
                    </a:lnTo>
                    <a:lnTo>
                      <a:pt x="15894" y="1557"/>
                    </a:lnTo>
                    <a:lnTo>
                      <a:pt x="11838" y="1038"/>
                    </a:lnTo>
                    <a:lnTo>
                      <a:pt x="7876" y="473"/>
                    </a:lnTo>
                    <a:lnTo>
                      <a:pt x="6320" y="237"/>
                    </a:lnTo>
                    <a:lnTo>
                      <a:pt x="5283" y="1"/>
                    </a:ln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 name="Google Shape;1289;p73"/>
            <p:cNvSpPr/>
            <p:nvPr/>
          </p:nvSpPr>
          <p:spPr>
            <a:xfrm>
              <a:off x="5042296" y="2488267"/>
              <a:ext cx="24" cy="24"/>
            </a:xfrm>
            <a:custGeom>
              <a:avLst/>
              <a:gdLst/>
              <a:ahLst/>
              <a:cxnLst/>
              <a:rect l="l" t="t" r="r" b="b"/>
              <a:pathLst>
                <a:path w="1" h="1" extrusionOk="0">
                  <a:moveTo>
                    <a:pt x="0" y="1"/>
                  </a:moveTo>
                  <a:lnTo>
                    <a:pt x="0" y="1"/>
                  </a:lnTo>
                  <a:lnTo>
                    <a:pt x="0" y="1"/>
                  </a:lnTo>
                  <a:lnTo>
                    <a:pt x="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3"/>
            <p:cNvSpPr/>
            <p:nvPr/>
          </p:nvSpPr>
          <p:spPr>
            <a:xfrm>
              <a:off x="4985430" y="2490558"/>
              <a:ext cx="24" cy="24"/>
            </a:xfrm>
            <a:custGeom>
              <a:avLst/>
              <a:gdLst/>
              <a:ahLst/>
              <a:cxnLst/>
              <a:rect l="l" t="t" r="r" b="b"/>
              <a:pathLst>
                <a:path w="1" h="1" extrusionOk="0">
                  <a:moveTo>
                    <a:pt x="0" y="0"/>
                  </a:moveTo>
                  <a:lnTo>
                    <a:pt x="0" y="0"/>
                  </a:lnTo>
                  <a:lnTo>
                    <a:pt x="0" y="0"/>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3"/>
            <p:cNvSpPr/>
            <p:nvPr/>
          </p:nvSpPr>
          <p:spPr>
            <a:xfrm>
              <a:off x="5157163" y="2223275"/>
              <a:ext cx="3449" cy="10250"/>
            </a:xfrm>
            <a:custGeom>
              <a:avLst/>
              <a:gdLst/>
              <a:ahLst/>
              <a:cxnLst/>
              <a:rect l="l" t="t" r="r" b="b"/>
              <a:pathLst>
                <a:path w="143" h="425" extrusionOk="0">
                  <a:moveTo>
                    <a:pt x="142" y="0"/>
                  </a:moveTo>
                  <a:lnTo>
                    <a:pt x="1" y="189"/>
                  </a:lnTo>
                  <a:lnTo>
                    <a:pt x="48" y="283"/>
                  </a:lnTo>
                  <a:lnTo>
                    <a:pt x="48" y="425"/>
                  </a:lnTo>
                  <a:lnTo>
                    <a:pt x="95" y="236"/>
                  </a:lnTo>
                  <a:lnTo>
                    <a:pt x="142"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 name="Google Shape;1292;p73"/>
            <p:cNvGrpSpPr/>
            <p:nvPr/>
          </p:nvGrpSpPr>
          <p:grpSpPr>
            <a:xfrm>
              <a:off x="4803269" y="2048026"/>
              <a:ext cx="1054312" cy="1501295"/>
              <a:chOff x="4783488" y="2264743"/>
              <a:chExt cx="963457" cy="1371923"/>
            </a:xfrm>
          </p:grpSpPr>
          <p:sp>
            <p:nvSpPr>
              <p:cNvPr id="1293" name="Google Shape;1293;p73"/>
              <p:cNvSpPr/>
              <p:nvPr/>
            </p:nvSpPr>
            <p:spPr>
              <a:xfrm>
                <a:off x="4936273" y="2650333"/>
                <a:ext cx="255679" cy="445885"/>
              </a:xfrm>
              <a:custGeom>
                <a:avLst/>
                <a:gdLst/>
                <a:ahLst/>
                <a:cxnLst/>
                <a:rect l="l" t="t" r="r" b="b"/>
                <a:pathLst>
                  <a:path w="11602" h="20233" extrusionOk="0">
                    <a:moveTo>
                      <a:pt x="7782" y="0"/>
                    </a:moveTo>
                    <a:lnTo>
                      <a:pt x="6650" y="283"/>
                    </a:lnTo>
                    <a:lnTo>
                      <a:pt x="4245" y="802"/>
                    </a:lnTo>
                    <a:lnTo>
                      <a:pt x="3254" y="1085"/>
                    </a:lnTo>
                    <a:lnTo>
                      <a:pt x="3207" y="1085"/>
                    </a:lnTo>
                    <a:lnTo>
                      <a:pt x="3160" y="1132"/>
                    </a:lnTo>
                    <a:lnTo>
                      <a:pt x="3113" y="1132"/>
                    </a:lnTo>
                    <a:lnTo>
                      <a:pt x="2453" y="1226"/>
                    </a:lnTo>
                    <a:lnTo>
                      <a:pt x="2311" y="1274"/>
                    </a:lnTo>
                    <a:lnTo>
                      <a:pt x="1179" y="1368"/>
                    </a:lnTo>
                    <a:lnTo>
                      <a:pt x="1085" y="1368"/>
                    </a:lnTo>
                    <a:lnTo>
                      <a:pt x="1132" y="1462"/>
                    </a:lnTo>
                    <a:lnTo>
                      <a:pt x="1179" y="1509"/>
                    </a:lnTo>
                    <a:lnTo>
                      <a:pt x="1132" y="1604"/>
                    </a:lnTo>
                    <a:lnTo>
                      <a:pt x="1179" y="1557"/>
                    </a:lnTo>
                    <a:lnTo>
                      <a:pt x="1321" y="1557"/>
                    </a:lnTo>
                    <a:lnTo>
                      <a:pt x="1462" y="1604"/>
                    </a:lnTo>
                    <a:lnTo>
                      <a:pt x="1604" y="1651"/>
                    </a:lnTo>
                    <a:lnTo>
                      <a:pt x="1745" y="1745"/>
                    </a:lnTo>
                    <a:lnTo>
                      <a:pt x="1792" y="1934"/>
                    </a:lnTo>
                    <a:lnTo>
                      <a:pt x="1887" y="2122"/>
                    </a:lnTo>
                    <a:lnTo>
                      <a:pt x="2028" y="2217"/>
                    </a:lnTo>
                    <a:lnTo>
                      <a:pt x="2075" y="2217"/>
                    </a:lnTo>
                    <a:lnTo>
                      <a:pt x="2358" y="2311"/>
                    </a:lnTo>
                    <a:lnTo>
                      <a:pt x="2453" y="2358"/>
                    </a:lnTo>
                    <a:lnTo>
                      <a:pt x="2500" y="2453"/>
                    </a:lnTo>
                    <a:lnTo>
                      <a:pt x="2594" y="2688"/>
                    </a:lnTo>
                    <a:lnTo>
                      <a:pt x="2641" y="3019"/>
                    </a:lnTo>
                    <a:lnTo>
                      <a:pt x="2547" y="3584"/>
                    </a:lnTo>
                    <a:lnTo>
                      <a:pt x="2358" y="4103"/>
                    </a:lnTo>
                    <a:lnTo>
                      <a:pt x="2170" y="4528"/>
                    </a:lnTo>
                    <a:lnTo>
                      <a:pt x="2028" y="4716"/>
                    </a:lnTo>
                    <a:lnTo>
                      <a:pt x="1887" y="4811"/>
                    </a:lnTo>
                    <a:lnTo>
                      <a:pt x="1745" y="4952"/>
                    </a:lnTo>
                    <a:lnTo>
                      <a:pt x="1651" y="5046"/>
                    </a:lnTo>
                    <a:lnTo>
                      <a:pt x="1556" y="5141"/>
                    </a:lnTo>
                    <a:lnTo>
                      <a:pt x="1368" y="5235"/>
                    </a:lnTo>
                    <a:lnTo>
                      <a:pt x="1132" y="5329"/>
                    </a:lnTo>
                    <a:lnTo>
                      <a:pt x="849" y="5377"/>
                    </a:lnTo>
                    <a:lnTo>
                      <a:pt x="660" y="5518"/>
                    </a:lnTo>
                    <a:lnTo>
                      <a:pt x="377" y="5754"/>
                    </a:lnTo>
                    <a:lnTo>
                      <a:pt x="472" y="5848"/>
                    </a:lnTo>
                    <a:lnTo>
                      <a:pt x="613" y="6037"/>
                    </a:lnTo>
                    <a:lnTo>
                      <a:pt x="849" y="6367"/>
                    </a:lnTo>
                    <a:lnTo>
                      <a:pt x="896" y="6556"/>
                    </a:lnTo>
                    <a:lnTo>
                      <a:pt x="991" y="6744"/>
                    </a:lnTo>
                    <a:lnTo>
                      <a:pt x="991" y="6980"/>
                    </a:lnTo>
                    <a:lnTo>
                      <a:pt x="943" y="7263"/>
                    </a:lnTo>
                    <a:lnTo>
                      <a:pt x="896" y="7546"/>
                    </a:lnTo>
                    <a:lnTo>
                      <a:pt x="802" y="7735"/>
                    </a:lnTo>
                    <a:lnTo>
                      <a:pt x="708" y="7970"/>
                    </a:lnTo>
                    <a:lnTo>
                      <a:pt x="613" y="8253"/>
                    </a:lnTo>
                    <a:lnTo>
                      <a:pt x="472" y="8536"/>
                    </a:lnTo>
                    <a:lnTo>
                      <a:pt x="283" y="8678"/>
                    </a:lnTo>
                    <a:lnTo>
                      <a:pt x="189" y="8772"/>
                    </a:lnTo>
                    <a:lnTo>
                      <a:pt x="142" y="8819"/>
                    </a:lnTo>
                    <a:lnTo>
                      <a:pt x="47" y="8961"/>
                    </a:lnTo>
                    <a:lnTo>
                      <a:pt x="94" y="9055"/>
                    </a:lnTo>
                    <a:lnTo>
                      <a:pt x="142" y="9291"/>
                    </a:lnTo>
                    <a:lnTo>
                      <a:pt x="189" y="9432"/>
                    </a:lnTo>
                    <a:lnTo>
                      <a:pt x="142" y="9574"/>
                    </a:lnTo>
                    <a:lnTo>
                      <a:pt x="94" y="9621"/>
                    </a:lnTo>
                    <a:lnTo>
                      <a:pt x="47" y="9810"/>
                    </a:lnTo>
                    <a:lnTo>
                      <a:pt x="0" y="10046"/>
                    </a:lnTo>
                    <a:lnTo>
                      <a:pt x="47" y="10234"/>
                    </a:lnTo>
                    <a:lnTo>
                      <a:pt x="94" y="10423"/>
                    </a:lnTo>
                    <a:lnTo>
                      <a:pt x="283" y="10659"/>
                    </a:lnTo>
                    <a:lnTo>
                      <a:pt x="660" y="11177"/>
                    </a:lnTo>
                    <a:lnTo>
                      <a:pt x="1038" y="11696"/>
                    </a:lnTo>
                    <a:lnTo>
                      <a:pt x="1179" y="11838"/>
                    </a:lnTo>
                    <a:lnTo>
                      <a:pt x="1321" y="11979"/>
                    </a:lnTo>
                    <a:lnTo>
                      <a:pt x="1604" y="12168"/>
                    </a:lnTo>
                    <a:lnTo>
                      <a:pt x="1887" y="12309"/>
                    </a:lnTo>
                    <a:lnTo>
                      <a:pt x="2122" y="12498"/>
                    </a:lnTo>
                    <a:lnTo>
                      <a:pt x="2405" y="12781"/>
                    </a:lnTo>
                    <a:lnTo>
                      <a:pt x="2735" y="13064"/>
                    </a:lnTo>
                    <a:lnTo>
                      <a:pt x="2924" y="13252"/>
                    </a:lnTo>
                    <a:lnTo>
                      <a:pt x="3018" y="13488"/>
                    </a:lnTo>
                    <a:lnTo>
                      <a:pt x="3160" y="13866"/>
                    </a:lnTo>
                    <a:lnTo>
                      <a:pt x="3160" y="13913"/>
                    </a:lnTo>
                    <a:lnTo>
                      <a:pt x="3254" y="13818"/>
                    </a:lnTo>
                    <a:lnTo>
                      <a:pt x="3396" y="13771"/>
                    </a:lnTo>
                    <a:lnTo>
                      <a:pt x="3632" y="13724"/>
                    </a:lnTo>
                    <a:lnTo>
                      <a:pt x="3867" y="13771"/>
                    </a:lnTo>
                    <a:lnTo>
                      <a:pt x="4103" y="13818"/>
                    </a:lnTo>
                    <a:lnTo>
                      <a:pt x="4292" y="13913"/>
                    </a:lnTo>
                    <a:lnTo>
                      <a:pt x="4386" y="13913"/>
                    </a:lnTo>
                    <a:lnTo>
                      <a:pt x="4386" y="13866"/>
                    </a:lnTo>
                    <a:lnTo>
                      <a:pt x="4622" y="13866"/>
                    </a:lnTo>
                    <a:lnTo>
                      <a:pt x="4669" y="13913"/>
                    </a:lnTo>
                    <a:lnTo>
                      <a:pt x="4716" y="14007"/>
                    </a:lnTo>
                    <a:lnTo>
                      <a:pt x="4763" y="14101"/>
                    </a:lnTo>
                    <a:lnTo>
                      <a:pt x="4669" y="14620"/>
                    </a:lnTo>
                    <a:lnTo>
                      <a:pt x="4716" y="14809"/>
                    </a:lnTo>
                    <a:lnTo>
                      <a:pt x="4716" y="15139"/>
                    </a:lnTo>
                    <a:lnTo>
                      <a:pt x="4716" y="15233"/>
                    </a:lnTo>
                    <a:lnTo>
                      <a:pt x="4716" y="15422"/>
                    </a:lnTo>
                    <a:lnTo>
                      <a:pt x="4716" y="15611"/>
                    </a:lnTo>
                    <a:lnTo>
                      <a:pt x="4622" y="15799"/>
                    </a:lnTo>
                    <a:lnTo>
                      <a:pt x="4480" y="15941"/>
                    </a:lnTo>
                    <a:lnTo>
                      <a:pt x="4245" y="16176"/>
                    </a:lnTo>
                    <a:lnTo>
                      <a:pt x="4433" y="16365"/>
                    </a:lnTo>
                    <a:lnTo>
                      <a:pt x="4622" y="16554"/>
                    </a:lnTo>
                    <a:lnTo>
                      <a:pt x="4622" y="16601"/>
                    </a:lnTo>
                    <a:lnTo>
                      <a:pt x="4811" y="16790"/>
                    </a:lnTo>
                    <a:lnTo>
                      <a:pt x="4905" y="16884"/>
                    </a:lnTo>
                    <a:lnTo>
                      <a:pt x="4999" y="16931"/>
                    </a:lnTo>
                    <a:lnTo>
                      <a:pt x="5329" y="17025"/>
                    </a:lnTo>
                    <a:lnTo>
                      <a:pt x="5754" y="17167"/>
                    </a:lnTo>
                    <a:lnTo>
                      <a:pt x="6273" y="17356"/>
                    </a:lnTo>
                    <a:lnTo>
                      <a:pt x="6791" y="17497"/>
                    </a:lnTo>
                    <a:lnTo>
                      <a:pt x="6933" y="17591"/>
                    </a:lnTo>
                    <a:lnTo>
                      <a:pt x="7027" y="17686"/>
                    </a:lnTo>
                    <a:lnTo>
                      <a:pt x="7074" y="17827"/>
                    </a:lnTo>
                    <a:lnTo>
                      <a:pt x="7357" y="18346"/>
                    </a:lnTo>
                    <a:lnTo>
                      <a:pt x="7546" y="18629"/>
                    </a:lnTo>
                    <a:lnTo>
                      <a:pt x="7687" y="18818"/>
                    </a:lnTo>
                    <a:lnTo>
                      <a:pt x="7735" y="18959"/>
                    </a:lnTo>
                    <a:lnTo>
                      <a:pt x="7829" y="19148"/>
                    </a:lnTo>
                    <a:lnTo>
                      <a:pt x="7829" y="19383"/>
                    </a:lnTo>
                    <a:lnTo>
                      <a:pt x="7782" y="19478"/>
                    </a:lnTo>
                    <a:lnTo>
                      <a:pt x="7735" y="19572"/>
                    </a:lnTo>
                    <a:lnTo>
                      <a:pt x="7687" y="19619"/>
                    </a:lnTo>
                    <a:lnTo>
                      <a:pt x="7640" y="19666"/>
                    </a:lnTo>
                    <a:lnTo>
                      <a:pt x="7735" y="19855"/>
                    </a:lnTo>
                    <a:lnTo>
                      <a:pt x="7876" y="20044"/>
                    </a:lnTo>
                    <a:lnTo>
                      <a:pt x="8065" y="20232"/>
                    </a:lnTo>
                    <a:lnTo>
                      <a:pt x="8112" y="20232"/>
                    </a:lnTo>
                    <a:lnTo>
                      <a:pt x="8253" y="20185"/>
                    </a:lnTo>
                    <a:lnTo>
                      <a:pt x="8253" y="20138"/>
                    </a:lnTo>
                    <a:lnTo>
                      <a:pt x="8253" y="20091"/>
                    </a:lnTo>
                    <a:lnTo>
                      <a:pt x="8300" y="20044"/>
                    </a:lnTo>
                    <a:lnTo>
                      <a:pt x="8300" y="19997"/>
                    </a:lnTo>
                    <a:lnTo>
                      <a:pt x="8300" y="19949"/>
                    </a:lnTo>
                    <a:lnTo>
                      <a:pt x="8348" y="19855"/>
                    </a:lnTo>
                    <a:lnTo>
                      <a:pt x="8348" y="19808"/>
                    </a:lnTo>
                    <a:lnTo>
                      <a:pt x="8395" y="19714"/>
                    </a:lnTo>
                    <a:lnTo>
                      <a:pt x="8866" y="19242"/>
                    </a:lnTo>
                    <a:lnTo>
                      <a:pt x="8961" y="19195"/>
                    </a:lnTo>
                    <a:lnTo>
                      <a:pt x="9102" y="19195"/>
                    </a:lnTo>
                    <a:lnTo>
                      <a:pt x="9574" y="19336"/>
                    </a:lnTo>
                    <a:lnTo>
                      <a:pt x="10140" y="19383"/>
                    </a:lnTo>
                    <a:lnTo>
                      <a:pt x="10281" y="19383"/>
                    </a:lnTo>
                    <a:lnTo>
                      <a:pt x="10140" y="19100"/>
                    </a:lnTo>
                    <a:lnTo>
                      <a:pt x="10045" y="18865"/>
                    </a:lnTo>
                    <a:lnTo>
                      <a:pt x="9951" y="18582"/>
                    </a:lnTo>
                    <a:lnTo>
                      <a:pt x="9951" y="18440"/>
                    </a:lnTo>
                    <a:lnTo>
                      <a:pt x="10045" y="18346"/>
                    </a:lnTo>
                    <a:lnTo>
                      <a:pt x="10328" y="18204"/>
                    </a:lnTo>
                    <a:lnTo>
                      <a:pt x="10942" y="17827"/>
                    </a:lnTo>
                    <a:lnTo>
                      <a:pt x="10800" y="16884"/>
                    </a:lnTo>
                    <a:lnTo>
                      <a:pt x="10800" y="16837"/>
                    </a:lnTo>
                    <a:lnTo>
                      <a:pt x="10706" y="16742"/>
                    </a:lnTo>
                    <a:lnTo>
                      <a:pt x="10659" y="16554"/>
                    </a:lnTo>
                    <a:lnTo>
                      <a:pt x="10659" y="16318"/>
                    </a:lnTo>
                    <a:lnTo>
                      <a:pt x="10659" y="16035"/>
                    </a:lnTo>
                    <a:lnTo>
                      <a:pt x="10753" y="15611"/>
                    </a:lnTo>
                    <a:lnTo>
                      <a:pt x="10706" y="15233"/>
                    </a:lnTo>
                    <a:lnTo>
                      <a:pt x="10753" y="15139"/>
                    </a:lnTo>
                    <a:lnTo>
                      <a:pt x="10847" y="15045"/>
                    </a:lnTo>
                    <a:lnTo>
                      <a:pt x="10942" y="14903"/>
                    </a:lnTo>
                    <a:lnTo>
                      <a:pt x="11036" y="14762"/>
                    </a:lnTo>
                    <a:lnTo>
                      <a:pt x="11083" y="14573"/>
                    </a:lnTo>
                    <a:lnTo>
                      <a:pt x="11177" y="14196"/>
                    </a:lnTo>
                    <a:lnTo>
                      <a:pt x="11224" y="13913"/>
                    </a:lnTo>
                    <a:lnTo>
                      <a:pt x="11319" y="13583"/>
                    </a:lnTo>
                    <a:lnTo>
                      <a:pt x="11366" y="13394"/>
                    </a:lnTo>
                    <a:lnTo>
                      <a:pt x="11413" y="13158"/>
                    </a:lnTo>
                    <a:lnTo>
                      <a:pt x="11602" y="12828"/>
                    </a:lnTo>
                    <a:lnTo>
                      <a:pt x="11413" y="12404"/>
                    </a:lnTo>
                    <a:lnTo>
                      <a:pt x="11224" y="12168"/>
                    </a:lnTo>
                    <a:lnTo>
                      <a:pt x="11130" y="11979"/>
                    </a:lnTo>
                    <a:lnTo>
                      <a:pt x="11036" y="11838"/>
                    </a:lnTo>
                    <a:lnTo>
                      <a:pt x="10989" y="11555"/>
                    </a:lnTo>
                    <a:lnTo>
                      <a:pt x="10989" y="11508"/>
                    </a:lnTo>
                    <a:lnTo>
                      <a:pt x="11036" y="11225"/>
                    </a:lnTo>
                    <a:lnTo>
                      <a:pt x="11036" y="10847"/>
                    </a:lnTo>
                    <a:lnTo>
                      <a:pt x="10517" y="8678"/>
                    </a:lnTo>
                    <a:lnTo>
                      <a:pt x="10140" y="6791"/>
                    </a:lnTo>
                    <a:lnTo>
                      <a:pt x="9810" y="4999"/>
                    </a:lnTo>
                    <a:lnTo>
                      <a:pt x="9574" y="4198"/>
                    </a:lnTo>
                    <a:lnTo>
                      <a:pt x="9385" y="3584"/>
                    </a:lnTo>
                    <a:lnTo>
                      <a:pt x="9385" y="3349"/>
                    </a:lnTo>
                    <a:lnTo>
                      <a:pt x="9338" y="3113"/>
                    </a:lnTo>
                    <a:lnTo>
                      <a:pt x="9244" y="2500"/>
                    </a:lnTo>
                    <a:lnTo>
                      <a:pt x="9149" y="2453"/>
                    </a:lnTo>
                    <a:lnTo>
                      <a:pt x="9055" y="2264"/>
                    </a:lnTo>
                    <a:lnTo>
                      <a:pt x="8866" y="1887"/>
                    </a:lnTo>
                    <a:lnTo>
                      <a:pt x="8678" y="1509"/>
                    </a:lnTo>
                    <a:lnTo>
                      <a:pt x="8395" y="1132"/>
                    </a:lnTo>
                    <a:lnTo>
                      <a:pt x="8348" y="1085"/>
                    </a:lnTo>
                    <a:lnTo>
                      <a:pt x="8206" y="943"/>
                    </a:lnTo>
                    <a:lnTo>
                      <a:pt x="8018" y="708"/>
                    </a:lnTo>
                    <a:lnTo>
                      <a:pt x="7876" y="377"/>
                    </a:lnTo>
                    <a:lnTo>
                      <a:pt x="7782" y="0"/>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3"/>
              <p:cNvSpPr/>
              <p:nvPr/>
            </p:nvSpPr>
            <p:spPr>
              <a:xfrm>
                <a:off x="5228314" y="3214669"/>
                <a:ext cx="262973" cy="390813"/>
              </a:xfrm>
              <a:custGeom>
                <a:avLst/>
                <a:gdLst/>
                <a:ahLst/>
                <a:cxnLst/>
                <a:rect l="l" t="t" r="r" b="b"/>
                <a:pathLst>
                  <a:path w="11933" h="17734" extrusionOk="0">
                    <a:moveTo>
                      <a:pt x="6792" y="1"/>
                    </a:moveTo>
                    <a:lnTo>
                      <a:pt x="0" y="1416"/>
                    </a:lnTo>
                    <a:lnTo>
                      <a:pt x="48" y="1463"/>
                    </a:lnTo>
                    <a:lnTo>
                      <a:pt x="95" y="1510"/>
                    </a:lnTo>
                    <a:lnTo>
                      <a:pt x="142" y="1604"/>
                    </a:lnTo>
                    <a:lnTo>
                      <a:pt x="236" y="2312"/>
                    </a:lnTo>
                    <a:lnTo>
                      <a:pt x="283" y="2500"/>
                    </a:lnTo>
                    <a:lnTo>
                      <a:pt x="283" y="2595"/>
                    </a:lnTo>
                    <a:lnTo>
                      <a:pt x="331" y="2689"/>
                    </a:lnTo>
                    <a:lnTo>
                      <a:pt x="283" y="2830"/>
                    </a:lnTo>
                    <a:lnTo>
                      <a:pt x="236" y="2878"/>
                    </a:lnTo>
                    <a:lnTo>
                      <a:pt x="236" y="2972"/>
                    </a:lnTo>
                    <a:lnTo>
                      <a:pt x="236" y="3066"/>
                    </a:lnTo>
                    <a:lnTo>
                      <a:pt x="236" y="3113"/>
                    </a:lnTo>
                    <a:lnTo>
                      <a:pt x="661" y="6886"/>
                    </a:lnTo>
                    <a:lnTo>
                      <a:pt x="661" y="6981"/>
                    </a:lnTo>
                    <a:lnTo>
                      <a:pt x="566" y="7075"/>
                    </a:lnTo>
                    <a:lnTo>
                      <a:pt x="566" y="7122"/>
                    </a:lnTo>
                    <a:lnTo>
                      <a:pt x="566" y="7216"/>
                    </a:lnTo>
                    <a:lnTo>
                      <a:pt x="614" y="7499"/>
                    </a:lnTo>
                    <a:lnTo>
                      <a:pt x="614" y="7877"/>
                    </a:lnTo>
                    <a:lnTo>
                      <a:pt x="849" y="8112"/>
                    </a:lnTo>
                    <a:lnTo>
                      <a:pt x="944" y="8207"/>
                    </a:lnTo>
                    <a:lnTo>
                      <a:pt x="944" y="8348"/>
                    </a:lnTo>
                    <a:lnTo>
                      <a:pt x="849" y="8631"/>
                    </a:lnTo>
                    <a:lnTo>
                      <a:pt x="755" y="8820"/>
                    </a:lnTo>
                    <a:lnTo>
                      <a:pt x="1368" y="13017"/>
                    </a:lnTo>
                    <a:lnTo>
                      <a:pt x="1462" y="13300"/>
                    </a:lnTo>
                    <a:lnTo>
                      <a:pt x="1557" y="13678"/>
                    </a:lnTo>
                    <a:lnTo>
                      <a:pt x="1698" y="14432"/>
                    </a:lnTo>
                    <a:lnTo>
                      <a:pt x="1793" y="14715"/>
                    </a:lnTo>
                    <a:lnTo>
                      <a:pt x="1934" y="14998"/>
                    </a:lnTo>
                    <a:lnTo>
                      <a:pt x="2028" y="15281"/>
                    </a:lnTo>
                    <a:lnTo>
                      <a:pt x="2076" y="15658"/>
                    </a:lnTo>
                    <a:lnTo>
                      <a:pt x="2170" y="16366"/>
                    </a:lnTo>
                    <a:lnTo>
                      <a:pt x="2500" y="17120"/>
                    </a:lnTo>
                    <a:lnTo>
                      <a:pt x="2594" y="17686"/>
                    </a:lnTo>
                    <a:lnTo>
                      <a:pt x="2641" y="17686"/>
                    </a:lnTo>
                    <a:lnTo>
                      <a:pt x="2877" y="17639"/>
                    </a:lnTo>
                    <a:lnTo>
                      <a:pt x="2972" y="17639"/>
                    </a:lnTo>
                    <a:lnTo>
                      <a:pt x="3019" y="17686"/>
                    </a:lnTo>
                    <a:lnTo>
                      <a:pt x="3113" y="17733"/>
                    </a:lnTo>
                    <a:lnTo>
                      <a:pt x="3255" y="17686"/>
                    </a:lnTo>
                    <a:lnTo>
                      <a:pt x="3113" y="17498"/>
                    </a:lnTo>
                    <a:lnTo>
                      <a:pt x="3066" y="17309"/>
                    </a:lnTo>
                    <a:lnTo>
                      <a:pt x="3019" y="16979"/>
                    </a:lnTo>
                    <a:lnTo>
                      <a:pt x="3066" y="16696"/>
                    </a:lnTo>
                    <a:lnTo>
                      <a:pt x="3160" y="16413"/>
                    </a:lnTo>
                    <a:lnTo>
                      <a:pt x="3302" y="16177"/>
                    </a:lnTo>
                    <a:lnTo>
                      <a:pt x="3396" y="16130"/>
                    </a:lnTo>
                    <a:lnTo>
                      <a:pt x="3490" y="16083"/>
                    </a:lnTo>
                    <a:lnTo>
                      <a:pt x="3585" y="16130"/>
                    </a:lnTo>
                    <a:lnTo>
                      <a:pt x="3679" y="16177"/>
                    </a:lnTo>
                    <a:lnTo>
                      <a:pt x="3820" y="16319"/>
                    </a:lnTo>
                    <a:lnTo>
                      <a:pt x="3915" y="16460"/>
                    </a:lnTo>
                    <a:lnTo>
                      <a:pt x="3962" y="16602"/>
                    </a:lnTo>
                    <a:lnTo>
                      <a:pt x="4056" y="17026"/>
                    </a:lnTo>
                    <a:lnTo>
                      <a:pt x="4103" y="17120"/>
                    </a:lnTo>
                    <a:lnTo>
                      <a:pt x="4245" y="17309"/>
                    </a:lnTo>
                    <a:lnTo>
                      <a:pt x="4434" y="17545"/>
                    </a:lnTo>
                    <a:lnTo>
                      <a:pt x="4622" y="17639"/>
                    </a:lnTo>
                    <a:lnTo>
                      <a:pt x="4811" y="17686"/>
                    </a:lnTo>
                    <a:lnTo>
                      <a:pt x="4905" y="17450"/>
                    </a:lnTo>
                    <a:lnTo>
                      <a:pt x="4952" y="17356"/>
                    </a:lnTo>
                    <a:lnTo>
                      <a:pt x="5141" y="17215"/>
                    </a:lnTo>
                    <a:lnTo>
                      <a:pt x="5235" y="17120"/>
                    </a:lnTo>
                    <a:lnTo>
                      <a:pt x="5141" y="16932"/>
                    </a:lnTo>
                    <a:lnTo>
                      <a:pt x="5094" y="16884"/>
                    </a:lnTo>
                    <a:lnTo>
                      <a:pt x="5094" y="16743"/>
                    </a:lnTo>
                    <a:lnTo>
                      <a:pt x="5094" y="16602"/>
                    </a:lnTo>
                    <a:lnTo>
                      <a:pt x="5000" y="16554"/>
                    </a:lnTo>
                    <a:lnTo>
                      <a:pt x="4764" y="16413"/>
                    </a:lnTo>
                    <a:lnTo>
                      <a:pt x="4528" y="16177"/>
                    </a:lnTo>
                    <a:lnTo>
                      <a:pt x="4292" y="15941"/>
                    </a:lnTo>
                    <a:lnTo>
                      <a:pt x="4198" y="15753"/>
                    </a:lnTo>
                    <a:lnTo>
                      <a:pt x="4198" y="15422"/>
                    </a:lnTo>
                    <a:lnTo>
                      <a:pt x="4198" y="15234"/>
                    </a:lnTo>
                    <a:lnTo>
                      <a:pt x="4245" y="15092"/>
                    </a:lnTo>
                    <a:lnTo>
                      <a:pt x="4339" y="15045"/>
                    </a:lnTo>
                    <a:lnTo>
                      <a:pt x="4481" y="14998"/>
                    </a:lnTo>
                    <a:lnTo>
                      <a:pt x="4717" y="14998"/>
                    </a:lnTo>
                    <a:lnTo>
                      <a:pt x="6226" y="14621"/>
                    </a:lnTo>
                    <a:lnTo>
                      <a:pt x="6367" y="14574"/>
                    </a:lnTo>
                    <a:lnTo>
                      <a:pt x="7358" y="14338"/>
                    </a:lnTo>
                    <a:lnTo>
                      <a:pt x="8442" y="14149"/>
                    </a:lnTo>
                    <a:lnTo>
                      <a:pt x="8537" y="14149"/>
                    </a:lnTo>
                    <a:lnTo>
                      <a:pt x="8584" y="14102"/>
                    </a:lnTo>
                    <a:lnTo>
                      <a:pt x="8725" y="14008"/>
                    </a:lnTo>
                    <a:lnTo>
                      <a:pt x="9386" y="13913"/>
                    </a:lnTo>
                    <a:lnTo>
                      <a:pt x="9857" y="13725"/>
                    </a:lnTo>
                    <a:lnTo>
                      <a:pt x="9904" y="13725"/>
                    </a:lnTo>
                    <a:lnTo>
                      <a:pt x="10706" y="13678"/>
                    </a:lnTo>
                    <a:lnTo>
                      <a:pt x="10753" y="13678"/>
                    </a:lnTo>
                    <a:lnTo>
                      <a:pt x="10753" y="13630"/>
                    </a:lnTo>
                    <a:lnTo>
                      <a:pt x="10800" y="13536"/>
                    </a:lnTo>
                    <a:lnTo>
                      <a:pt x="10942" y="13536"/>
                    </a:lnTo>
                    <a:lnTo>
                      <a:pt x="11696" y="13395"/>
                    </a:lnTo>
                    <a:lnTo>
                      <a:pt x="11838" y="13395"/>
                    </a:lnTo>
                    <a:lnTo>
                      <a:pt x="11885" y="13347"/>
                    </a:lnTo>
                    <a:lnTo>
                      <a:pt x="11932" y="13300"/>
                    </a:lnTo>
                    <a:lnTo>
                      <a:pt x="11838" y="13206"/>
                    </a:lnTo>
                    <a:lnTo>
                      <a:pt x="11696" y="13017"/>
                    </a:lnTo>
                    <a:lnTo>
                      <a:pt x="11602" y="12829"/>
                    </a:lnTo>
                    <a:lnTo>
                      <a:pt x="11555" y="12687"/>
                    </a:lnTo>
                    <a:lnTo>
                      <a:pt x="11555" y="12404"/>
                    </a:lnTo>
                    <a:lnTo>
                      <a:pt x="11555" y="12168"/>
                    </a:lnTo>
                    <a:lnTo>
                      <a:pt x="11602" y="12074"/>
                    </a:lnTo>
                    <a:lnTo>
                      <a:pt x="11602" y="11933"/>
                    </a:lnTo>
                    <a:lnTo>
                      <a:pt x="11555" y="11838"/>
                    </a:lnTo>
                    <a:lnTo>
                      <a:pt x="11413" y="11650"/>
                    </a:lnTo>
                    <a:lnTo>
                      <a:pt x="11130" y="11414"/>
                    </a:lnTo>
                    <a:lnTo>
                      <a:pt x="10989" y="11225"/>
                    </a:lnTo>
                    <a:lnTo>
                      <a:pt x="10895" y="11084"/>
                    </a:lnTo>
                    <a:lnTo>
                      <a:pt x="10800" y="10471"/>
                    </a:lnTo>
                    <a:lnTo>
                      <a:pt x="10800" y="10329"/>
                    </a:lnTo>
                    <a:lnTo>
                      <a:pt x="10942" y="10140"/>
                    </a:lnTo>
                    <a:lnTo>
                      <a:pt x="11036" y="9905"/>
                    </a:lnTo>
                    <a:lnTo>
                      <a:pt x="11036" y="9763"/>
                    </a:lnTo>
                    <a:lnTo>
                      <a:pt x="10989" y="9574"/>
                    </a:lnTo>
                    <a:lnTo>
                      <a:pt x="10989" y="9386"/>
                    </a:lnTo>
                    <a:lnTo>
                      <a:pt x="10989" y="9292"/>
                    </a:lnTo>
                    <a:lnTo>
                      <a:pt x="11036" y="9197"/>
                    </a:lnTo>
                    <a:lnTo>
                      <a:pt x="11178" y="9056"/>
                    </a:lnTo>
                    <a:lnTo>
                      <a:pt x="11083" y="8867"/>
                    </a:lnTo>
                    <a:lnTo>
                      <a:pt x="11036" y="8726"/>
                    </a:lnTo>
                    <a:lnTo>
                      <a:pt x="10989" y="8537"/>
                    </a:lnTo>
                    <a:lnTo>
                      <a:pt x="10989" y="8490"/>
                    </a:lnTo>
                    <a:lnTo>
                      <a:pt x="10753" y="8254"/>
                    </a:lnTo>
                    <a:lnTo>
                      <a:pt x="10470" y="8018"/>
                    </a:lnTo>
                    <a:lnTo>
                      <a:pt x="10282" y="7735"/>
                    </a:lnTo>
                    <a:lnTo>
                      <a:pt x="9999" y="7264"/>
                    </a:lnTo>
                    <a:lnTo>
                      <a:pt x="9857" y="7028"/>
                    </a:lnTo>
                    <a:lnTo>
                      <a:pt x="9197" y="5566"/>
                    </a:lnTo>
                    <a:lnTo>
                      <a:pt x="7688" y="2076"/>
                    </a:lnTo>
                    <a:lnTo>
                      <a:pt x="7310" y="1133"/>
                    </a:lnTo>
                    <a:lnTo>
                      <a:pt x="6792" y="1"/>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3"/>
              <p:cNvSpPr/>
              <p:nvPr/>
            </p:nvSpPr>
            <p:spPr>
              <a:xfrm>
                <a:off x="5048510" y="3248982"/>
                <a:ext cx="228661" cy="387684"/>
              </a:xfrm>
              <a:custGeom>
                <a:avLst/>
                <a:gdLst/>
                <a:ahLst/>
                <a:cxnLst/>
                <a:rect l="l" t="t" r="r" b="b"/>
                <a:pathLst>
                  <a:path w="10376" h="17592" extrusionOk="0">
                    <a:moveTo>
                      <a:pt x="7499" y="0"/>
                    </a:moveTo>
                    <a:lnTo>
                      <a:pt x="7358" y="47"/>
                    </a:lnTo>
                    <a:lnTo>
                      <a:pt x="7263" y="94"/>
                    </a:lnTo>
                    <a:lnTo>
                      <a:pt x="7216" y="94"/>
                    </a:lnTo>
                    <a:lnTo>
                      <a:pt x="7075" y="142"/>
                    </a:lnTo>
                    <a:lnTo>
                      <a:pt x="6980" y="189"/>
                    </a:lnTo>
                    <a:lnTo>
                      <a:pt x="6697" y="236"/>
                    </a:lnTo>
                    <a:lnTo>
                      <a:pt x="6603" y="283"/>
                    </a:lnTo>
                    <a:lnTo>
                      <a:pt x="5849" y="425"/>
                    </a:lnTo>
                    <a:lnTo>
                      <a:pt x="5141" y="566"/>
                    </a:lnTo>
                    <a:lnTo>
                      <a:pt x="4717" y="613"/>
                    </a:lnTo>
                    <a:lnTo>
                      <a:pt x="4245" y="613"/>
                    </a:lnTo>
                    <a:lnTo>
                      <a:pt x="4104" y="660"/>
                    </a:lnTo>
                    <a:lnTo>
                      <a:pt x="3726" y="849"/>
                    </a:lnTo>
                    <a:lnTo>
                      <a:pt x="3538" y="896"/>
                    </a:lnTo>
                    <a:lnTo>
                      <a:pt x="2264" y="1179"/>
                    </a:lnTo>
                    <a:lnTo>
                      <a:pt x="1793" y="1226"/>
                    </a:lnTo>
                    <a:lnTo>
                      <a:pt x="1604" y="1415"/>
                    </a:lnTo>
                    <a:lnTo>
                      <a:pt x="1510" y="1509"/>
                    </a:lnTo>
                    <a:lnTo>
                      <a:pt x="1510" y="1556"/>
                    </a:lnTo>
                    <a:lnTo>
                      <a:pt x="1415" y="1604"/>
                    </a:lnTo>
                    <a:lnTo>
                      <a:pt x="1368" y="1792"/>
                    </a:lnTo>
                    <a:lnTo>
                      <a:pt x="1274" y="2028"/>
                    </a:lnTo>
                    <a:lnTo>
                      <a:pt x="1274" y="2122"/>
                    </a:lnTo>
                    <a:lnTo>
                      <a:pt x="1368" y="2547"/>
                    </a:lnTo>
                    <a:lnTo>
                      <a:pt x="1368" y="2641"/>
                    </a:lnTo>
                    <a:lnTo>
                      <a:pt x="1415" y="3066"/>
                    </a:lnTo>
                    <a:lnTo>
                      <a:pt x="1415" y="3160"/>
                    </a:lnTo>
                    <a:lnTo>
                      <a:pt x="1368" y="3254"/>
                    </a:lnTo>
                    <a:lnTo>
                      <a:pt x="991" y="3584"/>
                    </a:lnTo>
                    <a:lnTo>
                      <a:pt x="755" y="3726"/>
                    </a:lnTo>
                    <a:lnTo>
                      <a:pt x="755" y="3820"/>
                    </a:lnTo>
                    <a:lnTo>
                      <a:pt x="755" y="3914"/>
                    </a:lnTo>
                    <a:lnTo>
                      <a:pt x="708" y="4009"/>
                    </a:lnTo>
                    <a:lnTo>
                      <a:pt x="614" y="4150"/>
                    </a:lnTo>
                    <a:lnTo>
                      <a:pt x="378" y="4339"/>
                    </a:lnTo>
                    <a:lnTo>
                      <a:pt x="425" y="4528"/>
                    </a:lnTo>
                    <a:lnTo>
                      <a:pt x="472" y="4716"/>
                    </a:lnTo>
                    <a:lnTo>
                      <a:pt x="472" y="4858"/>
                    </a:lnTo>
                    <a:lnTo>
                      <a:pt x="425" y="5046"/>
                    </a:lnTo>
                    <a:lnTo>
                      <a:pt x="331" y="5235"/>
                    </a:lnTo>
                    <a:lnTo>
                      <a:pt x="331" y="5518"/>
                    </a:lnTo>
                    <a:lnTo>
                      <a:pt x="283" y="5707"/>
                    </a:lnTo>
                    <a:lnTo>
                      <a:pt x="236" y="5942"/>
                    </a:lnTo>
                    <a:lnTo>
                      <a:pt x="95" y="6273"/>
                    </a:lnTo>
                    <a:lnTo>
                      <a:pt x="1" y="6603"/>
                    </a:lnTo>
                    <a:lnTo>
                      <a:pt x="48" y="6791"/>
                    </a:lnTo>
                    <a:lnTo>
                      <a:pt x="189" y="7121"/>
                    </a:lnTo>
                    <a:lnTo>
                      <a:pt x="236" y="7216"/>
                    </a:lnTo>
                    <a:lnTo>
                      <a:pt x="472" y="7499"/>
                    </a:lnTo>
                    <a:lnTo>
                      <a:pt x="614" y="7640"/>
                    </a:lnTo>
                    <a:lnTo>
                      <a:pt x="661" y="7735"/>
                    </a:lnTo>
                    <a:lnTo>
                      <a:pt x="708" y="7829"/>
                    </a:lnTo>
                    <a:lnTo>
                      <a:pt x="661" y="8017"/>
                    </a:lnTo>
                    <a:lnTo>
                      <a:pt x="566" y="8253"/>
                    </a:lnTo>
                    <a:lnTo>
                      <a:pt x="425" y="8442"/>
                    </a:lnTo>
                    <a:lnTo>
                      <a:pt x="425" y="8489"/>
                    </a:lnTo>
                    <a:lnTo>
                      <a:pt x="425" y="8583"/>
                    </a:lnTo>
                    <a:lnTo>
                      <a:pt x="425" y="8631"/>
                    </a:lnTo>
                    <a:lnTo>
                      <a:pt x="614" y="8961"/>
                    </a:lnTo>
                    <a:lnTo>
                      <a:pt x="755" y="9338"/>
                    </a:lnTo>
                    <a:lnTo>
                      <a:pt x="897" y="9479"/>
                    </a:lnTo>
                    <a:lnTo>
                      <a:pt x="991" y="9668"/>
                    </a:lnTo>
                    <a:lnTo>
                      <a:pt x="1132" y="10045"/>
                    </a:lnTo>
                    <a:lnTo>
                      <a:pt x="1227" y="10376"/>
                    </a:lnTo>
                    <a:lnTo>
                      <a:pt x="1415" y="10659"/>
                    </a:lnTo>
                    <a:lnTo>
                      <a:pt x="1510" y="10706"/>
                    </a:lnTo>
                    <a:lnTo>
                      <a:pt x="1604" y="10800"/>
                    </a:lnTo>
                    <a:lnTo>
                      <a:pt x="1604" y="10941"/>
                    </a:lnTo>
                    <a:lnTo>
                      <a:pt x="1651" y="11036"/>
                    </a:lnTo>
                    <a:lnTo>
                      <a:pt x="1604" y="11319"/>
                    </a:lnTo>
                    <a:lnTo>
                      <a:pt x="1557" y="11413"/>
                    </a:lnTo>
                    <a:lnTo>
                      <a:pt x="1510" y="11460"/>
                    </a:lnTo>
                    <a:lnTo>
                      <a:pt x="1368" y="11555"/>
                    </a:lnTo>
                    <a:lnTo>
                      <a:pt x="1274" y="11602"/>
                    </a:lnTo>
                    <a:lnTo>
                      <a:pt x="1274" y="11649"/>
                    </a:lnTo>
                    <a:lnTo>
                      <a:pt x="1227" y="11838"/>
                    </a:lnTo>
                    <a:lnTo>
                      <a:pt x="1180" y="12073"/>
                    </a:lnTo>
                    <a:lnTo>
                      <a:pt x="1085" y="12403"/>
                    </a:lnTo>
                    <a:lnTo>
                      <a:pt x="849" y="12875"/>
                    </a:lnTo>
                    <a:lnTo>
                      <a:pt x="661" y="13158"/>
                    </a:lnTo>
                    <a:lnTo>
                      <a:pt x="566" y="13394"/>
                    </a:lnTo>
                    <a:lnTo>
                      <a:pt x="519" y="14007"/>
                    </a:lnTo>
                    <a:lnTo>
                      <a:pt x="425" y="14573"/>
                    </a:lnTo>
                    <a:lnTo>
                      <a:pt x="378" y="15092"/>
                    </a:lnTo>
                    <a:lnTo>
                      <a:pt x="472" y="15846"/>
                    </a:lnTo>
                    <a:lnTo>
                      <a:pt x="2311" y="15610"/>
                    </a:lnTo>
                    <a:lnTo>
                      <a:pt x="4717" y="15045"/>
                    </a:lnTo>
                    <a:lnTo>
                      <a:pt x="5235" y="14950"/>
                    </a:lnTo>
                    <a:lnTo>
                      <a:pt x="5849" y="14856"/>
                    </a:lnTo>
                    <a:lnTo>
                      <a:pt x="6037" y="14856"/>
                    </a:lnTo>
                    <a:lnTo>
                      <a:pt x="6131" y="14950"/>
                    </a:lnTo>
                    <a:lnTo>
                      <a:pt x="6179" y="14997"/>
                    </a:lnTo>
                    <a:lnTo>
                      <a:pt x="6226" y="15092"/>
                    </a:lnTo>
                    <a:lnTo>
                      <a:pt x="6226" y="15375"/>
                    </a:lnTo>
                    <a:lnTo>
                      <a:pt x="6131" y="15752"/>
                    </a:lnTo>
                    <a:lnTo>
                      <a:pt x="6131" y="15941"/>
                    </a:lnTo>
                    <a:lnTo>
                      <a:pt x="6131" y="16129"/>
                    </a:lnTo>
                    <a:lnTo>
                      <a:pt x="6179" y="16224"/>
                    </a:lnTo>
                    <a:lnTo>
                      <a:pt x="6556" y="16695"/>
                    </a:lnTo>
                    <a:lnTo>
                      <a:pt x="7075" y="17120"/>
                    </a:lnTo>
                    <a:lnTo>
                      <a:pt x="7122" y="17167"/>
                    </a:lnTo>
                    <a:lnTo>
                      <a:pt x="7169" y="17261"/>
                    </a:lnTo>
                    <a:lnTo>
                      <a:pt x="7169" y="17544"/>
                    </a:lnTo>
                    <a:lnTo>
                      <a:pt x="7311" y="17591"/>
                    </a:lnTo>
                    <a:lnTo>
                      <a:pt x="7593" y="17308"/>
                    </a:lnTo>
                    <a:lnTo>
                      <a:pt x="7829" y="17072"/>
                    </a:lnTo>
                    <a:lnTo>
                      <a:pt x="7876" y="17025"/>
                    </a:lnTo>
                    <a:lnTo>
                      <a:pt x="8631" y="16601"/>
                    </a:lnTo>
                    <a:lnTo>
                      <a:pt x="9055" y="16318"/>
                    </a:lnTo>
                    <a:lnTo>
                      <a:pt x="9197" y="16318"/>
                    </a:lnTo>
                    <a:lnTo>
                      <a:pt x="9716" y="16365"/>
                    </a:lnTo>
                    <a:lnTo>
                      <a:pt x="9904" y="16412"/>
                    </a:lnTo>
                    <a:lnTo>
                      <a:pt x="10140" y="16412"/>
                    </a:lnTo>
                    <a:lnTo>
                      <a:pt x="10376" y="16365"/>
                    </a:lnTo>
                    <a:lnTo>
                      <a:pt x="10187" y="15705"/>
                    </a:lnTo>
                    <a:lnTo>
                      <a:pt x="9999" y="15186"/>
                    </a:lnTo>
                    <a:lnTo>
                      <a:pt x="9904" y="14950"/>
                    </a:lnTo>
                    <a:lnTo>
                      <a:pt x="9857" y="14809"/>
                    </a:lnTo>
                    <a:lnTo>
                      <a:pt x="9857" y="14762"/>
                    </a:lnTo>
                    <a:lnTo>
                      <a:pt x="9763" y="14196"/>
                    </a:lnTo>
                    <a:lnTo>
                      <a:pt x="9716" y="13865"/>
                    </a:lnTo>
                    <a:lnTo>
                      <a:pt x="9716" y="13771"/>
                    </a:lnTo>
                    <a:lnTo>
                      <a:pt x="9669" y="13583"/>
                    </a:lnTo>
                    <a:lnTo>
                      <a:pt x="9527" y="13347"/>
                    </a:lnTo>
                    <a:lnTo>
                      <a:pt x="9433" y="13017"/>
                    </a:lnTo>
                    <a:lnTo>
                      <a:pt x="9244" y="12215"/>
                    </a:lnTo>
                    <a:lnTo>
                      <a:pt x="9150" y="11885"/>
                    </a:lnTo>
                    <a:lnTo>
                      <a:pt x="9055" y="11555"/>
                    </a:lnTo>
                    <a:lnTo>
                      <a:pt x="8442" y="7263"/>
                    </a:lnTo>
                    <a:lnTo>
                      <a:pt x="8490" y="7169"/>
                    </a:lnTo>
                    <a:lnTo>
                      <a:pt x="8584" y="6933"/>
                    </a:lnTo>
                    <a:lnTo>
                      <a:pt x="8584" y="6791"/>
                    </a:lnTo>
                    <a:lnTo>
                      <a:pt x="8395" y="6603"/>
                    </a:lnTo>
                    <a:lnTo>
                      <a:pt x="8348" y="6508"/>
                    </a:lnTo>
                    <a:lnTo>
                      <a:pt x="8301" y="6367"/>
                    </a:lnTo>
                    <a:lnTo>
                      <a:pt x="8301" y="5942"/>
                    </a:lnTo>
                    <a:lnTo>
                      <a:pt x="8254" y="5707"/>
                    </a:lnTo>
                    <a:lnTo>
                      <a:pt x="8301" y="5471"/>
                    </a:lnTo>
                    <a:lnTo>
                      <a:pt x="8348" y="5282"/>
                    </a:lnTo>
                    <a:lnTo>
                      <a:pt x="7924" y="1651"/>
                    </a:lnTo>
                    <a:lnTo>
                      <a:pt x="7924" y="1273"/>
                    </a:lnTo>
                    <a:lnTo>
                      <a:pt x="7924" y="1132"/>
                    </a:lnTo>
                    <a:lnTo>
                      <a:pt x="7971" y="1038"/>
                    </a:lnTo>
                    <a:lnTo>
                      <a:pt x="7924" y="802"/>
                    </a:lnTo>
                    <a:lnTo>
                      <a:pt x="7829" y="189"/>
                    </a:lnTo>
                    <a:lnTo>
                      <a:pt x="7735" y="142"/>
                    </a:lnTo>
                    <a:lnTo>
                      <a:pt x="7688" y="94"/>
                    </a:lnTo>
                    <a:lnTo>
                      <a:pt x="7593" y="47"/>
                    </a:lnTo>
                    <a:lnTo>
                      <a:pt x="7499" y="0"/>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3"/>
              <p:cNvSpPr/>
              <p:nvPr/>
            </p:nvSpPr>
            <p:spPr>
              <a:xfrm>
                <a:off x="5151404" y="2670079"/>
                <a:ext cx="203737" cy="345063"/>
              </a:xfrm>
              <a:custGeom>
                <a:avLst/>
                <a:gdLst/>
                <a:ahLst/>
                <a:cxnLst/>
                <a:rect l="l" t="t" r="r" b="b"/>
                <a:pathLst>
                  <a:path w="9245" h="15658" extrusionOk="0">
                    <a:moveTo>
                      <a:pt x="6745" y="0"/>
                    </a:moveTo>
                    <a:lnTo>
                      <a:pt x="1462" y="1226"/>
                    </a:lnTo>
                    <a:lnTo>
                      <a:pt x="1368" y="1368"/>
                    </a:lnTo>
                    <a:lnTo>
                      <a:pt x="1180" y="1509"/>
                    </a:lnTo>
                    <a:lnTo>
                      <a:pt x="755" y="1698"/>
                    </a:lnTo>
                    <a:lnTo>
                      <a:pt x="472" y="1792"/>
                    </a:lnTo>
                    <a:lnTo>
                      <a:pt x="189" y="1840"/>
                    </a:lnTo>
                    <a:lnTo>
                      <a:pt x="0" y="1792"/>
                    </a:lnTo>
                    <a:lnTo>
                      <a:pt x="48" y="2170"/>
                    </a:lnTo>
                    <a:lnTo>
                      <a:pt x="95" y="2500"/>
                    </a:lnTo>
                    <a:lnTo>
                      <a:pt x="236" y="3160"/>
                    </a:lnTo>
                    <a:lnTo>
                      <a:pt x="425" y="3679"/>
                    </a:lnTo>
                    <a:lnTo>
                      <a:pt x="519" y="4009"/>
                    </a:lnTo>
                    <a:lnTo>
                      <a:pt x="802" y="5801"/>
                    </a:lnTo>
                    <a:lnTo>
                      <a:pt x="1180" y="7640"/>
                    </a:lnTo>
                    <a:lnTo>
                      <a:pt x="1462" y="8819"/>
                    </a:lnTo>
                    <a:lnTo>
                      <a:pt x="1745" y="9904"/>
                    </a:lnTo>
                    <a:lnTo>
                      <a:pt x="1745" y="10140"/>
                    </a:lnTo>
                    <a:lnTo>
                      <a:pt x="1698" y="10376"/>
                    </a:lnTo>
                    <a:lnTo>
                      <a:pt x="1698" y="10423"/>
                    </a:lnTo>
                    <a:lnTo>
                      <a:pt x="1698" y="10564"/>
                    </a:lnTo>
                    <a:lnTo>
                      <a:pt x="1698" y="10612"/>
                    </a:lnTo>
                    <a:lnTo>
                      <a:pt x="1745" y="10800"/>
                    </a:lnTo>
                    <a:lnTo>
                      <a:pt x="1840" y="10942"/>
                    </a:lnTo>
                    <a:lnTo>
                      <a:pt x="1981" y="11177"/>
                    </a:lnTo>
                    <a:lnTo>
                      <a:pt x="2123" y="11460"/>
                    </a:lnTo>
                    <a:lnTo>
                      <a:pt x="2311" y="11838"/>
                    </a:lnTo>
                    <a:lnTo>
                      <a:pt x="2311" y="11979"/>
                    </a:lnTo>
                    <a:lnTo>
                      <a:pt x="2264" y="12074"/>
                    </a:lnTo>
                    <a:lnTo>
                      <a:pt x="2123" y="12356"/>
                    </a:lnTo>
                    <a:lnTo>
                      <a:pt x="2028" y="12734"/>
                    </a:lnTo>
                    <a:lnTo>
                      <a:pt x="1981" y="12922"/>
                    </a:lnTo>
                    <a:lnTo>
                      <a:pt x="1934" y="13158"/>
                    </a:lnTo>
                    <a:lnTo>
                      <a:pt x="1840" y="13394"/>
                    </a:lnTo>
                    <a:lnTo>
                      <a:pt x="1793" y="13677"/>
                    </a:lnTo>
                    <a:lnTo>
                      <a:pt x="1745" y="13960"/>
                    </a:lnTo>
                    <a:lnTo>
                      <a:pt x="1651" y="14149"/>
                    </a:lnTo>
                    <a:lnTo>
                      <a:pt x="1557" y="14290"/>
                    </a:lnTo>
                    <a:lnTo>
                      <a:pt x="1462" y="14432"/>
                    </a:lnTo>
                    <a:lnTo>
                      <a:pt x="1462" y="14715"/>
                    </a:lnTo>
                    <a:lnTo>
                      <a:pt x="1462" y="14809"/>
                    </a:lnTo>
                    <a:lnTo>
                      <a:pt x="1368" y="15186"/>
                    </a:lnTo>
                    <a:lnTo>
                      <a:pt x="1368" y="15422"/>
                    </a:lnTo>
                    <a:lnTo>
                      <a:pt x="1368" y="15563"/>
                    </a:lnTo>
                    <a:lnTo>
                      <a:pt x="1415" y="15611"/>
                    </a:lnTo>
                    <a:lnTo>
                      <a:pt x="1510" y="15658"/>
                    </a:lnTo>
                    <a:lnTo>
                      <a:pt x="1557" y="15233"/>
                    </a:lnTo>
                    <a:lnTo>
                      <a:pt x="1604" y="15139"/>
                    </a:lnTo>
                    <a:lnTo>
                      <a:pt x="1651" y="15092"/>
                    </a:lnTo>
                    <a:lnTo>
                      <a:pt x="1793" y="15045"/>
                    </a:lnTo>
                    <a:lnTo>
                      <a:pt x="1887" y="15045"/>
                    </a:lnTo>
                    <a:lnTo>
                      <a:pt x="2264" y="14998"/>
                    </a:lnTo>
                    <a:lnTo>
                      <a:pt x="2500" y="14903"/>
                    </a:lnTo>
                    <a:lnTo>
                      <a:pt x="2830" y="14809"/>
                    </a:lnTo>
                    <a:lnTo>
                      <a:pt x="2972" y="14809"/>
                    </a:lnTo>
                    <a:lnTo>
                      <a:pt x="3302" y="14998"/>
                    </a:lnTo>
                    <a:lnTo>
                      <a:pt x="3396" y="14998"/>
                    </a:lnTo>
                    <a:lnTo>
                      <a:pt x="3585" y="15139"/>
                    </a:lnTo>
                    <a:lnTo>
                      <a:pt x="3868" y="15186"/>
                    </a:lnTo>
                    <a:lnTo>
                      <a:pt x="3962" y="14856"/>
                    </a:lnTo>
                    <a:lnTo>
                      <a:pt x="4009" y="14715"/>
                    </a:lnTo>
                    <a:lnTo>
                      <a:pt x="4104" y="14620"/>
                    </a:lnTo>
                    <a:lnTo>
                      <a:pt x="4528" y="14290"/>
                    </a:lnTo>
                    <a:lnTo>
                      <a:pt x="4622" y="14243"/>
                    </a:lnTo>
                    <a:lnTo>
                      <a:pt x="4811" y="14243"/>
                    </a:lnTo>
                    <a:lnTo>
                      <a:pt x="4858" y="14337"/>
                    </a:lnTo>
                    <a:lnTo>
                      <a:pt x="5047" y="14573"/>
                    </a:lnTo>
                    <a:lnTo>
                      <a:pt x="5188" y="14715"/>
                    </a:lnTo>
                    <a:lnTo>
                      <a:pt x="5330" y="14573"/>
                    </a:lnTo>
                    <a:lnTo>
                      <a:pt x="5377" y="14432"/>
                    </a:lnTo>
                    <a:lnTo>
                      <a:pt x="5377" y="14337"/>
                    </a:lnTo>
                    <a:lnTo>
                      <a:pt x="5283" y="14054"/>
                    </a:lnTo>
                    <a:lnTo>
                      <a:pt x="5283" y="13913"/>
                    </a:lnTo>
                    <a:lnTo>
                      <a:pt x="5235" y="13771"/>
                    </a:lnTo>
                    <a:lnTo>
                      <a:pt x="5283" y="13630"/>
                    </a:lnTo>
                    <a:lnTo>
                      <a:pt x="5330" y="13536"/>
                    </a:lnTo>
                    <a:lnTo>
                      <a:pt x="5471" y="13488"/>
                    </a:lnTo>
                    <a:lnTo>
                      <a:pt x="5707" y="13441"/>
                    </a:lnTo>
                    <a:lnTo>
                      <a:pt x="6037" y="13488"/>
                    </a:lnTo>
                    <a:lnTo>
                      <a:pt x="6131" y="13536"/>
                    </a:lnTo>
                    <a:lnTo>
                      <a:pt x="6226" y="13583"/>
                    </a:lnTo>
                    <a:lnTo>
                      <a:pt x="6367" y="13677"/>
                    </a:lnTo>
                    <a:lnTo>
                      <a:pt x="6509" y="13724"/>
                    </a:lnTo>
                    <a:lnTo>
                      <a:pt x="6650" y="13771"/>
                    </a:lnTo>
                    <a:lnTo>
                      <a:pt x="6697" y="13771"/>
                    </a:lnTo>
                    <a:lnTo>
                      <a:pt x="6839" y="13488"/>
                    </a:lnTo>
                    <a:lnTo>
                      <a:pt x="6886" y="13205"/>
                    </a:lnTo>
                    <a:lnTo>
                      <a:pt x="6980" y="12970"/>
                    </a:lnTo>
                    <a:lnTo>
                      <a:pt x="7075" y="12687"/>
                    </a:lnTo>
                    <a:lnTo>
                      <a:pt x="7263" y="12356"/>
                    </a:lnTo>
                    <a:lnTo>
                      <a:pt x="7688" y="11413"/>
                    </a:lnTo>
                    <a:lnTo>
                      <a:pt x="7641" y="11130"/>
                    </a:lnTo>
                    <a:lnTo>
                      <a:pt x="7641" y="10989"/>
                    </a:lnTo>
                    <a:lnTo>
                      <a:pt x="7782" y="10894"/>
                    </a:lnTo>
                    <a:lnTo>
                      <a:pt x="8254" y="10659"/>
                    </a:lnTo>
                    <a:lnTo>
                      <a:pt x="8301" y="10659"/>
                    </a:lnTo>
                    <a:lnTo>
                      <a:pt x="8490" y="10612"/>
                    </a:lnTo>
                    <a:lnTo>
                      <a:pt x="8537" y="10564"/>
                    </a:lnTo>
                    <a:lnTo>
                      <a:pt x="8678" y="10470"/>
                    </a:lnTo>
                    <a:lnTo>
                      <a:pt x="8772" y="10376"/>
                    </a:lnTo>
                    <a:lnTo>
                      <a:pt x="9103" y="10093"/>
                    </a:lnTo>
                    <a:lnTo>
                      <a:pt x="9244" y="9998"/>
                    </a:lnTo>
                    <a:lnTo>
                      <a:pt x="9103" y="9715"/>
                    </a:lnTo>
                    <a:lnTo>
                      <a:pt x="9055" y="9668"/>
                    </a:lnTo>
                    <a:lnTo>
                      <a:pt x="9008" y="9291"/>
                    </a:lnTo>
                    <a:lnTo>
                      <a:pt x="6745" y="0"/>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3"/>
              <p:cNvSpPr/>
              <p:nvPr/>
            </p:nvSpPr>
            <p:spPr>
              <a:xfrm>
                <a:off x="5388373" y="3174142"/>
                <a:ext cx="358572" cy="352358"/>
              </a:xfrm>
              <a:custGeom>
                <a:avLst/>
                <a:gdLst/>
                <a:ahLst/>
                <a:cxnLst/>
                <a:rect l="l" t="t" r="r" b="b"/>
                <a:pathLst>
                  <a:path w="16271" h="15989" extrusionOk="0">
                    <a:moveTo>
                      <a:pt x="6697" y="0"/>
                    </a:moveTo>
                    <a:lnTo>
                      <a:pt x="2358" y="1132"/>
                    </a:lnTo>
                    <a:lnTo>
                      <a:pt x="0" y="1745"/>
                    </a:lnTo>
                    <a:lnTo>
                      <a:pt x="472" y="2783"/>
                    </a:lnTo>
                    <a:lnTo>
                      <a:pt x="2405" y="7310"/>
                    </a:lnTo>
                    <a:lnTo>
                      <a:pt x="3019" y="8631"/>
                    </a:lnTo>
                    <a:lnTo>
                      <a:pt x="3160" y="8867"/>
                    </a:lnTo>
                    <a:lnTo>
                      <a:pt x="3396" y="9291"/>
                    </a:lnTo>
                    <a:lnTo>
                      <a:pt x="3537" y="9527"/>
                    </a:lnTo>
                    <a:lnTo>
                      <a:pt x="3773" y="9716"/>
                    </a:lnTo>
                    <a:lnTo>
                      <a:pt x="3962" y="9857"/>
                    </a:lnTo>
                    <a:lnTo>
                      <a:pt x="4103" y="9999"/>
                    </a:lnTo>
                    <a:lnTo>
                      <a:pt x="4198" y="10187"/>
                    </a:lnTo>
                    <a:lnTo>
                      <a:pt x="4198" y="10376"/>
                    </a:lnTo>
                    <a:lnTo>
                      <a:pt x="4245" y="10517"/>
                    </a:lnTo>
                    <a:lnTo>
                      <a:pt x="4292" y="10659"/>
                    </a:lnTo>
                    <a:lnTo>
                      <a:pt x="4339" y="10659"/>
                    </a:lnTo>
                    <a:lnTo>
                      <a:pt x="4386" y="10800"/>
                    </a:lnTo>
                    <a:lnTo>
                      <a:pt x="4433" y="10942"/>
                    </a:lnTo>
                    <a:lnTo>
                      <a:pt x="4433" y="11036"/>
                    </a:lnTo>
                    <a:lnTo>
                      <a:pt x="4386" y="11131"/>
                    </a:lnTo>
                    <a:lnTo>
                      <a:pt x="4245" y="11225"/>
                    </a:lnTo>
                    <a:lnTo>
                      <a:pt x="4198" y="11319"/>
                    </a:lnTo>
                    <a:lnTo>
                      <a:pt x="4198" y="11461"/>
                    </a:lnTo>
                    <a:lnTo>
                      <a:pt x="4245" y="11696"/>
                    </a:lnTo>
                    <a:lnTo>
                      <a:pt x="4245" y="11885"/>
                    </a:lnTo>
                    <a:lnTo>
                      <a:pt x="4150" y="12027"/>
                    </a:lnTo>
                    <a:lnTo>
                      <a:pt x="4056" y="12215"/>
                    </a:lnTo>
                    <a:lnTo>
                      <a:pt x="4009" y="12262"/>
                    </a:lnTo>
                    <a:lnTo>
                      <a:pt x="4009" y="12310"/>
                    </a:lnTo>
                    <a:lnTo>
                      <a:pt x="4056" y="12734"/>
                    </a:lnTo>
                    <a:lnTo>
                      <a:pt x="4056" y="12781"/>
                    </a:lnTo>
                    <a:lnTo>
                      <a:pt x="4198" y="12923"/>
                    </a:lnTo>
                    <a:lnTo>
                      <a:pt x="4481" y="13206"/>
                    </a:lnTo>
                    <a:lnTo>
                      <a:pt x="4622" y="13347"/>
                    </a:lnTo>
                    <a:lnTo>
                      <a:pt x="4716" y="13489"/>
                    </a:lnTo>
                    <a:lnTo>
                      <a:pt x="4811" y="13724"/>
                    </a:lnTo>
                    <a:lnTo>
                      <a:pt x="4811" y="13960"/>
                    </a:lnTo>
                    <a:lnTo>
                      <a:pt x="4764" y="14102"/>
                    </a:lnTo>
                    <a:lnTo>
                      <a:pt x="4716" y="14243"/>
                    </a:lnTo>
                    <a:lnTo>
                      <a:pt x="4764" y="14385"/>
                    </a:lnTo>
                    <a:lnTo>
                      <a:pt x="4764" y="14526"/>
                    </a:lnTo>
                    <a:lnTo>
                      <a:pt x="4858" y="14620"/>
                    </a:lnTo>
                    <a:lnTo>
                      <a:pt x="5047" y="14856"/>
                    </a:lnTo>
                    <a:lnTo>
                      <a:pt x="5188" y="14951"/>
                    </a:lnTo>
                    <a:lnTo>
                      <a:pt x="5188" y="14998"/>
                    </a:lnTo>
                    <a:lnTo>
                      <a:pt x="5282" y="15092"/>
                    </a:lnTo>
                    <a:lnTo>
                      <a:pt x="5377" y="15186"/>
                    </a:lnTo>
                    <a:lnTo>
                      <a:pt x="5565" y="15422"/>
                    </a:lnTo>
                    <a:lnTo>
                      <a:pt x="5612" y="15517"/>
                    </a:lnTo>
                    <a:lnTo>
                      <a:pt x="5612" y="15611"/>
                    </a:lnTo>
                    <a:lnTo>
                      <a:pt x="5660" y="15705"/>
                    </a:lnTo>
                    <a:lnTo>
                      <a:pt x="5660" y="15847"/>
                    </a:lnTo>
                    <a:lnTo>
                      <a:pt x="5707" y="15941"/>
                    </a:lnTo>
                    <a:lnTo>
                      <a:pt x="5754" y="15988"/>
                    </a:lnTo>
                    <a:lnTo>
                      <a:pt x="5895" y="15941"/>
                    </a:lnTo>
                    <a:lnTo>
                      <a:pt x="6037" y="15847"/>
                    </a:lnTo>
                    <a:lnTo>
                      <a:pt x="6131" y="15799"/>
                    </a:lnTo>
                    <a:lnTo>
                      <a:pt x="6226" y="15752"/>
                    </a:lnTo>
                    <a:lnTo>
                      <a:pt x="8065" y="15611"/>
                    </a:lnTo>
                    <a:lnTo>
                      <a:pt x="8442" y="15517"/>
                    </a:lnTo>
                    <a:lnTo>
                      <a:pt x="8867" y="15469"/>
                    </a:lnTo>
                    <a:lnTo>
                      <a:pt x="9527" y="15281"/>
                    </a:lnTo>
                    <a:lnTo>
                      <a:pt x="9857" y="15234"/>
                    </a:lnTo>
                    <a:lnTo>
                      <a:pt x="10376" y="15092"/>
                    </a:lnTo>
                    <a:lnTo>
                      <a:pt x="10895" y="14951"/>
                    </a:lnTo>
                    <a:lnTo>
                      <a:pt x="12970" y="14668"/>
                    </a:lnTo>
                    <a:lnTo>
                      <a:pt x="13205" y="14620"/>
                    </a:lnTo>
                    <a:lnTo>
                      <a:pt x="13488" y="14479"/>
                    </a:lnTo>
                    <a:lnTo>
                      <a:pt x="13630" y="14432"/>
                    </a:lnTo>
                    <a:lnTo>
                      <a:pt x="13771" y="14385"/>
                    </a:lnTo>
                    <a:lnTo>
                      <a:pt x="13866" y="14432"/>
                    </a:lnTo>
                    <a:lnTo>
                      <a:pt x="13960" y="14479"/>
                    </a:lnTo>
                    <a:lnTo>
                      <a:pt x="14101" y="14620"/>
                    </a:lnTo>
                    <a:lnTo>
                      <a:pt x="14149" y="14762"/>
                    </a:lnTo>
                    <a:lnTo>
                      <a:pt x="14243" y="14903"/>
                    </a:lnTo>
                    <a:lnTo>
                      <a:pt x="14432" y="14951"/>
                    </a:lnTo>
                    <a:lnTo>
                      <a:pt x="14479" y="14856"/>
                    </a:lnTo>
                    <a:lnTo>
                      <a:pt x="14384" y="14715"/>
                    </a:lnTo>
                    <a:lnTo>
                      <a:pt x="14243" y="14479"/>
                    </a:lnTo>
                    <a:lnTo>
                      <a:pt x="14196" y="14385"/>
                    </a:lnTo>
                    <a:lnTo>
                      <a:pt x="14149" y="13960"/>
                    </a:lnTo>
                    <a:lnTo>
                      <a:pt x="14101" y="13819"/>
                    </a:lnTo>
                    <a:lnTo>
                      <a:pt x="14054" y="13630"/>
                    </a:lnTo>
                    <a:lnTo>
                      <a:pt x="14101" y="13489"/>
                    </a:lnTo>
                    <a:lnTo>
                      <a:pt x="14196" y="13394"/>
                    </a:lnTo>
                    <a:lnTo>
                      <a:pt x="14243" y="13347"/>
                    </a:lnTo>
                    <a:lnTo>
                      <a:pt x="14290" y="13347"/>
                    </a:lnTo>
                    <a:lnTo>
                      <a:pt x="14337" y="13300"/>
                    </a:lnTo>
                    <a:lnTo>
                      <a:pt x="14479" y="13206"/>
                    </a:lnTo>
                    <a:lnTo>
                      <a:pt x="14667" y="13158"/>
                    </a:lnTo>
                    <a:lnTo>
                      <a:pt x="14762" y="13206"/>
                    </a:lnTo>
                    <a:lnTo>
                      <a:pt x="14950" y="13253"/>
                    </a:lnTo>
                    <a:lnTo>
                      <a:pt x="15233" y="13347"/>
                    </a:lnTo>
                    <a:lnTo>
                      <a:pt x="15375" y="13300"/>
                    </a:lnTo>
                    <a:lnTo>
                      <a:pt x="15658" y="13253"/>
                    </a:lnTo>
                    <a:lnTo>
                      <a:pt x="15611" y="13158"/>
                    </a:lnTo>
                    <a:lnTo>
                      <a:pt x="15611" y="13111"/>
                    </a:lnTo>
                    <a:lnTo>
                      <a:pt x="15469" y="12498"/>
                    </a:lnTo>
                    <a:lnTo>
                      <a:pt x="15422" y="12074"/>
                    </a:lnTo>
                    <a:lnTo>
                      <a:pt x="15422" y="11744"/>
                    </a:lnTo>
                    <a:lnTo>
                      <a:pt x="15422" y="11319"/>
                    </a:lnTo>
                    <a:lnTo>
                      <a:pt x="15469" y="11036"/>
                    </a:lnTo>
                    <a:lnTo>
                      <a:pt x="15563" y="10659"/>
                    </a:lnTo>
                    <a:lnTo>
                      <a:pt x="15752" y="9763"/>
                    </a:lnTo>
                    <a:lnTo>
                      <a:pt x="15941" y="9103"/>
                    </a:lnTo>
                    <a:lnTo>
                      <a:pt x="16129" y="8631"/>
                    </a:lnTo>
                    <a:lnTo>
                      <a:pt x="16177" y="8489"/>
                    </a:lnTo>
                    <a:lnTo>
                      <a:pt x="16271" y="8395"/>
                    </a:lnTo>
                    <a:lnTo>
                      <a:pt x="16224" y="8395"/>
                    </a:lnTo>
                    <a:lnTo>
                      <a:pt x="16082" y="8442"/>
                    </a:lnTo>
                    <a:lnTo>
                      <a:pt x="15988" y="8442"/>
                    </a:lnTo>
                    <a:lnTo>
                      <a:pt x="15894" y="8395"/>
                    </a:lnTo>
                    <a:lnTo>
                      <a:pt x="15516" y="8254"/>
                    </a:lnTo>
                    <a:lnTo>
                      <a:pt x="15469" y="8207"/>
                    </a:lnTo>
                    <a:lnTo>
                      <a:pt x="15422" y="8112"/>
                    </a:lnTo>
                    <a:lnTo>
                      <a:pt x="15422" y="7971"/>
                    </a:lnTo>
                    <a:lnTo>
                      <a:pt x="15375" y="7924"/>
                    </a:lnTo>
                    <a:lnTo>
                      <a:pt x="15328" y="7735"/>
                    </a:lnTo>
                    <a:lnTo>
                      <a:pt x="15139" y="7310"/>
                    </a:lnTo>
                    <a:lnTo>
                      <a:pt x="14950" y="7216"/>
                    </a:lnTo>
                    <a:lnTo>
                      <a:pt x="14667" y="7122"/>
                    </a:lnTo>
                    <a:lnTo>
                      <a:pt x="14526" y="7075"/>
                    </a:lnTo>
                    <a:lnTo>
                      <a:pt x="14290" y="6980"/>
                    </a:lnTo>
                    <a:lnTo>
                      <a:pt x="14196" y="6886"/>
                    </a:lnTo>
                    <a:lnTo>
                      <a:pt x="14149" y="6745"/>
                    </a:lnTo>
                    <a:lnTo>
                      <a:pt x="13866" y="6273"/>
                    </a:lnTo>
                    <a:lnTo>
                      <a:pt x="13819" y="6226"/>
                    </a:lnTo>
                    <a:lnTo>
                      <a:pt x="13630" y="5943"/>
                    </a:lnTo>
                    <a:lnTo>
                      <a:pt x="13441" y="5613"/>
                    </a:lnTo>
                    <a:lnTo>
                      <a:pt x="13347" y="5471"/>
                    </a:lnTo>
                    <a:lnTo>
                      <a:pt x="13111" y="5471"/>
                    </a:lnTo>
                    <a:lnTo>
                      <a:pt x="12970" y="5424"/>
                    </a:lnTo>
                    <a:lnTo>
                      <a:pt x="12734" y="5283"/>
                    </a:lnTo>
                    <a:lnTo>
                      <a:pt x="12639" y="5188"/>
                    </a:lnTo>
                    <a:lnTo>
                      <a:pt x="12592" y="5094"/>
                    </a:lnTo>
                    <a:lnTo>
                      <a:pt x="12451" y="5047"/>
                    </a:lnTo>
                    <a:lnTo>
                      <a:pt x="12168" y="4905"/>
                    </a:lnTo>
                    <a:lnTo>
                      <a:pt x="12026" y="4811"/>
                    </a:lnTo>
                    <a:lnTo>
                      <a:pt x="11885" y="4717"/>
                    </a:lnTo>
                    <a:lnTo>
                      <a:pt x="11649" y="4292"/>
                    </a:lnTo>
                    <a:lnTo>
                      <a:pt x="11508" y="4056"/>
                    </a:lnTo>
                    <a:lnTo>
                      <a:pt x="11366" y="4056"/>
                    </a:lnTo>
                    <a:lnTo>
                      <a:pt x="11177" y="4009"/>
                    </a:lnTo>
                    <a:lnTo>
                      <a:pt x="10659" y="3726"/>
                    </a:lnTo>
                    <a:lnTo>
                      <a:pt x="10093" y="3302"/>
                    </a:lnTo>
                    <a:lnTo>
                      <a:pt x="9857" y="3160"/>
                    </a:lnTo>
                    <a:lnTo>
                      <a:pt x="9668" y="3066"/>
                    </a:lnTo>
                    <a:lnTo>
                      <a:pt x="9291" y="2877"/>
                    </a:lnTo>
                    <a:lnTo>
                      <a:pt x="9102" y="2689"/>
                    </a:lnTo>
                    <a:lnTo>
                      <a:pt x="8914" y="2500"/>
                    </a:lnTo>
                    <a:lnTo>
                      <a:pt x="8584" y="2076"/>
                    </a:lnTo>
                    <a:lnTo>
                      <a:pt x="8442" y="1934"/>
                    </a:lnTo>
                    <a:lnTo>
                      <a:pt x="8206" y="1698"/>
                    </a:lnTo>
                    <a:lnTo>
                      <a:pt x="7876" y="1604"/>
                    </a:lnTo>
                    <a:lnTo>
                      <a:pt x="7640" y="1557"/>
                    </a:lnTo>
                    <a:lnTo>
                      <a:pt x="7452" y="1510"/>
                    </a:lnTo>
                    <a:lnTo>
                      <a:pt x="7122" y="1415"/>
                    </a:lnTo>
                    <a:lnTo>
                      <a:pt x="6839" y="1321"/>
                    </a:lnTo>
                    <a:lnTo>
                      <a:pt x="6603" y="1227"/>
                    </a:lnTo>
                    <a:lnTo>
                      <a:pt x="6509" y="1179"/>
                    </a:lnTo>
                    <a:lnTo>
                      <a:pt x="6414" y="1085"/>
                    </a:lnTo>
                    <a:lnTo>
                      <a:pt x="6320" y="897"/>
                    </a:lnTo>
                    <a:lnTo>
                      <a:pt x="6320" y="708"/>
                    </a:lnTo>
                    <a:lnTo>
                      <a:pt x="6320" y="519"/>
                    </a:lnTo>
                    <a:lnTo>
                      <a:pt x="6320" y="472"/>
                    </a:lnTo>
                    <a:lnTo>
                      <a:pt x="6367" y="378"/>
                    </a:lnTo>
                    <a:lnTo>
                      <a:pt x="6414" y="236"/>
                    </a:lnTo>
                    <a:lnTo>
                      <a:pt x="6697" y="0"/>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3"/>
              <p:cNvSpPr/>
              <p:nvPr/>
            </p:nvSpPr>
            <p:spPr>
              <a:xfrm>
                <a:off x="5094238" y="3029687"/>
                <a:ext cx="483304" cy="235933"/>
              </a:xfrm>
              <a:custGeom>
                <a:avLst/>
                <a:gdLst/>
                <a:ahLst/>
                <a:cxnLst/>
                <a:rect l="l" t="t" r="r" b="b"/>
                <a:pathLst>
                  <a:path w="21931" h="10706" extrusionOk="0">
                    <a:moveTo>
                      <a:pt x="21789" y="0"/>
                    </a:moveTo>
                    <a:lnTo>
                      <a:pt x="21318" y="94"/>
                    </a:lnTo>
                    <a:lnTo>
                      <a:pt x="17403" y="1179"/>
                    </a:lnTo>
                    <a:lnTo>
                      <a:pt x="17309" y="1179"/>
                    </a:lnTo>
                    <a:lnTo>
                      <a:pt x="17262" y="1226"/>
                    </a:lnTo>
                    <a:lnTo>
                      <a:pt x="16318" y="1415"/>
                    </a:lnTo>
                    <a:lnTo>
                      <a:pt x="10093" y="2830"/>
                    </a:lnTo>
                    <a:lnTo>
                      <a:pt x="9999" y="2830"/>
                    </a:lnTo>
                    <a:lnTo>
                      <a:pt x="5188" y="3914"/>
                    </a:lnTo>
                    <a:lnTo>
                      <a:pt x="5094" y="3914"/>
                    </a:lnTo>
                    <a:lnTo>
                      <a:pt x="5094" y="4245"/>
                    </a:lnTo>
                    <a:lnTo>
                      <a:pt x="5047" y="4386"/>
                    </a:lnTo>
                    <a:lnTo>
                      <a:pt x="4905" y="4480"/>
                    </a:lnTo>
                    <a:lnTo>
                      <a:pt x="3302" y="4905"/>
                    </a:lnTo>
                    <a:lnTo>
                      <a:pt x="2877" y="4952"/>
                    </a:lnTo>
                    <a:lnTo>
                      <a:pt x="2642" y="4999"/>
                    </a:lnTo>
                    <a:lnTo>
                      <a:pt x="1557" y="5046"/>
                    </a:lnTo>
                    <a:lnTo>
                      <a:pt x="897" y="5188"/>
                    </a:lnTo>
                    <a:lnTo>
                      <a:pt x="850" y="6084"/>
                    </a:lnTo>
                    <a:lnTo>
                      <a:pt x="850" y="6791"/>
                    </a:lnTo>
                    <a:lnTo>
                      <a:pt x="755" y="7074"/>
                    </a:lnTo>
                    <a:lnTo>
                      <a:pt x="802" y="7452"/>
                    </a:lnTo>
                    <a:lnTo>
                      <a:pt x="755" y="7546"/>
                    </a:lnTo>
                    <a:lnTo>
                      <a:pt x="567" y="7970"/>
                    </a:lnTo>
                    <a:lnTo>
                      <a:pt x="331" y="8206"/>
                    </a:lnTo>
                    <a:lnTo>
                      <a:pt x="378" y="8489"/>
                    </a:lnTo>
                    <a:lnTo>
                      <a:pt x="284" y="9008"/>
                    </a:lnTo>
                    <a:lnTo>
                      <a:pt x="189" y="9291"/>
                    </a:lnTo>
                    <a:lnTo>
                      <a:pt x="48" y="9479"/>
                    </a:lnTo>
                    <a:lnTo>
                      <a:pt x="48" y="9527"/>
                    </a:lnTo>
                    <a:lnTo>
                      <a:pt x="95" y="9715"/>
                    </a:lnTo>
                    <a:lnTo>
                      <a:pt x="95" y="9810"/>
                    </a:lnTo>
                    <a:lnTo>
                      <a:pt x="95" y="10234"/>
                    </a:lnTo>
                    <a:lnTo>
                      <a:pt x="95" y="10470"/>
                    </a:lnTo>
                    <a:lnTo>
                      <a:pt x="95" y="10564"/>
                    </a:lnTo>
                    <a:lnTo>
                      <a:pt x="48" y="10611"/>
                    </a:lnTo>
                    <a:lnTo>
                      <a:pt x="1" y="10706"/>
                    </a:lnTo>
                    <a:lnTo>
                      <a:pt x="95" y="10658"/>
                    </a:lnTo>
                    <a:lnTo>
                      <a:pt x="1415" y="10376"/>
                    </a:lnTo>
                    <a:lnTo>
                      <a:pt x="1510" y="10376"/>
                    </a:lnTo>
                    <a:lnTo>
                      <a:pt x="1840" y="10187"/>
                    </a:lnTo>
                    <a:lnTo>
                      <a:pt x="2029" y="10140"/>
                    </a:lnTo>
                    <a:lnTo>
                      <a:pt x="2217" y="10093"/>
                    </a:lnTo>
                    <a:lnTo>
                      <a:pt x="2642" y="10093"/>
                    </a:lnTo>
                    <a:lnTo>
                      <a:pt x="3019" y="10045"/>
                    </a:lnTo>
                    <a:lnTo>
                      <a:pt x="3726" y="9904"/>
                    </a:lnTo>
                    <a:lnTo>
                      <a:pt x="4434" y="9762"/>
                    </a:lnTo>
                    <a:lnTo>
                      <a:pt x="4811" y="9668"/>
                    </a:lnTo>
                    <a:lnTo>
                      <a:pt x="5330" y="9479"/>
                    </a:lnTo>
                    <a:lnTo>
                      <a:pt x="5377" y="9479"/>
                    </a:lnTo>
                    <a:lnTo>
                      <a:pt x="12970" y="7876"/>
                    </a:lnTo>
                    <a:lnTo>
                      <a:pt x="15705" y="7216"/>
                    </a:lnTo>
                    <a:lnTo>
                      <a:pt x="15705" y="7074"/>
                    </a:lnTo>
                    <a:lnTo>
                      <a:pt x="15752" y="6744"/>
                    </a:lnTo>
                    <a:lnTo>
                      <a:pt x="15752" y="6603"/>
                    </a:lnTo>
                    <a:lnTo>
                      <a:pt x="15894" y="6461"/>
                    </a:lnTo>
                    <a:lnTo>
                      <a:pt x="16224" y="6225"/>
                    </a:lnTo>
                    <a:lnTo>
                      <a:pt x="16271" y="6178"/>
                    </a:lnTo>
                    <a:lnTo>
                      <a:pt x="16271" y="6131"/>
                    </a:lnTo>
                    <a:lnTo>
                      <a:pt x="16271" y="5942"/>
                    </a:lnTo>
                    <a:lnTo>
                      <a:pt x="16318" y="5707"/>
                    </a:lnTo>
                    <a:lnTo>
                      <a:pt x="16413" y="5471"/>
                    </a:lnTo>
                    <a:lnTo>
                      <a:pt x="16554" y="5282"/>
                    </a:lnTo>
                    <a:lnTo>
                      <a:pt x="16554" y="5235"/>
                    </a:lnTo>
                    <a:lnTo>
                      <a:pt x="16696" y="5093"/>
                    </a:lnTo>
                    <a:lnTo>
                      <a:pt x="16932" y="4858"/>
                    </a:lnTo>
                    <a:lnTo>
                      <a:pt x="17073" y="4810"/>
                    </a:lnTo>
                    <a:lnTo>
                      <a:pt x="17214" y="4763"/>
                    </a:lnTo>
                    <a:lnTo>
                      <a:pt x="17403" y="4716"/>
                    </a:lnTo>
                    <a:lnTo>
                      <a:pt x="17733" y="4669"/>
                    </a:lnTo>
                    <a:lnTo>
                      <a:pt x="18063" y="4528"/>
                    </a:lnTo>
                    <a:lnTo>
                      <a:pt x="18158" y="4433"/>
                    </a:lnTo>
                    <a:lnTo>
                      <a:pt x="18205" y="4292"/>
                    </a:lnTo>
                    <a:lnTo>
                      <a:pt x="18346" y="4103"/>
                    </a:lnTo>
                    <a:lnTo>
                      <a:pt x="18488" y="3867"/>
                    </a:lnTo>
                    <a:lnTo>
                      <a:pt x="18865" y="3490"/>
                    </a:lnTo>
                    <a:lnTo>
                      <a:pt x="19054" y="3301"/>
                    </a:lnTo>
                    <a:lnTo>
                      <a:pt x="19007" y="3207"/>
                    </a:lnTo>
                    <a:lnTo>
                      <a:pt x="19007" y="3113"/>
                    </a:lnTo>
                    <a:lnTo>
                      <a:pt x="19007" y="2971"/>
                    </a:lnTo>
                    <a:lnTo>
                      <a:pt x="19101" y="2877"/>
                    </a:lnTo>
                    <a:lnTo>
                      <a:pt x="19242" y="2783"/>
                    </a:lnTo>
                    <a:lnTo>
                      <a:pt x="19384" y="2735"/>
                    </a:lnTo>
                    <a:lnTo>
                      <a:pt x="19478" y="2594"/>
                    </a:lnTo>
                    <a:lnTo>
                      <a:pt x="19667" y="2358"/>
                    </a:lnTo>
                    <a:lnTo>
                      <a:pt x="19761" y="2311"/>
                    </a:lnTo>
                    <a:lnTo>
                      <a:pt x="19856" y="2264"/>
                    </a:lnTo>
                    <a:lnTo>
                      <a:pt x="19997" y="2264"/>
                    </a:lnTo>
                    <a:lnTo>
                      <a:pt x="20091" y="2311"/>
                    </a:lnTo>
                    <a:lnTo>
                      <a:pt x="20138" y="2358"/>
                    </a:lnTo>
                    <a:lnTo>
                      <a:pt x="20186" y="2358"/>
                    </a:lnTo>
                    <a:lnTo>
                      <a:pt x="20233" y="2264"/>
                    </a:lnTo>
                    <a:lnTo>
                      <a:pt x="20327" y="2075"/>
                    </a:lnTo>
                    <a:lnTo>
                      <a:pt x="20469" y="1934"/>
                    </a:lnTo>
                    <a:lnTo>
                      <a:pt x="20563" y="1792"/>
                    </a:lnTo>
                    <a:lnTo>
                      <a:pt x="20752" y="1698"/>
                    </a:lnTo>
                    <a:lnTo>
                      <a:pt x="20940" y="1698"/>
                    </a:lnTo>
                    <a:lnTo>
                      <a:pt x="20940" y="1651"/>
                    </a:lnTo>
                    <a:lnTo>
                      <a:pt x="21082" y="1604"/>
                    </a:lnTo>
                    <a:lnTo>
                      <a:pt x="21129" y="1556"/>
                    </a:lnTo>
                    <a:lnTo>
                      <a:pt x="21459" y="990"/>
                    </a:lnTo>
                    <a:lnTo>
                      <a:pt x="21506" y="849"/>
                    </a:lnTo>
                    <a:lnTo>
                      <a:pt x="21648" y="755"/>
                    </a:lnTo>
                    <a:lnTo>
                      <a:pt x="21789" y="613"/>
                    </a:lnTo>
                    <a:lnTo>
                      <a:pt x="21931" y="519"/>
                    </a:lnTo>
                    <a:lnTo>
                      <a:pt x="21883" y="519"/>
                    </a:lnTo>
                    <a:lnTo>
                      <a:pt x="21883" y="472"/>
                    </a:lnTo>
                    <a:lnTo>
                      <a:pt x="21836" y="424"/>
                    </a:lnTo>
                    <a:lnTo>
                      <a:pt x="21836" y="377"/>
                    </a:lnTo>
                    <a:lnTo>
                      <a:pt x="21789" y="94"/>
                    </a:lnTo>
                    <a:lnTo>
                      <a:pt x="21789" y="0"/>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3"/>
              <p:cNvSpPr/>
              <p:nvPr/>
            </p:nvSpPr>
            <p:spPr>
              <a:xfrm>
                <a:off x="5128529" y="2873771"/>
                <a:ext cx="424068" cy="256737"/>
              </a:xfrm>
              <a:custGeom>
                <a:avLst/>
                <a:gdLst/>
                <a:ahLst/>
                <a:cxnLst/>
                <a:rect l="l" t="t" r="r" b="b"/>
                <a:pathLst>
                  <a:path w="19243" h="11650" extrusionOk="0">
                    <a:moveTo>
                      <a:pt x="11320" y="1"/>
                    </a:moveTo>
                    <a:lnTo>
                      <a:pt x="11178" y="95"/>
                    </a:lnTo>
                    <a:lnTo>
                      <a:pt x="11131" y="142"/>
                    </a:lnTo>
                    <a:lnTo>
                      <a:pt x="11037" y="237"/>
                    </a:lnTo>
                    <a:lnTo>
                      <a:pt x="10895" y="284"/>
                    </a:lnTo>
                    <a:lnTo>
                      <a:pt x="10848" y="331"/>
                    </a:lnTo>
                    <a:lnTo>
                      <a:pt x="10848" y="284"/>
                    </a:lnTo>
                    <a:lnTo>
                      <a:pt x="10707" y="284"/>
                    </a:lnTo>
                    <a:lnTo>
                      <a:pt x="10565" y="142"/>
                    </a:lnTo>
                    <a:lnTo>
                      <a:pt x="10518" y="142"/>
                    </a:lnTo>
                    <a:lnTo>
                      <a:pt x="10565" y="284"/>
                    </a:lnTo>
                    <a:lnTo>
                      <a:pt x="10754" y="708"/>
                    </a:lnTo>
                    <a:lnTo>
                      <a:pt x="10801" y="897"/>
                    </a:lnTo>
                    <a:lnTo>
                      <a:pt x="10707" y="991"/>
                    </a:lnTo>
                    <a:lnTo>
                      <a:pt x="10282" y="1369"/>
                    </a:lnTo>
                    <a:lnTo>
                      <a:pt x="9999" y="1557"/>
                    </a:lnTo>
                    <a:lnTo>
                      <a:pt x="9858" y="1746"/>
                    </a:lnTo>
                    <a:lnTo>
                      <a:pt x="9810" y="1793"/>
                    </a:lnTo>
                    <a:lnTo>
                      <a:pt x="9716" y="1840"/>
                    </a:lnTo>
                    <a:lnTo>
                      <a:pt x="9433" y="1887"/>
                    </a:lnTo>
                    <a:lnTo>
                      <a:pt x="9150" y="1982"/>
                    </a:lnTo>
                    <a:lnTo>
                      <a:pt x="9197" y="2170"/>
                    </a:lnTo>
                    <a:lnTo>
                      <a:pt x="9150" y="2312"/>
                    </a:lnTo>
                    <a:lnTo>
                      <a:pt x="8914" y="2878"/>
                    </a:lnTo>
                    <a:lnTo>
                      <a:pt x="8726" y="3349"/>
                    </a:lnTo>
                    <a:lnTo>
                      <a:pt x="8490" y="3727"/>
                    </a:lnTo>
                    <a:lnTo>
                      <a:pt x="8396" y="4010"/>
                    </a:lnTo>
                    <a:lnTo>
                      <a:pt x="8348" y="4198"/>
                    </a:lnTo>
                    <a:lnTo>
                      <a:pt x="8254" y="4481"/>
                    </a:lnTo>
                    <a:lnTo>
                      <a:pt x="8160" y="4717"/>
                    </a:lnTo>
                    <a:lnTo>
                      <a:pt x="7971" y="4906"/>
                    </a:lnTo>
                    <a:lnTo>
                      <a:pt x="7830" y="4953"/>
                    </a:lnTo>
                    <a:lnTo>
                      <a:pt x="7641" y="5000"/>
                    </a:lnTo>
                    <a:lnTo>
                      <a:pt x="7405" y="4953"/>
                    </a:lnTo>
                    <a:lnTo>
                      <a:pt x="7217" y="4906"/>
                    </a:lnTo>
                    <a:lnTo>
                      <a:pt x="7075" y="4811"/>
                    </a:lnTo>
                    <a:lnTo>
                      <a:pt x="6934" y="4717"/>
                    </a:lnTo>
                    <a:lnTo>
                      <a:pt x="6792" y="4670"/>
                    </a:lnTo>
                    <a:lnTo>
                      <a:pt x="6886" y="5000"/>
                    </a:lnTo>
                    <a:lnTo>
                      <a:pt x="6839" y="5330"/>
                    </a:lnTo>
                    <a:lnTo>
                      <a:pt x="6745" y="5613"/>
                    </a:lnTo>
                    <a:lnTo>
                      <a:pt x="6556" y="5802"/>
                    </a:lnTo>
                    <a:lnTo>
                      <a:pt x="6462" y="5896"/>
                    </a:lnTo>
                    <a:lnTo>
                      <a:pt x="6321" y="5943"/>
                    </a:lnTo>
                    <a:lnTo>
                      <a:pt x="6132" y="5943"/>
                    </a:lnTo>
                    <a:lnTo>
                      <a:pt x="5896" y="5802"/>
                    </a:lnTo>
                    <a:lnTo>
                      <a:pt x="5660" y="5566"/>
                    </a:lnTo>
                    <a:lnTo>
                      <a:pt x="5424" y="5755"/>
                    </a:lnTo>
                    <a:lnTo>
                      <a:pt x="5330" y="6037"/>
                    </a:lnTo>
                    <a:lnTo>
                      <a:pt x="5330" y="6132"/>
                    </a:lnTo>
                    <a:lnTo>
                      <a:pt x="5330" y="6226"/>
                    </a:lnTo>
                    <a:lnTo>
                      <a:pt x="5283" y="6273"/>
                    </a:lnTo>
                    <a:lnTo>
                      <a:pt x="5142" y="6368"/>
                    </a:lnTo>
                    <a:lnTo>
                      <a:pt x="5000" y="6415"/>
                    </a:lnTo>
                    <a:lnTo>
                      <a:pt x="4670" y="6368"/>
                    </a:lnTo>
                    <a:lnTo>
                      <a:pt x="4528" y="6320"/>
                    </a:lnTo>
                    <a:lnTo>
                      <a:pt x="4434" y="6320"/>
                    </a:lnTo>
                    <a:lnTo>
                      <a:pt x="3868" y="6037"/>
                    </a:lnTo>
                    <a:lnTo>
                      <a:pt x="3680" y="6085"/>
                    </a:lnTo>
                    <a:lnTo>
                      <a:pt x="3444" y="6179"/>
                    </a:lnTo>
                    <a:lnTo>
                      <a:pt x="3019" y="6226"/>
                    </a:lnTo>
                    <a:lnTo>
                      <a:pt x="2925" y="6745"/>
                    </a:lnTo>
                    <a:lnTo>
                      <a:pt x="2831" y="6886"/>
                    </a:lnTo>
                    <a:lnTo>
                      <a:pt x="2783" y="6886"/>
                    </a:lnTo>
                    <a:lnTo>
                      <a:pt x="2689" y="6934"/>
                    </a:lnTo>
                    <a:lnTo>
                      <a:pt x="2595" y="6934"/>
                    </a:lnTo>
                    <a:lnTo>
                      <a:pt x="2689" y="7782"/>
                    </a:lnTo>
                    <a:lnTo>
                      <a:pt x="2689" y="7924"/>
                    </a:lnTo>
                    <a:lnTo>
                      <a:pt x="2595" y="8018"/>
                    </a:lnTo>
                    <a:lnTo>
                      <a:pt x="2548" y="8018"/>
                    </a:lnTo>
                    <a:lnTo>
                      <a:pt x="1840" y="8443"/>
                    </a:lnTo>
                    <a:lnTo>
                      <a:pt x="1746" y="8537"/>
                    </a:lnTo>
                    <a:lnTo>
                      <a:pt x="1840" y="8726"/>
                    </a:lnTo>
                    <a:lnTo>
                      <a:pt x="1982" y="9009"/>
                    </a:lnTo>
                    <a:lnTo>
                      <a:pt x="2076" y="9150"/>
                    </a:lnTo>
                    <a:lnTo>
                      <a:pt x="2123" y="9244"/>
                    </a:lnTo>
                    <a:lnTo>
                      <a:pt x="2076" y="9339"/>
                    </a:lnTo>
                    <a:lnTo>
                      <a:pt x="2076" y="9433"/>
                    </a:lnTo>
                    <a:lnTo>
                      <a:pt x="1935" y="9575"/>
                    </a:lnTo>
                    <a:lnTo>
                      <a:pt x="1793" y="9669"/>
                    </a:lnTo>
                    <a:lnTo>
                      <a:pt x="1557" y="9716"/>
                    </a:lnTo>
                    <a:lnTo>
                      <a:pt x="1416" y="9716"/>
                    </a:lnTo>
                    <a:lnTo>
                      <a:pt x="756" y="9669"/>
                    </a:lnTo>
                    <a:lnTo>
                      <a:pt x="378" y="9527"/>
                    </a:lnTo>
                    <a:lnTo>
                      <a:pt x="48" y="9858"/>
                    </a:lnTo>
                    <a:lnTo>
                      <a:pt x="48" y="9905"/>
                    </a:lnTo>
                    <a:lnTo>
                      <a:pt x="1" y="9952"/>
                    </a:lnTo>
                    <a:lnTo>
                      <a:pt x="1" y="9999"/>
                    </a:lnTo>
                    <a:lnTo>
                      <a:pt x="1" y="10046"/>
                    </a:lnTo>
                    <a:lnTo>
                      <a:pt x="142" y="10141"/>
                    </a:lnTo>
                    <a:lnTo>
                      <a:pt x="237" y="10235"/>
                    </a:lnTo>
                    <a:lnTo>
                      <a:pt x="331" y="10376"/>
                    </a:lnTo>
                    <a:lnTo>
                      <a:pt x="378" y="10565"/>
                    </a:lnTo>
                    <a:lnTo>
                      <a:pt x="331" y="10754"/>
                    </a:lnTo>
                    <a:lnTo>
                      <a:pt x="284" y="10895"/>
                    </a:lnTo>
                    <a:lnTo>
                      <a:pt x="284" y="11037"/>
                    </a:lnTo>
                    <a:lnTo>
                      <a:pt x="190" y="11461"/>
                    </a:lnTo>
                    <a:lnTo>
                      <a:pt x="190" y="11508"/>
                    </a:lnTo>
                    <a:lnTo>
                      <a:pt x="142" y="11650"/>
                    </a:lnTo>
                    <a:lnTo>
                      <a:pt x="1086" y="11603"/>
                    </a:lnTo>
                    <a:lnTo>
                      <a:pt x="1652" y="11508"/>
                    </a:lnTo>
                    <a:lnTo>
                      <a:pt x="3066" y="11131"/>
                    </a:lnTo>
                    <a:lnTo>
                      <a:pt x="3066" y="10754"/>
                    </a:lnTo>
                    <a:lnTo>
                      <a:pt x="3114" y="10706"/>
                    </a:lnTo>
                    <a:lnTo>
                      <a:pt x="3161" y="10612"/>
                    </a:lnTo>
                    <a:lnTo>
                      <a:pt x="3208" y="10565"/>
                    </a:lnTo>
                    <a:lnTo>
                      <a:pt x="3302" y="10565"/>
                    </a:lnTo>
                    <a:lnTo>
                      <a:pt x="3585" y="10518"/>
                    </a:lnTo>
                    <a:lnTo>
                      <a:pt x="8348" y="9480"/>
                    </a:lnTo>
                    <a:lnTo>
                      <a:pt x="11272" y="8820"/>
                    </a:lnTo>
                    <a:lnTo>
                      <a:pt x="14668" y="8065"/>
                    </a:lnTo>
                    <a:lnTo>
                      <a:pt x="15658" y="7830"/>
                    </a:lnTo>
                    <a:lnTo>
                      <a:pt x="15894" y="7499"/>
                    </a:lnTo>
                    <a:lnTo>
                      <a:pt x="15941" y="7452"/>
                    </a:lnTo>
                    <a:lnTo>
                      <a:pt x="16696" y="7028"/>
                    </a:lnTo>
                    <a:lnTo>
                      <a:pt x="16838" y="6886"/>
                    </a:lnTo>
                    <a:lnTo>
                      <a:pt x="16932" y="6698"/>
                    </a:lnTo>
                    <a:lnTo>
                      <a:pt x="17026" y="6603"/>
                    </a:lnTo>
                    <a:lnTo>
                      <a:pt x="17073" y="6509"/>
                    </a:lnTo>
                    <a:lnTo>
                      <a:pt x="17262" y="6415"/>
                    </a:lnTo>
                    <a:lnTo>
                      <a:pt x="17309" y="6368"/>
                    </a:lnTo>
                    <a:lnTo>
                      <a:pt x="17262" y="6226"/>
                    </a:lnTo>
                    <a:lnTo>
                      <a:pt x="17309" y="6085"/>
                    </a:lnTo>
                    <a:lnTo>
                      <a:pt x="17356" y="5943"/>
                    </a:lnTo>
                    <a:lnTo>
                      <a:pt x="17498" y="5755"/>
                    </a:lnTo>
                    <a:lnTo>
                      <a:pt x="17592" y="5707"/>
                    </a:lnTo>
                    <a:lnTo>
                      <a:pt x="17639" y="5660"/>
                    </a:lnTo>
                    <a:lnTo>
                      <a:pt x="17686" y="5519"/>
                    </a:lnTo>
                    <a:lnTo>
                      <a:pt x="17686" y="5330"/>
                    </a:lnTo>
                    <a:lnTo>
                      <a:pt x="17734" y="5330"/>
                    </a:lnTo>
                    <a:lnTo>
                      <a:pt x="17781" y="5236"/>
                    </a:lnTo>
                    <a:lnTo>
                      <a:pt x="19243" y="3585"/>
                    </a:lnTo>
                    <a:lnTo>
                      <a:pt x="19148" y="3538"/>
                    </a:lnTo>
                    <a:lnTo>
                      <a:pt x="18724" y="3444"/>
                    </a:lnTo>
                    <a:lnTo>
                      <a:pt x="18582" y="3396"/>
                    </a:lnTo>
                    <a:lnTo>
                      <a:pt x="18535" y="3349"/>
                    </a:lnTo>
                    <a:lnTo>
                      <a:pt x="18347" y="3302"/>
                    </a:lnTo>
                    <a:lnTo>
                      <a:pt x="18111" y="3161"/>
                    </a:lnTo>
                    <a:lnTo>
                      <a:pt x="17969" y="3066"/>
                    </a:lnTo>
                    <a:lnTo>
                      <a:pt x="17875" y="2972"/>
                    </a:lnTo>
                    <a:lnTo>
                      <a:pt x="17734" y="2736"/>
                    </a:lnTo>
                    <a:lnTo>
                      <a:pt x="17639" y="2642"/>
                    </a:lnTo>
                    <a:lnTo>
                      <a:pt x="17545" y="2500"/>
                    </a:lnTo>
                    <a:lnTo>
                      <a:pt x="17403" y="2406"/>
                    </a:lnTo>
                    <a:lnTo>
                      <a:pt x="17215" y="2217"/>
                    </a:lnTo>
                    <a:lnTo>
                      <a:pt x="17026" y="1934"/>
                    </a:lnTo>
                    <a:lnTo>
                      <a:pt x="16932" y="1604"/>
                    </a:lnTo>
                    <a:lnTo>
                      <a:pt x="16932" y="1227"/>
                    </a:lnTo>
                    <a:lnTo>
                      <a:pt x="16885" y="1086"/>
                    </a:lnTo>
                    <a:lnTo>
                      <a:pt x="16885" y="1038"/>
                    </a:lnTo>
                    <a:lnTo>
                      <a:pt x="16885" y="991"/>
                    </a:lnTo>
                    <a:lnTo>
                      <a:pt x="16743" y="850"/>
                    </a:lnTo>
                    <a:lnTo>
                      <a:pt x="16602" y="708"/>
                    </a:lnTo>
                    <a:lnTo>
                      <a:pt x="16319" y="661"/>
                    </a:lnTo>
                    <a:lnTo>
                      <a:pt x="16224" y="614"/>
                    </a:lnTo>
                    <a:lnTo>
                      <a:pt x="15941" y="425"/>
                    </a:lnTo>
                    <a:lnTo>
                      <a:pt x="15847" y="284"/>
                    </a:lnTo>
                    <a:lnTo>
                      <a:pt x="15753" y="142"/>
                    </a:lnTo>
                    <a:lnTo>
                      <a:pt x="15706" y="142"/>
                    </a:lnTo>
                    <a:lnTo>
                      <a:pt x="15611" y="284"/>
                    </a:lnTo>
                    <a:lnTo>
                      <a:pt x="15517" y="425"/>
                    </a:lnTo>
                    <a:lnTo>
                      <a:pt x="15423" y="520"/>
                    </a:lnTo>
                    <a:lnTo>
                      <a:pt x="15234" y="661"/>
                    </a:lnTo>
                    <a:lnTo>
                      <a:pt x="14998" y="803"/>
                    </a:lnTo>
                    <a:lnTo>
                      <a:pt x="14762" y="850"/>
                    </a:lnTo>
                    <a:lnTo>
                      <a:pt x="14574" y="897"/>
                    </a:lnTo>
                    <a:lnTo>
                      <a:pt x="14338" y="850"/>
                    </a:lnTo>
                    <a:lnTo>
                      <a:pt x="14196" y="755"/>
                    </a:lnTo>
                    <a:lnTo>
                      <a:pt x="14102" y="708"/>
                    </a:lnTo>
                    <a:lnTo>
                      <a:pt x="14149" y="755"/>
                    </a:lnTo>
                    <a:lnTo>
                      <a:pt x="14102" y="897"/>
                    </a:lnTo>
                    <a:lnTo>
                      <a:pt x="14008" y="991"/>
                    </a:lnTo>
                    <a:lnTo>
                      <a:pt x="13866" y="1086"/>
                    </a:lnTo>
                    <a:lnTo>
                      <a:pt x="13536" y="1086"/>
                    </a:lnTo>
                    <a:lnTo>
                      <a:pt x="13395" y="1038"/>
                    </a:lnTo>
                    <a:lnTo>
                      <a:pt x="13253" y="944"/>
                    </a:lnTo>
                    <a:lnTo>
                      <a:pt x="13112" y="803"/>
                    </a:lnTo>
                    <a:lnTo>
                      <a:pt x="13017" y="708"/>
                    </a:lnTo>
                    <a:lnTo>
                      <a:pt x="12923" y="708"/>
                    </a:lnTo>
                    <a:lnTo>
                      <a:pt x="12876" y="850"/>
                    </a:lnTo>
                    <a:lnTo>
                      <a:pt x="12829" y="897"/>
                    </a:lnTo>
                    <a:lnTo>
                      <a:pt x="12734" y="944"/>
                    </a:lnTo>
                    <a:lnTo>
                      <a:pt x="12593" y="991"/>
                    </a:lnTo>
                    <a:lnTo>
                      <a:pt x="12452" y="944"/>
                    </a:lnTo>
                    <a:lnTo>
                      <a:pt x="12263" y="944"/>
                    </a:lnTo>
                    <a:lnTo>
                      <a:pt x="12074" y="850"/>
                    </a:lnTo>
                    <a:lnTo>
                      <a:pt x="11933" y="755"/>
                    </a:lnTo>
                    <a:lnTo>
                      <a:pt x="11838" y="661"/>
                    </a:lnTo>
                    <a:lnTo>
                      <a:pt x="11744" y="378"/>
                    </a:lnTo>
                    <a:lnTo>
                      <a:pt x="11650" y="284"/>
                    </a:lnTo>
                    <a:lnTo>
                      <a:pt x="11414" y="95"/>
                    </a:lnTo>
                    <a:lnTo>
                      <a:pt x="11320" y="1"/>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3"/>
              <p:cNvSpPr/>
              <p:nvPr/>
            </p:nvSpPr>
            <p:spPr>
              <a:xfrm>
                <a:off x="4915470" y="2264743"/>
                <a:ext cx="370032" cy="167353"/>
              </a:xfrm>
              <a:custGeom>
                <a:avLst/>
                <a:gdLst/>
                <a:ahLst/>
                <a:cxnLst/>
                <a:rect l="l" t="t" r="r" b="b"/>
                <a:pathLst>
                  <a:path w="16791" h="7594" extrusionOk="0">
                    <a:moveTo>
                      <a:pt x="16790" y="2264"/>
                    </a:moveTo>
                    <a:lnTo>
                      <a:pt x="16554" y="2311"/>
                    </a:lnTo>
                    <a:lnTo>
                      <a:pt x="16366" y="2358"/>
                    </a:lnTo>
                    <a:lnTo>
                      <a:pt x="16209" y="2437"/>
                    </a:lnTo>
                    <a:lnTo>
                      <a:pt x="16209" y="2437"/>
                    </a:lnTo>
                    <a:lnTo>
                      <a:pt x="16366" y="2406"/>
                    </a:lnTo>
                    <a:lnTo>
                      <a:pt x="16743" y="2311"/>
                    </a:lnTo>
                    <a:lnTo>
                      <a:pt x="16790" y="2264"/>
                    </a:lnTo>
                    <a:close/>
                    <a:moveTo>
                      <a:pt x="16209" y="2437"/>
                    </a:moveTo>
                    <a:lnTo>
                      <a:pt x="16130" y="2453"/>
                    </a:lnTo>
                    <a:lnTo>
                      <a:pt x="16177" y="2453"/>
                    </a:lnTo>
                    <a:lnTo>
                      <a:pt x="16209" y="2437"/>
                    </a:lnTo>
                    <a:close/>
                    <a:moveTo>
                      <a:pt x="4481" y="0"/>
                    </a:moveTo>
                    <a:lnTo>
                      <a:pt x="4104" y="283"/>
                    </a:lnTo>
                    <a:lnTo>
                      <a:pt x="4010" y="613"/>
                    </a:lnTo>
                    <a:lnTo>
                      <a:pt x="3915" y="802"/>
                    </a:lnTo>
                    <a:lnTo>
                      <a:pt x="3821" y="944"/>
                    </a:lnTo>
                    <a:lnTo>
                      <a:pt x="3632" y="1132"/>
                    </a:lnTo>
                    <a:lnTo>
                      <a:pt x="3444" y="1227"/>
                    </a:lnTo>
                    <a:lnTo>
                      <a:pt x="3302" y="1321"/>
                    </a:lnTo>
                    <a:lnTo>
                      <a:pt x="3161" y="1415"/>
                    </a:lnTo>
                    <a:lnTo>
                      <a:pt x="2925" y="1698"/>
                    </a:lnTo>
                    <a:lnTo>
                      <a:pt x="2736" y="1934"/>
                    </a:lnTo>
                    <a:lnTo>
                      <a:pt x="2500" y="2170"/>
                    </a:lnTo>
                    <a:lnTo>
                      <a:pt x="2029" y="2453"/>
                    </a:lnTo>
                    <a:lnTo>
                      <a:pt x="1982" y="2500"/>
                    </a:lnTo>
                    <a:lnTo>
                      <a:pt x="1746" y="2641"/>
                    </a:lnTo>
                    <a:lnTo>
                      <a:pt x="1369" y="2877"/>
                    </a:lnTo>
                    <a:lnTo>
                      <a:pt x="1227" y="2972"/>
                    </a:lnTo>
                    <a:lnTo>
                      <a:pt x="1180" y="2972"/>
                    </a:lnTo>
                    <a:lnTo>
                      <a:pt x="1086" y="3066"/>
                    </a:lnTo>
                    <a:lnTo>
                      <a:pt x="1038" y="3066"/>
                    </a:lnTo>
                    <a:lnTo>
                      <a:pt x="944" y="3254"/>
                    </a:lnTo>
                    <a:lnTo>
                      <a:pt x="708" y="3490"/>
                    </a:lnTo>
                    <a:lnTo>
                      <a:pt x="425" y="3679"/>
                    </a:lnTo>
                    <a:lnTo>
                      <a:pt x="1" y="3962"/>
                    </a:lnTo>
                    <a:lnTo>
                      <a:pt x="48" y="3962"/>
                    </a:lnTo>
                    <a:lnTo>
                      <a:pt x="190" y="4151"/>
                    </a:lnTo>
                    <a:lnTo>
                      <a:pt x="331" y="4339"/>
                    </a:lnTo>
                    <a:lnTo>
                      <a:pt x="473" y="4528"/>
                    </a:lnTo>
                    <a:lnTo>
                      <a:pt x="661" y="4622"/>
                    </a:lnTo>
                    <a:lnTo>
                      <a:pt x="1510" y="4622"/>
                    </a:lnTo>
                    <a:lnTo>
                      <a:pt x="2217" y="4575"/>
                    </a:lnTo>
                    <a:lnTo>
                      <a:pt x="2548" y="4622"/>
                    </a:lnTo>
                    <a:lnTo>
                      <a:pt x="2736" y="4622"/>
                    </a:lnTo>
                    <a:lnTo>
                      <a:pt x="3066" y="4716"/>
                    </a:lnTo>
                    <a:lnTo>
                      <a:pt x="3444" y="4811"/>
                    </a:lnTo>
                    <a:lnTo>
                      <a:pt x="3585" y="4952"/>
                    </a:lnTo>
                    <a:lnTo>
                      <a:pt x="3679" y="5047"/>
                    </a:lnTo>
                    <a:lnTo>
                      <a:pt x="4528" y="4858"/>
                    </a:lnTo>
                    <a:lnTo>
                      <a:pt x="5094" y="4858"/>
                    </a:lnTo>
                    <a:lnTo>
                      <a:pt x="5377" y="4905"/>
                    </a:lnTo>
                    <a:lnTo>
                      <a:pt x="5519" y="4952"/>
                    </a:lnTo>
                    <a:lnTo>
                      <a:pt x="5566" y="4999"/>
                    </a:lnTo>
                    <a:lnTo>
                      <a:pt x="5755" y="5141"/>
                    </a:lnTo>
                    <a:lnTo>
                      <a:pt x="5943" y="5377"/>
                    </a:lnTo>
                    <a:lnTo>
                      <a:pt x="6038" y="5377"/>
                    </a:lnTo>
                    <a:lnTo>
                      <a:pt x="6132" y="5424"/>
                    </a:lnTo>
                    <a:lnTo>
                      <a:pt x="6226" y="5471"/>
                    </a:lnTo>
                    <a:lnTo>
                      <a:pt x="6462" y="5660"/>
                    </a:lnTo>
                    <a:lnTo>
                      <a:pt x="6698" y="5896"/>
                    </a:lnTo>
                    <a:lnTo>
                      <a:pt x="6792" y="6084"/>
                    </a:lnTo>
                    <a:lnTo>
                      <a:pt x="6792" y="6131"/>
                    </a:lnTo>
                    <a:lnTo>
                      <a:pt x="6886" y="6603"/>
                    </a:lnTo>
                    <a:lnTo>
                      <a:pt x="6886" y="6792"/>
                    </a:lnTo>
                    <a:lnTo>
                      <a:pt x="6886" y="6886"/>
                    </a:lnTo>
                    <a:lnTo>
                      <a:pt x="6934" y="6933"/>
                    </a:lnTo>
                    <a:lnTo>
                      <a:pt x="6981" y="6933"/>
                    </a:lnTo>
                    <a:lnTo>
                      <a:pt x="7028" y="6980"/>
                    </a:lnTo>
                    <a:lnTo>
                      <a:pt x="7075" y="7027"/>
                    </a:lnTo>
                    <a:lnTo>
                      <a:pt x="7122" y="7122"/>
                    </a:lnTo>
                    <a:lnTo>
                      <a:pt x="7217" y="7263"/>
                    </a:lnTo>
                    <a:lnTo>
                      <a:pt x="7264" y="7358"/>
                    </a:lnTo>
                    <a:lnTo>
                      <a:pt x="7264" y="7499"/>
                    </a:lnTo>
                    <a:lnTo>
                      <a:pt x="7264" y="7546"/>
                    </a:lnTo>
                    <a:lnTo>
                      <a:pt x="7405" y="7593"/>
                    </a:lnTo>
                    <a:lnTo>
                      <a:pt x="7405" y="7405"/>
                    </a:lnTo>
                    <a:lnTo>
                      <a:pt x="7452" y="7169"/>
                    </a:lnTo>
                    <a:lnTo>
                      <a:pt x="7594" y="6933"/>
                    </a:lnTo>
                    <a:lnTo>
                      <a:pt x="7688" y="6744"/>
                    </a:lnTo>
                    <a:lnTo>
                      <a:pt x="7782" y="6556"/>
                    </a:lnTo>
                    <a:lnTo>
                      <a:pt x="7971" y="5848"/>
                    </a:lnTo>
                    <a:lnTo>
                      <a:pt x="7971" y="5801"/>
                    </a:lnTo>
                    <a:lnTo>
                      <a:pt x="8018" y="5660"/>
                    </a:lnTo>
                    <a:lnTo>
                      <a:pt x="8065" y="5424"/>
                    </a:lnTo>
                    <a:lnTo>
                      <a:pt x="8065" y="5282"/>
                    </a:lnTo>
                    <a:lnTo>
                      <a:pt x="8065" y="5235"/>
                    </a:lnTo>
                    <a:lnTo>
                      <a:pt x="8113" y="4858"/>
                    </a:lnTo>
                    <a:lnTo>
                      <a:pt x="8160" y="4716"/>
                    </a:lnTo>
                    <a:lnTo>
                      <a:pt x="8254" y="4622"/>
                    </a:lnTo>
                    <a:lnTo>
                      <a:pt x="8396" y="4575"/>
                    </a:lnTo>
                    <a:lnTo>
                      <a:pt x="8490" y="4575"/>
                    </a:lnTo>
                    <a:lnTo>
                      <a:pt x="8584" y="4622"/>
                    </a:lnTo>
                    <a:lnTo>
                      <a:pt x="8679" y="4716"/>
                    </a:lnTo>
                    <a:lnTo>
                      <a:pt x="8773" y="4858"/>
                    </a:lnTo>
                    <a:lnTo>
                      <a:pt x="8867" y="4716"/>
                    </a:lnTo>
                    <a:lnTo>
                      <a:pt x="9056" y="4528"/>
                    </a:lnTo>
                    <a:lnTo>
                      <a:pt x="9244" y="4386"/>
                    </a:lnTo>
                    <a:lnTo>
                      <a:pt x="9433" y="4339"/>
                    </a:lnTo>
                    <a:lnTo>
                      <a:pt x="9527" y="4386"/>
                    </a:lnTo>
                    <a:lnTo>
                      <a:pt x="9622" y="4434"/>
                    </a:lnTo>
                    <a:lnTo>
                      <a:pt x="9763" y="4622"/>
                    </a:lnTo>
                    <a:lnTo>
                      <a:pt x="9810" y="4811"/>
                    </a:lnTo>
                    <a:lnTo>
                      <a:pt x="9905" y="4716"/>
                    </a:lnTo>
                    <a:lnTo>
                      <a:pt x="9999" y="4622"/>
                    </a:lnTo>
                    <a:lnTo>
                      <a:pt x="9999" y="4575"/>
                    </a:lnTo>
                    <a:lnTo>
                      <a:pt x="9999" y="4481"/>
                    </a:lnTo>
                    <a:lnTo>
                      <a:pt x="9999" y="4339"/>
                    </a:lnTo>
                    <a:lnTo>
                      <a:pt x="10046" y="4151"/>
                    </a:lnTo>
                    <a:lnTo>
                      <a:pt x="10188" y="3962"/>
                    </a:lnTo>
                    <a:lnTo>
                      <a:pt x="10282" y="3915"/>
                    </a:lnTo>
                    <a:lnTo>
                      <a:pt x="10376" y="3868"/>
                    </a:lnTo>
                    <a:lnTo>
                      <a:pt x="10565" y="3820"/>
                    </a:lnTo>
                    <a:lnTo>
                      <a:pt x="10754" y="3868"/>
                    </a:lnTo>
                    <a:lnTo>
                      <a:pt x="10848" y="3868"/>
                    </a:lnTo>
                    <a:lnTo>
                      <a:pt x="10989" y="3820"/>
                    </a:lnTo>
                    <a:lnTo>
                      <a:pt x="11320" y="3585"/>
                    </a:lnTo>
                    <a:lnTo>
                      <a:pt x="11555" y="3302"/>
                    </a:lnTo>
                    <a:lnTo>
                      <a:pt x="11650" y="3254"/>
                    </a:lnTo>
                    <a:lnTo>
                      <a:pt x="11697" y="3160"/>
                    </a:lnTo>
                    <a:lnTo>
                      <a:pt x="11744" y="3019"/>
                    </a:lnTo>
                    <a:lnTo>
                      <a:pt x="11886" y="2972"/>
                    </a:lnTo>
                    <a:lnTo>
                      <a:pt x="12027" y="2877"/>
                    </a:lnTo>
                    <a:lnTo>
                      <a:pt x="12263" y="2877"/>
                    </a:lnTo>
                    <a:lnTo>
                      <a:pt x="12782" y="2830"/>
                    </a:lnTo>
                    <a:lnTo>
                      <a:pt x="13206" y="2830"/>
                    </a:lnTo>
                    <a:lnTo>
                      <a:pt x="13536" y="2924"/>
                    </a:lnTo>
                    <a:lnTo>
                      <a:pt x="13772" y="2972"/>
                    </a:lnTo>
                    <a:lnTo>
                      <a:pt x="13772" y="2877"/>
                    </a:lnTo>
                    <a:lnTo>
                      <a:pt x="13819" y="2736"/>
                    </a:lnTo>
                    <a:lnTo>
                      <a:pt x="13913" y="2689"/>
                    </a:lnTo>
                    <a:lnTo>
                      <a:pt x="14149" y="2641"/>
                    </a:lnTo>
                    <a:lnTo>
                      <a:pt x="15894" y="2500"/>
                    </a:lnTo>
                    <a:lnTo>
                      <a:pt x="16130" y="2453"/>
                    </a:lnTo>
                    <a:lnTo>
                      <a:pt x="15753" y="2453"/>
                    </a:lnTo>
                    <a:lnTo>
                      <a:pt x="15517" y="2311"/>
                    </a:lnTo>
                    <a:lnTo>
                      <a:pt x="15045" y="2028"/>
                    </a:lnTo>
                    <a:lnTo>
                      <a:pt x="14904" y="1840"/>
                    </a:lnTo>
                    <a:lnTo>
                      <a:pt x="14715" y="1651"/>
                    </a:lnTo>
                    <a:lnTo>
                      <a:pt x="14527" y="1462"/>
                    </a:lnTo>
                    <a:lnTo>
                      <a:pt x="14338" y="1368"/>
                    </a:lnTo>
                    <a:lnTo>
                      <a:pt x="14008" y="1510"/>
                    </a:lnTo>
                    <a:lnTo>
                      <a:pt x="13583" y="1698"/>
                    </a:lnTo>
                    <a:lnTo>
                      <a:pt x="13300" y="1745"/>
                    </a:lnTo>
                    <a:lnTo>
                      <a:pt x="12923" y="1745"/>
                    </a:lnTo>
                    <a:lnTo>
                      <a:pt x="12782" y="1651"/>
                    </a:lnTo>
                    <a:lnTo>
                      <a:pt x="12687" y="1557"/>
                    </a:lnTo>
                    <a:lnTo>
                      <a:pt x="12640" y="1462"/>
                    </a:lnTo>
                    <a:lnTo>
                      <a:pt x="12499" y="1368"/>
                    </a:lnTo>
                    <a:lnTo>
                      <a:pt x="12404" y="1227"/>
                    </a:lnTo>
                    <a:lnTo>
                      <a:pt x="12357" y="1038"/>
                    </a:lnTo>
                    <a:lnTo>
                      <a:pt x="12357" y="944"/>
                    </a:lnTo>
                    <a:lnTo>
                      <a:pt x="12404" y="802"/>
                    </a:lnTo>
                    <a:lnTo>
                      <a:pt x="12451" y="755"/>
                    </a:lnTo>
                    <a:lnTo>
                      <a:pt x="12451" y="708"/>
                    </a:lnTo>
                    <a:lnTo>
                      <a:pt x="12310" y="802"/>
                    </a:lnTo>
                    <a:lnTo>
                      <a:pt x="11980" y="1038"/>
                    </a:lnTo>
                    <a:lnTo>
                      <a:pt x="11461" y="1274"/>
                    </a:lnTo>
                    <a:lnTo>
                      <a:pt x="11178" y="1368"/>
                    </a:lnTo>
                    <a:lnTo>
                      <a:pt x="10801" y="1510"/>
                    </a:lnTo>
                    <a:lnTo>
                      <a:pt x="10188" y="1698"/>
                    </a:lnTo>
                    <a:lnTo>
                      <a:pt x="9905" y="1792"/>
                    </a:lnTo>
                    <a:lnTo>
                      <a:pt x="9716" y="1934"/>
                    </a:lnTo>
                    <a:lnTo>
                      <a:pt x="9244" y="2358"/>
                    </a:lnTo>
                    <a:lnTo>
                      <a:pt x="9009" y="2783"/>
                    </a:lnTo>
                    <a:lnTo>
                      <a:pt x="8867" y="2924"/>
                    </a:lnTo>
                    <a:lnTo>
                      <a:pt x="8726" y="3019"/>
                    </a:lnTo>
                    <a:lnTo>
                      <a:pt x="8584" y="2972"/>
                    </a:lnTo>
                    <a:lnTo>
                      <a:pt x="8443" y="2924"/>
                    </a:lnTo>
                    <a:lnTo>
                      <a:pt x="8301" y="2877"/>
                    </a:lnTo>
                    <a:lnTo>
                      <a:pt x="7877" y="2877"/>
                    </a:lnTo>
                    <a:lnTo>
                      <a:pt x="7782" y="2783"/>
                    </a:lnTo>
                    <a:lnTo>
                      <a:pt x="7264" y="2877"/>
                    </a:lnTo>
                    <a:lnTo>
                      <a:pt x="7217" y="2877"/>
                    </a:lnTo>
                    <a:lnTo>
                      <a:pt x="7075" y="2924"/>
                    </a:lnTo>
                    <a:lnTo>
                      <a:pt x="6934" y="2924"/>
                    </a:lnTo>
                    <a:lnTo>
                      <a:pt x="6792" y="2877"/>
                    </a:lnTo>
                    <a:lnTo>
                      <a:pt x="6651" y="2736"/>
                    </a:lnTo>
                    <a:lnTo>
                      <a:pt x="6320" y="2453"/>
                    </a:lnTo>
                    <a:lnTo>
                      <a:pt x="6085" y="2264"/>
                    </a:lnTo>
                    <a:lnTo>
                      <a:pt x="5896" y="2123"/>
                    </a:lnTo>
                    <a:lnTo>
                      <a:pt x="5472" y="1981"/>
                    </a:lnTo>
                    <a:lnTo>
                      <a:pt x="5236" y="1934"/>
                    </a:lnTo>
                    <a:lnTo>
                      <a:pt x="5047" y="1934"/>
                    </a:lnTo>
                    <a:lnTo>
                      <a:pt x="4764" y="2028"/>
                    </a:lnTo>
                    <a:lnTo>
                      <a:pt x="4576" y="2075"/>
                    </a:lnTo>
                    <a:lnTo>
                      <a:pt x="4528" y="2217"/>
                    </a:lnTo>
                    <a:lnTo>
                      <a:pt x="4434" y="2358"/>
                    </a:lnTo>
                    <a:lnTo>
                      <a:pt x="4293" y="2500"/>
                    </a:lnTo>
                    <a:lnTo>
                      <a:pt x="4245" y="2547"/>
                    </a:lnTo>
                    <a:lnTo>
                      <a:pt x="4104" y="2594"/>
                    </a:lnTo>
                    <a:lnTo>
                      <a:pt x="4010" y="2547"/>
                    </a:lnTo>
                    <a:lnTo>
                      <a:pt x="3915" y="2500"/>
                    </a:lnTo>
                    <a:lnTo>
                      <a:pt x="3868" y="2406"/>
                    </a:lnTo>
                    <a:lnTo>
                      <a:pt x="3821" y="2311"/>
                    </a:lnTo>
                    <a:lnTo>
                      <a:pt x="3821" y="2123"/>
                    </a:lnTo>
                    <a:lnTo>
                      <a:pt x="3774" y="2028"/>
                    </a:lnTo>
                    <a:lnTo>
                      <a:pt x="3727" y="1887"/>
                    </a:lnTo>
                    <a:lnTo>
                      <a:pt x="3727" y="1745"/>
                    </a:lnTo>
                    <a:lnTo>
                      <a:pt x="3774" y="1604"/>
                    </a:lnTo>
                    <a:lnTo>
                      <a:pt x="3821" y="1510"/>
                    </a:lnTo>
                    <a:lnTo>
                      <a:pt x="3915" y="1227"/>
                    </a:lnTo>
                    <a:lnTo>
                      <a:pt x="4104" y="944"/>
                    </a:lnTo>
                    <a:lnTo>
                      <a:pt x="4340" y="613"/>
                    </a:lnTo>
                    <a:lnTo>
                      <a:pt x="4481" y="330"/>
                    </a:lnTo>
                    <a:lnTo>
                      <a:pt x="4528" y="189"/>
                    </a:lnTo>
                    <a:lnTo>
                      <a:pt x="4576" y="0"/>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3"/>
              <p:cNvSpPr/>
              <p:nvPr/>
            </p:nvSpPr>
            <p:spPr>
              <a:xfrm>
                <a:off x="5165948" y="2352033"/>
                <a:ext cx="244264" cy="331576"/>
              </a:xfrm>
              <a:custGeom>
                <a:avLst/>
                <a:gdLst/>
                <a:ahLst/>
                <a:cxnLst/>
                <a:rect l="l" t="t" r="r" b="b"/>
                <a:pathLst>
                  <a:path w="11084" h="15046" extrusionOk="0">
                    <a:moveTo>
                      <a:pt x="2878" y="1"/>
                    </a:moveTo>
                    <a:lnTo>
                      <a:pt x="2736" y="95"/>
                    </a:lnTo>
                    <a:lnTo>
                      <a:pt x="2595" y="237"/>
                    </a:lnTo>
                    <a:lnTo>
                      <a:pt x="2500" y="473"/>
                    </a:lnTo>
                    <a:lnTo>
                      <a:pt x="2406" y="661"/>
                    </a:lnTo>
                    <a:lnTo>
                      <a:pt x="2359" y="803"/>
                    </a:lnTo>
                    <a:lnTo>
                      <a:pt x="2406" y="850"/>
                    </a:lnTo>
                    <a:lnTo>
                      <a:pt x="2406" y="897"/>
                    </a:lnTo>
                    <a:lnTo>
                      <a:pt x="2547" y="944"/>
                    </a:lnTo>
                    <a:lnTo>
                      <a:pt x="2642" y="1038"/>
                    </a:lnTo>
                    <a:lnTo>
                      <a:pt x="2736" y="1180"/>
                    </a:lnTo>
                    <a:lnTo>
                      <a:pt x="2736" y="1274"/>
                    </a:lnTo>
                    <a:lnTo>
                      <a:pt x="2736" y="1369"/>
                    </a:lnTo>
                    <a:lnTo>
                      <a:pt x="2689" y="1510"/>
                    </a:lnTo>
                    <a:lnTo>
                      <a:pt x="2547" y="1652"/>
                    </a:lnTo>
                    <a:lnTo>
                      <a:pt x="2359" y="1793"/>
                    </a:lnTo>
                    <a:lnTo>
                      <a:pt x="2123" y="1982"/>
                    </a:lnTo>
                    <a:lnTo>
                      <a:pt x="1982" y="2217"/>
                    </a:lnTo>
                    <a:lnTo>
                      <a:pt x="1934" y="2359"/>
                    </a:lnTo>
                    <a:lnTo>
                      <a:pt x="1982" y="2453"/>
                    </a:lnTo>
                    <a:lnTo>
                      <a:pt x="2123" y="2783"/>
                    </a:lnTo>
                    <a:lnTo>
                      <a:pt x="2123" y="2972"/>
                    </a:lnTo>
                    <a:lnTo>
                      <a:pt x="2123" y="3208"/>
                    </a:lnTo>
                    <a:lnTo>
                      <a:pt x="2076" y="3255"/>
                    </a:lnTo>
                    <a:lnTo>
                      <a:pt x="1982" y="3585"/>
                    </a:lnTo>
                    <a:lnTo>
                      <a:pt x="1934" y="3727"/>
                    </a:lnTo>
                    <a:lnTo>
                      <a:pt x="1840" y="3821"/>
                    </a:lnTo>
                    <a:lnTo>
                      <a:pt x="1699" y="3915"/>
                    </a:lnTo>
                    <a:lnTo>
                      <a:pt x="1604" y="3962"/>
                    </a:lnTo>
                    <a:lnTo>
                      <a:pt x="1510" y="4010"/>
                    </a:lnTo>
                    <a:lnTo>
                      <a:pt x="1321" y="3962"/>
                    </a:lnTo>
                    <a:lnTo>
                      <a:pt x="1227" y="3868"/>
                    </a:lnTo>
                    <a:lnTo>
                      <a:pt x="1180" y="3679"/>
                    </a:lnTo>
                    <a:lnTo>
                      <a:pt x="1085" y="3397"/>
                    </a:lnTo>
                    <a:lnTo>
                      <a:pt x="1085" y="3444"/>
                    </a:lnTo>
                    <a:lnTo>
                      <a:pt x="1038" y="3538"/>
                    </a:lnTo>
                    <a:lnTo>
                      <a:pt x="944" y="3632"/>
                    </a:lnTo>
                    <a:lnTo>
                      <a:pt x="850" y="3679"/>
                    </a:lnTo>
                    <a:lnTo>
                      <a:pt x="567" y="3868"/>
                    </a:lnTo>
                    <a:lnTo>
                      <a:pt x="425" y="4387"/>
                    </a:lnTo>
                    <a:lnTo>
                      <a:pt x="378" y="4434"/>
                    </a:lnTo>
                    <a:lnTo>
                      <a:pt x="237" y="4670"/>
                    </a:lnTo>
                    <a:lnTo>
                      <a:pt x="189" y="4764"/>
                    </a:lnTo>
                    <a:lnTo>
                      <a:pt x="237" y="5000"/>
                    </a:lnTo>
                    <a:lnTo>
                      <a:pt x="237" y="5094"/>
                    </a:lnTo>
                    <a:lnTo>
                      <a:pt x="378" y="5519"/>
                    </a:lnTo>
                    <a:lnTo>
                      <a:pt x="378" y="5802"/>
                    </a:lnTo>
                    <a:lnTo>
                      <a:pt x="425" y="6038"/>
                    </a:lnTo>
                    <a:lnTo>
                      <a:pt x="378" y="6273"/>
                    </a:lnTo>
                    <a:lnTo>
                      <a:pt x="331" y="6462"/>
                    </a:lnTo>
                    <a:lnTo>
                      <a:pt x="189" y="6792"/>
                    </a:lnTo>
                    <a:lnTo>
                      <a:pt x="95" y="6886"/>
                    </a:lnTo>
                    <a:lnTo>
                      <a:pt x="1" y="7075"/>
                    </a:lnTo>
                    <a:lnTo>
                      <a:pt x="1" y="7169"/>
                    </a:lnTo>
                    <a:lnTo>
                      <a:pt x="48" y="7264"/>
                    </a:lnTo>
                    <a:lnTo>
                      <a:pt x="189" y="7500"/>
                    </a:lnTo>
                    <a:lnTo>
                      <a:pt x="284" y="7641"/>
                    </a:lnTo>
                    <a:lnTo>
                      <a:pt x="378" y="7783"/>
                    </a:lnTo>
                    <a:lnTo>
                      <a:pt x="425" y="7924"/>
                    </a:lnTo>
                    <a:lnTo>
                      <a:pt x="472" y="8348"/>
                    </a:lnTo>
                    <a:lnTo>
                      <a:pt x="425" y="8443"/>
                    </a:lnTo>
                    <a:lnTo>
                      <a:pt x="378" y="8537"/>
                    </a:lnTo>
                    <a:lnTo>
                      <a:pt x="708" y="9009"/>
                    </a:lnTo>
                    <a:lnTo>
                      <a:pt x="1085" y="9575"/>
                    </a:lnTo>
                    <a:lnTo>
                      <a:pt x="1321" y="9952"/>
                    </a:lnTo>
                    <a:lnTo>
                      <a:pt x="1463" y="10235"/>
                    </a:lnTo>
                    <a:lnTo>
                      <a:pt x="1557" y="10424"/>
                    </a:lnTo>
                    <a:lnTo>
                      <a:pt x="1699" y="10659"/>
                    </a:lnTo>
                    <a:lnTo>
                      <a:pt x="1746" y="10989"/>
                    </a:lnTo>
                    <a:lnTo>
                      <a:pt x="1793" y="11225"/>
                    </a:lnTo>
                    <a:lnTo>
                      <a:pt x="1840" y="11461"/>
                    </a:lnTo>
                    <a:lnTo>
                      <a:pt x="1887" y="11555"/>
                    </a:lnTo>
                    <a:lnTo>
                      <a:pt x="1982" y="11791"/>
                    </a:lnTo>
                    <a:lnTo>
                      <a:pt x="1982" y="12169"/>
                    </a:lnTo>
                    <a:lnTo>
                      <a:pt x="1982" y="12216"/>
                    </a:lnTo>
                    <a:lnTo>
                      <a:pt x="1982" y="12357"/>
                    </a:lnTo>
                    <a:lnTo>
                      <a:pt x="1982" y="12640"/>
                    </a:lnTo>
                    <a:lnTo>
                      <a:pt x="1934" y="13017"/>
                    </a:lnTo>
                    <a:lnTo>
                      <a:pt x="1887" y="13253"/>
                    </a:lnTo>
                    <a:lnTo>
                      <a:pt x="1793" y="13961"/>
                    </a:lnTo>
                    <a:lnTo>
                      <a:pt x="1699" y="14385"/>
                    </a:lnTo>
                    <a:lnTo>
                      <a:pt x="1604" y="14621"/>
                    </a:lnTo>
                    <a:lnTo>
                      <a:pt x="1604" y="14668"/>
                    </a:lnTo>
                    <a:lnTo>
                      <a:pt x="1557" y="14762"/>
                    </a:lnTo>
                    <a:lnTo>
                      <a:pt x="1510" y="14810"/>
                    </a:lnTo>
                    <a:lnTo>
                      <a:pt x="1463" y="14904"/>
                    </a:lnTo>
                    <a:lnTo>
                      <a:pt x="1377" y="15032"/>
                    </a:lnTo>
                    <a:lnTo>
                      <a:pt x="1377" y="15032"/>
                    </a:lnTo>
                    <a:lnTo>
                      <a:pt x="9480" y="13112"/>
                    </a:lnTo>
                    <a:lnTo>
                      <a:pt x="9527" y="12923"/>
                    </a:lnTo>
                    <a:lnTo>
                      <a:pt x="9669" y="12640"/>
                    </a:lnTo>
                    <a:lnTo>
                      <a:pt x="9810" y="12404"/>
                    </a:lnTo>
                    <a:lnTo>
                      <a:pt x="9857" y="12169"/>
                    </a:lnTo>
                    <a:lnTo>
                      <a:pt x="9905" y="11933"/>
                    </a:lnTo>
                    <a:lnTo>
                      <a:pt x="9857" y="11697"/>
                    </a:lnTo>
                    <a:lnTo>
                      <a:pt x="9857" y="11650"/>
                    </a:lnTo>
                    <a:lnTo>
                      <a:pt x="9857" y="11461"/>
                    </a:lnTo>
                    <a:lnTo>
                      <a:pt x="9857" y="11225"/>
                    </a:lnTo>
                    <a:lnTo>
                      <a:pt x="9905" y="11037"/>
                    </a:lnTo>
                    <a:lnTo>
                      <a:pt x="9999" y="10848"/>
                    </a:lnTo>
                    <a:lnTo>
                      <a:pt x="10046" y="10801"/>
                    </a:lnTo>
                    <a:lnTo>
                      <a:pt x="10140" y="10659"/>
                    </a:lnTo>
                    <a:lnTo>
                      <a:pt x="10235" y="10518"/>
                    </a:lnTo>
                    <a:lnTo>
                      <a:pt x="10235" y="10471"/>
                    </a:lnTo>
                    <a:lnTo>
                      <a:pt x="10282" y="10235"/>
                    </a:lnTo>
                    <a:lnTo>
                      <a:pt x="10329" y="9858"/>
                    </a:lnTo>
                    <a:lnTo>
                      <a:pt x="10423" y="9622"/>
                    </a:lnTo>
                    <a:lnTo>
                      <a:pt x="10518" y="9527"/>
                    </a:lnTo>
                    <a:lnTo>
                      <a:pt x="10612" y="9433"/>
                    </a:lnTo>
                    <a:lnTo>
                      <a:pt x="10706" y="9386"/>
                    </a:lnTo>
                    <a:lnTo>
                      <a:pt x="10801" y="9386"/>
                    </a:lnTo>
                    <a:lnTo>
                      <a:pt x="10989" y="9433"/>
                    </a:lnTo>
                    <a:lnTo>
                      <a:pt x="11084" y="9386"/>
                    </a:lnTo>
                    <a:lnTo>
                      <a:pt x="11084" y="9339"/>
                    </a:lnTo>
                    <a:lnTo>
                      <a:pt x="11084" y="9197"/>
                    </a:lnTo>
                    <a:lnTo>
                      <a:pt x="11084" y="9009"/>
                    </a:lnTo>
                    <a:lnTo>
                      <a:pt x="10989" y="8348"/>
                    </a:lnTo>
                    <a:lnTo>
                      <a:pt x="10942" y="8301"/>
                    </a:lnTo>
                    <a:lnTo>
                      <a:pt x="10895" y="8160"/>
                    </a:lnTo>
                    <a:lnTo>
                      <a:pt x="10801" y="7971"/>
                    </a:lnTo>
                    <a:lnTo>
                      <a:pt x="10706" y="7830"/>
                    </a:lnTo>
                    <a:lnTo>
                      <a:pt x="10565" y="7547"/>
                    </a:lnTo>
                    <a:lnTo>
                      <a:pt x="10471" y="7358"/>
                    </a:lnTo>
                    <a:lnTo>
                      <a:pt x="10140" y="6462"/>
                    </a:lnTo>
                    <a:lnTo>
                      <a:pt x="9952" y="6132"/>
                    </a:lnTo>
                    <a:lnTo>
                      <a:pt x="9857" y="5990"/>
                    </a:lnTo>
                    <a:lnTo>
                      <a:pt x="9810" y="5849"/>
                    </a:lnTo>
                    <a:lnTo>
                      <a:pt x="9763" y="5660"/>
                    </a:lnTo>
                    <a:lnTo>
                      <a:pt x="9669" y="5330"/>
                    </a:lnTo>
                    <a:lnTo>
                      <a:pt x="9622" y="5236"/>
                    </a:lnTo>
                    <a:lnTo>
                      <a:pt x="9386" y="5141"/>
                    </a:lnTo>
                    <a:lnTo>
                      <a:pt x="9103" y="5094"/>
                    </a:lnTo>
                    <a:lnTo>
                      <a:pt x="8773" y="5094"/>
                    </a:lnTo>
                    <a:lnTo>
                      <a:pt x="8490" y="5377"/>
                    </a:lnTo>
                    <a:lnTo>
                      <a:pt x="8348" y="5519"/>
                    </a:lnTo>
                    <a:lnTo>
                      <a:pt x="8254" y="5707"/>
                    </a:lnTo>
                    <a:lnTo>
                      <a:pt x="8207" y="5896"/>
                    </a:lnTo>
                    <a:lnTo>
                      <a:pt x="8065" y="6132"/>
                    </a:lnTo>
                    <a:lnTo>
                      <a:pt x="7924" y="6462"/>
                    </a:lnTo>
                    <a:lnTo>
                      <a:pt x="7782" y="6698"/>
                    </a:lnTo>
                    <a:lnTo>
                      <a:pt x="7547" y="7075"/>
                    </a:lnTo>
                    <a:lnTo>
                      <a:pt x="7452" y="7169"/>
                    </a:lnTo>
                    <a:lnTo>
                      <a:pt x="7311" y="7217"/>
                    </a:lnTo>
                    <a:lnTo>
                      <a:pt x="7075" y="7169"/>
                    </a:lnTo>
                    <a:lnTo>
                      <a:pt x="6792" y="7075"/>
                    </a:lnTo>
                    <a:lnTo>
                      <a:pt x="6462" y="6839"/>
                    </a:lnTo>
                    <a:lnTo>
                      <a:pt x="6320" y="6603"/>
                    </a:lnTo>
                    <a:lnTo>
                      <a:pt x="6273" y="6273"/>
                    </a:lnTo>
                    <a:lnTo>
                      <a:pt x="6273" y="5990"/>
                    </a:lnTo>
                    <a:lnTo>
                      <a:pt x="6320" y="5802"/>
                    </a:lnTo>
                    <a:lnTo>
                      <a:pt x="6368" y="5660"/>
                    </a:lnTo>
                    <a:lnTo>
                      <a:pt x="6650" y="5283"/>
                    </a:lnTo>
                    <a:lnTo>
                      <a:pt x="6698" y="5283"/>
                    </a:lnTo>
                    <a:lnTo>
                      <a:pt x="6839" y="5047"/>
                    </a:lnTo>
                    <a:lnTo>
                      <a:pt x="6933" y="4906"/>
                    </a:lnTo>
                    <a:lnTo>
                      <a:pt x="6981" y="4764"/>
                    </a:lnTo>
                    <a:lnTo>
                      <a:pt x="6981" y="4670"/>
                    </a:lnTo>
                    <a:lnTo>
                      <a:pt x="7028" y="4481"/>
                    </a:lnTo>
                    <a:lnTo>
                      <a:pt x="7075" y="4340"/>
                    </a:lnTo>
                    <a:lnTo>
                      <a:pt x="7169" y="4245"/>
                    </a:lnTo>
                    <a:lnTo>
                      <a:pt x="7216" y="4198"/>
                    </a:lnTo>
                    <a:lnTo>
                      <a:pt x="7311" y="4104"/>
                    </a:lnTo>
                    <a:lnTo>
                      <a:pt x="7358" y="4010"/>
                    </a:lnTo>
                    <a:lnTo>
                      <a:pt x="7358" y="3915"/>
                    </a:lnTo>
                    <a:lnTo>
                      <a:pt x="7405" y="3679"/>
                    </a:lnTo>
                    <a:lnTo>
                      <a:pt x="7405" y="3444"/>
                    </a:lnTo>
                    <a:lnTo>
                      <a:pt x="7264" y="3161"/>
                    </a:lnTo>
                    <a:lnTo>
                      <a:pt x="7075" y="2642"/>
                    </a:lnTo>
                    <a:lnTo>
                      <a:pt x="6886" y="2453"/>
                    </a:lnTo>
                    <a:lnTo>
                      <a:pt x="6556" y="2123"/>
                    </a:lnTo>
                    <a:lnTo>
                      <a:pt x="6462" y="2029"/>
                    </a:lnTo>
                    <a:lnTo>
                      <a:pt x="6415" y="1840"/>
                    </a:lnTo>
                    <a:lnTo>
                      <a:pt x="6415" y="1699"/>
                    </a:lnTo>
                    <a:lnTo>
                      <a:pt x="6509" y="1557"/>
                    </a:lnTo>
                    <a:lnTo>
                      <a:pt x="6745" y="1369"/>
                    </a:lnTo>
                    <a:lnTo>
                      <a:pt x="6698" y="1180"/>
                    </a:lnTo>
                    <a:lnTo>
                      <a:pt x="6603" y="1086"/>
                    </a:lnTo>
                    <a:lnTo>
                      <a:pt x="6462" y="991"/>
                    </a:lnTo>
                    <a:lnTo>
                      <a:pt x="5849" y="803"/>
                    </a:lnTo>
                    <a:lnTo>
                      <a:pt x="5802" y="755"/>
                    </a:lnTo>
                    <a:lnTo>
                      <a:pt x="5660" y="755"/>
                    </a:lnTo>
                    <a:lnTo>
                      <a:pt x="5377" y="661"/>
                    </a:lnTo>
                    <a:lnTo>
                      <a:pt x="5047" y="614"/>
                    </a:lnTo>
                    <a:lnTo>
                      <a:pt x="4858" y="614"/>
                    </a:lnTo>
                    <a:lnTo>
                      <a:pt x="4434" y="520"/>
                    </a:lnTo>
                    <a:lnTo>
                      <a:pt x="4151" y="378"/>
                    </a:lnTo>
                    <a:lnTo>
                      <a:pt x="3726" y="331"/>
                    </a:lnTo>
                    <a:lnTo>
                      <a:pt x="3538" y="284"/>
                    </a:lnTo>
                    <a:lnTo>
                      <a:pt x="3396" y="237"/>
                    </a:lnTo>
                    <a:lnTo>
                      <a:pt x="3208" y="142"/>
                    </a:lnTo>
                    <a:lnTo>
                      <a:pt x="3066" y="95"/>
                    </a:lnTo>
                    <a:lnTo>
                      <a:pt x="2972" y="48"/>
                    </a:lnTo>
                    <a:lnTo>
                      <a:pt x="2878" y="1"/>
                    </a:lnTo>
                    <a:close/>
                    <a:moveTo>
                      <a:pt x="1377" y="15032"/>
                    </a:moveTo>
                    <a:lnTo>
                      <a:pt x="1321" y="15045"/>
                    </a:lnTo>
                    <a:lnTo>
                      <a:pt x="1368" y="15045"/>
                    </a:lnTo>
                    <a:lnTo>
                      <a:pt x="1377" y="15032"/>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3"/>
              <p:cNvSpPr/>
              <p:nvPr/>
            </p:nvSpPr>
            <p:spPr>
              <a:xfrm>
                <a:off x="4783488" y="2336453"/>
                <a:ext cx="323246" cy="334684"/>
              </a:xfrm>
              <a:custGeom>
                <a:avLst/>
                <a:gdLst/>
                <a:ahLst/>
                <a:cxnLst/>
                <a:rect l="l" t="t" r="r" b="b"/>
                <a:pathLst>
                  <a:path w="14668" h="15187" extrusionOk="0">
                    <a:moveTo>
                      <a:pt x="3915" y="0"/>
                    </a:moveTo>
                    <a:lnTo>
                      <a:pt x="3820" y="95"/>
                    </a:lnTo>
                    <a:lnTo>
                      <a:pt x="3773" y="95"/>
                    </a:lnTo>
                    <a:lnTo>
                      <a:pt x="3679" y="142"/>
                    </a:lnTo>
                    <a:lnTo>
                      <a:pt x="3632" y="189"/>
                    </a:lnTo>
                    <a:lnTo>
                      <a:pt x="3490" y="236"/>
                    </a:lnTo>
                    <a:lnTo>
                      <a:pt x="3349" y="283"/>
                    </a:lnTo>
                    <a:lnTo>
                      <a:pt x="3113" y="472"/>
                    </a:lnTo>
                    <a:lnTo>
                      <a:pt x="2924" y="661"/>
                    </a:lnTo>
                    <a:lnTo>
                      <a:pt x="2736" y="849"/>
                    </a:lnTo>
                    <a:lnTo>
                      <a:pt x="2547" y="991"/>
                    </a:lnTo>
                    <a:lnTo>
                      <a:pt x="2311" y="1132"/>
                    </a:lnTo>
                    <a:lnTo>
                      <a:pt x="2028" y="1227"/>
                    </a:lnTo>
                    <a:lnTo>
                      <a:pt x="1745" y="1274"/>
                    </a:lnTo>
                    <a:lnTo>
                      <a:pt x="1462" y="1321"/>
                    </a:lnTo>
                    <a:lnTo>
                      <a:pt x="1132" y="1274"/>
                    </a:lnTo>
                    <a:lnTo>
                      <a:pt x="1038" y="1368"/>
                    </a:lnTo>
                    <a:lnTo>
                      <a:pt x="991" y="1462"/>
                    </a:lnTo>
                    <a:lnTo>
                      <a:pt x="991" y="1604"/>
                    </a:lnTo>
                    <a:lnTo>
                      <a:pt x="1038" y="2264"/>
                    </a:lnTo>
                    <a:lnTo>
                      <a:pt x="1132" y="2924"/>
                    </a:lnTo>
                    <a:lnTo>
                      <a:pt x="1274" y="3160"/>
                    </a:lnTo>
                    <a:lnTo>
                      <a:pt x="1321" y="3302"/>
                    </a:lnTo>
                    <a:lnTo>
                      <a:pt x="1321" y="3490"/>
                    </a:lnTo>
                    <a:lnTo>
                      <a:pt x="1227" y="3679"/>
                    </a:lnTo>
                    <a:lnTo>
                      <a:pt x="1085" y="3773"/>
                    </a:lnTo>
                    <a:lnTo>
                      <a:pt x="661" y="4056"/>
                    </a:lnTo>
                    <a:lnTo>
                      <a:pt x="378" y="4198"/>
                    </a:lnTo>
                    <a:lnTo>
                      <a:pt x="236" y="4339"/>
                    </a:lnTo>
                    <a:lnTo>
                      <a:pt x="189" y="5000"/>
                    </a:lnTo>
                    <a:lnTo>
                      <a:pt x="142" y="5141"/>
                    </a:lnTo>
                    <a:lnTo>
                      <a:pt x="95" y="5188"/>
                    </a:lnTo>
                    <a:lnTo>
                      <a:pt x="0" y="5283"/>
                    </a:lnTo>
                    <a:lnTo>
                      <a:pt x="331" y="5377"/>
                    </a:lnTo>
                    <a:lnTo>
                      <a:pt x="425" y="5471"/>
                    </a:lnTo>
                    <a:lnTo>
                      <a:pt x="519" y="5566"/>
                    </a:lnTo>
                    <a:lnTo>
                      <a:pt x="614" y="5943"/>
                    </a:lnTo>
                    <a:lnTo>
                      <a:pt x="614" y="6037"/>
                    </a:lnTo>
                    <a:lnTo>
                      <a:pt x="566" y="6131"/>
                    </a:lnTo>
                    <a:lnTo>
                      <a:pt x="566" y="6179"/>
                    </a:lnTo>
                    <a:lnTo>
                      <a:pt x="519" y="6320"/>
                    </a:lnTo>
                    <a:lnTo>
                      <a:pt x="708" y="8207"/>
                    </a:lnTo>
                    <a:lnTo>
                      <a:pt x="991" y="8395"/>
                    </a:lnTo>
                    <a:lnTo>
                      <a:pt x="1132" y="8490"/>
                    </a:lnTo>
                    <a:lnTo>
                      <a:pt x="1415" y="8631"/>
                    </a:lnTo>
                    <a:lnTo>
                      <a:pt x="1840" y="8584"/>
                    </a:lnTo>
                    <a:lnTo>
                      <a:pt x="1981" y="8631"/>
                    </a:lnTo>
                    <a:lnTo>
                      <a:pt x="2076" y="8678"/>
                    </a:lnTo>
                    <a:lnTo>
                      <a:pt x="2123" y="8820"/>
                    </a:lnTo>
                    <a:lnTo>
                      <a:pt x="2264" y="8772"/>
                    </a:lnTo>
                    <a:lnTo>
                      <a:pt x="2358" y="8772"/>
                    </a:lnTo>
                    <a:lnTo>
                      <a:pt x="2500" y="8820"/>
                    </a:lnTo>
                    <a:lnTo>
                      <a:pt x="2641" y="8867"/>
                    </a:lnTo>
                    <a:lnTo>
                      <a:pt x="2783" y="8961"/>
                    </a:lnTo>
                    <a:lnTo>
                      <a:pt x="2972" y="9008"/>
                    </a:lnTo>
                    <a:lnTo>
                      <a:pt x="3160" y="9103"/>
                    </a:lnTo>
                    <a:lnTo>
                      <a:pt x="3302" y="9197"/>
                    </a:lnTo>
                    <a:lnTo>
                      <a:pt x="3349" y="9291"/>
                    </a:lnTo>
                    <a:lnTo>
                      <a:pt x="3396" y="9386"/>
                    </a:lnTo>
                    <a:lnTo>
                      <a:pt x="3443" y="9480"/>
                    </a:lnTo>
                    <a:lnTo>
                      <a:pt x="3443" y="9716"/>
                    </a:lnTo>
                    <a:lnTo>
                      <a:pt x="3396" y="9763"/>
                    </a:lnTo>
                    <a:lnTo>
                      <a:pt x="3726" y="9857"/>
                    </a:lnTo>
                    <a:lnTo>
                      <a:pt x="4198" y="10093"/>
                    </a:lnTo>
                    <a:lnTo>
                      <a:pt x="4622" y="10282"/>
                    </a:lnTo>
                    <a:lnTo>
                      <a:pt x="5047" y="10470"/>
                    </a:lnTo>
                    <a:lnTo>
                      <a:pt x="5188" y="10565"/>
                    </a:lnTo>
                    <a:lnTo>
                      <a:pt x="5282" y="10659"/>
                    </a:lnTo>
                    <a:lnTo>
                      <a:pt x="5377" y="10800"/>
                    </a:lnTo>
                    <a:lnTo>
                      <a:pt x="5377" y="10942"/>
                    </a:lnTo>
                    <a:lnTo>
                      <a:pt x="5377" y="11178"/>
                    </a:lnTo>
                    <a:lnTo>
                      <a:pt x="5377" y="11225"/>
                    </a:lnTo>
                    <a:lnTo>
                      <a:pt x="5424" y="11319"/>
                    </a:lnTo>
                    <a:lnTo>
                      <a:pt x="5424" y="11508"/>
                    </a:lnTo>
                    <a:lnTo>
                      <a:pt x="5471" y="11696"/>
                    </a:lnTo>
                    <a:lnTo>
                      <a:pt x="5471" y="11791"/>
                    </a:lnTo>
                    <a:lnTo>
                      <a:pt x="5518" y="12121"/>
                    </a:lnTo>
                    <a:lnTo>
                      <a:pt x="5848" y="12498"/>
                    </a:lnTo>
                    <a:lnTo>
                      <a:pt x="5896" y="12640"/>
                    </a:lnTo>
                    <a:lnTo>
                      <a:pt x="6037" y="13394"/>
                    </a:lnTo>
                    <a:lnTo>
                      <a:pt x="6037" y="13441"/>
                    </a:lnTo>
                    <a:lnTo>
                      <a:pt x="5990" y="13677"/>
                    </a:lnTo>
                    <a:lnTo>
                      <a:pt x="5990" y="13819"/>
                    </a:lnTo>
                    <a:lnTo>
                      <a:pt x="6131" y="13913"/>
                    </a:lnTo>
                    <a:lnTo>
                      <a:pt x="6226" y="14102"/>
                    </a:lnTo>
                    <a:lnTo>
                      <a:pt x="6414" y="14479"/>
                    </a:lnTo>
                    <a:lnTo>
                      <a:pt x="6650" y="14620"/>
                    </a:lnTo>
                    <a:lnTo>
                      <a:pt x="6886" y="14762"/>
                    </a:lnTo>
                    <a:lnTo>
                      <a:pt x="7169" y="14856"/>
                    </a:lnTo>
                    <a:lnTo>
                      <a:pt x="7452" y="14951"/>
                    </a:lnTo>
                    <a:lnTo>
                      <a:pt x="7593" y="14998"/>
                    </a:lnTo>
                    <a:lnTo>
                      <a:pt x="7593" y="15045"/>
                    </a:lnTo>
                    <a:lnTo>
                      <a:pt x="7688" y="15092"/>
                    </a:lnTo>
                    <a:lnTo>
                      <a:pt x="7735" y="15092"/>
                    </a:lnTo>
                    <a:lnTo>
                      <a:pt x="7782" y="15139"/>
                    </a:lnTo>
                    <a:lnTo>
                      <a:pt x="7782" y="15186"/>
                    </a:lnTo>
                    <a:lnTo>
                      <a:pt x="8631" y="15092"/>
                    </a:lnTo>
                    <a:lnTo>
                      <a:pt x="9904" y="14903"/>
                    </a:lnTo>
                    <a:lnTo>
                      <a:pt x="9999" y="14903"/>
                    </a:lnTo>
                    <a:lnTo>
                      <a:pt x="10140" y="14856"/>
                    </a:lnTo>
                    <a:lnTo>
                      <a:pt x="10800" y="14668"/>
                    </a:lnTo>
                    <a:lnTo>
                      <a:pt x="11083" y="14620"/>
                    </a:lnTo>
                    <a:lnTo>
                      <a:pt x="13489" y="14055"/>
                    </a:lnTo>
                    <a:lnTo>
                      <a:pt x="14668" y="13772"/>
                    </a:lnTo>
                    <a:lnTo>
                      <a:pt x="14620" y="13300"/>
                    </a:lnTo>
                    <a:lnTo>
                      <a:pt x="14573" y="13064"/>
                    </a:lnTo>
                    <a:lnTo>
                      <a:pt x="14526" y="12876"/>
                    </a:lnTo>
                    <a:lnTo>
                      <a:pt x="14385" y="12640"/>
                    </a:lnTo>
                    <a:lnTo>
                      <a:pt x="14243" y="12262"/>
                    </a:lnTo>
                    <a:lnTo>
                      <a:pt x="14149" y="12027"/>
                    </a:lnTo>
                    <a:lnTo>
                      <a:pt x="13960" y="11414"/>
                    </a:lnTo>
                    <a:lnTo>
                      <a:pt x="13913" y="10989"/>
                    </a:lnTo>
                    <a:lnTo>
                      <a:pt x="13960" y="10517"/>
                    </a:lnTo>
                    <a:lnTo>
                      <a:pt x="14007" y="10376"/>
                    </a:lnTo>
                    <a:lnTo>
                      <a:pt x="14054" y="10187"/>
                    </a:lnTo>
                    <a:lnTo>
                      <a:pt x="14102" y="9952"/>
                    </a:lnTo>
                    <a:lnTo>
                      <a:pt x="14102" y="9480"/>
                    </a:lnTo>
                    <a:lnTo>
                      <a:pt x="14054" y="9103"/>
                    </a:lnTo>
                    <a:lnTo>
                      <a:pt x="13960" y="8772"/>
                    </a:lnTo>
                    <a:lnTo>
                      <a:pt x="13866" y="8584"/>
                    </a:lnTo>
                    <a:lnTo>
                      <a:pt x="13819" y="8395"/>
                    </a:lnTo>
                    <a:lnTo>
                      <a:pt x="13819" y="8207"/>
                    </a:lnTo>
                    <a:lnTo>
                      <a:pt x="13913" y="8065"/>
                    </a:lnTo>
                    <a:lnTo>
                      <a:pt x="13960" y="7971"/>
                    </a:lnTo>
                    <a:lnTo>
                      <a:pt x="14054" y="7876"/>
                    </a:lnTo>
                    <a:lnTo>
                      <a:pt x="14102" y="7782"/>
                    </a:lnTo>
                    <a:lnTo>
                      <a:pt x="14102" y="7216"/>
                    </a:lnTo>
                    <a:lnTo>
                      <a:pt x="14102" y="7122"/>
                    </a:lnTo>
                    <a:lnTo>
                      <a:pt x="14054" y="6886"/>
                    </a:lnTo>
                    <a:lnTo>
                      <a:pt x="14054" y="6745"/>
                    </a:lnTo>
                    <a:lnTo>
                      <a:pt x="14102" y="6603"/>
                    </a:lnTo>
                    <a:lnTo>
                      <a:pt x="14196" y="6414"/>
                    </a:lnTo>
                    <a:lnTo>
                      <a:pt x="14290" y="6273"/>
                    </a:lnTo>
                    <a:lnTo>
                      <a:pt x="14337" y="6179"/>
                    </a:lnTo>
                    <a:lnTo>
                      <a:pt x="14290" y="6037"/>
                    </a:lnTo>
                    <a:lnTo>
                      <a:pt x="14243" y="5754"/>
                    </a:lnTo>
                    <a:lnTo>
                      <a:pt x="14196" y="5613"/>
                    </a:lnTo>
                    <a:lnTo>
                      <a:pt x="14243" y="5471"/>
                    </a:lnTo>
                    <a:lnTo>
                      <a:pt x="14243" y="5424"/>
                    </a:lnTo>
                    <a:lnTo>
                      <a:pt x="14102" y="5613"/>
                    </a:lnTo>
                    <a:lnTo>
                      <a:pt x="14007" y="5707"/>
                    </a:lnTo>
                    <a:lnTo>
                      <a:pt x="13913" y="5754"/>
                    </a:lnTo>
                    <a:lnTo>
                      <a:pt x="13866" y="5754"/>
                    </a:lnTo>
                    <a:lnTo>
                      <a:pt x="13819" y="5848"/>
                    </a:lnTo>
                    <a:lnTo>
                      <a:pt x="13630" y="6226"/>
                    </a:lnTo>
                    <a:lnTo>
                      <a:pt x="13583" y="6320"/>
                    </a:lnTo>
                    <a:lnTo>
                      <a:pt x="13536" y="6509"/>
                    </a:lnTo>
                    <a:lnTo>
                      <a:pt x="13489" y="6697"/>
                    </a:lnTo>
                    <a:lnTo>
                      <a:pt x="13347" y="6886"/>
                    </a:lnTo>
                    <a:lnTo>
                      <a:pt x="13206" y="7028"/>
                    </a:lnTo>
                    <a:lnTo>
                      <a:pt x="13017" y="7075"/>
                    </a:lnTo>
                    <a:lnTo>
                      <a:pt x="12828" y="7075"/>
                    </a:lnTo>
                    <a:lnTo>
                      <a:pt x="12734" y="6980"/>
                    </a:lnTo>
                    <a:lnTo>
                      <a:pt x="12640" y="6886"/>
                    </a:lnTo>
                    <a:lnTo>
                      <a:pt x="12640" y="6839"/>
                    </a:lnTo>
                    <a:lnTo>
                      <a:pt x="12545" y="6650"/>
                    </a:lnTo>
                    <a:lnTo>
                      <a:pt x="12498" y="6509"/>
                    </a:lnTo>
                    <a:lnTo>
                      <a:pt x="12545" y="6320"/>
                    </a:lnTo>
                    <a:lnTo>
                      <a:pt x="12640" y="5990"/>
                    </a:lnTo>
                    <a:lnTo>
                      <a:pt x="12640" y="5754"/>
                    </a:lnTo>
                    <a:lnTo>
                      <a:pt x="12781" y="5377"/>
                    </a:lnTo>
                    <a:lnTo>
                      <a:pt x="12875" y="5235"/>
                    </a:lnTo>
                    <a:lnTo>
                      <a:pt x="12970" y="5047"/>
                    </a:lnTo>
                    <a:lnTo>
                      <a:pt x="13158" y="4811"/>
                    </a:lnTo>
                    <a:lnTo>
                      <a:pt x="13206" y="4811"/>
                    </a:lnTo>
                    <a:lnTo>
                      <a:pt x="13158" y="4764"/>
                    </a:lnTo>
                    <a:lnTo>
                      <a:pt x="13064" y="4764"/>
                    </a:lnTo>
                    <a:lnTo>
                      <a:pt x="13017" y="4717"/>
                    </a:lnTo>
                    <a:lnTo>
                      <a:pt x="12923" y="4669"/>
                    </a:lnTo>
                    <a:lnTo>
                      <a:pt x="12828" y="4528"/>
                    </a:lnTo>
                    <a:lnTo>
                      <a:pt x="12781" y="4434"/>
                    </a:lnTo>
                    <a:lnTo>
                      <a:pt x="12781" y="4151"/>
                    </a:lnTo>
                    <a:lnTo>
                      <a:pt x="12687" y="4056"/>
                    </a:lnTo>
                    <a:lnTo>
                      <a:pt x="12545" y="4056"/>
                    </a:lnTo>
                    <a:lnTo>
                      <a:pt x="12451" y="3962"/>
                    </a:lnTo>
                    <a:lnTo>
                      <a:pt x="12357" y="3868"/>
                    </a:lnTo>
                    <a:lnTo>
                      <a:pt x="12357" y="3726"/>
                    </a:lnTo>
                    <a:lnTo>
                      <a:pt x="12357" y="3585"/>
                    </a:lnTo>
                    <a:lnTo>
                      <a:pt x="12451" y="3443"/>
                    </a:lnTo>
                    <a:lnTo>
                      <a:pt x="12404" y="3207"/>
                    </a:lnTo>
                    <a:lnTo>
                      <a:pt x="12357" y="3019"/>
                    </a:lnTo>
                    <a:lnTo>
                      <a:pt x="12309" y="2972"/>
                    </a:lnTo>
                    <a:lnTo>
                      <a:pt x="12168" y="2783"/>
                    </a:lnTo>
                    <a:lnTo>
                      <a:pt x="11979" y="2594"/>
                    </a:lnTo>
                    <a:lnTo>
                      <a:pt x="11838" y="2594"/>
                    </a:lnTo>
                    <a:lnTo>
                      <a:pt x="11696" y="2547"/>
                    </a:lnTo>
                    <a:lnTo>
                      <a:pt x="11602" y="2453"/>
                    </a:lnTo>
                    <a:lnTo>
                      <a:pt x="11508" y="2311"/>
                    </a:lnTo>
                    <a:lnTo>
                      <a:pt x="11319" y="2123"/>
                    </a:lnTo>
                    <a:lnTo>
                      <a:pt x="10612" y="2076"/>
                    </a:lnTo>
                    <a:lnTo>
                      <a:pt x="10470" y="2076"/>
                    </a:lnTo>
                    <a:lnTo>
                      <a:pt x="9763" y="2264"/>
                    </a:lnTo>
                    <a:lnTo>
                      <a:pt x="9527" y="2264"/>
                    </a:lnTo>
                    <a:lnTo>
                      <a:pt x="9386" y="2217"/>
                    </a:lnTo>
                    <a:lnTo>
                      <a:pt x="9338" y="2123"/>
                    </a:lnTo>
                    <a:lnTo>
                      <a:pt x="9244" y="2076"/>
                    </a:lnTo>
                    <a:lnTo>
                      <a:pt x="9244" y="1981"/>
                    </a:lnTo>
                    <a:lnTo>
                      <a:pt x="8961" y="1934"/>
                    </a:lnTo>
                    <a:lnTo>
                      <a:pt x="8584" y="1840"/>
                    </a:lnTo>
                    <a:lnTo>
                      <a:pt x="8206" y="1793"/>
                    </a:lnTo>
                    <a:lnTo>
                      <a:pt x="7499" y="1840"/>
                    </a:lnTo>
                    <a:lnTo>
                      <a:pt x="6886" y="1840"/>
                    </a:lnTo>
                    <a:lnTo>
                      <a:pt x="6509" y="1793"/>
                    </a:lnTo>
                    <a:lnTo>
                      <a:pt x="6320" y="1745"/>
                    </a:lnTo>
                    <a:lnTo>
                      <a:pt x="6131" y="1604"/>
                    </a:lnTo>
                    <a:lnTo>
                      <a:pt x="6037" y="1462"/>
                    </a:lnTo>
                    <a:lnTo>
                      <a:pt x="5943" y="1321"/>
                    </a:lnTo>
                    <a:lnTo>
                      <a:pt x="5848" y="1180"/>
                    </a:lnTo>
                    <a:lnTo>
                      <a:pt x="5754" y="1132"/>
                    </a:lnTo>
                    <a:lnTo>
                      <a:pt x="5660" y="1085"/>
                    </a:lnTo>
                    <a:lnTo>
                      <a:pt x="5565" y="1085"/>
                    </a:lnTo>
                    <a:lnTo>
                      <a:pt x="5330" y="1038"/>
                    </a:lnTo>
                    <a:lnTo>
                      <a:pt x="5282" y="991"/>
                    </a:lnTo>
                    <a:lnTo>
                      <a:pt x="4952" y="944"/>
                    </a:lnTo>
                    <a:lnTo>
                      <a:pt x="4717" y="944"/>
                    </a:lnTo>
                    <a:lnTo>
                      <a:pt x="4669" y="897"/>
                    </a:lnTo>
                    <a:lnTo>
                      <a:pt x="4622" y="897"/>
                    </a:lnTo>
                    <a:lnTo>
                      <a:pt x="4386" y="991"/>
                    </a:lnTo>
                    <a:lnTo>
                      <a:pt x="4339" y="991"/>
                    </a:lnTo>
                    <a:lnTo>
                      <a:pt x="4245" y="944"/>
                    </a:lnTo>
                    <a:lnTo>
                      <a:pt x="4103" y="897"/>
                    </a:lnTo>
                    <a:lnTo>
                      <a:pt x="4009" y="802"/>
                    </a:lnTo>
                    <a:lnTo>
                      <a:pt x="3915" y="566"/>
                    </a:lnTo>
                    <a:lnTo>
                      <a:pt x="3962" y="189"/>
                    </a:lnTo>
                    <a:lnTo>
                      <a:pt x="3962" y="0"/>
                    </a:ln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3"/>
            <p:cNvGrpSpPr/>
            <p:nvPr/>
          </p:nvGrpSpPr>
          <p:grpSpPr>
            <a:xfrm>
              <a:off x="5379898" y="1687498"/>
              <a:ext cx="973572" cy="1547910"/>
              <a:chOff x="5310426" y="1935282"/>
              <a:chExt cx="889676" cy="1414521"/>
            </a:xfrm>
          </p:grpSpPr>
          <p:sp>
            <p:nvSpPr>
              <p:cNvPr id="1304" name="Google Shape;1304;p73"/>
              <p:cNvSpPr/>
              <p:nvPr/>
            </p:nvSpPr>
            <p:spPr>
              <a:xfrm>
                <a:off x="5905946" y="2691896"/>
                <a:ext cx="1058" cy="2094"/>
              </a:xfrm>
              <a:custGeom>
                <a:avLst/>
                <a:gdLst/>
                <a:ahLst/>
                <a:cxnLst/>
                <a:rect l="l" t="t" r="r" b="b"/>
                <a:pathLst>
                  <a:path w="48" h="95" extrusionOk="0">
                    <a:moveTo>
                      <a:pt x="1" y="95"/>
                    </a:moveTo>
                    <a:lnTo>
                      <a:pt x="48" y="1"/>
                    </a:lnTo>
                    <a:lnTo>
                      <a:pt x="1" y="95"/>
                    </a:lnTo>
                    <a:lnTo>
                      <a:pt x="1" y="95"/>
                    </a:lnTo>
                    <a:lnTo>
                      <a:pt x="1" y="95"/>
                    </a:lnTo>
                    <a:lnTo>
                      <a:pt x="1" y="95"/>
                    </a:lnTo>
                    <a:lnTo>
                      <a:pt x="1" y="95"/>
                    </a:lnTo>
                    <a:lnTo>
                      <a:pt x="1" y="95"/>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3"/>
              <p:cNvSpPr/>
              <p:nvPr/>
            </p:nvSpPr>
            <p:spPr>
              <a:xfrm>
                <a:off x="5582722" y="3035923"/>
                <a:ext cx="22" cy="22"/>
              </a:xfrm>
              <a:custGeom>
                <a:avLst/>
                <a:gdLst/>
                <a:ahLst/>
                <a:cxnLst/>
                <a:rect l="l" t="t" r="r" b="b"/>
                <a:pathLst>
                  <a:path w="1" h="1" extrusionOk="0">
                    <a:moveTo>
                      <a:pt x="0" y="0"/>
                    </a:moveTo>
                    <a:lnTo>
                      <a:pt x="0" y="0"/>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3"/>
              <p:cNvSpPr/>
              <p:nvPr/>
            </p:nvSpPr>
            <p:spPr>
              <a:xfrm>
                <a:off x="5901780" y="2681516"/>
                <a:ext cx="7316" cy="10402"/>
              </a:xfrm>
              <a:custGeom>
                <a:avLst/>
                <a:gdLst/>
                <a:ahLst/>
                <a:cxnLst/>
                <a:rect l="l" t="t" r="r" b="b"/>
                <a:pathLst>
                  <a:path w="332" h="472" extrusionOk="0">
                    <a:moveTo>
                      <a:pt x="284" y="0"/>
                    </a:moveTo>
                    <a:lnTo>
                      <a:pt x="1" y="330"/>
                    </a:lnTo>
                    <a:lnTo>
                      <a:pt x="142" y="472"/>
                    </a:lnTo>
                    <a:lnTo>
                      <a:pt x="331" y="47"/>
                    </a:lnTo>
                    <a:lnTo>
                      <a:pt x="284"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3"/>
              <p:cNvSpPr/>
              <p:nvPr/>
            </p:nvSpPr>
            <p:spPr>
              <a:xfrm>
                <a:off x="5931928" y="2795825"/>
                <a:ext cx="22" cy="22"/>
              </a:xfrm>
              <a:custGeom>
                <a:avLst/>
                <a:gdLst/>
                <a:ahLst/>
                <a:cxnLst/>
                <a:rect l="l" t="t" r="r" b="b"/>
                <a:pathLst>
                  <a:path w="1" h="1" extrusionOk="0">
                    <a:moveTo>
                      <a:pt x="1" y="1"/>
                    </a:moveTo>
                    <a:lnTo>
                      <a:pt x="1" y="1"/>
                    </a:lnTo>
                    <a:lnTo>
                      <a:pt x="1" y="1"/>
                    </a:lnTo>
                    <a:lnTo>
                      <a:pt x="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3"/>
              <p:cNvSpPr/>
              <p:nvPr/>
            </p:nvSpPr>
            <p:spPr>
              <a:xfrm>
                <a:off x="5883093" y="2516257"/>
                <a:ext cx="22" cy="22"/>
              </a:xfrm>
              <a:custGeom>
                <a:avLst/>
                <a:gdLst/>
                <a:ahLst/>
                <a:cxnLst/>
                <a:rect l="l" t="t" r="r" b="b"/>
                <a:pathLst>
                  <a:path w="1" h="1" extrusionOk="0">
                    <a:moveTo>
                      <a:pt x="0" y="0"/>
                    </a:moveTo>
                    <a:lnTo>
                      <a:pt x="0" y="0"/>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3"/>
              <p:cNvSpPr/>
              <p:nvPr/>
            </p:nvSpPr>
            <p:spPr>
              <a:xfrm>
                <a:off x="5852945" y="2797918"/>
                <a:ext cx="22" cy="22"/>
              </a:xfrm>
              <a:custGeom>
                <a:avLst/>
                <a:gdLst/>
                <a:ahLst/>
                <a:cxnLst/>
                <a:rect l="l" t="t" r="r" b="b"/>
                <a:pathLst>
                  <a:path w="1" h="1" extrusionOk="0">
                    <a:moveTo>
                      <a:pt x="0" y="0"/>
                    </a:moveTo>
                    <a:lnTo>
                      <a:pt x="0" y="0"/>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3"/>
              <p:cNvSpPr/>
              <p:nvPr/>
            </p:nvSpPr>
            <p:spPr>
              <a:xfrm>
                <a:off x="5507882" y="2893517"/>
                <a:ext cx="22" cy="22"/>
              </a:xfrm>
              <a:custGeom>
                <a:avLst/>
                <a:gdLst/>
                <a:ahLst/>
                <a:cxnLst/>
                <a:rect l="l" t="t" r="r" b="b"/>
                <a:pathLst>
                  <a:path w="1" h="1" extrusionOk="0">
                    <a:moveTo>
                      <a:pt x="1" y="1"/>
                    </a:moveTo>
                    <a:lnTo>
                      <a:pt x="1" y="1"/>
                    </a:lnTo>
                    <a:lnTo>
                      <a:pt x="1" y="1"/>
                    </a:lnTo>
                    <a:lnTo>
                      <a:pt x="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3"/>
              <p:cNvSpPr/>
              <p:nvPr/>
            </p:nvSpPr>
            <p:spPr>
              <a:xfrm>
                <a:off x="6097187" y="2419600"/>
                <a:ext cx="22" cy="22"/>
              </a:xfrm>
              <a:custGeom>
                <a:avLst/>
                <a:gdLst/>
                <a:ahLst/>
                <a:cxnLst/>
                <a:rect l="l" t="t" r="r" b="b"/>
                <a:pathLst>
                  <a:path w="1" h="1" extrusionOk="0">
                    <a:moveTo>
                      <a:pt x="0" y="0"/>
                    </a:moveTo>
                    <a:lnTo>
                      <a:pt x="0" y="0"/>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3"/>
              <p:cNvSpPr/>
              <p:nvPr/>
            </p:nvSpPr>
            <p:spPr>
              <a:xfrm>
                <a:off x="5962075" y="2181595"/>
                <a:ext cx="22" cy="22"/>
              </a:xfrm>
              <a:custGeom>
                <a:avLst/>
                <a:gdLst/>
                <a:ahLst/>
                <a:cxnLst/>
                <a:rect l="l" t="t" r="r" b="b"/>
                <a:pathLst>
                  <a:path w="1" h="1" extrusionOk="0">
                    <a:moveTo>
                      <a:pt x="0" y="0"/>
                    </a:moveTo>
                    <a:lnTo>
                      <a:pt x="0" y="0"/>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3"/>
              <p:cNvSpPr/>
              <p:nvPr/>
            </p:nvSpPr>
            <p:spPr>
              <a:xfrm>
                <a:off x="5844637" y="2712677"/>
                <a:ext cx="2094" cy="9388"/>
              </a:xfrm>
              <a:custGeom>
                <a:avLst/>
                <a:gdLst/>
                <a:ahLst/>
                <a:cxnLst/>
                <a:rect l="l" t="t" r="r" b="b"/>
                <a:pathLst>
                  <a:path w="95" h="426" extrusionOk="0">
                    <a:moveTo>
                      <a:pt x="94" y="1"/>
                    </a:moveTo>
                    <a:lnTo>
                      <a:pt x="0" y="142"/>
                    </a:lnTo>
                    <a:lnTo>
                      <a:pt x="0" y="237"/>
                    </a:lnTo>
                    <a:lnTo>
                      <a:pt x="47" y="378"/>
                    </a:lnTo>
                    <a:lnTo>
                      <a:pt x="94" y="425"/>
                    </a:lnTo>
                    <a:lnTo>
                      <a:pt x="94"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3"/>
              <p:cNvSpPr/>
              <p:nvPr/>
            </p:nvSpPr>
            <p:spPr>
              <a:xfrm>
                <a:off x="5935057" y="2328145"/>
                <a:ext cx="204750" cy="103951"/>
              </a:xfrm>
              <a:custGeom>
                <a:avLst/>
                <a:gdLst/>
                <a:ahLst/>
                <a:cxnLst/>
                <a:rect l="l" t="t" r="r" b="b"/>
                <a:pathLst>
                  <a:path w="9291" h="4717" extrusionOk="0">
                    <a:moveTo>
                      <a:pt x="5518" y="0"/>
                    </a:moveTo>
                    <a:lnTo>
                      <a:pt x="5329" y="142"/>
                    </a:lnTo>
                    <a:lnTo>
                      <a:pt x="5141" y="519"/>
                    </a:lnTo>
                    <a:lnTo>
                      <a:pt x="5046" y="708"/>
                    </a:lnTo>
                    <a:lnTo>
                      <a:pt x="4905" y="849"/>
                    </a:lnTo>
                    <a:lnTo>
                      <a:pt x="4716" y="943"/>
                    </a:lnTo>
                    <a:lnTo>
                      <a:pt x="4528" y="991"/>
                    </a:lnTo>
                    <a:lnTo>
                      <a:pt x="4528" y="1038"/>
                    </a:lnTo>
                    <a:lnTo>
                      <a:pt x="3773" y="1274"/>
                    </a:lnTo>
                    <a:lnTo>
                      <a:pt x="1934" y="1981"/>
                    </a:lnTo>
                    <a:lnTo>
                      <a:pt x="1792" y="2028"/>
                    </a:lnTo>
                    <a:lnTo>
                      <a:pt x="0" y="2641"/>
                    </a:lnTo>
                    <a:lnTo>
                      <a:pt x="283" y="4716"/>
                    </a:lnTo>
                    <a:lnTo>
                      <a:pt x="377" y="4716"/>
                    </a:lnTo>
                    <a:lnTo>
                      <a:pt x="472" y="4669"/>
                    </a:lnTo>
                    <a:lnTo>
                      <a:pt x="566" y="4669"/>
                    </a:lnTo>
                    <a:lnTo>
                      <a:pt x="802" y="4575"/>
                    </a:lnTo>
                    <a:lnTo>
                      <a:pt x="1038" y="4481"/>
                    </a:lnTo>
                    <a:lnTo>
                      <a:pt x="1226" y="4386"/>
                    </a:lnTo>
                    <a:lnTo>
                      <a:pt x="1556" y="4292"/>
                    </a:lnTo>
                    <a:lnTo>
                      <a:pt x="1839" y="4198"/>
                    </a:lnTo>
                    <a:lnTo>
                      <a:pt x="1981" y="4150"/>
                    </a:lnTo>
                    <a:lnTo>
                      <a:pt x="2075" y="4103"/>
                    </a:lnTo>
                    <a:lnTo>
                      <a:pt x="2264" y="4056"/>
                    </a:lnTo>
                    <a:lnTo>
                      <a:pt x="2500" y="4009"/>
                    </a:lnTo>
                    <a:lnTo>
                      <a:pt x="2924" y="3867"/>
                    </a:lnTo>
                    <a:lnTo>
                      <a:pt x="3443" y="3679"/>
                    </a:lnTo>
                    <a:lnTo>
                      <a:pt x="4339" y="3301"/>
                    </a:lnTo>
                    <a:lnTo>
                      <a:pt x="4716" y="3113"/>
                    </a:lnTo>
                    <a:lnTo>
                      <a:pt x="4763" y="3113"/>
                    </a:lnTo>
                    <a:lnTo>
                      <a:pt x="4858" y="3066"/>
                    </a:lnTo>
                    <a:lnTo>
                      <a:pt x="5282" y="2924"/>
                    </a:lnTo>
                    <a:lnTo>
                      <a:pt x="5424" y="2924"/>
                    </a:lnTo>
                    <a:lnTo>
                      <a:pt x="5565" y="3019"/>
                    </a:lnTo>
                    <a:lnTo>
                      <a:pt x="5754" y="3160"/>
                    </a:lnTo>
                    <a:lnTo>
                      <a:pt x="6084" y="3584"/>
                    </a:lnTo>
                    <a:lnTo>
                      <a:pt x="6273" y="3584"/>
                    </a:lnTo>
                    <a:lnTo>
                      <a:pt x="6367" y="3632"/>
                    </a:lnTo>
                    <a:lnTo>
                      <a:pt x="6508" y="3679"/>
                    </a:lnTo>
                    <a:lnTo>
                      <a:pt x="6744" y="3820"/>
                    </a:lnTo>
                    <a:lnTo>
                      <a:pt x="6886" y="3915"/>
                    </a:lnTo>
                    <a:lnTo>
                      <a:pt x="7027" y="4009"/>
                    </a:lnTo>
                    <a:lnTo>
                      <a:pt x="7169" y="4150"/>
                    </a:lnTo>
                    <a:lnTo>
                      <a:pt x="7216" y="4103"/>
                    </a:lnTo>
                    <a:lnTo>
                      <a:pt x="7310" y="4103"/>
                    </a:lnTo>
                    <a:lnTo>
                      <a:pt x="7310" y="3915"/>
                    </a:lnTo>
                    <a:lnTo>
                      <a:pt x="7404" y="3490"/>
                    </a:lnTo>
                    <a:lnTo>
                      <a:pt x="7452" y="3396"/>
                    </a:lnTo>
                    <a:lnTo>
                      <a:pt x="7546" y="3301"/>
                    </a:lnTo>
                    <a:lnTo>
                      <a:pt x="7640" y="3254"/>
                    </a:lnTo>
                    <a:lnTo>
                      <a:pt x="7735" y="3207"/>
                    </a:lnTo>
                    <a:lnTo>
                      <a:pt x="7829" y="3207"/>
                    </a:lnTo>
                    <a:lnTo>
                      <a:pt x="7923" y="3254"/>
                    </a:lnTo>
                    <a:lnTo>
                      <a:pt x="7970" y="3349"/>
                    </a:lnTo>
                    <a:lnTo>
                      <a:pt x="8017" y="3490"/>
                    </a:lnTo>
                    <a:lnTo>
                      <a:pt x="8017" y="3679"/>
                    </a:lnTo>
                    <a:lnTo>
                      <a:pt x="8112" y="3584"/>
                    </a:lnTo>
                    <a:lnTo>
                      <a:pt x="8348" y="3349"/>
                    </a:lnTo>
                    <a:lnTo>
                      <a:pt x="8489" y="3207"/>
                    </a:lnTo>
                    <a:lnTo>
                      <a:pt x="8631" y="3160"/>
                    </a:lnTo>
                    <a:lnTo>
                      <a:pt x="9291" y="2924"/>
                    </a:lnTo>
                    <a:lnTo>
                      <a:pt x="9291" y="2641"/>
                    </a:lnTo>
                    <a:lnTo>
                      <a:pt x="9244" y="2500"/>
                    </a:lnTo>
                    <a:lnTo>
                      <a:pt x="9244" y="2547"/>
                    </a:lnTo>
                    <a:lnTo>
                      <a:pt x="9149" y="2641"/>
                    </a:lnTo>
                    <a:lnTo>
                      <a:pt x="8961" y="2783"/>
                    </a:lnTo>
                    <a:lnTo>
                      <a:pt x="8819" y="2877"/>
                    </a:lnTo>
                    <a:lnTo>
                      <a:pt x="8583" y="3019"/>
                    </a:lnTo>
                    <a:lnTo>
                      <a:pt x="8442" y="3066"/>
                    </a:lnTo>
                    <a:lnTo>
                      <a:pt x="8300" y="3113"/>
                    </a:lnTo>
                    <a:lnTo>
                      <a:pt x="8206" y="3113"/>
                    </a:lnTo>
                    <a:lnTo>
                      <a:pt x="8065" y="3160"/>
                    </a:lnTo>
                    <a:lnTo>
                      <a:pt x="7970" y="3160"/>
                    </a:lnTo>
                    <a:lnTo>
                      <a:pt x="7829" y="3113"/>
                    </a:lnTo>
                    <a:lnTo>
                      <a:pt x="7687" y="3019"/>
                    </a:lnTo>
                    <a:lnTo>
                      <a:pt x="7310" y="2641"/>
                    </a:lnTo>
                    <a:lnTo>
                      <a:pt x="7121" y="2405"/>
                    </a:lnTo>
                    <a:lnTo>
                      <a:pt x="7027" y="2311"/>
                    </a:lnTo>
                    <a:lnTo>
                      <a:pt x="6744" y="2075"/>
                    </a:lnTo>
                    <a:lnTo>
                      <a:pt x="6697" y="2075"/>
                    </a:lnTo>
                    <a:lnTo>
                      <a:pt x="6603" y="2028"/>
                    </a:lnTo>
                    <a:lnTo>
                      <a:pt x="6461" y="1981"/>
                    </a:lnTo>
                    <a:lnTo>
                      <a:pt x="5990" y="1981"/>
                    </a:lnTo>
                    <a:lnTo>
                      <a:pt x="5848" y="1887"/>
                    </a:lnTo>
                    <a:lnTo>
                      <a:pt x="5801" y="1792"/>
                    </a:lnTo>
                    <a:lnTo>
                      <a:pt x="5754" y="1651"/>
                    </a:lnTo>
                    <a:lnTo>
                      <a:pt x="5801" y="1509"/>
                    </a:lnTo>
                    <a:lnTo>
                      <a:pt x="5801" y="1274"/>
                    </a:lnTo>
                    <a:lnTo>
                      <a:pt x="5848" y="1085"/>
                    </a:lnTo>
                    <a:lnTo>
                      <a:pt x="5942" y="896"/>
                    </a:lnTo>
                    <a:lnTo>
                      <a:pt x="6037" y="755"/>
                    </a:lnTo>
                    <a:lnTo>
                      <a:pt x="6084" y="613"/>
                    </a:lnTo>
                    <a:lnTo>
                      <a:pt x="6084" y="566"/>
                    </a:lnTo>
                    <a:lnTo>
                      <a:pt x="5754" y="330"/>
                    </a:lnTo>
                    <a:lnTo>
                      <a:pt x="5612" y="142"/>
                    </a:lnTo>
                    <a:lnTo>
                      <a:pt x="5565" y="95"/>
                    </a:lnTo>
                    <a:lnTo>
                      <a:pt x="5518"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3"/>
              <p:cNvSpPr/>
              <p:nvPr/>
            </p:nvSpPr>
            <p:spPr>
              <a:xfrm>
                <a:off x="6096151" y="2418565"/>
                <a:ext cx="1058" cy="1058"/>
              </a:xfrm>
              <a:custGeom>
                <a:avLst/>
                <a:gdLst/>
                <a:ahLst/>
                <a:cxnLst/>
                <a:rect l="l" t="t" r="r" b="b"/>
                <a:pathLst>
                  <a:path w="48" h="48" extrusionOk="0">
                    <a:moveTo>
                      <a:pt x="0" y="0"/>
                    </a:moveTo>
                    <a:lnTo>
                      <a:pt x="47" y="47"/>
                    </a:lnTo>
                    <a:lnTo>
                      <a:pt x="47" y="47"/>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3"/>
              <p:cNvSpPr/>
              <p:nvPr/>
            </p:nvSpPr>
            <p:spPr>
              <a:xfrm>
                <a:off x="6040022" y="2402962"/>
                <a:ext cx="44714" cy="48879"/>
              </a:xfrm>
              <a:custGeom>
                <a:avLst/>
                <a:gdLst/>
                <a:ahLst/>
                <a:cxnLst/>
                <a:rect l="l" t="t" r="r" b="b"/>
                <a:pathLst>
                  <a:path w="2029" h="2218" extrusionOk="0">
                    <a:moveTo>
                      <a:pt x="566" y="1"/>
                    </a:moveTo>
                    <a:lnTo>
                      <a:pt x="236" y="142"/>
                    </a:lnTo>
                    <a:lnTo>
                      <a:pt x="189" y="142"/>
                    </a:lnTo>
                    <a:lnTo>
                      <a:pt x="0" y="237"/>
                    </a:lnTo>
                    <a:lnTo>
                      <a:pt x="95" y="425"/>
                    </a:lnTo>
                    <a:lnTo>
                      <a:pt x="189" y="708"/>
                    </a:lnTo>
                    <a:lnTo>
                      <a:pt x="330" y="1038"/>
                    </a:lnTo>
                    <a:lnTo>
                      <a:pt x="425" y="1274"/>
                    </a:lnTo>
                    <a:lnTo>
                      <a:pt x="519" y="1510"/>
                    </a:lnTo>
                    <a:lnTo>
                      <a:pt x="566" y="1793"/>
                    </a:lnTo>
                    <a:lnTo>
                      <a:pt x="613" y="1934"/>
                    </a:lnTo>
                    <a:lnTo>
                      <a:pt x="613" y="2170"/>
                    </a:lnTo>
                    <a:lnTo>
                      <a:pt x="661" y="2217"/>
                    </a:lnTo>
                    <a:lnTo>
                      <a:pt x="991" y="1982"/>
                    </a:lnTo>
                    <a:lnTo>
                      <a:pt x="1085" y="1746"/>
                    </a:lnTo>
                    <a:lnTo>
                      <a:pt x="1038" y="1038"/>
                    </a:lnTo>
                    <a:lnTo>
                      <a:pt x="1038" y="944"/>
                    </a:lnTo>
                    <a:lnTo>
                      <a:pt x="1085" y="850"/>
                    </a:lnTo>
                    <a:lnTo>
                      <a:pt x="1132" y="803"/>
                    </a:lnTo>
                    <a:lnTo>
                      <a:pt x="1227" y="755"/>
                    </a:lnTo>
                    <a:lnTo>
                      <a:pt x="1557" y="755"/>
                    </a:lnTo>
                    <a:lnTo>
                      <a:pt x="1651" y="850"/>
                    </a:lnTo>
                    <a:lnTo>
                      <a:pt x="1698" y="897"/>
                    </a:lnTo>
                    <a:lnTo>
                      <a:pt x="1698" y="1133"/>
                    </a:lnTo>
                    <a:lnTo>
                      <a:pt x="1745" y="1227"/>
                    </a:lnTo>
                    <a:lnTo>
                      <a:pt x="1792" y="1180"/>
                    </a:lnTo>
                    <a:lnTo>
                      <a:pt x="2028" y="1038"/>
                    </a:lnTo>
                    <a:lnTo>
                      <a:pt x="1934" y="944"/>
                    </a:lnTo>
                    <a:lnTo>
                      <a:pt x="1698" y="803"/>
                    </a:lnTo>
                    <a:lnTo>
                      <a:pt x="1510" y="661"/>
                    </a:lnTo>
                    <a:lnTo>
                      <a:pt x="1227" y="661"/>
                    </a:lnTo>
                    <a:lnTo>
                      <a:pt x="1038" y="567"/>
                    </a:lnTo>
                    <a:lnTo>
                      <a:pt x="944" y="472"/>
                    </a:lnTo>
                    <a:lnTo>
                      <a:pt x="613" y="95"/>
                    </a:lnTo>
                    <a:lnTo>
                      <a:pt x="566"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3"/>
              <p:cNvSpPr/>
              <p:nvPr/>
            </p:nvSpPr>
            <p:spPr>
              <a:xfrm>
                <a:off x="5944401" y="2412328"/>
                <a:ext cx="99786" cy="103951"/>
              </a:xfrm>
              <a:custGeom>
                <a:avLst/>
                <a:gdLst/>
                <a:ahLst/>
                <a:cxnLst/>
                <a:rect l="l" t="t" r="r" b="b"/>
                <a:pathLst>
                  <a:path w="4528" h="4717" extrusionOk="0">
                    <a:moveTo>
                      <a:pt x="3915" y="0"/>
                    </a:moveTo>
                    <a:lnTo>
                      <a:pt x="3726" y="47"/>
                    </a:lnTo>
                    <a:lnTo>
                      <a:pt x="2642" y="472"/>
                    </a:lnTo>
                    <a:lnTo>
                      <a:pt x="2500" y="566"/>
                    </a:lnTo>
                    <a:lnTo>
                      <a:pt x="2406" y="566"/>
                    </a:lnTo>
                    <a:lnTo>
                      <a:pt x="2170" y="661"/>
                    </a:lnTo>
                    <a:lnTo>
                      <a:pt x="1981" y="708"/>
                    </a:lnTo>
                    <a:lnTo>
                      <a:pt x="1698" y="802"/>
                    </a:lnTo>
                    <a:lnTo>
                      <a:pt x="1557" y="802"/>
                    </a:lnTo>
                    <a:lnTo>
                      <a:pt x="1510" y="849"/>
                    </a:lnTo>
                    <a:lnTo>
                      <a:pt x="1274" y="943"/>
                    </a:lnTo>
                    <a:lnTo>
                      <a:pt x="991" y="1038"/>
                    </a:lnTo>
                    <a:lnTo>
                      <a:pt x="802" y="1085"/>
                    </a:lnTo>
                    <a:lnTo>
                      <a:pt x="519" y="1179"/>
                    </a:lnTo>
                    <a:lnTo>
                      <a:pt x="331" y="1274"/>
                    </a:lnTo>
                    <a:lnTo>
                      <a:pt x="236" y="1321"/>
                    </a:lnTo>
                    <a:lnTo>
                      <a:pt x="142" y="1321"/>
                    </a:lnTo>
                    <a:lnTo>
                      <a:pt x="1" y="1368"/>
                    </a:lnTo>
                    <a:lnTo>
                      <a:pt x="142" y="1651"/>
                    </a:lnTo>
                    <a:lnTo>
                      <a:pt x="236" y="1981"/>
                    </a:lnTo>
                    <a:lnTo>
                      <a:pt x="331" y="2311"/>
                    </a:lnTo>
                    <a:lnTo>
                      <a:pt x="378" y="2405"/>
                    </a:lnTo>
                    <a:lnTo>
                      <a:pt x="472" y="2594"/>
                    </a:lnTo>
                    <a:lnTo>
                      <a:pt x="519" y="2877"/>
                    </a:lnTo>
                    <a:lnTo>
                      <a:pt x="614" y="3254"/>
                    </a:lnTo>
                    <a:lnTo>
                      <a:pt x="614" y="3443"/>
                    </a:lnTo>
                    <a:lnTo>
                      <a:pt x="614" y="3585"/>
                    </a:lnTo>
                    <a:lnTo>
                      <a:pt x="755" y="3773"/>
                    </a:lnTo>
                    <a:lnTo>
                      <a:pt x="802" y="3820"/>
                    </a:lnTo>
                    <a:lnTo>
                      <a:pt x="897" y="4009"/>
                    </a:lnTo>
                    <a:lnTo>
                      <a:pt x="944" y="4150"/>
                    </a:lnTo>
                    <a:lnTo>
                      <a:pt x="897" y="4292"/>
                    </a:lnTo>
                    <a:lnTo>
                      <a:pt x="849" y="4433"/>
                    </a:lnTo>
                    <a:lnTo>
                      <a:pt x="755" y="4575"/>
                    </a:lnTo>
                    <a:lnTo>
                      <a:pt x="661" y="4716"/>
                    </a:lnTo>
                    <a:lnTo>
                      <a:pt x="708" y="4669"/>
                    </a:lnTo>
                    <a:lnTo>
                      <a:pt x="944" y="4481"/>
                    </a:lnTo>
                    <a:lnTo>
                      <a:pt x="1132" y="4292"/>
                    </a:lnTo>
                    <a:lnTo>
                      <a:pt x="1510" y="3915"/>
                    </a:lnTo>
                    <a:lnTo>
                      <a:pt x="1745" y="3585"/>
                    </a:lnTo>
                    <a:lnTo>
                      <a:pt x="1840" y="3443"/>
                    </a:lnTo>
                    <a:lnTo>
                      <a:pt x="1887" y="3396"/>
                    </a:lnTo>
                    <a:lnTo>
                      <a:pt x="1934" y="3302"/>
                    </a:lnTo>
                    <a:lnTo>
                      <a:pt x="1981" y="3254"/>
                    </a:lnTo>
                    <a:lnTo>
                      <a:pt x="2170" y="3113"/>
                    </a:lnTo>
                    <a:lnTo>
                      <a:pt x="2264" y="3066"/>
                    </a:lnTo>
                    <a:lnTo>
                      <a:pt x="2311" y="3066"/>
                    </a:lnTo>
                    <a:lnTo>
                      <a:pt x="2500" y="3019"/>
                    </a:lnTo>
                    <a:lnTo>
                      <a:pt x="2877" y="2877"/>
                    </a:lnTo>
                    <a:lnTo>
                      <a:pt x="3255" y="2641"/>
                    </a:lnTo>
                    <a:lnTo>
                      <a:pt x="3443" y="2500"/>
                    </a:lnTo>
                    <a:lnTo>
                      <a:pt x="3773" y="2311"/>
                    </a:lnTo>
                    <a:lnTo>
                      <a:pt x="3962" y="2217"/>
                    </a:lnTo>
                    <a:lnTo>
                      <a:pt x="4151" y="2170"/>
                    </a:lnTo>
                    <a:lnTo>
                      <a:pt x="4245" y="2170"/>
                    </a:lnTo>
                    <a:lnTo>
                      <a:pt x="4481" y="2028"/>
                    </a:lnTo>
                    <a:lnTo>
                      <a:pt x="4528" y="2028"/>
                    </a:lnTo>
                    <a:lnTo>
                      <a:pt x="4481" y="1462"/>
                    </a:lnTo>
                    <a:lnTo>
                      <a:pt x="4387" y="1132"/>
                    </a:lnTo>
                    <a:lnTo>
                      <a:pt x="4292" y="849"/>
                    </a:lnTo>
                    <a:lnTo>
                      <a:pt x="4104" y="472"/>
                    </a:lnTo>
                    <a:lnTo>
                      <a:pt x="3962" y="142"/>
                    </a:lnTo>
                    <a:lnTo>
                      <a:pt x="3915"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3"/>
              <p:cNvSpPr/>
              <p:nvPr/>
            </p:nvSpPr>
            <p:spPr>
              <a:xfrm>
                <a:off x="5584793" y="2222122"/>
                <a:ext cx="370032" cy="336755"/>
              </a:xfrm>
              <a:custGeom>
                <a:avLst/>
                <a:gdLst/>
                <a:ahLst/>
                <a:cxnLst/>
                <a:rect l="l" t="t" r="r" b="b"/>
                <a:pathLst>
                  <a:path w="16791" h="15281" extrusionOk="0">
                    <a:moveTo>
                      <a:pt x="12310" y="1"/>
                    </a:moveTo>
                    <a:lnTo>
                      <a:pt x="10093" y="944"/>
                    </a:lnTo>
                    <a:lnTo>
                      <a:pt x="9810" y="1038"/>
                    </a:lnTo>
                    <a:lnTo>
                      <a:pt x="9480" y="1180"/>
                    </a:lnTo>
                    <a:lnTo>
                      <a:pt x="9244" y="1227"/>
                    </a:lnTo>
                    <a:lnTo>
                      <a:pt x="8914" y="1227"/>
                    </a:lnTo>
                    <a:lnTo>
                      <a:pt x="8395" y="1840"/>
                    </a:lnTo>
                    <a:lnTo>
                      <a:pt x="7547" y="3208"/>
                    </a:lnTo>
                    <a:lnTo>
                      <a:pt x="7499" y="3349"/>
                    </a:lnTo>
                    <a:lnTo>
                      <a:pt x="7452" y="3444"/>
                    </a:lnTo>
                    <a:lnTo>
                      <a:pt x="7499" y="3538"/>
                    </a:lnTo>
                    <a:lnTo>
                      <a:pt x="7547" y="3679"/>
                    </a:lnTo>
                    <a:lnTo>
                      <a:pt x="7547" y="3821"/>
                    </a:lnTo>
                    <a:lnTo>
                      <a:pt x="7547" y="3962"/>
                    </a:lnTo>
                    <a:lnTo>
                      <a:pt x="7452" y="4151"/>
                    </a:lnTo>
                    <a:lnTo>
                      <a:pt x="7075" y="4623"/>
                    </a:lnTo>
                    <a:lnTo>
                      <a:pt x="6745" y="5141"/>
                    </a:lnTo>
                    <a:lnTo>
                      <a:pt x="6603" y="5377"/>
                    </a:lnTo>
                    <a:lnTo>
                      <a:pt x="6509" y="5566"/>
                    </a:lnTo>
                    <a:lnTo>
                      <a:pt x="6698" y="5613"/>
                    </a:lnTo>
                    <a:lnTo>
                      <a:pt x="6839" y="5613"/>
                    </a:lnTo>
                    <a:lnTo>
                      <a:pt x="7028" y="5660"/>
                    </a:lnTo>
                    <a:lnTo>
                      <a:pt x="7169" y="5754"/>
                    </a:lnTo>
                    <a:lnTo>
                      <a:pt x="7216" y="5849"/>
                    </a:lnTo>
                    <a:lnTo>
                      <a:pt x="7216" y="5943"/>
                    </a:lnTo>
                    <a:lnTo>
                      <a:pt x="7169" y="6085"/>
                    </a:lnTo>
                    <a:lnTo>
                      <a:pt x="7122" y="6320"/>
                    </a:lnTo>
                    <a:lnTo>
                      <a:pt x="7028" y="6368"/>
                    </a:lnTo>
                    <a:lnTo>
                      <a:pt x="7169" y="6462"/>
                    </a:lnTo>
                    <a:lnTo>
                      <a:pt x="7311" y="6603"/>
                    </a:lnTo>
                    <a:lnTo>
                      <a:pt x="7358" y="6745"/>
                    </a:lnTo>
                    <a:lnTo>
                      <a:pt x="7405" y="6886"/>
                    </a:lnTo>
                    <a:lnTo>
                      <a:pt x="7405" y="7169"/>
                    </a:lnTo>
                    <a:lnTo>
                      <a:pt x="7311" y="7405"/>
                    </a:lnTo>
                    <a:lnTo>
                      <a:pt x="7216" y="7594"/>
                    </a:lnTo>
                    <a:lnTo>
                      <a:pt x="7122" y="7688"/>
                    </a:lnTo>
                    <a:lnTo>
                      <a:pt x="6981" y="7735"/>
                    </a:lnTo>
                    <a:lnTo>
                      <a:pt x="6792" y="7877"/>
                    </a:lnTo>
                    <a:lnTo>
                      <a:pt x="6603" y="8065"/>
                    </a:lnTo>
                    <a:lnTo>
                      <a:pt x="6509" y="8254"/>
                    </a:lnTo>
                    <a:lnTo>
                      <a:pt x="6273" y="8584"/>
                    </a:lnTo>
                    <a:lnTo>
                      <a:pt x="6085" y="8820"/>
                    </a:lnTo>
                    <a:lnTo>
                      <a:pt x="5802" y="9009"/>
                    </a:lnTo>
                    <a:lnTo>
                      <a:pt x="5660" y="9056"/>
                    </a:lnTo>
                    <a:lnTo>
                      <a:pt x="5141" y="9339"/>
                    </a:lnTo>
                    <a:lnTo>
                      <a:pt x="4858" y="9433"/>
                    </a:lnTo>
                    <a:lnTo>
                      <a:pt x="4481" y="9527"/>
                    </a:lnTo>
                    <a:lnTo>
                      <a:pt x="4151" y="9574"/>
                    </a:lnTo>
                    <a:lnTo>
                      <a:pt x="3915" y="9622"/>
                    </a:lnTo>
                    <a:lnTo>
                      <a:pt x="3585" y="9622"/>
                    </a:lnTo>
                    <a:lnTo>
                      <a:pt x="3302" y="9574"/>
                    </a:lnTo>
                    <a:lnTo>
                      <a:pt x="3161" y="9527"/>
                    </a:lnTo>
                    <a:lnTo>
                      <a:pt x="3019" y="9574"/>
                    </a:lnTo>
                    <a:lnTo>
                      <a:pt x="2689" y="9669"/>
                    </a:lnTo>
                    <a:lnTo>
                      <a:pt x="2217" y="9857"/>
                    </a:lnTo>
                    <a:lnTo>
                      <a:pt x="1557" y="10188"/>
                    </a:lnTo>
                    <a:lnTo>
                      <a:pt x="1180" y="10423"/>
                    </a:lnTo>
                    <a:lnTo>
                      <a:pt x="944" y="10612"/>
                    </a:lnTo>
                    <a:lnTo>
                      <a:pt x="802" y="10942"/>
                    </a:lnTo>
                    <a:lnTo>
                      <a:pt x="850" y="10989"/>
                    </a:lnTo>
                    <a:lnTo>
                      <a:pt x="991" y="11131"/>
                    </a:lnTo>
                    <a:lnTo>
                      <a:pt x="1227" y="11414"/>
                    </a:lnTo>
                    <a:lnTo>
                      <a:pt x="1463" y="11650"/>
                    </a:lnTo>
                    <a:lnTo>
                      <a:pt x="1557" y="11838"/>
                    </a:lnTo>
                    <a:lnTo>
                      <a:pt x="1604" y="11885"/>
                    </a:lnTo>
                    <a:lnTo>
                      <a:pt x="1699" y="12074"/>
                    </a:lnTo>
                    <a:lnTo>
                      <a:pt x="1699" y="12216"/>
                    </a:lnTo>
                    <a:lnTo>
                      <a:pt x="1651" y="12357"/>
                    </a:lnTo>
                    <a:lnTo>
                      <a:pt x="1510" y="12593"/>
                    </a:lnTo>
                    <a:lnTo>
                      <a:pt x="1180" y="13064"/>
                    </a:lnTo>
                    <a:lnTo>
                      <a:pt x="850" y="13583"/>
                    </a:lnTo>
                    <a:lnTo>
                      <a:pt x="614" y="13913"/>
                    </a:lnTo>
                    <a:lnTo>
                      <a:pt x="378" y="14338"/>
                    </a:lnTo>
                    <a:lnTo>
                      <a:pt x="1" y="14715"/>
                    </a:lnTo>
                    <a:lnTo>
                      <a:pt x="189" y="15281"/>
                    </a:lnTo>
                    <a:lnTo>
                      <a:pt x="10942" y="11555"/>
                    </a:lnTo>
                    <a:lnTo>
                      <a:pt x="11084" y="11555"/>
                    </a:lnTo>
                    <a:lnTo>
                      <a:pt x="11319" y="11508"/>
                    </a:lnTo>
                    <a:lnTo>
                      <a:pt x="11508" y="11555"/>
                    </a:lnTo>
                    <a:lnTo>
                      <a:pt x="11650" y="11602"/>
                    </a:lnTo>
                    <a:lnTo>
                      <a:pt x="11744" y="11650"/>
                    </a:lnTo>
                    <a:lnTo>
                      <a:pt x="11838" y="11744"/>
                    </a:lnTo>
                    <a:lnTo>
                      <a:pt x="11933" y="11933"/>
                    </a:lnTo>
                    <a:lnTo>
                      <a:pt x="11933" y="11980"/>
                    </a:lnTo>
                    <a:lnTo>
                      <a:pt x="12357" y="11980"/>
                    </a:lnTo>
                    <a:lnTo>
                      <a:pt x="12451" y="12074"/>
                    </a:lnTo>
                    <a:lnTo>
                      <a:pt x="12546" y="12168"/>
                    </a:lnTo>
                    <a:lnTo>
                      <a:pt x="12593" y="12404"/>
                    </a:lnTo>
                    <a:lnTo>
                      <a:pt x="12640" y="12546"/>
                    </a:lnTo>
                    <a:lnTo>
                      <a:pt x="12734" y="12593"/>
                    </a:lnTo>
                    <a:lnTo>
                      <a:pt x="12876" y="12781"/>
                    </a:lnTo>
                    <a:lnTo>
                      <a:pt x="12970" y="12876"/>
                    </a:lnTo>
                    <a:lnTo>
                      <a:pt x="13064" y="12923"/>
                    </a:lnTo>
                    <a:lnTo>
                      <a:pt x="13583" y="12923"/>
                    </a:lnTo>
                    <a:lnTo>
                      <a:pt x="13678" y="12970"/>
                    </a:lnTo>
                    <a:lnTo>
                      <a:pt x="13819" y="13064"/>
                    </a:lnTo>
                    <a:lnTo>
                      <a:pt x="13913" y="13159"/>
                    </a:lnTo>
                    <a:lnTo>
                      <a:pt x="13913" y="13206"/>
                    </a:lnTo>
                    <a:lnTo>
                      <a:pt x="14385" y="13300"/>
                    </a:lnTo>
                    <a:lnTo>
                      <a:pt x="14526" y="13300"/>
                    </a:lnTo>
                    <a:lnTo>
                      <a:pt x="15281" y="13583"/>
                    </a:lnTo>
                    <a:lnTo>
                      <a:pt x="15470" y="13489"/>
                    </a:lnTo>
                    <a:lnTo>
                      <a:pt x="15611" y="13442"/>
                    </a:lnTo>
                    <a:lnTo>
                      <a:pt x="15753" y="13489"/>
                    </a:lnTo>
                    <a:lnTo>
                      <a:pt x="16036" y="13583"/>
                    </a:lnTo>
                    <a:lnTo>
                      <a:pt x="16319" y="13725"/>
                    </a:lnTo>
                    <a:lnTo>
                      <a:pt x="16554" y="13913"/>
                    </a:lnTo>
                    <a:lnTo>
                      <a:pt x="16649" y="13725"/>
                    </a:lnTo>
                    <a:lnTo>
                      <a:pt x="16554" y="13678"/>
                    </a:lnTo>
                    <a:lnTo>
                      <a:pt x="16460" y="13583"/>
                    </a:lnTo>
                    <a:lnTo>
                      <a:pt x="16413" y="13489"/>
                    </a:lnTo>
                    <a:lnTo>
                      <a:pt x="16413" y="13395"/>
                    </a:lnTo>
                    <a:lnTo>
                      <a:pt x="16460" y="13300"/>
                    </a:lnTo>
                    <a:lnTo>
                      <a:pt x="16507" y="13206"/>
                    </a:lnTo>
                    <a:lnTo>
                      <a:pt x="16554" y="13159"/>
                    </a:lnTo>
                    <a:lnTo>
                      <a:pt x="16696" y="12970"/>
                    </a:lnTo>
                    <a:lnTo>
                      <a:pt x="16790" y="12829"/>
                    </a:lnTo>
                    <a:lnTo>
                      <a:pt x="16743" y="12734"/>
                    </a:lnTo>
                    <a:lnTo>
                      <a:pt x="16696" y="12640"/>
                    </a:lnTo>
                    <a:lnTo>
                      <a:pt x="16554" y="12498"/>
                    </a:lnTo>
                    <a:lnTo>
                      <a:pt x="16507" y="12404"/>
                    </a:lnTo>
                    <a:lnTo>
                      <a:pt x="16460" y="12263"/>
                    </a:lnTo>
                    <a:lnTo>
                      <a:pt x="16460" y="12027"/>
                    </a:lnTo>
                    <a:lnTo>
                      <a:pt x="16460" y="11933"/>
                    </a:lnTo>
                    <a:lnTo>
                      <a:pt x="16413" y="11650"/>
                    </a:lnTo>
                    <a:lnTo>
                      <a:pt x="16319" y="11414"/>
                    </a:lnTo>
                    <a:lnTo>
                      <a:pt x="16271" y="11272"/>
                    </a:lnTo>
                    <a:lnTo>
                      <a:pt x="16224" y="11178"/>
                    </a:lnTo>
                    <a:lnTo>
                      <a:pt x="16177" y="10989"/>
                    </a:lnTo>
                    <a:lnTo>
                      <a:pt x="16083" y="10518"/>
                    </a:lnTo>
                    <a:lnTo>
                      <a:pt x="15753" y="9905"/>
                    </a:lnTo>
                    <a:lnTo>
                      <a:pt x="15753" y="9857"/>
                    </a:lnTo>
                    <a:lnTo>
                      <a:pt x="15422" y="7358"/>
                    </a:lnTo>
                    <a:lnTo>
                      <a:pt x="15281" y="7122"/>
                    </a:lnTo>
                    <a:lnTo>
                      <a:pt x="15234" y="7028"/>
                    </a:lnTo>
                    <a:lnTo>
                      <a:pt x="15092" y="6698"/>
                    </a:lnTo>
                    <a:lnTo>
                      <a:pt x="14998" y="6462"/>
                    </a:lnTo>
                    <a:lnTo>
                      <a:pt x="14998" y="6368"/>
                    </a:lnTo>
                    <a:lnTo>
                      <a:pt x="14951" y="6273"/>
                    </a:lnTo>
                    <a:lnTo>
                      <a:pt x="14762" y="5849"/>
                    </a:lnTo>
                    <a:lnTo>
                      <a:pt x="14715" y="5660"/>
                    </a:lnTo>
                    <a:lnTo>
                      <a:pt x="14715" y="5613"/>
                    </a:lnTo>
                    <a:lnTo>
                      <a:pt x="14621" y="5236"/>
                    </a:lnTo>
                    <a:lnTo>
                      <a:pt x="14526" y="5047"/>
                    </a:lnTo>
                    <a:lnTo>
                      <a:pt x="14385" y="4764"/>
                    </a:lnTo>
                    <a:lnTo>
                      <a:pt x="14291" y="4717"/>
                    </a:lnTo>
                    <a:lnTo>
                      <a:pt x="14102" y="4670"/>
                    </a:lnTo>
                    <a:lnTo>
                      <a:pt x="13960" y="4575"/>
                    </a:lnTo>
                    <a:lnTo>
                      <a:pt x="13913" y="4481"/>
                    </a:lnTo>
                    <a:lnTo>
                      <a:pt x="13866" y="4387"/>
                    </a:lnTo>
                    <a:lnTo>
                      <a:pt x="13819" y="4198"/>
                    </a:lnTo>
                    <a:lnTo>
                      <a:pt x="13819" y="4009"/>
                    </a:lnTo>
                    <a:lnTo>
                      <a:pt x="13819" y="3962"/>
                    </a:lnTo>
                    <a:lnTo>
                      <a:pt x="13819" y="3868"/>
                    </a:lnTo>
                    <a:lnTo>
                      <a:pt x="13725" y="3679"/>
                    </a:lnTo>
                    <a:lnTo>
                      <a:pt x="13536" y="3444"/>
                    </a:lnTo>
                    <a:lnTo>
                      <a:pt x="13347" y="3208"/>
                    </a:lnTo>
                    <a:lnTo>
                      <a:pt x="13253" y="2925"/>
                    </a:lnTo>
                    <a:lnTo>
                      <a:pt x="13253" y="2595"/>
                    </a:lnTo>
                    <a:lnTo>
                      <a:pt x="13300" y="2406"/>
                    </a:lnTo>
                    <a:lnTo>
                      <a:pt x="13395" y="2264"/>
                    </a:lnTo>
                    <a:lnTo>
                      <a:pt x="13395" y="2123"/>
                    </a:lnTo>
                    <a:lnTo>
                      <a:pt x="13347" y="1934"/>
                    </a:lnTo>
                    <a:lnTo>
                      <a:pt x="13300" y="1793"/>
                    </a:lnTo>
                    <a:lnTo>
                      <a:pt x="13253" y="1793"/>
                    </a:lnTo>
                    <a:lnTo>
                      <a:pt x="13064" y="1416"/>
                    </a:lnTo>
                    <a:lnTo>
                      <a:pt x="12876" y="1038"/>
                    </a:lnTo>
                    <a:lnTo>
                      <a:pt x="12829" y="991"/>
                    </a:lnTo>
                    <a:lnTo>
                      <a:pt x="1231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3"/>
              <p:cNvSpPr/>
              <p:nvPr/>
            </p:nvSpPr>
            <p:spPr>
              <a:xfrm>
                <a:off x="5880999" y="2523529"/>
                <a:ext cx="85241" cy="164223"/>
              </a:xfrm>
              <a:custGeom>
                <a:avLst/>
                <a:gdLst/>
                <a:ahLst/>
                <a:cxnLst/>
                <a:rect l="l" t="t" r="r" b="b"/>
                <a:pathLst>
                  <a:path w="3868" h="7452" extrusionOk="0">
                    <a:moveTo>
                      <a:pt x="425" y="1"/>
                    </a:moveTo>
                    <a:lnTo>
                      <a:pt x="378" y="48"/>
                    </a:lnTo>
                    <a:lnTo>
                      <a:pt x="331" y="331"/>
                    </a:lnTo>
                    <a:lnTo>
                      <a:pt x="378" y="661"/>
                    </a:lnTo>
                    <a:lnTo>
                      <a:pt x="378" y="802"/>
                    </a:lnTo>
                    <a:lnTo>
                      <a:pt x="331" y="897"/>
                    </a:lnTo>
                    <a:lnTo>
                      <a:pt x="237" y="1085"/>
                    </a:lnTo>
                    <a:lnTo>
                      <a:pt x="95" y="1227"/>
                    </a:lnTo>
                    <a:lnTo>
                      <a:pt x="1" y="1274"/>
                    </a:lnTo>
                    <a:lnTo>
                      <a:pt x="48" y="1321"/>
                    </a:lnTo>
                    <a:lnTo>
                      <a:pt x="189" y="1368"/>
                    </a:lnTo>
                    <a:lnTo>
                      <a:pt x="284" y="1510"/>
                    </a:lnTo>
                    <a:lnTo>
                      <a:pt x="331" y="1651"/>
                    </a:lnTo>
                    <a:lnTo>
                      <a:pt x="331" y="1840"/>
                    </a:lnTo>
                    <a:lnTo>
                      <a:pt x="284" y="2028"/>
                    </a:lnTo>
                    <a:lnTo>
                      <a:pt x="189" y="2170"/>
                    </a:lnTo>
                    <a:lnTo>
                      <a:pt x="142" y="2264"/>
                    </a:lnTo>
                    <a:lnTo>
                      <a:pt x="284" y="2594"/>
                    </a:lnTo>
                    <a:lnTo>
                      <a:pt x="284" y="2642"/>
                    </a:lnTo>
                    <a:lnTo>
                      <a:pt x="472" y="2642"/>
                    </a:lnTo>
                    <a:lnTo>
                      <a:pt x="614" y="2736"/>
                    </a:lnTo>
                    <a:lnTo>
                      <a:pt x="708" y="2783"/>
                    </a:lnTo>
                    <a:lnTo>
                      <a:pt x="850" y="2877"/>
                    </a:lnTo>
                    <a:lnTo>
                      <a:pt x="944" y="3019"/>
                    </a:lnTo>
                    <a:lnTo>
                      <a:pt x="944" y="3113"/>
                    </a:lnTo>
                    <a:lnTo>
                      <a:pt x="1085" y="3160"/>
                    </a:lnTo>
                    <a:lnTo>
                      <a:pt x="1604" y="3349"/>
                    </a:lnTo>
                    <a:lnTo>
                      <a:pt x="1840" y="3490"/>
                    </a:lnTo>
                    <a:lnTo>
                      <a:pt x="1887" y="3538"/>
                    </a:lnTo>
                    <a:lnTo>
                      <a:pt x="1981" y="3538"/>
                    </a:lnTo>
                    <a:lnTo>
                      <a:pt x="2123" y="3585"/>
                    </a:lnTo>
                    <a:lnTo>
                      <a:pt x="2170" y="3632"/>
                    </a:lnTo>
                    <a:lnTo>
                      <a:pt x="2264" y="3726"/>
                    </a:lnTo>
                    <a:lnTo>
                      <a:pt x="2264" y="3868"/>
                    </a:lnTo>
                    <a:lnTo>
                      <a:pt x="2217" y="3962"/>
                    </a:lnTo>
                    <a:lnTo>
                      <a:pt x="2076" y="4104"/>
                    </a:lnTo>
                    <a:lnTo>
                      <a:pt x="1934" y="4245"/>
                    </a:lnTo>
                    <a:lnTo>
                      <a:pt x="1557" y="4575"/>
                    </a:lnTo>
                    <a:lnTo>
                      <a:pt x="1463" y="4669"/>
                    </a:lnTo>
                    <a:lnTo>
                      <a:pt x="1321" y="4811"/>
                    </a:lnTo>
                    <a:lnTo>
                      <a:pt x="1321" y="4905"/>
                    </a:lnTo>
                    <a:lnTo>
                      <a:pt x="1274" y="5141"/>
                    </a:lnTo>
                    <a:lnTo>
                      <a:pt x="1133" y="5330"/>
                    </a:lnTo>
                    <a:lnTo>
                      <a:pt x="991" y="5566"/>
                    </a:lnTo>
                    <a:lnTo>
                      <a:pt x="708" y="5896"/>
                    </a:lnTo>
                    <a:lnTo>
                      <a:pt x="661" y="5896"/>
                    </a:lnTo>
                    <a:lnTo>
                      <a:pt x="661" y="5943"/>
                    </a:lnTo>
                    <a:lnTo>
                      <a:pt x="614" y="5943"/>
                    </a:lnTo>
                    <a:lnTo>
                      <a:pt x="614" y="6131"/>
                    </a:lnTo>
                    <a:lnTo>
                      <a:pt x="614" y="6226"/>
                    </a:lnTo>
                    <a:lnTo>
                      <a:pt x="614" y="6273"/>
                    </a:lnTo>
                    <a:lnTo>
                      <a:pt x="755" y="6320"/>
                    </a:lnTo>
                    <a:lnTo>
                      <a:pt x="850" y="6414"/>
                    </a:lnTo>
                    <a:lnTo>
                      <a:pt x="944" y="6556"/>
                    </a:lnTo>
                    <a:lnTo>
                      <a:pt x="1038" y="6697"/>
                    </a:lnTo>
                    <a:lnTo>
                      <a:pt x="1227" y="6886"/>
                    </a:lnTo>
                    <a:lnTo>
                      <a:pt x="1321" y="6980"/>
                    </a:lnTo>
                    <a:lnTo>
                      <a:pt x="1368" y="7028"/>
                    </a:lnTo>
                    <a:lnTo>
                      <a:pt x="1416" y="7075"/>
                    </a:lnTo>
                    <a:lnTo>
                      <a:pt x="1698" y="6792"/>
                    </a:lnTo>
                    <a:lnTo>
                      <a:pt x="1557" y="7169"/>
                    </a:lnTo>
                    <a:lnTo>
                      <a:pt x="1651" y="7216"/>
                    </a:lnTo>
                    <a:lnTo>
                      <a:pt x="1887" y="7311"/>
                    </a:lnTo>
                    <a:lnTo>
                      <a:pt x="1981" y="7358"/>
                    </a:lnTo>
                    <a:lnTo>
                      <a:pt x="2123" y="7358"/>
                    </a:lnTo>
                    <a:lnTo>
                      <a:pt x="2453" y="7263"/>
                    </a:lnTo>
                    <a:lnTo>
                      <a:pt x="2689" y="7263"/>
                    </a:lnTo>
                    <a:lnTo>
                      <a:pt x="2783" y="7311"/>
                    </a:lnTo>
                    <a:lnTo>
                      <a:pt x="2925" y="7452"/>
                    </a:lnTo>
                    <a:lnTo>
                      <a:pt x="2925" y="7263"/>
                    </a:lnTo>
                    <a:lnTo>
                      <a:pt x="3019" y="7028"/>
                    </a:lnTo>
                    <a:lnTo>
                      <a:pt x="3491" y="6037"/>
                    </a:lnTo>
                    <a:lnTo>
                      <a:pt x="3821" y="5047"/>
                    </a:lnTo>
                    <a:lnTo>
                      <a:pt x="3868" y="4764"/>
                    </a:lnTo>
                    <a:lnTo>
                      <a:pt x="3868" y="4434"/>
                    </a:lnTo>
                    <a:lnTo>
                      <a:pt x="3821" y="4104"/>
                    </a:lnTo>
                    <a:lnTo>
                      <a:pt x="3774" y="3868"/>
                    </a:lnTo>
                    <a:lnTo>
                      <a:pt x="3774" y="3821"/>
                    </a:lnTo>
                    <a:lnTo>
                      <a:pt x="3774" y="3773"/>
                    </a:lnTo>
                    <a:lnTo>
                      <a:pt x="3679" y="3632"/>
                    </a:lnTo>
                    <a:lnTo>
                      <a:pt x="3585" y="3396"/>
                    </a:lnTo>
                    <a:lnTo>
                      <a:pt x="3585" y="3207"/>
                    </a:lnTo>
                    <a:lnTo>
                      <a:pt x="3538" y="2830"/>
                    </a:lnTo>
                    <a:lnTo>
                      <a:pt x="3396" y="2736"/>
                    </a:lnTo>
                    <a:lnTo>
                      <a:pt x="3349" y="2642"/>
                    </a:lnTo>
                    <a:lnTo>
                      <a:pt x="3302" y="2547"/>
                    </a:lnTo>
                    <a:lnTo>
                      <a:pt x="3255" y="2406"/>
                    </a:lnTo>
                    <a:lnTo>
                      <a:pt x="3255" y="2453"/>
                    </a:lnTo>
                    <a:lnTo>
                      <a:pt x="2972" y="2547"/>
                    </a:lnTo>
                    <a:lnTo>
                      <a:pt x="2925" y="2594"/>
                    </a:lnTo>
                    <a:lnTo>
                      <a:pt x="2783" y="2594"/>
                    </a:lnTo>
                    <a:lnTo>
                      <a:pt x="2736" y="2642"/>
                    </a:lnTo>
                    <a:lnTo>
                      <a:pt x="2689" y="2642"/>
                    </a:lnTo>
                    <a:lnTo>
                      <a:pt x="2595" y="2689"/>
                    </a:lnTo>
                    <a:lnTo>
                      <a:pt x="2500" y="2689"/>
                    </a:lnTo>
                    <a:lnTo>
                      <a:pt x="2406" y="2642"/>
                    </a:lnTo>
                    <a:lnTo>
                      <a:pt x="2312" y="2547"/>
                    </a:lnTo>
                    <a:lnTo>
                      <a:pt x="2217" y="2359"/>
                    </a:lnTo>
                    <a:lnTo>
                      <a:pt x="2170" y="2076"/>
                    </a:lnTo>
                    <a:lnTo>
                      <a:pt x="2217" y="1934"/>
                    </a:lnTo>
                    <a:lnTo>
                      <a:pt x="2264" y="1840"/>
                    </a:lnTo>
                    <a:lnTo>
                      <a:pt x="2406" y="1651"/>
                    </a:lnTo>
                    <a:lnTo>
                      <a:pt x="2500" y="1557"/>
                    </a:lnTo>
                    <a:lnTo>
                      <a:pt x="2595" y="1463"/>
                    </a:lnTo>
                    <a:lnTo>
                      <a:pt x="2595" y="1274"/>
                    </a:lnTo>
                    <a:lnTo>
                      <a:pt x="2547" y="1180"/>
                    </a:lnTo>
                    <a:lnTo>
                      <a:pt x="2547" y="1132"/>
                    </a:lnTo>
                    <a:lnTo>
                      <a:pt x="2547" y="1085"/>
                    </a:lnTo>
                    <a:lnTo>
                      <a:pt x="2595" y="1038"/>
                    </a:lnTo>
                    <a:lnTo>
                      <a:pt x="2595" y="991"/>
                    </a:lnTo>
                    <a:lnTo>
                      <a:pt x="2642" y="944"/>
                    </a:lnTo>
                    <a:lnTo>
                      <a:pt x="2642" y="897"/>
                    </a:lnTo>
                    <a:lnTo>
                      <a:pt x="2689" y="849"/>
                    </a:lnTo>
                    <a:lnTo>
                      <a:pt x="2689" y="802"/>
                    </a:lnTo>
                    <a:lnTo>
                      <a:pt x="2736" y="755"/>
                    </a:lnTo>
                    <a:lnTo>
                      <a:pt x="2783" y="708"/>
                    </a:lnTo>
                    <a:lnTo>
                      <a:pt x="2878" y="614"/>
                    </a:lnTo>
                    <a:lnTo>
                      <a:pt x="2642" y="425"/>
                    </a:lnTo>
                    <a:lnTo>
                      <a:pt x="2170" y="236"/>
                    </a:lnTo>
                    <a:lnTo>
                      <a:pt x="2123" y="283"/>
                    </a:lnTo>
                    <a:lnTo>
                      <a:pt x="1981" y="331"/>
                    </a:lnTo>
                    <a:lnTo>
                      <a:pt x="1887" y="378"/>
                    </a:lnTo>
                    <a:lnTo>
                      <a:pt x="1793" y="378"/>
                    </a:lnTo>
                    <a:lnTo>
                      <a:pt x="944" y="95"/>
                    </a:lnTo>
                    <a:lnTo>
                      <a:pt x="897" y="95"/>
                    </a:lnTo>
                    <a:lnTo>
                      <a:pt x="425"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3"/>
              <p:cNvSpPr/>
              <p:nvPr/>
            </p:nvSpPr>
            <p:spPr>
              <a:xfrm>
                <a:off x="5889307" y="2648240"/>
                <a:ext cx="22" cy="22"/>
              </a:xfrm>
              <a:custGeom>
                <a:avLst/>
                <a:gdLst/>
                <a:ahLst/>
                <a:cxnLst/>
                <a:rect l="l" t="t" r="r" b="b"/>
                <a:pathLst>
                  <a:path w="1" h="1" extrusionOk="0">
                    <a:moveTo>
                      <a:pt x="1" y="1"/>
                    </a:moveTo>
                    <a:lnTo>
                      <a:pt x="1" y="1"/>
                    </a:lnTo>
                    <a:lnTo>
                      <a:pt x="1" y="1"/>
                    </a:lnTo>
                    <a:lnTo>
                      <a:pt x="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3"/>
              <p:cNvSpPr/>
              <p:nvPr/>
            </p:nvSpPr>
            <p:spPr>
              <a:xfrm>
                <a:off x="5889307" y="2590038"/>
                <a:ext cx="22" cy="1058"/>
              </a:xfrm>
              <a:custGeom>
                <a:avLst/>
                <a:gdLst/>
                <a:ahLst/>
                <a:cxnLst/>
                <a:rect l="l" t="t" r="r" b="b"/>
                <a:pathLst>
                  <a:path w="1" h="48" extrusionOk="0">
                    <a:moveTo>
                      <a:pt x="1" y="48"/>
                    </a:moveTo>
                    <a:lnTo>
                      <a:pt x="1" y="1"/>
                    </a:lnTo>
                    <a:lnTo>
                      <a:pt x="1" y="48"/>
                    </a:lnTo>
                    <a:lnTo>
                      <a:pt x="1" y="48"/>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3"/>
              <p:cNvSpPr/>
              <p:nvPr/>
            </p:nvSpPr>
            <p:spPr>
              <a:xfrm>
                <a:off x="5548431" y="2486110"/>
                <a:ext cx="367938" cy="261938"/>
              </a:xfrm>
              <a:custGeom>
                <a:avLst/>
                <a:gdLst/>
                <a:ahLst/>
                <a:cxnLst/>
                <a:rect l="l" t="t" r="r" b="b"/>
                <a:pathLst>
                  <a:path w="16696" h="11886" extrusionOk="0">
                    <a:moveTo>
                      <a:pt x="12969" y="1"/>
                    </a:moveTo>
                    <a:lnTo>
                      <a:pt x="12734" y="48"/>
                    </a:lnTo>
                    <a:lnTo>
                      <a:pt x="1745" y="3821"/>
                    </a:lnTo>
                    <a:lnTo>
                      <a:pt x="1556" y="3821"/>
                    </a:lnTo>
                    <a:lnTo>
                      <a:pt x="1509" y="3726"/>
                    </a:lnTo>
                    <a:lnTo>
                      <a:pt x="1462" y="3679"/>
                    </a:lnTo>
                    <a:lnTo>
                      <a:pt x="1273" y="3113"/>
                    </a:lnTo>
                    <a:lnTo>
                      <a:pt x="1226" y="3208"/>
                    </a:lnTo>
                    <a:lnTo>
                      <a:pt x="660" y="3679"/>
                    </a:lnTo>
                    <a:lnTo>
                      <a:pt x="425" y="3962"/>
                    </a:lnTo>
                    <a:lnTo>
                      <a:pt x="236" y="4198"/>
                    </a:lnTo>
                    <a:lnTo>
                      <a:pt x="142" y="4292"/>
                    </a:lnTo>
                    <a:lnTo>
                      <a:pt x="0" y="4528"/>
                    </a:lnTo>
                    <a:lnTo>
                      <a:pt x="2170" y="11885"/>
                    </a:lnTo>
                    <a:lnTo>
                      <a:pt x="14479" y="7877"/>
                    </a:lnTo>
                    <a:lnTo>
                      <a:pt x="14479" y="7735"/>
                    </a:lnTo>
                    <a:lnTo>
                      <a:pt x="14573" y="7452"/>
                    </a:lnTo>
                    <a:lnTo>
                      <a:pt x="14620" y="7358"/>
                    </a:lnTo>
                    <a:lnTo>
                      <a:pt x="14714" y="7311"/>
                    </a:lnTo>
                    <a:lnTo>
                      <a:pt x="15139" y="7122"/>
                    </a:lnTo>
                    <a:lnTo>
                      <a:pt x="15233" y="7122"/>
                    </a:lnTo>
                    <a:lnTo>
                      <a:pt x="15328" y="7169"/>
                    </a:lnTo>
                    <a:lnTo>
                      <a:pt x="15469" y="7264"/>
                    </a:lnTo>
                    <a:lnTo>
                      <a:pt x="15469" y="7216"/>
                    </a:lnTo>
                    <a:lnTo>
                      <a:pt x="15516" y="7216"/>
                    </a:lnTo>
                    <a:lnTo>
                      <a:pt x="15705" y="6981"/>
                    </a:lnTo>
                    <a:lnTo>
                      <a:pt x="15893" y="6698"/>
                    </a:lnTo>
                    <a:lnTo>
                      <a:pt x="15941" y="6509"/>
                    </a:lnTo>
                    <a:lnTo>
                      <a:pt x="15988" y="6415"/>
                    </a:lnTo>
                    <a:lnTo>
                      <a:pt x="16082" y="6226"/>
                    </a:lnTo>
                    <a:lnTo>
                      <a:pt x="16224" y="6085"/>
                    </a:lnTo>
                    <a:lnTo>
                      <a:pt x="16271" y="5990"/>
                    </a:lnTo>
                    <a:lnTo>
                      <a:pt x="16459" y="5802"/>
                    </a:lnTo>
                    <a:lnTo>
                      <a:pt x="16695" y="5613"/>
                    </a:lnTo>
                    <a:lnTo>
                      <a:pt x="16648" y="5566"/>
                    </a:lnTo>
                    <a:lnTo>
                      <a:pt x="16459" y="5424"/>
                    </a:lnTo>
                    <a:lnTo>
                      <a:pt x="16035" y="5283"/>
                    </a:lnTo>
                    <a:lnTo>
                      <a:pt x="15752" y="5188"/>
                    </a:lnTo>
                    <a:lnTo>
                      <a:pt x="15658" y="5094"/>
                    </a:lnTo>
                    <a:lnTo>
                      <a:pt x="15563" y="5000"/>
                    </a:lnTo>
                    <a:lnTo>
                      <a:pt x="15563" y="4858"/>
                    </a:lnTo>
                    <a:lnTo>
                      <a:pt x="15469" y="4811"/>
                    </a:lnTo>
                    <a:lnTo>
                      <a:pt x="15233" y="4811"/>
                    </a:lnTo>
                    <a:lnTo>
                      <a:pt x="15092" y="4717"/>
                    </a:lnTo>
                    <a:lnTo>
                      <a:pt x="14950" y="4528"/>
                    </a:lnTo>
                    <a:lnTo>
                      <a:pt x="14950" y="4434"/>
                    </a:lnTo>
                    <a:lnTo>
                      <a:pt x="14809" y="4151"/>
                    </a:lnTo>
                    <a:lnTo>
                      <a:pt x="14762" y="4057"/>
                    </a:lnTo>
                    <a:lnTo>
                      <a:pt x="14762" y="3915"/>
                    </a:lnTo>
                    <a:lnTo>
                      <a:pt x="14856" y="3679"/>
                    </a:lnTo>
                    <a:lnTo>
                      <a:pt x="14950" y="3443"/>
                    </a:lnTo>
                    <a:lnTo>
                      <a:pt x="14903" y="3396"/>
                    </a:lnTo>
                    <a:lnTo>
                      <a:pt x="14809" y="3349"/>
                    </a:lnTo>
                    <a:lnTo>
                      <a:pt x="14714" y="3208"/>
                    </a:lnTo>
                    <a:lnTo>
                      <a:pt x="14667" y="3066"/>
                    </a:lnTo>
                    <a:lnTo>
                      <a:pt x="14667" y="2925"/>
                    </a:lnTo>
                    <a:lnTo>
                      <a:pt x="14667" y="2783"/>
                    </a:lnTo>
                    <a:lnTo>
                      <a:pt x="14762" y="2689"/>
                    </a:lnTo>
                    <a:lnTo>
                      <a:pt x="14903" y="2547"/>
                    </a:lnTo>
                    <a:lnTo>
                      <a:pt x="14950" y="2500"/>
                    </a:lnTo>
                    <a:lnTo>
                      <a:pt x="14997" y="2406"/>
                    </a:lnTo>
                    <a:lnTo>
                      <a:pt x="14950" y="2029"/>
                    </a:lnTo>
                    <a:lnTo>
                      <a:pt x="14997" y="1793"/>
                    </a:lnTo>
                    <a:lnTo>
                      <a:pt x="15045" y="1557"/>
                    </a:lnTo>
                    <a:lnTo>
                      <a:pt x="15092" y="1463"/>
                    </a:lnTo>
                    <a:lnTo>
                      <a:pt x="15139" y="1416"/>
                    </a:lnTo>
                    <a:lnTo>
                      <a:pt x="14573" y="1416"/>
                    </a:lnTo>
                    <a:lnTo>
                      <a:pt x="14479" y="1368"/>
                    </a:lnTo>
                    <a:lnTo>
                      <a:pt x="14384" y="1274"/>
                    </a:lnTo>
                    <a:lnTo>
                      <a:pt x="14196" y="1133"/>
                    </a:lnTo>
                    <a:lnTo>
                      <a:pt x="14101" y="991"/>
                    </a:lnTo>
                    <a:lnTo>
                      <a:pt x="13960" y="897"/>
                    </a:lnTo>
                    <a:lnTo>
                      <a:pt x="13866" y="755"/>
                    </a:lnTo>
                    <a:lnTo>
                      <a:pt x="13771" y="472"/>
                    </a:lnTo>
                    <a:lnTo>
                      <a:pt x="13535" y="472"/>
                    </a:lnTo>
                    <a:lnTo>
                      <a:pt x="13347" y="425"/>
                    </a:lnTo>
                    <a:lnTo>
                      <a:pt x="13205" y="284"/>
                    </a:lnTo>
                    <a:lnTo>
                      <a:pt x="13111" y="142"/>
                    </a:lnTo>
                    <a:lnTo>
                      <a:pt x="1311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3"/>
              <p:cNvSpPr/>
              <p:nvPr/>
            </p:nvSpPr>
            <p:spPr>
              <a:xfrm>
                <a:off x="5883093" y="2516257"/>
                <a:ext cx="22" cy="22"/>
              </a:xfrm>
              <a:custGeom>
                <a:avLst/>
                <a:gdLst/>
                <a:ahLst/>
                <a:cxnLst/>
                <a:rect l="l" t="t" r="r" b="b"/>
                <a:pathLst>
                  <a:path w="1" h="1" extrusionOk="0">
                    <a:moveTo>
                      <a:pt x="0" y="0"/>
                    </a:moveTo>
                    <a:lnTo>
                      <a:pt x="0" y="0"/>
                    </a:lnTo>
                    <a:lnTo>
                      <a:pt x="0" y="0"/>
                    </a:lnTo>
                    <a:lnTo>
                      <a:pt x="0" y="0"/>
                    </a:lnTo>
                    <a:lnTo>
                      <a:pt x="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3"/>
              <p:cNvSpPr/>
              <p:nvPr/>
            </p:nvSpPr>
            <p:spPr>
              <a:xfrm>
                <a:off x="5662740" y="2716842"/>
                <a:ext cx="61352" cy="44714"/>
              </a:xfrm>
              <a:custGeom>
                <a:avLst/>
                <a:gdLst/>
                <a:ahLst/>
                <a:cxnLst/>
                <a:rect l="l" t="t" r="r" b="b"/>
                <a:pathLst>
                  <a:path w="2784" h="2029" extrusionOk="0">
                    <a:moveTo>
                      <a:pt x="2783" y="1"/>
                    </a:moveTo>
                    <a:lnTo>
                      <a:pt x="1" y="944"/>
                    </a:lnTo>
                    <a:lnTo>
                      <a:pt x="425" y="2028"/>
                    </a:lnTo>
                    <a:lnTo>
                      <a:pt x="708" y="1604"/>
                    </a:lnTo>
                    <a:lnTo>
                      <a:pt x="850" y="1463"/>
                    </a:lnTo>
                    <a:lnTo>
                      <a:pt x="944" y="1368"/>
                    </a:lnTo>
                    <a:lnTo>
                      <a:pt x="1180" y="1274"/>
                    </a:lnTo>
                    <a:lnTo>
                      <a:pt x="1274" y="1180"/>
                    </a:lnTo>
                    <a:lnTo>
                      <a:pt x="1463" y="849"/>
                    </a:lnTo>
                    <a:lnTo>
                      <a:pt x="1604" y="566"/>
                    </a:lnTo>
                    <a:lnTo>
                      <a:pt x="1699" y="519"/>
                    </a:lnTo>
                    <a:lnTo>
                      <a:pt x="1793" y="472"/>
                    </a:lnTo>
                    <a:lnTo>
                      <a:pt x="1887" y="425"/>
                    </a:lnTo>
                    <a:lnTo>
                      <a:pt x="2029" y="378"/>
                    </a:lnTo>
                    <a:lnTo>
                      <a:pt x="2076" y="378"/>
                    </a:lnTo>
                    <a:lnTo>
                      <a:pt x="2359" y="425"/>
                    </a:lnTo>
                    <a:lnTo>
                      <a:pt x="2453" y="425"/>
                    </a:lnTo>
                    <a:lnTo>
                      <a:pt x="2500" y="236"/>
                    </a:lnTo>
                    <a:lnTo>
                      <a:pt x="2548" y="142"/>
                    </a:lnTo>
                    <a:lnTo>
                      <a:pt x="2689" y="95"/>
                    </a:lnTo>
                    <a:lnTo>
                      <a:pt x="2783"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3"/>
              <p:cNvSpPr/>
              <p:nvPr/>
            </p:nvSpPr>
            <p:spPr>
              <a:xfrm>
                <a:off x="5744851" y="2670079"/>
                <a:ext cx="132027" cy="125768"/>
              </a:xfrm>
              <a:custGeom>
                <a:avLst/>
                <a:gdLst/>
                <a:ahLst/>
                <a:cxnLst/>
                <a:rect l="l" t="t" r="r" b="b"/>
                <a:pathLst>
                  <a:path w="5991" h="5707" extrusionOk="0">
                    <a:moveTo>
                      <a:pt x="5613" y="0"/>
                    </a:moveTo>
                    <a:lnTo>
                      <a:pt x="1" y="1840"/>
                    </a:lnTo>
                    <a:lnTo>
                      <a:pt x="189" y="1840"/>
                    </a:lnTo>
                    <a:lnTo>
                      <a:pt x="284" y="1792"/>
                    </a:lnTo>
                    <a:lnTo>
                      <a:pt x="378" y="1745"/>
                    </a:lnTo>
                    <a:lnTo>
                      <a:pt x="472" y="1745"/>
                    </a:lnTo>
                    <a:lnTo>
                      <a:pt x="614" y="1792"/>
                    </a:lnTo>
                    <a:lnTo>
                      <a:pt x="661" y="1840"/>
                    </a:lnTo>
                    <a:lnTo>
                      <a:pt x="944" y="2028"/>
                    </a:lnTo>
                    <a:lnTo>
                      <a:pt x="1085" y="2170"/>
                    </a:lnTo>
                    <a:lnTo>
                      <a:pt x="1180" y="2264"/>
                    </a:lnTo>
                    <a:lnTo>
                      <a:pt x="1227" y="2405"/>
                    </a:lnTo>
                    <a:lnTo>
                      <a:pt x="1368" y="2547"/>
                    </a:lnTo>
                    <a:lnTo>
                      <a:pt x="1368" y="2594"/>
                    </a:lnTo>
                    <a:lnTo>
                      <a:pt x="1415" y="2641"/>
                    </a:lnTo>
                    <a:lnTo>
                      <a:pt x="1698" y="2688"/>
                    </a:lnTo>
                    <a:lnTo>
                      <a:pt x="1887" y="2688"/>
                    </a:lnTo>
                    <a:lnTo>
                      <a:pt x="2029" y="2736"/>
                    </a:lnTo>
                    <a:lnTo>
                      <a:pt x="2123" y="2830"/>
                    </a:lnTo>
                    <a:lnTo>
                      <a:pt x="2217" y="2971"/>
                    </a:lnTo>
                    <a:lnTo>
                      <a:pt x="2264" y="3207"/>
                    </a:lnTo>
                    <a:lnTo>
                      <a:pt x="2406" y="3254"/>
                    </a:lnTo>
                    <a:lnTo>
                      <a:pt x="2783" y="3254"/>
                    </a:lnTo>
                    <a:lnTo>
                      <a:pt x="2972" y="3396"/>
                    </a:lnTo>
                    <a:lnTo>
                      <a:pt x="3160" y="3443"/>
                    </a:lnTo>
                    <a:lnTo>
                      <a:pt x="3443" y="3585"/>
                    </a:lnTo>
                    <a:lnTo>
                      <a:pt x="3538" y="3679"/>
                    </a:lnTo>
                    <a:lnTo>
                      <a:pt x="3632" y="3773"/>
                    </a:lnTo>
                    <a:lnTo>
                      <a:pt x="3773" y="3915"/>
                    </a:lnTo>
                    <a:lnTo>
                      <a:pt x="3915" y="4150"/>
                    </a:lnTo>
                    <a:lnTo>
                      <a:pt x="3962" y="4292"/>
                    </a:lnTo>
                    <a:lnTo>
                      <a:pt x="3962" y="4433"/>
                    </a:lnTo>
                    <a:lnTo>
                      <a:pt x="3726" y="4999"/>
                    </a:lnTo>
                    <a:lnTo>
                      <a:pt x="3538" y="5612"/>
                    </a:lnTo>
                    <a:lnTo>
                      <a:pt x="3538" y="5707"/>
                    </a:lnTo>
                    <a:lnTo>
                      <a:pt x="3821" y="5612"/>
                    </a:lnTo>
                    <a:lnTo>
                      <a:pt x="3962" y="5612"/>
                    </a:lnTo>
                    <a:lnTo>
                      <a:pt x="4056" y="5518"/>
                    </a:lnTo>
                    <a:lnTo>
                      <a:pt x="4198" y="5471"/>
                    </a:lnTo>
                    <a:lnTo>
                      <a:pt x="4387" y="5518"/>
                    </a:lnTo>
                    <a:lnTo>
                      <a:pt x="4528" y="5612"/>
                    </a:lnTo>
                    <a:lnTo>
                      <a:pt x="4670" y="5471"/>
                    </a:lnTo>
                    <a:lnTo>
                      <a:pt x="4811" y="5424"/>
                    </a:lnTo>
                    <a:lnTo>
                      <a:pt x="5047" y="5424"/>
                    </a:lnTo>
                    <a:lnTo>
                      <a:pt x="5094" y="5471"/>
                    </a:lnTo>
                    <a:lnTo>
                      <a:pt x="5235" y="5565"/>
                    </a:lnTo>
                    <a:lnTo>
                      <a:pt x="5330" y="5612"/>
                    </a:lnTo>
                    <a:lnTo>
                      <a:pt x="5990" y="5612"/>
                    </a:lnTo>
                    <a:lnTo>
                      <a:pt x="5849" y="5471"/>
                    </a:lnTo>
                    <a:lnTo>
                      <a:pt x="5660" y="5329"/>
                    </a:lnTo>
                    <a:lnTo>
                      <a:pt x="5566" y="5235"/>
                    </a:lnTo>
                    <a:lnTo>
                      <a:pt x="5518" y="5094"/>
                    </a:lnTo>
                    <a:lnTo>
                      <a:pt x="5377" y="4858"/>
                    </a:lnTo>
                    <a:lnTo>
                      <a:pt x="5235" y="4669"/>
                    </a:lnTo>
                    <a:lnTo>
                      <a:pt x="5141" y="4528"/>
                    </a:lnTo>
                    <a:lnTo>
                      <a:pt x="5094" y="4528"/>
                    </a:lnTo>
                    <a:lnTo>
                      <a:pt x="4953" y="4292"/>
                    </a:lnTo>
                    <a:lnTo>
                      <a:pt x="4953" y="4245"/>
                    </a:lnTo>
                    <a:lnTo>
                      <a:pt x="4905" y="4198"/>
                    </a:lnTo>
                    <a:lnTo>
                      <a:pt x="4717" y="3679"/>
                    </a:lnTo>
                    <a:lnTo>
                      <a:pt x="4622" y="3396"/>
                    </a:lnTo>
                    <a:lnTo>
                      <a:pt x="4622" y="3113"/>
                    </a:lnTo>
                    <a:lnTo>
                      <a:pt x="4622" y="2877"/>
                    </a:lnTo>
                    <a:lnTo>
                      <a:pt x="4622" y="2688"/>
                    </a:lnTo>
                    <a:lnTo>
                      <a:pt x="4622" y="2641"/>
                    </a:lnTo>
                    <a:lnTo>
                      <a:pt x="4481" y="2547"/>
                    </a:lnTo>
                    <a:lnTo>
                      <a:pt x="4434" y="2405"/>
                    </a:lnTo>
                    <a:lnTo>
                      <a:pt x="4434" y="2358"/>
                    </a:lnTo>
                    <a:lnTo>
                      <a:pt x="4339" y="2217"/>
                    </a:lnTo>
                    <a:lnTo>
                      <a:pt x="4339" y="2028"/>
                    </a:lnTo>
                    <a:lnTo>
                      <a:pt x="4387" y="1887"/>
                    </a:lnTo>
                    <a:lnTo>
                      <a:pt x="4481" y="1792"/>
                    </a:lnTo>
                    <a:lnTo>
                      <a:pt x="4575" y="1698"/>
                    </a:lnTo>
                    <a:lnTo>
                      <a:pt x="4670" y="1557"/>
                    </a:lnTo>
                    <a:lnTo>
                      <a:pt x="4858" y="1226"/>
                    </a:lnTo>
                    <a:lnTo>
                      <a:pt x="4905" y="1132"/>
                    </a:lnTo>
                    <a:lnTo>
                      <a:pt x="5000" y="943"/>
                    </a:lnTo>
                    <a:lnTo>
                      <a:pt x="5047" y="802"/>
                    </a:lnTo>
                    <a:lnTo>
                      <a:pt x="5188" y="566"/>
                    </a:lnTo>
                    <a:lnTo>
                      <a:pt x="5283" y="425"/>
                    </a:lnTo>
                    <a:lnTo>
                      <a:pt x="5377" y="330"/>
                    </a:lnTo>
                    <a:lnTo>
                      <a:pt x="5471" y="283"/>
                    </a:lnTo>
                    <a:lnTo>
                      <a:pt x="5707" y="283"/>
                    </a:lnTo>
                    <a:lnTo>
                      <a:pt x="5613"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3"/>
              <p:cNvSpPr/>
              <p:nvPr/>
            </p:nvSpPr>
            <p:spPr>
              <a:xfrm>
                <a:off x="5864383" y="2692932"/>
                <a:ext cx="84205" cy="100844"/>
              </a:xfrm>
              <a:custGeom>
                <a:avLst/>
                <a:gdLst/>
                <a:ahLst/>
                <a:cxnLst/>
                <a:rect l="l" t="t" r="r" b="b"/>
                <a:pathLst>
                  <a:path w="3821" h="4576" extrusionOk="0">
                    <a:moveTo>
                      <a:pt x="613" y="1"/>
                    </a:moveTo>
                    <a:lnTo>
                      <a:pt x="425" y="237"/>
                    </a:lnTo>
                    <a:lnTo>
                      <a:pt x="189" y="520"/>
                    </a:lnTo>
                    <a:lnTo>
                      <a:pt x="0" y="755"/>
                    </a:lnTo>
                    <a:lnTo>
                      <a:pt x="0" y="897"/>
                    </a:lnTo>
                    <a:lnTo>
                      <a:pt x="94" y="991"/>
                    </a:lnTo>
                    <a:lnTo>
                      <a:pt x="425" y="1180"/>
                    </a:lnTo>
                    <a:lnTo>
                      <a:pt x="519" y="1368"/>
                    </a:lnTo>
                    <a:lnTo>
                      <a:pt x="613" y="1510"/>
                    </a:lnTo>
                    <a:lnTo>
                      <a:pt x="708" y="1651"/>
                    </a:lnTo>
                    <a:lnTo>
                      <a:pt x="755" y="1746"/>
                    </a:lnTo>
                    <a:lnTo>
                      <a:pt x="802" y="1934"/>
                    </a:lnTo>
                    <a:lnTo>
                      <a:pt x="755" y="2123"/>
                    </a:lnTo>
                    <a:lnTo>
                      <a:pt x="708" y="2217"/>
                    </a:lnTo>
                    <a:lnTo>
                      <a:pt x="566" y="2312"/>
                    </a:lnTo>
                    <a:lnTo>
                      <a:pt x="425" y="2406"/>
                    </a:lnTo>
                    <a:lnTo>
                      <a:pt x="566" y="2548"/>
                    </a:lnTo>
                    <a:lnTo>
                      <a:pt x="708" y="2689"/>
                    </a:lnTo>
                    <a:lnTo>
                      <a:pt x="755" y="2783"/>
                    </a:lnTo>
                    <a:lnTo>
                      <a:pt x="896" y="3161"/>
                    </a:lnTo>
                    <a:lnTo>
                      <a:pt x="943" y="3396"/>
                    </a:lnTo>
                    <a:lnTo>
                      <a:pt x="1038" y="3585"/>
                    </a:lnTo>
                    <a:lnTo>
                      <a:pt x="1179" y="3679"/>
                    </a:lnTo>
                    <a:lnTo>
                      <a:pt x="1273" y="3727"/>
                    </a:lnTo>
                    <a:lnTo>
                      <a:pt x="1368" y="3774"/>
                    </a:lnTo>
                    <a:lnTo>
                      <a:pt x="1415" y="3727"/>
                    </a:lnTo>
                    <a:lnTo>
                      <a:pt x="1556" y="3585"/>
                    </a:lnTo>
                    <a:lnTo>
                      <a:pt x="1651" y="3538"/>
                    </a:lnTo>
                    <a:lnTo>
                      <a:pt x="1887" y="3538"/>
                    </a:lnTo>
                    <a:lnTo>
                      <a:pt x="2028" y="3632"/>
                    </a:lnTo>
                    <a:lnTo>
                      <a:pt x="2122" y="3774"/>
                    </a:lnTo>
                    <a:lnTo>
                      <a:pt x="2264" y="4104"/>
                    </a:lnTo>
                    <a:lnTo>
                      <a:pt x="2452" y="4481"/>
                    </a:lnTo>
                    <a:lnTo>
                      <a:pt x="2500" y="4575"/>
                    </a:lnTo>
                    <a:lnTo>
                      <a:pt x="2547" y="4575"/>
                    </a:lnTo>
                    <a:lnTo>
                      <a:pt x="2641" y="4528"/>
                    </a:lnTo>
                    <a:lnTo>
                      <a:pt x="2735" y="4528"/>
                    </a:lnTo>
                    <a:lnTo>
                      <a:pt x="2783" y="4481"/>
                    </a:lnTo>
                    <a:lnTo>
                      <a:pt x="2830" y="4387"/>
                    </a:lnTo>
                    <a:lnTo>
                      <a:pt x="2971" y="4245"/>
                    </a:lnTo>
                    <a:lnTo>
                      <a:pt x="3113" y="4198"/>
                    </a:lnTo>
                    <a:lnTo>
                      <a:pt x="3349" y="4104"/>
                    </a:lnTo>
                    <a:lnTo>
                      <a:pt x="3490" y="4104"/>
                    </a:lnTo>
                    <a:lnTo>
                      <a:pt x="3584" y="4010"/>
                    </a:lnTo>
                    <a:lnTo>
                      <a:pt x="3679" y="3915"/>
                    </a:lnTo>
                    <a:lnTo>
                      <a:pt x="3726" y="3821"/>
                    </a:lnTo>
                    <a:lnTo>
                      <a:pt x="3773" y="3538"/>
                    </a:lnTo>
                    <a:lnTo>
                      <a:pt x="3726" y="3349"/>
                    </a:lnTo>
                    <a:lnTo>
                      <a:pt x="3726" y="3113"/>
                    </a:lnTo>
                    <a:lnTo>
                      <a:pt x="3773" y="2783"/>
                    </a:lnTo>
                    <a:lnTo>
                      <a:pt x="3820" y="2642"/>
                    </a:lnTo>
                    <a:lnTo>
                      <a:pt x="3679" y="2689"/>
                    </a:lnTo>
                    <a:lnTo>
                      <a:pt x="3443" y="2783"/>
                    </a:lnTo>
                    <a:lnTo>
                      <a:pt x="3066" y="3019"/>
                    </a:lnTo>
                    <a:lnTo>
                      <a:pt x="2971" y="3066"/>
                    </a:lnTo>
                    <a:lnTo>
                      <a:pt x="2783" y="3113"/>
                    </a:lnTo>
                    <a:lnTo>
                      <a:pt x="2358" y="3161"/>
                    </a:lnTo>
                    <a:lnTo>
                      <a:pt x="2122" y="3161"/>
                    </a:lnTo>
                    <a:lnTo>
                      <a:pt x="2028" y="3113"/>
                    </a:lnTo>
                    <a:lnTo>
                      <a:pt x="1934" y="3019"/>
                    </a:lnTo>
                    <a:lnTo>
                      <a:pt x="613"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3"/>
              <p:cNvSpPr/>
              <p:nvPr/>
            </p:nvSpPr>
            <p:spPr>
              <a:xfrm>
                <a:off x="5945437" y="2750097"/>
                <a:ext cx="22" cy="22"/>
              </a:xfrm>
              <a:custGeom>
                <a:avLst/>
                <a:gdLst/>
                <a:ahLst/>
                <a:cxnLst/>
                <a:rect l="l" t="t" r="r" b="b"/>
                <a:pathLst>
                  <a:path w="1" h="1" extrusionOk="0">
                    <a:moveTo>
                      <a:pt x="1" y="1"/>
                    </a:moveTo>
                    <a:lnTo>
                      <a:pt x="1" y="1"/>
                    </a:lnTo>
                    <a:lnTo>
                      <a:pt x="1" y="1"/>
                    </a:lnTo>
                    <a:lnTo>
                      <a:pt x="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3"/>
              <p:cNvSpPr/>
              <p:nvPr/>
            </p:nvSpPr>
            <p:spPr>
              <a:xfrm>
                <a:off x="5310426" y="2593168"/>
                <a:ext cx="264009" cy="294135"/>
              </a:xfrm>
              <a:custGeom>
                <a:avLst/>
                <a:gdLst/>
                <a:ahLst/>
                <a:cxnLst/>
                <a:rect l="l" t="t" r="r" b="b"/>
                <a:pathLst>
                  <a:path w="11980" h="13347" extrusionOk="0">
                    <a:moveTo>
                      <a:pt x="10376" y="0"/>
                    </a:moveTo>
                    <a:lnTo>
                      <a:pt x="9904" y="283"/>
                    </a:lnTo>
                    <a:lnTo>
                      <a:pt x="9338" y="661"/>
                    </a:lnTo>
                    <a:lnTo>
                      <a:pt x="9055" y="849"/>
                    </a:lnTo>
                    <a:lnTo>
                      <a:pt x="8819" y="1038"/>
                    </a:lnTo>
                    <a:lnTo>
                      <a:pt x="8725" y="1132"/>
                    </a:lnTo>
                    <a:lnTo>
                      <a:pt x="8631" y="1274"/>
                    </a:lnTo>
                    <a:lnTo>
                      <a:pt x="8395" y="1651"/>
                    </a:lnTo>
                    <a:lnTo>
                      <a:pt x="8253" y="1934"/>
                    </a:lnTo>
                    <a:lnTo>
                      <a:pt x="8112" y="2123"/>
                    </a:lnTo>
                    <a:lnTo>
                      <a:pt x="8065" y="2170"/>
                    </a:lnTo>
                    <a:lnTo>
                      <a:pt x="7970" y="2264"/>
                    </a:lnTo>
                    <a:lnTo>
                      <a:pt x="7829" y="2358"/>
                    </a:lnTo>
                    <a:lnTo>
                      <a:pt x="7687" y="2406"/>
                    </a:lnTo>
                    <a:lnTo>
                      <a:pt x="7404" y="2453"/>
                    </a:lnTo>
                    <a:lnTo>
                      <a:pt x="6791" y="2453"/>
                    </a:lnTo>
                    <a:lnTo>
                      <a:pt x="6744" y="2500"/>
                    </a:lnTo>
                    <a:lnTo>
                      <a:pt x="6603" y="2783"/>
                    </a:lnTo>
                    <a:lnTo>
                      <a:pt x="6461" y="3019"/>
                    </a:lnTo>
                    <a:lnTo>
                      <a:pt x="6367" y="3160"/>
                    </a:lnTo>
                    <a:lnTo>
                      <a:pt x="6225" y="3207"/>
                    </a:lnTo>
                    <a:lnTo>
                      <a:pt x="5990" y="3207"/>
                    </a:lnTo>
                    <a:lnTo>
                      <a:pt x="5660" y="3160"/>
                    </a:lnTo>
                    <a:lnTo>
                      <a:pt x="5518" y="3113"/>
                    </a:lnTo>
                    <a:lnTo>
                      <a:pt x="5235" y="3019"/>
                    </a:lnTo>
                    <a:lnTo>
                      <a:pt x="5094" y="3019"/>
                    </a:lnTo>
                    <a:lnTo>
                      <a:pt x="4103" y="2830"/>
                    </a:lnTo>
                    <a:lnTo>
                      <a:pt x="3915" y="2783"/>
                    </a:lnTo>
                    <a:lnTo>
                      <a:pt x="3490" y="2736"/>
                    </a:lnTo>
                    <a:lnTo>
                      <a:pt x="3396" y="2736"/>
                    </a:lnTo>
                    <a:lnTo>
                      <a:pt x="3160" y="2783"/>
                    </a:lnTo>
                    <a:lnTo>
                      <a:pt x="3066" y="2736"/>
                    </a:lnTo>
                    <a:lnTo>
                      <a:pt x="2971" y="2641"/>
                    </a:lnTo>
                    <a:lnTo>
                      <a:pt x="0" y="3349"/>
                    </a:lnTo>
                    <a:lnTo>
                      <a:pt x="2170" y="12404"/>
                    </a:lnTo>
                    <a:lnTo>
                      <a:pt x="2264" y="12404"/>
                    </a:lnTo>
                    <a:lnTo>
                      <a:pt x="2453" y="12357"/>
                    </a:lnTo>
                    <a:lnTo>
                      <a:pt x="2547" y="12404"/>
                    </a:lnTo>
                    <a:lnTo>
                      <a:pt x="2641" y="12451"/>
                    </a:lnTo>
                    <a:lnTo>
                      <a:pt x="2877" y="12309"/>
                    </a:lnTo>
                    <a:lnTo>
                      <a:pt x="2971" y="12262"/>
                    </a:lnTo>
                    <a:lnTo>
                      <a:pt x="3207" y="12262"/>
                    </a:lnTo>
                    <a:lnTo>
                      <a:pt x="3301" y="12309"/>
                    </a:lnTo>
                    <a:lnTo>
                      <a:pt x="3396" y="12404"/>
                    </a:lnTo>
                    <a:lnTo>
                      <a:pt x="3443" y="12404"/>
                    </a:lnTo>
                    <a:lnTo>
                      <a:pt x="3726" y="12640"/>
                    </a:lnTo>
                    <a:lnTo>
                      <a:pt x="3820" y="12781"/>
                    </a:lnTo>
                    <a:lnTo>
                      <a:pt x="3915" y="12923"/>
                    </a:lnTo>
                    <a:lnTo>
                      <a:pt x="3962" y="13064"/>
                    </a:lnTo>
                    <a:lnTo>
                      <a:pt x="4009" y="13158"/>
                    </a:lnTo>
                    <a:lnTo>
                      <a:pt x="4245" y="13253"/>
                    </a:lnTo>
                    <a:lnTo>
                      <a:pt x="4292" y="13158"/>
                    </a:lnTo>
                    <a:lnTo>
                      <a:pt x="4386" y="13064"/>
                    </a:lnTo>
                    <a:lnTo>
                      <a:pt x="4480" y="12970"/>
                    </a:lnTo>
                    <a:lnTo>
                      <a:pt x="4622" y="12970"/>
                    </a:lnTo>
                    <a:lnTo>
                      <a:pt x="4905" y="13017"/>
                    </a:lnTo>
                    <a:lnTo>
                      <a:pt x="5188" y="13205"/>
                    </a:lnTo>
                    <a:lnTo>
                      <a:pt x="5282" y="13300"/>
                    </a:lnTo>
                    <a:lnTo>
                      <a:pt x="5329" y="13347"/>
                    </a:lnTo>
                    <a:lnTo>
                      <a:pt x="5377" y="13347"/>
                    </a:lnTo>
                    <a:lnTo>
                      <a:pt x="5424" y="13205"/>
                    </a:lnTo>
                    <a:lnTo>
                      <a:pt x="5471" y="13064"/>
                    </a:lnTo>
                    <a:lnTo>
                      <a:pt x="5565" y="12970"/>
                    </a:lnTo>
                    <a:lnTo>
                      <a:pt x="5754" y="12970"/>
                    </a:lnTo>
                    <a:lnTo>
                      <a:pt x="5990" y="13017"/>
                    </a:lnTo>
                    <a:lnTo>
                      <a:pt x="6178" y="13064"/>
                    </a:lnTo>
                    <a:lnTo>
                      <a:pt x="6273" y="13158"/>
                    </a:lnTo>
                    <a:lnTo>
                      <a:pt x="6320" y="13158"/>
                    </a:lnTo>
                    <a:lnTo>
                      <a:pt x="6508" y="13111"/>
                    </a:lnTo>
                    <a:lnTo>
                      <a:pt x="6744" y="13017"/>
                    </a:lnTo>
                    <a:lnTo>
                      <a:pt x="6980" y="12781"/>
                    </a:lnTo>
                    <a:lnTo>
                      <a:pt x="6980" y="12687"/>
                    </a:lnTo>
                    <a:lnTo>
                      <a:pt x="7074" y="12498"/>
                    </a:lnTo>
                    <a:lnTo>
                      <a:pt x="7169" y="12404"/>
                    </a:lnTo>
                    <a:lnTo>
                      <a:pt x="7310" y="12357"/>
                    </a:lnTo>
                    <a:lnTo>
                      <a:pt x="7452" y="12404"/>
                    </a:lnTo>
                    <a:lnTo>
                      <a:pt x="7546" y="12404"/>
                    </a:lnTo>
                    <a:lnTo>
                      <a:pt x="7735" y="12498"/>
                    </a:lnTo>
                    <a:lnTo>
                      <a:pt x="7829" y="12592"/>
                    </a:lnTo>
                    <a:lnTo>
                      <a:pt x="7923" y="12687"/>
                    </a:lnTo>
                    <a:lnTo>
                      <a:pt x="8159" y="12923"/>
                    </a:lnTo>
                    <a:lnTo>
                      <a:pt x="8442" y="12970"/>
                    </a:lnTo>
                    <a:lnTo>
                      <a:pt x="8584" y="13017"/>
                    </a:lnTo>
                    <a:lnTo>
                      <a:pt x="8772" y="13158"/>
                    </a:lnTo>
                    <a:lnTo>
                      <a:pt x="8819" y="13158"/>
                    </a:lnTo>
                    <a:lnTo>
                      <a:pt x="9102" y="12828"/>
                    </a:lnTo>
                    <a:lnTo>
                      <a:pt x="9149" y="12734"/>
                    </a:lnTo>
                    <a:lnTo>
                      <a:pt x="9197" y="12640"/>
                    </a:lnTo>
                    <a:lnTo>
                      <a:pt x="9385" y="12404"/>
                    </a:lnTo>
                    <a:lnTo>
                      <a:pt x="9385" y="12357"/>
                    </a:lnTo>
                    <a:lnTo>
                      <a:pt x="9291" y="11932"/>
                    </a:lnTo>
                    <a:lnTo>
                      <a:pt x="9291" y="11743"/>
                    </a:lnTo>
                    <a:lnTo>
                      <a:pt x="9244" y="11602"/>
                    </a:lnTo>
                    <a:lnTo>
                      <a:pt x="9197" y="11413"/>
                    </a:lnTo>
                    <a:lnTo>
                      <a:pt x="9197" y="11225"/>
                    </a:lnTo>
                    <a:lnTo>
                      <a:pt x="9291" y="11036"/>
                    </a:lnTo>
                    <a:lnTo>
                      <a:pt x="9385" y="10847"/>
                    </a:lnTo>
                    <a:lnTo>
                      <a:pt x="9574" y="10753"/>
                    </a:lnTo>
                    <a:lnTo>
                      <a:pt x="9715" y="10706"/>
                    </a:lnTo>
                    <a:lnTo>
                      <a:pt x="9763" y="10706"/>
                    </a:lnTo>
                    <a:lnTo>
                      <a:pt x="9904" y="10753"/>
                    </a:lnTo>
                    <a:lnTo>
                      <a:pt x="9998" y="10895"/>
                    </a:lnTo>
                    <a:lnTo>
                      <a:pt x="10046" y="10942"/>
                    </a:lnTo>
                    <a:lnTo>
                      <a:pt x="10093" y="10989"/>
                    </a:lnTo>
                    <a:lnTo>
                      <a:pt x="10093" y="10942"/>
                    </a:lnTo>
                    <a:lnTo>
                      <a:pt x="10046" y="10800"/>
                    </a:lnTo>
                    <a:lnTo>
                      <a:pt x="10046" y="10612"/>
                    </a:lnTo>
                    <a:lnTo>
                      <a:pt x="10046" y="10376"/>
                    </a:lnTo>
                    <a:lnTo>
                      <a:pt x="10046" y="10187"/>
                    </a:lnTo>
                    <a:lnTo>
                      <a:pt x="10093" y="10140"/>
                    </a:lnTo>
                    <a:lnTo>
                      <a:pt x="10281" y="9574"/>
                    </a:lnTo>
                    <a:lnTo>
                      <a:pt x="10564" y="9055"/>
                    </a:lnTo>
                    <a:lnTo>
                      <a:pt x="10659" y="8961"/>
                    </a:lnTo>
                    <a:lnTo>
                      <a:pt x="10753" y="8961"/>
                    </a:lnTo>
                    <a:lnTo>
                      <a:pt x="11083" y="8914"/>
                    </a:lnTo>
                    <a:lnTo>
                      <a:pt x="11177" y="8914"/>
                    </a:lnTo>
                    <a:lnTo>
                      <a:pt x="11319" y="8678"/>
                    </a:lnTo>
                    <a:lnTo>
                      <a:pt x="11366" y="8584"/>
                    </a:lnTo>
                    <a:lnTo>
                      <a:pt x="11413" y="8395"/>
                    </a:lnTo>
                    <a:lnTo>
                      <a:pt x="11508" y="8206"/>
                    </a:lnTo>
                    <a:lnTo>
                      <a:pt x="11649" y="8018"/>
                    </a:lnTo>
                    <a:lnTo>
                      <a:pt x="11743" y="7876"/>
                    </a:lnTo>
                    <a:lnTo>
                      <a:pt x="11885" y="7782"/>
                    </a:lnTo>
                    <a:lnTo>
                      <a:pt x="11932" y="7735"/>
                    </a:lnTo>
                    <a:lnTo>
                      <a:pt x="11979" y="7593"/>
                    </a:lnTo>
                    <a:lnTo>
                      <a:pt x="11979" y="7405"/>
                    </a:lnTo>
                    <a:lnTo>
                      <a:pt x="11885" y="7357"/>
                    </a:lnTo>
                    <a:lnTo>
                      <a:pt x="11790" y="7310"/>
                    </a:lnTo>
                    <a:lnTo>
                      <a:pt x="11743" y="7169"/>
                    </a:lnTo>
                    <a:lnTo>
                      <a:pt x="11743" y="7122"/>
                    </a:lnTo>
                    <a:lnTo>
                      <a:pt x="11743" y="7027"/>
                    </a:lnTo>
                    <a:lnTo>
                      <a:pt x="11838" y="6886"/>
                    </a:lnTo>
                    <a:lnTo>
                      <a:pt x="11885" y="6744"/>
                    </a:lnTo>
                    <a:lnTo>
                      <a:pt x="11932" y="6414"/>
                    </a:lnTo>
                    <a:lnTo>
                      <a:pt x="11932" y="6226"/>
                    </a:lnTo>
                    <a:lnTo>
                      <a:pt x="11932" y="5613"/>
                    </a:lnTo>
                    <a:lnTo>
                      <a:pt x="11743" y="5424"/>
                    </a:lnTo>
                    <a:lnTo>
                      <a:pt x="11602" y="5330"/>
                    </a:lnTo>
                    <a:lnTo>
                      <a:pt x="11460" y="5235"/>
                    </a:lnTo>
                    <a:lnTo>
                      <a:pt x="11413" y="5094"/>
                    </a:lnTo>
                    <a:lnTo>
                      <a:pt x="11413" y="4952"/>
                    </a:lnTo>
                    <a:lnTo>
                      <a:pt x="11460" y="4764"/>
                    </a:lnTo>
                    <a:lnTo>
                      <a:pt x="11555" y="4622"/>
                    </a:lnTo>
                    <a:lnTo>
                      <a:pt x="11602" y="4575"/>
                    </a:lnTo>
                    <a:lnTo>
                      <a:pt x="11508" y="4433"/>
                    </a:lnTo>
                    <a:lnTo>
                      <a:pt x="11460" y="4339"/>
                    </a:lnTo>
                    <a:lnTo>
                      <a:pt x="11460" y="4198"/>
                    </a:lnTo>
                    <a:lnTo>
                      <a:pt x="11555" y="4151"/>
                    </a:lnTo>
                    <a:lnTo>
                      <a:pt x="11602" y="4103"/>
                    </a:lnTo>
                    <a:lnTo>
                      <a:pt x="10423"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3"/>
              <p:cNvSpPr/>
              <p:nvPr/>
            </p:nvSpPr>
            <p:spPr>
              <a:xfrm>
                <a:off x="5979749" y="1935282"/>
                <a:ext cx="220353" cy="353393"/>
              </a:xfrm>
              <a:custGeom>
                <a:avLst/>
                <a:gdLst/>
                <a:ahLst/>
                <a:cxnLst/>
                <a:rect l="l" t="t" r="r" b="b"/>
                <a:pathLst>
                  <a:path w="9999" h="16036" extrusionOk="0">
                    <a:moveTo>
                      <a:pt x="3443" y="0"/>
                    </a:moveTo>
                    <a:lnTo>
                      <a:pt x="3254" y="47"/>
                    </a:lnTo>
                    <a:lnTo>
                      <a:pt x="3160" y="95"/>
                    </a:lnTo>
                    <a:lnTo>
                      <a:pt x="2783" y="472"/>
                    </a:lnTo>
                    <a:lnTo>
                      <a:pt x="2783" y="519"/>
                    </a:lnTo>
                    <a:lnTo>
                      <a:pt x="2547" y="755"/>
                    </a:lnTo>
                    <a:lnTo>
                      <a:pt x="2452" y="849"/>
                    </a:lnTo>
                    <a:lnTo>
                      <a:pt x="2122" y="1132"/>
                    </a:lnTo>
                    <a:lnTo>
                      <a:pt x="2028" y="1226"/>
                    </a:lnTo>
                    <a:lnTo>
                      <a:pt x="1698" y="1226"/>
                    </a:lnTo>
                    <a:lnTo>
                      <a:pt x="1556" y="1179"/>
                    </a:lnTo>
                    <a:lnTo>
                      <a:pt x="1462" y="1085"/>
                    </a:lnTo>
                    <a:lnTo>
                      <a:pt x="1368" y="896"/>
                    </a:lnTo>
                    <a:lnTo>
                      <a:pt x="1273" y="566"/>
                    </a:lnTo>
                    <a:lnTo>
                      <a:pt x="990" y="708"/>
                    </a:lnTo>
                    <a:lnTo>
                      <a:pt x="990" y="943"/>
                    </a:lnTo>
                    <a:lnTo>
                      <a:pt x="943" y="1368"/>
                    </a:lnTo>
                    <a:lnTo>
                      <a:pt x="755" y="2028"/>
                    </a:lnTo>
                    <a:lnTo>
                      <a:pt x="613" y="2641"/>
                    </a:lnTo>
                    <a:lnTo>
                      <a:pt x="472" y="3066"/>
                    </a:lnTo>
                    <a:lnTo>
                      <a:pt x="424" y="3632"/>
                    </a:lnTo>
                    <a:lnTo>
                      <a:pt x="424" y="4056"/>
                    </a:lnTo>
                    <a:lnTo>
                      <a:pt x="472" y="4150"/>
                    </a:lnTo>
                    <a:lnTo>
                      <a:pt x="566" y="4292"/>
                    </a:lnTo>
                    <a:lnTo>
                      <a:pt x="660" y="4433"/>
                    </a:lnTo>
                    <a:lnTo>
                      <a:pt x="707" y="4669"/>
                    </a:lnTo>
                    <a:lnTo>
                      <a:pt x="660" y="4905"/>
                    </a:lnTo>
                    <a:lnTo>
                      <a:pt x="613" y="5094"/>
                    </a:lnTo>
                    <a:lnTo>
                      <a:pt x="566" y="5235"/>
                    </a:lnTo>
                    <a:lnTo>
                      <a:pt x="519" y="5282"/>
                    </a:lnTo>
                    <a:lnTo>
                      <a:pt x="472" y="5377"/>
                    </a:lnTo>
                    <a:lnTo>
                      <a:pt x="472" y="5471"/>
                    </a:lnTo>
                    <a:lnTo>
                      <a:pt x="519" y="5612"/>
                    </a:lnTo>
                    <a:lnTo>
                      <a:pt x="613" y="5801"/>
                    </a:lnTo>
                    <a:lnTo>
                      <a:pt x="755" y="6131"/>
                    </a:lnTo>
                    <a:lnTo>
                      <a:pt x="849" y="6367"/>
                    </a:lnTo>
                    <a:lnTo>
                      <a:pt x="896" y="6556"/>
                    </a:lnTo>
                    <a:lnTo>
                      <a:pt x="896" y="6791"/>
                    </a:lnTo>
                    <a:lnTo>
                      <a:pt x="849" y="6980"/>
                    </a:lnTo>
                    <a:lnTo>
                      <a:pt x="802" y="7122"/>
                    </a:lnTo>
                    <a:lnTo>
                      <a:pt x="755" y="7169"/>
                    </a:lnTo>
                    <a:lnTo>
                      <a:pt x="755" y="7263"/>
                    </a:lnTo>
                    <a:lnTo>
                      <a:pt x="802" y="7405"/>
                    </a:lnTo>
                    <a:lnTo>
                      <a:pt x="802" y="7593"/>
                    </a:lnTo>
                    <a:lnTo>
                      <a:pt x="755" y="7735"/>
                    </a:lnTo>
                    <a:lnTo>
                      <a:pt x="660" y="7876"/>
                    </a:lnTo>
                    <a:lnTo>
                      <a:pt x="566" y="7971"/>
                    </a:lnTo>
                    <a:lnTo>
                      <a:pt x="472" y="8159"/>
                    </a:lnTo>
                    <a:lnTo>
                      <a:pt x="424" y="8301"/>
                    </a:lnTo>
                    <a:lnTo>
                      <a:pt x="566" y="8395"/>
                    </a:lnTo>
                    <a:lnTo>
                      <a:pt x="613" y="8442"/>
                    </a:lnTo>
                    <a:lnTo>
                      <a:pt x="660" y="8536"/>
                    </a:lnTo>
                    <a:lnTo>
                      <a:pt x="660" y="8678"/>
                    </a:lnTo>
                    <a:lnTo>
                      <a:pt x="660" y="8725"/>
                    </a:lnTo>
                    <a:lnTo>
                      <a:pt x="660" y="8819"/>
                    </a:lnTo>
                    <a:lnTo>
                      <a:pt x="566" y="8914"/>
                    </a:lnTo>
                    <a:lnTo>
                      <a:pt x="424" y="8961"/>
                    </a:lnTo>
                    <a:lnTo>
                      <a:pt x="424" y="9102"/>
                    </a:lnTo>
                    <a:lnTo>
                      <a:pt x="424" y="9244"/>
                    </a:lnTo>
                    <a:lnTo>
                      <a:pt x="424" y="9338"/>
                    </a:lnTo>
                    <a:lnTo>
                      <a:pt x="377" y="9433"/>
                    </a:lnTo>
                    <a:lnTo>
                      <a:pt x="283" y="9480"/>
                    </a:lnTo>
                    <a:lnTo>
                      <a:pt x="189" y="9527"/>
                    </a:lnTo>
                    <a:lnTo>
                      <a:pt x="0" y="9527"/>
                    </a:lnTo>
                    <a:lnTo>
                      <a:pt x="2688" y="15233"/>
                    </a:lnTo>
                    <a:lnTo>
                      <a:pt x="2688" y="15328"/>
                    </a:lnTo>
                    <a:lnTo>
                      <a:pt x="2688" y="15422"/>
                    </a:lnTo>
                    <a:lnTo>
                      <a:pt x="2688" y="15516"/>
                    </a:lnTo>
                    <a:lnTo>
                      <a:pt x="2735" y="15752"/>
                    </a:lnTo>
                    <a:lnTo>
                      <a:pt x="2830" y="15799"/>
                    </a:lnTo>
                    <a:lnTo>
                      <a:pt x="2877" y="15846"/>
                    </a:lnTo>
                    <a:lnTo>
                      <a:pt x="3113" y="15894"/>
                    </a:lnTo>
                    <a:lnTo>
                      <a:pt x="3207" y="15894"/>
                    </a:lnTo>
                    <a:lnTo>
                      <a:pt x="3301" y="15941"/>
                    </a:lnTo>
                    <a:lnTo>
                      <a:pt x="3348" y="15941"/>
                    </a:lnTo>
                    <a:lnTo>
                      <a:pt x="3396" y="15988"/>
                    </a:lnTo>
                    <a:lnTo>
                      <a:pt x="3443" y="16035"/>
                    </a:lnTo>
                    <a:lnTo>
                      <a:pt x="3443" y="15941"/>
                    </a:lnTo>
                    <a:lnTo>
                      <a:pt x="3490" y="15846"/>
                    </a:lnTo>
                    <a:lnTo>
                      <a:pt x="3584" y="15563"/>
                    </a:lnTo>
                    <a:lnTo>
                      <a:pt x="3679" y="15233"/>
                    </a:lnTo>
                    <a:lnTo>
                      <a:pt x="3726" y="14950"/>
                    </a:lnTo>
                    <a:lnTo>
                      <a:pt x="3726" y="14809"/>
                    </a:lnTo>
                    <a:lnTo>
                      <a:pt x="3726" y="14667"/>
                    </a:lnTo>
                    <a:lnTo>
                      <a:pt x="3820" y="14573"/>
                    </a:lnTo>
                    <a:lnTo>
                      <a:pt x="3914" y="14479"/>
                    </a:lnTo>
                    <a:lnTo>
                      <a:pt x="3820" y="14384"/>
                    </a:lnTo>
                    <a:lnTo>
                      <a:pt x="3726" y="14337"/>
                    </a:lnTo>
                    <a:lnTo>
                      <a:pt x="3631" y="14243"/>
                    </a:lnTo>
                    <a:lnTo>
                      <a:pt x="3631" y="14149"/>
                    </a:lnTo>
                    <a:lnTo>
                      <a:pt x="3631" y="14054"/>
                    </a:lnTo>
                    <a:lnTo>
                      <a:pt x="3679" y="13866"/>
                    </a:lnTo>
                    <a:lnTo>
                      <a:pt x="3962" y="13488"/>
                    </a:lnTo>
                    <a:lnTo>
                      <a:pt x="4197" y="13253"/>
                    </a:lnTo>
                    <a:lnTo>
                      <a:pt x="4245" y="13253"/>
                    </a:lnTo>
                    <a:lnTo>
                      <a:pt x="4339" y="13111"/>
                    </a:lnTo>
                    <a:lnTo>
                      <a:pt x="4433" y="13111"/>
                    </a:lnTo>
                    <a:lnTo>
                      <a:pt x="4527" y="13064"/>
                    </a:lnTo>
                    <a:lnTo>
                      <a:pt x="4622" y="13111"/>
                    </a:lnTo>
                    <a:lnTo>
                      <a:pt x="4716" y="12970"/>
                    </a:lnTo>
                    <a:lnTo>
                      <a:pt x="4905" y="12828"/>
                    </a:lnTo>
                    <a:lnTo>
                      <a:pt x="5046" y="12734"/>
                    </a:lnTo>
                    <a:lnTo>
                      <a:pt x="5235" y="12639"/>
                    </a:lnTo>
                    <a:lnTo>
                      <a:pt x="5376" y="12498"/>
                    </a:lnTo>
                    <a:lnTo>
                      <a:pt x="5424" y="12357"/>
                    </a:lnTo>
                    <a:lnTo>
                      <a:pt x="5471" y="12215"/>
                    </a:lnTo>
                    <a:lnTo>
                      <a:pt x="5565" y="12121"/>
                    </a:lnTo>
                    <a:lnTo>
                      <a:pt x="5659" y="12074"/>
                    </a:lnTo>
                    <a:lnTo>
                      <a:pt x="5895" y="11979"/>
                    </a:lnTo>
                    <a:lnTo>
                      <a:pt x="5942" y="11696"/>
                    </a:lnTo>
                    <a:lnTo>
                      <a:pt x="5895" y="11602"/>
                    </a:lnTo>
                    <a:lnTo>
                      <a:pt x="5848" y="11508"/>
                    </a:lnTo>
                    <a:lnTo>
                      <a:pt x="5895" y="11413"/>
                    </a:lnTo>
                    <a:lnTo>
                      <a:pt x="5942" y="11225"/>
                    </a:lnTo>
                    <a:lnTo>
                      <a:pt x="6084" y="10989"/>
                    </a:lnTo>
                    <a:lnTo>
                      <a:pt x="6178" y="10847"/>
                    </a:lnTo>
                    <a:lnTo>
                      <a:pt x="6178" y="10753"/>
                    </a:lnTo>
                    <a:lnTo>
                      <a:pt x="6178" y="10612"/>
                    </a:lnTo>
                    <a:lnTo>
                      <a:pt x="6225" y="10470"/>
                    </a:lnTo>
                    <a:lnTo>
                      <a:pt x="6320" y="10376"/>
                    </a:lnTo>
                    <a:lnTo>
                      <a:pt x="6367" y="10329"/>
                    </a:lnTo>
                    <a:lnTo>
                      <a:pt x="6555" y="10329"/>
                    </a:lnTo>
                    <a:lnTo>
                      <a:pt x="6697" y="10423"/>
                    </a:lnTo>
                    <a:lnTo>
                      <a:pt x="6838" y="10281"/>
                    </a:lnTo>
                    <a:lnTo>
                      <a:pt x="6933" y="10046"/>
                    </a:lnTo>
                    <a:lnTo>
                      <a:pt x="7027" y="9810"/>
                    </a:lnTo>
                    <a:lnTo>
                      <a:pt x="7074" y="9715"/>
                    </a:lnTo>
                    <a:lnTo>
                      <a:pt x="7121" y="9527"/>
                    </a:lnTo>
                    <a:lnTo>
                      <a:pt x="7216" y="9433"/>
                    </a:lnTo>
                    <a:lnTo>
                      <a:pt x="7404" y="9338"/>
                    </a:lnTo>
                    <a:lnTo>
                      <a:pt x="7451" y="9291"/>
                    </a:lnTo>
                    <a:lnTo>
                      <a:pt x="7782" y="9197"/>
                    </a:lnTo>
                    <a:lnTo>
                      <a:pt x="7970" y="9150"/>
                    </a:lnTo>
                    <a:lnTo>
                      <a:pt x="8065" y="9197"/>
                    </a:lnTo>
                    <a:lnTo>
                      <a:pt x="8159" y="9291"/>
                    </a:lnTo>
                    <a:lnTo>
                      <a:pt x="8206" y="9338"/>
                    </a:lnTo>
                    <a:lnTo>
                      <a:pt x="8300" y="9055"/>
                    </a:lnTo>
                    <a:lnTo>
                      <a:pt x="8536" y="8678"/>
                    </a:lnTo>
                    <a:lnTo>
                      <a:pt x="8583" y="8631"/>
                    </a:lnTo>
                    <a:lnTo>
                      <a:pt x="8913" y="8348"/>
                    </a:lnTo>
                    <a:lnTo>
                      <a:pt x="9244" y="7971"/>
                    </a:lnTo>
                    <a:lnTo>
                      <a:pt x="9432" y="7829"/>
                    </a:lnTo>
                    <a:lnTo>
                      <a:pt x="9527" y="7688"/>
                    </a:lnTo>
                    <a:lnTo>
                      <a:pt x="9715" y="7546"/>
                    </a:lnTo>
                    <a:lnTo>
                      <a:pt x="9857" y="7499"/>
                    </a:lnTo>
                    <a:lnTo>
                      <a:pt x="9998" y="7452"/>
                    </a:lnTo>
                    <a:lnTo>
                      <a:pt x="9998" y="7405"/>
                    </a:lnTo>
                    <a:lnTo>
                      <a:pt x="9998" y="7357"/>
                    </a:lnTo>
                    <a:lnTo>
                      <a:pt x="9904" y="7357"/>
                    </a:lnTo>
                    <a:lnTo>
                      <a:pt x="9762" y="7310"/>
                    </a:lnTo>
                    <a:lnTo>
                      <a:pt x="9715" y="7310"/>
                    </a:lnTo>
                    <a:lnTo>
                      <a:pt x="9574" y="7263"/>
                    </a:lnTo>
                    <a:lnTo>
                      <a:pt x="9432" y="7263"/>
                    </a:lnTo>
                    <a:lnTo>
                      <a:pt x="9338" y="7169"/>
                    </a:lnTo>
                    <a:lnTo>
                      <a:pt x="9291" y="7027"/>
                    </a:lnTo>
                    <a:lnTo>
                      <a:pt x="9244" y="6886"/>
                    </a:lnTo>
                    <a:lnTo>
                      <a:pt x="9291" y="6839"/>
                    </a:lnTo>
                    <a:lnTo>
                      <a:pt x="9338" y="6697"/>
                    </a:lnTo>
                    <a:lnTo>
                      <a:pt x="9385" y="6697"/>
                    </a:lnTo>
                    <a:lnTo>
                      <a:pt x="9385" y="6556"/>
                    </a:lnTo>
                    <a:lnTo>
                      <a:pt x="9338" y="6461"/>
                    </a:lnTo>
                    <a:lnTo>
                      <a:pt x="9291" y="6367"/>
                    </a:lnTo>
                    <a:lnTo>
                      <a:pt x="9149" y="6178"/>
                    </a:lnTo>
                    <a:lnTo>
                      <a:pt x="8961" y="6084"/>
                    </a:lnTo>
                    <a:lnTo>
                      <a:pt x="8961" y="6178"/>
                    </a:lnTo>
                    <a:lnTo>
                      <a:pt x="8913" y="6226"/>
                    </a:lnTo>
                    <a:lnTo>
                      <a:pt x="8819" y="6320"/>
                    </a:lnTo>
                    <a:lnTo>
                      <a:pt x="8631" y="6414"/>
                    </a:lnTo>
                    <a:lnTo>
                      <a:pt x="8536" y="6461"/>
                    </a:lnTo>
                    <a:lnTo>
                      <a:pt x="8395" y="6509"/>
                    </a:lnTo>
                    <a:lnTo>
                      <a:pt x="8300" y="6461"/>
                    </a:lnTo>
                    <a:lnTo>
                      <a:pt x="8206" y="6414"/>
                    </a:lnTo>
                    <a:lnTo>
                      <a:pt x="8159" y="6320"/>
                    </a:lnTo>
                    <a:lnTo>
                      <a:pt x="8112" y="6131"/>
                    </a:lnTo>
                    <a:lnTo>
                      <a:pt x="8065" y="5895"/>
                    </a:lnTo>
                    <a:lnTo>
                      <a:pt x="8065" y="5801"/>
                    </a:lnTo>
                    <a:lnTo>
                      <a:pt x="7876" y="5565"/>
                    </a:lnTo>
                    <a:lnTo>
                      <a:pt x="7829" y="5424"/>
                    </a:lnTo>
                    <a:lnTo>
                      <a:pt x="7782" y="5282"/>
                    </a:lnTo>
                    <a:lnTo>
                      <a:pt x="7734" y="4999"/>
                    </a:lnTo>
                    <a:lnTo>
                      <a:pt x="7546" y="5047"/>
                    </a:lnTo>
                    <a:lnTo>
                      <a:pt x="7357" y="5094"/>
                    </a:lnTo>
                    <a:lnTo>
                      <a:pt x="7121" y="5188"/>
                    </a:lnTo>
                    <a:lnTo>
                      <a:pt x="6980" y="5188"/>
                    </a:lnTo>
                    <a:lnTo>
                      <a:pt x="6838" y="5141"/>
                    </a:lnTo>
                    <a:lnTo>
                      <a:pt x="6697" y="5047"/>
                    </a:lnTo>
                    <a:lnTo>
                      <a:pt x="6603" y="4905"/>
                    </a:lnTo>
                    <a:lnTo>
                      <a:pt x="6461" y="4669"/>
                    </a:lnTo>
                    <a:lnTo>
                      <a:pt x="6414" y="4528"/>
                    </a:lnTo>
                    <a:lnTo>
                      <a:pt x="6320" y="4150"/>
                    </a:lnTo>
                    <a:lnTo>
                      <a:pt x="6131" y="3726"/>
                    </a:lnTo>
                    <a:lnTo>
                      <a:pt x="5659" y="2736"/>
                    </a:lnTo>
                    <a:lnTo>
                      <a:pt x="5565" y="2547"/>
                    </a:lnTo>
                    <a:lnTo>
                      <a:pt x="5282" y="2028"/>
                    </a:lnTo>
                    <a:lnTo>
                      <a:pt x="4905" y="1179"/>
                    </a:lnTo>
                    <a:lnTo>
                      <a:pt x="4858" y="1038"/>
                    </a:lnTo>
                    <a:lnTo>
                      <a:pt x="4810" y="802"/>
                    </a:lnTo>
                    <a:lnTo>
                      <a:pt x="4763" y="708"/>
                    </a:lnTo>
                    <a:lnTo>
                      <a:pt x="4763" y="613"/>
                    </a:lnTo>
                    <a:lnTo>
                      <a:pt x="3914" y="236"/>
                    </a:lnTo>
                    <a:lnTo>
                      <a:pt x="3443"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3"/>
              <p:cNvSpPr/>
              <p:nvPr/>
            </p:nvSpPr>
            <p:spPr>
              <a:xfrm>
                <a:off x="6054566" y="2289689"/>
                <a:ext cx="1058" cy="1058"/>
              </a:xfrm>
              <a:custGeom>
                <a:avLst/>
                <a:gdLst/>
                <a:ahLst/>
                <a:cxnLst/>
                <a:rect l="l" t="t" r="r" b="b"/>
                <a:pathLst>
                  <a:path w="48" h="48" extrusionOk="0">
                    <a:moveTo>
                      <a:pt x="48" y="0"/>
                    </a:moveTo>
                    <a:lnTo>
                      <a:pt x="1" y="47"/>
                    </a:lnTo>
                    <a:lnTo>
                      <a:pt x="48" y="47"/>
                    </a:lnTo>
                    <a:lnTo>
                      <a:pt x="48"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3"/>
              <p:cNvSpPr/>
              <p:nvPr/>
            </p:nvSpPr>
            <p:spPr>
              <a:xfrm>
                <a:off x="5866454" y="2183667"/>
                <a:ext cx="96679" cy="193335"/>
              </a:xfrm>
              <a:custGeom>
                <a:avLst/>
                <a:gdLst/>
                <a:ahLst/>
                <a:cxnLst/>
                <a:rect l="l" t="t" r="r" b="b"/>
                <a:pathLst>
                  <a:path w="4387" h="8773" extrusionOk="0">
                    <a:moveTo>
                      <a:pt x="3962" y="1"/>
                    </a:moveTo>
                    <a:lnTo>
                      <a:pt x="0" y="1557"/>
                    </a:lnTo>
                    <a:lnTo>
                      <a:pt x="425" y="2406"/>
                    </a:lnTo>
                    <a:lnTo>
                      <a:pt x="472" y="2547"/>
                    </a:lnTo>
                    <a:lnTo>
                      <a:pt x="519" y="2642"/>
                    </a:lnTo>
                    <a:lnTo>
                      <a:pt x="661" y="2972"/>
                    </a:lnTo>
                    <a:lnTo>
                      <a:pt x="897" y="3302"/>
                    </a:lnTo>
                    <a:lnTo>
                      <a:pt x="991" y="3444"/>
                    </a:lnTo>
                    <a:lnTo>
                      <a:pt x="1038" y="3679"/>
                    </a:lnTo>
                    <a:lnTo>
                      <a:pt x="1085" y="3868"/>
                    </a:lnTo>
                    <a:lnTo>
                      <a:pt x="1038" y="4104"/>
                    </a:lnTo>
                    <a:lnTo>
                      <a:pt x="991" y="4245"/>
                    </a:lnTo>
                    <a:lnTo>
                      <a:pt x="944" y="4434"/>
                    </a:lnTo>
                    <a:lnTo>
                      <a:pt x="944" y="4575"/>
                    </a:lnTo>
                    <a:lnTo>
                      <a:pt x="991" y="4717"/>
                    </a:lnTo>
                    <a:lnTo>
                      <a:pt x="1085" y="4858"/>
                    </a:lnTo>
                    <a:lnTo>
                      <a:pt x="1227" y="5000"/>
                    </a:lnTo>
                    <a:lnTo>
                      <a:pt x="1321" y="5189"/>
                    </a:lnTo>
                    <a:lnTo>
                      <a:pt x="1462" y="5471"/>
                    </a:lnTo>
                    <a:lnTo>
                      <a:pt x="1510" y="5707"/>
                    </a:lnTo>
                    <a:lnTo>
                      <a:pt x="1510" y="5990"/>
                    </a:lnTo>
                    <a:lnTo>
                      <a:pt x="1557" y="5990"/>
                    </a:lnTo>
                    <a:lnTo>
                      <a:pt x="1651" y="6037"/>
                    </a:lnTo>
                    <a:lnTo>
                      <a:pt x="1793" y="6037"/>
                    </a:lnTo>
                    <a:lnTo>
                      <a:pt x="1887" y="6132"/>
                    </a:lnTo>
                    <a:lnTo>
                      <a:pt x="1981" y="6226"/>
                    </a:lnTo>
                    <a:lnTo>
                      <a:pt x="2170" y="6603"/>
                    </a:lnTo>
                    <a:lnTo>
                      <a:pt x="2311" y="6839"/>
                    </a:lnTo>
                    <a:lnTo>
                      <a:pt x="2406" y="7264"/>
                    </a:lnTo>
                    <a:lnTo>
                      <a:pt x="2453" y="7499"/>
                    </a:lnTo>
                    <a:lnTo>
                      <a:pt x="2594" y="7830"/>
                    </a:lnTo>
                    <a:lnTo>
                      <a:pt x="2689" y="8113"/>
                    </a:lnTo>
                    <a:lnTo>
                      <a:pt x="2736" y="8301"/>
                    </a:lnTo>
                    <a:lnTo>
                      <a:pt x="2830" y="8490"/>
                    </a:lnTo>
                    <a:lnTo>
                      <a:pt x="2924" y="8678"/>
                    </a:lnTo>
                    <a:lnTo>
                      <a:pt x="2972" y="8773"/>
                    </a:lnTo>
                    <a:lnTo>
                      <a:pt x="4386" y="8301"/>
                    </a:lnTo>
                    <a:lnTo>
                      <a:pt x="4245" y="8065"/>
                    </a:lnTo>
                    <a:lnTo>
                      <a:pt x="4151" y="7782"/>
                    </a:lnTo>
                    <a:lnTo>
                      <a:pt x="4198" y="7641"/>
                    </a:lnTo>
                    <a:lnTo>
                      <a:pt x="4245" y="7499"/>
                    </a:lnTo>
                    <a:lnTo>
                      <a:pt x="4245" y="7452"/>
                    </a:lnTo>
                    <a:lnTo>
                      <a:pt x="4151" y="7264"/>
                    </a:lnTo>
                    <a:lnTo>
                      <a:pt x="4151" y="7122"/>
                    </a:lnTo>
                    <a:lnTo>
                      <a:pt x="4103" y="6698"/>
                    </a:lnTo>
                    <a:lnTo>
                      <a:pt x="4009" y="6603"/>
                    </a:lnTo>
                    <a:lnTo>
                      <a:pt x="4009" y="6509"/>
                    </a:lnTo>
                    <a:lnTo>
                      <a:pt x="3820" y="5613"/>
                    </a:lnTo>
                    <a:lnTo>
                      <a:pt x="3773" y="5471"/>
                    </a:lnTo>
                    <a:lnTo>
                      <a:pt x="3773" y="5189"/>
                    </a:lnTo>
                    <a:lnTo>
                      <a:pt x="3726" y="5047"/>
                    </a:lnTo>
                    <a:lnTo>
                      <a:pt x="3773" y="4858"/>
                    </a:lnTo>
                    <a:lnTo>
                      <a:pt x="3820" y="4717"/>
                    </a:lnTo>
                    <a:lnTo>
                      <a:pt x="3915" y="4528"/>
                    </a:lnTo>
                    <a:lnTo>
                      <a:pt x="3915" y="4434"/>
                    </a:lnTo>
                    <a:lnTo>
                      <a:pt x="3820" y="4292"/>
                    </a:lnTo>
                    <a:lnTo>
                      <a:pt x="3820" y="4104"/>
                    </a:lnTo>
                    <a:lnTo>
                      <a:pt x="3868" y="3962"/>
                    </a:lnTo>
                    <a:lnTo>
                      <a:pt x="3915" y="3679"/>
                    </a:lnTo>
                    <a:lnTo>
                      <a:pt x="3962" y="3396"/>
                    </a:lnTo>
                    <a:lnTo>
                      <a:pt x="3820" y="3255"/>
                    </a:lnTo>
                    <a:lnTo>
                      <a:pt x="3726" y="3066"/>
                    </a:lnTo>
                    <a:lnTo>
                      <a:pt x="3679" y="2878"/>
                    </a:lnTo>
                    <a:lnTo>
                      <a:pt x="3632" y="2689"/>
                    </a:lnTo>
                    <a:lnTo>
                      <a:pt x="3632" y="2547"/>
                    </a:lnTo>
                    <a:lnTo>
                      <a:pt x="3726" y="2406"/>
                    </a:lnTo>
                    <a:lnTo>
                      <a:pt x="3915" y="2217"/>
                    </a:lnTo>
                    <a:lnTo>
                      <a:pt x="4151" y="1982"/>
                    </a:lnTo>
                    <a:lnTo>
                      <a:pt x="4339" y="1746"/>
                    </a:lnTo>
                    <a:lnTo>
                      <a:pt x="4386" y="1510"/>
                    </a:lnTo>
                    <a:lnTo>
                      <a:pt x="4386" y="1227"/>
                    </a:lnTo>
                    <a:lnTo>
                      <a:pt x="4292" y="991"/>
                    </a:lnTo>
                    <a:lnTo>
                      <a:pt x="4245" y="897"/>
                    </a:lnTo>
                    <a:lnTo>
                      <a:pt x="4151" y="850"/>
                    </a:lnTo>
                    <a:lnTo>
                      <a:pt x="4009" y="803"/>
                    </a:lnTo>
                    <a:lnTo>
                      <a:pt x="3962" y="708"/>
                    </a:lnTo>
                    <a:lnTo>
                      <a:pt x="3915" y="661"/>
                    </a:lnTo>
                    <a:lnTo>
                      <a:pt x="3915" y="520"/>
                    </a:lnTo>
                    <a:lnTo>
                      <a:pt x="3962" y="425"/>
                    </a:lnTo>
                    <a:lnTo>
                      <a:pt x="4056" y="95"/>
                    </a:lnTo>
                    <a:lnTo>
                      <a:pt x="4009" y="48"/>
                    </a:lnTo>
                    <a:lnTo>
                      <a:pt x="3962"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3"/>
              <p:cNvSpPr/>
              <p:nvPr/>
            </p:nvSpPr>
            <p:spPr>
              <a:xfrm>
                <a:off x="5873727" y="2237725"/>
                <a:ext cx="22" cy="22"/>
              </a:xfrm>
              <a:custGeom>
                <a:avLst/>
                <a:gdLst/>
                <a:ahLst/>
                <a:cxnLst/>
                <a:rect l="l" t="t" r="r" b="b"/>
                <a:pathLst>
                  <a:path w="1" h="1" extrusionOk="0">
                    <a:moveTo>
                      <a:pt x="1" y="0"/>
                    </a:moveTo>
                    <a:lnTo>
                      <a:pt x="1" y="0"/>
                    </a:ln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3"/>
              <p:cNvSpPr/>
              <p:nvPr/>
            </p:nvSpPr>
            <p:spPr>
              <a:xfrm>
                <a:off x="5928820" y="2375944"/>
                <a:ext cx="22" cy="22"/>
              </a:xfrm>
              <a:custGeom>
                <a:avLst/>
                <a:gdLst/>
                <a:ahLst/>
                <a:cxnLst/>
                <a:rect l="l" t="t" r="r" b="b"/>
                <a:pathLst>
                  <a:path w="1" h="1" extrusionOk="0">
                    <a:moveTo>
                      <a:pt x="0" y="1"/>
                    </a:moveTo>
                    <a:lnTo>
                      <a:pt x="0" y="1"/>
                    </a:lnTo>
                    <a:lnTo>
                      <a:pt x="0" y="1"/>
                    </a:lnTo>
                    <a:lnTo>
                      <a:pt x="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3"/>
              <p:cNvSpPr/>
              <p:nvPr/>
            </p:nvSpPr>
            <p:spPr>
              <a:xfrm>
                <a:off x="5507882" y="2719950"/>
                <a:ext cx="259866" cy="243228"/>
              </a:xfrm>
              <a:custGeom>
                <a:avLst/>
                <a:gdLst/>
                <a:ahLst/>
                <a:cxnLst/>
                <a:rect l="l" t="t" r="r" b="b"/>
                <a:pathLst>
                  <a:path w="11792" h="11037" extrusionOk="0">
                    <a:moveTo>
                      <a:pt x="11178" y="1"/>
                    </a:moveTo>
                    <a:lnTo>
                      <a:pt x="11131" y="95"/>
                    </a:lnTo>
                    <a:lnTo>
                      <a:pt x="10989" y="142"/>
                    </a:lnTo>
                    <a:lnTo>
                      <a:pt x="10895" y="142"/>
                    </a:lnTo>
                    <a:lnTo>
                      <a:pt x="10754" y="48"/>
                    </a:lnTo>
                    <a:lnTo>
                      <a:pt x="10565" y="48"/>
                    </a:lnTo>
                    <a:lnTo>
                      <a:pt x="10329" y="142"/>
                    </a:lnTo>
                    <a:lnTo>
                      <a:pt x="10140" y="237"/>
                    </a:lnTo>
                    <a:lnTo>
                      <a:pt x="10093" y="237"/>
                    </a:lnTo>
                    <a:lnTo>
                      <a:pt x="9952" y="331"/>
                    </a:lnTo>
                    <a:lnTo>
                      <a:pt x="9905" y="520"/>
                    </a:lnTo>
                    <a:lnTo>
                      <a:pt x="9810" y="614"/>
                    </a:lnTo>
                    <a:lnTo>
                      <a:pt x="9669" y="708"/>
                    </a:lnTo>
                    <a:lnTo>
                      <a:pt x="9386" y="756"/>
                    </a:lnTo>
                    <a:lnTo>
                      <a:pt x="9056" y="708"/>
                    </a:lnTo>
                    <a:lnTo>
                      <a:pt x="9009" y="756"/>
                    </a:lnTo>
                    <a:lnTo>
                      <a:pt x="8914" y="897"/>
                    </a:lnTo>
                    <a:lnTo>
                      <a:pt x="8773" y="1133"/>
                    </a:lnTo>
                    <a:lnTo>
                      <a:pt x="8678" y="1322"/>
                    </a:lnTo>
                    <a:lnTo>
                      <a:pt x="8490" y="1510"/>
                    </a:lnTo>
                    <a:lnTo>
                      <a:pt x="8348" y="1557"/>
                    </a:lnTo>
                    <a:lnTo>
                      <a:pt x="8207" y="1652"/>
                    </a:lnTo>
                    <a:lnTo>
                      <a:pt x="8018" y="1887"/>
                    </a:lnTo>
                    <a:lnTo>
                      <a:pt x="7735" y="2406"/>
                    </a:lnTo>
                    <a:lnTo>
                      <a:pt x="7688" y="2548"/>
                    </a:lnTo>
                    <a:lnTo>
                      <a:pt x="7594" y="2689"/>
                    </a:lnTo>
                    <a:lnTo>
                      <a:pt x="7311" y="2689"/>
                    </a:lnTo>
                    <a:lnTo>
                      <a:pt x="7264" y="2548"/>
                    </a:lnTo>
                    <a:lnTo>
                      <a:pt x="6556" y="944"/>
                    </a:lnTo>
                    <a:lnTo>
                      <a:pt x="3915" y="1793"/>
                    </a:lnTo>
                    <a:lnTo>
                      <a:pt x="3821" y="1793"/>
                    </a:lnTo>
                    <a:lnTo>
                      <a:pt x="3774" y="1746"/>
                    </a:lnTo>
                    <a:lnTo>
                      <a:pt x="3679" y="1699"/>
                    </a:lnTo>
                    <a:lnTo>
                      <a:pt x="3632" y="1604"/>
                    </a:lnTo>
                    <a:lnTo>
                      <a:pt x="3444" y="897"/>
                    </a:lnTo>
                    <a:lnTo>
                      <a:pt x="3349" y="1180"/>
                    </a:lnTo>
                    <a:lnTo>
                      <a:pt x="3302" y="1322"/>
                    </a:lnTo>
                    <a:lnTo>
                      <a:pt x="3396" y="1416"/>
                    </a:lnTo>
                    <a:lnTo>
                      <a:pt x="3491" y="1604"/>
                    </a:lnTo>
                    <a:lnTo>
                      <a:pt x="3491" y="1887"/>
                    </a:lnTo>
                    <a:lnTo>
                      <a:pt x="3444" y="2076"/>
                    </a:lnTo>
                    <a:lnTo>
                      <a:pt x="3396" y="2218"/>
                    </a:lnTo>
                    <a:lnTo>
                      <a:pt x="3302" y="2312"/>
                    </a:lnTo>
                    <a:lnTo>
                      <a:pt x="3208" y="2406"/>
                    </a:lnTo>
                    <a:lnTo>
                      <a:pt x="3066" y="2548"/>
                    </a:lnTo>
                    <a:lnTo>
                      <a:pt x="2878" y="2831"/>
                    </a:lnTo>
                    <a:lnTo>
                      <a:pt x="2830" y="3019"/>
                    </a:lnTo>
                    <a:lnTo>
                      <a:pt x="2783" y="3114"/>
                    </a:lnTo>
                    <a:lnTo>
                      <a:pt x="2595" y="3444"/>
                    </a:lnTo>
                    <a:lnTo>
                      <a:pt x="2453" y="3538"/>
                    </a:lnTo>
                    <a:lnTo>
                      <a:pt x="2312" y="3632"/>
                    </a:lnTo>
                    <a:lnTo>
                      <a:pt x="1934" y="3632"/>
                    </a:lnTo>
                    <a:lnTo>
                      <a:pt x="1557" y="4434"/>
                    </a:lnTo>
                    <a:lnTo>
                      <a:pt x="1557" y="4528"/>
                    </a:lnTo>
                    <a:lnTo>
                      <a:pt x="1557" y="4764"/>
                    </a:lnTo>
                    <a:lnTo>
                      <a:pt x="1510" y="4953"/>
                    </a:lnTo>
                    <a:lnTo>
                      <a:pt x="1604" y="5189"/>
                    </a:lnTo>
                    <a:lnTo>
                      <a:pt x="1604" y="5425"/>
                    </a:lnTo>
                    <a:lnTo>
                      <a:pt x="1510" y="5613"/>
                    </a:lnTo>
                    <a:lnTo>
                      <a:pt x="1368" y="5708"/>
                    </a:lnTo>
                    <a:lnTo>
                      <a:pt x="1227" y="5755"/>
                    </a:lnTo>
                    <a:lnTo>
                      <a:pt x="1086" y="5708"/>
                    </a:lnTo>
                    <a:lnTo>
                      <a:pt x="897" y="5660"/>
                    </a:lnTo>
                    <a:lnTo>
                      <a:pt x="755" y="5519"/>
                    </a:lnTo>
                    <a:lnTo>
                      <a:pt x="708" y="5472"/>
                    </a:lnTo>
                    <a:lnTo>
                      <a:pt x="708" y="5519"/>
                    </a:lnTo>
                    <a:lnTo>
                      <a:pt x="755" y="5708"/>
                    </a:lnTo>
                    <a:lnTo>
                      <a:pt x="755" y="5896"/>
                    </a:lnTo>
                    <a:lnTo>
                      <a:pt x="803" y="6132"/>
                    </a:lnTo>
                    <a:lnTo>
                      <a:pt x="850" y="6604"/>
                    </a:lnTo>
                    <a:lnTo>
                      <a:pt x="850" y="6745"/>
                    </a:lnTo>
                    <a:lnTo>
                      <a:pt x="850" y="6839"/>
                    </a:lnTo>
                    <a:lnTo>
                      <a:pt x="614" y="7170"/>
                    </a:lnTo>
                    <a:lnTo>
                      <a:pt x="567" y="7264"/>
                    </a:lnTo>
                    <a:lnTo>
                      <a:pt x="520" y="7311"/>
                    </a:lnTo>
                    <a:lnTo>
                      <a:pt x="237" y="7688"/>
                    </a:lnTo>
                    <a:lnTo>
                      <a:pt x="95" y="7830"/>
                    </a:lnTo>
                    <a:lnTo>
                      <a:pt x="1" y="7877"/>
                    </a:lnTo>
                    <a:lnTo>
                      <a:pt x="142" y="7877"/>
                    </a:lnTo>
                    <a:lnTo>
                      <a:pt x="142" y="7971"/>
                    </a:lnTo>
                    <a:lnTo>
                      <a:pt x="189" y="8160"/>
                    </a:lnTo>
                    <a:lnTo>
                      <a:pt x="189" y="8490"/>
                    </a:lnTo>
                    <a:lnTo>
                      <a:pt x="237" y="8726"/>
                    </a:lnTo>
                    <a:lnTo>
                      <a:pt x="331" y="8914"/>
                    </a:lnTo>
                    <a:lnTo>
                      <a:pt x="472" y="8962"/>
                    </a:lnTo>
                    <a:lnTo>
                      <a:pt x="472" y="9009"/>
                    </a:lnTo>
                    <a:lnTo>
                      <a:pt x="661" y="9150"/>
                    </a:lnTo>
                    <a:lnTo>
                      <a:pt x="803" y="9339"/>
                    </a:lnTo>
                    <a:lnTo>
                      <a:pt x="897" y="9480"/>
                    </a:lnTo>
                    <a:lnTo>
                      <a:pt x="991" y="9622"/>
                    </a:lnTo>
                    <a:lnTo>
                      <a:pt x="1133" y="9763"/>
                    </a:lnTo>
                    <a:lnTo>
                      <a:pt x="1321" y="9858"/>
                    </a:lnTo>
                    <a:lnTo>
                      <a:pt x="1463" y="9905"/>
                    </a:lnTo>
                    <a:lnTo>
                      <a:pt x="1557" y="9905"/>
                    </a:lnTo>
                    <a:lnTo>
                      <a:pt x="1651" y="9952"/>
                    </a:lnTo>
                    <a:lnTo>
                      <a:pt x="2076" y="10093"/>
                    </a:lnTo>
                    <a:lnTo>
                      <a:pt x="2406" y="10188"/>
                    </a:lnTo>
                    <a:lnTo>
                      <a:pt x="2548" y="10329"/>
                    </a:lnTo>
                    <a:lnTo>
                      <a:pt x="2595" y="10424"/>
                    </a:lnTo>
                    <a:lnTo>
                      <a:pt x="2736" y="10707"/>
                    </a:lnTo>
                    <a:lnTo>
                      <a:pt x="2783" y="10754"/>
                    </a:lnTo>
                    <a:lnTo>
                      <a:pt x="3066" y="10895"/>
                    </a:lnTo>
                    <a:lnTo>
                      <a:pt x="3255" y="10942"/>
                    </a:lnTo>
                    <a:lnTo>
                      <a:pt x="3491" y="11037"/>
                    </a:lnTo>
                    <a:lnTo>
                      <a:pt x="3727" y="11037"/>
                    </a:lnTo>
                    <a:lnTo>
                      <a:pt x="3868" y="10612"/>
                    </a:lnTo>
                    <a:lnTo>
                      <a:pt x="3915" y="10518"/>
                    </a:lnTo>
                    <a:lnTo>
                      <a:pt x="3962" y="10424"/>
                    </a:lnTo>
                    <a:lnTo>
                      <a:pt x="4104" y="10376"/>
                    </a:lnTo>
                    <a:lnTo>
                      <a:pt x="4340" y="10376"/>
                    </a:lnTo>
                    <a:lnTo>
                      <a:pt x="4528" y="10424"/>
                    </a:lnTo>
                    <a:lnTo>
                      <a:pt x="4858" y="10518"/>
                    </a:lnTo>
                    <a:lnTo>
                      <a:pt x="5377" y="10329"/>
                    </a:lnTo>
                    <a:lnTo>
                      <a:pt x="5424" y="10188"/>
                    </a:lnTo>
                    <a:lnTo>
                      <a:pt x="5424" y="9999"/>
                    </a:lnTo>
                    <a:lnTo>
                      <a:pt x="5472" y="9858"/>
                    </a:lnTo>
                    <a:lnTo>
                      <a:pt x="5566" y="9763"/>
                    </a:lnTo>
                    <a:lnTo>
                      <a:pt x="5707" y="9716"/>
                    </a:lnTo>
                    <a:lnTo>
                      <a:pt x="5802" y="9528"/>
                    </a:lnTo>
                    <a:lnTo>
                      <a:pt x="5849" y="9433"/>
                    </a:lnTo>
                    <a:lnTo>
                      <a:pt x="5943" y="9386"/>
                    </a:lnTo>
                    <a:lnTo>
                      <a:pt x="6132" y="9292"/>
                    </a:lnTo>
                    <a:lnTo>
                      <a:pt x="6320" y="9245"/>
                    </a:lnTo>
                    <a:lnTo>
                      <a:pt x="6462" y="9245"/>
                    </a:lnTo>
                    <a:lnTo>
                      <a:pt x="6651" y="8914"/>
                    </a:lnTo>
                    <a:lnTo>
                      <a:pt x="6745" y="8773"/>
                    </a:lnTo>
                    <a:lnTo>
                      <a:pt x="6603" y="8631"/>
                    </a:lnTo>
                    <a:lnTo>
                      <a:pt x="6509" y="8490"/>
                    </a:lnTo>
                    <a:lnTo>
                      <a:pt x="6509" y="8254"/>
                    </a:lnTo>
                    <a:lnTo>
                      <a:pt x="6556" y="8018"/>
                    </a:lnTo>
                    <a:lnTo>
                      <a:pt x="6651" y="7783"/>
                    </a:lnTo>
                    <a:lnTo>
                      <a:pt x="6698" y="7641"/>
                    </a:lnTo>
                    <a:lnTo>
                      <a:pt x="6839" y="7405"/>
                    </a:lnTo>
                    <a:lnTo>
                      <a:pt x="7075" y="6934"/>
                    </a:lnTo>
                    <a:lnTo>
                      <a:pt x="7169" y="6698"/>
                    </a:lnTo>
                    <a:lnTo>
                      <a:pt x="7216" y="6415"/>
                    </a:lnTo>
                    <a:lnTo>
                      <a:pt x="7264" y="5943"/>
                    </a:lnTo>
                    <a:lnTo>
                      <a:pt x="7264" y="5660"/>
                    </a:lnTo>
                    <a:lnTo>
                      <a:pt x="7264" y="5472"/>
                    </a:lnTo>
                    <a:lnTo>
                      <a:pt x="7264" y="5236"/>
                    </a:lnTo>
                    <a:lnTo>
                      <a:pt x="7264" y="5047"/>
                    </a:lnTo>
                    <a:lnTo>
                      <a:pt x="7311" y="4953"/>
                    </a:lnTo>
                    <a:lnTo>
                      <a:pt x="7358" y="4859"/>
                    </a:lnTo>
                    <a:lnTo>
                      <a:pt x="7499" y="4717"/>
                    </a:lnTo>
                    <a:lnTo>
                      <a:pt x="7641" y="4623"/>
                    </a:lnTo>
                    <a:lnTo>
                      <a:pt x="7782" y="4576"/>
                    </a:lnTo>
                    <a:lnTo>
                      <a:pt x="7877" y="4623"/>
                    </a:lnTo>
                    <a:lnTo>
                      <a:pt x="8018" y="4670"/>
                    </a:lnTo>
                    <a:lnTo>
                      <a:pt x="8207" y="4764"/>
                    </a:lnTo>
                    <a:lnTo>
                      <a:pt x="8396" y="4859"/>
                    </a:lnTo>
                    <a:lnTo>
                      <a:pt x="8490" y="4906"/>
                    </a:lnTo>
                    <a:lnTo>
                      <a:pt x="8584" y="4670"/>
                    </a:lnTo>
                    <a:lnTo>
                      <a:pt x="8678" y="4198"/>
                    </a:lnTo>
                    <a:lnTo>
                      <a:pt x="8726" y="4151"/>
                    </a:lnTo>
                    <a:lnTo>
                      <a:pt x="8867" y="3444"/>
                    </a:lnTo>
                    <a:lnTo>
                      <a:pt x="8867" y="3349"/>
                    </a:lnTo>
                    <a:lnTo>
                      <a:pt x="8961" y="3255"/>
                    </a:lnTo>
                    <a:lnTo>
                      <a:pt x="9056" y="3208"/>
                    </a:lnTo>
                    <a:lnTo>
                      <a:pt x="9197" y="3161"/>
                    </a:lnTo>
                    <a:lnTo>
                      <a:pt x="9244" y="3066"/>
                    </a:lnTo>
                    <a:lnTo>
                      <a:pt x="9386" y="2831"/>
                    </a:lnTo>
                    <a:lnTo>
                      <a:pt x="9527" y="2689"/>
                    </a:lnTo>
                    <a:lnTo>
                      <a:pt x="9716" y="2595"/>
                    </a:lnTo>
                    <a:lnTo>
                      <a:pt x="9810" y="2548"/>
                    </a:lnTo>
                    <a:lnTo>
                      <a:pt x="9858" y="2312"/>
                    </a:lnTo>
                    <a:lnTo>
                      <a:pt x="9999" y="2076"/>
                    </a:lnTo>
                    <a:lnTo>
                      <a:pt x="10046" y="1935"/>
                    </a:lnTo>
                    <a:lnTo>
                      <a:pt x="9905" y="1652"/>
                    </a:lnTo>
                    <a:lnTo>
                      <a:pt x="9858" y="1557"/>
                    </a:lnTo>
                    <a:lnTo>
                      <a:pt x="9858" y="1463"/>
                    </a:lnTo>
                    <a:lnTo>
                      <a:pt x="9999" y="1227"/>
                    </a:lnTo>
                    <a:lnTo>
                      <a:pt x="9952" y="1133"/>
                    </a:lnTo>
                    <a:lnTo>
                      <a:pt x="9952" y="991"/>
                    </a:lnTo>
                    <a:lnTo>
                      <a:pt x="9999" y="850"/>
                    </a:lnTo>
                    <a:lnTo>
                      <a:pt x="10046" y="661"/>
                    </a:lnTo>
                    <a:lnTo>
                      <a:pt x="10140" y="567"/>
                    </a:lnTo>
                    <a:lnTo>
                      <a:pt x="10188" y="520"/>
                    </a:lnTo>
                    <a:lnTo>
                      <a:pt x="10376" y="520"/>
                    </a:lnTo>
                    <a:lnTo>
                      <a:pt x="10942" y="803"/>
                    </a:lnTo>
                    <a:lnTo>
                      <a:pt x="11697" y="1133"/>
                    </a:lnTo>
                    <a:lnTo>
                      <a:pt x="11744" y="756"/>
                    </a:lnTo>
                    <a:lnTo>
                      <a:pt x="11791" y="661"/>
                    </a:lnTo>
                    <a:lnTo>
                      <a:pt x="11744" y="614"/>
                    </a:lnTo>
                    <a:lnTo>
                      <a:pt x="11697" y="473"/>
                    </a:lnTo>
                    <a:lnTo>
                      <a:pt x="11602" y="425"/>
                    </a:lnTo>
                    <a:lnTo>
                      <a:pt x="11508" y="190"/>
                    </a:lnTo>
                    <a:lnTo>
                      <a:pt x="11414" y="142"/>
                    </a:lnTo>
                    <a:lnTo>
                      <a:pt x="11178"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3"/>
              <p:cNvSpPr/>
              <p:nvPr/>
            </p:nvSpPr>
            <p:spPr>
              <a:xfrm>
                <a:off x="5538029" y="3120106"/>
                <a:ext cx="311809" cy="229697"/>
              </a:xfrm>
              <a:custGeom>
                <a:avLst/>
                <a:gdLst/>
                <a:ahLst/>
                <a:cxnLst/>
                <a:rect l="l" t="t" r="r" b="b"/>
                <a:pathLst>
                  <a:path w="14149" h="10423" extrusionOk="0">
                    <a:moveTo>
                      <a:pt x="5754" y="0"/>
                    </a:moveTo>
                    <a:lnTo>
                      <a:pt x="5613" y="47"/>
                    </a:lnTo>
                    <a:lnTo>
                      <a:pt x="5424" y="94"/>
                    </a:lnTo>
                    <a:lnTo>
                      <a:pt x="4858" y="283"/>
                    </a:lnTo>
                    <a:lnTo>
                      <a:pt x="4575" y="377"/>
                    </a:lnTo>
                    <a:lnTo>
                      <a:pt x="4386" y="377"/>
                    </a:lnTo>
                    <a:lnTo>
                      <a:pt x="4009" y="519"/>
                    </a:lnTo>
                    <a:lnTo>
                      <a:pt x="3915" y="613"/>
                    </a:lnTo>
                    <a:lnTo>
                      <a:pt x="3726" y="660"/>
                    </a:lnTo>
                    <a:lnTo>
                      <a:pt x="3207" y="707"/>
                    </a:lnTo>
                    <a:lnTo>
                      <a:pt x="3113" y="707"/>
                    </a:lnTo>
                    <a:lnTo>
                      <a:pt x="3019" y="755"/>
                    </a:lnTo>
                    <a:lnTo>
                      <a:pt x="2783" y="849"/>
                    </a:lnTo>
                    <a:lnTo>
                      <a:pt x="2594" y="896"/>
                    </a:lnTo>
                    <a:lnTo>
                      <a:pt x="2547" y="896"/>
                    </a:lnTo>
                    <a:lnTo>
                      <a:pt x="2170" y="943"/>
                    </a:lnTo>
                    <a:lnTo>
                      <a:pt x="2028" y="990"/>
                    </a:lnTo>
                    <a:lnTo>
                      <a:pt x="1698" y="1273"/>
                    </a:lnTo>
                    <a:lnTo>
                      <a:pt x="1321" y="1604"/>
                    </a:lnTo>
                    <a:lnTo>
                      <a:pt x="1274" y="1604"/>
                    </a:lnTo>
                    <a:lnTo>
                      <a:pt x="1085" y="1745"/>
                    </a:lnTo>
                    <a:lnTo>
                      <a:pt x="897" y="1792"/>
                    </a:lnTo>
                    <a:lnTo>
                      <a:pt x="472" y="2217"/>
                    </a:lnTo>
                    <a:lnTo>
                      <a:pt x="472" y="2264"/>
                    </a:lnTo>
                    <a:lnTo>
                      <a:pt x="472" y="2405"/>
                    </a:lnTo>
                    <a:lnTo>
                      <a:pt x="472" y="2452"/>
                    </a:lnTo>
                    <a:lnTo>
                      <a:pt x="425" y="2594"/>
                    </a:lnTo>
                    <a:lnTo>
                      <a:pt x="236" y="2735"/>
                    </a:lnTo>
                    <a:lnTo>
                      <a:pt x="0" y="3018"/>
                    </a:lnTo>
                    <a:lnTo>
                      <a:pt x="0" y="3066"/>
                    </a:lnTo>
                    <a:lnTo>
                      <a:pt x="0" y="3207"/>
                    </a:lnTo>
                    <a:lnTo>
                      <a:pt x="48" y="3254"/>
                    </a:lnTo>
                    <a:lnTo>
                      <a:pt x="189" y="3349"/>
                    </a:lnTo>
                    <a:lnTo>
                      <a:pt x="425" y="3396"/>
                    </a:lnTo>
                    <a:lnTo>
                      <a:pt x="661" y="3443"/>
                    </a:lnTo>
                    <a:lnTo>
                      <a:pt x="897" y="3537"/>
                    </a:lnTo>
                    <a:lnTo>
                      <a:pt x="1227" y="3631"/>
                    </a:lnTo>
                    <a:lnTo>
                      <a:pt x="1462" y="3679"/>
                    </a:lnTo>
                    <a:lnTo>
                      <a:pt x="1604" y="3679"/>
                    </a:lnTo>
                    <a:lnTo>
                      <a:pt x="1698" y="3773"/>
                    </a:lnTo>
                    <a:lnTo>
                      <a:pt x="2028" y="4103"/>
                    </a:lnTo>
                    <a:lnTo>
                      <a:pt x="2123" y="4245"/>
                    </a:lnTo>
                    <a:lnTo>
                      <a:pt x="2406" y="4575"/>
                    </a:lnTo>
                    <a:lnTo>
                      <a:pt x="2689" y="4858"/>
                    </a:lnTo>
                    <a:lnTo>
                      <a:pt x="2736" y="4905"/>
                    </a:lnTo>
                    <a:lnTo>
                      <a:pt x="3066" y="5093"/>
                    </a:lnTo>
                    <a:lnTo>
                      <a:pt x="3302" y="5235"/>
                    </a:lnTo>
                    <a:lnTo>
                      <a:pt x="3585" y="5376"/>
                    </a:lnTo>
                    <a:lnTo>
                      <a:pt x="4104" y="5754"/>
                    </a:lnTo>
                    <a:lnTo>
                      <a:pt x="4575" y="6037"/>
                    </a:lnTo>
                    <a:lnTo>
                      <a:pt x="4622" y="6084"/>
                    </a:lnTo>
                    <a:lnTo>
                      <a:pt x="4764" y="6037"/>
                    </a:lnTo>
                    <a:lnTo>
                      <a:pt x="4858" y="6084"/>
                    </a:lnTo>
                    <a:lnTo>
                      <a:pt x="4952" y="6084"/>
                    </a:lnTo>
                    <a:lnTo>
                      <a:pt x="5047" y="6178"/>
                    </a:lnTo>
                    <a:lnTo>
                      <a:pt x="5283" y="6508"/>
                    </a:lnTo>
                    <a:lnTo>
                      <a:pt x="5471" y="6886"/>
                    </a:lnTo>
                    <a:lnTo>
                      <a:pt x="5660" y="6980"/>
                    </a:lnTo>
                    <a:lnTo>
                      <a:pt x="5848" y="7074"/>
                    </a:lnTo>
                    <a:lnTo>
                      <a:pt x="5990" y="7169"/>
                    </a:lnTo>
                    <a:lnTo>
                      <a:pt x="6131" y="7216"/>
                    </a:lnTo>
                    <a:lnTo>
                      <a:pt x="6226" y="7310"/>
                    </a:lnTo>
                    <a:lnTo>
                      <a:pt x="6273" y="7404"/>
                    </a:lnTo>
                    <a:lnTo>
                      <a:pt x="6367" y="7452"/>
                    </a:lnTo>
                    <a:lnTo>
                      <a:pt x="6509" y="7452"/>
                    </a:lnTo>
                    <a:lnTo>
                      <a:pt x="6745" y="7499"/>
                    </a:lnTo>
                    <a:lnTo>
                      <a:pt x="6839" y="7546"/>
                    </a:lnTo>
                    <a:lnTo>
                      <a:pt x="6980" y="7687"/>
                    </a:lnTo>
                    <a:lnTo>
                      <a:pt x="7075" y="7876"/>
                    </a:lnTo>
                    <a:lnTo>
                      <a:pt x="7216" y="8159"/>
                    </a:lnTo>
                    <a:lnTo>
                      <a:pt x="7452" y="8442"/>
                    </a:lnTo>
                    <a:lnTo>
                      <a:pt x="7688" y="8866"/>
                    </a:lnTo>
                    <a:lnTo>
                      <a:pt x="7829" y="9055"/>
                    </a:lnTo>
                    <a:lnTo>
                      <a:pt x="7876" y="9055"/>
                    </a:lnTo>
                    <a:lnTo>
                      <a:pt x="8018" y="9102"/>
                    </a:lnTo>
                    <a:lnTo>
                      <a:pt x="8254" y="9197"/>
                    </a:lnTo>
                    <a:lnTo>
                      <a:pt x="8490" y="9338"/>
                    </a:lnTo>
                    <a:lnTo>
                      <a:pt x="8678" y="9479"/>
                    </a:lnTo>
                    <a:lnTo>
                      <a:pt x="8772" y="9574"/>
                    </a:lnTo>
                    <a:lnTo>
                      <a:pt x="8772" y="9668"/>
                    </a:lnTo>
                    <a:lnTo>
                      <a:pt x="8961" y="9998"/>
                    </a:lnTo>
                    <a:lnTo>
                      <a:pt x="9008" y="10187"/>
                    </a:lnTo>
                    <a:lnTo>
                      <a:pt x="9055" y="10376"/>
                    </a:lnTo>
                    <a:lnTo>
                      <a:pt x="9197" y="10423"/>
                    </a:lnTo>
                    <a:lnTo>
                      <a:pt x="9386" y="10376"/>
                    </a:lnTo>
                    <a:lnTo>
                      <a:pt x="9480" y="10376"/>
                    </a:lnTo>
                    <a:lnTo>
                      <a:pt x="9480" y="10328"/>
                    </a:lnTo>
                    <a:lnTo>
                      <a:pt x="9621" y="10187"/>
                    </a:lnTo>
                    <a:lnTo>
                      <a:pt x="9763" y="9951"/>
                    </a:lnTo>
                    <a:lnTo>
                      <a:pt x="9763" y="9904"/>
                    </a:lnTo>
                    <a:lnTo>
                      <a:pt x="9669" y="9621"/>
                    </a:lnTo>
                    <a:lnTo>
                      <a:pt x="9669" y="9527"/>
                    </a:lnTo>
                    <a:lnTo>
                      <a:pt x="9763" y="9385"/>
                    </a:lnTo>
                    <a:lnTo>
                      <a:pt x="9857" y="9291"/>
                    </a:lnTo>
                    <a:lnTo>
                      <a:pt x="9999" y="9197"/>
                    </a:lnTo>
                    <a:lnTo>
                      <a:pt x="10140" y="8914"/>
                    </a:lnTo>
                    <a:lnTo>
                      <a:pt x="10282" y="8678"/>
                    </a:lnTo>
                    <a:lnTo>
                      <a:pt x="10282" y="8631"/>
                    </a:lnTo>
                    <a:lnTo>
                      <a:pt x="10329" y="8536"/>
                    </a:lnTo>
                    <a:lnTo>
                      <a:pt x="10376" y="8489"/>
                    </a:lnTo>
                    <a:lnTo>
                      <a:pt x="10800" y="8159"/>
                    </a:lnTo>
                    <a:lnTo>
                      <a:pt x="10989" y="7923"/>
                    </a:lnTo>
                    <a:lnTo>
                      <a:pt x="11083" y="7829"/>
                    </a:lnTo>
                    <a:lnTo>
                      <a:pt x="11272" y="7687"/>
                    </a:lnTo>
                    <a:lnTo>
                      <a:pt x="11555" y="7404"/>
                    </a:lnTo>
                    <a:lnTo>
                      <a:pt x="11649" y="7310"/>
                    </a:lnTo>
                    <a:lnTo>
                      <a:pt x="11649" y="7169"/>
                    </a:lnTo>
                    <a:lnTo>
                      <a:pt x="11744" y="6980"/>
                    </a:lnTo>
                    <a:lnTo>
                      <a:pt x="11979" y="6744"/>
                    </a:lnTo>
                    <a:lnTo>
                      <a:pt x="12168" y="6555"/>
                    </a:lnTo>
                    <a:lnTo>
                      <a:pt x="12498" y="6131"/>
                    </a:lnTo>
                    <a:lnTo>
                      <a:pt x="12687" y="5754"/>
                    </a:lnTo>
                    <a:lnTo>
                      <a:pt x="12734" y="5659"/>
                    </a:lnTo>
                    <a:lnTo>
                      <a:pt x="12828" y="5565"/>
                    </a:lnTo>
                    <a:lnTo>
                      <a:pt x="13017" y="5471"/>
                    </a:lnTo>
                    <a:lnTo>
                      <a:pt x="13017" y="5424"/>
                    </a:lnTo>
                    <a:lnTo>
                      <a:pt x="13064" y="5424"/>
                    </a:lnTo>
                    <a:lnTo>
                      <a:pt x="13158" y="5282"/>
                    </a:lnTo>
                    <a:lnTo>
                      <a:pt x="13206" y="5188"/>
                    </a:lnTo>
                    <a:lnTo>
                      <a:pt x="13206" y="5093"/>
                    </a:lnTo>
                    <a:lnTo>
                      <a:pt x="13111" y="4905"/>
                    </a:lnTo>
                    <a:lnTo>
                      <a:pt x="13064" y="4763"/>
                    </a:lnTo>
                    <a:lnTo>
                      <a:pt x="13064" y="4480"/>
                    </a:lnTo>
                    <a:lnTo>
                      <a:pt x="13064" y="4386"/>
                    </a:lnTo>
                    <a:lnTo>
                      <a:pt x="13064" y="4150"/>
                    </a:lnTo>
                    <a:lnTo>
                      <a:pt x="13064" y="3962"/>
                    </a:lnTo>
                    <a:lnTo>
                      <a:pt x="13158" y="3773"/>
                    </a:lnTo>
                    <a:lnTo>
                      <a:pt x="13300" y="3490"/>
                    </a:lnTo>
                    <a:lnTo>
                      <a:pt x="13677" y="2783"/>
                    </a:lnTo>
                    <a:lnTo>
                      <a:pt x="13913" y="2358"/>
                    </a:lnTo>
                    <a:lnTo>
                      <a:pt x="13960" y="2311"/>
                    </a:lnTo>
                    <a:lnTo>
                      <a:pt x="14149" y="2122"/>
                    </a:lnTo>
                    <a:lnTo>
                      <a:pt x="10612" y="425"/>
                    </a:lnTo>
                    <a:lnTo>
                      <a:pt x="10234" y="330"/>
                    </a:lnTo>
                    <a:lnTo>
                      <a:pt x="9857" y="377"/>
                    </a:lnTo>
                    <a:lnTo>
                      <a:pt x="9480" y="519"/>
                    </a:lnTo>
                    <a:lnTo>
                      <a:pt x="8820" y="660"/>
                    </a:lnTo>
                    <a:lnTo>
                      <a:pt x="8018" y="755"/>
                    </a:lnTo>
                    <a:lnTo>
                      <a:pt x="7924" y="849"/>
                    </a:lnTo>
                    <a:lnTo>
                      <a:pt x="7829" y="896"/>
                    </a:lnTo>
                    <a:lnTo>
                      <a:pt x="7641" y="990"/>
                    </a:lnTo>
                    <a:lnTo>
                      <a:pt x="7452" y="1038"/>
                    </a:lnTo>
                    <a:lnTo>
                      <a:pt x="7169" y="1085"/>
                    </a:lnTo>
                    <a:lnTo>
                      <a:pt x="7028" y="1085"/>
                    </a:lnTo>
                    <a:lnTo>
                      <a:pt x="6933" y="990"/>
                    </a:lnTo>
                    <a:lnTo>
                      <a:pt x="6745" y="707"/>
                    </a:lnTo>
                    <a:lnTo>
                      <a:pt x="6603" y="613"/>
                    </a:lnTo>
                    <a:lnTo>
                      <a:pt x="6556" y="519"/>
                    </a:lnTo>
                    <a:lnTo>
                      <a:pt x="6556" y="377"/>
                    </a:lnTo>
                    <a:lnTo>
                      <a:pt x="6179" y="330"/>
                    </a:lnTo>
                    <a:lnTo>
                      <a:pt x="6131" y="283"/>
                    </a:lnTo>
                    <a:lnTo>
                      <a:pt x="5943" y="236"/>
                    </a:lnTo>
                    <a:lnTo>
                      <a:pt x="5848" y="142"/>
                    </a:lnTo>
                    <a:lnTo>
                      <a:pt x="5754"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3"/>
              <p:cNvSpPr/>
              <p:nvPr/>
            </p:nvSpPr>
            <p:spPr>
              <a:xfrm>
                <a:off x="5577521" y="3039031"/>
                <a:ext cx="22" cy="22"/>
              </a:xfrm>
              <a:custGeom>
                <a:avLst/>
                <a:gdLst/>
                <a:ahLst/>
                <a:cxnLst/>
                <a:rect l="l" t="t" r="r" b="b"/>
                <a:pathLst>
                  <a:path w="1" h="1" extrusionOk="0">
                    <a:moveTo>
                      <a:pt x="1" y="0"/>
                    </a:move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3"/>
              <p:cNvSpPr/>
              <p:nvPr/>
            </p:nvSpPr>
            <p:spPr>
              <a:xfrm>
                <a:off x="5521391" y="2991231"/>
                <a:ext cx="22" cy="22"/>
              </a:xfrm>
              <a:custGeom>
                <a:avLst/>
                <a:gdLst/>
                <a:ahLst/>
                <a:cxnLst/>
                <a:rect l="l" t="t" r="r" b="b"/>
                <a:pathLst>
                  <a:path w="1" h="1" extrusionOk="0">
                    <a:moveTo>
                      <a:pt x="1" y="0"/>
                    </a:move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3"/>
              <p:cNvSpPr/>
              <p:nvPr/>
            </p:nvSpPr>
            <p:spPr>
              <a:xfrm>
                <a:off x="5956874" y="2151448"/>
                <a:ext cx="96679" cy="211009"/>
              </a:xfrm>
              <a:custGeom>
                <a:avLst/>
                <a:gdLst/>
                <a:ahLst/>
                <a:cxnLst/>
                <a:rect l="l" t="t" r="r" b="b"/>
                <a:pathLst>
                  <a:path w="4387" h="9575" extrusionOk="0">
                    <a:moveTo>
                      <a:pt x="661" y="1"/>
                    </a:moveTo>
                    <a:lnTo>
                      <a:pt x="519" y="95"/>
                    </a:lnTo>
                    <a:lnTo>
                      <a:pt x="331" y="189"/>
                    </a:lnTo>
                    <a:lnTo>
                      <a:pt x="95" y="284"/>
                    </a:lnTo>
                    <a:lnTo>
                      <a:pt x="95" y="378"/>
                    </a:lnTo>
                    <a:lnTo>
                      <a:pt x="142" y="425"/>
                    </a:lnTo>
                    <a:lnTo>
                      <a:pt x="142" y="472"/>
                    </a:lnTo>
                    <a:lnTo>
                      <a:pt x="189" y="755"/>
                    </a:lnTo>
                    <a:lnTo>
                      <a:pt x="189" y="1086"/>
                    </a:lnTo>
                    <a:lnTo>
                      <a:pt x="189" y="1133"/>
                    </a:lnTo>
                    <a:lnTo>
                      <a:pt x="236" y="1180"/>
                    </a:lnTo>
                    <a:lnTo>
                      <a:pt x="283" y="1227"/>
                    </a:lnTo>
                    <a:lnTo>
                      <a:pt x="331" y="1321"/>
                    </a:lnTo>
                    <a:lnTo>
                      <a:pt x="331" y="1368"/>
                    </a:lnTo>
                    <a:lnTo>
                      <a:pt x="378" y="1463"/>
                    </a:lnTo>
                    <a:lnTo>
                      <a:pt x="425" y="1557"/>
                    </a:lnTo>
                    <a:lnTo>
                      <a:pt x="331" y="1934"/>
                    </a:lnTo>
                    <a:lnTo>
                      <a:pt x="472" y="2029"/>
                    </a:lnTo>
                    <a:lnTo>
                      <a:pt x="566" y="2170"/>
                    </a:lnTo>
                    <a:lnTo>
                      <a:pt x="614" y="2265"/>
                    </a:lnTo>
                    <a:lnTo>
                      <a:pt x="708" y="2595"/>
                    </a:lnTo>
                    <a:lnTo>
                      <a:pt x="755" y="2783"/>
                    </a:lnTo>
                    <a:lnTo>
                      <a:pt x="755" y="2925"/>
                    </a:lnTo>
                    <a:lnTo>
                      <a:pt x="708" y="3255"/>
                    </a:lnTo>
                    <a:lnTo>
                      <a:pt x="661" y="3444"/>
                    </a:lnTo>
                    <a:lnTo>
                      <a:pt x="566" y="3585"/>
                    </a:lnTo>
                    <a:lnTo>
                      <a:pt x="425" y="3727"/>
                    </a:lnTo>
                    <a:lnTo>
                      <a:pt x="378" y="3774"/>
                    </a:lnTo>
                    <a:lnTo>
                      <a:pt x="95" y="4057"/>
                    </a:lnTo>
                    <a:lnTo>
                      <a:pt x="0" y="4104"/>
                    </a:lnTo>
                    <a:lnTo>
                      <a:pt x="95" y="4434"/>
                    </a:lnTo>
                    <a:lnTo>
                      <a:pt x="142" y="4481"/>
                    </a:lnTo>
                    <a:lnTo>
                      <a:pt x="236" y="4528"/>
                    </a:lnTo>
                    <a:lnTo>
                      <a:pt x="283" y="4623"/>
                    </a:lnTo>
                    <a:lnTo>
                      <a:pt x="283" y="4717"/>
                    </a:lnTo>
                    <a:lnTo>
                      <a:pt x="283" y="4953"/>
                    </a:lnTo>
                    <a:lnTo>
                      <a:pt x="236" y="5330"/>
                    </a:lnTo>
                    <a:lnTo>
                      <a:pt x="236" y="5471"/>
                    </a:lnTo>
                    <a:lnTo>
                      <a:pt x="189" y="5660"/>
                    </a:lnTo>
                    <a:lnTo>
                      <a:pt x="189" y="5707"/>
                    </a:lnTo>
                    <a:lnTo>
                      <a:pt x="283" y="5896"/>
                    </a:lnTo>
                    <a:lnTo>
                      <a:pt x="283" y="6037"/>
                    </a:lnTo>
                    <a:lnTo>
                      <a:pt x="236" y="6226"/>
                    </a:lnTo>
                    <a:lnTo>
                      <a:pt x="142" y="6415"/>
                    </a:lnTo>
                    <a:lnTo>
                      <a:pt x="95" y="6415"/>
                    </a:lnTo>
                    <a:lnTo>
                      <a:pt x="142" y="6603"/>
                    </a:lnTo>
                    <a:lnTo>
                      <a:pt x="142" y="6839"/>
                    </a:lnTo>
                    <a:lnTo>
                      <a:pt x="236" y="7075"/>
                    </a:lnTo>
                    <a:lnTo>
                      <a:pt x="331" y="7830"/>
                    </a:lnTo>
                    <a:lnTo>
                      <a:pt x="425" y="7971"/>
                    </a:lnTo>
                    <a:lnTo>
                      <a:pt x="425" y="8065"/>
                    </a:lnTo>
                    <a:lnTo>
                      <a:pt x="519" y="8490"/>
                    </a:lnTo>
                    <a:lnTo>
                      <a:pt x="519" y="8631"/>
                    </a:lnTo>
                    <a:lnTo>
                      <a:pt x="566" y="8726"/>
                    </a:lnTo>
                    <a:lnTo>
                      <a:pt x="614" y="8867"/>
                    </a:lnTo>
                    <a:lnTo>
                      <a:pt x="614" y="9056"/>
                    </a:lnTo>
                    <a:lnTo>
                      <a:pt x="566" y="9197"/>
                    </a:lnTo>
                    <a:lnTo>
                      <a:pt x="519" y="9197"/>
                    </a:lnTo>
                    <a:lnTo>
                      <a:pt x="661" y="9480"/>
                    </a:lnTo>
                    <a:lnTo>
                      <a:pt x="755" y="9575"/>
                    </a:lnTo>
                    <a:lnTo>
                      <a:pt x="3396" y="8584"/>
                    </a:lnTo>
                    <a:lnTo>
                      <a:pt x="3490" y="8584"/>
                    </a:lnTo>
                    <a:lnTo>
                      <a:pt x="3632" y="8490"/>
                    </a:lnTo>
                    <a:lnTo>
                      <a:pt x="3726" y="8395"/>
                    </a:lnTo>
                    <a:lnTo>
                      <a:pt x="3868" y="8065"/>
                    </a:lnTo>
                    <a:lnTo>
                      <a:pt x="3962" y="7877"/>
                    </a:lnTo>
                    <a:lnTo>
                      <a:pt x="4009" y="7830"/>
                    </a:lnTo>
                    <a:lnTo>
                      <a:pt x="4292" y="7547"/>
                    </a:lnTo>
                    <a:lnTo>
                      <a:pt x="4339" y="7547"/>
                    </a:lnTo>
                    <a:lnTo>
                      <a:pt x="4339" y="7405"/>
                    </a:lnTo>
                    <a:lnTo>
                      <a:pt x="4339" y="7264"/>
                    </a:lnTo>
                    <a:lnTo>
                      <a:pt x="4386" y="7122"/>
                    </a:lnTo>
                    <a:lnTo>
                      <a:pt x="4339" y="7122"/>
                    </a:lnTo>
                    <a:lnTo>
                      <a:pt x="4339" y="7075"/>
                    </a:lnTo>
                    <a:lnTo>
                      <a:pt x="4292" y="6981"/>
                    </a:lnTo>
                    <a:lnTo>
                      <a:pt x="4198" y="6698"/>
                    </a:lnTo>
                    <a:lnTo>
                      <a:pt x="4151" y="6556"/>
                    </a:lnTo>
                    <a:lnTo>
                      <a:pt x="3962" y="6556"/>
                    </a:lnTo>
                    <a:lnTo>
                      <a:pt x="3773" y="6509"/>
                    </a:lnTo>
                    <a:lnTo>
                      <a:pt x="3538" y="6368"/>
                    </a:lnTo>
                    <a:lnTo>
                      <a:pt x="3443" y="6273"/>
                    </a:lnTo>
                    <a:lnTo>
                      <a:pt x="3349" y="6132"/>
                    </a:lnTo>
                    <a:lnTo>
                      <a:pt x="3302" y="5943"/>
                    </a:lnTo>
                    <a:lnTo>
                      <a:pt x="3255" y="5802"/>
                    </a:lnTo>
                    <a:lnTo>
                      <a:pt x="3255" y="5566"/>
                    </a:lnTo>
                    <a:lnTo>
                      <a:pt x="66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3"/>
              <p:cNvSpPr/>
              <p:nvPr/>
            </p:nvSpPr>
            <p:spPr>
              <a:xfrm>
                <a:off x="5947530" y="2503784"/>
                <a:ext cx="81076" cy="55094"/>
              </a:xfrm>
              <a:custGeom>
                <a:avLst/>
                <a:gdLst/>
                <a:ahLst/>
                <a:cxnLst/>
                <a:rect l="l" t="t" r="r" b="b"/>
                <a:pathLst>
                  <a:path w="3679" h="2500" extrusionOk="0">
                    <a:moveTo>
                      <a:pt x="3207" y="0"/>
                    </a:moveTo>
                    <a:lnTo>
                      <a:pt x="3113" y="95"/>
                    </a:lnTo>
                    <a:lnTo>
                      <a:pt x="2924" y="189"/>
                    </a:lnTo>
                    <a:lnTo>
                      <a:pt x="2594" y="425"/>
                    </a:lnTo>
                    <a:lnTo>
                      <a:pt x="2169" y="708"/>
                    </a:lnTo>
                    <a:lnTo>
                      <a:pt x="1651" y="1132"/>
                    </a:lnTo>
                    <a:lnTo>
                      <a:pt x="1509" y="1227"/>
                    </a:lnTo>
                    <a:lnTo>
                      <a:pt x="1415" y="1321"/>
                    </a:lnTo>
                    <a:lnTo>
                      <a:pt x="1273" y="1415"/>
                    </a:lnTo>
                    <a:lnTo>
                      <a:pt x="943" y="1604"/>
                    </a:lnTo>
                    <a:lnTo>
                      <a:pt x="849" y="1698"/>
                    </a:lnTo>
                    <a:lnTo>
                      <a:pt x="660" y="1840"/>
                    </a:lnTo>
                    <a:lnTo>
                      <a:pt x="566" y="1934"/>
                    </a:lnTo>
                    <a:lnTo>
                      <a:pt x="283" y="1934"/>
                    </a:lnTo>
                    <a:lnTo>
                      <a:pt x="189" y="1840"/>
                    </a:lnTo>
                    <a:lnTo>
                      <a:pt x="141" y="1887"/>
                    </a:lnTo>
                    <a:lnTo>
                      <a:pt x="94" y="1934"/>
                    </a:lnTo>
                    <a:lnTo>
                      <a:pt x="47" y="2028"/>
                    </a:lnTo>
                    <a:lnTo>
                      <a:pt x="0" y="1981"/>
                    </a:lnTo>
                    <a:lnTo>
                      <a:pt x="0" y="2028"/>
                    </a:lnTo>
                    <a:lnTo>
                      <a:pt x="47" y="2123"/>
                    </a:lnTo>
                    <a:lnTo>
                      <a:pt x="47" y="2359"/>
                    </a:lnTo>
                    <a:lnTo>
                      <a:pt x="47" y="2500"/>
                    </a:lnTo>
                    <a:lnTo>
                      <a:pt x="519" y="2406"/>
                    </a:lnTo>
                    <a:lnTo>
                      <a:pt x="613" y="2406"/>
                    </a:lnTo>
                    <a:lnTo>
                      <a:pt x="1368" y="2076"/>
                    </a:lnTo>
                    <a:lnTo>
                      <a:pt x="1603" y="1934"/>
                    </a:lnTo>
                    <a:lnTo>
                      <a:pt x="1651" y="1887"/>
                    </a:lnTo>
                    <a:lnTo>
                      <a:pt x="1792" y="1793"/>
                    </a:lnTo>
                    <a:lnTo>
                      <a:pt x="1839" y="1745"/>
                    </a:lnTo>
                    <a:lnTo>
                      <a:pt x="2028" y="1557"/>
                    </a:lnTo>
                    <a:lnTo>
                      <a:pt x="2358" y="1227"/>
                    </a:lnTo>
                    <a:lnTo>
                      <a:pt x="2735" y="944"/>
                    </a:lnTo>
                    <a:lnTo>
                      <a:pt x="3065" y="661"/>
                    </a:lnTo>
                    <a:lnTo>
                      <a:pt x="3584" y="189"/>
                    </a:lnTo>
                    <a:lnTo>
                      <a:pt x="3679" y="95"/>
                    </a:lnTo>
                    <a:lnTo>
                      <a:pt x="3584" y="95"/>
                    </a:lnTo>
                    <a:lnTo>
                      <a:pt x="3443" y="142"/>
                    </a:lnTo>
                    <a:lnTo>
                      <a:pt x="3301" y="95"/>
                    </a:lnTo>
                    <a:lnTo>
                      <a:pt x="3207"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3"/>
              <p:cNvSpPr/>
              <p:nvPr/>
            </p:nvSpPr>
            <p:spPr>
              <a:xfrm>
                <a:off x="6035857" y="2495476"/>
                <a:ext cx="1058" cy="2094"/>
              </a:xfrm>
              <a:custGeom>
                <a:avLst/>
                <a:gdLst/>
                <a:ahLst/>
                <a:cxnLst/>
                <a:rect l="l" t="t" r="r" b="b"/>
                <a:pathLst>
                  <a:path w="48" h="95" extrusionOk="0">
                    <a:moveTo>
                      <a:pt x="48" y="0"/>
                    </a:moveTo>
                    <a:lnTo>
                      <a:pt x="1" y="94"/>
                    </a:lnTo>
                    <a:lnTo>
                      <a:pt x="48" y="47"/>
                    </a:lnTo>
                    <a:lnTo>
                      <a:pt x="48"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3"/>
              <p:cNvSpPr/>
              <p:nvPr/>
            </p:nvSpPr>
            <p:spPr>
              <a:xfrm>
                <a:off x="5877892" y="2653440"/>
                <a:ext cx="68603" cy="98750"/>
              </a:xfrm>
              <a:custGeom>
                <a:avLst/>
                <a:gdLst/>
                <a:ahLst/>
                <a:cxnLst/>
                <a:rect l="l" t="t" r="r" b="b"/>
                <a:pathLst>
                  <a:path w="3113" h="4481" extrusionOk="0">
                    <a:moveTo>
                      <a:pt x="236" y="1"/>
                    </a:moveTo>
                    <a:lnTo>
                      <a:pt x="47" y="95"/>
                    </a:lnTo>
                    <a:lnTo>
                      <a:pt x="0" y="236"/>
                    </a:lnTo>
                    <a:lnTo>
                      <a:pt x="47" y="425"/>
                    </a:lnTo>
                    <a:lnTo>
                      <a:pt x="47" y="472"/>
                    </a:lnTo>
                    <a:lnTo>
                      <a:pt x="47" y="519"/>
                    </a:lnTo>
                    <a:lnTo>
                      <a:pt x="95" y="661"/>
                    </a:lnTo>
                    <a:lnTo>
                      <a:pt x="47" y="755"/>
                    </a:lnTo>
                    <a:lnTo>
                      <a:pt x="142" y="991"/>
                    </a:lnTo>
                    <a:lnTo>
                      <a:pt x="1698" y="4481"/>
                    </a:lnTo>
                    <a:lnTo>
                      <a:pt x="1745" y="4481"/>
                    </a:lnTo>
                    <a:lnTo>
                      <a:pt x="2075" y="4434"/>
                    </a:lnTo>
                    <a:lnTo>
                      <a:pt x="2217" y="4434"/>
                    </a:lnTo>
                    <a:lnTo>
                      <a:pt x="2594" y="4151"/>
                    </a:lnTo>
                    <a:lnTo>
                      <a:pt x="2830" y="4057"/>
                    </a:lnTo>
                    <a:lnTo>
                      <a:pt x="3019" y="4009"/>
                    </a:lnTo>
                    <a:lnTo>
                      <a:pt x="3113" y="4009"/>
                    </a:lnTo>
                    <a:lnTo>
                      <a:pt x="3113" y="3915"/>
                    </a:lnTo>
                    <a:lnTo>
                      <a:pt x="3066" y="3915"/>
                    </a:lnTo>
                    <a:lnTo>
                      <a:pt x="2971" y="3726"/>
                    </a:lnTo>
                    <a:lnTo>
                      <a:pt x="2688" y="3302"/>
                    </a:lnTo>
                    <a:lnTo>
                      <a:pt x="2594" y="3208"/>
                    </a:lnTo>
                    <a:lnTo>
                      <a:pt x="2453" y="3113"/>
                    </a:lnTo>
                    <a:lnTo>
                      <a:pt x="2358" y="3113"/>
                    </a:lnTo>
                    <a:lnTo>
                      <a:pt x="2075" y="2972"/>
                    </a:lnTo>
                    <a:lnTo>
                      <a:pt x="1934" y="2830"/>
                    </a:lnTo>
                    <a:lnTo>
                      <a:pt x="1745" y="2689"/>
                    </a:lnTo>
                    <a:lnTo>
                      <a:pt x="1462" y="2406"/>
                    </a:lnTo>
                    <a:lnTo>
                      <a:pt x="1274" y="2170"/>
                    </a:lnTo>
                    <a:lnTo>
                      <a:pt x="1132" y="1981"/>
                    </a:lnTo>
                    <a:lnTo>
                      <a:pt x="1085" y="2029"/>
                    </a:lnTo>
                    <a:lnTo>
                      <a:pt x="1132" y="1934"/>
                    </a:lnTo>
                    <a:lnTo>
                      <a:pt x="991" y="1746"/>
                    </a:lnTo>
                    <a:lnTo>
                      <a:pt x="802" y="1557"/>
                    </a:lnTo>
                    <a:lnTo>
                      <a:pt x="566" y="1321"/>
                    </a:lnTo>
                    <a:lnTo>
                      <a:pt x="378" y="1038"/>
                    </a:lnTo>
                    <a:lnTo>
                      <a:pt x="283" y="850"/>
                    </a:lnTo>
                    <a:lnTo>
                      <a:pt x="283" y="708"/>
                    </a:lnTo>
                    <a:lnTo>
                      <a:pt x="283" y="331"/>
                    </a:lnTo>
                    <a:lnTo>
                      <a:pt x="283" y="284"/>
                    </a:lnTo>
                    <a:lnTo>
                      <a:pt x="283" y="95"/>
                    </a:lnTo>
                    <a:lnTo>
                      <a:pt x="283" y="48"/>
                    </a:lnTo>
                    <a:lnTo>
                      <a:pt x="236"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3"/>
              <p:cNvSpPr/>
              <p:nvPr/>
            </p:nvSpPr>
            <p:spPr>
              <a:xfrm>
                <a:off x="5901780" y="2696061"/>
                <a:ext cx="1080" cy="2094"/>
              </a:xfrm>
              <a:custGeom>
                <a:avLst/>
                <a:gdLst/>
                <a:ahLst/>
                <a:cxnLst/>
                <a:rect l="l" t="t" r="r" b="b"/>
                <a:pathLst>
                  <a:path w="49" h="95" extrusionOk="0">
                    <a:moveTo>
                      <a:pt x="48" y="0"/>
                    </a:moveTo>
                    <a:lnTo>
                      <a:pt x="1" y="95"/>
                    </a:lnTo>
                    <a:lnTo>
                      <a:pt x="48" y="47"/>
                    </a:lnTo>
                    <a:lnTo>
                      <a:pt x="48"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3"/>
              <p:cNvSpPr/>
              <p:nvPr/>
            </p:nvSpPr>
            <p:spPr>
              <a:xfrm>
                <a:off x="5898673" y="2691896"/>
                <a:ext cx="1058" cy="1058"/>
              </a:xfrm>
              <a:custGeom>
                <a:avLst/>
                <a:gdLst/>
                <a:ahLst/>
                <a:cxnLst/>
                <a:rect l="l" t="t" r="r" b="b"/>
                <a:pathLst>
                  <a:path w="48" h="48" extrusionOk="0">
                    <a:moveTo>
                      <a:pt x="48" y="1"/>
                    </a:moveTo>
                    <a:lnTo>
                      <a:pt x="48" y="1"/>
                    </a:lnTo>
                    <a:lnTo>
                      <a:pt x="48" y="1"/>
                    </a:lnTo>
                    <a:lnTo>
                      <a:pt x="0" y="48"/>
                    </a:lnTo>
                    <a:lnTo>
                      <a:pt x="48"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3"/>
              <p:cNvSpPr/>
              <p:nvPr/>
            </p:nvSpPr>
            <p:spPr>
              <a:xfrm>
                <a:off x="5926727" y="2794789"/>
                <a:ext cx="13531" cy="44714"/>
              </a:xfrm>
              <a:custGeom>
                <a:avLst/>
                <a:gdLst/>
                <a:ahLst/>
                <a:cxnLst/>
                <a:rect l="l" t="t" r="r" b="b"/>
                <a:pathLst>
                  <a:path w="614" h="2029" extrusionOk="0">
                    <a:moveTo>
                      <a:pt x="425" y="1"/>
                    </a:moveTo>
                    <a:lnTo>
                      <a:pt x="331" y="142"/>
                    </a:lnTo>
                    <a:lnTo>
                      <a:pt x="378" y="189"/>
                    </a:lnTo>
                    <a:lnTo>
                      <a:pt x="425" y="284"/>
                    </a:lnTo>
                    <a:lnTo>
                      <a:pt x="472" y="378"/>
                    </a:lnTo>
                    <a:lnTo>
                      <a:pt x="425" y="519"/>
                    </a:lnTo>
                    <a:lnTo>
                      <a:pt x="378" y="661"/>
                    </a:lnTo>
                    <a:lnTo>
                      <a:pt x="237" y="850"/>
                    </a:lnTo>
                    <a:lnTo>
                      <a:pt x="48" y="1038"/>
                    </a:lnTo>
                    <a:lnTo>
                      <a:pt x="1" y="1180"/>
                    </a:lnTo>
                    <a:lnTo>
                      <a:pt x="1" y="1274"/>
                    </a:lnTo>
                    <a:lnTo>
                      <a:pt x="1" y="1463"/>
                    </a:lnTo>
                    <a:lnTo>
                      <a:pt x="48" y="2029"/>
                    </a:lnTo>
                    <a:lnTo>
                      <a:pt x="237" y="1557"/>
                    </a:lnTo>
                    <a:lnTo>
                      <a:pt x="378" y="1132"/>
                    </a:lnTo>
                    <a:lnTo>
                      <a:pt x="472" y="944"/>
                    </a:lnTo>
                    <a:lnTo>
                      <a:pt x="567" y="755"/>
                    </a:lnTo>
                    <a:lnTo>
                      <a:pt x="614" y="614"/>
                    </a:lnTo>
                    <a:lnTo>
                      <a:pt x="614" y="567"/>
                    </a:lnTo>
                    <a:lnTo>
                      <a:pt x="567" y="142"/>
                    </a:lnTo>
                    <a:lnTo>
                      <a:pt x="520" y="95"/>
                    </a:lnTo>
                    <a:lnTo>
                      <a:pt x="472"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3"/>
              <p:cNvSpPr/>
              <p:nvPr/>
            </p:nvSpPr>
            <p:spPr>
              <a:xfrm>
                <a:off x="5931928" y="2795825"/>
                <a:ext cx="1058" cy="1058"/>
              </a:xfrm>
              <a:custGeom>
                <a:avLst/>
                <a:gdLst/>
                <a:ahLst/>
                <a:cxnLst/>
                <a:rect l="l" t="t" r="r" b="b"/>
                <a:pathLst>
                  <a:path w="48" h="48" extrusionOk="0">
                    <a:moveTo>
                      <a:pt x="48" y="48"/>
                    </a:moveTo>
                    <a:lnTo>
                      <a:pt x="1" y="1"/>
                    </a:lnTo>
                    <a:lnTo>
                      <a:pt x="1" y="1"/>
                    </a:lnTo>
                    <a:lnTo>
                      <a:pt x="48" y="48"/>
                    </a:lnTo>
                    <a:lnTo>
                      <a:pt x="48" y="48"/>
                    </a:lnTo>
                    <a:lnTo>
                      <a:pt x="48" y="48"/>
                    </a:lnTo>
                    <a:lnTo>
                      <a:pt x="48" y="48"/>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3"/>
              <p:cNvSpPr/>
              <p:nvPr/>
            </p:nvSpPr>
            <p:spPr>
              <a:xfrm>
                <a:off x="5497503" y="2738659"/>
                <a:ext cx="445885" cy="300393"/>
              </a:xfrm>
              <a:custGeom>
                <a:avLst/>
                <a:gdLst/>
                <a:ahLst/>
                <a:cxnLst/>
                <a:rect l="l" t="t" r="r" b="b"/>
                <a:pathLst>
                  <a:path w="20233" h="13631" extrusionOk="0">
                    <a:moveTo>
                      <a:pt x="12687" y="1"/>
                    </a:moveTo>
                    <a:lnTo>
                      <a:pt x="12639" y="425"/>
                    </a:lnTo>
                    <a:lnTo>
                      <a:pt x="12592" y="567"/>
                    </a:lnTo>
                    <a:lnTo>
                      <a:pt x="12404" y="661"/>
                    </a:lnTo>
                    <a:lnTo>
                      <a:pt x="12262" y="755"/>
                    </a:lnTo>
                    <a:lnTo>
                      <a:pt x="12073" y="708"/>
                    </a:lnTo>
                    <a:lnTo>
                      <a:pt x="11225" y="378"/>
                    </a:lnTo>
                    <a:lnTo>
                      <a:pt x="10894" y="237"/>
                    </a:lnTo>
                    <a:lnTo>
                      <a:pt x="10942" y="425"/>
                    </a:lnTo>
                    <a:lnTo>
                      <a:pt x="10894" y="567"/>
                    </a:lnTo>
                    <a:lnTo>
                      <a:pt x="10847" y="661"/>
                    </a:lnTo>
                    <a:lnTo>
                      <a:pt x="10800" y="661"/>
                    </a:lnTo>
                    <a:lnTo>
                      <a:pt x="10989" y="944"/>
                    </a:lnTo>
                    <a:lnTo>
                      <a:pt x="10989" y="1038"/>
                    </a:lnTo>
                    <a:lnTo>
                      <a:pt x="10989" y="1133"/>
                    </a:lnTo>
                    <a:lnTo>
                      <a:pt x="10942" y="1274"/>
                    </a:lnTo>
                    <a:lnTo>
                      <a:pt x="10847" y="1510"/>
                    </a:lnTo>
                    <a:lnTo>
                      <a:pt x="10800" y="1652"/>
                    </a:lnTo>
                    <a:lnTo>
                      <a:pt x="10706" y="1793"/>
                    </a:lnTo>
                    <a:lnTo>
                      <a:pt x="10611" y="1982"/>
                    </a:lnTo>
                    <a:lnTo>
                      <a:pt x="10517" y="2076"/>
                    </a:lnTo>
                    <a:lnTo>
                      <a:pt x="10376" y="2170"/>
                    </a:lnTo>
                    <a:lnTo>
                      <a:pt x="10234" y="2217"/>
                    </a:lnTo>
                    <a:lnTo>
                      <a:pt x="10140" y="2453"/>
                    </a:lnTo>
                    <a:lnTo>
                      <a:pt x="9998" y="2642"/>
                    </a:lnTo>
                    <a:lnTo>
                      <a:pt x="9904" y="2783"/>
                    </a:lnTo>
                    <a:lnTo>
                      <a:pt x="9763" y="2783"/>
                    </a:lnTo>
                    <a:lnTo>
                      <a:pt x="9621" y="3397"/>
                    </a:lnTo>
                    <a:lnTo>
                      <a:pt x="9621" y="3444"/>
                    </a:lnTo>
                    <a:lnTo>
                      <a:pt x="9574" y="3727"/>
                    </a:lnTo>
                    <a:lnTo>
                      <a:pt x="9480" y="4057"/>
                    </a:lnTo>
                    <a:lnTo>
                      <a:pt x="9338" y="4340"/>
                    </a:lnTo>
                    <a:lnTo>
                      <a:pt x="9244" y="4434"/>
                    </a:lnTo>
                    <a:lnTo>
                      <a:pt x="9149" y="4481"/>
                    </a:lnTo>
                    <a:lnTo>
                      <a:pt x="9008" y="4528"/>
                    </a:lnTo>
                    <a:lnTo>
                      <a:pt x="8819" y="4528"/>
                    </a:lnTo>
                    <a:lnTo>
                      <a:pt x="8631" y="4387"/>
                    </a:lnTo>
                    <a:lnTo>
                      <a:pt x="8536" y="4340"/>
                    </a:lnTo>
                    <a:lnTo>
                      <a:pt x="8301" y="4245"/>
                    </a:lnTo>
                    <a:lnTo>
                      <a:pt x="8253" y="4245"/>
                    </a:lnTo>
                    <a:lnTo>
                      <a:pt x="8206" y="4293"/>
                    </a:lnTo>
                    <a:lnTo>
                      <a:pt x="8206" y="4340"/>
                    </a:lnTo>
                    <a:lnTo>
                      <a:pt x="8206" y="4670"/>
                    </a:lnTo>
                    <a:lnTo>
                      <a:pt x="8206" y="4906"/>
                    </a:lnTo>
                    <a:lnTo>
                      <a:pt x="8206" y="5094"/>
                    </a:lnTo>
                    <a:lnTo>
                      <a:pt x="8206" y="5141"/>
                    </a:lnTo>
                    <a:lnTo>
                      <a:pt x="8159" y="5660"/>
                    </a:lnTo>
                    <a:lnTo>
                      <a:pt x="8065" y="5990"/>
                    </a:lnTo>
                    <a:lnTo>
                      <a:pt x="7970" y="6273"/>
                    </a:lnTo>
                    <a:lnTo>
                      <a:pt x="7829" y="6603"/>
                    </a:lnTo>
                    <a:lnTo>
                      <a:pt x="7735" y="6792"/>
                    </a:lnTo>
                    <a:lnTo>
                      <a:pt x="7640" y="6981"/>
                    </a:lnTo>
                    <a:lnTo>
                      <a:pt x="7593" y="7075"/>
                    </a:lnTo>
                    <a:lnTo>
                      <a:pt x="7593" y="7122"/>
                    </a:lnTo>
                    <a:lnTo>
                      <a:pt x="7452" y="7405"/>
                    </a:lnTo>
                    <a:lnTo>
                      <a:pt x="7452" y="7547"/>
                    </a:lnTo>
                    <a:lnTo>
                      <a:pt x="7499" y="7547"/>
                    </a:lnTo>
                    <a:lnTo>
                      <a:pt x="7593" y="7641"/>
                    </a:lnTo>
                    <a:lnTo>
                      <a:pt x="7640" y="7688"/>
                    </a:lnTo>
                    <a:lnTo>
                      <a:pt x="7687" y="7782"/>
                    </a:lnTo>
                    <a:lnTo>
                      <a:pt x="7735" y="7877"/>
                    </a:lnTo>
                    <a:lnTo>
                      <a:pt x="7687" y="7971"/>
                    </a:lnTo>
                    <a:lnTo>
                      <a:pt x="7640" y="8113"/>
                    </a:lnTo>
                    <a:lnTo>
                      <a:pt x="7546" y="8301"/>
                    </a:lnTo>
                    <a:lnTo>
                      <a:pt x="7310" y="8726"/>
                    </a:lnTo>
                    <a:lnTo>
                      <a:pt x="7169" y="8820"/>
                    </a:lnTo>
                    <a:lnTo>
                      <a:pt x="7074" y="8867"/>
                    </a:lnTo>
                    <a:lnTo>
                      <a:pt x="6791" y="8867"/>
                    </a:lnTo>
                    <a:lnTo>
                      <a:pt x="6697" y="8914"/>
                    </a:lnTo>
                    <a:lnTo>
                      <a:pt x="6508" y="9292"/>
                    </a:lnTo>
                    <a:lnTo>
                      <a:pt x="6414" y="9386"/>
                    </a:lnTo>
                    <a:lnTo>
                      <a:pt x="6320" y="9386"/>
                    </a:lnTo>
                    <a:lnTo>
                      <a:pt x="6320" y="9480"/>
                    </a:lnTo>
                    <a:lnTo>
                      <a:pt x="6273" y="9716"/>
                    </a:lnTo>
                    <a:lnTo>
                      <a:pt x="6178" y="9810"/>
                    </a:lnTo>
                    <a:lnTo>
                      <a:pt x="6084" y="9858"/>
                    </a:lnTo>
                    <a:lnTo>
                      <a:pt x="5518" y="10093"/>
                    </a:lnTo>
                    <a:lnTo>
                      <a:pt x="5424" y="10141"/>
                    </a:lnTo>
                    <a:lnTo>
                      <a:pt x="5282" y="10141"/>
                    </a:lnTo>
                    <a:lnTo>
                      <a:pt x="4763" y="9999"/>
                    </a:lnTo>
                    <a:lnTo>
                      <a:pt x="4622" y="10376"/>
                    </a:lnTo>
                    <a:lnTo>
                      <a:pt x="4528" y="10565"/>
                    </a:lnTo>
                    <a:lnTo>
                      <a:pt x="4433" y="10659"/>
                    </a:lnTo>
                    <a:lnTo>
                      <a:pt x="4339" y="10659"/>
                    </a:lnTo>
                    <a:lnTo>
                      <a:pt x="4292" y="10706"/>
                    </a:lnTo>
                    <a:lnTo>
                      <a:pt x="3962" y="10659"/>
                    </a:lnTo>
                    <a:lnTo>
                      <a:pt x="3537" y="10565"/>
                    </a:lnTo>
                    <a:lnTo>
                      <a:pt x="3349" y="10471"/>
                    </a:lnTo>
                    <a:lnTo>
                      <a:pt x="3019" y="10282"/>
                    </a:lnTo>
                    <a:lnTo>
                      <a:pt x="2877" y="10188"/>
                    </a:lnTo>
                    <a:lnTo>
                      <a:pt x="2783" y="10093"/>
                    </a:lnTo>
                    <a:lnTo>
                      <a:pt x="2783" y="10046"/>
                    </a:lnTo>
                    <a:lnTo>
                      <a:pt x="2405" y="10518"/>
                    </a:lnTo>
                    <a:lnTo>
                      <a:pt x="1415" y="11650"/>
                    </a:lnTo>
                    <a:lnTo>
                      <a:pt x="1368" y="11697"/>
                    </a:lnTo>
                    <a:lnTo>
                      <a:pt x="1368" y="11886"/>
                    </a:lnTo>
                    <a:lnTo>
                      <a:pt x="1274" y="12074"/>
                    </a:lnTo>
                    <a:lnTo>
                      <a:pt x="1179" y="12168"/>
                    </a:lnTo>
                    <a:lnTo>
                      <a:pt x="1085" y="12216"/>
                    </a:lnTo>
                    <a:lnTo>
                      <a:pt x="1038" y="12263"/>
                    </a:lnTo>
                    <a:lnTo>
                      <a:pt x="991" y="12310"/>
                    </a:lnTo>
                    <a:lnTo>
                      <a:pt x="1038" y="12357"/>
                    </a:lnTo>
                    <a:lnTo>
                      <a:pt x="1085" y="12499"/>
                    </a:lnTo>
                    <a:lnTo>
                      <a:pt x="1085" y="12687"/>
                    </a:lnTo>
                    <a:lnTo>
                      <a:pt x="1038" y="12782"/>
                    </a:lnTo>
                    <a:lnTo>
                      <a:pt x="943" y="12829"/>
                    </a:lnTo>
                    <a:lnTo>
                      <a:pt x="802" y="12923"/>
                    </a:lnTo>
                    <a:lnTo>
                      <a:pt x="613" y="13065"/>
                    </a:lnTo>
                    <a:lnTo>
                      <a:pt x="566" y="13065"/>
                    </a:lnTo>
                    <a:lnTo>
                      <a:pt x="566" y="13112"/>
                    </a:lnTo>
                    <a:lnTo>
                      <a:pt x="472" y="13253"/>
                    </a:lnTo>
                    <a:lnTo>
                      <a:pt x="377" y="13395"/>
                    </a:lnTo>
                    <a:lnTo>
                      <a:pt x="142" y="13583"/>
                    </a:lnTo>
                    <a:lnTo>
                      <a:pt x="0" y="13630"/>
                    </a:lnTo>
                    <a:lnTo>
                      <a:pt x="0" y="13630"/>
                    </a:lnTo>
                    <a:lnTo>
                      <a:pt x="2924" y="12829"/>
                    </a:lnTo>
                    <a:lnTo>
                      <a:pt x="3632" y="12687"/>
                    </a:lnTo>
                    <a:lnTo>
                      <a:pt x="3820" y="12640"/>
                    </a:lnTo>
                    <a:lnTo>
                      <a:pt x="4009" y="12546"/>
                    </a:lnTo>
                    <a:lnTo>
                      <a:pt x="4198" y="12451"/>
                    </a:lnTo>
                    <a:lnTo>
                      <a:pt x="4339" y="12404"/>
                    </a:lnTo>
                    <a:lnTo>
                      <a:pt x="4386" y="12404"/>
                    </a:lnTo>
                    <a:lnTo>
                      <a:pt x="4716" y="12451"/>
                    </a:lnTo>
                    <a:lnTo>
                      <a:pt x="10093" y="10942"/>
                    </a:lnTo>
                    <a:lnTo>
                      <a:pt x="20138" y="7688"/>
                    </a:lnTo>
                    <a:lnTo>
                      <a:pt x="20185" y="7688"/>
                    </a:lnTo>
                    <a:lnTo>
                      <a:pt x="20185" y="7641"/>
                    </a:lnTo>
                    <a:lnTo>
                      <a:pt x="20185" y="7594"/>
                    </a:lnTo>
                    <a:lnTo>
                      <a:pt x="20232" y="7594"/>
                    </a:lnTo>
                    <a:lnTo>
                      <a:pt x="20232" y="7547"/>
                    </a:lnTo>
                    <a:lnTo>
                      <a:pt x="20232" y="7358"/>
                    </a:lnTo>
                    <a:lnTo>
                      <a:pt x="20185" y="7217"/>
                    </a:lnTo>
                    <a:lnTo>
                      <a:pt x="20138" y="7169"/>
                    </a:lnTo>
                    <a:lnTo>
                      <a:pt x="19997" y="7028"/>
                    </a:lnTo>
                    <a:lnTo>
                      <a:pt x="19902" y="6839"/>
                    </a:lnTo>
                    <a:lnTo>
                      <a:pt x="19855" y="6745"/>
                    </a:lnTo>
                    <a:lnTo>
                      <a:pt x="19808" y="6698"/>
                    </a:lnTo>
                    <a:lnTo>
                      <a:pt x="19666" y="6651"/>
                    </a:lnTo>
                    <a:lnTo>
                      <a:pt x="19572" y="6698"/>
                    </a:lnTo>
                    <a:lnTo>
                      <a:pt x="19336" y="6886"/>
                    </a:lnTo>
                    <a:lnTo>
                      <a:pt x="19148" y="7028"/>
                    </a:lnTo>
                    <a:lnTo>
                      <a:pt x="18959" y="7122"/>
                    </a:lnTo>
                    <a:lnTo>
                      <a:pt x="18770" y="7169"/>
                    </a:lnTo>
                    <a:lnTo>
                      <a:pt x="18582" y="7169"/>
                    </a:lnTo>
                    <a:lnTo>
                      <a:pt x="18440" y="7122"/>
                    </a:lnTo>
                    <a:lnTo>
                      <a:pt x="18252" y="7028"/>
                    </a:lnTo>
                    <a:lnTo>
                      <a:pt x="18016" y="6934"/>
                    </a:lnTo>
                    <a:lnTo>
                      <a:pt x="17874" y="6886"/>
                    </a:lnTo>
                    <a:lnTo>
                      <a:pt x="17827" y="6745"/>
                    </a:lnTo>
                    <a:lnTo>
                      <a:pt x="17827" y="6603"/>
                    </a:lnTo>
                    <a:lnTo>
                      <a:pt x="17921" y="6462"/>
                    </a:lnTo>
                    <a:lnTo>
                      <a:pt x="18063" y="6368"/>
                    </a:lnTo>
                    <a:lnTo>
                      <a:pt x="18299" y="6321"/>
                    </a:lnTo>
                    <a:lnTo>
                      <a:pt x="18440" y="6368"/>
                    </a:lnTo>
                    <a:lnTo>
                      <a:pt x="18535" y="6415"/>
                    </a:lnTo>
                    <a:lnTo>
                      <a:pt x="18676" y="6415"/>
                    </a:lnTo>
                    <a:lnTo>
                      <a:pt x="18723" y="6321"/>
                    </a:lnTo>
                    <a:lnTo>
                      <a:pt x="18770" y="6226"/>
                    </a:lnTo>
                    <a:lnTo>
                      <a:pt x="18393" y="6226"/>
                    </a:lnTo>
                    <a:lnTo>
                      <a:pt x="18204" y="6179"/>
                    </a:lnTo>
                    <a:lnTo>
                      <a:pt x="18016" y="6132"/>
                    </a:lnTo>
                    <a:lnTo>
                      <a:pt x="17921" y="6038"/>
                    </a:lnTo>
                    <a:lnTo>
                      <a:pt x="17827" y="5896"/>
                    </a:lnTo>
                    <a:lnTo>
                      <a:pt x="17827" y="5849"/>
                    </a:lnTo>
                    <a:lnTo>
                      <a:pt x="17874" y="5755"/>
                    </a:lnTo>
                    <a:lnTo>
                      <a:pt x="17874" y="5660"/>
                    </a:lnTo>
                    <a:lnTo>
                      <a:pt x="17969" y="5613"/>
                    </a:lnTo>
                    <a:lnTo>
                      <a:pt x="17921" y="5519"/>
                    </a:lnTo>
                    <a:lnTo>
                      <a:pt x="17921" y="5424"/>
                    </a:lnTo>
                    <a:lnTo>
                      <a:pt x="17969" y="5189"/>
                    </a:lnTo>
                    <a:lnTo>
                      <a:pt x="18016" y="5094"/>
                    </a:lnTo>
                    <a:lnTo>
                      <a:pt x="18110" y="5047"/>
                    </a:lnTo>
                    <a:lnTo>
                      <a:pt x="18204" y="5000"/>
                    </a:lnTo>
                    <a:lnTo>
                      <a:pt x="18299" y="5000"/>
                    </a:lnTo>
                    <a:lnTo>
                      <a:pt x="18346" y="5047"/>
                    </a:lnTo>
                    <a:lnTo>
                      <a:pt x="18393" y="5047"/>
                    </a:lnTo>
                    <a:lnTo>
                      <a:pt x="18346" y="4906"/>
                    </a:lnTo>
                    <a:lnTo>
                      <a:pt x="18157" y="4811"/>
                    </a:lnTo>
                    <a:lnTo>
                      <a:pt x="18016" y="4717"/>
                    </a:lnTo>
                    <a:lnTo>
                      <a:pt x="17921" y="4576"/>
                    </a:lnTo>
                    <a:lnTo>
                      <a:pt x="17874" y="4528"/>
                    </a:lnTo>
                    <a:lnTo>
                      <a:pt x="17780" y="4340"/>
                    </a:lnTo>
                    <a:lnTo>
                      <a:pt x="17780" y="4245"/>
                    </a:lnTo>
                    <a:lnTo>
                      <a:pt x="17733" y="4104"/>
                    </a:lnTo>
                    <a:lnTo>
                      <a:pt x="17780" y="3915"/>
                    </a:lnTo>
                    <a:lnTo>
                      <a:pt x="17827" y="3821"/>
                    </a:lnTo>
                    <a:lnTo>
                      <a:pt x="17827" y="3774"/>
                    </a:lnTo>
                    <a:lnTo>
                      <a:pt x="17874" y="3679"/>
                    </a:lnTo>
                    <a:lnTo>
                      <a:pt x="17921" y="3585"/>
                    </a:lnTo>
                    <a:lnTo>
                      <a:pt x="17827" y="3491"/>
                    </a:lnTo>
                    <a:lnTo>
                      <a:pt x="17639" y="3397"/>
                    </a:lnTo>
                    <a:lnTo>
                      <a:pt x="17261" y="3349"/>
                    </a:lnTo>
                    <a:lnTo>
                      <a:pt x="16837" y="3349"/>
                    </a:lnTo>
                    <a:lnTo>
                      <a:pt x="16554" y="3255"/>
                    </a:lnTo>
                    <a:lnTo>
                      <a:pt x="16507" y="3255"/>
                    </a:lnTo>
                    <a:lnTo>
                      <a:pt x="16129" y="3161"/>
                    </a:lnTo>
                    <a:lnTo>
                      <a:pt x="15988" y="3161"/>
                    </a:lnTo>
                    <a:lnTo>
                      <a:pt x="15752" y="3114"/>
                    </a:lnTo>
                    <a:lnTo>
                      <a:pt x="15658" y="3066"/>
                    </a:lnTo>
                    <a:lnTo>
                      <a:pt x="15611" y="2972"/>
                    </a:lnTo>
                    <a:lnTo>
                      <a:pt x="15469" y="2878"/>
                    </a:lnTo>
                    <a:lnTo>
                      <a:pt x="15375" y="2878"/>
                    </a:lnTo>
                    <a:lnTo>
                      <a:pt x="15328" y="2925"/>
                    </a:lnTo>
                    <a:lnTo>
                      <a:pt x="15139" y="2972"/>
                    </a:lnTo>
                    <a:lnTo>
                      <a:pt x="14856" y="3019"/>
                    </a:lnTo>
                    <a:lnTo>
                      <a:pt x="14762" y="3066"/>
                    </a:lnTo>
                    <a:lnTo>
                      <a:pt x="14620" y="3019"/>
                    </a:lnTo>
                    <a:lnTo>
                      <a:pt x="14526" y="2972"/>
                    </a:lnTo>
                    <a:lnTo>
                      <a:pt x="14384" y="2831"/>
                    </a:lnTo>
                    <a:lnTo>
                      <a:pt x="14290" y="2642"/>
                    </a:lnTo>
                    <a:lnTo>
                      <a:pt x="14290" y="2548"/>
                    </a:lnTo>
                    <a:lnTo>
                      <a:pt x="14290" y="2359"/>
                    </a:lnTo>
                    <a:lnTo>
                      <a:pt x="14384" y="2076"/>
                    </a:lnTo>
                    <a:lnTo>
                      <a:pt x="14526" y="1652"/>
                    </a:lnTo>
                    <a:lnTo>
                      <a:pt x="14715" y="1227"/>
                    </a:lnTo>
                    <a:lnTo>
                      <a:pt x="14620" y="1086"/>
                    </a:lnTo>
                    <a:lnTo>
                      <a:pt x="14479" y="897"/>
                    </a:lnTo>
                    <a:lnTo>
                      <a:pt x="14196" y="803"/>
                    </a:lnTo>
                    <a:lnTo>
                      <a:pt x="14007" y="708"/>
                    </a:lnTo>
                    <a:lnTo>
                      <a:pt x="13866" y="614"/>
                    </a:lnTo>
                    <a:lnTo>
                      <a:pt x="13724" y="567"/>
                    </a:lnTo>
                    <a:lnTo>
                      <a:pt x="13630" y="614"/>
                    </a:lnTo>
                    <a:lnTo>
                      <a:pt x="13583" y="614"/>
                    </a:lnTo>
                    <a:lnTo>
                      <a:pt x="13488" y="567"/>
                    </a:lnTo>
                    <a:lnTo>
                      <a:pt x="13300" y="520"/>
                    </a:lnTo>
                    <a:lnTo>
                      <a:pt x="13111" y="378"/>
                    </a:lnTo>
                    <a:lnTo>
                      <a:pt x="13064" y="284"/>
                    </a:lnTo>
                    <a:lnTo>
                      <a:pt x="13017" y="142"/>
                    </a:lnTo>
                    <a:lnTo>
                      <a:pt x="13017" y="48"/>
                    </a:lnTo>
                    <a:lnTo>
                      <a:pt x="12970" y="48"/>
                    </a:lnTo>
                    <a:lnTo>
                      <a:pt x="12687"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3"/>
              <p:cNvSpPr/>
              <p:nvPr/>
            </p:nvSpPr>
            <p:spPr>
              <a:xfrm>
                <a:off x="5450717" y="2918463"/>
                <a:ext cx="530090" cy="268174"/>
              </a:xfrm>
              <a:custGeom>
                <a:avLst/>
                <a:gdLst/>
                <a:ahLst/>
                <a:cxnLst/>
                <a:rect l="l" t="t" r="r" b="b"/>
                <a:pathLst>
                  <a:path w="24054" h="12169" extrusionOk="0">
                    <a:moveTo>
                      <a:pt x="22308" y="1"/>
                    </a:moveTo>
                    <a:lnTo>
                      <a:pt x="12357" y="3255"/>
                    </a:lnTo>
                    <a:lnTo>
                      <a:pt x="7594" y="4575"/>
                    </a:lnTo>
                    <a:lnTo>
                      <a:pt x="6839" y="4764"/>
                    </a:lnTo>
                    <a:lnTo>
                      <a:pt x="6745" y="4717"/>
                    </a:lnTo>
                    <a:lnTo>
                      <a:pt x="6509" y="4717"/>
                    </a:lnTo>
                    <a:lnTo>
                      <a:pt x="6368" y="4764"/>
                    </a:lnTo>
                    <a:lnTo>
                      <a:pt x="6085" y="4906"/>
                    </a:lnTo>
                    <a:lnTo>
                      <a:pt x="6038" y="4906"/>
                    </a:lnTo>
                    <a:lnTo>
                      <a:pt x="6085" y="5283"/>
                    </a:lnTo>
                    <a:lnTo>
                      <a:pt x="6226" y="5471"/>
                    </a:lnTo>
                    <a:lnTo>
                      <a:pt x="6226" y="5613"/>
                    </a:lnTo>
                    <a:lnTo>
                      <a:pt x="6226" y="5754"/>
                    </a:lnTo>
                    <a:lnTo>
                      <a:pt x="6132" y="5896"/>
                    </a:lnTo>
                    <a:lnTo>
                      <a:pt x="5990" y="5990"/>
                    </a:lnTo>
                    <a:lnTo>
                      <a:pt x="5802" y="6085"/>
                    </a:lnTo>
                    <a:lnTo>
                      <a:pt x="5707" y="6179"/>
                    </a:lnTo>
                    <a:lnTo>
                      <a:pt x="5566" y="6509"/>
                    </a:lnTo>
                    <a:lnTo>
                      <a:pt x="5377" y="6886"/>
                    </a:lnTo>
                    <a:lnTo>
                      <a:pt x="5283" y="6981"/>
                    </a:lnTo>
                    <a:lnTo>
                      <a:pt x="5094" y="7075"/>
                    </a:lnTo>
                    <a:lnTo>
                      <a:pt x="4906" y="7169"/>
                    </a:lnTo>
                    <a:lnTo>
                      <a:pt x="4764" y="7169"/>
                    </a:lnTo>
                    <a:lnTo>
                      <a:pt x="4717" y="7216"/>
                    </a:lnTo>
                    <a:lnTo>
                      <a:pt x="4670" y="7216"/>
                    </a:lnTo>
                    <a:lnTo>
                      <a:pt x="4528" y="7452"/>
                    </a:lnTo>
                    <a:lnTo>
                      <a:pt x="4434" y="7547"/>
                    </a:lnTo>
                    <a:lnTo>
                      <a:pt x="4434" y="7594"/>
                    </a:lnTo>
                    <a:lnTo>
                      <a:pt x="4293" y="7735"/>
                    </a:lnTo>
                    <a:lnTo>
                      <a:pt x="4198" y="7830"/>
                    </a:lnTo>
                    <a:lnTo>
                      <a:pt x="4010" y="7877"/>
                    </a:lnTo>
                    <a:lnTo>
                      <a:pt x="3868" y="7830"/>
                    </a:lnTo>
                    <a:lnTo>
                      <a:pt x="3774" y="7830"/>
                    </a:lnTo>
                    <a:lnTo>
                      <a:pt x="3680" y="7924"/>
                    </a:lnTo>
                    <a:lnTo>
                      <a:pt x="3538" y="8113"/>
                    </a:lnTo>
                    <a:lnTo>
                      <a:pt x="3349" y="8254"/>
                    </a:lnTo>
                    <a:lnTo>
                      <a:pt x="3397" y="8348"/>
                    </a:lnTo>
                    <a:lnTo>
                      <a:pt x="3349" y="8490"/>
                    </a:lnTo>
                    <a:lnTo>
                      <a:pt x="3255" y="8631"/>
                    </a:lnTo>
                    <a:lnTo>
                      <a:pt x="3019" y="8914"/>
                    </a:lnTo>
                    <a:lnTo>
                      <a:pt x="2642" y="9244"/>
                    </a:lnTo>
                    <a:lnTo>
                      <a:pt x="2548" y="9386"/>
                    </a:lnTo>
                    <a:lnTo>
                      <a:pt x="2500" y="9527"/>
                    </a:lnTo>
                    <a:lnTo>
                      <a:pt x="2359" y="9763"/>
                    </a:lnTo>
                    <a:lnTo>
                      <a:pt x="2218" y="9905"/>
                    </a:lnTo>
                    <a:lnTo>
                      <a:pt x="2076" y="9999"/>
                    </a:lnTo>
                    <a:lnTo>
                      <a:pt x="1652" y="10140"/>
                    </a:lnTo>
                    <a:lnTo>
                      <a:pt x="1321" y="10235"/>
                    </a:lnTo>
                    <a:lnTo>
                      <a:pt x="1133" y="10235"/>
                    </a:lnTo>
                    <a:lnTo>
                      <a:pt x="1038" y="10282"/>
                    </a:lnTo>
                    <a:lnTo>
                      <a:pt x="944" y="10376"/>
                    </a:lnTo>
                    <a:lnTo>
                      <a:pt x="756" y="10565"/>
                    </a:lnTo>
                    <a:lnTo>
                      <a:pt x="708" y="10612"/>
                    </a:lnTo>
                    <a:lnTo>
                      <a:pt x="614" y="10754"/>
                    </a:lnTo>
                    <a:lnTo>
                      <a:pt x="567" y="10895"/>
                    </a:lnTo>
                    <a:lnTo>
                      <a:pt x="567" y="11131"/>
                    </a:lnTo>
                    <a:lnTo>
                      <a:pt x="567" y="11272"/>
                    </a:lnTo>
                    <a:lnTo>
                      <a:pt x="520" y="11414"/>
                    </a:lnTo>
                    <a:lnTo>
                      <a:pt x="425" y="11555"/>
                    </a:lnTo>
                    <a:lnTo>
                      <a:pt x="284" y="11650"/>
                    </a:lnTo>
                    <a:lnTo>
                      <a:pt x="1" y="11885"/>
                    </a:lnTo>
                    <a:lnTo>
                      <a:pt x="1" y="12168"/>
                    </a:lnTo>
                    <a:lnTo>
                      <a:pt x="4057" y="11084"/>
                    </a:lnTo>
                    <a:lnTo>
                      <a:pt x="4623" y="10565"/>
                    </a:lnTo>
                    <a:lnTo>
                      <a:pt x="4717" y="10518"/>
                    </a:lnTo>
                    <a:lnTo>
                      <a:pt x="4811" y="10518"/>
                    </a:lnTo>
                    <a:lnTo>
                      <a:pt x="4953" y="10423"/>
                    </a:lnTo>
                    <a:lnTo>
                      <a:pt x="5377" y="10046"/>
                    </a:lnTo>
                    <a:lnTo>
                      <a:pt x="5660" y="9810"/>
                    </a:lnTo>
                    <a:lnTo>
                      <a:pt x="5802" y="9716"/>
                    </a:lnTo>
                    <a:lnTo>
                      <a:pt x="5990" y="9669"/>
                    </a:lnTo>
                    <a:lnTo>
                      <a:pt x="6462" y="9575"/>
                    </a:lnTo>
                    <a:lnTo>
                      <a:pt x="6509" y="9575"/>
                    </a:lnTo>
                    <a:lnTo>
                      <a:pt x="6745" y="9480"/>
                    </a:lnTo>
                    <a:lnTo>
                      <a:pt x="7028" y="9386"/>
                    </a:lnTo>
                    <a:lnTo>
                      <a:pt x="7169" y="9386"/>
                    </a:lnTo>
                    <a:lnTo>
                      <a:pt x="7547" y="9339"/>
                    </a:lnTo>
                    <a:lnTo>
                      <a:pt x="7688" y="9339"/>
                    </a:lnTo>
                    <a:lnTo>
                      <a:pt x="7783" y="9244"/>
                    </a:lnTo>
                    <a:lnTo>
                      <a:pt x="7971" y="9150"/>
                    </a:lnTo>
                    <a:lnTo>
                      <a:pt x="8254" y="9103"/>
                    </a:lnTo>
                    <a:lnTo>
                      <a:pt x="8679" y="9009"/>
                    </a:lnTo>
                    <a:lnTo>
                      <a:pt x="8962" y="8914"/>
                    </a:lnTo>
                    <a:lnTo>
                      <a:pt x="9339" y="8773"/>
                    </a:lnTo>
                    <a:lnTo>
                      <a:pt x="9433" y="8773"/>
                    </a:lnTo>
                    <a:lnTo>
                      <a:pt x="9622" y="8726"/>
                    </a:lnTo>
                    <a:lnTo>
                      <a:pt x="9810" y="8678"/>
                    </a:lnTo>
                    <a:lnTo>
                      <a:pt x="9952" y="8726"/>
                    </a:lnTo>
                    <a:lnTo>
                      <a:pt x="10046" y="8773"/>
                    </a:lnTo>
                    <a:lnTo>
                      <a:pt x="10093" y="8867"/>
                    </a:lnTo>
                    <a:lnTo>
                      <a:pt x="10141" y="9009"/>
                    </a:lnTo>
                    <a:lnTo>
                      <a:pt x="10188" y="9009"/>
                    </a:lnTo>
                    <a:lnTo>
                      <a:pt x="10565" y="9056"/>
                    </a:lnTo>
                    <a:lnTo>
                      <a:pt x="10801" y="9103"/>
                    </a:lnTo>
                    <a:lnTo>
                      <a:pt x="10942" y="9197"/>
                    </a:lnTo>
                    <a:lnTo>
                      <a:pt x="10990" y="9339"/>
                    </a:lnTo>
                    <a:lnTo>
                      <a:pt x="10990" y="9480"/>
                    </a:lnTo>
                    <a:lnTo>
                      <a:pt x="11084" y="9575"/>
                    </a:lnTo>
                    <a:lnTo>
                      <a:pt x="11225" y="9763"/>
                    </a:lnTo>
                    <a:lnTo>
                      <a:pt x="11508" y="9669"/>
                    </a:lnTo>
                    <a:lnTo>
                      <a:pt x="11603" y="9575"/>
                    </a:lnTo>
                    <a:lnTo>
                      <a:pt x="11697" y="9480"/>
                    </a:lnTo>
                    <a:lnTo>
                      <a:pt x="11838" y="9433"/>
                    </a:lnTo>
                    <a:lnTo>
                      <a:pt x="12687" y="9339"/>
                    </a:lnTo>
                    <a:lnTo>
                      <a:pt x="13300" y="9244"/>
                    </a:lnTo>
                    <a:lnTo>
                      <a:pt x="13631" y="9056"/>
                    </a:lnTo>
                    <a:lnTo>
                      <a:pt x="13725" y="9056"/>
                    </a:lnTo>
                    <a:lnTo>
                      <a:pt x="14196" y="9009"/>
                    </a:lnTo>
                    <a:lnTo>
                      <a:pt x="14291" y="9009"/>
                    </a:lnTo>
                    <a:lnTo>
                      <a:pt x="14762" y="9150"/>
                    </a:lnTo>
                    <a:lnTo>
                      <a:pt x="18535" y="10989"/>
                    </a:lnTo>
                    <a:lnTo>
                      <a:pt x="18677" y="10895"/>
                    </a:lnTo>
                    <a:lnTo>
                      <a:pt x="18771" y="10848"/>
                    </a:lnTo>
                    <a:lnTo>
                      <a:pt x="19337" y="10659"/>
                    </a:lnTo>
                    <a:lnTo>
                      <a:pt x="19431" y="10612"/>
                    </a:lnTo>
                    <a:lnTo>
                      <a:pt x="19762" y="10471"/>
                    </a:lnTo>
                    <a:lnTo>
                      <a:pt x="19903" y="10471"/>
                    </a:lnTo>
                    <a:lnTo>
                      <a:pt x="19950" y="10188"/>
                    </a:lnTo>
                    <a:lnTo>
                      <a:pt x="19950" y="10046"/>
                    </a:lnTo>
                    <a:lnTo>
                      <a:pt x="19950" y="9480"/>
                    </a:lnTo>
                    <a:lnTo>
                      <a:pt x="20092" y="9009"/>
                    </a:lnTo>
                    <a:lnTo>
                      <a:pt x="20139" y="8773"/>
                    </a:lnTo>
                    <a:lnTo>
                      <a:pt x="20233" y="8584"/>
                    </a:lnTo>
                    <a:lnTo>
                      <a:pt x="20280" y="8443"/>
                    </a:lnTo>
                    <a:lnTo>
                      <a:pt x="20422" y="8254"/>
                    </a:lnTo>
                    <a:lnTo>
                      <a:pt x="20658" y="8018"/>
                    </a:lnTo>
                    <a:lnTo>
                      <a:pt x="20941" y="7782"/>
                    </a:lnTo>
                    <a:lnTo>
                      <a:pt x="21129" y="7641"/>
                    </a:lnTo>
                    <a:lnTo>
                      <a:pt x="21271" y="7547"/>
                    </a:lnTo>
                    <a:lnTo>
                      <a:pt x="21318" y="7452"/>
                    </a:lnTo>
                    <a:lnTo>
                      <a:pt x="21318" y="7216"/>
                    </a:lnTo>
                    <a:lnTo>
                      <a:pt x="21365" y="7028"/>
                    </a:lnTo>
                    <a:lnTo>
                      <a:pt x="21412" y="6886"/>
                    </a:lnTo>
                    <a:lnTo>
                      <a:pt x="21506" y="6792"/>
                    </a:lnTo>
                    <a:lnTo>
                      <a:pt x="21695" y="6698"/>
                    </a:lnTo>
                    <a:lnTo>
                      <a:pt x="21884" y="6603"/>
                    </a:lnTo>
                    <a:lnTo>
                      <a:pt x="22214" y="6509"/>
                    </a:lnTo>
                    <a:lnTo>
                      <a:pt x="22450" y="6368"/>
                    </a:lnTo>
                    <a:lnTo>
                      <a:pt x="22780" y="6226"/>
                    </a:lnTo>
                    <a:lnTo>
                      <a:pt x="23110" y="5943"/>
                    </a:lnTo>
                    <a:lnTo>
                      <a:pt x="23251" y="5802"/>
                    </a:lnTo>
                    <a:lnTo>
                      <a:pt x="23299" y="5660"/>
                    </a:lnTo>
                    <a:lnTo>
                      <a:pt x="23110" y="5802"/>
                    </a:lnTo>
                    <a:lnTo>
                      <a:pt x="23016" y="5896"/>
                    </a:lnTo>
                    <a:lnTo>
                      <a:pt x="22827" y="5990"/>
                    </a:lnTo>
                    <a:lnTo>
                      <a:pt x="22497" y="6085"/>
                    </a:lnTo>
                    <a:lnTo>
                      <a:pt x="22072" y="6179"/>
                    </a:lnTo>
                    <a:lnTo>
                      <a:pt x="21884" y="6226"/>
                    </a:lnTo>
                    <a:lnTo>
                      <a:pt x="21695" y="6226"/>
                    </a:lnTo>
                    <a:lnTo>
                      <a:pt x="21506" y="6179"/>
                    </a:lnTo>
                    <a:lnTo>
                      <a:pt x="21412" y="6132"/>
                    </a:lnTo>
                    <a:lnTo>
                      <a:pt x="21318" y="6085"/>
                    </a:lnTo>
                    <a:lnTo>
                      <a:pt x="21176" y="5943"/>
                    </a:lnTo>
                    <a:lnTo>
                      <a:pt x="21129" y="5849"/>
                    </a:lnTo>
                    <a:lnTo>
                      <a:pt x="21129" y="5754"/>
                    </a:lnTo>
                    <a:lnTo>
                      <a:pt x="21176" y="5613"/>
                    </a:lnTo>
                    <a:lnTo>
                      <a:pt x="21223" y="5566"/>
                    </a:lnTo>
                    <a:lnTo>
                      <a:pt x="21271" y="5471"/>
                    </a:lnTo>
                    <a:lnTo>
                      <a:pt x="21365" y="5424"/>
                    </a:lnTo>
                    <a:lnTo>
                      <a:pt x="21506" y="5330"/>
                    </a:lnTo>
                    <a:lnTo>
                      <a:pt x="21648" y="5283"/>
                    </a:lnTo>
                    <a:lnTo>
                      <a:pt x="21789" y="5283"/>
                    </a:lnTo>
                    <a:lnTo>
                      <a:pt x="21931" y="5330"/>
                    </a:lnTo>
                    <a:lnTo>
                      <a:pt x="22072" y="5424"/>
                    </a:lnTo>
                    <a:lnTo>
                      <a:pt x="22214" y="5424"/>
                    </a:lnTo>
                    <a:lnTo>
                      <a:pt x="22261" y="5330"/>
                    </a:lnTo>
                    <a:lnTo>
                      <a:pt x="22308" y="5189"/>
                    </a:lnTo>
                    <a:lnTo>
                      <a:pt x="22355" y="5094"/>
                    </a:lnTo>
                    <a:lnTo>
                      <a:pt x="22308" y="4811"/>
                    </a:lnTo>
                    <a:lnTo>
                      <a:pt x="22072" y="4717"/>
                    </a:lnTo>
                    <a:lnTo>
                      <a:pt x="21978" y="4623"/>
                    </a:lnTo>
                    <a:lnTo>
                      <a:pt x="21884" y="4528"/>
                    </a:lnTo>
                    <a:lnTo>
                      <a:pt x="21742" y="4198"/>
                    </a:lnTo>
                    <a:lnTo>
                      <a:pt x="21695" y="3962"/>
                    </a:lnTo>
                    <a:lnTo>
                      <a:pt x="21695" y="3821"/>
                    </a:lnTo>
                    <a:lnTo>
                      <a:pt x="21789" y="3349"/>
                    </a:lnTo>
                    <a:lnTo>
                      <a:pt x="21837" y="3255"/>
                    </a:lnTo>
                    <a:lnTo>
                      <a:pt x="21884" y="3208"/>
                    </a:lnTo>
                    <a:lnTo>
                      <a:pt x="21978" y="3161"/>
                    </a:lnTo>
                    <a:lnTo>
                      <a:pt x="22072" y="3161"/>
                    </a:lnTo>
                    <a:lnTo>
                      <a:pt x="22214" y="3208"/>
                    </a:lnTo>
                    <a:lnTo>
                      <a:pt x="22355" y="3302"/>
                    </a:lnTo>
                    <a:lnTo>
                      <a:pt x="22450" y="3444"/>
                    </a:lnTo>
                    <a:lnTo>
                      <a:pt x="22497" y="3585"/>
                    </a:lnTo>
                    <a:lnTo>
                      <a:pt x="22450" y="3727"/>
                    </a:lnTo>
                    <a:lnTo>
                      <a:pt x="22497" y="3821"/>
                    </a:lnTo>
                    <a:lnTo>
                      <a:pt x="22733" y="3727"/>
                    </a:lnTo>
                    <a:lnTo>
                      <a:pt x="22874" y="3727"/>
                    </a:lnTo>
                    <a:lnTo>
                      <a:pt x="23016" y="3774"/>
                    </a:lnTo>
                    <a:lnTo>
                      <a:pt x="23110" y="3868"/>
                    </a:lnTo>
                    <a:lnTo>
                      <a:pt x="23204" y="3915"/>
                    </a:lnTo>
                    <a:lnTo>
                      <a:pt x="23204" y="3868"/>
                    </a:lnTo>
                    <a:lnTo>
                      <a:pt x="23393" y="3679"/>
                    </a:lnTo>
                    <a:lnTo>
                      <a:pt x="23534" y="3585"/>
                    </a:lnTo>
                    <a:lnTo>
                      <a:pt x="23629" y="3491"/>
                    </a:lnTo>
                    <a:lnTo>
                      <a:pt x="23676" y="3396"/>
                    </a:lnTo>
                    <a:lnTo>
                      <a:pt x="23676" y="3161"/>
                    </a:lnTo>
                    <a:lnTo>
                      <a:pt x="23723" y="2972"/>
                    </a:lnTo>
                    <a:lnTo>
                      <a:pt x="23817" y="2830"/>
                    </a:lnTo>
                    <a:lnTo>
                      <a:pt x="23912" y="2689"/>
                    </a:lnTo>
                    <a:lnTo>
                      <a:pt x="24053" y="2595"/>
                    </a:lnTo>
                    <a:lnTo>
                      <a:pt x="24053" y="2500"/>
                    </a:lnTo>
                    <a:lnTo>
                      <a:pt x="24053" y="2406"/>
                    </a:lnTo>
                    <a:lnTo>
                      <a:pt x="24053" y="2265"/>
                    </a:lnTo>
                    <a:lnTo>
                      <a:pt x="23865" y="2123"/>
                    </a:lnTo>
                    <a:lnTo>
                      <a:pt x="23817" y="1934"/>
                    </a:lnTo>
                    <a:lnTo>
                      <a:pt x="23817" y="1887"/>
                    </a:lnTo>
                    <a:lnTo>
                      <a:pt x="23770" y="1934"/>
                    </a:lnTo>
                    <a:lnTo>
                      <a:pt x="23723" y="2076"/>
                    </a:lnTo>
                    <a:lnTo>
                      <a:pt x="23676" y="2170"/>
                    </a:lnTo>
                    <a:lnTo>
                      <a:pt x="23534" y="2312"/>
                    </a:lnTo>
                    <a:lnTo>
                      <a:pt x="23393" y="2359"/>
                    </a:lnTo>
                    <a:lnTo>
                      <a:pt x="23299" y="2359"/>
                    </a:lnTo>
                    <a:lnTo>
                      <a:pt x="23063" y="2312"/>
                    </a:lnTo>
                    <a:lnTo>
                      <a:pt x="22874" y="2265"/>
                    </a:lnTo>
                    <a:lnTo>
                      <a:pt x="22780" y="2123"/>
                    </a:lnTo>
                    <a:lnTo>
                      <a:pt x="22733" y="1982"/>
                    </a:lnTo>
                    <a:lnTo>
                      <a:pt x="22780" y="1840"/>
                    </a:lnTo>
                    <a:lnTo>
                      <a:pt x="22450" y="2076"/>
                    </a:lnTo>
                    <a:lnTo>
                      <a:pt x="22214" y="2265"/>
                    </a:lnTo>
                    <a:lnTo>
                      <a:pt x="22025" y="2359"/>
                    </a:lnTo>
                    <a:lnTo>
                      <a:pt x="21506" y="2595"/>
                    </a:lnTo>
                    <a:lnTo>
                      <a:pt x="21412" y="2642"/>
                    </a:lnTo>
                    <a:lnTo>
                      <a:pt x="21223" y="2595"/>
                    </a:lnTo>
                    <a:lnTo>
                      <a:pt x="21082" y="2500"/>
                    </a:lnTo>
                    <a:lnTo>
                      <a:pt x="21035" y="2406"/>
                    </a:lnTo>
                    <a:lnTo>
                      <a:pt x="20988" y="2265"/>
                    </a:lnTo>
                    <a:lnTo>
                      <a:pt x="20988" y="2123"/>
                    </a:lnTo>
                    <a:lnTo>
                      <a:pt x="21035" y="2076"/>
                    </a:lnTo>
                    <a:lnTo>
                      <a:pt x="21035" y="1982"/>
                    </a:lnTo>
                    <a:lnTo>
                      <a:pt x="21129" y="1840"/>
                    </a:lnTo>
                    <a:lnTo>
                      <a:pt x="21223" y="1746"/>
                    </a:lnTo>
                    <a:lnTo>
                      <a:pt x="21459" y="1699"/>
                    </a:lnTo>
                    <a:lnTo>
                      <a:pt x="21648" y="1699"/>
                    </a:lnTo>
                    <a:lnTo>
                      <a:pt x="21695" y="1651"/>
                    </a:lnTo>
                    <a:lnTo>
                      <a:pt x="21742" y="1604"/>
                    </a:lnTo>
                    <a:lnTo>
                      <a:pt x="21789" y="1510"/>
                    </a:lnTo>
                    <a:lnTo>
                      <a:pt x="21789" y="1463"/>
                    </a:lnTo>
                    <a:lnTo>
                      <a:pt x="21931" y="1274"/>
                    </a:lnTo>
                    <a:lnTo>
                      <a:pt x="22025" y="1227"/>
                    </a:lnTo>
                    <a:lnTo>
                      <a:pt x="22167" y="1180"/>
                    </a:lnTo>
                    <a:lnTo>
                      <a:pt x="22450" y="1085"/>
                    </a:lnTo>
                    <a:lnTo>
                      <a:pt x="22450" y="1038"/>
                    </a:lnTo>
                    <a:lnTo>
                      <a:pt x="22403" y="897"/>
                    </a:lnTo>
                    <a:lnTo>
                      <a:pt x="22450" y="803"/>
                    </a:lnTo>
                    <a:lnTo>
                      <a:pt x="22497" y="755"/>
                    </a:lnTo>
                    <a:lnTo>
                      <a:pt x="22591" y="661"/>
                    </a:lnTo>
                    <a:lnTo>
                      <a:pt x="23204" y="661"/>
                    </a:lnTo>
                    <a:lnTo>
                      <a:pt x="22874" y="425"/>
                    </a:lnTo>
                    <a:lnTo>
                      <a:pt x="22733" y="331"/>
                    </a:lnTo>
                    <a:lnTo>
                      <a:pt x="22497" y="142"/>
                    </a:lnTo>
                    <a:lnTo>
                      <a:pt x="22450" y="95"/>
                    </a:lnTo>
                    <a:lnTo>
                      <a:pt x="22308"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3"/>
              <p:cNvSpPr/>
              <p:nvPr/>
            </p:nvSpPr>
            <p:spPr>
              <a:xfrm>
                <a:off x="5921526" y="3050468"/>
                <a:ext cx="22" cy="22"/>
              </a:xfrm>
              <a:custGeom>
                <a:avLst/>
                <a:gdLst/>
                <a:ahLst/>
                <a:cxnLst/>
                <a:rect l="l" t="t" r="r" b="b"/>
                <a:pathLst>
                  <a:path w="1" h="1" extrusionOk="0">
                    <a:moveTo>
                      <a:pt x="1" y="0"/>
                    </a:moveTo>
                    <a:lnTo>
                      <a:pt x="1" y="0"/>
                    </a:lnTo>
                    <a:lnTo>
                      <a:pt x="1" y="0"/>
                    </a:lnTo>
                    <a:lnTo>
                      <a:pt x="1"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3"/>
              <p:cNvSpPr/>
              <p:nvPr/>
            </p:nvSpPr>
            <p:spPr>
              <a:xfrm>
                <a:off x="5582722" y="3034865"/>
                <a:ext cx="1058" cy="1080"/>
              </a:xfrm>
              <a:custGeom>
                <a:avLst/>
                <a:gdLst/>
                <a:ahLst/>
                <a:cxnLst/>
                <a:rect l="l" t="t" r="r" b="b"/>
                <a:pathLst>
                  <a:path w="48" h="49" extrusionOk="0">
                    <a:moveTo>
                      <a:pt x="48" y="1"/>
                    </a:moveTo>
                    <a:lnTo>
                      <a:pt x="0" y="48"/>
                    </a:lnTo>
                    <a:lnTo>
                      <a:pt x="0" y="48"/>
                    </a:lnTo>
                    <a:lnTo>
                      <a:pt x="48" y="1"/>
                    </a:lnTo>
                    <a:lnTo>
                      <a:pt x="48"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3"/>
            <p:cNvSpPr/>
            <p:nvPr/>
          </p:nvSpPr>
          <p:spPr>
            <a:xfrm>
              <a:off x="5401704" y="3372016"/>
              <a:ext cx="667669" cy="442460"/>
            </a:xfrm>
            <a:custGeom>
              <a:avLst/>
              <a:gdLst/>
              <a:ahLst/>
              <a:cxnLst/>
              <a:rect l="l" t="t" r="r" b="b"/>
              <a:pathLst>
                <a:path w="27684" h="18346" extrusionOk="0">
                  <a:moveTo>
                    <a:pt x="17308" y="0"/>
                  </a:moveTo>
                  <a:lnTo>
                    <a:pt x="17261" y="47"/>
                  </a:lnTo>
                  <a:lnTo>
                    <a:pt x="17214" y="94"/>
                  </a:lnTo>
                  <a:lnTo>
                    <a:pt x="17214" y="236"/>
                  </a:lnTo>
                  <a:lnTo>
                    <a:pt x="17308" y="660"/>
                  </a:lnTo>
                  <a:lnTo>
                    <a:pt x="17544" y="1085"/>
                  </a:lnTo>
                  <a:lnTo>
                    <a:pt x="17544" y="1226"/>
                  </a:lnTo>
                  <a:lnTo>
                    <a:pt x="17544" y="1415"/>
                  </a:lnTo>
                  <a:lnTo>
                    <a:pt x="17450" y="1651"/>
                  </a:lnTo>
                  <a:lnTo>
                    <a:pt x="17356" y="1745"/>
                  </a:lnTo>
                  <a:lnTo>
                    <a:pt x="17261" y="1792"/>
                  </a:lnTo>
                  <a:lnTo>
                    <a:pt x="16884" y="1792"/>
                  </a:lnTo>
                  <a:lnTo>
                    <a:pt x="16695" y="1698"/>
                  </a:lnTo>
                  <a:lnTo>
                    <a:pt x="16507" y="1604"/>
                  </a:lnTo>
                  <a:lnTo>
                    <a:pt x="16412" y="1415"/>
                  </a:lnTo>
                  <a:lnTo>
                    <a:pt x="16365" y="1273"/>
                  </a:lnTo>
                  <a:lnTo>
                    <a:pt x="16318" y="1273"/>
                  </a:lnTo>
                  <a:lnTo>
                    <a:pt x="16035" y="1415"/>
                  </a:lnTo>
                  <a:lnTo>
                    <a:pt x="15941" y="1462"/>
                  </a:lnTo>
                  <a:lnTo>
                    <a:pt x="15752" y="1462"/>
                  </a:lnTo>
                  <a:lnTo>
                    <a:pt x="13583" y="1792"/>
                  </a:lnTo>
                  <a:lnTo>
                    <a:pt x="13253" y="1887"/>
                  </a:lnTo>
                  <a:lnTo>
                    <a:pt x="13111" y="1934"/>
                  </a:lnTo>
                  <a:lnTo>
                    <a:pt x="12545" y="2075"/>
                  </a:lnTo>
                  <a:lnTo>
                    <a:pt x="12356" y="2122"/>
                  </a:lnTo>
                  <a:lnTo>
                    <a:pt x="12309" y="2122"/>
                  </a:lnTo>
                  <a:lnTo>
                    <a:pt x="11791" y="2264"/>
                  </a:lnTo>
                  <a:lnTo>
                    <a:pt x="11508" y="2311"/>
                  </a:lnTo>
                  <a:lnTo>
                    <a:pt x="10800" y="2452"/>
                  </a:lnTo>
                  <a:lnTo>
                    <a:pt x="9008" y="2594"/>
                  </a:lnTo>
                  <a:lnTo>
                    <a:pt x="8961" y="2594"/>
                  </a:lnTo>
                  <a:lnTo>
                    <a:pt x="8725" y="2735"/>
                  </a:lnTo>
                  <a:lnTo>
                    <a:pt x="8584" y="2830"/>
                  </a:lnTo>
                  <a:lnTo>
                    <a:pt x="8395" y="2830"/>
                  </a:lnTo>
                  <a:lnTo>
                    <a:pt x="8206" y="2783"/>
                  </a:lnTo>
                  <a:lnTo>
                    <a:pt x="8065" y="2735"/>
                  </a:lnTo>
                  <a:lnTo>
                    <a:pt x="7970" y="2547"/>
                  </a:lnTo>
                  <a:lnTo>
                    <a:pt x="7923" y="2500"/>
                  </a:lnTo>
                  <a:lnTo>
                    <a:pt x="7829" y="2311"/>
                  </a:lnTo>
                  <a:lnTo>
                    <a:pt x="7829" y="2122"/>
                  </a:lnTo>
                  <a:lnTo>
                    <a:pt x="7829" y="2028"/>
                  </a:lnTo>
                  <a:lnTo>
                    <a:pt x="7640" y="1887"/>
                  </a:lnTo>
                  <a:lnTo>
                    <a:pt x="7640" y="1839"/>
                  </a:lnTo>
                  <a:lnTo>
                    <a:pt x="7452" y="1981"/>
                  </a:lnTo>
                  <a:lnTo>
                    <a:pt x="7310" y="2028"/>
                  </a:lnTo>
                  <a:lnTo>
                    <a:pt x="7169" y="2075"/>
                  </a:lnTo>
                  <a:lnTo>
                    <a:pt x="6508" y="2169"/>
                  </a:lnTo>
                  <a:lnTo>
                    <a:pt x="6367" y="2264"/>
                  </a:lnTo>
                  <a:lnTo>
                    <a:pt x="6178" y="2311"/>
                  </a:lnTo>
                  <a:lnTo>
                    <a:pt x="5329" y="2405"/>
                  </a:lnTo>
                  <a:lnTo>
                    <a:pt x="4858" y="2547"/>
                  </a:lnTo>
                  <a:lnTo>
                    <a:pt x="4292" y="2641"/>
                  </a:lnTo>
                  <a:lnTo>
                    <a:pt x="4245" y="2735"/>
                  </a:lnTo>
                  <a:lnTo>
                    <a:pt x="4150" y="2783"/>
                  </a:lnTo>
                  <a:lnTo>
                    <a:pt x="3867" y="2830"/>
                  </a:lnTo>
                  <a:lnTo>
                    <a:pt x="2830" y="3018"/>
                  </a:lnTo>
                  <a:lnTo>
                    <a:pt x="1840" y="3207"/>
                  </a:lnTo>
                  <a:lnTo>
                    <a:pt x="1745" y="3254"/>
                  </a:lnTo>
                  <a:lnTo>
                    <a:pt x="378" y="3631"/>
                  </a:lnTo>
                  <a:lnTo>
                    <a:pt x="189" y="3679"/>
                  </a:lnTo>
                  <a:lnTo>
                    <a:pt x="0" y="3679"/>
                  </a:lnTo>
                  <a:lnTo>
                    <a:pt x="47" y="3867"/>
                  </a:lnTo>
                  <a:lnTo>
                    <a:pt x="236" y="4056"/>
                  </a:lnTo>
                  <a:lnTo>
                    <a:pt x="425" y="4245"/>
                  </a:lnTo>
                  <a:lnTo>
                    <a:pt x="566" y="4339"/>
                  </a:lnTo>
                  <a:lnTo>
                    <a:pt x="613" y="4339"/>
                  </a:lnTo>
                  <a:lnTo>
                    <a:pt x="755" y="4433"/>
                  </a:lnTo>
                  <a:lnTo>
                    <a:pt x="943" y="4575"/>
                  </a:lnTo>
                  <a:lnTo>
                    <a:pt x="991" y="4669"/>
                  </a:lnTo>
                  <a:lnTo>
                    <a:pt x="991" y="4858"/>
                  </a:lnTo>
                  <a:lnTo>
                    <a:pt x="943" y="4952"/>
                  </a:lnTo>
                  <a:lnTo>
                    <a:pt x="1085" y="5141"/>
                  </a:lnTo>
                  <a:lnTo>
                    <a:pt x="1132" y="5235"/>
                  </a:lnTo>
                  <a:lnTo>
                    <a:pt x="1132" y="5329"/>
                  </a:lnTo>
                  <a:lnTo>
                    <a:pt x="1085" y="5471"/>
                  </a:lnTo>
                  <a:lnTo>
                    <a:pt x="1179" y="5471"/>
                  </a:lnTo>
                  <a:lnTo>
                    <a:pt x="1321" y="5093"/>
                  </a:lnTo>
                  <a:lnTo>
                    <a:pt x="1321" y="5046"/>
                  </a:lnTo>
                  <a:lnTo>
                    <a:pt x="1509" y="4811"/>
                  </a:lnTo>
                  <a:lnTo>
                    <a:pt x="1651" y="4763"/>
                  </a:lnTo>
                  <a:lnTo>
                    <a:pt x="2122" y="4669"/>
                  </a:lnTo>
                  <a:lnTo>
                    <a:pt x="2264" y="4669"/>
                  </a:lnTo>
                  <a:lnTo>
                    <a:pt x="2358" y="4763"/>
                  </a:lnTo>
                  <a:lnTo>
                    <a:pt x="2405" y="4858"/>
                  </a:lnTo>
                  <a:lnTo>
                    <a:pt x="2358" y="4952"/>
                  </a:lnTo>
                  <a:lnTo>
                    <a:pt x="2736" y="4858"/>
                  </a:lnTo>
                  <a:lnTo>
                    <a:pt x="2971" y="4763"/>
                  </a:lnTo>
                  <a:lnTo>
                    <a:pt x="3207" y="4669"/>
                  </a:lnTo>
                  <a:lnTo>
                    <a:pt x="3396" y="4433"/>
                  </a:lnTo>
                  <a:lnTo>
                    <a:pt x="3679" y="4292"/>
                  </a:lnTo>
                  <a:lnTo>
                    <a:pt x="4103" y="4150"/>
                  </a:lnTo>
                  <a:lnTo>
                    <a:pt x="4245" y="4150"/>
                  </a:lnTo>
                  <a:lnTo>
                    <a:pt x="4339" y="4245"/>
                  </a:lnTo>
                  <a:lnTo>
                    <a:pt x="4386" y="4386"/>
                  </a:lnTo>
                  <a:lnTo>
                    <a:pt x="4386" y="4528"/>
                  </a:lnTo>
                  <a:lnTo>
                    <a:pt x="4292" y="4622"/>
                  </a:lnTo>
                  <a:lnTo>
                    <a:pt x="4339" y="4622"/>
                  </a:lnTo>
                  <a:lnTo>
                    <a:pt x="4528" y="4575"/>
                  </a:lnTo>
                  <a:lnTo>
                    <a:pt x="5046" y="4575"/>
                  </a:lnTo>
                  <a:lnTo>
                    <a:pt x="5282" y="4669"/>
                  </a:lnTo>
                  <a:lnTo>
                    <a:pt x="5377" y="4716"/>
                  </a:lnTo>
                  <a:lnTo>
                    <a:pt x="5424" y="4811"/>
                  </a:lnTo>
                  <a:lnTo>
                    <a:pt x="5471" y="4811"/>
                  </a:lnTo>
                  <a:lnTo>
                    <a:pt x="5565" y="4858"/>
                  </a:lnTo>
                  <a:lnTo>
                    <a:pt x="5612" y="4858"/>
                  </a:lnTo>
                  <a:lnTo>
                    <a:pt x="5801" y="4999"/>
                  </a:lnTo>
                  <a:lnTo>
                    <a:pt x="5943" y="4858"/>
                  </a:lnTo>
                  <a:lnTo>
                    <a:pt x="6084" y="4763"/>
                  </a:lnTo>
                  <a:lnTo>
                    <a:pt x="6273" y="4716"/>
                  </a:lnTo>
                  <a:lnTo>
                    <a:pt x="6414" y="4716"/>
                  </a:lnTo>
                  <a:lnTo>
                    <a:pt x="6556" y="4858"/>
                  </a:lnTo>
                  <a:lnTo>
                    <a:pt x="6697" y="4905"/>
                  </a:lnTo>
                  <a:lnTo>
                    <a:pt x="6839" y="4905"/>
                  </a:lnTo>
                  <a:lnTo>
                    <a:pt x="6933" y="4952"/>
                  </a:lnTo>
                  <a:lnTo>
                    <a:pt x="7027" y="5046"/>
                  </a:lnTo>
                  <a:lnTo>
                    <a:pt x="7074" y="5141"/>
                  </a:lnTo>
                  <a:lnTo>
                    <a:pt x="7074" y="5282"/>
                  </a:lnTo>
                  <a:lnTo>
                    <a:pt x="7122" y="5376"/>
                  </a:lnTo>
                  <a:lnTo>
                    <a:pt x="7310" y="5471"/>
                  </a:lnTo>
                  <a:lnTo>
                    <a:pt x="7546" y="5565"/>
                  </a:lnTo>
                  <a:lnTo>
                    <a:pt x="7688" y="5659"/>
                  </a:lnTo>
                  <a:lnTo>
                    <a:pt x="8065" y="5942"/>
                  </a:lnTo>
                  <a:lnTo>
                    <a:pt x="8112" y="5990"/>
                  </a:lnTo>
                  <a:lnTo>
                    <a:pt x="8159" y="6084"/>
                  </a:lnTo>
                  <a:lnTo>
                    <a:pt x="8159" y="6225"/>
                  </a:lnTo>
                  <a:lnTo>
                    <a:pt x="8348" y="6084"/>
                  </a:lnTo>
                  <a:lnTo>
                    <a:pt x="8536" y="5942"/>
                  </a:lnTo>
                  <a:lnTo>
                    <a:pt x="8725" y="5848"/>
                  </a:lnTo>
                  <a:lnTo>
                    <a:pt x="9150" y="5707"/>
                  </a:lnTo>
                  <a:lnTo>
                    <a:pt x="9715" y="5141"/>
                  </a:lnTo>
                  <a:lnTo>
                    <a:pt x="9857" y="5046"/>
                  </a:lnTo>
                  <a:lnTo>
                    <a:pt x="10140" y="4999"/>
                  </a:lnTo>
                  <a:lnTo>
                    <a:pt x="10329" y="4999"/>
                  </a:lnTo>
                  <a:lnTo>
                    <a:pt x="10376" y="4858"/>
                  </a:lnTo>
                  <a:lnTo>
                    <a:pt x="10281" y="4716"/>
                  </a:lnTo>
                  <a:lnTo>
                    <a:pt x="10281" y="4622"/>
                  </a:lnTo>
                  <a:lnTo>
                    <a:pt x="10281" y="4528"/>
                  </a:lnTo>
                  <a:lnTo>
                    <a:pt x="10376" y="4339"/>
                  </a:lnTo>
                  <a:lnTo>
                    <a:pt x="10564" y="4245"/>
                  </a:lnTo>
                  <a:lnTo>
                    <a:pt x="11036" y="4103"/>
                  </a:lnTo>
                  <a:lnTo>
                    <a:pt x="11413" y="3962"/>
                  </a:lnTo>
                  <a:lnTo>
                    <a:pt x="11460" y="3962"/>
                  </a:lnTo>
                  <a:lnTo>
                    <a:pt x="11838" y="4009"/>
                  </a:lnTo>
                  <a:lnTo>
                    <a:pt x="12262" y="4103"/>
                  </a:lnTo>
                  <a:lnTo>
                    <a:pt x="12451" y="4150"/>
                  </a:lnTo>
                  <a:lnTo>
                    <a:pt x="12970" y="4292"/>
                  </a:lnTo>
                  <a:lnTo>
                    <a:pt x="13158" y="4386"/>
                  </a:lnTo>
                  <a:lnTo>
                    <a:pt x="13347" y="4528"/>
                  </a:lnTo>
                  <a:lnTo>
                    <a:pt x="13630" y="4716"/>
                  </a:lnTo>
                  <a:lnTo>
                    <a:pt x="13866" y="4952"/>
                  </a:lnTo>
                  <a:lnTo>
                    <a:pt x="14054" y="5188"/>
                  </a:lnTo>
                  <a:lnTo>
                    <a:pt x="14243" y="5329"/>
                  </a:lnTo>
                  <a:lnTo>
                    <a:pt x="14479" y="5471"/>
                  </a:lnTo>
                  <a:lnTo>
                    <a:pt x="14762" y="5612"/>
                  </a:lnTo>
                  <a:lnTo>
                    <a:pt x="14950" y="5707"/>
                  </a:lnTo>
                  <a:lnTo>
                    <a:pt x="15139" y="5895"/>
                  </a:lnTo>
                  <a:lnTo>
                    <a:pt x="15328" y="6037"/>
                  </a:lnTo>
                  <a:lnTo>
                    <a:pt x="15422" y="6225"/>
                  </a:lnTo>
                  <a:lnTo>
                    <a:pt x="15469" y="6320"/>
                  </a:lnTo>
                  <a:lnTo>
                    <a:pt x="15516" y="6320"/>
                  </a:lnTo>
                  <a:lnTo>
                    <a:pt x="15611" y="6225"/>
                  </a:lnTo>
                  <a:lnTo>
                    <a:pt x="15705" y="6178"/>
                  </a:lnTo>
                  <a:lnTo>
                    <a:pt x="16082" y="6131"/>
                  </a:lnTo>
                  <a:lnTo>
                    <a:pt x="16224" y="6131"/>
                  </a:lnTo>
                  <a:lnTo>
                    <a:pt x="16318" y="6225"/>
                  </a:lnTo>
                  <a:lnTo>
                    <a:pt x="16601" y="6697"/>
                  </a:lnTo>
                  <a:lnTo>
                    <a:pt x="16742" y="6838"/>
                  </a:lnTo>
                  <a:lnTo>
                    <a:pt x="16837" y="6933"/>
                  </a:lnTo>
                  <a:lnTo>
                    <a:pt x="16931" y="7121"/>
                  </a:lnTo>
                  <a:lnTo>
                    <a:pt x="17167" y="7546"/>
                  </a:lnTo>
                  <a:lnTo>
                    <a:pt x="17308" y="7923"/>
                  </a:lnTo>
                  <a:lnTo>
                    <a:pt x="17356" y="8112"/>
                  </a:lnTo>
                  <a:lnTo>
                    <a:pt x="17356" y="8348"/>
                  </a:lnTo>
                  <a:lnTo>
                    <a:pt x="17356" y="8536"/>
                  </a:lnTo>
                  <a:lnTo>
                    <a:pt x="17403" y="8819"/>
                  </a:lnTo>
                  <a:lnTo>
                    <a:pt x="17450" y="9102"/>
                  </a:lnTo>
                  <a:lnTo>
                    <a:pt x="17403" y="9479"/>
                  </a:lnTo>
                  <a:lnTo>
                    <a:pt x="17261" y="10281"/>
                  </a:lnTo>
                  <a:lnTo>
                    <a:pt x="17308" y="10376"/>
                  </a:lnTo>
                  <a:lnTo>
                    <a:pt x="17308" y="10281"/>
                  </a:lnTo>
                  <a:lnTo>
                    <a:pt x="17356" y="10187"/>
                  </a:lnTo>
                  <a:lnTo>
                    <a:pt x="17403" y="10140"/>
                  </a:lnTo>
                  <a:lnTo>
                    <a:pt x="17639" y="9951"/>
                  </a:lnTo>
                  <a:lnTo>
                    <a:pt x="17827" y="9904"/>
                  </a:lnTo>
                  <a:lnTo>
                    <a:pt x="17969" y="9857"/>
                  </a:lnTo>
                  <a:lnTo>
                    <a:pt x="18110" y="9857"/>
                  </a:lnTo>
                  <a:lnTo>
                    <a:pt x="18204" y="9904"/>
                  </a:lnTo>
                  <a:lnTo>
                    <a:pt x="18252" y="9998"/>
                  </a:lnTo>
                  <a:lnTo>
                    <a:pt x="18299" y="10093"/>
                  </a:lnTo>
                  <a:lnTo>
                    <a:pt x="18299" y="10281"/>
                  </a:lnTo>
                  <a:lnTo>
                    <a:pt x="18440" y="10234"/>
                  </a:lnTo>
                  <a:lnTo>
                    <a:pt x="18487" y="10187"/>
                  </a:lnTo>
                  <a:lnTo>
                    <a:pt x="18582" y="10140"/>
                  </a:lnTo>
                  <a:lnTo>
                    <a:pt x="18676" y="10093"/>
                  </a:lnTo>
                  <a:lnTo>
                    <a:pt x="18818" y="10140"/>
                  </a:lnTo>
                  <a:lnTo>
                    <a:pt x="18959" y="10281"/>
                  </a:lnTo>
                  <a:lnTo>
                    <a:pt x="19006" y="10376"/>
                  </a:lnTo>
                  <a:lnTo>
                    <a:pt x="19006" y="10470"/>
                  </a:lnTo>
                  <a:lnTo>
                    <a:pt x="18912" y="10753"/>
                  </a:lnTo>
                  <a:lnTo>
                    <a:pt x="18770" y="11036"/>
                  </a:lnTo>
                  <a:lnTo>
                    <a:pt x="18676" y="11130"/>
                  </a:lnTo>
                  <a:lnTo>
                    <a:pt x="18676" y="11224"/>
                  </a:lnTo>
                  <a:lnTo>
                    <a:pt x="18676" y="11413"/>
                  </a:lnTo>
                  <a:lnTo>
                    <a:pt x="18629" y="11602"/>
                  </a:lnTo>
                  <a:lnTo>
                    <a:pt x="18535" y="11790"/>
                  </a:lnTo>
                  <a:lnTo>
                    <a:pt x="18440" y="11885"/>
                  </a:lnTo>
                  <a:lnTo>
                    <a:pt x="18393" y="11932"/>
                  </a:lnTo>
                  <a:lnTo>
                    <a:pt x="18582" y="12215"/>
                  </a:lnTo>
                  <a:lnTo>
                    <a:pt x="18770" y="12309"/>
                  </a:lnTo>
                  <a:lnTo>
                    <a:pt x="19006" y="12545"/>
                  </a:lnTo>
                  <a:lnTo>
                    <a:pt x="19101" y="12639"/>
                  </a:lnTo>
                  <a:lnTo>
                    <a:pt x="19148" y="12734"/>
                  </a:lnTo>
                  <a:lnTo>
                    <a:pt x="19195" y="12922"/>
                  </a:lnTo>
                  <a:lnTo>
                    <a:pt x="19242" y="13111"/>
                  </a:lnTo>
                  <a:lnTo>
                    <a:pt x="19336" y="13347"/>
                  </a:lnTo>
                  <a:lnTo>
                    <a:pt x="19525" y="13582"/>
                  </a:lnTo>
                  <a:lnTo>
                    <a:pt x="19666" y="13630"/>
                  </a:lnTo>
                  <a:lnTo>
                    <a:pt x="20044" y="13677"/>
                  </a:lnTo>
                  <a:lnTo>
                    <a:pt x="20091" y="13630"/>
                  </a:lnTo>
                  <a:lnTo>
                    <a:pt x="20185" y="13535"/>
                  </a:lnTo>
                  <a:lnTo>
                    <a:pt x="20327" y="13488"/>
                  </a:lnTo>
                  <a:lnTo>
                    <a:pt x="20610" y="13535"/>
                  </a:lnTo>
                  <a:lnTo>
                    <a:pt x="20798" y="13630"/>
                  </a:lnTo>
                  <a:lnTo>
                    <a:pt x="20940" y="13771"/>
                  </a:lnTo>
                  <a:lnTo>
                    <a:pt x="21034" y="13960"/>
                  </a:lnTo>
                  <a:lnTo>
                    <a:pt x="21128" y="14148"/>
                  </a:lnTo>
                  <a:lnTo>
                    <a:pt x="21223" y="14479"/>
                  </a:lnTo>
                  <a:lnTo>
                    <a:pt x="21270" y="14667"/>
                  </a:lnTo>
                  <a:lnTo>
                    <a:pt x="21317" y="14762"/>
                  </a:lnTo>
                  <a:lnTo>
                    <a:pt x="21411" y="14856"/>
                  </a:lnTo>
                  <a:lnTo>
                    <a:pt x="21506" y="14903"/>
                  </a:lnTo>
                  <a:lnTo>
                    <a:pt x="21742" y="14903"/>
                  </a:lnTo>
                  <a:lnTo>
                    <a:pt x="21883" y="14950"/>
                  </a:lnTo>
                  <a:lnTo>
                    <a:pt x="21977" y="14997"/>
                  </a:lnTo>
                  <a:lnTo>
                    <a:pt x="22119" y="15139"/>
                  </a:lnTo>
                  <a:lnTo>
                    <a:pt x="22496" y="15658"/>
                  </a:lnTo>
                  <a:lnTo>
                    <a:pt x="22590" y="15941"/>
                  </a:lnTo>
                  <a:lnTo>
                    <a:pt x="22685" y="16129"/>
                  </a:lnTo>
                  <a:lnTo>
                    <a:pt x="22638" y="16318"/>
                  </a:lnTo>
                  <a:lnTo>
                    <a:pt x="22685" y="16365"/>
                  </a:lnTo>
                  <a:lnTo>
                    <a:pt x="22968" y="16412"/>
                  </a:lnTo>
                  <a:lnTo>
                    <a:pt x="23392" y="16412"/>
                  </a:lnTo>
                  <a:lnTo>
                    <a:pt x="23534" y="16459"/>
                  </a:lnTo>
                  <a:lnTo>
                    <a:pt x="23911" y="16648"/>
                  </a:lnTo>
                  <a:lnTo>
                    <a:pt x="24241" y="16837"/>
                  </a:lnTo>
                  <a:lnTo>
                    <a:pt x="24666" y="17261"/>
                  </a:lnTo>
                  <a:lnTo>
                    <a:pt x="24666" y="17308"/>
                  </a:lnTo>
                  <a:lnTo>
                    <a:pt x="24901" y="17497"/>
                  </a:lnTo>
                  <a:lnTo>
                    <a:pt x="25043" y="17638"/>
                  </a:lnTo>
                  <a:lnTo>
                    <a:pt x="25184" y="17686"/>
                  </a:lnTo>
                  <a:lnTo>
                    <a:pt x="25232" y="17686"/>
                  </a:lnTo>
                  <a:lnTo>
                    <a:pt x="25420" y="17733"/>
                  </a:lnTo>
                  <a:lnTo>
                    <a:pt x="25609" y="17733"/>
                  </a:lnTo>
                  <a:lnTo>
                    <a:pt x="25750" y="17780"/>
                  </a:lnTo>
                  <a:lnTo>
                    <a:pt x="25845" y="17827"/>
                  </a:lnTo>
                  <a:lnTo>
                    <a:pt x="25986" y="18157"/>
                  </a:lnTo>
                  <a:lnTo>
                    <a:pt x="26033" y="18346"/>
                  </a:lnTo>
                  <a:lnTo>
                    <a:pt x="26316" y="18251"/>
                  </a:lnTo>
                  <a:lnTo>
                    <a:pt x="26646" y="18063"/>
                  </a:lnTo>
                  <a:lnTo>
                    <a:pt x="26882" y="17874"/>
                  </a:lnTo>
                  <a:lnTo>
                    <a:pt x="27071" y="17827"/>
                  </a:lnTo>
                  <a:lnTo>
                    <a:pt x="27259" y="17733"/>
                  </a:lnTo>
                  <a:lnTo>
                    <a:pt x="27401" y="17591"/>
                  </a:lnTo>
                  <a:lnTo>
                    <a:pt x="27448" y="17355"/>
                  </a:lnTo>
                  <a:lnTo>
                    <a:pt x="27448" y="17261"/>
                  </a:lnTo>
                  <a:lnTo>
                    <a:pt x="27354" y="17120"/>
                  </a:lnTo>
                  <a:lnTo>
                    <a:pt x="27259" y="16837"/>
                  </a:lnTo>
                  <a:lnTo>
                    <a:pt x="27165" y="16459"/>
                  </a:lnTo>
                  <a:lnTo>
                    <a:pt x="27165" y="16176"/>
                  </a:lnTo>
                  <a:lnTo>
                    <a:pt x="27165" y="15941"/>
                  </a:lnTo>
                  <a:lnTo>
                    <a:pt x="27259" y="15799"/>
                  </a:lnTo>
                  <a:lnTo>
                    <a:pt x="27354" y="15658"/>
                  </a:lnTo>
                  <a:lnTo>
                    <a:pt x="27590" y="15422"/>
                  </a:lnTo>
                  <a:lnTo>
                    <a:pt x="27684" y="15375"/>
                  </a:lnTo>
                  <a:lnTo>
                    <a:pt x="27637" y="15186"/>
                  </a:lnTo>
                  <a:lnTo>
                    <a:pt x="27495" y="14997"/>
                  </a:lnTo>
                  <a:lnTo>
                    <a:pt x="27212" y="14620"/>
                  </a:lnTo>
                  <a:lnTo>
                    <a:pt x="27165" y="14573"/>
                  </a:lnTo>
                  <a:lnTo>
                    <a:pt x="27118" y="14431"/>
                  </a:lnTo>
                  <a:lnTo>
                    <a:pt x="27118" y="14148"/>
                  </a:lnTo>
                  <a:lnTo>
                    <a:pt x="27118" y="13960"/>
                  </a:lnTo>
                  <a:lnTo>
                    <a:pt x="27118" y="13913"/>
                  </a:lnTo>
                  <a:lnTo>
                    <a:pt x="27118" y="13394"/>
                  </a:lnTo>
                  <a:lnTo>
                    <a:pt x="27071" y="12922"/>
                  </a:lnTo>
                  <a:lnTo>
                    <a:pt x="26693" y="12026"/>
                  </a:lnTo>
                  <a:lnTo>
                    <a:pt x="26458" y="11460"/>
                  </a:lnTo>
                  <a:lnTo>
                    <a:pt x="26175" y="11036"/>
                  </a:lnTo>
                  <a:lnTo>
                    <a:pt x="26033" y="10894"/>
                  </a:lnTo>
                  <a:lnTo>
                    <a:pt x="25892" y="10800"/>
                  </a:lnTo>
                  <a:lnTo>
                    <a:pt x="25750" y="10753"/>
                  </a:lnTo>
                  <a:lnTo>
                    <a:pt x="25656" y="10658"/>
                  </a:lnTo>
                  <a:lnTo>
                    <a:pt x="25514" y="10517"/>
                  </a:lnTo>
                  <a:lnTo>
                    <a:pt x="25420" y="10328"/>
                  </a:lnTo>
                  <a:lnTo>
                    <a:pt x="25326" y="10093"/>
                  </a:lnTo>
                  <a:lnTo>
                    <a:pt x="25279" y="9951"/>
                  </a:lnTo>
                  <a:lnTo>
                    <a:pt x="25184" y="9857"/>
                  </a:lnTo>
                  <a:lnTo>
                    <a:pt x="24854" y="9385"/>
                  </a:lnTo>
                  <a:lnTo>
                    <a:pt x="24100" y="8536"/>
                  </a:lnTo>
                  <a:lnTo>
                    <a:pt x="23958" y="8348"/>
                  </a:lnTo>
                  <a:lnTo>
                    <a:pt x="23817" y="8065"/>
                  </a:lnTo>
                  <a:lnTo>
                    <a:pt x="23722" y="7782"/>
                  </a:lnTo>
                  <a:lnTo>
                    <a:pt x="23628" y="7687"/>
                  </a:lnTo>
                  <a:lnTo>
                    <a:pt x="23581" y="7593"/>
                  </a:lnTo>
                  <a:lnTo>
                    <a:pt x="23534" y="7452"/>
                  </a:lnTo>
                  <a:lnTo>
                    <a:pt x="23581" y="7263"/>
                  </a:lnTo>
                  <a:lnTo>
                    <a:pt x="23581" y="7216"/>
                  </a:lnTo>
                  <a:lnTo>
                    <a:pt x="23722" y="6791"/>
                  </a:lnTo>
                  <a:lnTo>
                    <a:pt x="23675" y="6791"/>
                  </a:lnTo>
                  <a:lnTo>
                    <a:pt x="23675" y="6744"/>
                  </a:lnTo>
                  <a:lnTo>
                    <a:pt x="23439" y="6650"/>
                  </a:lnTo>
                  <a:lnTo>
                    <a:pt x="23251" y="6508"/>
                  </a:lnTo>
                  <a:lnTo>
                    <a:pt x="22355" y="5518"/>
                  </a:lnTo>
                  <a:lnTo>
                    <a:pt x="22072" y="5471"/>
                  </a:lnTo>
                  <a:lnTo>
                    <a:pt x="21930" y="5376"/>
                  </a:lnTo>
                  <a:lnTo>
                    <a:pt x="21742" y="5235"/>
                  </a:lnTo>
                  <a:lnTo>
                    <a:pt x="21128" y="4528"/>
                  </a:lnTo>
                  <a:lnTo>
                    <a:pt x="20468" y="3820"/>
                  </a:lnTo>
                  <a:lnTo>
                    <a:pt x="20138" y="3301"/>
                  </a:lnTo>
                  <a:lnTo>
                    <a:pt x="19902" y="2877"/>
                  </a:lnTo>
                  <a:lnTo>
                    <a:pt x="19761" y="2547"/>
                  </a:lnTo>
                  <a:lnTo>
                    <a:pt x="19619" y="2169"/>
                  </a:lnTo>
                  <a:lnTo>
                    <a:pt x="19384" y="1745"/>
                  </a:lnTo>
                  <a:lnTo>
                    <a:pt x="19289" y="1556"/>
                  </a:lnTo>
                  <a:lnTo>
                    <a:pt x="19101" y="1226"/>
                  </a:lnTo>
                  <a:lnTo>
                    <a:pt x="18865" y="943"/>
                  </a:lnTo>
                  <a:lnTo>
                    <a:pt x="18723" y="707"/>
                  </a:lnTo>
                  <a:lnTo>
                    <a:pt x="18487" y="94"/>
                  </a:lnTo>
                  <a:lnTo>
                    <a:pt x="18440" y="94"/>
                  </a:lnTo>
                  <a:lnTo>
                    <a:pt x="18157" y="142"/>
                  </a:lnTo>
                  <a:lnTo>
                    <a:pt x="17969" y="189"/>
                  </a:lnTo>
                  <a:lnTo>
                    <a:pt x="17827" y="189"/>
                  </a:lnTo>
                  <a:lnTo>
                    <a:pt x="17686" y="142"/>
                  </a:lnTo>
                  <a:lnTo>
                    <a:pt x="17403" y="47"/>
                  </a:lnTo>
                  <a:lnTo>
                    <a:pt x="17308" y="0"/>
                  </a:ln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 name="Google Shape;1351;p73"/>
            <p:cNvGrpSpPr/>
            <p:nvPr/>
          </p:nvGrpSpPr>
          <p:grpSpPr>
            <a:xfrm>
              <a:off x="3394120" y="1953614"/>
              <a:ext cx="1923246" cy="1704879"/>
              <a:chOff x="3495770" y="2178466"/>
              <a:chExt cx="1757513" cy="1557963"/>
            </a:xfrm>
          </p:grpSpPr>
          <p:sp>
            <p:nvSpPr>
              <p:cNvPr id="1352" name="Google Shape;1352;p73"/>
              <p:cNvSpPr/>
              <p:nvPr/>
            </p:nvSpPr>
            <p:spPr>
              <a:xfrm>
                <a:off x="4513264" y="2178466"/>
                <a:ext cx="399121" cy="465652"/>
              </a:xfrm>
              <a:custGeom>
                <a:avLst/>
                <a:gdLst/>
                <a:ahLst/>
                <a:cxnLst/>
                <a:rect l="l" t="t" r="r" b="b"/>
                <a:pathLst>
                  <a:path w="18111" h="21130" extrusionOk="0">
                    <a:moveTo>
                      <a:pt x="4717" y="1"/>
                    </a:moveTo>
                    <a:lnTo>
                      <a:pt x="4717" y="48"/>
                    </a:lnTo>
                    <a:lnTo>
                      <a:pt x="4717" y="142"/>
                    </a:lnTo>
                    <a:lnTo>
                      <a:pt x="4669" y="237"/>
                    </a:lnTo>
                    <a:lnTo>
                      <a:pt x="4669" y="331"/>
                    </a:lnTo>
                    <a:lnTo>
                      <a:pt x="4669" y="425"/>
                    </a:lnTo>
                    <a:lnTo>
                      <a:pt x="4717" y="661"/>
                    </a:lnTo>
                    <a:lnTo>
                      <a:pt x="4764" y="1180"/>
                    </a:lnTo>
                    <a:lnTo>
                      <a:pt x="4764" y="1274"/>
                    </a:lnTo>
                    <a:lnTo>
                      <a:pt x="4717" y="1322"/>
                    </a:lnTo>
                    <a:lnTo>
                      <a:pt x="4669" y="1416"/>
                    </a:lnTo>
                    <a:lnTo>
                      <a:pt x="4575" y="1416"/>
                    </a:lnTo>
                    <a:lnTo>
                      <a:pt x="0" y="1982"/>
                    </a:lnTo>
                    <a:lnTo>
                      <a:pt x="48" y="2076"/>
                    </a:lnTo>
                    <a:lnTo>
                      <a:pt x="48" y="2123"/>
                    </a:lnTo>
                    <a:lnTo>
                      <a:pt x="95" y="2218"/>
                    </a:lnTo>
                    <a:lnTo>
                      <a:pt x="189" y="2689"/>
                    </a:lnTo>
                    <a:lnTo>
                      <a:pt x="236" y="3019"/>
                    </a:lnTo>
                    <a:lnTo>
                      <a:pt x="236" y="3302"/>
                    </a:lnTo>
                    <a:lnTo>
                      <a:pt x="189" y="3538"/>
                    </a:lnTo>
                    <a:lnTo>
                      <a:pt x="142" y="3821"/>
                    </a:lnTo>
                    <a:lnTo>
                      <a:pt x="189" y="4104"/>
                    </a:lnTo>
                    <a:lnTo>
                      <a:pt x="519" y="4953"/>
                    </a:lnTo>
                    <a:lnTo>
                      <a:pt x="708" y="5425"/>
                    </a:lnTo>
                    <a:lnTo>
                      <a:pt x="849" y="5707"/>
                    </a:lnTo>
                    <a:lnTo>
                      <a:pt x="944" y="5849"/>
                    </a:lnTo>
                    <a:lnTo>
                      <a:pt x="1274" y="6273"/>
                    </a:lnTo>
                    <a:lnTo>
                      <a:pt x="1368" y="6556"/>
                    </a:lnTo>
                    <a:lnTo>
                      <a:pt x="1462" y="6792"/>
                    </a:lnTo>
                    <a:lnTo>
                      <a:pt x="1604" y="8018"/>
                    </a:lnTo>
                    <a:lnTo>
                      <a:pt x="1651" y="8490"/>
                    </a:lnTo>
                    <a:lnTo>
                      <a:pt x="1745" y="9150"/>
                    </a:lnTo>
                    <a:lnTo>
                      <a:pt x="1745" y="9245"/>
                    </a:lnTo>
                    <a:lnTo>
                      <a:pt x="1698" y="9480"/>
                    </a:lnTo>
                    <a:lnTo>
                      <a:pt x="1745" y="9716"/>
                    </a:lnTo>
                    <a:lnTo>
                      <a:pt x="1793" y="9952"/>
                    </a:lnTo>
                    <a:lnTo>
                      <a:pt x="1887" y="10235"/>
                    </a:lnTo>
                    <a:lnTo>
                      <a:pt x="1981" y="10424"/>
                    </a:lnTo>
                    <a:lnTo>
                      <a:pt x="2123" y="10565"/>
                    </a:lnTo>
                    <a:lnTo>
                      <a:pt x="2359" y="10801"/>
                    </a:lnTo>
                    <a:lnTo>
                      <a:pt x="2642" y="11084"/>
                    </a:lnTo>
                    <a:lnTo>
                      <a:pt x="2736" y="11225"/>
                    </a:lnTo>
                    <a:lnTo>
                      <a:pt x="2736" y="11414"/>
                    </a:lnTo>
                    <a:lnTo>
                      <a:pt x="2783" y="11838"/>
                    </a:lnTo>
                    <a:lnTo>
                      <a:pt x="2830" y="12121"/>
                    </a:lnTo>
                    <a:lnTo>
                      <a:pt x="2830" y="12216"/>
                    </a:lnTo>
                    <a:lnTo>
                      <a:pt x="2783" y="12735"/>
                    </a:lnTo>
                    <a:lnTo>
                      <a:pt x="2642" y="13253"/>
                    </a:lnTo>
                    <a:lnTo>
                      <a:pt x="2453" y="13725"/>
                    </a:lnTo>
                    <a:lnTo>
                      <a:pt x="2406" y="14008"/>
                    </a:lnTo>
                    <a:lnTo>
                      <a:pt x="2736" y="14291"/>
                    </a:lnTo>
                    <a:lnTo>
                      <a:pt x="3396" y="14762"/>
                    </a:lnTo>
                    <a:lnTo>
                      <a:pt x="3443" y="14810"/>
                    </a:lnTo>
                    <a:lnTo>
                      <a:pt x="3490" y="14904"/>
                    </a:lnTo>
                    <a:lnTo>
                      <a:pt x="4292" y="21129"/>
                    </a:lnTo>
                    <a:lnTo>
                      <a:pt x="17309" y="19148"/>
                    </a:lnTo>
                    <a:lnTo>
                      <a:pt x="17309" y="19101"/>
                    </a:lnTo>
                    <a:lnTo>
                      <a:pt x="17262" y="19054"/>
                    </a:lnTo>
                    <a:lnTo>
                      <a:pt x="17262" y="18913"/>
                    </a:lnTo>
                    <a:lnTo>
                      <a:pt x="17262" y="18818"/>
                    </a:lnTo>
                    <a:lnTo>
                      <a:pt x="17214" y="18630"/>
                    </a:lnTo>
                    <a:lnTo>
                      <a:pt x="17214" y="18488"/>
                    </a:lnTo>
                    <a:lnTo>
                      <a:pt x="17214" y="18441"/>
                    </a:lnTo>
                    <a:lnTo>
                      <a:pt x="17214" y="18300"/>
                    </a:lnTo>
                    <a:lnTo>
                      <a:pt x="17214" y="18205"/>
                    </a:lnTo>
                    <a:lnTo>
                      <a:pt x="17167" y="18111"/>
                    </a:lnTo>
                    <a:lnTo>
                      <a:pt x="16979" y="18017"/>
                    </a:lnTo>
                    <a:lnTo>
                      <a:pt x="16696" y="17875"/>
                    </a:lnTo>
                    <a:lnTo>
                      <a:pt x="16224" y="17686"/>
                    </a:lnTo>
                    <a:lnTo>
                      <a:pt x="15800" y="17498"/>
                    </a:lnTo>
                    <a:lnTo>
                      <a:pt x="15469" y="17356"/>
                    </a:lnTo>
                    <a:lnTo>
                      <a:pt x="15375" y="17309"/>
                    </a:lnTo>
                    <a:lnTo>
                      <a:pt x="15281" y="17262"/>
                    </a:lnTo>
                    <a:lnTo>
                      <a:pt x="15234" y="17121"/>
                    </a:lnTo>
                    <a:lnTo>
                      <a:pt x="15186" y="16932"/>
                    </a:lnTo>
                    <a:lnTo>
                      <a:pt x="15234" y="16790"/>
                    </a:lnTo>
                    <a:lnTo>
                      <a:pt x="15234" y="16696"/>
                    </a:lnTo>
                    <a:lnTo>
                      <a:pt x="15045" y="16602"/>
                    </a:lnTo>
                    <a:lnTo>
                      <a:pt x="14856" y="16555"/>
                    </a:lnTo>
                    <a:lnTo>
                      <a:pt x="14620" y="16413"/>
                    </a:lnTo>
                    <a:lnTo>
                      <a:pt x="14573" y="16460"/>
                    </a:lnTo>
                    <a:lnTo>
                      <a:pt x="14479" y="16507"/>
                    </a:lnTo>
                    <a:lnTo>
                      <a:pt x="14338" y="16555"/>
                    </a:lnTo>
                    <a:lnTo>
                      <a:pt x="14196" y="16507"/>
                    </a:lnTo>
                    <a:lnTo>
                      <a:pt x="14102" y="16413"/>
                    </a:lnTo>
                    <a:lnTo>
                      <a:pt x="14007" y="16224"/>
                    </a:lnTo>
                    <a:lnTo>
                      <a:pt x="13677" y="16272"/>
                    </a:lnTo>
                    <a:lnTo>
                      <a:pt x="13583" y="16272"/>
                    </a:lnTo>
                    <a:lnTo>
                      <a:pt x="13441" y="16224"/>
                    </a:lnTo>
                    <a:lnTo>
                      <a:pt x="13158" y="16036"/>
                    </a:lnTo>
                    <a:lnTo>
                      <a:pt x="13111" y="16036"/>
                    </a:lnTo>
                    <a:lnTo>
                      <a:pt x="13017" y="15989"/>
                    </a:lnTo>
                    <a:lnTo>
                      <a:pt x="12781" y="15800"/>
                    </a:lnTo>
                    <a:lnTo>
                      <a:pt x="12593" y="15659"/>
                    </a:lnTo>
                    <a:lnTo>
                      <a:pt x="12545" y="15564"/>
                    </a:lnTo>
                    <a:lnTo>
                      <a:pt x="12545" y="15470"/>
                    </a:lnTo>
                    <a:lnTo>
                      <a:pt x="12498" y="15376"/>
                    </a:lnTo>
                    <a:lnTo>
                      <a:pt x="12357" y="13536"/>
                    </a:lnTo>
                    <a:lnTo>
                      <a:pt x="12357" y="13300"/>
                    </a:lnTo>
                    <a:lnTo>
                      <a:pt x="12404" y="13112"/>
                    </a:lnTo>
                    <a:lnTo>
                      <a:pt x="12357" y="12970"/>
                    </a:lnTo>
                    <a:lnTo>
                      <a:pt x="12121" y="12876"/>
                    </a:lnTo>
                    <a:lnTo>
                      <a:pt x="11932" y="12782"/>
                    </a:lnTo>
                    <a:lnTo>
                      <a:pt x="11791" y="12640"/>
                    </a:lnTo>
                    <a:lnTo>
                      <a:pt x="11744" y="12499"/>
                    </a:lnTo>
                    <a:lnTo>
                      <a:pt x="11744" y="12357"/>
                    </a:lnTo>
                    <a:lnTo>
                      <a:pt x="11838" y="12216"/>
                    </a:lnTo>
                    <a:lnTo>
                      <a:pt x="11979" y="12027"/>
                    </a:lnTo>
                    <a:lnTo>
                      <a:pt x="12027" y="11414"/>
                    </a:lnTo>
                    <a:lnTo>
                      <a:pt x="12074" y="11320"/>
                    </a:lnTo>
                    <a:lnTo>
                      <a:pt x="12121" y="11225"/>
                    </a:lnTo>
                    <a:lnTo>
                      <a:pt x="12357" y="10990"/>
                    </a:lnTo>
                    <a:lnTo>
                      <a:pt x="12687" y="10801"/>
                    </a:lnTo>
                    <a:lnTo>
                      <a:pt x="13111" y="10565"/>
                    </a:lnTo>
                    <a:lnTo>
                      <a:pt x="13064" y="10471"/>
                    </a:lnTo>
                    <a:lnTo>
                      <a:pt x="13017" y="10329"/>
                    </a:lnTo>
                    <a:lnTo>
                      <a:pt x="12970" y="10235"/>
                    </a:lnTo>
                    <a:lnTo>
                      <a:pt x="12876" y="9669"/>
                    </a:lnTo>
                    <a:lnTo>
                      <a:pt x="12781" y="8773"/>
                    </a:lnTo>
                    <a:lnTo>
                      <a:pt x="12781" y="8537"/>
                    </a:lnTo>
                    <a:lnTo>
                      <a:pt x="12781" y="8490"/>
                    </a:lnTo>
                    <a:lnTo>
                      <a:pt x="12876" y="8349"/>
                    </a:lnTo>
                    <a:lnTo>
                      <a:pt x="12970" y="8160"/>
                    </a:lnTo>
                    <a:lnTo>
                      <a:pt x="13017" y="8160"/>
                    </a:lnTo>
                    <a:lnTo>
                      <a:pt x="13064" y="8113"/>
                    </a:lnTo>
                    <a:lnTo>
                      <a:pt x="13064" y="8066"/>
                    </a:lnTo>
                    <a:lnTo>
                      <a:pt x="13111" y="7924"/>
                    </a:lnTo>
                    <a:lnTo>
                      <a:pt x="13158" y="7783"/>
                    </a:lnTo>
                    <a:lnTo>
                      <a:pt x="14149" y="6651"/>
                    </a:lnTo>
                    <a:lnTo>
                      <a:pt x="14290" y="6509"/>
                    </a:lnTo>
                    <a:lnTo>
                      <a:pt x="15045" y="5377"/>
                    </a:lnTo>
                    <a:lnTo>
                      <a:pt x="15611" y="4717"/>
                    </a:lnTo>
                    <a:lnTo>
                      <a:pt x="16035" y="4293"/>
                    </a:lnTo>
                    <a:lnTo>
                      <a:pt x="16177" y="4104"/>
                    </a:lnTo>
                    <a:lnTo>
                      <a:pt x="16318" y="4057"/>
                    </a:lnTo>
                    <a:lnTo>
                      <a:pt x="16554" y="3963"/>
                    </a:lnTo>
                    <a:lnTo>
                      <a:pt x="16648" y="3963"/>
                    </a:lnTo>
                    <a:lnTo>
                      <a:pt x="16696" y="3868"/>
                    </a:lnTo>
                    <a:lnTo>
                      <a:pt x="16837" y="3680"/>
                    </a:lnTo>
                    <a:lnTo>
                      <a:pt x="16979" y="3538"/>
                    </a:lnTo>
                    <a:lnTo>
                      <a:pt x="17073" y="3491"/>
                    </a:lnTo>
                    <a:lnTo>
                      <a:pt x="17167" y="3444"/>
                    </a:lnTo>
                    <a:lnTo>
                      <a:pt x="17403" y="3302"/>
                    </a:lnTo>
                    <a:lnTo>
                      <a:pt x="17875" y="3019"/>
                    </a:lnTo>
                    <a:lnTo>
                      <a:pt x="18063" y="2878"/>
                    </a:lnTo>
                    <a:lnTo>
                      <a:pt x="18110" y="2878"/>
                    </a:lnTo>
                    <a:lnTo>
                      <a:pt x="17827" y="2783"/>
                    </a:lnTo>
                    <a:lnTo>
                      <a:pt x="17639" y="2689"/>
                    </a:lnTo>
                    <a:lnTo>
                      <a:pt x="17544" y="2595"/>
                    </a:lnTo>
                    <a:lnTo>
                      <a:pt x="17450" y="2595"/>
                    </a:lnTo>
                    <a:lnTo>
                      <a:pt x="17262" y="2548"/>
                    </a:lnTo>
                    <a:lnTo>
                      <a:pt x="16884" y="2595"/>
                    </a:lnTo>
                    <a:lnTo>
                      <a:pt x="16177" y="2689"/>
                    </a:lnTo>
                    <a:lnTo>
                      <a:pt x="15658" y="2736"/>
                    </a:lnTo>
                    <a:lnTo>
                      <a:pt x="15564" y="2736"/>
                    </a:lnTo>
                    <a:lnTo>
                      <a:pt x="15469" y="2689"/>
                    </a:lnTo>
                    <a:lnTo>
                      <a:pt x="15422" y="2595"/>
                    </a:lnTo>
                    <a:lnTo>
                      <a:pt x="15375" y="2501"/>
                    </a:lnTo>
                    <a:lnTo>
                      <a:pt x="15186" y="2642"/>
                    </a:lnTo>
                    <a:lnTo>
                      <a:pt x="14715" y="3066"/>
                    </a:lnTo>
                    <a:lnTo>
                      <a:pt x="14573" y="3114"/>
                    </a:lnTo>
                    <a:lnTo>
                      <a:pt x="14290" y="3208"/>
                    </a:lnTo>
                    <a:lnTo>
                      <a:pt x="13960" y="3255"/>
                    </a:lnTo>
                    <a:lnTo>
                      <a:pt x="13583" y="3255"/>
                    </a:lnTo>
                    <a:lnTo>
                      <a:pt x="13441" y="3161"/>
                    </a:lnTo>
                    <a:lnTo>
                      <a:pt x="13347" y="3114"/>
                    </a:lnTo>
                    <a:lnTo>
                      <a:pt x="13206" y="2925"/>
                    </a:lnTo>
                    <a:lnTo>
                      <a:pt x="13017" y="2925"/>
                    </a:lnTo>
                    <a:lnTo>
                      <a:pt x="12923" y="2972"/>
                    </a:lnTo>
                    <a:lnTo>
                      <a:pt x="12781" y="2925"/>
                    </a:lnTo>
                    <a:lnTo>
                      <a:pt x="12687" y="2878"/>
                    </a:lnTo>
                    <a:lnTo>
                      <a:pt x="12545" y="2783"/>
                    </a:lnTo>
                    <a:lnTo>
                      <a:pt x="12404" y="2642"/>
                    </a:lnTo>
                    <a:lnTo>
                      <a:pt x="12310" y="2548"/>
                    </a:lnTo>
                    <a:lnTo>
                      <a:pt x="12168" y="2642"/>
                    </a:lnTo>
                    <a:lnTo>
                      <a:pt x="12121" y="2689"/>
                    </a:lnTo>
                    <a:lnTo>
                      <a:pt x="12168" y="2783"/>
                    </a:lnTo>
                    <a:lnTo>
                      <a:pt x="12121" y="2972"/>
                    </a:lnTo>
                    <a:lnTo>
                      <a:pt x="11979" y="3066"/>
                    </a:lnTo>
                    <a:lnTo>
                      <a:pt x="11885" y="3066"/>
                    </a:lnTo>
                    <a:lnTo>
                      <a:pt x="11838" y="3114"/>
                    </a:lnTo>
                    <a:lnTo>
                      <a:pt x="11602" y="3114"/>
                    </a:lnTo>
                    <a:lnTo>
                      <a:pt x="11508" y="3066"/>
                    </a:lnTo>
                    <a:lnTo>
                      <a:pt x="11414" y="2972"/>
                    </a:lnTo>
                    <a:lnTo>
                      <a:pt x="11366" y="2783"/>
                    </a:lnTo>
                    <a:lnTo>
                      <a:pt x="11366" y="2642"/>
                    </a:lnTo>
                    <a:lnTo>
                      <a:pt x="11366" y="2548"/>
                    </a:lnTo>
                    <a:lnTo>
                      <a:pt x="11272" y="2501"/>
                    </a:lnTo>
                    <a:lnTo>
                      <a:pt x="11036" y="2312"/>
                    </a:lnTo>
                    <a:lnTo>
                      <a:pt x="10895" y="2218"/>
                    </a:lnTo>
                    <a:lnTo>
                      <a:pt x="10753" y="2076"/>
                    </a:lnTo>
                    <a:lnTo>
                      <a:pt x="10612" y="2029"/>
                    </a:lnTo>
                    <a:lnTo>
                      <a:pt x="10376" y="1982"/>
                    </a:lnTo>
                    <a:lnTo>
                      <a:pt x="9574" y="2029"/>
                    </a:lnTo>
                    <a:lnTo>
                      <a:pt x="9433" y="2170"/>
                    </a:lnTo>
                    <a:lnTo>
                      <a:pt x="9386" y="2218"/>
                    </a:lnTo>
                    <a:lnTo>
                      <a:pt x="9291" y="2265"/>
                    </a:lnTo>
                    <a:lnTo>
                      <a:pt x="9055" y="2265"/>
                    </a:lnTo>
                    <a:lnTo>
                      <a:pt x="8961" y="2312"/>
                    </a:lnTo>
                    <a:lnTo>
                      <a:pt x="8914" y="2406"/>
                    </a:lnTo>
                    <a:lnTo>
                      <a:pt x="8772" y="2501"/>
                    </a:lnTo>
                    <a:lnTo>
                      <a:pt x="8442" y="2548"/>
                    </a:lnTo>
                    <a:lnTo>
                      <a:pt x="8112" y="2548"/>
                    </a:lnTo>
                    <a:lnTo>
                      <a:pt x="7924" y="2453"/>
                    </a:lnTo>
                    <a:lnTo>
                      <a:pt x="7829" y="2312"/>
                    </a:lnTo>
                    <a:lnTo>
                      <a:pt x="7688" y="2265"/>
                    </a:lnTo>
                    <a:lnTo>
                      <a:pt x="7122" y="2312"/>
                    </a:lnTo>
                    <a:lnTo>
                      <a:pt x="6980" y="2312"/>
                    </a:lnTo>
                    <a:lnTo>
                      <a:pt x="6886" y="2265"/>
                    </a:lnTo>
                    <a:lnTo>
                      <a:pt x="6745" y="2218"/>
                    </a:lnTo>
                    <a:lnTo>
                      <a:pt x="6697" y="2170"/>
                    </a:lnTo>
                    <a:lnTo>
                      <a:pt x="6273" y="2170"/>
                    </a:lnTo>
                    <a:lnTo>
                      <a:pt x="6131" y="2123"/>
                    </a:lnTo>
                    <a:lnTo>
                      <a:pt x="5896" y="2029"/>
                    </a:lnTo>
                    <a:lnTo>
                      <a:pt x="5707" y="1887"/>
                    </a:lnTo>
                    <a:lnTo>
                      <a:pt x="5613" y="1793"/>
                    </a:lnTo>
                    <a:lnTo>
                      <a:pt x="5566" y="1604"/>
                    </a:lnTo>
                    <a:lnTo>
                      <a:pt x="5518" y="1086"/>
                    </a:lnTo>
                    <a:lnTo>
                      <a:pt x="5377" y="991"/>
                    </a:lnTo>
                    <a:lnTo>
                      <a:pt x="5330" y="850"/>
                    </a:lnTo>
                    <a:lnTo>
                      <a:pt x="5235" y="142"/>
                    </a:lnTo>
                    <a:lnTo>
                      <a:pt x="5141" y="95"/>
                    </a:lnTo>
                    <a:lnTo>
                      <a:pt x="4811"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3"/>
              <p:cNvSpPr/>
              <p:nvPr/>
            </p:nvSpPr>
            <p:spPr>
              <a:xfrm>
                <a:off x="4600576" y="2610842"/>
                <a:ext cx="383519" cy="259844"/>
              </a:xfrm>
              <a:custGeom>
                <a:avLst/>
                <a:gdLst/>
                <a:ahLst/>
                <a:cxnLst/>
                <a:rect l="l" t="t" r="r" b="b"/>
                <a:pathLst>
                  <a:path w="17403" h="11791" extrusionOk="0">
                    <a:moveTo>
                      <a:pt x="13488" y="0"/>
                    </a:moveTo>
                    <a:lnTo>
                      <a:pt x="13064" y="47"/>
                    </a:lnTo>
                    <a:lnTo>
                      <a:pt x="189" y="2028"/>
                    </a:lnTo>
                    <a:lnTo>
                      <a:pt x="0" y="2075"/>
                    </a:lnTo>
                    <a:lnTo>
                      <a:pt x="94" y="2217"/>
                    </a:lnTo>
                    <a:lnTo>
                      <a:pt x="189" y="2405"/>
                    </a:lnTo>
                    <a:lnTo>
                      <a:pt x="236" y="2594"/>
                    </a:lnTo>
                    <a:lnTo>
                      <a:pt x="236" y="2783"/>
                    </a:lnTo>
                    <a:lnTo>
                      <a:pt x="236" y="2971"/>
                    </a:lnTo>
                    <a:lnTo>
                      <a:pt x="377" y="3207"/>
                    </a:lnTo>
                    <a:lnTo>
                      <a:pt x="424" y="3301"/>
                    </a:lnTo>
                    <a:lnTo>
                      <a:pt x="424" y="3490"/>
                    </a:lnTo>
                    <a:lnTo>
                      <a:pt x="330" y="3773"/>
                    </a:lnTo>
                    <a:lnTo>
                      <a:pt x="330" y="3820"/>
                    </a:lnTo>
                    <a:lnTo>
                      <a:pt x="377" y="3914"/>
                    </a:lnTo>
                    <a:lnTo>
                      <a:pt x="377" y="3962"/>
                    </a:lnTo>
                    <a:lnTo>
                      <a:pt x="377" y="4056"/>
                    </a:lnTo>
                    <a:lnTo>
                      <a:pt x="236" y="4386"/>
                    </a:lnTo>
                    <a:lnTo>
                      <a:pt x="236" y="4669"/>
                    </a:lnTo>
                    <a:lnTo>
                      <a:pt x="472" y="5046"/>
                    </a:lnTo>
                    <a:lnTo>
                      <a:pt x="519" y="5141"/>
                    </a:lnTo>
                    <a:lnTo>
                      <a:pt x="519" y="5235"/>
                    </a:lnTo>
                    <a:lnTo>
                      <a:pt x="566" y="5376"/>
                    </a:lnTo>
                    <a:lnTo>
                      <a:pt x="566" y="5518"/>
                    </a:lnTo>
                    <a:lnTo>
                      <a:pt x="566" y="5565"/>
                    </a:lnTo>
                    <a:lnTo>
                      <a:pt x="566" y="5612"/>
                    </a:lnTo>
                    <a:lnTo>
                      <a:pt x="802" y="5895"/>
                    </a:lnTo>
                    <a:lnTo>
                      <a:pt x="849" y="5942"/>
                    </a:lnTo>
                    <a:lnTo>
                      <a:pt x="1038" y="6037"/>
                    </a:lnTo>
                    <a:lnTo>
                      <a:pt x="1085" y="6084"/>
                    </a:lnTo>
                    <a:lnTo>
                      <a:pt x="1179" y="6225"/>
                    </a:lnTo>
                    <a:lnTo>
                      <a:pt x="1321" y="6603"/>
                    </a:lnTo>
                    <a:lnTo>
                      <a:pt x="1321" y="6791"/>
                    </a:lnTo>
                    <a:lnTo>
                      <a:pt x="1273" y="6886"/>
                    </a:lnTo>
                    <a:lnTo>
                      <a:pt x="1226" y="6980"/>
                    </a:lnTo>
                    <a:lnTo>
                      <a:pt x="1462" y="7310"/>
                    </a:lnTo>
                    <a:lnTo>
                      <a:pt x="1509" y="7357"/>
                    </a:lnTo>
                    <a:lnTo>
                      <a:pt x="1604" y="7546"/>
                    </a:lnTo>
                    <a:lnTo>
                      <a:pt x="1698" y="7640"/>
                    </a:lnTo>
                    <a:lnTo>
                      <a:pt x="1745" y="7782"/>
                    </a:lnTo>
                    <a:lnTo>
                      <a:pt x="1886" y="7876"/>
                    </a:lnTo>
                    <a:lnTo>
                      <a:pt x="1886" y="7923"/>
                    </a:lnTo>
                    <a:lnTo>
                      <a:pt x="1934" y="8017"/>
                    </a:lnTo>
                    <a:lnTo>
                      <a:pt x="1981" y="8112"/>
                    </a:lnTo>
                    <a:lnTo>
                      <a:pt x="1981" y="8159"/>
                    </a:lnTo>
                    <a:lnTo>
                      <a:pt x="1981" y="8253"/>
                    </a:lnTo>
                    <a:lnTo>
                      <a:pt x="1981" y="8300"/>
                    </a:lnTo>
                    <a:lnTo>
                      <a:pt x="2028" y="8442"/>
                    </a:lnTo>
                    <a:lnTo>
                      <a:pt x="2075" y="8536"/>
                    </a:lnTo>
                    <a:lnTo>
                      <a:pt x="2311" y="8631"/>
                    </a:lnTo>
                    <a:lnTo>
                      <a:pt x="2500" y="8772"/>
                    </a:lnTo>
                    <a:lnTo>
                      <a:pt x="2594" y="8914"/>
                    </a:lnTo>
                    <a:lnTo>
                      <a:pt x="2594" y="9055"/>
                    </a:lnTo>
                    <a:lnTo>
                      <a:pt x="2594" y="9338"/>
                    </a:lnTo>
                    <a:lnTo>
                      <a:pt x="2594" y="9432"/>
                    </a:lnTo>
                    <a:lnTo>
                      <a:pt x="2500" y="9715"/>
                    </a:lnTo>
                    <a:lnTo>
                      <a:pt x="2452" y="9857"/>
                    </a:lnTo>
                    <a:lnTo>
                      <a:pt x="2594" y="9951"/>
                    </a:lnTo>
                    <a:lnTo>
                      <a:pt x="2735" y="9998"/>
                    </a:lnTo>
                    <a:lnTo>
                      <a:pt x="2877" y="10093"/>
                    </a:lnTo>
                    <a:lnTo>
                      <a:pt x="3018" y="10187"/>
                    </a:lnTo>
                    <a:lnTo>
                      <a:pt x="3160" y="10328"/>
                    </a:lnTo>
                    <a:lnTo>
                      <a:pt x="3207" y="10376"/>
                    </a:lnTo>
                    <a:lnTo>
                      <a:pt x="3207" y="10470"/>
                    </a:lnTo>
                    <a:lnTo>
                      <a:pt x="3160" y="10564"/>
                    </a:lnTo>
                    <a:lnTo>
                      <a:pt x="3113" y="10611"/>
                    </a:lnTo>
                    <a:lnTo>
                      <a:pt x="2924" y="10847"/>
                    </a:lnTo>
                    <a:lnTo>
                      <a:pt x="3018" y="10847"/>
                    </a:lnTo>
                    <a:lnTo>
                      <a:pt x="3160" y="10941"/>
                    </a:lnTo>
                    <a:lnTo>
                      <a:pt x="3254" y="11036"/>
                    </a:lnTo>
                    <a:lnTo>
                      <a:pt x="3301" y="11177"/>
                    </a:lnTo>
                    <a:lnTo>
                      <a:pt x="3301" y="11272"/>
                    </a:lnTo>
                    <a:lnTo>
                      <a:pt x="3301" y="11366"/>
                    </a:lnTo>
                    <a:lnTo>
                      <a:pt x="3301" y="11507"/>
                    </a:lnTo>
                    <a:lnTo>
                      <a:pt x="3301" y="11555"/>
                    </a:lnTo>
                    <a:lnTo>
                      <a:pt x="3348" y="11696"/>
                    </a:lnTo>
                    <a:lnTo>
                      <a:pt x="3348" y="11790"/>
                    </a:lnTo>
                    <a:lnTo>
                      <a:pt x="5942" y="11602"/>
                    </a:lnTo>
                    <a:lnTo>
                      <a:pt x="13818" y="10093"/>
                    </a:lnTo>
                    <a:lnTo>
                      <a:pt x="13913" y="10093"/>
                    </a:lnTo>
                    <a:lnTo>
                      <a:pt x="14243" y="10187"/>
                    </a:lnTo>
                    <a:lnTo>
                      <a:pt x="14337" y="10234"/>
                    </a:lnTo>
                    <a:lnTo>
                      <a:pt x="14856" y="10706"/>
                    </a:lnTo>
                    <a:lnTo>
                      <a:pt x="14903" y="10517"/>
                    </a:lnTo>
                    <a:lnTo>
                      <a:pt x="14997" y="10328"/>
                    </a:lnTo>
                    <a:lnTo>
                      <a:pt x="15139" y="10187"/>
                    </a:lnTo>
                    <a:lnTo>
                      <a:pt x="15280" y="10045"/>
                    </a:lnTo>
                    <a:lnTo>
                      <a:pt x="15327" y="10045"/>
                    </a:lnTo>
                    <a:lnTo>
                      <a:pt x="15422" y="9857"/>
                    </a:lnTo>
                    <a:lnTo>
                      <a:pt x="15516" y="9574"/>
                    </a:lnTo>
                    <a:lnTo>
                      <a:pt x="15658" y="9291"/>
                    </a:lnTo>
                    <a:lnTo>
                      <a:pt x="15705" y="9008"/>
                    </a:lnTo>
                    <a:lnTo>
                      <a:pt x="15752" y="8819"/>
                    </a:lnTo>
                    <a:lnTo>
                      <a:pt x="15752" y="8631"/>
                    </a:lnTo>
                    <a:lnTo>
                      <a:pt x="15705" y="8489"/>
                    </a:lnTo>
                    <a:lnTo>
                      <a:pt x="15658" y="8348"/>
                    </a:lnTo>
                    <a:lnTo>
                      <a:pt x="15469" y="8112"/>
                    </a:lnTo>
                    <a:lnTo>
                      <a:pt x="15327" y="7923"/>
                    </a:lnTo>
                    <a:lnTo>
                      <a:pt x="15233" y="7782"/>
                    </a:lnTo>
                    <a:lnTo>
                      <a:pt x="15139" y="7593"/>
                    </a:lnTo>
                    <a:lnTo>
                      <a:pt x="15092" y="7499"/>
                    </a:lnTo>
                    <a:lnTo>
                      <a:pt x="15186" y="7357"/>
                    </a:lnTo>
                    <a:lnTo>
                      <a:pt x="15327" y="7169"/>
                    </a:lnTo>
                    <a:lnTo>
                      <a:pt x="15563" y="6933"/>
                    </a:lnTo>
                    <a:lnTo>
                      <a:pt x="15893" y="6791"/>
                    </a:lnTo>
                    <a:lnTo>
                      <a:pt x="16224" y="6650"/>
                    </a:lnTo>
                    <a:lnTo>
                      <a:pt x="16506" y="6555"/>
                    </a:lnTo>
                    <a:lnTo>
                      <a:pt x="16648" y="6461"/>
                    </a:lnTo>
                    <a:lnTo>
                      <a:pt x="16837" y="6273"/>
                    </a:lnTo>
                    <a:lnTo>
                      <a:pt x="17025" y="6037"/>
                    </a:lnTo>
                    <a:lnTo>
                      <a:pt x="17167" y="5707"/>
                    </a:lnTo>
                    <a:lnTo>
                      <a:pt x="17308" y="5282"/>
                    </a:lnTo>
                    <a:lnTo>
                      <a:pt x="17403" y="4811"/>
                    </a:lnTo>
                    <a:lnTo>
                      <a:pt x="17403" y="4528"/>
                    </a:lnTo>
                    <a:lnTo>
                      <a:pt x="17355" y="4480"/>
                    </a:lnTo>
                    <a:lnTo>
                      <a:pt x="17167" y="4480"/>
                    </a:lnTo>
                    <a:lnTo>
                      <a:pt x="17072" y="4433"/>
                    </a:lnTo>
                    <a:lnTo>
                      <a:pt x="16884" y="4339"/>
                    </a:lnTo>
                    <a:lnTo>
                      <a:pt x="16742" y="4197"/>
                    </a:lnTo>
                    <a:lnTo>
                      <a:pt x="16648" y="4009"/>
                    </a:lnTo>
                    <a:lnTo>
                      <a:pt x="16554" y="3820"/>
                    </a:lnTo>
                    <a:lnTo>
                      <a:pt x="16459" y="3820"/>
                    </a:lnTo>
                    <a:lnTo>
                      <a:pt x="16318" y="3773"/>
                    </a:lnTo>
                    <a:lnTo>
                      <a:pt x="16176" y="3726"/>
                    </a:lnTo>
                    <a:lnTo>
                      <a:pt x="16082" y="3631"/>
                    </a:lnTo>
                    <a:lnTo>
                      <a:pt x="16035" y="3584"/>
                    </a:lnTo>
                    <a:lnTo>
                      <a:pt x="15988" y="3537"/>
                    </a:lnTo>
                    <a:lnTo>
                      <a:pt x="15988" y="3490"/>
                    </a:lnTo>
                    <a:lnTo>
                      <a:pt x="15941" y="3396"/>
                    </a:lnTo>
                    <a:lnTo>
                      <a:pt x="15893" y="3349"/>
                    </a:lnTo>
                    <a:lnTo>
                      <a:pt x="15846" y="3301"/>
                    </a:lnTo>
                    <a:lnTo>
                      <a:pt x="15846" y="3254"/>
                    </a:lnTo>
                    <a:lnTo>
                      <a:pt x="15846" y="3207"/>
                    </a:lnTo>
                    <a:lnTo>
                      <a:pt x="15799" y="3160"/>
                    </a:lnTo>
                    <a:lnTo>
                      <a:pt x="15799" y="3113"/>
                    </a:lnTo>
                    <a:lnTo>
                      <a:pt x="15799" y="3066"/>
                    </a:lnTo>
                    <a:lnTo>
                      <a:pt x="15752" y="3066"/>
                    </a:lnTo>
                    <a:lnTo>
                      <a:pt x="15799" y="2971"/>
                    </a:lnTo>
                    <a:lnTo>
                      <a:pt x="15752" y="3018"/>
                    </a:lnTo>
                    <a:lnTo>
                      <a:pt x="15705" y="3018"/>
                    </a:lnTo>
                    <a:lnTo>
                      <a:pt x="15705" y="2877"/>
                    </a:lnTo>
                    <a:lnTo>
                      <a:pt x="15658" y="2971"/>
                    </a:lnTo>
                    <a:lnTo>
                      <a:pt x="15280" y="2830"/>
                    </a:lnTo>
                    <a:lnTo>
                      <a:pt x="14997" y="2688"/>
                    </a:lnTo>
                    <a:lnTo>
                      <a:pt x="14714" y="2547"/>
                    </a:lnTo>
                    <a:lnTo>
                      <a:pt x="14431" y="2358"/>
                    </a:lnTo>
                    <a:lnTo>
                      <a:pt x="14337" y="2264"/>
                    </a:lnTo>
                    <a:lnTo>
                      <a:pt x="14196" y="1981"/>
                    </a:lnTo>
                    <a:lnTo>
                      <a:pt x="14054" y="1745"/>
                    </a:lnTo>
                    <a:lnTo>
                      <a:pt x="13960" y="1698"/>
                    </a:lnTo>
                    <a:lnTo>
                      <a:pt x="13913" y="1651"/>
                    </a:lnTo>
                    <a:lnTo>
                      <a:pt x="13865" y="1462"/>
                    </a:lnTo>
                    <a:lnTo>
                      <a:pt x="13818" y="1226"/>
                    </a:lnTo>
                    <a:lnTo>
                      <a:pt x="13865" y="943"/>
                    </a:lnTo>
                    <a:lnTo>
                      <a:pt x="13771" y="283"/>
                    </a:lnTo>
                    <a:lnTo>
                      <a:pt x="13488"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3"/>
              <p:cNvGrpSpPr/>
              <p:nvPr/>
            </p:nvGrpSpPr>
            <p:grpSpPr>
              <a:xfrm>
                <a:off x="3495770" y="2242904"/>
                <a:ext cx="1757513" cy="1493525"/>
                <a:chOff x="3495770" y="2242904"/>
                <a:chExt cx="1757513" cy="1493525"/>
              </a:xfrm>
            </p:grpSpPr>
            <p:sp>
              <p:nvSpPr>
                <p:cNvPr id="1355" name="Google Shape;1355;p73"/>
                <p:cNvSpPr/>
                <p:nvPr/>
              </p:nvSpPr>
              <p:spPr>
                <a:xfrm>
                  <a:off x="3495770" y="2242904"/>
                  <a:ext cx="653764" cy="367960"/>
                </a:xfrm>
                <a:custGeom>
                  <a:avLst/>
                  <a:gdLst/>
                  <a:ahLst/>
                  <a:cxnLst/>
                  <a:rect l="l" t="t" r="r" b="b"/>
                  <a:pathLst>
                    <a:path w="29666" h="16697" extrusionOk="0">
                      <a:moveTo>
                        <a:pt x="236" y="1"/>
                      </a:moveTo>
                      <a:lnTo>
                        <a:pt x="142" y="944"/>
                      </a:lnTo>
                      <a:lnTo>
                        <a:pt x="48" y="2029"/>
                      </a:lnTo>
                      <a:lnTo>
                        <a:pt x="1" y="2736"/>
                      </a:lnTo>
                      <a:lnTo>
                        <a:pt x="1" y="2783"/>
                      </a:lnTo>
                      <a:lnTo>
                        <a:pt x="95" y="3114"/>
                      </a:lnTo>
                      <a:lnTo>
                        <a:pt x="236" y="3491"/>
                      </a:lnTo>
                      <a:lnTo>
                        <a:pt x="378" y="3774"/>
                      </a:lnTo>
                      <a:lnTo>
                        <a:pt x="519" y="3963"/>
                      </a:lnTo>
                      <a:lnTo>
                        <a:pt x="567" y="4104"/>
                      </a:lnTo>
                      <a:lnTo>
                        <a:pt x="614" y="4245"/>
                      </a:lnTo>
                      <a:lnTo>
                        <a:pt x="661" y="4576"/>
                      </a:lnTo>
                      <a:lnTo>
                        <a:pt x="661" y="5094"/>
                      </a:lnTo>
                      <a:lnTo>
                        <a:pt x="614" y="5283"/>
                      </a:lnTo>
                      <a:lnTo>
                        <a:pt x="661" y="5330"/>
                      </a:lnTo>
                      <a:lnTo>
                        <a:pt x="991" y="5566"/>
                      </a:lnTo>
                      <a:lnTo>
                        <a:pt x="1510" y="5990"/>
                      </a:lnTo>
                      <a:lnTo>
                        <a:pt x="1793" y="6273"/>
                      </a:lnTo>
                      <a:lnTo>
                        <a:pt x="1981" y="6556"/>
                      </a:lnTo>
                      <a:lnTo>
                        <a:pt x="2123" y="6839"/>
                      </a:lnTo>
                      <a:lnTo>
                        <a:pt x="2217" y="7122"/>
                      </a:lnTo>
                      <a:lnTo>
                        <a:pt x="2359" y="7452"/>
                      </a:lnTo>
                      <a:lnTo>
                        <a:pt x="2500" y="7783"/>
                      </a:lnTo>
                      <a:lnTo>
                        <a:pt x="2594" y="7971"/>
                      </a:lnTo>
                      <a:lnTo>
                        <a:pt x="2642" y="8018"/>
                      </a:lnTo>
                      <a:lnTo>
                        <a:pt x="2783" y="8018"/>
                      </a:lnTo>
                      <a:lnTo>
                        <a:pt x="3066" y="8066"/>
                      </a:lnTo>
                      <a:lnTo>
                        <a:pt x="3349" y="8113"/>
                      </a:lnTo>
                      <a:lnTo>
                        <a:pt x="3585" y="8207"/>
                      </a:lnTo>
                      <a:lnTo>
                        <a:pt x="3774" y="8396"/>
                      </a:lnTo>
                      <a:lnTo>
                        <a:pt x="3821" y="8584"/>
                      </a:lnTo>
                      <a:lnTo>
                        <a:pt x="3821" y="8773"/>
                      </a:lnTo>
                      <a:lnTo>
                        <a:pt x="3679" y="9480"/>
                      </a:lnTo>
                      <a:lnTo>
                        <a:pt x="3538" y="9905"/>
                      </a:lnTo>
                      <a:lnTo>
                        <a:pt x="3491" y="10329"/>
                      </a:lnTo>
                      <a:lnTo>
                        <a:pt x="3491" y="10565"/>
                      </a:lnTo>
                      <a:lnTo>
                        <a:pt x="3538" y="10659"/>
                      </a:lnTo>
                      <a:lnTo>
                        <a:pt x="3538" y="10754"/>
                      </a:lnTo>
                      <a:lnTo>
                        <a:pt x="3538" y="10895"/>
                      </a:lnTo>
                      <a:lnTo>
                        <a:pt x="3491" y="11037"/>
                      </a:lnTo>
                      <a:lnTo>
                        <a:pt x="3396" y="11178"/>
                      </a:lnTo>
                      <a:lnTo>
                        <a:pt x="3208" y="11367"/>
                      </a:lnTo>
                      <a:lnTo>
                        <a:pt x="3066" y="11461"/>
                      </a:lnTo>
                      <a:lnTo>
                        <a:pt x="3066" y="11508"/>
                      </a:lnTo>
                      <a:lnTo>
                        <a:pt x="3113" y="11791"/>
                      </a:lnTo>
                      <a:lnTo>
                        <a:pt x="3160" y="12216"/>
                      </a:lnTo>
                      <a:lnTo>
                        <a:pt x="3208" y="12404"/>
                      </a:lnTo>
                      <a:lnTo>
                        <a:pt x="3396" y="12404"/>
                      </a:lnTo>
                      <a:lnTo>
                        <a:pt x="3679" y="12263"/>
                      </a:lnTo>
                      <a:lnTo>
                        <a:pt x="3962" y="12121"/>
                      </a:lnTo>
                      <a:lnTo>
                        <a:pt x="4056" y="12027"/>
                      </a:lnTo>
                      <a:lnTo>
                        <a:pt x="4104" y="11933"/>
                      </a:lnTo>
                      <a:lnTo>
                        <a:pt x="4151" y="11886"/>
                      </a:lnTo>
                      <a:lnTo>
                        <a:pt x="4292" y="11744"/>
                      </a:lnTo>
                      <a:lnTo>
                        <a:pt x="4387" y="11650"/>
                      </a:lnTo>
                      <a:lnTo>
                        <a:pt x="4575" y="11650"/>
                      </a:lnTo>
                      <a:lnTo>
                        <a:pt x="4670" y="11697"/>
                      </a:lnTo>
                      <a:lnTo>
                        <a:pt x="4764" y="11791"/>
                      </a:lnTo>
                      <a:lnTo>
                        <a:pt x="4905" y="12027"/>
                      </a:lnTo>
                      <a:lnTo>
                        <a:pt x="5047" y="12357"/>
                      </a:lnTo>
                      <a:lnTo>
                        <a:pt x="5094" y="12499"/>
                      </a:lnTo>
                      <a:lnTo>
                        <a:pt x="5047" y="12593"/>
                      </a:lnTo>
                      <a:lnTo>
                        <a:pt x="4953" y="12735"/>
                      </a:lnTo>
                      <a:lnTo>
                        <a:pt x="4905" y="12923"/>
                      </a:lnTo>
                      <a:lnTo>
                        <a:pt x="4953" y="13065"/>
                      </a:lnTo>
                      <a:lnTo>
                        <a:pt x="5000" y="13159"/>
                      </a:lnTo>
                      <a:lnTo>
                        <a:pt x="5188" y="13395"/>
                      </a:lnTo>
                      <a:lnTo>
                        <a:pt x="5377" y="13583"/>
                      </a:lnTo>
                      <a:lnTo>
                        <a:pt x="5566" y="13772"/>
                      </a:lnTo>
                      <a:lnTo>
                        <a:pt x="5660" y="13866"/>
                      </a:lnTo>
                      <a:lnTo>
                        <a:pt x="5707" y="14008"/>
                      </a:lnTo>
                      <a:lnTo>
                        <a:pt x="5754" y="14102"/>
                      </a:lnTo>
                      <a:lnTo>
                        <a:pt x="5801" y="14197"/>
                      </a:lnTo>
                      <a:lnTo>
                        <a:pt x="5849" y="14338"/>
                      </a:lnTo>
                      <a:lnTo>
                        <a:pt x="5801" y="14527"/>
                      </a:lnTo>
                      <a:lnTo>
                        <a:pt x="5707" y="14715"/>
                      </a:lnTo>
                      <a:lnTo>
                        <a:pt x="5849" y="14951"/>
                      </a:lnTo>
                      <a:lnTo>
                        <a:pt x="6320" y="15234"/>
                      </a:lnTo>
                      <a:lnTo>
                        <a:pt x="6415" y="15281"/>
                      </a:lnTo>
                      <a:lnTo>
                        <a:pt x="6556" y="15517"/>
                      </a:lnTo>
                      <a:lnTo>
                        <a:pt x="6650" y="15706"/>
                      </a:lnTo>
                      <a:lnTo>
                        <a:pt x="6698" y="15941"/>
                      </a:lnTo>
                      <a:lnTo>
                        <a:pt x="6698" y="15989"/>
                      </a:lnTo>
                      <a:lnTo>
                        <a:pt x="6650" y="16319"/>
                      </a:lnTo>
                      <a:lnTo>
                        <a:pt x="6650" y="16555"/>
                      </a:lnTo>
                      <a:lnTo>
                        <a:pt x="6886" y="16696"/>
                      </a:lnTo>
                      <a:lnTo>
                        <a:pt x="6933" y="16696"/>
                      </a:lnTo>
                      <a:lnTo>
                        <a:pt x="7075" y="16649"/>
                      </a:lnTo>
                      <a:lnTo>
                        <a:pt x="7122" y="16507"/>
                      </a:lnTo>
                      <a:lnTo>
                        <a:pt x="7169" y="16460"/>
                      </a:lnTo>
                      <a:lnTo>
                        <a:pt x="7263" y="16366"/>
                      </a:lnTo>
                      <a:lnTo>
                        <a:pt x="7499" y="16319"/>
                      </a:lnTo>
                      <a:lnTo>
                        <a:pt x="7641" y="16319"/>
                      </a:lnTo>
                      <a:lnTo>
                        <a:pt x="7688" y="16366"/>
                      </a:lnTo>
                      <a:lnTo>
                        <a:pt x="7782" y="16413"/>
                      </a:lnTo>
                      <a:lnTo>
                        <a:pt x="7829" y="16460"/>
                      </a:lnTo>
                      <a:lnTo>
                        <a:pt x="8018" y="16507"/>
                      </a:lnTo>
                      <a:lnTo>
                        <a:pt x="8065" y="16507"/>
                      </a:lnTo>
                      <a:lnTo>
                        <a:pt x="8301" y="16366"/>
                      </a:lnTo>
                      <a:lnTo>
                        <a:pt x="8490" y="16177"/>
                      </a:lnTo>
                      <a:lnTo>
                        <a:pt x="8631" y="16130"/>
                      </a:lnTo>
                      <a:lnTo>
                        <a:pt x="8725" y="16130"/>
                      </a:lnTo>
                      <a:lnTo>
                        <a:pt x="8820" y="16177"/>
                      </a:lnTo>
                      <a:lnTo>
                        <a:pt x="8867" y="16272"/>
                      </a:lnTo>
                      <a:lnTo>
                        <a:pt x="8914" y="16319"/>
                      </a:lnTo>
                      <a:lnTo>
                        <a:pt x="9386" y="16224"/>
                      </a:lnTo>
                      <a:lnTo>
                        <a:pt x="9574" y="16177"/>
                      </a:lnTo>
                      <a:lnTo>
                        <a:pt x="9716" y="16177"/>
                      </a:lnTo>
                      <a:lnTo>
                        <a:pt x="9810" y="16224"/>
                      </a:lnTo>
                      <a:lnTo>
                        <a:pt x="9857" y="16272"/>
                      </a:lnTo>
                      <a:lnTo>
                        <a:pt x="10518" y="16224"/>
                      </a:lnTo>
                      <a:lnTo>
                        <a:pt x="10470" y="15894"/>
                      </a:lnTo>
                      <a:lnTo>
                        <a:pt x="10470" y="15800"/>
                      </a:lnTo>
                      <a:lnTo>
                        <a:pt x="10518" y="15706"/>
                      </a:lnTo>
                      <a:lnTo>
                        <a:pt x="10565" y="15659"/>
                      </a:lnTo>
                      <a:lnTo>
                        <a:pt x="10659" y="15611"/>
                      </a:lnTo>
                      <a:lnTo>
                        <a:pt x="11084" y="15611"/>
                      </a:lnTo>
                      <a:lnTo>
                        <a:pt x="11178" y="15706"/>
                      </a:lnTo>
                      <a:lnTo>
                        <a:pt x="11366" y="15989"/>
                      </a:lnTo>
                      <a:lnTo>
                        <a:pt x="11508" y="16083"/>
                      </a:lnTo>
                      <a:lnTo>
                        <a:pt x="11555" y="16130"/>
                      </a:lnTo>
                      <a:lnTo>
                        <a:pt x="11555" y="14904"/>
                      </a:lnTo>
                      <a:lnTo>
                        <a:pt x="11602" y="14810"/>
                      </a:lnTo>
                      <a:lnTo>
                        <a:pt x="11649" y="14715"/>
                      </a:lnTo>
                      <a:lnTo>
                        <a:pt x="11697" y="14668"/>
                      </a:lnTo>
                      <a:lnTo>
                        <a:pt x="11791" y="14668"/>
                      </a:lnTo>
                      <a:lnTo>
                        <a:pt x="29665" y="14385"/>
                      </a:lnTo>
                      <a:lnTo>
                        <a:pt x="29571" y="13678"/>
                      </a:lnTo>
                      <a:lnTo>
                        <a:pt x="29571" y="13348"/>
                      </a:lnTo>
                      <a:lnTo>
                        <a:pt x="29476" y="11320"/>
                      </a:lnTo>
                      <a:lnTo>
                        <a:pt x="29429" y="9622"/>
                      </a:lnTo>
                      <a:lnTo>
                        <a:pt x="29288" y="5425"/>
                      </a:lnTo>
                      <a:lnTo>
                        <a:pt x="29146" y="425"/>
                      </a:lnTo>
                      <a:lnTo>
                        <a:pt x="22497" y="567"/>
                      </a:lnTo>
                      <a:lnTo>
                        <a:pt x="15611" y="567"/>
                      </a:lnTo>
                      <a:lnTo>
                        <a:pt x="14432" y="520"/>
                      </a:lnTo>
                      <a:lnTo>
                        <a:pt x="9433" y="284"/>
                      </a:lnTo>
                      <a:lnTo>
                        <a:pt x="5471" y="142"/>
                      </a:lnTo>
                      <a:lnTo>
                        <a:pt x="3679" y="48"/>
                      </a:lnTo>
                      <a:lnTo>
                        <a:pt x="1510"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3"/>
                <p:cNvSpPr/>
                <p:nvPr/>
              </p:nvSpPr>
              <p:spPr>
                <a:xfrm>
                  <a:off x="4155749" y="2463257"/>
                  <a:ext cx="445885" cy="261916"/>
                </a:xfrm>
                <a:custGeom>
                  <a:avLst/>
                  <a:gdLst/>
                  <a:ahLst/>
                  <a:cxnLst/>
                  <a:rect l="l" t="t" r="r" b="b"/>
                  <a:pathLst>
                    <a:path w="20233" h="11885" extrusionOk="0">
                      <a:moveTo>
                        <a:pt x="18440" y="0"/>
                      </a:moveTo>
                      <a:lnTo>
                        <a:pt x="3490" y="1085"/>
                      </a:lnTo>
                      <a:lnTo>
                        <a:pt x="0" y="1509"/>
                      </a:lnTo>
                      <a:lnTo>
                        <a:pt x="47" y="2453"/>
                      </a:lnTo>
                      <a:lnTo>
                        <a:pt x="94" y="3301"/>
                      </a:lnTo>
                      <a:lnTo>
                        <a:pt x="189" y="4622"/>
                      </a:lnTo>
                      <a:lnTo>
                        <a:pt x="472" y="11743"/>
                      </a:lnTo>
                      <a:lnTo>
                        <a:pt x="14809" y="10659"/>
                      </a:lnTo>
                      <a:lnTo>
                        <a:pt x="14903" y="10659"/>
                      </a:lnTo>
                      <a:lnTo>
                        <a:pt x="14997" y="10706"/>
                      </a:lnTo>
                      <a:lnTo>
                        <a:pt x="15469" y="11177"/>
                      </a:lnTo>
                      <a:lnTo>
                        <a:pt x="15516" y="11177"/>
                      </a:lnTo>
                      <a:lnTo>
                        <a:pt x="15610" y="11130"/>
                      </a:lnTo>
                      <a:lnTo>
                        <a:pt x="15658" y="11083"/>
                      </a:lnTo>
                      <a:lnTo>
                        <a:pt x="15799" y="11036"/>
                      </a:lnTo>
                      <a:lnTo>
                        <a:pt x="15988" y="11036"/>
                      </a:lnTo>
                      <a:lnTo>
                        <a:pt x="16318" y="10989"/>
                      </a:lnTo>
                      <a:lnTo>
                        <a:pt x="16459" y="10989"/>
                      </a:lnTo>
                      <a:lnTo>
                        <a:pt x="16554" y="11036"/>
                      </a:lnTo>
                      <a:lnTo>
                        <a:pt x="16978" y="11413"/>
                      </a:lnTo>
                      <a:lnTo>
                        <a:pt x="17261" y="11602"/>
                      </a:lnTo>
                      <a:lnTo>
                        <a:pt x="17544" y="11413"/>
                      </a:lnTo>
                      <a:lnTo>
                        <a:pt x="17780" y="11319"/>
                      </a:lnTo>
                      <a:lnTo>
                        <a:pt x="17968" y="11225"/>
                      </a:lnTo>
                      <a:lnTo>
                        <a:pt x="18110" y="11177"/>
                      </a:lnTo>
                      <a:lnTo>
                        <a:pt x="18204" y="11177"/>
                      </a:lnTo>
                      <a:lnTo>
                        <a:pt x="18251" y="11225"/>
                      </a:lnTo>
                      <a:lnTo>
                        <a:pt x="18346" y="11225"/>
                      </a:lnTo>
                      <a:lnTo>
                        <a:pt x="18440" y="11272"/>
                      </a:lnTo>
                      <a:lnTo>
                        <a:pt x="18534" y="11272"/>
                      </a:lnTo>
                      <a:lnTo>
                        <a:pt x="18629" y="11319"/>
                      </a:lnTo>
                      <a:lnTo>
                        <a:pt x="18676" y="11319"/>
                      </a:lnTo>
                      <a:lnTo>
                        <a:pt x="18817" y="11366"/>
                      </a:lnTo>
                      <a:lnTo>
                        <a:pt x="18865" y="11366"/>
                      </a:lnTo>
                      <a:lnTo>
                        <a:pt x="19006" y="11413"/>
                      </a:lnTo>
                      <a:lnTo>
                        <a:pt x="19996" y="11790"/>
                      </a:lnTo>
                      <a:lnTo>
                        <a:pt x="20232" y="11885"/>
                      </a:lnTo>
                      <a:lnTo>
                        <a:pt x="20232" y="11885"/>
                      </a:lnTo>
                      <a:lnTo>
                        <a:pt x="20044" y="11649"/>
                      </a:lnTo>
                      <a:lnTo>
                        <a:pt x="19949" y="11460"/>
                      </a:lnTo>
                      <a:lnTo>
                        <a:pt x="19949" y="11036"/>
                      </a:lnTo>
                      <a:lnTo>
                        <a:pt x="19949" y="10942"/>
                      </a:lnTo>
                      <a:lnTo>
                        <a:pt x="20091" y="10659"/>
                      </a:lnTo>
                      <a:lnTo>
                        <a:pt x="20091" y="10611"/>
                      </a:lnTo>
                      <a:lnTo>
                        <a:pt x="20044" y="10423"/>
                      </a:lnTo>
                      <a:lnTo>
                        <a:pt x="20091" y="10281"/>
                      </a:lnTo>
                      <a:lnTo>
                        <a:pt x="20138" y="10093"/>
                      </a:lnTo>
                      <a:lnTo>
                        <a:pt x="20091" y="9951"/>
                      </a:lnTo>
                      <a:lnTo>
                        <a:pt x="20044" y="9951"/>
                      </a:lnTo>
                      <a:lnTo>
                        <a:pt x="19996" y="9810"/>
                      </a:lnTo>
                      <a:lnTo>
                        <a:pt x="19949" y="9715"/>
                      </a:lnTo>
                      <a:lnTo>
                        <a:pt x="19949" y="9480"/>
                      </a:lnTo>
                      <a:lnTo>
                        <a:pt x="19902" y="9244"/>
                      </a:lnTo>
                      <a:lnTo>
                        <a:pt x="19902" y="9149"/>
                      </a:lnTo>
                      <a:lnTo>
                        <a:pt x="19808" y="9102"/>
                      </a:lnTo>
                      <a:lnTo>
                        <a:pt x="19713" y="9008"/>
                      </a:lnTo>
                      <a:lnTo>
                        <a:pt x="19619" y="8866"/>
                      </a:lnTo>
                      <a:lnTo>
                        <a:pt x="19619" y="8772"/>
                      </a:lnTo>
                      <a:lnTo>
                        <a:pt x="19619" y="8678"/>
                      </a:lnTo>
                      <a:lnTo>
                        <a:pt x="19666" y="8536"/>
                      </a:lnTo>
                      <a:lnTo>
                        <a:pt x="19808" y="8442"/>
                      </a:lnTo>
                      <a:lnTo>
                        <a:pt x="20044" y="8348"/>
                      </a:lnTo>
                      <a:lnTo>
                        <a:pt x="19242" y="2170"/>
                      </a:lnTo>
                      <a:lnTo>
                        <a:pt x="18629" y="1745"/>
                      </a:lnTo>
                      <a:lnTo>
                        <a:pt x="18299" y="1415"/>
                      </a:lnTo>
                      <a:lnTo>
                        <a:pt x="18204" y="1274"/>
                      </a:lnTo>
                      <a:lnTo>
                        <a:pt x="18157" y="1179"/>
                      </a:lnTo>
                      <a:lnTo>
                        <a:pt x="18157" y="1038"/>
                      </a:lnTo>
                      <a:lnTo>
                        <a:pt x="18204" y="802"/>
                      </a:lnTo>
                      <a:lnTo>
                        <a:pt x="18299" y="519"/>
                      </a:lnTo>
                      <a:lnTo>
                        <a:pt x="18440" y="189"/>
                      </a:lnTo>
                      <a:lnTo>
                        <a:pt x="1844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3"/>
                <p:cNvSpPr/>
                <p:nvPr/>
              </p:nvSpPr>
              <p:spPr>
                <a:xfrm>
                  <a:off x="3752485" y="2570293"/>
                  <a:ext cx="408465" cy="314938"/>
                </a:xfrm>
                <a:custGeom>
                  <a:avLst/>
                  <a:gdLst/>
                  <a:ahLst/>
                  <a:cxnLst/>
                  <a:rect l="l" t="t" r="r" b="b"/>
                  <a:pathLst>
                    <a:path w="18535" h="14291" extrusionOk="0">
                      <a:moveTo>
                        <a:pt x="18016" y="1"/>
                      </a:moveTo>
                      <a:lnTo>
                        <a:pt x="378" y="284"/>
                      </a:lnTo>
                      <a:lnTo>
                        <a:pt x="331" y="1934"/>
                      </a:lnTo>
                      <a:lnTo>
                        <a:pt x="331" y="1982"/>
                      </a:lnTo>
                      <a:lnTo>
                        <a:pt x="95" y="11084"/>
                      </a:lnTo>
                      <a:lnTo>
                        <a:pt x="95" y="11131"/>
                      </a:lnTo>
                      <a:lnTo>
                        <a:pt x="0" y="14291"/>
                      </a:lnTo>
                      <a:lnTo>
                        <a:pt x="18535" y="14243"/>
                      </a:lnTo>
                      <a:lnTo>
                        <a:pt x="18299" y="7122"/>
                      </a:lnTo>
                      <a:lnTo>
                        <a:pt x="18016"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3"/>
                <p:cNvSpPr/>
                <p:nvPr/>
              </p:nvSpPr>
              <p:spPr>
                <a:xfrm>
                  <a:off x="4680594" y="2843646"/>
                  <a:ext cx="445885" cy="349228"/>
                </a:xfrm>
                <a:custGeom>
                  <a:avLst/>
                  <a:gdLst/>
                  <a:ahLst/>
                  <a:cxnLst/>
                  <a:rect l="l" t="t" r="r" b="b"/>
                  <a:pathLst>
                    <a:path w="20233" h="15847" extrusionOk="0">
                      <a:moveTo>
                        <a:pt x="10234" y="0"/>
                      </a:moveTo>
                      <a:lnTo>
                        <a:pt x="2359" y="1462"/>
                      </a:lnTo>
                      <a:lnTo>
                        <a:pt x="0" y="1698"/>
                      </a:lnTo>
                      <a:lnTo>
                        <a:pt x="236" y="1792"/>
                      </a:lnTo>
                      <a:lnTo>
                        <a:pt x="425" y="1934"/>
                      </a:lnTo>
                      <a:lnTo>
                        <a:pt x="472" y="2028"/>
                      </a:lnTo>
                      <a:lnTo>
                        <a:pt x="519" y="2122"/>
                      </a:lnTo>
                      <a:lnTo>
                        <a:pt x="472" y="2217"/>
                      </a:lnTo>
                      <a:lnTo>
                        <a:pt x="472" y="2311"/>
                      </a:lnTo>
                      <a:lnTo>
                        <a:pt x="519" y="2405"/>
                      </a:lnTo>
                      <a:lnTo>
                        <a:pt x="708" y="2641"/>
                      </a:lnTo>
                      <a:lnTo>
                        <a:pt x="944" y="2783"/>
                      </a:lnTo>
                      <a:lnTo>
                        <a:pt x="1038" y="2877"/>
                      </a:lnTo>
                      <a:lnTo>
                        <a:pt x="1132" y="2971"/>
                      </a:lnTo>
                      <a:lnTo>
                        <a:pt x="1179" y="3113"/>
                      </a:lnTo>
                      <a:lnTo>
                        <a:pt x="1274" y="3349"/>
                      </a:lnTo>
                      <a:lnTo>
                        <a:pt x="1274" y="3443"/>
                      </a:lnTo>
                      <a:lnTo>
                        <a:pt x="1415" y="3584"/>
                      </a:lnTo>
                      <a:lnTo>
                        <a:pt x="1887" y="3773"/>
                      </a:lnTo>
                      <a:lnTo>
                        <a:pt x="2170" y="3915"/>
                      </a:lnTo>
                      <a:lnTo>
                        <a:pt x="2406" y="4009"/>
                      </a:lnTo>
                      <a:lnTo>
                        <a:pt x="2500" y="4150"/>
                      </a:lnTo>
                      <a:lnTo>
                        <a:pt x="2547" y="4292"/>
                      </a:lnTo>
                      <a:lnTo>
                        <a:pt x="2500" y="4480"/>
                      </a:lnTo>
                      <a:lnTo>
                        <a:pt x="2359" y="4716"/>
                      </a:lnTo>
                      <a:lnTo>
                        <a:pt x="2264" y="4952"/>
                      </a:lnTo>
                      <a:lnTo>
                        <a:pt x="2217" y="4999"/>
                      </a:lnTo>
                      <a:lnTo>
                        <a:pt x="2217" y="5094"/>
                      </a:lnTo>
                      <a:lnTo>
                        <a:pt x="2264" y="5282"/>
                      </a:lnTo>
                      <a:lnTo>
                        <a:pt x="2594" y="5377"/>
                      </a:lnTo>
                      <a:lnTo>
                        <a:pt x="2641" y="5424"/>
                      </a:lnTo>
                      <a:lnTo>
                        <a:pt x="2736" y="5471"/>
                      </a:lnTo>
                      <a:lnTo>
                        <a:pt x="2783" y="5565"/>
                      </a:lnTo>
                      <a:lnTo>
                        <a:pt x="2783" y="5612"/>
                      </a:lnTo>
                      <a:lnTo>
                        <a:pt x="2783" y="5801"/>
                      </a:lnTo>
                      <a:lnTo>
                        <a:pt x="2830" y="5895"/>
                      </a:lnTo>
                      <a:lnTo>
                        <a:pt x="2830" y="5990"/>
                      </a:lnTo>
                      <a:lnTo>
                        <a:pt x="2877" y="6037"/>
                      </a:lnTo>
                      <a:lnTo>
                        <a:pt x="2972" y="6084"/>
                      </a:lnTo>
                      <a:lnTo>
                        <a:pt x="3490" y="6225"/>
                      </a:lnTo>
                      <a:lnTo>
                        <a:pt x="3538" y="6225"/>
                      </a:lnTo>
                      <a:lnTo>
                        <a:pt x="3679" y="6320"/>
                      </a:lnTo>
                      <a:lnTo>
                        <a:pt x="3726" y="6414"/>
                      </a:lnTo>
                      <a:lnTo>
                        <a:pt x="4858" y="15139"/>
                      </a:lnTo>
                      <a:lnTo>
                        <a:pt x="5000" y="15280"/>
                      </a:lnTo>
                      <a:lnTo>
                        <a:pt x="5047" y="15469"/>
                      </a:lnTo>
                      <a:lnTo>
                        <a:pt x="5094" y="15846"/>
                      </a:lnTo>
                      <a:lnTo>
                        <a:pt x="5518" y="15752"/>
                      </a:lnTo>
                      <a:lnTo>
                        <a:pt x="8489" y="15233"/>
                      </a:lnTo>
                      <a:lnTo>
                        <a:pt x="12451" y="14526"/>
                      </a:lnTo>
                      <a:lnTo>
                        <a:pt x="15281" y="14101"/>
                      </a:lnTo>
                      <a:lnTo>
                        <a:pt x="15894" y="14007"/>
                      </a:lnTo>
                      <a:lnTo>
                        <a:pt x="16413" y="13866"/>
                      </a:lnTo>
                      <a:lnTo>
                        <a:pt x="17073" y="13677"/>
                      </a:lnTo>
                      <a:lnTo>
                        <a:pt x="17261" y="13630"/>
                      </a:lnTo>
                      <a:lnTo>
                        <a:pt x="17450" y="13583"/>
                      </a:lnTo>
                      <a:lnTo>
                        <a:pt x="17592" y="13630"/>
                      </a:lnTo>
                      <a:lnTo>
                        <a:pt x="17733" y="13771"/>
                      </a:lnTo>
                      <a:lnTo>
                        <a:pt x="17780" y="13960"/>
                      </a:lnTo>
                      <a:lnTo>
                        <a:pt x="17827" y="13960"/>
                      </a:lnTo>
                      <a:lnTo>
                        <a:pt x="17969" y="14101"/>
                      </a:lnTo>
                      <a:lnTo>
                        <a:pt x="18158" y="14243"/>
                      </a:lnTo>
                      <a:lnTo>
                        <a:pt x="18299" y="14432"/>
                      </a:lnTo>
                      <a:lnTo>
                        <a:pt x="18299" y="14526"/>
                      </a:lnTo>
                      <a:lnTo>
                        <a:pt x="18299" y="14620"/>
                      </a:lnTo>
                      <a:lnTo>
                        <a:pt x="18299" y="14667"/>
                      </a:lnTo>
                      <a:lnTo>
                        <a:pt x="18252" y="14856"/>
                      </a:lnTo>
                      <a:lnTo>
                        <a:pt x="18063" y="15045"/>
                      </a:lnTo>
                      <a:lnTo>
                        <a:pt x="17827" y="15375"/>
                      </a:lnTo>
                      <a:lnTo>
                        <a:pt x="17780" y="15375"/>
                      </a:lnTo>
                      <a:lnTo>
                        <a:pt x="17639" y="15563"/>
                      </a:lnTo>
                      <a:lnTo>
                        <a:pt x="17639" y="15611"/>
                      </a:lnTo>
                      <a:lnTo>
                        <a:pt x="17780" y="15611"/>
                      </a:lnTo>
                      <a:lnTo>
                        <a:pt x="18205" y="15563"/>
                      </a:lnTo>
                      <a:lnTo>
                        <a:pt x="18440" y="15375"/>
                      </a:lnTo>
                      <a:lnTo>
                        <a:pt x="18535" y="15328"/>
                      </a:lnTo>
                      <a:lnTo>
                        <a:pt x="19148" y="15233"/>
                      </a:lnTo>
                      <a:lnTo>
                        <a:pt x="19148" y="15186"/>
                      </a:lnTo>
                      <a:lnTo>
                        <a:pt x="19195" y="14526"/>
                      </a:lnTo>
                      <a:lnTo>
                        <a:pt x="19242" y="13394"/>
                      </a:lnTo>
                      <a:lnTo>
                        <a:pt x="19242" y="13347"/>
                      </a:lnTo>
                      <a:lnTo>
                        <a:pt x="19289" y="13300"/>
                      </a:lnTo>
                      <a:lnTo>
                        <a:pt x="19572" y="13064"/>
                      </a:lnTo>
                      <a:lnTo>
                        <a:pt x="19667" y="12970"/>
                      </a:lnTo>
                      <a:lnTo>
                        <a:pt x="20044" y="12781"/>
                      </a:lnTo>
                      <a:lnTo>
                        <a:pt x="20091" y="12734"/>
                      </a:lnTo>
                      <a:lnTo>
                        <a:pt x="20138" y="12451"/>
                      </a:lnTo>
                      <a:lnTo>
                        <a:pt x="20185" y="12121"/>
                      </a:lnTo>
                      <a:lnTo>
                        <a:pt x="20233" y="11979"/>
                      </a:lnTo>
                      <a:lnTo>
                        <a:pt x="20185" y="11932"/>
                      </a:lnTo>
                      <a:lnTo>
                        <a:pt x="20091" y="11838"/>
                      </a:lnTo>
                      <a:lnTo>
                        <a:pt x="19950" y="11885"/>
                      </a:lnTo>
                      <a:lnTo>
                        <a:pt x="19714" y="11932"/>
                      </a:lnTo>
                      <a:lnTo>
                        <a:pt x="19667" y="11932"/>
                      </a:lnTo>
                      <a:lnTo>
                        <a:pt x="19478" y="11885"/>
                      </a:lnTo>
                      <a:lnTo>
                        <a:pt x="19337" y="11790"/>
                      </a:lnTo>
                      <a:lnTo>
                        <a:pt x="19195" y="11649"/>
                      </a:lnTo>
                      <a:lnTo>
                        <a:pt x="18959" y="11319"/>
                      </a:lnTo>
                      <a:lnTo>
                        <a:pt x="18865" y="11177"/>
                      </a:lnTo>
                      <a:lnTo>
                        <a:pt x="18771" y="11083"/>
                      </a:lnTo>
                      <a:lnTo>
                        <a:pt x="18723" y="10942"/>
                      </a:lnTo>
                      <a:lnTo>
                        <a:pt x="18723" y="10847"/>
                      </a:lnTo>
                      <a:lnTo>
                        <a:pt x="18771" y="10753"/>
                      </a:lnTo>
                      <a:lnTo>
                        <a:pt x="18865" y="10611"/>
                      </a:lnTo>
                      <a:lnTo>
                        <a:pt x="18959" y="10517"/>
                      </a:lnTo>
                      <a:lnTo>
                        <a:pt x="18912" y="10376"/>
                      </a:lnTo>
                      <a:lnTo>
                        <a:pt x="18771" y="10140"/>
                      </a:lnTo>
                      <a:lnTo>
                        <a:pt x="18535" y="9763"/>
                      </a:lnTo>
                      <a:lnTo>
                        <a:pt x="18299" y="9291"/>
                      </a:lnTo>
                      <a:lnTo>
                        <a:pt x="18205" y="9197"/>
                      </a:lnTo>
                      <a:lnTo>
                        <a:pt x="17780" y="9008"/>
                      </a:lnTo>
                      <a:lnTo>
                        <a:pt x="17214" y="8819"/>
                      </a:lnTo>
                      <a:lnTo>
                        <a:pt x="16837" y="8725"/>
                      </a:lnTo>
                      <a:lnTo>
                        <a:pt x="16413" y="8584"/>
                      </a:lnTo>
                      <a:lnTo>
                        <a:pt x="16224" y="8442"/>
                      </a:lnTo>
                      <a:lnTo>
                        <a:pt x="16082" y="8348"/>
                      </a:lnTo>
                      <a:lnTo>
                        <a:pt x="15847" y="8112"/>
                      </a:lnTo>
                      <a:lnTo>
                        <a:pt x="15564" y="7782"/>
                      </a:lnTo>
                      <a:lnTo>
                        <a:pt x="15469" y="7640"/>
                      </a:lnTo>
                      <a:lnTo>
                        <a:pt x="15422" y="7499"/>
                      </a:lnTo>
                      <a:lnTo>
                        <a:pt x="15375" y="7404"/>
                      </a:lnTo>
                      <a:lnTo>
                        <a:pt x="15422" y="7310"/>
                      </a:lnTo>
                      <a:lnTo>
                        <a:pt x="15516" y="7122"/>
                      </a:lnTo>
                      <a:lnTo>
                        <a:pt x="15658" y="6933"/>
                      </a:lnTo>
                      <a:lnTo>
                        <a:pt x="15799" y="6791"/>
                      </a:lnTo>
                      <a:lnTo>
                        <a:pt x="15847" y="6744"/>
                      </a:lnTo>
                      <a:lnTo>
                        <a:pt x="15847" y="6650"/>
                      </a:lnTo>
                      <a:lnTo>
                        <a:pt x="15847" y="6461"/>
                      </a:lnTo>
                      <a:lnTo>
                        <a:pt x="15847" y="6367"/>
                      </a:lnTo>
                      <a:lnTo>
                        <a:pt x="15847" y="6084"/>
                      </a:lnTo>
                      <a:lnTo>
                        <a:pt x="15799" y="5895"/>
                      </a:lnTo>
                      <a:lnTo>
                        <a:pt x="15799" y="5801"/>
                      </a:lnTo>
                      <a:lnTo>
                        <a:pt x="15847" y="5612"/>
                      </a:lnTo>
                      <a:lnTo>
                        <a:pt x="15658" y="5518"/>
                      </a:lnTo>
                      <a:lnTo>
                        <a:pt x="15469" y="5471"/>
                      </a:lnTo>
                      <a:lnTo>
                        <a:pt x="15186" y="5424"/>
                      </a:lnTo>
                      <a:lnTo>
                        <a:pt x="15092" y="5424"/>
                      </a:lnTo>
                      <a:lnTo>
                        <a:pt x="15045" y="5565"/>
                      </a:lnTo>
                      <a:lnTo>
                        <a:pt x="14951" y="5660"/>
                      </a:lnTo>
                      <a:lnTo>
                        <a:pt x="14809" y="5707"/>
                      </a:lnTo>
                      <a:lnTo>
                        <a:pt x="14715" y="5707"/>
                      </a:lnTo>
                      <a:lnTo>
                        <a:pt x="14526" y="5660"/>
                      </a:lnTo>
                      <a:lnTo>
                        <a:pt x="14432" y="5565"/>
                      </a:lnTo>
                      <a:lnTo>
                        <a:pt x="14337" y="5424"/>
                      </a:lnTo>
                      <a:lnTo>
                        <a:pt x="14290" y="5235"/>
                      </a:lnTo>
                      <a:lnTo>
                        <a:pt x="14196" y="4905"/>
                      </a:lnTo>
                      <a:lnTo>
                        <a:pt x="14102" y="4763"/>
                      </a:lnTo>
                      <a:lnTo>
                        <a:pt x="14007" y="4622"/>
                      </a:lnTo>
                      <a:lnTo>
                        <a:pt x="13724" y="4339"/>
                      </a:lnTo>
                      <a:lnTo>
                        <a:pt x="13394" y="4056"/>
                      </a:lnTo>
                      <a:lnTo>
                        <a:pt x="13206" y="3915"/>
                      </a:lnTo>
                      <a:lnTo>
                        <a:pt x="13017" y="3773"/>
                      </a:lnTo>
                      <a:lnTo>
                        <a:pt x="12593" y="3537"/>
                      </a:lnTo>
                      <a:lnTo>
                        <a:pt x="12451" y="3396"/>
                      </a:lnTo>
                      <a:lnTo>
                        <a:pt x="12262" y="3207"/>
                      </a:lnTo>
                      <a:lnTo>
                        <a:pt x="11885" y="2688"/>
                      </a:lnTo>
                      <a:lnTo>
                        <a:pt x="11413" y="2028"/>
                      </a:lnTo>
                      <a:lnTo>
                        <a:pt x="11272" y="1792"/>
                      </a:lnTo>
                      <a:lnTo>
                        <a:pt x="11178" y="1604"/>
                      </a:lnTo>
                      <a:lnTo>
                        <a:pt x="11131" y="1321"/>
                      </a:lnTo>
                      <a:lnTo>
                        <a:pt x="11131" y="1274"/>
                      </a:lnTo>
                      <a:lnTo>
                        <a:pt x="11131" y="1226"/>
                      </a:lnTo>
                      <a:lnTo>
                        <a:pt x="11178" y="1085"/>
                      </a:lnTo>
                      <a:lnTo>
                        <a:pt x="11178" y="991"/>
                      </a:lnTo>
                      <a:lnTo>
                        <a:pt x="11225" y="849"/>
                      </a:lnTo>
                      <a:lnTo>
                        <a:pt x="11225" y="755"/>
                      </a:lnTo>
                      <a:lnTo>
                        <a:pt x="10423" y="47"/>
                      </a:lnTo>
                      <a:lnTo>
                        <a:pt x="10234"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3"/>
                <p:cNvSpPr/>
                <p:nvPr/>
              </p:nvSpPr>
              <p:spPr>
                <a:xfrm>
                  <a:off x="4794925" y="3154397"/>
                  <a:ext cx="306608" cy="308701"/>
                </a:xfrm>
                <a:custGeom>
                  <a:avLst/>
                  <a:gdLst/>
                  <a:ahLst/>
                  <a:cxnLst/>
                  <a:rect l="l" t="t" r="r" b="b"/>
                  <a:pathLst>
                    <a:path w="13913" h="14008" extrusionOk="0">
                      <a:moveTo>
                        <a:pt x="12168" y="0"/>
                      </a:moveTo>
                      <a:lnTo>
                        <a:pt x="12026" y="48"/>
                      </a:lnTo>
                      <a:lnTo>
                        <a:pt x="11319" y="236"/>
                      </a:lnTo>
                      <a:lnTo>
                        <a:pt x="10800" y="331"/>
                      </a:lnTo>
                      <a:lnTo>
                        <a:pt x="10140" y="472"/>
                      </a:lnTo>
                      <a:lnTo>
                        <a:pt x="7829" y="849"/>
                      </a:lnTo>
                      <a:lnTo>
                        <a:pt x="3396" y="1604"/>
                      </a:lnTo>
                      <a:lnTo>
                        <a:pt x="613" y="2075"/>
                      </a:lnTo>
                      <a:lnTo>
                        <a:pt x="0" y="2170"/>
                      </a:lnTo>
                      <a:lnTo>
                        <a:pt x="142" y="3066"/>
                      </a:lnTo>
                      <a:lnTo>
                        <a:pt x="47" y="3113"/>
                      </a:lnTo>
                      <a:lnTo>
                        <a:pt x="142" y="3113"/>
                      </a:lnTo>
                      <a:lnTo>
                        <a:pt x="236" y="3632"/>
                      </a:lnTo>
                      <a:lnTo>
                        <a:pt x="283" y="3868"/>
                      </a:lnTo>
                      <a:lnTo>
                        <a:pt x="330" y="4009"/>
                      </a:lnTo>
                      <a:lnTo>
                        <a:pt x="519" y="4669"/>
                      </a:lnTo>
                      <a:lnTo>
                        <a:pt x="660" y="5188"/>
                      </a:lnTo>
                      <a:lnTo>
                        <a:pt x="755" y="5471"/>
                      </a:lnTo>
                      <a:lnTo>
                        <a:pt x="943" y="6650"/>
                      </a:lnTo>
                      <a:lnTo>
                        <a:pt x="1085" y="8442"/>
                      </a:lnTo>
                      <a:lnTo>
                        <a:pt x="1509" y="11461"/>
                      </a:lnTo>
                      <a:lnTo>
                        <a:pt x="1604" y="11885"/>
                      </a:lnTo>
                      <a:lnTo>
                        <a:pt x="1651" y="12215"/>
                      </a:lnTo>
                      <a:lnTo>
                        <a:pt x="1698" y="12309"/>
                      </a:lnTo>
                      <a:lnTo>
                        <a:pt x="1792" y="12357"/>
                      </a:lnTo>
                      <a:lnTo>
                        <a:pt x="1934" y="12357"/>
                      </a:lnTo>
                      <a:lnTo>
                        <a:pt x="2075" y="12309"/>
                      </a:lnTo>
                      <a:lnTo>
                        <a:pt x="2217" y="12168"/>
                      </a:lnTo>
                      <a:lnTo>
                        <a:pt x="2311" y="12121"/>
                      </a:lnTo>
                      <a:lnTo>
                        <a:pt x="2547" y="12074"/>
                      </a:lnTo>
                      <a:lnTo>
                        <a:pt x="2641" y="12074"/>
                      </a:lnTo>
                      <a:lnTo>
                        <a:pt x="2924" y="12121"/>
                      </a:lnTo>
                      <a:lnTo>
                        <a:pt x="3019" y="12215"/>
                      </a:lnTo>
                      <a:lnTo>
                        <a:pt x="3066" y="12309"/>
                      </a:lnTo>
                      <a:lnTo>
                        <a:pt x="3301" y="14007"/>
                      </a:lnTo>
                      <a:lnTo>
                        <a:pt x="11460" y="12781"/>
                      </a:lnTo>
                      <a:lnTo>
                        <a:pt x="11460" y="12640"/>
                      </a:lnTo>
                      <a:lnTo>
                        <a:pt x="11508" y="12545"/>
                      </a:lnTo>
                      <a:lnTo>
                        <a:pt x="11508" y="12498"/>
                      </a:lnTo>
                      <a:lnTo>
                        <a:pt x="11602" y="12404"/>
                      </a:lnTo>
                      <a:lnTo>
                        <a:pt x="11696" y="12262"/>
                      </a:lnTo>
                      <a:lnTo>
                        <a:pt x="11743" y="12168"/>
                      </a:lnTo>
                      <a:lnTo>
                        <a:pt x="11696" y="12168"/>
                      </a:lnTo>
                      <a:lnTo>
                        <a:pt x="11649" y="12121"/>
                      </a:lnTo>
                      <a:lnTo>
                        <a:pt x="11366" y="11791"/>
                      </a:lnTo>
                      <a:lnTo>
                        <a:pt x="11272" y="11602"/>
                      </a:lnTo>
                      <a:lnTo>
                        <a:pt x="11130" y="11272"/>
                      </a:lnTo>
                      <a:lnTo>
                        <a:pt x="11036" y="11036"/>
                      </a:lnTo>
                      <a:lnTo>
                        <a:pt x="11036" y="10800"/>
                      </a:lnTo>
                      <a:lnTo>
                        <a:pt x="11177" y="10423"/>
                      </a:lnTo>
                      <a:lnTo>
                        <a:pt x="11366" y="9951"/>
                      </a:lnTo>
                      <a:lnTo>
                        <a:pt x="11366" y="9763"/>
                      </a:lnTo>
                      <a:lnTo>
                        <a:pt x="11366" y="9574"/>
                      </a:lnTo>
                      <a:lnTo>
                        <a:pt x="11413" y="9385"/>
                      </a:lnTo>
                      <a:lnTo>
                        <a:pt x="11508" y="9103"/>
                      </a:lnTo>
                      <a:lnTo>
                        <a:pt x="11555" y="9055"/>
                      </a:lnTo>
                      <a:lnTo>
                        <a:pt x="11508" y="8961"/>
                      </a:lnTo>
                      <a:lnTo>
                        <a:pt x="11460" y="8772"/>
                      </a:lnTo>
                      <a:lnTo>
                        <a:pt x="11413" y="8584"/>
                      </a:lnTo>
                      <a:lnTo>
                        <a:pt x="11460" y="8442"/>
                      </a:lnTo>
                      <a:lnTo>
                        <a:pt x="11555" y="8301"/>
                      </a:lnTo>
                      <a:lnTo>
                        <a:pt x="11790" y="8112"/>
                      </a:lnTo>
                      <a:lnTo>
                        <a:pt x="11790" y="7876"/>
                      </a:lnTo>
                      <a:lnTo>
                        <a:pt x="11885" y="7688"/>
                      </a:lnTo>
                      <a:lnTo>
                        <a:pt x="11979" y="7593"/>
                      </a:lnTo>
                      <a:lnTo>
                        <a:pt x="12121" y="7593"/>
                      </a:lnTo>
                      <a:lnTo>
                        <a:pt x="12451" y="7263"/>
                      </a:lnTo>
                      <a:lnTo>
                        <a:pt x="12404" y="6980"/>
                      </a:lnTo>
                      <a:lnTo>
                        <a:pt x="12309" y="6509"/>
                      </a:lnTo>
                      <a:lnTo>
                        <a:pt x="12309" y="6273"/>
                      </a:lnTo>
                      <a:lnTo>
                        <a:pt x="12356" y="6084"/>
                      </a:lnTo>
                      <a:lnTo>
                        <a:pt x="12451" y="5896"/>
                      </a:lnTo>
                      <a:lnTo>
                        <a:pt x="12498" y="5707"/>
                      </a:lnTo>
                      <a:lnTo>
                        <a:pt x="12639" y="5565"/>
                      </a:lnTo>
                      <a:lnTo>
                        <a:pt x="12687" y="5518"/>
                      </a:lnTo>
                      <a:lnTo>
                        <a:pt x="12922" y="5235"/>
                      </a:lnTo>
                      <a:lnTo>
                        <a:pt x="12922" y="5141"/>
                      </a:lnTo>
                      <a:lnTo>
                        <a:pt x="12970" y="5094"/>
                      </a:lnTo>
                      <a:lnTo>
                        <a:pt x="13252" y="4717"/>
                      </a:lnTo>
                      <a:lnTo>
                        <a:pt x="13252" y="4622"/>
                      </a:lnTo>
                      <a:lnTo>
                        <a:pt x="13205" y="4198"/>
                      </a:lnTo>
                      <a:lnTo>
                        <a:pt x="13205" y="4056"/>
                      </a:lnTo>
                      <a:lnTo>
                        <a:pt x="13205" y="3962"/>
                      </a:lnTo>
                      <a:lnTo>
                        <a:pt x="13158" y="3820"/>
                      </a:lnTo>
                      <a:lnTo>
                        <a:pt x="13158" y="3679"/>
                      </a:lnTo>
                      <a:lnTo>
                        <a:pt x="13252" y="3537"/>
                      </a:lnTo>
                      <a:lnTo>
                        <a:pt x="13347" y="3443"/>
                      </a:lnTo>
                      <a:lnTo>
                        <a:pt x="13441" y="3207"/>
                      </a:lnTo>
                      <a:lnTo>
                        <a:pt x="13488" y="2830"/>
                      </a:lnTo>
                      <a:lnTo>
                        <a:pt x="13441" y="2500"/>
                      </a:lnTo>
                      <a:lnTo>
                        <a:pt x="13441" y="2406"/>
                      </a:lnTo>
                      <a:lnTo>
                        <a:pt x="13488" y="2358"/>
                      </a:lnTo>
                      <a:lnTo>
                        <a:pt x="13771" y="2028"/>
                      </a:lnTo>
                      <a:lnTo>
                        <a:pt x="13913" y="1745"/>
                      </a:lnTo>
                      <a:lnTo>
                        <a:pt x="13913" y="1604"/>
                      </a:lnTo>
                      <a:lnTo>
                        <a:pt x="13488" y="1698"/>
                      </a:lnTo>
                      <a:lnTo>
                        <a:pt x="13300" y="1840"/>
                      </a:lnTo>
                      <a:lnTo>
                        <a:pt x="13205" y="1887"/>
                      </a:lnTo>
                      <a:lnTo>
                        <a:pt x="13064" y="1934"/>
                      </a:lnTo>
                      <a:lnTo>
                        <a:pt x="12639" y="1981"/>
                      </a:lnTo>
                      <a:lnTo>
                        <a:pt x="12356" y="1981"/>
                      </a:lnTo>
                      <a:lnTo>
                        <a:pt x="12262" y="2028"/>
                      </a:lnTo>
                      <a:lnTo>
                        <a:pt x="12121" y="1981"/>
                      </a:lnTo>
                      <a:lnTo>
                        <a:pt x="12073" y="1934"/>
                      </a:lnTo>
                      <a:lnTo>
                        <a:pt x="12026" y="1887"/>
                      </a:lnTo>
                      <a:lnTo>
                        <a:pt x="11979" y="1793"/>
                      </a:lnTo>
                      <a:lnTo>
                        <a:pt x="11979" y="1745"/>
                      </a:lnTo>
                      <a:lnTo>
                        <a:pt x="11979" y="1604"/>
                      </a:lnTo>
                      <a:lnTo>
                        <a:pt x="12026" y="1368"/>
                      </a:lnTo>
                      <a:lnTo>
                        <a:pt x="12073" y="1132"/>
                      </a:lnTo>
                      <a:lnTo>
                        <a:pt x="12309" y="944"/>
                      </a:lnTo>
                      <a:lnTo>
                        <a:pt x="12545" y="661"/>
                      </a:lnTo>
                      <a:lnTo>
                        <a:pt x="12592" y="566"/>
                      </a:lnTo>
                      <a:lnTo>
                        <a:pt x="12639" y="472"/>
                      </a:lnTo>
                      <a:lnTo>
                        <a:pt x="12356" y="283"/>
                      </a:lnTo>
                      <a:lnTo>
                        <a:pt x="12215" y="142"/>
                      </a:lnTo>
                      <a:lnTo>
                        <a:pt x="12168"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3"/>
                <p:cNvSpPr/>
                <p:nvPr/>
              </p:nvSpPr>
              <p:spPr>
                <a:xfrm>
                  <a:off x="4166129" y="2708534"/>
                  <a:ext cx="531126" cy="251536"/>
                </a:xfrm>
                <a:custGeom>
                  <a:avLst/>
                  <a:gdLst/>
                  <a:ahLst/>
                  <a:cxnLst/>
                  <a:rect l="l" t="t" r="r" b="b"/>
                  <a:pathLst>
                    <a:path w="24101" h="11414" extrusionOk="0">
                      <a:moveTo>
                        <a:pt x="14290" y="0"/>
                      </a:moveTo>
                      <a:lnTo>
                        <a:pt x="1" y="1085"/>
                      </a:lnTo>
                      <a:lnTo>
                        <a:pt x="236" y="7923"/>
                      </a:lnTo>
                      <a:lnTo>
                        <a:pt x="5613" y="7782"/>
                      </a:lnTo>
                      <a:lnTo>
                        <a:pt x="5707" y="7782"/>
                      </a:lnTo>
                      <a:lnTo>
                        <a:pt x="5801" y="7829"/>
                      </a:lnTo>
                      <a:lnTo>
                        <a:pt x="5849" y="7876"/>
                      </a:lnTo>
                      <a:lnTo>
                        <a:pt x="5849" y="7970"/>
                      </a:lnTo>
                      <a:lnTo>
                        <a:pt x="6084" y="11413"/>
                      </a:lnTo>
                      <a:lnTo>
                        <a:pt x="24100" y="9432"/>
                      </a:lnTo>
                      <a:lnTo>
                        <a:pt x="24100" y="9385"/>
                      </a:lnTo>
                      <a:lnTo>
                        <a:pt x="24006" y="9291"/>
                      </a:lnTo>
                      <a:lnTo>
                        <a:pt x="23723" y="9102"/>
                      </a:lnTo>
                      <a:lnTo>
                        <a:pt x="23581" y="8961"/>
                      </a:lnTo>
                      <a:lnTo>
                        <a:pt x="23487" y="8819"/>
                      </a:lnTo>
                      <a:lnTo>
                        <a:pt x="23393" y="8678"/>
                      </a:lnTo>
                      <a:lnTo>
                        <a:pt x="23393" y="8536"/>
                      </a:lnTo>
                      <a:lnTo>
                        <a:pt x="23345" y="8348"/>
                      </a:lnTo>
                      <a:lnTo>
                        <a:pt x="23062" y="8206"/>
                      </a:lnTo>
                      <a:lnTo>
                        <a:pt x="22874" y="8065"/>
                      </a:lnTo>
                      <a:lnTo>
                        <a:pt x="22732" y="7876"/>
                      </a:lnTo>
                      <a:lnTo>
                        <a:pt x="22685" y="7735"/>
                      </a:lnTo>
                      <a:lnTo>
                        <a:pt x="22638" y="7688"/>
                      </a:lnTo>
                      <a:lnTo>
                        <a:pt x="22591" y="7405"/>
                      </a:lnTo>
                      <a:lnTo>
                        <a:pt x="22544" y="6933"/>
                      </a:lnTo>
                      <a:lnTo>
                        <a:pt x="22544" y="6886"/>
                      </a:lnTo>
                      <a:lnTo>
                        <a:pt x="22402" y="6839"/>
                      </a:lnTo>
                      <a:lnTo>
                        <a:pt x="22308" y="6744"/>
                      </a:lnTo>
                      <a:lnTo>
                        <a:pt x="22214" y="6650"/>
                      </a:lnTo>
                      <a:lnTo>
                        <a:pt x="22119" y="6556"/>
                      </a:lnTo>
                      <a:lnTo>
                        <a:pt x="22119" y="6414"/>
                      </a:lnTo>
                      <a:lnTo>
                        <a:pt x="22119" y="6273"/>
                      </a:lnTo>
                      <a:lnTo>
                        <a:pt x="22214" y="6178"/>
                      </a:lnTo>
                      <a:lnTo>
                        <a:pt x="22308" y="6084"/>
                      </a:lnTo>
                      <a:lnTo>
                        <a:pt x="22355" y="6037"/>
                      </a:lnTo>
                      <a:lnTo>
                        <a:pt x="22308" y="6037"/>
                      </a:lnTo>
                      <a:lnTo>
                        <a:pt x="21978" y="5895"/>
                      </a:lnTo>
                      <a:lnTo>
                        <a:pt x="21789" y="5707"/>
                      </a:lnTo>
                      <a:lnTo>
                        <a:pt x="21742" y="5518"/>
                      </a:lnTo>
                      <a:lnTo>
                        <a:pt x="21742" y="5329"/>
                      </a:lnTo>
                      <a:lnTo>
                        <a:pt x="21789" y="5094"/>
                      </a:lnTo>
                      <a:lnTo>
                        <a:pt x="21836" y="4905"/>
                      </a:lnTo>
                      <a:lnTo>
                        <a:pt x="21836" y="4669"/>
                      </a:lnTo>
                      <a:lnTo>
                        <a:pt x="21789" y="4622"/>
                      </a:lnTo>
                      <a:lnTo>
                        <a:pt x="21600" y="4575"/>
                      </a:lnTo>
                      <a:lnTo>
                        <a:pt x="21506" y="4528"/>
                      </a:lnTo>
                      <a:lnTo>
                        <a:pt x="21459" y="4481"/>
                      </a:lnTo>
                      <a:lnTo>
                        <a:pt x="21318" y="4292"/>
                      </a:lnTo>
                      <a:lnTo>
                        <a:pt x="21270" y="4103"/>
                      </a:lnTo>
                      <a:lnTo>
                        <a:pt x="21223" y="3915"/>
                      </a:lnTo>
                      <a:lnTo>
                        <a:pt x="21223" y="3867"/>
                      </a:lnTo>
                      <a:lnTo>
                        <a:pt x="21223" y="3773"/>
                      </a:lnTo>
                      <a:lnTo>
                        <a:pt x="21270" y="3679"/>
                      </a:lnTo>
                      <a:lnTo>
                        <a:pt x="21223" y="3726"/>
                      </a:lnTo>
                      <a:lnTo>
                        <a:pt x="21176" y="3679"/>
                      </a:lnTo>
                      <a:lnTo>
                        <a:pt x="21035" y="3490"/>
                      </a:lnTo>
                      <a:lnTo>
                        <a:pt x="20893" y="3302"/>
                      </a:lnTo>
                      <a:lnTo>
                        <a:pt x="20893" y="3254"/>
                      </a:lnTo>
                      <a:lnTo>
                        <a:pt x="20799" y="3160"/>
                      </a:lnTo>
                      <a:lnTo>
                        <a:pt x="20516" y="2830"/>
                      </a:lnTo>
                      <a:lnTo>
                        <a:pt x="20469" y="2736"/>
                      </a:lnTo>
                      <a:lnTo>
                        <a:pt x="20421" y="2641"/>
                      </a:lnTo>
                      <a:lnTo>
                        <a:pt x="20374" y="2500"/>
                      </a:lnTo>
                      <a:lnTo>
                        <a:pt x="20421" y="2358"/>
                      </a:lnTo>
                      <a:lnTo>
                        <a:pt x="20563" y="2264"/>
                      </a:lnTo>
                      <a:lnTo>
                        <a:pt x="20469" y="1981"/>
                      </a:lnTo>
                      <a:lnTo>
                        <a:pt x="20374" y="1934"/>
                      </a:lnTo>
                      <a:lnTo>
                        <a:pt x="20186" y="1792"/>
                      </a:lnTo>
                      <a:lnTo>
                        <a:pt x="20044" y="1604"/>
                      </a:lnTo>
                      <a:lnTo>
                        <a:pt x="19903" y="1415"/>
                      </a:lnTo>
                      <a:lnTo>
                        <a:pt x="19856" y="1321"/>
                      </a:lnTo>
                      <a:lnTo>
                        <a:pt x="19148" y="1038"/>
                      </a:lnTo>
                      <a:lnTo>
                        <a:pt x="17780" y="566"/>
                      </a:lnTo>
                      <a:lnTo>
                        <a:pt x="17733" y="519"/>
                      </a:lnTo>
                      <a:lnTo>
                        <a:pt x="17639" y="519"/>
                      </a:lnTo>
                      <a:lnTo>
                        <a:pt x="17356" y="708"/>
                      </a:lnTo>
                      <a:lnTo>
                        <a:pt x="16979" y="896"/>
                      </a:lnTo>
                      <a:lnTo>
                        <a:pt x="16790" y="943"/>
                      </a:lnTo>
                      <a:lnTo>
                        <a:pt x="16649" y="943"/>
                      </a:lnTo>
                      <a:lnTo>
                        <a:pt x="16460" y="849"/>
                      </a:lnTo>
                      <a:lnTo>
                        <a:pt x="16271" y="708"/>
                      </a:lnTo>
                      <a:lnTo>
                        <a:pt x="15847" y="330"/>
                      </a:lnTo>
                      <a:lnTo>
                        <a:pt x="15422" y="378"/>
                      </a:lnTo>
                      <a:lnTo>
                        <a:pt x="15375" y="425"/>
                      </a:lnTo>
                      <a:lnTo>
                        <a:pt x="15234" y="472"/>
                      </a:lnTo>
                      <a:lnTo>
                        <a:pt x="14998" y="519"/>
                      </a:lnTo>
                      <a:lnTo>
                        <a:pt x="14809" y="472"/>
                      </a:lnTo>
                      <a:lnTo>
                        <a:pt x="14668" y="378"/>
                      </a:lnTo>
                      <a:lnTo>
                        <a:pt x="14290"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3"/>
                <p:cNvSpPr/>
                <p:nvPr/>
              </p:nvSpPr>
              <p:spPr>
                <a:xfrm>
                  <a:off x="4300205" y="2926794"/>
                  <a:ext cx="473938" cy="271282"/>
                </a:xfrm>
                <a:custGeom>
                  <a:avLst/>
                  <a:gdLst/>
                  <a:ahLst/>
                  <a:cxnLst/>
                  <a:rect l="l" t="t" r="r" b="b"/>
                  <a:pathLst>
                    <a:path w="21506" h="12310" extrusionOk="0">
                      <a:moveTo>
                        <a:pt x="18205" y="0"/>
                      </a:moveTo>
                      <a:lnTo>
                        <a:pt x="0" y="1981"/>
                      </a:lnTo>
                      <a:lnTo>
                        <a:pt x="661" y="12309"/>
                      </a:lnTo>
                      <a:lnTo>
                        <a:pt x="21506" y="10376"/>
                      </a:lnTo>
                      <a:lnTo>
                        <a:pt x="20563" y="2877"/>
                      </a:lnTo>
                      <a:lnTo>
                        <a:pt x="20091" y="2783"/>
                      </a:lnTo>
                      <a:lnTo>
                        <a:pt x="19902" y="2688"/>
                      </a:lnTo>
                      <a:lnTo>
                        <a:pt x="19761" y="2594"/>
                      </a:lnTo>
                      <a:lnTo>
                        <a:pt x="19667" y="2452"/>
                      </a:lnTo>
                      <a:lnTo>
                        <a:pt x="19667" y="2311"/>
                      </a:lnTo>
                      <a:lnTo>
                        <a:pt x="19572" y="2169"/>
                      </a:lnTo>
                      <a:lnTo>
                        <a:pt x="19572" y="2028"/>
                      </a:lnTo>
                      <a:lnTo>
                        <a:pt x="19289" y="1934"/>
                      </a:lnTo>
                      <a:lnTo>
                        <a:pt x="19148" y="1792"/>
                      </a:lnTo>
                      <a:lnTo>
                        <a:pt x="19101" y="1698"/>
                      </a:lnTo>
                      <a:lnTo>
                        <a:pt x="19054" y="1556"/>
                      </a:lnTo>
                      <a:lnTo>
                        <a:pt x="19006" y="1226"/>
                      </a:lnTo>
                      <a:lnTo>
                        <a:pt x="19101" y="1038"/>
                      </a:lnTo>
                      <a:lnTo>
                        <a:pt x="19242" y="707"/>
                      </a:lnTo>
                      <a:lnTo>
                        <a:pt x="19289" y="566"/>
                      </a:lnTo>
                      <a:lnTo>
                        <a:pt x="18959" y="425"/>
                      </a:lnTo>
                      <a:lnTo>
                        <a:pt x="18440" y="189"/>
                      </a:lnTo>
                      <a:lnTo>
                        <a:pt x="18299" y="94"/>
                      </a:lnTo>
                      <a:lnTo>
                        <a:pt x="18252" y="47"/>
                      </a:lnTo>
                      <a:lnTo>
                        <a:pt x="18205"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3"/>
                <p:cNvSpPr/>
                <p:nvPr/>
              </p:nvSpPr>
              <p:spPr>
                <a:xfrm>
                  <a:off x="4254477" y="3165834"/>
                  <a:ext cx="565416" cy="272317"/>
                </a:xfrm>
                <a:custGeom>
                  <a:avLst/>
                  <a:gdLst/>
                  <a:ahLst/>
                  <a:cxnLst/>
                  <a:rect l="l" t="t" r="r" b="b"/>
                  <a:pathLst>
                    <a:path w="25657" h="12357" extrusionOk="0">
                      <a:moveTo>
                        <a:pt x="23628" y="0"/>
                      </a:moveTo>
                      <a:lnTo>
                        <a:pt x="2547" y="1934"/>
                      </a:lnTo>
                      <a:lnTo>
                        <a:pt x="0" y="2264"/>
                      </a:lnTo>
                      <a:lnTo>
                        <a:pt x="0" y="3679"/>
                      </a:lnTo>
                      <a:lnTo>
                        <a:pt x="8537" y="3160"/>
                      </a:lnTo>
                      <a:lnTo>
                        <a:pt x="8631" y="3160"/>
                      </a:lnTo>
                      <a:lnTo>
                        <a:pt x="8725" y="3207"/>
                      </a:lnTo>
                      <a:lnTo>
                        <a:pt x="8772" y="3254"/>
                      </a:lnTo>
                      <a:lnTo>
                        <a:pt x="8819" y="3349"/>
                      </a:lnTo>
                      <a:lnTo>
                        <a:pt x="9338" y="9149"/>
                      </a:lnTo>
                      <a:lnTo>
                        <a:pt x="9433" y="9904"/>
                      </a:lnTo>
                      <a:lnTo>
                        <a:pt x="9433" y="9951"/>
                      </a:lnTo>
                      <a:lnTo>
                        <a:pt x="9433" y="10046"/>
                      </a:lnTo>
                      <a:lnTo>
                        <a:pt x="9621" y="10234"/>
                      </a:lnTo>
                      <a:lnTo>
                        <a:pt x="9857" y="10376"/>
                      </a:lnTo>
                      <a:lnTo>
                        <a:pt x="10093" y="10564"/>
                      </a:lnTo>
                      <a:lnTo>
                        <a:pt x="10234" y="10659"/>
                      </a:lnTo>
                      <a:lnTo>
                        <a:pt x="10376" y="10753"/>
                      </a:lnTo>
                      <a:lnTo>
                        <a:pt x="10564" y="10753"/>
                      </a:lnTo>
                      <a:lnTo>
                        <a:pt x="10753" y="10706"/>
                      </a:lnTo>
                      <a:lnTo>
                        <a:pt x="10800" y="10659"/>
                      </a:lnTo>
                      <a:lnTo>
                        <a:pt x="10942" y="10517"/>
                      </a:lnTo>
                      <a:lnTo>
                        <a:pt x="11083" y="10470"/>
                      </a:lnTo>
                      <a:lnTo>
                        <a:pt x="11178" y="10470"/>
                      </a:lnTo>
                      <a:lnTo>
                        <a:pt x="11413" y="10517"/>
                      </a:lnTo>
                      <a:lnTo>
                        <a:pt x="11555" y="10611"/>
                      </a:lnTo>
                      <a:lnTo>
                        <a:pt x="11696" y="10753"/>
                      </a:lnTo>
                      <a:lnTo>
                        <a:pt x="11791" y="10894"/>
                      </a:lnTo>
                      <a:lnTo>
                        <a:pt x="11838" y="11036"/>
                      </a:lnTo>
                      <a:lnTo>
                        <a:pt x="11979" y="11130"/>
                      </a:lnTo>
                      <a:lnTo>
                        <a:pt x="12168" y="11225"/>
                      </a:lnTo>
                      <a:lnTo>
                        <a:pt x="12404" y="11272"/>
                      </a:lnTo>
                      <a:lnTo>
                        <a:pt x="12734" y="11319"/>
                      </a:lnTo>
                      <a:lnTo>
                        <a:pt x="13300" y="11319"/>
                      </a:lnTo>
                      <a:lnTo>
                        <a:pt x="13488" y="11366"/>
                      </a:lnTo>
                      <a:lnTo>
                        <a:pt x="13724" y="11460"/>
                      </a:lnTo>
                      <a:lnTo>
                        <a:pt x="13819" y="11508"/>
                      </a:lnTo>
                      <a:lnTo>
                        <a:pt x="13913" y="11555"/>
                      </a:lnTo>
                      <a:lnTo>
                        <a:pt x="14054" y="11508"/>
                      </a:lnTo>
                      <a:lnTo>
                        <a:pt x="14149" y="11460"/>
                      </a:lnTo>
                      <a:lnTo>
                        <a:pt x="14337" y="11366"/>
                      </a:lnTo>
                      <a:lnTo>
                        <a:pt x="14526" y="11272"/>
                      </a:lnTo>
                      <a:lnTo>
                        <a:pt x="14762" y="11272"/>
                      </a:lnTo>
                      <a:lnTo>
                        <a:pt x="14950" y="11319"/>
                      </a:lnTo>
                      <a:lnTo>
                        <a:pt x="15139" y="11413"/>
                      </a:lnTo>
                      <a:lnTo>
                        <a:pt x="15328" y="11602"/>
                      </a:lnTo>
                      <a:lnTo>
                        <a:pt x="15516" y="11790"/>
                      </a:lnTo>
                      <a:lnTo>
                        <a:pt x="15658" y="11932"/>
                      </a:lnTo>
                      <a:lnTo>
                        <a:pt x="15799" y="12073"/>
                      </a:lnTo>
                      <a:lnTo>
                        <a:pt x="15988" y="12121"/>
                      </a:lnTo>
                      <a:lnTo>
                        <a:pt x="16035" y="12121"/>
                      </a:lnTo>
                      <a:lnTo>
                        <a:pt x="16035" y="11979"/>
                      </a:lnTo>
                      <a:lnTo>
                        <a:pt x="16082" y="11838"/>
                      </a:lnTo>
                      <a:lnTo>
                        <a:pt x="16224" y="11696"/>
                      </a:lnTo>
                      <a:lnTo>
                        <a:pt x="16365" y="11602"/>
                      </a:lnTo>
                      <a:lnTo>
                        <a:pt x="16507" y="11555"/>
                      </a:lnTo>
                      <a:lnTo>
                        <a:pt x="16648" y="11602"/>
                      </a:lnTo>
                      <a:lnTo>
                        <a:pt x="16790" y="11649"/>
                      </a:lnTo>
                      <a:lnTo>
                        <a:pt x="16931" y="11838"/>
                      </a:lnTo>
                      <a:lnTo>
                        <a:pt x="17073" y="11979"/>
                      </a:lnTo>
                      <a:lnTo>
                        <a:pt x="17167" y="11979"/>
                      </a:lnTo>
                      <a:lnTo>
                        <a:pt x="17261" y="11932"/>
                      </a:lnTo>
                      <a:lnTo>
                        <a:pt x="17356" y="11838"/>
                      </a:lnTo>
                      <a:lnTo>
                        <a:pt x="17450" y="11790"/>
                      </a:lnTo>
                      <a:lnTo>
                        <a:pt x="17591" y="11743"/>
                      </a:lnTo>
                      <a:lnTo>
                        <a:pt x="17733" y="11743"/>
                      </a:lnTo>
                      <a:lnTo>
                        <a:pt x="17874" y="11838"/>
                      </a:lnTo>
                      <a:lnTo>
                        <a:pt x="17969" y="11979"/>
                      </a:lnTo>
                      <a:lnTo>
                        <a:pt x="18016" y="12121"/>
                      </a:lnTo>
                      <a:lnTo>
                        <a:pt x="18016" y="12262"/>
                      </a:lnTo>
                      <a:lnTo>
                        <a:pt x="18063" y="12356"/>
                      </a:lnTo>
                      <a:lnTo>
                        <a:pt x="18110" y="12356"/>
                      </a:lnTo>
                      <a:lnTo>
                        <a:pt x="18157" y="12215"/>
                      </a:lnTo>
                      <a:lnTo>
                        <a:pt x="18110" y="12073"/>
                      </a:lnTo>
                      <a:lnTo>
                        <a:pt x="18110" y="11979"/>
                      </a:lnTo>
                      <a:lnTo>
                        <a:pt x="18157" y="11885"/>
                      </a:lnTo>
                      <a:lnTo>
                        <a:pt x="18252" y="11696"/>
                      </a:lnTo>
                      <a:lnTo>
                        <a:pt x="18393" y="11602"/>
                      </a:lnTo>
                      <a:lnTo>
                        <a:pt x="18582" y="11508"/>
                      </a:lnTo>
                      <a:lnTo>
                        <a:pt x="18723" y="11413"/>
                      </a:lnTo>
                      <a:lnTo>
                        <a:pt x="18912" y="11460"/>
                      </a:lnTo>
                      <a:lnTo>
                        <a:pt x="19006" y="11555"/>
                      </a:lnTo>
                      <a:lnTo>
                        <a:pt x="19053" y="11696"/>
                      </a:lnTo>
                      <a:lnTo>
                        <a:pt x="19619" y="11649"/>
                      </a:lnTo>
                      <a:lnTo>
                        <a:pt x="19761" y="11649"/>
                      </a:lnTo>
                      <a:lnTo>
                        <a:pt x="19902" y="11696"/>
                      </a:lnTo>
                      <a:lnTo>
                        <a:pt x="19997" y="11790"/>
                      </a:lnTo>
                      <a:lnTo>
                        <a:pt x="20091" y="11885"/>
                      </a:lnTo>
                      <a:lnTo>
                        <a:pt x="20185" y="11979"/>
                      </a:lnTo>
                      <a:lnTo>
                        <a:pt x="20280" y="11979"/>
                      </a:lnTo>
                      <a:lnTo>
                        <a:pt x="20374" y="12026"/>
                      </a:lnTo>
                      <a:lnTo>
                        <a:pt x="20515" y="11979"/>
                      </a:lnTo>
                      <a:lnTo>
                        <a:pt x="20610" y="11932"/>
                      </a:lnTo>
                      <a:lnTo>
                        <a:pt x="20657" y="11885"/>
                      </a:lnTo>
                      <a:lnTo>
                        <a:pt x="20798" y="11696"/>
                      </a:lnTo>
                      <a:lnTo>
                        <a:pt x="20940" y="11602"/>
                      </a:lnTo>
                      <a:lnTo>
                        <a:pt x="21129" y="11555"/>
                      </a:lnTo>
                      <a:lnTo>
                        <a:pt x="21317" y="11508"/>
                      </a:lnTo>
                      <a:lnTo>
                        <a:pt x="21412" y="11508"/>
                      </a:lnTo>
                      <a:lnTo>
                        <a:pt x="21647" y="11460"/>
                      </a:lnTo>
                      <a:lnTo>
                        <a:pt x="21883" y="11319"/>
                      </a:lnTo>
                      <a:lnTo>
                        <a:pt x="22260" y="11130"/>
                      </a:lnTo>
                      <a:lnTo>
                        <a:pt x="22496" y="11083"/>
                      </a:lnTo>
                      <a:lnTo>
                        <a:pt x="22685" y="11083"/>
                      </a:lnTo>
                      <a:lnTo>
                        <a:pt x="23015" y="11130"/>
                      </a:lnTo>
                      <a:lnTo>
                        <a:pt x="23204" y="11177"/>
                      </a:lnTo>
                      <a:lnTo>
                        <a:pt x="23298" y="11177"/>
                      </a:lnTo>
                      <a:lnTo>
                        <a:pt x="23345" y="11130"/>
                      </a:lnTo>
                      <a:lnTo>
                        <a:pt x="23392" y="11083"/>
                      </a:lnTo>
                      <a:lnTo>
                        <a:pt x="23439" y="10989"/>
                      </a:lnTo>
                      <a:lnTo>
                        <a:pt x="23628" y="10894"/>
                      </a:lnTo>
                      <a:lnTo>
                        <a:pt x="23722" y="10847"/>
                      </a:lnTo>
                      <a:lnTo>
                        <a:pt x="23817" y="10847"/>
                      </a:lnTo>
                      <a:lnTo>
                        <a:pt x="24100" y="10942"/>
                      </a:lnTo>
                      <a:lnTo>
                        <a:pt x="24430" y="11130"/>
                      </a:lnTo>
                      <a:lnTo>
                        <a:pt x="24713" y="11272"/>
                      </a:lnTo>
                      <a:lnTo>
                        <a:pt x="25090" y="11366"/>
                      </a:lnTo>
                      <a:lnTo>
                        <a:pt x="25420" y="11413"/>
                      </a:lnTo>
                      <a:lnTo>
                        <a:pt x="25609" y="11460"/>
                      </a:lnTo>
                      <a:lnTo>
                        <a:pt x="25656" y="11460"/>
                      </a:lnTo>
                      <a:lnTo>
                        <a:pt x="25609" y="10989"/>
                      </a:lnTo>
                      <a:lnTo>
                        <a:pt x="25184" y="7970"/>
                      </a:lnTo>
                      <a:lnTo>
                        <a:pt x="24996" y="6178"/>
                      </a:lnTo>
                      <a:lnTo>
                        <a:pt x="24854" y="5141"/>
                      </a:lnTo>
                      <a:lnTo>
                        <a:pt x="24807" y="4905"/>
                      </a:lnTo>
                      <a:lnTo>
                        <a:pt x="24666" y="4575"/>
                      </a:lnTo>
                      <a:lnTo>
                        <a:pt x="24571" y="4198"/>
                      </a:lnTo>
                      <a:lnTo>
                        <a:pt x="24383" y="3584"/>
                      </a:lnTo>
                      <a:lnTo>
                        <a:pt x="24005" y="1556"/>
                      </a:lnTo>
                      <a:lnTo>
                        <a:pt x="24005" y="1509"/>
                      </a:lnTo>
                      <a:lnTo>
                        <a:pt x="23911" y="896"/>
                      </a:lnTo>
                      <a:lnTo>
                        <a:pt x="23864" y="849"/>
                      </a:lnTo>
                      <a:lnTo>
                        <a:pt x="23770" y="802"/>
                      </a:lnTo>
                      <a:lnTo>
                        <a:pt x="23722" y="660"/>
                      </a:lnTo>
                      <a:lnTo>
                        <a:pt x="23628"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3"/>
                <p:cNvSpPr/>
                <p:nvPr/>
              </p:nvSpPr>
              <p:spPr>
                <a:xfrm>
                  <a:off x="3867851" y="2890410"/>
                  <a:ext cx="436541" cy="323246"/>
                </a:xfrm>
                <a:custGeom>
                  <a:avLst/>
                  <a:gdLst/>
                  <a:ahLst/>
                  <a:cxnLst/>
                  <a:rect l="l" t="t" r="r" b="b"/>
                  <a:pathLst>
                    <a:path w="19809" h="14668" extrusionOk="0">
                      <a:moveTo>
                        <a:pt x="18959" y="0"/>
                      </a:moveTo>
                      <a:lnTo>
                        <a:pt x="13583" y="189"/>
                      </a:lnTo>
                      <a:lnTo>
                        <a:pt x="95" y="189"/>
                      </a:lnTo>
                      <a:lnTo>
                        <a:pt x="0" y="13913"/>
                      </a:lnTo>
                      <a:lnTo>
                        <a:pt x="0" y="14668"/>
                      </a:lnTo>
                      <a:lnTo>
                        <a:pt x="17261" y="14337"/>
                      </a:lnTo>
                      <a:lnTo>
                        <a:pt x="19808" y="14007"/>
                      </a:lnTo>
                      <a:lnTo>
                        <a:pt x="19148" y="3443"/>
                      </a:lnTo>
                      <a:lnTo>
                        <a:pt x="18959"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3"/>
                <p:cNvSpPr/>
                <p:nvPr/>
              </p:nvSpPr>
              <p:spPr>
                <a:xfrm>
                  <a:off x="4868707" y="3446438"/>
                  <a:ext cx="384576" cy="289991"/>
                </a:xfrm>
                <a:custGeom>
                  <a:avLst/>
                  <a:gdLst/>
                  <a:ahLst/>
                  <a:cxnLst/>
                  <a:rect l="l" t="t" r="r" b="b"/>
                  <a:pathLst>
                    <a:path w="17451" h="13159" extrusionOk="0">
                      <a:moveTo>
                        <a:pt x="8254" y="1"/>
                      </a:moveTo>
                      <a:lnTo>
                        <a:pt x="1" y="1227"/>
                      </a:lnTo>
                      <a:lnTo>
                        <a:pt x="48" y="1793"/>
                      </a:lnTo>
                      <a:lnTo>
                        <a:pt x="142" y="2453"/>
                      </a:lnTo>
                      <a:lnTo>
                        <a:pt x="189" y="2736"/>
                      </a:lnTo>
                      <a:lnTo>
                        <a:pt x="189" y="2925"/>
                      </a:lnTo>
                      <a:lnTo>
                        <a:pt x="236" y="3066"/>
                      </a:lnTo>
                      <a:lnTo>
                        <a:pt x="236" y="3113"/>
                      </a:lnTo>
                      <a:lnTo>
                        <a:pt x="284" y="3208"/>
                      </a:lnTo>
                      <a:lnTo>
                        <a:pt x="378" y="3302"/>
                      </a:lnTo>
                      <a:lnTo>
                        <a:pt x="425" y="3726"/>
                      </a:lnTo>
                      <a:lnTo>
                        <a:pt x="472" y="4245"/>
                      </a:lnTo>
                      <a:lnTo>
                        <a:pt x="519" y="4670"/>
                      </a:lnTo>
                      <a:lnTo>
                        <a:pt x="944" y="4905"/>
                      </a:lnTo>
                      <a:lnTo>
                        <a:pt x="1274" y="5236"/>
                      </a:lnTo>
                      <a:lnTo>
                        <a:pt x="1415" y="5424"/>
                      </a:lnTo>
                      <a:lnTo>
                        <a:pt x="1463" y="5660"/>
                      </a:lnTo>
                      <a:lnTo>
                        <a:pt x="1557" y="6037"/>
                      </a:lnTo>
                      <a:lnTo>
                        <a:pt x="1557" y="6132"/>
                      </a:lnTo>
                      <a:lnTo>
                        <a:pt x="1510" y="6226"/>
                      </a:lnTo>
                      <a:lnTo>
                        <a:pt x="1604" y="6320"/>
                      </a:lnTo>
                      <a:lnTo>
                        <a:pt x="1840" y="6556"/>
                      </a:lnTo>
                      <a:lnTo>
                        <a:pt x="2029" y="6839"/>
                      </a:lnTo>
                      <a:lnTo>
                        <a:pt x="2264" y="7216"/>
                      </a:lnTo>
                      <a:lnTo>
                        <a:pt x="2406" y="7405"/>
                      </a:lnTo>
                      <a:lnTo>
                        <a:pt x="2500" y="7594"/>
                      </a:lnTo>
                      <a:lnTo>
                        <a:pt x="2547" y="7735"/>
                      </a:lnTo>
                      <a:lnTo>
                        <a:pt x="2642" y="8254"/>
                      </a:lnTo>
                      <a:lnTo>
                        <a:pt x="2689" y="8820"/>
                      </a:lnTo>
                      <a:lnTo>
                        <a:pt x="2689" y="9244"/>
                      </a:lnTo>
                      <a:lnTo>
                        <a:pt x="2642" y="9574"/>
                      </a:lnTo>
                      <a:lnTo>
                        <a:pt x="2547" y="9763"/>
                      </a:lnTo>
                      <a:lnTo>
                        <a:pt x="2453" y="9857"/>
                      </a:lnTo>
                      <a:lnTo>
                        <a:pt x="2406" y="9905"/>
                      </a:lnTo>
                      <a:lnTo>
                        <a:pt x="2359" y="9999"/>
                      </a:lnTo>
                      <a:lnTo>
                        <a:pt x="2312" y="10282"/>
                      </a:lnTo>
                      <a:lnTo>
                        <a:pt x="2359" y="10470"/>
                      </a:lnTo>
                      <a:lnTo>
                        <a:pt x="2359" y="10659"/>
                      </a:lnTo>
                      <a:lnTo>
                        <a:pt x="2453" y="10801"/>
                      </a:lnTo>
                      <a:lnTo>
                        <a:pt x="2500" y="10848"/>
                      </a:lnTo>
                      <a:lnTo>
                        <a:pt x="2642" y="11178"/>
                      </a:lnTo>
                      <a:lnTo>
                        <a:pt x="2689" y="11319"/>
                      </a:lnTo>
                      <a:lnTo>
                        <a:pt x="2642" y="11461"/>
                      </a:lnTo>
                      <a:lnTo>
                        <a:pt x="2547" y="11650"/>
                      </a:lnTo>
                      <a:lnTo>
                        <a:pt x="2359" y="11932"/>
                      </a:lnTo>
                      <a:lnTo>
                        <a:pt x="2217" y="12263"/>
                      </a:lnTo>
                      <a:lnTo>
                        <a:pt x="2170" y="12498"/>
                      </a:lnTo>
                      <a:lnTo>
                        <a:pt x="2264" y="12781"/>
                      </a:lnTo>
                      <a:lnTo>
                        <a:pt x="3160" y="12451"/>
                      </a:lnTo>
                      <a:lnTo>
                        <a:pt x="3443" y="12310"/>
                      </a:lnTo>
                      <a:lnTo>
                        <a:pt x="3538" y="12215"/>
                      </a:lnTo>
                      <a:lnTo>
                        <a:pt x="3726" y="12168"/>
                      </a:lnTo>
                      <a:lnTo>
                        <a:pt x="3962" y="12074"/>
                      </a:lnTo>
                      <a:lnTo>
                        <a:pt x="4198" y="12121"/>
                      </a:lnTo>
                      <a:lnTo>
                        <a:pt x="4481" y="12168"/>
                      </a:lnTo>
                      <a:lnTo>
                        <a:pt x="4717" y="12168"/>
                      </a:lnTo>
                      <a:lnTo>
                        <a:pt x="5094" y="12263"/>
                      </a:lnTo>
                      <a:lnTo>
                        <a:pt x="5283" y="12357"/>
                      </a:lnTo>
                      <a:lnTo>
                        <a:pt x="5471" y="12404"/>
                      </a:lnTo>
                      <a:lnTo>
                        <a:pt x="5566" y="12451"/>
                      </a:lnTo>
                      <a:lnTo>
                        <a:pt x="6084" y="12451"/>
                      </a:lnTo>
                      <a:lnTo>
                        <a:pt x="7311" y="12357"/>
                      </a:lnTo>
                      <a:lnTo>
                        <a:pt x="7546" y="12357"/>
                      </a:lnTo>
                      <a:lnTo>
                        <a:pt x="7546" y="12310"/>
                      </a:lnTo>
                      <a:lnTo>
                        <a:pt x="7405" y="12074"/>
                      </a:lnTo>
                      <a:lnTo>
                        <a:pt x="7358" y="11932"/>
                      </a:lnTo>
                      <a:lnTo>
                        <a:pt x="7358" y="11791"/>
                      </a:lnTo>
                      <a:lnTo>
                        <a:pt x="7452" y="11650"/>
                      </a:lnTo>
                      <a:lnTo>
                        <a:pt x="7594" y="11602"/>
                      </a:lnTo>
                      <a:lnTo>
                        <a:pt x="7971" y="11414"/>
                      </a:lnTo>
                      <a:lnTo>
                        <a:pt x="8065" y="11272"/>
                      </a:lnTo>
                      <a:lnTo>
                        <a:pt x="8160" y="11225"/>
                      </a:lnTo>
                      <a:lnTo>
                        <a:pt x="8254" y="11178"/>
                      </a:lnTo>
                      <a:lnTo>
                        <a:pt x="8395" y="11225"/>
                      </a:lnTo>
                      <a:lnTo>
                        <a:pt x="8490" y="11272"/>
                      </a:lnTo>
                      <a:lnTo>
                        <a:pt x="8537" y="11367"/>
                      </a:lnTo>
                      <a:lnTo>
                        <a:pt x="8631" y="11508"/>
                      </a:lnTo>
                      <a:lnTo>
                        <a:pt x="9244" y="11508"/>
                      </a:lnTo>
                      <a:lnTo>
                        <a:pt x="9339" y="11555"/>
                      </a:lnTo>
                      <a:lnTo>
                        <a:pt x="9527" y="11791"/>
                      </a:lnTo>
                      <a:lnTo>
                        <a:pt x="9622" y="11980"/>
                      </a:lnTo>
                      <a:lnTo>
                        <a:pt x="9716" y="12027"/>
                      </a:lnTo>
                      <a:lnTo>
                        <a:pt x="9904" y="12121"/>
                      </a:lnTo>
                      <a:lnTo>
                        <a:pt x="10470" y="12121"/>
                      </a:lnTo>
                      <a:lnTo>
                        <a:pt x="10565" y="12168"/>
                      </a:lnTo>
                      <a:lnTo>
                        <a:pt x="10706" y="12215"/>
                      </a:lnTo>
                      <a:lnTo>
                        <a:pt x="10895" y="12451"/>
                      </a:lnTo>
                      <a:lnTo>
                        <a:pt x="11084" y="12687"/>
                      </a:lnTo>
                      <a:lnTo>
                        <a:pt x="11225" y="12876"/>
                      </a:lnTo>
                      <a:lnTo>
                        <a:pt x="11366" y="13017"/>
                      </a:lnTo>
                      <a:lnTo>
                        <a:pt x="11885" y="13064"/>
                      </a:lnTo>
                      <a:lnTo>
                        <a:pt x="11980" y="13112"/>
                      </a:lnTo>
                      <a:lnTo>
                        <a:pt x="12074" y="13159"/>
                      </a:lnTo>
                      <a:lnTo>
                        <a:pt x="12215" y="13159"/>
                      </a:lnTo>
                      <a:lnTo>
                        <a:pt x="12310" y="13112"/>
                      </a:lnTo>
                      <a:lnTo>
                        <a:pt x="12593" y="12734"/>
                      </a:lnTo>
                      <a:lnTo>
                        <a:pt x="12687" y="12687"/>
                      </a:lnTo>
                      <a:lnTo>
                        <a:pt x="12923" y="12498"/>
                      </a:lnTo>
                      <a:lnTo>
                        <a:pt x="12970" y="12498"/>
                      </a:lnTo>
                      <a:lnTo>
                        <a:pt x="13064" y="12451"/>
                      </a:lnTo>
                      <a:lnTo>
                        <a:pt x="13206" y="12546"/>
                      </a:lnTo>
                      <a:lnTo>
                        <a:pt x="13253" y="12498"/>
                      </a:lnTo>
                      <a:lnTo>
                        <a:pt x="13347" y="12451"/>
                      </a:lnTo>
                      <a:lnTo>
                        <a:pt x="13442" y="12451"/>
                      </a:lnTo>
                      <a:lnTo>
                        <a:pt x="13583" y="12498"/>
                      </a:lnTo>
                      <a:lnTo>
                        <a:pt x="13772" y="12546"/>
                      </a:lnTo>
                      <a:lnTo>
                        <a:pt x="13913" y="12640"/>
                      </a:lnTo>
                      <a:lnTo>
                        <a:pt x="14008" y="12781"/>
                      </a:lnTo>
                      <a:lnTo>
                        <a:pt x="14102" y="12876"/>
                      </a:lnTo>
                      <a:lnTo>
                        <a:pt x="14338" y="12593"/>
                      </a:lnTo>
                      <a:lnTo>
                        <a:pt x="14385" y="12546"/>
                      </a:lnTo>
                      <a:lnTo>
                        <a:pt x="14243" y="12263"/>
                      </a:lnTo>
                      <a:lnTo>
                        <a:pt x="14149" y="12074"/>
                      </a:lnTo>
                      <a:lnTo>
                        <a:pt x="14196" y="11932"/>
                      </a:lnTo>
                      <a:lnTo>
                        <a:pt x="14243" y="11791"/>
                      </a:lnTo>
                      <a:lnTo>
                        <a:pt x="14338" y="11650"/>
                      </a:lnTo>
                      <a:lnTo>
                        <a:pt x="14479" y="11508"/>
                      </a:lnTo>
                      <a:lnTo>
                        <a:pt x="14573" y="11461"/>
                      </a:lnTo>
                      <a:lnTo>
                        <a:pt x="14668" y="11414"/>
                      </a:lnTo>
                      <a:lnTo>
                        <a:pt x="14762" y="11461"/>
                      </a:lnTo>
                      <a:lnTo>
                        <a:pt x="14951" y="11508"/>
                      </a:lnTo>
                      <a:lnTo>
                        <a:pt x="15092" y="11555"/>
                      </a:lnTo>
                      <a:lnTo>
                        <a:pt x="15281" y="11650"/>
                      </a:lnTo>
                      <a:lnTo>
                        <a:pt x="15328" y="11838"/>
                      </a:lnTo>
                      <a:lnTo>
                        <a:pt x="15422" y="11885"/>
                      </a:lnTo>
                      <a:lnTo>
                        <a:pt x="15564" y="11980"/>
                      </a:lnTo>
                      <a:lnTo>
                        <a:pt x="16224" y="11980"/>
                      </a:lnTo>
                      <a:lnTo>
                        <a:pt x="16460" y="12074"/>
                      </a:lnTo>
                      <a:lnTo>
                        <a:pt x="16649" y="12215"/>
                      </a:lnTo>
                      <a:lnTo>
                        <a:pt x="16743" y="12310"/>
                      </a:lnTo>
                      <a:lnTo>
                        <a:pt x="16790" y="12451"/>
                      </a:lnTo>
                      <a:lnTo>
                        <a:pt x="16884" y="12781"/>
                      </a:lnTo>
                      <a:lnTo>
                        <a:pt x="17403" y="12404"/>
                      </a:lnTo>
                      <a:lnTo>
                        <a:pt x="17450" y="12263"/>
                      </a:lnTo>
                      <a:lnTo>
                        <a:pt x="17262" y="12263"/>
                      </a:lnTo>
                      <a:lnTo>
                        <a:pt x="16979" y="12215"/>
                      </a:lnTo>
                      <a:lnTo>
                        <a:pt x="16649" y="12074"/>
                      </a:lnTo>
                      <a:lnTo>
                        <a:pt x="15894" y="11697"/>
                      </a:lnTo>
                      <a:lnTo>
                        <a:pt x="15752" y="11602"/>
                      </a:lnTo>
                      <a:lnTo>
                        <a:pt x="15611" y="11508"/>
                      </a:lnTo>
                      <a:lnTo>
                        <a:pt x="15517" y="11319"/>
                      </a:lnTo>
                      <a:lnTo>
                        <a:pt x="15422" y="11084"/>
                      </a:lnTo>
                      <a:lnTo>
                        <a:pt x="15470" y="10848"/>
                      </a:lnTo>
                      <a:lnTo>
                        <a:pt x="15517" y="10706"/>
                      </a:lnTo>
                      <a:lnTo>
                        <a:pt x="15611" y="10565"/>
                      </a:lnTo>
                      <a:lnTo>
                        <a:pt x="15752" y="10376"/>
                      </a:lnTo>
                      <a:lnTo>
                        <a:pt x="15847" y="10282"/>
                      </a:lnTo>
                      <a:lnTo>
                        <a:pt x="15894" y="10235"/>
                      </a:lnTo>
                      <a:lnTo>
                        <a:pt x="16035" y="9999"/>
                      </a:lnTo>
                      <a:lnTo>
                        <a:pt x="16177" y="9763"/>
                      </a:lnTo>
                      <a:lnTo>
                        <a:pt x="16271" y="9669"/>
                      </a:lnTo>
                      <a:lnTo>
                        <a:pt x="16318" y="9622"/>
                      </a:lnTo>
                      <a:lnTo>
                        <a:pt x="16460" y="9480"/>
                      </a:lnTo>
                      <a:lnTo>
                        <a:pt x="16366" y="9339"/>
                      </a:lnTo>
                      <a:lnTo>
                        <a:pt x="16271" y="9150"/>
                      </a:lnTo>
                      <a:lnTo>
                        <a:pt x="16224" y="9103"/>
                      </a:lnTo>
                      <a:lnTo>
                        <a:pt x="15705" y="9433"/>
                      </a:lnTo>
                      <a:lnTo>
                        <a:pt x="15658" y="9527"/>
                      </a:lnTo>
                      <a:lnTo>
                        <a:pt x="15611" y="9622"/>
                      </a:lnTo>
                      <a:lnTo>
                        <a:pt x="15564" y="9810"/>
                      </a:lnTo>
                      <a:lnTo>
                        <a:pt x="15470" y="9952"/>
                      </a:lnTo>
                      <a:lnTo>
                        <a:pt x="15375" y="10093"/>
                      </a:lnTo>
                      <a:lnTo>
                        <a:pt x="15281" y="10140"/>
                      </a:lnTo>
                      <a:lnTo>
                        <a:pt x="15187" y="10140"/>
                      </a:lnTo>
                      <a:lnTo>
                        <a:pt x="14762" y="10093"/>
                      </a:lnTo>
                      <a:lnTo>
                        <a:pt x="14715" y="10093"/>
                      </a:lnTo>
                      <a:lnTo>
                        <a:pt x="14526" y="10046"/>
                      </a:lnTo>
                      <a:lnTo>
                        <a:pt x="14385" y="9905"/>
                      </a:lnTo>
                      <a:lnTo>
                        <a:pt x="14385" y="9763"/>
                      </a:lnTo>
                      <a:lnTo>
                        <a:pt x="14432" y="9622"/>
                      </a:lnTo>
                      <a:lnTo>
                        <a:pt x="14573" y="9433"/>
                      </a:lnTo>
                      <a:lnTo>
                        <a:pt x="14526" y="9433"/>
                      </a:lnTo>
                      <a:lnTo>
                        <a:pt x="14385" y="9527"/>
                      </a:lnTo>
                      <a:lnTo>
                        <a:pt x="14149" y="9716"/>
                      </a:lnTo>
                      <a:lnTo>
                        <a:pt x="14008" y="9763"/>
                      </a:lnTo>
                      <a:lnTo>
                        <a:pt x="13866" y="9763"/>
                      </a:lnTo>
                      <a:lnTo>
                        <a:pt x="13725" y="9857"/>
                      </a:lnTo>
                      <a:lnTo>
                        <a:pt x="13442" y="9999"/>
                      </a:lnTo>
                      <a:lnTo>
                        <a:pt x="13253" y="10093"/>
                      </a:lnTo>
                      <a:lnTo>
                        <a:pt x="12970" y="10093"/>
                      </a:lnTo>
                      <a:lnTo>
                        <a:pt x="12876" y="10046"/>
                      </a:lnTo>
                      <a:lnTo>
                        <a:pt x="12734" y="9952"/>
                      </a:lnTo>
                      <a:lnTo>
                        <a:pt x="12687" y="9810"/>
                      </a:lnTo>
                      <a:lnTo>
                        <a:pt x="12498" y="9574"/>
                      </a:lnTo>
                      <a:lnTo>
                        <a:pt x="12404" y="9386"/>
                      </a:lnTo>
                      <a:lnTo>
                        <a:pt x="12451" y="9197"/>
                      </a:lnTo>
                      <a:lnTo>
                        <a:pt x="12498" y="8961"/>
                      </a:lnTo>
                      <a:lnTo>
                        <a:pt x="12640" y="8773"/>
                      </a:lnTo>
                      <a:lnTo>
                        <a:pt x="12687" y="8678"/>
                      </a:lnTo>
                      <a:lnTo>
                        <a:pt x="12781" y="8631"/>
                      </a:lnTo>
                      <a:lnTo>
                        <a:pt x="12970" y="8631"/>
                      </a:lnTo>
                      <a:lnTo>
                        <a:pt x="13159" y="8584"/>
                      </a:lnTo>
                      <a:lnTo>
                        <a:pt x="13347" y="8348"/>
                      </a:lnTo>
                      <a:lnTo>
                        <a:pt x="13489" y="8254"/>
                      </a:lnTo>
                      <a:lnTo>
                        <a:pt x="13630" y="8207"/>
                      </a:lnTo>
                      <a:lnTo>
                        <a:pt x="13772" y="8254"/>
                      </a:lnTo>
                      <a:lnTo>
                        <a:pt x="13913" y="8348"/>
                      </a:lnTo>
                      <a:lnTo>
                        <a:pt x="14008" y="8443"/>
                      </a:lnTo>
                      <a:lnTo>
                        <a:pt x="14149" y="8490"/>
                      </a:lnTo>
                      <a:lnTo>
                        <a:pt x="14385" y="8537"/>
                      </a:lnTo>
                      <a:lnTo>
                        <a:pt x="14856" y="8537"/>
                      </a:lnTo>
                      <a:lnTo>
                        <a:pt x="14856" y="8443"/>
                      </a:lnTo>
                      <a:lnTo>
                        <a:pt x="14432" y="8065"/>
                      </a:lnTo>
                      <a:lnTo>
                        <a:pt x="13960" y="7547"/>
                      </a:lnTo>
                      <a:lnTo>
                        <a:pt x="13866" y="7405"/>
                      </a:lnTo>
                      <a:lnTo>
                        <a:pt x="13819" y="7075"/>
                      </a:lnTo>
                      <a:lnTo>
                        <a:pt x="13819" y="6839"/>
                      </a:lnTo>
                      <a:lnTo>
                        <a:pt x="13866" y="6650"/>
                      </a:lnTo>
                      <a:lnTo>
                        <a:pt x="13913" y="6367"/>
                      </a:lnTo>
                      <a:lnTo>
                        <a:pt x="13394" y="6462"/>
                      </a:lnTo>
                      <a:lnTo>
                        <a:pt x="12970" y="6509"/>
                      </a:lnTo>
                      <a:lnTo>
                        <a:pt x="10565" y="7075"/>
                      </a:lnTo>
                      <a:lnTo>
                        <a:pt x="8442" y="7358"/>
                      </a:lnTo>
                      <a:lnTo>
                        <a:pt x="8348" y="7358"/>
                      </a:lnTo>
                      <a:lnTo>
                        <a:pt x="8301" y="7311"/>
                      </a:lnTo>
                      <a:lnTo>
                        <a:pt x="8207" y="7264"/>
                      </a:lnTo>
                      <a:lnTo>
                        <a:pt x="8207" y="7169"/>
                      </a:lnTo>
                      <a:lnTo>
                        <a:pt x="8065" y="6132"/>
                      </a:lnTo>
                      <a:lnTo>
                        <a:pt x="8160" y="5471"/>
                      </a:lnTo>
                      <a:lnTo>
                        <a:pt x="8254" y="4434"/>
                      </a:lnTo>
                      <a:lnTo>
                        <a:pt x="8301" y="4292"/>
                      </a:lnTo>
                      <a:lnTo>
                        <a:pt x="8348" y="4151"/>
                      </a:lnTo>
                      <a:lnTo>
                        <a:pt x="8584" y="3679"/>
                      </a:lnTo>
                      <a:lnTo>
                        <a:pt x="8820" y="3255"/>
                      </a:lnTo>
                      <a:lnTo>
                        <a:pt x="8914" y="3019"/>
                      </a:lnTo>
                      <a:lnTo>
                        <a:pt x="8914" y="2830"/>
                      </a:lnTo>
                      <a:lnTo>
                        <a:pt x="8961" y="2595"/>
                      </a:lnTo>
                      <a:lnTo>
                        <a:pt x="9056" y="2406"/>
                      </a:lnTo>
                      <a:lnTo>
                        <a:pt x="9150" y="2312"/>
                      </a:lnTo>
                      <a:lnTo>
                        <a:pt x="9339" y="2170"/>
                      </a:lnTo>
                      <a:lnTo>
                        <a:pt x="9339" y="2076"/>
                      </a:lnTo>
                      <a:lnTo>
                        <a:pt x="9244" y="2029"/>
                      </a:lnTo>
                      <a:lnTo>
                        <a:pt x="9150" y="1887"/>
                      </a:lnTo>
                      <a:lnTo>
                        <a:pt x="8961" y="1604"/>
                      </a:lnTo>
                      <a:lnTo>
                        <a:pt x="8867" y="1321"/>
                      </a:lnTo>
                      <a:lnTo>
                        <a:pt x="8820" y="1133"/>
                      </a:lnTo>
                      <a:lnTo>
                        <a:pt x="8725" y="897"/>
                      </a:lnTo>
                      <a:lnTo>
                        <a:pt x="8631" y="755"/>
                      </a:lnTo>
                      <a:lnTo>
                        <a:pt x="8584" y="708"/>
                      </a:lnTo>
                      <a:lnTo>
                        <a:pt x="8537" y="661"/>
                      </a:lnTo>
                      <a:lnTo>
                        <a:pt x="8490" y="567"/>
                      </a:lnTo>
                      <a:lnTo>
                        <a:pt x="8584" y="472"/>
                      </a:lnTo>
                      <a:lnTo>
                        <a:pt x="8490" y="519"/>
                      </a:lnTo>
                      <a:lnTo>
                        <a:pt x="8348" y="237"/>
                      </a:lnTo>
                      <a:lnTo>
                        <a:pt x="8301" y="142"/>
                      </a:lnTo>
                      <a:lnTo>
                        <a:pt x="8254"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5" name="Google Shape;1365;p73"/>
            <p:cNvGrpSpPr/>
            <p:nvPr/>
          </p:nvGrpSpPr>
          <p:grpSpPr>
            <a:xfrm>
              <a:off x="3795597" y="3089822"/>
              <a:ext cx="1154416" cy="928066"/>
              <a:chOff x="3862651" y="3216763"/>
              <a:chExt cx="1054935" cy="848091"/>
            </a:xfrm>
          </p:grpSpPr>
          <p:sp>
            <p:nvSpPr>
              <p:cNvPr id="1366" name="Google Shape;1366;p73"/>
              <p:cNvSpPr/>
              <p:nvPr/>
            </p:nvSpPr>
            <p:spPr>
              <a:xfrm>
                <a:off x="3862651" y="3216763"/>
                <a:ext cx="397050" cy="456264"/>
              </a:xfrm>
              <a:custGeom>
                <a:avLst/>
                <a:gdLst/>
                <a:ahLst/>
                <a:cxnLst/>
                <a:rect l="l" t="t" r="r" b="b"/>
                <a:pathLst>
                  <a:path w="18017" h="20704" extrusionOk="0">
                    <a:moveTo>
                      <a:pt x="17309" y="0"/>
                    </a:moveTo>
                    <a:lnTo>
                      <a:pt x="236" y="330"/>
                    </a:lnTo>
                    <a:lnTo>
                      <a:pt x="1" y="20704"/>
                    </a:lnTo>
                    <a:lnTo>
                      <a:pt x="2264" y="20562"/>
                    </a:lnTo>
                    <a:lnTo>
                      <a:pt x="2123" y="19383"/>
                    </a:lnTo>
                    <a:lnTo>
                      <a:pt x="2170" y="19242"/>
                    </a:lnTo>
                    <a:lnTo>
                      <a:pt x="2264" y="19148"/>
                    </a:lnTo>
                    <a:lnTo>
                      <a:pt x="2594" y="19053"/>
                    </a:lnTo>
                    <a:lnTo>
                      <a:pt x="2877" y="18959"/>
                    </a:lnTo>
                    <a:lnTo>
                      <a:pt x="3160" y="18959"/>
                    </a:lnTo>
                    <a:lnTo>
                      <a:pt x="4245" y="19006"/>
                    </a:lnTo>
                    <a:lnTo>
                      <a:pt x="4622" y="19006"/>
                    </a:lnTo>
                    <a:lnTo>
                      <a:pt x="5660" y="18959"/>
                    </a:lnTo>
                    <a:lnTo>
                      <a:pt x="5990" y="19006"/>
                    </a:lnTo>
                    <a:lnTo>
                      <a:pt x="7075" y="18959"/>
                    </a:lnTo>
                    <a:lnTo>
                      <a:pt x="6980" y="18346"/>
                    </a:lnTo>
                    <a:lnTo>
                      <a:pt x="6980" y="18251"/>
                    </a:lnTo>
                    <a:lnTo>
                      <a:pt x="7028" y="18157"/>
                    </a:lnTo>
                    <a:lnTo>
                      <a:pt x="7122" y="18110"/>
                    </a:lnTo>
                    <a:lnTo>
                      <a:pt x="7216" y="18063"/>
                    </a:lnTo>
                    <a:lnTo>
                      <a:pt x="18016" y="17874"/>
                    </a:lnTo>
                    <a:lnTo>
                      <a:pt x="17356" y="1604"/>
                    </a:lnTo>
                    <a:lnTo>
                      <a:pt x="17309" y="0"/>
                    </a:ln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3"/>
              <p:cNvSpPr/>
              <p:nvPr/>
            </p:nvSpPr>
            <p:spPr>
              <a:xfrm>
                <a:off x="4027910" y="3245852"/>
                <a:ext cx="889676" cy="819002"/>
              </a:xfrm>
              <a:custGeom>
                <a:avLst/>
                <a:gdLst/>
                <a:ahLst/>
                <a:cxnLst/>
                <a:rect l="l" t="t" r="r" b="b"/>
                <a:pathLst>
                  <a:path w="40371" h="37164" extrusionOk="0">
                    <a:moveTo>
                      <a:pt x="18629" y="1"/>
                    </a:moveTo>
                    <a:lnTo>
                      <a:pt x="10328" y="519"/>
                    </a:lnTo>
                    <a:lnTo>
                      <a:pt x="10989" y="16743"/>
                    </a:lnTo>
                    <a:lnTo>
                      <a:pt x="10942" y="16837"/>
                    </a:lnTo>
                    <a:lnTo>
                      <a:pt x="10894" y="16931"/>
                    </a:lnTo>
                    <a:lnTo>
                      <a:pt x="10847" y="16979"/>
                    </a:lnTo>
                    <a:lnTo>
                      <a:pt x="10753" y="17026"/>
                    </a:lnTo>
                    <a:lnTo>
                      <a:pt x="0" y="17214"/>
                    </a:lnTo>
                    <a:lnTo>
                      <a:pt x="47" y="17592"/>
                    </a:lnTo>
                    <a:lnTo>
                      <a:pt x="566" y="17828"/>
                    </a:lnTo>
                    <a:lnTo>
                      <a:pt x="755" y="17922"/>
                    </a:lnTo>
                    <a:lnTo>
                      <a:pt x="896" y="18063"/>
                    </a:lnTo>
                    <a:lnTo>
                      <a:pt x="1038" y="18299"/>
                    </a:lnTo>
                    <a:lnTo>
                      <a:pt x="1226" y="18676"/>
                    </a:lnTo>
                    <a:lnTo>
                      <a:pt x="1368" y="18818"/>
                    </a:lnTo>
                    <a:lnTo>
                      <a:pt x="1509" y="18912"/>
                    </a:lnTo>
                    <a:lnTo>
                      <a:pt x="1745" y="19054"/>
                    </a:lnTo>
                    <a:lnTo>
                      <a:pt x="1839" y="19148"/>
                    </a:lnTo>
                    <a:lnTo>
                      <a:pt x="2170" y="19478"/>
                    </a:lnTo>
                    <a:lnTo>
                      <a:pt x="2358" y="19620"/>
                    </a:lnTo>
                    <a:lnTo>
                      <a:pt x="2500" y="19808"/>
                    </a:lnTo>
                    <a:lnTo>
                      <a:pt x="2736" y="20044"/>
                    </a:lnTo>
                    <a:lnTo>
                      <a:pt x="3113" y="20421"/>
                    </a:lnTo>
                    <a:lnTo>
                      <a:pt x="3867" y="21034"/>
                    </a:lnTo>
                    <a:lnTo>
                      <a:pt x="4103" y="21129"/>
                    </a:lnTo>
                    <a:lnTo>
                      <a:pt x="4386" y="21270"/>
                    </a:lnTo>
                    <a:lnTo>
                      <a:pt x="4763" y="21412"/>
                    </a:lnTo>
                    <a:lnTo>
                      <a:pt x="4905" y="21506"/>
                    </a:lnTo>
                    <a:lnTo>
                      <a:pt x="5046" y="21600"/>
                    </a:lnTo>
                    <a:lnTo>
                      <a:pt x="5329" y="21789"/>
                    </a:lnTo>
                    <a:lnTo>
                      <a:pt x="5565" y="21978"/>
                    </a:lnTo>
                    <a:lnTo>
                      <a:pt x="5660" y="22072"/>
                    </a:lnTo>
                    <a:lnTo>
                      <a:pt x="5707" y="22214"/>
                    </a:lnTo>
                    <a:lnTo>
                      <a:pt x="5707" y="22308"/>
                    </a:lnTo>
                    <a:lnTo>
                      <a:pt x="5707" y="22402"/>
                    </a:lnTo>
                    <a:lnTo>
                      <a:pt x="5707" y="22496"/>
                    </a:lnTo>
                    <a:lnTo>
                      <a:pt x="5660" y="22827"/>
                    </a:lnTo>
                    <a:lnTo>
                      <a:pt x="5801" y="23015"/>
                    </a:lnTo>
                    <a:lnTo>
                      <a:pt x="5848" y="23015"/>
                    </a:lnTo>
                    <a:lnTo>
                      <a:pt x="5943" y="23157"/>
                    </a:lnTo>
                    <a:lnTo>
                      <a:pt x="6178" y="23487"/>
                    </a:lnTo>
                    <a:lnTo>
                      <a:pt x="6225" y="23676"/>
                    </a:lnTo>
                    <a:lnTo>
                      <a:pt x="6320" y="23864"/>
                    </a:lnTo>
                    <a:lnTo>
                      <a:pt x="6320" y="24147"/>
                    </a:lnTo>
                    <a:lnTo>
                      <a:pt x="6367" y="24713"/>
                    </a:lnTo>
                    <a:lnTo>
                      <a:pt x="6461" y="24807"/>
                    </a:lnTo>
                    <a:lnTo>
                      <a:pt x="6744" y="25185"/>
                    </a:lnTo>
                    <a:lnTo>
                      <a:pt x="6933" y="25420"/>
                    </a:lnTo>
                    <a:lnTo>
                      <a:pt x="7216" y="25609"/>
                    </a:lnTo>
                    <a:lnTo>
                      <a:pt x="8584" y="26317"/>
                    </a:lnTo>
                    <a:lnTo>
                      <a:pt x="9527" y="26741"/>
                    </a:lnTo>
                    <a:lnTo>
                      <a:pt x="10847" y="27448"/>
                    </a:lnTo>
                    <a:lnTo>
                      <a:pt x="10894" y="27448"/>
                    </a:lnTo>
                    <a:lnTo>
                      <a:pt x="11083" y="27401"/>
                    </a:lnTo>
                    <a:lnTo>
                      <a:pt x="11177" y="27401"/>
                    </a:lnTo>
                    <a:lnTo>
                      <a:pt x="11366" y="27071"/>
                    </a:lnTo>
                    <a:lnTo>
                      <a:pt x="11460" y="26882"/>
                    </a:lnTo>
                    <a:lnTo>
                      <a:pt x="11508" y="26788"/>
                    </a:lnTo>
                    <a:lnTo>
                      <a:pt x="11602" y="26741"/>
                    </a:lnTo>
                    <a:lnTo>
                      <a:pt x="11743" y="26600"/>
                    </a:lnTo>
                    <a:lnTo>
                      <a:pt x="11885" y="26411"/>
                    </a:lnTo>
                    <a:lnTo>
                      <a:pt x="12073" y="25703"/>
                    </a:lnTo>
                    <a:lnTo>
                      <a:pt x="12262" y="25138"/>
                    </a:lnTo>
                    <a:lnTo>
                      <a:pt x="12262" y="25043"/>
                    </a:lnTo>
                    <a:lnTo>
                      <a:pt x="12262" y="24949"/>
                    </a:lnTo>
                    <a:lnTo>
                      <a:pt x="12309" y="24807"/>
                    </a:lnTo>
                    <a:lnTo>
                      <a:pt x="12451" y="24666"/>
                    </a:lnTo>
                    <a:lnTo>
                      <a:pt x="12687" y="24572"/>
                    </a:lnTo>
                    <a:lnTo>
                      <a:pt x="12970" y="24524"/>
                    </a:lnTo>
                    <a:lnTo>
                      <a:pt x="13158" y="24524"/>
                    </a:lnTo>
                    <a:lnTo>
                      <a:pt x="13252" y="24383"/>
                    </a:lnTo>
                    <a:lnTo>
                      <a:pt x="13347" y="24289"/>
                    </a:lnTo>
                    <a:lnTo>
                      <a:pt x="13441" y="24100"/>
                    </a:lnTo>
                    <a:lnTo>
                      <a:pt x="13583" y="24053"/>
                    </a:lnTo>
                    <a:lnTo>
                      <a:pt x="13724" y="24006"/>
                    </a:lnTo>
                    <a:lnTo>
                      <a:pt x="13866" y="24006"/>
                    </a:lnTo>
                    <a:lnTo>
                      <a:pt x="13960" y="24100"/>
                    </a:lnTo>
                    <a:lnTo>
                      <a:pt x="14196" y="24289"/>
                    </a:lnTo>
                    <a:lnTo>
                      <a:pt x="14290" y="24336"/>
                    </a:lnTo>
                    <a:lnTo>
                      <a:pt x="14620" y="24336"/>
                    </a:lnTo>
                    <a:lnTo>
                      <a:pt x="14762" y="24289"/>
                    </a:lnTo>
                    <a:lnTo>
                      <a:pt x="14950" y="24289"/>
                    </a:lnTo>
                    <a:lnTo>
                      <a:pt x="15092" y="24336"/>
                    </a:lnTo>
                    <a:lnTo>
                      <a:pt x="15186" y="24383"/>
                    </a:lnTo>
                    <a:lnTo>
                      <a:pt x="15516" y="24336"/>
                    </a:lnTo>
                    <a:lnTo>
                      <a:pt x="15846" y="24336"/>
                    </a:lnTo>
                    <a:lnTo>
                      <a:pt x="16082" y="24383"/>
                    </a:lnTo>
                    <a:lnTo>
                      <a:pt x="16412" y="24524"/>
                    </a:lnTo>
                    <a:lnTo>
                      <a:pt x="16507" y="24572"/>
                    </a:lnTo>
                    <a:lnTo>
                      <a:pt x="16978" y="24996"/>
                    </a:lnTo>
                    <a:lnTo>
                      <a:pt x="17073" y="24996"/>
                    </a:lnTo>
                    <a:lnTo>
                      <a:pt x="17356" y="25090"/>
                    </a:lnTo>
                    <a:lnTo>
                      <a:pt x="17497" y="25185"/>
                    </a:lnTo>
                    <a:lnTo>
                      <a:pt x="17638" y="25279"/>
                    </a:lnTo>
                    <a:lnTo>
                      <a:pt x="17921" y="25562"/>
                    </a:lnTo>
                    <a:lnTo>
                      <a:pt x="18110" y="25751"/>
                    </a:lnTo>
                    <a:lnTo>
                      <a:pt x="18299" y="25939"/>
                    </a:lnTo>
                    <a:lnTo>
                      <a:pt x="18487" y="26034"/>
                    </a:lnTo>
                    <a:lnTo>
                      <a:pt x="18676" y="26128"/>
                    </a:lnTo>
                    <a:lnTo>
                      <a:pt x="18818" y="26269"/>
                    </a:lnTo>
                    <a:lnTo>
                      <a:pt x="19006" y="26458"/>
                    </a:lnTo>
                    <a:lnTo>
                      <a:pt x="19148" y="26741"/>
                    </a:lnTo>
                    <a:lnTo>
                      <a:pt x="19289" y="27024"/>
                    </a:lnTo>
                    <a:lnTo>
                      <a:pt x="19383" y="27213"/>
                    </a:lnTo>
                    <a:lnTo>
                      <a:pt x="19714" y="27684"/>
                    </a:lnTo>
                    <a:lnTo>
                      <a:pt x="19855" y="27873"/>
                    </a:lnTo>
                    <a:lnTo>
                      <a:pt x="19902" y="27967"/>
                    </a:lnTo>
                    <a:lnTo>
                      <a:pt x="20515" y="29146"/>
                    </a:lnTo>
                    <a:lnTo>
                      <a:pt x="20657" y="29524"/>
                    </a:lnTo>
                    <a:lnTo>
                      <a:pt x="20704" y="29665"/>
                    </a:lnTo>
                    <a:lnTo>
                      <a:pt x="20893" y="29854"/>
                    </a:lnTo>
                    <a:lnTo>
                      <a:pt x="20940" y="29901"/>
                    </a:lnTo>
                    <a:lnTo>
                      <a:pt x="21600" y="30420"/>
                    </a:lnTo>
                    <a:lnTo>
                      <a:pt x="21836" y="30608"/>
                    </a:lnTo>
                    <a:lnTo>
                      <a:pt x="21977" y="30797"/>
                    </a:lnTo>
                    <a:lnTo>
                      <a:pt x="22213" y="31080"/>
                    </a:lnTo>
                    <a:lnTo>
                      <a:pt x="22449" y="31268"/>
                    </a:lnTo>
                    <a:lnTo>
                      <a:pt x="23204" y="31787"/>
                    </a:lnTo>
                    <a:lnTo>
                      <a:pt x="23251" y="31882"/>
                    </a:lnTo>
                    <a:lnTo>
                      <a:pt x="23534" y="32495"/>
                    </a:lnTo>
                    <a:lnTo>
                      <a:pt x="23581" y="32589"/>
                    </a:lnTo>
                    <a:lnTo>
                      <a:pt x="23581" y="33061"/>
                    </a:lnTo>
                    <a:lnTo>
                      <a:pt x="23722" y="33155"/>
                    </a:lnTo>
                    <a:lnTo>
                      <a:pt x="23817" y="33296"/>
                    </a:lnTo>
                    <a:lnTo>
                      <a:pt x="23864" y="33438"/>
                    </a:lnTo>
                    <a:lnTo>
                      <a:pt x="23817" y="33579"/>
                    </a:lnTo>
                    <a:lnTo>
                      <a:pt x="23817" y="33721"/>
                    </a:lnTo>
                    <a:lnTo>
                      <a:pt x="23769" y="33815"/>
                    </a:lnTo>
                    <a:lnTo>
                      <a:pt x="23817" y="33862"/>
                    </a:lnTo>
                    <a:lnTo>
                      <a:pt x="24052" y="34098"/>
                    </a:lnTo>
                    <a:lnTo>
                      <a:pt x="24335" y="34381"/>
                    </a:lnTo>
                    <a:lnTo>
                      <a:pt x="24713" y="34947"/>
                    </a:lnTo>
                    <a:lnTo>
                      <a:pt x="24948" y="35324"/>
                    </a:lnTo>
                    <a:lnTo>
                      <a:pt x="25279" y="35890"/>
                    </a:lnTo>
                    <a:lnTo>
                      <a:pt x="25609" y="35890"/>
                    </a:lnTo>
                    <a:lnTo>
                      <a:pt x="26033" y="35985"/>
                    </a:lnTo>
                    <a:lnTo>
                      <a:pt x="26175" y="36032"/>
                    </a:lnTo>
                    <a:lnTo>
                      <a:pt x="26693" y="36220"/>
                    </a:lnTo>
                    <a:lnTo>
                      <a:pt x="27448" y="36503"/>
                    </a:lnTo>
                    <a:lnTo>
                      <a:pt x="27731" y="36598"/>
                    </a:lnTo>
                    <a:lnTo>
                      <a:pt x="27778" y="36598"/>
                    </a:lnTo>
                    <a:lnTo>
                      <a:pt x="28203" y="36739"/>
                    </a:lnTo>
                    <a:lnTo>
                      <a:pt x="28627" y="36786"/>
                    </a:lnTo>
                    <a:lnTo>
                      <a:pt x="28910" y="36739"/>
                    </a:lnTo>
                    <a:lnTo>
                      <a:pt x="29099" y="36692"/>
                    </a:lnTo>
                    <a:lnTo>
                      <a:pt x="29382" y="36645"/>
                    </a:lnTo>
                    <a:lnTo>
                      <a:pt x="29617" y="36645"/>
                    </a:lnTo>
                    <a:lnTo>
                      <a:pt x="29759" y="36692"/>
                    </a:lnTo>
                    <a:lnTo>
                      <a:pt x="29948" y="36786"/>
                    </a:lnTo>
                    <a:lnTo>
                      <a:pt x="30136" y="36928"/>
                    </a:lnTo>
                    <a:lnTo>
                      <a:pt x="30325" y="37069"/>
                    </a:lnTo>
                    <a:lnTo>
                      <a:pt x="30844" y="37164"/>
                    </a:lnTo>
                    <a:lnTo>
                      <a:pt x="30985" y="36975"/>
                    </a:lnTo>
                    <a:lnTo>
                      <a:pt x="31315" y="36786"/>
                    </a:lnTo>
                    <a:lnTo>
                      <a:pt x="31127" y="36692"/>
                    </a:lnTo>
                    <a:lnTo>
                      <a:pt x="30891" y="36456"/>
                    </a:lnTo>
                    <a:lnTo>
                      <a:pt x="30419" y="35843"/>
                    </a:lnTo>
                    <a:lnTo>
                      <a:pt x="30136" y="35372"/>
                    </a:lnTo>
                    <a:lnTo>
                      <a:pt x="29948" y="35041"/>
                    </a:lnTo>
                    <a:lnTo>
                      <a:pt x="29900" y="34711"/>
                    </a:lnTo>
                    <a:lnTo>
                      <a:pt x="29853" y="34617"/>
                    </a:lnTo>
                    <a:lnTo>
                      <a:pt x="29665" y="33862"/>
                    </a:lnTo>
                    <a:lnTo>
                      <a:pt x="29665" y="33627"/>
                    </a:lnTo>
                    <a:lnTo>
                      <a:pt x="29665" y="33296"/>
                    </a:lnTo>
                    <a:lnTo>
                      <a:pt x="29759" y="33061"/>
                    </a:lnTo>
                    <a:lnTo>
                      <a:pt x="29806" y="32919"/>
                    </a:lnTo>
                    <a:lnTo>
                      <a:pt x="29853" y="32589"/>
                    </a:lnTo>
                    <a:lnTo>
                      <a:pt x="29712" y="32495"/>
                    </a:lnTo>
                    <a:lnTo>
                      <a:pt x="29665" y="32353"/>
                    </a:lnTo>
                    <a:lnTo>
                      <a:pt x="29665" y="32306"/>
                    </a:lnTo>
                    <a:lnTo>
                      <a:pt x="29665" y="32212"/>
                    </a:lnTo>
                    <a:lnTo>
                      <a:pt x="29995" y="31834"/>
                    </a:lnTo>
                    <a:lnTo>
                      <a:pt x="30089" y="31646"/>
                    </a:lnTo>
                    <a:lnTo>
                      <a:pt x="30136" y="31457"/>
                    </a:lnTo>
                    <a:lnTo>
                      <a:pt x="30136" y="31221"/>
                    </a:lnTo>
                    <a:lnTo>
                      <a:pt x="30089" y="30986"/>
                    </a:lnTo>
                    <a:lnTo>
                      <a:pt x="29900" y="30891"/>
                    </a:lnTo>
                    <a:lnTo>
                      <a:pt x="29806" y="30750"/>
                    </a:lnTo>
                    <a:lnTo>
                      <a:pt x="29759" y="30608"/>
                    </a:lnTo>
                    <a:lnTo>
                      <a:pt x="29759" y="30514"/>
                    </a:lnTo>
                    <a:lnTo>
                      <a:pt x="29806" y="30325"/>
                    </a:lnTo>
                    <a:lnTo>
                      <a:pt x="29806" y="30184"/>
                    </a:lnTo>
                    <a:lnTo>
                      <a:pt x="29853" y="30042"/>
                    </a:lnTo>
                    <a:lnTo>
                      <a:pt x="29995" y="29901"/>
                    </a:lnTo>
                    <a:lnTo>
                      <a:pt x="30136" y="29806"/>
                    </a:lnTo>
                    <a:lnTo>
                      <a:pt x="30372" y="29854"/>
                    </a:lnTo>
                    <a:lnTo>
                      <a:pt x="30655" y="29854"/>
                    </a:lnTo>
                    <a:lnTo>
                      <a:pt x="30749" y="29712"/>
                    </a:lnTo>
                    <a:lnTo>
                      <a:pt x="30702" y="29146"/>
                    </a:lnTo>
                    <a:lnTo>
                      <a:pt x="30702" y="29005"/>
                    </a:lnTo>
                    <a:lnTo>
                      <a:pt x="30749" y="28910"/>
                    </a:lnTo>
                    <a:lnTo>
                      <a:pt x="30844" y="28769"/>
                    </a:lnTo>
                    <a:lnTo>
                      <a:pt x="30985" y="28722"/>
                    </a:lnTo>
                    <a:lnTo>
                      <a:pt x="31645" y="28675"/>
                    </a:lnTo>
                    <a:lnTo>
                      <a:pt x="31645" y="28580"/>
                    </a:lnTo>
                    <a:lnTo>
                      <a:pt x="31598" y="28533"/>
                    </a:lnTo>
                    <a:lnTo>
                      <a:pt x="31504" y="28344"/>
                    </a:lnTo>
                    <a:lnTo>
                      <a:pt x="31504" y="28203"/>
                    </a:lnTo>
                    <a:lnTo>
                      <a:pt x="31504" y="28109"/>
                    </a:lnTo>
                    <a:lnTo>
                      <a:pt x="31598" y="27967"/>
                    </a:lnTo>
                    <a:lnTo>
                      <a:pt x="31787" y="27873"/>
                    </a:lnTo>
                    <a:lnTo>
                      <a:pt x="32258" y="27873"/>
                    </a:lnTo>
                    <a:lnTo>
                      <a:pt x="32400" y="27826"/>
                    </a:lnTo>
                    <a:lnTo>
                      <a:pt x="32589" y="27779"/>
                    </a:lnTo>
                    <a:lnTo>
                      <a:pt x="32494" y="27684"/>
                    </a:lnTo>
                    <a:lnTo>
                      <a:pt x="32353" y="27590"/>
                    </a:lnTo>
                    <a:lnTo>
                      <a:pt x="32211" y="27448"/>
                    </a:lnTo>
                    <a:lnTo>
                      <a:pt x="32164" y="27354"/>
                    </a:lnTo>
                    <a:lnTo>
                      <a:pt x="32211" y="27213"/>
                    </a:lnTo>
                    <a:lnTo>
                      <a:pt x="32258" y="27071"/>
                    </a:lnTo>
                    <a:lnTo>
                      <a:pt x="32353" y="27024"/>
                    </a:lnTo>
                    <a:lnTo>
                      <a:pt x="32636" y="26930"/>
                    </a:lnTo>
                    <a:lnTo>
                      <a:pt x="32824" y="26882"/>
                    </a:lnTo>
                    <a:lnTo>
                      <a:pt x="32966" y="26835"/>
                    </a:lnTo>
                    <a:lnTo>
                      <a:pt x="33107" y="26552"/>
                    </a:lnTo>
                    <a:lnTo>
                      <a:pt x="33202" y="26411"/>
                    </a:lnTo>
                    <a:lnTo>
                      <a:pt x="33296" y="26317"/>
                    </a:lnTo>
                    <a:lnTo>
                      <a:pt x="33485" y="26317"/>
                    </a:lnTo>
                    <a:lnTo>
                      <a:pt x="33579" y="26364"/>
                    </a:lnTo>
                    <a:lnTo>
                      <a:pt x="33626" y="26505"/>
                    </a:lnTo>
                    <a:lnTo>
                      <a:pt x="33673" y="26788"/>
                    </a:lnTo>
                    <a:lnTo>
                      <a:pt x="33862" y="26741"/>
                    </a:lnTo>
                    <a:lnTo>
                      <a:pt x="34003" y="26647"/>
                    </a:lnTo>
                    <a:lnTo>
                      <a:pt x="34051" y="26600"/>
                    </a:lnTo>
                    <a:lnTo>
                      <a:pt x="34381" y="26364"/>
                    </a:lnTo>
                    <a:lnTo>
                      <a:pt x="34711" y="26175"/>
                    </a:lnTo>
                    <a:lnTo>
                      <a:pt x="34947" y="26034"/>
                    </a:lnTo>
                    <a:lnTo>
                      <a:pt x="35277" y="25798"/>
                    </a:lnTo>
                    <a:lnTo>
                      <a:pt x="35843" y="25326"/>
                    </a:lnTo>
                    <a:lnTo>
                      <a:pt x="36220" y="24902"/>
                    </a:lnTo>
                    <a:lnTo>
                      <a:pt x="36220" y="24666"/>
                    </a:lnTo>
                    <a:lnTo>
                      <a:pt x="36220" y="24524"/>
                    </a:lnTo>
                    <a:lnTo>
                      <a:pt x="36314" y="24289"/>
                    </a:lnTo>
                    <a:lnTo>
                      <a:pt x="36409" y="24147"/>
                    </a:lnTo>
                    <a:lnTo>
                      <a:pt x="36550" y="24053"/>
                    </a:lnTo>
                    <a:lnTo>
                      <a:pt x="36880" y="23770"/>
                    </a:lnTo>
                    <a:lnTo>
                      <a:pt x="37022" y="23676"/>
                    </a:lnTo>
                    <a:lnTo>
                      <a:pt x="36975" y="23628"/>
                    </a:lnTo>
                    <a:lnTo>
                      <a:pt x="36927" y="23534"/>
                    </a:lnTo>
                    <a:lnTo>
                      <a:pt x="36833" y="23440"/>
                    </a:lnTo>
                    <a:lnTo>
                      <a:pt x="36597" y="23157"/>
                    </a:lnTo>
                    <a:lnTo>
                      <a:pt x="36550" y="23015"/>
                    </a:lnTo>
                    <a:lnTo>
                      <a:pt x="36550" y="22827"/>
                    </a:lnTo>
                    <a:lnTo>
                      <a:pt x="36597" y="22779"/>
                    </a:lnTo>
                    <a:lnTo>
                      <a:pt x="36644" y="22591"/>
                    </a:lnTo>
                    <a:lnTo>
                      <a:pt x="36739" y="22402"/>
                    </a:lnTo>
                    <a:lnTo>
                      <a:pt x="36880" y="22214"/>
                    </a:lnTo>
                    <a:lnTo>
                      <a:pt x="36975" y="22166"/>
                    </a:lnTo>
                    <a:lnTo>
                      <a:pt x="37069" y="22119"/>
                    </a:lnTo>
                    <a:lnTo>
                      <a:pt x="37210" y="22119"/>
                    </a:lnTo>
                    <a:lnTo>
                      <a:pt x="37493" y="22166"/>
                    </a:lnTo>
                    <a:lnTo>
                      <a:pt x="37635" y="22214"/>
                    </a:lnTo>
                    <a:lnTo>
                      <a:pt x="37729" y="22355"/>
                    </a:lnTo>
                    <a:lnTo>
                      <a:pt x="37776" y="22496"/>
                    </a:lnTo>
                    <a:lnTo>
                      <a:pt x="37682" y="22779"/>
                    </a:lnTo>
                    <a:lnTo>
                      <a:pt x="37918" y="22732"/>
                    </a:lnTo>
                    <a:lnTo>
                      <a:pt x="38437" y="22732"/>
                    </a:lnTo>
                    <a:lnTo>
                      <a:pt x="38578" y="22685"/>
                    </a:lnTo>
                    <a:lnTo>
                      <a:pt x="38672" y="22591"/>
                    </a:lnTo>
                    <a:lnTo>
                      <a:pt x="38814" y="22496"/>
                    </a:lnTo>
                    <a:lnTo>
                      <a:pt x="38955" y="22449"/>
                    </a:lnTo>
                    <a:lnTo>
                      <a:pt x="39191" y="22402"/>
                    </a:lnTo>
                    <a:lnTo>
                      <a:pt x="39427" y="22308"/>
                    </a:lnTo>
                    <a:lnTo>
                      <a:pt x="39616" y="22166"/>
                    </a:lnTo>
                    <a:lnTo>
                      <a:pt x="39899" y="22072"/>
                    </a:lnTo>
                    <a:lnTo>
                      <a:pt x="39993" y="22025"/>
                    </a:lnTo>
                    <a:lnTo>
                      <a:pt x="39851" y="21600"/>
                    </a:lnTo>
                    <a:lnTo>
                      <a:pt x="39851" y="21459"/>
                    </a:lnTo>
                    <a:lnTo>
                      <a:pt x="39946" y="21223"/>
                    </a:lnTo>
                    <a:lnTo>
                      <a:pt x="40040" y="20987"/>
                    </a:lnTo>
                    <a:lnTo>
                      <a:pt x="40134" y="20799"/>
                    </a:lnTo>
                    <a:lnTo>
                      <a:pt x="40370" y="20421"/>
                    </a:lnTo>
                    <a:lnTo>
                      <a:pt x="40229" y="20233"/>
                    </a:lnTo>
                    <a:lnTo>
                      <a:pt x="40182" y="20091"/>
                    </a:lnTo>
                    <a:lnTo>
                      <a:pt x="40134" y="19997"/>
                    </a:lnTo>
                    <a:lnTo>
                      <a:pt x="39993" y="20186"/>
                    </a:lnTo>
                    <a:lnTo>
                      <a:pt x="40087" y="19903"/>
                    </a:lnTo>
                    <a:lnTo>
                      <a:pt x="40087" y="19761"/>
                    </a:lnTo>
                    <a:lnTo>
                      <a:pt x="40087" y="19620"/>
                    </a:lnTo>
                    <a:lnTo>
                      <a:pt x="40040" y="19572"/>
                    </a:lnTo>
                    <a:lnTo>
                      <a:pt x="39993" y="19478"/>
                    </a:lnTo>
                    <a:lnTo>
                      <a:pt x="39993" y="19384"/>
                    </a:lnTo>
                    <a:lnTo>
                      <a:pt x="40040" y="19007"/>
                    </a:lnTo>
                    <a:lnTo>
                      <a:pt x="40182" y="18724"/>
                    </a:lnTo>
                    <a:lnTo>
                      <a:pt x="40229" y="18629"/>
                    </a:lnTo>
                    <a:lnTo>
                      <a:pt x="40323" y="18582"/>
                    </a:lnTo>
                    <a:lnTo>
                      <a:pt x="40323" y="18488"/>
                    </a:lnTo>
                    <a:lnTo>
                      <a:pt x="40370" y="18299"/>
                    </a:lnTo>
                    <a:lnTo>
                      <a:pt x="40370" y="17969"/>
                    </a:lnTo>
                    <a:lnTo>
                      <a:pt x="40370" y="17403"/>
                    </a:lnTo>
                    <a:lnTo>
                      <a:pt x="40229" y="16931"/>
                    </a:lnTo>
                    <a:lnTo>
                      <a:pt x="40229" y="16790"/>
                    </a:lnTo>
                    <a:lnTo>
                      <a:pt x="40040" y="16601"/>
                    </a:lnTo>
                    <a:lnTo>
                      <a:pt x="39804" y="16224"/>
                    </a:lnTo>
                    <a:lnTo>
                      <a:pt x="39616" y="15988"/>
                    </a:lnTo>
                    <a:lnTo>
                      <a:pt x="39427" y="15752"/>
                    </a:lnTo>
                    <a:lnTo>
                      <a:pt x="39144" y="15422"/>
                    </a:lnTo>
                    <a:lnTo>
                      <a:pt x="39097" y="15281"/>
                    </a:lnTo>
                    <a:lnTo>
                      <a:pt x="39097" y="15187"/>
                    </a:lnTo>
                    <a:lnTo>
                      <a:pt x="39097" y="15045"/>
                    </a:lnTo>
                    <a:lnTo>
                      <a:pt x="39191" y="14951"/>
                    </a:lnTo>
                    <a:lnTo>
                      <a:pt x="39144" y="14715"/>
                    </a:lnTo>
                    <a:lnTo>
                      <a:pt x="39097" y="14621"/>
                    </a:lnTo>
                    <a:lnTo>
                      <a:pt x="38814" y="14385"/>
                    </a:lnTo>
                    <a:lnTo>
                      <a:pt x="38484" y="14149"/>
                    </a:lnTo>
                    <a:lnTo>
                      <a:pt x="38342" y="14055"/>
                    </a:lnTo>
                    <a:lnTo>
                      <a:pt x="38248" y="13866"/>
                    </a:lnTo>
                    <a:lnTo>
                      <a:pt x="38201" y="13630"/>
                    </a:lnTo>
                    <a:lnTo>
                      <a:pt x="38154" y="13347"/>
                    </a:lnTo>
                    <a:lnTo>
                      <a:pt x="38106" y="12876"/>
                    </a:lnTo>
                    <a:lnTo>
                      <a:pt x="38059" y="12545"/>
                    </a:lnTo>
                    <a:lnTo>
                      <a:pt x="37965" y="12451"/>
                    </a:lnTo>
                    <a:lnTo>
                      <a:pt x="37918" y="12357"/>
                    </a:lnTo>
                    <a:lnTo>
                      <a:pt x="37871" y="11980"/>
                    </a:lnTo>
                    <a:lnTo>
                      <a:pt x="37682" y="10140"/>
                    </a:lnTo>
                    <a:lnTo>
                      <a:pt x="37446" y="8395"/>
                    </a:lnTo>
                    <a:lnTo>
                      <a:pt x="37305" y="8395"/>
                    </a:lnTo>
                    <a:lnTo>
                      <a:pt x="37163" y="8490"/>
                    </a:lnTo>
                    <a:lnTo>
                      <a:pt x="36975" y="8631"/>
                    </a:lnTo>
                    <a:lnTo>
                      <a:pt x="36739" y="8678"/>
                    </a:lnTo>
                    <a:lnTo>
                      <a:pt x="36409" y="8678"/>
                    </a:lnTo>
                    <a:lnTo>
                      <a:pt x="36314" y="8631"/>
                    </a:lnTo>
                    <a:lnTo>
                      <a:pt x="36267" y="8584"/>
                    </a:lnTo>
                    <a:lnTo>
                      <a:pt x="36220" y="8537"/>
                    </a:lnTo>
                    <a:lnTo>
                      <a:pt x="36173" y="8537"/>
                    </a:lnTo>
                    <a:lnTo>
                      <a:pt x="36126" y="8442"/>
                    </a:lnTo>
                    <a:lnTo>
                      <a:pt x="36079" y="8442"/>
                    </a:lnTo>
                    <a:lnTo>
                      <a:pt x="36079" y="8395"/>
                    </a:lnTo>
                    <a:lnTo>
                      <a:pt x="36031" y="8348"/>
                    </a:lnTo>
                    <a:lnTo>
                      <a:pt x="36031" y="8301"/>
                    </a:lnTo>
                    <a:lnTo>
                      <a:pt x="35890" y="8301"/>
                    </a:lnTo>
                    <a:lnTo>
                      <a:pt x="35607" y="8254"/>
                    </a:lnTo>
                    <a:lnTo>
                      <a:pt x="35230" y="8159"/>
                    </a:lnTo>
                    <a:lnTo>
                      <a:pt x="34852" y="8065"/>
                    </a:lnTo>
                    <a:lnTo>
                      <a:pt x="34475" y="7924"/>
                    </a:lnTo>
                    <a:lnTo>
                      <a:pt x="34145" y="7735"/>
                    </a:lnTo>
                    <a:lnTo>
                      <a:pt x="34051" y="7688"/>
                    </a:lnTo>
                    <a:lnTo>
                      <a:pt x="34051" y="7735"/>
                    </a:lnTo>
                    <a:lnTo>
                      <a:pt x="33956" y="7829"/>
                    </a:lnTo>
                    <a:lnTo>
                      <a:pt x="33815" y="7924"/>
                    </a:lnTo>
                    <a:lnTo>
                      <a:pt x="33673" y="7971"/>
                    </a:lnTo>
                    <a:lnTo>
                      <a:pt x="33438" y="8018"/>
                    </a:lnTo>
                    <a:lnTo>
                      <a:pt x="33202" y="7971"/>
                    </a:lnTo>
                    <a:lnTo>
                      <a:pt x="32966" y="7924"/>
                    </a:lnTo>
                    <a:lnTo>
                      <a:pt x="32919" y="7924"/>
                    </a:lnTo>
                    <a:lnTo>
                      <a:pt x="32683" y="7971"/>
                    </a:lnTo>
                    <a:lnTo>
                      <a:pt x="32400" y="8112"/>
                    </a:lnTo>
                    <a:lnTo>
                      <a:pt x="32117" y="8254"/>
                    </a:lnTo>
                    <a:lnTo>
                      <a:pt x="31787" y="8348"/>
                    </a:lnTo>
                    <a:lnTo>
                      <a:pt x="31598" y="8348"/>
                    </a:lnTo>
                    <a:lnTo>
                      <a:pt x="31457" y="8395"/>
                    </a:lnTo>
                    <a:lnTo>
                      <a:pt x="31362" y="8395"/>
                    </a:lnTo>
                    <a:lnTo>
                      <a:pt x="31315" y="8490"/>
                    </a:lnTo>
                    <a:lnTo>
                      <a:pt x="31268" y="8584"/>
                    </a:lnTo>
                    <a:lnTo>
                      <a:pt x="31127" y="8678"/>
                    </a:lnTo>
                    <a:lnTo>
                      <a:pt x="30985" y="8773"/>
                    </a:lnTo>
                    <a:lnTo>
                      <a:pt x="30796" y="8820"/>
                    </a:lnTo>
                    <a:lnTo>
                      <a:pt x="30655" y="8867"/>
                    </a:lnTo>
                    <a:lnTo>
                      <a:pt x="30466" y="8820"/>
                    </a:lnTo>
                    <a:lnTo>
                      <a:pt x="30278" y="8773"/>
                    </a:lnTo>
                    <a:lnTo>
                      <a:pt x="30136" y="8678"/>
                    </a:lnTo>
                    <a:lnTo>
                      <a:pt x="29995" y="8584"/>
                    </a:lnTo>
                    <a:lnTo>
                      <a:pt x="29995" y="8537"/>
                    </a:lnTo>
                    <a:lnTo>
                      <a:pt x="29948" y="8490"/>
                    </a:lnTo>
                    <a:lnTo>
                      <a:pt x="29900" y="8490"/>
                    </a:lnTo>
                    <a:lnTo>
                      <a:pt x="29570" y="8537"/>
                    </a:lnTo>
                    <a:lnTo>
                      <a:pt x="29240" y="8584"/>
                    </a:lnTo>
                    <a:lnTo>
                      <a:pt x="29099" y="8584"/>
                    </a:lnTo>
                    <a:lnTo>
                      <a:pt x="29004" y="8537"/>
                    </a:lnTo>
                    <a:lnTo>
                      <a:pt x="28957" y="8490"/>
                    </a:lnTo>
                    <a:lnTo>
                      <a:pt x="28910" y="8348"/>
                    </a:lnTo>
                    <a:lnTo>
                      <a:pt x="28863" y="8395"/>
                    </a:lnTo>
                    <a:lnTo>
                      <a:pt x="28910" y="8584"/>
                    </a:lnTo>
                    <a:lnTo>
                      <a:pt x="28910" y="8725"/>
                    </a:lnTo>
                    <a:lnTo>
                      <a:pt x="28863" y="8867"/>
                    </a:lnTo>
                    <a:lnTo>
                      <a:pt x="28769" y="9008"/>
                    </a:lnTo>
                    <a:lnTo>
                      <a:pt x="28580" y="9150"/>
                    </a:lnTo>
                    <a:lnTo>
                      <a:pt x="28344" y="9197"/>
                    </a:lnTo>
                    <a:lnTo>
                      <a:pt x="28203" y="9197"/>
                    </a:lnTo>
                    <a:lnTo>
                      <a:pt x="28108" y="9150"/>
                    </a:lnTo>
                    <a:lnTo>
                      <a:pt x="28014" y="9056"/>
                    </a:lnTo>
                    <a:lnTo>
                      <a:pt x="27920" y="8961"/>
                    </a:lnTo>
                    <a:lnTo>
                      <a:pt x="27872" y="8820"/>
                    </a:lnTo>
                    <a:lnTo>
                      <a:pt x="27872" y="8678"/>
                    </a:lnTo>
                    <a:lnTo>
                      <a:pt x="27684" y="8773"/>
                    </a:lnTo>
                    <a:lnTo>
                      <a:pt x="27542" y="8820"/>
                    </a:lnTo>
                    <a:lnTo>
                      <a:pt x="27354" y="8820"/>
                    </a:lnTo>
                    <a:lnTo>
                      <a:pt x="27165" y="8725"/>
                    </a:lnTo>
                    <a:lnTo>
                      <a:pt x="26929" y="8631"/>
                    </a:lnTo>
                    <a:lnTo>
                      <a:pt x="26788" y="8442"/>
                    </a:lnTo>
                    <a:lnTo>
                      <a:pt x="26788" y="8584"/>
                    </a:lnTo>
                    <a:lnTo>
                      <a:pt x="26741" y="8725"/>
                    </a:lnTo>
                    <a:lnTo>
                      <a:pt x="26552" y="8867"/>
                    </a:lnTo>
                    <a:lnTo>
                      <a:pt x="26316" y="8914"/>
                    </a:lnTo>
                    <a:lnTo>
                      <a:pt x="26080" y="8914"/>
                    </a:lnTo>
                    <a:lnTo>
                      <a:pt x="25797" y="8820"/>
                    </a:lnTo>
                    <a:lnTo>
                      <a:pt x="25609" y="8631"/>
                    </a:lnTo>
                    <a:lnTo>
                      <a:pt x="25420" y="8442"/>
                    </a:lnTo>
                    <a:lnTo>
                      <a:pt x="25279" y="8301"/>
                    </a:lnTo>
                    <a:lnTo>
                      <a:pt x="25090" y="8159"/>
                    </a:lnTo>
                    <a:lnTo>
                      <a:pt x="24996" y="8112"/>
                    </a:lnTo>
                    <a:lnTo>
                      <a:pt x="24901" y="8112"/>
                    </a:lnTo>
                    <a:lnTo>
                      <a:pt x="24713" y="8207"/>
                    </a:lnTo>
                    <a:lnTo>
                      <a:pt x="24430" y="8348"/>
                    </a:lnTo>
                    <a:lnTo>
                      <a:pt x="24288" y="8395"/>
                    </a:lnTo>
                    <a:lnTo>
                      <a:pt x="24100" y="8395"/>
                    </a:lnTo>
                    <a:lnTo>
                      <a:pt x="23958" y="8348"/>
                    </a:lnTo>
                    <a:lnTo>
                      <a:pt x="23864" y="8254"/>
                    </a:lnTo>
                    <a:lnTo>
                      <a:pt x="23769" y="8207"/>
                    </a:lnTo>
                    <a:lnTo>
                      <a:pt x="23628" y="8159"/>
                    </a:lnTo>
                    <a:lnTo>
                      <a:pt x="23015" y="8159"/>
                    </a:lnTo>
                    <a:lnTo>
                      <a:pt x="22685" y="8112"/>
                    </a:lnTo>
                    <a:lnTo>
                      <a:pt x="22355" y="8065"/>
                    </a:lnTo>
                    <a:lnTo>
                      <a:pt x="22024" y="7924"/>
                    </a:lnTo>
                    <a:lnTo>
                      <a:pt x="21883" y="7829"/>
                    </a:lnTo>
                    <a:lnTo>
                      <a:pt x="21742" y="7688"/>
                    </a:lnTo>
                    <a:lnTo>
                      <a:pt x="21647" y="7499"/>
                    </a:lnTo>
                    <a:lnTo>
                      <a:pt x="21553" y="7358"/>
                    </a:lnTo>
                    <a:lnTo>
                      <a:pt x="21506" y="7311"/>
                    </a:lnTo>
                    <a:lnTo>
                      <a:pt x="21364" y="7358"/>
                    </a:lnTo>
                    <a:lnTo>
                      <a:pt x="21270" y="7452"/>
                    </a:lnTo>
                    <a:lnTo>
                      <a:pt x="21128" y="7546"/>
                    </a:lnTo>
                    <a:lnTo>
                      <a:pt x="20893" y="7594"/>
                    </a:lnTo>
                    <a:lnTo>
                      <a:pt x="20704" y="7594"/>
                    </a:lnTo>
                    <a:lnTo>
                      <a:pt x="20515" y="7546"/>
                    </a:lnTo>
                    <a:lnTo>
                      <a:pt x="20280" y="7452"/>
                    </a:lnTo>
                    <a:lnTo>
                      <a:pt x="20091" y="7311"/>
                    </a:lnTo>
                    <a:lnTo>
                      <a:pt x="19902" y="7169"/>
                    </a:lnTo>
                    <a:lnTo>
                      <a:pt x="19855" y="7169"/>
                    </a:lnTo>
                    <a:lnTo>
                      <a:pt x="19525" y="6886"/>
                    </a:lnTo>
                    <a:lnTo>
                      <a:pt x="19383" y="6745"/>
                    </a:lnTo>
                    <a:lnTo>
                      <a:pt x="19289" y="6603"/>
                    </a:lnTo>
                    <a:lnTo>
                      <a:pt x="19242" y="6462"/>
                    </a:lnTo>
                    <a:lnTo>
                      <a:pt x="19242" y="6367"/>
                    </a:lnTo>
                    <a:lnTo>
                      <a:pt x="19242" y="6273"/>
                    </a:lnTo>
                    <a:lnTo>
                      <a:pt x="19195" y="5566"/>
                    </a:lnTo>
                    <a:lnTo>
                      <a:pt x="18629" y="1"/>
                    </a:ln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 name="Google Shape;1368;p73"/>
            <p:cNvSpPr/>
            <p:nvPr/>
          </p:nvSpPr>
          <p:spPr>
            <a:xfrm>
              <a:off x="4108507" y="2003766"/>
              <a:ext cx="456134" cy="286636"/>
            </a:xfrm>
            <a:custGeom>
              <a:avLst/>
              <a:gdLst/>
              <a:ahLst/>
              <a:cxnLst/>
              <a:rect l="l" t="t" r="r" b="b"/>
              <a:pathLst>
                <a:path w="18913" h="11885" extrusionOk="0">
                  <a:moveTo>
                    <a:pt x="16083" y="0"/>
                  </a:moveTo>
                  <a:lnTo>
                    <a:pt x="8914" y="896"/>
                  </a:lnTo>
                  <a:lnTo>
                    <a:pt x="8773" y="896"/>
                  </a:lnTo>
                  <a:lnTo>
                    <a:pt x="4057" y="990"/>
                  </a:lnTo>
                  <a:lnTo>
                    <a:pt x="3585" y="1038"/>
                  </a:lnTo>
                  <a:lnTo>
                    <a:pt x="3538" y="1038"/>
                  </a:lnTo>
                  <a:lnTo>
                    <a:pt x="1746" y="1179"/>
                  </a:lnTo>
                  <a:lnTo>
                    <a:pt x="897" y="1226"/>
                  </a:lnTo>
                  <a:lnTo>
                    <a:pt x="1" y="1273"/>
                  </a:lnTo>
                  <a:lnTo>
                    <a:pt x="95" y="4716"/>
                  </a:lnTo>
                  <a:lnTo>
                    <a:pt x="284" y="10423"/>
                  </a:lnTo>
                  <a:lnTo>
                    <a:pt x="331" y="11885"/>
                  </a:lnTo>
                  <a:lnTo>
                    <a:pt x="3774" y="11460"/>
                  </a:lnTo>
                  <a:lnTo>
                    <a:pt x="18865" y="10376"/>
                  </a:lnTo>
                  <a:lnTo>
                    <a:pt x="18913" y="10093"/>
                  </a:lnTo>
                  <a:lnTo>
                    <a:pt x="18865" y="9810"/>
                  </a:lnTo>
                  <a:lnTo>
                    <a:pt x="18818" y="9338"/>
                  </a:lnTo>
                  <a:lnTo>
                    <a:pt x="18771" y="9244"/>
                  </a:lnTo>
                  <a:lnTo>
                    <a:pt x="18630" y="9102"/>
                  </a:lnTo>
                  <a:lnTo>
                    <a:pt x="18299" y="8819"/>
                  </a:lnTo>
                  <a:lnTo>
                    <a:pt x="18158" y="8583"/>
                  </a:lnTo>
                  <a:lnTo>
                    <a:pt x="18016" y="8348"/>
                  </a:lnTo>
                  <a:lnTo>
                    <a:pt x="17875" y="8017"/>
                  </a:lnTo>
                  <a:lnTo>
                    <a:pt x="17828" y="7687"/>
                  </a:lnTo>
                  <a:lnTo>
                    <a:pt x="17781" y="7404"/>
                  </a:lnTo>
                  <a:lnTo>
                    <a:pt x="17828" y="7074"/>
                  </a:lnTo>
                  <a:lnTo>
                    <a:pt x="17781" y="6461"/>
                  </a:lnTo>
                  <a:lnTo>
                    <a:pt x="17734" y="6414"/>
                  </a:lnTo>
                  <a:lnTo>
                    <a:pt x="17686" y="5990"/>
                  </a:lnTo>
                  <a:lnTo>
                    <a:pt x="17545" y="4763"/>
                  </a:lnTo>
                  <a:lnTo>
                    <a:pt x="17498" y="4575"/>
                  </a:lnTo>
                  <a:lnTo>
                    <a:pt x="17403" y="4386"/>
                  </a:lnTo>
                  <a:lnTo>
                    <a:pt x="17120" y="4056"/>
                  </a:lnTo>
                  <a:lnTo>
                    <a:pt x="17026" y="3914"/>
                  </a:lnTo>
                  <a:lnTo>
                    <a:pt x="16790" y="3490"/>
                  </a:lnTo>
                  <a:lnTo>
                    <a:pt x="16602" y="2971"/>
                  </a:lnTo>
                  <a:lnTo>
                    <a:pt x="16319" y="2169"/>
                  </a:lnTo>
                  <a:lnTo>
                    <a:pt x="16272" y="1934"/>
                  </a:lnTo>
                  <a:lnTo>
                    <a:pt x="16224" y="1745"/>
                  </a:lnTo>
                  <a:lnTo>
                    <a:pt x="16272" y="1415"/>
                  </a:lnTo>
                  <a:lnTo>
                    <a:pt x="16319" y="1179"/>
                  </a:lnTo>
                  <a:lnTo>
                    <a:pt x="16272" y="707"/>
                  </a:lnTo>
                  <a:lnTo>
                    <a:pt x="16177" y="283"/>
                  </a:lnTo>
                  <a:lnTo>
                    <a:pt x="16177" y="189"/>
                  </a:lnTo>
                  <a:lnTo>
                    <a:pt x="16083" y="0"/>
                  </a:lnTo>
                  <a:close/>
                </a:path>
              </a:pathLst>
            </a:custGeom>
            <a:solidFill>
              <a:schemeClr val="accen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 name="Google Shape;1369;p73"/>
          <p:cNvSpPr txBox="1">
            <a:spLocks noGrp="1"/>
          </p:cNvSpPr>
          <p:nvPr>
            <p:ph type="title" idx="4294967295"/>
          </p:nvPr>
        </p:nvSpPr>
        <p:spPr>
          <a:xfrm>
            <a:off x="6463500" y="2596725"/>
            <a:ext cx="1960500" cy="305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accent1"/>
                </a:solidFill>
              </a:rPr>
              <a:t>Thirteen states</a:t>
            </a:r>
            <a:endParaRPr sz="1500">
              <a:solidFill>
                <a:schemeClr val="accent1"/>
              </a:solidFill>
            </a:endParaRPr>
          </a:p>
        </p:txBody>
      </p:sp>
      <p:cxnSp>
        <p:nvCxnSpPr>
          <p:cNvPr id="1370" name="Google Shape;1370;p73"/>
          <p:cNvCxnSpPr>
            <a:stCxn id="1369" idx="1"/>
          </p:cNvCxnSpPr>
          <p:nvPr/>
        </p:nvCxnSpPr>
        <p:spPr>
          <a:xfrm flipH="1">
            <a:off x="5795700" y="2749575"/>
            <a:ext cx="667800" cy="165000"/>
          </a:xfrm>
          <a:prstGeom prst="bentConnector3">
            <a:avLst>
              <a:gd name="adj1" fmla="val 50000"/>
            </a:avLst>
          </a:prstGeom>
          <a:noFill/>
          <a:ln w="9525" cap="flat" cmpd="sng">
            <a:solidFill>
              <a:schemeClr val="accent1"/>
            </a:solidFill>
            <a:prstDash val="solid"/>
            <a:round/>
            <a:headEnd type="oval" w="med" len="med"/>
            <a:tailEnd type="oval" w="med" len="med"/>
          </a:ln>
        </p:spPr>
      </p:cxnSp>
      <p:sp>
        <p:nvSpPr>
          <p:cNvPr id="1371" name="Google Shape;1371;p73"/>
          <p:cNvSpPr txBox="1">
            <a:spLocks noGrp="1"/>
          </p:cNvSpPr>
          <p:nvPr>
            <p:ph type="title" idx="4294967295"/>
          </p:nvPr>
        </p:nvSpPr>
        <p:spPr>
          <a:xfrm>
            <a:off x="6463500" y="1744900"/>
            <a:ext cx="1960500" cy="305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accent1"/>
                </a:solidFill>
              </a:rPr>
              <a:t>United states</a:t>
            </a:r>
            <a:endParaRPr sz="1500">
              <a:solidFill>
                <a:schemeClr val="accent1"/>
              </a:solidFill>
            </a:endParaRPr>
          </a:p>
        </p:txBody>
      </p:sp>
      <p:cxnSp>
        <p:nvCxnSpPr>
          <p:cNvPr id="1372" name="Google Shape;1372;p73"/>
          <p:cNvCxnSpPr>
            <a:stCxn id="1371" idx="1"/>
          </p:cNvCxnSpPr>
          <p:nvPr/>
        </p:nvCxnSpPr>
        <p:spPr>
          <a:xfrm flipH="1">
            <a:off x="5231100" y="1897750"/>
            <a:ext cx="1232400" cy="591600"/>
          </a:xfrm>
          <a:prstGeom prst="bentConnector3">
            <a:avLst>
              <a:gd name="adj1" fmla="val 50000"/>
            </a:avLst>
          </a:prstGeom>
          <a:noFill/>
          <a:ln w="9525" cap="flat" cmpd="sng">
            <a:solidFill>
              <a:schemeClr val="accent1"/>
            </a:solidFill>
            <a:prstDash val="solid"/>
            <a:round/>
            <a:headEnd type="oval" w="med" len="med"/>
            <a:tailEnd type="oval" w="med" len="med"/>
          </a:ln>
        </p:spPr>
      </p:cxnSp>
      <p:sp>
        <p:nvSpPr>
          <p:cNvPr id="1373" name="Google Shape;1373;p73"/>
          <p:cNvSpPr txBox="1">
            <a:spLocks noGrp="1"/>
          </p:cNvSpPr>
          <p:nvPr>
            <p:ph type="title" idx="4294967295"/>
          </p:nvPr>
        </p:nvSpPr>
        <p:spPr>
          <a:xfrm>
            <a:off x="721775" y="2596725"/>
            <a:ext cx="2068500" cy="30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accent1"/>
                </a:solidFill>
              </a:rPr>
              <a:t>Mexican cession</a:t>
            </a:r>
            <a:endParaRPr sz="1500">
              <a:solidFill>
                <a:schemeClr val="accent1"/>
              </a:solidFill>
            </a:endParaRPr>
          </a:p>
        </p:txBody>
      </p:sp>
      <p:sp>
        <p:nvSpPr>
          <p:cNvPr id="1374" name="Google Shape;1374;p73"/>
          <p:cNvSpPr txBox="1">
            <a:spLocks noGrp="1"/>
          </p:cNvSpPr>
          <p:nvPr>
            <p:ph type="title" idx="4294967295"/>
          </p:nvPr>
        </p:nvSpPr>
        <p:spPr>
          <a:xfrm>
            <a:off x="709400" y="1744900"/>
            <a:ext cx="2068500" cy="30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accent1"/>
                </a:solidFill>
              </a:rPr>
              <a:t>Oregon country</a:t>
            </a:r>
            <a:endParaRPr sz="1500">
              <a:solidFill>
                <a:schemeClr val="accent1"/>
              </a:solidFill>
            </a:endParaRPr>
          </a:p>
        </p:txBody>
      </p:sp>
      <p:cxnSp>
        <p:nvCxnSpPr>
          <p:cNvPr id="1375" name="Google Shape;1375;p73"/>
          <p:cNvCxnSpPr>
            <a:stCxn id="1374" idx="3"/>
          </p:cNvCxnSpPr>
          <p:nvPr/>
        </p:nvCxnSpPr>
        <p:spPr>
          <a:xfrm>
            <a:off x="2777900" y="1897750"/>
            <a:ext cx="472200" cy="477900"/>
          </a:xfrm>
          <a:prstGeom prst="bentConnector2">
            <a:avLst/>
          </a:prstGeom>
          <a:noFill/>
          <a:ln w="9525" cap="flat" cmpd="sng">
            <a:solidFill>
              <a:schemeClr val="dk1"/>
            </a:solidFill>
            <a:prstDash val="solid"/>
            <a:round/>
            <a:headEnd type="oval" w="med" len="med"/>
            <a:tailEnd type="oval" w="med" len="med"/>
          </a:ln>
        </p:spPr>
      </p:cxnSp>
      <p:cxnSp>
        <p:nvCxnSpPr>
          <p:cNvPr id="1376" name="Google Shape;1376;p73"/>
          <p:cNvCxnSpPr>
            <a:stCxn id="1373" idx="3"/>
          </p:cNvCxnSpPr>
          <p:nvPr/>
        </p:nvCxnSpPr>
        <p:spPr>
          <a:xfrm>
            <a:off x="2790275" y="2749575"/>
            <a:ext cx="659700" cy="280500"/>
          </a:xfrm>
          <a:prstGeom prst="bentConnector3">
            <a:avLst>
              <a:gd name="adj1" fmla="val 50000"/>
            </a:avLst>
          </a:prstGeom>
          <a:noFill/>
          <a:ln w="9525" cap="flat" cmpd="sng">
            <a:solidFill>
              <a:schemeClr val="accent1"/>
            </a:solidFill>
            <a:prstDash val="solid"/>
            <a:round/>
            <a:headEnd type="oval" w="med" len="med"/>
            <a:tailEnd type="oval" w="med" len="med"/>
          </a:ln>
        </p:spPr>
      </p:cxnSp>
      <p:cxnSp>
        <p:nvCxnSpPr>
          <p:cNvPr id="1377" name="Google Shape;1377;p73"/>
          <p:cNvCxnSpPr>
            <a:stCxn id="1378" idx="3"/>
          </p:cNvCxnSpPr>
          <p:nvPr/>
        </p:nvCxnSpPr>
        <p:spPr>
          <a:xfrm rot="10800000" flipH="1">
            <a:off x="2790275" y="3388900"/>
            <a:ext cx="1445100" cy="218100"/>
          </a:xfrm>
          <a:prstGeom prst="bentConnector3">
            <a:avLst>
              <a:gd name="adj1" fmla="val 50000"/>
            </a:avLst>
          </a:prstGeom>
          <a:noFill/>
          <a:ln w="9525" cap="flat" cmpd="sng">
            <a:solidFill>
              <a:schemeClr val="dk1"/>
            </a:solidFill>
            <a:prstDash val="solid"/>
            <a:round/>
            <a:headEnd type="oval" w="med" len="med"/>
            <a:tailEnd type="oval" w="med" len="med"/>
          </a:ln>
        </p:spPr>
      </p:cxnSp>
      <p:sp>
        <p:nvSpPr>
          <p:cNvPr id="1379" name="Google Shape;1379;p73"/>
          <p:cNvSpPr txBox="1">
            <a:spLocks noGrp="1"/>
          </p:cNvSpPr>
          <p:nvPr>
            <p:ph type="title" idx="4294967295"/>
          </p:nvPr>
        </p:nvSpPr>
        <p:spPr>
          <a:xfrm>
            <a:off x="6463450" y="3454150"/>
            <a:ext cx="1960500" cy="305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accent1"/>
                </a:solidFill>
              </a:rPr>
              <a:t>Louisiana</a:t>
            </a:r>
            <a:endParaRPr sz="1500">
              <a:solidFill>
                <a:schemeClr val="accent1"/>
              </a:solidFill>
            </a:endParaRPr>
          </a:p>
        </p:txBody>
      </p:sp>
      <p:sp>
        <p:nvSpPr>
          <p:cNvPr id="1378" name="Google Shape;1378;p73"/>
          <p:cNvSpPr txBox="1">
            <a:spLocks noGrp="1"/>
          </p:cNvSpPr>
          <p:nvPr>
            <p:ph type="title" idx="4294967295"/>
          </p:nvPr>
        </p:nvSpPr>
        <p:spPr>
          <a:xfrm>
            <a:off x="721775" y="3454150"/>
            <a:ext cx="2068500" cy="30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accent1"/>
                </a:solidFill>
              </a:rPr>
              <a:t>Texas</a:t>
            </a:r>
            <a:endParaRPr sz="1500">
              <a:solidFill>
                <a:schemeClr val="accent1"/>
              </a:solidFill>
            </a:endParaRPr>
          </a:p>
        </p:txBody>
      </p:sp>
      <p:cxnSp>
        <p:nvCxnSpPr>
          <p:cNvPr id="1380" name="Google Shape;1380;p73"/>
          <p:cNvCxnSpPr>
            <a:stCxn id="1379" idx="1"/>
          </p:cNvCxnSpPr>
          <p:nvPr/>
        </p:nvCxnSpPr>
        <p:spPr>
          <a:xfrm rot="10800000">
            <a:off x="4706950" y="3039400"/>
            <a:ext cx="1756500" cy="567600"/>
          </a:xfrm>
          <a:prstGeom prst="bentConnector3">
            <a:avLst>
              <a:gd name="adj1" fmla="val 66190"/>
            </a:avLst>
          </a:prstGeom>
          <a:noFill/>
          <a:ln w="9525" cap="flat" cmpd="sng">
            <a:solidFill>
              <a:schemeClr val="accent1"/>
            </a:solidFill>
            <a:prstDash val="solid"/>
            <a:round/>
            <a:headEnd type="oval" w="med" len="med"/>
            <a:tailEnd type="oval" w="med" len="med"/>
          </a:ln>
        </p:spPr>
      </p:cxnSp>
      <p:sp>
        <p:nvSpPr>
          <p:cNvPr id="1381" name="Google Shape;1381;p73"/>
          <p:cNvSpPr txBox="1"/>
          <p:nvPr/>
        </p:nvSpPr>
        <p:spPr>
          <a:xfrm>
            <a:off x="721775" y="2924371"/>
            <a:ext cx="2068500" cy="386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Venus is a hot planet</a:t>
            </a:r>
            <a:endParaRPr>
              <a:solidFill>
                <a:schemeClr val="accent1"/>
              </a:solidFill>
              <a:latin typeface="Work Sans"/>
              <a:ea typeface="Work Sans"/>
              <a:cs typeface="Work Sans"/>
              <a:sym typeface="Work Sans"/>
            </a:endParaRPr>
          </a:p>
        </p:txBody>
      </p:sp>
      <p:sp>
        <p:nvSpPr>
          <p:cNvPr id="1382" name="Google Shape;1382;p73"/>
          <p:cNvSpPr txBox="1"/>
          <p:nvPr/>
        </p:nvSpPr>
        <p:spPr>
          <a:xfrm>
            <a:off x="6454177" y="2924374"/>
            <a:ext cx="1960500" cy="386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Jupiter is big</a:t>
            </a:r>
            <a:endParaRPr>
              <a:solidFill>
                <a:schemeClr val="accent1"/>
              </a:solidFill>
              <a:latin typeface="Work Sans"/>
              <a:ea typeface="Work Sans"/>
              <a:cs typeface="Work Sans"/>
              <a:sym typeface="Work Sans"/>
            </a:endParaRPr>
          </a:p>
        </p:txBody>
      </p:sp>
      <p:sp>
        <p:nvSpPr>
          <p:cNvPr id="1383" name="Google Shape;1383;p73"/>
          <p:cNvSpPr txBox="1"/>
          <p:nvPr/>
        </p:nvSpPr>
        <p:spPr>
          <a:xfrm>
            <a:off x="6454174" y="2054406"/>
            <a:ext cx="1960500" cy="386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Mars is a red planet</a:t>
            </a:r>
            <a:endParaRPr>
              <a:solidFill>
                <a:schemeClr val="accent1"/>
              </a:solidFill>
              <a:latin typeface="Work Sans"/>
              <a:ea typeface="Work Sans"/>
              <a:cs typeface="Work Sans"/>
              <a:sym typeface="Work Sans"/>
            </a:endParaRPr>
          </a:p>
        </p:txBody>
      </p:sp>
      <p:sp>
        <p:nvSpPr>
          <p:cNvPr id="1384" name="Google Shape;1384;p73"/>
          <p:cNvSpPr txBox="1"/>
          <p:nvPr/>
        </p:nvSpPr>
        <p:spPr>
          <a:xfrm>
            <a:off x="721775" y="2054400"/>
            <a:ext cx="2068500" cy="386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Mercury is very small</a:t>
            </a:r>
            <a:endParaRPr>
              <a:solidFill>
                <a:schemeClr val="accent1"/>
              </a:solidFill>
              <a:latin typeface="Work Sans"/>
              <a:ea typeface="Work Sans"/>
              <a:cs typeface="Work Sans"/>
              <a:sym typeface="Work Sans"/>
            </a:endParaRPr>
          </a:p>
        </p:txBody>
      </p:sp>
      <p:sp>
        <p:nvSpPr>
          <p:cNvPr id="1385" name="Google Shape;1385;p73"/>
          <p:cNvSpPr txBox="1"/>
          <p:nvPr/>
        </p:nvSpPr>
        <p:spPr>
          <a:xfrm>
            <a:off x="721775" y="3799950"/>
            <a:ext cx="2068500" cy="386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We all live on Earth</a:t>
            </a:r>
            <a:endParaRPr>
              <a:solidFill>
                <a:schemeClr val="accent1"/>
              </a:solidFill>
              <a:latin typeface="Work Sans"/>
              <a:ea typeface="Work Sans"/>
              <a:cs typeface="Work Sans"/>
              <a:sym typeface="Work Sans"/>
            </a:endParaRPr>
          </a:p>
        </p:txBody>
      </p:sp>
      <p:sp>
        <p:nvSpPr>
          <p:cNvPr id="1386" name="Google Shape;1386;p73"/>
          <p:cNvSpPr txBox="1"/>
          <p:nvPr/>
        </p:nvSpPr>
        <p:spPr>
          <a:xfrm>
            <a:off x="6454177" y="3799951"/>
            <a:ext cx="1960500" cy="386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Saturn is a gas giant</a:t>
            </a:r>
            <a:endParaRPr>
              <a:solidFill>
                <a:schemeClr val="accent1"/>
              </a:solidFill>
              <a:latin typeface="Work Sans"/>
              <a:ea typeface="Work Sans"/>
              <a:cs typeface="Work Sans"/>
              <a:sym typeface="Work Sans"/>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90"/>
        <p:cNvGrpSpPr/>
        <p:nvPr/>
      </p:nvGrpSpPr>
      <p:grpSpPr>
        <a:xfrm>
          <a:off x="0" y="0"/>
          <a:ext cx="0" cy="0"/>
          <a:chOff x="0" y="0"/>
          <a:chExt cx="0" cy="0"/>
        </a:xfrm>
      </p:grpSpPr>
      <p:sp>
        <p:nvSpPr>
          <p:cNvPr id="1391" name="Google Shape;1391;p74"/>
          <p:cNvSpPr txBox="1">
            <a:spLocks noGrp="1"/>
          </p:cNvSpPr>
          <p:nvPr>
            <p:ph type="title"/>
          </p:nvPr>
        </p:nvSpPr>
        <p:spPr>
          <a:xfrm>
            <a:off x="4586325" y="2302100"/>
            <a:ext cx="3739200" cy="1295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About the history</a:t>
            </a:r>
            <a:endParaRPr/>
          </a:p>
        </p:txBody>
      </p:sp>
      <p:sp>
        <p:nvSpPr>
          <p:cNvPr id="1392" name="Google Shape;1392;p74"/>
          <p:cNvSpPr txBox="1">
            <a:spLocks noGrp="1"/>
          </p:cNvSpPr>
          <p:nvPr>
            <p:ph type="title" idx="2"/>
          </p:nvPr>
        </p:nvSpPr>
        <p:spPr>
          <a:xfrm>
            <a:off x="6562700" y="1241175"/>
            <a:ext cx="1762800" cy="713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1393" name="Google Shape;1393;p74"/>
          <p:cNvSpPr txBox="1">
            <a:spLocks noGrp="1"/>
          </p:cNvSpPr>
          <p:nvPr>
            <p:ph type="subTitle" idx="1"/>
          </p:nvPr>
        </p:nvSpPr>
        <p:spPr>
          <a:xfrm>
            <a:off x="5244525" y="3679125"/>
            <a:ext cx="3081000" cy="7134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enter a subtitle here if you need it</a:t>
            </a:r>
            <a:endParaRPr/>
          </a:p>
        </p:txBody>
      </p:sp>
      <p:cxnSp>
        <p:nvCxnSpPr>
          <p:cNvPr id="1394" name="Google Shape;1394;p74"/>
          <p:cNvCxnSpPr/>
          <p:nvPr/>
        </p:nvCxnSpPr>
        <p:spPr>
          <a:xfrm>
            <a:off x="6849150" y="2134753"/>
            <a:ext cx="1364700" cy="0"/>
          </a:xfrm>
          <a:prstGeom prst="straightConnector1">
            <a:avLst/>
          </a:prstGeom>
          <a:noFill/>
          <a:ln w="9525" cap="flat" cmpd="sng">
            <a:solidFill>
              <a:schemeClr val="dk1"/>
            </a:solidFill>
            <a:prstDash val="solid"/>
            <a:round/>
            <a:headEnd type="none" w="med" len="med"/>
            <a:tailEnd type="none" w="med" len="med"/>
          </a:ln>
        </p:spPr>
      </p:cxnSp>
      <p:pic>
        <p:nvPicPr>
          <p:cNvPr id="1395" name="Google Shape;1395;p74"/>
          <p:cNvPicPr preferRelativeResize="0"/>
          <p:nvPr/>
        </p:nvPicPr>
        <p:blipFill>
          <a:blip r:embed="rId3">
            <a:alphaModFix amt="41000"/>
          </a:blip>
          <a:stretch>
            <a:fillRect/>
          </a:stretch>
        </p:blipFill>
        <p:spPr>
          <a:xfrm rot="-703988">
            <a:off x="-1540757" y="2530473"/>
            <a:ext cx="6907361" cy="4474230"/>
          </a:xfrm>
          <a:prstGeom prst="rect">
            <a:avLst/>
          </a:prstGeom>
          <a:noFill/>
          <a:ln>
            <a:noFill/>
          </a:ln>
        </p:spPr>
      </p:pic>
      <p:grpSp>
        <p:nvGrpSpPr>
          <p:cNvPr id="1396" name="Google Shape;1396;p74"/>
          <p:cNvGrpSpPr/>
          <p:nvPr/>
        </p:nvGrpSpPr>
        <p:grpSpPr>
          <a:xfrm>
            <a:off x="1969472" y="529416"/>
            <a:ext cx="2287695" cy="2289334"/>
            <a:chOff x="1192500" y="238125"/>
            <a:chExt cx="5235000" cy="5238750"/>
          </a:xfrm>
        </p:grpSpPr>
        <p:sp>
          <p:nvSpPr>
            <p:cNvPr id="1397" name="Google Shape;1397;p74"/>
            <p:cNvSpPr/>
            <p:nvPr/>
          </p:nvSpPr>
          <p:spPr>
            <a:xfrm>
              <a:off x="4141150" y="2266250"/>
              <a:ext cx="123500" cy="123525"/>
            </a:xfrm>
            <a:custGeom>
              <a:avLst/>
              <a:gdLst/>
              <a:ahLst/>
              <a:cxnLst/>
              <a:rect l="l" t="t" r="r" b="b"/>
              <a:pathLst>
                <a:path w="4940" h="4941" extrusionOk="0">
                  <a:moveTo>
                    <a:pt x="1" y="1"/>
                  </a:moveTo>
                  <a:lnTo>
                    <a:pt x="1" y="150"/>
                  </a:lnTo>
                  <a:lnTo>
                    <a:pt x="1048" y="1348"/>
                  </a:lnTo>
                  <a:lnTo>
                    <a:pt x="2246" y="2545"/>
                  </a:lnTo>
                  <a:lnTo>
                    <a:pt x="4790" y="4940"/>
                  </a:lnTo>
                  <a:lnTo>
                    <a:pt x="4940" y="4940"/>
                  </a:lnTo>
                  <a:lnTo>
                    <a:pt x="4940" y="4791"/>
                  </a:lnTo>
                  <a:lnTo>
                    <a:pt x="2545" y="23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4"/>
            <p:cNvSpPr/>
            <p:nvPr/>
          </p:nvSpPr>
          <p:spPr>
            <a:xfrm>
              <a:off x="4189800" y="2221350"/>
              <a:ext cx="123500" cy="131000"/>
            </a:xfrm>
            <a:custGeom>
              <a:avLst/>
              <a:gdLst/>
              <a:ahLst/>
              <a:cxnLst/>
              <a:rect l="l" t="t" r="r" b="b"/>
              <a:pathLst>
                <a:path w="4940" h="5240" extrusionOk="0">
                  <a:moveTo>
                    <a:pt x="150" y="1"/>
                  </a:moveTo>
                  <a:lnTo>
                    <a:pt x="0" y="150"/>
                  </a:lnTo>
                  <a:lnTo>
                    <a:pt x="1048" y="1497"/>
                  </a:lnTo>
                  <a:lnTo>
                    <a:pt x="2246" y="2695"/>
                  </a:lnTo>
                  <a:lnTo>
                    <a:pt x="3443" y="3892"/>
                  </a:lnTo>
                  <a:lnTo>
                    <a:pt x="4790" y="5239"/>
                  </a:lnTo>
                  <a:lnTo>
                    <a:pt x="4940" y="5239"/>
                  </a:lnTo>
                  <a:lnTo>
                    <a:pt x="4940" y="5090"/>
                  </a:lnTo>
                  <a:lnTo>
                    <a:pt x="2545" y="2396"/>
                  </a:lnTo>
                  <a:lnTo>
                    <a:pt x="1347" y="1198"/>
                  </a:lnTo>
                  <a:lnTo>
                    <a:pt x="749" y="5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4"/>
            <p:cNvSpPr/>
            <p:nvPr/>
          </p:nvSpPr>
          <p:spPr>
            <a:xfrm>
              <a:off x="4242175" y="2187675"/>
              <a:ext cx="108550" cy="112275"/>
            </a:xfrm>
            <a:custGeom>
              <a:avLst/>
              <a:gdLst/>
              <a:ahLst/>
              <a:cxnLst/>
              <a:rect l="l" t="t" r="r" b="b"/>
              <a:pathLst>
                <a:path w="4342" h="4491" extrusionOk="0">
                  <a:moveTo>
                    <a:pt x="1" y="1"/>
                  </a:moveTo>
                  <a:lnTo>
                    <a:pt x="1" y="150"/>
                  </a:lnTo>
                  <a:lnTo>
                    <a:pt x="1947" y="2395"/>
                  </a:lnTo>
                  <a:lnTo>
                    <a:pt x="4042" y="4491"/>
                  </a:lnTo>
                  <a:lnTo>
                    <a:pt x="4342" y="4491"/>
                  </a:lnTo>
                  <a:lnTo>
                    <a:pt x="4342" y="4341"/>
                  </a:lnTo>
                  <a:lnTo>
                    <a:pt x="2246" y="20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4"/>
            <p:cNvSpPr/>
            <p:nvPr/>
          </p:nvSpPr>
          <p:spPr>
            <a:xfrm>
              <a:off x="4290825" y="2154000"/>
              <a:ext cx="131000" cy="131000"/>
            </a:xfrm>
            <a:custGeom>
              <a:avLst/>
              <a:gdLst/>
              <a:ahLst/>
              <a:cxnLst/>
              <a:rect l="l" t="t" r="r" b="b"/>
              <a:pathLst>
                <a:path w="5240" h="5240" extrusionOk="0">
                  <a:moveTo>
                    <a:pt x="1" y="0"/>
                  </a:moveTo>
                  <a:lnTo>
                    <a:pt x="1" y="150"/>
                  </a:lnTo>
                  <a:lnTo>
                    <a:pt x="1198" y="1348"/>
                  </a:lnTo>
                  <a:lnTo>
                    <a:pt x="2396" y="2695"/>
                  </a:lnTo>
                  <a:lnTo>
                    <a:pt x="3743" y="4042"/>
                  </a:lnTo>
                  <a:lnTo>
                    <a:pt x="5090" y="5239"/>
                  </a:lnTo>
                  <a:lnTo>
                    <a:pt x="5239" y="5239"/>
                  </a:lnTo>
                  <a:lnTo>
                    <a:pt x="5239" y="5090"/>
                  </a:lnTo>
                  <a:lnTo>
                    <a:pt x="4042" y="3742"/>
                  </a:lnTo>
                  <a:lnTo>
                    <a:pt x="2695" y="2395"/>
                  </a:lnTo>
                  <a:lnTo>
                    <a:pt x="149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4"/>
            <p:cNvSpPr/>
            <p:nvPr/>
          </p:nvSpPr>
          <p:spPr>
            <a:xfrm>
              <a:off x="4339475" y="2112825"/>
              <a:ext cx="104800" cy="104800"/>
            </a:xfrm>
            <a:custGeom>
              <a:avLst/>
              <a:gdLst/>
              <a:ahLst/>
              <a:cxnLst/>
              <a:rect l="l" t="t" r="r" b="b"/>
              <a:pathLst>
                <a:path w="4192" h="4192" extrusionOk="0">
                  <a:moveTo>
                    <a:pt x="0" y="1"/>
                  </a:moveTo>
                  <a:lnTo>
                    <a:pt x="0" y="151"/>
                  </a:lnTo>
                  <a:lnTo>
                    <a:pt x="899" y="1198"/>
                  </a:lnTo>
                  <a:lnTo>
                    <a:pt x="1946" y="2246"/>
                  </a:lnTo>
                  <a:lnTo>
                    <a:pt x="4042" y="4192"/>
                  </a:lnTo>
                  <a:lnTo>
                    <a:pt x="4191" y="4192"/>
                  </a:lnTo>
                  <a:lnTo>
                    <a:pt x="4191" y="4042"/>
                  </a:lnTo>
                  <a:lnTo>
                    <a:pt x="2246" y="1947"/>
                  </a:lnTo>
                  <a:lnTo>
                    <a:pt x="1198" y="10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4"/>
            <p:cNvSpPr/>
            <p:nvPr/>
          </p:nvSpPr>
          <p:spPr>
            <a:xfrm>
              <a:off x="4436775" y="2041750"/>
              <a:ext cx="89825" cy="86075"/>
            </a:xfrm>
            <a:custGeom>
              <a:avLst/>
              <a:gdLst/>
              <a:ahLst/>
              <a:cxnLst/>
              <a:rect l="l" t="t" r="r" b="b"/>
              <a:pathLst>
                <a:path w="3593" h="3443" extrusionOk="0">
                  <a:moveTo>
                    <a:pt x="0" y="0"/>
                  </a:moveTo>
                  <a:lnTo>
                    <a:pt x="1647" y="1796"/>
                  </a:lnTo>
                  <a:lnTo>
                    <a:pt x="3443" y="3443"/>
                  </a:lnTo>
                  <a:lnTo>
                    <a:pt x="3592" y="3443"/>
                  </a:lnTo>
                  <a:lnTo>
                    <a:pt x="3592" y="3293"/>
                  </a:lnTo>
                  <a:lnTo>
                    <a:pt x="2844" y="2395"/>
                  </a:lnTo>
                  <a:lnTo>
                    <a:pt x="1946"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4"/>
            <p:cNvSpPr/>
            <p:nvPr/>
          </p:nvSpPr>
          <p:spPr>
            <a:xfrm>
              <a:off x="4388125" y="2079150"/>
              <a:ext cx="93575" cy="89850"/>
            </a:xfrm>
            <a:custGeom>
              <a:avLst/>
              <a:gdLst/>
              <a:ahLst/>
              <a:cxnLst/>
              <a:rect l="l" t="t" r="r" b="b"/>
              <a:pathLst>
                <a:path w="3743" h="3594" extrusionOk="0">
                  <a:moveTo>
                    <a:pt x="0" y="1"/>
                  </a:moveTo>
                  <a:lnTo>
                    <a:pt x="1647" y="1947"/>
                  </a:lnTo>
                  <a:lnTo>
                    <a:pt x="3443" y="3593"/>
                  </a:lnTo>
                  <a:lnTo>
                    <a:pt x="3742" y="3593"/>
                  </a:lnTo>
                  <a:lnTo>
                    <a:pt x="3742" y="3443"/>
                  </a:lnTo>
                  <a:lnTo>
                    <a:pt x="1946" y="16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4"/>
            <p:cNvSpPr/>
            <p:nvPr/>
          </p:nvSpPr>
          <p:spPr>
            <a:xfrm>
              <a:off x="4485400" y="2000575"/>
              <a:ext cx="82350" cy="78600"/>
            </a:xfrm>
            <a:custGeom>
              <a:avLst/>
              <a:gdLst/>
              <a:ahLst/>
              <a:cxnLst/>
              <a:rect l="l" t="t" r="r" b="b"/>
              <a:pathLst>
                <a:path w="3294" h="3144" extrusionOk="0">
                  <a:moveTo>
                    <a:pt x="1" y="1"/>
                  </a:moveTo>
                  <a:lnTo>
                    <a:pt x="1" y="150"/>
                  </a:lnTo>
                  <a:lnTo>
                    <a:pt x="1498" y="1797"/>
                  </a:lnTo>
                  <a:lnTo>
                    <a:pt x="2246" y="2545"/>
                  </a:lnTo>
                  <a:lnTo>
                    <a:pt x="3144" y="3144"/>
                  </a:lnTo>
                  <a:lnTo>
                    <a:pt x="3294" y="3144"/>
                  </a:lnTo>
                  <a:lnTo>
                    <a:pt x="3294" y="2994"/>
                  </a:lnTo>
                  <a:lnTo>
                    <a:pt x="2545" y="2246"/>
                  </a:lnTo>
                  <a:lnTo>
                    <a:pt x="1797" y="1497"/>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4"/>
            <p:cNvSpPr/>
            <p:nvPr/>
          </p:nvSpPr>
          <p:spPr>
            <a:xfrm>
              <a:off x="4537800" y="1966900"/>
              <a:ext cx="71125" cy="67375"/>
            </a:xfrm>
            <a:custGeom>
              <a:avLst/>
              <a:gdLst/>
              <a:ahLst/>
              <a:cxnLst/>
              <a:rect l="l" t="t" r="r" b="b"/>
              <a:pathLst>
                <a:path w="2845" h="2695" extrusionOk="0">
                  <a:moveTo>
                    <a:pt x="0" y="1"/>
                  </a:moveTo>
                  <a:lnTo>
                    <a:pt x="0" y="150"/>
                  </a:lnTo>
                  <a:lnTo>
                    <a:pt x="1198" y="1497"/>
                  </a:lnTo>
                  <a:lnTo>
                    <a:pt x="2695" y="2695"/>
                  </a:lnTo>
                  <a:lnTo>
                    <a:pt x="2844" y="2695"/>
                  </a:lnTo>
                  <a:lnTo>
                    <a:pt x="2844" y="2545"/>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4"/>
            <p:cNvSpPr/>
            <p:nvPr/>
          </p:nvSpPr>
          <p:spPr>
            <a:xfrm>
              <a:off x="4586450" y="1925750"/>
              <a:ext cx="74850" cy="74850"/>
            </a:xfrm>
            <a:custGeom>
              <a:avLst/>
              <a:gdLst/>
              <a:ahLst/>
              <a:cxnLst/>
              <a:rect l="l" t="t" r="r" b="b"/>
              <a:pathLst>
                <a:path w="2994" h="2994" extrusionOk="0">
                  <a:moveTo>
                    <a:pt x="0" y="0"/>
                  </a:moveTo>
                  <a:lnTo>
                    <a:pt x="0" y="150"/>
                  </a:lnTo>
                  <a:lnTo>
                    <a:pt x="1347" y="1796"/>
                  </a:lnTo>
                  <a:lnTo>
                    <a:pt x="2096" y="2395"/>
                  </a:lnTo>
                  <a:lnTo>
                    <a:pt x="2994" y="2994"/>
                  </a:lnTo>
                  <a:lnTo>
                    <a:pt x="2994" y="2994"/>
                  </a:lnTo>
                  <a:lnTo>
                    <a:pt x="2395" y="2096"/>
                  </a:lnTo>
                  <a:lnTo>
                    <a:pt x="1647"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4"/>
            <p:cNvSpPr/>
            <p:nvPr/>
          </p:nvSpPr>
          <p:spPr>
            <a:xfrm>
              <a:off x="4635100" y="1888325"/>
              <a:ext cx="74850" cy="71125"/>
            </a:xfrm>
            <a:custGeom>
              <a:avLst/>
              <a:gdLst/>
              <a:ahLst/>
              <a:cxnLst/>
              <a:rect l="l" t="t" r="r" b="b"/>
              <a:pathLst>
                <a:path w="2994" h="2845" extrusionOk="0">
                  <a:moveTo>
                    <a:pt x="150" y="0"/>
                  </a:moveTo>
                  <a:lnTo>
                    <a:pt x="150" y="150"/>
                  </a:lnTo>
                  <a:lnTo>
                    <a:pt x="0" y="150"/>
                  </a:lnTo>
                  <a:lnTo>
                    <a:pt x="1347" y="1647"/>
                  </a:lnTo>
                  <a:lnTo>
                    <a:pt x="2096" y="2245"/>
                  </a:lnTo>
                  <a:lnTo>
                    <a:pt x="2844" y="2844"/>
                  </a:lnTo>
                  <a:lnTo>
                    <a:pt x="2994" y="2844"/>
                  </a:lnTo>
                  <a:lnTo>
                    <a:pt x="2395" y="1946"/>
                  </a:lnTo>
                  <a:lnTo>
                    <a:pt x="1647" y="13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4"/>
            <p:cNvSpPr/>
            <p:nvPr/>
          </p:nvSpPr>
          <p:spPr>
            <a:xfrm>
              <a:off x="4683725" y="1847150"/>
              <a:ext cx="71125" cy="71125"/>
            </a:xfrm>
            <a:custGeom>
              <a:avLst/>
              <a:gdLst/>
              <a:ahLst/>
              <a:cxnLst/>
              <a:rect l="l" t="t" r="r" b="b"/>
              <a:pathLst>
                <a:path w="2845" h="2845" extrusionOk="0">
                  <a:moveTo>
                    <a:pt x="1" y="1"/>
                  </a:moveTo>
                  <a:lnTo>
                    <a:pt x="1" y="150"/>
                  </a:lnTo>
                  <a:lnTo>
                    <a:pt x="1348" y="1647"/>
                  </a:lnTo>
                  <a:lnTo>
                    <a:pt x="1947" y="2246"/>
                  </a:lnTo>
                  <a:lnTo>
                    <a:pt x="2695" y="2845"/>
                  </a:lnTo>
                  <a:lnTo>
                    <a:pt x="2845" y="2845"/>
                  </a:lnTo>
                  <a:lnTo>
                    <a:pt x="2845" y="2695"/>
                  </a:lnTo>
                  <a:lnTo>
                    <a:pt x="2246" y="1947"/>
                  </a:lnTo>
                  <a:lnTo>
                    <a:pt x="1647" y="1348"/>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4"/>
            <p:cNvSpPr/>
            <p:nvPr/>
          </p:nvSpPr>
          <p:spPr>
            <a:xfrm>
              <a:off x="4736125" y="1813475"/>
              <a:ext cx="71125" cy="71125"/>
            </a:xfrm>
            <a:custGeom>
              <a:avLst/>
              <a:gdLst/>
              <a:ahLst/>
              <a:cxnLst/>
              <a:rect l="l" t="t" r="r" b="b"/>
              <a:pathLst>
                <a:path w="2845" h="2845" extrusionOk="0">
                  <a:moveTo>
                    <a:pt x="0" y="1"/>
                  </a:moveTo>
                  <a:lnTo>
                    <a:pt x="1348" y="1497"/>
                  </a:lnTo>
                  <a:lnTo>
                    <a:pt x="1946" y="2246"/>
                  </a:lnTo>
                  <a:lnTo>
                    <a:pt x="2695" y="2845"/>
                  </a:lnTo>
                  <a:lnTo>
                    <a:pt x="2844" y="2845"/>
                  </a:lnTo>
                  <a:lnTo>
                    <a:pt x="2844" y="2695"/>
                  </a:lnTo>
                  <a:lnTo>
                    <a:pt x="2246" y="1947"/>
                  </a:lnTo>
                  <a:lnTo>
                    <a:pt x="1647" y="134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4"/>
            <p:cNvSpPr/>
            <p:nvPr/>
          </p:nvSpPr>
          <p:spPr>
            <a:xfrm>
              <a:off x="4784775" y="1776050"/>
              <a:ext cx="56150" cy="56175"/>
            </a:xfrm>
            <a:custGeom>
              <a:avLst/>
              <a:gdLst/>
              <a:ahLst/>
              <a:cxnLst/>
              <a:rect l="l" t="t" r="r" b="b"/>
              <a:pathLst>
                <a:path w="2246" h="2247" extrusionOk="0">
                  <a:moveTo>
                    <a:pt x="0" y="1"/>
                  </a:moveTo>
                  <a:lnTo>
                    <a:pt x="898" y="1198"/>
                  </a:lnTo>
                  <a:lnTo>
                    <a:pt x="1497" y="1797"/>
                  </a:lnTo>
                  <a:lnTo>
                    <a:pt x="2096" y="2246"/>
                  </a:lnTo>
                  <a:lnTo>
                    <a:pt x="2245" y="2246"/>
                  </a:lnTo>
                  <a:lnTo>
                    <a:pt x="2245" y="2096"/>
                  </a:lnTo>
                  <a:lnTo>
                    <a:pt x="1796" y="1498"/>
                  </a:lnTo>
                  <a:lnTo>
                    <a:pt x="1198" y="8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4"/>
            <p:cNvSpPr/>
            <p:nvPr/>
          </p:nvSpPr>
          <p:spPr>
            <a:xfrm>
              <a:off x="4833425" y="1738650"/>
              <a:ext cx="41175" cy="41175"/>
            </a:xfrm>
            <a:custGeom>
              <a:avLst/>
              <a:gdLst/>
              <a:ahLst/>
              <a:cxnLst/>
              <a:rect l="l" t="t" r="r" b="b"/>
              <a:pathLst>
                <a:path w="1647" h="1647" extrusionOk="0">
                  <a:moveTo>
                    <a:pt x="0" y="0"/>
                  </a:moveTo>
                  <a:lnTo>
                    <a:pt x="748" y="898"/>
                  </a:lnTo>
                  <a:lnTo>
                    <a:pt x="1497" y="1647"/>
                  </a:lnTo>
                  <a:lnTo>
                    <a:pt x="1646" y="1647"/>
                  </a:lnTo>
                  <a:lnTo>
                    <a:pt x="1646" y="149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4"/>
            <p:cNvSpPr/>
            <p:nvPr/>
          </p:nvSpPr>
          <p:spPr>
            <a:xfrm>
              <a:off x="4882050" y="1697475"/>
              <a:ext cx="33700" cy="33700"/>
            </a:xfrm>
            <a:custGeom>
              <a:avLst/>
              <a:gdLst/>
              <a:ahLst/>
              <a:cxnLst/>
              <a:rect l="l" t="t" r="r" b="b"/>
              <a:pathLst>
                <a:path w="1348" h="1348" extrusionOk="0">
                  <a:moveTo>
                    <a:pt x="1" y="1"/>
                  </a:moveTo>
                  <a:lnTo>
                    <a:pt x="450" y="749"/>
                  </a:lnTo>
                  <a:lnTo>
                    <a:pt x="1198" y="1348"/>
                  </a:lnTo>
                  <a:lnTo>
                    <a:pt x="1348" y="1348"/>
                  </a:lnTo>
                  <a:lnTo>
                    <a:pt x="1348" y="1198"/>
                  </a:lnTo>
                  <a:lnTo>
                    <a:pt x="749" y="45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4"/>
            <p:cNvSpPr/>
            <p:nvPr/>
          </p:nvSpPr>
          <p:spPr>
            <a:xfrm>
              <a:off x="4930700" y="1660050"/>
              <a:ext cx="37450" cy="33700"/>
            </a:xfrm>
            <a:custGeom>
              <a:avLst/>
              <a:gdLst/>
              <a:ahLst/>
              <a:cxnLst/>
              <a:rect l="l" t="t" r="r" b="b"/>
              <a:pathLst>
                <a:path w="1498" h="1348" extrusionOk="0">
                  <a:moveTo>
                    <a:pt x="1" y="1"/>
                  </a:moveTo>
                  <a:lnTo>
                    <a:pt x="1" y="151"/>
                  </a:lnTo>
                  <a:lnTo>
                    <a:pt x="599" y="899"/>
                  </a:lnTo>
                  <a:lnTo>
                    <a:pt x="899" y="1198"/>
                  </a:lnTo>
                  <a:lnTo>
                    <a:pt x="1348" y="1348"/>
                  </a:lnTo>
                  <a:lnTo>
                    <a:pt x="1497" y="1348"/>
                  </a:lnTo>
                  <a:lnTo>
                    <a:pt x="1497" y="1198"/>
                  </a:lnTo>
                  <a:lnTo>
                    <a:pt x="1198" y="899"/>
                  </a:lnTo>
                  <a:lnTo>
                    <a:pt x="899"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4"/>
            <p:cNvSpPr/>
            <p:nvPr/>
          </p:nvSpPr>
          <p:spPr>
            <a:xfrm>
              <a:off x="4979350" y="1618900"/>
              <a:ext cx="29950" cy="29950"/>
            </a:xfrm>
            <a:custGeom>
              <a:avLst/>
              <a:gdLst/>
              <a:ahLst/>
              <a:cxnLst/>
              <a:rect l="l" t="t" r="r" b="b"/>
              <a:pathLst>
                <a:path w="1198" h="1198" extrusionOk="0">
                  <a:moveTo>
                    <a:pt x="0" y="0"/>
                  </a:moveTo>
                  <a:lnTo>
                    <a:pt x="0" y="150"/>
                  </a:lnTo>
                  <a:lnTo>
                    <a:pt x="450" y="749"/>
                  </a:lnTo>
                  <a:lnTo>
                    <a:pt x="1048" y="1198"/>
                  </a:lnTo>
                  <a:lnTo>
                    <a:pt x="1198" y="1198"/>
                  </a:lnTo>
                  <a:lnTo>
                    <a:pt x="1198" y="1048"/>
                  </a:lnTo>
                  <a:lnTo>
                    <a:pt x="599" y="44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4"/>
            <p:cNvSpPr/>
            <p:nvPr/>
          </p:nvSpPr>
          <p:spPr>
            <a:xfrm>
              <a:off x="3228125" y="2386000"/>
              <a:ext cx="123500" cy="127250"/>
            </a:xfrm>
            <a:custGeom>
              <a:avLst/>
              <a:gdLst/>
              <a:ahLst/>
              <a:cxnLst/>
              <a:rect l="l" t="t" r="r" b="b"/>
              <a:pathLst>
                <a:path w="4940" h="5090" extrusionOk="0">
                  <a:moveTo>
                    <a:pt x="4790" y="1"/>
                  </a:moveTo>
                  <a:lnTo>
                    <a:pt x="2395" y="2395"/>
                  </a:lnTo>
                  <a:lnTo>
                    <a:pt x="0" y="4940"/>
                  </a:lnTo>
                  <a:lnTo>
                    <a:pt x="0" y="5090"/>
                  </a:lnTo>
                  <a:lnTo>
                    <a:pt x="150" y="5090"/>
                  </a:lnTo>
                  <a:lnTo>
                    <a:pt x="1347" y="3892"/>
                  </a:lnTo>
                  <a:lnTo>
                    <a:pt x="2545" y="2695"/>
                  </a:lnTo>
                  <a:lnTo>
                    <a:pt x="4939" y="150"/>
                  </a:lnTo>
                  <a:lnTo>
                    <a:pt x="4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4"/>
            <p:cNvSpPr/>
            <p:nvPr/>
          </p:nvSpPr>
          <p:spPr>
            <a:xfrm>
              <a:off x="3183200" y="2337350"/>
              <a:ext cx="131000" cy="123525"/>
            </a:xfrm>
            <a:custGeom>
              <a:avLst/>
              <a:gdLst/>
              <a:ahLst/>
              <a:cxnLst/>
              <a:rect l="l" t="t" r="r" b="b"/>
              <a:pathLst>
                <a:path w="5240" h="4941" extrusionOk="0">
                  <a:moveTo>
                    <a:pt x="5090" y="1"/>
                  </a:moveTo>
                  <a:lnTo>
                    <a:pt x="2396" y="2545"/>
                  </a:lnTo>
                  <a:lnTo>
                    <a:pt x="1198" y="3593"/>
                  </a:lnTo>
                  <a:lnTo>
                    <a:pt x="600" y="4192"/>
                  </a:lnTo>
                  <a:lnTo>
                    <a:pt x="1" y="4940"/>
                  </a:lnTo>
                  <a:lnTo>
                    <a:pt x="151" y="4940"/>
                  </a:lnTo>
                  <a:lnTo>
                    <a:pt x="1498" y="3892"/>
                  </a:lnTo>
                  <a:lnTo>
                    <a:pt x="2695" y="2845"/>
                  </a:lnTo>
                  <a:lnTo>
                    <a:pt x="3893" y="1497"/>
                  </a:lnTo>
                  <a:lnTo>
                    <a:pt x="5240" y="150"/>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4"/>
            <p:cNvSpPr/>
            <p:nvPr/>
          </p:nvSpPr>
          <p:spPr>
            <a:xfrm>
              <a:off x="3149525" y="2303675"/>
              <a:ext cx="112300" cy="108550"/>
            </a:xfrm>
            <a:custGeom>
              <a:avLst/>
              <a:gdLst/>
              <a:ahLst/>
              <a:cxnLst/>
              <a:rect l="l" t="t" r="r" b="b"/>
              <a:pathLst>
                <a:path w="4492" h="4342" extrusionOk="0">
                  <a:moveTo>
                    <a:pt x="4341" y="1"/>
                  </a:moveTo>
                  <a:lnTo>
                    <a:pt x="2096" y="1946"/>
                  </a:lnTo>
                  <a:lnTo>
                    <a:pt x="1" y="4192"/>
                  </a:lnTo>
                  <a:lnTo>
                    <a:pt x="1" y="4341"/>
                  </a:lnTo>
                  <a:lnTo>
                    <a:pt x="150" y="4341"/>
                  </a:lnTo>
                  <a:lnTo>
                    <a:pt x="2396" y="2246"/>
                  </a:lnTo>
                  <a:lnTo>
                    <a:pt x="4491" y="150"/>
                  </a:ln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4"/>
            <p:cNvSpPr/>
            <p:nvPr/>
          </p:nvSpPr>
          <p:spPr>
            <a:xfrm>
              <a:off x="3115850" y="2228850"/>
              <a:ext cx="131000" cy="130975"/>
            </a:xfrm>
            <a:custGeom>
              <a:avLst/>
              <a:gdLst/>
              <a:ahLst/>
              <a:cxnLst/>
              <a:rect l="l" t="t" r="r" b="b"/>
              <a:pathLst>
                <a:path w="5240" h="5239" extrusionOk="0">
                  <a:moveTo>
                    <a:pt x="5090" y="0"/>
                  </a:moveTo>
                  <a:lnTo>
                    <a:pt x="3743" y="1197"/>
                  </a:lnTo>
                  <a:lnTo>
                    <a:pt x="2396" y="2545"/>
                  </a:lnTo>
                  <a:lnTo>
                    <a:pt x="1198" y="3892"/>
                  </a:lnTo>
                  <a:lnTo>
                    <a:pt x="1" y="5089"/>
                  </a:lnTo>
                  <a:lnTo>
                    <a:pt x="1" y="5239"/>
                  </a:lnTo>
                  <a:lnTo>
                    <a:pt x="150" y="5239"/>
                  </a:lnTo>
                  <a:lnTo>
                    <a:pt x="1497" y="4041"/>
                  </a:lnTo>
                  <a:lnTo>
                    <a:pt x="2695" y="2844"/>
                  </a:lnTo>
                  <a:lnTo>
                    <a:pt x="4042" y="1497"/>
                  </a:lnTo>
                  <a:lnTo>
                    <a:pt x="5239" y="150"/>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4"/>
            <p:cNvSpPr/>
            <p:nvPr/>
          </p:nvSpPr>
          <p:spPr>
            <a:xfrm>
              <a:off x="3074700" y="2210125"/>
              <a:ext cx="104800" cy="101050"/>
            </a:xfrm>
            <a:custGeom>
              <a:avLst/>
              <a:gdLst/>
              <a:ahLst/>
              <a:cxnLst/>
              <a:rect l="l" t="t" r="r" b="b"/>
              <a:pathLst>
                <a:path w="4192" h="4042" extrusionOk="0">
                  <a:moveTo>
                    <a:pt x="4042" y="1"/>
                  </a:moveTo>
                  <a:lnTo>
                    <a:pt x="1946" y="1797"/>
                  </a:lnTo>
                  <a:lnTo>
                    <a:pt x="1048" y="2845"/>
                  </a:lnTo>
                  <a:lnTo>
                    <a:pt x="0" y="4042"/>
                  </a:lnTo>
                  <a:lnTo>
                    <a:pt x="150" y="4042"/>
                  </a:lnTo>
                  <a:lnTo>
                    <a:pt x="1198" y="3144"/>
                  </a:lnTo>
                  <a:lnTo>
                    <a:pt x="2245" y="2096"/>
                  </a:lnTo>
                  <a:lnTo>
                    <a:pt x="4191" y="150"/>
                  </a:lnTo>
                  <a:lnTo>
                    <a:pt x="4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4"/>
            <p:cNvSpPr/>
            <p:nvPr/>
          </p:nvSpPr>
          <p:spPr>
            <a:xfrm>
              <a:off x="3003600" y="2127800"/>
              <a:ext cx="86075" cy="86100"/>
            </a:xfrm>
            <a:custGeom>
              <a:avLst/>
              <a:gdLst/>
              <a:ahLst/>
              <a:cxnLst/>
              <a:rect l="l" t="t" r="r" b="b"/>
              <a:pathLst>
                <a:path w="3443" h="3444" extrusionOk="0">
                  <a:moveTo>
                    <a:pt x="3293" y="1"/>
                  </a:moveTo>
                  <a:lnTo>
                    <a:pt x="2395" y="749"/>
                  </a:lnTo>
                  <a:lnTo>
                    <a:pt x="1497" y="1497"/>
                  </a:lnTo>
                  <a:lnTo>
                    <a:pt x="0" y="3294"/>
                  </a:lnTo>
                  <a:lnTo>
                    <a:pt x="0" y="3443"/>
                  </a:lnTo>
                  <a:lnTo>
                    <a:pt x="1796"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4"/>
            <p:cNvSpPr/>
            <p:nvPr/>
          </p:nvSpPr>
          <p:spPr>
            <a:xfrm>
              <a:off x="3041025" y="2172700"/>
              <a:ext cx="89825" cy="89850"/>
            </a:xfrm>
            <a:custGeom>
              <a:avLst/>
              <a:gdLst/>
              <a:ahLst/>
              <a:cxnLst/>
              <a:rect l="l" t="t" r="r" b="b"/>
              <a:pathLst>
                <a:path w="3593" h="3594" extrusionOk="0">
                  <a:moveTo>
                    <a:pt x="3443" y="1"/>
                  </a:moveTo>
                  <a:lnTo>
                    <a:pt x="1647" y="1647"/>
                  </a:lnTo>
                  <a:lnTo>
                    <a:pt x="0" y="3443"/>
                  </a:lnTo>
                  <a:lnTo>
                    <a:pt x="0" y="3593"/>
                  </a:lnTo>
                  <a:lnTo>
                    <a:pt x="1946" y="1947"/>
                  </a:lnTo>
                  <a:lnTo>
                    <a:pt x="3592" y="151"/>
                  </a:lnTo>
                  <a:lnTo>
                    <a:pt x="3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4"/>
            <p:cNvSpPr/>
            <p:nvPr/>
          </p:nvSpPr>
          <p:spPr>
            <a:xfrm>
              <a:off x="2962425" y="2086650"/>
              <a:ext cx="78625" cy="78600"/>
            </a:xfrm>
            <a:custGeom>
              <a:avLst/>
              <a:gdLst/>
              <a:ahLst/>
              <a:cxnLst/>
              <a:rect l="l" t="t" r="r" b="b"/>
              <a:pathLst>
                <a:path w="3145" h="3144" extrusionOk="0">
                  <a:moveTo>
                    <a:pt x="2994" y="0"/>
                  </a:moveTo>
                  <a:lnTo>
                    <a:pt x="2246" y="599"/>
                  </a:lnTo>
                  <a:lnTo>
                    <a:pt x="1049" y="1796"/>
                  </a:lnTo>
                  <a:lnTo>
                    <a:pt x="1" y="2994"/>
                  </a:lnTo>
                  <a:lnTo>
                    <a:pt x="1" y="3143"/>
                  </a:lnTo>
                  <a:lnTo>
                    <a:pt x="151" y="3143"/>
                  </a:lnTo>
                  <a:lnTo>
                    <a:pt x="1797" y="1647"/>
                  </a:lnTo>
                  <a:lnTo>
                    <a:pt x="2545" y="898"/>
                  </a:lnTo>
                  <a:lnTo>
                    <a:pt x="3144" y="150"/>
                  </a:lnTo>
                  <a:lnTo>
                    <a:pt x="31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4"/>
            <p:cNvSpPr/>
            <p:nvPr/>
          </p:nvSpPr>
          <p:spPr>
            <a:xfrm>
              <a:off x="2928750" y="2041750"/>
              <a:ext cx="67375" cy="71100"/>
            </a:xfrm>
            <a:custGeom>
              <a:avLst/>
              <a:gdLst/>
              <a:ahLst/>
              <a:cxnLst/>
              <a:rect l="l" t="t" r="r" b="b"/>
              <a:pathLst>
                <a:path w="2695" h="2844" extrusionOk="0">
                  <a:moveTo>
                    <a:pt x="2545" y="0"/>
                  </a:moveTo>
                  <a:lnTo>
                    <a:pt x="1198" y="1347"/>
                  </a:lnTo>
                  <a:lnTo>
                    <a:pt x="1" y="2694"/>
                  </a:lnTo>
                  <a:lnTo>
                    <a:pt x="1" y="2844"/>
                  </a:lnTo>
                  <a:lnTo>
                    <a:pt x="150" y="2844"/>
                  </a:lnTo>
                  <a:lnTo>
                    <a:pt x="1498" y="1647"/>
                  </a:lnTo>
                  <a:lnTo>
                    <a:pt x="2695" y="150"/>
                  </a:lnTo>
                  <a:lnTo>
                    <a:pt x="2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4"/>
            <p:cNvSpPr/>
            <p:nvPr/>
          </p:nvSpPr>
          <p:spPr>
            <a:xfrm>
              <a:off x="2887600" y="1989350"/>
              <a:ext cx="74850" cy="74875"/>
            </a:xfrm>
            <a:custGeom>
              <a:avLst/>
              <a:gdLst/>
              <a:ahLst/>
              <a:cxnLst/>
              <a:rect l="l" t="t" r="r" b="b"/>
              <a:pathLst>
                <a:path w="2994" h="2995" extrusionOk="0">
                  <a:moveTo>
                    <a:pt x="2994" y="1"/>
                  </a:moveTo>
                  <a:lnTo>
                    <a:pt x="2096" y="599"/>
                  </a:lnTo>
                  <a:lnTo>
                    <a:pt x="1497" y="1348"/>
                  </a:lnTo>
                  <a:lnTo>
                    <a:pt x="0" y="2994"/>
                  </a:lnTo>
                  <a:lnTo>
                    <a:pt x="150" y="2994"/>
                  </a:lnTo>
                  <a:lnTo>
                    <a:pt x="1796" y="1647"/>
                  </a:lnTo>
                  <a:lnTo>
                    <a:pt x="2395" y="899"/>
                  </a:lnTo>
                  <a:lnTo>
                    <a:pt x="2994" y="150"/>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4"/>
            <p:cNvSpPr/>
            <p:nvPr/>
          </p:nvSpPr>
          <p:spPr>
            <a:xfrm>
              <a:off x="2853925" y="1944450"/>
              <a:ext cx="67375" cy="71125"/>
            </a:xfrm>
            <a:custGeom>
              <a:avLst/>
              <a:gdLst/>
              <a:ahLst/>
              <a:cxnLst/>
              <a:rect l="l" t="t" r="r" b="b"/>
              <a:pathLst>
                <a:path w="2695" h="2845" extrusionOk="0">
                  <a:moveTo>
                    <a:pt x="2694" y="0"/>
                  </a:moveTo>
                  <a:lnTo>
                    <a:pt x="1946" y="599"/>
                  </a:lnTo>
                  <a:lnTo>
                    <a:pt x="1198" y="1198"/>
                  </a:lnTo>
                  <a:lnTo>
                    <a:pt x="0" y="2695"/>
                  </a:lnTo>
                  <a:lnTo>
                    <a:pt x="0" y="2844"/>
                  </a:lnTo>
                  <a:lnTo>
                    <a:pt x="1497" y="1497"/>
                  </a:lnTo>
                  <a:lnTo>
                    <a:pt x="2245" y="749"/>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4"/>
            <p:cNvSpPr/>
            <p:nvPr/>
          </p:nvSpPr>
          <p:spPr>
            <a:xfrm>
              <a:off x="2809025" y="1899550"/>
              <a:ext cx="71100" cy="71125"/>
            </a:xfrm>
            <a:custGeom>
              <a:avLst/>
              <a:gdLst/>
              <a:ahLst/>
              <a:cxnLst/>
              <a:rect l="l" t="t" r="r" b="b"/>
              <a:pathLst>
                <a:path w="2844" h="2845" extrusionOk="0">
                  <a:moveTo>
                    <a:pt x="2694" y="0"/>
                  </a:moveTo>
                  <a:lnTo>
                    <a:pt x="1946" y="449"/>
                  </a:lnTo>
                  <a:lnTo>
                    <a:pt x="1347" y="1198"/>
                  </a:lnTo>
                  <a:lnTo>
                    <a:pt x="0" y="2695"/>
                  </a:lnTo>
                  <a:lnTo>
                    <a:pt x="0" y="2844"/>
                  </a:lnTo>
                  <a:lnTo>
                    <a:pt x="150" y="2844"/>
                  </a:lnTo>
                  <a:lnTo>
                    <a:pt x="1647" y="1497"/>
                  </a:lnTo>
                  <a:lnTo>
                    <a:pt x="2245" y="749"/>
                  </a:lnTo>
                  <a:lnTo>
                    <a:pt x="2844" y="150"/>
                  </a:lnTo>
                  <a:lnTo>
                    <a:pt x="2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4"/>
            <p:cNvSpPr/>
            <p:nvPr/>
          </p:nvSpPr>
          <p:spPr>
            <a:xfrm>
              <a:off x="2775325" y="1847150"/>
              <a:ext cx="71125" cy="67375"/>
            </a:xfrm>
            <a:custGeom>
              <a:avLst/>
              <a:gdLst/>
              <a:ahLst/>
              <a:cxnLst/>
              <a:rect l="l" t="t" r="r" b="b"/>
              <a:pathLst>
                <a:path w="2845" h="2695" extrusionOk="0">
                  <a:moveTo>
                    <a:pt x="2695" y="1"/>
                  </a:moveTo>
                  <a:lnTo>
                    <a:pt x="1947" y="450"/>
                  </a:lnTo>
                  <a:lnTo>
                    <a:pt x="1348" y="1198"/>
                  </a:lnTo>
                  <a:lnTo>
                    <a:pt x="1" y="2695"/>
                  </a:lnTo>
                  <a:lnTo>
                    <a:pt x="151" y="2695"/>
                  </a:lnTo>
                  <a:lnTo>
                    <a:pt x="1647" y="1498"/>
                  </a:lnTo>
                  <a:lnTo>
                    <a:pt x="2246" y="749"/>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4"/>
            <p:cNvSpPr/>
            <p:nvPr/>
          </p:nvSpPr>
          <p:spPr>
            <a:xfrm>
              <a:off x="2737925" y="1809750"/>
              <a:ext cx="56150" cy="56150"/>
            </a:xfrm>
            <a:custGeom>
              <a:avLst/>
              <a:gdLst/>
              <a:ahLst/>
              <a:cxnLst/>
              <a:rect l="l" t="t" r="r" b="b"/>
              <a:pathLst>
                <a:path w="2246" h="2246" extrusionOk="0">
                  <a:moveTo>
                    <a:pt x="2096" y="0"/>
                  </a:moveTo>
                  <a:lnTo>
                    <a:pt x="1497" y="449"/>
                  </a:lnTo>
                  <a:lnTo>
                    <a:pt x="898" y="1048"/>
                  </a:lnTo>
                  <a:lnTo>
                    <a:pt x="0" y="2245"/>
                  </a:lnTo>
                  <a:lnTo>
                    <a:pt x="1198" y="1347"/>
                  </a:lnTo>
                  <a:lnTo>
                    <a:pt x="1796" y="748"/>
                  </a:lnTo>
                  <a:lnTo>
                    <a:pt x="2245" y="150"/>
                  </a:lnTo>
                  <a:lnTo>
                    <a:pt x="2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4"/>
            <p:cNvSpPr/>
            <p:nvPr/>
          </p:nvSpPr>
          <p:spPr>
            <a:xfrm>
              <a:off x="2700500" y="1776050"/>
              <a:ext cx="41175" cy="41200"/>
            </a:xfrm>
            <a:custGeom>
              <a:avLst/>
              <a:gdLst/>
              <a:ahLst/>
              <a:cxnLst/>
              <a:rect l="l" t="t" r="r" b="b"/>
              <a:pathLst>
                <a:path w="1647" h="1648" extrusionOk="0">
                  <a:moveTo>
                    <a:pt x="1497" y="1"/>
                  </a:moveTo>
                  <a:lnTo>
                    <a:pt x="599" y="749"/>
                  </a:lnTo>
                  <a:lnTo>
                    <a:pt x="0" y="1647"/>
                  </a:lnTo>
                  <a:lnTo>
                    <a:pt x="0" y="1647"/>
                  </a:lnTo>
                  <a:lnTo>
                    <a:pt x="898" y="1049"/>
                  </a:lnTo>
                  <a:lnTo>
                    <a:pt x="1647" y="151"/>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4"/>
            <p:cNvSpPr/>
            <p:nvPr/>
          </p:nvSpPr>
          <p:spPr>
            <a:xfrm>
              <a:off x="2659325" y="1734900"/>
              <a:ext cx="33725" cy="37450"/>
            </a:xfrm>
            <a:custGeom>
              <a:avLst/>
              <a:gdLst/>
              <a:ahLst/>
              <a:cxnLst/>
              <a:rect l="l" t="t" r="r" b="b"/>
              <a:pathLst>
                <a:path w="1349" h="1498" extrusionOk="0">
                  <a:moveTo>
                    <a:pt x="1198" y="0"/>
                  </a:moveTo>
                  <a:lnTo>
                    <a:pt x="450" y="599"/>
                  </a:lnTo>
                  <a:lnTo>
                    <a:pt x="1" y="1348"/>
                  </a:lnTo>
                  <a:lnTo>
                    <a:pt x="1" y="1497"/>
                  </a:lnTo>
                  <a:lnTo>
                    <a:pt x="151" y="1497"/>
                  </a:lnTo>
                  <a:lnTo>
                    <a:pt x="749" y="899"/>
                  </a:lnTo>
                  <a:lnTo>
                    <a:pt x="134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4"/>
            <p:cNvSpPr/>
            <p:nvPr/>
          </p:nvSpPr>
          <p:spPr>
            <a:xfrm>
              <a:off x="2621925" y="1686250"/>
              <a:ext cx="37425" cy="33700"/>
            </a:xfrm>
            <a:custGeom>
              <a:avLst/>
              <a:gdLst/>
              <a:ahLst/>
              <a:cxnLst/>
              <a:rect l="l" t="t" r="r" b="b"/>
              <a:pathLst>
                <a:path w="1497" h="1348" extrusionOk="0">
                  <a:moveTo>
                    <a:pt x="1347" y="1"/>
                  </a:moveTo>
                  <a:lnTo>
                    <a:pt x="898" y="150"/>
                  </a:lnTo>
                  <a:lnTo>
                    <a:pt x="599" y="450"/>
                  </a:lnTo>
                  <a:lnTo>
                    <a:pt x="0" y="1198"/>
                  </a:lnTo>
                  <a:lnTo>
                    <a:pt x="0" y="1348"/>
                  </a:lnTo>
                  <a:lnTo>
                    <a:pt x="150" y="1348"/>
                  </a:lnTo>
                  <a:lnTo>
                    <a:pt x="898" y="749"/>
                  </a:lnTo>
                  <a:lnTo>
                    <a:pt x="1198" y="450"/>
                  </a:lnTo>
                  <a:lnTo>
                    <a:pt x="1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4"/>
            <p:cNvSpPr/>
            <p:nvPr/>
          </p:nvSpPr>
          <p:spPr>
            <a:xfrm>
              <a:off x="2580750" y="1641350"/>
              <a:ext cx="29975" cy="33700"/>
            </a:xfrm>
            <a:custGeom>
              <a:avLst/>
              <a:gdLst/>
              <a:ahLst/>
              <a:cxnLst/>
              <a:rect l="l" t="t" r="r" b="b"/>
              <a:pathLst>
                <a:path w="1199" h="1348" extrusionOk="0">
                  <a:moveTo>
                    <a:pt x="1048" y="0"/>
                  </a:moveTo>
                  <a:lnTo>
                    <a:pt x="450" y="599"/>
                  </a:lnTo>
                  <a:lnTo>
                    <a:pt x="1" y="1198"/>
                  </a:lnTo>
                  <a:lnTo>
                    <a:pt x="1" y="1348"/>
                  </a:lnTo>
                  <a:lnTo>
                    <a:pt x="150" y="1348"/>
                  </a:lnTo>
                  <a:lnTo>
                    <a:pt x="749" y="749"/>
                  </a:lnTo>
                  <a:lnTo>
                    <a:pt x="119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4"/>
            <p:cNvSpPr/>
            <p:nvPr/>
          </p:nvSpPr>
          <p:spPr>
            <a:xfrm>
              <a:off x="4268375" y="3201750"/>
              <a:ext cx="123500" cy="127250"/>
            </a:xfrm>
            <a:custGeom>
              <a:avLst/>
              <a:gdLst/>
              <a:ahLst/>
              <a:cxnLst/>
              <a:rect l="l" t="t" r="r" b="b"/>
              <a:pathLst>
                <a:path w="4940" h="5090" extrusionOk="0">
                  <a:moveTo>
                    <a:pt x="4940" y="0"/>
                  </a:moveTo>
                  <a:lnTo>
                    <a:pt x="3593" y="1198"/>
                  </a:lnTo>
                  <a:lnTo>
                    <a:pt x="2395" y="2395"/>
                  </a:lnTo>
                  <a:lnTo>
                    <a:pt x="1" y="4940"/>
                  </a:lnTo>
                  <a:lnTo>
                    <a:pt x="1" y="5090"/>
                  </a:lnTo>
                  <a:lnTo>
                    <a:pt x="150" y="5090"/>
                  </a:lnTo>
                  <a:lnTo>
                    <a:pt x="2695" y="2695"/>
                  </a:lnTo>
                  <a:lnTo>
                    <a:pt x="4940" y="150"/>
                  </a:lnTo>
                  <a:lnTo>
                    <a:pt x="49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4"/>
            <p:cNvSpPr/>
            <p:nvPr/>
          </p:nvSpPr>
          <p:spPr>
            <a:xfrm>
              <a:off x="4309550" y="3250400"/>
              <a:ext cx="127250" cy="127250"/>
            </a:xfrm>
            <a:custGeom>
              <a:avLst/>
              <a:gdLst/>
              <a:ahLst/>
              <a:cxnLst/>
              <a:rect l="l" t="t" r="r" b="b"/>
              <a:pathLst>
                <a:path w="5090" h="5090" extrusionOk="0">
                  <a:moveTo>
                    <a:pt x="4939" y="0"/>
                  </a:moveTo>
                  <a:lnTo>
                    <a:pt x="3742" y="1048"/>
                  </a:lnTo>
                  <a:lnTo>
                    <a:pt x="2545" y="2245"/>
                  </a:lnTo>
                  <a:lnTo>
                    <a:pt x="1197" y="3593"/>
                  </a:lnTo>
                  <a:lnTo>
                    <a:pt x="0" y="4940"/>
                  </a:lnTo>
                  <a:lnTo>
                    <a:pt x="0" y="5089"/>
                  </a:lnTo>
                  <a:lnTo>
                    <a:pt x="150" y="5089"/>
                  </a:lnTo>
                  <a:lnTo>
                    <a:pt x="2844" y="2545"/>
                  </a:lnTo>
                  <a:lnTo>
                    <a:pt x="4041" y="1497"/>
                  </a:lnTo>
                  <a:lnTo>
                    <a:pt x="4640" y="898"/>
                  </a:lnTo>
                  <a:lnTo>
                    <a:pt x="5089" y="150"/>
                  </a:lnTo>
                  <a:lnTo>
                    <a:pt x="4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4"/>
            <p:cNvSpPr/>
            <p:nvPr/>
          </p:nvSpPr>
          <p:spPr>
            <a:xfrm>
              <a:off x="4361925" y="3302775"/>
              <a:ext cx="108550" cy="108550"/>
            </a:xfrm>
            <a:custGeom>
              <a:avLst/>
              <a:gdLst/>
              <a:ahLst/>
              <a:cxnLst/>
              <a:rect l="l" t="t" r="r" b="b"/>
              <a:pathLst>
                <a:path w="4342" h="4342" extrusionOk="0">
                  <a:moveTo>
                    <a:pt x="4341" y="1"/>
                  </a:moveTo>
                  <a:lnTo>
                    <a:pt x="2096" y="2096"/>
                  </a:lnTo>
                  <a:lnTo>
                    <a:pt x="1" y="4192"/>
                  </a:lnTo>
                  <a:lnTo>
                    <a:pt x="1" y="4341"/>
                  </a:lnTo>
                  <a:lnTo>
                    <a:pt x="150" y="4341"/>
                  </a:lnTo>
                  <a:lnTo>
                    <a:pt x="2246" y="2396"/>
                  </a:lnTo>
                  <a:lnTo>
                    <a:pt x="4341" y="150"/>
                  </a:lnTo>
                  <a:lnTo>
                    <a:pt x="43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4"/>
            <p:cNvSpPr/>
            <p:nvPr/>
          </p:nvSpPr>
          <p:spPr>
            <a:xfrm>
              <a:off x="4376900" y="3355175"/>
              <a:ext cx="131000" cy="127250"/>
            </a:xfrm>
            <a:custGeom>
              <a:avLst/>
              <a:gdLst/>
              <a:ahLst/>
              <a:cxnLst/>
              <a:rect l="l" t="t" r="r" b="b"/>
              <a:pathLst>
                <a:path w="5240" h="5090" extrusionOk="0">
                  <a:moveTo>
                    <a:pt x="5089" y="0"/>
                  </a:moveTo>
                  <a:lnTo>
                    <a:pt x="3742" y="1198"/>
                  </a:lnTo>
                  <a:lnTo>
                    <a:pt x="2395" y="2395"/>
                  </a:lnTo>
                  <a:lnTo>
                    <a:pt x="1198" y="3593"/>
                  </a:lnTo>
                  <a:lnTo>
                    <a:pt x="0" y="4940"/>
                  </a:lnTo>
                  <a:lnTo>
                    <a:pt x="0" y="5089"/>
                  </a:lnTo>
                  <a:lnTo>
                    <a:pt x="150" y="5089"/>
                  </a:lnTo>
                  <a:lnTo>
                    <a:pt x="1497" y="3892"/>
                  </a:lnTo>
                  <a:lnTo>
                    <a:pt x="2694" y="2694"/>
                  </a:lnTo>
                  <a:lnTo>
                    <a:pt x="4042" y="134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4"/>
            <p:cNvSpPr/>
            <p:nvPr/>
          </p:nvSpPr>
          <p:spPr>
            <a:xfrm>
              <a:off x="4440500" y="3403825"/>
              <a:ext cx="104800" cy="101050"/>
            </a:xfrm>
            <a:custGeom>
              <a:avLst/>
              <a:gdLst/>
              <a:ahLst/>
              <a:cxnLst/>
              <a:rect l="l" t="t" r="r" b="b"/>
              <a:pathLst>
                <a:path w="4192" h="4042" extrusionOk="0">
                  <a:moveTo>
                    <a:pt x="4042" y="0"/>
                  </a:moveTo>
                  <a:lnTo>
                    <a:pt x="2994" y="898"/>
                  </a:lnTo>
                  <a:lnTo>
                    <a:pt x="1947" y="1796"/>
                  </a:lnTo>
                  <a:lnTo>
                    <a:pt x="1" y="3892"/>
                  </a:lnTo>
                  <a:lnTo>
                    <a:pt x="1" y="4041"/>
                  </a:lnTo>
                  <a:lnTo>
                    <a:pt x="150" y="4041"/>
                  </a:lnTo>
                  <a:lnTo>
                    <a:pt x="2246" y="2096"/>
                  </a:lnTo>
                  <a:lnTo>
                    <a:pt x="3294" y="1048"/>
                  </a:lnTo>
                  <a:lnTo>
                    <a:pt x="4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4"/>
            <p:cNvSpPr/>
            <p:nvPr/>
          </p:nvSpPr>
          <p:spPr>
            <a:xfrm>
              <a:off x="4534050" y="3501100"/>
              <a:ext cx="86100" cy="86100"/>
            </a:xfrm>
            <a:custGeom>
              <a:avLst/>
              <a:gdLst/>
              <a:ahLst/>
              <a:cxnLst/>
              <a:rect l="l" t="t" r="r" b="b"/>
              <a:pathLst>
                <a:path w="3444" h="3444" extrusionOk="0">
                  <a:moveTo>
                    <a:pt x="3294" y="1"/>
                  </a:moveTo>
                  <a:lnTo>
                    <a:pt x="1498" y="1498"/>
                  </a:lnTo>
                  <a:lnTo>
                    <a:pt x="1" y="3294"/>
                  </a:lnTo>
                  <a:lnTo>
                    <a:pt x="1" y="3443"/>
                  </a:lnTo>
                  <a:lnTo>
                    <a:pt x="150" y="3443"/>
                  </a:lnTo>
                  <a:lnTo>
                    <a:pt x="1049" y="2695"/>
                  </a:lnTo>
                  <a:lnTo>
                    <a:pt x="1947"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4"/>
            <p:cNvSpPr/>
            <p:nvPr/>
          </p:nvSpPr>
          <p:spPr>
            <a:xfrm>
              <a:off x="4492900" y="3452450"/>
              <a:ext cx="89825" cy="89850"/>
            </a:xfrm>
            <a:custGeom>
              <a:avLst/>
              <a:gdLst/>
              <a:ahLst/>
              <a:cxnLst/>
              <a:rect l="l" t="t" r="r" b="b"/>
              <a:pathLst>
                <a:path w="3593" h="3594" extrusionOk="0">
                  <a:moveTo>
                    <a:pt x="3443" y="1"/>
                  </a:moveTo>
                  <a:lnTo>
                    <a:pt x="1647" y="1647"/>
                  </a:lnTo>
                  <a:lnTo>
                    <a:pt x="0" y="3444"/>
                  </a:lnTo>
                  <a:lnTo>
                    <a:pt x="0" y="3593"/>
                  </a:lnTo>
                  <a:lnTo>
                    <a:pt x="150" y="3593"/>
                  </a:lnTo>
                  <a:lnTo>
                    <a:pt x="1946" y="1947"/>
                  </a:lnTo>
                  <a:lnTo>
                    <a:pt x="3593" y="151"/>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4"/>
            <p:cNvSpPr/>
            <p:nvPr/>
          </p:nvSpPr>
          <p:spPr>
            <a:xfrm>
              <a:off x="4578950" y="3549750"/>
              <a:ext cx="78625" cy="78600"/>
            </a:xfrm>
            <a:custGeom>
              <a:avLst/>
              <a:gdLst/>
              <a:ahLst/>
              <a:cxnLst/>
              <a:rect l="l" t="t" r="r" b="b"/>
              <a:pathLst>
                <a:path w="3145" h="3144" extrusionOk="0">
                  <a:moveTo>
                    <a:pt x="3144" y="1"/>
                  </a:moveTo>
                  <a:lnTo>
                    <a:pt x="1498" y="1497"/>
                  </a:lnTo>
                  <a:lnTo>
                    <a:pt x="749" y="2246"/>
                  </a:lnTo>
                  <a:lnTo>
                    <a:pt x="1" y="2994"/>
                  </a:lnTo>
                  <a:lnTo>
                    <a:pt x="1" y="3144"/>
                  </a:lnTo>
                  <a:lnTo>
                    <a:pt x="151" y="3144"/>
                  </a:lnTo>
                  <a:lnTo>
                    <a:pt x="450" y="2994"/>
                  </a:lnTo>
                  <a:lnTo>
                    <a:pt x="1947" y="1647"/>
                  </a:lnTo>
                  <a:lnTo>
                    <a:pt x="3144" y="150"/>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4"/>
            <p:cNvSpPr/>
            <p:nvPr/>
          </p:nvSpPr>
          <p:spPr>
            <a:xfrm>
              <a:off x="4623875" y="3598400"/>
              <a:ext cx="71100" cy="74850"/>
            </a:xfrm>
            <a:custGeom>
              <a:avLst/>
              <a:gdLst/>
              <a:ahLst/>
              <a:cxnLst/>
              <a:rect l="l" t="t" r="r" b="b"/>
              <a:pathLst>
                <a:path w="2844" h="2994" extrusionOk="0">
                  <a:moveTo>
                    <a:pt x="2694" y="0"/>
                  </a:moveTo>
                  <a:lnTo>
                    <a:pt x="1197" y="1347"/>
                  </a:lnTo>
                  <a:lnTo>
                    <a:pt x="0" y="2695"/>
                  </a:lnTo>
                  <a:lnTo>
                    <a:pt x="0" y="2994"/>
                  </a:lnTo>
                  <a:lnTo>
                    <a:pt x="150" y="2994"/>
                  </a:lnTo>
                  <a:lnTo>
                    <a:pt x="1647" y="1647"/>
                  </a:lnTo>
                  <a:lnTo>
                    <a:pt x="2844"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4"/>
            <p:cNvSpPr/>
            <p:nvPr/>
          </p:nvSpPr>
          <p:spPr>
            <a:xfrm>
              <a:off x="4657550" y="3650775"/>
              <a:ext cx="74850" cy="74875"/>
            </a:xfrm>
            <a:custGeom>
              <a:avLst/>
              <a:gdLst/>
              <a:ahLst/>
              <a:cxnLst/>
              <a:rect l="l" t="t" r="r" b="b"/>
              <a:pathLst>
                <a:path w="2994" h="2995" extrusionOk="0">
                  <a:moveTo>
                    <a:pt x="2844" y="1"/>
                  </a:moveTo>
                  <a:lnTo>
                    <a:pt x="1347" y="1348"/>
                  </a:lnTo>
                  <a:lnTo>
                    <a:pt x="599" y="2096"/>
                  </a:lnTo>
                  <a:lnTo>
                    <a:pt x="0" y="2845"/>
                  </a:lnTo>
                  <a:lnTo>
                    <a:pt x="0" y="2994"/>
                  </a:lnTo>
                  <a:lnTo>
                    <a:pt x="150" y="2994"/>
                  </a:lnTo>
                  <a:lnTo>
                    <a:pt x="898" y="2396"/>
                  </a:lnTo>
                  <a:lnTo>
                    <a:pt x="1647" y="1647"/>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4"/>
            <p:cNvSpPr/>
            <p:nvPr/>
          </p:nvSpPr>
          <p:spPr>
            <a:xfrm>
              <a:off x="4698700" y="3699425"/>
              <a:ext cx="71125" cy="71125"/>
            </a:xfrm>
            <a:custGeom>
              <a:avLst/>
              <a:gdLst/>
              <a:ahLst/>
              <a:cxnLst/>
              <a:rect l="l" t="t" r="r" b="b"/>
              <a:pathLst>
                <a:path w="2845" h="2845" extrusionOk="0">
                  <a:moveTo>
                    <a:pt x="2695" y="1"/>
                  </a:moveTo>
                  <a:lnTo>
                    <a:pt x="1348" y="1348"/>
                  </a:lnTo>
                  <a:lnTo>
                    <a:pt x="599" y="1947"/>
                  </a:lnTo>
                  <a:lnTo>
                    <a:pt x="1" y="2845"/>
                  </a:lnTo>
                  <a:lnTo>
                    <a:pt x="150" y="2845"/>
                  </a:lnTo>
                  <a:lnTo>
                    <a:pt x="899" y="2246"/>
                  </a:lnTo>
                  <a:lnTo>
                    <a:pt x="1497" y="1647"/>
                  </a:lnTo>
                  <a:lnTo>
                    <a:pt x="2845" y="150"/>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4"/>
            <p:cNvSpPr/>
            <p:nvPr/>
          </p:nvSpPr>
          <p:spPr>
            <a:xfrm>
              <a:off x="4739875" y="3744325"/>
              <a:ext cx="74850" cy="71125"/>
            </a:xfrm>
            <a:custGeom>
              <a:avLst/>
              <a:gdLst/>
              <a:ahLst/>
              <a:cxnLst/>
              <a:rect l="l" t="t" r="r" b="b"/>
              <a:pathLst>
                <a:path w="2994" h="2845" extrusionOk="0">
                  <a:moveTo>
                    <a:pt x="2844" y="1"/>
                  </a:moveTo>
                  <a:lnTo>
                    <a:pt x="1347" y="1348"/>
                  </a:lnTo>
                  <a:lnTo>
                    <a:pt x="599" y="1947"/>
                  </a:lnTo>
                  <a:lnTo>
                    <a:pt x="0" y="2695"/>
                  </a:lnTo>
                  <a:lnTo>
                    <a:pt x="150" y="2845"/>
                  </a:lnTo>
                  <a:lnTo>
                    <a:pt x="898" y="2396"/>
                  </a:lnTo>
                  <a:lnTo>
                    <a:pt x="1647" y="1647"/>
                  </a:lnTo>
                  <a:lnTo>
                    <a:pt x="2994" y="151"/>
                  </a:lnTo>
                  <a:lnTo>
                    <a:pt x="2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4"/>
            <p:cNvSpPr/>
            <p:nvPr/>
          </p:nvSpPr>
          <p:spPr>
            <a:xfrm>
              <a:off x="4777275" y="3800475"/>
              <a:ext cx="71125" cy="67375"/>
            </a:xfrm>
            <a:custGeom>
              <a:avLst/>
              <a:gdLst/>
              <a:ahLst/>
              <a:cxnLst/>
              <a:rect l="l" t="t" r="r" b="b"/>
              <a:pathLst>
                <a:path w="2845" h="2695" extrusionOk="0">
                  <a:moveTo>
                    <a:pt x="2695" y="0"/>
                  </a:moveTo>
                  <a:lnTo>
                    <a:pt x="1198" y="1197"/>
                  </a:lnTo>
                  <a:lnTo>
                    <a:pt x="600" y="1946"/>
                  </a:lnTo>
                  <a:lnTo>
                    <a:pt x="1" y="2545"/>
                  </a:lnTo>
                  <a:lnTo>
                    <a:pt x="1" y="2694"/>
                  </a:lnTo>
                  <a:lnTo>
                    <a:pt x="151" y="2694"/>
                  </a:lnTo>
                  <a:lnTo>
                    <a:pt x="749" y="2245"/>
                  </a:lnTo>
                  <a:lnTo>
                    <a:pt x="1498" y="1497"/>
                  </a:lnTo>
                  <a:lnTo>
                    <a:pt x="28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4"/>
            <p:cNvSpPr/>
            <p:nvPr/>
          </p:nvSpPr>
          <p:spPr>
            <a:xfrm>
              <a:off x="4829675" y="3845375"/>
              <a:ext cx="56150" cy="59875"/>
            </a:xfrm>
            <a:custGeom>
              <a:avLst/>
              <a:gdLst/>
              <a:ahLst/>
              <a:cxnLst/>
              <a:rect l="l" t="t" r="r" b="b"/>
              <a:pathLst>
                <a:path w="2246" h="2395" extrusionOk="0">
                  <a:moveTo>
                    <a:pt x="2096" y="0"/>
                  </a:moveTo>
                  <a:lnTo>
                    <a:pt x="898" y="1048"/>
                  </a:lnTo>
                  <a:lnTo>
                    <a:pt x="449" y="1647"/>
                  </a:lnTo>
                  <a:lnTo>
                    <a:pt x="0" y="2245"/>
                  </a:lnTo>
                  <a:lnTo>
                    <a:pt x="0" y="2395"/>
                  </a:lnTo>
                  <a:lnTo>
                    <a:pt x="749" y="1946"/>
                  </a:lnTo>
                  <a:lnTo>
                    <a:pt x="1198" y="1347"/>
                  </a:lnTo>
                  <a:lnTo>
                    <a:pt x="2246" y="150"/>
                  </a:lnTo>
                  <a:lnTo>
                    <a:pt x="22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4"/>
            <p:cNvSpPr/>
            <p:nvPr/>
          </p:nvSpPr>
          <p:spPr>
            <a:xfrm>
              <a:off x="4882050" y="3897750"/>
              <a:ext cx="41200" cy="41200"/>
            </a:xfrm>
            <a:custGeom>
              <a:avLst/>
              <a:gdLst/>
              <a:ahLst/>
              <a:cxnLst/>
              <a:rect l="l" t="t" r="r" b="b"/>
              <a:pathLst>
                <a:path w="1648" h="1648" extrusionOk="0">
                  <a:moveTo>
                    <a:pt x="1498" y="1"/>
                  </a:moveTo>
                  <a:lnTo>
                    <a:pt x="749" y="599"/>
                  </a:lnTo>
                  <a:lnTo>
                    <a:pt x="1" y="1497"/>
                  </a:lnTo>
                  <a:lnTo>
                    <a:pt x="1" y="1647"/>
                  </a:lnTo>
                  <a:lnTo>
                    <a:pt x="151" y="1647"/>
                  </a:lnTo>
                  <a:lnTo>
                    <a:pt x="899" y="899"/>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4"/>
            <p:cNvSpPr/>
            <p:nvPr/>
          </p:nvSpPr>
          <p:spPr>
            <a:xfrm>
              <a:off x="4926950" y="3942650"/>
              <a:ext cx="37450" cy="37450"/>
            </a:xfrm>
            <a:custGeom>
              <a:avLst/>
              <a:gdLst/>
              <a:ahLst/>
              <a:cxnLst/>
              <a:rect l="l" t="t" r="r" b="b"/>
              <a:pathLst>
                <a:path w="1498" h="1498" extrusionOk="0">
                  <a:moveTo>
                    <a:pt x="1348" y="1"/>
                  </a:moveTo>
                  <a:lnTo>
                    <a:pt x="600" y="600"/>
                  </a:lnTo>
                  <a:lnTo>
                    <a:pt x="1" y="1348"/>
                  </a:lnTo>
                  <a:lnTo>
                    <a:pt x="151" y="1348"/>
                  </a:lnTo>
                  <a:lnTo>
                    <a:pt x="300" y="1498"/>
                  </a:lnTo>
                  <a:lnTo>
                    <a:pt x="899" y="899"/>
                  </a:lnTo>
                  <a:lnTo>
                    <a:pt x="1498" y="150"/>
                  </a:lnTo>
                  <a:lnTo>
                    <a:pt x="1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4"/>
            <p:cNvSpPr/>
            <p:nvPr/>
          </p:nvSpPr>
          <p:spPr>
            <a:xfrm>
              <a:off x="4964375" y="3995050"/>
              <a:ext cx="37450" cy="33700"/>
            </a:xfrm>
            <a:custGeom>
              <a:avLst/>
              <a:gdLst/>
              <a:ahLst/>
              <a:cxnLst/>
              <a:rect l="l" t="t" r="r" b="b"/>
              <a:pathLst>
                <a:path w="1498" h="1348" extrusionOk="0">
                  <a:moveTo>
                    <a:pt x="1348" y="0"/>
                  </a:moveTo>
                  <a:lnTo>
                    <a:pt x="599" y="599"/>
                  </a:lnTo>
                  <a:lnTo>
                    <a:pt x="300" y="898"/>
                  </a:lnTo>
                  <a:lnTo>
                    <a:pt x="1" y="1198"/>
                  </a:lnTo>
                  <a:lnTo>
                    <a:pt x="1" y="1347"/>
                  </a:lnTo>
                  <a:lnTo>
                    <a:pt x="150" y="1347"/>
                  </a:lnTo>
                  <a:lnTo>
                    <a:pt x="599" y="1198"/>
                  </a:lnTo>
                  <a:lnTo>
                    <a:pt x="899" y="749"/>
                  </a:lnTo>
                  <a:lnTo>
                    <a:pt x="149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4"/>
            <p:cNvSpPr/>
            <p:nvPr/>
          </p:nvSpPr>
          <p:spPr>
            <a:xfrm>
              <a:off x="5009275" y="4039950"/>
              <a:ext cx="33725" cy="29950"/>
            </a:xfrm>
            <a:custGeom>
              <a:avLst/>
              <a:gdLst/>
              <a:ahLst/>
              <a:cxnLst/>
              <a:rect l="l" t="t" r="r" b="b"/>
              <a:pathLst>
                <a:path w="1349" h="1198" extrusionOk="0">
                  <a:moveTo>
                    <a:pt x="1198" y="0"/>
                  </a:moveTo>
                  <a:lnTo>
                    <a:pt x="600" y="599"/>
                  </a:lnTo>
                  <a:lnTo>
                    <a:pt x="1" y="1048"/>
                  </a:lnTo>
                  <a:lnTo>
                    <a:pt x="1" y="1198"/>
                  </a:lnTo>
                  <a:lnTo>
                    <a:pt x="151" y="1198"/>
                  </a:lnTo>
                  <a:lnTo>
                    <a:pt x="749" y="749"/>
                  </a:lnTo>
                  <a:lnTo>
                    <a:pt x="134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4"/>
            <p:cNvSpPr/>
            <p:nvPr/>
          </p:nvSpPr>
          <p:spPr>
            <a:xfrm>
              <a:off x="3344125" y="3328975"/>
              <a:ext cx="127250" cy="123500"/>
            </a:xfrm>
            <a:custGeom>
              <a:avLst/>
              <a:gdLst/>
              <a:ahLst/>
              <a:cxnLst/>
              <a:rect l="l" t="t" r="r" b="b"/>
              <a:pathLst>
                <a:path w="5090" h="4940" extrusionOk="0">
                  <a:moveTo>
                    <a:pt x="0" y="1"/>
                  </a:moveTo>
                  <a:lnTo>
                    <a:pt x="0" y="150"/>
                  </a:lnTo>
                  <a:lnTo>
                    <a:pt x="2395" y="2695"/>
                  </a:lnTo>
                  <a:lnTo>
                    <a:pt x="4939" y="4940"/>
                  </a:lnTo>
                  <a:lnTo>
                    <a:pt x="5089" y="4940"/>
                  </a:lnTo>
                  <a:lnTo>
                    <a:pt x="3892" y="3593"/>
                  </a:lnTo>
                  <a:lnTo>
                    <a:pt x="2694" y="2395"/>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4"/>
            <p:cNvSpPr/>
            <p:nvPr/>
          </p:nvSpPr>
          <p:spPr>
            <a:xfrm>
              <a:off x="3295475" y="3370125"/>
              <a:ext cx="123500" cy="127275"/>
            </a:xfrm>
            <a:custGeom>
              <a:avLst/>
              <a:gdLst/>
              <a:ahLst/>
              <a:cxnLst/>
              <a:rect l="l" t="t" r="r" b="b"/>
              <a:pathLst>
                <a:path w="4940" h="5091" extrusionOk="0">
                  <a:moveTo>
                    <a:pt x="0" y="1"/>
                  </a:moveTo>
                  <a:lnTo>
                    <a:pt x="0" y="151"/>
                  </a:lnTo>
                  <a:lnTo>
                    <a:pt x="2545" y="2845"/>
                  </a:lnTo>
                  <a:lnTo>
                    <a:pt x="3593" y="4042"/>
                  </a:lnTo>
                  <a:lnTo>
                    <a:pt x="4191" y="4641"/>
                  </a:lnTo>
                  <a:lnTo>
                    <a:pt x="4940" y="5090"/>
                  </a:lnTo>
                  <a:lnTo>
                    <a:pt x="4940" y="4940"/>
                  </a:lnTo>
                  <a:lnTo>
                    <a:pt x="3892" y="3743"/>
                  </a:lnTo>
                  <a:lnTo>
                    <a:pt x="2844" y="2546"/>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4"/>
            <p:cNvSpPr/>
            <p:nvPr/>
          </p:nvSpPr>
          <p:spPr>
            <a:xfrm>
              <a:off x="3261800" y="3422525"/>
              <a:ext cx="108525" cy="108550"/>
            </a:xfrm>
            <a:custGeom>
              <a:avLst/>
              <a:gdLst/>
              <a:ahLst/>
              <a:cxnLst/>
              <a:rect l="l" t="t" r="r" b="b"/>
              <a:pathLst>
                <a:path w="4341" h="4342" extrusionOk="0">
                  <a:moveTo>
                    <a:pt x="0" y="0"/>
                  </a:moveTo>
                  <a:lnTo>
                    <a:pt x="0" y="150"/>
                  </a:lnTo>
                  <a:lnTo>
                    <a:pt x="1946" y="2246"/>
                  </a:lnTo>
                  <a:lnTo>
                    <a:pt x="4191" y="4341"/>
                  </a:lnTo>
                  <a:lnTo>
                    <a:pt x="4341" y="4341"/>
                  </a:lnTo>
                  <a:lnTo>
                    <a:pt x="4341" y="4191"/>
                  </a:lnTo>
                  <a:lnTo>
                    <a:pt x="2245" y="2096"/>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4"/>
            <p:cNvSpPr/>
            <p:nvPr/>
          </p:nvSpPr>
          <p:spPr>
            <a:xfrm>
              <a:off x="3190700" y="3437500"/>
              <a:ext cx="127250" cy="130975"/>
            </a:xfrm>
            <a:custGeom>
              <a:avLst/>
              <a:gdLst/>
              <a:ahLst/>
              <a:cxnLst/>
              <a:rect l="l" t="t" r="r" b="b"/>
              <a:pathLst>
                <a:path w="5090" h="5239" extrusionOk="0">
                  <a:moveTo>
                    <a:pt x="0" y="0"/>
                  </a:moveTo>
                  <a:lnTo>
                    <a:pt x="0" y="150"/>
                  </a:lnTo>
                  <a:lnTo>
                    <a:pt x="1198" y="1497"/>
                  </a:lnTo>
                  <a:lnTo>
                    <a:pt x="2395" y="2694"/>
                  </a:lnTo>
                  <a:lnTo>
                    <a:pt x="3742" y="4042"/>
                  </a:lnTo>
                  <a:lnTo>
                    <a:pt x="5089" y="5239"/>
                  </a:lnTo>
                  <a:lnTo>
                    <a:pt x="5089" y="5089"/>
                  </a:lnTo>
                  <a:lnTo>
                    <a:pt x="3892" y="3742"/>
                  </a:lnTo>
                  <a:lnTo>
                    <a:pt x="2694" y="2395"/>
                  </a:lnTo>
                  <a:lnTo>
                    <a:pt x="134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4"/>
            <p:cNvSpPr/>
            <p:nvPr/>
          </p:nvSpPr>
          <p:spPr>
            <a:xfrm>
              <a:off x="3168250" y="3501100"/>
              <a:ext cx="101050" cy="104800"/>
            </a:xfrm>
            <a:custGeom>
              <a:avLst/>
              <a:gdLst/>
              <a:ahLst/>
              <a:cxnLst/>
              <a:rect l="l" t="t" r="r" b="b"/>
              <a:pathLst>
                <a:path w="4042" h="4192" extrusionOk="0">
                  <a:moveTo>
                    <a:pt x="0" y="1"/>
                  </a:moveTo>
                  <a:lnTo>
                    <a:pt x="0" y="150"/>
                  </a:lnTo>
                  <a:lnTo>
                    <a:pt x="1946" y="2246"/>
                  </a:lnTo>
                  <a:lnTo>
                    <a:pt x="2844" y="3294"/>
                  </a:lnTo>
                  <a:lnTo>
                    <a:pt x="4041" y="4192"/>
                  </a:lnTo>
                  <a:lnTo>
                    <a:pt x="4041" y="4042"/>
                  </a:lnTo>
                  <a:lnTo>
                    <a:pt x="3143" y="2994"/>
                  </a:lnTo>
                  <a:lnTo>
                    <a:pt x="2245" y="19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4"/>
            <p:cNvSpPr/>
            <p:nvPr/>
          </p:nvSpPr>
          <p:spPr>
            <a:xfrm>
              <a:off x="3085925" y="3594650"/>
              <a:ext cx="86075" cy="86100"/>
            </a:xfrm>
            <a:custGeom>
              <a:avLst/>
              <a:gdLst/>
              <a:ahLst/>
              <a:cxnLst/>
              <a:rect l="l" t="t" r="r" b="b"/>
              <a:pathLst>
                <a:path w="3443" h="3444" extrusionOk="0">
                  <a:moveTo>
                    <a:pt x="0" y="1"/>
                  </a:moveTo>
                  <a:lnTo>
                    <a:pt x="0" y="150"/>
                  </a:lnTo>
                  <a:lnTo>
                    <a:pt x="749" y="1048"/>
                  </a:lnTo>
                  <a:lnTo>
                    <a:pt x="1497" y="1947"/>
                  </a:lnTo>
                  <a:lnTo>
                    <a:pt x="3443" y="3443"/>
                  </a:lnTo>
                  <a:lnTo>
                    <a:pt x="3443" y="3294"/>
                  </a:lnTo>
                  <a:lnTo>
                    <a:pt x="1946" y="149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4"/>
            <p:cNvSpPr/>
            <p:nvPr/>
          </p:nvSpPr>
          <p:spPr>
            <a:xfrm>
              <a:off x="3130825" y="3553500"/>
              <a:ext cx="89825" cy="89825"/>
            </a:xfrm>
            <a:custGeom>
              <a:avLst/>
              <a:gdLst/>
              <a:ahLst/>
              <a:cxnLst/>
              <a:rect l="l" t="t" r="r" b="b"/>
              <a:pathLst>
                <a:path w="3593" h="3593" extrusionOk="0">
                  <a:moveTo>
                    <a:pt x="0" y="0"/>
                  </a:moveTo>
                  <a:lnTo>
                    <a:pt x="0" y="150"/>
                  </a:lnTo>
                  <a:lnTo>
                    <a:pt x="1647" y="1946"/>
                  </a:lnTo>
                  <a:lnTo>
                    <a:pt x="3443" y="3593"/>
                  </a:lnTo>
                  <a:lnTo>
                    <a:pt x="3593" y="3593"/>
                  </a:lnTo>
                  <a:lnTo>
                    <a:pt x="3593" y="3443"/>
                  </a:lnTo>
                  <a:lnTo>
                    <a:pt x="1946" y="16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4"/>
            <p:cNvSpPr/>
            <p:nvPr/>
          </p:nvSpPr>
          <p:spPr>
            <a:xfrm>
              <a:off x="3044750" y="3639550"/>
              <a:ext cx="78625" cy="78625"/>
            </a:xfrm>
            <a:custGeom>
              <a:avLst/>
              <a:gdLst/>
              <a:ahLst/>
              <a:cxnLst/>
              <a:rect l="l" t="t" r="r" b="b"/>
              <a:pathLst>
                <a:path w="3145" h="3145" extrusionOk="0">
                  <a:moveTo>
                    <a:pt x="1" y="1"/>
                  </a:moveTo>
                  <a:lnTo>
                    <a:pt x="1" y="151"/>
                  </a:lnTo>
                  <a:lnTo>
                    <a:pt x="599" y="1049"/>
                  </a:lnTo>
                  <a:lnTo>
                    <a:pt x="1348" y="1797"/>
                  </a:lnTo>
                  <a:lnTo>
                    <a:pt x="2994" y="3144"/>
                  </a:lnTo>
                  <a:lnTo>
                    <a:pt x="3144" y="3144"/>
                  </a:lnTo>
                  <a:lnTo>
                    <a:pt x="2096" y="1797"/>
                  </a:lnTo>
                  <a:lnTo>
                    <a:pt x="1049" y="8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4"/>
            <p:cNvSpPr/>
            <p:nvPr/>
          </p:nvSpPr>
          <p:spPr>
            <a:xfrm>
              <a:off x="2999850" y="3684450"/>
              <a:ext cx="71125" cy="71125"/>
            </a:xfrm>
            <a:custGeom>
              <a:avLst/>
              <a:gdLst/>
              <a:ahLst/>
              <a:cxnLst/>
              <a:rect l="l" t="t" r="r" b="b"/>
              <a:pathLst>
                <a:path w="2845" h="2845" extrusionOk="0">
                  <a:moveTo>
                    <a:pt x="1" y="1"/>
                  </a:moveTo>
                  <a:lnTo>
                    <a:pt x="1" y="151"/>
                  </a:lnTo>
                  <a:lnTo>
                    <a:pt x="1348" y="1647"/>
                  </a:lnTo>
                  <a:lnTo>
                    <a:pt x="2845" y="2845"/>
                  </a:lnTo>
                  <a:lnTo>
                    <a:pt x="2845" y="2695"/>
                  </a:lnTo>
                  <a:lnTo>
                    <a:pt x="164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4"/>
            <p:cNvSpPr/>
            <p:nvPr/>
          </p:nvSpPr>
          <p:spPr>
            <a:xfrm>
              <a:off x="2947475" y="3718150"/>
              <a:ext cx="74850" cy="74850"/>
            </a:xfrm>
            <a:custGeom>
              <a:avLst/>
              <a:gdLst/>
              <a:ahLst/>
              <a:cxnLst/>
              <a:rect l="l" t="t" r="r" b="b"/>
              <a:pathLst>
                <a:path w="2994" h="2994" extrusionOk="0">
                  <a:moveTo>
                    <a:pt x="0" y="0"/>
                  </a:moveTo>
                  <a:lnTo>
                    <a:pt x="0" y="150"/>
                  </a:lnTo>
                  <a:lnTo>
                    <a:pt x="599" y="898"/>
                  </a:lnTo>
                  <a:lnTo>
                    <a:pt x="1347" y="1647"/>
                  </a:lnTo>
                  <a:lnTo>
                    <a:pt x="2994" y="2994"/>
                  </a:lnTo>
                  <a:lnTo>
                    <a:pt x="2994" y="2844"/>
                  </a:lnTo>
                  <a:lnTo>
                    <a:pt x="1647" y="134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4"/>
            <p:cNvSpPr/>
            <p:nvPr/>
          </p:nvSpPr>
          <p:spPr>
            <a:xfrm>
              <a:off x="2902575" y="3759300"/>
              <a:ext cx="71100" cy="71125"/>
            </a:xfrm>
            <a:custGeom>
              <a:avLst/>
              <a:gdLst/>
              <a:ahLst/>
              <a:cxnLst/>
              <a:rect l="l" t="t" r="r" b="b"/>
              <a:pathLst>
                <a:path w="2844" h="2845" extrusionOk="0">
                  <a:moveTo>
                    <a:pt x="0" y="1"/>
                  </a:moveTo>
                  <a:lnTo>
                    <a:pt x="0" y="150"/>
                  </a:lnTo>
                  <a:lnTo>
                    <a:pt x="599" y="899"/>
                  </a:lnTo>
                  <a:lnTo>
                    <a:pt x="1197" y="1497"/>
                  </a:lnTo>
                  <a:lnTo>
                    <a:pt x="2694" y="2844"/>
                  </a:lnTo>
                  <a:lnTo>
                    <a:pt x="2844" y="2844"/>
                  </a:lnTo>
                  <a:lnTo>
                    <a:pt x="2844" y="2695"/>
                  </a:lnTo>
                  <a:lnTo>
                    <a:pt x="1497" y="1348"/>
                  </a:lnTo>
                  <a:lnTo>
                    <a:pt x="898" y="5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4"/>
            <p:cNvSpPr/>
            <p:nvPr/>
          </p:nvSpPr>
          <p:spPr>
            <a:xfrm>
              <a:off x="2857650" y="3800475"/>
              <a:ext cx="71125" cy="71100"/>
            </a:xfrm>
            <a:custGeom>
              <a:avLst/>
              <a:gdLst/>
              <a:ahLst/>
              <a:cxnLst/>
              <a:rect l="l" t="t" r="r" b="b"/>
              <a:pathLst>
                <a:path w="2845" h="2844" extrusionOk="0">
                  <a:moveTo>
                    <a:pt x="151" y="0"/>
                  </a:moveTo>
                  <a:lnTo>
                    <a:pt x="1" y="150"/>
                  </a:lnTo>
                  <a:lnTo>
                    <a:pt x="1" y="449"/>
                  </a:lnTo>
                  <a:lnTo>
                    <a:pt x="600" y="1048"/>
                  </a:lnTo>
                  <a:lnTo>
                    <a:pt x="1198" y="1646"/>
                  </a:lnTo>
                  <a:lnTo>
                    <a:pt x="2695" y="2844"/>
                  </a:lnTo>
                  <a:lnTo>
                    <a:pt x="2845" y="2844"/>
                  </a:lnTo>
                  <a:lnTo>
                    <a:pt x="1498" y="1347"/>
                  </a:lnTo>
                  <a:lnTo>
                    <a:pt x="749" y="599"/>
                  </a:lnTo>
                  <a:lnTo>
                    <a:pt x="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4"/>
            <p:cNvSpPr/>
            <p:nvPr/>
          </p:nvSpPr>
          <p:spPr>
            <a:xfrm>
              <a:off x="2805275" y="3837875"/>
              <a:ext cx="67375" cy="71125"/>
            </a:xfrm>
            <a:custGeom>
              <a:avLst/>
              <a:gdLst/>
              <a:ahLst/>
              <a:cxnLst/>
              <a:rect l="l" t="t" r="r" b="b"/>
              <a:pathLst>
                <a:path w="2695" h="2845" extrusionOk="0">
                  <a:moveTo>
                    <a:pt x="0" y="1"/>
                  </a:moveTo>
                  <a:lnTo>
                    <a:pt x="0" y="150"/>
                  </a:lnTo>
                  <a:lnTo>
                    <a:pt x="449" y="749"/>
                  </a:lnTo>
                  <a:lnTo>
                    <a:pt x="1198" y="1498"/>
                  </a:lnTo>
                  <a:lnTo>
                    <a:pt x="2695" y="2845"/>
                  </a:lnTo>
                  <a:lnTo>
                    <a:pt x="2695" y="2695"/>
                  </a:lnTo>
                  <a:lnTo>
                    <a:pt x="1497" y="1198"/>
                  </a:lnTo>
                  <a:lnTo>
                    <a:pt x="749" y="6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4"/>
            <p:cNvSpPr/>
            <p:nvPr/>
          </p:nvSpPr>
          <p:spPr>
            <a:xfrm>
              <a:off x="2767850" y="3890275"/>
              <a:ext cx="59900" cy="56150"/>
            </a:xfrm>
            <a:custGeom>
              <a:avLst/>
              <a:gdLst/>
              <a:ahLst/>
              <a:cxnLst/>
              <a:rect l="l" t="t" r="r" b="b"/>
              <a:pathLst>
                <a:path w="2396" h="2246" extrusionOk="0">
                  <a:moveTo>
                    <a:pt x="1" y="0"/>
                  </a:moveTo>
                  <a:lnTo>
                    <a:pt x="450" y="749"/>
                  </a:lnTo>
                  <a:lnTo>
                    <a:pt x="1048" y="1198"/>
                  </a:lnTo>
                  <a:lnTo>
                    <a:pt x="2246" y="2245"/>
                  </a:lnTo>
                  <a:lnTo>
                    <a:pt x="2395" y="2096"/>
                  </a:lnTo>
                  <a:lnTo>
                    <a:pt x="1348" y="898"/>
                  </a:lnTo>
                  <a:lnTo>
                    <a:pt x="749" y="44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4"/>
            <p:cNvSpPr/>
            <p:nvPr/>
          </p:nvSpPr>
          <p:spPr>
            <a:xfrm>
              <a:off x="2734175" y="3942650"/>
              <a:ext cx="41175" cy="41200"/>
            </a:xfrm>
            <a:custGeom>
              <a:avLst/>
              <a:gdLst/>
              <a:ahLst/>
              <a:cxnLst/>
              <a:rect l="l" t="t" r="r" b="b"/>
              <a:pathLst>
                <a:path w="1647" h="1648" extrusionOk="0">
                  <a:moveTo>
                    <a:pt x="0" y="1"/>
                  </a:moveTo>
                  <a:lnTo>
                    <a:pt x="0" y="150"/>
                  </a:lnTo>
                  <a:lnTo>
                    <a:pt x="749" y="899"/>
                  </a:lnTo>
                  <a:lnTo>
                    <a:pt x="1647" y="1647"/>
                  </a:lnTo>
                  <a:lnTo>
                    <a:pt x="1647" y="1498"/>
                  </a:lnTo>
                  <a:lnTo>
                    <a:pt x="1048" y="7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4"/>
            <p:cNvSpPr/>
            <p:nvPr/>
          </p:nvSpPr>
          <p:spPr>
            <a:xfrm>
              <a:off x="2693025" y="3987550"/>
              <a:ext cx="37425" cy="37450"/>
            </a:xfrm>
            <a:custGeom>
              <a:avLst/>
              <a:gdLst/>
              <a:ahLst/>
              <a:cxnLst/>
              <a:rect l="l" t="t" r="r" b="b"/>
              <a:pathLst>
                <a:path w="1497" h="1498" extrusionOk="0">
                  <a:moveTo>
                    <a:pt x="150" y="1"/>
                  </a:moveTo>
                  <a:lnTo>
                    <a:pt x="0" y="151"/>
                  </a:lnTo>
                  <a:lnTo>
                    <a:pt x="0" y="300"/>
                  </a:lnTo>
                  <a:lnTo>
                    <a:pt x="599" y="899"/>
                  </a:lnTo>
                  <a:lnTo>
                    <a:pt x="1347" y="1498"/>
                  </a:lnTo>
                  <a:lnTo>
                    <a:pt x="1497" y="1498"/>
                  </a:lnTo>
                  <a:lnTo>
                    <a:pt x="1497" y="1348"/>
                  </a:lnTo>
                  <a:lnTo>
                    <a:pt x="89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4"/>
            <p:cNvSpPr/>
            <p:nvPr/>
          </p:nvSpPr>
          <p:spPr>
            <a:xfrm>
              <a:off x="2644375" y="4024975"/>
              <a:ext cx="33700" cy="37450"/>
            </a:xfrm>
            <a:custGeom>
              <a:avLst/>
              <a:gdLst/>
              <a:ahLst/>
              <a:cxnLst/>
              <a:rect l="l" t="t" r="r" b="b"/>
              <a:pathLst>
                <a:path w="1348" h="1498" extrusionOk="0">
                  <a:moveTo>
                    <a:pt x="0" y="1"/>
                  </a:moveTo>
                  <a:lnTo>
                    <a:pt x="0" y="150"/>
                  </a:lnTo>
                  <a:lnTo>
                    <a:pt x="150" y="599"/>
                  </a:lnTo>
                  <a:lnTo>
                    <a:pt x="449" y="899"/>
                  </a:lnTo>
                  <a:lnTo>
                    <a:pt x="1198" y="1498"/>
                  </a:lnTo>
                  <a:lnTo>
                    <a:pt x="1347" y="1348"/>
                  </a:lnTo>
                  <a:lnTo>
                    <a:pt x="749" y="599"/>
                  </a:lnTo>
                  <a:lnTo>
                    <a:pt x="449" y="3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4"/>
            <p:cNvSpPr/>
            <p:nvPr/>
          </p:nvSpPr>
          <p:spPr>
            <a:xfrm>
              <a:off x="2599475" y="4069875"/>
              <a:ext cx="33700" cy="33700"/>
            </a:xfrm>
            <a:custGeom>
              <a:avLst/>
              <a:gdLst/>
              <a:ahLst/>
              <a:cxnLst/>
              <a:rect l="l" t="t" r="r" b="b"/>
              <a:pathLst>
                <a:path w="1348" h="1348" extrusionOk="0">
                  <a:moveTo>
                    <a:pt x="0" y="1"/>
                  </a:moveTo>
                  <a:lnTo>
                    <a:pt x="0" y="151"/>
                  </a:lnTo>
                  <a:lnTo>
                    <a:pt x="599" y="749"/>
                  </a:lnTo>
                  <a:lnTo>
                    <a:pt x="1197" y="1348"/>
                  </a:lnTo>
                  <a:lnTo>
                    <a:pt x="1347" y="1198"/>
                  </a:lnTo>
                  <a:lnTo>
                    <a:pt x="74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4"/>
            <p:cNvSpPr/>
            <p:nvPr/>
          </p:nvSpPr>
          <p:spPr>
            <a:xfrm>
              <a:off x="3546175" y="2558125"/>
              <a:ext cx="291900" cy="18750"/>
            </a:xfrm>
            <a:custGeom>
              <a:avLst/>
              <a:gdLst/>
              <a:ahLst/>
              <a:cxnLst/>
              <a:rect l="l" t="t" r="r" b="b"/>
              <a:pathLst>
                <a:path w="11676" h="750" extrusionOk="0">
                  <a:moveTo>
                    <a:pt x="4641" y="1"/>
                  </a:moveTo>
                  <a:lnTo>
                    <a:pt x="150" y="150"/>
                  </a:lnTo>
                  <a:lnTo>
                    <a:pt x="1" y="300"/>
                  </a:lnTo>
                  <a:lnTo>
                    <a:pt x="1" y="450"/>
                  </a:lnTo>
                  <a:lnTo>
                    <a:pt x="150" y="450"/>
                  </a:lnTo>
                  <a:lnTo>
                    <a:pt x="4641" y="749"/>
                  </a:lnTo>
                  <a:lnTo>
                    <a:pt x="9131" y="749"/>
                  </a:lnTo>
                  <a:lnTo>
                    <a:pt x="9730" y="599"/>
                  </a:lnTo>
                  <a:lnTo>
                    <a:pt x="11526" y="599"/>
                  </a:lnTo>
                  <a:lnTo>
                    <a:pt x="11676" y="450"/>
                  </a:lnTo>
                  <a:lnTo>
                    <a:pt x="11676" y="300"/>
                  </a:lnTo>
                  <a:lnTo>
                    <a:pt x="11526" y="150"/>
                  </a:lnTo>
                  <a:lnTo>
                    <a:pt x="9580" y="150"/>
                  </a:lnTo>
                  <a:lnTo>
                    <a:pt x="9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4"/>
            <p:cNvSpPr/>
            <p:nvPr/>
          </p:nvSpPr>
          <p:spPr>
            <a:xfrm>
              <a:off x="3534950" y="2397225"/>
              <a:ext cx="280675" cy="18725"/>
            </a:xfrm>
            <a:custGeom>
              <a:avLst/>
              <a:gdLst/>
              <a:ahLst/>
              <a:cxnLst/>
              <a:rect l="l" t="t" r="r" b="b"/>
              <a:pathLst>
                <a:path w="11227" h="749" extrusionOk="0">
                  <a:moveTo>
                    <a:pt x="2396" y="1"/>
                  </a:moveTo>
                  <a:lnTo>
                    <a:pt x="150" y="300"/>
                  </a:lnTo>
                  <a:lnTo>
                    <a:pt x="1" y="300"/>
                  </a:lnTo>
                  <a:lnTo>
                    <a:pt x="150" y="450"/>
                  </a:lnTo>
                  <a:lnTo>
                    <a:pt x="2845" y="749"/>
                  </a:lnTo>
                  <a:lnTo>
                    <a:pt x="6586" y="749"/>
                  </a:lnTo>
                  <a:lnTo>
                    <a:pt x="7634" y="599"/>
                  </a:lnTo>
                  <a:lnTo>
                    <a:pt x="11077" y="599"/>
                  </a:lnTo>
                  <a:lnTo>
                    <a:pt x="11227" y="450"/>
                  </a:lnTo>
                  <a:lnTo>
                    <a:pt x="11227" y="300"/>
                  </a:lnTo>
                  <a:lnTo>
                    <a:pt x="11077" y="150"/>
                  </a:lnTo>
                  <a:lnTo>
                    <a:pt x="6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4"/>
            <p:cNvSpPr/>
            <p:nvPr/>
          </p:nvSpPr>
          <p:spPr>
            <a:xfrm>
              <a:off x="3546175" y="2311150"/>
              <a:ext cx="273200" cy="26225"/>
            </a:xfrm>
            <a:custGeom>
              <a:avLst/>
              <a:gdLst/>
              <a:ahLst/>
              <a:cxnLst/>
              <a:rect l="l" t="t" r="r" b="b"/>
              <a:pathLst>
                <a:path w="10928" h="1049" extrusionOk="0">
                  <a:moveTo>
                    <a:pt x="4192" y="1"/>
                  </a:moveTo>
                  <a:lnTo>
                    <a:pt x="1797" y="151"/>
                  </a:lnTo>
                  <a:lnTo>
                    <a:pt x="899" y="300"/>
                  </a:lnTo>
                  <a:lnTo>
                    <a:pt x="150" y="450"/>
                  </a:lnTo>
                  <a:lnTo>
                    <a:pt x="1" y="600"/>
                  </a:lnTo>
                  <a:lnTo>
                    <a:pt x="150" y="600"/>
                  </a:lnTo>
                  <a:lnTo>
                    <a:pt x="450" y="749"/>
                  </a:lnTo>
                  <a:lnTo>
                    <a:pt x="1647" y="899"/>
                  </a:lnTo>
                  <a:lnTo>
                    <a:pt x="2845" y="899"/>
                  </a:lnTo>
                  <a:lnTo>
                    <a:pt x="4940" y="1049"/>
                  </a:lnTo>
                  <a:lnTo>
                    <a:pt x="7036" y="1049"/>
                  </a:lnTo>
                  <a:lnTo>
                    <a:pt x="8981" y="899"/>
                  </a:lnTo>
                  <a:lnTo>
                    <a:pt x="10927" y="600"/>
                  </a:lnTo>
                  <a:lnTo>
                    <a:pt x="10927" y="450"/>
                  </a:lnTo>
                  <a:lnTo>
                    <a:pt x="8682" y="151"/>
                  </a:lnTo>
                  <a:lnTo>
                    <a:pt x="6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4"/>
            <p:cNvSpPr/>
            <p:nvPr/>
          </p:nvSpPr>
          <p:spPr>
            <a:xfrm>
              <a:off x="3549925" y="2232575"/>
              <a:ext cx="261950" cy="22475"/>
            </a:xfrm>
            <a:custGeom>
              <a:avLst/>
              <a:gdLst/>
              <a:ahLst/>
              <a:cxnLst/>
              <a:rect l="l" t="t" r="r" b="b"/>
              <a:pathLst>
                <a:path w="10478" h="899" extrusionOk="0">
                  <a:moveTo>
                    <a:pt x="5688" y="1"/>
                  </a:moveTo>
                  <a:lnTo>
                    <a:pt x="2994" y="150"/>
                  </a:lnTo>
                  <a:lnTo>
                    <a:pt x="150" y="300"/>
                  </a:lnTo>
                  <a:lnTo>
                    <a:pt x="0" y="450"/>
                  </a:lnTo>
                  <a:lnTo>
                    <a:pt x="150" y="599"/>
                  </a:lnTo>
                  <a:lnTo>
                    <a:pt x="2994" y="899"/>
                  </a:lnTo>
                  <a:lnTo>
                    <a:pt x="8083" y="899"/>
                  </a:lnTo>
                  <a:lnTo>
                    <a:pt x="9280" y="749"/>
                  </a:lnTo>
                  <a:lnTo>
                    <a:pt x="10478" y="599"/>
                  </a:lnTo>
                  <a:lnTo>
                    <a:pt x="10478" y="450"/>
                  </a:lnTo>
                  <a:lnTo>
                    <a:pt x="9280" y="150"/>
                  </a:lnTo>
                  <a:lnTo>
                    <a:pt x="8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4"/>
            <p:cNvSpPr/>
            <p:nvPr/>
          </p:nvSpPr>
          <p:spPr>
            <a:xfrm>
              <a:off x="3564900" y="2150250"/>
              <a:ext cx="246975" cy="26225"/>
            </a:xfrm>
            <a:custGeom>
              <a:avLst/>
              <a:gdLst/>
              <a:ahLst/>
              <a:cxnLst/>
              <a:rect l="l" t="t" r="r" b="b"/>
              <a:pathLst>
                <a:path w="9879" h="1049" extrusionOk="0">
                  <a:moveTo>
                    <a:pt x="4939" y="1"/>
                  </a:moveTo>
                  <a:lnTo>
                    <a:pt x="2545" y="150"/>
                  </a:lnTo>
                  <a:lnTo>
                    <a:pt x="150" y="300"/>
                  </a:lnTo>
                  <a:lnTo>
                    <a:pt x="0" y="450"/>
                  </a:lnTo>
                  <a:lnTo>
                    <a:pt x="150" y="599"/>
                  </a:lnTo>
                  <a:lnTo>
                    <a:pt x="2545" y="899"/>
                  </a:lnTo>
                  <a:lnTo>
                    <a:pt x="4939" y="1049"/>
                  </a:lnTo>
                  <a:lnTo>
                    <a:pt x="7484" y="1049"/>
                  </a:lnTo>
                  <a:lnTo>
                    <a:pt x="8532" y="899"/>
                  </a:lnTo>
                  <a:lnTo>
                    <a:pt x="9729" y="749"/>
                  </a:lnTo>
                  <a:lnTo>
                    <a:pt x="9879" y="599"/>
                  </a:lnTo>
                  <a:lnTo>
                    <a:pt x="9729" y="450"/>
                  </a:lnTo>
                  <a:lnTo>
                    <a:pt x="8532" y="150"/>
                  </a:lnTo>
                  <a:lnTo>
                    <a:pt x="7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4"/>
            <p:cNvSpPr/>
            <p:nvPr/>
          </p:nvSpPr>
          <p:spPr>
            <a:xfrm>
              <a:off x="3576125" y="2071675"/>
              <a:ext cx="243250" cy="22475"/>
            </a:xfrm>
            <a:custGeom>
              <a:avLst/>
              <a:gdLst/>
              <a:ahLst/>
              <a:cxnLst/>
              <a:rect l="l" t="t" r="r" b="b"/>
              <a:pathLst>
                <a:path w="9730" h="899" extrusionOk="0">
                  <a:moveTo>
                    <a:pt x="5239" y="1"/>
                  </a:moveTo>
                  <a:lnTo>
                    <a:pt x="2694" y="150"/>
                  </a:lnTo>
                  <a:lnTo>
                    <a:pt x="150" y="300"/>
                  </a:lnTo>
                  <a:lnTo>
                    <a:pt x="0" y="300"/>
                  </a:lnTo>
                  <a:lnTo>
                    <a:pt x="0" y="450"/>
                  </a:lnTo>
                  <a:lnTo>
                    <a:pt x="0" y="599"/>
                  </a:lnTo>
                  <a:lnTo>
                    <a:pt x="150" y="599"/>
                  </a:lnTo>
                  <a:lnTo>
                    <a:pt x="2694" y="749"/>
                  </a:lnTo>
                  <a:lnTo>
                    <a:pt x="5239" y="899"/>
                  </a:lnTo>
                  <a:lnTo>
                    <a:pt x="8532" y="899"/>
                  </a:lnTo>
                  <a:lnTo>
                    <a:pt x="9580" y="599"/>
                  </a:lnTo>
                  <a:lnTo>
                    <a:pt x="9729" y="450"/>
                  </a:lnTo>
                  <a:lnTo>
                    <a:pt x="9580" y="300"/>
                  </a:lnTo>
                  <a:lnTo>
                    <a:pt x="8532" y="150"/>
                  </a:lnTo>
                  <a:lnTo>
                    <a:pt x="7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4"/>
            <p:cNvSpPr/>
            <p:nvPr/>
          </p:nvSpPr>
          <p:spPr>
            <a:xfrm>
              <a:off x="3587350" y="1993100"/>
              <a:ext cx="235750" cy="22475"/>
            </a:xfrm>
            <a:custGeom>
              <a:avLst/>
              <a:gdLst/>
              <a:ahLst/>
              <a:cxnLst/>
              <a:rect l="l" t="t" r="r" b="b"/>
              <a:pathLst>
                <a:path w="9430" h="899" extrusionOk="0">
                  <a:moveTo>
                    <a:pt x="2395" y="0"/>
                  </a:moveTo>
                  <a:lnTo>
                    <a:pt x="150" y="300"/>
                  </a:lnTo>
                  <a:lnTo>
                    <a:pt x="0" y="449"/>
                  </a:lnTo>
                  <a:lnTo>
                    <a:pt x="150" y="599"/>
                  </a:lnTo>
                  <a:lnTo>
                    <a:pt x="2395" y="749"/>
                  </a:lnTo>
                  <a:lnTo>
                    <a:pt x="4640" y="898"/>
                  </a:lnTo>
                  <a:lnTo>
                    <a:pt x="9131" y="599"/>
                  </a:lnTo>
                  <a:lnTo>
                    <a:pt x="9280" y="599"/>
                  </a:lnTo>
                  <a:lnTo>
                    <a:pt x="9430" y="449"/>
                  </a:lnTo>
                  <a:lnTo>
                    <a:pt x="9280" y="150"/>
                  </a:lnTo>
                  <a:lnTo>
                    <a:pt x="9131" y="150"/>
                  </a:lnTo>
                  <a:lnTo>
                    <a:pt x="4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4"/>
            <p:cNvSpPr/>
            <p:nvPr/>
          </p:nvSpPr>
          <p:spPr>
            <a:xfrm>
              <a:off x="3594825" y="1907025"/>
              <a:ext cx="235775" cy="22475"/>
            </a:xfrm>
            <a:custGeom>
              <a:avLst/>
              <a:gdLst/>
              <a:ahLst/>
              <a:cxnLst/>
              <a:rect l="l" t="t" r="r" b="b"/>
              <a:pathLst>
                <a:path w="9431" h="899" extrusionOk="0">
                  <a:moveTo>
                    <a:pt x="1198" y="1"/>
                  </a:moveTo>
                  <a:lnTo>
                    <a:pt x="150" y="300"/>
                  </a:lnTo>
                  <a:lnTo>
                    <a:pt x="1" y="300"/>
                  </a:lnTo>
                  <a:lnTo>
                    <a:pt x="1" y="450"/>
                  </a:lnTo>
                  <a:lnTo>
                    <a:pt x="1" y="599"/>
                  </a:lnTo>
                  <a:lnTo>
                    <a:pt x="150" y="599"/>
                  </a:lnTo>
                  <a:lnTo>
                    <a:pt x="1198" y="899"/>
                  </a:lnTo>
                  <a:lnTo>
                    <a:pt x="6736" y="899"/>
                  </a:lnTo>
                  <a:lnTo>
                    <a:pt x="9281" y="749"/>
                  </a:lnTo>
                  <a:lnTo>
                    <a:pt x="9430" y="749"/>
                  </a:lnTo>
                  <a:lnTo>
                    <a:pt x="9430" y="599"/>
                  </a:lnTo>
                  <a:lnTo>
                    <a:pt x="9430" y="450"/>
                  </a:lnTo>
                  <a:lnTo>
                    <a:pt x="9281" y="450"/>
                  </a:lnTo>
                  <a:lnTo>
                    <a:pt x="6736" y="150"/>
                  </a:lnTo>
                  <a:lnTo>
                    <a:pt x="4341" y="150"/>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4"/>
            <p:cNvSpPr/>
            <p:nvPr/>
          </p:nvSpPr>
          <p:spPr>
            <a:xfrm>
              <a:off x="3609800" y="1828450"/>
              <a:ext cx="205825" cy="22475"/>
            </a:xfrm>
            <a:custGeom>
              <a:avLst/>
              <a:gdLst/>
              <a:ahLst/>
              <a:cxnLst/>
              <a:rect l="l" t="t" r="r" b="b"/>
              <a:pathLst>
                <a:path w="8233" h="899" extrusionOk="0">
                  <a:moveTo>
                    <a:pt x="4042" y="0"/>
                  </a:moveTo>
                  <a:lnTo>
                    <a:pt x="2096" y="150"/>
                  </a:lnTo>
                  <a:lnTo>
                    <a:pt x="150" y="300"/>
                  </a:lnTo>
                  <a:lnTo>
                    <a:pt x="0" y="449"/>
                  </a:lnTo>
                  <a:lnTo>
                    <a:pt x="150" y="599"/>
                  </a:lnTo>
                  <a:lnTo>
                    <a:pt x="4042" y="898"/>
                  </a:lnTo>
                  <a:lnTo>
                    <a:pt x="5987" y="898"/>
                  </a:lnTo>
                  <a:lnTo>
                    <a:pt x="7933" y="749"/>
                  </a:lnTo>
                  <a:lnTo>
                    <a:pt x="8233" y="749"/>
                  </a:lnTo>
                  <a:lnTo>
                    <a:pt x="8233" y="449"/>
                  </a:lnTo>
                  <a:lnTo>
                    <a:pt x="8233" y="300"/>
                  </a:lnTo>
                  <a:lnTo>
                    <a:pt x="7933" y="300"/>
                  </a:ln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4"/>
            <p:cNvSpPr/>
            <p:nvPr/>
          </p:nvSpPr>
          <p:spPr>
            <a:xfrm>
              <a:off x="3624750" y="1746125"/>
              <a:ext cx="243275" cy="26225"/>
            </a:xfrm>
            <a:custGeom>
              <a:avLst/>
              <a:gdLst/>
              <a:ahLst/>
              <a:cxnLst/>
              <a:rect l="l" t="t" r="r" b="b"/>
              <a:pathLst>
                <a:path w="9731" h="1049" extrusionOk="0">
                  <a:moveTo>
                    <a:pt x="4791" y="0"/>
                  </a:moveTo>
                  <a:lnTo>
                    <a:pt x="2396" y="150"/>
                  </a:lnTo>
                  <a:lnTo>
                    <a:pt x="151" y="450"/>
                  </a:lnTo>
                  <a:lnTo>
                    <a:pt x="1" y="599"/>
                  </a:lnTo>
                  <a:lnTo>
                    <a:pt x="151" y="749"/>
                  </a:lnTo>
                  <a:lnTo>
                    <a:pt x="2096" y="899"/>
                  </a:lnTo>
                  <a:lnTo>
                    <a:pt x="4042" y="1048"/>
                  </a:lnTo>
                  <a:lnTo>
                    <a:pt x="7784" y="1048"/>
                  </a:lnTo>
                  <a:lnTo>
                    <a:pt x="9580" y="749"/>
                  </a:lnTo>
                  <a:lnTo>
                    <a:pt x="9730" y="749"/>
                  </a:lnTo>
                  <a:lnTo>
                    <a:pt x="9730" y="450"/>
                  </a:lnTo>
                  <a:lnTo>
                    <a:pt x="9580" y="30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4"/>
            <p:cNvSpPr/>
            <p:nvPr/>
          </p:nvSpPr>
          <p:spPr>
            <a:xfrm>
              <a:off x="3632250" y="1667550"/>
              <a:ext cx="198350" cy="22475"/>
            </a:xfrm>
            <a:custGeom>
              <a:avLst/>
              <a:gdLst/>
              <a:ahLst/>
              <a:cxnLst/>
              <a:rect l="l" t="t" r="r" b="b"/>
              <a:pathLst>
                <a:path w="7934" h="899" extrusionOk="0">
                  <a:moveTo>
                    <a:pt x="1946" y="0"/>
                  </a:moveTo>
                  <a:lnTo>
                    <a:pt x="150" y="300"/>
                  </a:lnTo>
                  <a:lnTo>
                    <a:pt x="0" y="449"/>
                  </a:lnTo>
                  <a:lnTo>
                    <a:pt x="150" y="599"/>
                  </a:lnTo>
                  <a:lnTo>
                    <a:pt x="1946" y="898"/>
                  </a:lnTo>
                  <a:lnTo>
                    <a:pt x="5838" y="898"/>
                  </a:lnTo>
                  <a:lnTo>
                    <a:pt x="7634" y="749"/>
                  </a:lnTo>
                  <a:lnTo>
                    <a:pt x="7784" y="599"/>
                  </a:lnTo>
                  <a:lnTo>
                    <a:pt x="7933" y="449"/>
                  </a:lnTo>
                  <a:lnTo>
                    <a:pt x="7784" y="300"/>
                  </a:lnTo>
                  <a:lnTo>
                    <a:pt x="7634" y="300"/>
                  </a:lnTo>
                  <a:lnTo>
                    <a:pt x="5838"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4"/>
            <p:cNvSpPr/>
            <p:nvPr/>
          </p:nvSpPr>
          <p:spPr>
            <a:xfrm>
              <a:off x="3654700" y="1506650"/>
              <a:ext cx="164675" cy="26200"/>
            </a:xfrm>
            <a:custGeom>
              <a:avLst/>
              <a:gdLst/>
              <a:ahLst/>
              <a:cxnLst/>
              <a:rect l="l" t="t" r="r" b="b"/>
              <a:pathLst>
                <a:path w="6587" h="1048" extrusionOk="0">
                  <a:moveTo>
                    <a:pt x="2994" y="0"/>
                  </a:moveTo>
                  <a:lnTo>
                    <a:pt x="1497" y="150"/>
                  </a:lnTo>
                  <a:lnTo>
                    <a:pt x="150" y="449"/>
                  </a:lnTo>
                  <a:lnTo>
                    <a:pt x="0" y="449"/>
                  </a:lnTo>
                  <a:lnTo>
                    <a:pt x="0" y="599"/>
                  </a:lnTo>
                  <a:lnTo>
                    <a:pt x="150" y="748"/>
                  </a:lnTo>
                  <a:lnTo>
                    <a:pt x="1647" y="898"/>
                  </a:lnTo>
                  <a:lnTo>
                    <a:pt x="3293" y="1048"/>
                  </a:lnTo>
                  <a:lnTo>
                    <a:pt x="4790" y="898"/>
                  </a:lnTo>
                  <a:lnTo>
                    <a:pt x="6437" y="748"/>
                  </a:lnTo>
                  <a:lnTo>
                    <a:pt x="6586" y="599"/>
                  </a:lnTo>
                  <a:lnTo>
                    <a:pt x="6586" y="449"/>
                  </a:lnTo>
                  <a:lnTo>
                    <a:pt x="6586" y="299"/>
                  </a:lnTo>
                  <a:lnTo>
                    <a:pt x="6437" y="299"/>
                  </a:lnTo>
                  <a:lnTo>
                    <a:pt x="5838" y="150"/>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4"/>
            <p:cNvSpPr/>
            <p:nvPr/>
          </p:nvSpPr>
          <p:spPr>
            <a:xfrm>
              <a:off x="3643475" y="1588950"/>
              <a:ext cx="172150" cy="22500"/>
            </a:xfrm>
            <a:custGeom>
              <a:avLst/>
              <a:gdLst/>
              <a:ahLst/>
              <a:cxnLst/>
              <a:rect l="l" t="t" r="r" b="b"/>
              <a:pathLst>
                <a:path w="6886" h="900" extrusionOk="0">
                  <a:moveTo>
                    <a:pt x="1796" y="1"/>
                  </a:moveTo>
                  <a:lnTo>
                    <a:pt x="150" y="300"/>
                  </a:lnTo>
                  <a:lnTo>
                    <a:pt x="0" y="300"/>
                  </a:lnTo>
                  <a:lnTo>
                    <a:pt x="0" y="450"/>
                  </a:lnTo>
                  <a:lnTo>
                    <a:pt x="150" y="600"/>
                  </a:lnTo>
                  <a:lnTo>
                    <a:pt x="1796" y="749"/>
                  </a:lnTo>
                  <a:lnTo>
                    <a:pt x="3443" y="899"/>
                  </a:lnTo>
                  <a:lnTo>
                    <a:pt x="5089" y="899"/>
                  </a:lnTo>
                  <a:lnTo>
                    <a:pt x="6736" y="600"/>
                  </a:lnTo>
                  <a:lnTo>
                    <a:pt x="6886" y="600"/>
                  </a:lnTo>
                  <a:lnTo>
                    <a:pt x="6886" y="450"/>
                  </a:lnTo>
                  <a:lnTo>
                    <a:pt x="6886" y="300"/>
                  </a:lnTo>
                  <a:lnTo>
                    <a:pt x="6736" y="151"/>
                  </a:lnTo>
                  <a:lnTo>
                    <a:pt x="5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4"/>
            <p:cNvSpPr/>
            <p:nvPr/>
          </p:nvSpPr>
          <p:spPr>
            <a:xfrm>
              <a:off x="3665925" y="1424325"/>
              <a:ext cx="149700" cy="26200"/>
            </a:xfrm>
            <a:custGeom>
              <a:avLst/>
              <a:gdLst/>
              <a:ahLst/>
              <a:cxnLst/>
              <a:rect l="l" t="t" r="r" b="b"/>
              <a:pathLst>
                <a:path w="5988" h="1048" extrusionOk="0">
                  <a:moveTo>
                    <a:pt x="2844" y="0"/>
                  </a:moveTo>
                  <a:lnTo>
                    <a:pt x="1497" y="150"/>
                  </a:lnTo>
                  <a:lnTo>
                    <a:pt x="0" y="299"/>
                  </a:lnTo>
                  <a:lnTo>
                    <a:pt x="0" y="599"/>
                  </a:lnTo>
                  <a:lnTo>
                    <a:pt x="0" y="749"/>
                  </a:lnTo>
                  <a:lnTo>
                    <a:pt x="1497" y="898"/>
                  </a:lnTo>
                  <a:lnTo>
                    <a:pt x="2844" y="1048"/>
                  </a:lnTo>
                  <a:lnTo>
                    <a:pt x="4341" y="1048"/>
                  </a:lnTo>
                  <a:lnTo>
                    <a:pt x="5688" y="749"/>
                  </a:lnTo>
                  <a:lnTo>
                    <a:pt x="5838" y="599"/>
                  </a:lnTo>
                  <a:lnTo>
                    <a:pt x="5988" y="599"/>
                  </a:lnTo>
                  <a:lnTo>
                    <a:pt x="5838" y="449"/>
                  </a:lnTo>
                  <a:lnTo>
                    <a:pt x="5688" y="299"/>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4"/>
            <p:cNvSpPr/>
            <p:nvPr/>
          </p:nvSpPr>
          <p:spPr>
            <a:xfrm>
              <a:off x="3677150" y="1345725"/>
              <a:ext cx="134725" cy="26225"/>
            </a:xfrm>
            <a:custGeom>
              <a:avLst/>
              <a:gdLst/>
              <a:ahLst/>
              <a:cxnLst/>
              <a:rect l="l" t="t" r="r" b="b"/>
              <a:pathLst>
                <a:path w="5389" h="1049" extrusionOk="0">
                  <a:moveTo>
                    <a:pt x="1497" y="1"/>
                  </a:moveTo>
                  <a:lnTo>
                    <a:pt x="150" y="300"/>
                  </a:lnTo>
                  <a:lnTo>
                    <a:pt x="150" y="450"/>
                  </a:lnTo>
                  <a:lnTo>
                    <a:pt x="0" y="450"/>
                  </a:lnTo>
                  <a:lnTo>
                    <a:pt x="150" y="600"/>
                  </a:lnTo>
                  <a:lnTo>
                    <a:pt x="150" y="749"/>
                  </a:lnTo>
                  <a:lnTo>
                    <a:pt x="1497" y="899"/>
                  </a:lnTo>
                  <a:lnTo>
                    <a:pt x="2695" y="1049"/>
                  </a:lnTo>
                  <a:lnTo>
                    <a:pt x="4042" y="899"/>
                  </a:lnTo>
                  <a:lnTo>
                    <a:pt x="5239" y="749"/>
                  </a:lnTo>
                  <a:lnTo>
                    <a:pt x="5389" y="600"/>
                  </a:lnTo>
                  <a:lnTo>
                    <a:pt x="5389" y="450"/>
                  </a:lnTo>
                  <a:lnTo>
                    <a:pt x="5389" y="300"/>
                  </a:lnTo>
                  <a:lnTo>
                    <a:pt x="5239" y="151"/>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4"/>
            <p:cNvSpPr/>
            <p:nvPr/>
          </p:nvSpPr>
          <p:spPr>
            <a:xfrm>
              <a:off x="3688375" y="1267150"/>
              <a:ext cx="142225" cy="18725"/>
            </a:xfrm>
            <a:custGeom>
              <a:avLst/>
              <a:gdLst/>
              <a:ahLst/>
              <a:cxnLst/>
              <a:rect l="l" t="t" r="r" b="b"/>
              <a:pathLst>
                <a:path w="5689" h="749" extrusionOk="0">
                  <a:moveTo>
                    <a:pt x="1497" y="1"/>
                  </a:moveTo>
                  <a:lnTo>
                    <a:pt x="150" y="300"/>
                  </a:lnTo>
                  <a:lnTo>
                    <a:pt x="0" y="450"/>
                  </a:lnTo>
                  <a:lnTo>
                    <a:pt x="150" y="599"/>
                  </a:lnTo>
                  <a:lnTo>
                    <a:pt x="1497" y="749"/>
                  </a:lnTo>
                  <a:lnTo>
                    <a:pt x="4940" y="749"/>
                  </a:lnTo>
                  <a:lnTo>
                    <a:pt x="5539" y="450"/>
                  </a:lnTo>
                  <a:lnTo>
                    <a:pt x="5688" y="300"/>
                  </a:lnTo>
                  <a:lnTo>
                    <a:pt x="5539" y="150"/>
                  </a:lnTo>
                  <a:lnTo>
                    <a:pt x="4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4"/>
            <p:cNvSpPr/>
            <p:nvPr/>
          </p:nvSpPr>
          <p:spPr>
            <a:xfrm>
              <a:off x="3699600" y="1184825"/>
              <a:ext cx="134725" cy="22475"/>
            </a:xfrm>
            <a:custGeom>
              <a:avLst/>
              <a:gdLst/>
              <a:ahLst/>
              <a:cxnLst/>
              <a:rect l="l" t="t" r="r" b="b"/>
              <a:pathLst>
                <a:path w="5389" h="899" extrusionOk="0">
                  <a:moveTo>
                    <a:pt x="2844" y="1"/>
                  </a:moveTo>
                  <a:lnTo>
                    <a:pt x="1497" y="150"/>
                  </a:lnTo>
                  <a:lnTo>
                    <a:pt x="150" y="300"/>
                  </a:lnTo>
                  <a:lnTo>
                    <a:pt x="0" y="300"/>
                  </a:lnTo>
                  <a:lnTo>
                    <a:pt x="0" y="450"/>
                  </a:lnTo>
                  <a:lnTo>
                    <a:pt x="0" y="599"/>
                  </a:lnTo>
                  <a:lnTo>
                    <a:pt x="150" y="749"/>
                  </a:lnTo>
                  <a:lnTo>
                    <a:pt x="1497" y="899"/>
                  </a:lnTo>
                  <a:lnTo>
                    <a:pt x="4042" y="899"/>
                  </a:lnTo>
                  <a:lnTo>
                    <a:pt x="4790" y="749"/>
                  </a:lnTo>
                  <a:lnTo>
                    <a:pt x="5239" y="599"/>
                  </a:lnTo>
                  <a:lnTo>
                    <a:pt x="5389" y="450"/>
                  </a:lnTo>
                  <a:lnTo>
                    <a:pt x="5239" y="300"/>
                  </a:lnTo>
                  <a:lnTo>
                    <a:pt x="4790" y="15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4"/>
            <p:cNvSpPr/>
            <p:nvPr/>
          </p:nvSpPr>
          <p:spPr>
            <a:xfrm>
              <a:off x="3703350" y="1098775"/>
              <a:ext cx="134725" cy="29950"/>
            </a:xfrm>
            <a:custGeom>
              <a:avLst/>
              <a:gdLst/>
              <a:ahLst/>
              <a:cxnLst/>
              <a:rect l="l" t="t" r="r" b="b"/>
              <a:pathLst>
                <a:path w="5389" h="1198" extrusionOk="0">
                  <a:moveTo>
                    <a:pt x="2694" y="0"/>
                  </a:moveTo>
                  <a:lnTo>
                    <a:pt x="1347" y="150"/>
                  </a:lnTo>
                  <a:lnTo>
                    <a:pt x="150" y="449"/>
                  </a:lnTo>
                  <a:lnTo>
                    <a:pt x="0" y="449"/>
                  </a:lnTo>
                  <a:lnTo>
                    <a:pt x="0" y="599"/>
                  </a:lnTo>
                  <a:lnTo>
                    <a:pt x="0" y="748"/>
                  </a:lnTo>
                  <a:lnTo>
                    <a:pt x="150" y="898"/>
                  </a:lnTo>
                  <a:lnTo>
                    <a:pt x="1347" y="1048"/>
                  </a:lnTo>
                  <a:lnTo>
                    <a:pt x="2694" y="1198"/>
                  </a:lnTo>
                  <a:lnTo>
                    <a:pt x="4041" y="1198"/>
                  </a:lnTo>
                  <a:lnTo>
                    <a:pt x="4640" y="1048"/>
                  </a:lnTo>
                  <a:lnTo>
                    <a:pt x="5239" y="898"/>
                  </a:lnTo>
                  <a:lnTo>
                    <a:pt x="5389" y="748"/>
                  </a:lnTo>
                  <a:lnTo>
                    <a:pt x="5389" y="449"/>
                  </a:lnTo>
                  <a:lnTo>
                    <a:pt x="5239" y="449"/>
                  </a:lnTo>
                  <a:lnTo>
                    <a:pt x="4640" y="299"/>
                  </a:lnTo>
                  <a:lnTo>
                    <a:pt x="4041"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4"/>
            <p:cNvSpPr/>
            <p:nvPr/>
          </p:nvSpPr>
          <p:spPr>
            <a:xfrm>
              <a:off x="3718300" y="1020175"/>
              <a:ext cx="134750" cy="26225"/>
            </a:xfrm>
            <a:custGeom>
              <a:avLst/>
              <a:gdLst/>
              <a:ahLst/>
              <a:cxnLst/>
              <a:rect l="l" t="t" r="r" b="b"/>
              <a:pathLst>
                <a:path w="5390" h="1049" extrusionOk="0">
                  <a:moveTo>
                    <a:pt x="2695" y="1"/>
                  </a:moveTo>
                  <a:lnTo>
                    <a:pt x="1348" y="151"/>
                  </a:lnTo>
                  <a:lnTo>
                    <a:pt x="151" y="300"/>
                  </a:lnTo>
                  <a:lnTo>
                    <a:pt x="1" y="600"/>
                  </a:lnTo>
                  <a:lnTo>
                    <a:pt x="151" y="749"/>
                  </a:lnTo>
                  <a:lnTo>
                    <a:pt x="1348" y="899"/>
                  </a:lnTo>
                  <a:lnTo>
                    <a:pt x="2695" y="1049"/>
                  </a:lnTo>
                  <a:lnTo>
                    <a:pt x="4042" y="1049"/>
                  </a:lnTo>
                  <a:lnTo>
                    <a:pt x="5240" y="749"/>
                  </a:lnTo>
                  <a:lnTo>
                    <a:pt x="5389" y="600"/>
                  </a:lnTo>
                  <a:lnTo>
                    <a:pt x="5240" y="30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4"/>
            <p:cNvSpPr/>
            <p:nvPr/>
          </p:nvSpPr>
          <p:spPr>
            <a:xfrm>
              <a:off x="3729525" y="941600"/>
              <a:ext cx="108550" cy="22475"/>
            </a:xfrm>
            <a:custGeom>
              <a:avLst/>
              <a:gdLst/>
              <a:ahLst/>
              <a:cxnLst/>
              <a:rect l="l" t="t" r="r" b="b"/>
              <a:pathLst>
                <a:path w="4342" h="899" extrusionOk="0">
                  <a:moveTo>
                    <a:pt x="2246" y="1"/>
                  </a:moveTo>
                  <a:lnTo>
                    <a:pt x="1198" y="150"/>
                  </a:lnTo>
                  <a:lnTo>
                    <a:pt x="151" y="300"/>
                  </a:lnTo>
                  <a:lnTo>
                    <a:pt x="1" y="450"/>
                  </a:lnTo>
                  <a:lnTo>
                    <a:pt x="151" y="599"/>
                  </a:lnTo>
                  <a:lnTo>
                    <a:pt x="1198" y="899"/>
                  </a:lnTo>
                  <a:lnTo>
                    <a:pt x="3743" y="899"/>
                  </a:lnTo>
                  <a:lnTo>
                    <a:pt x="4342" y="599"/>
                  </a:lnTo>
                  <a:lnTo>
                    <a:pt x="4342" y="450"/>
                  </a:lnTo>
                  <a:lnTo>
                    <a:pt x="4342" y="300"/>
                  </a:lnTo>
                  <a:lnTo>
                    <a:pt x="3743" y="150"/>
                  </a:lnTo>
                  <a:lnTo>
                    <a:pt x="3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4"/>
            <p:cNvSpPr/>
            <p:nvPr/>
          </p:nvSpPr>
          <p:spPr>
            <a:xfrm>
              <a:off x="3740750" y="863025"/>
              <a:ext cx="82350" cy="18725"/>
            </a:xfrm>
            <a:custGeom>
              <a:avLst/>
              <a:gdLst/>
              <a:ahLst/>
              <a:cxnLst/>
              <a:rect l="l" t="t" r="r" b="b"/>
              <a:pathLst>
                <a:path w="3294" h="749" extrusionOk="0">
                  <a:moveTo>
                    <a:pt x="1498" y="0"/>
                  </a:moveTo>
                  <a:lnTo>
                    <a:pt x="151" y="300"/>
                  </a:lnTo>
                  <a:lnTo>
                    <a:pt x="1" y="449"/>
                  </a:lnTo>
                  <a:lnTo>
                    <a:pt x="151" y="599"/>
                  </a:lnTo>
                  <a:lnTo>
                    <a:pt x="1647" y="749"/>
                  </a:lnTo>
                  <a:lnTo>
                    <a:pt x="2396" y="749"/>
                  </a:lnTo>
                  <a:lnTo>
                    <a:pt x="2995" y="599"/>
                  </a:lnTo>
                  <a:lnTo>
                    <a:pt x="3144" y="599"/>
                  </a:lnTo>
                  <a:lnTo>
                    <a:pt x="3294" y="449"/>
                  </a:lnTo>
                  <a:lnTo>
                    <a:pt x="3144" y="150"/>
                  </a:lnTo>
                  <a:lnTo>
                    <a:pt x="2995" y="150"/>
                  </a:lnTo>
                  <a:lnTo>
                    <a:pt x="23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4"/>
            <p:cNvSpPr/>
            <p:nvPr/>
          </p:nvSpPr>
          <p:spPr>
            <a:xfrm>
              <a:off x="3744500" y="780700"/>
              <a:ext cx="71125" cy="22475"/>
            </a:xfrm>
            <a:custGeom>
              <a:avLst/>
              <a:gdLst/>
              <a:ahLst/>
              <a:cxnLst/>
              <a:rect l="l" t="t" r="r" b="b"/>
              <a:pathLst>
                <a:path w="2845" h="899" extrusionOk="0">
                  <a:moveTo>
                    <a:pt x="1348" y="0"/>
                  </a:moveTo>
                  <a:lnTo>
                    <a:pt x="749" y="150"/>
                  </a:lnTo>
                  <a:lnTo>
                    <a:pt x="150" y="300"/>
                  </a:lnTo>
                  <a:lnTo>
                    <a:pt x="1" y="449"/>
                  </a:lnTo>
                  <a:lnTo>
                    <a:pt x="150" y="599"/>
                  </a:lnTo>
                  <a:lnTo>
                    <a:pt x="749" y="898"/>
                  </a:lnTo>
                  <a:lnTo>
                    <a:pt x="1946" y="898"/>
                  </a:lnTo>
                  <a:lnTo>
                    <a:pt x="2545" y="749"/>
                  </a:lnTo>
                  <a:lnTo>
                    <a:pt x="2695" y="599"/>
                  </a:lnTo>
                  <a:lnTo>
                    <a:pt x="2845" y="449"/>
                  </a:lnTo>
                  <a:lnTo>
                    <a:pt x="2695" y="300"/>
                  </a:lnTo>
                  <a:lnTo>
                    <a:pt x="2545" y="150"/>
                  </a:lnTo>
                  <a:lnTo>
                    <a:pt x="1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4"/>
            <p:cNvSpPr/>
            <p:nvPr/>
          </p:nvSpPr>
          <p:spPr>
            <a:xfrm>
              <a:off x="3759475" y="698375"/>
              <a:ext cx="67375" cy="26225"/>
            </a:xfrm>
            <a:custGeom>
              <a:avLst/>
              <a:gdLst/>
              <a:ahLst/>
              <a:cxnLst/>
              <a:rect l="l" t="t" r="r" b="b"/>
              <a:pathLst>
                <a:path w="2695" h="1049" extrusionOk="0">
                  <a:moveTo>
                    <a:pt x="1497" y="0"/>
                  </a:moveTo>
                  <a:lnTo>
                    <a:pt x="150" y="300"/>
                  </a:lnTo>
                  <a:lnTo>
                    <a:pt x="0" y="450"/>
                  </a:lnTo>
                  <a:lnTo>
                    <a:pt x="150" y="749"/>
                  </a:lnTo>
                  <a:lnTo>
                    <a:pt x="749" y="899"/>
                  </a:lnTo>
                  <a:lnTo>
                    <a:pt x="1497" y="1048"/>
                  </a:lnTo>
                  <a:lnTo>
                    <a:pt x="2096" y="899"/>
                  </a:lnTo>
                  <a:lnTo>
                    <a:pt x="2395" y="899"/>
                  </a:lnTo>
                  <a:lnTo>
                    <a:pt x="2695" y="749"/>
                  </a:lnTo>
                  <a:lnTo>
                    <a:pt x="2695" y="450"/>
                  </a:lnTo>
                  <a:lnTo>
                    <a:pt x="26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4"/>
            <p:cNvSpPr/>
            <p:nvPr/>
          </p:nvSpPr>
          <p:spPr>
            <a:xfrm>
              <a:off x="3766950" y="623525"/>
              <a:ext cx="59900" cy="15000"/>
            </a:xfrm>
            <a:custGeom>
              <a:avLst/>
              <a:gdLst/>
              <a:ahLst/>
              <a:cxnLst/>
              <a:rect l="l" t="t" r="r" b="b"/>
              <a:pathLst>
                <a:path w="2396" h="600" extrusionOk="0">
                  <a:moveTo>
                    <a:pt x="1048" y="1"/>
                  </a:moveTo>
                  <a:lnTo>
                    <a:pt x="1" y="151"/>
                  </a:lnTo>
                  <a:lnTo>
                    <a:pt x="1" y="300"/>
                  </a:lnTo>
                  <a:lnTo>
                    <a:pt x="1" y="450"/>
                  </a:lnTo>
                  <a:lnTo>
                    <a:pt x="1048" y="600"/>
                  </a:lnTo>
                  <a:lnTo>
                    <a:pt x="2246" y="450"/>
                  </a:lnTo>
                  <a:lnTo>
                    <a:pt x="2396" y="300"/>
                  </a:lnTo>
                  <a:lnTo>
                    <a:pt x="2246" y="151"/>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4"/>
            <p:cNvSpPr/>
            <p:nvPr/>
          </p:nvSpPr>
          <p:spPr>
            <a:xfrm>
              <a:off x="3512500" y="2827550"/>
              <a:ext cx="18725" cy="295650"/>
            </a:xfrm>
            <a:custGeom>
              <a:avLst/>
              <a:gdLst/>
              <a:ahLst/>
              <a:cxnLst/>
              <a:rect l="l" t="t" r="r" b="b"/>
              <a:pathLst>
                <a:path w="749" h="11826" extrusionOk="0">
                  <a:moveTo>
                    <a:pt x="300" y="1"/>
                  </a:moveTo>
                  <a:lnTo>
                    <a:pt x="150" y="150"/>
                  </a:lnTo>
                  <a:lnTo>
                    <a:pt x="150" y="300"/>
                  </a:lnTo>
                  <a:lnTo>
                    <a:pt x="150" y="749"/>
                  </a:lnTo>
                  <a:lnTo>
                    <a:pt x="1" y="1497"/>
                  </a:lnTo>
                  <a:lnTo>
                    <a:pt x="1" y="2096"/>
                  </a:lnTo>
                  <a:lnTo>
                    <a:pt x="1" y="2695"/>
                  </a:lnTo>
                  <a:lnTo>
                    <a:pt x="1" y="7185"/>
                  </a:lnTo>
                  <a:lnTo>
                    <a:pt x="150" y="11676"/>
                  </a:lnTo>
                  <a:lnTo>
                    <a:pt x="300" y="11825"/>
                  </a:lnTo>
                  <a:lnTo>
                    <a:pt x="450" y="11676"/>
                  </a:lnTo>
                  <a:lnTo>
                    <a:pt x="749" y="7185"/>
                  </a:lnTo>
                  <a:lnTo>
                    <a:pt x="599" y="2695"/>
                  </a:lnTo>
                  <a:lnTo>
                    <a:pt x="599" y="2096"/>
                  </a:lnTo>
                  <a:lnTo>
                    <a:pt x="599" y="1497"/>
                  </a:lnTo>
                  <a:lnTo>
                    <a:pt x="599" y="1348"/>
                  </a:lnTo>
                  <a:lnTo>
                    <a:pt x="599" y="749"/>
                  </a:lnTo>
                  <a:lnTo>
                    <a:pt x="450" y="30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4"/>
            <p:cNvSpPr/>
            <p:nvPr/>
          </p:nvSpPr>
          <p:spPr>
            <a:xfrm>
              <a:off x="3351600" y="2850000"/>
              <a:ext cx="15000" cy="280675"/>
            </a:xfrm>
            <a:custGeom>
              <a:avLst/>
              <a:gdLst/>
              <a:ahLst/>
              <a:cxnLst/>
              <a:rect l="l" t="t" r="r" b="b"/>
              <a:pathLst>
                <a:path w="600" h="11227" extrusionOk="0">
                  <a:moveTo>
                    <a:pt x="300" y="1"/>
                  </a:moveTo>
                  <a:lnTo>
                    <a:pt x="150" y="150"/>
                  </a:lnTo>
                  <a:lnTo>
                    <a:pt x="0" y="5539"/>
                  </a:lnTo>
                  <a:lnTo>
                    <a:pt x="0" y="6587"/>
                  </a:lnTo>
                  <a:lnTo>
                    <a:pt x="0" y="7634"/>
                  </a:lnTo>
                  <a:lnTo>
                    <a:pt x="0" y="9430"/>
                  </a:lnTo>
                  <a:lnTo>
                    <a:pt x="150" y="11077"/>
                  </a:lnTo>
                  <a:lnTo>
                    <a:pt x="300" y="11227"/>
                  </a:lnTo>
                  <a:lnTo>
                    <a:pt x="449" y="11077"/>
                  </a:lnTo>
                  <a:lnTo>
                    <a:pt x="599" y="8832"/>
                  </a:lnTo>
                  <a:lnTo>
                    <a:pt x="599" y="6587"/>
                  </a:lnTo>
                  <a:lnTo>
                    <a:pt x="599" y="5539"/>
                  </a:lnTo>
                  <a:lnTo>
                    <a:pt x="599" y="4641"/>
                  </a:lnTo>
                  <a:lnTo>
                    <a:pt x="449" y="15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4"/>
            <p:cNvSpPr/>
            <p:nvPr/>
          </p:nvSpPr>
          <p:spPr>
            <a:xfrm>
              <a:off x="3265525" y="2846250"/>
              <a:ext cx="26225" cy="273200"/>
            </a:xfrm>
            <a:custGeom>
              <a:avLst/>
              <a:gdLst/>
              <a:ahLst/>
              <a:cxnLst/>
              <a:rect l="l" t="t" r="r" b="b"/>
              <a:pathLst>
                <a:path w="1049" h="10928" extrusionOk="0">
                  <a:moveTo>
                    <a:pt x="450" y="1"/>
                  </a:moveTo>
                  <a:lnTo>
                    <a:pt x="150" y="2396"/>
                  </a:lnTo>
                  <a:lnTo>
                    <a:pt x="1" y="4940"/>
                  </a:lnTo>
                  <a:lnTo>
                    <a:pt x="1" y="7485"/>
                  </a:lnTo>
                  <a:lnTo>
                    <a:pt x="300" y="9880"/>
                  </a:lnTo>
                  <a:lnTo>
                    <a:pt x="300" y="10778"/>
                  </a:lnTo>
                  <a:lnTo>
                    <a:pt x="450" y="10928"/>
                  </a:lnTo>
                  <a:lnTo>
                    <a:pt x="600" y="10778"/>
                  </a:lnTo>
                  <a:lnTo>
                    <a:pt x="600" y="10478"/>
                  </a:lnTo>
                  <a:lnTo>
                    <a:pt x="749" y="9131"/>
                  </a:lnTo>
                  <a:lnTo>
                    <a:pt x="1049" y="6886"/>
                  </a:lnTo>
                  <a:lnTo>
                    <a:pt x="1049" y="4491"/>
                  </a:lnTo>
                  <a:lnTo>
                    <a:pt x="899" y="2246"/>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4"/>
            <p:cNvSpPr/>
            <p:nvPr/>
          </p:nvSpPr>
          <p:spPr>
            <a:xfrm>
              <a:off x="3186950" y="2857500"/>
              <a:ext cx="22475" cy="258200"/>
            </a:xfrm>
            <a:custGeom>
              <a:avLst/>
              <a:gdLst/>
              <a:ahLst/>
              <a:cxnLst/>
              <a:rect l="l" t="t" r="r" b="b"/>
              <a:pathLst>
                <a:path w="899" h="10328" extrusionOk="0">
                  <a:moveTo>
                    <a:pt x="300" y="0"/>
                  </a:moveTo>
                  <a:lnTo>
                    <a:pt x="150" y="1048"/>
                  </a:lnTo>
                  <a:lnTo>
                    <a:pt x="1" y="2245"/>
                  </a:lnTo>
                  <a:lnTo>
                    <a:pt x="1" y="4640"/>
                  </a:lnTo>
                  <a:lnTo>
                    <a:pt x="1" y="7484"/>
                  </a:lnTo>
                  <a:lnTo>
                    <a:pt x="300" y="10178"/>
                  </a:lnTo>
                  <a:lnTo>
                    <a:pt x="300" y="10328"/>
                  </a:lnTo>
                  <a:lnTo>
                    <a:pt x="599" y="10328"/>
                  </a:lnTo>
                  <a:lnTo>
                    <a:pt x="599" y="10178"/>
                  </a:lnTo>
                  <a:lnTo>
                    <a:pt x="749" y="7484"/>
                  </a:lnTo>
                  <a:lnTo>
                    <a:pt x="899" y="4640"/>
                  </a:lnTo>
                  <a:lnTo>
                    <a:pt x="899" y="2245"/>
                  </a:lnTo>
                  <a:lnTo>
                    <a:pt x="749" y="1048"/>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4"/>
            <p:cNvSpPr/>
            <p:nvPr/>
          </p:nvSpPr>
          <p:spPr>
            <a:xfrm>
              <a:off x="3100875" y="2857500"/>
              <a:ext cx="29975" cy="243250"/>
            </a:xfrm>
            <a:custGeom>
              <a:avLst/>
              <a:gdLst/>
              <a:ahLst/>
              <a:cxnLst/>
              <a:rect l="l" t="t" r="r" b="b"/>
              <a:pathLst>
                <a:path w="1199" h="9730" extrusionOk="0">
                  <a:moveTo>
                    <a:pt x="450" y="0"/>
                  </a:moveTo>
                  <a:lnTo>
                    <a:pt x="300" y="1197"/>
                  </a:lnTo>
                  <a:lnTo>
                    <a:pt x="151" y="2395"/>
                  </a:lnTo>
                  <a:lnTo>
                    <a:pt x="1" y="4790"/>
                  </a:lnTo>
                  <a:lnTo>
                    <a:pt x="300" y="7334"/>
                  </a:lnTo>
                  <a:lnTo>
                    <a:pt x="450" y="9579"/>
                  </a:lnTo>
                  <a:lnTo>
                    <a:pt x="600" y="9729"/>
                  </a:lnTo>
                  <a:lnTo>
                    <a:pt x="749" y="9579"/>
                  </a:lnTo>
                  <a:lnTo>
                    <a:pt x="899" y="7334"/>
                  </a:lnTo>
                  <a:lnTo>
                    <a:pt x="1198" y="4790"/>
                  </a:lnTo>
                  <a:lnTo>
                    <a:pt x="1198" y="2395"/>
                  </a:lnTo>
                  <a:lnTo>
                    <a:pt x="1049" y="1197"/>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4"/>
            <p:cNvSpPr/>
            <p:nvPr/>
          </p:nvSpPr>
          <p:spPr>
            <a:xfrm>
              <a:off x="3026050" y="2846250"/>
              <a:ext cx="22475" cy="243275"/>
            </a:xfrm>
            <a:custGeom>
              <a:avLst/>
              <a:gdLst/>
              <a:ahLst/>
              <a:cxnLst/>
              <a:rect l="l" t="t" r="r" b="b"/>
              <a:pathLst>
                <a:path w="899" h="9731" extrusionOk="0">
                  <a:moveTo>
                    <a:pt x="449" y="1"/>
                  </a:moveTo>
                  <a:lnTo>
                    <a:pt x="300" y="151"/>
                  </a:lnTo>
                  <a:lnTo>
                    <a:pt x="0" y="1198"/>
                  </a:lnTo>
                  <a:lnTo>
                    <a:pt x="0" y="2396"/>
                  </a:lnTo>
                  <a:lnTo>
                    <a:pt x="0" y="4641"/>
                  </a:lnTo>
                  <a:lnTo>
                    <a:pt x="0" y="7036"/>
                  </a:lnTo>
                  <a:lnTo>
                    <a:pt x="300" y="9580"/>
                  </a:lnTo>
                  <a:lnTo>
                    <a:pt x="300" y="9730"/>
                  </a:lnTo>
                  <a:lnTo>
                    <a:pt x="599" y="9730"/>
                  </a:lnTo>
                  <a:lnTo>
                    <a:pt x="599" y="9580"/>
                  </a:lnTo>
                  <a:lnTo>
                    <a:pt x="749" y="7036"/>
                  </a:lnTo>
                  <a:lnTo>
                    <a:pt x="749" y="4641"/>
                  </a:lnTo>
                  <a:lnTo>
                    <a:pt x="898" y="239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4"/>
            <p:cNvSpPr/>
            <p:nvPr/>
          </p:nvSpPr>
          <p:spPr>
            <a:xfrm>
              <a:off x="2943725" y="2846250"/>
              <a:ext cx="22475" cy="232050"/>
            </a:xfrm>
            <a:custGeom>
              <a:avLst/>
              <a:gdLst/>
              <a:ahLst/>
              <a:cxnLst/>
              <a:rect l="l" t="t" r="r" b="b"/>
              <a:pathLst>
                <a:path w="899" h="9282" extrusionOk="0">
                  <a:moveTo>
                    <a:pt x="300" y="1"/>
                  </a:moveTo>
                  <a:lnTo>
                    <a:pt x="300" y="151"/>
                  </a:lnTo>
                  <a:lnTo>
                    <a:pt x="0" y="4641"/>
                  </a:lnTo>
                  <a:lnTo>
                    <a:pt x="150" y="6886"/>
                  </a:lnTo>
                  <a:lnTo>
                    <a:pt x="300" y="9131"/>
                  </a:lnTo>
                  <a:lnTo>
                    <a:pt x="599" y="9281"/>
                  </a:lnTo>
                  <a:lnTo>
                    <a:pt x="749" y="9131"/>
                  </a:lnTo>
                  <a:lnTo>
                    <a:pt x="899" y="6886"/>
                  </a:lnTo>
                  <a:lnTo>
                    <a:pt x="899" y="4641"/>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4"/>
            <p:cNvSpPr/>
            <p:nvPr/>
          </p:nvSpPr>
          <p:spPr>
            <a:xfrm>
              <a:off x="2861400" y="2835025"/>
              <a:ext cx="22475" cy="235775"/>
            </a:xfrm>
            <a:custGeom>
              <a:avLst/>
              <a:gdLst/>
              <a:ahLst/>
              <a:cxnLst/>
              <a:rect l="l" t="t" r="r" b="b"/>
              <a:pathLst>
                <a:path w="899" h="9431" extrusionOk="0">
                  <a:moveTo>
                    <a:pt x="599" y="1"/>
                  </a:moveTo>
                  <a:lnTo>
                    <a:pt x="450" y="151"/>
                  </a:lnTo>
                  <a:lnTo>
                    <a:pt x="300" y="300"/>
                  </a:lnTo>
                  <a:lnTo>
                    <a:pt x="150" y="2695"/>
                  </a:lnTo>
                  <a:lnTo>
                    <a:pt x="1" y="5090"/>
                  </a:lnTo>
                  <a:lnTo>
                    <a:pt x="1" y="7186"/>
                  </a:lnTo>
                  <a:lnTo>
                    <a:pt x="1" y="8383"/>
                  </a:lnTo>
                  <a:lnTo>
                    <a:pt x="150" y="9431"/>
                  </a:lnTo>
                  <a:lnTo>
                    <a:pt x="599" y="9431"/>
                  </a:lnTo>
                  <a:lnTo>
                    <a:pt x="749" y="8383"/>
                  </a:lnTo>
                  <a:lnTo>
                    <a:pt x="899" y="7186"/>
                  </a:lnTo>
                  <a:lnTo>
                    <a:pt x="899" y="5090"/>
                  </a:lnTo>
                  <a:lnTo>
                    <a:pt x="899" y="2695"/>
                  </a:lnTo>
                  <a:lnTo>
                    <a:pt x="749" y="300"/>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4"/>
            <p:cNvSpPr/>
            <p:nvPr/>
          </p:nvSpPr>
          <p:spPr>
            <a:xfrm>
              <a:off x="2782825" y="2850000"/>
              <a:ext cx="22475" cy="205825"/>
            </a:xfrm>
            <a:custGeom>
              <a:avLst/>
              <a:gdLst/>
              <a:ahLst/>
              <a:cxnLst/>
              <a:rect l="l" t="t" r="r" b="b"/>
              <a:pathLst>
                <a:path w="899" h="8233" extrusionOk="0">
                  <a:moveTo>
                    <a:pt x="449" y="1"/>
                  </a:moveTo>
                  <a:lnTo>
                    <a:pt x="300" y="150"/>
                  </a:lnTo>
                  <a:lnTo>
                    <a:pt x="150" y="300"/>
                  </a:lnTo>
                  <a:lnTo>
                    <a:pt x="0" y="2246"/>
                  </a:lnTo>
                  <a:lnTo>
                    <a:pt x="0" y="4192"/>
                  </a:lnTo>
                  <a:lnTo>
                    <a:pt x="0" y="6137"/>
                  </a:lnTo>
                  <a:lnTo>
                    <a:pt x="300" y="8083"/>
                  </a:lnTo>
                  <a:lnTo>
                    <a:pt x="300" y="8233"/>
                  </a:lnTo>
                  <a:lnTo>
                    <a:pt x="449" y="8083"/>
                  </a:lnTo>
                  <a:lnTo>
                    <a:pt x="898" y="4192"/>
                  </a:lnTo>
                  <a:lnTo>
                    <a:pt x="898" y="2246"/>
                  </a:lnTo>
                  <a:lnTo>
                    <a:pt x="749" y="300"/>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4"/>
            <p:cNvSpPr/>
            <p:nvPr/>
          </p:nvSpPr>
          <p:spPr>
            <a:xfrm>
              <a:off x="2696750" y="2797625"/>
              <a:ext cx="29975" cy="246975"/>
            </a:xfrm>
            <a:custGeom>
              <a:avLst/>
              <a:gdLst/>
              <a:ahLst/>
              <a:cxnLst/>
              <a:rect l="l" t="t" r="r" b="b"/>
              <a:pathLst>
                <a:path w="1199" h="9879" extrusionOk="0">
                  <a:moveTo>
                    <a:pt x="599" y="0"/>
                  </a:moveTo>
                  <a:lnTo>
                    <a:pt x="450" y="150"/>
                  </a:lnTo>
                  <a:lnTo>
                    <a:pt x="150" y="2545"/>
                  </a:lnTo>
                  <a:lnTo>
                    <a:pt x="1" y="4940"/>
                  </a:lnTo>
                  <a:lnTo>
                    <a:pt x="150" y="7334"/>
                  </a:lnTo>
                  <a:lnTo>
                    <a:pt x="450" y="9729"/>
                  </a:lnTo>
                  <a:lnTo>
                    <a:pt x="599" y="9879"/>
                  </a:lnTo>
                  <a:lnTo>
                    <a:pt x="749" y="9729"/>
                  </a:lnTo>
                  <a:lnTo>
                    <a:pt x="1048" y="7634"/>
                  </a:lnTo>
                  <a:lnTo>
                    <a:pt x="1198" y="5688"/>
                  </a:lnTo>
                  <a:lnTo>
                    <a:pt x="1198" y="3892"/>
                  </a:lnTo>
                  <a:lnTo>
                    <a:pt x="1048" y="1946"/>
                  </a:lnTo>
                  <a:lnTo>
                    <a:pt x="899" y="150"/>
                  </a:lnTo>
                  <a:lnTo>
                    <a:pt x="74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4"/>
            <p:cNvSpPr/>
            <p:nvPr/>
          </p:nvSpPr>
          <p:spPr>
            <a:xfrm>
              <a:off x="2621925" y="2838775"/>
              <a:ext cx="22475" cy="194600"/>
            </a:xfrm>
            <a:custGeom>
              <a:avLst/>
              <a:gdLst/>
              <a:ahLst/>
              <a:cxnLst/>
              <a:rect l="l" t="t" r="r" b="b"/>
              <a:pathLst>
                <a:path w="899" h="7784" extrusionOk="0">
                  <a:moveTo>
                    <a:pt x="299" y="1"/>
                  </a:moveTo>
                  <a:lnTo>
                    <a:pt x="150" y="150"/>
                  </a:lnTo>
                  <a:lnTo>
                    <a:pt x="0" y="2096"/>
                  </a:lnTo>
                  <a:lnTo>
                    <a:pt x="0" y="3892"/>
                  </a:lnTo>
                  <a:lnTo>
                    <a:pt x="0" y="5838"/>
                  </a:lnTo>
                  <a:lnTo>
                    <a:pt x="299" y="7634"/>
                  </a:lnTo>
                  <a:lnTo>
                    <a:pt x="449" y="7784"/>
                  </a:lnTo>
                  <a:lnTo>
                    <a:pt x="599" y="7634"/>
                  </a:lnTo>
                  <a:lnTo>
                    <a:pt x="749" y="5838"/>
                  </a:lnTo>
                  <a:lnTo>
                    <a:pt x="898" y="3892"/>
                  </a:lnTo>
                  <a:lnTo>
                    <a:pt x="749" y="2096"/>
                  </a:lnTo>
                  <a:lnTo>
                    <a:pt x="59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4"/>
            <p:cNvSpPr/>
            <p:nvPr/>
          </p:nvSpPr>
          <p:spPr>
            <a:xfrm>
              <a:off x="2461000" y="2846250"/>
              <a:ext cx="22500" cy="164675"/>
            </a:xfrm>
            <a:custGeom>
              <a:avLst/>
              <a:gdLst/>
              <a:ahLst/>
              <a:cxnLst/>
              <a:rect l="l" t="t" r="r" b="b"/>
              <a:pathLst>
                <a:path w="900" h="6587" extrusionOk="0">
                  <a:moveTo>
                    <a:pt x="450" y="1"/>
                  </a:moveTo>
                  <a:lnTo>
                    <a:pt x="300" y="151"/>
                  </a:lnTo>
                  <a:lnTo>
                    <a:pt x="151" y="300"/>
                  </a:lnTo>
                  <a:lnTo>
                    <a:pt x="151" y="899"/>
                  </a:lnTo>
                  <a:lnTo>
                    <a:pt x="1" y="2246"/>
                  </a:lnTo>
                  <a:lnTo>
                    <a:pt x="1" y="3743"/>
                  </a:lnTo>
                  <a:lnTo>
                    <a:pt x="151" y="5090"/>
                  </a:lnTo>
                  <a:lnTo>
                    <a:pt x="300" y="6587"/>
                  </a:lnTo>
                  <a:lnTo>
                    <a:pt x="600" y="6587"/>
                  </a:lnTo>
                  <a:lnTo>
                    <a:pt x="899" y="4940"/>
                  </a:lnTo>
                  <a:lnTo>
                    <a:pt x="899" y="3444"/>
                  </a:lnTo>
                  <a:lnTo>
                    <a:pt x="899" y="1797"/>
                  </a:lnTo>
                  <a:lnTo>
                    <a:pt x="600" y="300"/>
                  </a:lnTo>
                  <a:lnTo>
                    <a:pt x="600"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4"/>
            <p:cNvSpPr/>
            <p:nvPr/>
          </p:nvSpPr>
          <p:spPr>
            <a:xfrm>
              <a:off x="2539600" y="2850000"/>
              <a:ext cx="22475" cy="172150"/>
            </a:xfrm>
            <a:custGeom>
              <a:avLst/>
              <a:gdLst/>
              <a:ahLst/>
              <a:cxnLst/>
              <a:rect l="l" t="t" r="r" b="b"/>
              <a:pathLst>
                <a:path w="899" h="6886" extrusionOk="0">
                  <a:moveTo>
                    <a:pt x="300" y="1"/>
                  </a:moveTo>
                  <a:lnTo>
                    <a:pt x="300" y="150"/>
                  </a:lnTo>
                  <a:lnTo>
                    <a:pt x="0" y="1797"/>
                  </a:lnTo>
                  <a:lnTo>
                    <a:pt x="0" y="3443"/>
                  </a:lnTo>
                  <a:lnTo>
                    <a:pt x="150" y="5090"/>
                  </a:lnTo>
                  <a:lnTo>
                    <a:pt x="300" y="6736"/>
                  </a:lnTo>
                  <a:lnTo>
                    <a:pt x="449" y="6886"/>
                  </a:lnTo>
                  <a:lnTo>
                    <a:pt x="599" y="6886"/>
                  </a:lnTo>
                  <a:lnTo>
                    <a:pt x="599" y="6736"/>
                  </a:lnTo>
                  <a:lnTo>
                    <a:pt x="898" y="5090"/>
                  </a:lnTo>
                  <a:lnTo>
                    <a:pt x="898" y="3443"/>
                  </a:lnTo>
                  <a:lnTo>
                    <a:pt x="898" y="1797"/>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4"/>
            <p:cNvSpPr/>
            <p:nvPr/>
          </p:nvSpPr>
          <p:spPr>
            <a:xfrm>
              <a:off x="2378700" y="2853750"/>
              <a:ext cx="22475" cy="149700"/>
            </a:xfrm>
            <a:custGeom>
              <a:avLst/>
              <a:gdLst/>
              <a:ahLst/>
              <a:cxnLst/>
              <a:rect l="l" t="t" r="r" b="b"/>
              <a:pathLst>
                <a:path w="899" h="5988" extrusionOk="0">
                  <a:moveTo>
                    <a:pt x="299" y="0"/>
                  </a:moveTo>
                  <a:lnTo>
                    <a:pt x="299" y="150"/>
                  </a:lnTo>
                  <a:lnTo>
                    <a:pt x="0" y="1497"/>
                  </a:lnTo>
                  <a:lnTo>
                    <a:pt x="0" y="2994"/>
                  </a:lnTo>
                  <a:lnTo>
                    <a:pt x="150" y="4491"/>
                  </a:lnTo>
                  <a:lnTo>
                    <a:pt x="299" y="5838"/>
                  </a:lnTo>
                  <a:lnTo>
                    <a:pt x="449" y="5987"/>
                  </a:lnTo>
                  <a:lnTo>
                    <a:pt x="599" y="5838"/>
                  </a:lnTo>
                  <a:lnTo>
                    <a:pt x="898" y="4491"/>
                  </a:lnTo>
                  <a:lnTo>
                    <a:pt x="898" y="2994"/>
                  </a:lnTo>
                  <a:lnTo>
                    <a:pt x="898" y="1497"/>
                  </a:lnTo>
                  <a:lnTo>
                    <a:pt x="748"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4"/>
            <p:cNvSpPr/>
            <p:nvPr/>
          </p:nvSpPr>
          <p:spPr>
            <a:xfrm>
              <a:off x="2296375" y="2853750"/>
              <a:ext cx="26200" cy="134725"/>
            </a:xfrm>
            <a:custGeom>
              <a:avLst/>
              <a:gdLst/>
              <a:ahLst/>
              <a:cxnLst/>
              <a:rect l="l" t="t" r="r" b="b"/>
              <a:pathLst>
                <a:path w="1048" h="5389" extrusionOk="0">
                  <a:moveTo>
                    <a:pt x="449" y="0"/>
                  </a:moveTo>
                  <a:lnTo>
                    <a:pt x="299" y="150"/>
                  </a:lnTo>
                  <a:lnTo>
                    <a:pt x="150" y="1497"/>
                  </a:lnTo>
                  <a:lnTo>
                    <a:pt x="0" y="2695"/>
                  </a:lnTo>
                  <a:lnTo>
                    <a:pt x="150" y="4042"/>
                  </a:lnTo>
                  <a:lnTo>
                    <a:pt x="449" y="5239"/>
                  </a:lnTo>
                  <a:lnTo>
                    <a:pt x="449" y="5389"/>
                  </a:lnTo>
                  <a:lnTo>
                    <a:pt x="749" y="5389"/>
                  </a:lnTo>
                  <a:lnTo>
                    <a:pt x="749" y="5239"/>
                  </a:lnTo>
                  <a:lnTo>
                    <a:pt x="1048" y="4042"/>
                  </a:lnTo>
                  <a:lnTo>
                    <a:pt x="1048" y="2695"/>
                  </a:lnTo>
                  <a:lnTo>
                    <a:pt x="1048" y="149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4"/>
            <p:cNvSpPr/>
            <p:nvPr/>
          </p:nvSpPr>
          <p:spPr>
            <a:xfrm>
              <a:off x="2217775" y="2838775"/>
              <a:ext cx="22475" cy="142225"/>
            </a:xfrm>
            <a:custGeom>
              <a:avLst/>
              <a:gdLst/>
              <a:ahLst/>
              <a:cxnLst/>
              <a:rect l="l" t="t" r="r" b="b"/>
              <a:pathLst>
                <a:path w="899" h="5689" extrusionOk="0">
                  <a:moveTo>
                    <a:pt x="300" y="1"/>
                  </a:moveTo>
                  <a:lnTo>
                    <a:pt x="151" y="599"/>
                  </a:lnTo>
                  <a:lnTo>
                    <a:pt x="1" y="1348"/>
                  </a:lnTo>
                  <a:lnTo>
                    <a:pt x="1" y="2695"/>
                  </a:lnTo>
                  <a:lnTo>
                    <a:pt x="151" y="4042"/>
                  </a:lnTo>
                  <a:lnTo>
                    <a:pt x="300" y="5539"/>
                  </a:lnTo>
                  <a:lnTo>
                    <a:pt x="450" y="5688"/>
                  </a:lnTo>
                  <a:lnTo>
                    <a:pt x="749" y="5539"/>
                  </a:lnTo>
                  <a:lnTo>
                    <a:pt x="899" y="4042"/>
                  </a:lnTo>
                  <a:lnTo>
                    <a:pt x="899" y="2695"/>
                  </a:lnTo>
                  <a:lnTo>
                    <a:pt x="899" y="1348"/>
                  </a:lnTo>
                  <a:lnTo>
                    <a:pt x="749" y="599"/>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4"/>
            <p:cNvSpPr/>
            <p:nvPr/>
          </p:nvSpPr>
          <p:spPr>
            <a:xfrm>
              <a:off x="2139200" y="2831300"/>
              <a:ext cx="22475" cy="134725"/>
            </a:xfrm>
            <a:custGeom>
              <a:avLst/>
              <a:gdLst/>
              <a:ahLst/>
              <a:cxnLst/>
              <a:rect l="l" t="t" r="r" b="b"/>
              <a:pathLst>
                <a:path w="899" h="5389" extrusionOk="0">
                  <a:moveTo>
                    <a:pt x="300" y="0"/>
                  </a:moveTo>
                  <a:lnTo>
                    <a:pt x="150" y="150"/>
                  </a:lnTo>
                  <a:lnTo>
                    <a:pt x="1" y="749"/>
                  </a:lnTo>
                  <a:lnTo>
                    <a:pt x="1" y="1347"/>
                  </a:lnTo>
                  <a:lnTo>
                    <a:pt x="1" y="2545"/>
                  </a:lnTo>
                  <a:lnTo>
                    <a:pt x="1" y="3892"/>
                  </a:lnTo>
                  <a:lnTo>
                    <a:pt x="150" y="5239"/>
                  </a:lnTo>
                  <a:lnTo>
                    <a:pt x="300" y="5389"/>
                  </a:lnTo>
                  <a:lnTo>
                    <a:pt x="599" y="5389"/>
                  </a:lnTo>
                  <a:lnTo>
                    <a:pt x="599" y="5239"/>
                  </a:lnTo>
                  <a:lnTo>
                    <a:pt x="749" y="3892"/>
                  </a:lnTo>
                  <a:lnTo>
                    <a:pt x="899" y="2545"/>
                  </a:lnTo>
                  <a:lnTo>
                    <a:pt x="749" y="1347"/>
                  </a:lnTo>
                  <a:lnTo>
                    <a:pt x="749" y="749"/>
                  </a:lnTo>
                  <a:lnTo>
                    <a:pt x="450" y="150"/>
                  </a:lnTo>
                  <a:lnTo>
                    <a:pt x="3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4"/>
            <p:cNvSpPr/>
            <p:nvPr/>
          </p:nvSpPr>
          <p:spPr>
            <a:xfrm>
              <a:off x="2053150" y="2827550"/>
              <a:ext cx="29950" cy="138475"/>
            </a:xfrm>
            <a:custGeom>
              <a:avLst/>
              <a:gdLst/>
              <a:ahLst/>
              <a:cxnLst/>
              <a:rect l="l" t="t" r="r" b="b"/>
              <a:pathLst>
                <a:path w="1198" h="5539" extrusionOk="0">
                  <a:moveTo>
                    <a:pt x="599" y="1"/>
                  </a:moveTo>
                  <a:lnTo>
                    <a:pt x="449" y="150"/>
                  </a:lnTo>
                  <a:lnTo>
                    <a:pt x="150" y="749"/>
                  </a:lnTo>
                  <a:lnTo>
                    <a:pt x="0" y="1348"/>
                  </a:lnTo>
                  <a:lnTo>
                    <a:pt x="0" y="2695"/>
                  </a:lnTo>
                  <a:lnTo>
                    <a:pt x="150" y="4042"/>
                  </a:lnTo>
                  <a:lnTo>
                    <a:pt x="449" y="5389"/>
                  </a:lnTo>
                  <a:lnTo>
                    <a:pt x="599" y="5539"/>
                  </a:lnTo>
                  <a:lnTo>
                    <a:pt x="748" y="5389"/>
                  </a:lnTo>
                  <a:lnTo>
                    <a:pt x="1048" y="4042"/>
                  </a:lnTo>
                  <a:lnTo>
                    <a:pt x="1197" y="2695"/>
                  </a:lnTo>
                  <a:lnTo>
                    <a:pt x="1048" y="1348"/>
                  </a:lnTo>
                  <a:lnTo>
                    <a:pt x="1048" y="749"/>
                  </a:lnTo>
                  <a:lnTo>
                    <a:pt x="748"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4"/>
            <p:cNvSpPr/>
            <p:nvPr/>
          </p:nvSpPr>
          <p:spPr>
            <a:xfrm>
              <a:off x="1974550" y="2812575"/>
              <a:ext cx="26225" cy="134750"/>
            </a:xfrm>
            <a:custGeom>
              <a:avLst/>
              <a:gdLst/>
              <a:ahLst/>
              <a:cxnLst/>
              <a:rect l="l" t="t" r="r" b="b"/>
              <a:pathLst>
                <a:path w="1049" h="5390" extrusionOk="0">
                  <a:moveTo>
                    <a:pt x="450" y="1"/>
                  </a:moveTo>
                  <a:lnTo>
                    <a:pt x="300" y="151"/>
                  </a:lnTo>
                  <a:lnTo>
                    <a:pt x="1" y="1348"/>
                  </a:lnTo>
                  <a:lnTo>
                    <a:pt x="1" y="2695"/>
                  </a:lnTo>
                  <a:lnTo>
                    <a:pt x="150" y="4042"/>
                  </a:lnTo>
                  <a:lnTo>
                    <a:pt x="300" y="5240"/>
                  </a:lnTo>
                  <a:lnTo>
                    <a:pt x="450" y="5389"/>
                  </a:lnTo>
                  <a:lnTo>
                    <a:pt x="599" y="5240"/>
                  </a:lnTo>
                  <a:lnTo>
                    <a:pt x="899" y="4042"/>
                  </a:lnTo>
                  <a:lnTo>
                    <a:pt x="1049" y="2695"/>
                  </a:lnTo>
                  <a:lnTo>
                    <a:pt x="899" y="1348"/>
                  </a:lnTo>
                  <a:lnTo>
                    <a:pt x="749"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4"/>
            <p:cNvSpPr/>
            <p:nvPr/>
          </p:nvSpPr>
          <p:spPr>
            <a:xfrm>
              <a:off x="1895975" y="2827550"/>
              <a:ext cx="22475" cy="108550"/>
            </a:xfrm>
            <a:custGeom>
              <a:avLst/>
              <a:gdLst/>
              <a:ahLst/>
              <a:cxnLst/>
              <a:rect l="l" t="t" r="r" b="b"/>
              <a:pathLst>
                <a:path w="899" h="4342" extrusionOk="0">
                  <a:moveTo>
                    <a:pt x="450" y="1"/>
                  </a:moveTo>
                  <a:lnTo>
                    <a:pt x="150" y="150"/>
                  </a:lnTo>
                  <a:lnTo>
                    <a:pt x="1" y="599"/>
                  </a:lnTo>
                  <a:lnTo>
                    <a:pt x="1" y="1048"/>
                  </a:lnTo>
                  <a:lnTo>
                    <a:pt x="1" y="2096"/>
                  </a:lnTo>
                  <a:lnTo>
                    <a:pt x="1" y="3144"/>
                  </a:lnTo>
                  <a:lnTo>
                    <a:pt x="300" y="4192"/>
                  </a:lnTo>
                  <a:lnTo>
                    <a:pt x="450" y="4341"/>
                  </a:lnTo>
                  <a:lnTo>
                    <a:pt x="599" y="4192"/>
                  </a:lnTo>
                  <a:lnTo>
                    <a:pt x="899" y="3144"/>
                  </a:lnTo>
                  <a:lnTo>
                    <a:pt x="899" y="2096"/>
                  </a:lnTo>
                  <a:lnTo>
                    <a:pt x="899" y="1048"/>
                  </a:lnTo>
                  <a:lnTo>
                    <a:pt x="749" y="599"/>
                  </a:lnTo>
                  <a:lnTo>
                    <a:pt x="599"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4"/>
            <p:cNvSpPr/>
            <p:nvPr/>
          </p:nvSpPr>
          <p:spPr>
            <a:xfrm>
              <a:off x="1813650" y="2846250"/>
              <a:ext cx="22475" cy="78625"/>
            </a:xfrm>
            <a:custGeom>
              <a:avLst/>
              <a:gdLst/>
              <a:ahLst/>
              <a:cxnLst/>
              <a:rect l="l" t="t" r="r" b="b"/>
              <a:pathLst>
                <a:path w="899" h="3145" extrusionOk="0">
                  <a:moveTo>
                    <a:pt x="300" y="1"/>
                  </a:moveTo>
                  <a:lnTo>
                    <a:pt x="150" y="151"/>
                  </a:lnTo>
                  <a:lnTo>
                    <a:pt x="1" y="899"/>
                  </a:lnTo>
                  <a:lnTo>
                    <a:pt x="150" y="1647"/>
                  </a:lnTo>
                  <a:lnTo>
                    <a:pt x="300" y="3144"/>
                  </a:lnTo>
                  <a:lnTo>
                    <a:pt x="599" y="3144"/>
                  </a:lnTo>
                  <a:lnTo>
                    <a:pt x="899" y="1647"/>
                  </a:lnTo>
                  <a:lnTo>
                    <a:pt x="899" y="899"/>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4"/>
            <p:cNvSpPr/>
            <p:nvPr/>
          </p:nvSpPr>
          <p:spPr>
            <a:xfrm>
              <a:off x="1735075" y="2853750"/>
              <a:ext cx="22475" cy="67375"/>
            </a:xfrm>
            <a:custGeom>
              <a:avLst/>
              <a:gdLst/>
              <a:ahLst/>
              <a:cxnLst/>
              <a:rect l="l" t="t" r="r" b="b"/>
              <a:pathLst>
                <a:path w="899" h="2695" extrusionOk="0">
                  <a:moveTo>
                    <a:pt x="300" y="0"/>
                  </a:moveTo>
                  <a:lnTo>
                    <a:pt x="150" y="150"/>
                  </a:lnTo>
                  <a:lnTo>
                    <a:pt x="0" y="749"/>
                  </a:lnTo>
                  <a:lnTo>
                    <a:pt x="0" y="1347"/>
                  </a:lnTo>
                  <a:lnTo>
                    <a:pt x="0" y="1946"/>
                  </a:lnTo>
                  <a:lnTo>
                    <a:pt x="300" y="2545"/>
                  </a:lnTo>
                  <a:lnTo>
                    <a:pt x="449" y="2695"/>
                  </a:lnTo>
                  <a:lnTo>
                    <a:pt x="599" y="2545"/>
                  </a:lnTo>
                  <a:lnTo>
                    <a:pt x="749" y="1946"/>
                  </a:lnTo>
                  <a:lnTo>
                    <a:pt x="898" y="1347"/>
                  </a:lnTo>
                  <a:lnTo>
                    <a:pt x="749" y="749"/>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4"/>
            <p:cNvSpPr/>
            <p:nvPr/>
          </p:nvSpPr>
          <p:spPr>
            <a:xfrm>
              <a:off x="1652750" y="2838775"/>
              <a:ext cx="22475" cy="67375"/>
            </a:xfrm>
            <a:custGeom>
              <a:avLst/>
              <a:gdLst/>
              <a:ahLst/>
              <a:cxnLst/>
              <a:rect l="l" t="t" r="r" b="b"/>
              <a:pathLst>
                <a:path w="899" h="2695" extrusionOk="0">
                  <a:moveTo>
                    <a:pt x="300" y="1"/>
                  </a:moveTo>
                  <a:lnTo>
                    <a:pt x="150" y="300"/>
                  </a:lnTo>
                  <a:lnTo>
                    <a:pt x="0" y="599"/>
                  </a:lnTo>
                  <a:lnTo>
                    <a:pt x="0" y="1348"/>
                  </a:lnTo>
                  <a:lnTo>
                    <a:pt x="300" y="2545"/>
                  </a:lnTo>
                  <a:lnTo>
                    <a:pt x="449" y="2695"/>
                  </a:lnTo>
                  <a:lnTo>
                    <a:pt x="599" y="2545"/>
                  </a:lnTo>
                  <a:lnTo>
                    <a:pt x="749" y="1946"/>
                  </a:lnTo>
                  <a:lnTo>
                    <a:pt x="899" y="1348"/>
                  </a:lnTo>
                  <a:lnTo>
                    <a:pt x="899" y="599"/>
                  </a:lnTo>
                  <a:lnTo>
                    <a:pt x="749" y="30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4"/>
            <p:cNvSpPr/>
            <p:nvPr/>
          </p:nvSpPr>
          <p:spPr>
            <a:xfrm>
              <a:off x="1574175" y="2842525"/>
              <a:ext cx="18725" cy="59900"/>
            </a:xfrm>
            <a:custGeom>
              <a:avLst/>
              <a:gdLst/>
              <a:ahLst/>
              <a:cxnLst/>
              <a:rect l="l" t="t" r="r" b="b"/>
              <a:pathLst>
                <a:path w="749" h="2396" extrusionOk="0">
                  <a:moveTo>
                    <a:pt x="300" y="0"/>
                  </a:moveTo>
                  <a:lnTo>
                    <a:pt x="150" y="150"/>
                  </a:lnTo>
                  <a:lnTo>
                    <a:pt x="0" y="1198"/>
                  </a:lnTo>
                  <a:lnTo>
                    <a:pt x="150" y="2245"/>
                  </a:lnTo>
                  <a:lnTo>
                    <a:pt x="300" y="2395"/>
                  </a:lnTo>
                  <a:lnTo>
                    <a:pt x="449" y="2395"/>
                  </a:lnTo>
                  <a:lnTo>
                    <a:pt x="599" y="2245"/>
                  </a:lnTo>
                  <a:lnTo>
                    <a:pt x="749" y="1198"/>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4"/>
            <p:cNvSpPr/>
            <p:nvPr/>
          </p:nvSpPr>
          <p:spPr>
            <a:xfrm>
              <a:off x="3781925" y="3138125"/>
              <a:ext cx="291900" cy="18750"/>
            </a:xfrm>
            <a:custGeom>
              <a:avLst/>
              <a:gdLst/>
              <a:ahLst/>
              <a:cxnLst/>
              <a:rect l="l" t="t" r="r" b="b"/>
              <a:pathLst>
                <a:path w="11676" h="750" extrusionOk="0">
                  <a:moveTo>
                    <a:pt x="2096" y="1"/>
                  </a:moveTo>
                  <a:lnTo>
                    <a:pt x="898" y="151"/>
                  </a:lnTo>
                  <a:lnTo>
                    <a:pt x="0" y="151"/>
                  </a:lnTo>
                  <a:lnTo>
                    <a:pt x="0" y="300"/>
                  </a:lnTo>
                  <a:lnTo>
                    <a:pt x="0" y="450"/>
                  </a:lnTo>
                  <a:lnTo>
                    <a:pt x="150" y="450"/>
                  </a:lnTo>
                  <a:lnTo>
                    <a:pt x="898" y="600"/>
                  </a:lnTo>
                  <a:lnTo>
                    <a:pt x="2246" y="600"/>
                  </a:lnTo>
                  <a:lnTo>
                    <a:pt x="6886" y="749"/>
                  </a:lnTo>
                  <a:lnTo>
                    <a:pt x="9280" y="600"/>
                  </a:lnTo>
                  <a:lnTo>
                    <a:pt x="11526" y="450"/>
                  </a:lnTo>
                  <a:lnTo>
                    <a:pt x="11675" y="450"/>
                  </a:lnTo>
                  <a:lnTo>
                    <a:pt x="11675" y="300"/>
                  </a:lnTo>
                  <a:lnTo>
                    <a:pt x="11526" y="151"/>
                  </a:lnTo>
                  <a:lnTo>
                    <a:pt x="9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4"/>
            <p:cNvSpPr/>
            <p:nvPr/>
          </p:nvSpPr>
          <p:spPr>
            <a:xfrm>
              <a:off x="3804375" y="3299050"/>
              <a:ext cx="280675" cy="18725"/>
            </a:xfrm>
            <a:custGeom>
              <a:avLst/>
              <a:gdLst/>
              <a:ahLst/>
              <a:cxnLst/>
              <a:rect l="l" t="t" r="r" b="b"/>
              <a:pathLst>
                <a:path w="11227" h="749" extrusionOk="0">
                  <a:moveTo>
                    <a:pt x="3742" y="0"/>
                  </a:moveTo>
                  <a:lnTo>
                    <a:pt x="150" y="150"/>
                  </a:lnTo>
                  <a:lnTo>
                    <a:pt x="0" y="299"/>
                  </a:lnTo>
                  <a:lnTo>
                    <a:pt x="0" y="449"/>
                  </a:lnTo>
                  <a:lnTo>
                    <a:pt x="150" y="599"/>
                  </a:lnTo>
                  <a:lnTo>
                    <a:pt x="4491" y="748"/>
                  </a:lnTo>
                  <a:lnTo>
                    <a:pt x="8682" y="748"/>
                  </a:lnTo>
                  <a:lnTo>
                    <a:pt x="10478" y="599"/>
                  </a:lnTo>
                  <a:lnTo>
                    <a:pt x="11077" y="449"/>
                  </a:lnTo>
                  <a:lnTo>
                    <a:pt x="11226" y="299"/>
                  </a:lnTo>
                  <a:lnTo>
                    <a:pt x="11077" y="299"/>
                  </a:lnTo>
                  <a:lnTo>
                    <a:pt x="10628"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4"/>
            <p:cNvSpPr/>
            <p:nvPr/>
          </p:nvSpPr>
          <p:spPr>
            <a:xfrm>
              <a:off x="3800625" y="3377625"/>
              <a:ext cx="273200" cy="26225"/>
            </a:xfrm>
            <a:custGeom>
              <a:avLst/>
              <a:gdLst/>
              <a:ahLst/>
              <a:cxnLst/>
              <a:rect l="l" t="t" r="r" b="b"/>
              <a:pathLst>
                <a:path w="10928" h="1049" extrusionOk="0">
                  <a:moveTo>
                    <a:pt x="1947" y="0"/>
                  </a:moveTo>
                  <a:lnTo>
                    <a:pt x="1" y="300"/>
                  </a:lnTo>
                  <a:lnTo>
                    <a:pt x="1" y="449"/>
                  </a:lnTo>
                  <a:lnTo>
                    <a:pt x="2246" y="898"/>
                  </a:lnTo>
                  <a:lnTo>
                    <a:pt x="4491" y="1048"/>
                  </a:lnTo>
                  <a:lnTo>
                    <a:pt x="6886" y="898"/>
                  </a:lnTo>
                  <a:lnTo>
                    <a:pt x="9131" y="749"/>
                  </a:lnTo>
                  <a:lnTo>
                    <a:pt x="10029" y="749"/>
                  </a:lnTo>
                  <a:lnTo>
                    <a:pt x="10179" y="599"/>
                  </a:lnTo>
                  <a:lnTo>
                    <a:pt x="10927" y="599"/>
                  </a:lnTo>
                  <a:lnTo>
                    <a:pt x="10927" y="449"/>
                  </a:lnTo>
                  <a:lnTo>
                    <a:pt x="10778" y="300"/>
                  </a:lnTo>
                  <a:lnTo>
                    <a:pt x="10329" y="300"/>
                  </a:lnTo>
                  <a:lnTo>
                    <a:pt x="9281"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4"/>
            <p:cNvSpPr/>
            <p:nvPr/>
          </p:nvSpPr>
          <p:spPr>
            <a:xfrm>
              <a:off x="3808125" y="3459950"/>
              <a:ext cx="261950" cy="18725"/>
            </a:xfrm>
            <a:custGeom>
              <a:avLst/>
              <a:gdLst/>
              <a:ahLst/>
              <a:cxnLst/>
              <a:rect l="l" t="t" r="r" b="b"/>
              <a:pathLst>
                <a:path w="10478" h="749" extrusionOk="0">
                  <a:moveTo>
                    <a:pt x="1198" y="0"/>
                  </a:moveTo>
                  <a:lnTo>
                    <a:pt x="0" y="300"/>
                  </a:lnTo>
                  <a:lnTo>
                    <a:pt x="0" y="449"/>
                  </a:lnTo>
                  <a:lnTo>
                    <a:pt x="1198" y="749"/>
                  </a:lnTo>
                  <a:lnTo>
                    <a:pt x="7185" y="749"/>
                  </a:lnTo>
                  <a:lnTo>
                    <a:pt x="9430" y="599"/>
                  </a:lnTo>
                  <a:lnTo>
                    <a:pt x="10178" y="599"/>
                  </a:lnTo>
                  <a:lnTo>
                    <a:pt x="10328" y="449"/>
                  </a:lnTo>
                  <a:lnTo>
                    <a:pt x="10478" y="449"/>
                  </a:lnTo>
                  <a:lnTo>
                    <a:pt x="10328" y="150"/>
                  </a:lnTo>
                  <a:lnTo>
                    <a:pt x="9580" y="15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4"/>
            <p:cNvSpPr/>
            <p:nvPr/>
          </p:nvSpPr>
          <p:spPr>
            <a:xfrm>
              <a:off x="3808125" y="3534775"/>
              <a:ext cx="246975" cy="29975"/>
            </a:xfrm>
            <a:custGeom>
              <a:avLst/>
              <a:gdLst/>
              <a:ahLst/>
              <a:cxnLst/>
              <a:rect l="l" t="t" r="r" b="b"/>
              <a:pathLst>
                <a:path w="9879" h="1199" extrusionOk="0">
                  <a:moveTo>
                    <a:pt x="4640" y="1"/>
                  </a:moveTo>
                  <a:lnTo>
                    <a:pt x="2245" y="151"/>
                  </a:lnTo>
                  <a:lnTo>
                    <a:pt x="1198" y="300"/>
                  </a:lnTo>
                  <a:lnTo>
                    <a:pt x="150" y="450"/>
                  </a:lnTo>
                  <a:lnTo>
                    <a:pt x="0" y="600"/>
                  </a:lnTo>
                  <a:lnTo>
                    <a:pt x="150" y="749"/>
                  </a:lnTo>
                  <a:lnTo>
                    <a:pt x="898" y="899"/>
                  </a:lnTo>
                  <a:lnTo>
                    <a:pt x="2395" y="1198"/>
                  </a:lnTo>
                  <a:lnTo>
                    <a:pt x="4341" y="1198"/>
                  </a:lnTo>
                  <a:lnTo>
                    <a:pt x="6287" y="1049"/>
                  </a:lnTo>
                  <a:lnTo>
                    <a:pt x="7933" y="899"/>
                  </a:lnTo>
                  <a:lnTo>
                    <a:pt x="8981" y="899"/>
                  </a:lnTo>
                  <a:lnTo>
                    <a:pt x="9729" y="749"/>
                  </a:lnTo>
                  <a:lnTo>
                    <a:pt x="9879" y="600"/>
                  </a:lnTo>
                  <a:lnTo>
                    <a:pt x="9729" y="600"/>
                  </a:lnTo>
                  <a:lnTo>
                    <a:pt x="9131" y="450"/>
                  </a:lnTo>
                  <a:lnTo>
                    <a:pt x="6885" y="300"/>
                  </a:lnTo>
                  <a:lnTo>
                    <a:pt x="4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4"/>
            <p:cNvSpPr/>
            <p:nvPr/>
          </p:nvSpPr>
          <p:spPr>
            <a:xfrm>
              <a:off x="3800625" y="3620850"/>
              <a:ext cx="243250" cy="18725"/>
            </a:xfrm>
            <a:custGeom>
              <a:avLst/>
              <a:gdLst/>
              <a:ahLst/>
              <a:cxnLst/>
              <a:rect l="l" t="t" r="r" b="b"/>
              <a:pathLst>
                <a:path w="9730" h="749" extrusionOk="0">
                  <a:moveTo>
                    <a:pt x="1198" y="0"/>
                  </a:moveTo>
                  <a:lnTo>
                    <a:pt x="150" y="300"/>
                  </a:lnTo>
                  <a:lnTo>
                    <a:pt x="1" y="449"/>
                  </a:lnTo>
                  <a:lnTo>
                    <a:pt x="150" y="599"/>
                  </a:lnTo>
                  <a:lnTo>
                    <a:pt x="1198" y="749"/>
                  </a:lnTo>
                  <a:lnTo>
                    <a:pt x="4491" y="749"/>
                  </a:lnTo>
                  <a:lnTo>
                    <a:pt x="8832" y="599"/>
                  </a:lnTo>
                  <a:lnTo>
                    <a:pt x="9580" y="599"/>
                  </a:lnTo>
                  <a:lnTo>
                    <a:pt x="9730" y="449"/>
                  </a:lnTo>
                  <a:lnTo>
                    <a:pt x="9730" y="300"/>
                  </a:lnTo>
                  <a:lnTo>
                    <a:pt x="9580" y="150"/>
                  </a:lnTo>
                  <a:lnTo>
                    <a:pt x="8982" y="150"/>
                  </a:lnTo>
                  <a:lnTo>
                    <a:pt x="6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4"/>
            <p:cNvSpPr/>
            <p:nvPr/>
          </p:nvSpPr>
          <p:spPr>
            <a:xfrm>
              <a:off x="3796900" y="3699425"/>
              <a:ext cx="235750" cy="22475"/>
            </a:xfrm>
            <a:custGeom>
              <a:avLst/>
              <a:gdLst/>
              <a:ahLst/>
              <a:cxnLst/>
              <a:rect l="l" t="t" r="r" b="b"/>
              <a:pathLst>
                <a:path w="9430" h="899" extrusionOk="0">
                  <a:moveTo>
                    <a:pt x="4490" y="1"/>
                  </a:moveTo>
                  <a:lnTo>
                    <a:pt x="299" y="300"/>
                  </a:lnTo>
                  <a:lnTo>
                    <a:pt x="0" y="300"/>
                  </a:lnTo>
                  <a:lnTo>
                    <a:pt x="0" y="599"/>
                  </a:lnTo>
                  <a:lnTo>
                    <a:pt x="299" y="749"/>
                  </a:lnTo>
                  <a:lnTo>
                    <a:pt x="4490" y="899"/>
                  </a:lnTo>
                  <a:lnTo>
                    <a:pt x="6586" y="899"/>
                  </a:lnTo>
                  <a:lnTo>
                    <a:pt x="8681" y="599"/>
                  </a:lnTo>
                  <a:lnTo>
                    <a:pt x="9280" y="599"/>
                  </a:lnTo>
                  <a:lnTo>
                    <a:pt x="9430" y="450"/>
                  </a:lnTo>
                  <a:lnTo>
                    <a:pt x="9280" y="300"/>
                  </a:lnTo>
                  <a:lnTo>
                    <a:pt x="8681" y="150"/>
                  </a:lnTo>
                  <a:lnTo>
                    <a:pt x="6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4"/>
            <p:cNvSpPr/>
            <p:nvPr/>
          </p:nvSpPr>
          <p:spPr>
            <a:xfrm>
              <a:off x="3789400" y="3781750"/>
              <a:ext cx="235775" cy="26225"/>
            </a:xfrm>
            <a:custGeom>
              <a:avLst/>
              <a:gdLst/>
              <a:ahLst/>
              <a:cxnLst/>
              <a:rect l="l" t="t" r="r" b="b"/>
              <a:pathLst>
                <a:path w="9431" h="1049" extrusionOk="0">
                  <a:moveTo>
                    <a:pt x="3593" y="1"/>
                  </a:moveTo>
                  <a:lnTo>
                    <a:pt x="1947" y="150"/>
                  </a:lnTo>
                  <a:lnTo>
                    <a:pt x="150" y="150"/>
                  </a:lnTo>
                  <a:lnTo>
                    <a:pt x="1" y="300"/>
                  </a:lnTo>
                  <a:lnTo>
                    <a:pt x="1" y="450"/>
                  </a:lnTo>
                  <a:lnTo>
                    <a:pt x="1" y="599"/>
                  </a:lnTo>
                  <a:lnTo>
                    <a:pt x="150" y="599"/>
                  </a:lnTo>
                  <a:lnTo>
                    <a:pt x="2695" y="749"/>
                  </a:lnTo>
                  <a:lnTo>
                    <a:pt x="5090" y="899"/>
                  </a:lnTo>
                  <a:lnTo>
                    <a:pt x="6736" y="1048"/>
                  </a:lnTo>
                  <a:lnTo>
                    <a:pt x="8383" y="899"/>
                  </a:lnTo>
                  <a:lnTo>
                    <a:pt x="9131" y="749"/>
                  </a:lnTo>
                  <a:lnTo>
                    <a:pt x="9431" y="749"/>
                  </a:lnTo>
                  <a:lnTo>
                    <a:pt x="9431" y="599"/>
                  </a:lnTo>
                  <a:lnTo>
                    <a:pt x="9431" y="450"/>
                  </a:lnTo>
                  <a:lnTo>
                    <a:pt x="9281" y="300"/>
                  </a:lnTo>
                  <a:lnTo>
                    <a:pt x="8532" y="150"/>
                  </a:lnTo>
                  <a:lnTo>
                    <a:pt x="7185" y="150"/>
                  </a:lnTo>
                  <a:lnTo>
                    <a:pt x="5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4"/>
            <p:cNvSpPr/>
            <p:nvPr/>
          </p:nvSpPr>
          <p:spPr>
            <a:xfrm>
              <a:off x="3804375" y="3864075"/>
              <a:ext cx="205825" cy="22475"/>
            </a:xfrm>
            <a:custGeom>
              <a:avLst/>
              <a:gdLst/>
              <a:ahLst/>
              <a:cxnLst/>
              <a:rect l="l" t="t" r="r" b="b"/>
              <a:pathLst>
                <a:path w="8233" h="899" extrusionOk="0">
                  <a:moveTo>
                    <a:pt x="2096" y="1"/>
                  </a:moveTo>
                  <a:lnTo>
                    <a:pt x="150" y="150"/>
                  </a:lnTo>
                  <a:lnTo>
                    <a:pt x="0" y="150"/>
                  </a:lnTo>
                  <a:lnTo>
                    <a:pt x="0" y="300"/>
                  </a:lnTo>
                  <a:lnTo>
                    <a:pt x="0" y="599"/>
                  </a:lnTo>
                  <a:lnTo>
                    <a:pt x="150" y="599"/>
                  </a:lnTo>
                  <a:lnTo>
                    <a:pt x="2096" y="749"/>
                  </a:lnTo>
                  <a:lnTo>
                    <a:pt x="3892" y="899"/>
                  </a:lnTo>
                  <a:lnTo>
                    <a:pt x="7484" y="599"/>
                  </a:lnTo>
                  <a:lnTo>
                    <a:pt x="8083" y="599"/>
                  </a:lnTo>
                  <a:lnTo>
                    <a:pt x="8233" y="450"/>
                  </a:lnTo>
                  <a:lnTo>
                    <a:pt x="8083" y="300"/>
                  </a:lnTo>
                  <a:lnTo>
                    <a:pt x="7484" y="300"/>
                  </a:lnTo>
                  <a:lnTo>
                    <a:pt x="3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4"/>
            <p:cNvSpPr/>
            <p:nvPr/>
          </p:nvSpPr>
          <p:spPr>
            <a:xfrm>
              <a:off x="3751975" y="3938925"/>
              <a:ext cx="243275" cy="29950"/>
            </a:xfrm>
            <a:custGeom>
              <a:avLst/>
              <a:gdLst/>
              <a:ahLst/>
              <a:cxnLst/>
              <a:rect l="l" t="t" r="r" b="b"/>
              <a:pathLst>
                <a:path w="9731" h="1198" extrusionOk="0">
                  <a:moveTo>
                    <a:pt x="3743" y="0"/>
                  </a:moveTo>
                  <a:lnTo>
                    <a:pt x="1947" y="150"/>
                  </a:lnTo>
                  <a:lnTo>
                    <a:pt x="151" y="449"/>
                  </a:lnTo>
                  <a:lnTo>
                    <a:pt x="1" y="449"/>
                  </a:lnTo>
                  <a:lnTo>
                    <a:pt x="1" y="599"/>
                  </a:lnTo>
                  <a:lnTo>
                    <a:pt x="151" y="898"/>
                  </a:lnTo>
                  <a:lnTo>
                    <a:pt x="2246" y="1048"/>
                  </a:lnTo>
                  <a:lnTo>
                    <a:pt x="4641" y="1198"/>
                  </a:lnTo>
                  <a:lnTo>
                    <a:pt x="6886" y="1048"/>
                  </a:lnTo>
                  <a:lnTo>
                    <a:pt x="9131" y="898"/>
                  </a:lnTo>
                  <a:lnTo>
                    <a:pt x="9580" y="749"/>
                  </a:lnTo>
                  <a:lnTo>
                    <a:pt x="9730" y="599"/>
                  </a:lnTo>
                  <a:lnTo>
                    <a:pt x="9580" y="449"/>
                  </a:lnTo>
                  <a:lnTo>
                    <a:pt x="9131" y="299"/>
                  </a:lnTo>
                  <a:lnTo>
                    <a:pt x="7635" y="150"/>
                  </a:lnTo>
                  <a:lnTo>
                    <a:pt x="5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4"/>
            <p:cNvSpPr/>
            <p:nvPr/>
          </p:nvSpPr>
          <p:spPr>
            <a:xfrm>
              <a:off x="3789400" y="4021250"/>
              <a:ext cx="198350" cy="26200"/>
            </a:xfrm>
            <a:custGeom>
              <a:avLst/>
              <a:gdLst/>
              <a:ahLst/>
              <a:cxnLst/>
              <a:rect l="l" t="t" r="r" b="b"/>
              <a:pathLst>
                <a:path w="7934" h="1048" extrusionOk="0">
                  <a:moveTo>
                    <a:pt x="3743" y="0"/>
                  </a:moveTo>
                  <a:lnTo>
                    <a:pt x="1947" y="150"/>
                  </a:lnTo>
                  <a:lnTo>
                    <a:pt x="300" y="299"/>
                  </a:lnTo>
                  <a:lnTo>
                    <a:pt x="150" y="299"/>
                  </a:lnTo>
                  <a:lnTo>
                    <a:pt x="1" y="449"/>
                  </a:lnTo>
                  <a:lnTo>
                    <a:pt x="150" y="599"/>
                  </a:lnTo>
                  <a:lnTo>
                    <a:pt x="300" y="748"/>
                  </a:lnTo>
                  <a:lnTo>
                    <a:pt x="3743" y="1048"/>
                  </a:lnTo>
                  <a:lnTo>
                    <a:pt x="5389" y="1048"/>
                  </a:lnTo>
                  <a:lnTo>
                    <a:pt x="7185" y="748"/>
                  </a:lnTo>
                  <a:lnTo>
                    <a:pt x="7784" y="748"/>
                  </a:lnTo>
                  <a:lnTo>
                    <a:pt x="7934" y="599"/>
                  </a:lnTo>
                  <a:lnTo>
                    <a:pt x="7784" y="449"/>
                  </a:lnTo>
                  <a:lnTo>
                    <a:pt x="7185" y="299"/>
                  </a:lnTo>
                  <a:lnTo>
                    <a:pt x="5539" y="150"/>
                  </a:lnTo>
                  <a:lnTo>
                    <a:pt x="37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4"/>
            <p:cNvSpPr/>
            <p:nvPr/>
          </p:nvSpPr>
          <p:spPr>
            <a:xfrm>
              <a:off x="3800625" y="4182150"/>
              <a:ext cx="164675" cy="26200"/>
            </a:xfrm>
            <a:custGeom>
              <a:avLst/>
              <a:gdLst/>
              <a:ahLst/>
              <a:cxnLst/>
              <a:rect l="l" t="t" r="r" b="b"/>
              <a:pathLst>
                <a:path w="6587" h="1048" extrusionOk="0">
                  <a:moveTo>
                    <a:pt x="2994" y="0"/>
                  </a:moveTo>
                  <a:lnTo>
                    <a:pt x="1498" y="150"/>
                  </a:lnTo>
                  <a:lnTo>
                    <a:pt x="150" y="300"/>
                  </a:lnTo>
                  <a:lnTo>
                    <a:pt x="1" y="449"/>
                  </a:lnTo>
                  <a:lnTo>
                    <a:pt x="1" y="599"/>
                  </a:lnTo>
                  <a:lnTo>
                    <a:pt x="1" y="749"/>
                  </a:lnTo>
                  <a:lnTo>
                    <a:pt x="150" y="749"/>
                  </a:lnTo>
                  <a:lnTo>
                    <a:pt x="749" y="898"/>
                  </a:lnTo>
                  <a:lnTo>
                    <a:pt x="2096" y="1048"/>
                  </a:lnTo>
                  <a:lnTo>
                    <a:pt x="3294" y="1048"/>
                  </a:lnTo>
                  <a:lnTo>
                    <a:pt x="5838" y="749"/>
                  </a:lnTo>
                  <a:lnTo>
                    <a:pt x="6437" y="599"/>
                  </a:lnTo>
                  <a:lnTo>
                    <a:pt x="6587" y="599"/>
                  </a:lnTo>
                  <a:lnTo>
                    <a:pt x="6587" y="449"/>
                  </a:lnTo>
                  <a:lnTo>
                    <a:pt x="6587" y="300"/>
                  </a:lnTo>
                  <a:lnTo>
                    <a:pt x="6437" y="300"/>
                  </a:lnTo>
                  <a:lnTo>
                    <a:pt x="5838" y="150"/>
                  </a:lnTo>
                  <a:lnTo>
                    <a:pt x="4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4"/>
            <p:cNvSpPr/>
            <p:nvPr/>
          </p:nvSpPr>
          <p:spPr>
            <a:xfrm>
              <a:off x="3804375" y="4103550"/>
              <a:ext cx="172150" cy="22500"/>
            </a:xfrm>
            <a:custGeom>
              <a:avLst/>
              <a:gdLst/>
              <a:ahLst/>
              <a:cxnLst/>
              <a:rect l="l" t="t" r="r" b="b"/>
              <a:pathLst>
                <a:path w="6886" h="900" extrusionOk="0">
                  <a:moveTo>
                    <a:pt x="1647" y="1"/>
                  </a:moveTo>
                  <a:lnTo>
                    <a:pt x="150" y="151"/>
                  </a:lnTo>
                  <a:lnTo>
                    <a:pt x="0" y="300"/>
                  </a:lnTo>
                  <a:lnTo>
                    <a:pt x="0" y="450"/>
                  </a:lnTo>
                  <a:lnTo>
                    <a:pt x="0" y="600"/>
                  </a:lnTo>
                  <a:lnTo>
                    <a:pt x="150" y="749"/>
                  </a:lnTo>
                  <a:lnTo>
                    <a:pt x="1647" y="899"/>
                  </a:lnTo>
                  <a:lnTo>
                    <a:pt x="3144" y="899"/>
                  </a:lnTo>
                  <a:lnTo>
                    <a:pt x="6137" y="749"/>
                  </a:lnTo>
                  <a:lnTo>
                    <a:pt x="6736" y="600"/>
                  </a:lnTo>
                  <a:lnTo>
                    <a:pt x="6886" y="600"/>
                  </a:lnTo>
                  <a:lnTo>
                    <a:pt x="6886" y="450"/>
                  </a:lnTo>
                  <a:lnTo>
                    <a:pt x="6886" y="300"/>
                  </a:lnTo>
                  <a:lnTo>
                    <a:pt x="6736" y="300"/>
                  </a:lnTo>
                  <a:lnTo>
                    <a:pt x="6137" y="151"/>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4"/>
            <p:cNvSpPr/>
            <p:nvPr/>
          </p:nvSpPr>
          <p:spPr>
            <a:xfrm>
              <a:off x="3804375" y="4264475"/>
              <a:ext cx="149700" cy="22475"/>
            </a:xfrm>
            <a:custGeom>
              <a:avLst/>
              <a:gdLst/>
              <a:ahLst/>
              <a:cxnLst/>
              <a:rect l="l" t="t" r="r" b="b"/>
              <a:pathLst>
                <a:path w="5988" h="899" extrusionOk="0">
                  <a:moveTo>
                    <a:pt x="1497" y="0"/>
                  </a:moveTo>
                  <a:lnTo>
                    <a:pt x="150" y="300"/>
                  </a:lnTo>
                  <a:lnTo>
                    <a:pt x="0" y="449"/>
                  </a:lnTo>
                  <a:lnTo>
                    <a:pt x="150" y="599"/>
                  </a:lnTo>
                  <a:lnTo>
                    <a:pt x="150" y="749"/>
                  </a:lnTo>
                  <a:lnTo>
                    <a:pt x="1497" y="898"/>
                  </a:lnTo>
                  <a:lnTo>
                    <a:pt x="3892" y="898"/>
                  </a:lnTo>
                  <a:lnTo>
                    <a:pt x="5239" y="749"/>
                  </a:lnTo>
                  <a:lnTo>
                    <a:pt x="5988" y="599"/>
                  </a:lnTo>
                  <a:lnTo>
                    <a:pt x="5988" y="449"/>
                  </a:lnTo>
                  <a:lnTo>
                    <a:pt x="5988" y="300"/>
                  </a:lnTo>
                  <a:lnTo>
                    <a:pt x="5239" y="150"/>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4"/>
            <p:cNvSpPr/>
            <p:nvPr/>
          </p:nvSpPr>
          <p:spPr>
            <a:xfrm>
              <a:off x="3808125" y="4343050"/>
              <a:ext cx="134725" cy="26225"/>
            </a:xfrm>
            <a:custGeom>
              <a:avLst/>
              <a:gdLst/>
              <a:ahLst/>
              <a:cxnLst/>
              <a:rect l="l" t="t" r="r" b="b"/>
              <a:pathLst>
                <a:path w="5389" h="1049" extrusionOk="0">
                  <a:moveTo>
                    <a:pt x="2395" y="0"/>
                  </a:moveTo>
                  <a:lnTo>
                    <a:pt x="1198" y="150"/>
                  </a:lnTo>
                  <a:lnTo>
                    <a:pt x="150" y="300"/>
                  </a:lnTo>
                  <a:lnTo>
                    <a:pt x="0" y="449"/>
                  </a:lnTo>
                  <a:lnTo>
                    <a:pt x="0" y="599"/>
                  </a:lnTo>
                  <a:lnTo>
                    <a:pt x="0" y="749"/>
                  </a:lnTo>
                  <a:lnTo>
                    <a:pt x="150" y="749"/>
                  </a:lnTo>
                  <a:lnTo>
                    <a:pt x="300" y="898"/>
                  </a:lnTo>
                  <a:lnTo>
                    <a:pt x="1347" y="1048"/>
                  </a:lnTo>
                  <a:lnTo>
                    <a:pt x="2395" y="1048"/>
                  </a:lnTo>
                  <a:lnTo>
                    <a:pt x="3892" y="898"/>
                  </a:lnTo>
                  <a:lnTo>
                    <a:pt x="4640" y="749"/>
                  </a:lnTo>
                  <a:lnTo>
                    <a:pt x="5239" y="749"/>
                  </a:lnTo>
                  <a:lnTo>
                    <a:pt x="5239" y="599"/>
                  </a:lnTo>
                  <a:lnTo>
                    <a:pt x="5389" y="449"/>
                  </a:lnTo>
                  <a:lnTo>
                    <a:pt x="5239" y="30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4"/>
            <p:cNvSpPr/>
            <p:nvPr/>
          </p:nvSpPr>
          <p:spPr>
            <a:xfrm>
              <a:off x="3789400" y="4425375"/>
              <a:ext cx="142225" cy="22475"/>
            </a:xfrm>
            <a:custGeom>
              <a:avLst/>
              <a:gdLst/>
              <a:ahLst/>
              <a:cxnLst/>
              <a:rect l="l" t="t" r="r" b="b"/>
              <a:pathLst>
                <a:path w="5689" h="899" extrusionOk="0">
                  <a:moveTo>
                    <a:pt x="1348" y="0"/>
                  </a:moveTo>
                  <a:lnTo>
                    <a:pt x="749" y="150"/>
                  </a:lnTo>
                  <a:lnTo>
                    <a:pt x="150" y="300"/>
                  </a:lnTo>
                  <a:lnTo>
                    <a:pt x="1" y="599"/>
                  </a:lnTo>
                  <a:lnTo>
                    <a:pt x="150" y="599"/>
                  </a:lnTo>
                  <a:lnTo>
                    <a:pt x="749" y="898"/>
                  </a:lnTo>
                  <a:lnTo>
                    <a:pt x="2695" y="898"/>
                  </a:lnTo>
                  <a:lnTo>
                    <a:pt x="4940" y="749"/>
                  </a:lnTo>
                  <a:lnTo>
                    <a:pt x="5539" y="599"/>
                  </a:lnTo>
                  <a:lnTo>
                    <a:pt x="5689" y="599"/>
                  </a:lnTo>
                  <a:lnTo>
                    <a:pt x="5689" y="449"/>
                  </a:lnTo>
                  <a:lnTo>
                    <a:pt x="5539" y="300"/>
                  </a:lnTo>
                  <a:lnTo>
                    <a:pt x="4940"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4"/>
            <p:cNvSpPr/>
            <p:nvPr/>
          </p:nvSpPr>
          <p:spPr>
            <a:xfrm>
              <a:off x="3785675" y="4507700"/>
              <a:ext cx="134725" cy="22475"/>
            </a:xfrm>
            <a:custGeom>
              <a:avLst/>
              <a:gdLst/>
              <a:ahLst/>
              <a:cxnLst/>
              <a:rect l="l" t="t" r="r" b="b"/>
              <a:pathLst>
                <a:path w="5389" h="899" extrusionOk="0">
                  <a:moveTo>
                    <a:pt x="1497" y="0"/>
                  </a:moveTo>
                  <a:lnTo>
                    <a:pt x="449" y="150"/>
                  </a:lnTo>
                  <a:lnTo>
                    <a:pt x="150" y="300"/>
                  </a:lnTo>
                  <a:lnTo>
                    <a:pt x="0" y="300"/>
                  </a:lnTo>
                  <a:lnTo>
                    <a:pt x="0" y="449"/>
                  </a:lnTo>
                  <a:lnTo>
                    <a:pt x="150" y="599"/>
                  </a:lnTo>
                  <a:lnTo>
                    <a:pt x="599" y="749"/>
                  </a:lnTo>
                  <a:lnTo>
                    <a:pt x="1198" y="898"/>
                  </a:lnTo>
                  <a:lnTo>
                    <a:pt x="2545" y="898"/>
                  </a:lnTo>
                  <a:lnTo>
                    <a:pt x="4640" y="749"/>
                  </a:lnTo>
                  <a:lnTo>
                    <a:pt x="5239" y="599"/>
                  </a:lnTo>
                  <a:lnTo>
                    <a:pt x="5389" y="449"/>
                  </a:lnTo>
                  <a:lnTo>
                    <a:pt x="5389" y="300"/>
                  </a:lnTo>
                  <a:lnTo>
                    <a:pt x="5239" y="15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4"/>
            <p:cNvSpPr/>
            <p:nvPr/>
          </p:nvSpPr>
          <p:spPr>
            <a:xfrm>
              <a:off x="3781925" y="4586275"/>
              <a:ext cx="134725" cy="26225"/>
            </a:xfrm>
            <a:custGeom>
              <a:avLst/>
              <a:gdLst/>
              <a:ahLst/>
              <a:cxnLst/>
              <a:rect l="l" t="t" r="r" b="b"/>
              <a:pathLst>
                <a:path w="5389" h="1049" extrusionOk="0">
                  <a:moveTo>
                    <a:pt x="1348" y="1"/>
                  </a:moveTo>
                  <a:lnTo>
                    <a:pt x="749" y="150"/>
                  </a:lnTo>
                  <a:lnTo>
                    <a:pt x="150" y="300"/>
                  </a:lnTo>
                  <a:lnTo>
                    <a:pt x="0" y="450"/>
                  </a:lnTo>
                  <a:lnTo>
                    <a:pt x="0" y="599"/>
                  </a:lnTo>
                  <a:lnTo>
                    <a:pt x="150" y="749"/>
                  </a:lnTo>
                  <a:lnTo>
                    <a:pt x="1048" y="1048"/>
                  </a:lnTo>
                  <a:lnTo>
                    <a:pt x="3293" y="1048"/>
                  </a:lnTo>
                  <a:lnTo>
                    <a:pt x="4341" y="899"/>
                  </a:lnTo>
                  <a:lnTo>
                    <a:pt x="5089" y="749"/>
                  </a:lnTo>
                  <a:lnTo>
                    <a:pt x="5239" y="749"/>
                  </a:lnTo>
                  <a:lnTo>
                    <a:pt x="5389" y="599"/>
                  </a:lnTo>
                  <a:lnTo>
                    <a:pt x="5389" y="450"/>
                  </a:lnTo>
                  <a:lnTo>
                    <a:pt x="5239" y="300"/>
                  </a:lnTo>
                  <a:lnTo>
                    <a:pt x="5089" y="300"/>
                  </a:lnTo>
                  <a:lnTo>
                    <a:pt x="4341" y="150"/>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4"/>
            <p:cNvSpPr/>
            <p:nvPr/>
          </p:nvSpPr>
          <p:spPr>
            <a:xfrm>
              <a:off x="3766950" y="4668600"/>
              <a:ext cx="134750" cy="26225"/>
            </a:xfrm>
            <a:custGeom>
              <a:avLst/>
              <a:gdLst/>
              <a:ahLst/>
              <a:cxnLst/>
              <a:rect l="l" t="t" r="r" b="b"/>
              <a:pathLst>
                <a:path w="5390" h="1049" extrusionOk="0">
                  <a:moveTo>
                    <a:pt x="1198" y="0"/>
                  </a:moveTo>
                  <a:lnTo>
                    <a:pt x="150" y="300"/>
                  </a:lnTo>
                  <a:lnTo>
                    <a:pt x="1" y="449"/>
                  </a:lnTo>
                  <a:lnTo>
                    <a:pt x="150" y="599"/>
                  </a:lnTo>
                  <a:lnTo>
                    <a:pt x="1198" y="899"/>
                  </a:lnTo>
                  <a:lnTo>
                    <a:pt x="2246" y="1048"/>
                  </a:lnTo>
                  <a:lnTo>
                    <a:pt x="3294" y="899"/>
                  </a:lnTo>
                  <a:lnTo>
                    <a:pt x="4491" y="749"/>
                  </a:lnTo>
                  <a:lnTo>
                    <a:pt x="5239" y="599"/>
                  </a:lnTo>
                  <a:lnTo>
                    <a:pt x="5389" y="449"/>
                  </a:lnTo>
                  <a:lnTo>
                    <a:pt x="5239" y="300"/>
                  </a:lnTo>
                  <a:lnTo>
                    <a:pt x="4491" y="150"/>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4"/>
            <p:cNvSpPr/>
            <p:nvPr/>
          </p:nvSpPr>
          <p:spPr>
            <a:xfrm>
              <a:off x="3781925" y="4750925"/>
              <a:ext cx="108550" cy="18725"/>
            </a:xfrm>
            <a:custGeom>
              <a:avLst/>
              <a:gdLst/>
              <a:ahLst/>
              <a:cxnLst/>
              <a:rect l="l" t="t" r="r" b="b"/>
              <a:pathLst>
                <a:path w="4342" h="749" extrusionOk="0">
                  <a:moveTo>
                    <a:pt x="599" y="0"/>
                  </a:moveTo>
                  <a:lnTo>
                    <a:pt x="0" y="150"/>
                  </a:lnTo>
                  <a:lnTo>
                    <a:pt x="0" y="449"/>
                  </a:lnTo>
                  <a:lnTo>
                    <a:pt x="0" y="599"/>
                  </a:lnTo>
                  <a:lnTo>
                    <a:pt x="599" y="749"/>
                  </a:lnTo>
                  <a:lnTo>
                    <a:pt x="3443" y="749"/>
                  </a:lnTo>
                  <a:lnTo>
                    <a:pt x="4191" y="449"/>
                  </a:lnTo>
                  <a:lnTo>
                    <a:pt x="4341" y="449"/>
                  </a:lnTo>
                  <a:lnTo>
                    <a:pt x="4191" y="300"/>
                  </a:lnTo>
                  <a:lnTo>
                    <a:pt x="4191" y="150"/>
                  </a:lnTo>
                  <a:lnTo>
                    <a:pt x="35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4"/>
            <p:cNvSpPr/>
            <p:nvPr/>
          </p:nvSpPr>
          <p:spPr>
            <a:xfrm>
              <a:off x="3796900" y="4829500"/>
              <a:ext cx="82350" cy="22475"/>
            </a:xfrm>
            <a:custGeom>
              <a:avLst/>
              <a:gdLst/>
              <a:ahLst/>
              <a:cxnLst/>
              <a:rect l="l" t="t" r="r" b="b"/>
              <a:pathLst>
                <a:path w="3294" h="899" extrusionOk="0">
                  <a:moveTo>
                    <a:pt x="749" y="1"/>
                  </a:moveTo>
                  <a:lnTo>
                    <a:pt x="299" y="150"/>
                  </a:lnTo>
                  <a:lnTo>
                    <a:pt x="150" y="300"/>
                  </a:lnTo>
                  <a:lnTo>
                    <a:pt x="0" y="450"/>
                  </a:lnTo>
                  <a:lnTo>
                    <a:pt x="150" y="599"/>
                  </a:lnTo>
                  <a:lnTo>
                    <a:pt x="299" y="749"/>
                  </a:lnTo>
                  <a:lnTo>
                    <a:pt x="749" y="899"/>
                  </a:lnTo>
                  <a:lnTo>
                    <a:pt x="1347" y="899"/>
                  </a:lnTo>
                  <a:lnTo>
                    <a:pt x="2395" y="749"/>
                  </a:lnTo>
                  <a:lnTo>
                    <a:pt x="3143" y="599"/>
                  </a:lnTo>
                  <a:lnTo>
                    <a:pt x="3293" y="450"/>
                  </a:lnTo>
                  <a:lnTo>
                    <a:pt x="3143" y="300"/>
                  </a:lnTo>
                  <a:lnTo>
                    <a:pt x="2545" y="150"/>
                  </a:lnTo>
                  <a:lnTo>
                    <a:pt x="1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4"/>
            <p:cNvSpPr/>
            <p:nvPr/>
          </p:nvSpPr>
          <p:spPr>
            <a:xfrm>
              <a:off x="3804375" y="4911825"/>
              <a:ext cx="71125" cy="18725"/>
            </a:xfrm>
            <a:custGeom>
              <a:avLst/>
              <a:gdLst/>
              <a:ahLst/>
              <a:cxnLst/>
              <a:rect l="l" t="t" r="r" b="b"/>
              <a:pathLst>
                <a:path w="2845" h="749" extrusionOk="0">
                  <a:moveTo>
                    <a:pt x="899" y="1"/>
                  </a:moveTo>
                  <a:lnTo>
                    <a:pt x="150" y="150"/>
                  </a:lnTo>
                  <a:lnTo>
                    <a:pt x="150" y="300"/>
                  </a:lnTo>
                  <a:lnTo>
                    <a:pt x="0" y="450"/>
                  </a:lnTo>
                  <a:lnTo>
                    <a:pt x="150" y="599"/>
                  </a:lnTo>
                  <a:lnTo>
                    <a:pt x="899" y="749"/>
                  </a:lnTo>
                  <a:lnTo>
                    <a:pt x="1647" y="749"/>
                  </a:lnTo>
                  <a:lnTo>
                    <a:pt x="2395" y="599"/>
                  </a:lnTo>
                  <a:lnTo>
                    <a:pt x="2695" y="599"/>
                  </a:lnTo>
                  <a:lnTo>
                    <a:pt x="2844" y="450"/>
                  </a:lnTo>
                  <a:lnTo>
                    <a:pt x="2695" y="150"/>
                  </a:lnTo>
                  <a:lnTo>
                    <a:pt x="2395" y="15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4"/>
            <p:cNvSpPr/>
            <p:nvPr/>
          </p:nvSpPr>
          <p:spPr>
            <a:xfrm>
              <a:off x="3793150" y="4990400"/>
              <a:ext cx="67375" cy="22475"/>
            </a:xfrm>
            <a:custGeom>
              <a:avLst/>
              <a:gdLst/>
              <a:ahLst/>
              <a:cxnLst/>
              <a:rect l="l" t="t" r="r" b="b"/>
              <a:pathLst>
                <a:path w="2695" h="899" extrusionOk="0">
                  <a:moveTo>
                    <a:pt x="1048" y="1"/>
                  </a:moveTo>
                  <a:lnTo>
                    <a:pt x="449" y="150"/>
                  </a:lnTo>
                  <a:lnTo>
                    <a:pt x="0" y="300"/>
                  </a:lnTo>
                  <a:lnTo>
                    <a:pt x="0" y="450"/>
                  </a:lnTo>
                  <a:lnTo>
                    <a:pt x="0" y="749"/>
                  </a:lnTo>
                  <a:lnTo>
                    <a:pt x="300" y="899"/>
                  </a:lnTo>
                  <a:lnTo>
                    <a:pt x="1647" y="899"/>
                  </a:lnTo>
                  <a:lnTo>
                    <a:pt x="2395" y="749"/>
                  </a:lnTo>
                  <a:lnTo>
                    <a:pt x="2545" y="600"/>
                  </a:lnTo>
                  <a:lnTo>
                    <a:pt x="2695" y="450"/>
                  </a:lnTo>
                  <a:lnTo>
                    <a:pt x="2545" y="300"/>
                  </a:lnTo>
                  <a:lnTo>
                    <a:pt x="2395" y="300"/>
                  </a:lnTo>
                  <a:lnTo>
                    <a:pt x="1797" y="150"/>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4"/>
            <p:cNvSpPr/>
            <p:nvPr/>
          </p:nvSpPr>
          <p:spPr>
            <a:xfrm>
              <a:off x="3793150" y="5076475"/>
              <a:ext cx="59900" cy="15000"/>
            </a:xfrm>
            <a:custGeom>
              <a:avLst/>
              <a:gdLst/>
              <a:ahLst/>
              <a:cxnLst/>
              <a:rect l="l" t="t" r="r" b="b"/>
              <a:pathLst>
                <a:path w="2396" h="600" extrusionOk="0">
                  <a:moveTo>
                    <a:pt x="150" y="0"/>
                  </a:moveTo>
                  <a:lnTo>
                    <a:pt x="150" y="150"/>
                  </a:lnTo>
                  <a:lnTo>
                    <a:pt x="0" y="300"/>
                  </a:lnTo>
                  <a:lnTo>
                    <a:pt x="0" y="449"/>
                  </a:lnTo>
                  <a:lnTo>
                    <a:pt x="300" y="449"/>
                  </a:lnTo>
                  <a:lnTo>
                    <a:pt x="1048" y="599"/>
                  </a:lnTo>
                  <a:lnTo>
                    <a:pt x="1946" y="599"/>
                  </a:lnTo>
                  <a:lnTo>
                    <a:pt x="2395" y="449"/>
                  </a:lnTo>
                  <a:lnTo>
                    <a:pt x="23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4"/>
            <p:cNvSpPr/>
            <p:nvPr/>
          </p:nvSpPr>
          <p:spPr>
            <a:xfrm>
              <a:off x="1192500" y="238125"/>
              <a:ext cx="5235000" cy="5238750"/>
            </a:xfrm>
            <a:custGeom>
              <a:avLst/>
              <a:gdLst/>
              <a:ahLst/>
              <a:cxnLst/>
              <a:rect l="l" t="t" r="r" b="b"/>
              <a:pathLst>
                <a:path w="209400" h="209550" extrusionOk="0">
                  <a:moveTo>
                    <a:pt x="100135" y="23200"/>
                  </a:moveTo>
                  <a:lnTo>
                    <a:pt x="98638" y="34276"/>
                  </a:lnTo>
                  <a:lnTo>
                    <a:pt x="94597" y="34725"/>
                  </a:lnTo>
                  <a:lnTo>
                    <a:pt x="90555" y="35324"/>
                  </a:lnTo>
                  <a:lnTo>
                    <a:pt x="90555" y="35324"/>
                  </a:lnTo>
                  <a:lnTo>
                    <a:pt x="90705" y="24248"/>
                  </a:lnTo>
                  <a:lnTo>
                    <a:pt x="95345" y="23649"/>
                  </a:lnTo>
                  <a:lnTo>
                    <a:pt x="100135" y="23200"/>
                  </a:lnTo>
                  <a:close/>
                  <a:moveTo>
                    <a:pt x="108517" y="23200"/>
                  </a:moveTo>
                  <a:lnTo>
                    <a:pt x="113606" y="23500"/>
                  </a:lnTo>
                  <a:lnTo>
                    <a:pt x="118845" y="24248"/>
                  </a:lnTo>
                  <a:lnTo>
                    <a:pt x="118845" y="35324"/>
                  </a:lnTo>
                  <a:lnTo>
                    <a:pt x="114504" y="34576"/>
                  </a:lnTo>
                  <a:lnTo>
                    <a:pt x="110163" y="34127"/>
                  </a:lnTo>
                  <a:lnTo>
                    <a:pt x="108517" y="23200"/>
                  </a:lnTo>
                  <a:close/>
                  <a:moveTo>
                    <a:pt x="89657" y="24398"/>
                  </a:moveTo>
                  <a:lnTo>
                    <a:pt x="89657" y="24547"/>
                  </a:lnTo>
                  <a:lnTo>
                    <a:pt x="88310" y="24996"/>
                  </a:lnTo>
                  <a:lnTo>
                    <a:pt x="87262" y="25146"/>
                  </a:lnTo>
                  <a:lnTo>
                    <a:pt x="86215" y="25595"/>
                  </a:lnTo>
                  <a:lnTo>
                    <a:pt x="86215" y="25745"/>
                  </a:lnTo>
                  <a:lnTo>
                    <a:pt x="88011" y="25296"/>
                  </a:lnTo>
                  <a:lnTo>
                    <a:pt x="88909" y="25146"/>
                  </a:lnTo>
                  <a:lnTo>
                    <a:pt x="89657" y="24996"/>
                  </a:lnTo>
                  <a:lnTo>
                    <a:pt x="89657" y="25745"/>
                  </a:lnTo>
                  <a:lnTo>
                    <a:pt x="88310" y="26194"/>
                  </a:lnTo>
                  <a:lnTo>
                    <a:pt x="87412" y="26493"/>
                  </a:lnTo>
                  <a:lnTo>
                    <a:pt x="86514" y="26792"/>
                  </a:lnTo>
                  <a:lnTo>
                    <a:pt x="86364" y="26942"/>
                  </a:lnTo>
                  <a:lnTo>
                    <a:pt x="86514" y="26942"/>
                  </a:lnTo>
                  <a:lnTo>
                    <a:pt x="88460" y="26493"/>
                  </a:lnTo>
                  <a:lnTo>
                    <a:pt x="89657" y="26194"/>
                  </a:lnTo>
                  <a:lnTo>
                    <a:pt x="89657" y="27092"/>
                  </a:lnTo>
                  <a:lnTo>
                    <a:pt x="88310" y="27541"/>
                  </a:lnTo>
                  <a:lnTo>
                    <a:pt x="87412" y="27691"/>
                  </a:lnTo>
                  <a:lnTo>
                    <a:pt x="86514" y="28140"/>
                  </a:lnTo>
                  <a:lnTo>
                    <a:pt x="86514" y="28289"/>
                  </a:lnTo>
                  <a:lnTo>
                    <a:pt x="87412" y="27990"/>
                  </a:lnTo>
                  <a:lnTo>
                    <a:pt x="88310" y="27840"/>
                  </a:lnTo>
                  <a:lnTo>
                    <a:pt x="89657" y="27391"/>
                  </a:lnTo>
                  <a:lnTo>
                    <a:pt x="89657" y="28289"/>
                  </a:lnTo>
                  <a:lnTo>
                    <a:pt x="88310" y="28589"/>
                  </a:lnTo>
                  <a:lnTo>
                    <a:pt x="87562" y="28888"/>
                  </a:lnTo>
                  <a:lnTo>
                    <a:pt x="86963" y="29187"/>
                  </a:lnTo>
                  <a:lnTo>
                    <a:pt x="86963" y="29337"/>
                  </a:lnTo>
                  <a:lnTo>
                    <a:pt x="87113" y="29337"/>
                  </a:lnTo>
                  <a:lnTo>
                    <a:pt x="88759" y="28738"/>
                  </a:lnTo>
                  <a:lnTo>
                    <a:pt x="89657" y="28589"/>
                  </a:lnTo>
                  <a:lnTo>
                    <a:pt x="89657" y="29786"/>
                  </a:lnTo>
                  <a:lnTo>
                    <a:pt x="88610" y="30085"/>
                  </a:lnTo>
                  <a:lnTo>
                    <a:pt x="87712" y="30385"/>
                  </a:lnTo>
                  <a:lnTo>
                    <a:pt x="86963" y="30684"/>
                  </a:lnTo>
                  <a:lnTo>
                    <a:pt x="86963" y="30834"/>
                  </a:lnTo>
                  <a:lnTo>
                    <a:pt x="87861" y="30534"/>
                  </a:lnTo>
                  <a:lnTo>
                    <a:pt x="88610" y="30385"/>
                  </a:lnTo>
                  <a:lnTo>
                    <a:pt x="89657" y="30085"/>
                  </a:lnTo>
                  <a:lnTo>
                    <a:pt x="89657" y="30983"/>
                  </a:lnTo>
                  <a:lnTo>
                    <a:pt x="88759" y="31133"/>
                  </a:lnTo>
                  <a:lnTo>
                    <a:pt x="88011" y="31433"/>
                  </a:lnTo>
                  <a:lnTo>
                    <a:pt x="87262" y="31732"/>
                  </a:lnTo>
                  <a:lnTo>
                    <a:pt x="87262" y="31882"/>
                  </a:lnTo>
                  <a:lnTo>
                    <a:pt x="89208" y="31283"/>
                  </a:lnTo>
                  <a:lnTo>
                    <a:pt x="89657" y="31283"/>
                  </a:lnTo>
                  <a:lnTo>
                    <a:pt x="89657" y="32031"/>
                  </a:lnTo>
                  <a:lnTo>
                    <a:pt x="89059" y="32181"/>
                  </a:lnTo>
                  <a:lnTo>
                    <a:pt x="87562" y="32780"/>
                  </a:lnTo>
                  <a:lnTo>
                    <a:pt x="87562" y="32929"/>
                  </a:lnTo>
                  <a:lnTo>
                    <a:pt x="87712" y="32929"/>
                  </a:lnTo>
                  <a:lnTo>
                    <a:pt x="89059" y="32480"/>
                  </a:lnTo>
                  <a:lnTo>
                    <a:pt x="89657" y="32331"/>
                  </a:lnTo>
                  <a:lnTo>
                    <a:pt x="89657" y="32331"/>
                  </a:lnTo>
                  <a:lnTo>
                    <a:pt x="89508" y="33229"/>
                  </a:lnTo>
                  <a:lnTo>
                    <a:pt x="88759" y="33378"/>
                  </a:lnTo>
                  <a:lnTo>
                    <a:pt x="87861" y="33678"/>
                  </a:lnTo>
                  <a:lnTo>
                    <a:pt x="87861" y="33827"/>
                  </a:lnTo>
                  <a:lnTo>
                    <a:pt x="88759" y="33678"/>
                  </a:lnTo>
                  <a:lnTo>
                    <a:pt x="89508" y="33378"/>
                  </a:lnTo>
                  <a:lnTo>
                    <a:pt x="89508" y="34276"/>
                  </a:lnTo>
                  <a:lnTo>
                    <a:pt x="89208" y="34276"/>
                  </a:lnTo>
                  <a:lnTo>
                    <a:pt x="88759" y="34576"/>
                  </a:lnTo>
                  <a:lnTo>
                    <a:pt x="88161" y="34725"/>
                  </a:lnTo>
                  <a:lnTo>
                    <a:pt x="88161" y="34875"/>
                  </a:lnTo>
                  <a:lnTo>
                    <a:pt x="89358" y="34576"/>
                  </a:lnTo>
                  <a:lnTo>
                    <a:pt x="89508" y="34426"/>
                  </a:lnTo>
                  <a:lnTo>
                    <a:pt x="89508" y="35174"/>
                  </a:lnTo>
                  <a:lnTo>
                    <a:pt x="88310" y="35773"/>
                  </a:lnTo>
                  <a:lnTo>
                    <a:pt x="88310" y="35923"/>
                  </a:lnTo>
                  <a:lnTo>
                    <a:pt x="88460" y="35923"/>
                  </a:lnTo>
                  <a:lnTo>
                    <a:pt x="89059" y="35624"/>
                  </a:lnTo>
                  <a:lnTo>
                    <a:pt x="89508" y="35474"/>
                  </a:lnTo>
                  <a:lnTo>
                    <a:pt x="89508" y="35624"/>
                  </a:lnTo>
                  <a:lnTo>
                    <a:pt x="89508" y="36222"/>
                  </a:lnTo>
                  <a:lnTo>
                    <a:pt x="89358" y="36222"/>
                  </a:lnTo>
                  <a:lnTo>
                    <a:pt x="88909" y="36522"/>
                  </a:lnTo>
                  <a:lnTo>
                    <a:pt x="88460" y="36821"/>
                  </a:lnTo>
                  <a:lnTo>
                    <a:pt x="88610" y="36821"/>
                  </a:lnTo>
                  <a:lnTo>
                    <a:pt x="88909" y="36671"/>
                  </a:lnTo>
                  <a:lnTo>
                    <a:pt x="89358" y="36522"/>
                  </a:lnTo>
                  <a:lnTo>
                    <a:pt x="89508" y="36522"/>
                  </a:lnTo>
                  <a:lnTo>
                    <a:pt x="89508" y="37120"/>
                  </a:lnTo>
                  <a:lnTo>
                    <a:pt x="89508" y="37270"/>
                  </a:lnTo>
                  <a:lnTo>
                    <a:pt x="88909" y="37569"/>
                  </a:lnTo>
                  <a:lnTo>
                    <a:pt x="88909" y="37719"/>
                  </a:lnTo>
                  <a:lnTo>
                    <a:pt x="89508" y="37420"/>
                  </a:lnTo>
                  <a:lnTo>
                    <a:pt x="89508" y="38318"/>
                  </a:lnTo>
                  <a:lnTo>
                    <a:pt x="88909" y="38617"/>
                  </a:lnTo>
                  <a:lnTo>
                    <a:pt x="88011" y="36971"/>
                  </a:lnTo>
                  <a:lnTo>
                    <a:pt x="87412" y="36073"/>
                  </a:lnTo>
                  <a:lnTo>
                    <a:pt x="82024" y="26343"/>
                  </a:lnTo>
                  <a:lnTo>
                    <a:pt x="85766" y="25296"/>
                  </a:lnTo>
                  <a:lnTo>
                    <a:pt x="89657" y="24398"/>
                  </a:lnTo>
                  <a:close/>
                  <a:moveTo>
                    <a:pt x="119743" y="24398"/>
                  </a:moveTo>
                  <a:lnTo>
                    <a:pt x="123634" y="25296"/>
                  </a:lnTo>
                  <a:lnTo>
                    <a:pt x="127526" y="26343"/>
                  </a:lnTo>
                  <a:lnTo>
                    <a:pt x="121988" y="36073"/>
                  </a:lnTo>
                  <a:lnTo>
                    <a:pt x="121389" y="36971"/>
                  </a:lnTo>
                  <a:lnTo>
                    <a:pt x="120491" y="38617"/>
                  </a:lnTo>
                  <a:lnTo>
                    <a:pt x="120042" y="38318"/>
                  </a:lnTo>
                  <a:lnTo>
                    <a:pt x="119892" y="38318"/>
                  </a:lnTo>
                  <a:lnTo>
                    <a:pt x="119892" y="37420"/>
                  </a:lnTo>
                  <a:lnTo>
                    <a:pt x="120491" y="37719"/>
                  </a:lnTo>
                  <a:lnTo>
                    <a:pt x="120641" y="37569"/>
                  </a:lnTo>
                  <a:lnTo>
                    <a:pt x="119892" y="37270"/>
                  </a:lnTo>
                  <a:lnTo>
                    <a:pt x="119892" y="37120"/>
                  </a:lnTo>
                  <a:lnTo>
                    <a:pt x="119892" y="36671"/>
                  </a:lnTo>
                  <a:lnTo>
                    <a:pt x="119892" y="36522"/>
                  </a:lnTo>
                  <a:lnTo>
                    <a:pt x="120042" y="36522"/>
                  </a:lnTo>
                  <a:lnTo>
                    <a:pt x="120491" y="36821"/>
                  </a:lnTo>
                  <a:lnTo>
                    <a:pt x="120940" y="36821"/>
                  </a:lnTo>
                  <a:lnTo>
                    <a:pt x="120491" y="36522"/>
                  </a:lnTo>
                  <a:lnTo>
                    <a:pt x="120042" y="36222"/>
                  </a:lnTo>
                  <a:lnTo>
                    <a:pt x="119892" y="36222"/>
                  </a:lnTo>
                  <a:lnTo>
                    <a:pt x="119892" y="35624"/>
                  </a:lnTo>
                  <a:lnTo>
                    <a:pt x="119892" y="35474"/>
                  </a:lnTo>
                  <a:lnTo>
                    <a:pt x="120491" y="35773"/>
                  </a:lnTo>
                  <a:lnTo>
                    <a:pt x="120940" y="35923"/>
                  </a:lnTo>
                  <a:lnTo>
                    <a:pt x="121090" y="35923"/>
                  </a:lnTo>
                  <a:lnTo>
                    <a:pt x="121090" y="35773"/>
                  </a:lnTo>
                  <a:lnTo>
                    <a:pt x="119892" y="35174"/>
                  </a:lnTo>
                  <a:lnTo>
                    <a:pt x="119892" y="34426"/>
                  </a:lnTo>
                  <a:lnTo>
                    <a:pt x="120042" y="34576"/>
                  </a:lnTo>
                  <a:lnTo>
                    <a:pt x="121239" y="34875"/>
                  </a:lnTo>
                  <a:lnTo>
                    <a:pt x="121239" y="34725"/>
                  </a:lnTo>
                  <a:lnTo>
                    <a:pt x="120790" y="34576"/>
                  </a:lnTo>
                  <a:lnTo>
                    <a:pt x="120192" y="34276"/>
                  </a:lnTo>
                  <a:lnTo>
                    <a:pt x="119892" y="34276"/>
                  </a:lnTo>
                  <a:lnTo>
                    <a:pt x="119892" y="33378"/>
                  </a:lnTo>
                  <a:lnTo>
                    <a:pt x="120641" y="33678"/>
                  </a:lnTo>
                  <a:lnTo>
                    <a:pt x="121539" y="33827"/>
                  </a:lnTo>
                  <a:lnTo>
                    <a:pt x="121539" y="33678"/>
                  </a:lnTo>
                  <a:lnTo>
                    <a:pt x="120790" y="33378"/>
                  </a:lnTo>
                  <a:lnTo>
                    <a:pt x="119892" y="33229"/>
                  </a:lnTo>
                  <a:lnTo>
                    <a:pt x="119892" y="32331"/>
                  </a:lnTo>
                  <a:lnTo>
                    <a:pt x="120491" y="32480"/>
                  </a:lnTo>
                  <a:lnTo>
                    <a:pt x="121838" y="32929"/>
                  </a:lnTo>
                  <a:lnTo>
                    <a:pt x="121838" y="32780"/>
                  </a:lnTo>
                  <a:lnTo>
                    <a:pt x="120341" y="32181"/>
                  </a:lnTo>
                  <a:lnTo>
                    <a:pt x="119892" y="32031"/>
                  </a:lnTo>
                  <a:lnTo>
                    <a:pt x="119892" y="31283"/>
                  </a:lnTo>
                  <a:lnTo>
                    <a:pt x="120192" y="31283"/>
                  </a:lnTo>
                  <a:lnTo>
                    <a:pt x="122138" y="31882"/>
                  </a:lnTo>
                  <a:lnTo>
                    <a:pt x="122138" y="31732"/>
                  </a:lnTo>
                  <a:lnTo>
                    <a:pt x="121539" y="31433"/>
                  </a:lnTo>
                  <a:lnTo>
                    <a:pt x="120641" y="31133"/>
                  </a:lnTo>
                  <a:lnTo>
                    <a:pt x="119892" y="30983"/>
                  </a:lnTo>
                  <a:lnTo>
                    <a:pt x="119892" y="30085"/>
                  </a:lnTo>
                  <a:lnTo>
                    <a:pt x="120790" y="30385"/>
                  </a:lnTo>
                  <a:lnTo>
                    <a:pt x="121688" y="30534"/>
                  </a:lnTo>
                  <a:lnTo>
                    <a:pt x="122437" y="30834"/>
                  </a:lnTo>
                  <a:lnTo>
                    <a:pt x="122437" y="30684"/>
                  </a:lnTo>
                  <a:lnTo>
                    <a:pt x="121688" y="30385"/>
                  </a:lnTo>
                  <a:lnTo>
                    <a:pt x="120940" y="30085"/>
                  </a:lnTo>
                  <a:lnTo>
                    <a:pt x="119892" y="29786"/>
                  </a:lnTo>
                  <a:lnTo>
                    <a:pt x="119743" y="28589"/>
                  </a:lnTo>
                  <a:lnTo>
                    <a:pt x="120790" y="28738"/>
                  </a:lnTo>
                  <a:lnTo>
                    <a:pt x="122437" y="29337"/>
                  </a:lnTo>
                  <a:lnTo>
                    <a:pt x="122437" y="29187"/>
                  </a:lnTo>
                  <a:lnTo>
                    <a:pt x="121838" y="28888"/>
                  </a:lnTo>
                  <a:lnTo>
                    <a:pt x="121239" y="28589"/>
                  </a:lnTo>
                  <a:lnTo>
                    <a:pt x="119743" y="28289"/>
                  </a:lnTo>
                  <a:lnTo>
                    <a:pt x="119743" y="27391"/>
                  </a:lnTo>
                  <a:lnTo>
                    <a:pt x="121090" y="27840"/>
                  </a:lnTo>
                  <a:lnTo>
                    <a:pt x="121988" y="27990"/>
                  </a:lnTo>
                  <a:lnTo>
                    <a:pt x="122886" y="28289"/>
                  </a:lnTo>
                  <a:lnTo>
                    <a:pt x="122886" y="28140"/>
                  </a:lnTo>
                  <a:lnTo>
                    <a:pt x="121988" y="27691"/>
                  </a:lnTo>
                  <a:lnTo>
                    <a:pt x="121090" y="27541"/>
                  </a:lnTo>
                  <a:lnTo>
                    <a:pt x="119743" y="27092"/>
                  </a:lnTo>
                  <a:lnTo>
                    <a:pt x="119743" y="26194"/>
                  </a:lnTo>
                  <a:lnTo>
                    <a:pt x="120940" y="26493"/>
                  </a:lnTo>
                  <a:lnTo>
                    <a:pt x="122886" y="26942"/>
                  </a:lnTo>
                  <a:lnTo>
                    <a:pt x="123036" y="26942"/>
                  </a:lnTo>
                  <a:lnTo>
                    <a:pt x="123036" y="26792"/>
                  </a:lnTo>
                  <a:lnTo>
                    <a:pt x="122138" y="26493"/>
                  </a:lnTo>
                  <a:lnTo>
                    <a:pt x="121239" y="26194"/>
                  </a:lnTo>
                  <a:lnTo>
                    <a:pt x="119743" y="25745"/>
                  </a:lnTo>
                  <a:lnTo>
                    <a:pt x="119743" y="24996"/>
                  </a:lnTo>
                  <a:lnTo>
                    <a:pt x="120641" y="25146"/>
                  </a:lnTo>
                  <a:lnTo>
                    <a:pt x="121539" y="25296"/>
                  </a:lnTo>
                  <a:lnTo>
                    <a:pt x="123185" y="25745"/>
                  </a:lnTo>
                  <a:lnTo>
                    <a:pt x="123335" y="25595"/>
                  </a:lnTo>
                  <a:lnTo>
                    <a:pt x="123185" y="25595"/>
                  </a:lnTo>
                  <a:lnTo>
                    <a:pt x="122287" y="25146"/>
                  </a:lnTo>
                  <a:lnTo>
                    <a:pt x="121090" y="24996"/>
                  </a:lnTo>
                  <a:lnTo>
                    <a:pt x="119743" y="24547"/>
                  </a:lnTo>
                  <a:lnTo>
                    <a:pt x="119743" y="24398"/>
                  </a:lnTo>
                  <a:close/>
                  <a:moveTo>
                    <a:pt x="89508" y="38467"/>
                  </a:moveTo>
                  <a:lnTo>
                    <a:pt x="89508" y="39665"/>
                  </a:lnTo>
                  <a:lnTo>
                    <a:pt x="89059" y="38767"/>
                  </a:lnTo>
                  <a:lnTo>
                    <a:pt x="89508" y="38467"/>
                  </a:lnTo>
                  <a:close/>
                  <a:moveTo>
                    <a:pt x="119892" y="38467"/>
                  </a:moveTo>
                  <a:lnTo>
                    <a:pt x="120491" y="38767"/>
                  </a:lnTo>
                  <a:lnTo>
                    <a:pt x="119892" y="39665"/>
                  </a:lnTo>
                  <a:lnTo>
                    <a:pt x="119892" y="38467"/>
                  </a:lnTo>
                  <a:close/>
                  <a:moveTo>
                    <a:pt x="80976" y="26643"/>
                  </a:moveTo>
                  <a:lnTo>
                    <a:pt x="86514" y="36372"/>
                  </a:lnTo>
                  <a:lnTo>
                    <a:pt x="81874" y="37719"/>
                  </a:lnTo>
                  <a:lnTo>
                    <a:pt x="77384" y="39515"/>
                  </a:lnTo>
                  <a:lnTo>
                    <a:pt x="73043" y="41461"/>
                  </a:lnTo>
                  <a:lnTo>
                    <a:pt x="68702" y="43706"/>
                  </a:lnTo>
                  <a:lnTo>
                    <a:pt x="65260" y="33229"/>
                  </a:lnTo>
                  <a:lnTo>
                    <a:pt x="69002" y="31283"/>
                  </a:lnTo>
                  <a:lnTo>
                    <a:pt x="72893" y="29487"/>
                  </a:lnTo>
                  <a:lnTo>
                    <a:pt x="76935" y="27990"/>
                  </a:lnTo>
                  <a:lnTo>
                    <a:pt x="80976" y="26643"/>
                  </a:lnTo>
                  <a:close/>
                  <a:moveTo>
                    <a:pt x="128424" y="26643"/>
                  </a:moveTo>
                  <a:lnTo>
                    <a:pt x="132465" y="27990"/>
                  </a:lnTo>
                  <a:lnTo>
                    <a:pt x="136507" y="29487"/>
                  </a:lnTo>
                  <a:lnTo>
                    <a:pt x="140398" y="31283"/>
                  </a:lnTo>
                  <a:lnTo>
                    <a:pt x="144140" y="33229"/>
                  </a:lnTo>
                  <a:lnTo>
                    <a:pt x="140698" y="43706"/>
                  </a:lnTo>
                  <a:lnTo>
                    <a:pt x="136507" y="41461"/>
                  </a:lnTo>
                  <a:lnTo>
                    <a:pt x="132166" y="39515"/>
                  </a:lnTo>
                  <a:lnTo>
                    <a:pt x="127526" y="37719"/>
                  </a:lnTo>
                  <a:lnTo>
                    <a:pt x="122886" y="36372"/>
                  </a:lnTo>
                  <a:lnTo>
                    <a:pt x="128424" y="26643"/>
                  </a:lnTo>
                  <a:close/>
                  <a:moveTo>
                    <a:pt x="64511" y="33678"/>
                  </a:moveTo>
                  <a:lnTo>
                    <a:pt x="64511" y="33827"/>
                  </a:lnTo>
                  <a:lnTo>
                    <a:pt x="63314" y="34576"/>
                  </a:lnTo>
                  <a:lnTo>
                    <a:pt x="62416" y="35174"/>
                  </a:lnTo>
                  <a:lnTo>
                    <a:pt x="61518" y="35923"/>
                  </a:lnTo>
                  <a:lnTo>
                    <a:pt x="61667" y="35923"/>
                  </a:lnTo>
                  <a:lnTo>
                    <a:pt x="63613" y="34725"/>
                  </a:lnTo>
                  <a:lnTo>
                    <a:pt x="64511" y="34127"/>
                  </a:lnTo>
                  <a:lnTo>
                    <a:pt x="64811" y="35025"/>
                  </a:lnTo>
                  <a:lnTo>
                    <a:pt x="63613" y="35923"/>
                  </a:lnTo>
                  <a:lnTo>
                    <a:pt x="62865" y="36372"/>
                  </a:lnTo>
                  <a:lnTo>
                    <a:pt x="62117" y="36971"/>
                  </a:lnTo>
                  <a:lnTo>
                    <a:pt x="62117" y="37120"/>
                  </a:lnTo>
                  <a:lnTo>
                    <a:pt x="62266" y="37120"/>
                  </a:lnTo>
                  <a:lnTo>
                    <a:pt x="63913" y="36073"/>
                  </a:lnTo>
                  <a:lnTo>
                    <a:pt x="64960" y="35324"/>
                  </a:lnTo>
                  <a:lnTo>
                    <a:pt x="65260" y="36222"/>
                  </a:lnTo>
                  <a:lnTo>
                    <a:pt x="64062" y="36971"/>
                  </a:lnTo>
                  <a:lnTo>
                    <a:pt x="63314" y="37569"/>
                  </a:lnTo>
                  <a:lnTo>
                    <a:pt x="62566" y="38168"/>
                  </a:lnTo>
                  <a:lnTo>
                    <a:pt x="62566" y="38318"/>
                  </a:lnTo>
                  <a:lnTo>
                    <a:pt x="62715" y="38318"/>
                  </a:lnTo>
                  <a:lnTo>
                    <a:pt x="63464" y="37869"/>
                  </a:lnTo>
                  <a:lnTo>
                    <a:pt x="64212" y="37270"/>
                  </a:lnTo>
                  <a:lnTo>
                    <a:pt x="65409" y="36372"/>
                  </a:lnTo>
                  <a:lnTo>
                    <a:pt x="65559" y="37270"/>
                  </a:lnTo>
                  <a:lnTo>
                    <a:pt x="64661" y="38018"/>
                  </a:lnTo>
                  <a:lnTo>
                    <a:pt x="63913" y="38467"/>
                  </a:lnTo>
                  <a:lnTo>
                    <a:pt x="63464" y="39066"/>
                  </a:lnTo>
                  <a:lnTo>
                    <a:pt x="63464" y="39216"/>
                  </a:lnTo>
                  <a:lnTo>
                    <a:pt x="63613" y="39216"/>
                  </a:lnTo>
                  <a:lnTo>
                    <a:pt x="64960" y="38168"/>
                  </a:lnTo>
                  <a:lnTo>
                    <a:pt x="65709" y="37569"/>
                  </a:lnTo>
                  <a:lnTo>
                    <a:pt x="66158" y="38767"/>
                  </a:lnTo>
                  <a:lnTo>
                    <a:pt x="65260" y="39365"/>
                  </a:lnTo>
                  <a:lnTo>
                    <a:pt x="64511" y="39815"/>
                  </a:lnTo>
                  <a:lnTo>
                    <a:pt x="63913" y="40413"/>
                  </a:lnTo>
                  <a:lnTo>
                    <a:pt x="63913" y="40563"/>
                  </a:lnTo>
                  <a:lnTo>
                    <a:pt x="64661" y="40114"/>
                  </a:lnTo>
                  <a:lnTo>
                    <a:pt x="65409" y="39515"/>
                  </a:lnTo>
                  <a:lnTo>
                    <a:pt x="66158" y="39066"/>
                  </a:lnTo>
                  <a:lnTo>
                    <a:pt x="66457" y="39964"/>
                  </a:lnTo>
                  <a:lnTo>
                    <a:pt x="65709" y="40264"/>
                  </a:lnTo>
                  <a:lnTo>
                    <a:pt x="65110" y="40862"/>
                  </a:lnTo>
                  <a:lnTo>
                    <a:pt x="64511" y="41461"/>
                  </a:lnTo>
                  <a:lnTo>
                    <a:pt x="64511" y="41461"/>
                  </a:lnTo>
                  <a:lnTo>
                    <a:pt x="66308" y="40264"/>
                  </a:lnTo>
                  <a:lnTo>
                    <a:pt x="66607" y="40114"/>
                  </a:lnTo>
                  <a:lnTo>
                    <a:pt x="66757" y="40862"/>
                  </a:lnTo>
                  <a:lnTo>
                    <a:pt x="66457" y="41162"/>
                  </a:lnTo>
                  <a:lnTo>
                    <a:pt x="65858" y="41611"/>
                  </a:lnTo>
                  <a:lnTo>
                    <a:pt x="65110" y="42209"/>
                  </a:lnTo>
                  <a:lnTo>
                    <a:pt x="65110" y="42359"/>
                  </a:lnTo>
                  <a:lnTo>
                    <a:pt x="65260" y="42359"/>
                  </a:lnTo>
                  <a:lnTo>
                    <a:pt x="66457" y="41461"/>
                  </a:lnTo>
                  <a:lnTo>
                    <a:pt x="66906" y="41162"/>
                  </a:lnTo>
                  <a:lnTo>
                    <a:pt x="67206" y="41910"/>
                  </a:lnTo>
                  <a:lnTo>
                    <a:pt x="66607" y="42359"/>
                  </a:lnTo>
                  <a:lnTo>
                    <a:pt x="65709" y="43107"/>
                  </a:lnTo>
                  <a:lnTo>
                    <a:pt x="65858" y="43107"/>
                  </a:lnTo>
                  <a:lnTo>
                    <a:pt x="66308" y="42808"/>
                  </a:lnTo>
                  <a:lnTo>
                    <a:pt x="66757" y="42509"/>
                  </a:lnTo>
                  <a:lnTo>
                    <a:pt x="67206" y="42209"/>
                  </a:lnTo>
                  <a:lnTo>
                    <a:pt x="67505" y="42958"/>
                  </a:lnTo>
                  <a:lnTo>
                    <a:pt x="67206" y="43257"/>
                  </a:lnTo>
                  <a:lnTo>
                    <a:pt x="66757" y="43556"/>
                  </a:lnTo>
                  <a:lnTo>
                    <a:pt x="66308" y="44006"/>
                  </a:lnTo>
                  <a:lnTo>
                    <a:pt x="66457" y="44006"/>
                  </a:lnTo>
                  <a:lnTo>
                    <a:pt x="67505" y="43257"/>
                  </a:lnTo>
                  <a:lnTo>
                    <a:pt x="67804" y="43856"/>
                  </a:lnTo>
                  <a:lnTo>
                    <a:pt x="66906" y="44754"/>
                  </a:lnTo>
                  <a:lnTo>
                    <a:pt x="66906" y="44904"/>
                  </a:lnTo>
                  <a:lnTo>
                    <a:pt x="67505" y="44455"/>
                  </a:lnTo>
                  <a:lnTo>
                    <a:pt x="67954" y="44155"/>
                  </a:lnTo>
                  <a:lnTo>
                    <a:pt x="67954" y="44305"/>
                  </a:lnTo>
                  <a:lnTo>
                    <a:pt x="68104" y="44754"/>
                  </a:lnTo>
                  <a:lnTo>
                    <a:pt x="67954" y="45053"/>
                  </a:lnTo>
                  <a:lnTo>
                    <a:pt x="67505" y="45353"/>
                  </a:lnTo>
                  <a:lnTo>
                    <a:pt x="67355" y="45652"/>
                  </a:lnTo>
                  <a:lnTo>
                    <a:pt x="67355" y="45802"/>
                  </a:lnTo>
                  <a:lnTo>
                    <a:pt x="67804" y="45502"/>
                  </a:lnTo>
                  <a:lnTo>
                    <a:pt x="68104" y="45203"/>
                  </a:lnTo>
                  <a:lnTo>
                    <a:pt x="68253" y="45053"/>
                  </a:lnTo>
                  <a:lnTo>
                    <a:pt x="68253" y="45203"/>
                  </a:lnTo>
                  <a:lnTo>
                    <a:pt x="68403" y="45802"/>
                  </a:lnTo>
                  <a:lnTo>
                    <a:pt x="67954" y="46400"/>
                  </a:lnTo>
                  <a:lnTo>
                    <a:pt x="68553" y="46101"/>
                  </a:lnTo>
                  <a:lnTo>
                    <a:pt x="68702" y="46849"/>
                  </a:lnTo>
                  <a:lnTo>
                    <a:pt x="68403" y="47298"/>
                  </a:lnTo>
                  <a:lnTo>
                    <a:pt x="66906" y="46101"/>
                  </a:lnTo>
                  <a:lnTo>
                    <a:pt x="66158" y="45353"/>
                  </a:lnTo>
                  <a:lnTo>
                    <a:pt x="57776" y="38018"/>
                  </a:lnTo>
                  <a:lnTo>
                    <a:pt x="61069" y="35773"/>
                  </a:lnTo>
                  <a:lnTo>
                    <a:pt x="64511" y="33678"/>
                  </a:lnTo>
                  <a:close/>
                  <a:moveTo>
                    <a:pt x="145038" y="33678"/>
                  </a:moveTo>
                  <a:lnTo>
                    <a:pt x="148331" y="35773"/>
                  </a:lnTo>
                  <a:lnTo>
                    <a:pt x="151624" y="38018"/>
                  </a:lnTo>
                  <a:lnTo>
                    <a:pt x="143242" y="45353"/>
                  </a:lnTo>
                  <a:lnTo>
                    <a:pt x="142494" y="46101"/>
                  </a:lnTo>
                  <a:lnTo>
                    <a:pt x="141147" y="47298"/>
                  </a:lnTo>
                  <a:lnTo>
                    <a:pt x="140698" y="46849"/>
                  </a:lnTo>
                  <a:lnTo>
                    <a:pt x="140997" y="46101"/>
                  </a:lnTo>
                  <a:lnTo>
                    <a:pt x="141446" y="46400"/>
                  </a:lnTo>
                  <a:lnTo>
                    <a:pt x="140997" y="45802"/>
                  </a:lnTo>
                  <a:lnTo>
                    <a:pt x="141147" y="45203"/>
                  </a:lnTo>
                  <a:lnTo>
                    <a:pt x="141296" y="45053"/>
                  </a:lnTo>
                  <a:lnTo>
                    <a:pt x="141296" y="45203"/>
                  </a:lnTo>
                  <a:lnTo>
                    <a:pt x="141895" y="45652"/>
                  </a:lnTo>
                  <a:lnTo>
                    <a:pt x="142045" y="45802"/>
                  </a:lnTo>
                  <a:lnTo>
                    <a:pt x="142194" y="45652"/>
                  </a:lnTo>
                  <a:lnTo>
                    <a:pt x="141895" y="45353"/>
                  </a:lnTo>
                  <a:lnTo>
                    <a:pt x="141446" y="45053"/>
                  </a:lnTo>
                  <a:lnTo>
                    <a:pt x="141296" y="44754"/>
                  </a:lnTo>
                  <a:lnTo>
                    <a:pt x="141596" y="44305"/>
                  </a:lnTo>
                  <a:lnTo>
                    <a:pt x="141596" y="44155"/>
                  </a:lnTo>
                  <a:lnTo>
                    <a:pt x="142194" y="44754"/>
                  </a:lnTo>
                  <a:lnTo>
                    <a:pt x="142494" y="44904"/>
                  </a:lnTo>
                  <a:lnTo>
                    <a:pt x="142643" y="44754"/>
                  </a:lnTo>
                  <a:lnTo>
                    <a:pt x="141596" y="43856"/>
                  </a:lnTo>
                  <a:lnTo>
                    <a:pt x="141895" y="43257"/>
                  </a:lnTo>
                  <a:lnTo>
                    <a:pt x="142045" y="43257"/>
                  </a:lnTo>
                  <a:lnTo>
                    <a:pt x="143093" y="44006"/>
                  </a:lnTo>
                  <a:lnTo>
                    <a:pt x="143093" y="44006"/>
                  </a:lnTo>
                  <a:lnTo>
                    <a:pt x="142643" y="43556"/>
                  </a:lnTo>
                  <a:lnTo>
                    <a:pt x="142344" y="43257"/>
                  </a:lnTo>
                  <a:lnTo>
                    <a:pt x="141895" y="42958"/>
                  </a:lnTo>
                  <a:lnTo>
                    <a:pt x="142194" y="42209"/>
                  </a:lnTo>
                  <a:lnTo>
                    <a:pt x="142643" y="42509"/>
                  </a:lnTo>
                  <a:lnTo>
                    <a:pt x="143093" y="42808"/>
                  </a:lnTo>
                  <a:lnTo>
                    <a:pt x="143691" y="43107"/>
                  </a:lnTo>
                  <a:lnTo>
                    <a:pt x="142793" y="42359"/>
                  </a:lnTo>
                  <a:lnTo>
                    <a:pt x="142344" y="41910"/>
                  </a:lnTo>
                  <a:lnTo>
                    <a:pt x="142494" y="41162"/>
                  </a:lnTo>
                  <a:lnTo>
                    <a:pt x="143093" y="41461"/>
                  </a:lnTo>
                  <a:lnTo>
                    <a:pt x="144140" y="42359"/>
                  </a:lnTo>
                  <a:lnTo>
                    <a:pt x="144290" y="42359"/>
                  </a:lnTo>
                  <a:lnTo>
                    <a:pt x="144290" y="42209"/>
                  </a:lnTo>
                  <a:lnTo>
                    <a:pt x="143691" y="41611"/>
                  </a:lnTo>
                  <a:lnTo>
                    <a:pt x="142943" y="41162"/>
                  </a:lnTo>
                  <a:lnTo>
                    <a:pt x="142643" y="40862"/>
                  </a:lnTo>
                  <a:lnTo>
                    <a:pt x="142943" y="40114"/>
                  </a:lnTo>
                  <a:lnTo>
                    <a:pt x="143093" y="40264"/>
                  </a:lnTo>
                  <a:lnTo>
                    <a:pt x="144889" y="41461"/>
                  </a:lnTo>
                  <a:lnTo>
                    <a:pt x="144290" y="40862"/>
                  </a:lnTo>
                  <a:lnTo>
                    <a:pt x="143691" y="40264"/>
                  </a:lnTo>
                  <a:lnTo>
                    <a:pt x="142943" y="39964"/>
                  </a:lnTo>
                  <a:lnTo>
                    <a:pt x="143242" y="39066"/>
                  </a:lnTo>
                  <a:lnTo>
                    <a:pt x="143991" y="39515"/>
                  </a:lnTo>
                  <a:lnTo>
                    <a:pt x="144739" y="40114"/>
                  </a:lnTo>
                  <a:lnTo>
                    <a:pt x="145487" y="40563"/>
                  </a:lnTo>
                  <a:lnTo>
                    <a:pt x="145487" y="40413"/>
                  </a:lnTo>
                  <a:lnTo>
                    <a:pt x="144889" y="39815"/>
                  </a:lnTo>
                  <a:lnTo>
                    <a:pt x="144290" y="39365"/>
                  </a:lnTo>
                  <a:lnTo>
                    <a:pt x="143392" y="38767"/>
                  </a:lnTo>
                  <a:lnTo>
                    <a:pt x="143691" y="37569"/>
                  </a:lnTo>
                  <a:lnTo>
                    <a:pt x="144589" y="38168"/>
                  </a:lnTo>
                  <a:lnTo>
                    <a:pt x="145936" y="39216"/>
                  </a:lnTo>
                  <a:lnTo>
                    <a:pt x="145936" y="39066"/>
                  </a:lnTo>
                  <a:lnTo>
                    <a:pt x="145487" y="38467"/>
                  </a:lnTo>
                  <a:lnTo>
                    <a:pt x="144889" y="38018"/>
                  </a:lnTo>
                  <a:lnTo>
                    <a:pt x="143841" y="37270"/>
                  </a:lnTo>
                  <a:lnTo>
                    <a:pt x="144140" y="36372"/>
                  </a:lnTo>
                  <a:lnTo>
                    <a:pt x="145188" y="37270"/>
                  </a:lnTo>
                  <a:lnTo>
                    <a:pt x="145936" y="37869"/>
                  </a:lnTo>
                  <a:lnTo>
                    <a:pt x="146834" y="38318"/>
                  </a:lnTo>
                  <a:lnTo>
                    <a:pt x="146834" y="38168"/>
                  </a:lnTo>
                  <a:lnTo>
                    <a:pt x="146086" y="37569"/>
                  </a:lnTo>
                  <a:lnTo>
                    <a:pt x="145338" y="36971"/>
                  </a:lnTo>
                  <a:lnTo>
                    <a:pt x="144140" y="36222"/>
                  </a:lnTo>
                  <a:lnTo>
                    <a:pt x="144440" y="35324"/>
                  </a:lnTo>
                  <a:lnTo>
                    <a:pt x="145487" y="36073"/>
                  </a:lnTo>
                  <a:lnTo>
                    <a:pt x="147134" y="37120"/>
                  </a:lnTo>
                  <a:lnTo>
                    <a:pt x="147283" y="37120"/>
                  </a:lnTo>
                  <a:lnTo>
                    <a:pt x="147283" y="36971"/>
                  </a:lnTo>
                  <a:lnTo>
                    <a:pt x="146535" y="36372"/>
                  </a:lnTo>
                  <a:lnTo>
                    <a:pt x="145936" y="35923"/>
                  </a:lnTo>
                  <a:lnTo>
                    <a:pt x="144589" y="35025"/>
                  </a:lnTo>
                  <a:lnTo>
                    <a:pt x="144889" y="34127"/>
                  </a:lnTo>
                  <a:lnTo>
                    <a:pt x="145787" y="34725"/>
                  </a:lnTo>
                  <a:lnTo>
                    <a:pt x="147882" y="35923"/>
                  </a:lnTo>
                  <a:lnTo>
                    <a:pt x="147134" y="35174"/>
                  </a:lnTo>
                  <a:lnTo>
                    <a:pt x="146236" y="34576"/>
                  </a:lnTo>
                  <a:lnTo>
                    <a:pt x="145038" y="33827"/>
                  </a:lnTo>
                  <a:lnTo>
                    <a:pt x="145038" y="33678"/>
                  </a:lnTo>
                  <a:close/>
                  <a:moveTo>
                    <a:pt x="140548" y="46999"/>
                  </a:moveTo>
                  <a:lnTo>
                    <a:pt x="140997" y="47448"/>
                  </a:lnTo>
                  <a:lnTo>
                    <a:pt x="140249" y="48047"/>
                  </a:lnTo>
                  <a:lnTo>
                    <a:pt x="140249" y="48047"/>
                  </a:lnTo>
                  <a:lnTo>
                    <a:pt x="140548" y="46999"/>
                  </a:lnTo>
                  <a:close/>
                  <a:moveTo>
                    <a:pt x="68852" y="46999"/>
                  </a:moveTo>
                  <a:lnTo>
                    <a:pt x="69151" y="48047"/>
                  </a:lnTo>
                  <a:lnTo>
                    <a:pt x="69151" y="48047"/>
                  </a:lnTo>
                  <a:lnTo>
                    <a:pt x="68403" y="47448"/>
                  </a:lnTo>
                  <a:lnTo>
                    <a:pt x="68852" y="46999"/>
                  </a:lnTo>
                  <a:close/>
                  <a:moveTo>
                    <a:pt x="96094" y="53286"/>
                  </a:moveTo>
                  <a:lnTo>
                    <a:pt x="95046" y="60620"/>
                  </a:lnTo>
                  <a:lnTo>
                    <a:pt x="94896" y="60620"/>
                  </a:lnTo>
                  <a:lnTo>
                    <a:pt x="93100" y="53884"/>
                  </a:lnTo>
                  <a:lnTo>
                    <a:pt x="96094" y="53286"/>
                  </a:lnTo>
                  <a:close/>
                  <a:moveTo>
                    <a:pt x="113007" y="53286"/>
                  </a:moveTo>
                  <a:lnTo>
                    <a:pt x="116150" y="53884"/>
                  </a:lnTo>
                  <a:lnTo>
                    <a:pt x="114803" y="60620"/>
                  </a:lnTo>
                  <a:lnTo>
                    <a:pt x="114055" y="60470"/>
                  </a:lnTo>
                  <a:lnTo>
                    <a:pt x="113007" y="53286"/>
                  </a:lnTo>
                  <a:close/>
                  <a:moveTo>
                    <a:pt x="110313" y="35174"/>
                  </a:moveTo>
                  <a:lnTo>
                    <a:pt x="114654" y="35624"/>
                  </a:lnTo>
                  <a:lnTo>
                    <a:pt x="118994" y="36372"/>
                  </a:lnTo>
                  <a:lnTo>
                    <a:pt x="118994" y="43257"/>
                  </a:lnTo>
                  <a:lnTo>
                    <a:pt x="122437" y="37270"/>
                  </a:lnTo>
                  <a:lnTo>
                    <a:pt x="127077" y="38617"/>
                  </a:lnTo>
                  <a:lnTo>
                    <a:pt x="131717" y="40413"/>
                  </a:lnTo>
                  <a:lnTo>
                    <a:pt x="136058" y="42359"/>
                  </a:lnTo>
                  <a:lnTo>
                    <a:pt x="140398" y="44754"/>
                  </a:lnTo>
                  <a:lnTo>
                    <a:pt x="138153" y="51190"/>
                  </a:lnTo>
                  <a:lnTo>
                    <a:pt x="138153" y="51190"/>
                  </a:lnTo>
                  <a:lnTo>
                    <a:pt x="143392" y="46700"/>
                  </a:lnTo>
                  <a:lnTo>
                    <a:pt x="145637" y="48197"/>
                  </a:lnTo>
                  <a:lnTo>
                    <a:pt x="147733" y="49843"/>
                  </a:lnTo>
                  <a:lnTo>
                    <a:pt x="149828" y="51489"/>
                  </a:lnTo>
                  <a:lnTo>
                    <a:pt x="151774" y="53286"/>
                  </a:lnTo>
                  <a:lnTo>
                    <a:pt x="138902" y="63164"/>
                  </a:lnTo>
                  <a:lnTo>
                    <a:pt x="136207" y="61069"/>
                  </a:lnTo>
                  <a:lnTo>
                    <a:pt x="133513" y="59273"/>
                  </a:lnTo>
                  <a:lnTo>
                    <a:pt x="135609" y="55980"/>
                  </a:lnTo>
                  <a:lnTo>
                    <a:pt x="136357" y="55980"/>
                  </a:lnTo>
                  <a:lnTo>
                    <a:pt x="137105" y="55830"/>
                  </a:lnTo>
                  <a:lnTo>
                    <a:pt x="137704" y="55231"/>
                  </a:lnTo>
                  <a:lnTo>
                    <a:pt x="138153" y="54483"/>
                  </a:lnTo>
                  <a:lnTo>
                    <a:pt x="138303" y="54034"/>
                  </a:lnTo>
                  <a:lnTo>
                    <a:pt x="138303" y="53735"/>
                  </a:lnTo>
                  <a:lnTo>
                    <a:pt x="138003" y="52837"/>
                  </a:lnTo>
                  <a:lnTo>
                    <a:pt x="137554" y="52238"/>
                  </a:lnTo>
                  <a:lnTo>
                    <a:pt x="137255" y="51938"/>
                  </a:lnTo>
                  <a:lnTo>
                    <a:pt x="136806" y="51789"/>
                  </a:lnTo>
                  <a:lnTo>
                    <a:pt x="136357" y="51639"/>
                  </a:lnTo>
                  <a:lnTo>
                    <a:pt x="135908" y="51639"/>
                  </a:lnTo>
                  <a:lnTo>
                    <a:pt x="135160" y="51789"/>
                  </a:lnTo>
                  <a:lnTo>
                    <a:pt x="134411" y="52388"/>
                  </a:lnTo>
                  <a:lnTo>
                    <a:pt x="134261" y="52687"/>
                  </a:lnTo>
                  <a:lnTo>
                    <a:pt x="133962" y="53136"/>
                  </a:lnTo>
                  <a:lnTo>
                    <a:pt x="133962" y="53735"/>
                  </a:lnTo>
                  <a:lnTo>
                    <a:pt x="133962" y="54483"/>
                  </a:lnTo>
                  <a:lnTo>
                    <a:pt x="134261" y="55082"/>
                  </a:lnTo>
                  <a:lnTo>
                    <a:pt x="134711" y="55531"/>
                  </a:lnTo>
                  <a:lnTo>
                    <a:pt x="132765" y="58824"/>
                  </a:lnTo>
                  <a:lnTo>
                    <a:pt x="129172" y="56728"/>
                  </a:lnTo>
                  <a:lnTo>
                    <a:pt x="125430" y="54932"/>
                  </a:lnTo>
                  <a:lnTo>
                    <a:pt x="121539" y="53585"/>
                  </a:lnTo>
                  <a:lnTo>
                    <a:pt x="117348" y="52388"/>
                  </a:lnTo>
                  <a:lnTo>
                    <a:pt x="118246" y="48346"/>
                  </a:lnTo>
                  <a:lnTo>
                    <a:pt x="118994" y="48047"/>
                  </a:lnTo>
                  <a:lnTo>
                    <a:pt x="119743" y="47598"/>
                  </a:lnTo>
                  <a:lnTo>
                    <a:pt x="120192" y="46999"/>
                  </a:lnTo>
                  <a:lnTo>
                    <a:pt x="120341" y="46101"/>
                  </a:lnTo>
                  <a:lnTo>
                    <a:pt x="120341" y="45652"/>
                  </a:lnTo>
                  <a:lnTo>
                    <a:pt x="120192" y="45203"/>
                  </a:lnTo>
                  <a:lnTo>
                    <a:pt x="119743" y="44604"/>
                  </a:lnTo>
                  <a:lnTo>
                    <a:pt x="118994" y="44155"/>
                  </a:lnTo>
                  <a:lnTo>
                    <a:pt x="118545" y="44006"/>
                  </a:lnTo>
                  <a:lnTo>
                    <a:pt x="118096" y="43856"/>
                  </a:lnTo>
                  <a:lnTo>
                    <a:pt x="117647" y="44006"/>
                  </a:lnTo>
                  <a:lnTo>
                    <a:pt x="117198" y="44155"/>
                  </a:lnTo>
                  <a:lnTo>
                    <a:pt x="116599" y="44604"/>
                  </a:lnTo>
                  <a:lnTo>
                    <a:pt x="116150" y="45203"/>
                  </a:lnTo>
                  <a:lnTo>
                    <a:pt x="116001" y="45652"/>
                  </a:lnTo>
                  <a:lnTo>
                    <a:pt x="115851" y="46101"/>
                  </a:lnTo>
                  <a:lnTo>
                    <a:pt x="116001" y="46849"/>
                  </a:lnTo>
                  <a:lnTo>
                    <a:pt x="116300" y="47298"/>
                  </a:lnTo>
                  <a:lnTo>
                    <a:pt x="116749" y="47897"/>
                  </a:lnTo>
                  <a:lnTo>
                    <a:pt x="117348" y="48197"/>
                  </a:lnTo>
                  <a:lnTo>
                    <a:pt x="116450" y="52238"/>
                  </a:lnTo>
                  <a:lnTo>
                    <a:pt x="112708" y="51489"/>
                  </a:lnTo>
                  <a:lnTo>
                    <a:pt x="110313" y="35174"/>
                  </a:lnTo>
                  <a:close/>
                  <a:moveTo>
                    <a:pt x="98488" y="35174"/>
                  </a:moveTo>
                  <a:lnTo>
                    <a:pt x="96243" y="51489"/>
                  </a:lnTo>
                  <a:lnTo>
                    <a:pt x="92651" y="52238"/>
                  </a:lnTo>
                  <a:lnTo>
                    <a:pt x="91453" y="48346"/>
                  </a:lnTo>
                  <a:lnTo>
                    <a:pt x="92052" y="47747"/>
                  </a:lnTo>
                  <a:lnTo>
                    <a:pt x="92501" y="46999"/>
                  </a:lnTo>
                  <a:lnTo>
                    <a:pt x="92501" y="46251"/>
                  </a:lnTo>
                  <a:lnTo>
                    <a:pt x="92352" y="45353"/>
                  </a:lnTo>
                  <a:lnTo>
                    <a:pt x="92052" y="45053"/>
                  </a:lnTo>
                  <a:lnTo>
                    <a:pt x="91753" y="44754"/>
                  </a:lnTo>
                  <a:lnTo>
                    <a:pt x="91004" y="44305"/>
                  </a:lnTo>
                  <a:lnTo>
                    <a:pt x="90256" y="44155"/>
                  </a:lnTo>
                  <a:lnTo>
                    <a:pt x="89807" y="44305"/>
                  </a:lnTo>
                  <a:lnTo>
                    <a:pt x="89358" y="44455"/>
                  </a:lnTo>
                  <a:lnTo>
                    <a:pt x="88909" y="44604"/>
                  </a:lnTo>
                  <a:lnTo>
                    <a:pt x="88610" y="44904"/>
                  </a:lnTo>
                  <a:lnTo>
                    <a:pt x="88310" y="45652"/>
                  </a:lnTo>
                  <a:lnTo>
                    <a:pt x="88161" y="46550"/>
                  </a:lnTo>
                  <a:lnTo>
                    <a:pt x="88161" y="46999"/>
                  </a:lnTo>
                  <a:lnTo>
                    <a:pt x="88310" y="47448"/>
                  </a:lnTo>
                  <a:lnTo>
                    <a:pt x="88759" y="47897"/>
                  </a:lnTo>
                  <a:lnTo>
                    <a:pt x="89208" y="48346"/>
                  </a:lnTo>
                  <a:lnTo>
                    <a:pt x="89807" y="48496"/>
                  </a:lnTo>
                  <a:lnTo>
                    <a:pt x="90555" y="48646"/>
                  </a:lnTo>
                  <a:lnTo>
                    <a:pt x="91603" y="52537"/>
                  </a:lnTo>
                  <a:lnTo>
                    <a:pt x="87412" y="53735"/>
                  </a:lnTo>
                  <a:lnTo>
                    <a:pt x="83521" y="55231"/>
                  </a:lnTo>
                  <a:lnTo>
                    <a:pt x="79629" y="57028"/>
                  </a:lnTo>
                  <a:lnTo>
                    <a:pt x="75887" y="59273"/>
                  </a:lnTo>
                  <a:lnTo>
                    <a:pt x="73941" y="55680"/>
                  </a:lnTo>
                  <a:lnTo>
                    <a:pt x="74390" y="54932"/>
                  </a:lnTo>
                  <a:lnTo>
                    <a:pt x="74540" y="54034"/>
                  </a:lnTo>
                  <a:lnTo>
                    <a:pt x="74240" y="53286"/>
                  </a:lnTo>
                  <a:lnTo>
                    <a:pt x="73791" y="52537"/>
                  </a:lnTo>
                  <a:lnTo>
                    <a:pt x="73492" y="52238"/>
                  </a:lnTo>
                  <a:lnTo>
                    <a:pt x="73043" y="52088"/>
                  </a:lnTo>
                  <a:lnTo>
                    <a:pt x="72295" y="51938"/>
                  </a:lnTo>
                  <a:lnTo>
                    <a:pt x="71397" y="52088"/>
                  </a:lnTo>
                  <a:lnTo>
                    <a:pt x="71097" y="52388"/>
                  </a:lnTo>
                  <a:lnTo>
                    <a:pt x="70648" y="52687"/>
                  </a:lnTo>
                  <a:lnTo>
                    <a:pt x="70499" y="52986"/>
                  </a:lnTo>
                  <a:lnTo>
                    <a:pt x="70199" y="53286"/>
                  </a:lnTo>
                  <a:lnTo>
                    <a:pt x="70049" y="54184"/>
                  </a:lnTo>
                  <a:lnTo>
                    <a:pt x="70199" y="55082"/>
                  </a:lnTo>
                  <a:lnTo>
                    <a:pt x="70499" y="55381"/>
                  </a:lnTo>
                  <a:lnTo>
                    <a:pt x="70798" y="55680"/>
                  </a:lnTo>
                  <a:lnTo>
                    <a:pt x="71247" y="56129"/>
                  </a:lnTo>
                  <a:lnTo>
                    <a:pt x="71846" y="56279"/>
                  </a:lnTo>
                  <a:lnTo>
                    <a:pt x="72444" y="56429"/>
                  </a:lnTo>
                  <a:lnTo>
                    <a:pt x="73043" y="56279"/>
                  </a:lnTo>
                  <a:lnTo>
                    <a:pt x="75139" y="59722"/>
                  </a:lnTo>
                  <a:lnTo>
                    <a:pt x="72444" y="61668"/>
                  </a:lnTo>
                  <a:lnTo>
                    <a:pt x="69750" y="63763"/>
                  </a:lnTo>
                  <a:lnTo>
                    <a:pt x="56728" y="54184"/>
                  </a:lnTo>
                  <a:lnTo>
                    <a:pt x="58824" y="52088"/>
                  </a:lnTo>
                  <a:lnTo>
                    <a:pt x="61218" y="50142"/>
                  </a:lnTo>
                  <a:lnTo>
                    <a:pt x="63613" y="48346"/>
                  </a:lnTo>
                  <a:lnTo>
                    <a:pt x="66008" y="46550"/>
                  </a:lnTo>
                  <a:lnTo>
                    <a:pt x="71247" y="51190"/>
                  </a:lnTo>
                  <a:lnTo>
                    <a:pt x="71247" y="51190"/>
                  </a:lnTo>
                  <a:lnTo>
                    <a:pt x="69151" y="44754"/>
                  </a:lnTo>
                  <a:lnTo>
                    <a:pt x="73342" y="42359"/>
                  </a:lnTo>
                  <a:lnTo>
                    <a:pt x="77683" y="40264"/>
                  </a:lnTo>
                  <a:lnTo>
                    <a:pt x="82323" y="38617"/>
                  </a:lnTo>
                  <a:lnTo>
                    <a:pt x="86963" y="37120"/>
                  </a:lnTo>
                  <a:lnTo>
                    <a:pt x="90406" y="43257"/>
                  </a:lnTo>
                  <a:lnTo>
                    <a:pt x="90555" y="36372"/>
                  </a:lnTo>
                  <a:lnTo>
                    <a:pt x="94447" y="35624"/>
                  </a:lnTo>
                  <a:lnTo>
                    <a:pt x="98488" y="35174"/>
                  </a:lnTo>
                  <a:close/>
                  <a:moveTo>
                    <a:pt x="56878" y="38467"/>
                  </a:moveTo>
                  <a:lnTo>
                    <a:pt x="65260" y="45951"/>
                  </a:lnTo>
                  <a:lnTo>
                    <a:pt x="62865" y="47747"/>
                  </a:lnTo>
                  <a:lnTo>
                    <a:pt x="60470" y="49544"/>
                  </a:lnTo>
                  <a:lnTo>
                    <a:pt x="58075" y="51489"/>
                  </a:lnTo>
                  <a:lnTo>
                    <a:pt x="55830" y="53585"/>
                  </a:lnTo>
                  <a:lnTo>
                    <a:pt x="48196" y="47897"/>
                  </a:lnTo>
                  <a:lnTo>
                    <a:pt x="47298" y="48646"/>
                  </a:lnTo>
                  <a:lnTo>
                    <a:pt x="53136" y="56279"/>
                  </a:lnTo>
                  <a:lnTo>
                    <a:pt x="51040" y="58524"/>
                  </a:lnTo>
                  <a:lnTo>
                    <a:pt x="49244" y="60770"/>
                  </a:lnTo>
                  <a:lnTo>
                    <a:pt x="47448" y="63164"/>
                  </a:lnTo>
                  <a:lnTo>
                    <a:pt x="45802" y="65559"/>
                  </a:lnTo>
                  <a:lnTo>
                    <a:pt x="38018" y="57477"/>
                  </a:lnTo>
                  <a:lnTo>
                    <a:pt x="40114" y="54782"/>
                  </a:lnTo>
                  <a:lnTo>
                    <a:pt x="42209" y="52238"/>
                  </a:lnTo>
                  <a:lnTo>
                    <a:pt x="44454" y="49693"/>
                  </a:lnTo>
                  <a:lnTo>
                    <a:pt x="46700" y="47298"/>
                  </a:lnTo>
                  <a:lnTo>
                    <a:pt x="49094" y="44904"/>
                  </a:lnTo>
                  <a:lnTo>
                    <a:pt x="51639" y="42658"/>
                  </a:lnTo>
                  <a:lnTo>
                    <a:pt x="54184" y="40563"/>
                  </a:lnTo>
                  <a:lnTo>
                    <a:pt x="56878" y="38467"/>
                  </a:lnTo>
                  <a:close/>
                  <a:moveTo>
                    <a:pt x="152522" y="38617"/>
                  </a:moveTo>
                  <a:lnTo>
                    <a:pt x="155216" y="40563"/>
                  </a:lnTo>
                  <a:lnTo>
                    <a:pt x="157761" y="42658"/>
                  </a:lnTo>
                  <a:lnTo>
                    <a:pt x="160306" y="44904"/>
                  </a:lnTo>
                  <a:lnTo>
                    <a:pt x="162700" y="47298"/>
                  </a:lnTo>
                  <a:lnTo>
                    <a:pt x="164946" y="49693"/>
                  </a:lnTo>
                  <a:lnTo>
                    <a:pt x="167191" y="52238"/>
                  </a:lnTo>
                  <a:lnTo>
                    <a:pt x="169286" y="54932"/>
                  </a:lnTo>
                  <a:lnTo>
                    <a:pt x="171382" y="57626"/>
                  </a:lnTo>
                  <a:lnTo>
                    <a:pt x="163748" y="65559"/>
                  </a:lnTo>
                  <a:lnTo>
                    <a:pt x="161802" y="62865"/>
                  </a:lnTo>
                  <a:lnTo>
                    <a:pt x="159707" y="60320"/>
                  </a:lnTo>
                  <a:lnTo>
                    <a:pt x="157611" y="57776"/>
                  </a:lnTo>
                  <a:lnTo>
                    <a:pt x="155366" y="55381"/>
                  </a:lnTo>
                  <a:lnTo>
                    <a:pt x="161054" y="47897"/>
                  </a:lnTo>
                  <a:lnTo>
                    <a:pt x="160156" y="46999"/>
                  </a:lnTo>
                  <a:lnTo>
                    <a:pt x="152672" y="52687"/>
                  </a:lnTo>
                  <a:lnTo>
                    <a:pt x="150576" y="50891"/>
                  </a:lnTo>
                  <a:lnTo>
                    <a:pt x="148481" y="49095"/>
                  </a:lnTo>
                  <a:lnTo>
                    <a:pt x="146385" y="47448"/>
                  </a:lnTo>
                  <a:lnTo>
                    <a:pt x="144140" y="45951"/>
                  </a:lnTo>
                  <a:lnTo>
                    <a:pt x="152522" y="38617"/>
                  </a:lnTo>
                  <a:close/>
                  <a:moveTo>
                    <a:pt x="117048" y="54184"/>
                  </a:moveTo>
                  <a:lnTo>
                    <a:pt x="120940" y="55231"/>
                  </a:lnTo>
                  <a:lnTo>
                    <a:pt x="124682" y="56579"/>
                  </a:lnTo>
                  <a:lnTo>
                    <a:pt x="128424" y="58375"/>
                  </a:lnTo>
                  <a:lnTo>
                    <a:pt x="131867" y="60320"/>
                  </a:lnTo>
                  <a:lnTo>
                    <a:pt x="128274" y="66158"/>
                  </a:lnTo>
                  <a:lnTo>
                    <a:pt x="125281" y="64511"/>
                  </a:lnTo>
                  <a:lnTo>
                    <a:pt x="122287" y="63015"/>
                  </a:lnTo>
                  <a:lnTo>
                    <a:pt x="118994" y="61817"/>
                  </a:lnTo>
                  <a:lnTo>
                    <a:pt x="115701" y="60919"/>
                  </a:lnTo>
                  <a:lnTo>
                    <a:pt x="117048" y="54184"/>
                  </a:lnTo>
                  <a:close/>
                  <a:moveTo>
                    <a:pt x="92052" y="54184"/>
                  </a:moveTo>
                  <a:lnTo>
                    <a:pt x="93998" y="60770"/>
                  </a:lnTo>
                  <a:lnTo>
                    <a:pt x="90406" y="61817"/>
                  </a:lnTo>
                  <a:lnTo>
                    <a:pt x="86813" y="63164"/>
                  </a:lnTo>
                  <a:lnTo>
                    <a:pt x="83521" y="64811"/>
                  </a:lnTo>
                  <a:lnTo>
                    <a:pt x="80228" y="66757"/>
                  </a:lnTo>
                  <a:lnTo>
                    <a:pt x="76785" y="60770"/>
                  </a:lnTo>
                  <a:lnTo>
                    <a:pt x="80377" y="58674"/>
                  </a:lnTo>
                  <a:lnTo>
                    <a:pt x="84119" y="56878"/>
                  </a:lnTo>
                  <a:lnTo>
                    <a:pt x="88011" y="55381"/>
                  </a:lnTo>
                  <a:lnTo>
                    <a:pt x="92052" y="54184"/>
                  </a:lnTo>
                  <a:close/>
                  <a:moveTo>
                    <a:pt x="132615" y="60770"/>
                  </a:moveTo>
                  <a:lnTo>
                    <a:pt x="135160" y="62416"/>
                  </a:lnTo>
                  <a:lnTo>
                    <a:pt x="137405" y="64212"/>
                  </a:lnTo>
                  <a:lnTo>
                    <a:pt x="131717" y="68553"/>
                  </a:lnTo>
                  <a:lnTo>
                    <a:pt x="129172" y="66607"/>
                  </a:lnTo>
                  <a:lnTo>
                    <a:pt x="132615" y="60770"/>
                  </a:lnTo>
                  <a:close/>
                  <a:moveTo>
                    <a:pt x="37569" y="58375"/>
                  </a:moveTo>
                  <a:lnTo>
                    <a:pt x="38168" y="59123"/>
                  </a:lnTo>
                  <a:lnTo>
                    <a:pt x="37420" y="60320"/>
                  </a:lnTo>
                  <a:lnTo>
                    <a:pt x="36971" y="61219"/>
                  </a:lnTo>
                  <a:lnTo>
                    <a:pt x="36671" y="62117"/>
                  </a:lnTo>
                  <a:lnTo>
                    <a:pt x="37719" y="60470"/>
                  </a:lnTo>
                  <a:lnTo>
                    <a:pt x="38467" y="59273"/>
                  </a:lnTo>
                  <a:lnTo>
                    <a:pt x="39066" y="60021"/>
                  </a:lnTo>
                  <a:lnTo>
                    <a:pt x="38318" y="61219"/>
                  </a:lnTo>
                  <a:lnTo>
                    <a:pt x="37869" y="62117"/>
                  </a:lnTo>
                  <a:lnTo>
                    <a:pt x="37569" y="63015"/>
                  </a:lnTo>
                  <a:lnTo>
                    <a:pt x="37569" y="63015"/>
                  </a:lnTo>
                  <a:lnTo>
                    <a:pt x="38168" y="62266"/>
                  </a:lnTo>
                  <a:lnTo>
                    <a:pt x="38617" y="61368"/>
                  </a:lnTo>
                  <a:lnTo>
                    <a:pt x="39216" y="60171"/>
                  </a:lnTo>
                  <a:lnTo>
                    <a:pt x="39814" y="60770"/>
                  </a:lnTo>
                  <a:lnTo>
                    <a:pt x="39066" y="62117"/>
                  </a:lnTo>
                  <a:lnTo>
                    <a:pt x="38916" y="62715"/>
                  </a:lnTo>
                  <a:lnTo>
                    <a:pt x="38617" y="63314"/>
                  </a:lnTo>
                  <a:lnTo>
                    <a:pt x="38767" y="63464"/>
                  </a:lnTo>
                  <a:lnTo>
                    <a:pt x="39665" y="61967"/>
                  </a:lnTo>
                  <a:lnTo>
                    <a:pt x="40114" y="61069"/>
                  </a:lnTo>
                  <a:lnTo>
                    <a:pt x="40862" y="61967"/>
                  </a:lnTo>
                  <a:lnTo>
                    <a:pt x="40413" y="62865"/>
                  </a:lnTo>
                  <a:lnTo>
                    <a:pt x="39964" y="63613"/>
                  </a:lnTo>
                  <a:lnTo>
                    <a:pt x="39665" y="64511"/>
                  </a:lnTo>
                  <a:lnTo>
                    <a:pt x="39814" y="64511"/>
                  </a:lnTo>
                  <a:lnTo>
                    <a:pt x="40263" y="63763"/>
                  </a:lnTo>
                  <a:lnTo>
                    <a:pt x="40563" y="63015"/>
                  </a:lnTo>
                  <a:lnTo>
                    <a:pt x="41162" y="62117"/>
                  </a:lnTo>
                  <a:lnTo>
                    <a:pt x="41760" y="62865"/>
                  </a:lnTo>
                  <a:lnTo>
                    <a:pt x="41311" y="63613"/>
                  </a:lnTo>
                  <a:lnTo>
                    <a:pt x="40862" y="64362"/>
                  </a:lnTo>
                  <a:lnTo>
                    <a:pt x="40563" y="65110"/>
                  </a:lnTo>
                  <a:lnTo>
                    <a:pt x="40713" y="65110"/>
                  </a:lnTo>
                  <a:lnTo>
                    <a:pt x="41760" y="63314"/>
                  </a:lnTo>
                  <a:lnTo>
                    <a:pt x="41910" y="63015"/>
                  </a:lnTo>
                  <a:lnTo>
                    <a:pt x="42509" y="63613"/>
                  </a:lnTo>
                  <a:lnTo>
                    <a:pt x="42209" y="64062"/>
                  </a:lnTo>
                  <a:lnTo>
                    <a:pt x="41611" y="65559"/>
                  </a:lnTo>
                  <a:lnTo>
                    <a:pt x="41760" y="65559"/>
                  </a:lnTo>
                  <a:lnTo>
                    <a:pt x="42359" y="64212"/>
                  </a:lnTo>
                  <a:lnTo>
                    <a:pt x="42658" y="63763"/>
                  </a:lnTo>
                  <a:lnTo>
                    <a:pt x="43257" y="64362"/>
                  </a:lnTo>
                  <a:lnTo>
                    <a:pt x="42958" y="64961"/>
                  </a:lnTo>
                  <a:lnTo>
                    <a:pt x="42509" y="66008"/>
                  </a:lnTo>
                  <a:lnTo>
                    <a:pt x="43107" y="65410"/>
                  </a:lnTo>
                  <a:lnTo>
                    <a:pt x="43407" y="64511"/>
                  </a:lnTo>
                  <a:lnTo>
                    <a:pt x="44005" y="65110"/>
                  </a:lnTo>
                  <a:lnTo>
                    <a:pt x="43856" y="65410"/>
                  </a:lnTo>
                  <a:lnTo>
                    <a:pt x="43556" y="66008"/>
                  </a:lnTo>
                  <a:lnTo>
                    <a:pt x="43407" y="66457"/>
                  </a:lnTo>
                  <a:lnTo>
                    <a:pt x="43556" y="66607"/>
                  </a:lnTo>
                  <a:lnTo>
                    <a:pt x="44005" y="65559"/>
                  </a:lnTo>
                  <a:lnTo>
                    <a:pt x="44155" y="65410"/>
                  </a:lnTo>
                  <a:lnTo>
                    <a:pt x="44754" y="65859"/>
                  </a:lnTo>
                  <a:lnTo>
                    <a:pt x="44155" y="67056"/>
                  </a:lnTo>
                  <a:lnTo>
                    <a:pt x="44305" y="67206"/>
                  </a:lnTo>
                  <a:lnTo>
                    <a:pt x="44904" y="66158"/>
                  </a:lnTo>
                  <a:lnTo>
                    <a:pt x="45203" y="66457"/>
                  </a:lnTo>
                  <a:lnTo>
                    <a:pt x="45353" y="66607"/>
                  </a:lnTo>
                  <a:lnTo>
                    <a:pt x="45203" y="66757"/>
                  </a:lnTo>
                  <a:lnTo>
                    <a:pt x="45053" y="67206"/>
                  </a:lnTo>
                  <a:lnTo>
                    <a:pt x="45053" y="67655"/>
                  </a:lnTo>
                  <a:lnTo>
                    <a:pt x="45053" y="67804"/>
                  </a:lnTo>
                  <a:lnTo>
                    <a:pt x="45203" y="67804"/>
                  </a:lnTo>
                  <a:lnTo>
                    <a:pt x="45502" y="66906"/>
                  </a:lnTo>
                  <a:lnTo>
                    <a:pt x="45502" y="66757"/>
                  </a:lnTo>
                  <a:lnTo>
                    <a:pt x="45951" y="67206"/>
                  </a:lnTo>
                  <a:lnTo>
                    <a:pt x="46101" y="67355"/>
                  </a:lnTo>
                  <a:lnTo>
                    <a:pt x="45802" y="68104"/>
                  </a:lnTo>
                  <a:lnTo>
                    <a:pt x="45951" y="68104"/>
                  </a:lnTo>
                  <a:lnTo>
                    <a:pt x="46251" y="67505"/>
                  </a:lnTo>
                  <a:lnTo>
                    <a:pt x="46849" y="68104"/>
                  </a:lnTo>
                  <a:lnTo>
                    <a:pt x="46700" y="68104"/>
                  </a:lnTo>
                  <a:lnTo>
                    <a:pt x="46700" y="68702"/>
                  </a:lnTo>
                  <a:lnTo>
                    <a:pt x="45203" y="68253"/>
                  </a:lnTo>
                  <a:lnTo>
                    <a:pt x="44155" y="68104"/>
                  </a:lnTo>
                  <a:lnTo>
                    <a:pt x="33378" y="64961"/>
                  </a:lnTo>
                  <a:lnTo>
                    <a:pt x="35534" y="61368"/>
                  </a:lnTo>
                  <a:lnTo>
                    <a:pt x="35623" y="61368"/>
                  </a:lnTo>
                  <a:lnTo>
                    <a:pt x="36971" y="59422"/>
                  </a:lnTo>
                  <a:lnTo>
                    <a:pt x="37569" y="58375"/>
                  </a:lnTo>
                  <a:close/>
                  <a:moveTo>
                    <a:pt x="171831" y="58375"/>
                  </a:moveTo>
                  <a:lnTo>
                    <a:pt x="172579" y="59422"/>
                  </a:lnTo>
                  <a:lnTo>
                    <a:pt x="173777" y="61368"/>
                  </a:lnTo>
                  <a:lnTo>
                    <a:pt x="173926" y="61368"/>
                  </a:lnTo>
                  <a:lnTo>
                    <a:pt x="176022" y="64961"/>
                  </a:lnTo>
                  <a:lnTo>
                    <a:pt x="165245" y="68104"/>
                  </a:lnTo>
                  <a:lnTo>
                    <a:pt x="164197" y="68403"/>
                  </a:lnTo>
                  <a:lnTo>
                    <a:pt x="162850" y="68702"/>
                  </a:lnTo>
                  <a:lnTo>
                    <a:pt x="162700" y="68104"/>
                  </a:lnTo>
                  <a:lnTo>
                    <a:pt x="163149" y="67505"/>
                  </a:lnTo>
                  <a:lnTo>
                    <a:pt x="163449" y="68104"/>
                  </a:lnTo>
                  <a:lnTo>
                    <a:pt x="163598" y="68104"/>
                  </a:lnTo>
                  <a:lnTo>
                    <a:pt x="163449" y="67355"/>
                  </a:lnTo>
                  <a:lnTo>
                    <a:pt x="163449" y="67206"/>
                  </a:lnTo>
                  <a:lnTo>
                    <a:pt x="163898" y="66757"/>
                  </a:lnTo>
                  <a:lnTo>
                    <a:pt x="163898" y="66906"/>
                  </a:lnTo>
                  <a:lnTo>
                    <a:pt x="164347" y="67804"/>
                  </a:lnTo>
                  <a:lnTo>
                    <a:pt x="164497" y="67655"/>
                  </a:lnTo>
                  <a:lnTo>
                    <a:pt x="164347" y="67206"/>
                  </a:lnTo>
                  <a:lnTo>
                    <a:pt x="164197" y="66757"/>
                  </a:lnTo>
                  <a:lnTo>
                    <a:pt x="164047" y="66607"/>
                  </a:lnTo>
                  <a:lnTo>
                    <a:pt x="164197" y="66457"/>
                  </a:lnTo>
                  <a:lnTo>
                    <a:pt x="164497" y="66158"/>
                  </a:lnTo>
                  <a:lnTo>
                    <a:pt x="165095" y="67206"/>
                  </a:lnTo>
                  <a:lnTo>
                    <a:pt x="165245" y="67206"/>
                  </a:lnTo>
                  <a:lnTo>
                    <a:pt x="165245" y="67056"/>
                  </a:lnTo>
                  <a:lnTo>
                    <a:pt x="164796" y="65859"/>
                  </a:lnTo>
                  <a:lnTo>
                    <a:pt x="165245" y="65410"/>
                  </a:lnTo>
                  <a:lnTo>
                    <a:pt x="165395" y="65559"/>
                  </a:lnTo>
                  <a:lnTo>
                    <a:pt x="165993" y="66607"/>
                  </a:lnTo>
                  <a:lnTo>
                    <a:pt x="165993" y="66457"/>
                  </a:lnTo>
                  <a:lnTo>
                    <a:pt x="165844" y="66008"/>
                  </a:lnTo>
                  <a:lnTo>
                    <a:pt x="165544" y="65410"/>
                  </a:lnTo>
                  <a:lnTo>
                    <a:pt x="165395" y="65110"/>
                  </a:lnTo>
                  <a:lnTo>
                    <a:pt x="165993" y="64511"/>
                  </a:lnTo>
                  <a:lnTo>
                    <a:pt x="166442" y="65410"/>
                  </a:lnTo>
                  <a:lnTo>
                    <a:pt x="166891" y="66008"/>
                  </a:lnTo>
                  <a:lnTo>
                    <a:pt x="167041" y="66008"/>
                  </a:lnTo>
                  <a:lnTo>
                    <a:pt x="166442" y="64961"/>
                  </a:lnTo>
                  <a:lnTo>
                    <a:pt x="166143" y="64362"/>
                  </a:lnTo>
                  <a:lnTo>
                    <a:pt x="166742" y="63763"/>
                  </a:lnTo>
                  <a:lnTo>
                    <a:pt x="167041" y="64212"/>
                  </a:lnTo>
                  <a:lnTo>
                    <a:pt x="167640" y="65559"/>
                  </a:lnTo>
                  <a:lnTo>
                    <a:pt x="167789" y="65559"/>
                  </a:lnTo>
                  <a:lnTo>
                    <a:pt x="167191" y="64062"/>
                  </a:lnTo>
                  <a:lnTo>
                    <a:pt x="166891" y="63613"/>
                  </a:lnTo>
                  <a:lnTo>
                    <a:pt x="167490" y="63015"/>
                  </a:lnTo>
                  <a:lnTo>
                    <a:pt x="167789" y="63314"/>
                  </a:lnTo>
                  <a:lnTo>
                    <a:pt x="168687" y="65110"/>
                  </a:lnTo>
                  <a:lnTo>
                    <a:pt x="168837" y="65110"/>
                  </a:lnTo>
                  <a:lnTo>
                    <a:pt x="168538" y="64362"/>
                  </a:lnTo>
                  <a:lnTo>
                    <a:pt x="168238" y="63613"/>
                  </a:lnTo>
                  <a:lnTo>
                    <a:pt x="167640" y="62865"/>
                  </a:lnTo>
                  <a:lnTo>
                    <a:pt x="168388" y="62117"/>
                  </a:lnTo>
                  <a:lnTo>
                    <a:pt x="168837" y="63015"/>
                  </a:lnTo>
                  <a:lnTo>
                    <a:pt x="169286" y="63763"/>
                  </a:lnTo>
                  <a:lnTo>
                    <a:pt x="169735" y="64511"/>
                  </a:lnTo>
                  <a:lnTo>
                    <a:pt x="169436" y="63613"/>
                  </a:lnTo>
                  <a:lnTo>
                    <a:pt x="168987" y="62865"/>
                  </a:lnTo>
                  <a:lnTo>
                    <a:pt x="168538" y="61967"/>
                  </a:lnTo>
                  <a:lnTo>
                    <a:pt x="169436" y="61069"/>
                  </a:lnTo>
                  <a:lnTo>
                    <a:pt x="169885" y="61967"/>
                  </a:lnTo>
                  <a:lnTo>
                    <a:pt x="170633" y="63464"/>
                  </a:lnTo>
                  <a:lnTo>
                    <a:pt x="170783" y="63464"/>
                  </a:lnTo>
                  <a:lnTo>
                    <a:pt x="170783" y="63314"/>
                  </a:lnTo>
                  <a:lnTo>
                    <a:pt x="170633" y="62715"/>
                  </a:lnTo>
                  <a:lnTo>
                    <a:pt x="170334" y="62117"/>
                  </a:lnTo>
                  <a:lnTo>
                    <a:pt x="169586" y="60770"/>
                  </a:lnTo>
                  <a:lnTo>
                    <a:pt x="170184" y="60171"/>
                  </a:lnTo>
                  <a:lnTo>
                    <a:pt x="170783" y="61368"/>
                  </a:lnTo>
                  <a:lnTo>
                    <a:pt x="171232" y="62266"/>
                  </a:lnTo>
                  <a:lnTo>
                    <a:pt x="171831" y="63015"/>
                  </a:lnTo>
                  <a:lnTo>
                    <a:pt x="171531" y="62117"/>
                  </a:lnTo>
                  <a:lnTo>
                    <a:pt x="171082" y="61219"/>
                  </a:lnTo>
                  <a:lnTo>
                    <a:pt x="170334" y="60021"/>
                  </a:lnTo>
                  <a:lnTo>
                    <a:pt x="171082" y="59273"/>
                  </a:lnTo>
                  <a:lnTo>
                    <a:pt x="171681" y="60470"/>
                  </a:lnTo>
                  <a:lnTo>
                    <a:pt x="172729" y="62117"/>
                  </a:lnTo>
                  <a:lnTo>
                    <a:pt x="172878" y="62117"/>
                  </a:lnTo>
                  <a:lnTo>
                    <a:pt x="172429" y="61219"/>
                  </a:lnTo>
                  <a:lnTo>
                    <a:pt x="171980" y="60320"/>
                  </a:lnTo>
                  <a:lnTo>
                    <a:pt x="171232" y="59123"/>
                  </a:lnTo>
                  <a:lnTo>
                    <a:pt x="171831" y="58375"/>
                  </a:lnTo>
                  <a:close/>
                  <a:moveTo>
                    <a:pt x="46999" y="68253"/>
                  </a:moveTo>
                  <a:lnTo>
                    <a:pt x="47747" y="69002"/>
                  </a:lnTo>
                  <a:lnTo>
                    <a:pt x="47747" y="69002"/>
                  </a:lnTo>
                  <a:lnTo>
                    <a:pt x="46849" y="68852"/>
                  </a:lnTo>
                  <a:lnTo>
                    <a:pt x="46999" y="68253"/>
                  </a:lnTo>
                  <a:close/>
                  <a:moveTo>
                    <a:pt x="162401" y="68253"/>
                  </a:moveTo>
                  <a:lnTo>
                    <a:pt x="162700" y="68852"/>
                  </a:lnTo>
                  <a:lnTo>
                    <a:pt x="161653" y="69002"/>
                  </a:lnTo>
                  <a:lnTo>
                    <a:pt x="161653" y="69002"/>
                  </a:lnTo>
                  <a:lnTo>
                    <a:pt x="162401" y="68253"/>
                  </a:lnTo>
                  <a:close/>
                  <a:moveTo>
                    <a:pt x="76037" y="61219"/>
                  </a:moveTo>
                  <a:lnTo>
                    <a:pt x="79479" y="67206"/>
                  </a:lnTo>
                  <a:lnTo>
                    <a:pt x="76935" y="69002"/>
                  </a:lnTo>
                  <a:lnTo>
                    <a:pt x="71247" y="64811"/>
                  </a:lnTo>
                  <a:lnTo>
                    <a:pt x="73492" y="63015"/>
                  </a:lnTo>
                  <a:lnTo>
                    <a:pt x="76037" y="61219"/>
                  </a:lnTo>
                  <a:close/>
                  <a:moveTo>
                    <a:pt x="114354" y="62117"/>
                  </a:moveTo>
                  <a:lnTo>
                    <a:pt x="116599" y="62566"/>
                  </a:lnTo>
                  <a:lnTo>
                    <a:pt x="118695" y="63314"/>
                  </a:lnTo>
                  <a:lnTo>
                    <a:pt x="120790" y="64062"/>
                  </a:lnTo>
                  <a:lnTo>
                    <a:pt x="122886" y="64961"/>
                  </a:lnTo>
                  <a:lnTo>
                    <a:pt x="124832" y="65859"/>
                  </a:lnTo>
                  <a:lnTo>
                    <a:pt x="126778" y="67056"/>
                  </a:lnTo>
                  <a:lnTo>
                    <a:pt x="128723" y="68104"/>
                  </a:lnTo>
                  <a:lnTo>
                    <a:pt x="130520" y="69451"/>
                  </a:lnTo>
                  <a:lnTo>
                    <a:pt x="117048" y="79629"/>
                  </a:lnTo>
                  <a:lnTo>
                    <a:pt x="114354" y="62117"/>
                  </a:lnTo>
                  <a:close/>
                  <a:moveTo>
                    <a:pt x="64511" y="71546"/>
                  </a:moveTo>
                  <a:lnTo>
                    <a:pt x="68852" y="77234"/>
                  </a:lnTo>
                  <a:lnTo>
                    <a:pt x="67056" y="79779"/>
                  </a:lnTo>
                  <a:lnTo>
                    <a:pt x="61218" y="76186"/>
                  </a:lnTo>
                  <a:lnTo>
                    <a:pt x="62865" y="73792"/>
                  </a:lnTo>
                  <a:lnTo>
                    <a:pt x="64511" y="71546"/>
                  </a:lnTo>
                  <a:close/>
                  <a:moveTo>
                    <a:pt x="94896" y="62117"/>
                  </a:moveTo>
                  <a:lnTo>
                    <a:pt x="92352" y="80377"/>
                  </a:lnTo>
                  <a:lnTo>
                    <a:pt x="78132" y="69900"/>
                  </a:lnTo>
                  <a:lnTo>
                    <a:pt x="80078" y="68553"/>
                  </a:lnTo>
                  <a:lnTo>
                    <a:pt x="81874" y="67355"/>
                  </a:lnTo>
                  <a:lnTo>
                    <a:pt x="83970" y="66158"/>
                  </a:lnTo>
                  <a:lnTo>
                    <a:pt x="86065" y="65110"/>
                  </a:lnTo>
                  <a:lnTo>
                    <a:pt x="88161" y="64212"/>
                  </a:lnTo>
                  <a:lnTo>
                    <a:pt x="90256" y="63464"/>
                  </a:lnTo>
                  <a:lnTo>
                    <a:pt x="92501" y="62715"/>
                  </a:lnTo>
                  <a:lnTo>
                    <a:pt x="94896" y="62117"/>
                  </a:lnTo>
                  <a:close/>
                  <a:moveTo>
                    <a:pt x="144140" y="70648"/>
                  </a:moveTo>
                  <a:lnTo>
                    <a:pt x="146535" y="73792"/>
                  </a:lnTo>
                  <a:lnTo>
                    <a:pt x="148780" y="77084"/>
                  </a:lnTo>
                  <a:lnTo>
                    <a:pt x="143093" y="80826"/>
                  </a:lnTo>
                  <a:lnTo>
                    <a:pt x="141596" y="78581"/>
                  </a:lnTo>
                  <a:lnTo>
                    <a:pt x="139949" y="76336"/>
                  </a:lnTo>
                  <a:lnTo>
                    <a:pt x="144140" y="70648"/>
                  </a:lnTo>
                  <a:close/>
                  <a:moveTo>
                    <a:pt x="32929" y="65859"/>
                  </a:moveTo>
                  <a:lnTo>
                    <a:pt x="43706" y="68852"/>
                  </a:lnTo>
                  <a:lnTo>
                    <a:pt x="41311" y="73193"/>
                  </a:lnTo>
                  <a:lnTo>
                    <a:pt x="39365" y="77534"/>
                  </a:lnTo>
                  <a:lnTo>
                    <a:pt x="37569" y="82024"/>
                  </a:lnTo>
                  <a:lnTo>
                    <a:pt x="36222" y="86664"/>
                  </a:lnTo>
                  <a:lnTo>
                    <a:pt x="26343" y="81575"/>
                  </a:lnTo>
                  <a:lnTo>
                    <a:pt x="26643" y="80527"/>
                  </a:lnTo>
                  <a:lnTo>
                    <a:pt x="27990" y="76635"/>
                  </a:lnTo>
                  <a:lnTo>
                    <a:pt x="29487" y="73043"/>
                  </a:lnTo>
                  <a:lnTo>
                    <a:pt x="31133" y="69301"/>
                  </a:lnTo>
                  <a:lnTo>
                    <a:pt x="32929" y="65859"/>
                  </a:lnTo>
                  <a:close/>
                  <a:moveTo>
                    <a:pt x="176471" y="65859"/>
                  </a:moveTo>
                  <a:lnTo>
                    <a:pt x="178417" y="69601"/>
                  </a:lnTo>
                  <a:lnTo>
                    <a:pt x="180213" y="73492"/>
                  </a:lnTo>
                  <a:lnTo>
                    <a:pt x="181710" y="77534"/>
                  </a:lnTo>
                  <a:lnTo>
                    <a:pt x="183057" y="81575"/>
                  </a:lnTo>
                  <a:lnTo>
                    <a:pt x="173178" y="86814"/>
                  </a:lnTo>
                  <a:lnTo>
                    <a:pt x="171831" y="82024"/>
                  </a:lnTo>
                  <a:lnTo>
                    <a:pt x="170035" y="77534"/>
                  </a:lnTo>
                  <a:lnTo>
                    <a:pt x="168089" y="73193"/>
                  </a:lnTo>
                  <a:lnTo>
                    <a:pt x="165694" y="68852"/>
                  </a:lnTo>
                  <a:lnTo>
                    <a:pt x="176471" y="65859"/>
                  </a:lnTo>
                  <a:close/>
                  <a:moveTo>
                    <a:pt x="38168" y="88909"/>
                  </a:moveTo>
                  <a:lnTo>
                    <a:pt x="39216" y="89358"/>
                  </a:lnTo>
                  <a:lnTo>
                    <a:pt x="38168" y="89358"/>
                  </a:lnTo>
                  <a:lnTo>
                    <a:pt x="38168" y="88909"/>
                  </a:lnTo>
                  <a:close/>
                  <a:moveTo>
                    <a:pt x="171232" y="88909"/>
                  </a:moveTo>
                  <a:lnTo>
                    <a:pt x="171232" y="89358"/>
                  </a:lnTo>
                  <a:lnTo>
                    <a:pt x="170334" y="89358"/>
                  </a:lnTo>
                  <a:lnTo>
                    <a:pt x="171232" y="88909"/>
                  </a:lnTo>
                  <a:close/>
                  <a:moveTo>
                    <a:pt x="26194" y="82623"/>
                  </a:moveTo>
                  <a:lnTo>
                    <a:pt x="26942" y="83072"/>
                  </a:lnTo>
                  <a:lnTo>
                    <a:pt x="26643" y="84568"/>
                  </a:lnTo>
                  <a:lnTo>
                    <a:pt x="26493" y="85466"/>
                  </a:lnTo>
                  <a:lnTo>
                    <a:pt x="26343" y="86365"/>
                  </a:lnTo>
                  <a:lnTo>
                    <a:pt x="26493" y="86365"/>
                  </a:lnTo>
                  <a:lnTo>
                    <a:pt x="26942" y="84419"/>
                  </a:lnTo>
                  <a:lnTo>
                    <a:pt x="27241" y="83221"/>
                  </a:lnTo>
                  <a:lnTo>
                    <a:pt x="27990" y="83670"/>
                  </a:lnTo>
                  <a:lnTo>
                    <a:pt x="27840" y="85017"/>
                  </a:lnTo>
                  <a:lnTo>
                    <a:pt x="27690" y="85916"/>
                  </a:lnTo>
                  <a:lnTo>
                    <a:pt x="27541" y="86814"/>
                  </a:lnTo>
                  <a:lnTo>
                    <a:pt x="27541" y="86963"/>
                  </a:lnTo>
                  <a:lnTo>
                    <a:pt x="27690" y="86963"/>
                  </a:lnTo>
                  <a:lnTo>
                    <a:pt x="27990" y="85916"/>
                  </a:lnTo>
                  <a:lnTo>
                    <a:pt x="28140" y="85017"/>
                  </a:lnTo>
                  <a:lnTo>
                    <a:pt x="28289" y="83670"/>
                  </a:lnTo>
                  <a:lnTo>
                    <a:pt x="29038" y="84119"/>
                  </a:lnTo>
                  <a:lnTo>
                    <a:pt x="28738" y="85466"/>
                  </a:lnTo>
                  <a:lnTo>
                    <a:pt x="28738" y="86215"/>
                  </a:lnTo>
                  <a:lnTo>
                    <a:pt x="28738" y="86963"/>
                  </a:lnTo>
                  <a:lnTo>
                    <a:pt x="28888" y="86963"/>
                  </a:lnTo>
                  <a:lnTo>
                    <a:pt x="29187" y="85167"/>
                  </a:lnTo>
                  <a:lnTo>
                    <a:pt x="29337" y="84269"/>
                  </a:lnTo>
                  <a:lnTo>
                    <a:pt x="30385" y="84868"/>
                  </a:lnTo>
                  <a:lnTo>
                    <a:pt x="30085" y="86215"/>
                  </a:lnTo>
                  <a:lnTo>
                    <a:pt x="30085" y="87562"/>
                  </a:lnTo>
                  <a:lnTo>
                    <a:pt x="30385" y="86814"/>
                  </a:lnTo>
                  <a:lnTo>
                    <a:pt x="30534" y="85766"/>
                  </a:lnTo>
                  <a:lnTo>
                    <a:pt x="30684" y="85017"/>
                  </a:lnTo>
                  <a:lnTo>
                    <a:pt x="31432" y="85317"/>
                  </a:lnTo>
                  <a:lnTo>
                    <a:pt x="31283" y="86365"/>
                  </a:lnTo>
                  <a:lnTo>
                    <a:pt x="31133" y="87113"/>
                  </a:lnTo>
                  <a:lnTo>
                    <a:pt x="31133" y="87861"/>
                  </a:lnTo>
                  <a:lnTo>
                    <a:pt x="31283" y="87861"/>
                  </a:lnTo>
                  <a:lnTo>
                    <a:pt x="31582" y="85916"/>
                  </a:lnTo>
                  <a:lnTo>
                    <a:pt x="31732" y="85466"/>
                  </a:lnTo>
                  <a:lnTo>
                    <a:pt x="32480" y="85916"/>
                  </a:lnTo>
                  <a:lnTo>
                    <a:pt x="32331" y="86215"/>
                  </a:lnTo>
                  <a:lnTo>
                    <a:pt x="32181" y="87113"/>
                  </a:lnTo>
                  <a:lnTo>
                    <a:pt x="32181" y="88011"/>
                  </a:lnTo>
                  <a:lnTo>
                    <a:pt x="32331" y="88011"/>
                  </a:lnTo>
                  <a:lnTo>
                    <a:pt x="32480" y="86814"/>
                  </a:lnTo>
                  <a:lnTo>
                    <a:pt x="32630" y="86065"/>
                  </a:lnTo>
                  <a:lnTo>
                    <a:pt x="33378" y="86365"/>
                  </a:lnTo>
                  <a:lnTo>
                    <a:pt x="33229" y="87263"/>
                  </a:lnTo>
                  <a:lnTo>
                    <a:pt x="33229" y="88161"/>
                  </a:lnTo>
                  <a:lnTo>
                    <a:pt x="33528" y="87412"/>
                  </a:lnTo>
                  <a:lnTo>
                    <a:pt x="33678" y="86514"/>
                  </a:lnTo>
                  <a:lnTo>
                    <a:pt x="34426" y="86814"/>
                  </a:lnTo>
                  <a:lnTo>
                    <a:pt x="34276" y="87263"/>
                  </a:lnTo>
                  <a:lnTo>
                    <a:pt x="34276" y="87712"/>
                  </a:lnTo>
                  <a:lnTo>
                    <a:pt x="34276" y="88310"/>
                  </a:lnTo>
                  <a:lnTo>
                    <a:pt x="34576" y="87263"/>
                  </a:lnTo>
                  <a:lnTo>
                    <a:pt x="34576" y="86963"/>
                  </a:lnTo>
                  <a:lnTo>
                    <a:pt x="35324" y="87263"/>
                  </a:lnTo>
                  <a:lnTo>
                    <a:pt x="35174" y="88610"/>
                  </a:lnTo>
                  <a:lnTo>
                    <a:pt x="35324" y="88759"/>
                  </a:lnTo>
                  <a:lnTo>
                    <a:pt x="35324" y="88610"/>
                  </a:lnTo>
                  <a:lnTo>
                    <a:pt x="35474" y="87412"/>
                  </a:lnTo>
                  <a:lnTo>
                    <a:pt x="35923" y="87712"/>
                  </a:lnTo>
                  <a:lnTo>
                    <a:pt x="36072" y="87712"/>
                  </a:lnTo>
                  <a:lnTo>
                    <a:pt x="36072" y="88011"/>
                  </a:lnTo>
                  <a:lnTo>
                    <a:pt x="36222" y="88909"/>
                  </a:lnTo>
                  <a:lnTo>
                    <a:pt x="36372" y="88161"/>
                  </a:lnTo>
                  <a:lnTo>
                    <a:pt x="36372" y="87861"/>
                  </a:lnTo>
                  <a:lnTo>
                    <a:pt x="36821" y="88161"/>
                  </a:lnTo>
                  <a:lnTo>
                    <a:pt x="36971" y="88310"/>
                  </a:lnTo>
                  <a:lnTo>
                    <a:pt x="37120" y="89059"/>
                  </a:lnTo>
                  <a:lnTo>
                    <a:pt x="37270" y="88310"/>
                  </a:lnTo>
                  <a:lnTo>
                    <a:pt x="38018" y="88759"/>
                  </a:lnTo>
                  <a:lnTo>
                    <a:pt x="38018" y="89358"/>
                  </a:lnTo>
                  <a:lnTo>
                    <a:pt x="36522" y="89508"/>
                  </a:lnTo>
                  <a:lnTo>
                    <a:pt x="35474" y="89508"/>
                  </a:lnTo>
                  <a:lnTo>
                    <a:pt x="24398" y="90107"/>
                  </a:lnTo>
                  <a:lnTo>
                    <a:pt x="24398" y="90107"/>
                  </a:lnTo>
                  <a:lnTo>
                    <a:pt x="25146" y="86065"/>
                  </a:lnTo>
                  <a:lnTo>
                    <a:pt x="25296" y="86065"/>
                  </a:lnTo>
                  <a:lnTo>
                    <a:pt x="25745" y="84269"/>
                  </a:lnTo>
                  <a:lnTo>
                    <a:pt x="26044" y="83521"/>
                  </a:lnTo>
                  <a:lnTo>
                    <a:pt x="26194" y="82623"/>
                  </a:lnTo>
                  <a:close/>
                  <a:moveTo>
                    <a:pt x="183356" y="82623"/>
                  </a:moveTo>
                  <a:lnTo>
                    <a:pt x="183506" y="83521"/>
                  </a:lnTo>
                  <a:lnTo>
                    <a:pt x="183655" y="84269"/>
                  </a:lnTo>
                  <a:lnTo>
                    <a:pt x="184104" y="86065"/>
                  </a:lnTo>
                  <a:lnTo>
                    <a:pt x="184254" y="86065"/>
                  </a:lnTo>
                  <a:lnTo>
                    <a:pt x="185002" y="90107"/>
                  </a:lnTo>
                  <a:lnTo>
                    <a:pt x="185002" y="90107"/>
                  </a:lnTo>
                  <a:lnTo>
                    <a:pt x="173926" y="89508"/>
                  </a:lnTo>
                  <a:lnTo>
                    <a:pt x="172878" y="89508"/>
                  </a:lnTo>
                  <a:lnTo>
                    <a:pt x="171382" y="89358"/>
                  </a:lnTo>
                  <a:lnTo>
                    <a:pt x="171531" y="88759"/>
                  </a:lnTo>
                  <a:lnTo>
                    <a:pt x="172130" y="88310"/>
                  </a:lnTo>
                  <a:lnTo>
                    <a:pt x="172280" y="89059"/>
                  </a:lnTo>
                  <a:lnTo>
                    <a:pt x="172429" y="89059"/>
                  </a:lnTo>
                  <a:lnTo>
                    <a:pt x="172429" y="88310"/>
                  </a:lnTo>
                  <a:lnTo>
                    <a:pt x="172579" y="88161"/>
                  </a:lnTo>
                  <a:lnTo>
                    <a:pt x="173028" y="87861"/>
                  </a:lnTo>
                  <a:lnTo>
                    <a:pt x="173028" y="88161"/>
                  </a:lnTo>
                  <a:lnTo>
                    <a:pt x="173178" y="88909"/>
                  </a:lnTo>
                  <a:lnTo>
                    <a:pt x="173178" y="89059"/>
                  </a:lnTo>
                  <a:lnTo>
                    <a:pt x="173328" y="88909"/>
                  </a:lnTo>
                  <a:lnTo>
                    <a:pt x="173328" y="88011"/>
                  </a:lnTo>
                  <a:lnTo>
                    <a:pt x="173328" y="87712"/>
                  </a:lnTo>
                  <a:lnTo>
                    <a:pt x="173477" y="87712"/>
                  </a:lnTo>
                  <a:lnTo>
                    <a:pt x="173926" y="87412"/>
                  </a:lnTo>
                  <a:lnTo>
                    <a:pt x="174076" y="88610"/>
                  </a:lnTo>
                  <a:lnTo>
                    <a:pt x="174226" y="88759"/>
                  </a:lnTo>
                  <a:lnTo>
                    <a:pt x="174226" y="88610"/>
                  </a:lnTo>
                  <a:lnTo>
                    <a:pt x="174226" y="87263"/>
                  </a:lnTo>
                  <a:lnTo>
                    <a:pt x="174824" y="86963"/>
                  </a:lnTo>
                  <a:lnTo>
                    <a:pt x="174824" y="87263"/>
                  </a:lnTo>
                  <a:lnTo>
                    <a:pt x="175124" y="88310"/>
                  </a:lnTo>
                  <a:lnTo>
                    <a:pt x="175273" y="87712"/>
                  </a:lnTo>
                  <a:lnTo>
                    <a:pt x="175124" y="87263"/>
                  </a:lnTo>
                  <a:lnTo>
                    <a:pt x="175124" y="86814"/>
                  </a:lnTo>
                  <a:lnTo>
                    <a:pt x="175722" y="86514"/>
                  </a:lnTo>
                  <a:lnTo>
                    <a:pt x="175872" y="87412"/>
                  </a:lnTo>
                  <a:lnTo>
                    <a:pt x="176171" y="88161"/>
                  </a:lnTo>
                  <a:lnTo>
                    <a:pt x="176171" y="87263"/>
                  </a:lnTo>
                  <a:lnTo>
                    <a:pt x="176022" y="86365"/>
                  </a:lnTo>
                  <a:lnTo>
                    <a:pt x="176770" y="86065"/>
                  </a:lnTo>
                  <a:lnTo>
                    <a:pt x="176920" y="86814"/>
                  </a:lnTo>
                  <a:lnTo>
                    <a:pt x="177069" y="88011"/>
                  </a:lnTo>
                  <a:lnTo>
                    <a:pt x="177219" y="88011"/>
                  </a:lnTo>
                  <a:lnTo>
                    <a:pt x="177219" y="87113"/>
                  </a:lnTo>
                  <a:lnTo>
                    <a:pt x="177069" y="86215"/>
                  </a:lnTo>
                  <a:lnTo>
                    <a:pt x="177069" y="85916"/>
                  </a:lnTo>
                  <a:lnTo>
                    <a:pt x="177668" y="85466"/>
                  </a:lnTo>
                  <a:lnTo>
                    <a:pt x="177818" y="85916"/>
                  </a:lnTo>
                  <a:lnTo>
                    <a:pt x="178267" y="87861"/>
                  </a:lnTo>
                  <a:lnTo>
                    <a:pt x="178267" y="87113"/>
                  </a:lnTo>
                  <a:lnTo>
                    <a:pt x="178117" y="86365"/>
                  </a:lnTo>
                  <a:lnTo>
                    <a:pt x="177968" y="85317"/>
                  </a:lnTo>
                  <a:lnTo>
                    <a:pt x="178716" y="85017"/>
                  </a:lnTo>
                  <a:lnTo>
                    <a:pt x="178866" y="85766"/>
                  </a:lnTo>
                  <a:lnTo>
                    <a:pt x="179015" y="86814"/>
                  </a:lnTo>
                  <a:lnTo>
                    <a:pt x="179315" y="87562"/>
                  </a:lnTo>
                  <a:lnTo>
                    <a:pt x="179315" y="86215"/>
                  </a:lnTo>
                  <a:lnTo>
                    <a:pt x="179015" y="84868"/>
                  </a:lnTo>
                  <a:lnTo>
                    <a:pt x="180063" y="84269"/>
                  </a:lnTo>
                  <a:lnTo>
                    <a:pt x="180362" y="85167"/>
                  </a:lnTo>
                  <a:lnTo>
                    <a:pt x="180512" y="86963"/>
                  </a:lnTo>
                  <a:lnTo>
                    <a:pt x="180662" y="86963"/>
                  </a:lnTo>
                  <a:lnTo>
                    <a:pt x="180662" y="86215"/>
                  </a:lnTo>
                  <a:lnTo>
                    <a:pt x="180662" y="85466"/>
                  </a:lnTo>
                  <a:lnTo>
                    <a:pt x="180362" y="84119"/>
                  </a:lnTo>
                  <a:lnTo>
                    <a:pt x="181111" y="83670"/>
                  </a:lnTo>
                  <a:lnTo>
                    <a:pt x="181410" y="85017"/>
                  </a:lnTo>
                  <a:lnTo>
                    <a:pt x="181560" y="85916"/>
                  </a:lnTo>
                  <a:lnTo>
                    <a:pt x="181859" y="86963"/>
                  </a:lnTo>
                  <a:lnTo>
                    <a:pt x="181859" y="86814"/>
                  </a:lnTo>
                  <a:lnTo>
                    <a:pt x="181859" y="85916"/>
                  </a:lnTo>
                  <a:lnTo>
                    <a:pt x="181710" y="85017"/>
                  </a:lnTo>
                  <a:lnTo>
                    <a:pt x="181410" y="83670"/>
                  </a:lnTo>
                  <a:lnTo>
                    <a:pt x="182308" y="83221"/>
                  </a:lnTo>
                  <a:lnTo>
                    <a:pt x="182458" y="84419"/>
                  </a:lnTo>
                  <a:lnTo>
                    <a:pt x="182907" y="86365"/>
                  </a:lnTo>
                  <a:lnTo>
                    <a:pt x="183057" y="86365"/>
                  </a:lnTo>
                  <a:lnTo>
                    <a:pt x="183057" y="85466"/>
                  </a:lnTo>
                  <a:lnTo>
                    <a:pt x="182907" y="84568"/>
                  </a:lnTo>
                  <a:lnTo>
                    <a:pt x="182608" y="83072"/>
                  </a:lnTo>
                  <a:lnTo>
                    <a:pt x="183356" y="82623"/>
                  </a:lnTo>
                  <a:close/>
                  <a:moveTo>
                    <a:pt x="50891" y="51340"/>
                  </a:moveTo>
                  <a:lnTo>
                    <a:pt x="54932" y="54333"/>
                  </a:lnTo>
                  <a:lnTo>
                    <a:pt x="55680" y="54932"/>
                  </a:lnTo>
                  <a:lnTo>
                    <a:pt x="68852" y="64661"/>
                  </a:lnTo>
                  <a:lnTo>
                    <a:pt x="70199" y="65709"/>
                  </a:lnTo>
                  <a:lnTo>
                    <a:pt x="75887" y="69900"/>
                  </a:lnTo>
                  <a:lnTo>
                    <a:pt x="77084" y="70798"/>
                  </a:lnTo>
                  <a:lnTo>
                    <a:pt x="92052" y="81874"/>
                  </a:lnTo>
                  <a:lnTo>
                    <a:pt x="90855" y="90705"/>
                  </a:lnTo>
                  <a:lnTo>
                    <a:pt x="88460" y="91154"/>
                  </a:lnTo>
                  <a:lnTo>
                    <a:pt x="89059" y="90406"/>
                  </a:lnTo>
                  <a:lnTo>
                    <a:pt x="89657" y="89807"/>
                  </a:lnTo>
                  <a:lnTo>
                    <a:pt x="89657" y="89657"/>
                  </a:lnTo>
                  <a:lnTo>
                    <a:pt x="89508" y="89657"/>
                  </a:lnTo>
                  <a:lnTo>
                    <a:pt x="88610" y="90406"/>
                  </a:lnTo>
                  <a:lnTo>
                    <a:pt x="87861" y="91154"/>
                  </a:lnTo>
                  <a:lnTo>
                    <a:pt x="84269" y="91753"/>
                  </a:lnTo>
                  <a:lnTo>
                    <a:pt x="85766" y="90406"/>
                  </a:lnTo>
                  <a:lnTo>
                    <a:pt x="86963" y="89059"/>
                  </a:lnTo>
                  <a:lnTo>
                    <a:pt x="87562" y="88460"/>
                  </a:lnTo>
                  <a:lnTo>
                    <a:pt x="88011" y="87861"/>
                  </a:lnTo>
                  <a:lnTo>
                    <a:pt x="88011" y="87712"/>
                  </a:lnTo>
                  <a:lnTo>
                    <a:pt x="87262" y="88310"/>
                  </a:lnTo>
                  <a:lnTo>
                    <a:pt x="86664" y="88909"/>
                  </a:lnTo>
                  <a:lnTo>
                    <a:pt x="85466" y="90107"/>
                  </a:lnTo>
                  <a:lnTo>
                    <a:pt x="83820" y="91753"/>
                  </a:lnTo>
                  <a:lnTo>
                    <a:pt x="81724" y="92052"/>
                  </a:lnTo>
                  <a:lnTo>
                    <a:pt x="70499" y="77384"/>
                  </a:lnTo>
                  <a:lnTo>
                    <a:pt x="69600" y="76186"/>
                  </a:lnTo>
                  <a:lnTo>
                    <a:pt x="65409" y="70499"/>
                  </a:lnTo>
                  <a:lnTo>
                    <a:pt x="64362" y="69152"/>
                  </a:lnTo>
                  <a:lnTo>
                    <a:pt x="54483" y="56279"/>
                  </a:lnTo>
                  <a:lnTo>
                    <a:pt x="53884" y="55381"/>
                  </a:lnTo>
                  <a:lnTo>
                    <a:pt x="50891" y="51340"/>
                  </a:lnTo>
                  <a:close/>
                  <a:moveTo>
                    <a:pt x="157462" y="50591"/>
                  </a:moveTo>
                  <a:lnTo>
                    <a:pt x="154468" y="54483"/>
                  </a:lnTo>
                  <a:lnTo>
                    <a:pt x="154019" y="55231"/>
                  </a:lnTo>
                  <a:lnTo>
                    <a:pt x="144290" y="68253"/>
                  </a:lnTo>
                  <a:lnTo>
                    <a:pt x="143242" y="69750"/>
                  </a:lnTo>
                  <a:lnTo>
                    <a:pt x="139051" y="75438"/>
                  </a:lnTo>
                  <a:lnTo>
                    <a:pt x="138153" y="76635"/>
                  </a:lnTo>
                  <a:lnTo>
                    <a:pt x="126778" y="92052"/>
                  </a:lnTo>
                  <a:lnTo>
                    <a:pt x="118695" y="91005"/>
                  </a:lnTo>
                  <a:lnTo>
                    <a:pt x="118396" y="88759"/>
                  </a:lnTo>
                  <a:lnTo>
                    <a:pt x="118396" y="88759"/>
                  </a:lnTo>
                  <a:lnTo>
                    <a:pt x="119144" y="89358"/>
                  </a:lnTo>
                  <a:lnTo>
                    <a:pt x="119144" y="89208"/>
                  </a:lnTo>
                  <a:lnTo>
                    <a:pt x="118246" y="88161"/>
                  </a:lnTo>
                  <a:lnTo>
                    <a:pt x="117797" y="84718"/>
                  </a:lnTo>
                  <a:lnTo>
                    <a:pt x="118545" y="85466"/>
                  </a:lnTo>
                  <a:lnTo>
                    <a:pt x="119743" y="86664"/>
                  </a:lnTo>
                  <a:lnTo>
                    <a:pt x="120341" y="87263"/>
                  </a:lnTo>
                  <a:lnTo>
                    <a:pt x="120940" y="87712"/>
                  </a:lnTo>
                  <a:lnTo>
                    <a:pt x="121090" y="87712"/>
                  </a:lnTo>
                  <a:lnTo>
                    <a:pt x="120641" y="86963"/>
                  </a:lnTo>
                  <a:lnTo>
                    <a:pt x="120042" y="86365"/>
                  </a:lnTo>
                  <a:lnTo>
                    <a:pt x="118695" y="85167"/>
                  </a:lnTo>
                  <a:lnTo>
                    <a:pt x="117647" y="84119"/>
                  </a:lnTo>
                  <a:lnTo>
                    <a:pt x="117198" y="80976"/>
                  </a:lnTo>
                  <a:lnTo>
                    <a:pt x="131567" y="70199"/>
                  </a:lnTo>
                  <a:lnTo>
                    <a:pt x="132765" y="69301"/>
                  </a:lnTo>
                  <a:lnTo>
                    <a:pt x="138452" y="64961"/>
                  </a:lnTo>
                  <a:lnTo>
                    <a:pt x="139800" y="63913"/>
                  </a:lnTo>
                  <a:lnTo>
                    <a:pt x="152672" y="54184"/>
                  </a:lnTo>
                  <a:lnTo>
                    <a:pt x="153570" y="53585"/>
                  </a:lnTo>
                  <a:lnTo>
                    <a:pt x="157462" y="50591"/>
                  </a:lnTo>
                  <a:close/>
                  <a:moveTo>
                    <a:pt x="149379" y="77833"/>
                  </a:moveTo>
                  <a:lnTo>
                    <a:pt x="151175" y="81275"/>
                  </a:lnTo>
                  <a:lnTo>
                    <a:pt x="152822" y="84868"/>
                  </a:lnTo>
                  <a:lnTo>
                    <a:pt x="154169" y="88460"/>
                  </a:lnTo>
                  <a:lnTo>
                    <a:pt x="155366" y="92352"/>
                  </a:lnTo>
                  <a:lnTo>
                    <a:pt x="148481" y="93100"/>
                  </a:lnTo>
                  <a:lnTo>
                    <a:pt x="147583" y="90107"/>
                  </a:lnTo>
                  <a:lnTo>
                    <a:pt x="146385" y="87263"/>
                  </a:lnTo>
                  <a:lnTo>
                    <a:pt x="145038" y="84419"/>
                  </a:lnTo>
                  <a:lnTo>
                    <a:pt x="143542" y="81575"/>
                  </a:lnTo>
                  <a:lnTo>
                    <a:pt x="149379" y="77833"/>
                  </a:lnTo>
                  <a:close/>
                  <a:moveTo>
                    <a:pt x="60620" y="76935"/>
                  </a:moveTo>
                  <a:lnTo>
                    <a:pt x="66457" y="80527"/>
                  </a:lnTo>
                  <a:lnTo>
                    <a:pt x="64661" y="83521"/>
                  </a:lnTo>
                  <a:lnTo>
                    <a:pt x="63164" y="86664"/>
                  </a:lnTo>
                  <a:lnTo>
                    <a:pt x="61967" y="89957"/>
                  </a:lnTo>
                  <a:lnTo>
                    <a:pt x="60919" y="93399"/>
                  </a:lnTo>
                  <a:lnTo>
                    <a:pt x="54184" y="91903"/>
                  </a:lnTo>
                  <a:lnTo>
                    <a:pt x="55381" y="88011"/>
                  </a:lnTo>
                  <a:lnTo>
                    <a:pt x="56878" y="84119"/>
                  </a:lnTo>
                  <a:lnTo>
                    <a:pt x="58524" y="80527"/>
                  </a:lnTo>
                  <a:lnTo>
                    <a:pt x="60620" y="76935"/>
                  </a:lnTo>
                  <a:close/>
                  <a:moveTo>
                    <a:pt x="139051" y="77683"/>
                  </a:moveTo>
                  <a:lnTo>
                    <a:pt x="140398" y="79479"/>
                  </a:lnTo>
                  <a:lnTo>
                    <a:pt x="141745" y="81575"/>
                  </a:lnTo>
                  <a:lnTo>
                    <a:pt x="142943" y="83521"/>
                  </a:lnTo>
                  <a:lnTo>
                    <a:pt x="144140" y="85766"/>
                  </a:lnTo>
                  <a:lnTo>
                    <a:pt x="145038" y="87861"/>
                  </a:lnTo>
                  <a:lnTo>
                    <a:pt x="145936" y="90256"/>
                  </a:lnTo>
                  <a:lnTo>
                    <a:pt x="146685" y="92501"/>
                  </a:lnTo>
                  <a:lnTo>
                    <a:pt x="147283" y="94896"/>
                  </a:lnTo>
                  <a:lnTo>
                    <a:pt x="128274" y="92202"/>
                  </a:lnTo>
                  <a:lnTo>
                    <a:pt x="139051" y="77683"/>
                  </a:lnTo>
                  <a:close/>
                  <a:moveTo>
                    <a:pt x="69750" y="78432"/>
                  </a:moveTo>
                  <a:lnTo>
                    <a:pt x="80377" y="92352"/>
                  </a:lnTo>
                  <a:lnTo>
                    <a:pt x="61967" y="95046"/>
                  </a:lnTo>
                  <a:lnTo>
                    <a:pt x="61967" y="95046"/>
                  </a:lnTo>
                  <a:lnTo>
                    <a:pt x="62566" y="92801"/>
                  </a:lnTo>
                  <a:lnTo>
                    <a:pt x="63314" y="90556"/>
                  </a:lnTo>
                  <a:lnTo>
                    <a:pt x="64062" y="88460"/>
                  </a:lnTo>
                  <a:lnTo>
                    <a:pt x="64960" y="86215"/>
                  </a:lnTo>
                  <a:lnTo>
                    <a:pt x="66008" y="84119"/>
                  </a:lnTo>
                  <a:lnTo>
                    <a:pt x="67206" y="82174"/>
                  </a:lnTo>
                  <a:lnTo>
                    <a:pt x="68403" y="80228"/>
                  </a:lnTo>
                  <a:lnTo>
                    <a:pt x="69750" y="78432"/>
                  </a:lnTo>
                  <a:close/>
                  <a:moveTo>
                    <a:pt x="155516" y="93250"/>
                  </a:moveTo>
                  <a:lnTo>
                    <a:pt x="156115" y="96094"/>
                  </a:lnTo>
                  <a:lnTo>
                    <a:pt x="148930" y="95046"/>
                  </a:lnTo>
                  <a:lnTo>
                    <a:pt x="148631" y="94148"/>
                  </a:lnTo>
                  <a:lnTo>
                    <a:pt x="155516" y="93250"/>
                  </a:lnTo>
                  <a:close/>
                  <a:moveTo>
                    <a:pt x="53884" y="92950"/>
                  </a:moveTo>
                  <a:lnTo>
                    <a:pt x="60620" y="94447"/>
                  </a:lnTo>
                  <a:lnTo>
                    <a:pt x="60470" y="95345"/>
                  </a:lnTo>
                  <a:lnTo>
                    <a:pt x="53285" y="96393"/>
                  </a:lnTo>
                  <a:lnTo>
                    <a:pt x="53884" y="92950"/>
                  </a:lnTo>
                  <a:close/>
                  <a:moveTo>
                    <a:pt x="154767" y="56129"/>
                  </a:moveTo>
                  <a:lnTo>
                    <a:pt x="157013" y="58524"/>
                  </a:lnTo>
                  <a:lnTo>
                    <a:pt x="159108" y="61069"/>
                  </a:lnTo>
                  <a:lnTo>
                    <a:pt x="161054" y="63613"/>
                  </a:lnTo>
                  <a:lnTo>
                    <a:pt x="163000" y="66308"/>
                  </a:lnTo>
                  <a:lnTo>
                    <a:pt x="158509" y="70948"/>
                  </a:lnTo>
                  <a:lnTo>
                    <a:pt x="164796" y="69152"/>
                  </a:lnTo>
                  <a:lnTo>
                    <a:pt x="167041" y="73492"/>
                  </a:lnTo>
                  <a:lnTo>
                    <a:pt x="169137" y="77833"/>
                  </a:lnTo>
                  <a:lnTo>
                    <a:pt x="170933" y="82473"/>
                  </a:lnTo>
                  <a:lnTo>
                    <a:pt x="172280" y="87263"/>
                  </a:lnTo>
                  <a:lnTo>
                    <a:pt x="166592" y="90107"/>
                  </a:lnTo>
                  <a:lnTo>
                    <a:pt x="173028" y="90406"/>
                  </a:lnTo>
                  <a:lnTo>
                    <a:pt x="173777" y="94447"/>
                  </a:lnTo>
                  <a:lnTo>
                    <a:pt x="174226" y="98638"/>
                  </a:lnTo>
                  <a:lnTo>
                    <a:pt x="157911" y="96393"/>
                  </a:lnTo>
                  <a:lnTo>
                    <a:pt x="157312" y="93100"/>
                  </a:lnTo>
                  <a:lnTo>
                    <a:pt x="161204" y="92651"/>
                  </a:lnTo>
                  <a:lnTo>
                    <a:pt x="161653" y="93250"/>
                  </a:lnTo>
                  <a:lnTo>
                    <a:pt x="162401" y="93699"/>
                  </a:lnTo>
                  <a:lnTo>
                    <a:pt x="163299" y="93848"/>
                  </a:lnTo>
                  <a:lnTo>
                    <a:pt x="164047" y="93549"/>
                  </a:lnTo>
                  <a:lnTo>
                    <a:pt x="164497" y="93399"/>
                  </a:lnTo>
                  <a:lnTo>
                    <a:pt x="164796" y="93100"/>
                  </a:lnTo>
                  <a:lnTo>
                    <a:pt x="165245" y="92352"/>
                  </a:lnTo>
                  <a:lnTo>
                    <a:pt x="165395" y="91603"/>
                  </a:lnTo>
                  <a:lnTo>
                    <a:pt x="165245" y="91154"/>
                  </a:lnTo>
                  <a:lnTo>
                    <a:pt x="165095" y="90705"/>
                  </a:lnTo>
                  <a:lnTo>
                    <a:pt x="164946" y="90256"/>
                  </a:lnTo>
                  <a:lnTo>
                    <a:pt x="164646" y="89957"/>
                  </a:lnTo>
                  <a:lnTo>
                    <a:pt x="163898" y="89508"/>
                  </a:lnTo>
                  <a:lnTo>
                    <a:pt x="163000" y="89358"/>
                  </a:lnTo>
                  <a:lnTo>
                    <a:pt x="162700" y="89508"/>
                  </a:lnTo>
                  <a:lnTo>
                    <a:pt x="162251" y="89657"/>
                  </a:lnTo>
                  <a:lnTo>
                    <a:pt x="161653" y="89957"/>
                  </a:lnTo>
                  <a:lnTo>
                    <a:pt x="161353" y="90406"/>
                  </a:lnTo>
                  <a:lnTo>
                    <a:pt x="161054" y="91005"/>
                  </a:lnTo>
                  <a:lnTo>
                    <a:pt x="160904" y="91603"/>
                  </a:lnTo>
                  <a:lnTo>
                    <a:pt x="157013" y="92052"/>
                  </a:lnTo>
                  <a:lnTo>
                    <a:pt x="155965" y="88161"/>
                  </a:lnTo>
                  <a:lnTo>
                    <a:pt x="154468" y="84269"/>
                  </a:lnTo>
                  <a:lnTo>
                    <a:pt x="152822" y="80527"/>
                  </a:lnTo>
                  <a:lnTo>
                    <a:pt x="150876" y="76935"/>
                  </a:lnTo>
                  <a:lnTo>
                    <a:pt x="154169" y="74690"/>
                  </a:lnTo>
                  <a:lnTo>
                    <a:pt x="154917" y="75139"/>
                  </a:lnTo>
                  <a:lnTo>
                    <a:pt x="155665" y="75288"/>
                  </a:lnTo>
                  <a:lnTo>
                    <a:pt x="156564" y="74989"/>
                  </a:lnTo>
                  <a:lnTo>
                    <a:pt x="157312" y="74540"/>
                  </a:lnTo>
                  <a:lnTo>
                    <a:pt x="157611" y="74241"/>
                  </a:lnTo>
                  <a:lnTo>
                    <a:pt x="157761" y="73941"/>
                  </a:lnTo>
                  <a:lnTo>
                    <a:pt x="157911" y="73043"/>
                  </a:lnTo>
                  <a:lnTo>
                    <a:pt x="157761" y="72295"/>
                  </a:lnTo>
                  <a:lnTo>
                    <a:pt x="157611" y="71846"/>
                  </a:lnTo>
                  <a:lnTo>
                    <a:pt x="157312" y="71546"/>
                  </a:lnTo>
                  <a:lnTo>
                    <a:pt x="157013" y="71247"/>
                  </a:lnTo>
                  <a:lnTo>
                    <a:pt x="156564" y="70948"/>
                  </a:lnTo>
                  <a:lnTo>
                    <a:pt x="155815" y="70798"/>
                  </a:lnTo>
                  <a:lnTo>
                    <a:pt x="154917" y="70948"/>
                  </a:lnTo>
                  <a:lnTo>
                    <a:pt x="154468" y="71097"/>
                  </a:lnTo>
                  <a:lnTo>
                    <a:pt x="154169" y="71397"/>
                  </a:lnTo>
                  <a:lnTo>
                    <a:pt x="153720" y="71995"/>
                  </a:lnTo>
                  <a:lnTo>
                    <a:pt x="153570" y="72594"/>
                  </a:lnTo>
                  <a:lnTo>
                    <a:pt x="153570" y="73193"/>
                  </a:lnTo>
                  <a:lnTo>
                    <a:pt x="153720" y="73792"/>
                  </a:lnTo>
                  <a:lnTo>
                    <a:pt x="150277" y="76037"/>
                  </a:lnTo>
                  <a:lnTo>
                    <a:pt x="147882" y="72594"/>
                  </a:lnTo>
                  <a:lnTo>
                    <a:pt x="145188" y="69301"/>
                  </a:lnTo>
                  <a:lnTo>
                    <a:pt x="154767" y="56129"/>
                  </a:lnTo>
                  <a:close/>
                  <a:moveTo>
                    <a:pt x="53735" y="57177"/>
                  </a:moveTo>
                  <a:lnTo>
                    <a:pt x="63464" y="70050"/>
                  </a:lnTo>
                  <a:lnTo>
                    <a:pt x="61518" y="72594"/>
                  </a:lnTo>
                  <a:lnTo>
                    <a:pt x="59722" y="75139"/>
                  </a:lnTo>
                  <a:lnTo>
                    <a:pt x="56429" y="73193"/>
                  </a:lnTo>
                  <a:lnTo>
                    <a:pt x="56578" y="72444"/>
                  </a:lnTo>
                  <a:lnTo>
                    <a:pt x="56279" y="71546"/>
                  </a:lnTo>
                  <a:lnTo>
                    <a:pt x="55830" y="70948"/>
                  </a:lnTo>
                  <a:lnTo>
                    <a:pt x="55082" y="70499"/>
                  </a:lnTo>
                  <a:lnTo>
                    <a:pt x="54633" y="70349"/>
                  </a:lnTo>
                  <a:lnTo>
                    <a:pt x="54184" y="70349"/>
                  </a:lnTo>
                  <a:lnTo>
                    <a:pt x="53435" y="70648"/>
                  </a:lnTo>
                  <a:lnTo>
                    <a:pt x="52687" y="71097"/>
                  </a:lnTo>
                  <a:lnTo>
                    <a:pt x="52537" y="71397"/>
                  </a:lnTo>
                  <a:lnTo>
                    <a:pt x="52238" y="71846"/>
                  </a:lnTo>
                  <a:lnTo>
                    <a:pt x="52238" y="72295"/>
                  </a:lnTo>
                  <a:lnTo>
                    <a:pt x="52238" y="72744"/>
                  </a:lnTo>
                  <a:lnTo>
                    <a:pt x="52387" y="73492"/>
                  </a:lnTo>
                  <a:lnTo>
                    <a:pt x="52836" y="74241"/>
                  </a:lnTo>
                  <a:lnTo>
                    <a:pt x="53285" y="74540"/>
                  </a:lnTo>
                  <a:lnTo>
                    <a:pt x="53585" y="74690"/>
                  </a:lnTo>
                  <a:lnTo>
                    <a:pt x="54333" y="74839"/>
                  </a:lnTo>
                  <a:lnTo>
                    <a:pt x="54932" y="74690"/>
                  </a:lnTo>
                  <a:lnTo>
                    <a:pt x="55531" y="74540"/>
                  </a:lnTo>
                  <a:lnTo>
                    <a:pt x="55980" y="74091"/>
                  </a:lnTo>
                  <a:lnTo>
                    <a:pt x="59123" y="76037"/>
                  </a:lnTo>
                  <a:lnTo>
                    <a:pt x="57027" y="79629"/>
                  </a:lnTo>
                  <a:lnTo>
                    <a:pt x="55231" y="83521"/>
                  </a:lnTo>
                  <a:lnTo>
                    <a:pt x="53585" y="87412"/>
                  </a:lnTo>
                  <a:lnTo>
                    <a:pt x="52387" y="91603"/>
                  </a:lnTo>
                  <a:lnTo>
                    <a:pt x="48645" y="90705"/>
                  </a:lnTo>
                  <a:lnTo>
                    <a:pt x="48496" y="89957"/>
                  </a:lnTo>
                  <a:lnTo>
                    <a:pt x="47897" y="89208"/>
                  </a:lnTo>
                  <a:lnTo>
                    <a:pt x="47298" y="88759"/>
                  </a:lnTo>
                  <a:lnTo>
                    <a:pt x="46400" y="88610"/>
                  </a:lnTo>
                  <a:lnTo>
                    <a:pt x="45951" y="88759"/>
                  </a:lnTo>
                  <a:lnTo>
                    <a:pt x="45652" y="88759"/>
                  </a:lnTo>
                  <a:lnTo>
                    <a:pt x="44904" y="89358"/>
                  </a:lnTo>
                  <a:lnTo>
                    <a:pt x="44454" y="89957"/>
                  </a:lnTo>
                  <a:lnTo>
                    <a:pt x="44305" y="90406"/>
                  </a:lnTo>
                  <a:lnTo>
                    <a:pt x="44155" y="90855"/>
                  </a:lnTo>
                  <a:lnTo>
                    <a:pt x="44305" y="91304"/>
                  </a:lnTo>
                  <a:lnTo>
                    <a:pt x="44454" y="91753"/>
                  </a:lnTo>
                  <a:lnTo>
                    <a:pt x="44904" y="92352"/>
                  </a:lnTo>
                  <a:lnTo>
                    <a:pt x="45502" y="92950"/>
                  </a:lnTo>
                  <a:lnTo>
                    <a:pt x="45951" y="92950"/>
                  </a:lnTo>
                  <a:lnTo>
                    <a:pt x="46400" y="93100"/>
                  </a:lnTo>
                  <a:lnTo>
                    <a:pt x="46999" y="92950"/>
                  </a:lnTo>
                  <a:lnTo>
                    <a:pt x="47598" y="92651"/>
                  </a:lnTo>
                  <a:lnTo>
                    <a:pt x="48047" y="92352"/>
                  </a:lnTo>
                  <a:lnTo>
                    <a:pt x="48496" y="91753"/>
                  </a:lnTo>
                  <a:lnTo>
                    <a:pt x="52238" y="92501"/>
                  </a:lnTo>
                  <a:lnTo>
                    <a:pt x="51789" y="94597"/>
                  </a:lnTo>
                  <a:lnTo>
                    <a:pt x="51340" y="96692"/>
                  </a:lnTo>
                  <a:lnTo>
                    <a:pt x="35025" y="99237"/>
                  </a:lnTo>
                  <a:lnTo>
                    <a:pt x="35623" y="94747"/>
                  </a:lnTo>
                  <a:lnTo>
                    <a:pt x="36372" y="90406"/>
                  </a:lnTo>
                  <a:lnTo>
                    <a:pt x="42808" y="90107"/>
                  </a:lnTo>
                  <a:lnTo>
                    <a:pt x="37120" y="87113"/>
                  </a:lnTo>
                  <a:lnTo>
                    <a:pt x="38467" y="82473"/>
                  </a:lnTo>
                  <a:lnTo>
                    <a:pt x="40263" y="77833"/>
                  </a:lnTo>
                  <a:lnTo>
                    <a:pt x="42359" y="73492"/>
                  </a:lnTo>
                  <a:lnTo>
                    <a:pt x="44604" y="69152"/>
                  </a:lnTo>
                  <a:lnTo>
                    <a:pt x="50891" y="70948"/>
                  </a:lnTo>
                  <a:lnTo>
                    <a:pt x="46400" y="66308"/>
                  </a:lnTo>
                  <a:lnTo>
                    <a:pt x="48047" y="63913"/>
                  </a:lnTo>
                  <a:lnTo>
                    <a:pt x="49843" y="61518"/>
                  </a:lnTo>
                  <a:lnTo>
                    <a:pt x="51789" y="59273"/>
                  </a:lnTo>
                  <a:lnTo>
                    <a:pt x="53735" y="57177"/>
                  </a:lnTo>
                  <a:close/>
                  <a:moveTo>
                    <a:pt x="174076" y="90556"/>
                  </a:moveTo>
                  <a:lnTo>
                    <a:pt x="185302" y="91005"/>
                  </a:lnTo>
                  <a:lnTo>
                    <a:pt x="185901" y="95645"/>
                  </a:lnTo>
                  <a:lnTo>
                    <a:pt x="186200" y="100285"/>
                  </a:lnTo>
                  <a:lnTo>
                    <a:pt x="175273" y="98638"/>
                  </a:lnTo>
                  <a:lnTo>
                    <a:pt x="174824" y="94597"/>
                  </a:lnTo>
                  <a:lnTo>
                    <a:pt x="174076" y="90556"/>
                  </a:lnTo>
                  <a:close/>
                  <a:moveTo>
                    <a:pt x="35324" y="90556"/>
                  </a:moveTo>
                  <a:lnTo>
                    <a:pt x="34576" y="94896"/>
                  </a:lnTo>
                  <a:lnTo>
                    <a:pt x="34127" y="99387"/>
                  </a:lnTo>
                  <a:lnTo>
                    <a:pt x="23050" y="101033"/>
                  </a:lnTo>
                  <a:lnTo>
                    <a:pt x="23500" y="95944"/>
                  </a:lnTo>
                  <a:lnTo>
                    <a:pt x="24098" y="91154"/>
                  </a:lnTo>
                  <a:lnTo>
                    <a:pt x="35324" y="90556"/>
                  </a:lnTo>
                  <a:close/>
                  <a:moveTo>
                    <a:pt x="107319" y="15716"/>
                  </a:moveTo>
                  <a:lnTo>
                    <a:pt x="111660" y="16016"/>
                  </a:lnTo>
                  <a:lnTo>
                    <a:pt x="116001" y="16465"/>
                  </a:lnTo>
                  <a:lnTo>
                    <a:pt x="120192" y="17063"/>
                  </a:lnTo>
                  <a:lnTo>
                    <a:pt x="124383" y="17961"/>
                  </a:lnTo>
                  <a:lnTo>
                    <a:pt x="128424" y="19009"/>
                  </a:lnTo>
                  <a:lnTo>
                    <a:pt x="132465" y="20207"/>
                  </a:lnTo>
                  <a:lnTo>
                    <a:pt x="136507" y="21554"/>
                  </a:lnTo>
                  <a:lnTo>
                    <a:pt x="140249" y="23200"/>
                  </a:lnTo>
                  <a:lnTo>
                    <a:pt x="143991" y="24847"/>
                  </a:lnTo>
                  <a:lnTo>
                    <a:pt x="147733" y="26792"/>
                  </a:lnTo>
                  <a:lnTo>
                    <a:pt x="151325" y="28888"/>
                  </a:lnTo>
                  <a:lnTo>
                    <a:pt x="154767" y="31133"/>
                  </a:lnTo>
                  <a:lnTo>
                    <a:pt x="158060" y="33528"/>
                  </a:lnTo>
                  <a:lnTo>
                    <a:pt x="161204" y="36073"/>
                  </a:lnTo>
                  <a:lnTo>
                    <a:pt x="164347" y="38767"/>
                  </a:lnTo>
                  <a:lnTo>
                    <a:pt x="167340" y="41611"/>
                  </a:lnTo>
                  <a:lnTo>
                    <a:pt x="170184" y="44455"/>
                  </a:lnTo>
                  <a:lnTo>
                    <a:pt x="172878" y="47598"/>
                  </a:lnTo>
                  <a:lnTo>
                    <a:pt x="175423" y="50741"/>
                  </a:lnTo>
                  <a:lnTo>
                    <a:pt x="177818" y="54034"/>
                  </a:lnTo>
                  <a:lnTo>
                    <a:pt x="180063" y="57477"/>
                  </a:lnTo>
                  <a:lnTo>
                    <a:pt x="182308" y="61069"/>
                  </a:lnTo>
                  <a:lnTo>
                    <a:pt x="184254" y="64661"/>
                  </a:lnTo>
                  <a:lnTo>
                    <a:pt x="186050" y="68403"/>
                  </a:lnTo>
                  <a:lnTo>
                    <a:pt x="187547" y="72295"/>
                  </a:lnTo>
                  <a:lnTo>
                    <a:pt x="189044" y="76186"/>
                  </a:lnTo>
                  <a:lnTo>
                    <a:pt x="190241" y="80228"/>
                  </a:lnTo>
                  <a:lnTo>
                    <a:pt x="191289" y="84269"/>
                  </a:lnTo>
                  <a:lnTo>
                    <a:pt x="192187" y="88460"/>
                  </a:lnTo>
                  <a:lnTo>
                    <a:pt x="192935" y="92651"/>
                  </a:lnTo>
                  <a:lnTo>
                    <a:pt x="193384" y="96842"/>
                  </a:lnTo>
                  <a:lnTo>
                    <a:pt x="193684" y="101183"/>
                  </a:lnTo>
                  <a:lnTo>
                    <a:pt x="189792" y="100734"/>
                  </a:lnTo>
                  <a:lnTo>
                    <a:pt x="189343" y="95944"/>
                  </a:lnTo>
                  <a:lnTo>
                    <a:pt x="188744" y="91454"/>
                  </a:lnTo>
                  <a:lnTo>
                    <a:pt x="187846" y="86814"/>
                  </a:lnTo>
                  <a:lnTo>
                    <a:pt x="186799" y="82323"/>
                  </a:lnTo>
                  <a:lnTo>
                    <a:pt x="185451" y="77983"/>
                  </a:lnTo>
                  <a:lnTo>
                    <a:pt x="183955" y="73792"/>
                  </a:lnTo>
                  <a:lnTo>
                    <a:pt x="182159" y="69601"/>
                  </a:lnTo>
                  <a:lnTo>
                    <a:pt x="180213" y="65559"/>
                  </a:lnTo>
                  <a:lnTo>
                    <a:pt x="178117" y="61668"/>
                  </a:lnTo>
                  <a:lnTo>
                    <a:pt x="175722" y="57926"/>
                  </a:lnTo>
                  <a:lnTo>
                    <a:pt x="173178" y="54184"/>
                  </a:lnTo>
                  <a:lnTo>
                    <a:pt x="170334" y="50741"/>
                  </a:lnTo>
                  <a:lnTo>
                    <a:pt x="167490" y="47298"/>
                  </a:lnTo>
                  <a:lnTo>
                    <a:pt x="164347" y="44155"/>
                  </a:lnTo>
                  <a:lnTo>
                    <a:pt x="161204" y="41162"/>
                  </a:lnTo>
                  <a:lnTo>
                    <a:pt x="157761" y="38318"/>
                  </a:lnTo>
                  <a:lnTo>
                    <a:pt x="156414" y="37120"/>
                  </a:lnTo>
                  <a:lnTo>
                    <a:pt x="152373" y="34276"/>
                  </a:lnTo>
                  <a:lnTo>
                    <a:pt x="148182" y="31582"/>
                  </a:lnTo>
                  <a:lnTo>
                    <a:pt x="146535" y="30684"/>
                  </a:lnTo>
                  <a:lnTo>
                    <a:pt x="143691" y="29038"/>
                  </a:lnTo>
                  <a:lnTo>
                    <a:pt x="143392" y="28888"/>
                  </a:lnTo>
                  <a:lnTo>
                    <a:pt x="140099" y="27391"/>
                  </a:lnTo>
                  <a:lnTo>
                    <a:pt x="138902" y="26792"/>
                  </a:lnTo>
                  <a:lnTo>
                    <a:pt x="135309" y="25296"/>
                  </a:lnTo>
                  <a:lnTo>
                    <a:pt x="131567" y="23949"/>
                  </a:lnTo>
                  <a:lnTo>
                    <a:pt x="127825" y="22751"/>
                  </a:lnTo>
                  <a:lnTo>
                    <a:pt x="123934" y="21853"/>
                  </a:lnTo>
                  <a:lnTo>
                    <a:pt x="120042" y="20955"/>
                  </a:lnTo>
                  <a:lnTo>
                    <a:pt x="116001" y="20356"/>
                  </a:lnTo>
                  <a:lnTo>
                    <a:pt x="111959" y="19907"/>
                  </a:lnTo>
                  <a:lnTo>
                    <a:pt x="107918" y="19758"/>
                  </a:lnTo>
                  <a:lnTo>
                    <a:pt x="107319" y="15716"/>
                  </a:lnTo>
                  <a:close/>
                  <a:moveTo>
                    <a:pt x="101183" y="15716"/>
                  </a:moveTo>
                  <a:lnTo>
                    <a:pt x="100584" y="19758"/>
                  </a:lnTo>
                  <a:lnTo>
                    <a:pt x="96543" y="20057"/>
                  </a:lnTo>
                  <a:lnTo>
                    <a:pt x="92501" y="20506"/>
                  </a:lnTo>
                  <a:lnTo>
                    <a:pt x="88460" y="21105"/>
                  </a:lnTo>
                  <a:lnTo>
                    <a:pt x="84568" y="22003"/>
                  </a:lnTo>
                  <a:lnTo>
                    <a:pt x="80826" y="23051"/>
                  </a:lnTo>
                  <a:lnTo>
                    <a:pt x="76935" y="24248"/>
                  </a:lnTo>
                  <a:lnTo>
                    <a:pt x="73342" y="25595"/>
                  </a:lnTo>
                  <a:lnTo>
                    <a:pt x="69600" y="27242"/>
                  </a:lnTo>
                  <a:lnTo>
                    <a:pt x="66158" y="28888"/>
                  </a:lnTo>
                  <a:lnTo>
                    <a:pt x="62715" y="30684"/>
                  </a:lnTo>
                  <a:lnTo>
                    <a:pt x="59422" y="32780"/>
                  </a:lnTo>
                  <a:lnTo>
                    <a:pt x="56129" y="34875"/>
                  </a:lnTo>
                  <a:lnTo>
                    <a:pt x="52986" y="37120"/>
                  </a:lnTo>
                  <a:lnTo>
                    <a:pt x="49993" y="39665"/>
                  </a:lnTo>
                  <a:lnTo>
                    <a:pt x="46999" y="42209"/>
                  </a:lnTo>
                  <a:lnTo>
                    <a:pt x="44305" y="44904"/>
                  </a:lnTo>
                  <a:lnTo>
                    <a:pt x="41611" y="47747"/>
                  </a:lnTo>
                  <a:lnTo>
                    <a:pt x="39066" y="50591"/>
                  </a:lnTo>
                  <a:lnTo>
                    <a:pt x="36671" y="53585"/>
                  </a:lnTo>
                  <a:lnTo>
                    <a:pt x="34426" y="56878"/>
                  </a:lnTo>
                  <a:lnTo>
                    <a:pt x="32331" y="60021"/>
                  </a:lnTo>
                  <a:lnTo>
                    <a:pt x="30235" y="63464"/>
                  </a:lnTo>
                  <a:lnTo>
                    <a:pt x="28439" y="66906"/>
                  </a:lnTo>
                  <a:lnTo>
                    <a:pt x="26792" y="70349"/>
                  </a:lnTo>
                  <a:lnTo>
                    <a:pt x="25296" y="74091"/>
                  </a:lnTo>
                  <a:lnTo>
                    <a:pt x="23949" y="77833"/>
                  </a:lnTo>
                  <a:lnTo>
                    <a:pt x="22751" y="81575"/>
                  </a:lnTo>
                  <a:lnTo>
                    <a:pt x="21853" y="85466"/>
                  </a:lnTo>
                  <a:lnTo>
                    <a:pt x="20955" y="89358"/>
                  </a:lnTo>
                  <a:lnTo>
                    <a:pt x="20356" y="93399"/>
                  </a:lnTo>
                  <a:lnTo>
                    <a:pt x="19907" y="97441"/>
                  </a:lnTo>
                  <a:lnTo>
                    <a:pt x="19608" y="101482"/>
                  </a:lnTo>
                  <a:lnTo>
                    <a:pt x="15716" y="102081"/>
                  </a:lnTo>
                  <a:lnTo>
                    <a:pt x="15866" y="97740"/>
                  </a:lnTo>
                  <a:lnTo>
                    <a:pt x="16315" y="93399"/>
                  </a:lnTo>
                  <a:lnTo>
                    <a:pt x="17063" y="89208"/>
                  </a:lnTo>
                  <a:lnTo>
                    <a:pt x="17812" y="85017"/>
                  </a:lnTo>
                  <a:lnTo>
                    <a:pt x="18859" y="80976"/>
                  </a:lnTo>
                  <a:lnTo>
                    <a:pt x="20057" y="76935"/>
                  </a:lnTo>
                  <a:lnTo>
                    <a:pt x="21554" y="73043"/>
                  </a:lnTo>
                  <a:lnTo>
                    <a:pt x="23050" y="69152"/>
                  </a:lnTo>
                  <a:lnTo>
                    <a:pt x="24847" y="65410"/>
                  </a:lnTo>
                  <a:lnTo>
                    <a:pt x="26792" y="61817"/>
                  </a:lnTo>
                  <a:lnTo>
                    <a:pt x="28888" y="58225"/>
                  </a:lnTo>
                  <a:lnTo>
                    <a:pt x="31133" y="54782"/>
                  </a:lnTo>
                  <a:lnTo>
                    <a:pt x="33378" y="51340"/>
                  </a:lnTo>
                  <a:lnTo>
                    <a:pt x="35923" y="48197"/>
                  </a:lnTo>
                  <a:lnTo>
                    <a:pt x="38617" y="45053"/>
                  </a:lnTo>
                  <a:lnTo>
                    <a:pt x="41461" y="42060"/>
                  </a:lnTo>
                  <a:lnTo>
                    <a:pt x="44454" y="39216"/>
                  </a:lnTo>
                  <a:lnTo>
                    <a:pt x="47448" y="36522"/>
                  </a:lnTo>
                  <a:lnTo>
                    <a:pt x="50741" y="33977"/>
                  </a:lnTo>
                  <a:lnTo>
                    <a:pt x="54034" y="31582"/>
                  </a:lnTo>
                  <a:lnTo>
                    <a:pt x="57476" y="29337"/>
                  </a:lnTo>
                  <a:lnTo>
                    <a:pt x="60919" y="27242"/>
                  </a:lnTo>
                  <a:lnTo>
                    <a:pt x="64661" y="25296"/>
                  </a:lnTo>
                  <a:lnTo>
                    <a:pt x="68403" y="23500"/>
                  </a:lnTo>
                  <a:lnTo>
                    <a:pt x="72145" y="21853"/>
                  </a:lnTo>
                  <a:lnTo>
                    <a:pt x="76186" y="20356"/>
                  </a:lnTo>
                  <a:lnTo>
                    <a:pt x="80078" y="19159"/>
                  </a:lnTo>
                  <a:lnTo>
                    <a:pt x="84119" y="18111"/>
                  </a:lnTo>
                  <a:lnTo>
                    <a:pt x="88310" y="17213"/>
                  </a:lnTo>
                  <a:lnTo>
                    <a:pt x="92501" y="16614"/>
                  </a:lnTo>
                  <a:lnTo>
                    <a:pt x="96842" y="16016"/>
                  </a:lnTo>
                  <a:lnTo>
                    <a:pt x="101183" y="15716"/>
                  </a:lnTo>
                  <a:close/>
                  <a:moveTo>
                    <a:pt x="104176" y="5837"/>
                  </a:moveTo>
                  <a:lnTo>
                    <a:pt x="105224" y="12274"/>
                  </a:lnTo>
                  <a:lnTo>
                    <a:pt x="105673" y="15716"/>
                  </a:lnTo>
                  <a:lnTo>
                    <a:pt x="106272" y="19608"/>
                  </a:lnTo>
                  <a:lnTo>
                    <a:pt x="106870" y="23051"/>
                  </a:lnTo>
                  <a:lnTo>
                    <a:pt x="108517" y="33977"/>
                  </a:lnTo>
                  <a:lnTo>
                    <a:pt x="108666" y="35025"/>
                  </a:lnTo>
                  <a:lnTo>
                    <a:pt x="111061" y="51190"/>
                  </a:lnTo>
                  <a:lnTo>
                    <a:pt x="111361" y="52986"/>
                  </a:lnTo>
                  <a:lnTo>
                    <a:pt x="112408" y="60171"/>
                  </a:lnTo>
                  <a:lnTo>
                    <a:pt x="112708" y="61668"/>
                  </a:lnTo>
                  <a:lnTo>
                    <a:pt x="115552" y="80826"/>
                  </a:lnTo>
                  <a:lnTo>
                    <a:pt x="115701" y="81425"/>
                  </a:lnTo>
                  <a:lnTo>
                    <a:pt x="115701" y="82174"/>
                  </a:lnTo>
                  <a:lnTo>
                    <a:pt x="116300" y="86215"/>
                  </a:lnTo>
                  <a:lnTo>
                    <a:pt x="116450" y="86814"/>
                  </a:lnTo>
                  <a:lnTo>
                    <a:pt x="117048" y="90556"/>
                  </a:lnTo>
                  <a:lnTo>
                    <a:pt x="117048" y="90705"/>
                  </a:lnTo>
                  <a:lnTo>
                    <a:pt x="116749" y="90705"/>
                  </a:lnTo>
                  <a:lnTo>
                    <a:pt x="115252" y="92352"/>
                  </a:lnTo>
                  <a:lnTo>
                    <a:pt x="113606" y="94148"/>
                  </a:lnTo>
                  <a:lnTo>
                    <a:pt x="113456" y="94148"/>
                  </a:lnTo>
                  <a:lnTo>
                    <a:pt x="111810" y="95944"/>
                  </a:lnTo>
                  <a:lnTo>
                    <a:pt x="110163" y="97740"/>
                  </a:lnTo>
                  <a:lnTo>
                    <a:pt x="110163" y="97590"/>
                  </a:lnTo>
                  <a:lnTo>
                    <a:pt x="110014" y="95794"/>
                  </a:lnTo>
                  <a:lnTo>
                    <a:pt x="109714" y="95794"/>
                  </a:lnTo>
                  <a:lnTo>
                    <a:pt x="109565" y="97141"/>
                  </a:lnTo>
                  <a:lnTo>
                    <a:pt x="109565" y="97291"/>
                  </a:lnTo>
                  <a:lnTo>
                    <a:pt x="109415" y="98489"/>
                  </a:lnTo>
                  <a:lnTo>
                    <a:pt x="108517" y="99536"/>
                  </a:lnTo>
                  <a:lnTo>
                    <a:pt x="108367" y="99686"/>
                  </a:lnTo>
                  <a:lnTo>
                    <a:pt x="106870" y="101332"/>
                  </a:lnTo>
                  <a:lnTo>
                    <a:pt x="106721" y="101482"/>
                  </a:lnTo>
                  <a:lnTo>
                    <a:pt x="105224" y="102979"/>
                  </a:lnTo>
                  <a:lnTo>
                    <a:pt x="104775" y="103428"/>
                  </a:lnTo>
                  <a:lnTo>
                    <a:pt x="104625" y="103578"/>
                  </a:lnTo>
                  <a:lnTo>
                    <a:pt x="104026" y="102979"/>
                  </a:lnTo>
                  <a:lnTo>
                    <a:pt x="103577" y="102530"/>
                  </a:lnTo>
                  <a:lnTo>
                    <a:pt x="102380" y="101482"/>
                  </a:lnTo>
                  <a:lnTo>
                    <a:pt x="102380" y="101332"/>
                  </a:lnTo>
                  <a:lnTo>
                    <a:pt x="101033" y="100135"/>
                  </a:lnTo>
                  <a:lnTo>
                    <a:pt x="103428" y="100135"/>
                  </a:lnTo>
                  <a:lnTo>
                    <a:pt x="103877" y="99985"/>
                  </a:lnTo>
                  <a:lnTo>
                    <a:pt x="105523" y="99985"/>
                  </a:lnTo>
                  <a:lnTo>
                    <a:pt x="106721" y="99836"/>
                  </a:lnTo>
                  <a:lnTo>
                    <a:pt x="106870" y="99686"/>
                  </a:lnTo>
                  <a:lnTo>
                    <a:pt x="106870" y="99536"/>
                  </a:lnTo>
                  <a:lnTo>
                    <a:pt x="106721" y="99387"/>
                  </a:lnTo>
                  <a:lnTo>
                    <a:pt x="105224" y="99237"/>
                  </a:lnTo>
                  <a:lnTo>
                    <a:pt x="100135" y="99237"/>
                  </a:lnTo>
                  <a:lnTo>
                    <a:pt x="98788" y="98039"/>
                  </a:lnTo>
                  <a:lnTo>
                    <a:pt x="98788" y="97890"/>
                  </a:lnTo>
                  <a:lnTo>
                    <a:pt x="97441" y="96692"/>
                  </a:lnTo>
                  <a:lnTo>
                    <a:pt x="99835" y="96842"/>
                  </a:lnTo>
                  <a:lnTo>
                    <a:pt x="105074" y="96842"/>
                  </a:lnTo>
                  <a:lnTo>
                    <a:pt x="105523" y="96692"/>
                  </a:lnTo>
                  <a:lnTo>
                    <a:pt x="105673" y="96692"/>
                  </a:lnTo>
                  <a:lnTo>
                    <a:pt x="107619" y="96543"/>
                  </a:lnTo>
                  <a:lnTo>
                    <a:pt x="107619" y="96393"/>
                  </a:lnTo>
                  <a:lnTo>
                    <a:pt x="107619" y="96243"/>
                  </a:lnTo>
                  <a:lnTo>
                    <a:pt x="105074" y="95944"/>
                  </a:lnTo>
                  <a:lnTo>
                    <a:pt x="100284" y="95944"/>
                  </a:lnTo>
                  <a:lnTo>
                    <a:pt x="97141" y="96243"/>
                  </a:lnTo>
                  <a:lnTo>
                    <a:pt x="96992" y="96243"/>
                  </a:lnTo>
                  <a:lnTo>
                    <a:pt x="92352" y="91753"/>
                  </a:lnTo>
                  <a:lnTo>
                    <a:pt x="92651" y="90107"/>
                  </a:lnTo>
                  <a:lnTo>
                    <a:pt x="95195" y="90406"/>
                  </a:lnTo>
                  <a:lnTo>
                    <a:pt x="97890" y="90406"/>
                  </a:lnTo>
                  <a:lnTo>
                    <a:pt x="103128" y="90256"/>
                  </a:lnTo>
                  <a:lnTo>
                    <a:pt x="104925" y="90256"/>
                  </a:lnTo>
                  <a:lnTo>
                    <a:pt x="105224" y="90107"/>
                  </a:lnTo>
                  <a:lnTo>
                    <a:pt x="105972" y="90107"/>
                  </a:lnTo>
                  <a:lnTo>
                    <a:pt x="105972" y="89957"/>
                  </a:lnTo>
                  <a:lnTo>
                    <a:pt x="105972" y="89807"/>
                  </a:lnTo>
                  <a:lnTo>
                    <a:pt x="105823" y="89657"/>
                  </a:lnTo>
                  <a:lnTo>
                    <a:pt x="102679" y="89657"/>
                  </a:lnTo>
                  <a:lnTo>
                    <a:pt x="97590" y="89508"/>
                  </a:lnTo>
                  <a:lnTo>
                    <a:pt x="95195" y="89508"/>
                  </a:lnTo>
                  <a:lnTo>
                    <a:pt x="92651" y="89807"/>
                  </a:lnTo>
                  <a:lnTo>
                    <a:pt x="93549" y="82922"/>
                  </a:lnTo>
                  <a:lnTo>
                    <a:pt x="93699" y="82174"/>
                  </a:lnTo>
                  <a:lnTo>
                    <a:pt x="93848" y="81425"/>
                  </a:lnTo>
                  <a:lnTo>
                    <a:pt x="96543" y="61817"/>
                  </a:lnTo>
                  <a:lnTo>
                    <a:pt x="96692" y="60171"/>
                  </a:lnTo>
                  <a:lnTo>
                    <a:pt x="97740" y="53136"/>
                  </a:lnTo>
                  <a:lnTo>
                    <a:pt x="97890" y="51340"/>
                  </a:lnTo>
                  <a:lnTo>
                    <a:pt x="100135" y="35025"/>
                  </a:lnTo>
                  <a:lnTo>
                    <a:pt x="100284" y="34127"/>
                  </a:lnTo>
                  <a:lnTo>
                    <a:pt x="101781" y="23051"/>
                  </a:lnTo>
                  <a:lnTo>
                    <a:pt x="102230" y="19608"/>
                  </a:lnTo>
                  <a:lnTo>
                    <a:pt x="102829" y="15716"/>
                  </a:lnTo>
                  <a:lnTo>
                    <a:pt x="103278" y="12274"/>
                  </a:lnTo>
                  <a:lnTo>
                    <a:pt x="104176" y="5837"/>
                  </a:lnTo>
                  <a:close/>
                  <a:moveTo>
                    <a:pt x="53285" y="113456"/>
                  </a:moveTo>
                  <a:lnTo>
                    <a:pt x="60021" y="114354"/>
                  </a:lnTo>
                  <a:lnTo>
                    <a:pt x="53884" y="116151"/>
                  </a:lnTo>
                  <a:lnTo>
                    <a:pt x="53285" y="113456"/>
                  </a:lnTo>
                  <a:close/>
                  <a:moveTo>
                    <a:pt x="90705" y="92352"/>
                  </a:moveTo>
                  <a:lnTo>
                    <a:pt x="90555" y="92651"/>
                  </a:lnTo>
                  <a:lnTo>
                    <a:pt x="92052" y="93998"/>
                  </a:lnTo>
                  <a:lnTo>
                    <a:pt x="92202" y="94148"/>
                  </a:lnTo>
                  <a:lnTo>
                    <a:pt x="93998" y="95794"/>
                  </a:lnTo>
                  <a:lnTo>
                    <a:pt x="95794" y="97441"/>
                  </a:lnTo>
                  <a:lnTo>
                    <a:pt x="95794" y="97590"/>
                  </a:lnTo>
                  <a:lnTo>
                    <a:pt x="97590" y="99087"/>
                  </a:lnTo>
                  <a:lnTo>
                    <a:pt x="97590" y="99237"/>
                  </a:lnTo>
                  <a:lnTo>
                    <a:pt x="97740" y="99387"/>
                  </a:lnTo>
                  <a:lnTo>
                    <a:pt x="97291" y="99387"/>
                  </a:lnTo>
                  <a:lnTo>
                    <a:pt x="95794" y="99536"/>
                  </a:lnTo>
                  <a:lnTo>
                    <a:pt x="95644" y="99686"/>
                  </a:lnTo>
                  <a:lnTo>
                    <a:pt x="95794" y="99686"/>
                  </a:lnTo>
                  <a:lnTo>
                    <a:pt x="96842" y="99836"/>
                  </a:lnTo>
                  <a:lnTo>
                    <a:pt x="96992" y="99836"/>
                  </a:lnTo>
                  <a:lnTo>
                    <a:pt x="98488" y="99985"/>
                  </a:lnTo>
                  <a:lnTo>
                    <a:pt x="99237" y="100734"/>
                  </a:lnTo>
                  <a:lnTo>
                    <a:pt x="99386" y="100883"/>
                  </a:lnTo>
                  <a:lnTo>
                    <a:pt x="101183" y="102530"/>
                  </a:lnTo>
                  <a:lnTo>
                    <a:pt x="101183" y="102680"/>
                  </a:lnTo>
                  <a:lnTo>
                    <a:pt x="102829" y="104027"/>
                  </a:lnTo>
                  <a:lnTo>
                    <a:pt x="103428" y="104625"/>
                  </a:lnTo>
                  <a:lnTo>
                    <a:pt x="103577" y="104775"/>
                  </a:lnTo>
                  <a:lnTo>
                    <a:pt x="103428" y="104775"/>
                  </a:lnTo>
                  <a:lnTo>
                    <a:pt x="102979" y="105374"/>
                  </a:lnTo>
                  <a:lnTo>
                    <a:pt x="102829" y="105523"/>
                  </a:lnTo>
                  <a:lnTo>
                    <a:pt x="102230" y="106122"/>
                  </a:lnTo>
                  <a:lnTo>
                    <a:pt x="101183" y="107320"/>
                  </a:lnTo>
                  <a:lnTo>
                    <a:pt x="101033" y="107320"/>
                  </a:lnTo>
                  <a:lnTo>
                    <a:pt x="99985" y="108517"/>
                  </a:lnTo>
                  <a:lnTo>
                    <a:pt x="99985" y="106122"/>
                  </a:lnTo>
                  <a:lnTo>
                    <a:pt x="99985" y="105523"/>
                  </a:lnTo>
                  <a:lnTo>
                    <a:pt x="99985" y="105374"/>
                  </a:lnTo>
                  <a:lnTo>
                    <a:pt x="99985" y="104925"/>
                  </a:lnTo>
                  <a:lnTo>
                    <a:pt x="99985" y="104775"/>
                  </a:lnTo>
                  <a:lnTo>
                    <a:pt x="99985" y="104176"/>
                  </a:lnTo>
                  <a:lnTo>
                    <a:pt x="99835" y="104027"/>
                  </a:lnTo>
                  <a:lnTo>
                    <a:pt x="99835" y="103727"/>
                  </a:lnTo>
                  <a:lnTo>
                    <a:pt x="99686" y="102680"/>
                  </a:lnTo>
                  <a:lnTo>
                    <a:pt x="99686" y="102530"/>
                  </a:lnTo>
                  <a:lnTo>
                    <a:pt x="99386" y="102530"/>
                  </a:lnTo>
                  <a:lnTo>
                    <a:pt x="99386" y="102680"/>
                  </a:lnTo>
                  <a:lnTo>
                    <a:pt x="99237" y="104176"/>
                  </a:lnTo>
                  <a:lnTo>
                    <a:pt x="99237" y="104476"/>
                  </a:lnTo>
                  <a:lnTo>
                    <a:pt x="99237" y="104625"/>
                  </a:lnTo>
                  <a:lnTo>
                    <a:pt x="99237" y="104775"/>
                  </a:lnTo>
                  <a:lnTo>
                    <a:pt x="99237" y="104925"/>
                  </a:lnTo>
                  <a:lnTo>
                    <a:pt x="99087" y="105374"/>
                  </a:lnTo>
                  <a:lnTo>
                    <a:pt x="99087" y="105523"/>
                  </a:lnTo>
                  <a:lnTo>
                    <a:pt x="99087" y="106122"/>
                  </a:lnTo>
                  <a:lnTo>
                    <a:pt x="99087" y="108667"/>
                  </a:lnTo>
                  <a:lnTo>
                    <a:pt x="99087" y="108816"/>
                  </a:lnTo>
                  <a:lnTo>
                    <a:pt x="99087" y="109415"/>
                  </a:lnTo>
                  <a:lnTo>
                    <a:pt x="96543" y="111960"/>
                  </a:lnTo>
                  <a:lnTo>
                    <a:pt x="96842" y="109116"/>
                  </a:lnTo>
                  <a:lnTo>
                    <a:pt x="96842" y="106272"/>
                  </a:lnTo>
                  <a:lnTo>
                    <a:pt x="96842" y="105523"/>
                  </a:lnTo>
                  <a:lnTo>
                    <a:pt x="96842" y="104925"/>
                  </a:lnTo>
                  <a:lnTo>
                    <a:pt x="96692" y="104326"/>
                  </a:lnTo>
                  <a:lnTo>
                    <a:pt x="96692" y="103727"/>
                  </a:lnTo>
                  <a:lnTo>
                    <a:pt x="96692" y="103428"/>
                  </a:lnTo>
                  <a:lnTo>
                    <a:pt x="96393" y="101931"/>
                  </a:lnTo>
                  <a:lnTo>
                    <a:pt x="96393" y="101781"/>
                  </a:lnTo>
                  <a:lnTo>
                    <a:pt x="96243" y="101931"/>
                  </a:lnTo>
                  <a:lnTo>
                    <a:pt x="95944" y="104176"/>
                  </a:lnTo>
                  <a:lnTo>
                    <a:pt x="95944" y="104326"/>
                  </a:lnTo>
                  <a:lnTo>
                    <a:pt x="95944" y="104925"/>
                  </a:lnTo>
                  <a:lnTo>
                    <a:pt x="95944" y="105523"/>
                  </a:lnTo>
                  <a:lnTo>
                    <a:pt x="95944" y="105673"/>
                  </a:lnTo>
                  <a:lnTo>
                    <a:pt x="95944" y="106272"/>
                  </a:lnTo>
                  <a:lnTo>
                    <a:pt x="95944" y="109415"/>
                  </a:lnTo>
                  <a:lnTo>
                    <a:pt x="96094" y="112558"/>
                  </a:lnTo>
                  <a:lnTo>
                    <a:pt x="91753" y="117049"/>
                  </a:lnTo>
                  <a:lnTo>
                    <a:pt x="90106" y="116899"/>
                  </a:lnTo>
                  <a:lnTo>
                    <a:pt x="90106" y="116749"/>
                  </a:lnTo>
                  <a:lnTo>
                    <a:pt x="90256" y="114354"/>
                  </a:lnTo>
                  <a:lnTo>
                    <a:pt x="90406" y="111810"/>
                  </a:lnTo>
                  <a:lnTo>
                    <a:pt x="90256" y="106721"/>
                  </a:lnTo>
                  <a:lnTo>
                    <a:pt x="90106" y="105823"/>
                  </a:lnTo>
                  <a:lnTo>
                    <a:pt x="90106" y="105224"/>
                  </a:lnTo>
                  <a:lnTo>
                    <a:pt x="90106" y="105074"/>
                  </a:lnTo>
                  <a:lnTo>
                    <a:pt x="90106" y="104176"/>
                  </a:lnTo>
                  <a:lnTo>
                    <a:pt x="90106" y="103727"/>
                  </a:lnTo>
                  <a:lnTo>
                    <a:pt x="90106" y="103578"/>
                  </a:lnTo>
                  <a:lnTo>
                    <a:pt x="89957" y="103428"/>
                  </a:lnTo>
                  <a:lnTo>
                    <a:pt x="89807" y="103578"/>
                  </a:lnTo>
                  <a:lnTo>
                    <a:pt x="89657" y="103578"/>
                  </a:lnTo>
                  <a:lnTo>
                    <a:pt x="89657" y="103727"/>
                  </a:lnTo>
                  <a:lnTo>
                    <a:pt x="89657" y="104625"/>
                  </a:lnTo>
                  <a:lnTo>
                    <a:pt x="89657" y="105523"/>
                  </a:lnTo>
                  <a:lnTo>
                    <a:pt x="89508" y="106571"/>
                  </a:lnTo>
                  <a:lnTo>
                    <a:pt x="89508" y="107769"/>
                  </a:lnTo>
                  <a:lnTo>
                    <a:pt x="89358" y="112259"/>
                  </a:lnTo>
                  <a:lnTo>
                    <a:pt x="89508" y="114504"/>
                  </a:lnTo>
                  <a:lnTo>
                    <a:pt x="89657" y="116749"/>
                  </a:lnTo>
                  <a:lnTo>
                    <a:pt x="89657" y="116749"/>
                  </a:lnTo>
                  <a:lnTo>
                    <a:pt x="83521" y="116001"/>
                  </a:lnTo>
                  <a:lnTo>
                    <a:pt x="82772" y="115851"/>
                  </a:lnTo>
                  <a:lnTo>
                    <a:pt x="82024" y="115702"/>
                  </a:lnTo>
                  <a:lnTo>
                    <a:pt x="61667" y="113007"/>
                  </a:lnTo>
                  <a:lnTo>
                    <a:pt x="60171" y="112708"/>
                  </a:lnTo>
                  <a:lnTo>
                    <a:pt x="52986" y="111810"/>
                  </a:lnTo>
                  <a:lnTo>
                    <a:pt x="51190" y="111511"/>
                  </a:lnTo>
                  <a:lnTo>
                    <a:pt x="35025" y="109265"/>
                  </a:lnTo>
                  <a:lnTo>
                    <a:pt x="33977" y="109116"/>
                  </a:lnTo>
                  <a:lnTo>
                    <a:pt x="23050" y="107619"/>
                  </a:lnTo>
                  <a:lnTo>
                    <a:pt x="19608" y="107170"/>
                  </a:lnTo>
                  <a:lnTo>
                    <a:pt x="15716" y="106571"/>
                  </a:lnTo>
                  <a:lnTo>
                    <a:pt x="12274" y="106122"/>
                  </a:lnTo>
                  <a:lnTo>
                    <a:pt x="5688" y="105224"/>
                  </a:lnTo>
                  <a:lnTo>
                    <a:pt x="12274" y="104326"/>
                  </a:lnTo>
                  <a:lnTo>
                    <a:pt x="15716" y="103727"/>
                  </a:lnTo>
                  <a:lnTo>
                    <a:pt x="19608" y="103129"/>
                  </a:lnTo>
                  <a:lnTo>
                    <a:pt x="23050" y="102680"/>
                  </a:lnTo>
                  <a:lnTo>
                    <a:pt x="33977" y="101033"/>
                  </a:lnTo>
                  <a:lnTo>
                    <a:pt x="35025" y="100883"/>
                  </a:lnTo>
                  <a:lnTo>
                    <a:pt x="51190" y="98339"/>
                  </a:lnTo>
                  <a:lnTo>
                    <a:pt x="52986" y="98039"/>
                  </a:lnTo>
                  <a:lnTo>
                    <a:pt x="60171" y="96992"/>
                  </a:lnTo>
                  <a:lnTo>
                    <a:pt x="61667" y="96842"/>
                  </a:lnTo>
                  <a:lnTo>
                    <a:pt x="81425" y="93848"/>
                  </a:lnTo>
                  <a:lnTo>
                    <a:pt x="82173" y="93699"/>
                  </a:lnTo>
                  <a:lnTo>
                    <a:pt x="82922" y="93549"/>
                  </a:lnTo>
                  <a:lnTo>
                    <a:pt x="85915" y="93100"/>
                  </a:lnTo>
                  <a:lnTo>
                    <a:pt x="86514" y="93100"/>
                  </a:lnTo>
                  <a:lnTo>
                    <a:pt x="90106" y="92501"/>
                  </a:lnTo>
                  <a:lnTo>
                    <a:pt x="90555" y="92352"/>
                  </a:lnTo>
                  <a:close/>
                  <a:moveTo>
                    <a:pt x="117647" y="92501"/>
                  </a:moveTo>
                  <a:lnTo>
                    <a:pt x="119294" y="92651"/>
                  </a:lnTo>
                  <a:lnTo>
                    <a:pt x="119144" y="95046"/>
                  </a:lnTo>
                  <a:lnTo>
                    <a:pt x="118994" y="97590"/>
                  </a:lnTo>
                  <a:lnTo>
                    <a:pt x="119144" y="102530"/>
                  </a:lnTo>
                  <a:lnTo>
                    <a:pt x="119144" y="103428"/>
                  </a:lnTo>
                  <a:lnTo>
                    <a:pt x="119294" y="104176"/>
                  </a:lnTo>
                  <a:lnTo>
                    <a:pt x="119294" y="104476"/>
                  </a:lnTo>
                  <a:lnTo>
                    <a:pt x="119294" y="105224"/>
                  </a:lnTo>
                  <a:lnTo>
                    <a:pt x="119294" y="105823"/>
                  </a:lnTo>
                  <a:lnTo>
                    <a:pt x="119294" y="105972"/>
                  </a:lnTo>
                  <a:lnTo>
                    <a:pt x="119593" y="105972"/>
                  </a:lnTo>
                  <a:lnTo>
                    <a:pt x="119743" y="105823"/>
                  </a:lnTo>
                  <a:lnTo>
                    <a:pt x="119743" y="104775"/>
                  </a:lnTo>
                  <a:lnTo>
                    <a:pt x="119743" y="103727"/>
                  </a:lnTo>
                  <a:lnTo>
                    <a:pt x="119892" y="102680"/>
                  </a:lnTo>
                  <a:lnTo>
                    <a:pt x="119892" y="101482"/>
                  </a:lnTo>
                  <a:lnTo>
                    <a:pt x="120042" y="97141"/>
                  </a:lnTo>
                  <a:lnTo>
                    <a:pt x="119892" y="94896"/>
                  </a:lnTo>
                  <a:lnTo>
                    <a:pt x="119743" y="92651"/>
                  </a:lnTo>
                  <a:lnTo>
                    <a:pt x="119743" y="92651"/>
                  </a:lnTo>
                  <a:lnTo>
                    <a:pt x="125730" y="93549"/>
                  </a:lnTo>
                  <a:lnTo>
                    <a:pt x="126478" y="93699"/>
                  </a:lnTo>
                  <a:lnTo>
                    <a:pt x="127077" y="93699"/>
                  </a:lnTo>
                  <a:lnTo>
                    <a:pt x="147733" y="96543"/>
                  </a:lnTo>
                  <a:lnTo>
                    <a:pt x="149229" y="96842"/>
                  </a:lnTo>
                  <a:lnTo>
                    <a:pt x="156414" y="97740"/>
                  </a:lnTo>
                  <a:lnTo>
                    <a:pt x="158210" y="98039"/>
                  </a:lnTo>
                  <a:lnTo>
                    <a:pt x="174375" y="100285"/>
                  </a:lnTo>
                  <a:lnTo>
                    <a:pt x="175423" y="100434"/>
                  </a:lnTo>
                  <a:lnTo>
                    <a:pt x="186350" y="101931"/>
                  </a:lnTo>
                  <a:lnTo>
                    <a:pt x="189792" y="102380"/>
                  </a:lnTo>
                  <a:lnTo>
                    <a:pt x="193684" y="102829"/>
                  </a:lnTo>
                  <a:lnTo>
                    <a:pt x="197126" y="103278"/>
                  </a:lnTo>
                  <a:lnTo>
                    <a:pt x="203712" y="104326"/>
                  </a:lnTo>
                  <a:lnTo>
                    <a:pt x="197126" y="105224"/>
                  </a:lnTo>
                  <a:lnTo>
                    <a:pt x="193684" y="105823"/>
                  </a:lnTo>
                  <a:lnTo>
                    <a:pt x="189792" y="106421"/>
                  </a:lnTo>
                  <a:lnTo>
                    <a:pt x="186350" y="106871"/>
                  </a:lnTo>
                  <a:lnTo>
                    <a:pt x="175423" y="108517"/>
                  </a:lnTo>
                  <a:lnTo>
                    <a:pt x="174375" y="108667"/>
                  </a:lnTo>
                  <a:lnTo>
                    <a:pt x="158210" y="111062"/>
                  </a:lnTo>
                  <a:lnTo>
                    <a:pt x="156414" y="111361"/>
                  </a:lnTo>
                  <a:lnTo>
                    <a:pt x="149229" y="112409"/>
                  </a:lnTo>
                  <a:lnTo>
                    <a:pt x="147733" y="112708"/>
                  </a:lnTo>
                  <a:lnTo>
                    <a:pt x="127975" y="115702"/>
                  </a:lnTo>
                  <a:lnTo>
                    <a:pt x="127376" y="115851"/>
                  </a:lnTo>
                  <a:lnTo>
                    <a:pt x="126628" y="115851"/>
                  </a:lnTo>
                  <a:lnTo>
                    <a:pt x="123634" y="116300"/>
                  </a:lnTo>
                  <a:lnTo>
                    <a:pt x="123036" y="116450"/>
                  </a:lnTo>
                  <a:lnTo>
                    <a:pt x="119443" y="117049"/>
                  </a:lnTo>
                  <a:lnTo>
                    <a:pt x="118695" y="117049"/>
                  </a:lnTo>
                  <a:lnTo>
                    <a:pt x="118695" y="116899"/>
                  </a:lnTo>
                  <a:lnTo>
                    <a:pt x="117348" y="115552"/>
                  </a:lnTo>
                  <a:lnTo>
                    <a:pt x="117198" y="115402"/>
                  </a:lnTo>
                  <a:lnTo>
                    <a:pt x="115552" y="113756"/>
                  </a:lnTo>
                  <a:lnTo>
                    <a:pt x="115402" y="113756"/>
                  </a:lnTo>
                  <a:lnTo>
                    <a:pt x="113756" y="112109"/>
                  </a:lnTo>
                  <a:lnTo>
                    <a:pt x="113606" y="111960"/>
                  </a:lnTo>
                  <a:lnTo>
                    <a:pt x="111959" y="110463"/>
                  </a:lnTo>
                  <a:lnTo>
                    <a:pt x="111810" y="110313"/>
                  </a:lnTo>
                  <a:lnTo>
                    <a:pt x="111660" y="110163"/>
                  </a:lnTo>
                  <a:lnTo>
                    <a:pt x="112259" y="110163"/>
                  </a:lnTo>
                  <a:lnTo>
                    <a:pt x="113606" y="110014"/>
                  </a:lnTo>
                  <a:lnTo>
                    <a:pt x="113756" y="109864"/>
                  </a:lnTo>
                  <a:lnTo>
                    <a:pt x="113606" y="109714"/>
                  </a:lnTo>
                  <a:lnTo>
                    <a:pt x="112558" y="109714"/>
                  </a:lnTo>
                  <a:lnTo>
                    <a:pt x="110912" y="109565"/>
                  </a:lnTo>
                  <a:lnTo>
                    <a:pt x="110912" y="109415"/>
                  </a:lnTo>
                  <a:lnTo>
                    <a:pt x="110762" y="109265"/>
                  </a:lnTo>
                  <a:lnTo>
                    <a:pt x="110163" y="108816"/>
                  </a:lnTo>
                  <a:lnTo>
                    <a:pt x="110014" y="108667"/>
                  </a:lnTo>
                  <a:lnTo>
                    <a:pt x="108367" y="107020"/>
                  </a:lnTo>
                  <a:lnTo>
                    <a:pt x="108217" y="106871"/>
                  </a:lnTo>
                  <a:lnTo>
                    <a:pt x="106571" y="105374"/>
                  </a:lnTo>
                  <a:lnTo>
                    <a:pt x="106122" y="104925"/>
                  </a:lnTo>
                  <a:lnTo>
                    <a:pt x="105972" y="104775"/>
                  </a:lnTo>
                  <a:lnTo>
                    <a:pt x="105823" y="104775"/>
                  </a:lnTo>
                  <a:lnTo>
                    <a:pt x="106272" y="104326"/>
                  </a:lnTo>
                  <a:lnTo>
                    <a:pt x="106272" y="104176"/>
                  </a:lnTo>
                  <a:lnTo>
                    <a:pt x="106870" y="103727"/>
                  </a:lnTo>
                  <a:lnTo>
                    <a:pt x="107918" y="102530"/>
                  </a:lnTo>
                  <a:lnTo>
                    <a:pt x="109415" y="101033"/>
                  </a:lnTo>
                  <a:lnTo>
                    <a:pt x="109415" y="103578"/>
                  </a:lnTo>
                  <a:lnTo>
                    <a:pt x="109415" y="104176"/>
                  </a:lnTo>
                  <a:lnTo>
                    <a:pt x="109415" y="104775"/>
                  </a:lnTo>
                  <a:lnTo>
                    <a:pt x="109415" y="104925"/>
                  </a:lnTo>
                  <a:lnTo>
                    <a:pt x="109415" y="105374"/>
                  </a:lnTo>
                  <a:lnTo>
                    <a:pt x="109565" y="105673"/>
                  </a:lnTo>
                  <a:lnTo>
                    <a:pt x="109565" y="105823"/>
                  </a:lnTo>
                  <a:lnTo>
                    <a:pt x="109714" y="106871"/>
                  </a:lnTo>
                  <a:lnTo>
                    <a:pt x="109864" y="107020"/>
                  </a:lnTo>
                  <a:lnTo>
                    <a:pt x="109864" y="106871"/>
                  </a:lnTo>
                  <a:lnTo>
                    <a:pt x="110014" y="106871"/>
                  </a:lnTo>
                  <a:lnTo>
                    <a:pt x="110163" y="105374"/>
                  </a:lnTo>
                  <a:lnTo>
                    <a:pt x="110163" y="105224"/>
                  </a:lnTo>
                  <a:lnTo>
                    <a:pt x="110163" y="104925"/>
                  </a:lnTo>
                  <a:lnTo>
                    <a:pt x="110163" y="104775"/>
                  </a:lnTo>
                  <a:lnTo>
                    <a:pt x="110163" y="104176"/>
                  </a:lnTo>
                  <a:lnTo>
                    <a:pt x="110313" y="104027"/>
                  </a:lnTo>
                  <a:lnTo>
                    <a:pt x="110313" y="103578"/>
                  </a:lnTo>
                  <a:lnTo>
                    <a:pt x="110313" y="100135"/>
                  </a:lnTo>
                  <a:lnTo>
                    <a:pt x="112857" y="97441"/>
                  </a:lnTo>
                  <a:lnTo>
                    <a:pt x="112558" y="100434"/>
                  </a:lnTo>
                  <a:lnTo>
                    <a:pt x="112558" y="103578"/>
                  </a:lnTo>
                  <a:lnTo>
                    <a:pt x="112558" y="104027"/>
                  </a:lnTo>
                  <a:lnTo>
                    <a:pt x="112558" y="104176"/>
                  </a:lnTo>
                  <a:lnTo>
                    <a:pt x="112558" y="104625"/>
                  </a:lnTo>
                  <a:lnTo>
                    <a:pt x="112558" y="104775"/>
                  </a:lnTo>
                  <a:lnTo>
                    <a:pt x="112708" y="105224"/>
                  </a:lnTo>
                  <a:lnTo>
                    <a:pt x="112708" y="105972"/>
                  </a:lnTo>
                  <a:lnTo>
                    <a:pt x="112708" y="106122"/>
                  </a:lnTo>
                  <a:lnTo>
                    <a:pt x="112857" y="107619"/>
                  </a:lnTo>
                  <a:lnTo>
                    <a:pt x="113007" y="107769"/>
                  </a:lnTo>
                  <a:lnTo>
                    <a:pt x="113157" y="107619"/>
                  </a:lnTo>
                  <a:lnTo>
                    <a:pt x="113456" y="105374"/>
                  </a:lnTo>
                  <a:lnTo>
                    <a:pt x="113456" y="105224"/>
                  </a:lnTo>
                  <a:lnTo>
                    <a:pt x="113456" y="104775"/>
                  </a:lnTo>
                  <a:lnTo>
                    <a:pt x="113456" y="104625"/>
                  </a:lnTo>
                  <a:lnTo>
                    <a:pt x="113456" y="104176"/>
                  </a:lnTo>
                  <a:lnTo>
                    <a:pt x="113456" y="104027"/>
                  </a:lnTo>
                  <a:lnTo>
                    <a:pt x="113456" y="103578"/>
                  </a:lnTo>
                  <a:lnTo>
                    <a:pt x="113456" y="100285"/>
                  </a:lnTo>
                  <a:lnTo>
                    <a:pt x="113307" y="96992"/>
                  </a:lnTo>
                  <a:lnTo>
                    <a:pt x="117647" y="92501"/>
                  </a:lnTo>
                  <a:close/>
                  <a:moveTo>
                    <a:pt x="156115" y="113007"/>
                  </a:moveTo>
                  <a:lnTo>
                    <a:pt x="155815" y="115253"/>
                  </a:lnTo>
                  <a:lnTo>
                    <a:pt x="155216" y="117348"/>
                  </a:lnTo>
                  <a:lnTo>
                    <a:pt x="148481" y="116001"/>
                  </a:lnTo>
                  <a:lnTo>
                    <a:pt x="148930" y="114205"/>
                  </a:lnTo>
                  <a:lnTo>
                    <a:pt x="156115" y="113007"/>
                  </a:lnTo>
                  <a:close/>
                  <a:moveTo>
                    <a:pt x="23200" y="109265"/>
                  </a:moveTo>
                  <a:lnTo>
                    <a:pt x="34127" y="110762"/>
                  </a:lnTo>
                  <a:lnTo>
                    <a:pt x="34725" y="115552"/>
                  </a:lnTo>
                  <a:lnTo>
                    <a:pt x="35623" y="120342"/>
                  </a:lnTo>
                  <a:lnTo>
                    <a:pt x="24547" y="120342"/>
                  </a:lnTo>
                  <a:lnTo>
                    <a:pt x="24098" y="117647"/>
                  </a:lnTo>
                  <a:lnTo>
                    <a:pt x="23649" y="114803"/>
                  </a:lnTo>
                  <a:lnTo>
                    <a:pt x="23350" y="112109"/>
                  </a:lnTo>
                  <a:lnTo>
                    <a:pt x="23200" y="109265"/>
                  </a:lnTo>
                  <a:close/>
                  <a:moveTo>
                    <a:pt x="186350" y="108517"/>
                  </a:moveTo>
                  <a:lnTo>
                    <a:pt x="186050" y="111511"/>
                  </a:lnTo>
                  <a:lnTo>
                    <a:pt x="185751" y="114504"/>
                  </a:lnTo>
                  <a:lnTo>
                    <a:pt x="185451" y="117348"/>
                  </a:lnTo>
                  <a:lnTo>
                    <a:pt x="184853" y="120342"/>
                  </a:lnTo>
                  <a:lnTo>
                    <a:pt x="173777" y="120342"/>
                  </a:lnTo>
                  <a:lnTo>
                    <a:pt x="174226" y="117797"/>
                  </a:lnTo>
                  <a:lnTo>
                    <a:pt x="174675" y="115253"/>
                  </a:lnTo>
                  <a:lnTo>
                    <a:pt x="174974" y="112708"/>
                  </a:lnTo>
                  <a:lnTo>
                    <a:pt x="175273" y="110163"/>
                  </a:lnTo>
                  <a:lnTo>
                    <a:pt x="186350" y="108517"/>
                  </a:lnTo>
                  <a:close/>
                  <a:moveTo>
                    <a:pt x="37869" y="121240"/>
                  </a:moveTo>
                  <a:lnTo>
                    <a:pt x="39066" y="121389"/>
                  </a:lnTo>
                  <a:lnTo>
                    <a:pt x="38168" y="121838"/>
                  </a:lnTo>
                  <a:lnTo>
                    <a:pt x="37869" y="121240"/>
                  </a:lnTo>
                  <a:close/>
                  <a:moveTo>
                    <a:pt x="171531" y="121240"/>
                  </a:moveTo>
                  <a:lnTo>
                    <a:pt x="171232" y="121838"/>
                  </a:lnTo>
                  <a:lnTo>
                    <a:pt x="170484" y="121389"/>
                  </a:lnTo>
                  <a:lnTo>
                    <a:pt x="171531" y="121240"/>
                  </a:lnTo>
                  <a:close/>
                  <a:moveTo>
                    <a:pt x="37569" y="121240"/>
                  </a:moveTo>
                  <a:lnTo>
                    <a:pt x="37719" y="121389"/>
                  </a:lnTo>
                  <a:lnTo>
                    <a:pt x="38018" y="121838"/>
                  </a:lnTo>
                  <a:lnTo>
                    <a:pt x="37120" y="122437"/>
                  </a:lnTo>
                  <a:lnTo>
                    <a:pt x="36222" y="122886"/>
                  </a:lnTo>
                  <a:lnTo>
                    <a:pt x="26493" y="128574"/>
                  </a:lnTo>
                  <a:lnTo>
                    <a:pt x="25595" y="124982"/>
                  </a:lnTo>
                  <a:lnTo>
                    <a:pt x="24697" y="121240"/>
                  </a:lnTo>
                  <a:lnTo>
                    <a:pt x="25146" y="121240"/>
                  </a:lnTo>
                  <a:lnTo>
                    <a:pt x="25595" y="122736"/>
                  </a:lnTo>
                  <a:lnTo>
                    <a:pt x="25894" y="123635"/>
                  </a:lnTo>
                  <a:lnTo>
                    <a:pt x="26194" y="124533"/>
                  </a:lnTo>
                  <a:lnTo>
                    <a:pt x="26343" y="124533"/>
                  </a:lnTo>
                  <a:lnTo>
                    <a:pt x="26343" y="124383"/>
                  </a:lnTo>
                  <a:lnTo>
                    <a:pt x="25894" y="122437"/>
                  </a:lnTo>
                  <a:lnTo>
                    <a:pt x="25445" y="121240"/>
                  </a:lnTo>
                  <a:lnTo>
                    <a:pt x="26493" y="121240"/>
                  </a:lnTo>
                  <a:lnTo>
                    <a:pt x="26942" y="122587"/>
                  </a:lnTo>
                  <a:lnTo>
                    <a:pt x="27092" y="123485"/>
                  </a:lnTo>
                  <a:lnTo>
                    <a:pt x="27541" y="124383"/>
                  </a:lnTo>
                  <a:lnTo>
                    <a:pt x="27690" y="124383"/>
                  </a:lnTo>
                  <a:lnTo>
                    <a:pt x="27391" y="123485"/>
                  </a:lnTo>
                  <a:lnTo>
                    <a:pt x="27241" y="122587"/>
                  </a:lnTo>
                  <a:lnTo>
                    <a:pt x="26792" y="121240"/>
                  </a:lnTo>
                  <a:lnTo>
                    <a:pt x="27541" y="121240"/>
                  </a:lnTo>
                  <a:lnTo>
                    <a:pt x="27990" y="122736"/>
                  </a:lnTo>
                  <a:lnTo>
                    <a:pt x="28289" y="123335"/>
                  </a:lnTo>
                  <a:lnTo>
                    <a:pt x="28589" y="123934"/>
                  </a:lnTo>
                  <a:lnTo>
                    <a:pt x="28738" y="123934"/>
                  </a:lnTo>
                  <a:lnTo>
                    <a:pt x="28738" y="123784"/>
                  </a:lnTo>
                  <a:lnTo>
                    <a:pt x="28140" y="122287"/>
                  </a:lnTo>
                  <a:lnTo>
                    <a:pt x="27840" y="121240"/>
                  </a:lnTo>
                  <a:lnTo>
                    <a:pt x="29187" y="121240"/>
                  </a:lnTo>
                  <a:lnTo>
                    <a:pt x="29487" y="122287"/>
                  </a:lnTo>
                  <a:lnTo>
                    <a:pt x="29786" y="123185"/>
                  </a:lnTo>
                  <a:lnTo>
                    <a:pt x="30085" y="123934"/>
                  </a:lnTo>
                  <a:lnTo>
                    <a:pt x="30235" y="123934"/>
                  </a:lnTo>
                  <a:lnTo>
                    <a:pt x="29936" y="123036"/>
                  </a:lnTo>
                  <a:lnTo>
                    <a:pt x="29786" y="122287"/>
                  </a:lnTo>
                  <a:lnTo>
                    <a:pt x="29337" y="121240"/>
                  </a:lnTo>
                  <a:lnTo>
                    <a:pt x="30385" y="121240"/>
                  </a:lnTo>
                  <a:lnTo>
                    <a:pt x="30534" y="122138"/>
                  </a:lnTo>
                  <a:lnTo>
                    <a:pt x="30834" y="122886"/>
                  </a:lnTo>
                  <a:lnTo>
                    <a:pt x="31133" y="123635"/>
                  </a:lnTo>
                  <a:lnTo>
                    <a:pt x="31283" y="123635"/>
                  </a:lnTo>
                  <a:lnTo>
                    <a:pt x="30684" y="121689"/>
                  </a:lnTo>
                  <a:lnTo>
                    <a:pt x="30684" y="121240"/>
                  </a:lnTo>
                  <a:lnTo>
                    <a:pt x="31432" y="121240"/>
                  </a:lnTo>
                  <a:lnTo>
                    <a:pt x="31582" y="121838"/>
                  </a:lnTo>
                  <a:lnTo>
                    <a:pt x="32181" y="123335"/>
                  </a:lnTo>
                  <a:lnTo>
                    <a:pt x="32331" y="123335"/>
                  </a:lnTo>
                  <a:lnTo>
                    <a:pt x="32331" y="123185"/>
                  </a:lnTo>
                  <a:lnTo>
                    <a:pt x="31881" y="121838"/>
                  </a:lnTo>
                  <a:lnTo>
                    <a:pt x="31732" y="121240"/>
                  </a:lnTo>
                  <a:lnTo>
                    <a:pt x="32480" y="121240"/>
                  </a:lnTo>
                  <a:lnTo>
                    <a:pt x="32780" y="122138"/>
                  </a:lnTo>
                  <a:lnTo>
                    <a:pt x="33079" y="123036"/>
                  </a:lnTo>
                  <a:lnTo>
                    <a:pt x="33229" y="123036"/>
                  </a:lnTo>
                  <a:lnTo>
                    <a:pt x="33079" y="122138"/>
                  </a:lnTo>
                  <a:lnTo>
                    <a:pt x="32780" y="121240"/>
                  </a:lnTo>
                  <a:lnTo>
                    <a:pt x="33528" y="121240"/>
                  </a:lnTo>
                  <a:lnTo>
                    <a:pt x="33678" y="121689"/>
                  </a:lnTo>
                  <a:lnTo>
                    <a:pt x="33827" y="122138"/>
                  </a:lnTo>
                  <a:lnTo>
                    <a:pt x="34127" y="122736"/>
                  </a:lnTo>
                  <a:lnTo>
                    <a:pt x="34276" y="122587"/>
                  </a:lnTo>
                  <a:lnTo>
                    <a:pt x="33977" y="121539"/>
                  </a:lnTo>
                  <a:lnTo>
                    <a:pt x="33827" y="121240"/>
                  </a:lnTo>
                  <a:lnTo>
                    <a:pt x="34576" y="121240"/>
                  </a:lnTo>
                  <a:lnTo>
                    <a:pt x="35174" y="122437"/>
                  </a:lnTo>
                  <a:lnTo>
                    <a:pt x="35324" y="122437"/>
                  </a:lnTo>
                  <a:lnTo>
                    <a:pt x="34875" y="121240"/>
                  </a:lnTo>
                  <a:lnTo>
                    <a:pt x="35623" y="121240"/>
                  </a:lnTo>
                  <a:lnTo>
                    <a:pt x="35623" y="121539"/>
                  </a:lnTo>
                  <a:lnTo>
                    <a:pt x="36072" y="122287"/>
                  </a:lnTo>
                  <a:lnTo>
                    <a:pt x="36222" y="122437"/>
                  </a:lnTo>
                  <a:lnTo>
                    <a:pt x="36222" y="122287"/>
                  </a:lnTo>
                  <a:lnTo>
                    <a:pt x="35923" y="121389"/>
                  </a:lnTo>
                  <a:lnTo>
                    <a:pt x="35923" y="121240"/>
                  </a:lnTo>
                  <a:lnTo>
                    <a:pt x="36522" y="121240"/>
                  </a:lnTo>
                  <a:lnTo>
                    <a:pt x="36522" y="121389"/>
                  </a:lnTo>
                  <a:lnTo>
                    <a:pt x="36971" y="121988"/>
                  </a:lnTo>
                  <a:lnTo>
                    <a:pt x="37120" y="121838"/>
                  </a:lnTo>
                  <a:lnTo>
                    <a:pt x="36821" y="121389"/>
                  </a:lnTo>
                  <a:lnTo>
                    <a:pt x="36821" y="121240"/>
                  </a:lnTo>
                  <a:close/>
                  <a:moveTo>
                    <a:pt x="184703" y="121240"/>
                  </a:moveTo>
                  <a:lnTo>
                    <a:pt x="183805" y="124982"/>
                  </a:lnTo>
                  <a:lnTo>
                    <a:pt x="182907" y="128574"/>
                  </a:lnTo>
                  <a:lnTo>
                    <a:pt x="173178" y="122886"/>
                  </a:lnTo>
                  <a:lnTo>
                    <a:pt x="172280" y="122437"/>
                  </a:lnTo>
                  <a:lnTo>
                    <a:pt x="171382" y="121838"/>
                  </a:lnTo>
                  <a:lnTo>
                    <a:pt x="171831" y="121389"/>
                  </a:lnTo>
                  <a:lnTo>
                    <a:pt x="171831" y="121240"/>
                  </a:lnTo>
                  <a:lnTo>
                    <a:pt x="172579" y="121240"/>
                  </a:lnTo>
                  <a:lnTo>
                    <a:pt x="172429" y="121539"/>
                  </a:lnTo>
                  <a:lnTo>
                    <a:pt x="172429" y="121838"/>
                  </a:lnTo>
                  <a:lnTo>
                    <a:pt x="172429" y="121988"/>
                  </a:lnTo>
                  <a:lnTo>
                    <a:pt x="172878" y="121389"/>
                  </a:lnTo>
                  <a:lnTo>
                    <a:pt x="172878" y="121240"/>
                  </a:lnTo>
                  <a:lnTo>
                    <a:pt x="173627" y="121240"/>
                  </a:lnTo>
                  <a:lnTo>
                    <a:pt x="173477" y="121389"/>
                  </a:lnTo>
                  <a:lnTo>
                    <a:pt x="173477" y="121539"/>
                  </a:lnTo>
                  <a:lnTo>
                    <a:pt x="173178" y="122287"/>
                  </a:lnTo>
                  <a:lnTo>
                    <a:pt x="173178" y="122437"/>
                  </a:lnTo>
                  <a:lnTo>
                    <a:pt x="173328" y="122287"/>
                  </a:lnTo>
                  <a:lnTo>
                    <a:pt x="173777" y="121539"/>
                  </a:lnTo>
                  <a:lnTo>
                    <a:pt x="173926" y="121240"/>
                  </a:lnTo>
                  <a:lnTo>
                    <a:pt x="174525" y="121240"/>
                  </a:lnTo>
                  <a:lnTo>
                    <a:pt x="174226" y="122437"/>
                  </a:lnTo>
                  <a:lnTo>
                    <a:pt x="174375" y="122437"/>
                  </a:lnTo>
                  <a:lnTo>
                    <a:pt x="174824" y="121240"/>
                  </a:lnTo>
                  <a:lnTo>
                    <a:pt x="175573" y="121240"/>
                  </a:lnTo>
                  <a:lnTo>
                    <a:pt x="175573" y="121539"/>
                  </a:lnTo>
                  <a:lnTo>
                    <a:pt x="175124" y="122587"/>
                  </a:lnTo>
                  <a:lnTo>
                    <a:pt x="175273" y="122736"/>
                  </a:lnTo>
                  <a:lnTo>
                    <a:pt x="175573" y="122138"/>
                  </a:lnTo>
                  <a:lnTo>
                    <a:pt x="175722" y="121689"/>
                  </a:lnTo>
                  <a:lnTo>
                    <a:pt x="175872" y="121240"/>
                  </a:lnTo>
                  <a:lnTo>
                    <a:pt x="176620" y="121240"/>
                  </a:lnTo>
                  <a:lnTo>
                    <a:pt x="176321" y="122138"/>
                  </a:lnTo>
                  <a:lnTo>
                    <a:pt x="176171" y="123036"/>
                  </a:lnTo>
                  <a:lnTo>
                    <a:pt x="176321" y="123036"/>
                  </a:lnTo>
                  <a:lnTo>
                    <a:pt x="176620" y="122138"/>
                  </a:lnTo>
                  <a:lnTo>
                    <a:pt x="176920" y="121240"/>
                  </a:lnTo>
                  <a:lnTo>
                    <a:pt x="177818" y="121240"/>
                  </a:lnTo>
                  <a:lnTo>
                    <a:pt x="177519" y="121838"/>
                  </a:lnTo>
                  <a:lnTo>
                    <a:pt x="177069" y="123185"/>
                  </a:lnTo>
                  <a:lnTo>
                    <a:pt x="177219" y="123335"/>
                  </a:lnTo>
                  <a:lnTo>
                    <a:pt x="177818" y="121838"/>
                  </a:lnTo>
                  <a:lnTo>
                    <a:pt x="177968" y="121240"/>
                  </a:lnTo>
                  <a:lnTo>
                    <a:pt x="178866" y="121240"/>
                  </a:lnTo>
                  <a:lnTo>
                    <a:pt x="178716" y="121689"/>
                  </a:lnTo>
                  <a:lnTo>
                    <a:pt x="178117" y="123635"/>
                  </a:lnTo>
                  <a:lnTo>
                    <a:pt x="178267" y="123635"/>
                  </a:lnTo>
                  <a:lnTo>
                    <a:pt x="178566" y="122886"/>
                  </a:lnTo>
                  <a:lnTo>
                    <a:pt x="178866" y="122138"/>
                  </a:lnTo>
                  <a:lnTo>
                    <a:pt x="179015" y="121240"/>
                  </a:lnTo>
                  <a:lnTo>
                    <a:pt x="180063" y="121240"/>
                  </a:lnTo>
                  <a:lnTo>
                    <a:pt x="179764" y="122287"/>
                  </a:lnTo>
                  <a:lnTo>
                    <a:pt x="179464" y="123036"/>
                  </a:lnTo>
                  <a:lnTo>
                    <a:pt x="179315" y="123934"/>
                  </a:lnTo>
                  <a:lnTo>
                    <a:pt x="179764" y="123185"/>
                  </a:lnTo>
                  <a:lnTo>
                    <a:pt x="180063" y="122287"/>
                  </a:lnTo>
                  <a:lnTo>
                    <a:pt x="180362" y="121240"/>
                  </a:lnTo>
                  <a:lnTo>
                    <a:pt x="181560" y="121240"/>
                  </a:lnTo>
                  <a:lnTo>
                    <a:pt x="181260" y="122287"/>
                  </a:lnTo>
                  <a:lnTo>
                    <a:pt x="180662" y="123784"/>
                  </a:lnTo>
                  <a:lnTo>
                    <a:pt x="180662" y="123934"/>
                  </a:lnTo>
                  <a:lnTo>
                    <a:pt x="180811" y="123934"/>
                  </a:lnTo>
                  <a:lnTo>
                    <a:pt x="181111" y="123335"/>
                  </a:lnTo>
                  <a:lnTo>
                    <a:pt x="181410" y="122736"/>
                  </a:lnTo>
                  <a:lnTo>
                    <a:pt x="181859" y="121240"/>
                  </a:lnTo>
                  <a:lnTo>
                    <a:pt x="182757" y="121240"/>
                  </a:lnTo>
                  <a:lnTo>
                    <a:pt x="182308" y="122587"/>
                  </a:lnTo>
                  <a:lnTo>
                    <a:pt x="182009" y="123485"/>
                  </a:lnTo>
                  <a:lnTo>
                    <a:pt x="181859" y="124383"/>
                  </a:lnTo>
                  <a:lnTo>
                    <a:pt x="182308" y="123485"/>
                  </a:lnTo>
                  <a:lnTo>
                    <a:pt x="182608" y="122587"/>
                  </a:lnTo>
                  <a:lnTo>
                    <a:pt x="182907" y="121240"/>
                  </a:lnTo>
                  <a:lnTo>
                    <a:pt x="183955" y="121240"/>
                  </a:lnTo>
                  <a:lnTo>
                    <a:pt x="183506" y="122437"/>
                  </a:lnTo>
                  <a:lnTo>
                    <a:pt x="183057" y="124383"/>
                  </a:lnTo>
                  <a:lnTo>
                    <a:pt x="183057" y="124533"/>
                  </a:lnTo>
                  <a:lnTo>
                    <a:pt x="183206" y="124533"/>
                  </a:lnTo>
                  <a:lnTo>
                    <a:pt x="183506" y="123635"/>
                  </a:lnTo>
                  <a:lnTo>
                    <a:pt x="183805" y="122736"/>
                  </a:lnTo>
                  <a:lnTo>
                    <a:pt x="184254" y="121240"/>
                  </a:lnTo>
                  <a:close/>
                  <a:moveTo>
                    <a:pt x="147433" y="114354"/>
                  </a:moveTo>
                  <a:lnTo>
                    <a:pt x="146834" y="116749"/>
                  </a:lnTo>
                  <a:lnTo>
                    <a:pt x="146086" y="118845"/>
                  </a:lnTo>
                  <a:lnTo>
                    <a:pt x="145338" y="121090"/>
                  </a:lnTo>
                  <a:lnTo>
                    <a:pt x="144440" y="123185"/>
                  </a:lnTo>
                  <a:lnTo>
                    <a:pt x="143392" y="125281"/>
                  </a:lnTo>
                  <a:lnTo>
                    <a:pt x="142194" y="127227"/>
                  </a:lnTo>
                  <a:lnTo>
                    <a:pt x="140997" y="129173"/>
                  </a:lnTo>
                  <a:lnTo>
                    <a:pt x="139650" y="131118"/>
                  </a:lnTo>
                  <a:lnTo>
                    <a:pt x="129172" y="117198"/>
                  </a:lnTo>
                  <a:lnTo>
                    <a:pt x="147433" y="114354"/>
                  </a:lnTo>
                  <a:close/>
                  <a:moveTo>
                    <a:pt x="62117" y="114654"/>
                  </a:moveTo>
                  <a:lnTo>
                    <a:pt x="80976" y="117198"/>
                  </a:lnTo>
                  <a:lnTo>
                    <a:pt x="70199" y="131717"/>
                  </a:lnTo>
                  <a:lnTo>
                    <a:pt x="68852" y="129921"/>
                  </a:lnTo>
                  <a:lnTo>
                    <a:pt x="67505" y="127826"/>
                  </a:lnTo>
                  <a:lnTo>
                    <a:pt x="66308" y="125880"/>
                  </a:lnTo>
                  <a:lnTo>
                    <a:pt x="65260" y="123635"/>
                  </a:lnTo>
                  <a:lnTo>
                    <a:pt x="64212" y="121539"/>
                  </a:lnTo>
                  <a:lnTo>
                    <a:pt x="63464" y="119294"/>
                  </a:lnTo>
                  <a:lnTo>
                    <a:pt x="62715" y="117049"/>
                  </a:lnTo>
                  <a:lnTo>
                    <a:pt x="62117" y="114654"/>
                  </a:lnTo>
                  <a:close/>
                  <a:moveTo>
                    <a:pt x="60620" y="115253"/>
                  </a:moveTo>
                  <a:lnTo>
                    <a:pt x="61667" y="118845"/>
                  </a:lnTo>
                  <a:lnTo>
                    <a:pt x="63015" y="122287"/>
                  </a:lnTo>
                  <a:lnTo>
                    <a:pt x="64511" y="125580"/>
                  </a:lnTo>
                  <a:lnTo>
                    <a:pt x="66308" y="128724"/>
                  </a:lnTo>
                  <a:lnTo>
                    <a:pt x="60470" y="132466"/>
                  </a:lnTo>
                  <a:lnTo>
                    <a:pt x="58524" y="128873"/>
                  </a:lnTo>
                  <a:lnTo>
                    <a:pt x="56728" y="125131"/>
                  </a:lnTo>
                  <a:lnTo>
                    <a:pt x="55231" y="121090"/>
                  </a:lnTo>
                  <a:lnTo>
                    <a:pt x="54034" y="117049"/>
                  </a:lnTo>
                  <a:lnTo>
                    <a:pt x="60620" y="115253"/>
                  </a:lnTo>
                  <a:close/>
                  <a:moveTo>
                    <a:pt x="148331" y="116899"/>
                  </a:moveTo>
                  <a:lnTo>
                    <a:pt x="155067" y="118396"/>
                  </a:lnTo>
                  <a:lnTo>
                    <a:pt x="153869" y="122287"/>
                  </a:lnTo>
                  <a:lnTo>
                    <a:pt x="152223" y="126029"/>
                  </a:lnTo>
                  <a:lnTo>
                    <a:pt x="150427" y="129622"/>
                  </a:lnTo>
                  <a:lnTo>
                    <a:pt x="148481" y="133064"/>
                  </a:lnTo>
                  <a:lnTo>
                    <a:pt x="142643" y="129322"/>
                  </a:lnTo>
                  <a:lnTo>
                    <a:pt x="144440" y="126329"/>
                  </a:lnTo>
                  <a:lnTo>
                    <a:pt x="145936" y="123335"/>
                  </a:lnTo>
                  <a:lnTo>
                    <a:pt x="147283" y="120192"/>
                  </a:lnTo>
                  <a:lnTo>
                    <a:pt x="148331" y="116899"/>
                  </a:lnTo>
                  <a:close/>
                  <a:moveTo>
                    <a:pt x="142194" y="130071"/>
                  </a:moveTo>
                  <a:lnTo>
                    <a:pt x="147882" y="133962"/>
                  </a:lnTo>
                  <a:lnTo>
                    <a:pt x="146385" y="135908"/>
                  </a:lnTo>
                  <a:lnTo>
                    <a:pt x="144889" y="138004"/>
                  </a:lnTo>
                  <a:lnTo>
                    <a:pt x="140548" y="132316"/>
                  </a:lnTo>
                  <a:lnTo>
                    <a:pt x="142194" y="130071"/>
                  </a:lnTo>
                  <a:close/>
                  <a:moveTo>
                    <a:pt x="66906" y="129472"/>
                  </a:moveTo>
                  <a:lnTo>
                    <a:pt x="68104" y="131268"/>
                  </a:lnTo>
                  <a:lnTo>
                    <a:pt x="69301" y="132915"/>
                  </a:lnTo>
                  <a:lnTo>
                    <a:pt x="65110" y="138752"/>
                  </a:lnTo>
                  <a:lnTo>
                    <a:pt x="63015" y="136058"/>
                  </a:lnTo>
                  <a:lnTo>
                    <a:pt x="61069" y="133214"/>
                  </a:lnTo>
                  <a:lnTo>
                    <a:pt x="66906" y="129472"/>
                  </a:lnTo>
                  <a:close/>
                  <a:moveTo>
                    <a:pt x="161802" y="141596"/>
                  </a:moveTo>
                  <a:lnTo>
                    <a:pt x="162700" y="141895"/>
                  </a:lnTo>
                  <a:lnTo>
                    <a:pt x="162401" y="142344"/>
                  </a:lnTo>
                  <a:lnTo>
                    <a:pt x="161802" y="141596"/>
                  </a:lnTo>
                  <a:close/>
                  <a:moveTo>
                    <a:pt x="36522" y="123934"/>
                  </a:moveTo>
                  <a:lnTo>
                    <a:pt x="38018" y="128574"/>
                  </a:lnTo>
                  <a:lnTo>
                    <a:pt x="39814" y="133064"/>
                  </a:lnTo>
                  <a:lnTo>
                    <a:pt x="41910" y="137405"/>
                  </a:lnTo>
                  <a:lnTo>
                    <a:pt x="44305" y="141596"/>
                  </a:lnTo>
                  <a:lnTo>
                    <a:pt x="33827" y="145188"/>
                  </a:lnTo>
                  <a:lnTo>
                    <a:pt x="31732" y="141446"/>
                  </a:lnTo>
                  <a:lnTo>
                    <a:pt x="29936" y="137555"/>
                  </a:lnTo>
                  <a:lnTo>
                    <a:pt x="28289" y="133663"/>
                  </a:lnTo>
                  <a:lnTo>
                    <a:pt x="26792" y="129472"/>
                  </a:lnTo>
                  <a:lnTo>
                    <a:pt x="36522" y="123934"/>
                  </a:lnTo>
                  <a:close/>
                  <a:moveTo>
                    <a:pt x="172878" y="123934"/>
                  </a:moveTo>
                  <a:lnTo>
                    <a:pt x="182608" y="129472"/>
                  </a:lnTo>
                  <a:lnTo>
                    <a:pt x="181111" y="133513"/>
                  </a:lnTo>
                  <a:lnTo>
                    <a:pt x="179464" y="137555"/>
                  </a:lnTo>
                  <a:lnTo>
                    <a:pt x="177668" y="141446"/>
                  </a:lnTo>
                  <a:lnTo>
                    <a:pt x="175573" y="145188"/>
                  </a:lnTo>
                  <a:lnTo>
                    <a:pt x="165095" y="141596"/>
                  </a:lnTo>
                  <a:lnTo>
                    <a:pt x="167490" y="137405"/>
                  </a:lnTo>
                  <a:lnTo>
                    <a:pt x="169586" y="133064"/>
                  </a:lnTo>
                  <a:lnTo>
                    <a:pt x="171382" y="128574"/>
                  </a:lnTo>
                  <a:lnTo>
                    <a:pt x="172878" y="123934"/>
                  </a:lnTo>
                  <a:close/>
                  <a:moveTo>
                    <a:pt x="92352" y="129771"/>
                  </a:moveTo>
                  <a:lnTo>
                    <a:pt x="95046" y="147433"/>
                  </a:lnTo>
                  <a:lnTo>
                    <a:pt x="92801" y="146835"/>
                  </a:lnTo>
                  <a:lnTo>
                    <a:pt x="90705" y="146236"/>
                  </a:lnTo>
                  <a:lnTo>
                    <a:pt x="88610" y="145488"/>
                  </a:lnTo>
                  <a:lnTo>
                    <a:pt x="86514" y="144590"/>
                  </a:lnTo>
                  <a:lnTo>
                    <a:pt x="84568" y="143542"/>
                  </a:lnTo>
                  <a:lnTo>
                    <a:pt x="82622" y="142494"/>
                  </a:lnTo>
                  <a:lnTo>
                    <a:pt x="80677" y="141297"/>
                  </a:lnTo>
                  <a:lnTo>
                    <a:pt x="78880" y="140099"/>
                  </a:lnTo>
                  <a:lnTo>
                    <a:pt x="92352" y="129771"/>
                  </a:lnTo>
                  <a:close/>
                  <a:moveTo>
                    <a:pt x="117048" y="129023"/>
                  </a:moveTo>
                  <a:lnTo>
                    <a:pt x="131268" y="139500"/>
                  </a:lnTo>
                  <a:lnTo>
                    <a:pt x="129472" y="140848"/>
                  </a:lnTo>
                  <a:lnTo>
                    <a:pt x="127526" y="142045"/>
                  </a:lnTo>
                  <a:lnTo>
                    <a:pt x="125430" y="143242"/>
                  </a:lnTo>
                  <a:lnTo>
                    <a:pt x="123485" y="144290"/>
                  </a:lnTo>
                  <a:lnTo>
                    <a:pt x="121239" y="145188"/>
                  </a:lnTo>
                  <a:lnTo>
                    <a:pt x="119144" y="146086"/>
                  </a:lnTo>
                  <a:lnTo>
                    <a:pt x="116899" y="146835"/>
                  </a:lnTo>
                  <a:lnTo>
                    <a:pt x="114504" y="147433"/>
                  </a:lnTo>
                  <a:lnTo>
                    <a:pt x="117048" y="129023"/>
                  </a:lnTo>
                  <a:close/>
                  <a:moveTo>
                    <a:pt x="77683" y="140997"/>
                  </a:moveTo>
                  <a:lnTo>
                    <a:pt x="79779" y="142494"/>
                  </a:lnTo>
                  <a:lnTo>
                    <a:pt x="76186" y="148331"/>
                  </a:lnTo>
                  <a:lnTo>
                    <a:pt x="73941" y="146835"/>
                  </a:lnTo>
                  <a:lnTo>
                    <a:pt x="71995" y="145338"/>
                  </a:lnTo>
                  <a:lnTo>
                    <a:pt x="77683" y="140997"/>
                  </a:lnTo>
                  <a:close/>
                  <a:moveTo>
                    <a:pt x="132465" y="140399"/>
                  </a:moveTo>
                  <a:lnTo>
                    <a:pt x="138303" y="144590"/>
                  </a:lnTo>
                  <a:lnTo>
                    <a:pt x="135459" y="146835"/>
                  </a:lnTo>
                  <a:lnTo>
                    <a:pt x="132465" y="148781"/>
                  </a:lnTo>
                  <a:lnTo>
                    <a:pt x="128873" y="142943"/>
                  </a:lnTo>
                  <a:lnTo>
                    <a:pt x="130669" y="141746"/>
                  </a:lnTo>
                  <a:lnTo>
                    <a:pt x="132465" y="140399"/>
                  </a:lnTo>
                  <a:close/>
                  <a:moveTo>
                    <a:pt x="47747" y="141596"/>
                  </a:moveTo>
                  <a:lnTo>
                    <a:pt x="46999" y="142344"/>
                  </a:lnTo>
                  <a:lnTo>
                    <a:pt x="46400" y="143093"/>
                  </a:lnTo>
                  <a:lnTo>
                    <a:pt x="45652" y="143841"/>
                  </a:lnTo>
                  <a:lnTo>
                    <a:pt x="38318" y="152373"/>
                  </a:lnTo>
                  <a:lnTo>
                    <a:pt x="36222" y="149230"/>
                  </a:lnTo>
                  <a:lnTo>
                    <a:pt x="34276" y="146086"/>
                  </a:lnTo>
                  <a:lnTo>
                    <a:pt x="34576" y="145937"/>
                  </a:lnTo>
                  <a:lnTo>
                    <a:pt x="35474" y="147284"/>
                  </a:lnTo>
                  <a:lnTo>
                    <a:pt x="36072" y="148032"/>
                  </a:lnTo>
                  <a:lnTo>
                    <a:pt x="36671" y="148631"/>
                  </a:lnTo>
                  <a:lnTo>
                    <a:pt x="36821" y="148631"/>
                  </a:lnTo>
                  <a:lnTo>
                    <a:pt x="35623" y="146984"/>
                  </a:lnTo>
                  <a:lnTo>
                    <a:pt x="34875" y="145937"/>
                  </a:lnTo>
                  <a:lnTo>
                    <a:pt x="35773" y="145637"/>
                  </a:lnTo>
                  <a:lnTo>
                    <a:pt x="36671" y="146685"/>
                  </a:lnTo>
                  <a:lnTo>
                    <a:pt x="37270" y="147433"/>
                  </a:lnTo>
                  <a:lnTo>
                    <a:pt x="37869" y="148182"/>
                  </a:lnTo>
                  <a:lnTo>
                    <a:pt x="38018" y="148182"/>
                  </a:lnTo>
                  <a:lnTo>
                    <a:pt x="37420" y="147284"/>
                  </a:lnTo>
                  <a:lnTo>
                    <a:pt x="36821" y="146535"/>
                  </a:lnTo>
                  <a:lnTo>
                    <a:pt x="36072" y="145488"/>
                  </a:lnTo>
                  <a:lnTo>
                    <a:pt x="36971" y="145188"/>
                  </a:lnTo>
                  <a:lnTo>
                    <a:pt x="37569" y="146236"/>
                  </a:lnTo>
                  <a:lnTo>
                    <a:pt x="38168" y="146835"/>
                  </a:lnTo>
                  <a:lnTo>
                    <a:pt x="38767" y="147284"/>
                  </a:lnTo>
                  <a:lnTo>
                    <a:pt x="37719" y="145937"/>
                  </a:lnTo>
                  <a:lnTo>
                    <a:pt x="37270" y="145188"/>
                  </a:lnTo>
                  <a:lnTo>
                    <a:pt x="38318" y="144739"/>
                  </a:lnTo>
                  <a:lnTo>
                    <a:pt x="39066" y="145637"/>
                  </a:lnTo>
                  <a:lnTo>
                    <a:pt x="39515" y="146236"/>
                  </a:lnTo>
                  <a:lnTo>
                    <a:pt x="40114" y="146835"/>
                  </a:lnTo>
                  <a:lnTo>
                    <a:pt x="40263" y="146835"/>
                  </a:lnTo>
                  <a:lnTo>
                    <a:pt x="39814" y="146086"/>
                  </a:lnTo>
                  <a:lnTo>
                    <a:pt x="39216" y="145338"/>
                  </a:lnTo>
                  <a:lnTo>
                    <a:pt x="38617" y="144590"/>
                  </a:lnTo>
                  <a:lnTo>
                    <a:pt x="39515" y="144290"/>
                  </a:lnTo>
                  <a:lnTo>
                    <a:pt x="39964" y="145039"/>
                  </a:lnTo>
                  <a:lnTo>
                    <a:pt x="40413" y="145637"/>
                  </a:lnTo>
                  <a:lnTo>
                    <a:pt x="41012" y="146236"/>
                  </a:lnTo>
                  <a:lnTo>
                    <a:pt x="41162" y="146236"/>
                  </a:lnTo>
                  <a:lnTo>
                    <a:pt x="39964" y="144440"/>
                  </a:lnTo>
                  <a:lnTo>
                    <a:pt x="39814" y="144290"/>
                  </a:lnTo>
                  <a:lnTo>
                    <a:pt x="40563" y="143991"/>
                  </a:lnTo>
                  <a:lnTo>
                    <a:pt x="40713" y="144290"/>
                  </a:lnTo>
                  <a:lnTo>
                    <a:pt x="41311" y="145039"/>
                  </a:lnTo>
                  <a:lnTo>
                    <a:pt x="41910" y="145637"/>
                  </a:lnTo>
                  <a:lnTo>
                    <a:pt x="42060" y="145637"/>
                  </a:lnTo>
                  <a:lnTo>
                    <a:pt x="42060" y="145488"/>
                  </a:lnTo>
                  <a:lnTo>
                    <a:pt x="41162" y="144440"/>
                  </a:lnTo>
                  <a:lnTo>
                    <a:pt x="40862" y="143841"/>
                  </a:lnTo>
                  <a:lnTo>
                    <a:pt x="41611" y="143691"/>
                  </a:lnTo>
                  <a:lnTo>
                    <a:pt x="42060" y="144140"/>
                  </a:lnTo>
                  <a:lnTo>
                    <a:pt x="42658" y="145039"/>
                  </a:lnTo>
                  <a:lnTo>
                    <a:pt x="42808" y="145039"/>
                  </a:lnTo>
                  <a:lnTo>
                    <a:pt x="42509" y="144440"/>
                  </a:lnTo>
                  <a:lnTo>
                    <a:pt x="42060" y="143991"/>
                  </a:lnTo>
                  <a:lnTo>
                    <a:pt x="41760" y="143542"/>
                  </a:lnTo>
                  <a:lnTo>
                    <a:pt x="42509" y="143242"/>
                  </a:lnTo>
                  <a:lnTo>
                    <a:pt x="42808" y="143542"/>
                  </a:lnTo>
                  <a:lnTo>
                    <a:pt x="43107" y="143991"/>
                  </a:lnTo>
                  <a:lnTo>
                    <a:pt x="43556" y="144440"/>
                  </a:lnTo>
                  <a:lnTo>
                    <a:pt x="43706" y="144290"/>
                  </a:lnTo>
                  <a:lnTo>
                    <a:pt x="42958" y="143392"/>
                  </a:lnTo>
                  <a:lnTo>
                    <a:pt x="42808" y="143242"/>
                  </a:lnTo>
                  <a:lnTo>
                    <a:pt x="43556" y="142943"/>
                  </a:lnTo>
                  <a:lnTo>
                    <a:pt x="44454" y="143841"/>
                  </a:lnTo>
                  <a:lnTo>
                    <a:pt x="44604" y="143841"/>
                  </a:lnTo>
                  <a:lnTo>
                    <a:pt x="43856" y="142793"/>
                  </a:lnTo>
                  <a:lnTo>
                    <a:pt x="44454" y="142644"/>
                  </a:lnTo>
                  <a:lnTo>
                    <a:pt x="44604" y="142793"/>
                  </a:lnTo>
                  <a:lnTo>
                    <a:pt x="44904" y="143093"/>
                  </a:lnTo>
                  <a:lnTo>
                    <a:pt x="45353" y="143392"/>
                  </a:lnTo>
                  <a:lnTo>
                    <a:pt x="45502" y="143392"/>
                  </a:lnTo>
                  <a:lnTo>
                    <a:pt x="45053" y="142943"/>
                  </a:lnTo>
                  <a:lnTo>
                    <a:pt x="44904" y="142644"/>
                  </a:lnTo>
                  <a:lnTo>
                    <a:pt x="44754" y="142494"/>
                  </a:lnTo>
                  <a:lnTo>
                    <a:pt x="45353" y="142344"/>
                  </a:lnTo>
                  <a:lnTo>
                    <a:pt x="45502" y="142344"/>
                  </a:lnTo>
                  <a:lnTo>
                    <a:pt x="45951" y="142793"/>
                  </a:lnTo>
                  <a:lnTo>
                    <a:pt x="46101" y="142793"/>
                  </a:lnTo>
                  <a:lnTo>
                    <a:pt x="45652" y="142195"/>
                  </a:lnTo>
                  <a:lnTo>
                    <a:pt x="45802" y="142195"/>
                  </a:lnTo>
                  <a:lnTo>
                    <a:pt x="46400" y="142045"/>
                  </a:lnTo>
                  <a:lnTo>
                    <a:pt x="46999" y="142344"/>
                  </a:lnTo>
                  <a:lnTo>
                    <a:pt x="46700" y="141895"/>
                  </a:lnTo>
                  <a:lnTo>
                    <a:pt x="47747" y="141596"/>
                  </a:lnTo>
                  <a:close/>
                  <a:moveTo>
                    <a:pt x="174226" y="110313"/>
                  </a:moveTo>
                  <a:lnTo>
                    <a:pt x="174076" y="112858"/>
                  </a:lnTo>
                  <a:lnTo>
                    <a:pt x="173777" y="115402"/>
                  </a:lnTo>
                  <a:lnTo>
                    <a:pt x="173328" y="117947"/>
                  </a:lnTo>
                  <a:lnTo>
                    <a:pt x="172729" y="120342"/>
                  </a:lnTo>
                  <a:lnTo>
                    <a:pt x="166742" y="120342"/>
                  </a:lnTo>
                  <a:lnTo>
                    <a:pt x="171980" y="123335"/>
                  </a:lnTo>
                  <a:lnTo>
                    <a:pt x="170484" y="128125"/>
                  </a:lnTo>
                  <a:lnTo>
                    <a:pt x="168687" y="132615"/>
                  </a:lnTo>
                  <a:lnTo>
                    <a:pt x="166592" y="137106"/>
                  </a:lnTo>
                  <a:lnTo>
                    <a:pt x="164197" y="141297"/>
                  </a:lnTo>
                  <a:lnTo>
                    <a:pt x="158659" y="139500"/>
                  </a:lnTo>
                  <a:lnTo>
                    <a:pt x="162551" y="143841"/>
                  </a:lnTo>
                  <a:lnTo>
                    <a:pt x="160904" y="146086"/>
                  </a:lnTo>
                  <a:lnTo>
                    <a:pt x="159258" y="148182"/>
                  </a:lnTo>
                  <a:lnTo>
                    <a:pt x="157611" y="150277"/>
                  </a:lnTo>
                  <a:lnTo>
                    <a:pt x="155815" y="152373"/>
                  </a:lnTo>
                  <a:lnTo>
                    <a:pt x="145936" y="139351"/>
                  </a:lnTo>
                  <a:lnTo>
                    <a:pt x="147733" y="137106"/>
                  </a:lnTo>
                  <a:lnTo>
                    <a:pt x="149379" y="134860"/>
                  </a:lnTo>
                  <a:lnTo>
                    <a:pt x="152522" y="136956"/>
                  </a:lnTo>
                  <a:lnTo>
                    <a:pt x="152373" y="137854"/>
                  </a:lnTo>
                  <a:lnTo>
                    <a:pt x="152522" y="138602"/>
                  </a:lnTo>
                  <a:lnTo>
                    <a:pt x="153121" y="139201"/>
                  </a:lnTo>
                  <a:lnTo>
                    <a:pt x="153869" y="139650"/>
                  </a:lnTo>
                  <a:lnTo>
                    <a:pt x="154169" y="139800"/>
                  </a:lnTo>
                  <a:lnTo>
                    <a:pt x="154618" y="139800"/>
                  </a:lnTo>
                  <a:lnTo>
                    <a:pt x="155516" y="139650"/>
                  </a:lnTo>
                  <a:lnTo>
                    <a:pt x="156115" y="139201"/>
                  </a:lnTo>
                  <a:lnTo>
                    <a:pt x="156414" y="138752"/>
                  </a:lnTo>
                  <a:lnTo>
                    <a:pt x="156564" y="138453"/>
                  </a:lnTo>
                  <a:lnTo>
                    <a:pt x="156713" y="138004"/>
                  </a:lnTo>
                  <a:lnTo>
                    <a:pt x="156713" y="137555"/>
                  </a:lnTo>
                  <a:lnTo>
                    <a:pt x="156564" y="136657"/>
                  </a:lnTo>
                  <a:lnTo>
                    <a:pt x="156115" y="136058"/>
                  </a:lnTo>
                  <a:lnTo>
                    <a:pt x="155665" y="135758"/>
                  </a:lnTo>
                  <a:lnTo>
                    <a:pt x="155366" y="135609"/>
                  </a:lnTo>
                  <a:lnTo>
                    <a:pt x="154618" y="135459"/>
                  </a:lnTo>
                  <a:lnTo>
                    <a:pt x="154019" y="135459"/>
                  </a:lnTo>
                  <a:lnTo>
                    <a:pt x="153420" y="135758"/>
                  </a:lnTo>
                  <a:lnTo>
                    <a:pt x="152971" y="136058"/>
                  </a:lnTo>
                  <a:lnTo>
                    <a:pt x="149828" y="134112"/>
                  </a:lnTo>
                  <a:lnTo>
                    <a:pt x="152073" y="130520"/>
                  </a:lnTo>
                  <a:lnTo>
                    <a:pt x="153869" y="126778"/>
                  </a:lnTo>
                  <a:lnTo>
                    <a:pt x="155516" y="122736"/>
                  </a:lnTo>
                  <a:lnTo>
                    <a:pt x="156713" y="118695"/>
                  </a:lnTo>
                  <a:lnTo>
                    <a:pt x="160605" y="119593"/>
                  </a:lnTo>
                  <a:lnTo>
                    <a:pt x="160755" y="120342"/>
                  </a:lnTo>
                  <a:lnTo>
                    <a:pt x="161204" y="121090"/>
                  </a:lnTo>
                  <a:lnTo>
                    <a:pt x="161952" y="121539"/>
                  </a:lnTo>
                  <a:lnTo>
                    <a:pt x="162700" y="121689"/>
                  </a:lnTo>
                  <a:lnTo>
                    <a:pt x="163149" y="121689"/>
                  </a:lnTo>
                  <a:lnTo>
                    <a:pt x="163598" y="121539"/>
                  </a:lnTo>
                  <a:lnTo>
                    <a:pt x="164347" y="121090"/>
                  </a:lnTo>
                  <a:lnTo>
                    <a:pt x="164796" y="120342"/>
                  </a:lnTo>
                  <a:lnTo>
                    <a:pt x="164946" y="120042"/>
                  </a:lnTo>
                  <a:lnTo>
                    <a:pt x="164946" y="119593"/>
                  </a:lnTo>
                  <a:lnTo>
                    <a:pt x="164946" y="119144"/>
                  </a:lnTo>
                  <a:lnTo>
                    <a:pt x="164796" y="118695"/>
                  </a:lnTo>
                  <a:lnTo>
                    <a:pt x="164347" y="117947"/>
                  </a:lnTo>
                  <a:lnTo>
                    <a:pt x="163748" y="117498"/>
                  </a:lnTo>
                  <a:lnTo>
                    <a:pt x="163299" y="117348"/>
                  </a:lnTo>
                  <a:lnTo>
                    <a:pt x="162102" y="117348"/>
                  </a:lnTo>
                  <a:lnTo>
                    <a:pt x="161653" y="117647"/>
                  </a:lnTo>
                  <a:lnTo>
                    <a:pt x="161054" y="118096"/>
                  </a:lnTo>
                  <a:lnTo>
                    <a:pt x="160755" y="118545"/>
                  </a:lnTo>
                  <a:lnTo>
                    <a:pt x="157013" y="117797"/>
                  </a:lnTo>
                  <a:lnTo>
                    <a:pt x="157611" y="115253"/>
                  </a:lnTo>
                  <a:lnTo>
                    <a:pt x="157911" y="112858"/>
                  </a:lnTo>
                  <a:lnTo>
                    <a:pt x="174226" y="110313"/>
                  </a:lnTo>
                  <a:close/>
                  <a:moveTo>
                    <a:pt x="163000" y="142045"/>
                  </a:moveTo>
                  <a:lnTo>
                    <a:pt x="163598" y="142195"/>
                  </a:lnTo>
                  <a:lnTo>
                    <a:pt x="163748" y="142195"/>
                  </a:lnTo>
                  <a:lnTo>
                    <a:pt x="163299" y="142793"/>
                  </a:lnTo>
                  <a:lnTo>
                    <a:pt x="163449" y="142793"/>
                  </a:lnTo>
                  <a:lnTo>
                    <a:pt x="164047" y="142344"/>
                  </a:lnTo>
                  <a:lnTo>
                    <a:pt x="164646" y="142494"/>
                  </a:lnTo>
                  <a:lnTo>
                    <a:pt x="164646" y="142644"/>
                  </a:lnTo>
                  <a:lnTo>
                    <a:pt x="164197" y="143242"/>
                  </a:lnTo>
                  <a:lnTo>
                    <a:pt x="164047" y="143392"/>
                  </a:lnTo>
                  <a:lnTo>
                    <a:pt x="164497" y="143093"/>
                  </a:lnTo>
                  <a:lnTo>
                    <a:pt x="164796" y="142793"/>
                  </a:lnTo>
                  <a:lnTo>
                    <a:pt x="164946" y="142644"/>
                  </a:lnTo>
                  <a:lnTo>
                    <a:pt x="165694" y="142793"/>
                  </a:lnTo>
                  <a:lnTo>
                    <a:pt x="164946" y="143841"/>
                  </a:lnTo>
                  <a:lnTo>
                    <a:pt x="165844" y="142943"/>
                  </a:lnTo>
                  <a:lnTo>
                    <a:pt x="166592" y="143242"/>
                  </a:lnTo>
                  <a:lnTo>
                    <a:pt x="166442" y="143392"/>
                  </a:lnTo>
                  <a:lnTo>
                    <a:pt x="165844" y="144290"/>
                  </a:lnTo>
                  <a:lnTo>
                    <a:pt x="165844" y="144440"/>
                  </a:lnTo>
                  <a:lnTo>
                    <a:pt x="166293" y="143991"/>
                  </a:lnTo>
                  <a:lnTo>
                    <a:pt x="166592" y="143542"/>
                  </a:lnTo>
                  <a:lnTo>
                    <a:pt x="166891" y="143242"/>
                  </a:lnTo>
                  <a:lnTo>
                    <a:pt x="167640" y="143542"/>
                  </a:lnTo>
                  <a:lnTo>
                    <a:pt x="167340" y="143991"/>
                  </a:lnTo>
                  <a:lnTo>
                    <a:pt x="166891" y="144440"/>
                  </a:lnTo>
                  <a:lnTo>
                    <a:pt x="166742" y="145039"/>
                  </a:lnTo>
                  <a:lnTo>
                    <a:pt x="167490" y="144140"/>
                  </a:lnTo>
                  <a:lnTo>
                    <a:pt x="167789" y="143691"/>
                  </a:lnTo>
                  <a:lnTo>
                    <a:pt x="168687" y="143841"/>
                  </a:lnTo>
                  <a:lnTo>
                    <a:pt x="168238" y="144440"/>
                  </a:lnTo>
                  <a:lnTo>
                    <a:pt x="167490" y="145488"/>
                  </a:lnTo>
                  <a:lnTo>
                    <a:pt x="167490" y="145637"/>
                  </a:lnTo>
                  <a:lnTo>
                    <a:pt x="168089" y="145039"/>
                  </a:lnTo>
                  <a:lnTo>
                    <a:pt x="168687" y="144290"/>
                  </a:lnTo>
                  <a:lnTo>
                    <a:pt x="168987" y="143991"/>
                  </a:lnTo>
                  <a:lnTo>
                    <a:pt x="169735" y="144290"/>
                  </a:lnTo>
                  <a:lnTo>
                    <a:pt x="169436" y="144440"/>
                  </a:lnTo>
                  <a:lnTo>
                    <a:pt x="168238" y="146236"/>
                  </a:lnTo>
                  <a:lnTo>
                    <a:pt x="168388" y="146236"/>
                  </a:lnTo>
                  <a:lnTo>
                    <a:pt x="168987" y="145637"/>
                  </a:lnTo>
                  <a:lnTo>
                    <a:pt x="169436" y="145039"/>
                  </a:lnTo>
                  <a:lnTo>
                    <a:pt x="169885" y="144290"/>
                  </a:lnTo>
                  <a:lnTo>
                    <a:pt x="170783" y="144590"/>
                  </a:lnTo>
                  <a:lnTo>
                    <a:pt x="170184" y="145338"/>
                  </a:lnTo>
                  <a:lnTo>
                    <a:pt x="169735" y="146086"/>
                  </a:lnTo>
                  <a:lnTo>
                    <a:pt x="169286" y="146835"/>
                  </a:lnTo>
                  <a:lnTo>
                    <a:pt x="169286" y="146835"/>
                  </a:lnTo>
                  <a:lnTo>
                    <a:pt x="169885" y="146236"/>
                  </a:lnTo>
                  <a:lnTo>
                    <a:pt x="170484" y="145637"/>
                  </a:lnTo>
                  <a:lnTo>
                    <a:pt x="171082" y="144739"/>
                  </a:lnTo>
                  <a:lnTo>
                    <a:pt x="172280" y="145188"/>
                  </a:lnTo>
                  <a:lnTo>
                    <a:pt x="171681" y="145937"/>
                  </a:lnTo>
                  <a:lnTo>
                    <a:pt x="170633" y="147284"/>
                  </a:lnTo>
                  <a:lnTo>
                    <a:pt x="171232" y="146835"/>
                  </a:lnTo>
                  <a:lnTo>
                    <a:pt x="171831" y="146236"/>
                  </a:lnTo>
                  <a:lnTo>
                    <a:pt x="172579" y="145188"/>
                  </a:lnTo>
                  <a:lnTo>
                    <a:pt x="173328" y="145488"/>
                  </a:lnTo>
                  <a:lnTo>
                    <a:pt x="172579" y="146535"/>
                  </a:lnTo>
                  <a:lnTo>
                    <a:pt x="171980" y="147284"/>
                  </a:lnTo>
                  <a:lnTo>
                    <a:pt x="171531" y="148182"/>
                  </a:lnTo>
                  <a:lnTo>
                    <a:pt x="171531" y="148182"/>
                  </a:lnTo>
                  <a:lnTo>
                    <a:pt x="172280" y="147433"/>
                  </a:lnTo>
                  <a:lnTo>
                    <a:pt x="172729" y="146685"/>
                  </a:lnTo>
                  <a:lnTo>
                    <a:pt x="173627" y="145637"/>
                  </a:lnTo>
                  <a:lnTo>
                    <a:pt x="174525" y="145937"/>
                  </a:lnTo>
                  <a:lnTo>
                    <a:pt x="173777" y="146984"/>
                  </a:lnTo>
                  <a:lnTo>
                    <a:pt x="172579" y="148631"/>
                  </a:lnTo>
                  <a:lnTo>
                    <a:pt x="172729" y="148631"/>
                  </a:lnTo>
                  <a:lnTo>
                    <a:pt x="173328" y="148032"/>
                  </a:lnTo>
                  <a:lnTo>
                    <a:pt x="173926" y="147284"/>
                  </a:lnTo>
                  <a:lnTo>
                    <a:pt x="174824" y="145937"/>
                  </a:lnTo>
                  <a:lnTo>
                    <a:pt x="175124" y="146086"/>
                  </a:lnTo>
                  <a:lnTo>
                    <a:pt x="173178" y="149230"/>
                  </a:lnTo>
                  <a:lnTo>
                    <a:pt x="171082" y="152373"/>
                  </a:lnTo>
                  <a:lnTo>
                    <a:pt x="163748" y="143841"/>
                  </a:lnTo>
                  <a:lnTo>
                    <a:pt x="163000" y="143093"/>
                  </a:lnTo>
                  <a:lnTo>
                    <a:pt x="162551" y="142344"/>
                  </a:lnTo>
                  <a:lnTo>
                    <a:pt x="163000" y="142045"/>
                  </a:lnTo>
                  <a:close/>
                  <a:moveTo>
                    <a:pt x="35174" y="110912"/>
                  </a:moveTo>
                  <a:lnTo>
                    <a:pt x="51489" y="113157"/>
                  </a:lnTo>
                  <a:lnTo>
                    <a:pt x="52088" y="116600"/>
                  </a:lnTo>
                  <a:lnTo>
                    <a:pt x="48346" y="117647"/>
                  </a:lnTo>
                  <a:lnTo>
                    <a:pt x="47747" y="117049"/>
                  </a:lnTo>
                  <a:lnTo>
                    <a:pt x="47149" y="116600"/>
                  </a:lnTo>
                  <a:lnTo>
                    <a:pt x="46251" y="116450"/>
                  </a:lnTo>
                  <a:lnTo>
                    <a:pt x="45502" y="116749"/>
                  </a:lnTo>
                  <a:lnTo>
                    <a:pt x="45053" y="116899"/>
                  </a:lnTo>
                  <a:lnTo>
                    <a:pt x="44754" y="117198"/>
                  </a:lnTo>
                  <a:lnTo>
                    <a:pt x="44305" y="117947"/>
                  </a:lnTo>
                  <a:lnTo>
                    <a:pt x="44305" y="118845"/>
                  </a:lnTo>
                  <a:lnTo>
                    <a:pt x="44305" y="119294"/>
                  </a:lnTo>
                  <a:lnTo>
                    <a:pt x="44454" y="119743"/>
                  </a:lnTo>
                  <a:lnTo>
                    <a:pt x="44754" y="120042"/>
                  </a:lnTo>
                  <a:lnTo>
                    <a:pt x="45053" y="120342"/>
                  </a:lnTo>
                  <a:lnTo>
                    <a:pt x="45652" y="120791"/>
                  </a:lnTo>
                  <a:lnTo>
                    <a:pt x="46550" y="120940"/>
                  </a:lnTo>
                  <a:lnTo>
                    <a:pt x="46999" y="120791"/>
                  </a:lnTo>
                  <a:lnTo>
                    <a:pt x="47448" y="120641"/>
                  </a:lnTo>
                  <a:lnTo>
                    <a:pt x="47897" y="120342"/>
                  </a:lnTo>
                  <a:lnTo>
                    <a:pt x="48346" y="119743"/>
                  </a:lnTo>
                  <a:lnTo>
                    <a:pt x="48645" y="119294"/>
                  </a:lnTo>
                  <a:lnTo>
                    <a:pt x="48645" y="118545"/>
                  </a:lnTo>
                  <a:lnTo>
                    <a:pt x="52387" y="117498"/>
                  </a:lnTo>
                  <a:lnTo>
                    <a:pt x="53585" y="121689"/>
                  </a:lnTo>
                  <a:lnTo>
                    <a:pt x="55082" y="125730"/>
                  </a:lnTo>
                  <a:lnTo>
                    <a:pt x="56878" y="129622"/>
                  </a:lnTo>
                  <a:lnTo>
                    <a:pt x="59123" y="133364"/>
                  </a:lnTo>
                  <a:lnTo>
                    <a:pt x="55680" y="135609"/>
                  </a:lnTo>
                  <a:lnTo>
                    <a:pt x="54932" y="135160"/>
                  </a:lnTo>
                  <a:lnTo>
                    <a:pt x="54034" y="135010"/>
                  </a:lnTo>
                  <a:lnTo>
                    <a:pt x="53285" y="135160"/>
                  </a:lnTo>
                  <a:lnTo>
                    <a:pt x="52537" y="135609"/>
                  </a:lnTo>
                  <a:lnTo>
                    <a:pt x="52238" y="136058"/>
                  </a:lnTo>
                  <a:lnTo>
                    <a:pt x="52088" y="136357"/>
                  </a:lnTo>
                  <a:lnTo>
                    <a:pt x="51938" y="137255"/>
                  </a:lnTo>
                  <a:lnTo>
                    <a:pt x="52088" y="138004"/>
                  </a:lnTo>
                  <a:lnTo>
                    <a:pt x="52238" y="138453"/>
                  </a:lnTo>
                  <a:lnTo>
                    <a:pt x="52537" y="138752"/>
                  </a:lnTo>
                  <a:lnTo>
                    <a:pt x="52986" y="139051"/>
                  </a:lnTo>
                  <a:lnTo>
                    <a:pt x="53285" y="139201"/>
                  </a:lnTo>
                  <a:lnTo>
                    <a:pt x="54184" y="139351"/>
                  </a:lnTo>
                  <a:lnTo>
                    <a:pt x="54932" y="139201"/>
                  </a:lnTo>
                  <a:lnTo>
                    <a:pt x="55381" y="139051"/>
                  </a:lnTo>
                  <a:lnTo>
                    <a:pt x="55680" y="138752"/>
                  </a:lnTo>
                  <a:lnTo>
                    <a:pt x="56129" y="138303"/>
                  </a:lnTo>
                  <a:lnTo>
                    <a:pt x="56279" y="137704"/>
                  </a:lnTo>
                  <a:lnTo>
                    <a:pt x="56279" y="136956"/>
                  </a:lnTo>
                  <a:lnTo>
                    <a:pt x="56129" y="136357"/>
                  </a:lnTo>
                  <a:lnTo>
                    <a:pt x="59572" y="134262"/>
                  </a:lnTo>
                  <a:lnTo>
                    <a:pt x="61817" y="137255"/>
                  </a:lnTo>
                  <a:lnTo>
                    <a:pt x="64062" y="140099"/>
                  </a:lnTo>
                  <a:lnTo>
                    <a:pt x="54483" y="153271"/>
                  </a:lnTo>
                  <a:lnTo>
                    <a:pt x="52387" y="151026"/>
                  </a:lnTo>
                  <a:lnTo>
                    <a:pt x="50442" y="148781"/>
                  </a:lnTo>
                  <a:lnTo>
                    <a:pt x="48645" y="146386"/>
                  </a:lnTo>
                  <a:lnTo>
                    <a:pt x="46849" y="143991"/>
                  </a:lnTo>
                  <a:lnTo>
                    <a:pt x="50891" y="139500"/>
                  </a:lnTo>
                  <a:lnTo>
                    <a:pt x="45203" y="141297"/>
                  </a:lnTo>
                  <a:lnTo>
                    <a:pt x="42808" y="137106"/>
                  </a:lnTo>
                  <a:lnTo>
                    <a:pt x="40713" y="132615"/>
                  </a:lnTo>
                  <a:lnTo>
                    <a:pt x="38916" y="128125"/>
                  </a:lnTo>
                  <a:lnTo>
                    <a:pt x="37420" y="123335"/>
                  </a:lnTo>
                  <a:lnTo>
                    <a:pt x="42658" y="120342"/>
                  </a:lnTo>
                  <a:lnTo>
                    <a:pt x="36671" y="120342"/>
                  </a:lnTo>
                  <a:lnTo>
                    <a:pt x="35773" y="115702"/>
                  </a:lnTo>
                  <a:lnTo>
                    <a:pt x="35174" y="110912"/>
                  </a:lnTo>
                  <a:close/>
                  <a:moveTo>
                    <a:pt x="80677" y="143093"/>
                  </a:moveTo>
                  <a:lnTo>
                    <a:pt x="83371" y="144739"/>
                  </a:lnTo>
                  <a:lnTo>
                    <a:pt x="86364" y="146086"/>
                  </a:lnTo>
                  <a:lnTo>
                    <a:pt x="89508" y="147284"/>
                  </a:lnTo>
                  <a:lnTo>
                    <a:pt x="92651" y="148331"/>
                  </a:lnTo>
                  <a:lnTo>
                    <a:pt x="91453" y="155217"/>
                  </a:lnTo>
                  <a:lnTo>
                    <a:pt x="87562" y="154019"/>
                  </a:lnTo>
                  <a:lnTo>
                    <a:pt x="83820" y="152522"/>
                  </a:lnTo>
                  <a:lnTo>
                    <a:pt x="80377" y="150876"/>
                  </a:lnTo>
                  <a:lnTo>
                    <a:pt x="76935" y="148930"/>
                  </a:lnTo>
                  <a:lnTo>
                    <a:pt x="80677" y="143093"/>
                  </a:lnTo>
                  <a:close/>
                  <a:moveTo>
                    <a:pt x="128125" y="143542"/>
                  </a:moveTo>
                  <a:lnTo>
                    <a:pt x="131717" y="149379"/>
                  </a:lnTo>
                  <a:lnTo>
                    <a:pt x="128274" y="151325"/>
                  </a:lnTo>
                  <a:lnTo>
                    <a:pt x="124532" y="152972"/>
                  </a:lnTo>
                  <a:lnTo>
                    <a:pt x="120790" y="154319"/>
                  </a:lnTo>
                  <a:lnTo>
                    <a:pt x="116899" y="155366"/>
                  </a:lnTo>
                  <a:lnTo>
                    <a:pt x="115552" y="148631"/>
                  </a:lnTo>
                  <a:lnTo>
                    <a:pt x="118845" y="147733"/>
                  </a:lnTo>
                  <a:lnTo>
                    <a:pt x="121988" y="146535"/>
                  </a:lnTo>
                  <a:lnTo>
                    <a:pt x="125131" y="145188"/>
                  </a:lnTo>
                  <a:lnTo>
                    <a:pt x="128125" y="143542"/>
                  </a:lnTo>
                  <a:close/>
                  <a:moveTo>
                    <a:pt x="114504" y="148930"/>
                  </a:moveTo>
                  <a:lnTo>
                    <a:pt x="116001" y="155666"/>
                  </a:lnTo>
                  <a:lnTo>
                    <a:pt x="113307" y="156115"/>
                  </a:lnTo>
                  <a:lnTo>
                    <a:pt x="114354" y="148930"/>
                  </a:lnTo>
                  <a:close/>
                  <a:moveTo>
                    <a:pt x="93549" y="148631"/>
                  </a:moveTo>
                  <a:lnTo>
                    <a:pt x="95345" y="149080"/>
                  </a:lnTo>
                  <a:lnTo>
                    <a:pt x="96393" y="156264"/>
                  </a:lnTo>
                  <a:lnTo>
                    <a:pt x="92352" y="155366"/>
                  </a:lnTo>
                  <a:lnTo>
                    <a:pt x="93549" y="148631"/>
                  </a:lnTo>
                  <a:close/>
                  <a:moveTo>
                    <a:pt x="127676" y="117348"/>
                  </a:moveTo>
                  <a:lnTo>
                    <a:pt x="138902" y="132017"/>
                  </a:lnTo>
                  <a:lnTo>
                    <a:pt x="139800" y="133364"/>
                  </a:lnTo>
                  <a:lnTo>
                    <a:pt x="143991" y="138902"/>
                  </a:lnTo>
                  <a:lnTo>
                    <a:pt x="145188" y="140399"/>
                  </a:lnTo>
                  <a:lnTo>
                    <a:pt x="154917" y="153271"/>
                  </a:lnTo>
                  <a:lnTo>
                    <a:pt x="155516" y="154019"/>
                  </a:lnTo>
                  <a:lnTo>
                    <a:pt x="158659" y="158210"/>
                  </a:lnTo>
                  <a:lnTo>
                    <a:pt x="154468" y="155067"/>
                  </a:lnTo>
                  <a:lnTo>
                    <a:pt x="153720" y="154468"/>
                  </a:lnTo>
                  <a:lnTo>
                    <a:pt x="140698" y="144889"/>
                  </a:lnTo>
                  <a:lnTo>
                    <a:pt x="139201" y="143841"/>
                  </a:lnTo>
                  <a:lnTo>
                    <a:pt x="133513" y="139650"/>
                  </a:lnTo>
                  <a:lnTo>
                    <a:pt x="132316" y="138752"/>
                  </a:lnTo>
                  <a:lnTo>
                    <a:pt x="117348" y="127676"/>
                  </a:lnTo>
                  <a:lnTo>
                    <a:pt x="118545" y="118845"/>
                  </a:lnTo>
                  <a:lnTo>
                    <a:pt x="121090" y="118396"/>
                  </a:lnTo>
                  <a:lnTo>
                    <a:pt x="120341" y="118994"/>
                  </a:lnTo>
                  <a:lnTo>
                    <a:pt x="119892" y="119743"/>
                  </a:lnTo>
                  <a:lnTo>
                    <a:pt x="119892" y="119893"/>
                  </a:lnTo>
                  <a:lnTo>
                    <a:pt x="120940" y="119144"/>
                  </a:lnTo>
                  <a:lnTo>
                    <a:pt x="121688" y="118246"/>
                  </a:lnTo>
                  <a:lnTo>
                    <a:pt x="125281" y="117797"/>
                  </a:lnTo>
                  <a:lnTo>
                    <a:pt x="123784" y="119144"/>
                  </a:lnTo>
                  <a:lnTo>
                    <a:pt x="122587" y="120342"/>
                  </a:lnTo>
                  <a:lnTo>
                    <a:pt x="121988" y="121090"/>
                  </a:lnTo>
                  <a:lnTo>
                    <a:pt x="121389" y="121689"/>
                  </a:lnTo>
                  <a:lnTo>
                    <a:pt x="121389" y="121838"/>
                  </a:lnTo>
                  <a:lnTo>
                    <a:pt x="121539" y="121838"/>
                  </a:lnTo>
                  <a:lnTo>
                    <a:pt x="122138" y="121240"/>
                  </a:lnTo>
                  <a:lnTo>
                    <a:pt x="122736" y="120641"/>
                  </a:lnTo>
                  <a:lnTo>
                    <a:pt x="123934" y="119444"/>
                  </a:lnTo>
                  <a:lnTo>
                    <a:pt x="125730" y="117647"/>
                  </a:lnTo>
                  <a:lnTo>
                    <a:pt x="127676" y="117348"/>
                  </a:lnTo>
                  <a:close/>
                  <a:moveTo>
                    <a:pt x="82323" y="117348"/>
                  </a:moveTo>
                  <a:lnTo>
                    <a:pt x="90705" y="118545"/>
                  </a:lnTo>
                  <a:lnTo>
                    <a:pt x="91154" y="121389"/>
                  </a:lnTo>
                  <a:lnTo>
                    <a:pt x="90555" y="120940"/>
                  </a:lnTo>
                  <a:lnTo>
                    <a:pt x="89957" y="120491"/>
                  </a:lnTo>
                  <a:lnTo>
                    <a:pt x="89807" y="120491"/>
                  </a:lnTo>
                  <a:lnTo>
                    <a:pt x="90406" y="121389"/>
                  </a:lnTo>
                  <a:lnTo>
                    <a:pt x="91154" y="122138"/>
                  </a:lnTo>
                  <a:lnTo>
                    <a:pt x="91753" y="125580"/>
                  </a:lnTo>
                  <a:lnTo>
                    <a:pt x="90555" y="124383"/>
                  </a:lnTo>
                  <a:lnTo>
                    <a:pt x="89358" y="123185"/>
                  </a:lnTo>
                  <a:lnTo>
                    <a:pt x="88610" y="122587"/>
                  </a:lnTo>
                  <a:lnTo>
                    <a:pt x="88011" y="121988"/>
                  </a:lnTo>
                  <a:lnTo>
                    <a:pt x="87861" y="121988"/>
                  </a:lnTo>
                  <a:lnTo>
                    <a:pt x="87861" y="122138"/>
                  </a:lnTo>
                  <a:lnTo>
                    <a:pt x="88460" y="122736"/>
                  </a:lnTo>
                  <a:lnTo>
                    <a:pt x="89059" y="123335"/>
                  </a:lnTo>
                  <a:lnTo>
                    <a:pt x="90256" y="124533"/>
                  </a:lnTo>
                  <a:lnTo>
                    <a:pt x="91753" y="126179"/>
                  </a:lnTo>
                  <a:lnTo>
                    <a:pt x="92202" y="128424"/>
                  </a:lnTo>
                  <a:lnTo>
                    <a:pt x="77833" y="139351"/>
                  </a:lnTo>
                  <a:lnTo>
                    <a:pt x="76635" y="140249"/>
                  </a:lnTo>
                  <a:lnTo>
                    <a:pt x="70948" y="144440"/>
                  </a:lnTo>
                  <a:lnTo>
                    <a:pt x="69600" y="145637"/>
                  </a:lnTo>
                  <a:lnTo>
                    <a:pt x="56578" y="155366"/>
                  </a:lnTo>
                  <a:lnTo>
                    <a:pt x="55830" y="155965"/>
                  </a:lnTo>
                  <a:lnTo>
                    <a:pt x="51489" y="159258"/>
                  </a:lnTo>
                  <a:lnTo>
                    <a:pt x="54782" y="154917"/>
                  </a:lnTo>
                  <a:lnTo>
                    <a:pt x="55381" y="154169"/>
                  </a:lnTo>
                  <a:lnTo>
                    <a:pt x="64960" y="141147"/>
                  </a:lnTo>
                  <a:lnTo>
                    <a:pt x="66008" y="139650"/>
                  </a:lnTo>
                  <a:lnTo>
                    <a:pt x="70199" y="133962"/>
                  </a:lnTo>
                  <a:lnTo>
                    <a:pt x="71097" y="132765"/>
                  </a:lnTo>
                  <a:lnTo>
                    <a:pt x="82323" y="117348"/>
                  </a:lnTo>
                  <a:close/>
                  <a:moveTo>
                    <a:pt x="68852" y="162701"/>
                  </a:moveTo>
                  <a:lnTo>
                    <a:pt x="68702" y="163748"/>
                  </a:lnTo>
                  <a:lnTo>
                    <a:pt x="68104" y="163449"/>
                  </a:lnTo>
                  <a:lnTo>
                    <a:pt x="68852" y="162701"/>
                  </a:lnTo>
                  <a:close/>
                  <a:moveTo>
                    <a:pt x="140548" y="162701"/>
                  </a:moveTo>
                  <a:lnTo>
                    <a:pt x="141296" y="163449"/>
                  </a:lnTo>
                  <a:lnTo>
                    <a:pt x="140847" y="163748"/>
                  </a:lnTo>
                  <a:lnTo>
                    <a:pt x="140548" y="162701"/>
                  </a:lnTo>
                  <a:close/>
                  <a:moveTo>
                    <a:pt x="46251" y="144739"/>
                  </a:moveTo>
                  <a:lnTo>
                    <a:pt x="48047" y="147134"/>
                  </a:lnTo>
                  <a:lnTo>
                    <a:pt x="49843" y="149529"/>
                  </a:lnTo>
                  <a:lnTo>
                    <a:pt x="51789" y="151774"/>
                  </a:lnTo>
                  <a:lnTo>
                    <a:pt x="53884" y="154019"/>
                  </a:lnTo>
                  <a:lnTo>
                    <a:pt x="48047" y="161952"/>
                  </a:lnTo>
                  <a:lnTo>
                    <a:pt x="48945" y="162850"/>
                  </a:lnTo>
                  <a:lnTo>
                    <a:pt x="56728" y="156863"/>
                  </a:lnTo>
                  <a:lnTo>
                    <a:pt x="58973" y="158809"/>
                  </a:lnTo>
                  <a:lnTo>
                    <a:pt x="61218" y="160605"/>
                  </a:lnTo>
                  <a:lnTo>
                    <a:pt x="63613" y="162401"/>
                  </a:lnTo>
                  <a:lnTo>
                    <a:pt x="66158" y="164048"/>
                  </a:lnTo>
                  <a:lnTo>
                    <a:pt x="58225" y="171831"/>
                  </a:lnTo>
                  <a:lnTo>
                    <a:pt x="55381" y="169885"/>
                  </a:lnTo>
                  <a:lnTo>
                    <a:pt x="52836" y="167790"/>
                  </a:lnTo>
                  <a:lnTo>
                    <a:pt x="50292" y="165545"/>
                  </a:lnTo>
                  <a:lnTo>
                    <a:pt x="47747" y="163299"/>
                  </a:lnTo>
                  <a:lnTo>
                    <a:pt x="45353" y="160904"/>
                  </a:lnTo>
                  <a:lnTo>
                    <a:pt x="43107" y="158360"/>
                  </a:lnTo>
                  <a:lnTo>
                    <a:pt x="41012" y="155815"/>
                  </a:lnTo>
                  <a:lnTo>
                    <a:pt x="38916" y="153121"/>
                  </a:lnTo>
                  <a:lnTo>
                    <a:pt x="46251" y="144739"/>
                  </a:lnTo>
                  <a:close/>
                  <a:moveTo>
                    <a:pt x="163149" y="144739"/>
                  </a:moveTo>
                  <a:lnTo>
                    <a:pt x="170484" y="153121"/>
                  </a:lnTo>
                  <a:lnTo>
                    <a:pt x="168388" y="155815"/>
                  </a:lnTo>
                  <a:lnTo>
                    <a:pt x="166293" y="158360"/>
                  </a:lnTo>
                  <a:lnTo>
                    <a:pt x="164047" y="160904"/>
                  </a:lnTo>
                  <a:lnTo>
                    <a:pt x="161653" y="163299"/>
                  </a:lnTo>
                  <a:lnTo>
                    <a:pt x="159108" y="165545"/>
                  </a:lnTo>
                  <a:lnTo>
                    <a:pt x="156564" y="167790"/>
                  </a:lnTo>
                  <a:lnTo>
                    <a:pt x="154019" y="169885"/>
                  </a:lnTo>
                  <a:lnTo>
                    <a:pt x="151175" y="171831"/>
                  </a:lnTo>
                  <a:lnTo>
                    <a:pt x="143242" y="164048"/>
                  </a:lnTo>
                  <a:lnTo>
                    <a:pt x="145936" y="162252"/>
                  </a:lnTo>
                  <a:lnTo>
                    <a:pt x="148631" y="160306"/>
                  </a:lnTo>
                  <a:lnTo>
                    <a:pt x="151175" y="158210"/>
                  </a:lnTo>
                  <a:lnTo>
                    <a:pt x="153570" y="155965"/>
                  </a:lnTo>
                  <a:lnTo>
                    <a:pt x="161353" y="161653"/>
                  </a:lnTo>
                  <a:lnTo>
                    <a:pt x="162251" y="160755"/>
                  </a:lnTo>
                  <a:lnTo>
                    <a:pt x="156414" y="153121"/>
                  </a:lnTo>
                  <a:lnTo>
                    <a:pt x="158210" y="151026"/>
                  </a:lnTo>
                  <a:lnTo>
                    <a:pt x="159856" y="149080"/>
                  </a:lnTo>
                  <a:lnTo>
                    <a:pt x="161653" y="146835"/>
                  </a:lnTo>
                  <a:lnTo>
                    <a:pt x="163149" y="144739"/>
                  </a:lnTo>
                  <a:close/>
                  <a:moveTo>
                    <a:pt x="89358" y="171083"/>
                  </a:moveTo>
                  <a:lnTo>
                    <a:pt x="89358" y="172130"/>
                  </a:lnTo>
                  <a:lnTo>
                    <a:pt x="88759" y="171981"/>
                  </a:lnTo>
                  <a:lnTo>
                    <a:pt x="89358" y="171083"/>
                  </a:lnTo>
                  <a:close/>
                  <a:moveTo>
                    <a:pt x="120192" y="171083"/>
                  </a:moveTo>
                  <a:lnTo>
                    <a:pt x="120641" y="171981"/>
                  </a:lnTo>
                  <a:lnTo>
                    <a:pt x="120042" y="172130"/>
                  </a:lnTo>
                  <a:lnTo>
                    <a:pt x="120192" y="171083"/>
                  </a:lnTo>
                  <a:close/>
                  <a:moveTo>
                    <a:pt x="70499" y="146386"/>
                  </a:moveTo>
                  <a:lnTo>
                    <a:pt x="72744" y="148182"/>
                  </a:lnTo>
                  <a:lnTo>
                    <a:pt x="75139" y="149828"/>
                  </a:lnTo>
                  <a:lnTo>
                    <a:pt x="73043" y="153421"/>
                  </a:lnTo>
                  <a:lnTo>
                    <a:pt x="72145" y="153271"/>
                  </a:lnTo>
                  <a:lnTo>
                    <a:pt x="71397" y="153570"/>
                  </a:lnTo>
                  <a:lnTo>
                    <a:pt x="70648" y="154019"/>
                  </a:lnTo>
                  <a:lnTo>
                    <a:pt x="70199" y="154768"/>
                  </a:lnTo>
                  <a:lnTo>
                    <a:pt x="70199" y="155217"/>
                  </a:lnTo>
                  <a:lnTo>
                    <a:pt x="70199" y="155666"/>
                  </a:lnTo>
                  <a:lnTo>
                    <a:pt x="70349" y="156414"/>
                  </a:lnTo>
                  <a:lnTo>
                    <a:pt x="70798" y="157163"/>
                  </a:lnTo>
                  <a:lnTo>
                    <a:pt x="71247" y="157312"/>
                  </a:lnTo>
                  <a:lnTo>
                    <a:pt x="71546" y="157612"/>
                  </a:lnTo>
                  <a:lnTo>
                    <a:pt x="72444" y="157612"/>
                  </a:lnTo>
                  <a:lnTo>
                    <a:pt x="73342" y="157462"/>
                  </a:lnTo>
                  <a:lnTo>
                    <a:pt x="73941" y="157013"/>
                  </a:lnTo>
                  <a:lnTo>
                    <a:pt x="74240" y="156564"/>
                  </a:lnTo>
                  <a:lnTo>
                    <a:pt x="74390" y="156264"/>
                  </a:lnTo>
                  <a:lnTo>
                    <a:pt x="74540" y="155516"/>
                  </a:lnTo>
                  <a:lnTo>
                    <a:pt x="74390" y="154917"/>
                  </a:lnTo>
                  <a:lnTo>
                    <a:pt x="74240" y="154319"/>
                  </a:lnTo>
                  <a:lnTo>
                    <a:pt x="73791" y="153870"/>
                  </a:lnTo>
                  <a:lnTo>
                    <a:pt x="76037" y="150277"/>
                  </a:lnTo>
                  <a:lnTo>
                    <a:pt x="79629" y="152373"/>
                  </a:lnTo>
                  <a:lnTo>
                    <a:pt x="83221" y="154169"/>
                  </a:lnTo>
                  <a:lnTo>
                    <a:pt x="87113" y="155666"/>
                  </a:lnTo>
                  <a:lnTo>
                    <a:pt x="91004" y="156863"/>
                  </a:lnTo>
                  <a:lnTo>
                    <a:pt x="90256" y="161054"/>
                  </a:lnTo>
                  <a:lnTo>
                    <a:pt x="89508" y="161204"/>
                  </a:lnTo>
                  <a:lnTo>
                    <a:pt x="88909" y="161653"/>
                  </a:lnTo>
                  <a:lnTo>
                    <a:pt x="88460" y="162252"/>
                  </a:lnTo>
                  <a:lnTo>
                    <a:pt x="88161" y="163150"/>
                  </a:lnTo>
                  <a:lnTo>
                    <a:pt x="88310" y="163599"/>
                  </a:lnTo>
                  <a:lnTo>
                    <a:pt x="88310" y="164048"/>
                  </a:lnTo>
                  <a:lnTo>
                    <a:pt x="88909" y="164646"/>
                  </a:lnTo>
                  <a:lnTo>
                    <a:pt x="89508" y="165245"/>
                  </a:lnTo>
                  <a:lnTo>
                    <a:pt x="89957" y="165395"/>
                  </a:lnTo>
                  <a:lnTo>
                    <a:pt x="90855" y="165395"/>
                  </a:lnTo>
                  <a:lnTo>
                    <a:pt x="91304" y="165245"/>
                  </a:lnTo>
                  <a:lnTo>
                    <a:pt x="91903" y="164796"/>
                  </a:lnTo>
                  <a:lnTo>
                    <a:pt x="92501" y="164048"/>
                  </a:lnTo>
                  <a:lnTo>
                    <a:pt x="92651" y="163599"/>
                  </a:lnTo>
                  <a:lnTo>
                    <a:pt x="92651" y="163150"/>
                  </a:lnTo>
                  <a:lnTo>
                    <a:pt x="92501" y="162551"/>
                  </a:lnTo>
                  <a:lnTo>
                    <a:pt x="92202" y="161952"/>
                  </a:lnTo>
                  <a:lnTo>
                    <a:pt x="91903" y="161503"/>
                  </a:lnTo>
                  <a:lnTo>
                    <a:pt x="91304" y="161204"/>
                  </a:lnTo>
                  <a:lnTo>
                    <a:pt x="92052" y="157163"/>
                  </a:lnTo>
                  <a:lnTo>
                    <a:pt x="94297" y="157612"/>
                  </a:lnTo>
                  <a:lnTo>
                    <a:pt x="96692" y="158061"/>
                  </a:lnTo>
                  <a:lnTo>
                    <a:pt x="99087" y="174376"/>
                  </a:lnTo>
                  <a:lnTo>
                    <a:pt x="94746" y="173927"/>
                  </a:lnTo>
                  <a:lnTo>
                    <a:pt x="90406" y="173178"/>
                  </a:lnTo>
                  <a:lnTo>
                    <a:pt x="90106" y="167341"/>
                  </a:lnTo>
                  <a:lnTo>
                    <a:pt x="87562" y="172430"/>
                  </a:lnTo>
                  <a:lnTo>
                    <a:pt x="85167" y="171831"/>
                  </a:lnTo>
                  <a:lnTo>
                    <a:pt x="82772" y="171083"/>
                  </a:lnTo>
                  <a:lnTo>
                    <a:pt x="78132" y="169286"/>
                  </a:lnTo>
                  <a:lnTo>
                    <a:pt x="73642" y="167341"/>
                  </a:lnTo>
                  <a:lnTo>
                    <a:pt x="69301" y="164946"/>
                  </a:lnTo>
                  <a:lnTo>
                    <a:pt x="70798" y="159557"/>
                  </a:lnTo>
                  <a:lnTo>
                    <a:pt x="66906" y="163449"/>
                  </a:lnTo>
                  <a:lnTo>
                    <a:pt x="64362" y="161803"/>
                  </a:lnTo>
                  <a:lnTo>
                    <a:pt x="61967" y="160006"/>
                  </a:lnTo>
                  <a:lnTo>
                    <a:pt x="59722" y="158210"/>
                  </a:lnTo>
                  <a:lnTo>
                    <a:pt x="57476" y="156264"/>
                  </a:lnTo>
                  <a:lnTo>
                    <a:pt x="70499" y="146386"/>
                  </a:lnTo>
                  <a:close/>
                  <a:moveTo>
                    <a:pt x="139650" y="145637"/>
                  </a:moveTo>
                  <a:lnTo>
                    <a:pt x="152822" y="155366"/>
                  </a:lnTo>
                  <a:lnTo>
                    <a:pt x="150427" y="157462"/>
                  </a:lnTo>
                  <a:lnTo>
                    <a:pt x="147882" y="159557"/>
                  </a:lnTo>
                  <a:lnTo>
                    <a:pt x="145338" y="161503"/>
                  </a:lnTo>
                  <a:lnTo>
                    <a:pt x="142643" y="163449"/>
                  </a:lnTo>
                  <a:lnTo>
                    <a:pt x="138602" y="159557"/>
                  </a:lnTo>
                  <a:lnTo>
                    <a:pt x="140099" y="164946"/>
                  </a:lnTo>
                  <a:lnTo>
                    <a:pt x="135758" y="167191"/>
                  </a:lnTo>
                  <a:lnTo>
                    <a:pt x="131418" y="169286"/>
                  </a:lnTo>
                  <a:lnTo>
                    <a:pt x="126778" y="171083"/>
                  </a:lnTo>
                  <a:lnTo>
                    <a:pt x="124383" y="171831"/>
                  </a:lnTo>
                  <a:lnTo>
                    <a:pt x="121988" y="172430"/>
                  </a:lnTo>
                  <a:lnTo>
                    <a:pt x="119443" y="167341"/>
                  </a:lnTo>
                  <a:lnTo>
                    <a:pt x="118994" y="173178"/>
                  </a:lnTo>
                  <a:lnTo>
                    <a:pt x="114953" y="173777"/>
                  </a:lnTo>
                  <a:lnTo>
                    <a:pt x="110912" y="174376"/>
                  </a:lnTo>
                  <a:lnTo>
                    <a:pt x="113157" y="157911"/>
                  </a:lnTo>
                  <a:lnTo>
                    <a:pt x="116300" y="157312"/>
                  </a:lnTo>
                  <a:lnTo>
                    <a:pt x="117198" y="161354"/>
                  </a:lnTo>
                  <a:lnTo>
                    <a:pt x="116450" y="161952"/>
                  </a:lnTo>
                  <a:lnTo>
                    <a:pt x="116150" y="162701"/>
                  </a:lnTo>
                  <a:lnTo>
                    <a:pt x="116001" y="163449"/>
                  </a:lnTo>
                  <a:lnTo>
                    <a:pt x="116150" y="164347"/>
                  </a:lnTo>
                  <a:lnTo>
                    <a:pt x="116450" y="164646"/>
                  </a:lnTo>
                  <a:lnTo>
                    <a:pt x="116749" y="164946"/>
                  </a:lnTo>
                  <a:lnTo>
                    <a:pt x="117498" y="165395"/>
                  </a:lnTo>
                  <a:lnTo>
                    <a:pt x="118396" y="165545"/>
                  </a:lnTo>
                  <a:lnTo>
                    <a:pt x="118695" y="165395"/>
                  </a:lnTo>
                  <a:lnTo>
                    <a:pt x="119144" y="165245"/>
                  </a:lnTo>
                  <a:lnTo>
                    <a:pt x="119593" y="165095"/>
                  </a:lnTo>
                  <a:lnTo>
                    <a:pt x="119892" y="164796"/>
                  </a:lnTo>
                  <a:lnTo>
                    <a:pt x="120341" y="164048"/>
                  </a:lnTo>
                  <a:lnTo>
                    <a:pt x="120341" y="163150"/>
                  </a:lnTo>
                  <a:lnTo>
                    <a:pt x="120341" y="162850"/>
                  </a:lnTo>
                  <a:lnTo>
                    <a:pt x="120192" y="162401"/>
                  </a:lnTo>
                  <a:lnTo>
                    <a:pt x="119743" y="161803"/>
                  </a:lnTo>
                  <a:lnTo>
                    <a:pt x="119294" y="161354"/>
                  </a:lnTo>
                  <a:lnTo>
                    <a:pt x="118695" y="161204"/>
                  </a:lnTo>
                  <a:lnTo>
                    <a:pt x="118096" y="161054"/>
                  </a:lnTo>
                  <a:lnTo>
                    <a:pt x="117348" y="157163"/>
                  </a:lnTo>
                  <a:lnTo>
                    <a:pt x="121389" y="155965"/>
                  </a:lnTo>
                  <a:lnTo>
                    <a:pt x="125281" y="154618"/>
                  </a:lnTo>
                  <a:lnTo>
                    <a:pt x="129023" y="152822"/>
                  </a:lnTo>
                  <a:lnTo>
                    <a:pt x="132615" y="150876"/>
                  </a:lnTo>
                  <a:lnTo>
                    <a:pt x="134711" y="154319"/>
                  </a:lnTo>
                  <a:lnTo>
                    <a:pt x="134261" y="155067"/>
                  </a:lnTo>
                  <a:lnTo>
                    <a:pt x="134112" y="155815"/>
                  </a:lnTo>
                  <a:lnTo>
                    <a:pt x="134411" y="156713"/>
                  </a:lnTo>
                  <a:lnTo>
                    <a:pt x="134860" y="157312"/>
                  </a:lnTo>
                  <a:lnTo>
                    <a:pt x="135160" y="157612"/>
                  </a:lnTo>
                  <a:lnTo>
                    <a:pt x="135609" y="157911"/>
                  </a:lnTo>
                  <a:lnTo>
                    <a:pt x="136357" y="158061"/>
                  </a:lnTo>
                  <a:lnTo>
                    <a:pt x="137255" y="157911"/>
                  </a:lnTo>
                  <a:lnTo>
                    <a:pt x="137554" y="157612"/>
                  </a:lnTo>
                  <a:lnTo>
                    <a:pt x="138003" y="157312"/>
                  </a:lnTo>
                  <a:lnTo>
                    <a:pt x="138153" y="157013"/>
                  </a:lnTo>
                  <a:lnTo>
                    <a:pt x="138452" y="156564"/>
                  </a:lnTo>
                  <a:lnTo>
                    <a:pt x="138602" y="155815"/>
                  </a:lnTo>
                  <a:lnTo>
                    <a:pt x="138452" y="154917"/>
                  </a:lnTo>
                  <a:lnTo>
                    <a:pt x="138303" y="154618"/>
                  </a:lnTo>
                  <a:lnTo>
                    <a:pt x="138003" y="154319"/>
                  </a:lnTo>
                  <a:lnTo>
                    <a:pt x="137405" y="153870"/>
                  </a:lnTo>
                  <a:lnTo>
                    <a:pt x="136806" y="153570"/>
                  </a:lnTo>
                  <a:lnTo>
                    <a:pt x="136207" y="153570"/>
                  </a:lnTo>
                  <a:lnTo>
                    <a:pt x="135609" y="153720"/>
                  </a:lnTo>
                  <a:lnTo>
                    <a:pt x="133513" y="150277"/>
                  </a:lnTo>
                  <a:lnTo>
                    <a:pt x="136656" y="148182"/>
                  </a:lnTo>
                  <a:lnTo>
                    <a:pt x="139650" y="145637"/>
                  </a:lnTo>
                  <a:close/>
                  <a:moveTo>
                    <a:pt x="67954" y="163748"/>
                  </a:moveTo>
                  <a:lnTo>
                    <a:pt x="68553" y="163898"/>
                  </a:lnTo>
                  <a:lnTo>
                    <a:pt x="68403" y="164497"/>
                  </a:lnTo>
                  <a:lnTo>
                    <a:pt x="68104" y="165395"/>
                  </a:lnTo>
                  <a:lnTo>
                    <a:pt x="65110" y="176172"/>
                  </a:lnTo>
                  <a:lnTo>
                    <a:pt x="62117" y="174376"/>
                  </a:lnTo>
                  <a:lnTo>
                    <a:pt x="58973" y="172430"/>
                  </a:lnTo>
                  <a:lnTo>
                    <a:pt x="58973" y="172430"/>
                  </a:lnTo>
                  <a:lnTo>
                    <a:pt x="60320" y="173178"/>
                  </a:lnTo>
                  <a:lnTo>
                    <a:pt x="61218" y="173627"/>
                  </a:lnTo>
                  <a:lnTo>
                    <a:pt x="62117" y="173927"/>
                  </a:lnTo>
                  <a:lnTo>
                    <a:pt x="62117" y="173777"/>
                  </a:lnTo>
                  <a:lnTo>
                    <a:pt x="60320" y="172729"/>
                  </a:lnTo>
                  <a:lnTo>
                    <a:pt x="59273" y="172130"/>
                  </a:lnTo>
                  <a:lnTo>
                    <a:pt x="60021" y="171532"/>
                  </a:lnTo>
                  <a:lnTo>
                    <a:pt x="61218" y="172130"/>
                  </a:lnTo>
                  <a:lnTo>
                    <a:pt x="61967" y="172579"/>
                  </a:lnTo>
                  <a:lnTo>
                    <a:pt x="62865" y="173028"/>
                  </a:lnTo>
                  <a:lnTo>
                    <a:pt x="63015" y="172879"/>
                  </a:lnTo>
                  <a:lnTo>
                    <a:pt x="62117" y="172280"/>
                  </a:lnTo>
                  <a:lnTo>
                    <a:pt x="61368" y="171981"/>
                  </a:lnTo>
                  <a:lnTo>
                    <a:pt x="60171" y="171382"/>
                  </a:lnTo>
                  <a:lnTo>
                    <a:pt x="60769" y="170634"/>
                  </a:lnTo>
                  <a:lnTo>
                    <a:pt x="61967" y="171382"/>
                  </a:lnTo>
                  <a:lnTo>
                    <a:pt x="62715" y="171681"/>
                  </a:lnTo>
                  <a:lnTo>
                    <a:pt x="63314" y="171831"/>
                  </a:lnTo>
                  <a:lnTo>
                    <a:pt x="63464" y="171831"/>
                  </a:lnTo>
                  <a:lnTo>
                    <a:pt x="63314" y="171681"/>
                  </a:lnTo>
                  <a:lnTo>
                    <a:pt x="61817" y="170933"/>
                  </a:lnTo>
                  <a:lnTo>
                    <a:pt x="60919" y="170484"/>
                  </a:lnTo>
                  <a:lnTo>
                    <a:pt x="61817" y="169586"/>
                  </a:lnTo>
                  <a:lnTo>
                    <a:pt x="62865" y="170185"/>
                  </a:lnTo>
                  <a:lnTo>
                    <a:pt x="63613" y="170634"/>
                  </a:lnTo>
                  <a:lnTo>
                    <a:pt x="64362" y="170783"/>
                  </a:lnTo>
                  <a:lnTo>
                    <a:pt x="64511" y="170783"/>
                  </a:lnTo>
                  <a:lnTo>
                    <a:pt x="63763" y="170334"/>
                  </a:lnTo>
                  <a:lnTo>
                    <a:pt x="63015" y="169885"/>
                  </a:lnTo>
                  <a:lnTo>
                    <a:pt x="62117" y="169436"/>
                  </a:lnTo>
                  <a:lnTo>
                    <a:pt x="62715" y="168837"/>
                  </a:lnTo>
                  <a:lnTo>
                    <a:pt x="63464" y="169286"/>
                  </a:lnTo>
                  <a:lnTo>
                    <a:pt x="64212" y="169586"/>
                  </a:lnTo>
                  <a:lnTo>
                    <a:pt x="64960" y="169885"/>
                  </a:lnTo>
                  <a:lnTo>
                    <a:pt x="64960" y="169736"/>
                  </a:lnTo>
                  <a:lnTo>
                    <a:pt x="63314" y="168837"/>
                  </a:lnTo>
                  <a:lnTo>
                    <a:pt x="62865" y="168538"/>
                  </a:lnTo>
                  <a:lnTo>
                    <a:pt x="63464" y="168089"/>
                  </a:lnTo>
                  <a:lnTo>
                    <a:pt x="63913" y="168239"/>
                  </a:lnTo>
                  <a:lnTo>
                    <a:pt x="65409" y="168987"/>
                  </a:lnTo>
                  <a:lnTo>
                    <a:pt x="65559" y="168837"/>
                  </a:lnTo>
                  <a:lnTo>
                    <a:pt x="65409" y="168837"/>
                  </a:lnTo>
                  <a:lnTo>
                    <a:pt x="64212" y="168089"/>
                  </a:lnTo>
                  <a:lnTo>
                    <a:pt x="63613" y="167790"/>
                  </a:lnTo>
                  <a:lnTo>
                    <a:pt x="64362" y="167191"/>
                  </a:lnTo>
                  <a:lnTo>
                    <a:pt x="64811" y="167490"/>
                  </a:lnTo>
                  <a:lnTo>
                    <a:pt x="65858" y="168089"/>
                  </a:lnTo>
                  <a:lnTo>
                    <a:pt x="66008" y="167939"/>
                  </a:lnTo>
                  <a:lnTo>
                    <a:pt x="65260" y="167490"/>
                  </a:lnTo>
                  <a:lnTo>
                    <a:pt x="64511" y="167041"/>
                  </a:lnTo>
                  <a:lnTo>
                    <a:pt x="65110" y="166592"/>
                  </a:lnTo>
                  <a:lnTo>
                    <a:pt x="65260" y="166592"/>
                  </a:lnTo>
                  <a:lnTo>
                    <a:pt x="65858" y="166892"/>
                  </a:lnTo>
                  <a:lnTo>
                    <a:pt x="66457" y="167041"/>
                  </a:lnTo>
                  <a:lnTo>
                    <a:pt x="65409" y="166443"/>
                  </a:lnTo>
                  <a:lnTo>
                    <a:pt x="65260" y="166293"/>
                  </a:lnTo>
                  <a:lnTo>
                    <a:pt x="65709" y="165844"/>
                  </a:lnTo>
                  <a:lnTo>
                    <a:pt x="66906" y="166293"/>
                  </a:lnTo>
                  <a:lnTo>
                    <a:pt x="67056" y="166293"/>
                  </a:lnTo>
                  <a:lnTo>
                    <a:pt x="67056" y="166143"/>
                  </a:lnTo>
                  <a:lnTo>
                    <a:pt x="66008" y="165694"/>
                  </a:lnTo>
                  <a:lnTo>
                    <a:pt x="66457" y="165095"/>
                  </a:lnTo>
                  <a:lnTo>
                    <a:pt x="66607" y="165245"/>
                  </a:lnTo>
                  <a:lnTo>
                    <a:pt x="67056" y="165395"/>
                  </a:lnTo>
                  <a:lnTo>
                    <a:pt x="67655" y="165545"/>
                  </a:lnTo>
                  <a:lnTo>
                    <a:pt x="67655" y="165395"/>
                  </a:lnTo>
                  <a:lnTo>
                    <a:pt x="66906" y="164946"/>
                  </a:lnTo>
                  <a:lnTo>
                    <a:pt x="66607" y="164946"/>
                  </a:lnTo>
                  <a:lnTo>
                    <a:pt x="66906" y="164646"/>
                  </a:lnTo>
                  <a:lnTo>
                    <a:pt x="67206" y="164497"/>
                  </a:lnTo>
                  <a:lnTo>
                    <a:pt x="67954" y="164646"/>
                  </a:lnTo>
                  <a:lnTo>
                    <a:pt x="67954" y="164497"/>
                  </a:lnTo>
                  <a:lnTo>
                    <a:pt x="67355" y="164197"/>
                  </a:lnTo>
                  <a:lnTo>
                    <a:pt x="67655" y="163898"/>
                  </a:lnTo>
                  <a:lnTo>
                    <a:pt x="67954" y="163748"/>
                  </a:lnTo>
                  <a:close/>
                  <a:moveTo>
                    <a:pt x="141446" y="163748"/>
                  </a:moveTo>
                  <a:lnTo>
                    <a:pt x="141745" y="163898"/>
                  </a:lnTo>
                  <a:lnTo>
                    <a:pt x="142045" y="164197"/>
                  </a:lnTo>
                  <a:lnTo>
                    <a:pt x="141446" y="164497"/>
                  </a:lnTo>
                  <a:lnTo>
                    <a:pt x="141446" y="164646"/>
                  </a:lnTo>
                  <a:lnTo>
                    <a:pt x="142194" y="164497"/>
                  </a:lnTo>
                  <a:lnTo>
                    <a:pt x="142494" y="164646"/>
                  </a:lnTo>
                  <a:lnTo>
                    <a:pt x="142793" y="164946"/>
                  </a:lnTo>
                  <a:lnTo>
                    <a:pt x="142643" y="164946"/>
                  </a:lnTo>
                  <a:lnTo>
                    <a:pt x="141745" y="165395"/>
                  </a:lnTo>
                  <a:lnTo>
                    <a:pt x="141895" y="165545"/>
                  </a:lnTo>
                  <a:lnTo>
                    <a:pt x="142344" y="165395"/>
                  </a:lnTo>
                  <a:lnTo>
                    <a:pt x="142793" y="165245"/>
                  </a:lnTo>
                  <a:lnTo>
                    <a:pt x="142943" y="165095"/>
                  </a:lnTo>
                  <a:lnTo>
                    <a:pt x="143542" y="165694"/>
                  </a:lnTo>
                  <a:lnTo>
                    <a:pt x="142344" y="166143"/>
                  </a:lnTo>
                  <a:lnTo>
                    <a:pt x="142344" y="166293"/>
                  </a:lnTo>
                  <a:lnTo>
                    <a:pt x="142494" y="166293"/>
                  </a:lnTo>
                  <a:lnTo>
                    <a:pt x="143691" y="165844"/>
                  </a:lnTo>
                  <a:lnTo>
                    <a:pt x="144140" y="166293"/>
                  </a:lnTo>
                  <a:lnTo>
                    <a:pt x="143991" y="166443"/>
                  </a:lnTo>
                  <a:lnTo>
                    <a:pt x="142943" y="167041"/>
                  </a:lnTo>
                  <a:lnTo>
                    <a:pt x="143093" y="167041"/>
                  </a:lnTo>
                  <a:lnTo>
                    <a:pt x="143542" y="166892"/>
                  </a:lnTo>
                  <a:lnTo>
                    <a:pt x="144140" y="166592"/>
                  </a:lnTo>
                  <a:lnTo>
                    <a:pt x="144440" y="166592"/>
                  </a:lnTo>
                  <a:lnTo>
                    <a:pt x="145038" y="167041"/>
                  </a:lnTo>
                  <a:lnTo>
                    <a:pt x="144140" y="167490"/>
                  </a:lnTo>
                  <a:lnTo>
                    <a:pt x="143542" y="167939"/>
                  </a:lnTo>
                  <a:lnTo>
                    <a:pt x="143542" y="168089"/>
                  </a:lnTo>
                  <a:lnTo>
                    <a:pt x="144589" y="167490"/>
                  </a:lnTo>
                  <a:lnTo>
                    <a:pt x="145188" y="167191"/>
                  </a:lnTo>
                  <a:lnTo>
                    <a:pt x="145787" y="167790"/>
                  </a:lnTo>
                  <a:lnTo>
                    <a:pt x="145338" y="168089"/>
                  </a:lnTo>
                  <a:lnTo>
                    <a:pt x="143991" y="168837"/>
                  </a:lnTo>
                  <a:lnTo>
                    <a:pt x="143991" y="168987"/>
                  </a:lnTo>
                  <a:lnTo>
                    <a:pt x="145487" y="168239"/>
                  </a:lnTo>
                  <a:lnTo>
                    <a:pt x="145936" y="168089"/>
                  </a:lnTo>
                  <a:lnTo>
                    <a:pt x="146535" y="168538"/>
                  </a:lnTo>
                  <a:lnTo>
                    <a:pt x="146236" y="168837"/>
                  </a:lnTo>
                  <a:lnTo>
                    <a:pt x="144440" y="169736"/>
                  </a:lnTo>
                  <a:lnTo>
                    <a:pt x="144440" y="169885"/>
                  </a:lnTo>
                  <a:lnTo>
                    <a:pt x="145188" y="169586"/>
                  </a:lnTo>
                  <a:lnTo>
                    <a:pt x="145936" y="169286"/>
                  </a:lnTo>
                  <a:lnTo>
                    <a:pt x="146685" y="168837"/>
                  </a:lnTo>
                  <a:lnTo>
                    <a:pt x="147433" y="169436"/>
                  </a:lnTo>
                  <a:lnTo>
                    <a:pt x="146535" y="169885"/>
                  </a:lnTo>
                  <a:lnTo>
                    <a:pt x="145787" y="170334"/>
                  </a:lnTo>
                  <a:lnTo>
                    <a:pt x="145038" y="170783"/>
                  </a:lnTo>
                  <a:lnTo>
                    <a:pt x="145787" y="170634"/>
                  </a:lnTo>
                  <a:lnTo>
                    <a:pt x="146685" y="170185"/>
                  </a:lnTo>
                  <a:lnTo>
                    <a:pt x="147583" y="169586"/>
                  </a:lnTo>
                  <a:lnTo>
                    <a:pt x="148481" y="170484"/>
                  </a:lnTo>
                  <a:lnTo>
                    <a:pt x="147583" y="170933"/>
                  </a:lnTo>
                  <a:lnTo>
                    <a:pt x="146086" y="171681"/>
                  </a:lnTo>
                  <a:lnTo>
                    <a:pt x="146086" y="171831"/>
                  </a:lnTo>
                  <a:lnTo>
                    <a:pt x="146834" y="171681"/>
                  </a:lnTo>
                  <a:lnTo>
                    <a:pt x="147433" y="171382"/>
                  </a:lnTo>
                  <a:lnTo>
                    <a:pt x="148631" y="170634"/>
                  </a:lnTo>
                  <a:lnTo>
                    <a:pt x="149379" y="171382"/>
                  </a:lnTo>
                  <a:lnTo>
                    <a:pt x="148032" y="171981"/>
                  </a:lnTo>
                  <a:lnTo>
                    <a:pt x="147283" y="172280"/>
                  </a:lnTo>
                  <a:lnTo>
                    <a:pt x="146535" y="172879"/>
                  </a:lnTo>
                  <a:lnTo>
                    <a:pt x="146535" y="173028"/>
                  </a:lnTo>
                  <a:lnTo>
                    <a:pt x="147433" y="172579"/>
                  </a:lnTo>
                  <a:lnTo>
                    <a:pt x="148182" y="172130"/>
                  </a:lnTo>
                  <a:lnTo>
                    <a:pt x="149529" y="171532"/>
                  </a:lnTo>
                  <a:lnTo>
                    <a:pt x="150127" y="172130"/>
                  </a:lnTo>
                  <a:lnTo>
                    <a:pt x="149080" y="172729"/>
                  </a:lnTo>
                  <a:lnTo>
                    <a:pt x="147283" y="173777"/>
                  </a:lnTo>
                  <a:lnTo>
                    <a:pt x="147283" y="173927"/>
                  </a:lnTo>
                  <a:lnTo>
                    <a:pt x="147433" y="173927"/>
                  </a:lnTo>
                  <a:lnTo>
                    <a:pt x="148331" y="173627"/>
                  </a:lnTo>
                  <a:lnTo>
                    <a:pt x="149080" y="173178"/>
                  </a:lnTo>
                  <a:lnTo>
                    <a:pt x="150277" y="172430"/>
                  </a:lnTo>
                  <a:lnTo>
                    <a:pt x="147283" y="174376"/>
                  </a:lnTo>
                  <a:lnTo>
                    <a:pt x="144290" y="176172"/>
                  </a:lnTo>
                  <a:lnTo>
                    <a:pt x="141296" y="165395"/>
                  </a:lnTo>
                  <a:lnTo>
                    <a:pt x="140997" y="164347"/>
                  </a:lnTo>
                  <a:lnTo>
                    <a:pt x="140847" y="163898"/>
                  </a:lnTo>
                  <a:lnTo>
                    <a:pt x="141446" y="163748"/>
                  </a:lnTo>
                  <a:close/>
                  <a:moveTo>
                    <a:pt x="69002" y="165844"/>
                  </a:moveTo>
                  <a:lnTo>
                    <a:pt x="73342" y="168239"/>
                  </a:lnTo>
                  <a:lnTo>
                    <a:pt x="77683" y="170185"/>
                  </a:lnTo>
                  <a:lnTo>
                    <a:pt x="82323" y="171981"/>
                  </a:lnTo>
                  <a:lnTo>
                    <a:pt x="87113" y="173328"/>
                  </a:lnTo>
                  <a:lnTo>
                    <a:pt x="82024" y="183207"/>
                  </a:lnTo>
                  <a:lnTo>
                    <a:pt x="77982" y="181859"/>
                  </a:lnTo>
                  <a:lnTo>
                    <a:pt x="73791" y="180363"/>
                  </a:lnTo>
                  <a:lnTo>
                    <a:pt x="69900" y="178716"/>
                  </a:lnTo>
                  <a:lnTo>
                    <a:pt x="66008" y="176770"/>
                  </a:lnTo>
                  <a:lnTo>
                    <a:pt x="69002" y="165844"/>
                  </a:lnTo>
                  <a:close/>
                  <a:moveTo>
                    <a:pt x="140398" y="165844"/>
                  </a:moveTo>
                  <a:lnTo>
                    <a:pt x="143392" y="176621"/>
                  </a:lnTo>
                  <a:lnTo>
                    <a:pt x="139500" y="178567"/>
                  </a:lnTo>
                  <a:lnTo>
                    <a:pt x="135609" y="180363"/>
                  </a:lnTo>
                  <a:lnTo>
                    <a:pt x="131567" y="181859"/>
                  </a:lnTo>
                  <a:lnTo>
                    <a:pt x="127376" y="183207"/>
                  </a:lnTo>
                  <a:lnTo>
                    <a:pt x="122437" y="173328"/>
                  </a:lnTo>
                  <a:lnTo>
                    <a:pt x="127077" y="171981"/>
                  </a:lnTo>
                  <a:lnTo>
                    <a:pt x="131717" y="170185"/>
                  </a:lnTo>
                  <a:lnTo>
                    <a:pt x="136058" y="168239"/>
                  </a:lnTo>
                  <a:lnTo>
                    <a:pt x="140398" y="165844"/>
                  </a:lnTo>
                  <a:close/>
                  <a:moveTo>
                    <a:pt x="89358" y="172280"/>
                  </a:moveTo>
                  <a:lnTo>
                    <a:pt x="89358" y="172879"/>
                  </a:lnTo>
                  <a:lnTo>
                    <a:pt x="89508" y="173927"/>
                  </a:lnTo>
                  <a:lnTo>
                    <a:pt x="90106" y="185152"/>
                  </a:lnTo>
                  <a:lnTo>
                    <a:pt x="86514" y="184404"/>
                  </a:lnTo>
                  <a:lnTo>
                    <a:pt x="83071" y="183506"/>
                  </a:lnTo>
                  <a:lnTo>
                    <a:pt x="84568" y="183656"/>
                  </a:lnTo>
                  <a:lnTo>
                    <a:pt x="85466" y="183805"/>
                  </a:lnTo>
                  <a:lnTo>
                    <a:pt x="86364" y="183955"/>
                  </a:lnTo>
                  <a:lnTo>
                    <a:pt x="86514" y="183805"/>
                  </a:lnTo>
                  <a:lnTo>
                    <a:pt x="84419" y="183356"/>
                  </a:lnTo>
                  <a:lnTo>
                    <a:pt x="83221" y="183207"/>
                  </a:lnTo>
                  <a:lnTo>
                    <a:pt x="83670" y="182309"/>
                  </a:lnTo>
                  <a:lnTo>
                    <a:pt x="85017" y="182458"/>
                  </a:lnTo>
                  <a:lnTo>
                    <a:pt x="85915" y="182608"/>
                  </a:lnTo>
                  <a:lnTo>
                    <a:pt x="86963" y="182758"/>
                  </a:lnTo>
                  <a:lnTo>
                    <a:pt x="86963" y="182608"/>
                  </a:lnTo>
                  <a:lnTo>
                    <a:pt x="85915" y="182309"/>
                  </a:lnTo>
                  <a:lnTo>
                    <a:pt x="85017" y="182159"/>
                  </a:lnTo>
                  <a:lnTo>
                    <a:pt x="83820" y="182009"/>
                  </a:lnTo>
                  <a:lnTo>
                    <a:pt x="84119" y="181261"/>
                  </a:lnTo>
                  <a:lnTo>
                    <a:pt x="85616" y="181560"/>
                  </a:lnTo>
                  <a:lnTo>
                    <a:pt x="86963" y="181560"/>
                  </a:lnTo>
                  <a:lnTo>
                    <a:pt x="86963" y="181410"/>
                  </a:lnTo>
                  <a:lnTo>
                    <a:pt x="85317" y="181111"/>
                  </a:lnTo>
                  <a:lnTo>
                    <a:pt x="84269" y="180961"/>
                  </a:lnTo>
                  <a:lnTo>
                    <a:pt x="84868" y="179914"/>
                  </a:lnTo>
                  <a:lnTo>
                    <a:pt x="86215" y="180213"/>
                  </a:lnTo>
                  <a:lnTo>
                    <a:pt x="87712" y="180213"/>
                  </a:lnTo>
                  <a:lnTo>
                    <a:pt x="87712" y="180063"/>
                  </a:lnTo>
                  <a:lnTo>
                    <a:pt x="86813" y="179914"/>
                  </a:lnTo>
                  <a:lnTo>
                    <a:pt x="85915" y="179764"/>
                  </a:lnTo>
                  <a:lnTo>
                    <a:pt x="85017" y="179614"/>
                  </a:lnTo>
                  <a:lnTo>
                    <a:pt x="85466" y="178716"/>
                  </a:lnTo>
                  <a:lnTo>
                    <a:pt x="86364" y="179016"/>
                  </a:lnTo>
                  <a:lnTo>
                    <a:pt x="87113" y="179165"/>
                  </a:lnTo>
                  <a:lnTo>
                    <a:pt x="87861" y="179165"/>
                  </a:lnTo>
                  <a:lnTo>
                    <a:pt x="87861" y="179016"/>
                  </a:lnTo>
                  <a:lnTo>
                    <a:pt x="85915" y="178716"/>
                  </a:lnTo>
                  <a:lnTo>
                    <a:pt x="85466" y="178567"/>
                  </a:lnTo>
                  <a:lnTo>
                    <a:pt x="85915" y="177818"/>
                  </a:lnTo>
                  <a:lnTo>
                    <a:pt x="86364" y="177968"/>
                  </a:lnTo>
                  <a:lnTo>
                    <a:pt x="87113" y="177968"/>
                  </a:lnTo>
                  <a:lnTo>
                    <a:pt x="88011" y="178118"/>
                  </a:lnTo>
                  <a:lnTo>
                    <a:pt x="88011" y="177968"/>
                  </a:lnTo>
                  <a:lnTo>
                    <a:pt x="86813" y="177668"/>
                  </a:lnTo>
                  <a:lnTo>
                    <a:pt x="86065" y="177668"/>
                  </a:lnTo>
                  <a:lnTo>
                    <a:pt x="86364" y="176920"/>
                  </a:lnTo>
                  <a:lnTo>
                    <a:pt x="87262" y="177070"/>
                  </a:lnTo>
                  <a:lnTo>
                    <a:pt x="88161" y="177070"/>
                  </a:lnTo>
                  <a:lnTo>
                    <a:pt x="88161" y="176920"/>
                  </a:lnTo>
                  <a:lnTo>
                    <a:pt x="87412" y="176770"/>
                  </a:lnTo>
                  <a:lnTo>
                    <a:pt x="86514" y="176621"/>
                  </a:lnTo>
                  <a:lnTo>
                    <a:pt x="86813" y="175872"/>
                  </a:lnTo>
                  <a:lnTo>
                    <a:pt x="87562" y="176022"/>
                  </a:lnTo>
                  <a:lnTo>
                    <a:pt x="88310" y="176022"/>
                  </a:lnTo>
                  <a:lnTo>
                    <a:pt x="88310" y="175872"/>
                  </a:lnTo>
                  <a:lnTo>
                    <a:pt x="87113" y="175723"/>
                  </a:lnTo>
                  <a:lnTo>
                    <a:pt x="86963" y="175723"/>
                  </a:lnTo>
                  <a:lnTo>
                    <a:pt x="87262" y="174974"/>
                  </a:lnTo>
                  <a:lnTo>
                    <a:pt x="88610" y="175124"/>
                  </a:lnTo>
                  <a:lnTo>
                    <a:pt x="88610" y="174974"/>
                  </a:lnTo>
                  <a:lnTo>
                    <a:pt x="87412" y="174825"/>
                  </a:lnTo>
                  <a:lnTo>
                    <a:pt x="87712" y="174226"/>
                  </a:lnTo>
                  <a:lnTo>
                    <a:pt x="88011" y="174226"/>
                  </a:lnTo>
                  <a:lnTo>
                    <a:pt x="88909" y="174076"/>
                  </a:lnTo>
                  <a:lnTo>
                    <a:pt x="89059" y="174076"/>
                  </a:lnTo>
                  <a:lnTo>
                    <a:pt x="88909" y="173927"/>
                  </a:lnTo>
                  <a:lnTo>
                    <a:pt x="87861" y="173927"/>
                  </a:lnTo>
                  <a:lnTo>
                    <a:pt x="88011" y="173627"/>
                  </a:lnTo>
                  <a:lnTo>
                    <a:pt x="88161" y="173178"/>
                  </a:lnTo>
                  <a:lnTo>
                    <a:pt x="88909" y="173178"/>
                  </a:lnTo>
                  <a:lnTo>
                    <a:pt x="88909" y="173028"/>
                  </a:lnTo>
                  <a:lnTo>
                    <a:pt x="88310" y="173028"/>
                  </a:lnTo>
                  <a:lnTo>
                    <a:pt x="88460" y="172729"/>
                  </a:lnTo>
                  <a:lnTo>
                    <a:pt x="88610" y="172280"/>
                  </a:lnTo>
                  <a:close/>
                  <a:moveTo>
                    <a:pt x="120790" y="172280"/>
                  </a:moveTo>
                  <a:lnTo>
                    <a:pt x="120940" y="172729"/>
                  </a:lnTo>
                  <a:lnTo>
                    <a:pt x="121090" y="173028"/>
                  </a:lnTo>
                  <a:lnTo>
                    <a:pt x="120491" y="173028"/>
                  </a:lnTo>
                  <a:lnTo>
                    <a:pt x="120491" y="173178"/>
                  </a:lnTo>
                  <a:lnTo>
                    <a:pt x="121239" y="173178"/>
                  </a:lnTo>
                  <a:lnTo>
                    <a:pt x="121389" y="173627"/>
                  </a:lnTo>
                  <a:lnTo>
                    <a:pt x="121539" y="173927"/>
                  </a:lnTo>
                  <a:lnTo>
                    <a:pt x="120491" y="173927"/>
                  </a:lnTo>
                  <a:lnTo>
                    <a:pt x="120491" y="174076"/>
                  </a:lnTo>
                  <a:lnTo>
                    <a:pt x="121389" y="174226"/>
                  </a:lnTo>
                  <a:lnTo>
                    <a:pt x="121688" y="174226"/>
                  </a:lnTo>
                  <a:lnTo>
                    <a:pt x="121988" y="174825"/>
                  </a:lnTo>
                  <a:lnTo>
                    <a:pt x="120790" y="174974"/>
                  </a:lnTo>
                  <a:lnTo>
                    <a:pt x="120790" y="175124"/>
                  </a:lnTo>
                  <a:lnTo>
                    <a:pt x="122138" y="174974"/>
                  </a:lnTo>
                  <a:lnTo>
                    <a:pt x="122437" y="175723"/>
                  </a:lnTo>
                  <a:lnTo>
                    <a:pt x="122287" y="175723"/>
                  </a:lnTo>
                  <a:lnTo>
                    <a:pt x="121090" y="175872"/>
                  </a:lnTo>
                  <a:lnTo>
                    <a:pt x="121090" y="176022"/>
                  </a:lnTo>
                  <a:lnTo>
                    <a:pt x="121838" y="176022"/>
                  </a:lnTo>
                  <a:lnTo>
                    <a:pt x="122587" y="175872"/>
                  </a:lnTo>
                  <a:lnTo>
                    <a:pt x="122886" y="176621"/>
                  </a:lnTo>
                  <a:lnTo>
                    <a:pt x="122138" y="176770"/>
                  </a:lnTo>
                  <a:lnTo>
                    <a:pt x="121239" y="176920"/>
                  </a:lnTo>
                  <a:lnTo>
                    <a:pt x="121239" y="177070"/>
                  </a:lnTo>
                  <a:lnTo>
                    <a:pt x="122138" y="177070"/>
                  </a:lnTo>
                  <a:lnTo>
                    <a:pt x="123036" y="176920"/>
                  </a:lnTo>
                  <a:lnTo>
                    <a:pt x="123485" y="177668"/>
                  </a:lnTo>
                  <a:lnTo>
                    <a:pt x="122736" y="177668"/>
                  </a:lnTo>
                  <a:lnTo>
                    <a:pt x="121389" y="177968"/>
                  </a:lnTo>
                  <a:lnTo>
                    <a:pt x="121389" y="178118"/>
                  </a:lnTo>
                  <a:lnTo>
                    <a:pt x="122287" y="177968"/>
                  </a:lnTo>
                  <a:lnTo>
                    <a:pt x="123185" y="177968"/>
                  </a:lnTo>
                  <a:lnTo>
                    <a:pt x="123634" y="177818"/>
                  </a:lnTo>
                  <a:lnTo>
                    <a:pt x="123934" y="178567"/>
                  </a:lnTo>
                  <a:lnTo>
                    <a:pt x="123485" y="178716"/>
                  </a:lnTo>
                  <a:lnTo>
                    <a:pt x="121539" y="179016"/>
                  </a:lnTo>
                  <a:lnTo>
                    <a:pt x="121539" y="179165"/>
                  </a:lnTo>
                  <a:lnTo>
                    <a:pt x="122287" y="179165"/>
                  </a:lnTo>
                  <a:lnTo>
                    <a:pt x="123036" y="179016"/>
                  </a:lnTo>
                  <a:lnTo>
                    <a:pt x="124083" y="178716"/>
                  </a:lnTo>
                  <a:lnTo>
                    <a:pt x="124532" y="179614"/>
                  </a:lnTo>
                  <a:lnTo>
                    <a:pt x="123634" y="179764"/>
                  </a:lnTo>
                  <a:lnTo>
                    <a:pt x="122736" y="179914"/>
                  </a:lnTo>
                  <a:lnTo>
                    <a:pt x="121838" y="180063"/>
                  </a:lnTo>
                  <a:lnTo>
                    <a:pt x="121838" y="180213"/>
                  </a:lnTo>
                  <a:lnTo>
                    <a:pt x="123185" y="180213"/>
                  </a:lnTo>
                  <a:lnTo>
                    <a:pt x="124532" y="179914"/>
                  </a:lnTo>
                  <a:lnTo>
                    <a:pt x="125131" y="180961"/>
                  </a:lnTo>
                  <a:lnTo>
                    <a:pt x="124233" y="181111"/>
                  </a:lnTo>
                  <a:lnTo>
                    <a:pt x="122437" y="181410"/>
                  </a:lnTo>
                  <a:lnTo>
                    <a:pt x="122437" y="181560"/>
                  </a:lnTo>
                  <a:lnTo>
                    <a:pt x="123784" y="181560"/>
                  </a:lnTo>
                  <a:lnTo>
                    <a:pt x="125281" y="181261"/>
                  </a:lnTo>
                  <a:lnTo>
                    <a:pt x="125730" y="182009"/>
                  </a:lnTo>
                  <a:lnTo>
                    <a:pt x="124383" y="182159"/>
                  </a:lnTo>
                  <a:lnTo>
                    <a:pt x="123485" y="182309"/>
                  </a:lnTo>
                  <a:lnTo>
                    <a:pt x="122437" y="182608"/>
                  </a:lnTo>
                  <a:lnTo>
                    <a:pt x="122437" y="182758"/>
                  </a:lnTo>
                  <a:lnTo>
                    <a:pt x="122587" y="182758"/>
                  </a:lnTo>
                  <a:lnTo>
                    <a:pt x="123485" y="182608"/>
                  </a:lnTo>
                  <a:lnTo>
                    <a:pt x="124383" y="182458"/>
                  </a:lnTo>
                  <a:lnTo>
                    <a:pt x="125730" y="182309"/>
                  </a:lnTo>
                  <a:lnTo>
                    <a:pt x="126179" y="183207"/>
                  </a:lnTo>
                  <a:lnTo>
                    <a:pt x="124981" y="183356"/>
                  </a:lnTo>
                  <a:lnTo>
                    <a:pt x="123036" y="183805"/>
                  </a:lnTo>
                  <a:lnTo>
                    <a:pt x="122886" y="183805"/>
                  </a:lnTo>
                  <a:lnTo>
                    <a:pt x="123036" y="183955"/>
                  </a:lnTo>
                  <a:lnTo>
                    <a:pt x="123934" y="183805"/>
                  </a:lnTo>
                  <a:lnTo>
                    <a:pt x="124832" y="183656"/>
                  </a:lnTo>
                  <a:lnTo>
                    <a:pt x="126329" y="183506"/>
                  </a:lnTo>
                  <a:lnTo>
                    <a:pt x="126478" y="183506"/>
                  </a:lnTo>
                  <a:lnTo>
                    <a:pt x="122886" y="184404"/>
                  </a:lnTo>
                  <a:lnTo>
                    <a:pt x="119294" y="185152"/>
                  </a:lnTo>
                  <a:lnTo>
                    <a:pt x="120042" y="173927"/>
                  </a:lnTo>
                  <a:lnTo>
                    <a:pt x="120042" y="172879"/>
                  </a:lnTo>
                  <a:lnTo>
                    <a:pt x="120042" y="172280"/>
                  </a:lnTo>
                  <a:close/>
                  <a:moveTo>
                    <a:pt x="90406" y="174076"/>
                  </a:moveTo>
                  <a:lnTo>
                    <a:pt x="94746" y="174825"/>
                  </a:lnTo>
                  <a:lnTo>
                    <a:pt x="99237" y="175274"/>
                  </a:lnTo>
                  <a:lnTo>
                    <a:pt x="100883" y="186350"/>
                  </a:lnTo>
                  <a:lnTo>
                    <a:pt x="95944" y="185901"/>
                  </a:lnTo>
                  <a:lnTo>
                    <a:pt x="91154" y="185302"/>
                  </a:lnTo>
                  <a:lnTo>
                    <a:pt x="90406" y="174076"/>
                  </a:lnTo>
                  <a:close/>
                  <a:moveTo>
                    <a:pt x="118994" y="174076"/>
                  </a:moveTo>
                  <a:lnTo>
                    <a:pt x="118246" y="185302"/>
                  </a:lnTo>
                  <a:lnTo>
                    <a:pt x="113756" y="185901"/>
                  </a:lnTo>
                  <a:lnTo>
                    <a:pt x="109265" y="186350"/>
                  </a:lnTo>
                  <a:lnTo>
                    <a:pt x="110762" y="175274"/>
                  </a:lnTo>
                  <a:lnTo>
                    <a:pt x="114953" y="174825"/>
                  </a:lnTo>
                  <a:lnTo>
                    <a:pt x="118994" y="174076"/>
                  </a:lnTo>
                  <a:close/>
                  <a:moveTo>
                    <a:pt x="15716" y="108218"/>
                  </a:moveTo>
                  <a:lnTo>
                    <a:pt x="19608" y="108816"/>
                  </a:lnTo>
                  <a:lnTo>
                    <a:pt x="20057" y="113905"/>
                  </a:lnTo>
                  <a:lnTo>
                    <a:pt x="20805" y="118845"/>
                  </a:lnTo>
                  <a:lnTo>
                    <a:pt x="21703" y="123635"/>
                  </a:lnTo>
                  <a:lnTo>
                    <a:pt x="22901" y="128424"/>
                  </a:lnTo>
                  <a:lnTo>
                    <a:pt x="24398" y="133064"/>
                  </a:lnTo>
                  <a:lnTo>
                    <a:pt x="26194" y="137555"/>
                  </a:lnTo>
                  <a:lnTo>
                    <a:pt x="28140" y="141895"/>
                  </a:lnTo>
                  <a:lnTo>
                    <a:pt x="30385" y="146236"/>
                  </a:lnTo>
                  <a:lnTo>
                    <a:pt x="32780" y="150277"/>
                  </a:lnTo>
                  <a:lnTo>
                    <a:pt x="35474" y="154319"/>
                  </a:lnTo>
                  <a:lnTo>
                    <a:pt x="38318" y="158061"/>
                  </a:lnTo>
                  <a:lnTo>
                    <a:pt x="41461" y="161653"/>
                  </a:lnTo>
                  <a:lnTo>
                    <a:pt x="44754" y="165095"/>
                  </a:lnTo>
                  <a:lnTo>
                    <a:pt x="48196" y="168388"/>
                  </a:lnTo>
                  <a:lnTo>
                    <a:pt x="51938" y="171382"/>
                  </a:lnTo>
                  <a:lnTo>
                    <a:pt x="55680" y="174376"/>
                  </a:lnTo>
                  <a:lnTo>
                    <a:pt x="56129" y="174675"/>
                  </a:lnTo>
                  <a:lnTo>
                    <a:pt x="57177" y="175573"/>
                  </a:lnTo>
                  <a:lnTo>
                    <a:pt x="58375" y="176321"/>
                  </a:lnTo>
                  <a:lnTo>
                    <a:pt x="61218" y="177968"/>
                  </a:lnTo>
                  <a:lnTo>
                    <a:pt x="64661" y="179764"/>
                  </a:lnTo>
                  <a:lnTo>
                    <a:pt x="64960" y="179914"/>
                  </a:lnTo>
                  <a:lnTo>
                    <a:pt x="64960" y="180063"/>
                  </a:lnTo>
                  <a:lnTo>
                    <a:pt x="65110" y="180063"/>
                  </a:lnTo>
                  <a:lnTo>
                    <a:pt x="68852" y="181859"/>
                  </a:lnTo>
                  <a:lnTo>
                    <a:pt x="72594" y="183656"/>
                  </a:lnTo>
                  <a:lnTo>
                    <a:pt x="76486" y="185003"/>
                  </a:lnTo>
                  <a:lnTo>
                    <a:pt x="80527" y="186350"/>
                  </a:lnTo>
                  <a:lnTo>
                    <a:pt x="80976" y="186500"/>
                  </a:lnTo>
                  <a:lnTo>
                    <a:pt x="82323" y="186949"/>
                  </a:lnTo>
                  <a:lnTo>
                    <a:pt x="83820" y="187398"/>
                  </a:lnTo>
                  <a:lnTo>
                    <a:pt x="86963" y="187996"/>
                  </a:lnTo>
                  <a:lnTo>
                    <a:pt x="90555" y="188745"/>
                  </a:lnTo>
                  <a:lnTo>
                    <a:pt x="94148" y="189194"/>
                  </a:lnTo>
                  <a:lnTo>
                    <a:pt x="97740" y="189643"/>
                  </a:lnTo>
                  <a:lnTo>
                    <a:pt x="101482" y="189792"/>
                  </a:lnTo>
                  <a:lnTo>
                    <a:pt x="102081" y="193684"/>
                  </a:lnTo>
                  <a:lnTo>
                    <a:pt x="97740" y="193534"/>
                  </a:lnTo>
                  <a:lnTo>
                    <a:pt x="93399" y="193085"/>
                  </a:lnTo>
                  <a:lnTo>
                    <a:pt x="89208" y="192487"/>
                  </a:lnTo>
                  <a:lnTo>
                    <a:pt x="85017" y="191589"/>
                  </a:lnTo>
                  <a:lnTo>
                    <a:pt x="80976" y="190541"/>
                  </a:lnTo>
                  <a:lnTo>
                    <a:pt x="76935" y="189343"/>
                  </a:lnTo>
                  <a:lnTo>
                    <a:pt x="72893" y="187996"/>
                  </a:lnTo>
                  <a:lnTo>
                    <a:pt x="69151" y="186350"/>
                  </a:lnTo>
                  <a:lnTo>
                    <a:pt x="65409" y="184554"/>
                  </a:lnTo>
                  <a:lnTo>
                    <a:pt x="61667" y="182758"/>
                  </a:lnTo>
                  <a:lnTo>
                    <a:pt x="58075" y="180662"/>
                  </a:lnTo>
                  <a:lnTo>
                    <a:pt x="54633" y="178417"/>
                  </a:lnTo>
                  <a:lnTo>
                    <a:pt x="51340" y="176022"/>
                  </a:lnTo>
                  <a:lnTo>
                    <a:pt x="48196" y="173477"/>
                  </a:lnTo>
                  <a:lnTo>
                    <a:pt x="45053" y="170783"/>
                  </a:lnTo>
                  <a:lnTo>
                    <a:pt x="42060" y="167939"/>
                  </a:lnTo>
                  <a:lnTo>
                    <a:pt x="39216" y="164946"/>
                  </a:lnTo>
                  <a:lnTo>
                    <a:pt x="36522" y="161952"/>
                  </a:lnTo>
                  <a:lnTo>
                    <a:pt x="33977" y="158809"/>
                  </a:lnTo>
                  <a:lnTo>
                    <a:pt x="31582" y="155366"/>
                  </a:lnTo>
                  <a:lnTo>
                    <a:pt x="29187" y="152073"/>
                  </a:lnTo>
                  <a:lnTo>
                    <a:pt x="27092" y="148481"/>
                  </a:lnTo>
                  <a:lnTo>
                    <a:pt x="25146" y="144889"/>
                  </a:lnTo>
                  <a:lnTo>
                    <a:pt x="23350" y="141147"/>
                  </a:lnTo>
                  <a:lnTo>
                    <a:pt x="21853" y="137255"/>
                  </a:lnTo>
                  <a:lnTo>
                    <a:pt x="20356" y="133364"/>
                  </a:lnTo>
                  <a:lnTo>
                    <a:pt x="19159" y="129322"/>
                  </a:lnTo>
                  <a:lnTo>
                    <a:pt x="18111" y="125281"/>
                  </a:lnTo>
                  <a:lnTo>
                    <a:pt x="17213" y="121090"/>
                  </a:lnTo>
                  <a:lnTo>
                    <a:pt x="16465" y="116899"/>
                  </a:lnTo>
                  <a:lnTo>
                    <a:pt x="16016" y="112558"/>
                  </a:lnTo>
                  <a:lnTo>
                    <a:pt x="15716" y="108218"/>
                  </a:lnTo>
                  <a:close/>
                  <a:moveTo>
                    <a:pt x="193684" y="107469"/>
                  </a:moveTo>
                  <a:lnTo>
                    <a:pt x="193534" y="111810"/>
                  </a:lnTo>
                  <a:lnTo>
                    <a:pt x="193085" y="116001"/>
                  </a:lnTo>
                  <a:lnTo>
                    <a:pt x="192337" y="120342"/>
                  </a:lnTo>
                  <a:lnTo>
                    <a:pt x="191588" y="124383"/>
                  </a:lnTo>
                  <a:lnTo>
                    <a:pt x="190541" y="128574"/>
                  </a:lnTo>
                  <a:lnTo>
                    <a:pt x="189343" y="132615"/>
                  </a:lnTo>
                  <a:lnTo>
                    <a:pt x="187846" y="136507"/>
                  </a:lnTo>
                  <a:lnTo>
                    <a:pt x="186350" y="140399"/>
                  </a:lnTo>
                  <a:lnTo>
                    <a:pt x="184553" y="144140"/>
                  </a:lnTo>
                  <a:lnTo>
                    <a:pt x="182608" y="147733"/>
                  </a:lnTo>
                  <a:lnTo>
                    <a:pt x="180512" y="151325"/>
                  </a:lnTo>
                  <a:lnTo>
                    <a:pt x="178267" y="154768"/>
                  </a:lnTo>
                  <a:lnTo>
                    <a:pt x="175872" y="158061"/>
                  </a:lnTo>
                  <a:lnTo>
                    <a:pt x="173477" y="161354"/>
                  </a:lnTo>
                  <a:lnTo>
                    <a:pt x="170783" y="164347"/>
                  </a:lnTo>
                  <a:lnTo>
                    <a:pt x="167939" y="167341"/>
                  </a:lnTo>
                  <a:lnTo>
                    <a:pt x="164946" y="170185"/>
                  </a:lnTo>
                  <a:lnTo>
                    <a:pt x="161952" y="172879"/>
                  </a:lnTo>
                  <a:lnTo>
                    <a:pt x="158659" y="175573"/>
                  </a:lnTo>
                  <a:lnTo>
                    <a:pt x="155366" y="177968"/>
                  </a:lnTo>
                  <a:lnTo>
                    <a:pt x="151924" y="180213"/>
                  </a:lnTo>
                  <a:lnTo>
                    <a:pt x="148481" y="182309"/>
                  </a:lnTo>
                  <a:lnTo>
                    <a:pt x="144739" y="184254"/>
                  </a:lnTo>
                  <a:lnTo>
                    <a:pt x="140997" y="186050"/>
                  </a:lnTo>
                  <a:lnTo>
                    <a:pt x="137255" y="187697"/>
                  </a:lnTo>
                  <a:lnTo>
                    <a:pt x="133214" y="189044"/>
                  </a:lnTo>
                  <a:lnTo>
                    <a:pt x="129322" y="190391"/>
                  </a:lnTo>
                  <a:lnTo>
                    <a:pt x="125131" y="191439"/>
                  </a:lnTo>
                  <a:lnTo>
                    <a:pt x="121090" y="192337"/>
                  </a:lnTo>
                  <a:lnTo>
                    <a:pt x="116899" y="192936"/>
                  </a:lnTo>
                  <a:lnTo>
                    <a:pt x="112558" y="193385"/>
                  </a:lnTo>
                  <a:lnTo>
                    <a:pt x="108217" y="193684"/>
                  </a:lnTo>
                  <a:lnTo>
                    <a:pt x="108816" y="189792"/>
                  </a:lnTo>
                  <a:lnTo>
                    <a:pt x="112109" y="189493"/>
                  </a:lnTo>
                  <a:lnTo>
                    <a:pt x="115552" y="189194"/>
                  </a:lnTo>
                  <a:lnTo>
                    <a:pt x="118845" y="188745"/>
                  </a:lnTo>
                  <a:lnTo>
                    <a:pt x="122138" y="187996"/>
                  </a:lnTo>
                  <a:lnTo>
                    <a:pt x="125430" y="187398"/>
                  </a:lnTo>
                  <a:lnTo>
                    <a:pt x="127077" y="186949"/>
                  </a:lnTo>
                  <a:lnTo>
                    <a:pt x="128424" y="186500"/>
                  </a:lnTo>
                  <a:lnTo>
                    <a:pt x="128873" y="186350"/>
                  </a:lnTo>
                  <a:lnTo>
                    <a:pt x="132615" y="185152"/>
                  </a:lnTo>
                  <a:lnTo>
                    <a:pt x="136357" y="183805"/>
                  </a:lnTo>
                  <a:lnTo>
                    <a:pt x="139949" y="182309"/>
                  </a:lnTo>
                  <a:lnTo>
                    <a:pt x="143392" y="180512"/>
                  </a:lnTo>
                  <a:lnTo>
                    <a:pt x="144290" y="180063"/>
                  </a:lnTo>
                  <a:lnTo>
                    <a:pt x="144889" y="179764"/>
                  </a:lnTo>
                  <a:lnTo>
                    <a:pt x="148182" y="177968"/>
                  </a:lnTo>
                  <a:lnTo>
                    <a:pt x="151025" y="176321"/>
                  </a:lnTo>
                  <a:lnTo>
                    <a:pt x="152223" y="175573"/>
                  </a:lnTo>
                  <a:lnTo>
                    <a:pt x="153420" y="174675"/>
                  </a:lnTo>
                  <a:lnTo>
                    <a:pt x="153869" y="174376"/>
                  </a:lnTo>
                  <a:lnTo>
                    <a:pt x="153720" y="174226"/>
                  </a:lnTo>
                  <a:lnTo>
                    <a:pt x="156863" y="171981"/>
                  </a:lnTo>
                  <a:lnTo>
                    <a:pt x="160006" y="169436"/>
                  </a:lnTo>
                  <a:lnTo>
                    <a:pt x="161952" y="167790"/>
                  </a:lnTo>
                  <a:lnTo>
                    <a:pt x="164047" y="165694"/>
                  </a:lnTo>
                  <a:lnTo>
                    <a:pt x="165993" y="163748"/>
                  </a:lnTo>
                  <a:lnTo>
                    <a:pt x="168089" y="161503"/>
                  </a:lnTo>
                  <a:lnTo>
                    <a:pt x="169885" y="159408"/>
                  </a:lnTo>
                  <a:lnTo>
                    <a:pt x="170633" y="158510"/>
                  </a:lnTo>
                  <a:lnTo>
                    <a:pt x="172579" y="156115"/>
                  </a:lnTo>
                  <a:lnTo>
                    <a:pt x="173777" y="154468"/>
                  </a:lnTo>
                  <a:lnTo>
                    <a:pt x="174226" y="153870"/>
                  </a:lnTo>
                  <a:lnTo>
                    <a:pt x="175872" y="151325"/>
                  </a:lnTo>
                  <a:lnTo>
                    <a:pt x="177519" y="148781"/>
                  </a:lnTo>
                  <a:lnTo>
                    <a:pt x="179015" y="146236"/>
                  </a:lnTo>
                  <a:lnTo>
                    <a:pt x="180362" y="143542"/>
                  </a:lnTo>
                  <a:lnTo>
                    <a:pt x="181710" y="140848"/>
                  </a:lnTo>
                  <a:lnTo>
                    <a:pt x="183057" y="138153"/>
                  </a:lnTo>
                  <a:lnTo>
                    <a:pt x="184104" y="135309"/>
                  </a:lnTo>
                  <a:lnTo>
                    <a:pt x="185152" y="132466"/>
                  </a:lnTo>
                  <a:lnTo>
                    <a:pt x="186200" y="129472"/>
                  </a:lnTo>
                  <a:lnTo>
                    <a:pt x="186948" y="126478"/>
                  </a:lnTo>
                  <a:lnTo>
                    <a:pt x="187697" y="123485"/>
                  </a:lnTo>
                  <a:lnTo>
                    <a:pt x="188295" y="120491"/>
                  </a:lnTo>
                  <a:lnTo>
                    <a:pt x="188894" y="117498"/>
                  </a:lnTo>
                  <a:lnTo>
                    <a:pt x="189343" y="114354"/>
                  </a:lnTo>
                  <a:lnTo>
                    <a:pt x="189642" y="111211"/>
                  </a:lnTo>
                  <a:lnTo>
                    <a:pt x="189792" y="108068"/>
                  </a:lnTo>
                  <a:lnTo>
                    <a:pt x="193684" y="107469"/>
                  </a:lnTo>
                  <a:close/>
                  <a:moveTo>
                    <a:pt x="104925" y="105972"/>
                  </a:moveTo>
                  <a:lnTo>
                    <a:pt x="105523" y="106571"/>
                  </a:lnTo>
                  <a:lnTo>
                    <a:pt x="107020" y="108068"/>
                  </a:lnTo>
                  <a:lnTo>
                    <a:pt x="107170" y="108218"/>
                  </a:lnTo>
                  <a:lnTo>
                    <a:pt x="108217" y="109265"/>
                  </a:lnTo>
                  <a:lnTo>
                    <a:pt x="108367" y="109415"/>
                  </a:lnTo>
                  <a:lnTo>
                    <a:pt x="104925" y="109415"/>
                  </a:lnTo>
                  <a:lnTo>
                    <a:pt x="104775" y="109565"/>
                  </a:lnTo>
                  <a:lnTo>
                    <a:pt x="103278" y="109565"/>
                  </a:lnTo>
                  <a:lnTo>
                    <a:pt x="102679" y="109714"/>
                  </a:lnTo>
                  <a:lnTo>
                    <a:pt x="102530" y="109714"/>
                  </a:lnTo>
                  <a:lnTo>
                    <a:pt x="102530" y="109864"/>
                  </a:lnTo>
                  <a:lnTo>
                    <a:pt x="102530" y="110014"/>
                  </a:lnTo>
                  <a:lnTo>
                    <a:pt x="102679" y="110014"/>
                  </a:lnTo>
                  <a:lnTo>
                    <a:pt x="103877" y="110163"/>
                  </a:lnTo>
                  <a:lnTo>
                    <a:pt x="104326" y="110163"/>
                  </a:lnTo>
                  <a:lnTo>
                    <a:pt x="105523" y="110313"/>
                  </a:lnTo>
                  <a:lnTo>
                    <a:pt x="109265" y="110313"/>
                  </a:lnTo>
                  <a:lnTo>
                    <a:pt x="110612" y="111511"/>
                  </a:lnTo>
                  <a:lnTo>
                    <a:pt x="110612" y="111660"/>
                  </a:lnTo>
                  <a:lnTo>
                    <a:pt x="111361" y="112259"/>
                  </a:lnTo>
                  <a:lnTo>
                    <a:pt x="111510" y="112409"/>
                  </a:lnTo>
                  <a:lnTo>
                    <a:pt x="111959" y="112858"/>
                  </a:lnTo>
                  <a:lnTo>
                    <a:pt x="109265" y="112708"/>
                  </a:lnTo>
                  <a:lnTo>
                    <a:pt x="106571" y="112558"/>
                  </a:lnTo>
                  <a:lnTo>
                    <a:pt x="106421" y="112558"/>
                  </a:lnTo>
                  <a:lnTo>
                    <a:pt x="105673" y="112708"/>
                  </a:lnTo>
                  <a:lnTo>
                    <a:pt x="104326" y="112708"/>
                  </a:lnTo>
                  <a:lnTo>
                    <a:pt x="103278" y="112858"/>
                  </a:lnTo>
                  <a:lnTo>
                    <a:pt x="102979" y="112858"/>
                  </a:lnTo>
                  <a:lnTo>
                    <a:pt x="101781" y="113007"/>
                  </a:lnTo>
                  <a:lnTo>
                    <a:pt x="101781" y="113157"/>
                  </a:lnTo>
                  <a:lnTo>
                    <a:pt x="103727" y="113456"/>
                  </a:lnTo>
                  <a:lnTo>
                    <a:pt x="104475" y="113456"/>
                  </a:lnTo>
                  <a:lnTo>
                    <a:pt x="105673" y="113606"/>
                  </a:lnTo>
                  <a:lnTo>
                    <a:pt x="109116" y="113456"/>
                  </a:lnTo>
                  <a:lnTo>
                    <a:pt x="112408" y="113307"/>
                  </a:lnTo>
                  <a:lnTo>
                    <a:pt x="115851" y="116600"/>
                  </a:lnTo>
                  <a:lnTo>
                    <a:pt x="116599" y="117198"/>
                  </a:lnTo>
                  <a:lnTo>
                    <a:pt x="117048" y="117647"/>
                  </a:lnTo>
                  <a:lnTo>
                    <a:pt x="116749" y="119444"/>
                  </a:lnTo>
                  <a:lnTo>
                    <a:pt x="116300" y="119294"/>
                  </a:lnTo>
                  <a:lnTo>
                    <a:pt x="115552" y="119294"/>
                  </a:lnTo>
                  <a:lnTo>
                    <a:pt x="113157" y="119144"/>
                  </a:lnTo>
                  <a:lnTo>
                    <a:pt x="110762" y="119144"/>
                  </a:lnTo>
                  <a:lnTo>
                    <a:pt x="105972" y="119294"/>
                  </a:lnTo>
                  <a:lnTo>
                    <a:pt x="103577" y="119294"/>
                  </a:lnTo>
                  <a:lnTo>
                    <a:pt x="103428" y="119444"/>
                  </a:lnTo>
                  <a:lnTo>
                    <a:pt x="103428" y="119593"/>
                  </a:lnTo>
                  <a:lnTo>
                    <a:pt x="103428" y="119743"/>
                  </a:lnTo>
                  <a:lnTo>
                    <a:pt x="104625" y="119743"/>
                  </a:lnTo>
                  <a:lnTo>
                    <a:pt x="105523" y="119893"/>
                  </a:lnTo>
                  <a:lnTo>
                    <a:pt x="106721" y="119893"/>
                  </a:lnTo>
                  <a:lnTo>
                    <a:pt x="111061" y="120042"/>
                  </a:lnTo>
                  <a:lnTo>
                    <a:pt x="113307" y="120042"/>
                  </a:lnTo>
                  <a:lnTo>
                    <a:pt x="115402" y="119893"/>
                  </a:lnTo>
                  <a:lnTo>
                    <a:pt x="116150" y="119743"/>
                  </a:lnTo>
                  <a:lnTo>
                    <a:pt x="116749" y="119743"/>
                  </a:lnTo>
                  <a:lnTo>
                    <a:pt x="115851" y="126628"/>
                  </a:lnTo>
                  <a:lnTo>
                    <a:pt x="115701" y="127227"/>
                  </a:lnTo>
                  <a:lnTo>
                    <a:pt x="115552" y="127975"/>
                  </a:lnTo>
                  <a:lnTo>
                    <a:pt x="112857" y="147733"/>
                  </a:lnTo>
                  <a:lnTo>
                    <a:pt x="112708" y="149230"/>
                  </a:lnTo>
                  <a:lnTo>
                    <a:pt x="111660" y="156414"/>
                  </a:lnTo>
                  <a:lnTo>
                    <a:pt x="111510" y="158210"/>
                  </a:lnTo>
                  <a:lnTo>
                    <a:pt x="109265" y="174376"/>
                  </a:lnTo>
                  <a:lnTo>
                    <a:pt x="109116" y="175423"/>
                  </a:lnTo>
                  <a:lnTo>
                    <a:pt x="107619" y="186350"/>
                  </a:lnTo>
                  <a:lnTo>
                    <a:pt x="107170" y="189792"/>
                  </a:lnTo>
                  <a:lnTo>
                    <a:pt x="106571" y="193834"/>
                  </a:lnTo>
                  <a:lnTo>
                    <a:pt x="106122" y="197127"/>
                  </a:lnTo>
                  <a:lnTo>
                    <a:pt x="105673" y="199971"/>
                  </a:lnTo>
                  <a:lnTo>
                    <a:pt x="105224" y="203713"/>
                  </a:lnTo>
                  <a:lnTo>
                    <a:pt x="104625" y="199971"/>
                  </a:lnTo>
                  <a:lnTo>
                    <a:pt x="104176" y="197127"/>
                  </a:lnTo>
                  <a:lnTo>
                    <a:pt x="103727" y="193834"/>
                  </a:lnTo>
                  <a:lnTo>
                    <a:pt x="103128" y="189792"/>
                  </a:lnTo>
                  <a:lnTo>
                    <a:pt x="102530" y="186350"/>
                  </a:lnTo>
                  <a:lnTo>
                    <a:pt x="100883" y="175423"/>
                  </a:lnTo>
                  <a:lnTo>
                    <a:pt x="100734" y="174525"/>
                  </a:lnTo>
                  <a:lnTo>
                    <a:pt x="98339" y="158210"/>
                  </a:lnTo>
                  <a:lnTo>
                    <a:pt x="98039" y="156414"/>
                  </a:lnTo>
                  <a:lnTo>
                    <a:pt x="96992" y="149379"/>
                  </a:lnTo>
                  <a:lnTo>
                    <a:pt x="96692" y="147733"/>
                  </a:lnTo>
                  <a:lnTo>
                    <a:pt x="93848" y="128724"/>
                  </a:lnTo>
                  <a:lnTo>
                    <a:pt x="93699" y="127975"/>
                  </a:lnTo>
                  <a:lnTo>
                    <a:pt x="93699" y="127376"/>
                  </a:lnTo>
                  <a:lnTo>
                    <a:pt x="93100" y="124084"/>
                  </a:lnTo>
                  <a:lnTo>
                    <a:pt x="93100" y="123485"/>
                  </a:lnTo>
                  <a:lnTo>
                    <a:pt x="92501" y="119743"/>
                  </a:lnTo>
                  <a:lnTo>
                    <a:pt x="92501" y="119444"/>
                  </a:lnTo>
                  <a:lnTo>
                    <a:pt x="92352" y="118845"/>
                  </a:lnTo>
                  <a:lnTo>
                    <a:pt x="92651" y="118845"/>
                  </a:lnTo>
                  <a:lnTo>
                    <a:pt x="92950" y="118545"/>
                  </a:lnTo>
                  <a:lnTo>
                    <a:pt x="93549" y="117797"/>
                  </a:lnTo>
                  <a:lnTo>
                    <a:pt x="93848" y="117498"/>
                  </a:lnTo>
                  <a:lnTo>
                    <a:pt x="95495" y="115702"/>
                  </a:lnTo>
                  <a:lnTo>
                    <a:pt x="95644" y="115702"/>
                  </a:lnTo>
                  <a:lnTo>
                    <a:pt x="97141" y="113905"/>
                  </a:lnTo>
                  <a:lnTo>
                    <a:pt x="97291" y="113905"/>
                  </a:lnTo>
                  <a:lnTo>
                    <a:pt x="98937" y="112109"/>
                  </a:lnTo>
                  <a:lnTo>
                    <a:pt x="99237" y="111660"/>
                  </a:lnTo>
                  <a:lnTo>
                    <a:pt x="99386" y="112409"/>
                  </a:lnTo>
                  <a:lnTo>
                    <a:pt x="99386" y="112558"/>
                  </a:lnTo>
                  <a:lnTo>
                    <a:pt x="99386" y="113606"/>
                  </a:lnTo>
                  <a:lnTo>
                    <a:pt x="99536" y="113756"/>
                  </a:lnTo>
                  <a:lnTo>
                    <a:pt x="99686" y="113606"/>
                  </a:lnTo>
                  <a:lnTo>
                    <a:pt x="99835" y="113007"/>
                  </a:lnTo>
                  <a:lnTo>
                    <a:pt x="99835" y="112858"/>
                  </a:lnTo>
                  <a:lnTo>
                    <a:pt x="99985" y="111062"/>
                  </a:lnTo>
                  <a:lnTo>
                    <a:pt x="100584" y="110313"/>
                  </a:lnTo>
                  <a:lnTo>
                    <a:pt x="100734" y="110163"/>
                  </a:lnTo>
                  <a:lnTo>
                    <a:pt x="102230" y="108517"/>
                  </a:lnTo>
                  <a:lnTo>
                    <a:pt x="102380" y="108367"/>
                  </a:lnTo>
                  <a:lnTo>
                    <a:pt x="104176" y="106421"/>
                  </a:lnTo>
                  <a:lnTo>
                    <a:pt x="104775" y="105972"/>
                  </a:lnTo>
                  <a:close/>
                  <a:moveTo>
                    <a:pt x="103428" y="0"/>
                  </a:moveTo>
                  <a:lnTo>
                    <a:pt x="101632" y="12423"/>
                  </a:lnTo>
                  <a:lnTo>
                    <a:pt x="97141" y="12573"/>
                  </a:lnTo>
                  <a:lnTo>
                    <a:pt x="92651" y="13172"/>
                  </a:lnTo>
                  <a:lnTo>
                    <a:pt x="88161" y="13770"/>
                  </a:lnTo>
                  <a:lnTo>
                    <a:pt x="83820" y="14669"/>
                  </a:lnTo>
                  <a:lnTo>
                    <a:pt x="79629" y="15866"/>
                  </a:lnTo>
                  <a:lnTo>
                    <a:pt x="75288" y="17063"/>
                  </a:lnTo>
                  <a:lnTo>
                    <a:pt x="71247" y="18560"/>
                  </a:lnTo>
                  <a:lnTo>
                    <a:pt x="67206" y="20207"/>
                  </a:lnTo>
                  <a:lnTo>
                    <a:pt x="63314" y="22152"/>
                  </a:lnTo>
                  <a:lnTo>
                    <a:pt x="59572" y="24098"/>
                  </a:lnTo>
                  <a:lnTo>
                    <a:pt x="55830" y="26343"/>
                  </a:lnTo>
                  <a:lnTo>
                    <a:pt x="52238" y="28738"/>
                  </a:lnTo>
                  <a:lnTo>
                    <a:pt x="48795" y="31283"/>
                  </a:lnTo>
                  <a:lnTo>
                    <a:pt x="45353" y="33977"/>
                  </a:lnTo>
                  <a:lnTo>
                    <a:pt x="42209" y="36821"/>
                  </a:lnTo>
                  <a:lnTo>
                    <a:pt x="39066" y="39665"/>
                  </a:lnTo>
                  <a:lnTo>
                    <a:pt x="36072" y="42808"/>
                  </a:lnTo>
                  <a:lnTo>
                    <a:pt x="33378" y="46101"/>
                  </a:lnTo>
                  <a:lnTo>
                    <a:pt x="30684" y="49394"/>
                  </a:lnTo>
                  <a:lnTo>
                    <a:pt x="28140" y="52986"/>
                  </a:lnTo>
                  <a:lnTo>
                    <a:pt x="25894" y="56579"/>
                  </a:lnTo>
                  <a:lnTo>
                    <a:pt x="23649" y="60320"/>
                  </a:lnTo>
                  <a:lnTo>
                    <a:pt x="21703" y="64212"/>
                  </a:lnTo>
                  <a:lnTo>
                    <a:pt x="19907" y="68104"/>
                  </a:lnTo>
                  <a:lnTo>
                    <a:pt x="18261" y="72145"/>
                  </a:lnTo>
                  <a:lnTo>
                    <a:pt x="16764" y="76186"/>
                  </a:lnTo>
                  <a:lnTo>
                    <a:pt x="15567" y="80527"/>
                  </a:lnTo>
                  <a:lnTo>
                    <a:pt x="14519" y="84718"/>
                  </a:lnTo>
                  <a:lnTo>
                    <a:pt x="13621" y="89059"/>
                  </a:lnTo>
                  <a:lnTo>
                    <a:pt x="12872" y="93549"/>
                  </a:lnTo>
                  <a:lnTo>
                    <a:pt x="12573" y="98039"/>
                  </a:lnTo>
                  <a:lnTo>
                    <a:pt x="12274" y="102680"/>
                  </a:lnTo>
                  <a:lnTo>
                    <a:pt x="0" y="104476"/>
                  </a:lnTo>
                  <a:lnTo>
                    <a:pt x="0" y="106122"/>
                  </a:lnTo>
                  <a:lnTo>
                    <a:pt x="12274" y="107769"/>
                  </a:lnTo>
                  <a:lnTo>
                    <a:pt x="12573" y="112409"/>
                  </a:lnTo>
                  <a:lnTo>
                    <a:pt x="13022" y="116899"/>
                  </a:lnTo>
                  <a:lnTo>
                    <a:pt x="13770" y="121240"/>
                  </a:lnTo>
                  <a:lnTo>
                    <a:pt x="14668" y="125580"/>
                  </a:lnTo>
                  <a:lnTo>
                    <a:pt x="15716" y="129921"/>
                  </a:lnTo>
                  <a:lnTo>
                    <a:pt x="17063" y="134112"/>
                  </a:lnTo>
                  <a:lnTo>
                    <a:pt x="18560" y="138153"/>
                  </a:lnTo>
                  <a:lnTo>
                    <a:pt x="20207" y="142195"/>
                  </a:lnTo>
                  <a:lnTo>
                    <a:pt x="22003" y="146086"/>
                  </a:lnTo>
                  <a:lnTo>
                    <a:pt x="24098" y="149978"/>
                  </a:lnTo>
                  <a:lnTo>
                    <a:pt x="26343" y="153720"/>
                  </a:lnTo>
                  <a:lnTo>
                    <a:pt x="28589" y="157312"/>
                  </a:lnTo>
                  <a:lnTo>
                    <a:pt x="31133" y="160755"/>
                  </a:lnTo>
                  <a:lnTo>
                    <a:pt x="33827" y="164048"/>
                  </a:lnTo>
                  <a:lnTo>
                    <a:pt x="36671" y="167341"/>
                  </a:lnTo>
                  <a:lnTo>
                    <a:pt x="39665" y="170334"/>
                  </a:lnTo>
                  <a:lnTo>
                    <a:pt x="42808" y="173328"/>
                  </a:lnTo>
                  <a:lnTo>
                    <a:pt x="46101" y="176172"/>
                  </a:lnTo>
                  <a:lnTo>
                    <a:pt x="49394" y="178716"/>
                  </a:lnTo>
                  <a:lnTo>
                    <a:pt x="52836" y="181261"/>
                  </a:lnTo>
                  <a:lnTo>
                    <a:pt x="56578" y="183656"/>
                  </a:lnTo>
                  <a:lnTo>
                    <a:pt x="60320" y="185751"/>
                  </a:lnTo>
                  <a:lnTo>
                    <a:pt x="64062" y="187847"/>
                  </a:lnTo>
                  <a:lnTo>
                    <a:pt x="68104" y="189643"/>
                  </a:lnTo>
                  <a:lnTo>
                    <a:pt x="71995" y="191289"/>
                  </a:lnTo>
                  <a:lnTo>
                    <a:pt x="76186" y="192636"/>
                  </a:lnTo>
                  <a:lnTo>
                    <a:pt x="80377" y="193983"/>
                  </a:lnTo>
                  <a:lnTo>
                    <a:pt x="84718" y="195031"/>
                  </a:lnTo>
                  <a:lnTo>
                    <a:pt x="89059" y="195929"/>
                  </a:lnTo>
                  <a:lnTo>
                    <a:pt x="93549" y="196528"/>
                  </a:lnTo>
                  <a:lnTo>
                    <a:pt x="98039" y="196977"/>
                  </a:lnTo>
                  <a:lnTo>
                    <a:pt x="102530" y="197127"/>
                  </a:lnTo>
                  <a:lnTo>
                    <a:pt x="104475" y="209550"/>
                  </a:lnTo>
                  <a:lnTo>
                    <a:pt x="105972" y="209550"/>
                  </a:lnTo>
                  <a:lnTo>
                    <a:pt x="107768" y="197127"/>
                  </a:lnTo>
                  <a:lnTo>
                    <a:pt x="112259" y="196827"/>
                  </a:lnTo>
                  <a:lnTo>
                    <a:pt x="116749" y="196378"/>
                  </a:lnTo>
                  <a:lnTo>
                    <a:pt x="121239" y="195630"/>
                  </a:lnTo>
                  <a:lnTo>
                    <a:pt x="125580" y="194732"/>
                  </a:lnTo>
                  <a:lnTo>
                    <a:pt x="129771" y="193684"/>
                  </a:lnTo>
                  <a:lnTo>
                    <a:pt x="133962" y="192337"/>
                  </a:lnTo>
                  <a:lnTo>
                    <a:pt x="138153" y="190990"/>
                  </a:lnTo>
                  <a:lnTo>
                    <a:pt x="142194" y="189194"/>
                  </a:lnTo>
                  <a:lnTo>
                    <a:pt x="146086" y="187398"/>
                  </a:lnTo>
                  <a:lnTo>
                    <a:pt x="149828" y="185302"/>
                  </a:lnTo>
                  <a:lnTo>
                    <a:pt x="153570" y="183207"/>
                  </a:lnTo>
                  <a:lnTo>
                    <a:pt x="157162" y="180812"/>
                  </a:lnTo>
                  <a:lnTo>
                    <a:pt x="160605" y="178267"/>
                  </a:lnTo>
                  <a:lnTo>
                    <a:pt x="164047" y="175573"/>
                  </a:lnTo>
                  <a:lnTo>
                    <a:pt x="167191" y="172729"/>
                  </a:lnTo>
                  <a:lnTo>
                    <a:pt x="170334" y="169736"/>
                  </a:lnTo>
                  <a:lnTo>
                    <a:pt x="173328" y="166592"/>
                  </a:lnTo>
                  <a:lnTo>
                    <a:pt x="176022" y="163449"/>
                  </a:lnTo>
                  <a:lnTo>
                    <a:pt x="178716" y="160006"/>
                  </a:lnTo>
                  <a:lnTo>
                    <a:pt x="181260" y="156564"/>
                  </a:lnTo>
                  <a:lnTo>
                    <a:pt x="183506" y="152972"/>
                  </a:lnTo>
                  <a:lnTo>
                    <a:pt x="185751" y="149230"/>
                  </a:lnTo>
                  <a:lnTo>
                    <a:pt x="187697" y="145338"/>
                  </a:lnTo>
                  <a:lnTo>
                    <a:pt x="189493" y="141446"/>
                  </a:lnTo>
                  <a:lnTo>
                    <a:pt x="191139" y="137405"/>
                  </a:lnTo>
                  <a:lnTo>
                    <a:pt x="192636" y="133214"/>
                  </a:lnTo>
                  <a:lnTo>
                    <a:pt x="193833" y="129023"/>
                  </a:lnTo>
                  <a:lnTo>
                    <a:pt x="194881" y="124682"/>
                  </a:lnTo>
                  <a:lnTo>
                    <a:pt x="195779" y="120342"/>
                  </a:lnTo>
                  <a:lnTo>
                    <a:pt x="196378" y="116001"/>
                  </a:lnTo>
                  <a:lnTo>
                    <a:pt x="196827" y="111511"/>
                  </a:lnTo>
                  <a:lnTo>
                    <a:pt x="197126" y="106871"/>
                  </a:lnTo>
                  <a:lnTo>
                    <a:pt x="209400" y="105074"/>
                  </a:lnTo>
                  <a:lnTo>
                    <a:pt x="209400" y="103428"/>
                  </a:lnTo>
                  <a:lnTo>
                    <a:pt x="197126" y="101781"/>
                  </a:lnTo>
                  <a:lnTo>
                    <a:pt x="196827" y="97141"/>
                  </a:lnTo>
                  <a:lnTo>
                    <a:pt x="196378" y="92651"/>
                  </a:lnTo>
                  <a:lnTo>
                    <a:pt x="195630" y="88310"/>
                  </a:lnTo>
                  <a:lnTo>
                    <a:pt x="194732" y="83820"/>
                  </a:lnTo>
                  <a:lnTo>
                    <a:pt x="193684" y="79629"/>
                  </a:lnTo>
                  <a:lnTo>
                    <a:pt x="192337" y="75438"/>
                  </a:lnTo>
                  <a:lnTo>
                    <a:pt x="190840" y="71247"/>
                  </a:lnTo>
                  <a:lnTo>
                    <a:pt x="189193" y="67355"/>
                  </a:lnTo>
                  <a:lnTo>
                    <a:pt x="187397" y="63314"/>
                  </a:lnTo>
                  <a:lnTo>
                    <a:pt x="185302" y="59572"/>
                  </a:lnTo>
                  <a:lnTo>
                    <a:pt x="183057" y="55830"/>
                  </a:lnTo>
                  <a:lnTo>
                    <a:pt x="180662" y="52238"/>
                  </a:lnTo>
                  <a:lnTo>
                    <a:pt x="178267" y="48795"/>
                  </a:lnTo>
                  <a:lnTo>
                    <a:pt x="175573" y="45502"/>
                  </a:lnTo>
                  <a:lnTo>
                    <a:pt x="172729" y="42209"/>
                  </a:lnTo>
                  <a:lnTo>
                    <a:pt x="169735" y="39066"/>
                  </a:lnTo>
                  <a:lnTo>
                    <a:pt x="166592" y="36222"/>
                  </a:lnTo>
                  <a:lnTo>
                    <a:pt x="163299" y="33378"/>
                  </a:lnTo>
                  <a:lnTo>
                    <a:pt x="160006" y="30684"/>
                  </a:lnTo>
                  <a:lnTo>
                    <a:pt x="156414" y="28289"/>
                  </a:lnTo>
                  <a:lnTo>
                    <a:pt x="152822" y="25894"/>
                  </a:lnTo>
                  <a:lnTo>
                    <a:pt x="149080" y="23799"/>
                  </a:lnTo>
                  <a:lnTo>
                    <a:pt x="145338" y="21703"/>
                  </a:lnTo>
                  <a:lnTo>
                    <a:pt x="141296" y="19907"/>
                  </a:lnTo>
                  <a:lnTo>
                    <a:pt x="137405" y="18261"/>
                  </a:lnTo>
                  <a:lnTo>
                    <a:pt x="133214" y="16764"/>
                  </a:lnTo>
                  <a:lnTo>
                    <a:pt x="129023" y="15567"/>
                  </a:lnTo>
                  <a:lnTo>
                    <a:pt x="124682" y="14519"/>
                  </a:lnTo>
                  <a:lnTo>
                    <a:pt x="120341" y="13621"/>
                  </a:lnTo>
                  <a:lnTo>
                    <a:pt x="115851" y="13022"/>
                  </a:lnTo>
                  <a:lnTo>
                    <a:pt x="111361" y="12573"/>
                  </a:lnTo>
                  <a:lnTo>
                    <a:pt x="106870" y="12423"/>
                  </a:lnTo>
                  <a:lnTo>
                    <a:pt x="104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4"/>
            <p:cNvSpPr/>
            <p:nvPr/>
          </p:nvSpPr>
          <p:spPr>
            <a:xfrm>
              <a:off x="4088775" y="2591800"/>
              <a:ext cx="18725" cy="291900"/>
            </a:xfrm>
            <a:custGeom>
              <a:avLst/>
              <a:gdLst/>
              <a:ahLst/>
              <a:cxnLst/>
              <a:rect l="l" t="t" r="r" b="b"/>
              <a:pathLst>
                <a:path w="749" h="11676" extrusionOk="0">
                  <a:moveTo>
                    <a:pt x="299" y="1"/>
                  </a:moveTo>
                  <a:lnTo>
                    <a:pt x="299" y="151"/>
                  </a:lnTo>
                  <a:lnTo>
                    <a:pt x="0" y="4791"/>
                  </a:lnTo>
                  <a:lnTo>
                    <a:pt x="150" y="9281"/>
                  </a:lnTo>
                  <a:lnTo>
                    <a:pt x="150" y="9730"/>
                  </a:lnTo>
                  <a:lnTo>
                    <a:pt x="150" y="9880"/>
                  </a:lnTo>
                  <a:lnTo>
                    <a:pt x="150" y="10329"/>
                  </a:lnTo>
                  <a:lnTo>
                    <a:pt x="150" y="10628"/>
                  </a:lnTo>
                  <a:lnTo>
                    <a:pt x="150" y="11077"/>
                  </a:lnTo>
                  <a:lnTo>
                    <a:pt x="299" y="11526"/>
                  </a:lnTo>
                  <a:lnTo>
                    <a:pt x="299" y="11676"/>
                  </a:lnTo>
                  <a:lnTo>
                    <a:pt x="599" y="11676"/>
                  </a:lnTo>
                  <a:lnTo>
                    <a:pt x="599" y="11526"/>
                  </a:lnTo>
                  <a:lnTo>
                    <a:pt x="599" y="10927"/>
                  </a:lnTo>
                  <a:lnTo>
                    <a:pt x="599" y="10628"/>
                  </a:lnTo>
                  <a:lnTo>
                    <a:pt x="748" y="10329"/>
                  </a:lnTo>
                  <a:lnTo>
                    <a:pt x="748" y="9880"/>
                  </a:lnTo>
                  <a:lnTo>
                    <a:pt x="748" y="9730"/>
                  </a:lnTo>
                  <a:lnTo>
                    <a:pt x="748" y="9281"/>
                  </a:lnTo>
                  <a:lnTo>
                    <a:pt x="748" y="4791"/>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4"/>
            <p:cNvSpPr/>
            <p:nvPr/>
          </p:nvSpPr>
          <p:spPr>
            <a:xfrm>
              <a:off x="4253400" y="2584325"/>
              <a:ext cx="15000" cy="276925"/>
            </a:xfrm>
            <a:custGeom>
              <a:avLst/>
              <a:gdLst/>
              <a:ahLst/>
              <a:cxnLst/>
              <a:rect l="l" t="t" r="r" b="b"/>
              <a:pathLst>
                <a:path w="600" h="11077" extrusionOk="0">
                  <a:moveTo>
                    <a:pt x="151" y="0"/>
                  </a:moveTo>
                  <a:lnTo>
                    <a:pt x="1" y="2096"/>
                  </a:lnTo>
                  <a:lnTo>
                    <a:pt x="1" y="4341"/>
                  </a:lnTo>
                  <a:lnTo>
                    <a:pt x="1" y="5389"/>
                  </a:lnTo>
                  <a:lnTo>
                    <a:pt x="1" y="6287"/>
                  </a:lnTo>
                  <a:lnTo>
                    <a:pt x="151" y="10927"/>
                  </a:lnTo>
                  <a:lnTo>
                    <a:pt x="151" y="11077"/>
                  </a:lnTo>
                  <a:lnTo>
                    <a:pt x="450" y="11077"/>
                  </a:lnTo>
                  <a:lnTo>
                    <a:pt x="450" y="10927"/>
                  </a:lnTo>
                  <a:lnTo>
                    <a:pt x="600" y="5389"/>
                  </a:lnTo>
                  <a:lnTo>
                    <a:pt x="600" y="4341"/>
                  </a:lnTo>
                  <a:lnTo>
                    <a:pt x="600" y="3293"/>
                  </a:lnTo>
                  <a:lnTo>
                    <a:pt x="600" y="1647"/>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4"/>
            <p:cNvSpPr/>
            <p:nvPr/>
          </p:nvSpPr>
          <p:spPr>
            <a:xfrm>
              <a:off x="4328250" y="2595550"/>
              <a:ext cx="26225" cy="273200"/>
            </a:xfrm>
            <a:custGeom>
              <a:avLst/>
              <a:gdLst/>
              <a:ahLst/>
              <a:cxnLst/>
              <a:rect l="l" t="t" r="r" b="b"/>
              <a:pathLst>
                <a:path w="1049" h="10928" extrusionOk="0">
                  <a:moveTo>
                    <a:pt x="449" y="1"/>
                  </a:moveTo>
                  <a:lnTo>
                    <a:pt x="449" y="150"/>
                  </a:lnTo>
                  <a:lnTo>
                    <a:pt x="300" y="1348"/>
                  </a:lnTo>
                  <a:lnTo>
                    <a:pt x="0" y="3742"/>
                  </a:lnTo>
                  <a:lnTo>
                    <a:pt x="0" y="6137"/>
                  </a:lnTo>
                  <a:lnTo>
                    <a:pt x="150" y="8532"/>
                  </a:lnTo>
                  <a:lnTo>
                    <a:pt x="449" y="10777"/>
                  </a:lnTo>
                  <a:lnTo>
                    <a:pt x="599" y="10927"/>
                  </a:lnTo>
                  <a:lnTo>
                    <a:pt x="599" y="10777"/>
                  </a:lnTo>
                  <a:lnTo>
                    <a:pt x="899" y="8383"/>
                  </a:lnTo>
                  <a:lnTo>
                    <a:pt x="1048" y="5838"/>
                  </a:lnTo>
                  <a:lnTo>
                    <a:pt x="1048" y="3144"/>
                  </a:lnTo>
                  <a:lnTo>
                    <a:pt x="749" y="749"/>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4"/>
            <p:cNvSpPr/>
            <p:nvPr/>
          </p:nvSpPr>
          <p:spPr>
            <a:xfrm>
              <a:off x="4410575" y="2599300"/>
              <a:ext cx="22475" cy="258200"/>
            </a:xfrm>
            <a:custGeom>
              <a:avLst/>
              <a:gdLst/>
              <a:ahLst/>
              <a:cxnLst/>
              <a:rect l="l" t="t" r="r" b="b"/>
              <a:pathLst>
                <a:path w="899" h="10328" extrusionOk="0">
                  <a:moveTo>
                    <a:pt x="300" y="0"/>
                  </a:moveTo>
                  <a:lnTo>
                    <a:pt x="300" y="150"/>
                  </a:lnTo>
                  <a:lnTo>
                    <a:pt x="150" y="2844"/>
                  </a:lnTo>
                  <a:lnTo>
                    <a:pt x="0" y="5538"/>
                  </a:lnTo>
                  <a:lnTo>
                    <a:pt x="0" y="7933"/>
                  </a:lnTo>
                  <a:lnTo>
                    <a:pt x="150" y="9131"/>
                  </a:lnTo>
                  <a:lnTo>
                    <a:pt x="449" y="10328"/>
                  </a:lnTo>
                  <a:lnTo>
                    <a:pt x="599" y="10328"/>
                  </a:lnTo>
                  <a:lnTo>
                    <a:pt x="749" y="9131"/>
                  </a:lnTo>
                  <a:lnTo>
                    <a:pt x="898" y="7933"/>
                  </a:lnTo>
                  <a:lnTo>
                    <a:pt x="898" y="5538"/>
                  </a:lnTo>
                  <a:lnTo>
                    <a:pt x="898" y="2844"/>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4"/>
            <p:cNvSpPr/>
            <p:nvPr/>
          </p:nvSpPr>
          <p:spPr>
            <a:xfrm>
              <a:off x="4489150" y="2614250"/>
              <a:ext cx="29975" cy="243250"/>
            </a:xfrm>
            <a:custGeom>
              <a:avLst/>
              <a:gdLst/>
              <a:ahLst/>
              <a:cxnLst/>
              <a:rect l="l" t="t" r="r" b="b"/>
              <a:pathLst>
                <a:path w="1199" h="9730" extrusionOk="0">
                  <a:moveTo>
                    <a:pt x="450" y="1"/>
                  </a:moveTo>
                  <a:lnTo>
                    <a:pt x="300" y="2396"/>
                  </a:lnTo>
                  <a:lnTo>
                    <a:pt x="1" y="4940"/>
                  </a:lnTo>
                  <a:lnTo>
                    <a:pt x="1" y="7335"/>
                  </a:lnTo>
                  <a:lnTo>
                    <a:pt x="150" y="8533"/>
                  </a:lnTo>
                  <a:lnTo>
                    <a:pt x="450" y="9580"/>
                  </a:lnTo>
                  <a:lnTo>
                    <a:pt x="599" y="9730"/>
                  </a:lnTo>
                  <a:lnTo>
                    <a:pt x="749" y="9580"/>
                  </a:lnTo>
                  <a:lnTo>
                    <a:pt x="899" y="8533"/>
                  </a:lnTo>
                  <a:lnTo>
                    <a:pt x="1048" y="7335"/>
                  </a:lnTo>
                  <a:lnTo>
                    <a:pt x="1198" y="4940"/>
                  </a:lnTo>
                  <a:lnTo>
                    <a:pt x="899" y="2396"/>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4"/>
            <p:cNvSpPr/>
            <p:nvPr/>
          </p:nvSpPr>
          <p:spPr>
            <a:xfrm>
              <a:off x="4571475" y="2621750"/>
              <a:ext cx="22475" cy="243250"/>
            </a:xfrm>
            <a:custGeom>
              <a:avLst/>
              <a:gdLst/>
              <a:ahLst/>
              <a:cxnLst/>
              <a:rect l="l" t="t" r="r" b="b"/>
              <a:pathLst>
                <a:path w="899" h="9730" extrusionOk="0">
                  <a:moveTo>
                    <a:pt x="450" y="0"/>
                  </a:moveTo>
                  <a:lnTo>
                    <a:pt x="300" y="150"/>
                  </a:lnTo>
                  <a:lnTo>
                    <a:pt x="300" y="300"/>
                  </a:lnTo>
                  <a:lnTo>
                    <a:pt x="150" y="2694"/>
                  </a:lnTo>
                  <a:lnTo>
                    <a:pt x="150" y="5239"/>
                  </a:lnTo>
                  <a:lnTo>
                    <a:pt x="1" y="7484"/>
                  </a:lnTo>
                  <a:lnTo>
                    <a:pt x="150" y="8532"/>
                  </a:lnTo>
                  <a:lnTo>
                    <a:pt x="300" y="9580"/>
                  </a:lnTo>
                  <a:lnTo>
                    <a:pt x="450" y="9729"/>
                  </a:lnTo>
                  <a:lnTo>
                    <a:pt x="599" y="9580"/>
                  </a:lnTo>
                  <a:lnTo>
                    <a:pt x="899" y="8532"/>
                  </a:lnTo>
                  <a:lnTo>
                    <a:pt x="899" y="7484"/>
                  </a:lnTo>
                  <a:lnTo>
                    <a:pt x="899" y="5239"/>
                  </a:lnTo>
                  <a:lnTo>
                    <a:pt x="899" y="2694"/>
                  </a:lnTo>
                  <a:lnTo>
                    <a:pt x="599" y="300"/>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4"/>
            <p:cNvSpPr/>
            <p:nvPr/>
          </p:nvSpPr>
          <p:spPr>
            <a:xfrm>
              <a:off x="4653800" y="2636700"/>
              <a:ext cx="22475" cy="232050"/>
            </a:xfrm>
            <a:custGeom>
              <a:avLst/>
              <a:gdLst/>
              <a:ahLst/>
              <a:cxnLst/>
              <a:rect l="l" t="t" r="r" b="b"/>
              <a:pathLst>
                <a:path w="899" h="9282" extrusionOk="0">
                  <a:moveTo>
                    <a:pt x="150" y="1"/>
                  </a:moveTo>
                  <a:lnTo>
                    <a:pt x="0" y="2246"/>
                  </a:lnTo>
                  <a:lnTo>
                    <a:pt x="0" y="4641"/>
                  </a:lnTo>
                  <a:lnTo>
                    <a:pt x="150" y="9131"/>
                  </a:lnTo>
                  <a:lnTo>
                    <a:pt x="300" y="9281"/>
                  </a:lnTo>
                  <a:lnTo>
                    <a:pt x="599" y="9281"/>
                  </a:lnTo>
                  <a:lnTo>
                    <a:pt x="599" y="9131"/>
                  </a:lnTo>
                  <a:lnTo>
                    <a:pt x="899" y="4641"/>
                  </a:lnTo>
                  <a:lnTo>
                    <a:pt x="749" y="2246"/>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4"/>
            <p:cNvSpPr/>
            <p:nvPr/>
          </p:nvSpPr>
          <p:spPr>
            <a:xfrm>
              <a:off x="4736125" y="2640450"/>
              <a:ext cx="22475" cy="235775"/>
            </a:xfrm>
            <a:custGeom>
              <a:avLst/>
              <a:gdLst/>
              <a:ahLst/>
              <a:cxnLst/>
              <a:rect l="l" t="t" r="r" b="b"/>
              <a:pathLst>
                <a:path w="899" h="9431" extrusionOk="0">
                  <a:moveTo>
                    <a:pt x="449" y="1"/>
                  </a:moveTo>
                  <a:lnTo>
                    <a:pt x="300" y="150"/>
                  </a:lnTo>
                  <a:lnTo>
                    <a:pt x="150" y="1198"/>
                  </a:lnTo>
                  <a:lnTo>
                    <a:pt x="0" y="2246"/>
                  </a:lnTo>
                  <a:lnTo>
                    <a:pt x="0" y="4491"/>
                  </a:lnTo>
                  <a:lnTo>
                    <a:pt x="0" y="6886"/>
                  </a:lnTo>
                  <a:lnTo>
                    <a:pt x="150" y="9281"/>
                  </a:lnTo>
                  <a:lnTo>
                    <a:pt x="150" y="9430"/>
                  </a:lnTo>
                  <a:lnTo>
                    <a:pt x="449" y="9430"/>
                  </a:lnTo>
                  <a:lnTo>
                    <a:pt x="599" y="9281"/>
                  </a:lnTo>
                  <a:lnTo>
                    <a:pt x="749" y="6886"/>
                  </a:lnTo>
                  <a:lnTo>
                    <a:pt x="898" y="4491"/>
                  </a:lnTo>
                  <a:lnTo>
                    <a:pt x="898" y="2246"/>
                  </a:lnTo>
                  <a:lnTo>
                    <a:pt x="898" y="119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4"/>
            <p:cNvSpPr/>
            <p:nvPr/>
          </p:nvSpPr>
          <p:spPr>
            <a:xfrm>
              <a:off x="4814700" y="2659175"/>
              <a:ext cx="22475" cy="205825"/>
            </a:xfrm>
            <a:custGeom>
              <a:avLst/>
              <a:gdLst/>
              <a:ahLst/>
              <a:cxnLst/>
              <a:rect l="l" t="t" r="r" b="b"/>
              <a:pathLst>
                <a:path w="899" h="8233" extrusionOk="0">
                  <a:moveTo>
                    <a:pt x="599" y="0"/>
                  </a:moveTo>
                  <a:lnTo>
                    <a:pt x="450" y="150"/>
                  </a:lnTo>
                  <a:lnTo>
                    <a:pt x="1" y="4041"/>
                  </a:lnTo>
                  <a:lnTo>
                    <a:pt x="1" y="5987"/>
                  </a:lnTo>
                  <a:lnTo>
                    <a:pt x="150" y="7933"/>
                  </a:lnTo>
                  <a:lnTo>
                    <a:pt x="300" y="8083"/>
                  </a:lnTo>
                  <a:lnTo>
                    <a:pt x="450" y="8232"/>
                  </a:lnTo>
                  <a:lnTo>
                    <a:pt x="599" y="8083"/>
                  </a:lnTo>
                  <a:lnTo>
                    <a:pt x="749" y="7933"/>
                  </a:lnTo>
                  <a:lnTo>
                    <a:pt x="899" y="5987"/>
                  </a:lnTo>
                  <a:lnTo>
                    <a:pt x="899" y="4041"/>
                  </a:lnTo>
                  <a:lnTo>
                    <a:pt x="899" y="2096"/>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4"/>
            <p:cNvSpPr/>
            <p:nvPr/>
          </p:nvSpPr>
          <p:spPr>
            <a:xfrm>
              <a:off x="4893275" y="2670400"/>
              <a:ext cx="29975" cy="243250"/>
            </a:xfrm>
            <a:custGeom>
              <a:avLst/>
              <a:gdLst/>
              <a:ahLst/>
              <a:cxnLst/>
              <a:rect l="l" t="t" r="r" b="b"/>
              <a:pathLst>
                <a:path w="1199" h="9730" extrusionOk="0">
                  <a:moveTo>
                    <a:pt x="600" y="0"/>
                  </a:moveTo>
                  <a:lnTo>
                    <a:pt x="450" y="150"/>
                  </a:lnTo>
                  <a:lnTo>
                    <a:pt x="151" y="2245"/>
                  </a:lnTo>
                  <a:lnTo>
                    <a:pt x="1" y="4041"/>
                  </a:lnTo>
                  <a:lnTo>
                    <a:pt x="1" y="5987"/>
                  </a:lnTo>
                  <a:lnTo>
                    <a:pt x="151" y="7783"/>
                  </a:lnTo>
                  <a:lnTo>
                    <a:pt x="300" y="9580"/>
                  </a:lnTo>
                  <a:lnTo>
                    <a:pt x="450" y="9729"/>
                  </a:lnTo>
                  <a:lnTo>
                    <a:pt x="600" y="9729"/>
                  </a:lnTo>
                  <a:lnTo>
                    <a:pt x="749" y="9580"/>
                  </a:lnTo>
                  <a:lnTo>
                    <a:pt x="1049" y="7334"/>
                  </a:lnTo>
                  <a:lnTo>
                    <a:pt x="1198" y="4939"/>
                  </a:lnTo>
                  <a:lnTo>
                    <a:pt x="1049" y="2395"/>
                  </a:lnTo>
                  <a:lnTo>
                    <a:pt x="749" y="150"/>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4"/>
            <p:cNvSpPr/>
            <p:nvPr/>
          </p:nvSpPr>
          <p:spPr>
            <a:xfrm>
              <a:off x="4975600" y="2681625"/>
              <a:ext cx="22475" cy="194600"/>
            </a:xfrm>
            <a:custGeom>
              <a:avLst/>
              <a:gdLst/>
              <a:ahLst/>
              <a:cxnLst/>
              <a:rect l="l" t="t" r="r" b="b"/>
              <a:pathLst>
                <a:path w="899" h="7784" extrusionOk="0">
                  <a:moveTo>
                    <a:pt x="300" y="0"/>
                  </a:moveTo>
                  <a:lnTo>
                    <a:pt x="150" y="1946"/>
                  </a:lnTo>
                  <a:lnTo>
                    <a:pt x="1" y="3742"/>
                  </a:lnTo>
                  <a:lnTo>
                    <a:pt x="1" y="5688"/>
                  </a:lnTo>
                  <a:lnTo>
                    <a:pt x="300" y="7484"/>
                  </a:lnTo>
                  <a:lnTo>
                    <a:pt x="300" y="7783"/>
                  </a:lnTo>
                  <a:lnTo>
                    <a:pt x="600" y="7783"/>
                  </a:lnTo>
                  <a:lnTo>
                    <a:pt x="749" y="7484"/>
                  </a:lnTo>
                  <a:lnTo>
                    <a:pt x="899" y="5688"/>
                  </a:lnTo>
                  <a:lnTo>
                    <a:pt x="899" y="3742"/>
                  </a:lnTo>
                  <a:lnTo>
                    <a:pt x="899" y="1946"/>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4"/>
            <p:cNvSpPr/>
            <p:nvPr/>
          </p:nvSpPr>
          <p:spPr>
            <a:xfrm>
              <a:off x="5136500" y="2700325"/>
              <a:ext cx="22500" cy="164675"/>
            </a:xfrm>
            <a:custGeom>
              <a:avLst/>
              <a:gdLst/>
              <a:ahLst/>
              <a:cxnLst/>
              <a:rect l="l" t="t" r="r" b="b"/>
              <a:pathLst>
                <a:path w="900" h="6587" extrusionOk="0">
                  <a:moveTo>
                    <a:pt x="300" y="1"/>
                  </a:moveTo>
                  <a:lnTo>
                    <a:pt x="151" y="150"/>
                  </a:lnTo>
                  <a:lnTo>
                    <a:pt x="1" y="1647"/>
                  </a:lnTo>
                  <a:lnTo>
                    <a:pt x="1" y="3293"/>
                  </a:lnTo>
                  <a:lnTo>
                    <a:pt x="1" y="4940"/>
                  </a:lnTo>
                  <a:lnTo>
                    <a:pt x="300" y="6437"/>
                  </a:lnTo>
                  <a:lnTo>
                    <a:pt x="300" y="6586"/>
                  </a:lnTo>
                  <a:lnTo>
                    <a:pt x="600" y="6586"/>
                  </a:lnTo>
                  <a:lnTo>
                    <a:pt x="749" y="6437"/>
                  </a:lnTo>
                  <a:lnTo>
                    <a:pt x="749"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4"/>
            <p:cNvSpPr/>
            <p:nvPr/>
          </p:nvSpPr>
          <p:spPr>
            <a:xfrm>
              <a:off x="5057925" y="2692850"/>
              <a:ext cx="22475" cy="172150"/>
            </a:xfrm>
            <a:custGeom>
              <a:avLst/>
              <a:gdLst/>
              <a:ahLst/>
              <a:cxnLst/>
              <a:rect l="l" t="t" r="r" b="b"/>
              <a:pathLst>
                <a:path w="899" h="6886" extrusionOk="0">
                  <a:moveTo>
                    <a:pt x="300" y="0"/>
                  </a:moveTo>
                  <a:lnTo>
                    <a:pt x="300" y="150"/>
                  </a:lnTo>
                  <a:lnTo>
                    <a:pt x="1" y="1647"/>
                  </a:lnTo>
                  <a:lnTo>
                    <a:pt x="1" y="3293"/>
                  </a:lnTo>
                  <a:lnTo>
                    <a:pt x="1" y="4940"/>
                  </a:lnTo>
                  <a:lnTo>
                    <a:pt x="150" y="6586"/>
                  </a:lnTo>
                  <a:lnTo>
                    <a:pt x="300" y="6736"/>
                  </a:lnTo>
                  <a:lnTo>
                    <a:pt x="450" y="6885"/>
                  </a:lnTo>
                  <a:lnTo>
                    <a:pt x="599" y="6736"/>
                  </a:lnTo>
                  <a:lnTo>
                    <a:pt x="599" y="6586"/>
                  </a:lnTo>
                  <a:lnTo>
                    <a:pt x="899" y="4940"/>
                  </a:lnTo>
                  <a:lnTo>
                    <a:pt x="899" y="3293"/>
                  </a:lnTo>
                  <a:lnTo>
                    <a:pt x="749" y="1647"/>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4"/>
            <p:cNvSpPr/>
            <p:nvPr/>
          </p:nvSpPr>
          <p:spPr>
            <a:xfrm>
              <a:off x="5218825" y="2711550"/>
              <a:ext cx="22475" cy="149700"/>
            </a:xfrm>
            <a:custGeom>
              <a:avLst/>
              <a:gdLst/>
              <a:ahLst/>
              <a:cxnLst/>
              <a:rect l="l" t="t" r="r" b="b"/>
              <a:pathLst>
                <a:path w="899" h="5988" extrusionOk="0">
                  <a:moveTo>
                    <a:pt x="450" y="1"/>
                  </a:moveTo>
                  <a:lnTo>
                    <a:pt x="300" y="150"/>
                  </a:lnTo>
                  <a:lnTo>
                    <a:pt x="1" y="1497"/>
                  </a:lnTo>
                  <a:lnTo>
                    <a:pt x="1" y="2994"/>
                  </a:lnTo>
                  <a:lnTo>
                    <a:pt x="1" y="4491"/>
                  </a:lnTo>
                  <a:lnTo>
                    <a:pt x="151" y="5838"/>
                  </a:lnTo>
                  <a:lnTo>
                    <a:pt x="300" y="5988"/>
                  </a:lnTo>
                  <a:lnTo>
                    <a:pt x="600" y="5988"/>
                  </a:lnTo>
                  <a:lnTo>
                    <a:pt x="600"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4"/>
            <p:cNvSpPr/>
            <p:nvPr/>
          </p:nvSpPr>
          <p:spPr>
            <a:xfrm>
              <a:off x="5297425" y="2726525"/>
              <a:ext cx="26200" cy="134725"/>
            </a:xfrm>
            <a:custGeom>
              <a:avLst/>
              <a:gdLst/>
              <a:ahLst/>
              <a:cxnLst/>
              <a:rect l="l" t="t" r="r" b="b"/>
              <a:pathLst>
                <a:path w="1048" h="5389" extrusionOk="0">
                  <a:moveTo>
                    <a:pt x="300" y="0"/>
                  </a:moveTo>
                  <a:lnTo>
                    <a:pt x="300" y="150"/>
                  </a:lnTo>
                  <a:lnTo>
                    <a:pt x="0" y="1347"/>
                  </a:lnTo>
                  <a:lnTo>
                    <a:pt x="0" y="2694"/>
                  </a:lnTo>
                  <a:lnTo>
                    <a:pt x="0" y="3892"/>
                  </a:lnTo>
                  <a:lnTo>
                    <a:pt x="300" y="5089"/>
                  </a:lnTo>
                  <a:lnTo>
                    <a:pt x="300" y="5239"/>
                  </a:lnTo>
                  <a:lnTo>
                    <a:pt x="449" y="5389"/>
                  </a:lnTo>
                  <a:lnTo>
                    <a:pt x="599" y="5239"/>
                  </a:lnTo>
                  <a:lnTo>
                    <a:pt x="749" y="5089"/>
                  </a:lnTo>
                  <a:lnTo>
                    <a:pt x="898" y="3892"/>
                  </a:lnTo>
                  <a:lnTo>
                    <a:pt x="1048" y="269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4"/>
            <p:cNvSpPr/>
            <p:nvPr/>
          </p:nvSpPr>
          <p:spPr>
            <a:xfrm>
              <a:off x="5379750" y="2734000"/>
              <a:ext cx="22475" cy="142225"/>
            </a:xfrm>
            <a:custGeom>
              <a:avLst/>
              <a:gdLst/>
              <a:ahLst/>
              <a:cxnLst/>
              <a:rect l="l" t="t" r="r" b="b"/>
              <a:pathLst>
                <a:path w="899" h="5689" extrusionOk="0">
                  <a:moveTo>
                    <a:pt x="449" y="1"/>
                  </a:moveTo>
                  <a:lnTo>
                    <a:pt x="150" y="150"/>
                  </a:lnTo>
                  <a:lnTo>
                    <a:pt x="0" y="1497"/>
                  </a:lnTo>
                  <a:lnTo>
                    <a:pt x="0" y="2994"/>
                  </a:lnTo>
                  <a:lnTo>
                    <a:pt x="0" y="4341"/>
                  </a:lnTo>
                  <a:lnTo>
                    <a:pt x="150" y="4940"/>
                  </a:lnTo>
                  <a:lnTo>
                    <a:pt x="299" y="5539"/>
                  </a:lnTo>
                  <a:lnTo>
                    <a:pt x="449" y="5688"/>
                  </a:lnTo>
                  <a:lnTo>
                    <a:pt x="599" y="5539"/>
                  </a:lnTo>
                  <a:lnTo>
                    <a:pt x="748" y="4940"/>
                  </a:lnTo>
                  <a:lnTo>
                    <a:pt x="898" y="4341"/>
                  </a:lnTo>
                  <a:lnTo>
                    <a:pt x="898" y="2994"/>
                  </a:lnTo>
                  <a:lnTo>
                    <a:pt x="748" y="1497"/>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4"/>
            <p:cNvSpPr/>
            <p:nvPr/>
          </p:nvSpPr>
          <p:spPr>
            <a:xfrm>
              <a:off x="5458325" y="2748975"/>
              <a:ext cx="22475" cy="131000"/>
            </a:xfrm>
            <a:custGeom>
              <a:avLst/>
              <a:gdLst/>
              <a:ahLst/>
              <a:cxnLst/>
              <a:rect l="l" t="t" r="r" b="b"/>
              <a:pathLst>
                <a:path w="899" h="5240" extrusionOk="0">
                  <a:moveTo>
                    <a:pt x="300" y="0"/>
                  </a:moveTo>
                  <a:lnTo>
                    <a:pt x="300" y="150"/>
                  </a:lnTo>
                  <a:lnTo>
                    <a:pt x="150" y="1347"/>
                  </a:lnTo>
                  <a:lnTo>
                    <a:pt x="0" y="2844"/>
                  </a:lnTo>
                  <a:lnTo>
                    <a:pt x="150" y="4042"/>
                  </a:lnTo>
                  <a:lnTo>
                    <a:pt x="150" y="4640"/>
                  </a:lnTo>
                  <a:lnTo>
                    <a:pt x="449" y="5239"/>
                  </a:lnTo>
                  <a:lnTo>
                    <a:pt x="599" y="5239"/>
                  </a:lnTo>
                  <a:lnTo>
                    <a:pt x="898" y="4640"/>
                  </a:lnTo>
                  <a:lnTo>
                    <a:pt x="898" y="4042"/>
                  </a:lnTo>
                  <a:lnTo>
                    <a:pt x="898" y="284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4"/>
            <p:cNvSpPr/>
            <p:nvPr/>
          </p:nvSpPr>
          <p:spPr>
            <a:xfrm>
              <a:off x="5536900" y="2748975"/>
              <a:ext cx="29950" cy="134725"/>
            </a:xfrm>
            <a:custGeom>
              <a:avLst/>
              <a:gdLst/>
              <a:ahLst/>
              <a:cxnLst/>
              <a:rect l="l" t="t" r="r" b="b"/>
              <a:pathLst>
                <a:path w="1198" h="5389" extrusionOk="0">
                  <a:moveTo>
                    <a:pt x="450" y="0"/>
                  </a:moveTo>
                  <a:lnTo>
                    <a:pt x="450" y="150"/>
                  </a:lnTo>
                  <a:lnTo>
                    <a:pt x="150" y="1347"/>
                  </a:lnTo>
                  <a:lnTo>
                    <a:pt x="1" y="2695"/>
                  </a:lnTo>
                  <a:lnTo>
                    <a:pt x="150" y="4042"/>
                  </a:lnTo>
                  <a:lnTo>
                    <a:pt x="150" y="4790"/>
                  </a:lnTo>
                  <a:lnTo>
                    <a:pt x="450" y="5389"/>
                  </a:lnTo>
                  <a:lnTo>
                    <a:pt x="749" y="5389"/>
                  </a:lnTo>
                  <a:lnTo>
                    <a:pt x="1048" y="4790"/>
                  </a:lnTo>
                  <a:lnTo>
                    <a:pt x="1198" y="4042"/>
                  </a:lnTo>
                  <a:lnTo>
                    <a:pt x="1198" y="2695"/>
                  </a:lnTo>
                  <a:lnTo>
                    <a:pt x="1048" y="134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4"/>
            <p:cNvSpPr/>
            <p:nvPr/>
          </p:nvSpPr>
          <p:spPr>
            <a:xfrm>
              <a:off x="5619225" y="2767675"/>
              <a:ext cx="26225" cy="134750"/>
            </a:xfrm>
            <a:custGeom>
              <a:avLst/>
              <a:gdLst/>
              <a:ahLst/>
              <a:cxnLst/>
              <a:rect l="l" t="t" r="r" b="b"/>
              <a:pathLst>
                <a:path w="1049" h="5390" extrusionOk="0">
                  <a:moveTo>
                    <a:pt x="599" y="1"/>
                  </a:moveTo>
                  <a:lnTo>
                    <a:pt x="450" y="150"/>
                  </a:lnTo>
                  <a:lnTo>
                    <a:pt x="150" y="1348"/>
                  </a:lnTo>
                  <a:lnTo>
                    <a:pt x="0" y="2695"/>
                  </a:lnTo>
                  <a:lnTo>
                    <a:pt x="150" y="4042"/>
                  </a:lnTo>
                  <a:lnTo>
                    <a:pt x="300" y="5239"/>
                  </a:lnTo>
                  <a:lnTo>
                    <a:pt x="599" y="5389"/>
                  </a:lnTo>
                  <a:lnTo>
                    <a:pt x="749" y="5239"/>
                  </a:lnTo>
                  <a:lnTo>
                    <a:pt x="1048" y="4042"/>
                  </a:lnTo>
                  <a:lnTo>
                    <a:pt x="1048" y="2695"/>
                  </a:lnTo>
                  <a:lnTo>
                    <a:pt x="899" y="134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4"/>
            <p:cNvSpPr/>
            <p:nvPr/>
          </p:nvSpPr>
          <p:spPr>
            <a:xfrm>
              <a:off x="5701550" y="2778900"/>
              <a:ext cx="22475" cy="108550"/>
            </a:xfrm>
            <a:custGeom>
              <a:avLst/>
              <a:gdLst/>
              <a:ahLst/>
              <a:cxnLst/>
              <a:rect l="l" t="t" r="r" b="b"/>
              <a:pathLst>
                <a:path w="899" h="4342" extrusionOk="0">
                  <a:moveTo>
                    <a:pt x="300" y="1"/>
                  </a:moveTo>
                  <a:lnTo>
                    <a:pt x="0" y="1049"/>
                  </a:lnTo>
                  <a:lnTo>
                    <a:pt x="0" y="2096"/>
                  </a:lnTo>
                  <a:lnTo>
                    <a:pt x="0" y="3144"/>
                  </a:lnTo>
                  <a:lnTo>
                    <a:pt x="150" y="3743"/>
                  </a:lnTo>
                  <a:lnTo>
                    <a:pt x="300" y="4192"/>
                  </a:lnTo>
                  <a:lnTo>
                    <a:pt x="449" y="4341"/>
                  </a:lnTo>
                  <a:lnTo>
                    <a:pt x="749" y="4192"/>
                  </a:lnTo>
                  <a:lnTo>
                    <a:pt x="898" y="3743"/>
                  </a:lnTo>
                  <a:lnTo>
                    <a:pt x="898" y="3144"/>
                  </a:lnTo>
                  <a:lnTo>
                    <a:pt x="898" y="2096"/>
                  </a:lnTo>
                  <a:lnTo>
                    <a:pt x="898" y="1049"/>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4"/>
            <p:cNvSpPr/>
            <p:nvPr/>
          </p:nvSpPr>
          <p:spPr>
            <a:xfrm>
              <a:off x="5783875" y="2786400"/>
              <a:ext cx="22475" cy="82350"/>
            </a:xfrm>
            <a:custGeom>
              <a:avLst/>
              <a:gdLst/>
              <a:ahLst/>
              <a:cxnLst/>
              <a:rect l="l" t="t" r="r" b="b"/>
              <a:pathLst>
                <a:path w="899" h="3294" extrusionOk="0">
                  <a:moveTo>
                    <a:pt x="449" y="0"/>
                  </a:moveTo>
                  <a:lnTo>
                    <a:pt x="300" y="150"/>
                  </a:lnTo>
                  <a:lnTo>
                    <a:pt x="0" y="1647"/>
                  </a:lnTo>
                  <a:lnTo>
                    <a:pt x="0" y="2395"/>
                  </a:lnTo>
                  <a:lnTo>
                    <a:pt x="150" y="3143"/>
                  </a:lnTo>
                  <a:lnTo>
                    <a:pt x="300" y="3293"/>
                  </a:lnTo>
                  <a:lnTo>
                    <a:pt x="599" y="3293"/>
                  </a:lnTo>
                  <a:lnTo>
                    <a:pt x="749" y="3143"/>
                  </a:lnTo>
                  <a:lnTo>
                    <a:pt x="898" y="2395"/>
                  </a:lnTo>
                  <a:lnTo>
                    <a:pt x="749" y="1647"/>
                  </a:lnTo>
                  <a:lnTo>
                    <a:pt x="599" y="150"/>
                  </a:lnTo>
                  <a:lnTo>
                    <a:pt x="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4"/>
            <p:cNvSpPr/>
            <p:nvPr/>
          </p:nvSpPr>
          <p:spPr>
            <a:xfrm>
              <a:off x="5862450" y="2793875"/>
              <a:ext cx="22475" cy="67375"/>
            </a:xfrm>
            <a:custGeom>
              <a:avLst/>
              <a:gdLst/>
              <a:ahLst/>
              <a:cxnLst/>
              <a:rect l="l" t="t" r="r" b="b"/>
              <a:pathLst>
                <a:path w="899" h="2695" extrusionOk="0">
                  <a:moveTo>
                    <a:pt x="300" y="0"/>
                  </a:moveTo>
                  <a:lnTo>
                    <a:pt x="150" y="599"/>
                  </a:lnTo>
                  <a:lnTo>
                    <a:pt x="1" y="1348"/>
                  </a:lnTo>
                  <a:lnTo>
                    <a:pt x="150" y="1946"/>
                  </a:lnTo>
                  <a:lnTo>
                    <a:pt x="300" y="2545"/>
                  </a:lnTo>
                  <a:lnTo>
                    <a:pt x="300" y="2695"/>
                  </a:lnTo>
                  <a:lnTo>
                    <a:pt x="599" y="2695"/>
                  </a:lnTo>
                  <a:lnTo>
                    <a:pt x="749" y="2545"/>
                  </a:lnTo>
                  <a:lnTo>
                    <a:pt x="899" y="1946"/>
                  </a:lnTo>
                  <a:lnTo>
                    <a:pt x="899" y="1348"/>
                  </a:lnTo>
                  <a:lnTo>
                    <a:pt x="899" y="599"/>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4"/>
            <p:cNvSpPr/>
            <p:nvPr/>
          </p:nvSpPr>
          <p:spPr>
            <a:xfrm>
              <a:off x="5944775" y="2808850"/>
              <a:ext cx="22475" cy="67375"/>
            </a:xfrm>
            <a:custGeom>
              <a:avLst/>
              <a:gdLst/>
              <a:ahLst/>
              <a:cxnLst/>
              <a:rect l="l" t="t" r="r" b="b"/>
              <a:pathLst>
                <a:path w="899" h="2695" extrusionOk="0">
                  <a:moveTo>
                    <a:pt x="300" y="0"/>
                  </a:moveTo>
                  <a:lnTo>
                    <a:pt x="150" y="599"/>
                  </a:lnTo>
                  <a:lnTo>
                    <a:pt x="1" y="1347"/>
                  </a:lnTo>
                  <a:lnTo>
                    <a:pt x="1" y="2096"/>
                  </a:lnTo>
                  <a:lnTo>
                    <a:pt x="150" y="2395"/>
                  </a:lnTo>
                  <a:lnTo>
                    <a:pt x="300" y="2545"/>
                  </a:lnTo>
                  <a:lnTo>
                    <a:pt x="450" y="2694"/>
                  </a:lnTo>
                  <a:lnTo>
                    <a:pt x="599" y="2545"/>
                  </a:lnTo>
                  <a:lnTo>
                    <a:pt x="749" y="2395"/>
                  </a:lnTo>
                  <a:lnTo>
                    <a:pt x="899" y="2096"/>
                  </a:lnTo>
                  <a:lnTo>
                    <a:pt x="899" y="1347"/>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4"/>
            <p:cNvSpPr/>
            <p:nvPr/>
          </p:nvSpPr>
          <p:spPr>
            <a:xfrm>
              <a:off x="6027100" y="2812575"/>
              <a:ext cx="18725" cy="59900"/>
            </a:xfrm>
            <a:custGeom>
              <a:avLst/>
              <a:gdLst/>
              <a:ahLst/>
              <a:cxnLst/>
              <a:rect l="l" t="t" r="r" b="b"/>
              <a:pathLst>
                <a:path w="749" h="2396" extrusionOk="0">
                  <a:moveTo>
                    <a:pt x="300" y="1"/>
                  </a:moveTo>
                  <a:lnTo>
                    <a:pt x="150" y="151"/>
                  </a:lnTo>
                  <a:lnTo>
                    <a:pt x="0" y="1198"/>
                  </a:lnTo>
                  <a:lnTo>
                    <a:pt x="150" y="2246"/>
                  </a:lnTo>
                  <a:lnTo>
                    <a:pt x="150" y="2396"/>
                  </a:lnTo>
                  <a:lnTo>
                    <a:pt x="449" y="2396"/>
                  </a:lnTo>
                  <a:lnTo>
                    <a:pt x="599" y="224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1000" fill="hold"/>
                                        <p:tgtEl>
                                          <p:spTgt spid="1396"/>
                                        </p:tgtEl>
                                        <p:attrNameLst>
                                          <p:attrName>r</p:attrName>
                                        </p:attrNameLst>
                                      </p:cBhvr>
                                    </p:animRot>
                                  </p:childTnLst>
                                </p:cTn>
                              </p:par>
                            </p:childTnLst>
                          </p:cTn>
                        </p:par>
                        <p:par>
                          <p:cTn id="7" fill="hold">
                            <p:stCondLst>
                              <p:cond delay="1000"/>
                            </p:stCondLst>
                            <p:childTnLst>
                              <p:par>
                                <p:cTn id="8" presetID="10" presetClass="entr" presetSubtype="0" fill="hold" nodeType="afterEffect">
                                  <p:stCondLst>
                                    <p:cond delay="0"/>
                                  </p:stCondLst>
                                  <p:childTnLst>
                                    <p:set>
                                      <p:cBhvr>
                                        <p:cTn id="9" dur="1" fill="hold">
                                          <p:stCondLst>
                                            <p:cond delay="0"/>
                                          </p:stCondLst>
                                        </p:cTn>
                                        <p:tgtEl>
                                          <p:spTgt spid="1391"/>
                                        </p:tgtEl>
                                        <p:attrNameLst>
                                          <p:attrName>style.visibility</p:attrName>
                                        </p:attrNameLst>
                                      </p:cBhvr>
                                      <p:to>
                                        <p:strVal val="visible"/>
                                      </p:to>
                                    </p:set>
                                    <p:animEffect transition="in" filter="fade">
                                      <p:cBhvr>
                                        <p:cTn id="10" dur="1000"/>
                                        <p:tgtEl>
                                          <p:spTgt spid="1391"/>
                                        </p:tgtEl>
                                      </p:cBhvr>
                                    </p:animEffect>
                                  </p:childTnLst>
                                </p:cTn>
                              </p:par>
                              <p:par>
                                <p:cTn id="11" presetID="10" presetClass="entr" presetSubtype="0" fill="hold" nodeType="withEffect">
                                  <p:stCondLst>
                                    <p:cond delay="0"/>
                                  </p:stCondLst>
                                  <p:childTnLst>
                                    <p:set>
                                      <p:cBhvr>
                                        <p:cTn id="12" dur="1" fill="hold">
                                          <p:stCondLst>
                                            <p:cond delay="0"/>
                                          </p:stCondLst>
                                        </p:cTn>
                                        <p:tgtEl>
                                          <p:spTgt spid="1392"/>
                                        </p:tgtEl>
                                        <p:attrNameLst>
                                          <p:attrName>style.visibility</p:attrName>
                                        </p:attrNameLst>
                                      </p:cBhvr>
                                      <p:to>
                                        <p:strVal val="visible"/>
                                      </p:to>
                                    </p:set>
                                    <p:animEffect transition="in" filter="fade">
                                      <p:cBhvr>
                                        <p:cTn id="13" dur="1000"/>
                                        <p:tgtEl>
                                          <p:spTgt spid="1392"/>
                                        </p:tgtEl>
                                      </p:cBhvr>
                                    </p:animEffect>
                                  </p:childTnLst>
                                </p:cTn>
                              </p:par>
                              <p:par>
                                <p:cTn id="14" presetID="10" presetClass="entr" presetSubtype="0" fill="hold" nodeType="withEffect">
                                  <p:stCondLst>
                                    <p:cond delay="0"/>
                                  </p:stCondLst>
                                  <p:childTnLst>
                                    <p:set>
                                      <p:cBhvr>
                                        <p:cTn id="15" dur="1" fill="hold">
                                          <p:stCondLst>
                                            <p:cond delay="0"/>
                                          </p:stCondLst>
                                        </p:cTn>
                                        <p:tgtEl>
                                          <p:spTgt spid="1393"/>
                                        </p:tgtEl>
                                        <p:attrNameLst>
                                          <p:attrName>style.visibility</p:attrName>
                                        </p:attrNameLst>
                                      </p:cBhvr>
                                      <p:to>
                                        <p:strVal val="visible"/>
                                      </p:to>
                                    </p:set>
                                    <p:animEffect transition="in" filter="fade">
                                      <p:cBhvr>
                                        <p:cTn id="16" dur="1000"/>
                                        <p:tgtEl>
                                          <p:spTgt spid="1393"/>
                                        </p:tgtEl>
                                      </p:cBhvr>
                                    </p:animEffect>
                                  </p:childTnLst>
                                </p:cTn>
                              </p:par>
                              <p:par>
                                <p:cTn id="17" presetID="10" presetClass="entr" presetSubtype="0" fill="hold" nodeType="withEffect">
                                  <p:stCondLst>
                                    <p:cond delay="0"/>
                                  </p:stCondLst>
                                  <p:childTnLst>
                                    <p:set>
                                      <p:cBhvr>
                                        <p:cTn id="18" dur="1" fill="hold">
                                          <p:stCondLst>
                                            <p:cond delay="0"/>
                                          </p:stCondLst>
                                        </p:cTn>
                                        <p:tgtEl>
                                          <p:spTgt spid="1394"/>
                                        </p:tgtEl>
                                        <p:attrNameLst>
                                          <p:attrName>style.visibility</p:attrName>
                                        </p:attrNameLst>
                                      </p:cBhvr>
                                      <p:to>
                                        <p:strVal val="visible"/>
                                      </p:to>
                                    </p:set>
                                    <p:animEffect transition="in" filter="fade">
                                      <p:cBhvr>
                                        <p:cTn id="19" dur="1000"/>
                                        <p:tgtEl>
                                          <p:spTgt spid="1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69"/>
        <p:cNvGrpSpPr/>
        <p:nvPr/>
      </p:nvGrpSpPr>
      <p:grpSpPr>
        <a:xfrm>
          <a:off x="0" y="0"/>
          <a:ext cx="0" cy="0"/>
          <a:chOff x="0" y="0"/>
          <a:chExt cx="0" cy="0"/>
        </a:xfrm>
      </p:grpSpPr>
      <p:sp>
        <p:nvSpPr>
          <p:cNvPr id="1570" name="Google Shape;1570;p75"/>
          <p:cNvSpPr txBox="1">
            <a:spLocks noGrp="1"/>
          </p:cNvSpPr>
          <p:nvPr>
            <p:ph type="title"/>
          </p:nvPr>
        </p:nvSpPr>
        <p:spPr>
          <a:xfrm>
            <a:off x="2391900" y="3640013"/>
            <a:ext cx="4360200"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571" name="Google Shape;1571;p75"/>
          <p:cNvSpPr txBox="1">
            <a:spLocks noGrp="1"/>
          </p:cNvSpPr>
          <p:nvPr>
            <p:ph type="subTitle" idx="1"/>
          </p:nvPr>
        </p:nvSpPr>
        <p:spPr>
          <a:xfrm>
            <a:off x="1571900" y="1453575"/>
            <a:ext cx="6000300" cy="1762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cxnSp>
        <p:nvCxnSpPr>
          <p:cNvPr id="1572" name="Google Shape;1572;p75"/>
          <p:cNvCxnSpPr/>
          <p:nvPr/>
        </p:nvCxnSpPr>
        <p:spPr>
          <a:xfrm>
            <a:off x="3421800" y="3487625"/>
            <a:ext cx="23004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570"/>
                                        </p:tgtEl>
                                        <p:attrNameLst>
                                          <p:attrName>style.visibility</p:attrName>
                                        </p:attrNameLst>
                                      </p:cBhvr>
                                      <p:to>
                                        <p:strVal val="visible"/>
                                      </p:to>
                                    </p:set>
                                    <p:anim calcmode="lin" valueType="num">
                                      <p:cBhvr additive="base">
                                        <p:cTn id="7" dur="1000"/>
                                        <p:tgtEl>
                                          <p:spTgt spid="1570"/>
                                        </p:tgtEl>
                                        <p:attrNameLst>
                                          <p:attrName>ppt_y</p:attrName>
                                        </p:attrNameLst>
                                      </p:cBhvr>
                                      <p:tavLst>
                                        <p:tav tm="0">
                                          <p:val>
                                            <p:strVal val="#ppt_y+1"/>
                                          </p:val>
                                        </p:tav>
                                        <p:tav tm="100000">
                                          <p:val>
                                            <p:strVal val="#ppt_y"/>
                                          </p:val>
                                        </p:tav>
                                      </p:tavLst>
                                    </p:anim>
                                  </p:childTnLst>
                                </p:cTn>
                              </p:par>
                            </p:childTnLst>
                          </p:cTn>
                        </p:par>
                        <p:par>
                          <p:cTn id="8" fill="hold">
                            <p:stCondLst>
                              <p:cond delay="1000"/>
                            </p:stCondLst>
                            <p:childTnLst>
                              <p:par>
                                <p:cTn id="9" presetID="2" presetClass="entr" presetSubtype="1" fill="hold" nodeType="afterEffect">
                                  <p:stCondLst>
                                    <p:cond delay="0"/>
                                  </p:stCondLst>
                                  <p:childTnLst>
                                    <p:set>
                                      <p:cBhvr>
                                        <p:cTn id="10" dur="1" fill="hold">
                                          <p:stCondLst>
                                            <p:cond delay="0"/>
                                          </p:stCondLst>
                                        </p:cTn>
                                        <p:tgtEl>
                                          <p:spTgt spid="1571"/>
                                        </p:tgtEl>
                                        <p:attrNameLst>
                                          <p:attrName>style.visibility</p:attrName>
                                        </p:attrNameLst>
                                      </p:cBhvr>
                                      <p:to>
                                        <p:strVal val="visible"/>
                                      </p:to>
                                    </p:set>
                                    <p:anim calcmode="lin" valueType="num">
                                      <p:cBhvr additive="base">
                                        <p:cTn id="11" dur="1000"/>
                                        <p:tgtEl>
                                          <p:spTgt spid="1571"/>
                                        </p:tgtEl>
                                        <p:attrNameLst>
                                          <p:attrName>ppt_y</p:attrName>
                                        </p:attrNameLst>
                                      </p:cBhvr>
                                      <p:tavLst>
                                        <p:tav tm="0">
                                          <p:val>
                                            <p:strVal val="#ppt_y-1"/>
                                          </p:val>
                                        </p:tav>
                                        <p:tav tm="100000">
                                          <p:val>
                                            <p:strVal val="#ppt_y"/>
                                          </p:val>
                                        </p:tav>
                                      </p:tavLst>
                                    </p:anim>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1572"/>
                                        </p:tgtEl>
                                        <p:attrNameLst>
                                          <p:attrName>style.visibility</p:attrName>
                                        </p:attrNameLst>
                                      </p:cBhvr>
                                      <p:to>
                                        <p:strVal val="visible"/>
                                      </p:to>
                                    </p:set>
                                    <p:anim calcmode="lin" valueType="num">
                                      <p:cBhvr additive="base">
                                        <p:cTn id="15" dur="1000"/>
                                        <p:tgtEl>
                                          <p:spTgt spid="157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76"/>
        <p:cNvGrpSpPr/>
        <p:nvPr/>
      </p:nvGrpSpPr>
      <p:grpSpPr>
        <a:xfrm>
          <a:off x="0" y="0"/>
          <a:ext cx="0" cy="0"/>
          <a:chOff x="0" y="0"/>
          <a:chExt cx="0" cy="0"/>
        </a:xfrm>
      </p:grpSpPr>
      <p:sp>
        <p:nvSpPr>
          <p:cNvPr id="1577" name="Google Shape;1577;p7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History of colonialism </a:t>
            </a:r>
            <a:endParaRPr/>
          </a:p>
        </p:txBody>
      </p:sp>
      <p:cxnSp>
        <p:nvCxnSpPr>
          <p:cNvPr id="1578" name="Google Shape;1578;p76"/>
          <p:cNvCxnSpPr/>
          <p:nvPr/>
        </p:nvCxnSpPr>
        <p:spPr>
          <a:xfrm>
            <a:off x="1019100" y="2475815"/>
            <a:ext cx="7105800" cy="0"/>
          </a:xfrm>
          <a:prstGeom prst="straightConnector1">
            <a:avLst/>
          </a:prstGeom>
          <a:noFill/>
          <a:ln w="19050" cap="flat" cmpd="sng">
            <a:solidFill>
              <a:schemeClr val="dk1"/>
            </a:solidFill>
            <a:prstDash val="solid"/>
            <a:round/>
            <a:headEnd type="oval" w="med" len="med"/>
            <a:tailEnd type="triangle" w="med" len="med"/>
          </a:ln>
        </p:spPr>
      </p:cxnSp>
      <p:sp>
        <p:nvSpPr>
          <p:cNvPr id="1579" name="Google Shape;1579;p76"/>
          <p:cNvSpPr txBox="1"/>
          <p:nvPr/>
        </p:nvSpPr>
        <p:spPr>
          <a:xfrm>
            <a:off x="3091851" y="3102650"/>
            <a:ext cx="1291200" cy="34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Spain</a:t>
            </a:r>
            <a:endParaRPr sz="2200" b="1">
              <a:solidFill>
                <a:schemeClr val="accent1"/>
              </a:solidFill>
              <a:latin typeface="Inknut Antiqua"/>
              <a:ea typeface="Inknut Antiqua"/>
              <a:cs typeface="Inknut Antiqua"/>
              <a:sym typeface="Inknut Antiqua"/>
            </a:endParaRPr>
          </a:p>
        </p:txBody>
      </p:sp>
      <p:sp>
        <p:nvSpPr>
          <p:cNvPr id="1580" name="Google Shape;1580;p76"/>
          <p:cNvSpPr txBox="1"/>
          <p:nvPr/>
        </p:nvSpPr>
        <p:spPr>
          <a:xfrm>
            <a:off x="2966562" y="3543026"/>
            <a:ext cx="1542000" cy="75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Age of Spain’s expansion</a:t>
            </a:r>
            <a:endParaRPr>
              <a:solidFill>
                <a:schemeClr val="accent1"/>
              </a:solidFill>
              <a:latin typeface="Work Sans"/>
              <a:ea typeface="Work Sans"/>
              <a:cs typeface="Work Sans"/>
              <a:sym typeface="Work Sans"/>
            </a:endParaRPr>
          </a:p>
        </p:txBody>
      </p:sp>
      <p:sp>
        <p:nvSpPr>
          <p:cNvPr id="1581" name="Google Shape;1581;p76"/>
          <p:cNvSpPr txBox="1"/>
          <p:nvPr/>
        </p:nvSpPr>
        <p:spPr>
          <a:xfrm>
            <a:off x="4611275" y="3102650"/>
            <a:ext cx="1623300" cy="34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America</a:t>
            </a:r>
            <a:endParaRPr sz="2200" b="1">
              <a:solidFill>
                <a:schemeClr val="accent1"/>
              </a:solidFill>
              <a:latin typeface="Inknut Antiqua"/>
              <a:ea typeface="Inknut Antiqua"/>
              <a:cs typeface="Inknut Antiqua"/>
              <a:sym typeface="Inknut Antiqua"/>
            </a:endParaRPr>
          </a:p>
        </p:txBody>
      </p:sp>
      <p:sp>
        <p:nvSpPr>
          <p:cNvPr id="1582" name="Google Shape;1582;p76"/>
          <p:cNvSpPr txBox="1"/>
          <p:nvPr/>
        </p:nvSpPr>
        <p:spPr>
          <a:xfrm>
            <a:off x="4644112" y="3543026"/>
            <a:ext cx="1542000" cy="75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Colonialism of Britain’s empire</a:t>
            </a:r>
            <a:endParaRPr>
              <a:solidFill>
                <a:schemeClr val="accent1"/>
              </a:solidFill>
              <a:latin typeface="Work Sans"/>
              <a:ea typeface="Work Sans"/>
              <a:cs typeface="Work Sans"/>
              <a:sym typeface="Work Sans"/>
            </a:endParaRPr>
          </a:p>
        </p:txBody>
      </p:sp>
      <p:sp>
        <p:nvSpPr>
          <p:cNvPr id="1583" name="Google Shape;1583;p76"/>
          <p:cNvSpPr txBox="1"/>
          <p:nvPr/>
        </p:nvSpPr>
        <p:spPr>
          <a:xfrm>
            <a:off x="6376151" y="3102650"/>
            <a:ext cx="1464300" cy="34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Japan</a:t>
            </a:r>
            <a:endParaRPr sz="2200" b="1">
              <a:solidFill>
                <a:schemeClr val="accent1"/>
              </a:solidFill>
              <a:latin typeface="Inknut Antiqua"/>
              <a:ea typeface="Inknut Antiqua"/>
              <a:cs typeface="Inknut Antiqua"/>
              <a:sym typeface="Inknut Antiqua"/>
            </a:endParaRPr>
          </a:p>
        </p:txBody>
      </p:sp>
      <p:sp>
        <p:nvSpPr>
          <p:cNvPr id="1584" name="Google Shape;1584;p76"/>
          <p:cNvSpPr txBox="1"/>
          <p:nvPr/>
        </p:nvSpPr>
        <p:spPr>
          <a:xfrm>
            <a:off x="6337302" y="3543026"/>
            <a:ext cx="1542000" cy="75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New european colonialism</a:t>
            </a:r>
            <a:endParaRPr>
              <a:solidFill>
                <a:schemeClr val="accent1"/>
              </a:solidFill>
              <a:latin typeface="Work Sans"/>
              <a:ea typeface="Work Sans"/>
              <a:cs typeface="Work Sans"/>
              <a:sym typeface="Work Sans"/>
            </a:endParaRPr>
          </a:p>
        </p:txBody>
      </p:sp>
      <p:sp>
        <p:nvSpPr>
          <p:cNvPr id="1585" name="Google Shape;1585;p76"/>
          <p:cNvSpPr txBox="1"/>
          <p:nvPr/>
        </p:nvSpPr>
        <p:spPr>
          <a:xfrm>
            <a:off x="1264688" y="3543026"/>
            <a:ext cx="1464300" cy="757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Begins the age of exploration</a:t>
            </a:r>
            <a:endParaRPr>
              <a:solidFill>
                <a:schemeClr val="accent1"/>
              </a:solidFill>
              <a:latin typeface="Work Sans"/>
              <a:ea typeface="Work Sans"/>
              <a:cs typeface="Work Sans"/>
              <a:sym typeface="Work Sans"/>
            </a:endParaRPr>
          </a:p>
        </p:txBody>
      </p:sp>
      <p:sp>
        <p:nvSpPr>
          <p:cNvPr id="1586" name="Google Shape;1586;p76"/>
          <p:cNvSpPr txBox="1"/>
          <p:nvPr/>
        </p:nvSpPr>
        <p:spPr>
          <a:xfrm>
            <a:off x="957375" y="3102650"/>
            <a:ext cx="2078700" cy="34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Portugal</a:t>
            </a:r>
            <a:endParaRPr sz="2200" b="1">
              <a:solidFill>
                <a:schemeClr val="accent1"/>
              </a:solidFill>
              <a:latin typeface="Inknut Antiqua"/>
              <a:ea typeface="Inknut Antiqua"/>
              <a:cs typeface="Inknut Antiqua"/>
              <a:sym typeface="Inknut Antiqua"/>
            </a:endParaRPr>
          </a:p>
        </p:txBody>
      </p:sp>
      <p:sp>
        <p:nvSpPr>
          <p:cNvPr id="1587" name="Google Shape;1587;p76"/>
          <p:cNvSpPr txBox="1">
            <a:spLocks noGrp="1"/>
          </p:cNvSpPr>
          <p:nvPr>
            <p:ph type="title" idx="4294967295"/>
          </p:nvPr>
        </p:nvSpPr>
        <p:spPr>
          <a:xfrm>
            <a:off x="1592626" y="2087496"/>
            <a:ext cx="808200" cy="808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300"/>
              <a:t>01</a:t>
            </a:r>
            <a:endParaRPr sz="3300"/>
          </a:p>
        </p:txBody>
      </p:sp>
      <p:sp>
        <p:nvSpPr>
          <p:cNvPr id="1588" name="Google Shape;1588;p76"/>
          <p:cNvSpPr txBox="1">
            <a:spLocks noGrp="1"/>
          </p:cNvSpPr>
          <p:nvPr>
            <p:ph type="title" idx="4294967295"/>
          </p:nvPr>
        </p:nvSpPr>
        <p:spPr>
          <a:xfrm>
            <a:off x="3333438" y="2087496"/>
            <a:ext cx="808200" cy="808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300"/>
              <a:t>02</a:t>
            </a:r>
            <a:endParaRPr sz="3300"/>
          </a:p>
        </p:txBody>
      </p:sp>
      <p:sp>
        <p:nvSpPr>
          <p:cNvPr id="1589" name="Google Shape;1589;p76"/>
          <p:cNvSpPr txBox="1">
            <a:spLocks noGrp="1"/>
          </p:cNvSpPr>
          <p:nvPr>
            <p:ph type="title" idx="4294967295"/>
          </p:nvPr>
        </p:nvSpPr>
        <p:spPr>
          <a:xfrm>
            <a:off x="5018837" y="2087496"/>
            <a:ext cx="808200" cy="808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300"/>
              <a:t>03</a:t>
            </a:r>
            <a:endParaRPr sz="3300"/>
          </a:p>
        </p:txBody>
      </p:sp>
      <p:sp>
        <p:nvSpPr>
          <p:cNvPr id="1590" name="Google Shape;1590;p76"/>
          <p:cNvSpPr txBox="1">
            <a:spLocks noGrp="1"/>
          </p:cNvSpPr>
          <p:nvPr>
            <p:ph type="title" idx="4294967295"/>
          </p:nvPr>
        </p:nvSpPr>
        <p:spPr>
          <a:xfrm>
            <a:off x="6704191" y="2087496"/>
            <a:ext cx="808200" cy="8082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3300"/>
              <a:t>04</a:t>
            </a:r>
            <a:endParaRPr sz="3300"/>
          </a:p>
        </p:txBody>
      </p:sp>
      <p:sp>
        <p:nvSpPr>
          <p:cNvPr id="1591" name="Google Shape;1591;p76"/>
          <p:cNvSpPr txBox="1"/>
          <p:nvPr/>
        </p:nvSpPr>
        <p:spPr>
          <a:xfrm>
            <a:off x="3091851" y="1479375"/>
            <a:ext cx="1291200" cy="34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1492</a:t>
            </a:r>
            <a:endParaRPr sz="2200" b="1">
              <a:solidFill>
                <a:schemeClr val="accent1"/>
              </a:solidFill>
              <a:latin typeface="Inknut Antiqua"/>
              <a:ea typeface="Inknut Antiqua"/>
              <a:cs typeface="Inknut Antiqua"/>
              <a:sym typeface="Inknut Antiqua"/>
            </a:endParaRPr>
          </a:p>
        </p:txBody>
      </p:sp>
      <p:sp>
        <p:nvSpPr>
          <p:cNvPr id="1592" name="Google Shape;1592;p76"/>
          <p:cNvSpPr txBox="1"/>
          <p:nvPr/>
        </p:nvSpPr>
        <p:spPr>
          <a:xfrm>
            <a:off x="4769402" y="1479375"/>
            <a:ext cx="1291200" cy="34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1775</a:t>
            </a:r>
            <a:endParaRPr sz="2200" b="1">
              <a:solidFill>
                <a:schemeClr val="accent1"/>
              </a:solidFill>
              <a:latin typeface="Inknut Antiqua"/>
              <a:ea typeface="Inknut Antiqua"/>
              <a:cs typeface="Inknut Antiqua"/>
              <a:sym typeface="Inknut Antiqua"/>
            </a:endParaRPr>
          </a:p>
        </p:txBody>
      </p:sp>
      <p:sp>
        <p:nvSpPr>
          <p:cNvPr id="1593" name="Google Shape;1593;p76"/>
          <p:cNvSpPr txBox="1"/>
          <p:nvPr/>
        </p:nvSpPr>
        <p:spPr>
          <a:xfrm>
            <a:off x="6376151" y="1479375"/>
            <a:ext cx="1464300" cy="34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1860</a:t>
            </a:r>
            <a:endParaRPr sz="2200" b="1">
              <a:solidFill>
                <a:schemeClr val="accent1"/>
              </a:solidFill>
              <a:latin typeface="Inknut Antiqua"/>
              <a:ea typeface="Inknut Antiqua"/>
              <a:cs typeface="Inknut Antiqua"/>
              <a:sym typeface="Inknut Antiqua"/>
            </a:endParaRPr>
          </a:p>
        </p:txBody>
      </p:sp>
      <p:sp>
        <p:nvSpPr>
          <p:cNvPr id="1594" name="Google Shape;1594;p76"/>
          <p:cNvSpPr txBox="1"/>
          <p:nvPr/>
        </p:nvSpPr>
        <p:spPr>
          <a:xfrm>
            <a:off x="1185075" y="1479375"/>
            <a:ext cx="1623300" cy="34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1394</a:t>
            </a:r>
            <a:endParaRPr sz="2200" b="1">
              <a:solidFill>
                <a:schemeClr val="accent1"/>
              </a:solidFill>
              <a:latin typeface="Inknut Antiqua"/>
              <a:ea typeface="Inknut Antiqua"/>
              <a:cs typeface="Inknut Antiqua"/>
              <a:sym typeface="Inknut Antiqua"/>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98"/>
        <p:cNvGrpSpPr/>
        <p:nvPr/>
      </p:nvGrpSpPr>
      <p:grpSpPr>
        <a:xfrm>
          <a:off x="0" y="0"/>
          <a:ext cx="0" cy="0"/>
          <a:chOff x="0" y="0"/>
          <a:chExt cx="0" cy="0"/>
        </a:xfrm>
      </p:grpSpPr>
      <p:sp>
        <p:nvSpPr>
          <p:cNvPr id="1599" name="Google Shape;1599;p77"/>
          <p:cNvSpPr txBox="1">
            <a:spLocks noGrp="1"/>
          </p:cNvSpPr>
          <p:nvPr>
            <p:ph type="title"/>
          </p:nvPr>
        </p:nvSpPr>
        <p:spPr>
          <a:xfrm>
            <a:off x="720000" y="445025"/>
            <a:ext cx="4903200" cy="115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Colonial rationale and resistance</a:t>
            </a:r>
            <a:endParaRPr b="1"/>
          </a:p>
        </p:txBody>
      </p:sp>
      <p:sp>
        <p:nvSpPr>
          <p:cNvPr id="1600" name="Google Shape;1600;p77"/>
          <p:cNvSpPr txBox="1">
            <a:spLocks noGrp="1"/>
          </p:cNvSpPr>
          <p:nvPr>
            <p:ph type="title" idx="2"/>
          </p:nvPr>
        </p:nvSpPr>
        <p:spPr>
          <a:xfrm>
            <a:off x="4539150" y="1738110"/>
            <a:ext cx="2813100" cy="6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Legal</a:t>
            </a:r>
            <a:endParaRPr/>
          </a:p>
          <a:p>
            <a:pPr marL="0" lvl="0" indent="0" algn="l" rtl="0">
              <a:spcBef>
                <a:spcPts val="0"/>
              </a:spcBef>
              <a:spcAft>
                <a:spcPts val="0"/>
              </a:spcAft>
              <a:buNone/>
            </a:pPr>
            <a:r>
              <a:rPr lang="en"/>
              <a:t>obligation</a:t>
            </a:r>
            <a:endParaRPr/>
          </a:p>
        </p:txBody>
      </p:sp>
      <p:sp>
        <p:nvSpPr>
          <p:cNvPr id="1601" name="Google Shape;1601;p77"/>
          <p:cNvSpPr txBox="1">
            <a:spLocks noGrp="1"/>
          </p:cNvSpPr>
          <p:nvPr>
            <p:ph type="title" idx="3"/>
          </p:nvPr>
        </p:nvSpPr>
        <p:spPr>
          <a:xfrm>
            <a:off x="4538925" y="3217859"/>
            <a:ext cx="2813400" cy="69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Religious obligation</a:t>
            </a:r>
            <a:endParaRPr/>
          </a:p>
        </p:txBody>
      </p:sp>
      <p:sp>
        <p:nvSpPr>
          <p:cNvPr id="1602" name="Google Shape;1602;p77"/>
          <p:cNvSpPr txBox="1">
            <a:spLocks noGrp="1"/>
          </p:cNvSpPr>
          <p:nvPr>
            <p:ph type="subTitle" idx="1"/>
          </p:nvPr>
        </p:nvSpPr>
        <p:spPr>
          <a:xfrm>
            <a:off x="4538925" y="3988035"/>
            <a:ext cx="2813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1603" name="Google Shape;1603;p77"/>
          <p:cNvSpPr txBox="1">
            <a:spLocks noGrp="1"/>
          </p:cNvSpPr>
          <p:nvPr>
            <p:ph type="subTitle" idx="4"/>
          </p:nvPr>
        </p:nvSpPr>
        <p:spPr>
          <a:xfrm>
            <a:off x="4539300" y="2508084"/>
            <a:ext cx="2813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cxnSp>
        <p:nvCxnSpPr>
          <p:cNvPr id="1604" name="Google Shape;1604;p77"/>
          <p:cNvCxnSpPr/>
          <p:nvPr/>
        </p:nvCxnSpPr>
        <p:spPr>
          <a:xfrm>
            <a:off x="3034025" y="2967913"/>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605" name="Google Shape;1605;p77"/>
          <p:cNvCxnSpPr/>
          <p:nvPr/>
        </p:nvCxnSpPr>
        <p:spPr>
          <a:xfrm>
            <a:off x="3034025" y="4450988"/>
            <a:ext cx="960000" cy="0"/>
          </a:xfrm>
          <a:prstGeom prst="straightConnector1">
            <a:avLst/>
          </a:prstGeom>
          <a:noFill/>
          <a:ln w="9525" cap="flat" cmpd="sng">
            <a:solidFill>
              <a:schemeClr val="dk1"/>
            </a:solidFill>
            <a:prstDash val="solid"/>
            <a:round/>
            <a:headEnd type="none" w="med" len="med"/>
            <a:tailEnd type="none" w="med" len="med"/>
          </a:ln>
        </p:spPr>
      </p:cxnSp>
      <p:grpSp>
        <p:nvGrpSpPr>
          <p:cNvPr id="1606" name="Google Shape;1606;p77"/>
          <p:cNvGrpSpPr/>
          <p:nvPr/>
        </p:nvGrpSpPr>
        <p:grpSpPr>
          <a:xfrm>
            <a:off x="3247004" y="3484388"/>
            <a:ext cx="533961" cy="531068"/>
            <a:chOff x="1535000" y="3223325"/>
            <a:chExt cx="484450" cy="481825"/>
          </a:xfrm>
        </p:grpSpPr>
        <p:sp>
          <p:nvSpPr>
            <p:cNvPr id="1607" name="Google Shape;1607;p77"/>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08" name="Google Shape;1608;p77"/>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09" name="Google Shape;1609;p77"/>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10" name="Google Shape;1610;p77"/>
          <p:cNvSpPr/>
          <p:nvPr/>
        </p:nvSpPr>
        <p:spPr>
          <a:xfrm>
            <a:off x="3276924" y="2117876"/>
            <a:ext cx="433141" cy="511642"/>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00"/>
                                        </p:tgtEl>
                                        <p:attrNameLst>
                                          <p:attrName>style.visibility</p:attrName>
                                        </p:attrNameLst>
                                      </p:cBhvr>
                                      <p:to>
                                        <p:strVal val="visible"/>
                                      </p:to>
                                    </p:set>
                                    <p:animEffect transition="in" filter="fade">
                                      <p:cBhvr>
                                        <p:cTn id="7" dur="1000"/>
                                        <p:tgtEl>
                                          <p:spTgt spid="1600"/>
                                        </p:tgtEl>
                                      </p:cBhvr>
                                    </p:animEffect>
                                  </p:childTnLst>
                                </p:cTn>
                              </p:par>
                              <p:par>
                                <p:cTn id="8" presetID="10" presetClass="entr" presetSubtype="0" fill="hold" nodeType="withEffect">
                                  <p:stCondLst>
                                    <p:cond delay="0"/>
                                  </p:stCondLst>
                                  <p:childTnLst>
                                    <p:set>
                                      <p:cBhvr>
                                        <p:cTn id="9" dur="1" fill="hold">
                                          <p:stCondLst>
                                            <p:cond delay="0"/>
                                          </p:stCondLst>
                                        </p:cTn>
                                        <p:tgtEl>
                                          <p:spTgt spid="1603"/>
                                        </p:tgtEl>
                                        <p:attrNameLst>
                                          <p:attrName>style.visibility</p:attrName>
                                        </p:attrNameLst>
                                      </p:cBhvr>
                                      <p:to>
                                        <p:strVal val="visible"/>
                                      </p:to>
                                    </p:set>
                                    <p:animEffect transition="in" filter="fade">
                                      <p:cBhvr>
                                        <p:cTn id="10" dur="1000"/>
                                        <p:tgtEl>
                                          <p:spTgt spid="1603"/>
                                        </p:tgtEl>
                                      </p:cBhvr>
                                    </p:animEffect>
                                  </p:childTnLst>
                                </p:cTn>
                              </p:par>
                              <p:par>
                                <p:cTn id="11" presetID="10" presetClass="entr" presetSubtype="0" fill="hold" nodeType="withEffect">
                                  <p:stCondLst>
                                    <p:cond delay="0"/>
                                  </p:stCondLst>
                                  <p:childTnLst>
                                    <p:set>
                                      <p:cBhvr>
                                        <p:cTn id="12" dur="1" fill="hold">
                                          <p:stCondLst>
                                            <p:cond delay="0"/>
                                          </p:stCondLst>
                                        </p:cTn>
                                        <p:tgtEl>
                                          <p:spTgt spid="1604"/>
                                        </p:tgtEl>
                                        <p:attrNameLst>
                                          <p:attrName>style.visibility</p:attrName>
                                        </p:attrNameLst>
                                      </p:cBhvr>
                                      <p:to>
                                        <p:strVal val="visible"/>
                                      </p:to>
                                    </p:set>
                                    <p:animEffect transition="in" filter="fade">
                                      <p:cBhvr>
                                        <p:cTn id="13" dur="1000"/>
                                        <p:tgtEl>
                                          <p:spTgt spid="1604"/>
                                        </p:tgtEl>
                                      </p:cBhvr>
                                    </p:animEffect>
                                  </p:childTnLst>
                                </p:cTn>
                              </p:par>
                              <p:par>
                                <p:cTn id="14" presetID="10" presetClass="entr" presetSubtype="0" fill="hold" nodeType="withEffect">
                                  <p:stCondLst>
                                    <p:cond delay="0"/>
                                  </p:stCondLst>
                                  <p:childTnLst>
                                    <p:set>
                                      <p:cBhvr>
                                        <p:cTn id="15" dur="1" fill="hold">
                                          <p:stCondLst>
                                            <p:cond delay="0"/>
                                          </p:stCondLst>
                                        </p:cTn>
                                        <p:tgtEl>
                                          <p:spTgt spid="1610"/>
                                        </p:tgtEl>
                                        <p:attrNameLst>
                                          <p:attrName>style.visibility</p:attrName>
                                        </p:attrNameLst>
                                      </p:cBhvr>
                                      <p:to>
                                        <p:strVal val="visible"/>
                                      </p:to>
                                    </p:set>
                                    <p:animEffect transition="in" filter="fade">
                                      <p:cBhvr>
                                        <p:cTn id="16" dur="1000"/>
                                        <p:tgtEl>
                                          <p:spTgt spid="1610"/>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1601"/>
                                        </p:tgtEl>
                                        <p:attrNameLst>
                                          <p:attrName>style.visibility</p:attrName>
                                        </p:attrNameLst>
                                      </p:cBhvr>
                                      <p:to>
                                        <p:strVal val="visible"/>
                                      </p:to>
                                    </p:set>
                                    <p:animEffect transition="in" filter="fade">
                                      <p:cBhvr>
                                        <p:cTn id="20" dur="1000"/>
                                        <p:tgtEl>
                                          <p:spTgt spid="1601"/>
                                        </p:tgtEl>
                                      </p:cBhvr>
                                    </p:animEffect>
                                  </p:childTnLst>
                                </p:cTn>
                              </p:par>
                              <p:par>
                                <p:cTn id="21" presetID="10" presetClass="entr" presetSubtype="0" fill="hold" nodeType="withEffect">
                                  <p:stCondLst>
                                    <p:cond delay="0"/>
                                  </p:stCondLst>
                                  <p:childTnLst>
                                    <p:set>
                                      <p:cBhvr>
                                        <p:cTn id="22" dur="1" fill="hold">
                                          <p:stCondLst>
                                            <p:cond delay="0"/>
                                          </p:stCondLst>
                                        </p:cTn>
                                        <p:tgtEl>
                                          <p:spTgt spid="1602"/>
                                        </p:tgtEl>
                                        <p:attrNameLst>
                                          <p:attrName>style.visibility</p:attrName>
                                        </p:attrNameLst>
                                      </p:cBhvr>
                                      <p:to>
                                        <p:strVal val="visible"/>
                                      </p:to>
                                    </p:set>
                                    <p:animEffect transition="in" filter="fade">
                                      <p:cBhvr>
                                        <p:cTn id="23" dur="1000"/>
                                        <p:tgtEl>
                                          <p:spTgt spid="1602"/>
                                        </p:tgtEl>
                                      </p:cBhvr>
                                    </p:animEffect>
                                  </p:childTnLst>
                                </p:cTn>
                              </p:par>
                              <p:par>
                                <p:cTn id="24" presetID="10" presetClass="entr" presetSubtype="0" fill="hold" nodeType="withEffect">
                                  <p:stCondLst>
                                    <p:cond delay="0"/>
                                  </p:stCondLst>
                                  <p:childTnLst>
                                    <p:set>
                                      <p:cBhvr>
                                        <p:cTn id="25" dur="1" fill="hold">
                                          <p:stCondLst>
                                            <p:cond delay="0"/>
                                          </p:stCondLst>
                                        </p:cTn>
                                        <p:tgtEl>
                                          <p:spTgt spid="1605"/>
                                        </p:tgtEl>
                                        <p:attrNameLst>
                                          <p:attrName>style.visibility</p:attrName>
                                        </p:attrNameLst>
                                      </p:cBhvr>
                                      <p:to>
                                        <p:strVal val="visible"/>
                                      </p:to>
                                    </p:set>
                                    <p:animEffect transition="in" filter="fade">
                                      <p:cBhvr>
                                        <p:cTn id="26" dur="1000"/>
                                        <p:tgtEl>
                                          <p:spTgt spid="1605"/>
                                        </p:tgtEl>
                                      </p:cBhvr>
                                    </p:animEffect>
                                  </p:childTnLst>
                                </p:cTn>
                              </p:par>
                              <p:par>
                                <p:cTn id="27" presetID="10" presetClass="entr" presetSubtype="0" fill="hold" nodeType="withEffect">
                                  <p:stCondLst>
                                    <p:cond delay="0"/>
                                  </p:stCondLst>
                                  <p:childTnLst>
                                    <p:set>
                                      <p:cBhvr>
                                        <p:cTn id="28" dur="1" fill="hold">
                                          <p:stCondLst>
                                            <p:cond delay="0"/>
                                          </p:stCondLst>
                                        </p:cTn>
                                        <p:tgtEl>
                                          <p:spTgt spid="1606"/>
                                        </p:tgtEl>
                                        <p:attrNameLst>
                                          <p:attrName>style.visibility</p:attrName>
                                        </p:attrNameLst>
                                      </p:cBhvr>
                                      <p:to>
                                        <p:strVal val="visible"/>
                                      </p:to>
                                    </p:set>
                                    <p:animEffect transition="in" filter="fade">
                                      <p:cBhvr>
                                        <p:cTn id="29" dur="1000"/>
                                        <p:tgtEl>
                                          <p:spTgt spid="1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614"/>
        <p:cNvGrpSpPr/>
        <p:nvPr/>
      </p:nvGrpSpPr>
      <p:grpSpPr>
        <a:xfrm>
          <a:off x="0" y="0"/>
          <a:ext cx="0" cy="0"/>
          <a:chOff x="0" y="0"/>
          <a:chExt cx="0" cy="0"/>
        </a:xfrm>
      </p:grpSpPr>
      <p:sp>
        <p:nvSpPr>
          <p:cNvPr id="1615" name="Google Shape;1615;p78"/>
          <p:cNvSpPr txBox="1">
            <a:spLocks noGrp="1"/>
          </p:cNvSpPr>
          <p:nvPr>
            <p:ph type="title"/>
          </p:nvPr>
        </p:nvSpPr>
        <p:spPr>
          <a:xfrm>
            <a:off x="724325" y="445025"/>
            <a:ext cx="7709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Types of colonialism</a:t>
            </a:r>
            <a:endParaRPr/>
          </a:p>
        </p:txBody>
      </p:sp>
      <p:graphicFrame>
        <p:nvGraphicFramePr>
          <p:cNvPr id="1616" name="Google Shape;1616;p78"/>
          <p:cNvGraphicFramePr/>
          <p:nvPr/>
        </p:nvGraphicFramePr>
        <p:xfrm>
          <a:off x="1150588" y="1515282"/>
          <a:ext cx="6842800" cy="2732330"/>
        </p:xfrm>
        <a:graphic>
          <a:graphicData uri="http://schemas.openxmlformats.org/drawingml/2006/table">
            <a:tbl>
              <a:tblPr>
                <a:noFill/>
                <a:tableStyleId>{BAA7B5FF-0461-425F-AE4D-C83AFE2641AC}</a:tableStyleId>
              </a:tblPr>
              <a:tblGrid>
                <a:gridCol w="3421400">
                  <a:extLst>
                    <a:ext uri="{9D8B030D-6E8A-4147-A177-3AD203B41FA5}">
                      <a16:colId xmlns:a16="http://schemas.microsoft.com/office/drawing/2014/main" val="20000"/>
                    </a:ext>
                  </a:extLst>
                </a:gridCol>
                <a:gridCol w="3421400">
                  <a:extLst>
                    <a:ext uri="{9D8B030D-6E8A-4147-A177-3AD203B41FA5}">
                      <a16:colId xmlns:a16="http://schemas.microsoft.com/office/drawing/2014/main" val="20001"/>
                    </a:ext>
                  </a:extLst>
                </a:gridCol>
              </a:tblGrid>
              <a:tr h="475850">
                <a:tc>
                  <a:txBody>
                    <a:bodyPr/>
                    <a:lstStyle/>
                    <a:p>
                      <a:pPr marL="0" lvl="0" indent="0" algn="ctr" rtl="0">
                        <a:spcBef>
                          <a:spcPts val="0"/>
                        </a:spcBef>
                        <a:spcAft>
                          <a:spcPts val="0"/>
                        </a:spcAft>
                        <a:buNone/>
                      </a:pPr>
                      <a:r>
                        <a:rPr lang="en" sz="1500" b="1">
                          <a:solidFill>
                            <a:schemeClr val="dk2"/>
                          </a:solidFill>
                          <a:latin typeface="Inknut Antiqua"/>
                          <a:ea typeface="Inknut Antiqua"/>
                          <a:cs typeface="Inknut Antiqua"/>
                          <a:sym typeface="Inknut Antiqua"/>
                        </a:rPr>
                        <a:t>Types</a:t>
                      </a:r>
                      <a:endParaRPr sz="1500" b="1">
                        <a:solidFill>
                          <a:schemeClr val="dk2"/>
                        </a:solidFill>
                        <a:latin typeface="Inknut Antiqua"/>
                        <a:ea typeface="Inknut Antiqua"/>
                        <a:cs typeface="Inknut Antiqua"/>
                        <a:sym typeface="Inknut Antiqua"/>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500" b="1">
                          <a:solidFill>
                            <a:schemeClr val="dk2"/>
                          </a:solidFill>
                          <a:latin typeface="Inknut Antiqua"/>
                          <a:ea typeface="Inknut Antiqua"/>
                          <a:cs typeface="Inknut Antiqua"/>
                          <a:sym typeface="Inknut Antiqua"/>
                        </a:rPr>
                        <a:t>Characteristics</a:t>
                      </a:r>
                      <a:endParaRPr sz="1500" b="1">
                        <a:solidFill>
                          <a:schemeClr val="dk2"/>
                        </a:solidFill>
                        <a:latin typeface="Inknut Antiqua"/>
                        <a:ea typeface="Inknut Antiqua"/>
                        <a:cs typeface="Inknut Antiqua"/>
                        <a:sym typeface="Inknut Antiqua"/>
                      </a:endParaRPr>
                    </a:p>
                  </a:txBody>
                  <a:tcPr marL="68650" marR="68650" marT="68700" marB="68700" anchor="ctr">
                    <a:lnL w="9525" cap="flat" cmpd="sng">
                      <a:solidFill>
                        <a:schemeClr val="dk2"/>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475850">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Settler colonialism</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Often motivated by religious, political, and economic reasons</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51575">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Exploitation colonialism</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Focuses on the exploitation of natural resources</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51575">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Surrogate colonialism</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Involves a settlement project supported by a colonial power</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51575">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Internal colonialism</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A notion of uneven structural power between areas of a state</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pic>
        <p:nvPicPr>
          <p:cNvPr id="1617" name="Google Shape;1617;p78"/>
          <p:cNvPicPr preferRelativeResize="0"/>
          <p:nvPr/>
        </p:nvPicPr>
        <p:blipFill>
          <a:blip r:embed="rId3">
            <a:alphaModFix amt="41000"/>
          </a:blip>
          <a:stretch>
            <a:fillRect/>
          </a:stretch>
        </p:blipFill>
        <p:spPr>
          <a:xfrm rot="-703988">
            <a:off x="7013343" y="-2380227"/>
            <a:ext cx="6907361" cy="447423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52"/>
        <p:cNvGrpSpPr/>
        <p:nvPr/>
      </p:nvGrpSpPr>
      <p:grpSpPr>
        <a:xfrm>
          <a:off x="0" y="0"/>
          <a:ext cx="0" cy="0"/>
          <a:chOff x="0" y="0"/>
          <a:chExt cx="0" cy="0"/>
        </a:xfrm>
      </p:grpSpPr>
      <p:sp>
        <p:nvSpPr>
          <p:cNvPr id="753" name="Google Shape;753;p61"/>
          <p:cNvSpPr txBox="1">
            <a:spLocks noGrp="1"/>
          </p:cNvSpPr>
          <p:nvPr>
            <p:ph type="title"/>
          </p:nvPr>
        </p:nvSpPr>
        <p:spPr>
          <a:xfrm>
            <a:off x="1991650" y="1375650"/>
            <a:ext cx="5183700" cy="172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754" name="Google Shape;754;p61"/>
          <p:cNvSpPr txBox="1">
            <a:spLocks noGrp="1"/>
          </p:cNvSpPr>
          <p:nvPr>
            <p:ph type="subTitle" idx="1"/>
          </p:nvPr>
        </p:nvSpPr>
        <p:spPr>
          <a:xfrm>
            <a:off x="2009650" y="3187900"/>
            <a:ext cx="5147700" cy="64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pic>
        <p:nvPicPr>
          <p:cNvPr id="755" name="Google Shape;755;p61"/>
          <p:cNvPicPr preferRelativeResize="0"/>
          <p:nvPr/>
        </p:nvPicPr>
        <p:blipFill>
          <a:blip r:embed="rId3">
            <a:alphaModFix amt="41000"/>
          </a:blip>
          <a:stretch>
            <a:fillRect/>
          </a:stretch>
        </p:blipFill>
        <p:spPr>
          <a:xfrm rot="-418819">
            <a:off x="-4119837" y="-762742"/>
            <a:ext cx="6063350" cy="3927530"/>
          </a:xfrm>
          <a:prstGeom prst="rect">
            <a:avLst/>
          </a:prstGeom>
          <a:noFill/>
          <a:ln>
            <a:noFill/>
          </a:ln>
        </p:spPr>
      </p:pic>
      <p:pic>
        <p:nvPicPr>
          <p:cNvPr id="756" name="Google Shape;756;p61"/>
          <p:cNvPicPr preferRelativeResize="0"/>
          <p:nvPr/>
        </p:nvPicPr>
        <p:blipFill>
          <a:blip r:embed="rId3">
            <a:alphaModFix amt="41000"/>
          </a:blip>
          <a:stretch>
            <a:fillRect/>
          </a:stretch>
        </p:blipFill>
        <p:spPr>
          <a:xfrm rot="3099705">
            <a:off x="6122877" y="3879420"/>
            <a:ext cx="6063349" cy="392752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53"/>
                                        </p:tgtEl>
                                        <p:attrNameLst>
                                          <p:attrName>style.visibility</p:attrName>
                                        </p:attrNameLst>
                                      </p:cBhvr>
                                      <p:to>
                                        <p:strVal val="visible"/>
                                      </p:to>
                                    </p:set>
                                    <p:animEffect transition="in" filter="fade">
                                      <p:cBhvr>
                                        <p:cTn id="7" dur="1000"/>
                                        <p:tgtEl>
                                          <p:spTgt spid="753"/>
                                        </p:tgtEl>
                                      </p:cBhvr>
                                    </p:animEffect>
                                  </p:childTnLst>
                                </p:cTn>
                              </p:par>
                              <p:par>
                                <p:cTn id="8" presetID="10" presetClass="entr" presetSubtype="0" fill="hold" nodeType="withEffect">
                                  <p:stCondLst>
                                    <p:cond delay="0"/>
                                  </p:stCondLst>
                                  <p:childTnLst>
                                    <p:set>
                                      <p:cBhvr>
                                        <p:cTn id="9" dur="1" fill="hold">
                                          <p:stCondLst>
                                            <p:cond delay="0"/>
                                          </p:stCondLst>
                                        </p:cTn>
                                        <p:tgtEl>
                                          <p:spTgt spid="754"/>
                                        </p:tgtEl>
                                        <p:attrNameLst>
                                          <p:attrName>style.visibility</p:attrName>
                                        </p:attrNameLst>
                                      </p:cBhvr>
                                      <p:to>
                                        <p:strVal val="visible"/>
                                      </p:to>
                                    </p:set>
                                    <p:animEffect transition="in" filter="fade">
                                      <p:cBhvr>
                                        <p:cTn id="10" dur="1000"/>
                                        <p:tgtEl>
                                          <p:spTgt spid="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21"/>
        <p:cNvGrpSpPr/>
        <p:nvPr/>
      </p:nvGrpSpPr>
      <p:grpSpPr>
        <a:xfrm>
          <a:off x="0" y="0"/>
          <a:ext cx="0" cy="0"/>
          <a:chOff x="0" y="0"/>
          <a:chExt cx="0" cy="0"/>
        </a:xfrm>
      </p:grpSpPr>
      <p:sp>
        <p:nvSpPr>
          <p:cNvPr id="1622" name="Google Shape;1622;p79"/>
          <p:cNvSpPr txBox="1">
            <a:spLocks noGrp="1"/>
          </p:cNvSpPr>
          <p:nvPr>
            <p:ph type="title"/>
          </p:nvPr>
        </p:nvSpPr>
        <p:spPr>
          <a:xfrm>
            <a:off x="816900" y="1459500"/>
            <a:ext cx="75102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622"/>
                                        </p:tgtEl>
                                        <p:attrNameLst>
                                          <p:attrName>style.visibility</p:attrName>
                                        </p:attrNameLst>
                                      </p:cBhvr>
                                      <p:to>
                                        <p:strVal val="visible"/>
                                      </p:to>
                                    </p:set>
                                    <p:anim calcmode="lin" valueType="num">
                                      <p:cBhvr additive="base">
                                        <p:cTn id="7" dur="1000"/>
                                        <p:tgtEl>
                                          <p:spTgt spid="1622"/>
                                        </p:tgtEl>
                                        <p:attrNameLst>
                                          <p:attrName>ppt_w</p:attrName>
                                        </p:attrNameLst>
                                      </p:cBhvr>
                                      <p:tavLst>
                                        <p:tav tm="0">
                                          <p:val>
                                            <p:strVal val="0"/>
                                          </p:val>
                                        </p:tav>
                                        <p:tav tm="100000">
                                          <p:val>
                                            <p:strVal val="#ppt_w"/>
                                          </p:val>
                                        </p:tav>
                                      </p:tavLst>
                                    </p:anim>
                                    <p:anim calcmode="lin" valueType="num">
                                      <p:cBhvr additive="base">
                                        <p:cTn id="8" dur="1000"/>
                                        <p:tgtEl>
                                          <p:spTgt spid="1622"/>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26"/>
        <p:cNvGrpSpPr/>
        <p:nvPr/>
      </p:nvGrpSpPr>
      <p:grpSpPr>
        <a:xfrm>
          <a:off x="0" y="0"/>
          <a:ext cx="0" cy="0"/>
          <a:chOff x="0" y="0"/>
          <a:chExt cx="0" cy="0"/>
        </a:xfrm>
      </p:grpSpPr>
      <p:sp>
        <p:nvSpPr>
          <p:cNvPr id="1627" name="Google Shape;1627;p80"/>
          <p:cNvSpPr txBox="1">
            <a:spLocks noGrp="1"/>
          </p:cNvSpPr>
          <p:nvPr>
            <p:ph type="subTitle" idx="8"/>
          </p:nvPr>
        </p:nvSpPr>
        <p:spPr>
          <a:xfrm>
            <a:off x="4817863" y="2375178"/>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1628" name="Google Shape;1628;p80"/>
          <p:cNvSpPr txBox="1">
            <a:spLocks noGrp="1"/>
          </p:cNvSpPr>
          <p:nvPr>
            <p:ph type="subTitle" idx="13"/>
          </p:nvPr>
        </p:nvSpPr>
        <p:spPr>
          <a:xfrm>
            <a:off x="6056776" y="408377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very far from the Sun</a:t>
            </a:r>
            <a:endParaRPr/>
          </a:p>
        </p:txBody>
      </p:sp>
      <p:sp>
        <p:nvSpPr>
          <p:cNvPr id="1629" name="Google Shape;1629;p80"/>
          <p:cNvSpPr txBox="1">
            <a:spLocks noGrp="1"/>
          </p:cNvSpPr>
          <p:nvPr>
            <p:ph type="title" idx="7"/>
          </p:nvPr>
        </p:nvSpPr>
        <p:spPr>
          <a:xfrm>
            <a:off x="4817863" y="1963255"/>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Starvation</a:t>
            </a:r>
            <a:endParaRPr/>
          </a:p>
        </p:txBody>
      </p:sp>
      <p:sp>
        <p:nvSpPr>
          <p:cNvPr id="1630" name="Google Shape;1630;p8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Colonists challenges</a:t>
            </a:r>
            <a:endParaRPr/>
          </a:p>
        </p:txBody>
      </p:sp>
      <p:sp>
        <p:nvSpPr>
          <p:cNvPr id="1631" name="Google Shape;1631;p80"/>
          <p:cNvSpPr txBox="1">
            <a:spLocks noGrp="1"/>
          </p:cNvSpPr>
          <p:nvPr>
            <p:ph type="title" idx="2"/>
          </p:nvPr>
        </p:nvSpPr>
        <p:spPr>
          <a:xfrm>
            <a:off x="2340035" y="1963255"/>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Drought</a:t>
            </a:r>
            <a:endParaRPr/>
          </a:p>
        </p:txBody>
      </p:sp>
      <p:sp>
        <p:nvSpPr>
          <p:cNvPr id="1632" name="Google Shape;1632;p80"/>
          <p:cNvSpPr txBox="1">
            <a:spLocks noGrp="1"/>
          </p:cNvSpPr>
          <p:nvPr>
            <p:ph type="subTitle" idx="1"/>
          </p:nvPr>
        </p:nvSpPr>
        <p:spPr>
          <a:xfrm>
            <a:off x="2340035" y="2375178"/>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633" name="Google Shape;1633;p80"/>
          <p:cNvSpPr txBox="1">
            <a:spLocks noGrp="1"/>
          </p:cNvSpPr>
          <p:nvPr>
            <p:ph type="subTitle" idx="4"/>
          </p:nvPr>
        </p:nvSpPr>
        <p:spPr>
          <a:xfrm>
            <a:off x="1101175" y="408377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a:t>
            </a:r>
            <a:endParaRPr/>
          </a:p>
        </p:txBody>
      </p:sp>
      <p:sp>
        <p:nvSpPr>
          <p:cNvPr id="1634" name="Google Shape;1634;p80"/>
          <p:cNvSpPr txBox="1">
            <a:spLocks noGrp="1"/>
          </p:cNvSpPr>
          <p:nvPr>
            <p:ph type="subTitle" idx="6"/>
          </p:nvPr>
        </p:nvSpPr>
        <p:spPr>
          <a:xfrm>
            <a:off x="3578947" y="408377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of hydrogen</a:t>
            </a:r>
            <a:endParaRPr/>
          </a:p>
        </p:txBody>
      </p:sp>
      <p:sp>
        <p:nvSpPr>
          <p:cNvPr id="1635" name="Google Shape;1635;p80"/>
          <p:cNvSpPr txBox="1">
            <a:spLocks noGrp="1"/>
          </p:cNvSpPr>
          <p:nvPr>
            <p:ph type="title" idx="9"/>
          </p:nvPr>
        </p:nvSpPr>
        <p:spPr>
          <a:xfrm>
            <a:off x="6056776" y="3671852"/>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Disease</a:t>
            </a:r>
            <a:endParaRPr/>
          </a:p>
        </p:txBody>
      </p:sp>
      <p:sp>
        <p:nvSpPr>
          <p:cNvPr id="1636" name="Google Shape;1636;p80"/>
          <p:cNvSpPr txBox="1">
            <a:spLocks noGrp="1"/>
          </p:cNvSpPr>
          <p:nvPr>
            <p:ph type="title" idx="3"/>
          </p:nvPr>
        </p:nvSpPr>
        <p:spPr>
          <a:xfrm>
            <a:off x="1101175" y="3671852"/>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Threat</a:t>
            </a:r>
            <a:endParaRPr/>
          </a:p>
        </p:txBody>
      </p:sp>
      <p:sp>
        <p:nvSpPr>
          <p:cNvPr id="1637" name="Google Shape;1637;p80"/>
          <p:cNvSpPr txBox="1">
            <a:spLocks noGrp="1"/>
          </p:cNvSpPr>
          <p:nvPr>
            <p:ph type="title" idx="5"/>
          </p:nvPr>
        </p:nvSpPr>
        <p:spPr>
          <a:xfrm>
            <a:off x="3578947" y="3671852"/>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Attacks</a:t>
            </a:r>
            <a:endParaRPr/>
          </a:p>
        </p:txBody>
      </p:sp>
      <p:cxnSp>
        <p:nvCxnSpPr>
          <p:cNvPr id="1638" name="Google Shape;1638;p80"/>
          <p:cNvCxnSpPr/>
          <p:nvPr/>
        </p:nvCxnSpPr>
        <p:spPr>
          <a:xfrm>
            <a:off x="1616825" y="3582788"/>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639" name="Google Shape;1639;p80"/>
          <p:cNvCxnSpPr/>
          <p:nvPr/>
        </p:nvCxnSpPr>
        <p:spPr>
          <a:xfrm>
            <a:off x="2853063" y="1873988"/>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640" name="Google Shape;1640;p80"/>
          <p:cNvCxnSpPr/>
          <p:nvPr/>
        </p:nvCxnSpPr>
        <p:spPr>
          <a:xfrm>
            <a:off x="4091975" y="3582788"/>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641" name="Google Shape;1641;p80"/>
          <p:cNvCxnSpPr/>
          <p:nvPr/>
        </p:nvCxnSpPr>
        <p:spPr>
          <a:xfrm>
            <a:off x="5328213" y="1873988"/>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642" name="Google Shape;1642;p80"/>
          <p:cNvCxnSpPr/>
          <p:nvPr/>
        </p:nvCxnSpPr>
        <p:spPr>
          <a:xfrm>
            <a:off x="6567125" y="3582788"/>
            <a:ext cx="960000" cy="0"/>
          </a:xfrm>
          <a:prstGeom prst="straightConnector1">
            <a:avLst/>
          </a:prstGeom>
          <a:noFill/>
          <a:ln w="9525" cap="flat" cmpd="sng">
            <a:solidFill>
              <a:schemeClr val="dk1"/>
            </a:solidFill>
            <a:prstDash val="solid"/>
            <a:round/>
            <a:headEnd type="none" w="med" len="med"/>
            <a:tailEnd type="none" w="med" len="med"/>
          </a:ln>
        </p:spPr>
      </p:cxnSp>
      <p:grpSp>
        <p:nvGrpSpPr>
          <p:cNvPr id="1643" name="Google Shape;1643;p80"/>
          <p:cNvGrpSpPr/>
          <p:nvPr/>
        </p:nvGrpSpPr>
        <p:grpSpPr>
          <a:xfrm>
            <a:off x="4428993" y="3065785"/>
            <a:ext cx="292708" cy="289881"/>
            <a:chOff x="5049725" y="1435050"/>
            <a:chExt cx="486550" cy="481850"/>
          </a:xfrm>
        </p:grpSpPr>
        <p:sp>
          <p:nvSpPr>
            <p:cNvPr id="1644" name="Google Shape;1644;p80"/>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5" name="Google Shape;1645;p80"/>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6" name="Google Shape;1646;p80"/>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7" name="Google Shape;1647;p80"/>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48" name="Google Shape;1648;p80"/>
          <p:cNvGrpSpPr/>
          <p:nvPr/>
        </p:nvGrpSpPr>
        <p:grpSpPr>
          <a:xfrm>
            <a:off x="3186172" y="1374935"/>
            <a:ext cx="293716" cy="289881"/>
            <a:chOff x="6232000" y="1435050"/>
            <a:chExt cx="488225" cy="481850"/>
          </a:xfrm>
        </p:grpSpPr>
        <p:sp>
          <p:nvSpPr>
            <p:cNvPr id="1649" name="Google Shape;1649;p80"/>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0" name="Google Shape;1650;p80"/>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1" name="Google Shape;1651;p80"/>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2" name="Google Shape;1652;p80"/>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3" name="Google Shape;1653;p80"/>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4" name="Google Shape;1654;p80"/>
          <p:cNvGrpSpPr/>
          <p:nvPr/>
        </p:nvGrpSpPr>
        <p:grpSpPr>
          <a:xfrm>
            <a:off x="6917889" y="3067487"/>
            <a:ext cx="255048" cy="286467"/>
            <a:chOff x="6264300" y="3809300"/>
            <a:chExt cx="423950" cy="476175"/>
          </a:xfrm>
        </p:grpSpPr>
        <p:sp>
          <p:nvSpPr>
            <p:cNvPr id="1655" name="Google Shape;1655;p80"/>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6" name="Google Shape;1656;p80"/>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 name="Google Shape;1657;p80"/>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8" name="Google Shape;1658;p80"/>
          <p:cNvGrpSpPr/>
          <p:nvPr/>
        </p:nvGrpSpPr>
        <p:grpSpPr>
          <a:xfrm>
            <a:off x="1929234" y="3075965"/>
            <a:ext cx="310426" cy="269517"/>
            <a:chOff x="6218300" y="4416175"/>
            <a:chExt cx="516000" cy="448000"/>
          </a:xfrm>
        </p:grpSpPr>
        <p:sp>
          <p:nvSpPr>
            <p:cNvPr id="1659" name="Google Shape;1659;p80"/>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0" name="Google Shape;1660;p80"/>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1" name="Google Shape;1661;p80"/>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2" name="Google Shape;1662;p80"/>
          <p:cNvGrpSpPr/>
          <p:nvPr/>
        </p:nvGrpSpPr>
        <p:grpSpPr>
          <a:xfrm>
            <a:off x="5663296" y="1345556"/>
            <a:ext cx="289866" cy="289866"/>
            <a:chOff x="2678350" y="4992125"/>
            <a:chExt cx="481825" cy="481825"/>
          </a:xfrm>
        </p:grpSpPr>
        <p:sp>
          <p:nvSpPr>
            <p:cNvPr id="1663" name="Google Shape;1663;p80"/>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4" name="Google Shape;1664;p80"/>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5" name="Google Shape;1665;p80"/>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69"/>
        <p:cNvGrpSpPr/>
        <p:nvPr/>
      </p:nvGrpSpPr>
      <p:grpSpPr>
        <a:xfrm>
          <a:off x="0" y="0"/>
          <a:ext cx="0" cy="0"/>
          <a:chOff x="0" y="0"/>
          <a:chExt cx="0" cy="0"/>
        </a:xfrm>
      </p:grpSpPr>
      <p:sp>
        <p:nvSpPr>
          <p:cNvPr id="1670" name="Google Shape;1670;p81"/>
          <p:cNvSpPr txBox="1">
            <a:spLocks noGrp="1"/>
          </p:cNvSpPr>
          <p:nvPr>
            <p:ph type="title"/>
          </p:nvPr>
        </p:nvSpPr>
        <p:spPr>
          <a:xfrm>
            <a:off x="724325" y="445025"/>
            <a:ext cx="7709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History graph</a:t>
            </a:r>
            <a:endParaRPr/>
          </a:p>
        </p:txBody>
      </p:sp>
      <p:sp>
        <p:nvSpPr>
          <p:cNvPr id="1671" name="Google Shape;1671;p81"/>
          <p:cNvSpPr txBox="1"/>
          <p:nvPr/>
        </p:nvSpPr>
        <p:spPr>
          <a:xfrm flipH="1">
            <a:off x="1260598" y="1519525"/>
            <a:ext cx="2317800" cy="42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1"/>
                </a:solidFill>
                <a:latin typeface="Inknut Antiqua"/>
                <a:ea typeface="Inknut Antiqua"/>
                <a:cs typeface="Inknut Antiqua"/>
                <a:sym typeface="Inknut Antiqua"/>
              </a:rPr>
              <a:t>Colonialism</a:t>
            </a:r>
            <a:endParaRPr sz="2200" b="1">
              <a:solidFill>
                <a:schemeClr val="accent1"/>
              </a:solidFill>
              <a:latin typeface="Inknut Antiqua"/>
              <a:ea typeface="Inknut Antiqua"/>
              <a:cs typeface="Inknut Antiqua"/>
              <a:sym typeface="Inknut Antiqua"/>
            </a:endParaRPr>
          </a:p>
        </p:txBody>
      </p:sp>
      <p:sp>
        <p:nvSpPr>
          <p:cNvPr id="1672" name="Google Shape;1672;p81"/>
          <p:cNvSpPr txBox="1"/>
          <p:nvPr/>
        </p:nvSpPr>
        <p:spPr>
          <a:xfrm flipH="1">
            <a:off x="1260597" y="1942300"/>
            <a:ext cx="2317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Jupiter is the biggest planet of them all</a:t>
            </a:r>
            <a:endParaRPr>
              <a:solidFill>
                <a:schemeClr val="accent1"/>
              </a:solidFill>
              <a:latin typeface="Work Sans"/>
              <a:ea typeface="Work Sans"/>
              <a:cs typeface="Work Sans"/>
              <a:sym typeface="Work Sans"/>
            </a:endParaRPr>
          </a:p>
        </p:txBody>
      </p:sp>
      <p:sp>
        <p:nvSpPr>
          <p:cNvPr id="1673" name="Google Shape;1673;p81"/>
          <p:cNvSpPr txBox="1"/>
          <p:nvPr/>
        </p:nvSpPr>
        <p:spPr>
          <a:xfrm flipH="1">
            <a:off x="1260598" y="2775650"/>
            <a:ext cx="2317800" cy="42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1"/>
                </a:solidFill>
                <a:latin typeface="Inknut Antiqua"/>
                <a:ea typeface="Inknut Antiqua"/>
                <a:cs typeface="Inknut Antiqua"/>
                <a:sym typeface="Inknut Antiqua"/>
              </a:rPr>
              <a:t>Geography</a:t>
            </a:r>
            <a:endParaRPr sz="2200" b="1">
              <a:solidFill>
                <a:schemeClr val="accent1"/>
              </a:solidFill>
              <a:latin typeface="Inknut Antiqua"/>
              <a:ea typeface="Inknut Antiqua"/>
              <a:cs typeface="Inknut Antiqua"/>
              <a:sym typeface="Inknut Antiqua"/>
            </a:endParaRPr>
          </a:p>
        </p:txBody>
      </p:sp>
      <p:sp>
        <p:nvSpPr>
          <p:cNvPr id="1674" name="Google Shape;1674;p81"/>
          <p:cNvSpPr txBox="1"/>
          <p:nvPr/>
        </p:nvSpPr>
        <p:spPr>
          <a:xfrm flipH="1">
            <a:off x="1260600" y="3198425"/>
            <a:ext cx="2317800" cy="48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Saturn is composed of hydrogen and helium</a:t>
            </a:r>
            <a:endParaRPr>
              <a:solidFill>
                <a:schemeClr val="accent1"/>
              </a:solidFill>
              <a:latin typeface="Work Sans"/>
              <a:ea typeface="Work Sans"/>
              <a:cs typeface="Work Sans"/>
              <a:sym typeface="Work Sans"/>
            </a:endParaRPr>
          </a:p>
        </p:txBody>
      </p:sp>
      <p:sp>
        <p:nvSpPr>
          <p:cNvPr id="1675" name="Google Shape;1675;p81"/>
          <p:cNvSpPr/>
          <p:nvPr/>
        </p:nvSpPr>
        <p:spPr>
          <a:xfrm flipH="1">
            <a:off x="913038" y="1895950"/>
            <a:ext cx="226800" cy="226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1"/>
          <p:cNvSpPr/>
          <p:nvPr/>
        </p:nvSpPr>
        <p:spPr>
          <a:xfrm flipH="1">
            <a:off x="913038" y="3120125"/>
            <a:ext cx="226800" cy="2268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1"/>
          <p:cNvSpPr txBox="1">
            <a:spLocks noGrp="1"/>
          </p:cNvSpPr>
          <p:nvPr>
            <p:ph type="subTitle" idx="4294967295"/>
          </p:nvPr>
        </p:nvSpPr>
        <p:spPr>
          <a:xfrm>
            <a:off x="1340100" y="4151400"/>
            <a:ext cx="6463800" cy="362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t>Follow the link in the graph to modify its data and then paste the new one here. </a:t>
            </a:r>
            <a:r>
              <a:rPr lang="en" sz="1200" b="1">
                <a:uFill>
                  <a:noFill/>
                </a:uFill>
                <a:hlinkClick r:id="rId3"/>
              </a:rPr>
              <a:t>For more info, click here</a:t>
            </a:r>
            <a:endParaRPr sz="1200" b="1"/>
          </a:p>
        </p:txBody>
      </p:sp>
      <p:pic>
        <p:nvPicPr>
          <p:cNvPr id="1678" name="Google Shape;1678;p81" title="Gráfico">
            <a:hlinkClick r:id="rId4"/>
          </p:cNvPr>
          <p:cNvPicPr preferRelativeResize="0"/>
          <p:nvPr/>
        </p:nvPicPr>
        <p:blipFill>
          <a:blip r:embed="rId5">
            <a:alphaModFix/>
          </a:blip>
          <a:stretch>
            <a:fillRect/>
          </a:stretch>
        </p:blipFill>
        <p:spPr>
          <a:xfrm>
            <a:off x="3839400" y="1429946"/>
            <a:ext cx="4073100" cy="2518552"/>
          </a:xfrm>
          <a:prstGeom prst="rect">
            <a:avLst/>
          </a:prstGeom>
          <a:noFill/>
          <a:ln>
            <a:noFill/>
          </a:ln>
        </p:spPr>
      </p:pic>
      <p:pic>
        <p:nvPicPr>
          <p:cNvPr id="1679" name="Google Shape;1679;p81"/>
          <p:cNvPicPr preferRelativeResize="0"/>
          <p:nvPr/>
        </p:nvPicPr>
        <p:blipFill>
          <a:blip r:embed="rId6">
            <a:alphaModFix amt="41000"/>
          </a:blip>
          <a:stretch>
            <a:fillRect/>
          </a:stretch>
        </p:blipFill>
        <p:spPr>
          <a:xfrm rot="-703988">
            <a:off x="7013343" y="-2380227"/>
            <a:ext cx="6907361" cy="447423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83"/>
        <p:cNvGrpSpPr/>
        <p:nvPr/>
      </p:nvGrpSpPr>
      <p:grpSpPr>
        <a:xfrm>
          <a:off x="0" y="0"/>
          <a:ext cx="0" cy="0"/>
          <a:chOff x="0" y="0"/>
          <a:chExt cx="0" cy="0"/>
        </a:xfrm>
      </p:grpSpPr>
      <p:sp>
        <p:nvSpPr>
          <p:cNvPr id="1684" name="Google Shape;1684;p82"/>
          <p:cNvSpPr txBox="1">
            <a:spLocks noGrp="1"/>
          </p:cNvSpPr>
          <p:nvPr>
            <p:ph type="subTitle" idx="13"/>
          </p:nvPr>
        </p:nvSpPr>
        <p:spPr>
          <a:xfrm>
            <a:off x="6056776" y="232001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1685" name="Google Shape;1685;p82"/>
          <p:cNvSpPr txBox="1">
            <a:spLocks noGrp="1"/>
          </p:cNvSpPr>
          <p:nvPr>
            <p:ph type="subTitle" idx="15"/>
          </p:nvPr>
        </p:nvSpPr>
        <p:spPr>
          <a:xfrm>
            <a:off x="6056776" y="4104812"/>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very far from the Sun</a:t>
            </a:r>
            <a:endParaRPr/>
          </a:p>
        </p:txBody>
      </p:sp>
      <p:sp>
        <p:nvSpPr>
          <p:cNvPr id="1686" name="Google Shape;1686;p82"/>
          <p:cNvSpPr txBox="1">
            <a:spLocks noGrp="1"/>
          </p:cNvSpPr>
          <p:nvPr>
            <p:ph type="title" idx="9"/>
          </p:nvPr>
        </p:nvSpPr>
        <p:spPr>
          <a:xfrm>
            <a:off x="6056776" y="1908092"/>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New Jersey</a:t>
            </a:r>
            <a:endParaRPr/>
          </a:p>
        </p:txBody>
      </p:sp>
      <p:sp>
        <p:nvSpPr>
          <p:cNvPr id="1687" name="Google Shape;1687;p8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of the 13 colonies</a:t>
            </a:r>
            <a:endParaRPr/>
          </a:p>
        </p:txBody>
      </p:sp>
      <p:sp>
        <p:nvSpPr>
          <p:cNvPr id="1688" name="Google Shape;1688;p82"/>
          <p:cNvSpPr txBox="1">
            <a:spLocks noGrp="1"/>
          </p:cNvSpPr>
          <p:nvPr>
            <p:ph type="title" idx="2"/>
          </p:nvPr>
        </p:nvSpPr>
        <p:spPr>
          <a:xfrm>
            <a:off x="1101175" y="1908092"/>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Connecticut</a:t>
            </a:r>
            <a:endParaRPr/>
          </a:p>
        </p:txBody>
      </p:sp>
      <p:sp>
        <p:nvSpPr>
          <p:cNvPr id="1689" name="Google Shape;1689;p82"/>
          <p:cNvSpPr txBox="1">
            <a:spLocks noGrp="1"/>
          </p:cNvSpPr>
          <p:nvPr>
            <p:ph type="subTitle" idx="1"/>
          </p:nvPr>
        </p:nvSpPr>
        <p:spPr>
          <a:xfrm>
            <a:off x="1101175" y="232001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smallest planet</a:t>
            </a:r>
            <a:endParaRPr/>
          </a:p>
        </p:txBody>
      </p:sp>
      <p:sp>
        <p:nvSpPr>
          <p:cNvPr id="1690" name="Google Shape;1690;p82"/>
          <p:cNvSpPr txBox="1">
            <a:spLocks noGrp="1"/>
          </p:cNvSpPr>
          <p:nvPr>
            <p:ph type="title" idx="3"/>
          </p:nvPr>
        </p:nvSpPr>
        <p:spPr>
          <a:xfrm>
            <a:off x="3578947" y="1908092"/>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New York</a:t>
            </a:r>
            <a:endParaRPr/>
          </a:p>
        </p:txBody>
      </p:sp>
      <p:sp>
        <p:nvSpPr>
          <p:cNvPr id="1691" name="Google Shape;1691;p82"/>
          <p:cNvSpPr txBox="1">
            <a:spLocks noGrp="1"/>
          </p:cNvSpPr>
          <p:nvPr>
            <p:ph type="subTitle" idx="4"/>
          </p:nvPr>
        </p:nvSpPr>
        <p:spPr>
          <a:xfrm>
            <a:off x="3578947" y="232001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692" name="Google Shape;1692;p82"/>
          <p:cNvSpPr txBox="1">
            <a:spLocks noGrp="1"/>
          </p:cNvSpPr>
          <p:nvPr>
            <p:ph type="subTitle" idx="6"/>
          </p:nvPr>
        </p:nvSpPr>
        <p:spPr>
          <a:xfrm>
            <a:off x="1101175" y="4104812"/>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a:t>
            </a:r>
            <a:endParaRPr/>
          </a:p>
        </p:txBody>
      </p:sp>
      <p:sp>
        <p:nvSpPr>
          <p:cNvPr id="1693" name="Google Shape;1693;p82"/>
          <p:cNvSpPr txBox="1">
            <a:spLocks noGrp="1"/>
          </p:cNvSpPr>
          <p:nvPr>
            <p:ph type="subTitle" idx="8"/>
          </p:nvPr>
        </p:nvSpPr>
        <p:spPr>
          <a:xfrm>
            <a:off x="3578947" y="4104812"/>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of hydrogen</a:t>
            </a:r>
            <a:endParaRPr/>
          </a:p>
        </p:txBody>
      </p:sp>
      <p:sp>
        <p:nvSpPr>
          <p:cNvPr id="1694" name="Google Shape;1694;p82"/>
          <p:cNvSpPr txBox="1">
            <a:spLocks noGrp="1"/>
          </p:cNvSpPr>
          <p:nvPr>
            <p:ph type="title" idx="14"/>
          </p:nvPr>
        </p:nvSpPr>
        <p:spPr>
          <a:xfrm>
            <a:off x="6056776" y="3692889"/>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Maryland</a:t>
            </a:r>
            <a:endParaRPr/>
          </a:p>
        </p:txBody>
      </p:sp>
      <p:sp>
        <p:nvSpPr>
          <p:cNvPr id="1695" name="Google Shape;1695;p82"/>
          <p:cNvSpPr txBox="1">
            <a:spLocks noGrp="1"/>
          </p:cNvSpPr>
          <p:nvPr>
            <p:ph type="title" idx="5"/>
          </p:nvPr>
        </p:nvSpPr>
        <p:spPr>
          <a:xfrm>
            <a:off x="1101175" y="3692889"/>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Virginia</a:t>
            </a:r>
            <a:endParaRPr/>
          </a:p>
        </p:txBody>
      </p:sp>
      <p:sp>
        <p:nvSpPr>
          <p:cNvPr id="1696" name="Google Shape;1696;p82"/>
          <p:cNvSpPr txBox="1">
            <a:spLocks noGrp="1"/>
          </p:cNvSpPr>
          <p:nvPr>
            <p:ph type="title" idx="7"/>
          </p:nvPr>
        </p:nvSpPr>
        <p:spPr>
          <a:xfrm>
            <a:off x="3578947" y="3692889"/>
            <a:ext cx="1986000" cy="43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Delaware</a:t>
            </a:r>
            <a:endParaRPr/>
          </a:p>
        </p:txBody>
      </p:sp>
      <p:grpSp>
        <p:nvGrpSpPr>
          <p:cNvPr id="1697" name="Google Shape;1697;p82"/>
          <p:cNvGrpSpPr/>
          <p:nvPr/>
        </p:nvGrpSpPr>
        <p:grpSpPr>
          <a:xfrm>
            <a:off x="1958161" y="1328250"/>
            <a:ext cx="277339" cy="272482"/>
            <a:chOff x="-40748275" y="3238700"/>
            <a:chExt cx="322600" cy="316950"/>
          </a:xfrm>
        </p:grpSpPr>
        <p:sp>
          <p:nvSpPr>
            <p:cNvPr id="1698" name="Google Shape;1698;p8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82"/>
          <p:cNvGrpSpPr/>
          <p:nvPr/>
        </p:nvGrpSpPr>
        <p:grpSpPr>
          <a:xfrm>
            <a:off x="4437835" y="1339866"/>
            <a:ext cx="273578" cy="249206"/>
            <a:chOff x="-40745125" y="3632900"/>
            <a:chExt cx="318225" cy="289875"/>
          </a:xfrm>
        </p:grpSpPr>
        <p:sp>
          <p:nvSpPr>
            <p:cNvPr id="1705" name="Google Shape;1705;p8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2" name="Google Shape;1712;p82"/>
          <p:cNvSpPr/>
          <p:nvPr/>
        </p:nvSpPr>
        <p:spPr>
          <a:xfrm>
            <a:off x="1955430" y="3093412"/>
            <a:ext cx="277366" cy="276689"/>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3" name="Google Shape;1713;p82"/>
          <p:cNvGrpSpPr/>
          <p:nvPr/>
        </p:nvGrpSpPr>
        <p:grpSpPr>
          <a:xfrm>
            <a:off x="6916550" y="1339693"/>
            <a:ext cx="269571" cy="250049"/>
            <a:chOff x="-62511900" y="4129100"/>
            <a:chExt cx="304050" cy="282000"/>
          </a:xfrm>
        </p:grpSpPr>
        <p:sp>
          <p:nvSpPr>
            <p:cNvPr id="1714" name="Google Shape;1714;p82"/>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2"/>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2"/>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2"/>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2"/>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 name="Google Shape;1719;p82"/>
          <p:cNvSpPr/>
          <p:nvPr/>
        </p:nvSpPr>
        <p:spPr>
          <a:xfrm>
            <a:off x="6911047" y="3092702"/>
            <a:ext cx="277363" cy="278086"/>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0" name="Google Shape;1720;p82"/>
          <p:cNvGrpSpPr/>
          <p:nvPr/>
        </p:nvGrpSpPr>
        <p:grpSpPr>
          <a:xfrm>
            <a:off x="4436664" y="3092537"/>
            <a:ext cx="277354" cy="278054"/>
            <a:chOff x="-61784125" y="3377700"/>
            <a:chExt cx="316650" cy="317450"/>
          </a:xfrm>
        </p:grpSpPr>
        <p:sp>
          <p:nvSpPr>
            <p:cNvPr id="1721" name="Google Shape;1721;p82"/>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2"/>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2"/>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2"/>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2"/>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2"/>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2"/>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28" name="Google Shape;1728;p82"/>
          <p:cNvCxnSpPr/>
          <p:nvPr/>
        </p:nvCxnSpPr>
        <p:spPr>
          <a:xfrm>
            <a:off x="1616825" y="1818825"/>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729" name="Google Shape;1729;p82"/>
          <p:cNvCxnSpPr/>
          <p:nvPr/>
        </p:nvCxnSpPr>
        <p:spPr>
          <a:xfrm>
            <a:off x="1616825" y="3603825"/>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730" name="Google Shape;1730;p82"/>
          <p:cNvCxnSpPr/>
          <p:nvPr/>
        </p:nvCxnSpPr>
        <p:spPr>
          <a:xfrm>
            <a:off x="4091975" y="1818825"/>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731" name="Google Shape;1731;p82"/>
          <p:cNvCxnSpPr/>
          <p:nvPr/>
        </p:nvCxnSpPr>
        <p:spPr>
          <a:xfrm>
            <a:off x="4091975" y="3603825"/>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732" name="Google Shape;1732;p82"/>
          <p:cNvCxnSpPr/>
          <p:nvPr/>
        </p:nvCxnSpPr>
        <p:spPr>
          <a:xfrm>
            <a:off x="6567125" y="1818825"/>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733" name="Google Shape;1733;p82"/>
          <p:cNvCxnSpPr/>
          <p:nvPr/>
        </p:nvCxnSpPr>
        <p:spPr>
          <a:xfrm>
            <a:off x="6567125" y="3603825"/>
            <a:ext cx="960000" cy="0"/>
          </a:xfrm>
          <a:prstGeom prst="straightConnector1">
            <a:avLst/>
          </a:prstGeom>
          <a:noFill/>
          <a:ln w="9525" cap="flat" cmpd="sng">
            <a:solidFill>
              <a:schemeClr val="dk1"/>
            </a:solidFill>
            <a:prstDash val="solid"/>
            <a:round/>
            <a:headEnd type="none" w="med" len="med"/>
            <a:tailEnd type="none" w="med" len="med"/>
          </a:ln>
        </p:spPr>
      </p:cxnSp>
      <p:pic>
        <p:nvPicPr>
          <p:cNvPr id="1734" name="Google Shape;1734;p82"/>
          <p:cNvPicPr preferRelativeResize="0"/>
          <p:nvPr/>
        </p:nvPicPr>
        <p:blipFill>
          <a:blip r:embed="rId3">
            <a:alphaModFix amt="41000"/>
          </a:blip>
          <a:stretch>
            <a:fillRect/>
          </a:stretch>
        </p:blipFill>
        <p:spPr>
          <a:xfrm rot="-703988">
            <a:off x="7013343" y="-2380227"/>
            <a:ext cx="6907361" cy="4474230"/>
          </a:xfrm>
          <a:prstGeom prst="rect">
            <a:avLst/>
          </a:prstGeom>
          <a:noFill/>
          <a:ln>
            <a:noFill/>
          </a:ln>
        </p:spPr>
      </p:pic>
      <p:pic>
        <p:nvPicPr>
          <p:cNvPr id="1735" name="Google Shape;1735;p82"/>
          <p:cNvPicPr preferRelativeResize="0"/>
          <p:nvPr/>
        </p:nvPicPr>
        <p:blipFill>
          <a:blip r:embed="rId3">
            <a:alphaModFix amt="41000"/>
          </a:blip>
          <a:stretch>
            <a:fillRect/>
          </a:stretch>
        </p:blipFill>
        <p:spPr>
          <a:xfrm rot="2700008">
            <a:off x="-3258506" y="4291647"/>
            <a:ext cx="6907361" cy="447423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697"/>
                                        </p:tgtEl>
                                        <p:attrNameLst>
                                          <p:attrName>style.visibility</p:attrName>
                                        </p:attrNameLst>
                                      </p:cBhvr>
                                      <p:to>
                                        <p:strVal val="visible"/>
                                      </p:to>
                                    </p:set>
                                    <p:animEffect transition="in" filter="fade">
                                      <p:cBhvr>
                                        <p:cTn id="7" dur="1000"/>
                                        <p:tgtEl>
                                          <p:spTgt spid="1697"/>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704"/>
                                        </p:tgtEl>
                                        <p:attrNameLst>
                                          <p:attrName>style.visibility</p:attrName>
                                        </p:attrNameLst>
                                      </p:cBhvr>
                                      <p:to>
                                        <p:strVal val="visible"/>
                                      </p:to>
                                    </p:set>
                                    <p:animEffect transition="in" filter="fade">
                                      <p:cBhvr>
                                        <p:cTn id="11" dur="1000"/>
                                        <p:tgtEl>
                                          <p:spTgt spid="1704"/>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713"/>
                                        </p:tgtEl>
                                        <p:attrNameLst>
                                          <p:attrName>style.visibility</p:attrName>
                                        </p:attrNameLst>
                                      </p:cBhvr>
                                      <p:to>
                                        <p:strVal val="visible"/>
                                      </p:to>
                                    </p:set>
                                    <p:animEffect transition="in" filter="fade">
                                      <p:cBhvr>
                                        <p:cTn id="15" dur="1000"/>
                                        <p:tgtEl>
                                          <p:spTgt spid="1713"/>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712"/>
                                        </p:tgtEl>
                                        <p:attrNameLst>
                                          <p:attrName>style.visibility</p:attrName>
                                        </p:attrNameLst>
                                      </p:cBhvr>
                                      <p:to>
                                        <p:strVal val="visible"/>
                                      </p:to>
                                    </p:set>
                                    <p:animEffect transition="in" filter="fade">
                                      <p:cBhvr>
                                        <p:cTn id="19" dur="1000"/>
                                        <p:tgtEl>
                                          <p:spTgt spid="1712"/>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1719"/>
                                        </p:tgtEl>
                                        <p:attrNameLst>
                                          <p:attrName>style.visibility</p:attrName>
                                        </p:attrNameLst>
                                      </p:cBhvr>
                                      <p:to>
                                        <p:strVal val="visible"/>
                                      </p:to>
                                    </p:set>
                                    <p:animEffect transition="in" filter="fade">
                                      <p:cBhvr>
                                        <p:cTn id="23" dur="1000"/>
                                        <p:tgtEl>
                                          <p:spTgt spid="1719"/>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1720"/>
                                        </p:tgtEl>
                                        <p:attrNameLst>
                                          <p:attrName>style.visibility</p:attrName>
                                        </p:attrNameLst>
                                      </p:cBhvr>
                                      <p:to>
                                        <p:strVal val="visible"/>
                                      </p:to>
                                    </p:set>
                                    <p:animEffect transition="in" filter="fade">
                                      <p:cBhvr>
                                        <p:cTn id="27" dur="1000"/>
                                        <p:tgtEl>
                                          <p:spTgt spid="17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739"/>
        <p:cNvGrpSpPr/>
        <p:nvPr/>
      </p:nvGrpSpPr>
      <p:grpSpPr>
        <a:xfrm>
          <a:off x="0" y="0"/>
          <a:ext cx="0" cy="0"/>
          <a:chOff x="0" y="0"/>
          <a:chExt cx="0" cy="0"/>
        </a:xfrm>
      </p:grpSpPr>
      <p:sp>
        <p:nvSpPr>
          <p:cNvPr id="1740" name="Google Shape;1740;p8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the other colonies</a:t>
            </a:r>
            <a:endParaRPr/>
          </a:p>
        </p:txBody>
      </p:sp>
      <p:sp>
        <p:nvSpPr>
          <p:cNvPr id="1741" name="Google Shape;1741;p83"/>
          <p:cNvSpPr txBox="1">
            <a:spLocks noGrp="1"/>
          </p:cNvSpPr>
          <p:nvPr>
            <p:ph type="title" idx="2"/>
          </p:nvPr>
        </p:nvSpPr>
        <p:spPr>
          <a:xfrm>
            <a:off x="948600" y="1952988"/>
            <a:ext cx="2261400" cy="3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Massachusetts</a:t>
            </a:r>
            <a:endParaRPr/>
          </a:p>
        </p:txBody>
      </p:sp>
      <p:sp>
        <p:nvSpPr>
          <p:cNvPr id="1742" name="Google Shape;1742;p83"/>
          <p:cNvSpPr txBox="1">
            <a:spLocks noGrp="1"/>
          </p:cNvSpPr>
          <p:nvPr>
            <p:ph type="subTitle" idx="1"/>
          </p:nvPr>
        </p:nvSpPr>
        <p:spPr>
          <a:xfrm>
            <a:off x="948600" y="2279010"/>
            <a:ext cx="2261400" cy="38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a hot planet</a:t>
            </a:r>
            <a:endParaRPr/>
          </a:p>
        </p:txBody>
      </p:sp>
      <p:sp>
        <p:nvSpPr>
          <p:cNvPr id="1743" name="Google Shape;1743;p83"/>
          <p:cNvSpPr txBox="1">
            <a:spLocks noGrp="1"/>
          </p:cNvSpPr>
          <p:nvPr>
            <p:ph type="title" idx="3"/>
          </p:nvPr>
        </p:nvSpPr>
        <p:spPr>
          <a:xfrm>
            <a:off x="3441306" y="2436401"/>
            <a:ext cx="2261400" cy="3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Rhode Island</a:t>
            </a:r>
            <a:endParaRPr/>
          </a:p>
        </p:txBody>
      </p:sp>
      <p:sp>
        <p:nvSpPr>
          <p:cNvPr id="1744" name="Google Shape;1744;p83"/>
          <p:cNvSpPr txBox="1">
            <a:spLocks noGrp="1"/>
          </p:cNvSpPr>
          <p:nvPr>
            <p:ph type="subTitle" idx="4"/>
          </p:nvPr>
        </p:nvSpPr>
        <p:spPr>
          <a:xfrm>
            <a:off x="3441306" y="2762423"/>
            <a:ext cx="2261400" cy="38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 all live on Earth</a:t>
            </a:r>
            <a:endParaRPr/>
          </a:p>
        </p:txBody>
      </p:sp>
      <p:sp>
        <p:nvSpPr>
          <p:cNvPr id="1745" name="Google Shape;1745;p83"/>
          <p:cNvSpPr txBox="1">
            <a:spLocks noGrp="1"/>
          </p:cNvSpPr>
          <p:nvPr>
            <p:ph type="title" idx="5"/>
          </p:nvPr>
        </p:nvSpPr>
        <p:spPr>
          <a:xfrm>
            <a:off x="948600" y="3017211"/>
            <a:ext cx="2261400" cy="3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Pennsylvania</a:t>
            </a:r>
            <a:endParaRPr/>
          </a:p>
        </p:txBody>
      </p:sp>
      <p:sp>
        <p:nvSpPr>
          <p:cNvPr id="1746" name="Google Shape;1746;p83"/>
          <p:cNvSpPr txBox="1">
            <a:spLocks noGrp="1"/>
          </p:cNvSpPr>
          <p:nvPr>
            <p:ph type="subTitle" idx="6"/>
          </p:nvPr>
        </p:nvSpPr>
        <p:spPr>
          <a:xfrm>
            <a:off x="948600" y="3343234"/>
            <a:ext cx="2261400" cy="38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a big planet</a:t>
            </a:r>
            <a:endParaRPr/>
          </a:p>
        </p:txBody>
      </p:sp>
      <p:sp>
        <p:nvSpPr>
          <p:cNvPr id="1747" name="Google Shape;1747;p83"/>
          <p:cNvSpPr txBox="1">
            <a:spLocks noGrp="1"/>
          </p:cNvSpPr>
          <p:nvPr>
            <p:ph type="title" idx="7"/>
          </p:nvPr>
        </p:nvSpPr>
        <p:spPr>
          <a:xfrm>
            <a:off x="3441306" y="3500624"/>
            <a:ext cx="2261400" cy="3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North Carolina</a:t>
            </a:r>
            <a:endParaRPr/>
          </a:p>
        </p:txBody>
      </p:sp>
      <p:sp>
        <p:nvSpPr>
          <p:cNvPr id="1748" name="Google Shape;1748;p83"/>
          <p:cNvSpPr txBox="1">
            <a:spLocks noGrp="1"/>
          </p:cNvSpPr>
          <p:nvPr>
            <p:ph type="subTitle" idx="8"/>
          </p:nvPr>
        </p:nvSpPr>
        <p:spPr>
          <a:xfrm>
            <a:off x="3441306" y="3826647"/>
            <a:ext cx="2261400" cy="38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has rings</a:t>
            </a:r>
            <a:endParaRPr/>
          </a:p>
        </p:txBody>
      </p:sp>
      <p:sp>
        <p:nvSpPr>
          <p:cNvPr id="1749" name="Google Shape;1749;p83"/>
          <p:cNvSpPr txBox="1">
            <a:spLocks noGrp="1"/>
          </p:cNvSpPr>
          <p:nvPr>
            <p:ph type="title" idx="9"/>
          </p:nvPr>
        </p:nvSpPr>
        <p:spPr>
          <a:xfrm>
            <a:off x="5934000" y="1952988"/>
            <a:ext cx="2261400" cy="3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New hampshire</a:t>
            </a:r>
            <a:endParaRPr/>
          </a:p>
        </p:txBody>
      </p:sp>
      <p:sp>
        <p:nvSpPr>
          <p:cNvPr id="1750" name="Google Shape;1750;p83"/>
          <p:cNvSpPr txBox="1">
            <a:spLocks noGrp="1"/>
          </p:cNvSpPr>
          <p:nvPr>
            <p:ph type="subTitle" idx="13"/>
          </p:nvPr>
        </p:nvSpPr>
        <p:spPr>
          <a:xfrm>
            <a:off x="5934000" y="2279010"/>
            <a:ext cx="2261400" cy="38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 red planet</a:t>
            </a:r>
            <a:endParaRPr/>
          </a:p>
        </p:txBody>
      </p:sp>
      <p:sp>
        <p:nvSpPr>
          <p:cNvPr id="1751" name="Google Shape;1751;p83"/>
          <p:cNvSpPr txBox="1">
            <a:spLocks noGrp="1"/>
          </p:cNvSpPr>
          <p:nvPr>
            <p:ph type="title" idx="14"/>
          </p:nvPr>
        </p:nvSpPr>
        <p:spPr>
          <a:xfrm>
            <a:off x="5934000" y="3017211"/>
            <a:ext cx="2261400" cy="3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South Carolina</a:t>
            </a:r>
            <a:endParaRPr/>
          </a:p>
        </p:txBody>
      </p:sp>
      <p:sp>
        <p:nvSpPr>
          <p:cNvPr id="1752" name="Google Shape;1752;p83"/>
          <p:cNvSpPr txBox="1">
            <a:spLocks noGrp="1"/>
          </p:cNvSpPr>
          <p:nvPr>
            <p:ph type="subTitle" idx="15"/>
          </p:nvPr>
        </p:nvSpPr>
        <p:spPr>
          <a:xfrm>
            <a:off x="5934000" y="3343234"/>
            <a:ext cx="2261400" cy="38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an ice giant</a:t>
            </a:r>
            <a:endParaRPr/>
          </a:p>
        </p:txBody>
      </p:sp>
      <p:sp>
        <p:nvSpPr>
          <p:cNvPr id="1753" name="Google Shape;1753;p83"/>
          <p:cNvSpPr txBox="1">
            <a:spLocks noGrp="1"/>
          </p:cNvSpPr>
          <p:nvPr>
            <p:ph type="title" idx="16"/>
          </p:nvPr>
        </p:nvSpPr>
        <p:spPr>
          <a:xfrm>
            <a:off x="3441306" y="1372175"/>
            <a:ext cx="2261400" cy="3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Georgia</a:t>
            </a:r>
            <a:endParaRPr/>
          </a:p>
        </p:txBody>
      </p:sp>
      <p:sp>
        <p:nvSpPr>
          <p:cNvPr id="1754" name="Google Shape;1754;p83"/>
          <p:cNvSpPr txBox="1">
            <a:spLocks noGrp="1"/>
          </p:cNvSpPr>
          <p:nvPr>
            <p:ph type="subTitle" idx="17"/>
          </p:nvPr>
        </p:nvSpPr>
        <p:spPr>
          <a:xfrm>
            <a:off x="3441306" y="1698197"/>
            <a:ext cx="2261400" cy="38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very small</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758"/>
        <p:cNvGrpSpPr/>
        <p:nvPr/>
      </p:nvGrpSpPr>
      <p:grpSpPr>
        <a:xfrm>
          <a:off x="0" y="0"/>
          <a:ext cx="0" cy="0"/>
          <a:chOff x="0" y="0"/>
          <a:chExt cx="0" cy="0"/>
        </a:xfrm>
      </p:grpSpPr>
      <p:sp>
        <p:nvSpPr>
          <p:cNvPr id="1759" name="Google Shape;1759;p84"/>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major characteristics of the 13 colonies</a:t>
            </a:r>
            <a:endParaRPr/>
          </a:p>
        </p:txBody>
      </p:sp>
      <p:sp>
        <p:nvSpPr>
          <p:cNvPr id="1760" name="Google Shape;1760;p84"/>
          <p:cNvSpPr/>
          <p:nvPr/>
        </p:nvSpPr>
        <p:spPr>
          <a:xfrm>
            <a:off x="1367725" y="2538725"/>
            <a:ext cx="1919100" cy="830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Religious freedom</a:t>
            </a:r>
            <a:endParaRPr sz="2000" b="1">
              <a:solidFill>
                <a:schemeClr val="accent1"/>
              </a:solidFill>
              <a:latin typeface="Inknut Antiqua"/>
              <a:ea typeface="Inknut Antiqua"/>
              <a:cs typeface="Inknut Antiqua"/>
              <a:sym typeface="Inknut Antiqua"/>
            </a:endParaRPr>
          </a:p>
        </p:txBody>
      </p:sp>
      <p:sp>
        <p:nvSpPr>
          <p:cNvPr id="1761" name="Google Shape;1761;p84"/>
          <p:cNvSpPr/>
          <p:nvPr/>
        </p:nvSpPr>
        <p:spPr>
          <a:xfrm>
            <a:off x="2088238" y="3682800"/>
            <a:ext cx="1919100" cy="830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Political freedom</a:t>
            </a:r>
            <a:endParaRPr sz="2000" b="1">
              <a:solidFill>
                <a:schemeClr val="accent1"/>
              </a:solidFill>
              <a:latin typeface="Inknut Antiqua"/>
              <a:ea typeface="Inknut Antiqua"/>
              <a:cs typeface="Inknut Antiqua"/>
              <a:sym typeface="Inknut Antiqua"/>
            </a:endParaRPr>
          </a:p>
        </p:txBody>
      </p:sp>
      <p:sp>
        <p:nvSpPr>
          <p:cNvPr id="1762" name="Google Shape;1762;p84"/>
          <p:cNvSpPr/>
          <p:nvPr/>
        </p:nvSpPr>
        <p:spPr>
          <a:xfrm>
            <a:off x="5838275" y="2538725"/>
            <a:ext cx="1919100" cy="830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Social mobility</a:t>
            </a:r>
            <a:endParaRPr sz="2000" b="1">
              <a:solidFill>
                <a:schemeClr val="accent1"/>
              </a:solidFill>
              <a:latin typeface="Inknut Antiqua"/>
              <a:ea typeface="Inknut Antiqua"/>
              <a:cs typeface="Inknut Antiqua"/>
              <a:sym typeface="Inknut Antiqua"/>
            </a:endParaRPr>
          </a:p>
        </p:txBody>
      </p:sp>
      <p:sp>
        <p:nvSpPr>
          <p:cNvPr id="1763" name="Google Shape;1763;p84"/>
          <p:cNvSpPr/>
          <p:nvPr/>
        </p:nvSpPr>
        <p:spPr>
          <a:xfrm>
            <a:off x="5117763" y="3682800"/>
            <a:ext cx="1919100" cy="830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Better way of life</a:t>
            </a:r>
            <a:endParaRPr sz="2000" b="1">
              <a:solidFill>
                <a:schemeClr val="accent1"/>
              </a:solidFill>
              <a:latin typeface="Inknut Antiqua"/>
              <a:ea typeface="Inknut Antiqua"/>
              <a:cs typeface="Inknut Antiqua"/>
              <a:sym typeface="Inknut Antiqua"/>
            </a:endParaRPr>
          </a:p>
        </p:txBody>
      </p:sp>
      <p:sp>
        <p:nvSpPr>
          <p:cNvPr id="1764" name="Google Shape;1764;p84"/>
          <p:cNvSpPr/>
          <p:nvPr/>
        </p:nvSpPr>
        <p:spPr>
          <a:xfrm>
            <a:off x="3603000" y="1876025"/>
            <a:ext cx="1919100" cy="830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Economic freedom</a:t>
            </a:r>
            <a:endParaRPr sz="2000" b="1">
              <a:solidFill>
                <a:schemeClr val="accent1"/>
              </a:solidFill>
              <a:latin typeface="Inknut Antiqua"/>
              <a:ea typeface="Inknut Antiqua"/>
              <a:cs typeface="Inknut Antiqua"/>
              <a:sym typeface="Inknut Antiqua"/>
            </a:endParaRPr>
          </a:p>
        </p:txBody>
      </p:sp>
      <p:cxnSp>
        <p:nvCxnSpPr>
          <p:cNvPr id="1765" name="Google Shape;1765;p84"/>
          <p:cNvCxnSpPr>
            <a:stCxn id="1761" idx="1"/>
            <a:endCxn id="1760" idx="1"/>
          </p:cNvCxnSpPr>
          <p:nvPr/>
        </p:nvCxnSpPr>
        <p:spPr>
          <a:xfrm rot="10800000">
            <a:off x="1367638" y="2953950"/>
            <a:ext cx="720600" cy="1144200"/>
          </a:xfrm>
          <a:prstGeom prst="bentConnector3">
            <a:avLst>
              <a:gd name="adj1" fmla="val 133033"/>
            </a:avLst>
          </a:prstGeom>
          <a:noFill/>
          <a:ln w="9525" cap="flat" cmpd="sng">
            <a:solidFill>
              <a:schemeClr val="dk1"/>
            </a:solidFill>
            <a:prstDash val="solid"/>
            <a:round/>
            <a:headEnd type="none" w="med" len="med"/>
            <a:tailEnd type="none" w="med" len="med"/>
          </a:ln>
        </p:spPr>
      </p:cxnSp>
      <p:cxnSp>
        <p:nvCxnSpPr>
          <p:cNvPr id="1766" name="Google Shape;1766;p84"/>
          <p:cNvCxnSpPr>
            <a:stCxn id="1760" idx="0"/>
            <a:endCxn id="1764" idx="1"/>
          </p:cNvCxnSpPr>
          <p:nvPr/>
        </p:nvCxnSpPr>
        <p:spPr>
          <a:xfrm rot="-5400000">
            <a:off x="2841325" y="1777175"/>
            <a:ext cx="247500" cy="1275600"/>
          </a:xfrm>
          <a:prstGeom prst="bentConnector2">
            <a:avLst/>
          </a:prstGeom>
          <a:noFill/>
          <a:ln w="9525" cap="flat" cmpd="sng">
            <a:solidFill>
              <a:schemeClr val="dk1"/>
            </a:solidFill>
            <a:prstDash val="solid"/>
            <a:round/>
            <a:headEnd type="none" w="med" len="med"/>
            <a:tailEnd type="none" w="med" len="med"/>
          </a:ln>
        </p:spPr>
      </p:cxnSp>
      <p:cxnSp>
        <p:nvCxnSpPr>
          <p:cNvPr id="1767" name="Google Shape;1767;p84"/>
          <p:cNvCxnSpPr>
            <a:stCxn id="1764" idx="3"/>
            <a:endCxn id="1762" idx="0"/>
          </p:cNvCxnSpPr>
          <p:nvPr/>
        </p:nvCxnSpPr>
        <p:spPr>
          <a:xfrm>
            <a:off x="5522100" y="2291375"/>
            <a:ext cx="1275600" cy="247500"/>
          </a:xfrm>
          <a:prstGeom prst="bentConnector2">
            <a:avLst/>
          </a:prstGeom>
          <a:noFill/>
          <a:ln w="9525" cap="flat" cmpd="sng">
            <a:solidFill>
              <a:schemeClr val="dk1"/>
            </a:solidFill>
            <a:prstDash val="solid"/>
            <a:round/>
            <a:headEnd type="none" w="med" len="med"/>
            <a:tailEnd type="none" w="med" len="med"/>
          </a:ln>
        </p:spPr>
      </p:cxnSp>
      <p:cxnSp>
        <p:nvCxnSpPr>
          <p:cNvPr id="1768" name="Google Shape;1768;p84"/>
          <p:cNvCxnSpPr>
            <a:stCxn id="1762" idx="3"/>
            <a:endCxn id="1763" idx="3"/>
          </p:cNvCxnSpPr>
          <p:nvPr/>
        </p:nvCxnSpPr>
        <p:spPr>
          <a:xfrm flipH="1">
            <a:off x="7036775" y="2954075"/>
            <a:ext cx="720600" cy="1144200"/>
          </a:xfrm>
          <a:prstGeom prst="bentConnector3">
            <a:avLst>
              <a:gd name="adj1" fmla="val -33045"/>
            </a:avLst>
          </a:prstGeom>
          <a:noFill/>
          <a:ln w="9525" cap="flat" cmpd="sng">
            <a:solidFill>
              <a:schemeClr val="dk1"/>
            </a:solidFill>
            <a:prstDash val="solid"/>
            <a:round/>
            <a:headEnd type="none" w="med" len="med"/>
            <a:tailEnd type="none" w="med" len="med"/>
          </a:ln>
        </p:spPr>
      </p:cxnSp>
      <p:cxnSp>
        <p:nvCxnSpPr>
          <p:cNvPr id="1769" name="Google Shape;1769;p84"/>
          <p:cNvCxnSpPr>
            <a:stCxn id="1763" idx="1"/>
            <a:endCxn id="1761" idx="3"/>
          </p:cNvCxnSpPr>
          <p:nvPr/>
        </p:nvCxnSpPr>
        <p:spPr>
          <a:xfrm flipH="1">
            <a:off x="4007463" y="4098150"/>
            <a:ext cx="1110300" cy="600"/>
          </a:xfrm>
          <a:prstGeom prst="bentConnector3">
            <a:avLst>
              <a:gd name="adj1" fmla="val 50006"/>
            </a:avLst>
          </a:prstGeom>
          <a:noFill/>
          <a:ln w="9525" cap="flat" cmpd="sng">
            <a:solidFill>
              <a:schemeClr val="dk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64"/>
                                        </p:tgtEl>
                                        <p:attrNameLst>
                                          <p:attrName>style.visibility</p:attrName>
                                        </p:attrNameLst>
                                      </p:cBhvr>
                                      <p:to>
                                        <p:strVal val="visible"/>
                                      </p:to>
                                    </p:set>
                                    <p:animEffect transition="in" filter="fade">
                                      <p:cBhvr>
                                        <p:cTn id="7" dur="1000"/>
                                        <p:tgtEl>
                                          <p:spTgt spid="176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767"/>
                                        </p:tgtEl>
                                        <p:attrNameLst>
                                          <p:attrName>style.visibility</p:attrName>
                                        </p:attrNameLst>
                                      </p:cBhvr>
                                      <p:to>
                                        <p:strVal val="visible"/>
                                      </p:to>
                                    </p:set>
                                    <p:animEffect transition="in" filter="fade">
                                      <p:cBhvr>
                                        <p:cTn id="11" dur="1000"/>
                                        <p:tgtEl>
                                          <p:spTgt spid="1767"/>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762"/>
                                        </p:tgtEl>
                                        <p:attrNameLst>
                                          <p:attrName>style.visibility</p:attrName>
                                        </p:attrNameLst>
                                      </p:cBhvr>
                                      <p:to>
                                        <p:strVal val="visible"/>
                                      </p:to>
                                    </p:set>
                                    <p:animEffect transition="in" filter="fade">
                                      <p:cBhvr>
                                        <p:cTn id="15" dur="1000"/>
                                        <p:tgtEl>
                                          <p:spTgt spid="176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768"/>
                                        </p:tgtEl>
                                        <p:attrNameLst>
                                          <p:attrName>style.visibility</p:attrName>
                                        </p:attrNameLst>
                                      </p:cBhvr>
                                      <p:to>
                                        <p:strVal val="visible"/>
                                      </p:to>
                                    </p:set>
                                    <p:animEffect transition="in" filter="fade">
                                      <p:cBhvr>
                                        <p:cTn id="19" dur="1000"/>
                                        <p:tgtEl>
                                          <p:spTgt spid="1768"/>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1763"/>
                                        </p:tgtEl>
                                        <p:attrNameLst>
                                          <p:attrName>style.visibility</p:attrName>
                                        </p:attrNameLst>
                                      </p:cBhvr>
                                      <p:to>
                                        <p:strVal val="visible"/>
                                      </p:to>
                                    </p:set>
                                    <p:animEffect transition="in" filter="fade">
                                      <p:cBhvr>
                                        <p:cTn id="23" dur="1000"/>
                                        <p:tgtEl>
                                          <p:spTgt spid="1763"/>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1769"/>
                                        </p:tgtEl>
                                        <p:attrNameLst>
                                          <p:attrName>style.visibility</p:attrName>
                                        </p:attrNameLst>
                                      </p:cBhvr>
                                      <p:to>
                                        <p:strVal val="visible"/>
                                      </p:to>
                                    </p:set>
                                    <p:animEffect transition="in" filter="fade">
                                      <p:cBhvr>
                                        <p:cTn id="27" dur="1000"/>
                                        <p:tgtEl>
                                          <p:spTgt spid="1769"/>
                                        </p:tgtEl>
                                      </p:cBhvr>
                                    </p:animEffect>
                                  </p:childTnLst>
                                </p:cTn>
                              </p:par>
                            </p:childTnLst>
                          </p:cTn>
                        </p:par>
                        <p:par>
                          <p:cTn id="28" fill="hold">
                            <p:stCondLst>
                              <p:cond delay="6000"/>
                            </p:stCondLst>
                            <p:childTnLst>
                              <p:par>
                                <p:cTn id="29" presetID="10" presetClass="entr" presetSubtype="0" fill="hold" nodeType="afterEffect">
                                  <p:stCondLst>
                                    <p:cond delay="0"/>
                                  </p:stCondLst>
                                  <p:childTnLst>
                                    <p:set>
                                      <p:cBhvr>
                                        <p:cTn id="30" dur="1" fill="hold">
                                          <p:stCondLst>
                                            <p:cond delay="0"/>
                                          </p:stCondLst>
                                        </p:cTn>
                                        <p:tgtEl>
                                          <p:spTgt spid="1761"/>
                                        </p:tgtEl>
                                        <p:attrNameLst>
                                          <p:attrName>style.visibility</p:attrName>
                                        </p:attrNameLst>
                                      </p:cBhvr>
                                      <p:to>
                                        <p:strVal val="visible"/>
                                      </p:to>
                                    </p:set>
                                    <p:animEffect transition="in" filter="fade">
                                      <p:cBhvr>
                                        <p:cTn id="31" dur="1000"/>
                                        <p:tgtEl>
                                          <p:spTgt spid="1761"/>
                                        </p:tgtEl>
                                      </p:cBhvr>
                                    </p:animEffect>
                                  </p:childTnLst>
                                </p:cTn>
                              </p:par>
                            </p:childTnLst>
                          </p:cTn>
                        </p:par>
                        <p:par>
                          <p:cTn id="32" fill="hold">
                            <p:stCondLst>
                              <p:cond delay="7000"/>
                            </p:stCondLst>
                            <p:childTnLst>
                              <p:par>
                                <p:cTn id="33" presetID="10" presetClass="entr" presetSubtype="0" fill="hold" nodeType="afterEffect">
                                  <p:stCondLst>
                                    <p:cond delay="0"/>
                                  </p:stCondLst>
                                  <p:childTnLst>
                                    <p:set>
                                      <p:cBhvr>
                                        <p:cTn id="34" dur="1" fill="hold">
                                          <p:stCondLst>
                                            <p:cond delay="0"/>
                                          </p:stCondLst>
                                        </p:cTn>
                                        <p:tgtEl>
                                          <p:spTgt spid="1765"/>
                                        </p:tgtEl>
                                        <p:attrNameLst>
                                          <p:attrName>style.visibility</p:attrName>
                                        </p:attrNameLst>
                                      </p:cBhvr>
                                      <p:to>
                                        <p:strVal val="visible"/>
                                      </p:to>
                                    </p:set>
                                    <p:animEffect transition="in" filter="fade">
                                      <p:cBhvr>
                                        <p:cTn id="35" dur="1000"/>
                                        <p:tgtEl>
                                          <p:spTgt spid="1765"/>
                                        </p:tgtEl>
                                      </p:cBhvr>
                                    </p:animEffect>
                                  </p:childTnLst>
                                </p:cTn>
                              </p:par>
                            </p:childTnLst>
                          </p:cTn>
                        </p:par>
                        <p:par>
                          <p:cTn id="36" fill="hold">
                            <p:stCondLst>
                              <p:cond delay="8000"/>
                            </p:stCondLst>
                            <p:childTnLst>
                              <p:par>
                                <p:cTn id="37" presetID="10" presetClass="entr" presetSubtype="0" fill="hold" nodeType="afterEffect">
                                  <p:stCondLst>
                                    <p:cond delay="0"/>
                                  </p:stCondLst>
                                  <p:childTnLst>
                                    <p:set>
                                      <p:cBhvr>
                                        <p:cTn id="38" dur="1" fill="hold">
                                          <p:stCondLst>
                                            <p:cond delay="0"/>
                                          </p:stCondLst>
                                        </p:cTn>
                                        <p:tgtEl>
                                          <p:spTgt spid="1760"/>
                                        </p:tgtEl>
                                        <p:attrNameLst>
                                          <p:attrName>style.visibility</p:attrName>
                                        </p:attrNameLst>
                                      </p:cBhvr>
                                      <p:to>
                                        <p:strVal val="visible"/>
                                      </p:to>
                                    </p:set>
                                    <p:animEffect transition="in" filter="fade">
                                      <p:cBhvr>
                                        <p:cTn id="39" dur="1000"/>
                                        <p:tgtEl>
                                          <p:spTgt spid="1760"/>
                                        </p:tgtEl>
                                      </p:cBhvr>
                                    </p:animEffect>
                                  </p:childTnLst>
                                </p:cTn>
                              </p:par>
                            </p:childTnLst>
                          </p:cTn>
                        </p:par>
                        <p:par>
                          <p:cTn id="40" fill="hold">
                            <p:stCondLst>
                              <p:cond delay="9000"/>
                            </p:stCondLst>
                            <p:childTnLst>
                              <p:par>
                                <p:cTn id="41" presetID="10" presetClass="entr" presetSubtype="0" fill="hold" nodeType="afterEffect">
                                  <p:stCondLst>
                                    <p:cond delay="0"/>
                                  </p:stCondLst>
                                  <p:childTnLst>
                                    <p:set>
                                      <p:cBhvr>
                                        <p:cTn id="42" dur="1" fill="hold">
                                          <p:stCondLst>
                                            <p:cond delay="0"/>
                                          </p:stCondLst>
                                        </p:cTn>
                                        <p:tgtEl>
                                          <p:spTgt spid="1766"/>
                                        </p:tgtEl>
                                        <p:attrNameLst>
                                          <p:attrName>style.visibility</p:attrName>
                                        </p:attrNameLst>
                                      </p:cBhvr>
                                      <p:to>
                                        <p:strVal val="visible"/>
                                      </p:to>
                                    </p:set>
                                    <p:animEffect transition="in" filter="fade">
                                      <p:cBhvr>
                                        <p:cTn id="43" dur="1000"/>
                                        <p:tgtEl>
                                          <p:spTgt spid="17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773"/>
        <p:cNvGrpSpPr/>
        <p:nvPr/>
      </p:nvGrpSpPr>
      <p:grpSpPr>
        <a:xfrm>
          <a:off x="0" y="0"/>
          <a:ext cx="0" cy="0"/>
          <a:chOff x="0" y="0"/>
          <a:chExt cx="0" cy="0"/>
        </a:xfrm>
      </p:grpSpPr>
      <p:sp>
        <p:nvSpPr>
          <p:cNvPr id="1774" name="Google Shape;1774;p8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Map of the colonies</a:t>
            </a:r>
            <a:endParaRPr/>
          </a:p>
        </p:txBody>
      </p:sp>
      <p:grpSp>
        <p:nvGrpSpPr>
          <p:cNvPr id="1775" name="Google Shape;1775;p85"/>
          <p:cNvGrpSpPr/>
          <p:nvPr/>
        </p:nvGrpSpPr>
        <p:grpSpPr>
          <a:xfrm>
            <a:off x="3478768" y="1203685"/>
            <a:ext cx="2227781" cy="3763102"/>
            <a:chOff x="3559551" y="1185845"/>
            <a:chExt cx="2024888" cy="3420380"/>
          </a:xfrm>
        </p:grpSpPr>
        <p:sp>
          <p:nvSpPr>
            <p:cNvPr id="1776" name="Google Shape;1776;p85"/>
            <p:cNvSpPr/>
            <p:nvPr/>
          </p:nvSpPr>
          <p:spPr>
            <a:xfrm>
              <a:off x="5098861" y="3130132"/>
              <a:ext cx="20419" cy="7166"/>
            </a:xfrm>
            <a:custGeom>
              <a:avLst/>
              <a:gdLst/>
              <a:ahLst/>
              <a:cxnLst/>
              <a:rect l="l" t="t" r="r" b="b"/>
              <a:pathLst>
                <a:path w="1251" h="439" extrusionOk="0">
                  <a:moveTo>
                    <a:pt x="1251" y="313"/>
                  </a:moveTo>
                  <a:lnTo>
                    <a:pt x="1019" y="365"/>
                  </a:lnTo>
                  <a:lnTo>
                    <a:pt x="1019" y="365"/>
                  </a:lnTo>
                  <a:lnTo>
                    <a:pt x="1063" y="376"/>
                  </a:lnTo>
                  <a:lnTo>
                    <a:pt x="1251" y="313"/>
                  </a:lnTo>
                  <a:close/>
                  <a:moveTo>
                    <a:pt x="563" y="1"/>
                  </a:moveTo>
                  <a:lnTo>
                    <a:pt x="313" y="63"/>
                  </a:lnTo>
                  <a:lnTo>
                    <a:pt x="63" y="188"/>
                  </a:lnTo>
                  <a:lnTo>
                    <a:pt x="1" y="251"/>
                  </a:lnTo>
                  <a:lnTo>
                    <a:pt x="188" y="438"/>
                  </a:lnTo>
                  <a:lnTo>
                    <a:pt x="688" y="438"/>
                  </a:lnTo>
                  <a:lnTo>
                    <a:pt x="1019" y="365"/>
                  </a:lnTo>
                  <a:lnTo>
                    <a:pt x="1019" y="365"/>
                  </a:lnTo>
                  <a:lnTo>
                    <a:pt x="813" y="313"/>
                  </a:lnTo>
                  <a:lnTo>
                    <a:pt x="688" y="251"/>
                  </a:lnTo>
                  <a:lnTo>
                    <a:pt x="563" y="126"/>
                  </a:lnTo>
                  <a:lnTo>
                    <a:pt x="5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5"/>
            <p:cNvSpPr/>
            <p:nvPr/>
          </p:nvSpPr>
          <p:spPr>
            <a:xfrm>
              <a:off x="4475586" y="2525220"/>
              <a:ext cx="11246" cy="15327"/>
            </a:xfrm>
            <a:custGeom>
              <a:avLst/>
              <a:gdLst/>
              <a:ahLst/>
              <a:cxnLst/>
              <a:rect l="l" t="t" r="r" b="b"/>
              <a:pathLst>
                <a:path w="689" h="939" extrusionOk="0">
                  <a:moveTo>
                    <a:pt x="376" y="1"/>
                  </a:moveTo>
                  <a:lnTo>
                    <a:pt x="251" y="188"/>
                  </a:lnTo>
                  <a:lnTo>
                    <a:pt x="126" y="376"/>
                  </a:lnTo>
                  <a:lnTo>
                    <a:pt x="1" y="563"/>
                  </a:lnTo>
                  <a:lnTo>
                    <a:pt x="438" y="813"/>
                  </a:lnTo>
                  <a:lnTo>
                    <a:pt x="626" y="938"/>
                  </a:lnTo>
                  <a:lnTo>
                    <a:pt x="688" y="938"/>
                  </a:lnTo>
                  <a:lnTo>
                    <a:pt x="3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5"/>
            <p:cNvSpPr/>
            <p:nvPr/>
          </p:nvSpPr>
          <p:spPr>
            <a:xfrm>
              <a:off x="5065204" y="2494616"/>
              <a:ext cx="16" cy="16"/>
            </a:xfrm>
            <a:custGeom>
              <a:avLst/>
              <a:gdLst/>
              <a:ahLst/>
              <a:cxnLst/>
              <a:rect l="l" t="t" r="r" b="b"/>
              <a:pathLst>
                <a:path w="1" h="1" extrusionOk="0">
                  <a:moveTo>
                    <a:pt x="1" y="1"/>
                  </a:moveTo>
                  <a:lnTo>
                    <a:pt x="1" y="1"/>
                  </a:ln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5"/>
            <p:cNvSpPr/>
            <p:nvPr/>
          </p:nvSpPr>
          <p:spPr>
            <a:xfrm>
              <a:off x="5073365" y="2501765"/>
              <a:ext cx="16" cy="16"/>
            </a:xfrm>
            <a:custGeom>
              <a:avLst/>
              <a:gdLst/>
              <a:ahLst/>
              <a:cxnLst/>
              <a:rect l="l" t="t" r="r" b="b"/>
              <a:pathLst>
                <a:path w="1" h="1" extrusionOk="0">
                  <a:moveTo>
                    <a:pt x="1" y="0"/>
                  </a:moveTo>
                  <a:lnTo>
                    <a:pt x="1" y="0"/>
                  </a:ln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85"/>
            <p:cNvSpPr/>
            <p:nvPr/>
          </p:nvSpPr>
          <p:spPr>
            <a:xfrm>
              <a:off x="5074393" y="2503805"/>
              <a:ext cx="16" cy="16"/>
            </a:xfrm>
            <a:custGeom>
              <a:avLst/>
              <a:gdLst/>
              <a:ahLst/>
              <a:cxnLst/>
              <a:rect l="l" t="t" r="r" b="b"/>
              <a:pathLst>
                <a:path w="1" h="1" extrusionOk="0">
                  <a:moveTo>
                    <a:pt x="0" y="0"/>
                  </a:moveTo>
                  <a:lnTo>
                    <a:pt x="0" y="0"/>
                  </a:ln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5"/>
            <p:cNvSpPr/>
            <p:nvPr/>
          </p:nvSpPr>
          <p:spPr>
            <a:xfrm>
              <a:off x="5399799" y="2044751"/>
              <a:ext cx="16" cy="16"/>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5"/>
            <p:cNvSpPr/>
            <p:nvPr/>
          </p:nvSpPr>
          <p:spPr>
            <a:xfrm>
              <a:off x="4968297" y="2699659"/>
              <a:ext cx="12258" cy="6137"/>
            </a:xfrm>
            <a:custGeom>
              <a:avLst/>
              <a:gdLst/>
              <a:ahLst/>
              <a:cxnLst/>
              <a:rect l="l" t="t" r="r" b="b"/>
              <a:pathLst>
                <a:path w="751" h="376" extrusionOk="0">
                  <a:moveTo>
                    <a:pt x="250" y="0"/>
                  </a:moveTo>
                  <a:lnTo>
                    <a:pt x="125" y="63"/>
                  </a:lnTo>
                  <a:lnTo>
                    <a:pt x="0" y="250"/>
                  </a:lnTo>
                  <a:lnTo>
                    <a:pt x="375" y="250"/>
                  </a:lnTo>
                  <a:lnTo>
                    <a:pt x="750" y="375"/>
                  </a:lnTo>
                  <a:lnTo>
                    <a:pt x="563" y="250"/>
                  </a:lnTo>
                  <a:lnTo>
                    <a:pt x="375" y="125"/>
                  </a:lnTo>
                  <a:lnTo>
                    <a:pt x="2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5"/>
            <p:cNvSpPr/>
            <p:nvPr/>
          </p:nvSpPr>
          <p:spPr>
            <a:xfrm>
              <a:off x="5112131" y="1871341"/>
              <a:ext cx="367240" cy="192818"/>
            </a:xfrm>
            <a:custGeom>
              <a:avLst/>
              <a:gdLst/>
              <a:ahLst/>
              <a:cxnLst/>
              <a:rect l="l" t="t" r="r" b="b"/>
              <a:pathLst>
                <a:path w="22499" h="11813" extrusionOk="0">
                  <a:moveTo>
                    <a:pt x="13250" y="0"/>
                  </a:moveTo>
                  <a:lnTo>
                    <a:pt x="12687" y="500"/>
                  </a:lnTo>
                  <a:lnTo>
                    <a:pt x="12437" y="1000"/>
                  </a:lnTo>
                  <a:lnTo>
                    <a:pt x="12187" y="1500"/>
                  </a:lnTo>
                  <a:lnTo>
                    <a:pt x="12125" y="1750"/>
                  </a:lnTo>
                  <a:lnTo>
                    <a:pt x="12000" y="1875"/>
                  </a:lnTo>
                  <a:lnTo>
                    <a:pt x="11687" y="2188"/>
                  </a:lnTo>
                  <a:lnTo>
                    <a:pt x="11312" y="2438"/>
                  </a:lnTo>
                  <a:lnTo>
                    <a:pt x="10937" y="2500"/>
                  </a:lnTo>
                  <a:lnTo>
                    <a:pt x="10812" y="2563"/>
                  </a:lnTo>
                  <a:lnTo>
                    <a:pt x="9062" y="3188"/>
                  </a:lnTo>
                  <a:lnTo>
                    <a:pt x="4688" y="4813"/>
                  </a:lnTo>
                  <a:lnTo>
                    <a:pt x="4500" y="4938"/>
                  </a:lnTo>
                  <a:lnTo>
                    <a:pt x="4438" y="4938"/>
                  </a:lnTo>
                  <a:lnTo>
                    <a:pt x="0" y="6500"/>
                  </a:lnTo>
                  <a:lnTo>
                    <a:pt x="500" y="10125"/>
                  </a:lnTo>
                  <a:lnTo>
                    <a:pt x="750" y="11812"/>
                  </a:lnTo>
                  <a:lnTo>
                    <a:pt x="1063" y="11750"/>
                  </a:lnTo>
                  <a:lnTo>
                    <a:pt x="1188" y="11750"/>
                  </a:lnTo>
                  <a:lnTo>
                    <a:pt x="1438" y="11687"/>
                  </a:lnTo>
                  <a:lnTo>
                    <a:pt x="1500" y="11687"/>
                  </a:lnTo>
                  <a:lnTo>
                    <a:pt x="1688" y="11562"/>
                  </a:lnTo>
                  <a:lnTo>
                    <a:pt x="2188" y="11375"/>
                  </a:lnTo>
                  <a:lnTo>
                    <a:pt x="2750" y="11187"/>
                  </a:lnTo>
                  <a:lnTo>
                    <a:pt x="3250" y="11000"/>
                  </a:lnTo>
                  <a:lnTo>
                    <a:pt x="3875" y="10812"/>
                  </a:lnTo>
                  <a:lnTo>
                    <a:pt x="3938" y="10750"/>
                  </a:lnTo>
                  <a:lnTo>
                    <a:pt x="4000" y="10750"/>
                  </a:lnTo>
                  <a:lnTo>
                    <a:pt x="4688" y="10500"/>
                  </a:lnTo>
                  <a:lnTo>
                    <a:pt x="4938" y="10437"/>
                  </a:lnTo>
                  <a:lnTo>
                    <a:pt x="5250" y="10312"/>
                  </a:lnTo>
                  <a:lnTo>
                    <a:pt x="5688" y="10187"/>
                  </a:lnTo>
                  <a:lnTo>
                    <a:pt x="6125" y="10062"/>
                  </a:lnTo>
                  <a:lnTo>
                    <a:pt x="7250" y="9687"/>
                  </a:lnTo>
                  <a:lnTo>
                    <a:pt x="8500" y="9250"/>
                  </a:lnTo>
                  <a:lnTo>
                    <a:pt x="10562" y="8375"/>
                  </a:lnTo>
                  <a:lnTo>
                    <a:pt x="11562" y="7938"/>
                  </a:lnTo>
                  <a:lnTo>
                    <a:pt x="11625" y="7938"/>
                  </a:lnTo>
                  <a:lnTo>
                    <a:pt x="11812" y="7813"/>
                  </a:lnTo>
                  <a:lnTo>
                    <a:pt x="12812" y="7563"/>
                  </a:lnTo>
                  <a:lnTo>
                    <a:pt x="13062" y="7563"/>
                  </a:lnTo>
                  <a:lnTo>
                    <a:pt x="13312" y="7625"/>
                  </a:lnTo>
                  <a:lnTo>
                    <a:pt x="13500" y="7813"/>
                  </a:lnTo>
                  <a:lnTo>
                    <a:pt x="13687" y="8000"/>
                  </a:lnTo>
                  <a:lnTo>
                    <a:pt x="14499" y="9062"/>
                  </a:lnTo>
                  <a:lnTo>
                    <a:pt x="14624" y="9062"/>
                  </a:lnTo>
                  <a:lnTo>
                    <a:pt x="15062" y="9125"/>
                  </a:lnTo>
                  <a:lnTo>
                    <a:pt x="15312" y="9125"/>
                  </a:lnTo>
                  <a:lnTo>
                    <a:pt x="15499" y="9250"/>
                  </a:lnTo>
                  <a:lnTo>
                    <a:pt x="16062" y="9562"/>
                  </a:lnTo>
                  <a:lnTo>
                    <a:pt x="16374" y="9812"/>
                  </a:lnTo>
                  <a:lnTo>
                    <a:pt x="16687" y="10000"/>
                  </a:lnTo>
                  <a:lnTo>
                    <a:pt x="16999" y="10312"/>
                  </a:lnTo>
                  <a:lnTo>
                    <a:pt x="17124" y="10375"/>
                  </a:lnTo>
                  <a:lnTo>
                    <a:pt x="17124" y="10437"/>
                  </a:lnTo>
                  <a:lnTo>
                    <a:pt x="17187" y="10500"/>
                  </a:lnTo>
                  <a:lnTo>
                    <a:pt x="17312" y="10375"/>
                  </a:lnTo>
                  <a:lnTo>
                    <a:pt x="17437" y="10312"/>
                  </a:lnTo>
                  <a:lnTo>
                    <a:pt x="17624" y="10625"/>
                  </a:lnTo>
                  <a:lnTo>
                    <a:pt x="17562" y="10250"/>
                  </a:lnTo>
                  <a:lnTo>
                    <a:pt x="17687" y="10187"/>
                  </a:lnTo>
                  <a:lnTo>
                    <a:pt x="17687" y="10125"/>
                  </a:lnTo>
                  <a:lnTo>
                    <a:pt x="17749" y="9625"/>
                  </a:lnTo>
                  <a:lnTo>
                    <a:pt x="17937" y="8750"/>
                  </a:lnTo>
                  <a:lnTo>
                    <a:pt x="17999" y="8500"/>
                  </a:lnTo>
                  <a:lnTo>
                    <a:pt x="18124" y="8375"/>
                  </a:lnTo>
                  <a:lnTo>
                    <a:pt x="18374" y="8250"/>
                  </a:lnTo>
                  <a:lnTo>
                    <a:pt x="18562" y="8188"/>
                  </a:lnTo>
                  <a:lnTo>
                    <a:pt x="18687" y="8188"/>
                  </a:lnTo>
                  <a:lnTo>
                    <a:pt x="18812" y="8250"/>
                  </a:lnTo>
                  <a:lnTo>
                    <a:pt x="18937" y="8375"/>
                  </a:lnTo>
                  <a:lnTo>
                    <a:pt x="18999" y="8625"/>
                  </a:lnTo>
                  <a:lnTo>
                    <a:pt x="18999" y="8875"/>
                  </a:lnTo>
                  <a:lnTo>
                    <a:pt x="18999" y="9062"/>
                  </a:lnTo>
                  <a:lnTo>
                    <a:pt x="18999" y="9250"/>
                  </a:lnTo>
                  <a:lnTo>
                    <a:pt x="19124" y="9375"/>
                  </a:lnTo>
                  <a:lnTo>
                    <a:pt x="19437" y="9187"/>
                  </a:lnTo>
                  <a:lnTo>
                    <a:pt x="19624" y="8937"/>
                  </a:lnTo>
                  <a:lnTo>
                    <a:pt x="19812" y="8687"/>
                  </a:lnTo>
                  <a:lnTo>
                    <a:pt x="20124" y="8437"/>
                  </a:lnTo>
                  <a:lnTo>
                    <a:pt x="20437" y="8188"/>
                  </a:lnTo>
                  <a:lnTo>
                    <a:pt x="20749" y="8000"/>
                  </a:lnTo>
                  <a:lnTo>
                    <a:pt x="22374" y="7438"/>
                  </a:lnTo>
                  <a:lnTo>
                    <a:pt x="22499" y="7000"/>
                  </a:lnTo>
                  <a:lnTo>
                    <a:pt x="22499" y="6563"/>
                  </a:lnTo>
                  <a:lnTo>
                    <a:pt x="22374" y="6250"/>
                  </a:lnTo>
                  <a:lnTo>
                    <a:pt x="22061" y="5875"/>
                  </a:lnTo>
                  <a:lnTo>
                    <a:pt x="21999" y="6000"/>
                  </a:lnTo>
                  <a:lnTo>
                    <a:pt x="21936" y="6188"/>
                  </a:lnTo>
                  <a:lnTo>
                    <a:pt x="21874" y="6250"/>
                  </a:lnTo>
                  <a:lnTo>
                    <a:pt x="21686" y="6500"/>
                  </a:lnTo>
                  <a:lnTo>
                    <a:pt x="21311" y="6813"/>
                  </a:lnTo>
                  <a:lnTo>
                    <a:pt x="20999" y="7000"/>
                  </a:lnTo>
                  <a:lnTo>
                    <a:pt x="20499" y="7313"/>
                  </a:lnTo>
                  <a:lnTo>
                    <a:pt x="20187" y="7438"/>
                  </a:lnTo>
                  <a:lnTo>
                    <a:pt x="19874" y="7500"/>
                  </a:lnTo>
                  <a:lnTo>
                    <a:pt x="19749" y="7500"/>
                  </a:lnTo>
                  <a:lnTo>
                    <a:pt x="19562" y="7563"/>
                  </a:lnTo>
                  <a:lnTo>
                    <a:pt x="19124" y="7563"/>
                  </a:lnTo>
                  <a:lnTo>
                    <a:pt x="18812" y="7500"/>
                  </a:lnTo>
                  <a:lnTo>
                    <a:pt x="18562" y="7313"/>
                  </a:lnTo>
                  <a:lnTo>
                    <a:pt x="17749" y="6500"/>
                  </a:lnTo>
                  <a:lnTo>
                    <a:pt x="17437" y="6188"/>
                  </a:lnTo>
                  <a:lnTo>
                    <a:pt x="17249" y="5938"/>
                  </a:lnTo>
                  <a:lnTo>
                    <a:pt x="16999" y="5625"/>
                  </a:lnTo>
                  <a:lnTo>
                    <a:pt x="16374" y="5125"/>
                  </a:lnTo>
                  <a:lnTo>
                    <a:pt x="16249" y="5063"/>
                  </a:lnTo>
                  <a:lnTo>
                    <a:pt x="16062" y="4938"/>
                  </a:lnTo>
                  <a:lnTo>
                    <a:pt x="15874" y="4875"/>
                  </a:lnTo>
                  <a:lnTo>
                    <a:pt x="15062" y="4875"/>
                  </a:lnTo>
                  <a:lnTo>
                    <a:pt x="14749" y="4813"/>
                  </a:lnTo>
                  <a:lnTo>
                    <a:pt x="14312" y="4813"/>
                  </a:lnTo>
                  <a:lnTo>
                    <a:pt x="14249" y="4688"/>
                  </a:lnTo>
                  <a:lnTo>
                    <a:pt x="14187" y="4625"/>
                  </a:lnTo>
                  <a:lnTo>
                    <a:pt x="14124" y="4500"/>
                  </a:lnTo>
                  <a:lnTo>
                    <a:pt x="14124" y="4250"/>
                  </a:lnTo>
                  <a:lnTo>
                    <a:pt x="14124" y="3875"/>
                  </a:lnTo>
                  <a:lnTo>
                    <a:pt x="14187" y="3375"/>
                  </a:lnTo>
                  <a:lnTo>
                    <a:pt x="14249" y="3000"/>
                  </a:lnTo>
                  <a:lnTo>
                    <a:pt x="14499" y="2625"/>
                  </a:lnTo>
                  <a:lnTo>
                    <a:pt x="14687" y="2375"/>
                  </a:lnTo>
                  <a:lnTo>
                    <a:pt x="14749" y="2188"/>
                  </a:lnTo>
                  <a:lnTo>
                    <a:pt x="14812" y="2000"/>
                  </a:lnTo>
                  <a:lnTo>
                    <a:pt x="14874" y="1813"/>
                  </a:lnTo>
                  <a:lnTo>
                    <a:pt x="14937" y="1625"/>
                  </a:lnTo>
                  <a:lnTo>
                    <a:pt x="14812" y="1563"/>
                  </a:lnTo>
                  <a:lnTo>
                    <a:pt x="14062" y="1000"/>
                  </a:lnTo>
                  <a:lnTo>
                    <a:pt x="13812" y="813"/>
                  </a:lnTo>
                  <a:lnTo>
                    <a:pt x="13687" y="625"/>
                  </a:lnTo>
                  <a:lnTo>
                    <a:pt x="13624" y="500"/>
                  </a:lnTo>
                  <a:lnTo>
                    <a:pt x="13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5"/>
            <p:cNvSpPr/>
            <p:nvPr/>
          </p:nvSpPr>
          <p:spPr>
            <a:xfrm>
              <a:off x="5294731" y="2004973"/>
              <a:ext cx="89774" cy="94883"/>
            </a:xfrm>
            <a:custGeom>
              <a:avLst/>
              <a:gdLst/>
              <a:ahLst/>
              <a:cxnLst/>
              <a:rect l="l" t="t" r="r" b="b"/>
              <a:pathLst>
                <a:path w="5500" h="5813" extrusionOk="0">
                  <a:moveTo>
                    <a:pt x="1750" y="1"/>
                  </a:moveTo>
                  <a:lnTo>
                    <a:pt x="875" y="313"/>
                  </a:lnTo>
                  <a:lnTo>
                    <a:pt x="688" y="375"/>
                  </a:lnTo>
                  <a:lnTo>
                    <a:pt x="125" y="563"/>
                  </a:lnTo>
                  <a:lnTo>
                    <a:pt x="0" y="625"/>
                  </a:lnTo>
                  <a:lnTo>
                    <a:pt x="63" y="750"/>
                  </a:lnTo>
                  <a:lnTo>
                    <a:pt x="125" y="875"/>
                  </a:lnTo>
                  <a:lnTo>
                    <a:pt x="313" y="1250"/>
                  </a:lnTo>
                  <a:lnTo>
                    <a:pt x="563" y="2000"/>
                  </a:lnTo>
                  <a:lnTo>
                    <a:pt x="938" y="2750"/>
                  </a:lnTo>
                  <a:lnTo>
                    <a:pt x="1125" y="3250"/>
                  </a:lnTo>
                  <a:lnTo>
                    <a:pt x="1313" y="3813"/>
                  </a:lnTo>
                  <a:lnTo>
                    <a:pt x="1438" y="4563"/>
                  </a:lnTo>
                  <a:lnTo>
                    <a:pt x="1500" y="4813"/>
                  </a:lnTo>
                  <a:lnTo>
                    <a:pt x="1563" y="4938"/>
                  </a:lnTo>
                  <a:lnTo>
                    <a:pt x="1563" y="5188"/>
                  </a:lnTo>
                  <a:lnTo>
                    <a:pt x="1625" y="5375"/>
                  </a:lnTo>
                  <a:lnTo>
                    <a:pt x="1625" y="5625"/>
                  </a:lnTo>
                  <a:lnTo>
                    <a:pt x="1625" y="5750"/>
                  </a:lnTo>
                  <a:lnTo>
                    <a:pt x="1625" y="5813"/>
                  </a:lnTo>
                  <a:lnTo>
                    <a:pt x="1688" y="5813"/>
                  </a:lnTo>
                  <a:lnTo>
                    <a:pt x="1750" y="5750"/>
                  </a:lnTo>
                  <a:lnTo>
                    <a:pt x="1813" y="5750"/>
                  </a:lnTo>
                  <a:lnTo>
                    <a:pt x="2437" y="5313"/>
                  </a:lnTo>
                  <a:lnTo>
                    <a:pt x="2875" y="5000"/>
                  </a:lnTo>
                  <a:lnTo>
                    <a:pt x="3125" y="4563"/>
                  </a:lnTo>
                  <a:lnTo>
                    <a:pt x="3125" y="4375"/>
                  </a:lnTo>
                  <a:lnTo>
                    <a:pt x="3000" y="2625"/>
                  </a:lnTo>
                  <a:lnTo>
                    <a:pt x="3062" y="2500"/>
                  </a:lnTo>
                  <a:lnTo>
                    <a:pt x="3062" y="2375"/>
                  </a:lnTo>
                  <a:lnTo>
                    <a:pt x="3187" y="2313"/>
                  </a:lnTo>
                  <a:lnTo>
                    <a:pt x="3250" y="2250"/>
                  </a:lnTo>
                  <a:lnTo>
                    <a:pt x="3750" y="2188"/>
                  </a:lnTo>
                  <a:lnTo>
                    <a:pt x="3937" y="2250"/>
                  </a:lnTo>
                  <a:lnTo>
                    <a:pt x="4062" y="2313"/>
                  </a:lnTo>
                  <a:lnTo>
                    <a:pt x="4125" y="2438"/>
                  </a:lnTo>
                  <a:lnTo>
                    <a:pt x="4187" y="2938"/>
                  </a:lnTo>
                  <a:lnTo>
                    <a:pt x="4187" y="3250"/>
                  </a:lnTo>
                  <a:lnTo>
                    <a:pt x="4250" y="3563"/>
                  </a:lnTo>
                  <a:lnTo>
                    <a:pt x="4375" y="3750"/>
                  </a:lnTo>
                  <a:lnTo>
                    <a:pt x="4500" y="3875"/>
                  </a:lnTo>
                  <a:lnTo>
                    <a:pt x="4437" y="3625"/>
                  </a:lnTo>
                  <a:lnTo>
                    <a:pt x="4500" y="3375"/>
                  </a:lnTo>
                  <a:lnTo>
                    <a:pt x="4687" y="3188"/>
                  </a:lnTo>
                  <a:lnTo>
                    <a:pt x="5187" y="2875"/>
                  </a:lnTo>
                  <a:lnTo>
                    <a:pt x="5437" y="2813"/>
                  </a:lnTo>
                  <a:lnTo>
                    <a:pt x="5500" y="2750"/>
                  </a:lnTo>
                  <a:lnTo>
                    <a:pt x="5312" y="2563"/>
                  </a:lnTo>
                  <a:lnTo>
                    <a:pt x="5125" y="2375"/>
                  </a:lnTo>
                  <a:lnTo>
                    <a:pt x="4937" y="2188"/>
                  </a:lnTo>
                  <a:lnTo>
                    <a:pt x="4500" y="1938"/>
                  </a:lnTo>
                  <a:lnTo>
                    <a:pt x="4187" y="1688"/>
                  </a:lnTo>
                  <a:lnTo>
                    <a:pt x="3875" y="1563"/>
                  </a:lnTo>
                  <a:lnTo>
                    <a:pt x="3312" y="1500"/>
                  </a:lnTo>
                  <a:lnTo>
                    <a:pt x="3062" y="1438"/>
                  </a:lnTo>
                  <a:lnTo>
                    <a:pt x="2937" y="1375"/>
                  </a:lnTo>
                  <a:lnTo>
                    <a:pt x="2500" y="875"/>
                  </a:lnTo>
                  <a:lnTo>
                    <a:pt x="2000" y="250"/>
                  </a:lnTo>
                  <a:lnTo>
                    <a:pt x="17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5"/>
            <p:cNvSpPr/>
            <p:nvPr/>
          </p:nvSpPr>
          <p:spPr>
            <a:xfrm>
              <a:off x="5127425" y="2020267"/>
              <a:ext cx="183644" cy="190777"/>
            </a:xfrm>
            <a:custGeom>
              <a:avLst/>
              <a:gdLst/>
              <a:ahLst/>
              <a:cxnLst/>
              <a:rect l="l" t="t" r="r" b="b"/>
              <a:pathLst>
                <a:path w="11251" h="11688" extrusionOk="0">
                  <a:moveTo>
                    <a:pt x="9625" y="1"/>
                  </a:moveTo>
                  <a:lnTo>
                    <a:pt x="9000" y="251"/>
                  </a:lnTo>
                  <a:lnTo>
                    <a:pt x="8938" y="251"/>
                  </a:lnTo>
                  <a:lnTo>
                    <a:pt x="8500" y="438"/>
                  </a:lnTo>
                  <a:lnTo>
                    <a:pt x="8313" y="501"/>
                  </a:lnTo>
                  <a:lnTo>
                    <a:pt x="7938" y="688"/>
                  </a:lnTo>
                  <a:lnTo>
                    <a:pt x="7688" y="751"/>
                  </a:lnTo>
                  <a:lnTo>
                    <a:pt x="7313" y="938"/>
                  </a:lnTo>
                  <a:lnTo>
                    <a:pt x="7063" y="1001"/>
                  </a:lnTo>
                  <a:lnTo>
                    <a:pt x="6688" y="1126"/>
                  </a:lnTo>
                  <a:lnTo>
                    <a:pt x="6438" y="1251"/>
                  </a:lnTo>
                  <a:lnTo>
                    <a:pt x="6063" y="1376"/>
                  </a:lnTo>
                  <a:lnTo>
                    <a:pt x="5875" y="1438"/>
                  </a:lnTo>
                  <a:lnTo>
                    <a:pt x="5375" y="1563"/>
                  </a:lnTo>
                  <a:lnTo>
                    <a:pt x="4938" y="1688"/>
                  </a:lnTo>
                  <a:lnTo>
                    <a:pt x="4813" y="1751"/>
                  </a:lnTo>
                  <a:lnTo>
                    <a:pt x="4188" y="1938"/>
                  </a:lnTo>
                  <a:lnTo>
                    <a:pt x="3938" y="2001"/>
                  </a:lnTo>
                  <a:lnTo>
                    <a:pt x="3813" y="2063"/>
                  </a:lnTo>
                  <a:lnTo>
                    <a:pt x="3188" y="2251"/>
                  </a:lnTo>
                  <a:lnTo>
                    <a:pt x="2501" y="2501"/>
                  </a:lnTo>
                  <a:lnTo>
                    <a:pt x="2063" y="2626"/>
                  </a:lnTo>
                  <a:lnTo>
                    <a:pt x="1501" y="2876"/>
                  </a:lnTo>
                  <a:lnTo>
                    <a:pt x="1001" y="3063"/>
                  </a:lnTo>
                  <a:lnTo>
                    <a:pt x="813" y="3126"/>
                  </a:lnTo>
                  <a:lnTo>
                    <a:pt x="751" y="3188"/>
                  </a:lnTo>
                  <a:lnTo>
                    <a:pt x="626" y="3188"/>
                  </a:lnTo>
                  <a:lnTo>
                    <a:pt x="501" y="3251"/>
                  </a:lnTo>
                  <a:lnTo>
                    <a:pt x="251" y="3251"/>
                  </a:lnTo>
                  <a:lnTo>
                    <a:pt x="1" y="3313"/>
                  </a:lnTo>
                  <a:lnTo>
                    <a:pt x="438" y="4251"/>
                  </a:lnTo>
                  <a:lnTo>
                    <a:pt x="501" y="4313"/>
                  </a:lnTo>
                  <a:lnTo>
                    <a:pt x="626" y="4626"/>
                  </a:lnTo>
                  <a:lnTo>
                    <a:pt x="688" y="5126"/>
                  </a:lnTo>
                  <a:lnTo>
                    <a:pt x="813" y="5751"/>
                  </a:lnTo>
                  <a:lnTo>
                    <a:pt x="876" y="5938"/>
                  </a:lnTo>
                  <a:lnTo>
                    <a:pt x="1001" y="6126"/>
                  </a:lnTo>
                  <a:lnTo>
                    <a:pt x="1188" y="6501"/>
                  </a:lnTo>
                  <a:lnTo>
                    <a:pt x="1376" y="7188"/>
                  </a:lnTo>
                  <a:lnTo>
                    <a:pt x="1438" y="7625"/>
                  </a:lnTo>
                  <a:lnTo>
                    <a:pt x="1501" y="8000"/>
                  </a:lnTo>
                  <a:lnTo>
                    <a:pt x="1501" y="8375"/>
                  </a:lnTo>
                  <a:lnTo>
                    <a:pt x="1501" y="8688"/>
                  </a:lnTo>
                  <a:lnTo>
                    <a:pt x="1501" y="8813"/>
                  </a:lnTo>
                  <a:lnTo>
                    <a:pt x="1563" y="8875"/>
                  </a:lnTo>
                  <a:lnTo>
                    <a:pt x="1876" y="9313"/>
                  </a:lnTo>
                  <a:lnTo>
                    <a:pt x="2001" y="9500"/>
                  </a:lnTo>
                  <a:lnTo>
                    <a:pt x="2188" y="9813"/>
                  </a:lnTo>
                  <a:lnTo>
                    <a:pt x="2251" y="10125"/>
                  </a:lnTo>
                  <a:lnTo>
                    <a:pt x="2251" y="10438"/>
                  </a:lnTo>
                  <a:lnTo>
                    <a:pt x="2126" y="10688"/>
                  </a:lnTo>
                  <a:lnTo>
                    <a:pt x="1876" y="11000"/>
                  </a:lnTo>
                  <a:lnTo>
                    <a:pt x="1563" y="11438"/>
                  </a:lnTo>
                  <a:lnTo>
                    <a:pt x="1501" y="11563"/>
                  </a:lnTo>
                  <a:lnTo>
                    <a:pt x="1751" y="11625"/>
                  </a:lnTo>
                  <a:lnTo>
                    <a:pt x="1876" y="11688"/>
                  </a:lnTo>
                  <a:lnTo>
                    <a:pt x="1938" y="11688"/>
                  </a:lnTo>
                  <a:lnTo>
                    <a:pt x="2126" y="11500"/>
                  </a:lnTo>
                  <a:lnTo>
                    <a:pt x="2626" y="11000"/>
                  </a:lnTo>
                  <a:lnTo>
                    <a:pt x="3188" y="10563"/>
                  </a:lnTo>
                  <a:lnTo>
                    <a:pt x="4001" y="9688"/>
                  </a:lnTo>
                  <a:lnTo>
                    <a:pt x="4313" y="9313"/>
                  </a:lnTo>
                  <a:lnTo>
                    <a:pt x="4626" y="8875"/>
                  </a:lnTo>
                  <a:lnTo>
                    <a:pt x="4813" y="8563"/>
                  </a:lnTo>
                  <a:lnTo>
                    <a:pt x="4938" y="8438"/>
                  </a:lnTo>
                  <a:lnTo>
                    <a:pt x="5063" y="8250"/>
                  </a:lnTo>
                  <a:lnTo>
                    <a:pt x="5188" y="8188"/>
                  </a:lnTo>
                  <a:lnTo>
                    <a:pt x="5563" y="7813"/>
                  </a:lnTo>
                  <a:lnTo>
                    <a:pt x="5688" y="7750"/>
                  </a:lnTo>
                  <a:lnTo>
                    <a:pt x="5813" y="7750"/>
                  </a:lnTo>
                  <a:lnTo>
                    <a:pt x="6313" y="7563"/>
                  </a:lnTo>
                  <a:lnTo>
                    <a:pt x="6688" y="7438"/>
                  </a:lnTo>
                  <a:lnTo>
                    <a:pt x="7188" y="7251"/>
                  </a:lnTo>
                  <a:lnTo>
                    <a:pt x="8125" y="6751"/>
                  </a:lnTo>
                  <a:lnTo>
                    <a:pt x="8563" y="6376"/>
                  </a:lnTo>
                  <a:lnTo>
                    <a:pt x="9313" y="6001"/>
                  </a:lnTo>
                  <a:lnTo>
                    <a:pt x="9750" y="5751"/>
                  </a:lnTo>
                  <a:lnTo>
                    <a:pt x="10188" y="5688"/>
                  </a:lnTo>
                  <a:lnTo>
                    <a:pt x="10438" y="5563"/>
                  </a:lnTo>
                  <a:lnTo>
                    <a:pt x="11000" y="5313"/>
                  </a:lnTo>
                  <a:lnTo>
                    <a:pt x="11250" y="5188"/>
                  </a:lnTo>
                  <a:lnTo>
                    <a:pt x="11250" y="5126"/>
                  </a:lnTo>
                  <a:lnTo>
                    <a:pt x="11188" y="4438"/>
                  </a:lnTo>
                  <a:lnTo>
                    <a:pt x="11063" y="3751"/>
                  </a:lnTo>
                  <a:lnTo>
                    <a:pt x="10875" y="2876"/>
                  </a:lnTo>
                  <a:lnTo>
                    <a:pt x="10750" y="2438"/>
                  </a:lnTo>
                  <a:lnTo>
                    <a:pt x="10625" y="2188"/>
                  </a:lnTo>
                  <a:lnTo>
                    <a:pt x="10250" y="1313"/>
                  </a:lnTo>
                  <a:lnTo>
                    <a:pt x="9938" y="501"/>
                  </a:lnTo>
                  <a:lnTo>
                    <a:pt x="9750" y="188"/>
                  </a:lnTo>
                  <a:lnTo>
                    <a:pt x="9688" y="126"/>
                  </a:lnTo>
                  <a:lnTo>
                    <a:pt x="96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5"/>
            <p:cNvSpPr/>
            <p:nvPr/>
          </p:nvSpPr>
          <p:spPr>
            <a:xfrm>
              <a:off x="4499058" y="1686701"/>
              <a:ext cx="654908" cy="598807"/>
            </a:xfrm>
            <a:custGeom>
              <a:avLst/>
              <a:gdLst/>
              <a:ahLst/>
              <a:cxnLst/>
              <a:rect l="l" t="t" r="r" b="b"/>
              <a:pathLst>
                <a:path w="40123" h="36686" extrusionOk="0">
                  <a:moveTo>
                    <a:pt x="29436" y="1"/>
                  </a:moveTo>
                  <a:lnTo>
                    <a:pt x="23999" y="2313"/>
                  </a:lnTo>
                  <a:lnTo>
                    <a:pt x="23311" y="2563"/>
                  </a:lnTo>
                  <a:lnTo>
                    <a:pt x="22561" y="2876"/>
                  </a:lnTo>
                  <a:lnTo>
                    <a:pt x="22249" y="2938"/>
                  </a:lnTo>
                  <a:lnTo>
                    <a:pt x="21999" y="3000"/>
                  </a:lnTo>
                  <a:lnTo>
                    <a:pt x="21561" y="3000"/>
                  </a:lnTo>
                  <a:lnTo>
                    <a:pt x="21124" y="2938"/>
                  </a:lnTo>
                  <a:lnTo>
                    <a:pt x="19937" y="4500"/>
                  </a:lnTo>
                  <a:lnTo>
                    <a:pt x="18999" y="5938"/>
                  </a:lnTo>
                  <a:lnTo>
                    <a:pt x="17874" y="7813"/>
                  </a:lnTo>
                  <a:lnTo>
                    <a:pt x="17687" y="8063"/>
                  </a:lnTo>
                  <a:lnTo>
                    <a:pt x="17624" y="8250"/>
                  </a:lnTo>
                  <a:lnTo>
                    <a:pt x="17624" y="8438"/>
                  </a:lnTo>
                  <a:lnTo>
                    <a:pt x="17749" y="8813"/>
                  </a:lnTo>
                  <a:lnTo>
                    <a:pt x="17812" y="9063"/>
                  </a:lnTo>
                  <a:lnTo>
                    <a:pt x="17874" y="9313"/>
                  </a:lnTo>
                  <a:lnTo>
                    <a:pt x="17874" y="9625"/>
                  </a:lnTo>
                  <a:lnTo>
                    <a:pt x="17812" y="9750"/>
                  </a:lnTo>
                  <a:lnTo>
                    <a:pt x="17687" y="9938"/>
                  </a:lnTo>
                  <a:lnTo>
                    <a:pt x="16749" y="11125"/>
                  </a:lnTo>
                  <a:lnTo>
                    <a:pt x="16249" y="11875"/>
                  </a:lnTo>
                  <a:lnTo>
                    <a:pt x="15937" y="12375"/>
                  </a:lnTo>
                  <a:lnTo>
                    <a:pt x="15624" y="12875"/>
                  </a:lnTo>
                  <a:lnTo>
                    <a:pt x="15437" y="13250"/>
                  </a:lnTo>
                  <a:lnTo>
                    <a:pt x="15249" y="13562"/>
                  </a:lnTo>
                  <a:lnTo>
                    <a:pt x="15624" y="13687"/>
                  </a:lnTo>
                  <a:lnTo>
                    <a:pt x="15999" y="13812"/>
                  </a:lnTo>
                  <a:lnTo>
                    <a:pt x="16374" y="13812"/>
                  </a:lnTo>
                  <a:lnTo>
                    <a:pt x="16687" y="13875"/>
                  </a:lnTo>
                  <a:lnTo>
                    <a:pt x="16812" y="13937"/>
                  </a:lnTo>
                  <a:lnTo>
                    <a:pt x="16937" y="14062"/>
                  </a:lnTo>
                  <a:lnTo>
                    <a:pt x="16999" y="14187"/>
                  </a:lnTo>
                  <a:lnTo>
                    <a:pt x="16999" y="14312"/>
                  </a:lnTo>
                  <a:lnTo>
                    <a:pt x="16999" y="14625"/>
                  </a:lnTo>
                  <a:lnTo>
                    <a:pt x="16937" y="14875"/>
                  </a:lnTo>
                  <a:lnTo>
                    <a:pt x="16812" y="15062"/>
                  </a:lnTo>
                  <a:lnTo>
                    <a:pt x="16687" y="15250"/>
                  </a:lnTo>
                  <a:lnTo>
                    <a:pt x="16562" y="15375"/>
                  </a:lnTo>
                  <a:lnTo>
                    <a:pt x="16624" y="15437"/>
                  </a:lnTo>
                  <a:lnTo>
                    <a:pt x="16812" y="15625"/>
                  </a:lnTo>
                  <a:lnTo>
                    <a:pt x="16999" y="15750"/>
                  </a:lnTo>
                  <a:lnTo>
                    <a:pt x="17312" y="16062"/>
                  </a:lnTo>
                  <a:lnTo>
                    <a:pt x="17437" y="16312"/>
                  </a:lnTo>
                  <a:lnTo>
                    <a:pt x="17499" y="16625"/>
                  </a:lnTo>
                  <a:lnTo>
                    <a:pt x="17499" y="16937"/>
                  </a:lnTo>
                  <a:lnTo>
                    <a:pt x="17499" y="17187"/>
                  </a:lnTo>
                  <a:lnTo>
                    <a:pt x="17312" y="17750"/>
                  </a:lnTo>
                  <a:lnTo>
                    <a:pt x="17124" y="18062"/>
                  </a:lnTo>
                  <a:lnTo>
                    <a:pt x="16937" y="18312"/>
                  </a:lnTo>
                  <a:lnTo>
                    <a:pt x="16624" y="18437"/>
                  </a:lnTo>
                  <a:lnTo>
                    <a:pt x="16374" y="18562"/>
                  </a:lnTo>
                  <a:lnTo>
                    <a:pt x="16124" y="18750"/>
                  </a:lnTo>
                  <a:lnTo>
                    <a:pt x="15687" y="19187"/>
                  </a:lnTo>
                  <a:lnTo>
                    <a:pt x="15374" y="19687"/>
                  </a:lnTo>
                  <a:lnTo>
                    <a:pt x="15187" y="19999"/>
                  </a:lnTo>
                  <a:lnTo>
                    <a:pt x="14874" y="20437"/>
                  </a:lnTo>
                  <a:lnTo>
                    <a:pt x="14437" y="20937"/>
                  </a:lnTo>
                  <a:lnTo>
                    <a:pt x="14187" y="21187"/>
                  </a:lnTo>
                  <a:lnTo>
                    <a:pt x="13874" y="21374"/>
                  </a:lnTo>
                  <a:lnTo>
                    <a:pt x="13437" y="21562"/>
                  </a:lnTo>
                  <a:lnTo>
                    <a:pt x="12937" y="21874"/>
                  </a:lnTo>
                  <a:lnTo>
                    <a:pt x="12312" y="22124"/>
                  </a:lnTo>
                  <a:lnTo>
                    <a:pt x="11625" y="22374"/>
                  </a:lnTo>
                  <a:lnTo>
                    <a:pt x="10812" y="22562"/>
                  </a:lnTo>
                  <a:lnTo>
                    <a:pt x="10000" y="22687"/>
                  </a:lnTo>
                  <a:lnTo>
                    <a:pt x="9437" y="22812"/>
                  </a:lnTo>
                  <a:lnTo>
                    <a:pt x="8750" y="22812"/>
                  </a:lnTo>
                  <a:lnTo>
                    <a:pt x="8062" y="22687"/>
                  </a:lnTo>
                  <a:lnTo>
                    <a:pt x="7250" y="22687"/>
                  </a:lnTo>
                  <a:lnTo>
                    <a:pt x="6500" y="22999"/>
                  </a:lnTo>
                  <a:lnTo>
                    <a:pt x="5437" y="23374"/>
                  </a:lnTo>
                  <a:lnTo>
                    <a:pt x="3750" y="24187"/>
                  </a:lnTo>
                  <a:lnTo>
                    <a:pt x="3313" y="24437"/>
                  </a:lnTo>
                  <a:lnTo>
                    <a:pt x="2875" y="24749"/>
                  </a:lnTo>
                  <a:lnTo>
                    <a:pt x="2250" y="25249"/>
                  </a:lnTo>
                  <a:lnTo>
                    <a:pt x="2125" y="25437"/>
                  </a:lnTo>
                  <a:lnTo>
                    <a:pt x="2000" y="25749"/>
                  </a:lnTo>
                  <a:lnTo>
                    <a:pt x="1875" y="26249"/>
                  </a:lnTo>
                  <a:lnTo>
                    <a:pt x="1938" y="26312"/>
                  </a:lnTo>
                  <a:lnTo>
                    <a:pt x="2063" y="26437"/>
                  </a:lnTo>
                  <a:lnTo>
                    <a:pt x="2313" y="26812"/>
                  </a:lnTo>
                  <a:lnTo>
                    <a:pt x="3000" y="27499"/>
                  </a:lnTo>
                  <a:lnTo>
                    <a:pt x="3438" y="27999"/>
                  </a:lnTo>
                  <a:lnTo>
                    <a:pt x="3750" y="28374"/>
                  </a:lnTo>
                  <a:lnTo>
                    <a:pt x="3813" y="28499"/>
                  </a:lnTo>
                  <a:lnTo>
                    <a:pt x="3875" y="28686"/>
                  </a:lnTo>
                  <a:lnTo>
                    <a:pt x="4000" y="28874"/>
                  </a:lnTo>
                  <a:lnTo>
                    <a:pt x="4000" y="29186"/>
                  </a:lnTo>
                  <a:lnTo>
                    <a:pt x="3938" y="29499"/>
                  </a:lnTo>
                  <a:lnTo>
                    <a:pt x="3625" y="29999"/>
                  </a:lnTo>
                  <a:lnTo>
                    <a:pt x="2813" y="31124"/>
                  </a:lnTo>
                  <a:lnTo>
                    <a:pt x="2000" y="32311"/>
                  </a:lnTo>
                  <a:lnTo>
                    <a:pt x="1625" y="32811"/>
                  </a:lnTo>
                  <a:lnTo>
                    <a:pt x="1438" y="33124"/>
                  </a:lnTo>
                  <a:lnTo>
                    <a:pt x="1188" y="33561"/>
                  </a:lnTo>
                  <a:lnTo>
                    <a:pt x="813" y="34124"/>
                  </a:lnTo>
                  <a:lnTo>
                    <a:pt x="438" y="34624"/>
                  </a:lnTo>
                  <a:lnTo>
                    <a:pt x="0" y="35061"/>
                  </a:lnTo>
                  <a:lnTo>
                    <a:pt x="500" y="36686"/>
                  </a:lnTo>
                  <a:lnTo>
                    <a:pt x="26186" y="27874"/>
                  </a:lnTo>
                  <a:lnTo>
                    <a:pt x="26499" y="27812"/>
                  </a:lnTo>
                  <a:lnTo>
                    <a:pt x="27374" y="27812"/>
                  </a:lnTo>
                  <a:lnTo>
                    <a:pt x="27624" y="27874"/>
                  </a:lnTo>
                  <a:lnTo>
                    <a:pt x="27873" y="27999"/>
                  </a:lnTo>
                  <a:lnTo>
                    <a:pt x="27998" y="28186"/>
                  </a:lnTo>
                  <a:lnTo>
                    <a:pt x="28186" y="28624"/>
                  </a:lnTo>
                  <a:lnTo>
                    <a:pt x="28248" y="28811"/>
                  </a:lnTo>
                  <a:lnTo>
                    <a:pt x="28373" y="28874"/>
                  </a:lnTo>
                  <a:lnTo>
                    <a:pt x="28748" y="28874"/>
                  </a:lnTo>
                  <a:lnTo>
                    <a:pt x="29061" y="28811"/>
                  </a:lnTo>
                  <a:lnTo>
                    <a:pt x="29311" y="28874"/>
                  </a:lnTo>
                  <a:lnTo>
                    <a:pt x="29498" y="28936"/>
                  </a:lnTo>
                  <a:lnTo>
                    <a:pt x="29623" y="29061"/>
                  </a:lnTo>
                  <a:lnTo>
                    <a:pt x="29623" y="29186"/>
                  </a:lnTo>
                  <a:lnTo>
                    <a:pt x="29811" y="29749"/>
                  </a:lnTo>
                  <a:lnTo>
                    <a:pt x="29998" y="30061"/>
                  </a:lnTo>
                  <a:lnTo>
                    <a:pt x="30123" y="30311"/>
                  </a:lnTo>
                  <a:lnTo>
                    <a:pt x="30561" y="30686"/>
                  </a:lnTo>
                  <a:lnTo>
                    <a:pt x="30811" y="30936"/>
                  </a:lnTo>
                  <a:lnTo>
                    <a:pt x="31061" y="31124"/>
                  </a:lnTo>
                  <a:lnTo>
                    <a:pt x="31498" y="31124"/>
                  </a:lnTo>
                  <a:lnTo>
                    <a:pt x="31998" y="31061"/>
                  </a:lnTo>
                  <a:lnTo>
                    <a:pt x="32248" y="31124"/>
                  </a:lnTo>
                  <a:lnTo>
                    <a:pt x="32436" y="31186"/>
                  </a:lnTo>
                  <a:lnTo>
                    <a:pt x="32748" y="31436"/>
                  </a:lnTo>
                  <a:lnTo>
                    <a:pt x="32873" y="31624"/>
                  </a:lnTo>
                  <a:lnTo>
                    <a:pt x="32998" y="31749"/>
                  </a:lnTo>
                  <a:lnTo>
                    <a:pt x="33123" y="31811"/>
                  </a:lnTo>
                  <a:lnTo>
                    <a:pt x="34248" y="31936"/>
                  </a:lnTo>
                  <a:lnTo>
                    <a:pt x="34498" y="31999"/>
                  </a:lnTo>
                  <a:lnTo>
                    <a:pt x="36373" y="32686"/>
                  </a:lnTo>
                  <a:lnTo>
                    <a:pt x="36810" y="32436"/>
                  </a:lnTo>
                  <a:lnTo>
                    <a:pt x="37123" y="32374"/>
                  </a:lnTo>
                  <a:lnTo>
                    <a:pt x="37373" y="32374"/>
                  </a:lnTo>
                  <a:lnTo>
                    <a:pt x="37748" y="32499"/>
                  </a:lnTo>
                  <a:lnTo>
                    <a:pt x="38185" y="32686"/>
                  </a:lnTo>
                  <a:lnTo>
                    <a:pt x="38748" y="32999"/>
                  </a:lnTo>
                  <a:lnTo>
                    <a:pt x="39435" y="33499"/>
                  </a:lnTo>
                  <a:lnTo>
                    <a:pt x="39685" y="33061"/>
                  </a:lnTo>
                  <a:lnTo>
                    <a:pt x="39935" y="32686"/>
                  </a:lnTo>
                  <a:lnTo>
                    <a:pt x="39810" y="32624"/>
                  </a:lnTo>
                  <a:lnTo>
                    <a:pt x="39748" y="32561"/>
                  </a:lnTo>
                  <a:lnTo>
                    <a:pt x="39498" y="32436"/>
                  </a:lnTo>
                  <a:lnTo>
                    <a:pt x="39310" y="32311"/>
                  </a:lnTo>
                  <a:lnTo>
                    <a:pt x="39248" y="32124"/>
                  </a:lnTo>
                  <a:lnTo>
                    <a:pt x="39248" y="31999"/>
                  </a:lnTo>
                  <a:lnTo>
                    <a:pt x="39310" y="31811"/>
                  </a:lnTo>
                  <a:lnTo>
                    <a:pt x="39435" y="31624"/>
                  </a:lnTo>
                  <a:lnTo>
                    <a:pt x="39498" y="31561"/>
                  </a:lnTo>
                  <a:lnTo>
                    <a:pt x="39498" y="31499"/>
                  </a:lnTo>
                  <a:lnTo>
                    <a:pt x="39873" y="31061"/>
                  </a:lnTo>
                  <a:lnTo>
                    <a:pt x="40060" y="30749"/>
                  </a:lnTo>
                  <a:lnTo>
                    <a:pt x="40123" y="30624"/>
                  </a:lnTo>
                  <a:lnTo>
                    <a:pt x="40060" y="30499"/>
                  </a:lnTo>
                  <a:lnTo>
                    <a:pt x="39998" y="30311"/>
                  </a:lnTo>
                  <a:lnTo>
                    <a:pt x="39810" y="30124"/>
                  </a:lnTo>
                  <a:lnTo>
                    <a:pt x="39560" y="29749"/>
                  </a:lnTo>
                  <a:lnTo>
                    <a:pt x="39435" y="29499"/>
                  </a:lnTo>
                  <a:lnTo>
                    <a:pt x="39310" y="29249"/>
                  </a:lnTo>
                  <a:lnTo>
                    <a:pt x="39310" y="28999"/>
                  </a:lnTo>
                  <a:lnTo>
                    <a:pt x="39373" y="28749"/>
                  </a:lnTo>
                  <a:lnTo>
                    <a:pt x="39373" y="28436"/>
                  </a:lnTo>
                  <a:lnTo>
                    <a:pt x="39248" y="27812"/>
                  </a:lnTo>
                  <a:lnTo>
                    <a:pt x="39060" y="27187"/>
                  </a:lnTo>
                  <a:lnTo>
                    <a:pt x="38873" y="26874"/>
                  </a:lnTo>
                  <a:lnTo>
                    <a:pt x="38748" y="26624"/>
                  </a:lnTo>
                  <a:lnTo>
                    <a:pt x="38685" y="26312"/>
                  </a:lnTo>
                  <a:lnTo>
                    <a:pt x="38435" y="25062"/>
                  </a:lnTo>
                  <a:lnTo>
                    <a:pt x="37685" y="23687"/>
                  </a:lnTo>
                  <a:lnTo>
                    <a:pt x="37685" y="23562"/>
                  </a:lnTo>
                  <a:lnTo>
                    <a:pt x="36873" y="17687"/>
                  </a:lnTo>
                  <a:lnTo>
                    <a:pt x="36748" y="17375"/>
                  </a:lnTo>
                  <a:lnTo>
                    <a:pt x="36685" y="17187"/>
                  </a:lnTo>
                  <a:lnTo>
                    <a:pt x="36560" y="17062"/>
                  </a:lnTo>
                  <a:lnTo>
                    <a:pt x="36498" y="17000"/>
                  </a:lnTo>
                  <a:lnTo>
                    <a:pt x="36435" y="16812"/>
                  </a:lnTo>
                  <a:lnTo>
                    <a:pt x="36248" y="16437"/>
                  </a:lnTo>
                  <a:lnTo>
                    <a:pt x="36060" y="16062"/>
                  </a:lnTo>
                  <a:lnTo>
                    <a:pt x="35935" y="15500"/>
                  </a:lnTo>
                  <a:lnTo>
                    <a:pt x="35748" y="15000"/>
                  </a:lnTo>
                  <a:lnTo>
                    <a:pt x="35373" y="14062"/>
                  </a:lnTo>
                  <a:lnTo>
                    <a:pt x="35311" y="13625"/>
                  </a:lnTo>
                  <a:lnTo>
                    <a:pt x="35061" y="12625"/>
                  </a:lnTo>
                  <a:lnTo>
                    <a:pt x="34811" y="12125"/>
                  </a:lnTo>
                  <a:lnTo>
                    <a:pt x="34373" y="11375"/>
                  </a:lnTo>
                  <a:lnTo>
                    <a:pt x="34311" y="11312"/>
                  </a:lnTo>
                  <a:lnTo>
                    <a:pt x="34186" y="11250"/>
                  </a:lnTo>
                  <a:lnTo>
                    <a:pt x="33748" y="11250"/>
                  </a:lnTo>
                  <a:lnTo>
                    <a:pt x="33623" y="11188"/>
                  </a:lnTo>
                  <a:lnTo>
                    <a:pt x="33436" y="11000"/>
                  </a:lnTo>
                  <a:lnTo>
                    <a:pt x="33311" y="10813"/>
                  </a:lnTo>
                  <a:lnTo>
                    <a:pt x="33186" y="10563"/>
                  </a:lnTo>
                  <a:lnTo>
                    <a:pt x="33123" y="10188"/>
                  </a:lnTo>
                  <a:lnTo>
                    <a:pt x="33123" y="9750"/>
                  </a:lnTo>
                  <a:lnTo>
                    <a:pt x="33061" y="9375"/>
                  </a:lnTo>
                  <a:lnTo>
                    <a:pt x="32811" y="8875"/>
                  </a:lnTo>
                  <a:lnTo>
                    <a:pt x="32623" y="8563"/>
                  </a:lnTo>
                  <a:lnTo>
                    <a:pt x="32373" y="8250"/>
                  </a:lnTo>
                  <a:lnTo>
                    <a:pt x="32123" y="8000"/>
                  </a:lnTo>
                  <a:lnTo>
                    <a:pt x="31998" y="7750"/>
                  </a:lnTo>
                  <a:lnTo>
                    <a:pt x="31873" y="7438"/>
                  </a:lnTo>
                  <a:lnTo>
                    <a:pt x="31811" y="7125"/>
                  </a:lnTo>
                  <a:lnTo>
                    <a:pt x="31748" y="6875"/>
                  </a:lnTo>
                  <a:lnTo>
                    <a:pt x="31811" y="6438"/>
                  </a:lnTo>
                  <a:lnTo>
                    <a:pt x="31873" y="6063"/>
                  </a:lnTo>
                  <a:lnTo>
                    <a:pt x="31998" y="5813"/>
                  </a:lnTo>
                  <a:lnTo>
                    <a:pt x="32061" y="5625"/>
                  </a:lnTo>
                  <a:lnTo>
                    <a:pt x="32123" y="5313"/>
                  </a:lnTo>
                  <a:lnTo>
                    <a:pt x="32061" y="5000"/>
                  </a:lnTo>
                  <a:lnTo>
                    <a:pt x="31998" y="4813"/>
                  </a:lnTo>
                  <a:lnTo>
                    <a:pt x="31748" y="4438"/>
                  </a:lnTo>
                  <a:lnTo>
                    <a:pt x="31248" y="3563"/>
                  </a:lnTo>
                  <a:lnTo>
                    <a:pt x="30998" y="3125"/>
                  </a:lnTo>
                  <a:lnTo>
                    <a:pt x="30811" y="2688"/>
                  </a:lnTo>
                  <a:lnTo>
                    <a:pt x="30748" y="2501"/>
                  </a:lnTo>
                  <a:lnTo>
                    <a:pt x="30686" y="2438"/>
                  </a:lnTo>
                  <a:lnTo>
                    <a:pt x="30686" y="2313"/>
                  </a:lnTo>
                  <a:lnTo>
                    <a:pt x="30561" y="2126"/>
                  </a:lnTo>
                  <a:lnTo>
                    <a:pt x="30498" y="2063"/>
                  </a:lnTo>
                  <a:lnTo>
                    <a:pt x="30436" y="1813"/>
                  </a:lnTo>
                  <a:lnTo>
                    <a:pt x="30373" y="1751"/>
                  </a:lnTo>
                  <a:lnTo>
                    <a:pt x="30248" y="1438"/>
                  </a:lnTo>
                  <a:lnTo>
                    <a:pt x="30186" y="1376"/>
                  </a:lnTo>
                  <a:lnTo>
                    <a:pt x="29998" y="1063"/>
                  </a:lnTo>
                  <a:lnTo>
                    <a:pt x="29936" y="938"/>
                  </a:lnTo>
                  <a:lnTo>
                    <a:pt x="29811" y="626"/>
                  </a:lnTo>
                  <a:lnTo>
                    <a:pt x="29686" y="438"/>
                  </a:lnTo>
                  <a:lnTo>
                    <a:pt x="29561" y="188"/>
                  </a:lnTo>
                  <a:lnTo>
                    <a:pt x="294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5"/>
            <p:cNvSpPr/>
            <p:nvPr/>
          </p:nvSpPr>
          <p:spPr>
            <a:xfrm>
              <a:off x="5018277" y="2215109"/>
              <a:ext cx="156092" cy="318289"/>
            </a:xfrm>
            <a:custGeom>
              <a:avLst/>
              <a:gdLst/>
              <a:ahLst/>
              <a:cxnLst/>
              <a:rect l="l" t="t" r="r" b="b"/>
              <a:pathLst>
                <a:path w="9563" h="19500" extrusionOk="0">
                  <a:moveTo>
                    <a:pt x="1063" y="1"/>
                  </a:moveTo>
                  <a:lnTo>
                    <a:pt x="1063" y="63"/>
                  </a:lnTo>
                  <a:lnTo>
                    <a:pt x="938" y="251"/>
                  </a:lnTo>
                  <a:lnTo>
                    <a:pt x="813" y="626"/>
                  </a:lnTo>
                  <a:lnTo>
                    <a:pt x="751" y="1001"/>
                  </a:lnTo>
                  <a:lnTo>
                    <a:pt x="876" y="1876"/>
                  </a:lnTo>
                  <a:lnTo>
                    <a:pt x="876" y="2126"/>
                  </a:lnTo>
                  <a:lnTo>
                    <a:pt x="813" y="2313"/>
                  </a:lnTo>
                  <a:lnTo>
                    <a:pt x="563" y="2688"/>
                  </a:lnTo>
                  <a:lnTo>
                    <a:pt x="438" y="2813"/>
                  </a:lnTo>
                  <a:lnTo>
                    <a:pt x="251" y="3001"/>
                  </a:lnTo>
                  <a:lnTo>
                    <a:pt x="126" y="3126"/>
                  </a:lnTo>
                  <a:lnTo>
                    <a:pt x="1" y="3251"/>
                  </a:lnTo>
                  <a:lnTo>
                    <a:pt x="63" y="3438"/>
                  </a:lnTo>
                  <a:lnTo>
                    <a:pt x="188" y="3563"/>
                  </a:lnTo>
                  <a:lnTo>
                    <a:pt x="251" y="3563"/>
                  </a:lnTo>
                  <a:lnTo>
                    <a:pt x="501" y="3688"/>
                  </a:lnTo>
                  <a:lnTo>
                    <a:pt x="688" y="3876"/>
                  </a:lnTo>
                  <a:lnTo>
                    <a:pt x="751" y="4125"/>
                  </a:lnTo>
                  <a:lnTo>
                    <a:pt x="751" y="4563"/>
                  </a:lnTo>
                  <a:lnTo>
                    <a:pt x="563" y="5000"/>
                  </a:lnTo>
                  <a:lnTo>
                    <a:pt x="438" y="5375"/>
                  </a:lnTo>
                  <a:lnTo>
                    <a:pt x="313" y="5625"/>
                  </a:lnTo>
                  <a:lnTo>
                    <a:pt x="501" y="6000"/>
                  </a:lnTo>
                  <a:lnTo>
                    <a:pt x="626" y="6500"/>
                  </a:lnTo>
                  <a:lnTo>
                    <a:pt x="751" y="6688"/>
                  </a:lnTo>
                  <a:lnTo>
                    <a:pt x="751" y="6750"/>
                  </a:lnTo>
                  <a:lnTo>
                    <a:pt x="1313" y="6750"/>
                  </a:lnTo>
                  <a:lnTo>
                    <a:pt x="1563" y="6875"/>
                  </a:lnTo>
                  <a:lnTo>
                    <a:pt x="1751" y="7000"/>
                  </a:lnTo>
                  <a:lnTo>
                    <a:pt x="2001" y="7188"/>
                  </a:lnTo>
                  <a:lnTo>
                    <a:pt x="2063" y="7313"/>
                  </a:lnTo>
                  <a:lnTo>
                    <a:pt x="2188" y="7500"/>
                  </a:lnTo>
                  <a:lnTo>
                    <a:pt x="2188" y="7625"/>
                  </a:lnTo>
                  <a:lnTo>
                    <a:pt x="2188" y="7750"/>
                  </a:lnTo>
                  <a:lnTo>
                    <a:pt x="2688" y="7938"/>
                  </a:lnTo>
                  <a:lnTo>
                    <a:pt x="3376" y="8125"/>
                  </a:lnTo>
                  <a:lnTo>
                    <a:pt x="3813" y="8375"/>
                  </a:lnTo>
                  <a:lnTo>
                    <a:pt x="4375" y="8688"/>
                  </a:lnTo>
                  <a:lnTo>
                    <a:pt x="4500" y="8750"/>
                  </a:lnTo>
                  <a:lnTo>
                    <a:pt x="4625" y="8813"/>
                  </a:lnTo>
                  <a:lnTo>
                    <a:pt x="4813" y="8875"/>
                  </a:lnTo>
                  <a:lnTo>
                    <a:pt x="5063" y="8938"/>
                  </a:lnTo>
                  <a:lnTo>
                    <a:pt x="5188" y="9063"/>
                  </a:lnTo>
                  <a:lnTo>
                    <a:pt x="5313" y="9188"/>
                  </a:lnTo>
                  <a:lnTo>
                    <a:pt x="5313" y="9375"/>
                  </a:lnTo>
                  <a:lnTo>
                    <a:pt x="5250" y="9563"/>
                  </a:lnTo>
                  <a:lnTo>
                    <a:pt x="4938" y="9938"/>
                  </a:lnTo>
                  <a:lnTo>
                    <a:pt x="4625" y="10188"/>
                  </a:lnTo>
                  <a:lnTo>
                    <a:pt x="4063" y="10625"/>
                  </a:lnTo>
                  <a:lnTo>
                    <a:pt x="3688" y="10938"/>
                  </a:lnTo>
                  <a:lnTo>
                    <a:pt x="3438" y="11188"/>
                  </a:lnTo>
                  <a:lnTo>
                    <a:pt x="3251" y="11438"/>
                  </a:lnTo>
                  <a:lnTo>
                    <a:pt x="3126" y="11625"/>
                  </a:lnTo>
                  <a:lnTo>
                    <a:pt x="3126" y="11813"/>
                  </a:lnTo>
                  <a:lnTo>
                    <a:pt x="3063" y="12063"/>
                  </a:lnTo>
                  <a:lnTo>
                    <a:pt x="2938" y="12375"/>
                  </a:lnTo>
                  <a:lnTo>
                    <a:pt x="2751" y="12750"/>
                  </a:lnTo>
                  <a:lnTo>
                    <a:pt x="2376" y="13312"/>
                  </a:lnTo>
                  <a:lnTo>
                    <a:pt x="1688" y="14000"/>
                  </a:lnTo>
                  <a:lnTo>
                    <a:pt x="1626" y="14125"/>
                  </a:lnTo>
                  <a:lnTo>
                    <a:pt x="1563" y="14187"/>
                  </a:lnTo>
                  <a:lnTo>
                    <a:pt x="1501" y="14187"/>
                  </a:lnTo>
                  <a:lnTo>
                    <a:pt x="1501" y="14250"/>
                  </a:lnTo>
                  <a:lnTo>
                    <a:pt x="1438" y="14375"/>
                  </a:lnTo>
                  <a:lnTo>
                    <a:pt x="1438" y="14687"/>
                  </a:lnTo>
                  <a:lnTo>
                    <a:pt x="1376" y="14937"/>
                  </a:lnTo>
                  <a:lnTo>
                    <a:pt x="1376" y="15000"/>
                  </a:lnTo>
                  <a:lnTo>
                    <a:pt x="1438" y="15250"/>
                  </a:lnTo>
                  <a:lnTo>
                    <a:pt x="1751" y="15375"/>
                  </a:lnTo>
                  <a:lnTo>
                    <a:pt x="2001" y="15562"/>
                  </a:lnTo>
                  <a:lnTo>
                    <a:pt x="2188" y="15875"/>
                  </a:lnTo>
                  <a:lnTo>
                    <a:pt x="2501" y="16312"/>
                  </a:lnTo>
                  <a:lnTo>
                    <a:pt x="2688" y="16562"/>
                  </a:lnTo>
                  <a:lnTo>
                    <a:pt x="3001" y="16812"/>
                  </a:lnTo>
                  <a:lnTo>
                    <a:pt x="2876" y="17125"/>
                  </a:lnTo>
                  <a:lnTo>
                    <a:pt x="3063" y="16875"/>
                  </a:lnTo>
                  <a:lnTo>
                    <a:pt x="3251" y="17000"/>
                  </a:lnTo>
                  <a:lnTo>
                    <a:pt x="3438" y="17187"/>
                  </a:lnTo>
                  <a:lnTo>
                    <a:pt x="3501" y="17250"/>
                  </a:lnTo>
                  <a:lnTo>
                    <a:pt x="3376" y="17562"/>
                  </a:lnTo>
                  <a:lnTo>
                    <a:pt x="3563" y="17312"/>
                  </a:lnTo>
                  <a:lnTo>
                    <a:pt x="3438" y="17687"/>
                  </a:lnTo>
                  <a:lnTo>
                    <a:pt x="3688" y="17375"/>
                  </a:lnTo>
                  <a:lnTo>
                    <a:pt x="3688" y="17437"/>
                  </a:lnTo>
                  <a:lnTo>
                    <a:pt x="3751" y="17437"/>
                  </a:lnTo>
                  <a:lnTo>
                    <a:pt x="4063" y="17562"/>
                  </a:lnTo>
                  <a:lnTo>
                    <a:pt x="4375" y="17687"/>
                  </a:lnTo>
                  <a:lnTo>
                    <a:pt x="4563" y="17812"/>
                  </a:lnTo>
                  <a:lnTo>
                    <a:pt x="4875" y="17875"/>
                  </a:lnTo>
                  <a:lnTo>
                    <a:pt x="5250" y="17875"/>
                  </a:lnTo>
                  <a:lnTo>
                    <a:pt x="5688" y="17812"/>
                  </a:lnTo>
                  <a:lnTo>
                    <a:pt x="6000" y="17750"/>
                  </a:lnTo>
                  <a:lnTo>
                    <a:pt x="6375" y="17625"/>
                  </a:lnTo>
                  <a:lnTo>
                    <a:pt x="6500" y="17687"/>
                  </a:lnTo>
                  <a:lnTo>
                    <a:pt x="6688" y="17750"/>
                  </a:lnTo>
                  <a:lnTo>
                    <a:pt x="6875" y="17937"/>
                  </a:lnTo>
                  <a:lnTo>
                    <a:pt x="7063" y="18250"/>
                  </a:lnTo>
                  <a:lnTo>
                    <a:pt x="7188" y="18562"/>
                  </a:lnTo>
                  <a:lnTo>
                    <a:pt x="7250" y="18875"/>
                  </a:lnTo>
                  <a:lnTo>
                    <a:pt x="7250" y="19500"/>
                  </a:lnTo>
                  <a:lnTo>
                    <a:pt x="7500" y="19500"/>
                  </a:lnTo>
                  <a:lnTo>
                    <a:pt x="7563" y="19312"/>
                  </a:lnTo>
                  <a:lnTo>
                    <a:pt x="7625" y="19187"/>
                  </a:lnTo>
                  <a:lnTo>
                    <a:pt x="7563" y="18937"/>
                  </a:lnTo>
                  <a:lnTo>
                    <a:pt x="7438" y="18500"/>
                  </a:lnTo>
                  <a:lnTo>
                    <a:pt x="7375" y="18187"/>
                  </a:lnTo>
                  <a:lnTo>
                    <a:pt x="7313" y="17812"/>
                  </a:lnTo>
                  <a:lnTo>
                    <a:pt x="7375" y="17437"/>
                  </a:lnTo>
                  <a:lnTo>
                    <a:pt x="7500" y="16937"/>
                  </a:lnTo>
                  <a:lnTo>
                    <a:pt x="8188" y="15500"/>
                  </a:lnTo>
                  <a:lnTo>
                    <a:pt x="8625" y="14625"/>
                  </a:lnTo>
                  <a:lnTo>
                    <a:pt x="9438" y="12250"/>
                  </a:lnTo>
                  <a:lnTo>
                    <a:pt x="9563" y="11563"/>
                  </a:lnTo>
                  <a:lnTo>
                    <a:pt x="9563" y="10750"/>
                  </a:lnTo>
                  <a:lnTo>
                    <a:pt x="9438" y="10000"/>
                  </a:lnTo>
                  <a:lnTo>
                    <a:pt x="9375" y="9375"/>
                  </a:lnTo>
                  <a:lnTo>
                    <a:pt x="9250" y="9125"/>
                  </a:lnTo>
                  <a:lnTo>
                    <a:pt x="9063" y="8750"/>
                  </a:lnTo>
                  <a:lnTo>
                    <a:pt x="9000" y="8500"/>
                  </a:lnTo>
                  <a:lnTo>
                    <a:pt x="8938" y="8250"/>
                  </a:lnTo>
                  <a:lnTo>
                    <a:pt x="8875" y="7813"/>
                  </a:lnTo>
                  <a:lnTo>
                    <a:pt x="8875" y="7250"/>
                  </a:lnTo>
                  <a:lnTo>
                    <a:pt x="8750" y="6813"/>
                  </a:lnTo>
                  <a:lnTo>
                    <a:pt x="8625" y="6750"/>
                  </a:lnTo>
                  <a:lnTo>
                    <a:pt x="8438" y="6625"/>
                  </a:lnTo>
                  <a:lnTo>
                    <a:pt x="8313" y="6500"/>
                  </a:lnTo>
                  <a:lnTo>
                    <a:pt x="8250" y="6375"/>
                  </a:lnTo>
                  <a:lnTo>
                    <a:pt x="8250" y="6250"/>
                  </a:lnTo>
                  <a:lnTo>
                    <a:pt x="8063" y="5750"/>
                  </a:lnTo>
                  <a:lnTo>
                    <a:pt x="8000" y="5750"/>
                  </a:lnTo>
                  <a:lnTo>
                    <a:pt x="7750" y="5875"/>
                  </a:lnTo>
                  <a:lnTo>
                    <a:pt x="7438" y="6000"/>
                  </a:lnTo>
                  <a:lnTo>
                    <a:pt x="7188" y="6125"/>
                  </a:lnTo>
                  <a:lnTo>
                    <a:pt x="7000" y="6188"/>
                  </a:lnTo>
                  <a:lnTo>
                    <a:pt x="6875" y="6188"/>
                  </a:lnTo>
                  <a:lnTo>
                    <a:pt x="6688" y="6250"/>
                  </a:lnTo>
                  <a:lnTo>
                    <a:pt x="6563" y="6313"/>
                  </a:lnTo>
                  <a:lnTo>
                    <a:pt x="6500" y="6313"/>
                  </a:lnTo>
                  <a:lnTo>
                    <a:pt x="6313" y="6375"/>
                  </a:lnTo>
                  <a:lnTo>
                    <a:pt x="6250" y="6438"/>
                  </a:lnTo>
                  <a:lnTo>
                    <a:pt x="6063" y="6375"/>
                  </a:lnTo>
                  <a:lnTo>
                    <a:pt x="5875" y="6188"/>
                  </a:lnTo>
                  <a:lnTo>
                    <a:pt x="5750" y="6000"/>
                  </a:lnTo>
                  <a:lnTo>
                    <a:pt x="5688" y="5813"/>
                  </a:lnTo>
                  <a:lnTo>
                    <a:pt x="5563" y="5125"/>
                  </a:lnTo>
                  <a:lnTo>
                    <a:pt x="5625" y="4875"/>
                  </a:lnTo>
                  <a:lnTo>
                    <a:pt x="5688" y="4688"/>
                  </a:lnTo>
                  <a:lnTo>
                    <a:pt x="6063" y="4313"/>
                  </a:lnTo>
                  <a:lnTo>
                    <a:pt x="6250" y="4125"/>
                  </a:lnTo>
                  <a:lnTo>
                    <a:pt x="6438" y="3938"/>
                  </a:lnTo>
                  <a:lnTo>
                    <a:pt x="6563" y="3876"/>
                  </a:lnTo>
                  <a:lnTo>
                    <a:pt x="6500" y="3251"/>
                  </a:lnTo>
                  <a:lnTo>
                    <a:pt x="6500" y="3001"/>
                  </a:lnTo>
                  <a:lnTo>
                    <a:pt x="6500" y="2938"/>
                  </a:lnTo>
                  <a:lnTo>
                    <a:pt x="6500" y="2876"/>
                  </a:lnTo>
                  <a:lnTo>
                    <a:pt x="6500" y="2813"/>
                  </a:lnTo>
                  <a:lnTo>
                    <a:pt x="6500" y="2751"/>
                  </a:lnTo>
                  <a:lnTo>
                    <a:pt x="6500" y="2688"/>
                  </a:lnTo>
                  <a:lnTo>
                    <a:pt x="6563" y="2626"/>
                  </a:lnTo>
                  <a:lnTo>
                    <a:pt x="6625" y="2563"/>
                  </a:lnTo>
                  <a:lnTo>
                    <a:pt x="6688" y="2438"/>
                  </a:lnTo>
                  <a:lnTo>
                    <a:pt x="6750" y="2313"/>
                  </a:lnTo>
                  <a:lnTo>
                    <a:pt x="6875" y="2188"/>
                  </a:lnTo>
                  <a:lnTo>
                    <a:pt x="6938" y="2063"/>
                  </a:lnTo>
                  <a:lnTo>
                    <a:pt x="7125" y="1876"/>
                  </a:lnTo>
                  <a:lnTo>
                    <a:pt x="7250" y="1688"/>
                  </a:lnTo>
                  <a:lnTo>
                    <a:pt x="6563" y="1126"/>
                  </a:lnTo>
                  <a:lnTo>
                    <a:pt x="6000" y="876"/>
                  </a:lnTo>
                  <a:lnTo>
                    <a:pt x="5438" y="626"/>
                  </a:lnTo>
                  <a:lnTo>
                    <a:pt x="5250" y="688"/>
                  </a:lnTo>
                  <a:lnTo>
                    <a:pt x="5063" y="751"/>
                  </a:lnTo>
                  <a:lnTo>
                    <a:pt x="4750" y="938"/>
                  </a:lnTo>
                  <a:lnTo>
                    <a:pt x="4625" y="1001"/>
                  </a:lnTo>
                  <a:lnTo>
                    <a:pt x="4438" y="938"/>
                  </a:lnTo>
                  <a:lnTo>
                    <a:pt x="2501" y="251"/>
                  </a:lnTo>
                  <a:lnTo>
                    <a:pt x="2313" y="251"/>
                  </a:lnTo>
                  <a:lnTo>
                    <a:pt x="1188" y="63"/>
                  </a:lnTo>
                  <a:lnTo>
                    <a:pt x="10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5"/>
            <p:cNvSpPr/>
            <p:nvPr/>
          </p:nvSpPr>
          <p:spPr>
            <a:xfrm>
              <a:off x="4434796" y="2150847"/>
              <a:ext cx="655920" cy="466203"/>
            </a:xfrm>
            <a:custGeom>
              <a:avLst/>
              <a:gdLst/>
              <a:ahLst/>
              <a:cxnLst/>
              <a:rect l="l" t="t" r="r" b="b"/>
              <a:pathLst>
                <a:path w="40185" h="28562" extrusionOk="0">
                  <a:moveTo>
                    <a:pt x="30998" y="0"/>
                  </a:moveTo>
                  <a:lnTo>
                    <a:pt x="30498" y="63"/>
                  </a:lnTo>
                  <a:lnTo>
                    <a:pt x="30311" y="63"/>
                  </a:lnTo>
                  <a:lnTo>
                    <a:pt x="4312" y="9000"/>
                  </a:lnTo>
                  <a:lnTo>
                    <a:pt x="4062" y="9000"/>
                  </a:lnTo>
                  <a:lnTo>
                    <a:pt x="3937" y="8937"/>
                  </a:lnTo>
                  <a:lnTo>
                    <a:pt x="3875" y="8812"/>
                  </a:lnTo>
                  <a:lnTo>
                    <a:pt x="3437" y="7125"/>
                  </a:lnTo>
                  <a:lnTo>
                    <a:pt x="2937" y="7563"/>
                  </a:lnTo>
                  <a:lnTo>
                    <a:pt x="1625" y="8750"/>
                  </a:lnTo>
                  <a:lnTo>
                    <a:pt x="1312" y="9062"/>
                  </a:lnTo>
                  <a:lnTo>
                    <a:pt x="1062" y="9375"/>
                  </a:lnTo>
                  <a:lnTo>
                    <a:pt x="625" y="9937"/>
                  </a:lnTo>
                  <a:lnTo>
                    <a:pt x="438" y="10250"/>
                  </a:lnTo>
                  <a:lnTo>
                    <a:pt x="63" y="10750"/>
                  </a:lnTo>
                  <a:lnTo>
                    <a:pt x="0" y="10875"/>
                  </a:lnTo>
                  <a:lnTo>
                    <a:pt x="1062" y="14562"/>
                  </a:lnTo>
                  <a:lnTo>
                    <a:pt x="3187" y="21749"/>
                  </a:lnTo>
                  <a:lnTo>
                    <a:pt x="5250" y="28561"/>
                  </a:lnTo>
                  <a:lnTo>
                    <a:pt x="26436" y="21687"/>
                  </a:lnTo>
                  <a:lnTo>
                    <a:pt x="34748" y="18937"/>
                  </a:lnTo>
                  <a:lnTo>
                    <a:pt x="34748" y="18874"/>
                  </a:lnTo>
                  <a:lnTo>
                    <a:pt x="34748" y="18624"/>
                  </a:lnTo>
                  <a:lnTo>
                    <a:pt x="34873" y="17874"/>
                  </a:lnTo>
                  <a:lnTo>
                    <a:pt x="34998" y="17749"/>
                  </a:lnTo>
                  <a:lnTo>
                    <a:pt x="35123" y="17687"/>
                  </a:lnTo>
                  <a:lnTo>
                    <a:pt x="36060" y="17312"/>
                  </a:lnTo>
                  <a:lnTo>
                    <a:pt x="36248" y="17249"/>
                  </a:lnTo>
                  <a:lnTo>
                    <a:pt x="36373" y="17312"/>
                  </a:lnTo>
                  <a:lnTo>
                    <a:pt x="36810" y="17624"/>
                  </a:lnTo>
                  <a:lnTo>
                    <a:pt x="36873" y="17562"/>
                  </a:lnTo>
                  <a:lnTo>
                    <a:pt x="36998" y="17499"/>
                  </a:lnTo>
                  <a:lnTo>
                    <a:pt x="37060" y="17437"/>
                  </a:lnTo>
                  <a:lnTo>
                    <a:pt x="37560" y="16812"/>
                  </a:lnTo>
                  <a:lnTo>
                    <a:pt x="37873" y="16375"/>
                  </a:lnTo>
                  <a:lnTo>
                    <a:pt x="38060" y="16062"/>
                  </a:lnTo>
                  <a:lnTo>
                    <a:pt x="38185" y="15625"/>
                  </a:lnTo>
                  <a:lnTo>
                    <a:pt x="38248" y="15437"/>
                  </a:lnTo>
                  <a:lnTo>
                    <a:pt x="38310" y="15187"/>
                  </a:lnTo>
                  <a:lnTo>
                    <a:pt x="38435" y="15000"/>
                  </a:lnTo>
                  <a:lnTo>
                    <a:pt x="38748" y="14687"/>
                  </a:lnTo>
                  <a:lnTo>
                    <a:pt x="38873" y="14500"/>
                  </a:lnTo>
                  <a:lnTo>
                    <a:pt x="39123" y="14250"/>
                  </a:lnTo>
                  <a:lnTo>
                    <a:pt x="39435" y="14000"/>
                  </a:lnTo>
                  <a:lnTo>
                    <a:pt x="39935" y="13625"/>
                  </a:lnTo>
                  <a:lnTo>
                    <a:pt x="40185" y="13375"/>
                  </a:lnTo>
                  <a:lnTo>
                    <a:pt x="39872" y="13250"/>
                  </a:lnTo>
                  <a:lnTo>
                    <a:pt x="39747" y="13187"/>
                  </a:lnTo>
                  <a:lnTo>
                    <a:pt x="39248" y="12875"/>
                  </a:lnTo>
                  <a:lnTo>
                    <a:pt x="38810" y="12687"/>
                  </a:lnTo>
                  <a:lnTo>
                    <a:pt x="38248" y="12500"/>
                  </a:lnTo>
                  <a:lnTo>
                    <a:pt x="37560" y="12250"/>
                  </a:lnTo>
                  <a:lnTo>
                    <a:pt x="37373" y="12125"/>
                  </a:lnTo>
                  <a:lnTo>
                    <a:pt x="37248" y="11937"/>
                  </a:lnTo>
                  <a:lnTo>
                    <a:pt x="37248" y="11750"/>
                  </a:lnTo>
                  <a:lnTo>
                    <a:pt x="37248" y="11562"/>
                  </a:lnTo>
                  <a:lnTo>
                    <a:pt x="37123" y="11500"/>
                  </a:lnTo>
                  <a:lnTo>
                    <a:pt x="36873" y="11312"/>
                  </a:lnTo>
                  <a:lnTo>
                    <a:pt x="36310" y="11312"/>
                  </a:lnTo>
                  <a:lnTo>
                    <a:pt x="36185" y="11250"/>
                  </a:lnTo>
                  <a:lnTo>
                    <a:pt x="36060" y="11125"/>
                  </a:lnTo>
                  <a:lnTo>
                    <a:pt x="35935" y="11000"/>
                  </a:lnTo>
                  <a:lnTo>
                    <a:pt x="35873" y="10875"/>
                  </a:lnTo>
                  <a:lnTo>
                    <a:pt x="35748" y="10625"/>
                  </a:lnTo>
                  <a:lnTo>
                    <a:pt x="35623" y="10187"/>
                  </a:lnTo>
                  <a:lnTo>
                    <a:pt x="35498" y="9937"/>
                  </a:lnTo>
                  <a:lnTo>
                    <a:pt x="35373" y="9687"/>
                  </a:lnTo>
                  <a:lnTo>
                    <a:pt x="35373" y="9500"/>
                  </a:lnTo>
                  <a:lnTo>
                    <a:pt x="35498" y="9250"/>
                  </a:lnTo>
                  <a:lnTo>
                    <a:pt x="35560" y="9000"/>
                  </a:lnTo>
                  <a:lnTo>
                    <a:pt x="35748" y="8687"/>
                  </a:lnTo>
                  <a:lnTo>
                    <a:pt x="35810" y="8375"/>
                  </a:lnTo>
                  <a:lnTo>
                    <a:pt x="35873" y="8125"/>
                  </a:lnTo>
                  <a:lnTo>
                    <a:pt x="35748" y="8125"/>
                  </a:lnTo>
                  <a:lnTo>
                    <a:pt x="35623" y="8062"/>
                  </a:lnTo>
                  <a:lnTo>
                    <a:pt x="35373" y="7938"/>
                  </a:lnTo>
                  <a:lnTo>
                    <a:pt x="35185" y="7688"/>
                  </a:lnTo>
                  <a:lnTo>
                    <a:pt x="35123" y="7438"/>
                  </a:lnTo>
                  <a:lnTo>
                    <a:pt x="35123" y="7125"/>
                  </a:lnTo>
                  <a:lnTo>
                    <a:pt x="35185" y="6875"/>
                  </a:lnTo>
                  <a:lnTo>
                    <a:pt x="35310" y="6688"/>
                  </a:lnTo>
                  <a:lnTo>
                    <a:pt x="35623" y="6375"/>
                  </a:lnTo>
                  <a:lnTo>
                    <a:pt x="35810" y="6250"/>
                  </a:lnTo>
                  <a:lnTo>
                    <a:pt x="35935" y="6063"/>
                  </a:lnTo>
                  <a:lnTo>
                    <a:pt x="35998" y="5938"/>
                  </a:lnTo>
                  <a:lnTo>
                    <a:pt x="35873" y="5000"/>
                  </a:lnTo>
                  <a:lnTo>
                    <a:pt x="35935" y="4500"/>
                  </a:lnTo>
                  <a:lnTo>
                    <a:pt x="36060" y="3938"/>
                  </a:lnTo>
                  <a:lnTo>
                    <a:pt x="36123" y="3750"/>
                  </a:lnTo>
                  <a:lnTo>
                    <a:pt x="36185" y="3750"/>
                  </a:lnTo>
                  <a:lnTo>
                    <a:pt x="36310" y="3563"/>
                  </a:lnTo>
                  <a:lnTo>
                    <a:pt x="36248" y="3500"/>
                  </a:lnTo>
                  <a:lnTo>
                    <a:pt x="36185" y="3438"/>
                  </a:lnTo>
                  <a:lnTo>
                    <a:pt x="36060" y="3313"/>
                  </a:lnTo>
                  <a:lnTo>
                    <a:pt x="35560" y="3313"/>
                  </a:lnTo>
                  <a:lnTo>
                    <a:pt x="35185" y="3375"/>
                  </a:lnTo>
                  <a:lnTo>
                    <a:pt x="34810" y="3313"/>
                  </a:lnTo>
                  <a:lnTo>
                    <a:pt x="34560" y="3188"/>
                  </a:lnTo>
                  <a:lnTo>
                    <a:pt x="34373" y="3063"/>
                  </a:lnTo>
                  <a:lnTo>
                    <a:pt x="33998" y="2688"/>
                  </a:lnTo>
                  <a:lnTo>
                    <a:pt x="33685" y="2375"/>
                  </a:lnTo>
                  <a:lnTo>
                    <a:pt x="33435" y="2063"/>
                  </a:lnTo>
                  <a:lnTo>
                    <a:pt x="33248" y="1750"/>
                  </a:lnTo>
                  <a:lnTo>
                    <a:pt x="32998" y="1063"/>
                  </a:lnTo>
                  <a:lnTo>
                    <a:pt x="32123" y="1063"/>
                  </a:lnTo>
                  <a:lnTo>
                    <a:pt x="31935" y="1000"/>
                  </a:lnTo>
                  <a:lnTo>
                    <a:pt x="31748" y="875"/>
                  </a:lnTo>
                  <a:lnTo>
                    <a:pt x="31623" y="688"/>
                  </a:lnTo>
                  <a:lnTo>
                    <a:pt x="31498" y="438"/>
                  </a:lnTo>
                  <a:lnTo>
                    <a:pt x="31373" y="63"/>
                  </a:lnTo>
                  <a:lnTo>
                    <a:pt x="31311" y="63"/>
                  </a:lnTo>
                  <a:lnTo>
                    <a:pt x="30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5"/>
            <p:cNvSpPr/>
            <p:nvPr/>
          </p:nvSpPr>
          <p:spPr>
            <a:xfrm>
              <a:off x="4987672" y="2500737"/>
              <a:ext cx="155080" cy="196898"/>
            </a:xfrm>
            <a:custGeom>
              <a:avLst/>
              <a:gdLst/>
              <a:ahLst/>
              <a:cxnLst/>
              <a:rect l="l" t="t" r="r" b="b"/>
              <a:pathLst>
                <a:path w="9501" h="12063" extrusionOk="0">
                  <a:moveTo>
                    <a:pt x="1501" y="1"/>
                  </a:moveTo>
                  <a:lnTo>
                    <a:pt x="1501" y="63"/>
                  </a:lnTo>
                  <a:lnTo>
                    <a:pt x="1501" y="313"/>
                  </a:lnTo>
                  <a:lnTo>
                    <a:pt x="1501" y="563"/>
                  </a:lnTo>
                  <a:lnTo>
                    <a:pt x="1501" y="813"/>
                  </a:lnTo>
                  <a:lnTo>
                    <a:pt x="1376" y="1001"/>
                  </a:lnTo>
                  <a:lnTo>
                    <a:pt x="1126" y="1376"/>
                  </a:lnTo>
                  <a:lnTo>
                    <a:pt x="563" y="2001"/>
                  </a:lnTo>
                  <a:lnTo>
                    <a:pt x="251" y="2438"/>
                  </a:lnTo>
                  <a:lnTo>
                    <a:pt x="126" y="2563"/>
                  </a:lnTo>
                  <a:lnTo>
                    <a:pt x="63" y="2751"/>
                  </a:lnTo>
                  <a:lnTo>
                    <a:pt x="63" y="3063"/>
                  </a:lnTo>
                  <a:lnTo>
                    <a:pt x="1" y="3188"/>
                  </a:lnTo>
                  <a:lnTo>
                    <a:pt x="126" y="3313"/>
                  </a:lnTo>
                  <a:lnTo>
                    <a:pt x="376" y="3438"/>
                  </a:lnTo>
                  <a:lnTo>
                    <a:pt x="751" y="3688"/>
                  </a:lnTo>
                  <a:lnTo>
                    <a:pt x="1063" y="3938"/>
                  </a:lnTo>
                  <a:lnTo>
                    <a:pt x="1376" y="4250"/>
                  </a:lnTo>
                  <a:lnTo>
                    <a:pt x="1563" y="4625"/>
                  </a:lnTo>
                  <a:lnTo>
                    <a:pt x="1688" y="4938"/>
                  </a:lnTo>
                  <a:lnTo>
                    <a:pt x="1813" y="5250"/>
                  </a:lnTo>
                  <a:lnTo>
                    <a:pt x="1938" y="5563"/>
                  </a:lnTo>
                  <a:lnTo>
                    <a:pt x="1938" y="5750"/>
                  </a:lnTo>
                  <a:lnTo>
                    <a:pt x="1876" y="5875"/>
                  </a:lnTo>
                  <a:lnTo>
                    <a:pt x="1751" y="6063"/>
                  </a:lnTo>
                  <a:lnTo>
                    <a:pt x="1563" y="6250"/>
                  </a:lnTo>
                  <a:lnTo>
                    <a:pt x="1126" y="6500"/>
                  </a:lnTo>
                  <a:lnTo>
                    <a:pt x="938" y="6688"/>
                  </a:lnTo>
                  <a:lnTo>
                    <a:pt x="1063" y="6750"/>
                  </a:lnTo>
                  <a:lnTo>
                    <a:pt x="1501" y="7125"/>
                  </a:lnTo>
                  <a:lnTo>
                    <a:pt x="1751" y="7375"/>
                  </a:lnTo>
                  <a:lnTo>
                    <a:pt x="1876" y="7688"/>
                  </a:lnTo>
                  <a:lnTo>
                    <a:pt x="2001" y="8063"/>
                  </a:lnTo>
                  <a:lnTo>
                    <a:pt x="2126" y="8500"/>
                  </a:lnTo>
                  <a:lnTo>
                    <a:pt x="2251" y="8938"/>
                  </a:lnTo>
                  <a:lnTo>
                    <a:pt x="2376" y="9125"/>
                  </a:lnTo>
                  <a:lnTo>
                    <a:pt x="2501" y="9500"/>
                  </a:lnTo>
                  <a:lnTo>
                    <a:pt x="2626" y="9688"/>
                  </a:lnTo>
                  <a:lnTo>
                    <a:pt x="2938" y="9875"/>
                  </a:lnTo>
                  <a:lnTo>
                    <a:pt x="3251" y="10063"/>
                  </a:lnTo>
                  <a:lnTo>
                    <a:pt x="3501" y="10125"/>
                  </a:lnTo>
                  <a:lnTo>
                    <a:pt x="3688" y="10000"/>
                  </a:lnTo>
                  <a:lnTo>
                    <a:pt x="3813" y="9875"/>
                  </a:lnTo>
                  <a:lnTo>
                    <a:pt x="4063" y="9625"/>
                  </a:lnTo>
                  <a:lnTo>
                    <a:pt x="4251" y="9563"/>
                  </a:lnTo>
                  <a:lnTo>
                    <a:pt x="4438" y="9500"/>
                  </a:lnTo>
                  <a:lnTo>
                    <a:pt x="4688" y="9563"/>
                  </a:lnTo>
                  <a:lnTo>
                    <a:pt x="4938" y="9750"/>
                  </a:lnTo>
                  <a:lnTo>
                    <a:pt x="5126" y="10000"/>
                  </a:lnTo>
                  <a:lnTo>
                    <a:pt x="5313" y="10313"/>
                  </a:lnTo>
                  <a:lnTo>
                    <a:pt x="5438" y="10750"/>
                  </a:lnTo>
                  <a:lnTo>
                    <a:pt x="5688" y="11313"/>
                  </a:lnTo>
                  <a:lnTo>
                    <a:pt x="5875" y="11688"/>
                  </a:lnTo>
                  <a:lnTo>
                    <a:pt x="6063" y="11937"/>
                  </a:lnTo>
                  <a:lnTo>
                    <a:pt x="6188" y="12000"/>
                  </a:lnTo>
                  <a:lnTo>
                    <a:pt x="6375" y="12062"/>
                  </a:lnTo>
                  <a:lnTo>
                    <a:pt x="6563" y="11937"/>
                  </a:lnTo>
                  <a:lnTo>
                    <a:pt x="6688" y="11875"/>
                  </a:lnTo>
                  <a:lnTo>
                    <a:pt x="6813" y="11937"/>
                  </a:lnTo>
                  <a:lnTo>
                    <a:pt x="6813" y="11875"/>
                  </a:lnTo>
                  <a:lnTo>
                    <a:pt x="6875" y="11875"/>
                  </a:lnTo>
                  <a:lnTo>
                    <a:pt x="6875" y="11812"/>
                  </a:lnTo>
                  <a:lnTo>
                    <a:pt x="7000" y="11750"/>
                  </a:lnTo>
                  <a:lnTo>
                    <a:pt x="7000" y="11688"/>
                  </a:lnTo>
                  <a:lnTo>
                    <a:pt x="7188" y="11500"/>
                  </a:lnTo>
                  <a:lnTo>
                    <a:pt x="7500" y="11188"/>
                  </a:lnTo>
                  <a:lnTo>
                    <a:pt x="7688" y="11063"/>
                  </a:lnTo>
                  <a:lnTo>
                    <a:pt x="8250" y="10938"/>
                  </a:lnTo>
                  <a:lnTo>
                    <a:pt x="8313" y="10938"/>
                  </a:lnTo>
                  <a:lnTo>
                    <a:pt x="8438" y="10875"/>
                  </a:lnTo>
                  <a:lnTo>
                    <a:pt x="8500" y="10875"/>
                  </a:lnTo>
                  <a:lnTo>
                    <a:pt x="8625" y="10813"/>
                  </a:lnTo>
                  <a:lnTo>
                    <a:pt x="8875" y="10563"/>
                  </a:lnTo>
                  <a:lnTo>
                    <a:pt x="9125" y="10313"/>
                  </a:lnTo>
                  <a:lnTo>
                    <a:pt x="9250" y="10188"/>
                  </a:lnTo>
                  <a:lnTo>
                    <a:pt x="9250" y="10063"/>
                  </a:lnTo>
                  <a:lnTo>
                    <a:pt x="9375" y="9313"/>
                  </a:lnTo>
                  <a:lnTo>
                    <a:pt x="9313" y="8875"/>
                  </a:lnTo>
                  <a:lnTo>
                    <a:pt x="9313" y="8625"/>
                  </a:lnTo>
                  <a:lnTo>
                    <a:pt x="9313" y="8313"/>
                  </a:lnTo>
                  <a:lnTo>
                    <a:pt x="9438" y="7563"/>
                  </a:lnTo>
                  <a:lnTo>
                    <a:pt x="9500" y="7313"/>
                  </a:lnTo>
                  <a:lnTo>
                    <a:pt x="9500" y="6938"/>
                  </a:lnTo>
                  <a:lnTo>
                    <a:pt x="9438" y="7000"/>
                  </a:lnTo>
                  <a:lnTo>
                    <a:pt x="9188" y="7000"/>
                  </a:lnTo>
                  <a:lnTo>
                    <a:pt x="9125" y="7063"/>
                  </a:lnTo>
                  <a:lnTo>
                    <a:pt x="8938" y="7063"/>
                  </a:lnTo>
                  <a:lnTo>
                    <a:pt x="8250" y="7375"/>
                  </a:lnTo>
                  <a:lnTo>
                    <a:pt x="7438" y="7875"/>
                  </a:lnTo>
                  <a:lnTo>
                    <a:pt x="7188" y="8000"/>
                  </a:lnTo>
                  <a:lnTo>
                    <a:pt x="6813" y="8125"/>
                  </a:lnTo>
                  <a:lnTo>
                    <a:pt x="6375" y="8188"/>
                  </a:lnTo>
                  <a:lnTo>
                    <a:pt x="5376" y="8188"/>
                  </a:lnTo>
                  <a:lnTo>
                    <a:pt x="5188" y="8125"/>
                  </a:lnTo>
                  <a:lnTo>
                    <a:pt x="5063" y="8000"/>
                  </a:lnTo>
                  <a:lnTo>
                    <a:pt x="1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5"/>
            <p:cNvSpPr/>
            <p:nvPr/>
          </p:nvSpPr>
          <p:spPr>
            <a:xfrm>
              <a:off x="4633702" y="2471160"/>
              <a:ext cx="391740" cy="229527"/>
            </a:xfrm>
            <a:custGeom>
              <a:avLst/>
              <a:gdLst/>
              <a:ahLst/>
              <a:cxnLst/>
              <a:rect l="l" t="t" r="r" b="b"/>
              <a:pathLst>
                <a:path w="24000" h="14062" extrusionOk="0">
                  <a:moveTo>
                    <a:pt x="22687" y="0"/>
                  </a:moveTo>
                  <a:lnTo>
                    <a:pt x="21124" y="500"/>
                  </a:lnTo>
                  <a:lnTo>
                    <a:pt x="1" y="7375"/>
                  </a:lnTo>
                  <a:lnTo>
                    <a:pt x="1376" y="10687"/>
                  </a:lnTo>
                  <a:lnTo>
                    <a:pt x="1626" y="10125"/>
                  </a:lnTo>
                  <a:lnTo>
                    <a:pt x="1938" y="9562"/>
                  </a:lnTo>
                  <a:lnTo>
                    <a:pt x="2313" y="9062"/>
                  </a:lnTo>
                  <a:lnTo>
                    <a:pt x="2501" y="8875"/>
                  </a:lnTo>
                  <a:lnTo>
                    <a:pt x="2626" y="8750"/>
                  </a:lnTo>
                  <a:lnTo>
                    <a:pt x="2938" y="8625"/>
                  </a:lnTo>
                  <a:lnTo>
                    <a:pt x="3188" y="8562"/>
                  </a:lnTo>
                  <a:lnTo>
                    <a:pt x="3313" y="8500"/>
                  </a:lnTo>
                  <a:lnTo>
                    <a:pt x="3501" y="8312"/>
                  </a:lnTo>
                  <a:lnTo>
                    <a:pt x="3751" y="7875"/>
                  </a:lnTo>
                  <a:lnTo>
                    <a:pt x="4001" y="7437"/>
                  </a:lnTo>
                  <a:lnTo>
                    <a:pt x="4313" y="6812"/>
                  </a:lnTo>
                  <a:lnTo>
                    <a:pt x="4438" y="6687"/>
                  </a:lnTo>
                  <a:lnTo>
                    <a:pt x="4625" y="6625"/>
                  </a:lnTo>
                  <a:lnTo>
                    <a:pt x="4813" y="6500"/>
                  </a:lnTo>
                  <a:lnTo>
                    <a:pt x="5063" y="6437"/>
                  </a:lnTo>
                  <a:lnTo>
                    <a:pt x="5188" y="6500"/>
                  </a:lnTo>
                  <a:lnTo>
                    <a:pt x="6313" y="6500"/>
                  </a:lnTo>
                  <a:lnTo>
                    <a:pt x="6375" y="6437"/>
                  </a:lnTo>
                  <a:lnTo>
                    <a:pt x="6375" y="6312"/>
                  </a:lnTo>
                  <a:lnTo>
                    <a:pt x="6375" y="6187"/>
                  </a:lnTo>
                  <a:lnTo>
                    <a:pt x="6438" y="6000"/>
                  </a:lnTo>
                  <a:lnTo>
                    <a:pt x="6500" y="5875"/>
                  </a:lnTo>
                  <a:lnTo>
                    <a:pt x="6750" y="5750"/>
                  </a:lnTo>
                  <a:lnTo>
                    <a:pt x="7063" y="5562"/>
                  </a:lnTo>
                  <a:lnTo>
                    <a:pt x="7250" y="5375"/>
                  </a:lnTo>
                  <a:lnTo>
                    <a:pt x="7500" y="5312"/>
                  </a:lnTo>
                  <a:lnTo>
                    <a:pt x="7813" y="5187"/>
                  </a:lnTo>
                  <a:lnTo>
                    <a:pt x="8250" y="5000"/>
                  </a:lnTo>
                  <a:lnTo>
                    <a:pt x="8563" y="4938"/>
                  </a:lnTo>
                  <a:lnTo>
                    <a:pt x="9313" y="4875"/>
                  </a:lnTo>
                  <a:lnTo>
                    <a:pt x="9438" y="4875"/>
                  </a:lnTo>
                  <a:lnTo>
                    <a:pt x="9563" y="5000"/>
                  </a:lnTo>
                  <a:lnTo>
                    <a:pt x="9750" y="4813"/>
                  </a:lnTo>
                  <a:lnTo>
                    <a:pt x="9938" y="4688"/>
                  </a:lnTo>
                  <a:lnTo>
                    <a:pt x="10188" y="4688"/>
                  </a:lnTo>
                  <a:lnTo>
                    <a:pt x="10438" y="4750"/>
                  </a:lnTo>
                  <a:lnTo>
                    <a:pt x="10500" y="4813"/>
                  </a:lnTo>
                  <a:lnTo>
                    <a:pt x="11250" y="5312"/>
                  </a:lnTo>
                  <a:lnTo>
                    <a:pt x="11500" y="5562"/>
                  </a:lnTo>
                  <a:lnTo>
                    <a:pt x="11688" y="5812"/>
                  </a:lnTo>
                  <a:lnTo>
                    <a:pt x="11875" y="6125"/>
                  </a:lnTo>
                  <a:lnTo>
                    <a:pt x="12125" y="6437"/>
                  </a:lnTo>
                  <a:lnTo>
                    <a:pt x="12250" y="6625"/>
                  </a:lnTo>
                  <a:lnTo>
                    <a:pt x="12250" y="6687"/>
                  </a:lnTo>
                  <a:lnTo>
                    <a:pt x="12375" y="6812"/>
                  </a:lnTo>
                  <a:lnTo>
                    <a:pt x="13062" y="6875"/>
                  </a:lnTo>
                  <a:lnTo>
                    <a:pt x="13375" y="6937"/>
                  </a:lnTo>
                  <a:lnTo>
                    <a:pt x="13750" y="6937"/>
                  </a:lnTo>
                  <a:lnTo>
                    <a:pt x="13875" y="7062"/>
                  </a:lnTo>
                  <a:lnTo>
                    <a:pt x="14062" y="7250"/>
                  </a:lnTo>
                  <a:lnTo>
                    <a:pt x="14250" y="7562"/>
                  </a:lnTo>
                  <a:lnTo>
                    <a:pt x="14312" y="7937"/>
                  </a:lnTo>
                  <a:lnTo>
                    <a:pt x="14375" y="8000"/>
                  </a:lnTo>
                  <a:lnTo>
                    <a:pt x="14500" y="8125"/>
                  </a:lnTo>
                  <a:lnTo>
                    <a:pt x="14812" y="8187"/>
                  </a:lnTo>
                  <a:lnTo>
                    <a:pt x="15375" y="8187"/>
                  </a:lnTo>
                  <a:lnTo>
                    <a:pt x="15625" y="8250"/>
                  </a:lnTo>
                  <a:lnTo>
                    <a:pt x="15812" y="8312"/>
                  </a:lnTo>
                  <a:lnTo>
                    <a:pt x="15937" y="8437"/>
                  </a:lnTo>
                  <a:lnTo>
                    <a:pt x="16187" y="8562"/>
                  </a:lnTo>
                  <a:lnTo>
                    <a:pt x="16500" y="8687"/>
                  </a:lnTo>
                  <a:lnTo>
                    <a:pt x="17125" y="9000"/>
                  </a:lnTo>
                  <a:lnTo>
                    <a:pt x="17375" y="9125"/>
                  </a:lnTo>
                  <a:lnTo>
                    <a:pt x="17562" y="9312"/>
                  </a:lnTo>
                  <a:lnTo>
                    <a:pt x="17875" y="9750"/>
                  </a:lnTo>
                  <a:lnTo>
                    <a:pt x="18187" y="10187"/>
                  </a:lnTo>
                  <a:lnTo>
                    <a:pt x="18312" y="10437"/>
                  </a:lnTo>
                  <a:lnTo>
                    <a:pt x="18312" y="10562"/>
                  </a:lnTo>
                  <a:lnTo>
                    <a:pt x="18250" y="10812"/>
                  </a:lnTo>
                  <a:lnTo>
                    <a:pt x="18062" y="11250"/>
                  </a:lnTo>
                  <a:lnTo>
                    <a:pt x="17750" y="12000"/>
                  </a:lnTo>
                  <a:lnTo>
                    <a:pt x="17437" y="12875"/>
                  </a:lnTo>
                  <a:lnTo>
                    <a:pt x="17250" y="13624"/>
                  </a:lnTo>
                  <a:lnTo>
                    <a:pt x="17312" y="13812"/>
                  </a:lnTo>
                  <a:lnTo>
                    <a:pt x="17500" y="14062"/>
                  </a:lnTo>
                  <a:lnTo>
                    <a:pt x="18187" y="13874"/>
                  </a:lnTo>
                  <a:lnTo>
                    <a:pt x="18500" y="13749"/>
                  </a:lnTo>
                  <a:lnTo>
                    <a:pt x="18562" y="13749"/>
                  </a:lnTo>
                  <a:lnTo>
                    <a:pt x="18875" y="13562"/>
                  </a:lnTo>
                  <a:lnTo>
                    <a:pt x="19125" y="13500"/>
                  </a:lnTo>
                  <a:lnTo>
                    <a:pt x="19312" y="13562"/>
                  </a:lnTo>
                  <a:lnTo>
                    <a:pt x="19500" y="13624"/>
                  </a:lnTo>
                  <a:lnTo>
                    <a:pt x="19812" y="13874"/>
                  </a:lnTo>
                  <a:lnTo>
                    <a:pt x="19874" y="13937"/>
                  </a:lnTo>
                  <a:lnTo>
                    <a:pt x="20062" y="13749"/>
                  </a:lnTo>
                  <a:lnTo>
                    <a:pt x="20249" y="13562"/>
                  </a:lnTo>
                  <a:lnTo>
                    <a:pt x="20499" y="13375"/>
                  </a:lnTo>
                  <a:lnTo>
                    <a:pt x="20937" y="13375"/>
                  </a:lnTo>
                  <a:lnTo>
                    <a:pt x="21124" y="13437"/>
                  </a:lnTo>
                  <a:lnTo>
                    <a:pt x="21312" y="13624"/>
                  </a:lnTo>
                  <a:lnTo>
                    <a:pt x="21499" y="13749"/>
                  </a:lnTo>
                  <a:lnTo>
                    <a:pt x="21687" y="13812"/>
                  </a:lnTo>
                  <a:lnTo>
                    <a:pt x="22437" y="13812"/>
                  </a:lnTo>
                  <a:lnTo>
                    <a:pt x="22874" y="13749"/>
                  </a:lnTo>
                  <a:lnTo>
                    <a:pt x="23124" y="13812"/>
                  </a:lnTo>
                  <a:lnTo>
                    <a:pt x="23374" y="13874"/>
                  </a:lnTo>
                  <a:lnTo>
                    <a:pt x="23999" y="14062"/>
                  </a:lnTo>
                  <a:lnTo>
                    <a:pt x="23624" y="13624"/>
                  </a:lnTo>
                  <a:lnTo>
                    <a:pt x="23437" y="13437"/>
                  </a:lnTo>
                  <a:lnTo>
                    <a:pt x="23062" y="13125"/>
                  </a:lnTo>
                  <a:lnTo>
                    <a:pt x="22687" y="12750"/>
                  </a:lnTo>
                  <a:lnTo>
                    <a:pt x="22499" y="12562"/>
                  </a:lnTo>
                  <a:lnTo>
                    <a:pt x="22374" y="12312"/>
                  </a:lnTo>
                  <a:lnTo>
                    <a:pt x="22062" y="11750"/>
                  </a:lnTo>
                  <a:lnTo>
                    <a:pt x="21874" y="11437"/>
                  </a:lnTo>
                  <a:lnTo>
                    <a:pt x="21687" y="11250"/>
                  </a:lnTo>
                  <a:lnTo>
                    <a:pt x="21374" y="10937"/>
                  </a:lnTo>
                  <a:lnTo>
                    <a:pt x="21312" y="10812"/>
                  </a:lnTo>
                  <a:lnTo>
                    <a:pt x="21062" y="10437"/>
                  </a:lnTo>
                  <a:lnTo>
                    <a:pt x="21062" y="10312"/>
                  </a:lnTo>
                  <a:lnTo>
                    <a:pt x="20999" y="10187"/>
                  </a:lnTo>
                  <a:lnTo>
                    <a:pt x="20499" y="8937"/>
                  </a:lnTo>
                  <a:lnTo>
                    <a:pt x="20312" y="8312"/>
                  </a:lnTo>
                  <a:lnTo>
                    <a:pt x="20312" y="7625"/>
                  </a:lnTo>
                  <a:lnTo>
                    <a:pt x="20249" y="7062"/>
                  </a:lnTo>
                  <a:lnTo>
                    <a:pt x="20312" y="6750"/>
                  </a:lnTo>
                  <a:lnTo>
                    <a:pt x="20312" y="6562"/>
                  </a:lnTo>
                  <a:lnTo>
                    <a:pt x="20187" y="6437"/>
                  </a:lnTo>
                  <a:lnTo>
                    <a:pt x="19937" y="6187"/>
                  </a:lnTo>
                  <a:lnTo>
                    <a:pt x="19812" y="5937"/>
                  </a:lnTo>
                  <a:lnTo>
                    <a:pt x="19749" y="5812"/>
                  </a:lnTo>
                  <a:lnTo>
                    <a:pt x="19687" y="5500"/>
                  </a:lnTo>
                  <a:lnTo>
                    <a:pt x="19624" y="5375"/>
                  </a:lnTo>
                  <a:lnTo>
                    <a:pt x="19624" y="5187"/>
                  </a:lnTo>
                  <a:lnTo>
                    <a:pt x="19749" y="4938"/>
                  </a:lnTo>
                  <a:lnTo>
                    <a:pt x="19937" y="4688"/>
                  </a:lnTo>
                  <a:lnTo>
                    <a:pt x="20187" y="4438"/>
                  </a:lnTo>
                  <a:lnTo>
                    <a:pt x="20374" y="4063"/>
                  </a:lnTo>
                  <a:lnTo>
                    <a:pt x="20562" y="3688"/>
                  </a:lnTo>
                  <a:lnTo>
                    <a:pt x="20749" y="3375"/>
                  </a:lnTo>
                  <a:lnTo>
                    <a:pt x="20937" y="3000"/>
                  </a:lnTo>
                  <a:lnTo>
                    <a:pt x="21124" y="2625"/>
                  </a:lnTo>
                  <a:lnTo>
                    <a:pt x="21249" y="2313"/>
                  </a:lnTo>
                  <a:lnTo>
                    <a:pt x="21374" y="2063"/>
                  </a:lnTo>
                  <a:lnTo>
                    <a:pt x="21562" y="1813"/>
                  </a:lnTo>
                  <a:lnTo>
                    <a:pt x="21812" y="1438"/>
                  </a:lnTo>
                  <a:lnTo>
                    <a:pt x="21937" y="1313"/>
                  </a:lnTo>
                  <a:lnTo>
                    <a:pt x="22124" y="1250"/>
                  </a:lnTo>
                  <a:lnTo>
                    <a:pt x="22562" y="1188"/>
                  </a:lnTo>
                  <a:lnTo>
                    <a:pt x="22812" y="1188"/>
                  </a:lnTo>
                  <a:lnTo>
                    <a:pt x="22999" y="1313"/>
                  </a:lnTo>
                  <a:lnTo>
                    <a:pt x="22937" y="1250"/>
                  </a:lnTo>
                  <a:lnTo>
                    <a:pt x="22749" y="750"/>
                  </a:lnTo>
                  <a:lnTo>
                    <a:pt x="22687" y="438"/>
                  </a:lnTo>
                  <a:lnTo>
                    <a:pt x="22687" y="250"/>
                  </a:lnTo>
                  <a:lnTo>
                    <a:pt x="22749" y="125"/>
                  </a:lnTo>
                  <a:lnTo>
                    <a:pt x="22687" y="63"/>
                  </a:lnTo>
                  <a:lnTo>
                    <a:pt x="226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5"/>
            <p:cNvSpPr/>
            <p:nvPr/>
          </p:nvSpPr>
          <p:spPr>
            <a:xfrm>
              <a:off x="4989712" y="1619370"/>
              <a:ext cx="180576" cy="346853"/>
            </a:xfrm>
            <a:custGeom>
              <a:avLst/>
              <a:gdLst/>
              <a:ahLst/>
              <a:cxnLst/>
              <a:rect l="l" t="t" r="r" b="b"/>
              <a:pathLst>
                <a:path w="11063" h="21250" extrusionOk="0">
                  <a:moveTo>
                    <a:pt x="9813" y="1"/>
                  </a:moveTo>
                  <a:lnTo>
                    <a:pt x="1" y="3876"/>
                  </a:lnTo>
                  <a:lnTo>
                    <a:pt x="126" y="4126"/>
                  </a:lnTo>
                  <a:lnTo>
                    <a:pt x="188" y="4126"/>
                  </a:lnTo>
                  <a:lnTo>
                    <a:pt x="376" y="4563"/>
                  </a:lnTo>
                  <a:lnTo>
                    <a:pt x="438" y="4688"/>
                  </a:lnTo>
                  <a:lnTo>
                    <a:pt x="626" y="5001"/>
                  </a:lnTo>
                  <a:lnTo>
                    <a:pt x="688" y="5188"/>
                  </a:lnTo>
                  <a:lnTo>
                    <a:pt x="813" y="5376"/>
                  </a:lnTo>
                  <a:lnTo>
                    <a:pt x="938" y="5563"/>
                  </a:lnTo>
                  <a:lnTo>
                    <a:pt x="1001" y="5751"/>
                  </a:lnTo>
                  <a:lnTo>
                    <a:pt x="1063" y="5938"/>
                  </a:lnTo>
                  <a:lnTo>
                    <a:pt x="1126" y="6063"/>
                  </a:lnTo>
                  <a:lnTo>
                    <a:pt x="1188" y="6188"/>
                  </a:lnTo>
                  <a:lnTo>
                    <a:pt x="1251" y="6313"/>
                  </a:lnTo>
                  <a:lnTo>
                    <a:pt x="1313" y="6438"/>
                  </a:lnTo>
                  <a:lnTo>
                    <a:pt x="1376" y="6563"/>
                  </a:lnTo>
                  <a:lnTo>
                    <a:pt x="1563" y="7001"/>
                  </a:lnTo>
                  <a:lnTo>
                    <a:pt x="1813" y="7375"/>
                  </a:lnTo>
                  <a:lnTo>
                    <a:pt x="2251" y="8188"/>
                  </a:lnTo>
                  <a:lnTo>
                    <a:pt x="2563" y="8625"/>
                  </a:lnTo>
                  <a:lnTo>
                    <a:pt x="2688" y="9000"/>
                  </a:lnTo>
                  <a:lnTo>
                    <a:pt x="2688" y="9500"/>
                  </a:lnTo>
                  <a:lnTo>
                    <a:pt x="2626" y="9938"/>
                  </a:lnTo>
                  <a:lnTo>
                    <a:pt x="2501" y="10250"/>
                  </a:lnTo>
                  <a:lnTo>
                    <a:pt x="2376" y="10688"/>
                  </a:lnTo>
                  <a:lnTo>
                    <a:pt x="2376" y="11188"/>
                  </a:lnTo>
                  <a:lnTo>
                    <a:pt x="2438" y="11500"/>
                  </a:lnTo>
                  <a:lnTo>
                    <a:pt x="2563" y="11688"/>
                  </a:lnTo>
                  <a:lnTo>
                    <a:pt x="2751" y="11938"/>
                  </a:lnTo>
                  <a:lnTo>
                    <a:pt x="3063" y="12250"/>
                  </a:lnTo>
                  <a:lnTo>
                    <a:pt x="3313" y="12688"/>
                  </a:lnTo>
                  <a:lnTo>
                    <a:pt x="3501" y="13063"/>
                  </a:lnTo>
                  <a:lnTo>
                    <a:pt x="3626" y="13313"/>
                  </a:lnTo>
                  <a:lnTo>
                    <a:pt x="3688" y="13875"/>
                  </a:lnTo>
                  <a:lnTo>
                    <a:pt x="3751" y="14188"/>
                  </a:lnTo>
                  <a:lnTo>
                    <a:pt x="3751" y="14500"/>
                  </a:lnTo>
                  <a:lnTo>
                    <a:pt x="3876" y="14750"/>
                  </a:lnTo>
                  <a:lnTo>
                    <a:pt x="3938" y="14750"/>
                  </a:lnTo>
                  <a:lnTo>
                    <a:pt x="4001" y="14688"/>
                  </a:lnTo>
                  <a:lnTo>
                    <a:pt x="4313" y="14750"/>
                  </a:lnTo>
                  <a:lnTo>
                    <a:pt x="4563" y="14875"/>
                  </a:lnTo>
                  <a:lnTo>
                    <a:pt x="4751" y="15000"/>
                  </a:lnTo>
                  <a:lnTo>
                    <a:pt x="4876" y="15125"/>
                  </a:lnTo>
                  <a:lnTo>
                    <a:pt x="5313" y="15875"/>
                  </a:lnTo>
                  <a:lnTo>
                    <a:pt x="5501" y="16250"/>
                  </a:lnTo>
                  <a:lnTo>
                    <a:pt x="5625" y="16562"/>
                  </a:lnTo>
                  <a:lnTo>
                    <a:pt x="5875" y="17625"/>
                  </a:lnTo>
                  <a:lnTo>
                    <a:pt x="5938" y="18062"/>
                  </a:lnTo>
                  <a:lnTo>
                    <a:pt x="6313" y="18875"/>
                  </a:lnTo>
                  <a:lnTo>
                    <a:pt x="6563" y="19562"/>
                  </a:lnTo>
                  <a:lnTo>
                    <a:pt x="6688" y="20000"/>
                  </a:lnTo>
                  <a:lnTo>
                    <a:pt x="6750" y="20312"/>
                  </a:lnTo>
                  <a:lnTo>
                    <a:pt x="6875" y="20562"/>
                  </a:lnTo>
                  <a:lnTo>
                    <a:pt x="7125" y="20875"/>
                  </a:lnTo>
                  <a:lnTo>
                    <a:pt x="7125" y="20937"/>
                  </a:lnTo>
                  <a:lnTo>
                    <a:pt x="7313" y="21250"/>
                  </a:lnTo>
                  <a:lnTo>
                    <a:pt x="11063" y="20000"/>
                  </a:lnTo>
                  <a:lnTo>
                    <a:pt x="11063" y="19937"/>
                  </a:lnTo>
                  <a:lnTo>
                    <a:pt x="10938" y="19812"/>
                  </a:lnTo>
                  <a:lnTo>
                    <a:pt x="10688" y="19312"/>
                  </a:lnTo>
                  <a:lnTo>
                    <a:pt x="10563" y="19000"/>
                  </a:lnTo>
                  <a:lnTo>
                    <a:pt x="10438" y="18687"/>
                  </a:lnTo>
                  <a:lnTo>
                    <a:pt x="10438" y="18375"/>
                  </a:lnTo>
                  <a:lnTo>
                    <a:pt x="10625" y="18187"/>
                  </a:lnTo>
                  <a:lnTo>
                    <a:pt x="10688" y="18125"/>
                  </a:lnTo>
                  <a:lnTo>
                    <a:pt x="10688" y="17937"/>
                  </a:lnTo>
                  <a:lnTo>
                    <a:pt x="10625" y="17750"/>
                  </a:lnTo>
                  <a:lnTo>
                    <a:pt x="10500" y="17625"/>
                  </a:lnTo>
                  <a:lnTo>
                    <a:pt x="10438" y="17437"/>
                  </a:lnTo>
                  <a:lnTo>
                    <a:pt x="10375" y="17062"/>
                  </a:lnTo>
                  <a:lnTo>
                    <a:pt x="10250" y="16062"/>
                  </a:lnTo>
                  <a:lnTo>
                    <a:pt x="10063" y="15750"/>
                  </a:lnTo>
                  <a:lnTo>
                    <a:pt x="10063" y="15625"/>
                  </a:lnTo>
                  <a:lnTo>
                    <a:pt x="9813" y="14313"/>
                  </a:lnTo>
                  <a:lnTo>
                    <a:pt x="9625" y="13500"/>
                  </a:lnTo>
                  <a:lnTo>
                    <a:pt x="9563" y="13375"/>
                  </a:lnTo>
                  <a:lnTo>
                    <a:pt x="9563" y="13125"/>
                  </a:lnTo>
                  <a:lnTo>
                    <a:pt x="9500" y="12563"/>
                  </a:lnTo>
                  <a:lnTo>
                    <a:pt x="9438" y="12188"/>
                  </a:lnTo>
                  <a:lnTo>
                    <a:pt x="9438" y="11938"/>
                  </a:lnTo>
                  <a:lnTo>
                    <a:pt x="9500" y="11813"/>
                  </a:lnTo>
                  <a:lnTo>
                    <a:pt x="9625" y="11500"/>
                  </a:lnTo>
                  <a:lnTo>
                    <a:pt x="9813" y="11125"/>
                  </a:lnTo>
                  <a:lnTo>
                    <a:pt x="9875" y="10938"/>
                  </a:lnTo>
                  <a:lnTo>
                    <a:pt x="9813" y="10688"/>
                  </a:lnTo>
                  <a:lnTo>
                    <a:pt x="9688" y="10438"/>
                  </a:lnTo>
                  <a:lnTo>
                    <a:pt x="9625" y="10250"/>
                  </a:lnTo>
                  <a:lnTo>
                    <a:pt x="9625" y="10063"/>
                  </a:lnTo>
                  <a:lnTo>
                    <a:pt x="9688" y="9688"/>
                  </a:lnTo>
                  <a:lnTo>
                    <a:pt x="9750" y="9438"/>
                  </a:lnTo>
                  <a:lnTo>
                    <a:pt x="9813" y="9125"/>
                  </a:lnTo>
                  <a:lnTo>
                    <a:pt x="9875" y="8625"/>
                  </a:lnTo>
                  <a:lnTo>
                    <a:pt x="9938" y="8188"/>
                  </a:lnTo>
                  <a:lnTo>
                    <a:pt x="9750" y="8063"/>
                  </a:lnTo>
                  <a:lnTo>
                    <a:pt x="9563" y="7813"/>
                  </a:lnTo>
                  <a:lnTo>
                    <a:pt x="9375" y="7500"/>
                  </a:lnTo>
                  <a:lnTo>
                    <a:pt x="9313" y="7063"/>
                  </a:lnTo>
                  <a:lnTo>
                    <a:pt x="9188" y="6626"/>
                  </a:lnTo>
                  <a:lnTo>
                    <a:pt x="9250" y="6313"/>
                  </a:lnTo>
                  <a:lnTo>
                    <a:pt x="9375" y="6063"/>
                  </a:lnTo>
                  <a:lnTo>
                    <a:pt x="9563" y="5876"/>
                  </a:lnTo>
                  <a:lnTo>
                    <a:pt x="9750" y="5688"/>
                  </a:lnTo>
                  <a:lnTo>
                    <a:pt x="10375" y="5126"/>
                  </a:lnTo>
                  <a:lnTo>
                    <a:pt x="10875" y="4626"/>
                  </a:lnTo>
                  <a:lnTo>
                    <a:pt x="10938" y="4376"/>
                  </a:lnTo>
                  <a:lnTo>
                    <a:pt x="11000" y="4001"/>
                  </a:lnTo>
                  <a:lnTo>
                    <a:pt x="11000" y="3563"/>
                  </a:lnTo>
                  <a:lnTo>
                    <a:pt x="10938" y="3126"/>
                  </a:lnTo>
                  <a:lnTo>
                    <a:pt x="10875" y="2813"/>
                  </a:lnTo>
                  <a:lnTo>
                    <a:pt x="10750" y="2563"/>
                  </a:lnTo>
                  <a:lnTo>
                    <a:pt x="10625" y="2313"/>
                  </a:lnTo>
                  <a:lnTo>
                    <a:pt x="10500" y="2188"/>
                  </a:lnTo>
                  <a:lnTo>
                    <a:pt x="10313" y="2063"/>
                  </a:lnTo>
                  <a:lnTo>
                    <a:pt x="10063" y="2001"/>
                  </a:lnTo>
                  <a:lnTo>
                    <a:pt x="9938" y="1876"/>
                  </a:lnTo>
                  <a:lnTo>
                    <a:pt x="9875" y="1751"/>
                  </a:lnTo>
                  <a:lnTo>
                    <a:pt x="9875" y="1563"/>
                  </a:lnTo>
                  <a:lnTo>
                    <a:pt x="9938" y="1438"/>
                  </a:lnTo>
                  <a:lnTo>
                    <a:pt x="10063" y="1001"/>
                  </a:lnTo>
                  <a:lnTo>
                    <a:pt x="10188" y="501"/>
                  </a:lnTo>
                  <a:lnTo>
                    <a:pt x="10000" y="313"/>
                  </a:lnTo>
                  <a:lnTo>
                    <a:pt x="10000" y="251"/>
                  </a:lnTo>
                  <a:lnTo>
                    <a:pt x="9875" y="126"/>
                  </a:lnTo>
                  <a:lnTo>
                    <a:pt x="9813" y="1"/>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5"/>
            <p:cNvSpPr/>
            <p:nvPr/>
          </p:nvSpPr>
          <p:spPr>
            <a:xfrm>
              <a:off x="4415405" y="3261724"/>
              <a:ext cx="558001" cy="409074"/>
            </a:xfrm>
            <a:custGeom>
              <a:avLst/>
              <a:gdLst/>
              <a:ahLst/>
              <a:cxnLst/>
              <a:rect l="l" t="t" r="r" b="b"/>
              <a:pathLst>
                <a:path w="34186" h="25062" extrusionOk="0">
                  <a:moveTo>
                    <a:pt x="14062" y="1"/>
                  </a:moveTo>
                  <a:lnTo>
                    <a:pt x="13437" y="126"/>
                  </a:lnTo>
                  <a:lnTo>
                    <a:pt x="13125" y="188"/>
                  </a:lnTo>
                  <a:lnTo>
                    <a:pt x="12500" y="376"/>
                  </a:lnTo>
                  <a:lnTo>
                    <a:pt x="11750" y="688"/>
                  </a:lnTo>
                  <a:lnTo>
                    <a:pt x="11437" y="813"/>
                  </a:lnTo>
                  <a:lnTo>
                    <a:pt x="11125" y="876"/>
                  </a:lnTo>
                  <a:lnTo>
                    <a:pt x="10625" y="876"/>
                  </a:lnTo>
                  <a:lnTo>
                    <a:pt x="10062" y="1063"/>
                  </a:lnTo>
                  <a:lnTo>
                    <a:pt x="9687" y="1251"/>
                  </a:lnTo>
                  <a:lnTo>
                    <a:pt x="9438" y="1438"/>
                  </a:lnTo>
                  <a:lnTo>
                    <a:pt x="9063" y="1501"/>
                  </a:lnTo>
                  <a:lnTo>
                    <a:pt x="8563" y="1563"/>
                  </a:lnTo>
                  <a:lnTo>
                    <a:pt x="7938" y="1626"/>
                  </a:lnTo>
                  <a:lnTo>
                    <a:pt x="7688" y="1626"/>
                  </a:lnTo>
                  <a:lnTo>
                    <a:pt x="7313" y="1751"/>
                  </a:lnTo>
                  <a:lnTo>
                    <a:pt x="6875" y="1938"/>
                  </a:lnTo>
                  <a:lnTo>
                    <a:pt x="6438" y="2063"/>
                  </a:lnTo>
                  <a:lnTo>
                    <a:pt x="6313" y="2063"/>
                  </a:lnTo>
                  <a:lnTo>
                    <a:pt x="5563" y="2188"/>
                  </a:lnTo>
                  <a:lnTo>
                    <a:pt x="5188" y="2251"/>
                  </a:lnTo>
                  <a:lnTo>
                    <a:pt x="4938" y="2438"/>
                  </a:lnTo>
                  <a:lnTo>
                    <a:pt x="4188" y="3063"/>
                  </a:lnTo>
                  <a:lnTo>
                    <a:pt x="3250" y="3751"/>
                  </a:lnTo>
                  <a:lnTo>
                    <a:pt x="3188" y="3813"/>
                  </a:lnTo>
                  <a:lnTo>
                    <a:pt x="2938" y="4001"/>
                  </a:lnTo>
                  <a:lnTo>
                    <a:pt x="2688" y="4188"/>
                  </a:lnTo>
                  <a:lnTo>
                    <a:pt x="2375" y="4251"/>
                  </a:lnTo>
                  <a:lnTo>
                    <a:pt x="1126" y="5313"/>
                  </a:lnTo>
                  <a:lnTo>
                    <a:pt x="1188" y="5563"/>
                  </a:lnTo>
                  <a:lnTo>
                    <a:pt x="1251" y="5626"/>
                  </a:lnTo>
                  <a:lnTo>
                    <a:pt x="1251" y="5876"/>
                  </a:lnTo>
                  <a:lnTo>
                    <a:pt x="1251" y="5938"/>
                  </a:lnTo>
                  <a:lnTo>
                    <a:pt x="1188" y="6063"/>
                  </a:lnTo>
                  <a:lnTo>
                    <a:pt x="1126" y="6188"/>
                  </a:lnTo>
                  <a:lnTo>
                    <a:pt x="751" y="6501"/>
                  </a:lnTo>
                  <a:lnTo>
                    <a:pt x="376" y="6876"/>
                  </a:lnTo>
                  <a:lnTo>
                    <a:pt x="188" y="7125"/>
                  </a:lnTo>
                  <a:lnTo>
                    <a:pt x="63" y="7250"/>
                  </a:lnTo>
                  <a:lnTo>
                    <a:pt x="63" y="7375"/>
                  </a:lnTo>
                  <a:lnTo>
                    <a:pt x="1" y="7625"/>
                  </a:lnTo>
                  <a:lnTo>
                    <a:pt x="63" y="7875"/>
                  </a:lnTo>
                  <a:lnTo>
                    <a:pt x="126" y="8000"/>
                  </a:lnTo>
                  <a:lnTo>
                    <a:pt x="251" y="8125"/>
                  </a:lnTo>
                  <a:lnTo>
                    <a:pt x="751" y="8313"/>
                  </a:lnTo>
                  <a:lnTo>
                    <a:pt x="1251" y="8438"/>
                  </a:lnTo>
                  <a:lnTo>
                    <a:pt x="1813" y="8563"/>
                  </a:lnTo>
                  <a:lnTo>
                    <a:pt x="2313" y="8750"/>
                  </a:lnTo>
                  <a:lnTo>
                    <a:pt x="2688" y="8875"/>
                  </a:lnTo>
                  <a:lnTo>
                    <a:pt x="3125" y="9000"/>
                  </a:lnTo>
                  <a:lnTo>
                    <a:pt x="3563" y="9063"/>
                  </a:lnTo>
                  <a:lnTo>
                    <a:pt x="3813" y="9063"/>
                  </a:lnTo>
                  <a:lnTo>
                    <a:pt x="4000" y="9125"/>
                  </a:lnTo>
                  <a:lnTo>
                    <a:pt x="4250" y="9313"/>
                  </a:lnTo>
                  <a:lnTo>
                    <a:pt x="4563" y="9563"/>
                  </a:lnTo>
                  <a:lnTo>
                    <a:pt x="4938" y="10000"/>
                  </a:lnTo>
                  <a:lnTo>
                    <a:pt x="5188" y="10375"/>
                  </a:lnTo>
                  <a:lnTo>
                    <a:pt x="5875" y="11188"/>
                  </a:lnTo>
                  <a:lnTo>
                    <a:pt x="6563" y="11875"/>
                  </a:lnTo>
                  <a:lnTo>
                    <a:pt x="6688" y="12000"/>
                  </a:lnTo>
                  <a:lnTo>
                    <a:pt x="7063" y="12250"/>
                  </a:lnTo>
                  <a:lnTo>
                    <a:pt x="7438" y="12438"/>
                  </a:lnTo>
                  <a:lnTo>
                    <a:pt x="8063" y="12750"/>
                  </a:lnTo>
                  <a:lnTo>
                    <a:pt x="8625" y="13125"/>
                  </a:lnTo>
                  <a:lnTo>
                    <a:pt x="9937" y="14000"/>
                  </a:lnTo>
                  <a:lnTo>
                    <a:pt x="11062" y="14688"/>
                  </a:lnTo>
                  <a:lnTo>
                    <a:pt x="11250" y="14750"/>
                  </a:lnTo>
                  <a:lnTo>
                    <a:pt x="11812" y="14750"/>
                  </a:lnTo>
                  <a:lnTo>
                    <a:pt x="11937" y="14813"/>
                  </a:lnTo>
                  <a:lnTo>
                    <a:pt x="12062" y="14938"/>
                  </a:lnTo>
                  <a:lnTo>
                    <a:pt x="12250" y="15188"/>
                  </a:lnTo>
                  <a:lnTo>
                    <a:pt x="12562" y="15687"/>
                  </a:lnTo>
                  <a:lnTo>
                    <a:pt x="12812" y="16125"/>
                  </a:lnTo>
                  <a:lnTo>
                    <a:pt x="13125" y="16562"/>
                  </a:lnTo>
                  <a:lnTo>
                    <a:pt x="13312" y="16750"/>
                  </a:lnTo>
                  <a:lnTo>
                    <a:pt x="13562" y="16875"/>
                  </a:lnTo>
                  <a:lnTo>
                    <a:pt x="14062" y="17125"/>
                  </a:lnTo>
                  <a:lnTo>
                    <a:pt x="14437" y="17312"/>
                  </a:lnTo>
                  <a:lnTo>
                    <a:pt x="14625" y="17437"/>
                  </a:lnTo>
                  <a:lnTo>
                    <a:pt x="14812" y="17625"/>
                  </a:lnTo>
                  <a:lnTo>
                    <a:pt x="15000" y="17812"/>
                  </a:lnTo>
                  <a:lnTo>
                    <a:pt x="15250" y="18000"/>
                  </a:lnTo>
                  <a:lnTo>
                    <a:pt x="15437" y="18000"/>
                  </a:lnTo>
                  <a:lnTo>
                    <a:pt x="15687" y="18062"/>
                  </a:lnTo>
                  <a:lnTo>
                    <a:pt x="15937" y="18062"/>
                  </a:lnTo>
                  <a:lnTo>
                    <a:pt x="16187" y="18125"/>
                  </a:lnTo>
                  <a:lnTo>
                    <a:pt x="16375" y="18250"/>
                  </a:lnTo>
                  <a:lnTo>
                    <a:pt x="16562" y="18437"/>
                  </a:lnTo>
                  <a:lnTo>
                    <a:pt x="16812" y="18875"/>
                  </a:lnTo>
                  <a:lnTo>
                    <a:pt x="17250" y="19562"/>
                  </a:lnTo>
                  <a:lnTo>
                    <a:pt x="17749" y="20312"/>
                  </a:lnTo>
                  <a:lnTo>
                    <a:pt x="18374" y="21312"/>
                  </a:lnTo>
                  <a:lnTo>
                    <a:pt x="18624" y="21812"/>
                  </a:lnTo>
                  <a:lnTo>
                    <a:pt x="18874" y="21875"/>
                  </a:lnTo>
                  <a:lnTo>
                    <a:pt x="19187" y="21937"/>
                  </a:lnTo>
                  <a:lnTo>
                    <a:pt x="19562" y="22062"/>
                  </a:lnTo>
                  <a:lnTo>
                    <a:pt x="20124" y="22312"/>
                  </a:lnTo>
                  <a:lnTo>
                    <a:pt x="20374" y="22500"/>
                  </a:lnTo>
                  <a:lnTo>
                    <a:pt x="20624" y="22625"/>
                  </a:lnTo>
                  <a:lnTo>
                    <a:pt x="20812" y="22812"/>
                  </a:lnTo>
                  <a:lnTo>
                    <a:pt x="20874" y="23062"/>
                  </a:lnTo>
                  <a:lnTo>
                    <a:pt x="20999" y="23437"/>
                  </a:lnTo>
                  <a:lnTo>
                    <a:pt x="21249" y="23937"/>
                  </a:lnTo>
                  <a:lnTo>
                    <a:pt x="21437" y="24312"/>
                  </a:lnTo>
                  <a:lnTo>
                    <a:pt x="21562" y="24624"/>
                  </a:lnTo>
                  <a:lnTo>
                    <a:pt x="21562" y="24812"/>
                  </a:lnTo>
                  <a:lnTo>
                    <a:pt x="22062" y="25062"/>
                  </a:lnTo>
                  <a:lnTo>
                    <a:pt x="22499" y="24999"/>
                  </a:lnTo>
                  <a:lnTo>
                    <a:pt x="22562" y="24999"/>
                  </a:lnTo>
                  <a:lnTo>
                    <a:pt x="22749" y="24937"/>
                  </a:lnTo>
                  <a:lnTo>
                    <a:pt x="22874" y="24937"/>
                  </a:lnTo>
                  <a:lnTo>
                    <a:pt x="22937" y="24812"/>
                  </a:lnTo>
                  <a:lnTo>
                    <a:pt x="23249" y="24374"/>
                  </a:lnTo>
                  <a:lnTo>
                    <a:pt x="23687" y="23625"/>
                  </a:lnTo>
                  <a:lnTo>
                    <a:pt x="23624" y="23625"/>
                  </a:lnTo>
                  <a:lnTo>
                    <a:pt x="23562" y="23500"/>
                  </a:lnTo>
                  <a:lnTo>
                    <a:pt x="23499" y="23250"/>
                  </a:lnTo>
                  <a:lnTo>
                    <a:pt x="23437" y="22937"/>
                  </a:lnTo>
                  <a:lnTo>
                    <a:pt x="23437" y="22750"/>
                  </a:lnTo>
                  <a:lnTo>
                    <a:pt x="23437" y="22625"/>
                  </a:lnTo>
                  <a:lnTo>
                    <a:pt x="23624" y="22375"/>
                  </a:lnTo>
                  <a:lnTo>
                    <a:pt x="23874" y="22187"/>
                  </a:lnTo>
                  <a:lnTo>
                    <a:pt x="24062" y="22125"/>
                  </a:lnTo>
                  <a:lnTo>
                    <a:pt x="24312" y="21812"/>
                  </a:lnTo>
                  <a:lnTo>
                    <a:pt x="24562" y="21375"/>
                  </a:lnTo>
                  <a:lnTo>
                    <a:pt x="24812" y="20812"/>
                  </a:lnTo>
                  <a:lnTo>
                    <a:pt x="24812" y="20750"/>
                  </a:lnTo>
                  <a:lnTo>
                    <a:pt x="24937" y="20500"/>
                  </a:lnTo>
                  <a:lnTo>
                    <a:pt x="25062" y="20437"/>
                  </a:lnTo>
                  <a:lnTo>
                    <a:pt x="25999" y="19625"/>
                  </a:lnTo>
                  <a:lnTo>
                    <a:pt x="26561" y="19062"/>
                  </a:lnTo>
                  <a:lnTo>
                    <a:pt x="26749" y="18875"/>
                  </a:lnTo>
                  <a:lnTo>
                    <a:pt x="27124" y="18500"/>
                  </a:lnTo>
                  <a:lnTo>
                    <a:pt x="27686" y="18000"/>
                  </a:lnTo>
                  <a:lnTo>
                    <a:pt x="27999" y="17750"/>
                  </a:lnTo>
                  <a:lnTo>
                    <a:pt x="28061" y="17562"/>
                  </a:lnTo>
                  <a:lnTo>
                    <a:pt x="28061" y="17375"/>
                  </a:lnTo>
                  <a:lnTo>
                    <a:pt x="28124" y="17187"/>
                  </a:lnTo>
                  <a:lnTo>
                    <a:pt x="28311" y="16812"/>
                  </a:lnTo>
                  <a:lnTo>
                    <a:pt x="28561" y="16562"/>
                  </a:lnTo>
                  <a:lnTo>
                    <a:pt x="28811" y="16250"/>
                  </a:lnTo>
                  <a:lnTo>
                    <a:pt x="29249" y="15875"/>
                  </a:lnTo>
                  <a:lnTo>
                    <a:pt x="29999" y="14750"/>
                  </a:lnTo>
                  <a:lnTo>
                    <a:pt x="30561" y="13875"/>
                  </a:lnTo>
                  <a:lnTo>
                    <a:pt x="30624" y="13688"/>
                  </a:lnTo>
                  <a:lnTo>
                    <a:pt x="30749" y="13563"/>
                  </a:lnTo>
                  <a:lnTo>
                    <a:pt x="31186" y="13250"/>
                  </a:lnTo>
                  <a:lnTo>
                    <a:pt x="31311" y="13188"/>
                  </a:lnTo>
                  <a:lnTo>
                    <a:pt x="31499" y="13000"/>
                  </a:lnTo>
                  <a:lnTo>
                    <a:pt x="31624" y="12813"/>
                  </a:lnTo>
                  <a:lnTo>
                    <a:pt x="31749" y="12563"/>
                  </a:lnTo>
                  <a:lnTo>
                    <a:pt x="31749" y="12250"/>
                  </a:lnTo>
                  <a:lnTo>
                    <a:pt x="31561" y="11750"/>
                  </a:lnTo>
                  <a:lnTo>
                    <a:pt x="31436" y="11375"/>
                  </a:lnTo>
                  <a:lnTo>
                    <a:pt x="31436" y="10750"/>
                  </a:lnTo>
                  <a:lnTo>
                    <a:pt x="31374" y="10500"/>
                  </a:lnTo>
                  <a:lnTo>
                    <a:pt x="31374" y="10063"/>
                  </a:lnTo>
                  <a:lnTo>
                    <a:pt x="31436" y="9625"/>
                  </a:lnTo>
                  <a:lnTo>
                    <a:pt x="31624" y="9188"/>
                  </a:lnTo>
                  <a:lnTo>
                    <a:pt x="31936" y="8563"/>
                  </a:lnTo>
                  <a:lnTo>
                    <a:pt x="32374" y="7813"/>
                  </a:lnTo>
                  <a:lnTo>
                    <a:pt x="32874" y="6938"/>
                  </a:lnTo>
                  <a:lnTo>
                    <a:pt x="33436" y="5876"/>
                  </a:lnTo>
                  <a:lnTo>
                    <a:pt x="33498" y="5813"/>
                  </a:lnTo>
                  <a:lnTo>
                    <a:pt x="34186" y="5188"/>
                  </a:lnTo>
                  <a:lnTo>
                    <a:pt x="25499" y="1063"/>
                  </a:lnTo>
                  <a:lnTo>
                    <a:pt x="24562" y="751"/>
                  </a:lnTo>
                  <a:lnTo>
                    <a:pt x="23499" y="876"/>
                  </a:lnTo>
                  <a:lnTo>
                    <a:pt x="22624" y="1251"/>
                  </a:lnTo>
                  <a:lnTo>
                    <a:pt x="21124" y="1501"/>
                  </a:lnTo>
                  <a:lnTo>
                    <a:pt x="19124" y="1751"/>
                  </a:lnTo>
                  <a:lnTo>
                    <a:pt x="18937" y="1938"/>
                  </a:lnTo>
                  <a:lnTo>
                    <a:pt x="18687" y="2188"/>
                  </a:lnTo>
                  <a:lnTo>
                    <a:pt x="18249" y="2313"/>
                  </a:lnTo>
                  <a:lnTo>
                    <a:pt x="17812" y="2438"/>
                  </a:lnTo>
                  <a:lnTo>
                    <a:pt x="17187" y="2563"/>
                  </a:lnTo>
                  <a:lnTo>
                    <a:pt x="17000" y="2501"/>
                  </a:lnTo>
                  <a:lnTo>
                    <a:pt x="16875" y="2376"/>
                  </a:lnTo>
                  <a:lnTo>
                    <a:pt x="16562" y="1876"/>
                  </a:lnTo>
                  <a:lnTo>
                    <a:pt x="16375" y="1626"/>
                  </a:lnTo>
                  <a:lnTo>
                    <a:pt x="16187" y="1501"/>
                  </a:lnTo>
                  <a:lnTo>
                    <a:pt x="16062" y="1376"/>
                  </a:lnTo>
                  <a:lnTo>
                    <a:pt x="16000" y="1126"/>
                  </a:lnTo>
                  <a:lnTo>
                    <a:pt x="16000" y="876"/>
                  </a:lnTo>
                  <a:lnTo>
                    <a:pt x="14937" y="688"/>
                  </a:lnTo>
                  <a:lnTo>
                    <a:pt x="14812" y="688"/>
                  </a:lnTo>
                  <a:lnTo>
                    <a:pt x="14500" y="563"/>
                  </a:lnTo>
                  <a:lnTo>
                    <a:pt x="14312" y="376"/>
                  </a:lnTo>
                  <a:lnTo>
                    <a:pt x="14125" y="188"/>
                  </a:lnTo>
                  <a:lnTo>
                    <a:pt x="140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5"/>
            <p:cNvSpPr/>
            <p:nvPr/>
          </p:nvSpPr>
          <p:spPr>
            <a:xfrm>
              <a:off x="4153249" y="3353538"/>
              <a:ext cx="644706" cy="627372"/>
            </a:xfrm>
            <a:custGeom>
              <a:avLst/>
              <a:gdLst/>
              <a:ahLst/>
              <a:cxnLst/>
              <a:rect l="l" t="t" r="r" b="b"/>
              <a:pathLst>
                <a:path w="39498" h="38436" extrusionOk="0">
                  <a:moveTo>
                    <a:pt x="16624" y="1"/>
                  </a:moveTo>
                  <a:lnTo>
                    <a:pt x="6625" y="2688"/>
                  </a:lnTo>
                  <a:lnTo>
                    <a:pt x="6562" y="2688"/>
                  </a:lnTo>
                  <a:lnTo>
                    <a:pt x="5875" y="2875"/>
                  </a:lnTo>
                  <a:lnTo>
                    <a:pt x="0" y="4313"/>
                  </a:lnTo>
                  <a:lnTo>
                    <a:pt x="625" y="5750"/>
                  </a:lnTo>
                  <a:lnTo>
                    <a:pt x="1188" y="7063"/>
                  </a:lnTo>
                  <a:lnTo>
                    <a:pt x="5437" y="16812"/>
                  </a:lnTo>
                  <a:lnTo>
                    <a:pt x="6625" y="19624"/>
                  </a:lnTo>
                  <a:lnTo>
                    <a:pt x="7250" y="20874"/>
                  </a:lnTo>
                  <a:lnTo>
                    <a:pt x="7562" y="21437"/>
                  </a:lnTo>
                  <a:lnTo>
                    <a:pt x="8125" y="22499"/>
                  </a:lnTo>
                  <a:lnTo>
                    <a:pt x="8375" y="22812"/>
                  </a:lnTo>
                  <a:lnTo>
                    <a:pt x="8562" y="23062"/>
                  </a:lnTo>
                  <a:lnTo>
                    <a:pt x="9125" y="23562"/>
                  </a:lnTo>
                  <a:lnTo>
                    <a:pt x="9500" y="23874"/>
                  </a:lnTo>
                  <a:lnTo>
                    <a:pt x="9812" y="24187"/>
                  </a:lnTo>
                  <a:lnTo>
                    <a:pt x="9937" y="24374"/>
                  </a:lnTo>
                  <a:lnTo>
                    <a:pt x="10000" y="24562"/>
                  </a:lnTo>
                  <a:lnTo>
                    <a:pt x="10062" y="24874"/>
                  </a:lnTo>
                  <a:lnTo>
                    <a:pt x="10062" y="25124"/>
                  </a:lnTo>
                  <a:lnTo>
                    <a:pt x="10125" y="25312"/>
                  </a:lnTo>
                  <a:lnTo>
                    <a:pt x="10312" y="25687"/>
                  </a:lnTo>
                  <a:lnTo>
                    <a:pt x="10437" y="25937"/>
                  </a:lnTo>
                  <a:lnTo>
                    <a:pt x="10562" y="26187"/>
                  </a:lnTo>
                  <a:lnTo>
                    <a:pt x="10499" y="26374"/>
                  </a:lnTo>
                  <a:lnTo>
                    <a:pt x="10437" y="26562"/>
                  </a:lnTo>
                  <a:lnTo>
                    <a:pt x="10187" y="26811"/>
                  </a:lnTo>
                  <a:lnTo>
                    <a:pt x="10062" y="26936"/>
                  </a:lnTo>
                  <a:lnTo>
                    <a:pt x="9937" y="27061"/>
                  </a:lnTo>
                  <a:lnTo>
                    <a:pt x="10062" y="27561"/>
                  </a:lnTo>
                  <a:lnTo>
                    <a:pt x="10125" y="27999"/>
                  </a:lnTo>
                  <a:lnTo>
                    <a:pt x="10125" y="28249"/>
                  </a:lnTo>
                  <a:lnTo>
                    <a:pt x="10125" y="28374"/>
                  </a:lnTo>
                  <a:lnTo>
                    <a:pt x="10000" y="28749"/>
                  </a:lnTo>
                  <a:lnTo>
                    <a:pt x="9687" y="29124"/>
                  </a:lnTo>
                  <a:lnTo>
                    <a:pt x="9500" y="29436"/>
                  </a:lnTo>
                  <a:lnTo>
                    <a:pt x="9562" y="29749"/>
                  </a:lnTo>
                  <a:lnTo>
                    <a:pt x="9562" y="29936"/>
                  </a:lnTo>
                  <a:lnTo>
                    <a:pt x="9625" y="30124"/>
                  </a:lnTo>
                  <a:lnTo>
                    <a:pt x="9625" y="30249"/>
                  </a:lnTo>
                  <a:lnTo>
                    <a:pt x="9687" y="30436"/>
                  </a:lnTo>
                  <a:lnTo>
                    <a:pt x="9687" y="30686"/>
                  </a:lnTo>
                  <a:lnTo>
                    <a:pt x="10062" y="31061"/>
                  </a:lnTo>
                  <a:lnTo>
                    <a:pt x="10437" y="31374"/>
                  </a:lnTo>
                  <a:lnTo>
                    <a:pt x="10812" y="31749"/>
                  </a:lnTo>
                  <a:lnTo>
                    <a:pt x="11062" y="32124"/>
                  </a:lnTo>
                  <a:lnTo>
                    <a:pt x="11249" y="32249"/>
                  </a:lnTo>
                  <a:lnTo>
                    <a:pt x="11312" y="32374"/>
                  </a:lnTo>
                  <a:lnTo>
                    <a:pt x="11437" y="32811"/>
                  </a:lnTo>
                  <a:lnTo>
                    <a:pt x="11437" y="33311"/>
                  </a:lnTo>
                  <a:lnTo>
                    <a:pt x="11312" y="33749"/>
                  </a:lnTo>
                  <a:lnTo>
                    <a:pt x="11312" y="33999"/>
                  </a:lnTo>
                  <a:lnTo>
                    <a:pt x="11312" y="34436"/>
                  </a:lnTo>
                  <a:lnTo>
                    <a:pt x="11437" y="34749"/>
                  </a:lnTo>
                  <a:lnTo>
                    <a:pt x="11562" y="35061"/>
                  </a:lnTo>
                  <a:lnTo>
                    <a:pt x="11812" y="35373"/>
                  </a:lnTo>
                  <a:lnTo>
                    <a:pt x="12124" y="35686"/>
                  </a:lnTo>
                  <a:lnTo>
                    <a:pt x="12374" y="35936"/>
                  </a:lnTo>
                  <a:lnTo>
                    <a:pt x="12562" y="36186"/>
                  </a:lnTo>
                  <a:lnTo>
                    <a:pt x="12812" y="36436"/>
                  </a:lnTo>
                  <a:lnTo>
                    <a:pt x="13249" y="36873"/>
                  </a:lnTo>
                  <a:lnTo>
                    <a:pt x="13374" y="37123"/>
                  </a:lnTo>
                  <a:lnTo>
                    <a:pt x="13437" y="37311"/>
                  </a:lnTo>
                  <a:lnTo>
                    <a:pt x="13437" y="37498"/>
                  </a:lnTo>
                  <a:lnTo>
                    <a:pt x="13437" y="37748"/>
                  </a:lnTo>
                  <a:lnTo>
                    <a:pt x="13499" y="37936"/>
                  </a:lnTo>
                  <a:lnTo>
                    <a:pt x="13687" y="38186"/>
                  </a:lnTo>
                  <a:lnTo>
                    <a:pt x="13749" y="38311"/>
                  </a:lnTo>
                  <a:lnTo>
                    <a:pt x="13812" y="38373"/>
                  </a:lnTo>
                  <a:lnTo>
                    <a:pt x="13874" y="38436"/>
                  </a:lnTo>
                  <a:lnTo>
                    <a:pt x="14062" y="38373"/>
                  </a:lnTo>
                  <a:lnTo>
                    <a:pt x="14312" y="38311"/>
                  </a:lnTo>
                  <a:lnTo>
                    <a:pt x="14749" y="37998"/>
                  </a:lnTo>
                  <a:lnTo>
                    <a:pt x="14937" y="37873"/>
                  </a:lnTo>
                  <a:lnTo>
                    <a:pt x="15124" y="37811"/>
                  </a:lnTo>
                  <a:lnTo>
                    <a:pt x="19436" y="37498"/>
                  </a:lnTo>
                  <a:lnTo>
                    <a:pt x="20249" y="37311"/>
                  </a:lnTo>
                  <a:lnTo>
                    <a:pt x="20811" y="37186"/>
                  </a:lnTo>
                  <a:lnTo>
                    <a:pt x="21249" y="37123"/>
                  </a:lnTo>
                  <a:lnTo>
                    <a:pt x="21999" y="36998"/>
                  </a:lnTo>
                  <a:lnTo>
                    <a:pt x="22936" y="36748"/>
                  </a:lnTo>
                  <a:lnTo>
                    <a:pt x="23624" y="36623"/>
                  </a:lnTo>
                  <a:lnTo>
                    <a:pt x="24874" y="36311"/>
                  </a:lnTo>
                  <a:lnTo>
                    <a:pt x="26061" y="35998"/>
                  </a:lnTo>
                  <a:lnTo>
                    <a:pt x="31561" y="35186"/>
                  </a:lnTo>
                  <a:lnTo>
                    <a:pt x="32186" y="34874"/>
                  </a:lnTo>
                  <a:lnTo>
                    <a:pt x="32561" y="34686"/>
                  </a:lnTo>
                  <a:lnTo>
                    <a:pt x="32873" y="34624"/>
                  </a:lnTo>
                  <a:lnTo>
                    <a:pt x="33061" y="34686"/>
                  </a:lnTo>
                  <a:lnTo>
                    <a:pt x="33186" y="34749"/>
                  </a:lnTo>
                  <a:lnTo>
                    <a:pt x="33311" y="34874"/>
                  </a:lnTo>
                  <a:lnTo>
                    <a:pt x="33436" y="34998"/>
                  </a:lnTo>
                  <a:lnTo>
                    <a:pt x="33560" y="35311"/>
                  </a:lnTo>
                  <a:lnTo>
                    <a:pt x="33685" y="35561"/>
                  </a:lnTo>
                  <a:lnTo>
                    <a:pt x="33810" y="35748"/>
                  </a:lnTo>
                  <a:lnTo>
                    <a:pt x="33935" y="35873"/>
                  </a:lnTo>
                  <a:lnTo>
                    <a:pt x="34123" y="35936"/>
                  </a:lnTo>
                  <a:lnTo>
                    <a:pt x="34623" y="35998"/>
                  </a:lnTo>
                  <a:lnTo>
                    <a:pt x="34748" y="35436"/>
                  </a:lnTo>
                  <a:lnTo>
                    <a:pt x="34185" y="34499"/>
                  </a:lnTo>
                  <a:lnTo>
                    <a:pt x="34123" y="34374"/>
                  </a:lnTo>
                  <a:lnTo>
                    <a:pt x="33935" y="33311"/>
                  </a:lnTo>
                  <a:lnTo>
                    <a:pt x="33873" y="32874"/>
                  </a:lnTo>
                  <a:lnTo>
                    <a:pt x="33810" y="32499"/>
                  </a:lnTo>
                  <a:lnTo>
                    <a:pt x="33935" y="32311"/>
                  </a:lnTo>
                  <a:lnTo>
                    <a:pt x="34123" y="32124"/>
                  </a:lnTo>
                  <a:lnTo>
                    <a:pt x="34310" y="32061"/>
                  </a:lnTo>
                  <a:lnTo>
                    <a:pt x="34623" y="31811"/>
                  </a:lnTo>
                  <a:lnTo>
                    <a:pt x="34810" y="31749"/>
                  </a:lnTo>
                  <a:lnTo>
                    <a:pt x="34998" y="31749"/>
                  </a:lnTo>
                  <a:lnTo>
                    <a:pt x="35185" y="31811"/>
                  </a:lnTo>
                  <a:lnTo>
                    <a:pt x="35560" y="31936"/>
                  </a:lnTo>
                  <a:lnTo>
                    <a:pt x="35935" y="32061"/>
                  </a:lnTo>
                  <a:lnTo>
                    <a:pt x="36310" y="32186"/>
                  </a:lnTo>
                  <a:lnTo>
                    <a:pt x="36748" y="32061"/>
                  </a:lnTo>
                  <a:lnTo>
                    <a:pt x="37498" y="31936"/>
                  </a:lnTo>
                  <a:lnTo>
                    <a:pt x="37560" y="31874"/>
                  </a:lnTo>
                  <a:lnTo>
                    <a:pt x="37623" y="31874"/>
                  </a:lnTo>
                  <a:lnTo>
                    <a:pt x="37623" y="31811"/>
                  </a:lnTo>
                  <a:lnTo>
                    <a:pt x="37623" y="31686"/>
                  </a:lnTo>
                  <a:lnTo>
                    <a:pt x="37498" y="31436"/>
                  </a:lnTo>
                  <a:lnTo>
                    <a:pt x="37435" y="31311"/>
                  </a:lnTo>
                  <a:lnTo>
                    <a:pt x="37248" y="30686"/>
                  </a:lnTo>
                  <a:lnTo>
                    <a:pt x="37123" y="30061"/>
                  </a:lnTo>
                  <a:lnTo>
                    <a:pt x="36998" y="29436"/>
                  </a:lnTo>
                  <a:lnTo>
                    <a:pt x="36935" y="28874"/>
                  </a:lnTo>
                  <a:lnTo>
                    <a:pt x="36935" y="28124"/>
                  </a:lnTo>
                  <a:lnTo>
                    <a:pt x="36935" y="27686"/>
                  </a:lnTo>
                  <a:lnTo>
                    <a:pt x="36998" y="27186"/>
                  </a:lnTo>
                  <a:lnTo>
                    <a:pt x="37060" y="26499"/>
                  </a:lnTo>
                  <a:lnTo>
                    <a:pt x="37310" y="25624"/>
                  </a:lnTo>
                  <a:lnTo>
                    <a:pt x="37810" y="23562"/>
                  </a:lnTo>
                  <a:lnTo>
                    <a:pt x="37998" y="22687"/>
                  </a:lnTo>
                  <a:lnTo>
                    <a:pt x="38185" y="21999"/>
                  </a:lnTo>
                  <a:lnTo>
                    <a:pt x="38498" y="21249"/>
                  </a:lnTo>
                  <a:lnTo>
                    <a:pt x="38685" y="20749"/>
                  </a:lnTo>
                  <a:lnTo>
                    <a:pt x="38873" y="20437"/>
                  </a:lnTo>
                  <a:lnTo>
                    <a:pt x="39060" y="20312"/>
                  </a:lnTo>
                  <a:lnTo>
                    <a:pt x="39248" y="20249"/>
                  </a:lnTo>
                  <a:lnTo>
                    <a:pt x="39498" y="20187"/>
                  </a:lnTo>
                  <a:lnTo>
                    <a:pt x="39373" y="20124"/>
                  </a:lnTo>
                  <a:lnTo>
                    <a:pt x="39248" y="20124"/>
                  </a:lnTo>
                  <a:lnTo>
                    <a:pt x="39060" y="20062"/>
                  </a:lnTo>
                  <a:lnTo>
                    <a:pt x="38873" y="19999"/>
                  </a:lnTo>
                  <a:lnTo>
                    <a:pt x="38623" y="19999"/>
                  </a:lnTo>
                  <a:lnTo>
                    <a:pt x="38373" y="20062"/>
                  </a:lnTo>
                  <a:lnTo>
                    <a:pt x="37935" y="20062"/>
                  </a:lnTo>
                  <a:lnTo>
                    <a:pt x="37123" y="19749"/>
                  </a:lnTo>
                  <a:lnTo>
                    <a:pt x="36998" y="19624"/>
                  </a:lnTo>
                  <a:lnTo>
                    <a:pt x="36935" y="19499"/>
                  </a:lnTo>
                  <a:lnTo>
                    <a:pt x="36935" y="19374"/>
                  </a:lnTo>
                  <a:lnTo>
                    <a:pt x="36998" y="19249"/>
                  </a:lnTo>
                  <a:lnTo>
                    <a:pt x="36873" y="18999"/>
                  </a:lnTo>
                  <a:lnTo>
                    <a:pt x="36748" y="18624"/>
                  </a:lnTo>
                  <a:lnTo>
                    <a:pt x="36435" y="17937"/>
                  </a:lnTo>
                  <a:lnTo>
                    <a:pt x="36310" y="17500"/>
                  </a:lnTo>
                  <a:lnTo>
                    <a:pt x="35873" y="17312"/>
                  </a:lnTo>
                  <a:lnTo>
                    <a:pt x="35060" y="16937"/>
                  </a:lnTo>
                  <a:lnTo>
                    <a:pt x="34748" y="16875"/>
                  </a:lnTo>
                  <a:lnTo>
                    <a:pt x="34498" y="16812"/>
                  </a:lnTo>
                  <a:lnTo>
                    <a:pt x="34248" y="16687"/>
                  </a:lnTo>
                  <a:lnTo>
                    <a:pt x="34123" y="16500"/>
                  </a:lnTo>
                  <a:lnTo>
                    <a:pt x="34060" y="16312"/>
                  </a:lnTo>
                  <a:lnTo>
                    <a:pt x="33748" y="15812"/>
                  </a:lnTo>
                  <a:lnTo>
                    <a:pt x="33248" y="15062"/>
                  </a:lnTo>
                  <a:lnTo>
                    <a:pt x="32748" y="14250"/>
                  </a:lnTo>
                  <a:lnTo>
                    <a:pt x="32311" y="13562"/>
                  </a:lnTo>
                  <a:lnTo>
                    <a:pt x="32123" y="13187"/>
                  </a:lnTo>
                  <a:lnTo>
                    <a:pt x="31936" y="13125"/>
                  </a:lnTo>
                  <a:lnTo>
                    <a:pt x="31686" y="13062"/>
                  </a:lnTo>
                  <a:lnTo>
                    <a:pt x="31373" y="13062"/>
                  </a:lnTo>
                  <a:lnTo>
                    <a:pt x="31061" y="12937"/>
                  </a:lnTo>
                  <a:lnTo>
                    <a:pt x="30811" y="12812"/>
                  </a:lnTo>
                  <a:lnTo>
                    <a:pt x="30623" y="12687"/>
                  </a:lnTo>
                  <a:lnTo>
                    <a:pt x="30373" y="12437"/>
                  </a:lnTo>
                  <a:lnTo>
                    <a:pt x="30248" y="12312"/>
                  </a:lnTo>
                  <a:lnTo>
                    <a:pt x="29873" y="12125"/>
                  </a:lnTo>
                  <a:lnTo>
                    <a:pt x="29186" y="11812"/>
                  </a:lnTo>
                  <a:lnTo>
                    <a:pt x="28873" y="11562"/>
                  </a:lnTo>
                  <a:lnTo>
                    <a:pt x="28623" y="11312"/>
                  </a:lnTo>
                  <a:lnTo>
                    <a:pt x="28311" y="10875"/>
                  </a:lnTo>
                  <a:lnTo>
                    <a:pt x="28061" y="10375"/>
                  </a:lnTo>
                  <a:lnTo>
                    <a:pt x="27686" y="9750"/>
                  </a:lnTo>
                  <a:lnTo>
                    <a:pt x="27498" y="9750"/>
                  </a:lnTo>
                  <a:lnTo>
                    <a:pt x="27186" y="9813"/>
                  </a:lnTo>
                  <a:lnTo>
                    <a:pt x="27061" y="9750"/>
                  </a:lnTo>
                  <a:lnTo>
                    <a:pt x="26811" y="9688"/>
                  </a:lnTo>
                  <a:lnTo>
                    <a:pt x="26311" y="9375"/>
                  </a:lnTo>
                  <a:lnTo>
                    <a:pt x="25624" y="8938"/>
                  </a:lnTo>
                  <a:lnTo>
                    <a:pt x="24311" y="8000"/>
                  </a:lnTo>
                  <a:lnTo>
                    <a:pt x="23749" y="7688"/>
                  </a:lnTo>
                  <a:lnTo>
                    <a:pt x="23249" y="7375"/>
                  </a:lnTo>
                  <a:lnTo>
                    <a:pt x="22811" y="7188"/>
                  </a:lnTo>
                  <a:lnTo>
                    <a:pt x="22374" y="6938"/>
                  </a:lnTo>
                  <a:lnTo>
                    <a:pt x="21999" y="6625"/>
                  </a:lnTo>
                  <a:lnTo>
                    <a:pt x="21561" y="6125"/>
                  </a:lnTo>
                  <a:lnTo>
                    <a:pt x="20749" y="5125"/>
                  </a:lnTo>
                  <a:lnTo>
                    <a:pt x="20499" y="4813"/>
                  </a:lnTo>
                  <a:lnTo>
                    <a:pt x="20186" y="4438"/>
                  </a:lnTo>
                  <a:lnTo>
                    <a:pt x="19874" y="4125"/>
                  </a:lnTo>
                  <a:lnTo>
                    <a:pt x="18999" y="4000"/>
                  </a:lnTo>
                  <a:lnTo>
                    <a:pt x="18499" y="3875"/>
                  </a:lnTo>
                  <a:lnTo>
                    <a:pt x="18061" y="3688"/>
                  </a:lnTo>
                  <a:lnTo>
                    <a:pt x="17687" y="3563"/>
                  </a:lnTo>
                  <a:lnTo>
                    <a:pt x="17187" y="3438"/>
                  </a:lnTo>
                  <a:lnTo>
                    <a:pt x="16562" y="3313"/>
                  </a:lnTo>
                  <a:lnTo>
                    <a:pt x="16062" y="3125"/>
                  </a:lnTo>
                  <a:lnTo>
                    <a:pt x="15812" y="2938"/>
                  </a:lnTo>
                  <a:lnTo>
                    <a:pt x="15624" y="2750"/>
                  </a:lnTo>
                  <a:lnTo>
                    <a:pt x="15499" y="2563"/>
                  </a:lnTo>
                  <a:lnTo>
                    <a:pt x="15437" y="2375"/>
                  </a:lnTo>
                  <a:lnTo>
                    <a:pt x="15437" y="2000"/>
                  </a:lnTo>
                  <a:lnTo>
                    <a:pt x="15437" y="1625"/>
                  </a:lnTo>
                  <a:lnTo>
                    <a:pt x="15499" y="1563"/>
                  </a:lnTo>
                  <a:lnTo>
                    <a:pt x="15562" y="1251"/>
                  </a:lnTo>
                  <a:lnTo>
                    <a:pt x="15749" y="1001"/>
                  </a:lnTo>
                  <a:lnTo>
                    <a:pt x="16374" y="376"/>
                  </a:lnTo>
                  <a:lnTo>
                    <a:pt x="16687" y="126"/>
                  </a:lnTo>
                  <a:lnTo>
                    <a:pt x="16624" y="63"/>
                  </a:lnTo>
                  <a:lnTo>
                    <a:pt x="166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5"/>
            <p:cNvSpPr/>
            <p:nvPr/>
          </p:nvSpPr>
          <p:spPr>
            <a:xfrm>
              <a:off x="5150897" y="1559189"/>
              <a:ext cx="176495" cy="381538"/>
            </a:xfrm>
            <a:custGeom>
              <a:avLst/>
              <a:gdLst/>
              <a:ahLst/>
              <a:cxnLst/>
              <a:rect l="l" t="t" r="r" b="b"/>
              <a:pathLst>
                <a:path w="10813" h="23375" extrusionOk="0">
                  <a:moveTo>
                    <a:pt x="1750" y="1"/>
                  </a:moveTo>
                  <a:lnTo>
                    <a:pt x="1688" y="126"/>
                  </a:lnTo>
                  <a:lnTo>
                    <a:pt x="1563" y="313"/>
                  </a:lnTo>
                  <a:lnTo>
                    <a:pt x="1438" y="501"/>
                  </a:lnTo>
                  <a:lnTo>
                    <a:pt x="1250" y="626"/>
                  </a:lnTo>
                  <a:lnTo>
                    <a:pt x="938" y="751"/>
                  </a:lnTo>
                  <a:lnTo>
                    <a:pt x="625" y="876"/>
                  </a:lnTo>
                  <a:lnTo>
                    <a:pt x="250" y="1001"/>
                  </a:lnTo>
                  <a:lnTo>
                    <a:pt x="250" y="1313"/>
                  </a:lnTo>
                  <a:lnTo>
                    <a:pt x="250" y="1626"/>
                  </a:lnTo>
                  <a:lnTo>
                    <a:pt x="313" y="1688"/>
                  </a:lnTo>
                  <a:lnTo>
                    <a:pt x="375" y="2375"/>
                  </a:lnTo>
                  <a:lnTo>
                    <a:pt x="375" y="3188"/>
                  </a:lnTo>
                  <a:lnTo>
                    <a:pt x="500" y="3375"/>
                  </a:lnTo>
                  <a:lnTo>
                    <a:pt x="625" y="3563"/>
                  </a:lnTo>
                  <a:lnTo>
                    <a:pt x="750" y="3750"/>
                  </a:lnTo>
                  <a:lnTo>
                    <a:pt x="813" y="3875"/>
                  </a:lnTo>
                  <a:lnTo>
                    <a:pt x="938" y="4000"/>
                  </a:lnTo>
                  <a:lnTo>
                    <a:pt x="938" y="4063"/>
                  </a:lnTo>
                  <a:lnTo>
                    <a:pt x="938" y="4250"/>
                  </a:lnTo>
                  <a:lnTo>
                    <a:pt x="875" y="4563"/>
                  </a:lnTo>
                  <a:lnTo>
                    <a:pt x="750" y="5188"/>
                  </a:lnTo>
                  <a:lnTo>
                    <a:pt x="1125" y="5375"/>
                  </a:lnTo>
                  <a:lnTo>
                    <a:pt x="1250" y="5563"/>
                  </a:lnTo>
                  <a:lnTo>
                    <a:pt x="1375" y="5750"/>
                  </a:lnTo>
                  <a:lnTo>
                    <a:pt x="1500" y="6000"/>
                  </a:lnTo>
                  <a:lnTo>
                    <a:pt x="1625" y="6313"/>
                  </a:lnTo>
                  <a:lnTo>
                    <a:pt x="1688" y="6688"/>
                  </a:lnTo>
                  <a:lnTo>
                    <a:pt x="1750" y="7125"/>
                  </a:lnTo>
                  <a:lnTo>
                    <a:pt x="1750" y="7375"/>
                  </a:lnTo>
                  <a:lnTo>
                    <a:pt x="1750" y="7813"/>
                  </a:lnTo>
                  <a:lnTo>
                    <a:pt x="1688" y="8188"/>
                  </a:lnTo>
                  <a:lnTo>
                    <a:pt x="1563" y="8563"/>
                  </a:lnTo>
                  <a:lnTo>
                    <a:pt x="1438" y="8813"/>
                  </a:lnTo>
                  <a:lnTo>
                    <a:pt x="938" y="9250"/>
                  </a:lnTo>
                  <a:lnTo>
                    <a:pt x="625" y="9625"/>
                  </a:lnTo>
                  <a:lnTo>
                    <a:pt x="313" y="9938"/>
                  </a:lnTo>
                  <a:lnTo>
                    <a:pt x="63" y="10125"/>
                  </a:lnTo>
                  <a:lnTo>
                    <a:pt x="0" y="10250"/>
                  </a:lnTo>
                  <a:lnTo>
                    <a:pt x="63" y="10750"/>
                  </a:lnTo>
                  <a:lnTo>
                    <a:pt x="250" y="11187"/>
                  </a:lnTo>
                  <a:lnTo>
                    <a:pt x="313" y="11250"/>
                  </a:lnTo>
                  <a:lnTo>
                    <a:pt x="438" y="11312"/>
                  </a:lnTo>
                  <a:lnTo>
                    <a:pt x="563" y="11437"/>
                  </a:lnTo>
                  <a:lnTo>
                    <a:pt x="688" y="11500"/>
                  </a:lnTo>
                  <a:lnTo>
                    <a:pt x="688" y="11687"/>
                  </a:lnTo>
                  <a:lnTo>
                    <a:pt x="688" y="12250"/>
                  </a:lnTo>
                  <a:lnTo>
                    <a:pt x="625" y="12625"/>
                  </a:lnTo>
                  <a:lnTo>
                    <a:pt x="563" y="13000"/>
                  </a:lnTo>
                  <a:lnTo>
                    <a:pt x="500" y="13437"/>
                  </a:lnTo>
                  <a:lnTo>
                    <a:pt x="438" y="13875"/>
                  </a:lnTo>
                  <a:lnTo>
                    <a:pt x="500" y="14125"/>
                  </a:lnTo>
                  <a:lnTo>
                    <a:pt x="563" y="14312"/>
                  </a:lnTo>
                  <a:lnTo>
                    <a:pt x="625" y="14562"/>
                  </a:lnTo>
                  <a:lnTo>
                    <a:pt x="625" y="14812"/>
                  </a:lnTo>
                  <a:lnTo>
                    <a:pt x="563" y="15125"/>
                  </a:lnTo>
                  <a:lnTo>
                    <a:pt x="313" y="15562"/>
                  </a:lnTo>
                  <a:lnTo>
                    <a:pt x="250" y="15687"/>
                  </a:lnTo>
                  <a:lnTo>
                    <a:pt x="250" y="15750"/>
                  </a:lnTo>
                  <a:lnTo>
                    <a:pt x="250" y="16187"/>
                  </a:lnTo>
                  <a:lnTo>
                    <a:pt x="313" y="16562"/>
                  </a:lnTo>
                  <a:lnTo>
                    <a:pt x="313" y="16812"/>
                  </a:lnTo>
                  <a:lnTo>
                    <a:pt x="375" y="16937"/>
                  </a:lnTo>
                  <a:lnTo>
                    <a:pt x="500" y="17250"/>
                  </a:lnTo>
                  <a:lnTo>
                    <a:pt x="625" y="17937"/>
                  </a:lnTo>
                  <a:lnTo>
                    <a:pt x="813" y="19187"/>
                  </a:lnTo>
                  <a:lnTo>
                    <a:pt x="1000" y="19499"/>
                  </a:lnTo>
                  <a:lnTo>
                    <a:pt x="1063" y="19624"/>
                  </a:lnTo>
                  <a:lnTo>
                    <a:pt x="1188" y="20687"/>
                  </a:lnTo>
                  <a:lnTo>
                    <a:pt x="1188" y="20874"/>
                  </a:lnTo>
                  <a:lnTo>
                    <a:pt x="1250" y="20999"/>
                  </a:lnTo>
                  <a:lnTo>
                    <a:pt x="1375" y="21249"/>
                  </a:lnTo>
                  <a:lnTo>
                    <a:pt x="1438" y="21562"/>
                  </a:lnTo>
                  <a:lnTo>
                    <a:pt x="1438" y="21874"/>
                  </a:lnTo>
                  <a:lnTo>
                    <a:pt x="1375" y="22124"/>
                  </a:lnTo>
                  <a:lnTo>
                    <a:pt x="1250" y="22249"/>
                  </a:lnTo>
                  <a:lnTo>
                    <a:pt x="1375" y="22687"/>
                  </a:lnTo>
                  <a:lnTo>
                    <a:pt x="1625" y="23124"/>
                  </a:lnTo>
                  <a:lnTo>
                    <a:pt x="2000" y="23374"/>
                  </a:lnTo>
                  <a:lnTo>
                    <a:pt x="2125" y="23374"/>
                  </a:lnTo>
                  <a:lnTo>
                    <a:pt x="6687" y="21624"/>
                  </a:lnTo>
                  <a:lnTo>
                    <a:pt x="8250" y="21062"/>
                  </a:lnTo>
                  <a:lnTo>
                    <a:pt x="8437" y="20999"/>
                  </a:lnTo>
                  <a:lnTo>
                    <a:pt x="8687" y="20937"/>
                  </a:lnTo>
                  <a:lnTo>
                    <a:pt x="8937" y="20812"/>
                  </a:lnTo>
                  <a:lnTo>
                    <a:pt x="9062" y="20624"/>
                  </a:lnTo>
                  <a:lnTo>
                    <a:pt x="9187" y="20437"/>
                  </a:lnTo>
                  <a:lnTo>
                    <a:pt x="9500" y="19749"/>
                  </a:lnTo>
                  <a:lnTo>
                    <a:pt x="9750" y="19249"/>
                  </a:lnTo>
                  <a:lnTo>
                    <a:pt x="9812" y="19187"/>
                  </a:lnTo>
                  <a:lnTo>
                    <a:pt x="10500" y="18562"/>
                  </a:lnTo>
                  <a:lnTo>
                    <a:pt x="10625" y="18500"/>
                  </a:lnTo>
                  <a:lnTo>
                    <a:pt x="10812" y="18500"/>
                  </a:lnTo>
                  <a:lnTo>
                    <a:pt x="10750" y="18312"/>
                  </a:lnTo>
                  <a:lnTo>
                    <a:pt x="10687" y="18000"/>
                  </a:lnTo>
                  <a:lnTo>
                    <a:pt x="10687" y="17687"/>
                  </a:lnTo>
                  <a:lnTo>
                    <a:pt x="10750" y="17375"/>
                  </a:lnTo>
                  <a:lnTo>
                    <a:pt x="10812" y="17312"/>
                  </a:lnTo>
                  <a:lnTo>
                    <a:pt x="10750" y="17312"/>
                  </a:lnTo>
                  <a:lnTo>
                    <a:pt x="10687" y="17187"/>
                  </a:lnTo>
                  <a:lnTo>
                    <a:pt x="10625" y="17125"/>
                  </a:lnTo>
                  <a:lnTo>
                    <a:pt x="10562" y="17000"/>
                  </a:lnTo>
                  <a:lnTo>
                    <a:pt x="10437" y="16500"/>
                  </a:lnTo>
                  <a:lnTo>
                    <a:pt x="10312" y="16125"/>
                  </a:lnTo>
                  <a:lnTo>
                    <a:pt x="10187" y="15937"/>
                  </a:lnTo>
                  <a:lnTo>
                    <a:pt x="10125" y="15812"/>
                  </a:lnTo>
                  <a:lnTo>
                    <a:pt x="9625" y="15812"/>
                  </a:lnTo>
                  <a:lnTo>
                    <a:pt x="9187" y="15687"/>
                  </a:lnTo>
                  <a:lnTo>
                    <a:pt x="8937" y="15562"/>
                  </a:lnTo>
                  <a:lnTo>
                    <a:pt x="8750" y="15437"/>
                  </a:lnTo>
                  <a:lnTo>
                    <a:pt x="8562" y="15250"/>
                  </a:lnTo>
                  <a:lnTo>
                    <a:pt x="8375" y="14937"/>
                  </a:lnTo>
                  <a:lnTo>
                    <a:pt x="8187" y="14500"/>
                  </a:lnTo>
                  <a:lnTo>
                    <a:pt x="8125" y="14125"/>
                  </a:lnTo>
                  <a:lnTo>
                    <a:pt x="8125" y="13812"/>
                  </a:lnTo>
                  <a:lnTo>
                    <a:pt x="8187" y="13625"/>
                  </a:lnTo>
                  <a:lnTo>
                    <a:pt x="17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5"/>
            <p:cNvSpPr/>
            <p:nvPr/>
          </p:nvSpPr>
          <p:spPr>
            <a:xfrm>
              <a:off x="5120292" y="2147779"/>
              <a:ext cx="205060" cy="160173"/>
            </a:xfrm>
            <a:custGeom>
              <a:avLst/>
              <a:gdLst/>
              <a:ahLst/>
              <a:cxnLst/>
              <a:rect l="l" t="t" r="r" b="b"/>
              <a:pathLst>
                <a:path w="12563" h="9813" extrusionOk="0">
                  <a:moveTo>
                    <a:pt x="8812" y="1626"/>
                  </a:moveTo>
                  <a:lnTo>
                    <a:pt x="8787" y="1726"/>
                  </a:lnTo>
                  <a:lnTo>
                    <a:pt x="8787" y="1726"/>
                  </a:lnTo>
                  <a:lnTo>
                    <a:pt x="8812" y="1688"/>
                  </a:lnTo>
                  <a:lnTo>
                    <a:pt x="8812" y="1626"/>
                  </a:lnTo>
                  <a:close/>
                  <a:moveTo>
                    <a:pt x="12500" y="1"/>
                  </a:moveTo>
                  <a:lnTo>
                    <a:pt x="12312" y="188"/>
                  </a:lnTo>
                  <a:lnTo>
                    <a:pt x="11937" y="438"/>
                  </a:lnTo>
                  <a:lnTo>
                    <a:pt x="11750" y="563"/>
                  </a:lnTo>
                  <a:lnTo>
                    <a:pt x="11125" y="938"/>
                  </a:lnTo>
                  <a:lnTo>
                    <a:pt x="10687" y="1126"/>
                  </a:lnTo>
                  <a:lnTo>
                    <a:pt x="10437" y="1313"/>
                  </a:lnTo>
                  <a:lnTo>
                    <a:pt x="10312" y="1563"/>
                  </a:lnTo>
                  <a:lnTo>
                    <a:pt x="10125" y="1938"/>
                  </a:lnTo>
                  <a:lnTo>
                    <a:pt x="10000" y="2063"/>
                  </a:lnTo>
                  <a:lnTo>
                    <a:pt x="9812" y="2188"/>
                  </a:lnTo>
                  <a:lnTo>
                    <a:pt x="9562" y="2313"/>
                  </a:lnTo>
                  <a:lnTo>
                    <a:pt x="9250" y="2376"/>
                  </a:lnTo>
                  <a:lnTo>
                    <a:pt x="9000" y="2313"/>
                  </a:lnTo>
                  <a:lnTo>
                    <a:pt x="8812" y="2126"/>
                  </a:lnTo>
                  <a:lnTo>
                    <a:pt x="8750" y="2001"/>
                  </a:lnTo>
                  <a:lnTo>
                    <a:pt x="8750" y="1876"/>
                  </a:lnTo>
                  <a:lnTo>
                    <a:pt x="8787" y="1726"/>
                  </a:lnTo>
                  <a:lnTo>
                    <a:pt x="8787" y="1726"/>
                  </a:lnTo>
                  <a:lnTo>
                    <a:pt x="8687" y="1876"/>
                  </a:lnTo>
                  <a:lnTo>
                    <a:pt x="8562" y="2063"/>
                  </a:lnTo>
                  <a:lnTo>
                    <a:pt x="8437" y="2188"/>
                  </a:lnTo>
                  <a:lnTo>
                    <a:pt x="8250" y="2376"/>
                  </a:lnTo>
                  <a:lnTo>
                    <a:pt x="7875" y="2563"/>
                  </a:lnTo>
                  <a:lnTo>
                    <a:pt x="7062" y="3063"/>
                  </a:lnTo>
                  <a:lnTo>
                    <a:pt x="6062" y="3751"/>
                  </a:lnTo>
                  <a:lnTo>
                    <a:pt x="5188" y="4438"/>
                  </a:lnTo>
                  <a:lnTo>
                    <a:pt x="4750" y="4813"/>
                  </a:lnTo>
                  <a:lnTo>
                    <a:pt x="4563" y="5001"/>
                  </a:lnTo>
                  <a:lnTo>
                    <a:pt x="4313" y="5188"/>
                  </a:lnTo>
                  <a:lnTo>
                    <a:pt x="3938" y="5438"/>
                  </a:lnTo>
                  <a:lnTo>
                    <a:pt x="3625" y="5626"/>
                  </a:lnTo>
                  <a:lnTo>
                    <a:pt x="3563" y="5688"/>
                  </a:lnTo>
                  <a:lnTo>
                    <a:pt x="3188" y="5938"/>
                  </a:lnTo>
                  <a:lnTo>
                    <a:pt x="2875" y="6126"/>
                  </a:lnTo>
                  <a:lnTo>
                    <a:pt x="2500" y="6501"/>
                  </a:lnTo>
                  <a:lnTo>
                    <a:pt x="2313" y="6626"/>
                  </a:lnTo>
                  <a:lnTo>
                    <a:pt x="1875" y="6626"/>
                  </a:lnTo>
                  <a:lnTo>
                    <a:pt x="1688" y="6501"/>
                  </a:lnTo>
                  <a:lnTo>
                    <a:pt x="1563" y="6376"/>
                  </a:lnTo>
                  <a:lnTo>
                    <a:pt x="1438" y="6313"/>
                  </a:lnTo>
                  <a:lnTo>
                    <a:pt x="1188" y="6626"/>
                  </a:lnTo>
                  <a:lnTo>
                    <a:pt x="1125" y="6751"/>
                  </a:lnTo>
                  <a:lnTo>
                    <a:pt x="1000" y="6938"/>
                  </a:lnTo>
                  <a:lnTo>
                    <a:pt x="938" y="6938"/>
                  </a:lnTo>
                  <a:lnTo>
                    <a:pt x="875" y="7126"/>
                  </a:lnTo>
                  <a:lnTo>
                    <a:pt x="938" y="7313"/>
                  </a:lnTo>
                  <a:lnTo>
                    <a:pt x="1000" y="7938"/>
                  </a:lnTo>
                  <a:lnTo>
                    <a:pt x="1000" y="8188"/>
                  </a:lnTo>
                  <a:lnTo>
                    <a:pt x="938" y="8375"/>
                  </a:lnTo>
                  <a:lnTo>
                    <a:pt x="875" y="8438"/>
                  </a:lnTo>
                  <a:lnTo>
                    <a:pt x="1000" y="8438"/>
                  </a:lnTo>
                  <a:lnTo>
                    <a:pt x="2625" y="8188"/>
                  </a:lnTo>
                  <a:lnTo>
                    <a:pt x="4438" y="7376"/>
                  </a:lnTo>
                  <a:lnTo>
                    <a:pt x="5000" y="7001"/>
                  </a:lnTo>
                  <a:lnTo>
                    <a:pt x="5125" y="6938"/>
                  </a:lnTo>
                  <a:lnTo>
                    <a:pt x="5437" y="6688"/>
                  </a:lnTo>
                  <a:lnTo>
                    <a:pt x="5562" y="6563"/>
                  </a:lnTo>
                  <a:lnTo>
                    <a:pt x="5625" y="6501"/>
                  </a:lnTo>
                  <a:lnTo>
                    <a:pt x="6000" y="6126"/>
                  </a:lnTo>
                  <a:lnTo>
                    <a:pt x="6750" y="5376"/>
                  </a:lnTo>
                  <a:lnTo>
                    <a:pt x="7250" y="4938"/>
                  </a:lnTo>
                  <a:lnTo>
                    <a:pt x="7625" y="4688"/>
                  </a:lnTo>
                  <a:lnTo>
                    <a:pt x="8500" y="3938"/>
                  </a:lnTo>
                  <a:lnTo>
                    <a:pt x="9687" y="2938"/>
                  </a:lnTo>
                  <a:lnTo>
                    <a:pt x="10375" y="2126"/>
                  </a:lnTo>
                  <a:lnTo>
                    <a:pt x="10937" y="1501"/>
                  </a:lnTo>
                  <a:lnTo>
                    <a:pt x="11437" y="1001"/>
                  </a:lnTo>
                  <a:lnTo>
                    <a:pt x="11750" y="751"/>
                  </a:lnTo>
                  <a:lnTo>
                    <a:pt x="12250" y="376"/>
                  </a:lnTo>
                  <a:lnTo>
                    <a:pt x="12562" y="1"/>
                  </a:lnTo>
                  <a:close/>
                  <a:moveTo>
                    <a:pt x="875" y="8438"/>
                  </a:moveTo>
                  <a:lnTo>
                    <a:pt x="688" y="8563"/>
                  </a:lnTo>
                  <a:lnTo>
                    <a:pt x="813" y="8500"/>
                  </a:lnTo>
                  <a:lnTo>
                    <a:pt x="875" y="8438"/>
                  </a:lnTo>
                  <a:close/>
                  <a:moveTo>
                    <a:pt x="688" y="8563"/>
                  </a:moveTo>
                  <a:lnTo>
                    <a:pt x="438" y="8688"/>
                  </a:lnTo>
                  <a:lnTo>
                    <a:pt x="250" y="8875"/>
                  </a:lnTo>
                  <a:lnTo>
                    <a:pt x="0" y="9188"/>
                  </a:lnTo>
                  <a:lnTo>
                    <a:pt x="63" y="9813"/>
                  </a:lnTo>
                  <a:lnTo>
                    <a:pt x="125" y="9375"/>
                  </a:lnTo>
                  <a:lnTo>
                    <a:pt x="188" y="9188"/>
                  </a:lnTo>
                  <a:lnTo>
                    <a:pt x="250" y="9000"/>
                  </a:lnTo>
                  <a:lnTo>
                    <a:pt x="375" y="8938"/>
                  </a:lnTo>
                  <a:lnTo>
                    <a:pt x="688" y="856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5"/>
            <p:cNvSpPr/>
            <p:nvPr/>
          </p:nvSpPr>
          <p:spPr>
            <a:xfrm>
              <a:off x="5270247" y="2153900"/>
              <a:ext cx="6137" cy="10218"/>
            </a:xfrm>
            <a:custGeom>
              <a:avLst/>
              <a:gdLst/>
              <a:ahLst/>
              <a:cxnLst/>
              <a:rect l="l" t="t" r="r" b="b"/>
              <a:pathLst>
                <a:path w="376" h="626" extrusionOk="0">
                  <a:moveTo>
                    <a:pt x="375" y="1"/>
                  </a:moveTo>
                  <a:lnTo>
                    <a:pt x="250" y="188"/>
                  </a:lnTo>
                  <a:lnTo>
                    <a:pt x="125" y="438"/>
                  </a:lnTo>
                  <a:lnTo>
                    <a:pt x="0" y="626"/>
                  </a:lnTo>
                  <a:lnTo>
                    <a:pt x="125" y="563"/>
                  </a:lnTo>
                  <a:lnTo>
                    <a:pt x="313" y="188"/>
                  </a:lnTo>
                  <a:lnTo>
                    <a:pt x="3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5"/>
            <p:cNvSpPr/>
            <p:nvPr/>
          </p:nvSpPr>
          <p:spPr>
            <a:xfrm>
              <a:off x="5012156" y="2443608"/>
              <a:ext cx="128556" cy="179564"/>
            </a:xfrm>
            <a:custGeom>
              <a:avLst/>
              <a:gdLst/>
              <a:ahLst/>
              <a:cxnLst/>
              <a:rect l="l" t="t" r="r" b="b"/>
              <a:pathLst>
                <a:path w="7876" h="11001" extrusionOk="0">
                  <a:moveTo>
                    <a:pt x="813" y="1"/>
                  </a:moveTo>
                  <a:lnTo>
                    <a:pt x="126" y="313"/>
                  </a:lnTo>
                  <a:lnTo>
                    <a:pt x="1" y="813"/>
                  </a:lnTo>
                  <a:lnTo>
                    <a:pt x="63" y="1188"/>
                  </a:lnTo>
                  <a:lnTo>
                    <a:pt x="126" y="1376"/>
                  </a:lnTo>
                  <a:lnTo>
                    <a:pt x="126" y="1501"/>
                  </a:lnTo>
                  <a:lnTo>
                    <a:pt x="188" y="1751"/>
                  </a:lnTo>
                  <a:lnTo>
                    <a:pt x="188" y="1938"/>
                  </a:lnTo>
                  <a:lnTo>
                    <a:pt x="126" y="2063"/>
                  </a:lnTo>
                  <a:lnTo>
                    <a:pt x="376" y="2688"/>
                  </a:lnTo>
                  <a:lnTo>
                    <a:pt x="4126" y="11000"/>
                  </a:lnTo>
                  <a:lnTo>
                    <a:pt x="4813" y="11000"/>
                  </a:lnTo>
                  <a:lnTo>
                    <a:pt x="5188" y="10938"/>
                  </a:lnTo>
                  <a:lnTo>
                    <a:pt x="5375" y="10875"/>
                  </a:lnTo>
                  <a:lnTo>
                    <a:pt x="5563" y="10813"/>
                  </a:lnTo>
                  <a:lnTo>
                    <a:pt x="6500" y="10313"/>
                  </a:lnTo>
                  <a:lnTo>
                    <a:pt x="7000" y="10063"/>
                  </a:lnTo>
                  <a:lnTo>
                    <a:pt x="7313" y="9938"/>
                  </a:lnTo>
                  <a:lnTo>
                    <a:pt x="7500" y="9938"/>
                  </a:lnTo>
                  <a:lnTo>
                    <a:pt x="7875" y="9813"/>
                  </a:lnTo>
                  <a:lnTo>
                    <a:pt x="7750" y="9438"/>
                  </a:lnTo>
                  <a:lnTo>
                    <a:pt x="7750" y="9375"/>
                  </a:lnTo>
                  <a:lnTo>
                    <a:pt x="7438" y="8875"/>
                  </a:lnTo>
                  <a:lnTo>
                    <a:pt x="7125" y="8313"/>
                  </a:lnTo>
                  <a:lnTo>
                    <a:pt x="6750" y="7875"/>
                  </a:lnTo>
                  <a:lnTo>
                    <a:pt x="6438" y="7563"/>
                  </a:lnTo>
                  <a:lnTo>
                    <a:pt x="6125" y="7375"/>
                  </a:lnTo>
                  <a:lnTo>
                    <a:pt x="5938" y="7313"/>
                  </a:lnTo>
                  <a:lnTo>
                    <a:pt x="5625" y="7188"/>
                  </a:lnTo>
                  <a:lnTo>
                    <a:pt x="5250" y="7000"/>
                  </a:lnTo>
                  <a:lnTo>
                    <a:pt x="4938" y="6813"/>
                  </a:lnTo>
                  <a:lnTo>
                    <a:pt x="4500" y="6438"/>
                  </a:lnTo>
                  <a:lnTo>
                    <a:pt x="3876" y="5751"/>
                  </a:lnTo>
                  <a:lnTo>
                    <a:pt x="3438" y="5188"/>
                  </a:lnTo>
                  <a:lnTo>
                    <a:pt x="3063" y="4688"/>
                  </a:lnTo>
                  <a:lnTo>
                    <a:pt x="2688" y="4251"/>
                  </a:lnTo>
                  <a:lnTo>
                    <a:pt x="2251" y="3751"/>
                  </a:lnTo>
                  <a:lnTo>
                    <a:pt x="1688" y="3188"/>
                  </a:lnTo>
                  <a:lnTo>
                    <a:pt x="1313" y="2626"/>
                  </a:lnTo>
                  <a:lnTo>
                    <a:pt x="1251" y="2438"/>
                  </a:lnTo>
                  <a:lnTo>
                    <a:pt x="1188" y="2251"/>
                  </a:lnTo>
                  <a:lnTo>
                    <a:pt x="1188" y="1876"/>
                  </a:lnTo>
                  <a:lnTo>
                    <a:pt x="1126" y="938"/>
                  </a:lnTo>
                  <a:lnTo>
                    <a:pt x="1126" y="501"/>
                  </a:lnTo>
                  <a:lnTo>
                    <a:pt x="1188" y="376"/>
                  </a:lnTo>
                  <a:lnTo>
                    <a:pt x="1188" y="251"/>
                  </a:lnTo>
                  <a:lnTo>
                    <a:pt x="8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5"/>
            <p:cNvSpPr/>
            <p:nvPr/>
          </p:nvSpPr>
          <p:spPr>
            <a:xfrm>
              <a:off x="5097849" y="2690486"/>
              <a:ext cx="30621" cy="115286"/>
            </a:xfrm>
            <a:custGeom>
              <a:avLst/>
              <a:gdLst/>
              <a:ahLst/>
              <a:cxnLst/>
              <a:rect l="l" t="t" r="r" b="b"/>
              <a:pathLst>
                <a:path w="1876" h="7063" extrusionOk="0">
                  <a:moveTo>
                    <a:pt x="1500" y="0"/>
                  </a:moveTo>
                  <a:lnTo>
                    <a:pt x="1188" y="63"/>
                  </a:lnTo>
                  <a:lnTo>
                    <a:pt x="1000" y="250"/>
                  </a:lnTo>
                  <a:lnTo>
                    <a:pt x="938" y="312"/>
                  </a:lnTo>
                  <a:lnTo>
                    <a:pt x="813" y="437"/>
                  </a:lnTo>
                  <a:lnTo>
                    <a:pt x="688" y="562"/>
                  </a:lnTo>
                  <a:lnTo>
                    <a:pt x="625" y="625"/>
                  </a:lnTo>
                  <a:lnTo>
                    <a:pt x="875" y="750"/>
                  </a:lnTo>
                  <a:lnTo>
                    <a:pt x="1000" y="875"/>
                  </a:lnTo>
                  <a:lnTo>
                    <a:pt x="1063" y="1000"/>
                  </a:lnTo>
                  <a:lnTo>
                    <a:pt x="1063" y="1187"/>
                  </a:lnTo>
                  <a:lnTo>
                    <a:pt x="1063" y="1375"/>
                  </a:lnTo>
                  <a:lnTo>
                    <a:pt x="875" y="1625"/>
                  </a:lnTo>
                  <a:lnTo>
                    <a:pt x="500" y="2125"/>
                  </a:lnTo>
                  <a:lnTo>
                    <a:pt x="313" y="2437"/>
                  </a:lnTo>
                  <a:lnTo>
                    <a:pt x="188" y="2687"/>
                  </a:lnTo>
                  <a:lnTo>
                    <a:pt x="63" y="3062"/>
                  </a:lnTo>
                  <a:lnTo>
                    <a:pt x="0" y="3250"/>
                  </a:lnTo>
                  <a:lnTo>
                    <a:pt x="63" y="3750"/>
                  </a:lnTo>
                  <a:lnTo>
                    <a:pt x="125" y="5125"/>
                  </a:lnTo>
                  <a:lnTo>
                    <a:pt x="250" y="5875"/>
                  </a:lnTo>
                  <a:lnTo>
                    <a:pt x="313" y="6375"/>
                  </a:lnTo>
                  <a:lnTo>
                    <a:pt x="425" y="6637"/>
                  </a:lnTo>
                  <a:lnTo>
                    <a:pt x="375" y="6437"/>
                  </a:lnTo>
                  <a:lnTo>
                    <a:pt x="375" y="6062"/>
                  </a:lnTo>
                  <a:lnTo>
                    <a:pt x="438" y="5562"/>
                  </a:lnTo>
                  <a:lnTo>
                    <a:pt x="625" y="4875"/>
                  </a:lnTo>
                  <a:lnTo>
                    <a:pt x="875" y="4250"/>
                  </a:lnTo>
                  <a:lnTo>
                    <a:pt x="1375" y="3062"/>
                  </a:lnTo>
                  <a:lnTo>
                    <a:pt x="1563" y="2625"/>
                  </a:lnTo>
                  <a:lnTo>
                    <a:pt x="1813" y="2187"/>
                  </a:lnTo>
                  <a:lnTo>
                    <a:pt x="1813" y="1937"/>
                  </a:lnTo>
                  <a:lnTo>
                    <a:pt x="1875" y="1750"/>
                  </a:lnTo>
                  <a:lnTo>
                    <a:pt x="1813" y="1625"/>
                  </a:lnTo>
                  <a:lnTo>
                    <a:pt x="1813" y="1000"/>
                  </a:lnTo>
                  <a:lnTo>
                    <a:pt x="1750" y="562"/>
                  </a:lnTo>
                  <a:lnTo>
                    <a:pt x="1688" y="312"/>
                  </a:lnTo>
                  <a:lnTo>
                    <a:pt x="1563" y="0"/>
                  </a:lnTo>
                  <a:close/>
                  <a:moveTo>
                    <a:pt x="425" y="6637"/>
                  </a:moveTo>
                  <a:lnTo>
                    <a:pt x="438" y="6687"/>
                  </a:lnTo>
                  <a:lnTo>
                    <a:pt x="463" y="6725"/>
                  </a:lnTo>
                  <a:lnTo>
                    <a:pt x="425" y="6637"/>
                  </a:lnTo>
                  <a:close/>
                  <a:moveTo>
                    <a:pt x="463" y="6725"/>
                  </a:moveTo>
                  <a:lnTo>
                    <a:pt x="500" y="6812"/>
                  </a:lnTo>
                  <a:lnTo>
                    <a:pt x="625" y="7062"/>
                  </a:lnTo>
                  <a:lnTo>
                    <a:pt x="563" y="6875"/>
                  </a:lnTo>
                  <a:lnTo>
                    <a:pt x="463" y="67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5"/>
            <p:cNvSpPr/>
            <p:nvPr/>
          </p:nvSpPr>
          <p:spPr>
            <a:xfrm>
              <a:off x="4326660" y="2592551"/>
              <a:ext cx="806903" cy="541678"/>
            </a:xfrm>
            <a:custGeom>
              <a:avLst/>
              <a:gdLst/>
              <a:ahLst/>
              <a:cxnLst/>
              <a:rect l="l" t="t" r="r" b="b"/>
              <a:pathLst>
                <a:path w="49435" h="33186" extrusionOk="0">
                  <a:moveTo>
                    <a:pt x="31186" y="0"/>
                  </a:moveTo>
                  <a:lnTo>
                    <a:pt x="31123" y="188"/>
                  </a:lnTo>
                  <a:lnTo>
                    <a:pt x="31061" y="1250"/>
                  </a:lnTo>
                  <a:lnTo>
                    <a:pt x="30998" y="1438"/>
                  </a:lnTo>
                  <a:lnTo>
                    <a:pt x="30873" y="1500"/>
                  </a:lnTo>
                  <a:lnTo>
                    <a:pt x="30624" y="1625"/>
                  </a:lnTo>
                  <a:lnTo>
                    <a:pt x="30374" y="1750"/>
                  </a:lnTo>
                  <a:lnTo>
                    <a:pt x="30186" y="1813"/>
                  </a:lnTo>
                  <a:lnTo>
                    <a:pt x="29999" y="1750"/>
                  </a:lnTo>
                  <a:lnTo>
                    <a:pt x="28936" y="1313"/>
                  </a:lnTo>
                  <a:lnTo>
                    <a:pt x="27999" y="875"/>
                  </a:lnTo>
                  <a:lnTo>
                    <a:pt x="26999" y="438"/>
                  </a:lnTo>
                  <a:lnTo>
                    <a:pt x="26936" y="750"/>
                  </a:lnTo>
                  <a:lnTo>
                    <a:pt x="26999" y="1313"/>
                  </a:lnTo>
                  <a:lnTo>
                    <a:pt x="26999" y="1500"/>
                  </a:lnTo>
                  <a:lnTo>
                    <a:pt x="26936" y="1625"/>
                  </a:lnTo>
                  <a:lnTo>
                    <a:pt x="26749" y="1875"/>
                  </a:lnTo>
                  <a:lnTo>
                    <a:pt x="27124" y="2625"/>
                  </a:lnTo>
                  <a:lnTo>
                    <a:pt x="27186" y="2688"/>
                  </a:lnTo>
                  <a:lnTo>
                    <a:pt x="27186" y="2813"/>
                  </a:lnTo>
                  <a:lnTo>
                    <a:pt x="27124" y="3188"/>
                  </a:lnTo>
                  <a:lnTo>
                    <a:pt x="26999" y="3438"/>
                  </a:lnTo>
                  <a:lnTo>
                    <a:pt x="26874" y="3625"/>
                  </a:lnTo>
                  <a:lnTo>
                    <a:pt x="26749" y="4000"/>
                  </a:lnTo>
                  <a:lnTo>
                    <a:pt x="26561" y="4438"/>
                  </a:lnTo>
                  <a:lnTo>
                    <a:pt x="26374" y="4750"/>
                  </a:lnTo>
                  <a:lnTo>
                    <a:pt x="26124" y="5000"/>
                  </a:lnTo>
                  <a:lnTo>
                    <a:pt x="25811" y="5125"/>
                  </a:lnTo>
                  <a:lnTo>
                    <a:pt x="25624" y="5250"/>
                  </a:lnTo>
                  <a:lnTo>
                    <a:pt x="25436" y="5375"/>
                  </a:lnTo>
                  <a:lnTo>
                    <a:pt x="25186" y="5938"/>
                  </a:lnTo>
                  <a:lnTo>
                    <a:pt x="24936" y="6375"/>
                  </a:lnTo>
                  <a:lnTo>
                    <a:pt x="24811" y="6500"/>
                  </a:lnTo>
                  <a:lnTo>
                    <a:pt x="24686" y="6562"/>
                  </a:lnTo>
                  <a:lnTo>
                    <a:pt x="24499" y="6625"/>
                  </a:lnTo>
                  <a:lnTo>
                    <a:pt x="24311" y="6625"/>
                  </a:lnTo>
                  <a:lnTo>
                    <a:pt x="23999" y="8250"/>
                  </a:lnTo>
                  <a:lnTo>
                    <a:pt x="23936" y="8375"/>
                  </a:lnTo>
                  <a:lnTo>
                    <a:pt x="23811" y="8875"/>
                  </a:lnTo>
                  <a:lnTo>
                    <a:pt x="23624" y="9625"/>
                  </a:lnTo>
                  <a:lnTo>
                    <a:pt x="23311" y="10250"/>
                  </a:lnTo>
                  <a:lnTo>
                    <a:pt x="23124" y="10562"/>
                  </a:lnTo>
                  <a:lnTo>
                    <a:pt x="22936" y="10687"/>
                  </a:lnTo>
                  <a:lnTo>
                    <a:pt x="22687" y="10750"/>
                  </a:lnTo>
                  <a:lnTo>
                    <a:pt x="22374" y="10750"/>
                  </a:lnTo>
                  <a:lnTo>
                    <a:pt x="22124" y="10625"/>
                  </a:lnTo>
                  <a:lnTo>
                    <a:pt x="21874" y="10500"/>
                  </a:lnTo>
                  <a:lnTo>
                    <a:pt x="21624" y="10312"/>
                  </a:lnTo>
                  <a:lnTo>
                    <a:pt x="21124" y="10062"/>
                  </a:lnTo>
                  <a:lnTo>
                    <a:pt x="20937" y="10000"/>
                  </a:lnTo>
                  <a:lnTo>
                    <a:pt x="20749" y="10125"/>
                  </a:lnTo>
                  <a:lnTo>
                    <a:pt x="20562" y="10250"/>
                  </a:lnTo>
                  <a:lnTo>
                    <a:pt x="20624" y="10500"/>
                  </a:lnTo>
                  <a:lnTo>
                    <a:pt x="20624" y="11250"/>
                  </a:lnTo>
                  <a:lnTo>
                    <a:pt x="20562" y="11812"/>
                  </a:lnTo>
                  <a:lnTo>
                    <a:pt x="20562" y="12375"/>
                  </a:lnTo>
                  <a:lnTo>
                    <a:pt x="20499" y="12937"/>
                  </a:lnTo>
                  <a:lnTo>
                    <a:pt x="20437" y="13625"/>
                  </a:lnTo>
                  <a:lnTo>
                    <a:pt x="20312" y="14312"/>
                  </a:lnTo>
                  <a:lnTo>
                    <a:pt x="20124" y="14937"/>
                  </a:lnTo>
                  <a:lnTo>
                    <a:pt x="19749" y="15687"/>
                  </a:lnTo>
                  <a:lnTo>
                    <a:pt x="19499" y="16187"/>
                  </a:lnTo>
                  <a:lnTo>
                    <a:pt x="19312" y="16437"/>
                  </a:lnTo>
                  <a:lnTo>
                    <a:pt x="19249" y="16624"/>
                  </a:lnTo>
                  <a:lnTo>
                    <a:pt x="19124" y="16937"/>
                  </a:lnTo>
                  <a:lnTo>
                    <a:pt x="18874" y="17624"/>
                  </a:lnTo>
                  <a:lnTo>
                    <a:pt x="18812" y="17937"/>
                  </a:lnTo>
                  <a:lnTo>
                    <a:pt x="18812" y="18187"/>
                  </a:lnTo>
                  <a:lnTo>
                    <a:pt x="18999" y="18312"/>
                  </a:lnTo>
                  <a:lnTo>
                    <a:pt x="19249" y="18437"/>
                  </a:lnTo>
                  <a:lnTo>
                    <a:pt x="19312" y="18562"/>
                  </a:lnTo>
                  <a:lnTo>
                    <a:pt x="19374" y="18749"/>
                  </a:lnTo>
                  <a:lnTo>
                    <a:pt x="19437" y="18937"/>
                  </a:lnTo>
                  <a:lnTo>
                    <a:pt x="19374" y="19062"/>
                  </a:lnTo>
                  <a:lnTo>
                    <a:pt x="19249" y="19374"/>
                  </a:lnTo>
                  <a:lnTo>
                    <a:pt x="19062" y="19749"/>
                  </a:lnTo>
                  <a:lnTo>
                    <a:pt x="18749" y="20312"/>
                  </a:lnTo>
                  <a:lnTo>
                    <a:pt x="18499" y="20687"/>
                  </a:lnTo>
                  <a:lnTo>
                    <a:pt x="18312" y="20874"/>
                  </a:lnTo>
                  <a:lnTo>
                    <a:pt x="18062" y="20937"/>
                  </a:lnTo>
                  <a:lnTo>
                    <a:pt x="17874" y="20999"/>
                  </a:lnTo>
                  <a:lnTo>
                    <a:pt x="17499" y="20999"/>
                  </a:lnTo>
                  <a:lnTo>
                    <a:pt x="17249" y="21062"/>
                  </a:lnTo>
                  <a:lnTo>
                    <a:pt x="17124" y="21124"/>
                  </a:lnTo>
                  <a:lnTo>
                    <a:pt x="17062" y="21187"/>
                  </a:lnTo>
                  <a:lnTo>
                    <a:pt x="16749" y="21812"/>
                  </a:lnTo>
                  <a:lnTo>
                    <a:pt x="16562" y="22124"/>
                  </a:lnTo>
                  <a:lnTo>
                    <a:pt x="16374" y="22249"/>
                  </a:lnTo>
                  <a:lnTo>
                    <a:pt x="16249" y="22312"/>
                  </a:lnTo>
                  <a:lnTo>
                    <a:pt x="16187" y="22249"/>
                  </a:lnTo>
                  <a:lnTo>
                    <a:pt x="16187" y="22374"/>
                  </a:lnTo>
                  <a:lnTo>
                    <a:pt x="16124" y="22687"/>
                  </a:lnTo>
                  <a:lnTo>
                    <a:pt x="16062" y="22874"/>
                  </a:lnTo>
                  <a:lnTo>
                    <a:pt x="15999" y="23124"/>
                  </a:lnTo>
                  <a:lnTo>
                    <a:pt x="15874" y="23249"/>
                  </a:lnTo>
                  <a:lnTo>
                    <a:pt x="15687" y="23374"/>
                  </a:lnTo>
                  <a:lnTo>
                    <a:pt x="14375" y="23874"/>
                  </a:lnTo>
                  <a:lnTo>
                    <a:pt x="14125" y="23999"/>
                  </a:lnTo>
                  <a:lnTo>
                    <a:pt x="13937" y="23999"/>
                  </a:lnTo>
                  <a:lnTo>
                    <a:pt x="12750" y="23686"/>
                  </a:lnTo>
                  <a:lnTo>
                    <a:pt x="12437" y="23686"/>
                  </a:lnTo>
                  <a:lnTo>
                    <a:pt x="12125" y="24561"/>
                  </a:lnTo>
                  <a:lnTo>
                    <a:pt x="11937" y="25061"/>
                  </a:lnTo>
                  <a:lnTo>
                    <a:pt x="11750" y="25249"/>
                  </a:lnTo>
                  <a:lnTo>
                    <a:pt x="11625" y="25311"/>
                  </a:lnTo>
                  <a:lnTo>
                    <a:pt x="11562" y="25311"/>
                  </a:lnTo>
                  <a:lnTo>
                    <a:pt x="10812" y="25249"/>
                  </a:lnTo>
                  <a:lnTo>
                    <a:pt x="10375" y="25124"/>
                  </a:lnTo>
                  <a:lnTo>
                    <a:pt x="9875" y="24999"/>
                  </a:lnTo>
                  <a:lnTo>
                    <a:pt x="9375" y="24811"/>
                  </a:lnTo>
                  <a:lnTo>
                    <a:pt x="9000" y="24624"/>
                  </a:lnTo>
                  <a:lnTo>
                    <a:pt x="8625" y="24374"/>
                  </a:lnTo>
                  <a:lnTo>
                    <a:pt x="8375" y="24186"/>
                  </a:lnTo>
                  <a:lnTo>
                    <a:pt x="8250" y="23936"/>
                  </a:lnTo>
                  <a:lnTo>
                    <a:pt x="8062" y="23624"/>
                  </a:lnTo>
                  <a:lnTo>
                    <a:pt x="7313" y="24499"/>
                  </a:lnTo>
                  <a:lnTo>
                    <a:pt x="6938" y="24874"/>
                  </a:lnTo>
                  <a:lnTo>
                    <a:pt x="6875" y="24936"/>
                  </a:lnTo>
                  <a:lnTo>
                    <a:pt x="4438" y="27749"/>
                  </a:lnTo>
                  <a:lnTo>
                    <a:pt x="4438" y="27874"/>
                  </a:lnTo>
                  <a:lnTo>
                    <a:pt x="4375" y="28311"/>
                  </a:lnTo>
                  <a:lnTo>
                    <a:pt x="4250" y="28624"/>
                  </a:lnTo>
                  <a:lnTo>
                    <a:pt x="4063" y="28811"/>
                  </a:lnTo>
                  <a:lnTo>
                    <a:pt x="3813" y="28936"/>
                  </a:lnTo>
                  <a:lnTo>
                    <a:pt x="3688" y="28999"/>
                  </a:lnTo>
                  <a:lnTo>
                    <a:pt x="3625" y="29186"/>
                  </a:lnTo>
                  <a:lnTo>
                    <a:pt x="3563" y="29374"/>
                  </a:lnTo>
                  <a:lnTo>
                    <a:pt x="3625" y="29499"/>
                  </a:lnTo>
                  <a:lnTo>
                    <a:pt x="3688" y="29686"/>
                  </a:lnTo>
                  <a:lnTo>
                    <a:pt x="3750" y="29936"/>
                  </a:lnTo>
                  <a:lnTo>
                    <a:pt x="3750" y="30061"/>
                  </a:lnTo>
                  <a:lnTo>
                    <a:pt x="3688" y="30186"/>
                  </a:lnTo>
                  <a:lnTo>
                    <a:pt x="3625" y="30311"/>
                  </a:lnTo>
                  <a:lnTo>
                    <a:pt x="3500" y="30436"/>
                  </a:lnTo>
                  <a:lnTo>
                    <a:pt x="3125" y="30624"/>
                  </a:lnTo>
                  <a:lnTo>
                    <a:pt x="2688" y="30874"/>
                  </a:lnTo>
                  <a:lnTo>
                    <a:pt x="2625" y="30936"/>
                  </a:lnTo>
                  <a:lnTo>
                    <a:pt x="2500" y="31248"/>
                  </a:lnTo>
                  <a:lnTo>
                    <a:pt x="2375" y="31498"/>
                  </a:lnTo>
                  <a:lnTo>
                    <a:pt x="2125" y="31811"/>
                  </a:lnTo>
                  <a:lnTo>
                    <a:pt x="1875" y="31998"/>
                  </a:lnTo>
                  <a:lnTo>
                    <a:pt x="1625" y="32186"/>
                  </a:lnTo>
                  <a:lnTo>
                    <a:pt x="63" y="33123"/>
                  </a:lnTo>
                  <a:lnTo>
                    <a:pt x="0" y="33186"/>
                  </a:lnTo>
                  <a:lnTo>
                    <a:pt x="8312" y="30811"/>
                  </a:lnTo>
                  <a:lnTo>
                    <a:pt x="10000" y="30436"/>
                  </a:lnTo>
                  <a:lnTo>
                    <a:pt x="10562" y="30311"/>
                  </a:lnTo>
                  <a:lnTo>
                    <a:pt x="11000" y="30061"/>
                  </a:lnTo>
                  <a:lnTo>
                    <a:pt x="11375" y="29874"/>
                  </a:lnTo>
                  <a:lnTo>
                    <a:pt x="11625" y="29811"/>
                  </a:lnTo>
                  <a:lnTo>
                    <a:pt x="11750" y="29811"/>
                  </a:lnTo>
                  <a:lnTo>
                    <a:pt x="12500" y="29874"/>
                  </a:lnTo>
                  <a:lnTo>
                    <a:pt x="12562" y="29874"/>
                  </a:lnTo>
                  <a:lnTo>
                    <a:pt x="17374" y="28561"/>
                  </a:lnTo>
                  <a:lnTo>
                    <a:pt x="25311" y="26374"/>
                  </a:lnTo>
                  <a:lnTo>
                    <a:pt x="49247" y="18624"/>
                  </a:lnTo>
                  <a:lnTo>
                    <a:pt x="49310" y="18562"/>
                  </a:lnTo>
                  <a:lnTo>
                    <a:pt x="49372" y="18437"/>
                  </a:lnTo>
                  <a:lnTo>
                    <a:pt x="49435" y="18249"/>
                  </a:lnTo>
                  <a:lnTo>
                    <a:pt x="49435" y="18187"/>
                  </a:lnTo>
                  <a:lnTo>
                    <a:pt x="49435" y="17624"/>
                  </a:lnTo>
                  <a:lnTo>
                    <a:pt x="49372" y="17374"/>
                  </a:lnTo>
                  <a:lnTo>
                    <a:pt x="49310" y="17187"/>
                  </a:lnTo>
                  <a:lnTo>
                    <a:pt x="49122" y="16999"/>
                  </a:lnTo>
                  <a:lnTo>
                    <a:pt x="48935" y="16749"/>
                  </a:lnTo>
                  <a:lnTo>
                    <a:pt x="48685" y="16312"/>
                  </a:lnTo>
                  <a:lnTo>
                    <a:pt x="48560" y="16124"/>
                  </a:lnTo>
                  <a:lnTo>
                    <a:pt x="48435" y="15999"/>
                  </a:lnTo>
                  <a:lnTo>
                    <a:pt x="48247" y="15874"/>
                  </a:lnTo>
                  <a:lnTo>
                    <a:pt x="48060" y="15812"/>
                  </a:lnTo>
                  <a:lnTo>
                    <a:pt x="47810" y="15812"/>
                  </a:lnTo>
                  <a:lnTo>
                    <a:pt x="47560" y="15937"/>
                  </a:lnTo>
                  <a:lnTo>
                    <a:pt x="47247" y="16187"/>
                  </a:lnTo>
                  <a:lnTo>
                    <a:pt x="46997" y="16374"/>
                  </a:lnTo>
                  <a:lnTo>
                    <a:pt x="46810" y="16562"/>
                  </a:lnTo>
                  <a:lnTo>
                    <a:pt x="46560" y="16687"/>
                  </a:lnTo>
                  <a:lnTo>
                    <a:pt x="46185" y="16874"/>
                  </a:lnTo>
                  <a:lnTo>
                    <a:pt x="45810" y="16999"/>
                  </a:lnTo>
                  <a:lnTo>
                    <a:pt x="45248" y="16999"/>
                  </a:lnTo>
                  <a:lnTo>
                    <a:pt x="45123" y="16937"/>
                  </a:lnTo>
                  <a:lnTo>
                    <a:pt x="44623" y="16624"/>
                  </a:lnTo>
                  <a:lnTo>
                    <a:pt x="44185" y="16499"/>
                  </a:lnTo>
                  <a:lnTo>
                    <a:pt x="43935" y="16374"/>
                  </a:lnTo>
                  <a:lnTo>
                    <a:pt x="43810" y="16249"/>
                  </a:lnTo>
                  <a:lnTo>
                    <a:pt x="43748" y="16124"/>
                  </a:lnTo>
                  <a:lnTo>
                    <a:pt x="43748" y="15937"/>
                  </a:lnTo>
                  <a:lnTo>
                    <a:pt x="43873" y="15749"/>
                  </a:lnTo>
                  <a:lnTo>
                    <a:pt x="44248" y="15499"/>
                  </a:lnTo>
                  <a:lnTo>
                    <a:pt x="44435" y="15437"/>
                  </a:lnTo>
                  <a:lnTo>
                    <a:pt x="44685" y="15374"/>
                  </a:lnTo>
                  <a:lnTo>
                    <a:pt x="44873" y="15437"/>
                  </a:lnTo>
                  <a:lnTo>
                    <a:pt x="44998" y="15499"/>
                  </a:lnTo>
                  <a:lnTo>
                    <a:pt x="45060" y="15624"/>
                  </a:lnTo>
                  <a:lnTo>
                    <a:pt x="45185" y="15687"/>
                  </a:lnTo>
                  <a:lnTo>
                    <a:pt x="45560" y="15624"/>
                  </a:lnTo>
                  <a:lnTo>
                    <a:pt x="45685" y="15562"/>
                  </a:lnTo>
                  <a:lnTo>
                    <a:pt x="45748" y="15499"/>
                  </a:lnTo>
                  <a:lnTo>
                    <a:pt x="45873" y="15312"/>
                  </a:lnTo>
                  <a:lnTo>
                    <a:pt x="46123" y="14874"/>
                  </a:lnTo>
                  <a:lnTo>
                    <a:pt x="46060" y="14749"/>
                  </a:lnTo>
                  <a:lnTo>
                    <a:pt x="45810" y="14687"/>
                  </a:lnTo>
                  <a:lnTo>
                    <a:pt x="44498" y="14687"/>
                  </a:lnTo>
                  <a:lnTo>
                    <a:pt x="44060" y="14499"/>
                  </a:lnTo>
                  <a:lnTo>
                    <a:pt x="43935" y="14437"/>
                  </a:lnTo>
                  <a:lnTo>
                    <a:pt x="43810" y="14187"/>
                  </a:lnTo>
                  <a:lnTo>
                    <a:pt x="43810" y="14062"/>
                  </a:lnTo>
                  <a:lnTo>
                    <a:pt x="43873" y="13937"/>
                  </a:lnTo>
                  <a:lnTo>
                    <a:pt x="43998" y="13750"/>
                  </a:lnTo>
                  <a:lnTo>
                    <a:pt x="44123" y="13687"/>
                  </a:lnTo>
                  <a:lnTo>
                    <a:pt x="44310" y="13625"/>
                  </a:lnTo>
                  <a:lnTo>
                    <a:pt x="44498" y="13562"/>
                  </a:lnTo>
                  <a:lnTo>
                    <a:pt x="44310" y="13562"/>
                  </a:lnTo>
                  <a:lnTo>
                    <a:pt x="44185" y="13500"/>
                  </a:lnTo>
                  <a:lnTo>
                    <a:pt x="44123" y="13375"/>
                  </a:lnTo>
                  <a:lnTo>
                    <a:pt x="44060" y="13312"/>
                  </a:lnTo>
                  <a:lnTo>
                    <a:pt x="44060" y="13125"/>
                  </a:lnTo>
                  <a:lnTo>
                    <a:pt x="44123" y="12562"/>
                  </a:lnTo>
                  <a:lnTo>
                    <a:pt x="44185" y="12437"/>
                  </a:lnTo>
                  <a:lnTo>
                    <a:pt x="44310" y="12312"/>
                  </a:lnTo>
                  <a:lnTo>
                    <a:pt x="44560" y="12312"/>
                  </a:lnTo>
                  <a:lnTo>
                    <a:pt x="44810" y="12375"/>
                  </a:lnTo>
                  <a:lnTo>
                    <a:pt x="45248" y="12375"/>
                  </a:lnTo>
                  <a:lnTo>
                    <a:pt x="45185" y="12250"/>
                  </a:lnTo>
                  <a:lnTo>
                    <a:pt x="45060" y="11812"/>
                  </a:lnTo>
                  <a:lnTo>
                    <a:pt x="44998" y="11750"/>
                  </a:lnTo>
                  <a:lnTo>
                    <a:pt x="44873" y="11625"/>
                  </a:lnTo>
                  <a:lnTo>
                    <a:pt x="44498" y="11375"/>
                  </a:lnTo>
                  <a:lnTo>
                    <a:pt x="44185" y="11187"/>
                  </a:lnTo>
                  <a:lnTo>
                    <a:pt x="44060" y="11062"/>
                  </a:lnTo>
                  <a:lnTo>
                    <a:pt x="43998" y="10937"/>
                  </a:lnTo>
                  <a:lnTo>
                    <a:pt x="43873" y="10812"/>
                  </a:lnTo>
                  <a:lnTo>
                    <a:pt x="43685" y="10437"/>
                  </a:lnTo>
                  <a:lnTo>
                    <a:pt x="43623" y="10187"/>
                  </a:lnTo>
                  <a:lnTo>
                    <a:pt x="43560" y="9937"/>
                  </a:lnTo>
                  <a:lnTo>
                    <a:pt x="43623" y="9562"/>
                  </a:lnTo>
                  <a:lnTo>
                    <a:pt x="43748" y="9375"/>
                  </a:lnTo>
                  <a:lnTo>
                    <a:pt x="43810" y="9250"/>
                  </a:lnTo>
                  <a:lnTo>
                    <a:pt x="43873" y="9000"/>
                  </a:lnTo>
                  <a:lnTo>
                    <a:pt x="43998" y="8812"/>
                  </a:lnTo>
                  <a:lnTo>
                    <a:pt x="44060" y="8687"/>
                  </a:lnTo>
                  <a:lnTo>
                    <a:pt x="43873" y="8437"/>
                  </a:lnTo>
                  <a:lnTo>
                    <a:pt x="43748" y="8312"/>
                  </a:lnTo>
                  <a:lnTo>
                    <a:pt x="43498" y="8187"/>
                  </a:lnTo>
                  <a:lnTo>
                    <a:pt x="43248" y="8062"/>
                  </a:lnTo>
                  <a:lnTo>
                    <a:pt x="42748" y="8000"/>
                  </a:lnTo>
                  <a:lnTo>
                    <a:pt x="42248" y="8000"/>
                  </a:lnTo>
                  <a:lnTo>
                    <a:pt x="41685" y="7937"/>
                  </a:lnTo>
                  <a:lnTo>
                    <a:pt x="41248" y="7937"/>
                  </a:lnTo>
                  <a:lnTo>
                    <a:pt x="40560" y="7750"/>
                  </a:lnTo>
                  <a:lnTo>
                    <a:pt x="39560" y="7500"/>
                  </a:lnTo>
                  <a:lnTo>
                    <a:pt x="39248" y="7437"/>
                  </a:lnTo>
                  <a:lnTo>
                    <a:pt x="38810" y="7375"/>
                  </a:lnTo>
                  <a:lnTo>
                    <a:pt x="38623" y="7312"/>
                  </a:lnTo>
                  <a:lnTo>
                    <a:pt x="38498" y="7187"/>
                  </a:lnTo>
                  <a:lnTo>
                    <a:pt x="38186" y="6937"/>
                  </a:lnTo>
                  <a:lnTo>
                    <a:pt x="37936" y="6750"/>
                  </a:lnTo>
                  <a:lnTo>
                    <a:pt x="37686" y="6875"/>
                  </a:lnTo>
                  <a:lnTo>
                    <a:pt x="37561" y="6937"/>
                  </a:lnTo>
                  <a:lnTo>
                    <a:pt x="37123" y="7062"/>
                  </a:lnTo>
                  <a:lnTo>
                    <a:pt x="36436" y="7250"/>
                  </a:lnTo>
                  <a:lnTo>
                    <a:pt x="36248" y="7250"/>
                  </a:lnTo>
                  <a:lnTo>
                    <a:pt x="36061" y="7187"/>
                  </a:lnTo>
                  <a:lnTo>
                    <a:pt x="35873" y="7125"/>
                  </a:lnTo>
                  <a:lnTo>
                    <a:pt x="35748" y="6937"/>
                  </a:lnTo>
                  <a:lnTo>
                    <a:pt x="35623" y="6812"/>
                  </a:lnTo>
                  <a:lnTo>
                    <a:pt x="35436" y="6437"/>
                  </a:lnTo>
                  <a:lnTo>
                    <a:pt x="35373" y="6187"/>
                  </a:lnTo>
                  <a:lnTo>
                    <a:pt x="35436" y="5813"/>
                  </a:lnTo>
                  <a:lnTo>
                    <a:pt x="35623" y="5250"/>
                  </a:lnTo>
                  <a:lnTo>
                    <a:pt x="35936" y="4313"/>
                  </a:lnTo>
                  <a:lnTo>
                    <a:pt x="36498" y="3125"/>
                  </a:lnTo>
                  <a:lnTo>
                    <a:pt x="36123" y="2688"/>
                  </a:lnTo>
                  <a:lnTo>
                    <a:pt x="35811" y="2250"/>
                  </a:lnTo>
                  <a:lnTo>
                    <a:pt x="35686" y="2188"/>
                  </a:lnTo>
                  <a:lnTo>
                    <a:pt x="35498" y="2063"/>
                  </a:lnTo>
                  <a:lnTo>
                    <a:pt x="35061" y="1875"/>
                  </a:lnTo>
                  <a:lnTo>
                    <a:pt x="34623" y="1688"/>
                  </a:lnTo>
                  <a:lnTo>
                    <a:pt x="34311" y="1500"/>
                  </a:lnTo>
                  <a:lnTo>
                    <a:pt x="34186" y="1438"/>
                  </a:lnTo>
                  <a:lnTo>
                    <a:pt x="33561" y="1438"/>
                  </a:lnTo>
                  <a:lnTo>
                    <a:pt x="33373" y="1375"/>
                  </a:lnTo>
                  <a:lnTo>
                    <a:pt x="32998" y="1250"/>
                  </a:lnTo>
                  <a:lnTo>
                    <a:pt x="32811" y="1125"/>
                  </a:lnTo>
                  <a:lnTo>
                    <a:pt x="32623" y="1000"/>
                  </a:lnTo>
                  <a:lnTo>
                    <a:pt x="32498" y="813"/>
                  </a:lnTo>
                  <a:lnTo>
                    <a:pt x="32436" y="625"/>
                  </a:lnTo>
                  <a:lnTo>
                    <a:pt x="32373" y="313"/>
                  </a:lnTo>
                  <a:lnTo>
                    <a:pt x="32311" y="188"/>
                  </a:lnTo>
                  <a:lnTo>
                    <a:pt x="32123" y="125"/>
                  </a:lnTo>
                  <a:lnTo>
                    <a:pt x="31811" y="125"/>
                  </a:lnTo>
                  <a:lnTo>
                    <a:pt x="31686" y="63"/>
                  </a:lnTo>
                  <a:lnTo>
                    <a:pt x="31561" y="63"/>
                  </a:lnTo>
                  <a:lnTo>
                    <a:pt x="311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5"/>
            <p:cNvSpPr/>
            <p:nvPr/>
          </p:nvSpPr>
          <p:spPr>
            <a:xfrm>
              <a:off x="4264438" y="2907754"/>
              <a:ext cx="934414" cy="477417"/>
            </a:xfrm>
            <a:custGeom>
              <a:avLst/>
              <a:gdLst/>
              <a:ahLst/>
              <a:cxnLst/>
              <a:rect l="l" t="t" r="r" b="b"/>
              <a:pathLst>
                <a:path w="57247" h="29249" extrusionOk="0">
                  <a:moveTo>
                    <a:pt x="53059" y="1"/>
                  </a:moveTo>
                  <a:lnTo>
                    <a:pt x="29311" y="7688"/>
                  </a:lnTo>
                  <a:lnTo>
                    <a:pt x="18124" y="10813"/>
                  </a:lnTo>
                  <a:lnTo>
                    <a:pt x="16374" y="11250"/>
                  </a:lnTo>
                  <a:lnTo>
                    <a:pt x="16249" y="11188"/>
                  </a:lnTo>
                  <a:lnTo>
                    <a:pt x="15562" y="11125"/>
                  </a:lnTo>
                  <a:lnTo>
                    <a:pt x="15374" y="11188"/>
                  </a:lnTo>
                  <a:lnTo>
                    <a:pt x="15124" y="11313"/>
                  </a:lnTo>
                  <a:lnTo>
                    <a:pt x="14562" y="11625"/>
                  </a:lnTo>
                  <a:lnTo>
                    <a:pt x="14249" y="11688"/>
                  </a:lnTo>
                  <a:lnTo>
                    <a:pt x="14249" y="11750"/>
                  </a:lnTo>
                  <a:lnTo>
                    <a:pt x="14312" y="11875"/>
                  </a:lnTo>
                  <a:lnTo>
                    <a:pt x="14312" y="12000"/>
                  </a:lnTo>
                  <a:lnTo>
                    <a:pt x="14312" y="12125"/>
                  </a:lnTo>
                  <a:lnTo>
                    <a:pt x="14312" y="12250"/>
                  </a:lnTo>
                  <a:lnTo>
                    <a:pt x="14312" y="12375"/>
                  </a:lnTo>
                  <a:lnTo>
                    <a:pt x="14374" y="12437"/>
                  </a:lnTo>
                  <a:lnTo>
                    <a:pt x="14374" y="12500"/>
                  </a:lnTo>
                  <a:lnTo>
                    <a:pt x="14374" y="12562"/>
                  </a:lnTo>
                  <a:lnTo>
                    <a:pt x="14374" y="12625"/>
                  </a:lnTo>
                  <a:lnTo>
                    <a:pt x="14374" y="12687"/>
                  </a:lnTo>
                  <a:lnTo>
                    <a:pt x="14374" y="12750"/>
                  </a:lnTo>
                  <a:lnTo>
                    <a:pt x="14437" y="12812"/>
                  </a:lnTo>
                  <a:lnTo>
                    <a:pt x="14562" y="13000"/>
                  </a:lnTo>
                  <a:lnTo>
                    <a:pt x="14687" y="13250"/>
                  </a:lnTo>
                  <a:lnTo>
                    <a:pt x="14749" y="13500"/>
                  </a:lnTo>
                  <a:lnTo>
                    <a:pt x="14749" y="13812"/>
                  </a:lnTo>
                  <a:lnTo>
                    <a:pt x="14687" y="13937"/>
                  </a:lnTo>
                  <a:lnTo>
                    <a:pt x="14562" y="14062"/>
                  </a:lnTo>
                  <a:lnTo>
                    <a:pt x="14437" y="14125"/>
                  </a:lnTo>
                  <a:lnTo>
                    <a:pt x="14249" y="14187"/>
                  </a:lnTo>
                  <a:lnTo>
                    <a:pt x="13999" y="14312"/>
                  </a:lnTo>
                  <a:lnTo>
                    <a:pt x="13749" y="14500"/>
                  </a:lnTo>
                  <a:lnTo>
                    <a:pt x="13562" y="14687"/>
                  </a:lnTo>
                  <a:lnTo>
                    <a:pt x="13499" y="14812"/>
                  </a:lnTo>
                  <a:lnTo>
                    <a:pt x="13124" y="15562"/>
                  </a:lnTo>
                  <a:lnTo>
                    <a:pt x="12687" y="16312"/>
                  </a:lnTo>
                  <a:lnTo>
                    <a:pt x="12499" y="16562"/>
                  </a:lnTo>
                  <a:lnTo>
                    <a:pt x="12124" y="16812"/>
                  </a:lnTo>
                  <a:lnTo>
                    <a:pt x="11749" y="16937"/>
                  </a:lnTo>
                  <a:lnTo>
                    <a:pt x="11562" y="17000"/>
                  </a:lnTo>
                  <a:lnTo>
                    <a:pt x="11374" y="17000"/>
                  </a:lnTo>
                  <a:lnTo>
                    <a:pt x="11187" y="17062"/>
                  </a:lnTo>
                  <a:lnTo>
                    <a:pt x="11062" y="17187"/>
                  </a:lnTo>
                  <a:lnTo>
                    <a:pt x="10875" y="17437"/>
                  </a:lnTo>
                  <a:lnTo>
                    <a:pt x="10687" y="17687"/>
                  </a:lnTo>
                  <a:lnTo>
                    <a:pt x="10500" y="17937"/>
                  </a:lnTo>
                  <a:lnTo>
                    <a:pt x="10437" y="18062"/>
                  </a:lnTo>
                  <a:lnTo>
                    <a:pt x="10312" y="18250"/>
                  </a:lnTo>
                  <a:lnTo>
                    <a:pt x="10187" y="18437"/>
                  </a:lnTo>
                  <a:lnTo>
                    <a:pt x="10000" y="18562"/>
                  </a:lnTo>
                  <a:lnTo>
                    <a:pt x="9687" y="18625"/>
                  </a:lnTo>
                  <a:lnTo>
                    <a:pt x="9312" y="18562"/>
                  </a:lnTo>
                  <a:lnTo>
                    <a:pt x="9062" y="18437"/>
                  </a:lnTo>
                  <a:lnTo>
                    <a:pt x="8687" y="18875"/>
                  </a:lnTo>
                  <a:lnTo>
                    <a:pt x="8375" y="19250"/>
                  </a:lnTo>
                  <a:lnTo>
                    <a:pt x="8125" y="19437"/>
                  </a:lnTo>
                  <a:lnTo>
                    <a:pt x="7812" y="19562"/>
                  </a:lnTo>
                  <a:lnTo>
                    <a:pt x="7875" y="19750"/>
                  </a:lnTo>
                  <a:lnTo>
                    <a:pt x="7937" y="20000"/>
                  </a:lnTo>
                  <a:lnTo>
                    <a:pt x="7937" y="20250"/>
                  </a:lnTo>
                  <a:lnTo>
                    <a:pt x="7750" y="20499"/>
                  </a:lnTo>
                  <a:lnTo>
                    <a:pt x="7500" y="20812"/>
                  </a:lnTo>
                  <a:lnTo>
                    <a:pt x="7125" y="21124"/>
                  </a:lnTo>
                  <a:lnTo>
                    <a:pt x="6750" y="21437"/>
                  </a:lnTo>
                  <a:lnTo>
                    <a:pt x="6312" y="21937"/>
                  </a:lnTo>
                  <a:lnTo>
                    <a:pt x="6000" y="22312"/>
                  </a:lnTo>
                  <a:lnTo>
                    <a:pt x="5875" y="22687"/>
                  </a:lnTo>
                  <a:lnTo>
                    <a:pt x="5750" y="22937"/>
                  </a:lnTo>
                  <a:lnTo>
                    <a:pt x="5562" y="23249"/>
                  </a:lnTo>
                  <a:lnTo>
                    <a:pt x="5312" y="23437"/>
                  </a:lnTo>
                  <a:lnTo>
                    <a:pt x="5000" y="23687"/>
                  </a:lnTo>
                  <a:lnTo>
                    <a:pt x="4500" y="23874"/>
                  </a:lnTo>
                  <a:lnTo>
                    <a:pt x="4062" y="23999"/>
                  </a:lnTo>
                  <a:lnTo>
                    <a:pt x="3250" y="24187"/>
                  </a:lnTo>
                  <a:lnTo>
                    <a:pt x="2875" y="24249"/>
                  </a:lnTo>
                  <a:lnTo>
                    <a:pt x="2563" y="24374"/>
                  </a:lnTo>
                  <a:lnTo>
                    <a:pt x="2313" y="24562"/>
                  </a:lnTo>
                  <a:lnTo>
                    <a:pt x="1813" y="25124"/>
                  </a:lnTo>
                  <a:lnTo>
                    <a:pt x="1688" y="25187"/>
                  </a:lnTo>
                  <a:lnTo>
                    <a:pt x="1500" y="25562"/>
                  </a:lnTo>
                  <a:lnTo>
                    <a:pt x="1375" y="25937"/>
                  </a:lnTo>
                  <a:lnTo>
                    <a:pt x="1250" y="26312"/>
                  </a:lnTo>
                  <a:lnTo>
                    <a:pt x="1250" y="26562"/>
                  </a:lnTo>
                  <a:lnTo>
                    <a:pt x="1250" y="26874"/>
                  </a:lnTo>
                  <a:lnTo>
                    <a:pt x="1188" y="27187"/>
                  </a:lnTo>
                  <a:lnTo>
                    <a:pt x="1000" y="27437"/>
                  </a:lnTo>
                  <a:lnTo>
                    <a:pt x="750" y="27624"/>
                  </a:lnTo>
                  <a:lnTo>
                    <a:pt x="188" y="28062"/>
                  </a:lnTo>
                  <a:lnTo>
                    <a:pt x="0" y="28249"/>
                  </a:lnTo>
                  <a:lnTo>
                    <a:pt x="0" y="28624"/>
                  </a:lnTo>
                  <a:lnTo>
                    <a:pt x="0" y="29186"/>
                  </a:lnTo>
                  <a:lnTo>
                    <a:pt x="0" y="29249"/>
                  </a:lnTo>
                  <a:lnTo>
                    <a:pt x="7937" y="27124"/>
                  </a:lnTo>
                  <a:lnTo>
                    <a:pt x="9875" y="26624"/>
                  </a:lnTo>
                  <a:lnTo>
                    <a:pt x="11249" y="25374"/>
                  </a:lnTo>
                  <a:lnTo>
                    <a:pt x="11374" y="25312"/>
                  </a:lnTo>
                  <a:lnTo>
                    <a:pt x="11562" y="25312"/>
                  </a:lnTo>
                  <a:lnTo>
                    <a:pt x="11687" y="25249"/>
                  </a:lnTo>
                  <a:lnTo>
                    <a:pt x="11999" y="24999"/>
                  </a:lnTo>
                  <a:lnTo>
                    <a:pt x="13062" y="24187"/>
                  </a:lnTo>
                  <a:lnTo>
                    <a:pt x="13749" y="23624"/>
                  </a:lnTo>
                  <a:lnTo>
                    <a:pt x="14062" y="23437"/>
                  </a:lnTo>
                  <a:lnTo>
                    <a:pt x="14499" y="23249"/>
                  </a:lnTo>
                  <a:lnTo>
                    <a:pt x="14937" y="23187"/>
                  </a:lnTo>
                  <a:lnTo>
                    <a:pt x="15437" y="23124"/>
                  </a:lnTo>
                  <a:lnTo>
                    <a:pt x="15624" y="23062"/>
                  </a:lnTo>
                  <a:lnTo>
                    <a:pt x="15937" y="22999"/>
                  </a:lnTo>
                  <a:lnTo>
                    <a:pt x="16312" y="22874"/>
                  </a:lnTo>
                  <a:lnTo>
                    <a:pt x="16562" y="22749"/>
                  </a:lnTo>
                  <a:lnTo>
                    <a:pt x="16812" y="22687"/>
                  </a:lnTo>
                  <a:lnTo>
                    <a:pt x="17124" y="22624"/>
                  </a:lnTo>
                  <a:lnTo>
                    <a:pt x="18062" y="22562"/>
                  </a:lnTo>
                  <a:lnTo>
                    <a:pt x="18437" y="22499"/>
                  </a:lnTo>
                  <a:lnTo>
                    <a:pt x="18749" y="22249"/>
                  </a:lnTo>
                  <a:lnTo>
                    <a:pt x="19124" y="22124"/>
                  </a:lnTo>
                  <a:lnTo>
                    <a:pt x="19811" y="21937"/>
                  </a:lnTo>
                  <a:lnTo>
                    <a:pt x="20311" y="21874"/>
                  </a:lnTo>
                  <a:lnTo>
                    <a:pt x="20749" y="21749"/>
                  </a:lnTo>
                  <a:lnTo>
                    <a:pt x="21499" y="21499"/>
                  </a:lnTo>
                  <a:lnTo>
                    <a:pt x="21936" y="21312"/>
                  </a:lnTo>
                  <a:lnTo>
                    <a:pt x="22249" y="21249"/>
                  </a:lnTo>
                  <a:lnTo>
                    <a:pt x="22499" y="21187"/>
                  </a:lnTo>
                  <a:lnTo>
                    <a:pt x="22936" y="21062"/>
                  </a:lnTo>
                  <a:lnTo>
                    <a:pt x="23374" y="20999"/>
                  </a:lnTo>
                  <a:lnTo>
                    <a:pt x="23624" y="21062"/>
                  </a:lnTo>
                  <a:lnTo>
                    <a:pt x="23749" y="21124"/>
                  </a:lnTo>
                  <a:lnTo>
                    <a:pt x="23811" y="21249"/>
                  </a:lnTo>
                  <a:lnTo>
                    <a:pt x="23874" y="21312"/>
                  </a:lnTo>
                  <a:lnTo>
                    <a:pt x="23999" y="21624"/>
                  </a:lnTo>
                  <a:lnTo>
                    <a:pt x="24124" y="21687"/>
                  </a:lnTo>
                  <a:lnTo>
                    <a:pt x="24311" y="21749"/>
                  </a:lnTo>
                  <a:lnTo>
                    <a:pt x="25124" y="21874"/>
                  </a:lnTo>
                  <a:lnTo>
                    <a:pt x="25624" y="21999"/>
                  </a:lnTo>
                  <a:lnTo>
                    <a:pt x="25874" y="22124"/>
                  </a:lnTo>
                  <a:lnTo>
                    <a:pt x="25936" y="22312"/>
                  </a:lnTo>
                  <a:lnTo>
                    <a:pt x="25936" y="22624"/>
                  </a:lnTo>
                  <a:lnTo>
                    <a:pt x="25936" y="22749"/>
                  </a:lnTo>
                  <a:lnTo>
                    <a:pt x="26124" y="22874"/>
                  </a:lnTo>
                  <a:lnTo>
                    <a:pt x="26311" y="23062"/>
                  </a:lnTo>
                  <a:lnTo>
                    <a:pt x="26624" y="23562"/>
                  </a:lnTo>
                  <a:lnTo>
                    <a:pt x="27123" y="23437"/>
                  </a:lnTo>
                  <a:lnTo>
                    <a:pt x="27561" y="23312"/>
                  </a:lnTo>
                  <a:lnTo>
                    <a:pt x="27748" y="23187"/>
                  </a:lnTo>
                  <a:lnTo>
                    <a:pt x="27811" y="23062"/>
                  </a:lnTo>
                  <a:lnTo>
                    <a:pt x="27998" y="22874"/>
                  </a:lnTo>
                  <a:lnTo>
                    <a:pt x="28123" y="22812"/>
                  </a:lnTo>
                  <a:lnTo>
                    <a:pt x="28248" y="22749"/>
                  </a:lnTo>
                  <a:lnTo>
                    <a:pt x="30248" y="22499"/>
                  </a:lnTo>
                  <a:lnTo>
                    <a:pt x="31686" y="22249"/>
                  </a:lnTo>
                  <a:lnTo>
                    <a:pt x="32561" y="21874"/>
                  </a:lnTo>
                  <a:lnTo>
                    <a:pt x="32686" y="21874"/>
                  </a:lnTo>
                  <a:lnTo>
                    <a:pt x="33811" y="21812"/>
                  </a:lnTo>
                  <a:lnTo>
                    <a:pt x="33936" y="21812"/>
                  </a:lnTo>
                  <a:lnTo>
                    <a:pt x="34998" y="22124"/>
                  </a:lnTo>
                  <a:lnTo>
                    <a:pt x="43997" y="26437"/>
                  </a:lnTo>
                  <a:lnTo>
                    <a:pt x="44497" y="26249"/>
                  </a:lnTo>
                  <a:lnTo>
                    <a:pt x="44622" y="26187"/>
                  </a:lnTo>
                  <a:lnTo>
                    <a:pt x="44810" y="26437"/>
                  </a:lnTo>
                  <a:lnTo>
                    <a:pt x="44685" y="26124"/>
                  </a:lnTo>
                  <a:lnTo>
                    <a:pt x="46122" y="25624"/>
                  </a:lnTo>
                  <a:lnTo>
                    <a:pt x="47060" y="25249"/>
                  </a:lnTo>
                  <a:lnTo>
                    <a:pt x="47247" y="25187"/>
                  </a:lnTo>
                  <a:lnTo>
                    <a:pt x="47372" y="25187"/>
                  </a:lnTo>
                  <a:lnTo>
                    <a:pt x="47435" y="25124"/>
                  </a:lnTo>
                  <a:lnTo>
                    <a:pt x="47497" y="25062"/>
                  </a:lnTo>
                  <a:lnTo>
                    <a:pt x="47560" y="24812"/>
                  </a:lnTo>
                  <a:lnTo>
                    <a:pt x="47560" y="24374"/>
                  </a:lnTo>
                  <a:lnTo>
                    <a:pt x="47560" y="23937"/>
                  </a:lnTo>
                  <a:lnTo>
                    <a:pt x="47622" y="23249"/>
                  </a:lnTo>
                  <a:lnTo>
                    <a:pt x="47622" y="22687"/>
                  </a:lnTo>
                  <a:lnTo>
                    <a:pt x="47747" y="22187"/>
                  </a:lnTo>
                  <a:lnTo>
                    <a:pt x="47935" y="21562"/>
                  </a:lnTo>
                  <a:lnTo>
                    <a:pt x="48060" y="21062"/>
                  </a:lnTo>
                  <a:lnTo>
                    <a:pt x="48185" y="20624"/>
                  </a:lnTo>
                  <a:lnTo>
                    <a:pt x="48372" y="20250"/>
                  </a:lnTo>
                  <a:lnTo>
                    <a:pt x="48685" y="19875"/>
                  </a:lnTo>
                  <a:lnTo>
                    <a:pt x="49185" y="19375"/>
                  </a:lnTo>
                  <a:lnTo>
                    <a:pt x="49810" y="18812"/>
                  </a:lnTo>
                  <a:lnTo>
                    <a:pt x="50247" y="18500"/>
                  </a:lnTo>
                  <a:lnTo>
                    <a:pt x="50684" y="18187"/>
                  </a:lnTo>
                  <a:lnTo>
                    <a:pt x="50747" y="18062"/>
                  </a:lnTo>
                  <a:lnTo>
                    <a:pt x="50809" y="17875"/>
                  </a:lnTo>
                  <a:lnTo>
                    <a:pt x="50872" y="17375"/>
                  </a:lnTo>
                  <a:lnTo>
                    <a:pt x="50997" y="16875"/>
                  </a:lnTo>
                  <a:lnTo>
                    <a:pt x="51059" y="16625"/>
                  </a:lnTo>
                  <a:lnTo>
                    <a:pt x="51247" y="16437"/>
                  </a:lnTo>
                  <a:lnTo>
                    <a:pt x="51434" y="16312"/>
                  </a:lnTo>
                  <a:lnTo>
                    <a:pt x="51559" y="16250"/>
                  </a:lnTo>
                  <a:lnTo>
                    <a:pt x="51997" y="16125"/>
                  </a:lnTo>
                  <a:lnTo>
                    <a:pt x="52747" y="15875"/>
                  </a:lnTo>
                  <a:lnTo>
                    <a:pt x="53434" y="15500"/>
                  </a:lnTo>
                  <a:lnTo>
                    <a:pt x="54122" y="15125"/>
                  </a:lnTo>
                  <a:lnTo>
                    <a:pt x="54684" y="14750"/>
                  </a:lnTo>
                  <a:lnTo>
                    <a:pt x="54997" y="14500"/>
                  </a:lnTo>
                  <a:lnTo>
                    <a:pt x="55184" y="14250"/>
                  </a:lnTo>
                  <a:lnTo>
                    <a:pt x="55372" y="14000"/>
                  </a:lnTo>
                  <a:lnTo>
                    <a:pt x="55434" y="13750"/>
                  </a:lnTo>
                  <a:lnTo>
                    <a:pt x="55434" y="13562"/>
                  </a:lnTo>
                  <a:lnTo>
                    <a:pt x="55434" y="13437"/>
                  </a:lnTo>
                  <a:lnTo>
                    <a:pt x="55434" y="13250"/>
                  </a:lnTo>
                  <a:lnTo>
                    <a:pt x="55559" y="12937"/>
                  </a:lnTo>
                  <a:lnTo>
                    <a:pt x="55559" y="12875"/>
                  </a:lnTo>
                  <a:lnTo>
                    <a:pt x="55309" y="12812"/>
                  </a:lnTo>
                  <a:lnTo>
                    <a:pt x="55247" y="13000"/>
                  </a:lnTo>
                  <a:lnTo>
                    <a:pt x="55184" y="13187"/>
                  </a:lnTo>
                  <a:lnTo>
                    <a:pt x="55122" y="13375"/>
                  </a:lnTo>
                  <a:lnTo>
                    <a:pt x="55059" y="13500"/>
                  </a:lnTo>
                  <a:lnTo>
                    <a:pt x="54934" y="13625"/>
                  </a:lnTo>
                  <a:lnTo>
                    <a:pt x="54747" y="13750"/>
                  </a:lnTo>
                  <a:lnTo>
                    <a:pt x="54434" y="13937"/>
                  </a:lnTo>
                  <a:lnTo>
                    <a:pt x="54059" y="14187"/>
                  </a:lnTo>
                  <a:lnTo>
                    <a:pt x="53372" y="14437"/>
                  </a:lnTo>
                  <a:lnTo>
                    <a:pt x="52372" y="14625"/>
                  </a:lnTo>
                  <a:lnTo>
                    <a:pt x="51872" y="14687"/>
                  </a:lnTo>
                  <a:lnTo>
                    <a:pt x="51122" y="14687"/>
                  </a:lnTo>
                  <a:lnTo>
                    <a:pt x="50872" y="14625"/>
                  </a:lnTo>
                  <a:lnTo>
                    <a:pt x="50747" y="14437"/>
                  </a:lnTo>
                  <a:lnTo>
                    <a:pt x="50747" y="14375"/>
                  </a:lnTo>
                  <a:lnTo>
                    <a:pt x="50497" y="14187"/>
                  </a:lnTo>
                  <a:lnTo>
                    <a:pt x="50434" y="14000"/>
                  </a:lnTo>
                  <a:lnTo>
                    <a:pt x="50372" y="13812"/>
                  </a:lnTo>
                  <a:lnTo>
                    <a:pt x="50434" y="13625"/>
                  </a:lnTo>
                  <a:lnTo>
                    <a:pt x="50497" y="13500"/>
                  </a:lnTo>
                  <a:lnTo>
                    <a:pt x="50684" y="13375"/>
                  </a:lnTo>
                  <a:lnTo>
                    <a:pt x="50809" y="13250"/>
                  </a:lnTo>
                  <a:lnTo>
                    <a:pt x="51122" y="13062"/>
                  </a:lnTo>
                  <a:lnTo>
                    <a:pt x="51372" y="12937"/>
                  </a:lnTo>
                  <a:lnTo>
                    <a:pt x="51684" y="12937"/>
                  </a:lnTo>
                  <a:lnTo>
                    <a:pt x="51934" y="13000"/>
                  </a:lnTo>
                  <a:lnTo>
                    <a:pt x="52184" y="13125"/>
                  </a:lnTo>
                  <a:lnTo>
                    <a:pt x="52247" y="13312"/>
                  </a:lnTo>
                  <a:lnTo>
                    <a:pt x="52309" y="13312"/>
                  </a:lnTo>
                  <a:lnTo>
                    <a:pt x="52684" y="13250"/>
                  </a:lnTo>
                  <a:lnTo>
                    <a:pt x="52872" y="13250"/>
                  </a:lnTo>
                  <a:lnTo>
                    <a:pt x="52934" y="13187"/>
                  </a:lnTo>
                  <a:lnTo>
                    <a:pt x="52997" y="13000"/>
                  </a:lnTo>
                  <a:lnTo>
                    <a:pt x="53184" y="12562"/>
                  </a:lnTo>
                  <a:lnTo>
                    <a:pt x="53247" y="12375"/>
                  </a:lnTo>
                  <a:lnTo>
                    <a:pt x="53247" y="12250"/>
                  </a:lnTo>
                  <a:lnTo>
                    <a:pt x="53122" y="11500"/>
                  </a:lnTo>
                  <a:lnTo>
                    <a:pt x="52872" y="11375"/>
                  </a:lnTo>
                  <a:lnTo>
                    <a:pt x="52622" y="11250"/>
                  </a:lnTo>
                  <a:lnTo>
                    <a:pt x="52372" y="11063"/>
                  </a:lnTo>
                  <a:lnTo>
                    <a:pt x="52184" y="10813"/>
                  </a:lnTo>
                  <a:lnTo>
                    <a:pt x="51872" y="10125"/>
                  </a:lnTo>
                  <a:lnTo>
                    <a:pt x="51747" y="9563"/>
                  </a:lnTo>
                  <a:lnTo>
                    <a:pt x="51809" y="9000"/>
                  </a:lnTo>
                  <a:lnTo>
                    <a:pt x="51934" y="8188"/>
                  </a:lnTo>
                  <a:lnTo>
                    <a:pt x="51997" y="8063"/>
                  </a:lnTo>
                  <a:lnTo>
                    <a:pt x="52059" y="7938"/>
                  </a:lnTo>
                  <a:lnTo>
                    <a:pt x="52372" y="7938"/>
                  </a:lnTo>
                  <a:lnTo>
                    <a:pt x="52497" y="8000"/>
                  </a:lnTo>
                  <a:lnTo>
                    <a:pt x="52809" y="8125"/>
                  </a:lnTo>
                  <a:lnTo>
                    <a:pt x="53059" y="8375"/>
                  </a:lnTo>
                  <a:lnTo>
                    <a:pt x="53122" y="8563"/>
                  </a:lnTo>
                  <a:lnTo>
                    <a:pt x="53122" y="8750"/>
                  </a:lnTo>
                  <a:lnTo>
                    <a:pt x="53122" y="8938"/>
                  </a:lnTo>
                  <a:lnTo>
                    <a:pt x="53059" y="9063"/>
                  </a:lnTo>
                  <a:lnTo>
                    <a:pt x="53122" y="9188"/>
                  </a:lnTo>
                  <a:lnTo>
                    <a:pt x="53309" y="9500"/>
                  </a:lnTo>
                  <a:lnTo>
                    <a:pt x="53372" y="9500"/>
                  </a:lnTo>
                  <a:lnTo>
                    <a:pt x="53872" y="9375"/>
                  </a:lnTo>
                  <a:lnTo>
                    <a:pt x="54059" y="9313"/>
                  </a:lnTo>
                  <a:lnTo>
                    <a:pt x="54247" y="9250"/>
                  </a:lnTo>
                  <a:lnTo>
                    <a:pt x="54434" y="9375"/>
                  </a:lnTo>
                  <a:lnTo>
                    <a:pt x="54809" y="9625"/>
                  </a:lnTo>
                  <a:lnTo>
                    <a:pt x="54934" y="9688"/>
                  </a:lnTo>
                  <a:lnTo>
                    <a:pt x="54997" y="9750"/>
                  </a:lnTo>
                  <a:lnTo>
                    <a:pt x="55122" y="9750"/>
                  </a:lnTo>
                  <a:lnTo>
                    <a:pt x="55309" y="9563"/>
                  </a:lnTo>
                  <a:lnTo>
                    <a:pt x="55684" y="9125"/>
                  </a:lnTo>
                  <a:lnTo>
                    <a:pt x="55997" y="8875"/>
                  </a:lnTo>
                  <a:lnTo>
                    <a:pt x="56247" y="8750"/>
                  </a:lnTo>
                  <a:lnTo>
                    <a:pt x="56309" y="8563"/>
                  </a:lnTo>
                  <a:lnTo>
                    <a:pt x="56372" y="8250"/>
                  </a:lnTo>
                  <a:lnTo>
                    <a:pt x="56372" y="7750"/>
                  </a:lnTo>
                  <a:lnTo>
                    <a:pt x="56497" y="7313"/>
                  </a:lnTo>
                  <a:lnTo>
                    <a:pt x="56747" y="7000"/>
                  </a:lnTo>
                  <a:lnTo>
                    <a:pt x="56997" y="6750"/>
                  </a:lnTo>
                  <a:lnTo>
                    <a:pt x="57184" y="6563"/>
                  </a:lnTo>
                  <a:lnTo>
                    <a:pt x="57247" y="6500"/>
                  </a:lnTo>
                  <a:lnTo>
                    <a:pt x="57247" y="6188"/>
                  </a:lnTo>
                  <a:lnTo>
                    <a:pt x="57247" y="5875"/>
                  </a:lnTo>
                  <a:lnTo>
                    <a:pt x="57247" y="5500"/>
                  </a:lnTo>
                  <a:lnTo>
                    <a:pt x="57059" y="5313"/>
                  </a:lnTo>
                  <a:lnTo>
                    <a:pt x="56872" y="5125"/>
                  </a:lnTo>
                  <a:lnTo>
                    <a:pt x="56684" y="4750"/>
                  </a:lnTo>
                  <a:lnTo>
                    <a:pt x="56622" y="4563"/>
                  </a:lnTo>
                  <a:lnTo>
                    <a:pt x="56434" y="3938"/>
                  </a:lnTo>
                  <a:lnTo>
                    <a:pt x="56309" y="3938"/>
                  </a:lnTo>
                  <a:lnTo>
                    <a:pt x="56309" y="4125"/>
                  </a:lnTo>
                  <a:lnTo>
                    <a:pt x="56309" y="4375"/>
                  </a:lnTo>
                  <a:lnTo>
                    <a:pt x="56247" y="4688"/>
                  </a:lnTo>
                  <a:lnTo>
                    <a:pt x="56247" y="4813"/>
                  </a:lnTo>
                  <a:lnTo>
                    <a:pt x="56122" y="5000"/>
                  </a:lnTo>
                  <a:lnTo>
                    <a:pt x="55997" y="5250"/>
                  </a:lnTo>
                  <a:lnTo>
                    <a:pt x="55809" y="5438"/>
                  </a:lnTo>
                  <a:lnTo>
                    <a:pt x="55622" y="5563"/>
                  </a:lnTo>
                  <a:lnTo>
                    <a:pt x="54809" y="5563"/>
                  </a:lnTo>
                  <a:lnTo>
                    <a:pt x="54497" y="5438"/>
                  </a:lnTo>
                  <a:lnTo>
                    <a:pt x="54309" y="5313"/>
                  </a:lnTo>
                  <a:lnTo>
                    <a:pt x="54247" y="5188"/>
                  </a:lnTo>
                  <a:lnTo>
                    <a:pt x="54184" y="5000"/>
                  </a:lnTo>
                  <a:lnTo>
                    <a:pt x="54247" y="4750"/>
                  </a:lnTo>
                  <a:lnTo>
                    <a:pt x="54372" y="4563"/>
                  </a:lnTo>
                  <a:lnTo>
                    <a:pt x="54497" y="4500"/>
                  </a:lnTo>
                  <a:lnTo>
                    <a:pt x="54497" y="4250"/>
                  </a:lnTo>
                  <a:lnTo>
                    <a:pt x="54122" y="4250"/>
                  </a:lnTo>
                  <a:lnTo>
                    <a:pt x="53997" y="4313"/>
                  </a:lnTo>
                  <a:lnTo>
                    <a:pt x="53934" y="4375"/>
                  </a:lnTo>
                  <a:lnTo>
                    <a:pt x="53622" y="4625"/>
                  </a:lnTo>
                  <a:lnTo>
                    <a:pt x="53184" y="5000"/>
                  </a:lnTo>
                  <a:lnTo>
                    <a:pt x="52872" y="5250"/>
                  </a:lnTo>
                  <a:lnTo>
                    <a:pt x="52622" y="5375"/>
                  </a:lnTo>
                  <a:lnTo>
                    <a:pt x="52184" y="5625"/>
                  </a:lnTo>
                  <a:lnTo>
                    <a:pt x="51309" y="6063"/>
                  </a:lnTo>
                  <a:lnTo>
                    <a:pt x="50997" y="6188"/>
                  </a:lnTo>
                  <a:lnTo>
                    <a:pt x="50809" y="6250"/>
                  </a:lnTo>
                  <a:lnTo>
                    <a:pt x="50497" y="6125"/>
                  </a:lnTo>
                  <a:lnTo>
                    <a:pt x="50247" y="6000"/>
                  </a:lnTo>
                  <a:lnTo>
                    <a:pt x="50059" y="5813"/>
                  </a:lnTo>
                  <a:lnTo>
                    <a:pt x="49997" y="5625"/>
                  </a:lnTo>
                  <a:lnTo>
                    <a:pt x="50059" y="5375"/>
                  </a:lnTo>
                  <a:lnTo>
                    <a:pt x="50122" y="5125"/>
                  </a:lnTo>
                  <a:lnTo>
                    <a:pt x="50184" y="4938"/>
                  </a:lnTo>
                  <a:lnTo>
                    <a:pt x="50309" y="4688"/>
                  </a:lnTo>
                  <a:lnTo>
                    <a:pt x="50434" y="4625"/>
                  </a:lnTo>
                  <a:lnTo>
                    <a:pt x="50559" y="4500"/>
                  </a:lnTo>
                  <a:lnTo>
                    <a:pt x="50684" y="4500"/>
                  </a:lnTo>
                  <a:lnTo>
                    <a:pt x="50934" y="4438"/>
                  </a:lnTo>
                  <a:lnTo>
                    <a:pt x="51497" y="4438"/>
                  </a:lnTo>
                  <a:lnTo>
                    <a:pt x="51622" y="4375"/>
                  </a:lnTo>
                  <a:lnTo>
                    <a:pt x="51684" y="4313"/>
                  </a:lnTo>
                  <a:lnTo>
                    <a:pt x="51872" y="4063"/>
                  </a:lnTo>
                  <a:lnTo>
                    <a:pt x="51934" y="3875"/>
                  </a:lnTo>
                  <a:lnTo>
                    <a:pt x="51997" y="3813"/>
                  </a:lnTo>
                  <a:lnTo>
                    <a:pt x="52059" y="3563"/>
                  </a:lnTo>
                  <a:lnTo>
                    <a:pt x="52184" y="3438"/>
                  </a:lnTo>
                  <a:lnTo>
                    <a:pt x="52372" y="3313"/>
                  </a:lnTo>
                  <a:lnTo>
                    <a:pt x="52684" y="3188"/>
                  </a:lnTo>
                  <a:lnTo>
                    <a:pt x="53497" y="2938"/>
                  </a:lnTo>
                  <a:lnTo>
                    <a:pt x="53497" y="2876"/>
                  </a:lnTo>
                  <a:lnTo>
                    <a:pt x="53497" y="2688"/>
                  </a:lnTo>
                  <a:lnTo>
                    <a:pt x="53434" y="2376"/>
                  </a:lnTo>
                  <a:lnTo>
                    <a:pt x="53497" y="2251"/>
                  </a:lnTo>
                  <a:lnTo>
                    <a:pt x="53559" y="2126"/>
                  </a:lnTo>
                  <a:lnTo>
                    <a:pt x="53747" y="2001"/>
                  </a:lnTo>
                  <a:lnTo>
                    <a:pt x="53934" y="1938"/>
                  </a:lnTo>
                  <a:lnTo>
                    <a:pt x="54059" y="2001"/>
                  </a:lnTo>
                  <a:lnTo>
                    <a:pt x="54497" y="2063"/>
                  </a:lnTo>
                  <a:lnTo>
                    <a:pt x="54934" y="2063"/>
                  </a:lnTo>
                  <a:lnTo>
                    <a:pt x="55184" y="1938"/>
                  </a:lnTo>
                  <a:lnTo>
                    <a:pt x="55309" y="1876"/>
                  </a:lnTo>
                  <a:lnTo>
                    <a:pt x="55184" y="1563"/>
                  </a:lnTo>
                  <a:lnTo>
                    <a:pt x="54934" y="1438"/>
                  </a:lnTo>
                  <a:lnTo>
                    <a:pt x="54434" y="1063"/>
                  </a:lnTo>
                  <a:lnTo>
                    <a:pt x="54122" y="813"/>
                  </a:lnTo>
                  <a:lnTo>
                    <a:pt x="53497" y="376"/>
                  </a:lnTo>
                  <a:lnTo>
                    <a:pt x="53372" y="251"/>
                  </a:lnTo>
                  <a:lnTo>
                    <a:pt x="53184" y="188"/>
                  </a:lnTo>
                  <a:lnTo>
                    <a:pt x="530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1" name="Google Shape;1801;p85"/>
            <p:cNvGrpSpPr/>
            <p:nvPr/>
          </p:nvGrpSpPr>
          <p:grpSpPr>
            <a:xfrm>
              <a:off x="3559551" y="1185845"/>
              <a:ext cx="2024888" cy="3420380"/>
              <a:chOff x="3559551" y="1185845"/>
              <a:chExt cx="2024888" cy="3420380"/>
            </a:xfrm>
          </p:grpSpPr>
          <p:sp>
            <p:nvSpPr>
              <p:cNvPr id="1802" name="Google Shape;1802;p85"/>
              <p:cNvSpPr/>
              <p:nvPr/>
            </p:nvSpPr>
            <p:spPr>
              <a:xfrm>
                <a:off x="4016548" y="2335488"/>
                <a:ext cx="471296" cy="525356"/>
              </a:xfrm>
              <a:custGeom>
                <a:avLst/>
                <a:gdLst/>
                <a:ahLst/>
                <a:cxnLst/>
                <a:rect l="l" t="t" r="r" b="b"/>
                <a:pathLst>
                  <a:path w="28874" h="32186" extrusionOk="0">
                    <a:moveTo>
                      <a:pt x="25062" y="0"/>
                    </a:moveTo>
                    <a:lnTo>
                      <a:pt x="24749" y="188"/>
                    </a:lnTo>
                    <a:lnTo>
                      <a:pt x="23687" y="813"/>
                    </a:lnTo>
                    <a:lnTo>
                      <a:pt x="22249" y="1750"/>
                    </a:lnTo>
                    <a:lnTo>
                      <a:pt x="21687" y="2188"/>
                    </a:lnTo>
                    <a:lnTo>
                      <a:pt x="21312" y="2375"/>
                    </a:lnTo>
                    <a:lnTo>
                      <a:pt x="20999" y="2625"/>
                    </a:lnTo>
                    <a:lnTo>
                      <a:pt x="20749" y="2875"/>
                    </a:lnTo>
                    <a:lnTo>
                      <a:pt x="20499" y="3313"/>
                    </a:lnTo>
                    <a:lnTo>
                      <a:pt x="19999" y="4250"/>
                    </a:lnTo>
                    <a:lnTo>
                      <a:pt x="19687" y="4813"/>
                    </a:lnTo>
                    <a:lnTo>
                      <a:pt x="19374" y="5250"/>
                    </a:lnTo>
                    <a:lnTo>
                      <a:pt x="19312" y="5312"/>
                    </a:lnTo>
                    <a:lnTo>
                      <a:pt x="19062" y="5562"/>
                    </a:lnTo>
                    <a:lnTo>
                      <a:pt x="18749" y="5750"/>
                    </a:lnTo>
                    <a:lnTo>
                      <a:pt x="18375" y="5875"/>
                    </a:lnTo>
                    <a:lnTo>
                      <a:pt x="17875" y="5937"/>
                    </a:lnTo>
                    <a:lnTo>
                      <a:pt x="16687" y="5937"/>
                    </a:lnTo>
                    <a:lnTo>
                      <a:pt x="16187" y="6000"/>
                    </a:lnTo>
                    <a:lnTo>
                      <a:pt x="16125" y="6187"/>
                    </a:lnTo>
                    <a:lnTo>
                      <a:pt x="15750" y="6875"/>
                    </a:lnTo>
                    <a:lnTo>
                      <a:pt x="15500" y="7375"/>
                    </a:lnTo>
                    <a:lnTo>
                      <a:pt x="15250" y="7625"/>
                    </a:lnTo>
                    <a:lnTo>
                      <a:pt x="15000" y="7687"/>
                    </a:lnTo>
                    <a:lnTo>
                      <a:pt x="14437" y="7750"/>
                    </a:lnTo>
                    <a:lnTo>
                      <a:pt x="14000" y="7687"/>
                    </a:lnTo>
                    <a:lnTo>
                      <a:pt x="13687" y="7687"/>
                    </a:lnTo>
                    <a:lnTo>
                      <a:pt x="13437" y="7562"/>
                    </a:lnTo>
                    <a:lnTo>
                      <a:pt x="13125" y="7437"/>
                    </a:lnTo>
                    <a:lnTo>
                      <a:pt x="12812" y="7375"/>
                    </a:lnTo>
                    <a:lnTo>
                      <a:pt x="12437" y="7250"/>
                    </a:lnTo>
                    <a:lnTo>
                      <a:pt x="11187" y="7062"/>
                    </a:lnTo>
                    <a:lnTo>
                      <a:pt x="10000" y="6875"/>
                    </a:lnTo>
                    <a:lnTo>
                      <a:pt x="9563" y="6812"/>
                    </a:lnTo>
                    <a:lnTo>
                      <a:pt x="9063" y="6687"/>
                    </a:lnTo>
                    <a:lnTo>
                      <a:pt x="8563" y="6625"/>
                    </a:lnTo>
                    <a:lnTo>
                      <a:pt x="8313" y="6687"/>
                    </a:lnTo>
                    <a:lnTo>
                      <a:pt x="7813" y="6687"/>
                    </a:lnTo>
                    <a:lnTo>
                      <a:pt x="7625" y="6562"/>
                    </a:lnTo>
                    <a:lnTo>
                      <a:pt x="7500" y="6375"/>
                    </a:lnTo>
                    <a:lnTo>
                      <a:pt x="1" y="8187"/>
                    </a:lnTo>
                    <a:lnTo>
                      <a:pt x="5313" y="29999"/>
                    </a:lnTo>
                    <a:lnTo>
                      <a:pt x="5688" y="29874"/>
                    </a:lnTo>
                    <a:lnTo>
                      <a:pt x="6125" y="29811"/>
                    </a:lnTo>
                    <a:lnTo>
                      <a:pt x="6313" y="29874"/>
                    </a:lnTo>
                    <a:lnTo>
                      <a:pt x="6438" y="30061"/>
                    </a:lnTo>
                    <a:lnTo>
                      <a:pt x="6500" y="30186"/>
                    </a:lnTo>
                    <a:lnTo>
                      <a:pt x="6688" y="29999"/>
                    </a:lnTo>
                    <a:lnTo>
                      <a:pt x="7125" y="29749"/>
                    </a:lnTo>
                    <a:lnTo>
                      <a:pt x="7375" y="29624"/>
                    </a:lnTo>
                    <a:lnTo>
                      <a:pt x="7625" y="29561"/>
                    </a:lnTo>
                    <a:lnTo>
                      <a:pt x="7875" y="29624"/>
                    </a:lnTo>
                    <a:lnTo>
                      <a:pt x="8000" y="29686"/>
                    </a:lnTo>
                    <a:lnTo>
                      <a:pt x="8313" y="29936"/>
                    </a:lnTo>
                    <a:lnTo>
                      <a:pt x="8938" y="30436"/>
                    </a:lnTo>
                    <a:lnTo>
                      <a:pt x="9188" y="30748"/>
                    </a:lnTo>
                    <a:lnTo>
                      <a:pt x="9313" y="31061"/>
                    </a:lnTo>
                    <a:lnTo>
                      <a:pt x="9500" y="31498"/>
                    </a:lnTo>
                    <a:lnTo>
                      <a:pt x="9625" y="31623"/>
                    </a:lnTo>
                    <a:lnTo>
                      <a:pt x="9750" y="31748"/>
                    </a:lnTo>
                    <a:lnTo>
                      <a:pt x="10063" y="31811"/>
                    </a:lnTo>
                    <a:lnTo>
                      <a:pt x="10250" y="31873"/>
                    </a:lnTo>
                    <a:lnTo>
                      <a:pt x="10500" y="31936"/>
                    </a:lnTo>
                    <a:lnTo>
                      <a:pt x="10500" y="31873"/>
                    </a:lnTo>
                    <a:lnTo>
                      <a:pt x="10563" y="31686"/>
                    </a:lnTo>
                    <a:lnTo>
                      <a:pt x="10688" y="31498"/>
                    </a:lnTo>
                    <a:lnTo>
                      <a:pt x="10937" y="31311"/>
                    </a:lnTo>
                    <a:lnTo>
                      <a:pt x="11062" y="31248"/>
                    </a:lnTo>
                    <a:lnTo>
                      <a:pt x="11250" y="31248"/>
                    </a:lnTo>
                    <a:lnTo>
                      <a:pt x="11562" y="31311"/>
                    </a:lnTo>
                    <a:lnTo>
                      <a:pt x="11875" y="31373"/>
                    </a:lnTo>
                    <a:lnTo>
                      <a:pt x="12187" y="31561"/>
                    </a:lnTo>
                    <a:lnTo>
                      <a:pt x="12500" y="31748"/>
                    </a:lnTo>
                    <a:lnTo>
                      <a:pt x="12625" y="31936"/>
                    </a:lnTo>
                    <a:lnTo>
                      <a:pt x="12687" y="32123"/>
                    </a:lnTo>
                    <a:lnTo>
                      <a:pt x="12812" y="32123"/>
                    </a:lnTo>
                    <a:lnTo>
                      <a:pt x="12937" y="32186"/>
                    </a:lnTo>
                    <a:lnTo>
                      <a:pt x="13312" y="32186"/>
                    </a:lnTo>
                    <a:lnTo>
                      <a:pt x="13312" y="31748"/>
                    </a:lnTo>
                    <a:lnTo>
                      <a:pt x="13375" y="31561"/>
                    </a:lnTo>
                    <a:lnTo>
                      <a:pt x="13500" y="31436"/>
                    </a:lnTo>
                    <a:lnTo>
                      <a:pt x="13625" y="31311"/>
                    </a:lnTo>
                    <a:lnTo>
                      <a:pt x="13812" y="31248"/>
                    </a:lnTo>
                    <a:lnTo>
                      <a:pt x="14187" y="31248"/>
                    </a:lnTo>
                    <a:lnTo>
                      <a:pt x="14437" y="31373"/>
                    </a:lnTo>
                    <a:lnTo>
                      <a:pt x="14812" y="31498"/>
                    </a:lnTo>
                    <a:lnTo>
                      <a:pt x="14937" y="31623"/>
                    </a:lnTo>
                    <a:lnTo>
                      <a:pt x="15000" y="31686"/>
                    </a:lnTo>
                    <a:lnTo>
                      <a:pt x="15250" y="31686"/>
                    </a:lnTo>
                    <a:lnTo>
                      <a:pt x="15500" y="31623"/>
                    </a:lnTo>
                    <a:lnTo>
                      <a:pt x="15875" y="31561"/>
                    </a:lnTo>
                    <a:lnTo>
                      <a:pt x="16312" y="31373"/>
                    </a:lnTo>
                    <a:lnTo>
                      <a:pt x="16687" y="31061"/>
                    </a:lnTo>
                    <a:lnTo>
                      <a:pt x="17000" y="30748"/>
                    </a:lnTo>
                    <a:lnTo>
                      <a:pt x="17062" y="30498"/>
                    </a:lnTo>
                    <a:lnTo>
                      <a:pt x="17125" y="30311"/>
                    </a:lnTo>
                    <a:lnTo>
                      <a:pt x="17250" y="30124"/>
                    </a:lnTo>
                    <a:lnTo>
                      <a:pt x="17375" y="29936"/>
                    </a:lnTo>
                    <a:lnTo>
                      <a:pt x="17687" y="29874"/>
                    </a:lnTo>
                    <a:lnTo>
                      <a:pt x="17875" y="29936"/>
                    </a:lnTo>
                    <a:lnTo>
                      <a:pt x="18062" y="29999"/>
                    </a:lnTo>
                    <a:lnTo>
                      <a:pt x="18500" y="30124"/>
                    </a:lnTo>
                    <a:lnTo>
                      <a:pt x="18687" y="30311"/>
                    </a:lnTo>
                    <a:lnTo>
                      <a:pt x="18812" y="30498"/>
                    </a:lnTo>
                    <a:lnTo>
                      <a:pt x="18937" y="30686"/>
                    </a:lnTo>
                    <a:lnTo>
                      <a:pt x="19124" y="30873"/>
                    </a:lnTo>
                    <a:lnTo>
                      <a:pt x="19499" y="31186"/>
                    </a:lnTo>
                    <a:lnTo>
                      <a:pt x="20312" y="31311"/>
                    </a:lnTo>
                    <a:lnTo>
                      <a:pt x="20499" y="31373"/>
                    </a:lnTo>
                    <a:lnTo>
                      <a:pt x="20937" y="31748"/>
                    </a:lnTo>
                    <a:lnTo>
                      <a:pt x="21312" y="31686"/>
                    </a:lnTo>
                    <a:lnTo>
                      <a:pt x="21562" y="31498"/>
                    </a:lnTo>
                    <a:lnTo>
                      <a:pt x="21999" y="30811"/>
                    </a:lnTo>
                    <a:lnTo>
                      <a:pt x="22124" y="30686"/>
                    </a:lnTo>
                    <a:lnTo>
                      <a:pt x="22312" y="30436"/>
                    </a:lnTo>
                    <a:lnTo>
                      <a:pt x="22687" y="29811"/>
                    </a:lnTo>
                    <a:lnTo>
                      <a:pt x="22687" y="29624"/>
                    </a:lnTo>
                    <a:lnTo>
                      <a:pt x="22562" y="28561"/>
                    </a:lnTo>
                    <a:lnTo>
                      <a:pt x="22499" y="28061"/>
                    </a:lnTo>
                    <a:lnTo>
                      <a:pt x="22374" y="27686"/>
                    </a:lnTo>
                    <a:lnTo>
                      <a:pt x="22312" y="27374"/>
                    </a:lnTo>
                    <a:lnTo>
                      <a:pt x="22312" y="26936"/>
                    </a:lnTo>
                    <a:lnTo>
                      <a:pt x="22374" y="26749"/>
                    </a:lnTo>
                    <a:lnTo>
                      <a:pt x="22437" y="26499"/>
                    </a:lnTo>
                    <a:lnTo>
                      <a:pt x="22562" y="26374"/>
                    </a:lnTo>
                    <a:lnTo>
                      <a:pt x="22749" y="26186"/>
                    </a:lnTo>
                    <a:lnTo>
                      <a:pt x="22999" y="25999"/>
                    </a:lnTo>
                    <a:lnTo>
                      <a:pt x="23312" y="25936"/>
                    </a:lnTo>
                    <a:lnTo>
                      <a:pt x="23374" y="25936"/>
                    </a:lnTo>
                    <a:lnTo>
                      <a:pt x="23562" y="25999"/>
                    </a:lnTo>
                    <a:lnTo>
                      <a:pt x="23687" y="26061"/>
                    </a:lnTo>
                    <a:lnTo>
                      <a:pt x="23812" y="26249"/>
                    </a:lnTo>
                    <a:lnTo>
                      <a:pt x="23874" y="26374"/>
                    </a:lnTo>
                    <a:lnTo>
                      <a:pt x="24187" y="26624"/>
                    </a:lnTo>
                    <a:lnTo>
                      <a:pt x="24374" y="26686"/>
                    </a:lnTo>
                    <a:lnTo>
                      <a:pt x="24437" y="26624"/>
                    </a:lnTo>
                    <a:lnTo>
                      <a:pt x="24437" y="26561"/>
                    </a:lnTo>
                    <a:lnTo>
                      <a:pt x="24437" y="26311"/>
                    </a:lnTo>
                    <a:lnTo>
                      <a:pt x="24374" y="26124"/>
                    </a:lnTo>
                    <a:lnTo>
                      <a:pt x="24249" y="25811"/>
                    </a:lnTo>
                    <a:lnTo>
                      <a:pt x="24249" y="25686"/>
                    </a:lnTo>
                    <a:lnTo>
                      <a:pt x="24249" y="25499"/>
                    </a:lnTo>
                    <a:lnTo>
                      <a:pt x="24249" y="25436"/>
                    </a:lnTo>
                    <a:lnTo>
                      <a:pt x="24249" y="24936"/>
                    </a:lnTo>
                    <a:lnTo>
                      <a:pt x="24312" y="24561"/>
                    </a:lnTo>
                    <a:lnTo>
                      <a:pt x="24374" y="24374"/>
                    </a:lnTo>
                    <a:lnTo>
                      <a:pt x="24562" y="23874"/>
                    </a:lnTo>
                    <a:lnTo>
                      <a:pt x="24874" y="23124"/>
                    </a:lnTo>
                    <a:lnTo>
                      <a:pt x="25437" y="21936"/>
                    </a:lnTo>
                    <a:lnTo>
                      <a:pt x="25624" y="21812"/>
                    </a:lnTo>
                    <a:lnTo>
                      <a:pt x="25874" y="21749"/>
                    </a:lnTo>
                    <a:lnTo>
                      <a:pt x="26499" y="21687"/>
                    </a:lnTo>
                    <a:lnTo>
                      <a:pt x="26874" y="21687"/>
                    </a:lnTo>
                    <a:lnTo>
                      <a:pt x="26936" y="21562"/>
                    </a:lnTo>
                    <a:lnTo>
                      <a:pt x="27061" y="21374"/>
                    </a:lnTo>
                    <a:lnTo>
                      <a:pt x="27249" y="20937"/>
                    </a:lnTo>
                    <a:lnTo>
                      <a:pt x="27374" y="20749"/>
                    </a:lnTo>
                    <a:lnTo>
                      <a:pt x="27561" y="20312"/>
                    </a:lnTo>
                    <a:lnTo>
                      <a:pt x="27749" y="19937"/>
                    </a:lnTo>
                    <a:lnTo>
                      <a:pt x="27999" y="19499"/>
                    </a:lnTo>
                    <a:lnTo>
                      <a:pt x="28311" y="19187"/>
                    </a:lnTo>
                    <a:lnTo>
                      <a:pt x="28561" y="18937"/>
                    </a:lnTo>
                    <a:lnTo>
                      <a:pt x="28749" y="18749"/>
                    </a:lnTo>
                    <a:lnTo>
                      <a:pt x="28811" y="18562"/>
                    </a:lnTo>
                    <a:lnTo>
                      <a:pt x="28874" y="18374"/>
                    </a:lnTo>
                    <a:lnTo>
                      <a:pt x="28874" y="17874"/>
                    </a:lnTo>
                    <a:lnTo>
                      <a:pt x="28811" y="17812"/>
                    </a:lnTo>
                    <a:lnTo>
                      <a:pt x="28749" y="17687"/>
                    </a:lnTo>
                    <a:lnTo>
                      <a:pt x="28561" y="17562"/>
                    </a:lnTo>
                    <a:lnTo>
                      <a:pt x="28374" y="17499"/>
                    </a:lnTo>
                    <a:lnTo>
                      <a:pt x="28311" y="17312"/>
                    </a:lnTo>
                    <a:lnTo>
                      <a:pt x="28311" y="17187"/>
                    </a:lnTo>
                    <a:lnTo>
                      <a:pt x="28311" y="17062"/>
                    </a:lnTo>
                    <a:lnTo>
                      <a:pt x="28499" y="16749"/>
                    </a:lnTo>
                    <a:lnTo>
                      <a:pt x="28686" y="16437"/>
                    </a:lnTo>
                    <a:lnTo>
                      <a:pt x="28749" y="16062"/>
                    </a:lnTo>
                    <a:lnTo>
                      <a:pt x="28749" y="15562"/>
                    </a:lnTo>
                    <a:lnTo>
                      <a:pt x="28749" y="15124"/>
                    </a:lnTo>
                    <a:lnTo>
                      <a:pt x="28811" y="13562"/>
                    </a:lnTo>
                    <a:lnTo>
                      <a:pt x="28749" y="13499"/>
                    </a:lnTo>
                    <a:lnTo>
                      <a:pt x="28624" y="13312"/>
                    </a:lnTo>
                    <a:lnTo>
                      <a:pt x="28249" y="13000"/>
                    </a:lnTo>
                    <a:lnTo>
                      <a:pt x="27874" y="12750"/>
                    </a:lnTo>
                    <a:lnTo>
                      <a:pt x="27624" y="12562"/>
                    </a:lnTo>
                    <a:lnTo>
                      <a:pt x="27499" y="12375"/>
                    </a:lnTo>
                    <a:lnTo>
                      <a:pt x="27499" y="12125"/>
                    </a:lnTo>
                    <a:lnTo>
                      <a:pt x="27561" y="11937"/>
                    </a:lnTo>
                    <a:lnTo>
                      <a:pt x="27624" y="11750"/>
                    </a:lnTo>
                    <a:lnTo>
                      <a:pt x="27811" y="11500"/>
                    </a:lnTo>
                    <a:lnTo>
                      <a:pt x="27936" y="11125"/>
                    </a:lnTo>
                    <a:lnTo>
                      <a:pt x="27686" y="10750"/>
                    </a:lnTo>
                    <a:lnTo>
                      <a:pt x="27624" y="10625"/>
                    </a:lnTo>
                    <a:lnTo>
                      <a:pt x="27686" y="10437"/>
                    </a:lnTo>
                    <a:lnTo>
                      <a:pt x="27811" y="10312"/>
                    </a:lnTo>
                    <a:lnTo>
                      <a:pt x="27936" y="10250"/>
                    </a:lnTo>
                    <a:lnTo>
                      <a:pt x="28124" y="10250"/>
                    </a:lnTo>
                    <a:lnTo>
                      <a:pt x="26312" y="4313"/>
                    </a:lnTo>
                    <a:lnTo>
                      <a:pt x="25062" y="0"/>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5"/>
              <p:cNvSpPr/>
              <p:nvPr/>
            </p:nvSpPr>
            <p:spPr>
              <a:xfrm>
                <a:off x="3869662" y="3425961"/>
                <a:ext cx="474348" cy="692662"/>
              </a:xfrm>
              <a:custGeom>
                <a:avLst/>
                <a:gdLst/>
                <a:ahLst/>
                <a:cxnLst/>
                <a:rect l="l" t="t" r="r" b="b"/>
                <a:pathLst>
                  <a:path w="29061" h="42436" extrusionOk="0">
                    <a:moveTo>
                      <a:pt x="16687" y="1"/>
                    </a:moveTo>
                    <a:lnTo>
                      <a:pt x="0" y="3501"/>
                    </a:lnTo>
                    <a:lnTo>
                      <a:pt x="63" y="3563"/>
                    </a:lnTo>
                    <a:lnTo>
                      <a:pt x="125" y="3626"/>
                    </a:lnTo>
                    <a:lnTo>
                      <a:pt x="250" y="3751"/>
                    </a:lnTo>
                    <a:lnTo>
                      <a:pt x="375" y="3813"/>
                    </a:lnTo>
                    <a:lnTo>
                      <a:pt x="438" y="3938"/>
                    </a:lnTo>
                    <a:lnTo>
                      <a:pt x="500" y="3938"/>
                    </a:lnTo>
                    <a:lnTo>
                      <a:pt x="563" y="4126"/>
                    </a:lnTo>
                    <a:lnTo>
                      <a:pt x="750" y="4876"/>
                    </a:lnTo>
                    <a:lnTo>
                      <a:pt x="813" y="5750"/>
                    </a:lnTo>
                    <a:lnTo>
                      <a:pt x="938" y="6313"/>
                    </a:lnTo>
                    <a:lnTo>
                      <a:pt x="1000" y="6438"/>
                    </a:lnTo>
                    <a:lnTo>
                      <a:pt x="1000" y="6625"/>
                    </a:lnTo>
                    <a:lnTo>
                      <a:pt x="938" y="6813"/>
                    </a:lnTo>
                    <a:lnTo>
                      <a:pt x="813" y="7000"/>
                    </a:lnTo>
                    <a:lnTo>
                      <a:pt x="813" y="7313"/>
                    </a:lnTo>
                    <a:lnTo>
                      <a:pt x="813" y="7500"/>
                    </a:lnTo>
                    <a:lnTo>
                      <a:pt x="813" y="7688"/>
                    </a:lnTo>
                    <a:lnTo>
                      <a:pt x="1875" y="16562"/>
                    </a:lnTo>
                    <a:lnTo>
                      <a:pt x="1813" y="16687"/>
                    </a:lnTo>
                    <a:lnTo>
                      <a:pt x="1750" y="16812"/>
                    </a:lnTo>
                    <a:lnTo>
                      <a:pt x="1688" y="16937"/>
                    </a:lnTo>
                    <a:lnTo>
                      <a:pt x="1625" y="17125"/>
                    </a:lnTo>
                    <a:lnTo>
                      <a:pt x="1625" y="17375"/>
                    </a:lnTo>
                    <a:lnTo>
                      <a:pt x="1688" y="18000"/>
                    </a:lnTo>
                    <a:lnTo>
                      <a:pt x="1688" y="18562"/>
                    </a:lnTo>
                    <a:lnTo>
                      <a:pt x="1750" y="18875"/>
                    </a:lnTo>
                    <a:lnTo>
                      <a:pt x="1813" y="19000"/>
                    </a:lnTo>
                    <a:lnTo>
                      <a:pt x="2125" y="19375"/>
                    </a:lnTo>
                    <a:lnTo>
                      <a:pt x="2375" y="19562"/>
                    </a:lnTo>
                    <a:lnTo>
                      <a:pt x="2500" y="19750"/>
                    </a:lnTo>
                    <a:lnTo>
                      <a:pt x="2500" y="19937"/>
                    </a:lnTo>
                    <a:lnTo>
                      <a:pt x="2313" y="20625"/>
                    </a:lnTo>
                    <a:lnTo>
                      <a:pt x="2125" y="21125"/>
                    </a:lnTo>
                    <a:lnTo>
                      <a:pt x="3500" y="31061"/>
                    </a:lnTo>
                    <a:lnTo>
                      <a:pt x="3750" y="31811"/>
                    </a:lnTo>
                    <a:lnTo>
                      <a:pt x="3938" y="32749"/>
                    </a:lnTo>
                    <a:lnTo>
                      <a:pt x="4375" y="34499"/>
                    </a:lnTo>
                    <a:lnTo>
                      <a:pt x="4625" y="35124"/>
                    </a:lnTo>
                    <a:lnTo>
                      <a:pt x="4875" y="35811"/>
                    </a:lnTo>
                    <a:lnTo>
                      <a:pt x="5000" y="36124"/>
                    </a:lnTo>
                    <a:lnTo>
                      <a:pt x="5062" y="36436"/>
                    </a:lnTo>
                    <a:lnTo>
                      <a:pt x="5187" y="37374"/>
                    </a:lnTo>
                    <a:lnTo>
                      <a:pt x="5375" y="38436"/>
                    </a:lnTo>
                    <a:lnTo>
                      <a:pt x="5437" y="38998"/>
                    </a:lnTo>
                    <a:lnTo>
                      <a:pt x="5687" y="39686"/>
                    </a:lnTo>
                    <a:lnTo>
                      <a:pt x="6187" y="40811"/>
                    </a:lnTo>
                    <a:lnTo>
                      <a:pt x="6500" y="42373"/>
                    </a:lnTo>
                    <a:lnTo>
                      <a:pt x="6562" y="42373"/>
                    </a:lnTo>
                    <a:lnTo>
                      <a:pt x="6625" y="42311"/>
                    </a:lnTo>
                    <a:lnTo>
                      <a:pt x="6750" y="42311"/>
                    </a:lnTo>
                    <a:lnTo>
                      <a:pt x="7062" y="42248"/>
                    </a:lnTo>
                    <a:lnTo>
                      <a:pt x="7250" y="42186"/>
                    </a:lnTo>
                    <a:lnTo>
                      <a:pt x="7437" y="42248"/>
                    </a:lnTo>
                    <a:lnTo>
                      <a:pt x="7562" y="42311"/>
                    </a:lnTo>
                    <a:lnTo>
                      <a:pt x="7687" y="42373"/>
                    </a:lnTo>
                    <a:lnTo>
                      <a:pt x="7875" y="42436"/>
                    </a:lnTo>
                    <a:lnTo>
                      <a:pt x="8187" y="42373"/>
                    </a:lnTo>
                    <a:lnTo>
                      <a:pt x="8500" y="42186"/>
                    </a:lnTo>
                    <a:lnTo>
                      <a:pt x="8375" y="42061"/>
                    </a:lnTo>
                    <a:lnTo>
                      <a:pt x="8125" y="41623"/>
                    </a:lnTo>
                    <a:lnTo>
                      <a:pt x="8000" y="41436"/>
                    </a:lnTo>
                    <a:lnTo>
                      <a:pt x="7937" y="41186"/>
                    </a:lnTo>
                    <a:lnTo>
                      <a:pt x="7875" y="40436"/>
                    </a:lnTo>
                    <a:lnTo>
                      <a:pt x="7875" y="40123"/>
                    </a:lnTo>
                    <a:lnTo>
                      <a:pt x="7937" y="39811"/>
                    </a:lnTo>
                    <a:lnTo>
                      <a:pt x="8062" y="39498"/>
                    </a:lnTo>
                    <a:lnTo>
                      <a:pt x="8250" y="39186"/>
                    </a:lnTo>
                    <a:lnTo>
                      <a:pt x="8562" y="38686"/>
                    </a:lnTo>
                    <a:lnTo>
                      <a:pt x="8625" y="38624"/>
                    </a:lnTo>
                    <a:lnTo>
                      <a:pt x="8750" y="38561"/>
                    </a:lnTo>
                    <a:lnTo>
                      <a:pt x="8875" y="38561"/>
                    </a:lnTo>
                    <a:lnTo>
                      <a:pt x="9000" y="38686"/>
                    </a:lnTo>
                    <a:lnTo>
                      <a:pt x="9312" y="38998"/>
                    </a:lnTo>
                    <a:lnTo>
                      <a:pt x="9500" y="39248"/>
                    </a:lnTo>
                    <a:lnTo>
                      <a:pt x="9625" y="39561"/>
                    </a:lnTo>
                    <a:lnTo>
                      <a:pt x="9750" y="40061"/>
                    </a:lnTo>
                    <a:lnTo>
                      <a:pt x="9937" y="40686"/>
                    </a:lnTo>
                    <a:lnTo>
                      <a:pt x="10000" y="40873"/>
                    </a:lnTo>
                    <a:lnTo>
                      <a:pt x="10125" y="41123"/>
                    </a:lnTo>
                    <a:lnTo>
                      <a:pt x="10375" y="41436"/>
                    </a:lnTo>
                    <a:lnTo>
                      <a:pt x="10812" y="41998"/>
                    </a:lnTo>
                    <a:lnTo>
                      <a:pt x="11375" y="42248"/>
                    </a:lnTo>
                    <a:lnTo>
                      <a:pt x="12062" y="42248"/>
                    </a:lnTo>
                    <a:lnTo>
                      <a:pt x="12374" y="41623"/>
                    </a:lnTo>
                    <a:lnTo>
                      <a:pt x="12437" y="41498"/>
                    </a:lnTo>
                    <a:lnTo>
                      <a:pt x="12562" y="41373"/>
                    </a:lnTo>
                    <a:lnTo>
                      <a:pt x="12812" y="41186"/>
                    </a:lnTo>
                    <a:lnTo>
                      <a:pt x="13124" y="40873"/>
                    </a:lnTo>
                    <a:lnTo>
                      <a:pt x="13187" y="40748"/>
                    </a:lnTo>
                    <a:lnTo>
                      <a:pt x="12812" y="40248"/>
                    </a:lnTo>
                    <a:lnTo>
                      <a:pt x="12749" y="40123"/>
                    </a:lnTo>
                    <a:lnTo>
                      <a:pt x="12687" y="39936"/>
                    </a:lnTo>
                    <a:lnTo>
                      <a:pt x="12749" y="39811"/>
                    </a:lnTo>
                    <a:lnTo>
                      <a:pt x="12874" y="39561"/>
                    </a:lnTo>
                    <a:lnTo>
                      <a:pt x="12874" y="39498"/>
                    </a:lnTo>
                    <a:lnTo>
                      <a:pt x="12437" y="39248"/>
                    </a:lnTo>
                    <a:lnTo>
                      <a:pt x="11937" y="38936"/>
                    </a:lnTo>
                    <a:lnTo>
                      <a:pt x="11625" y="38686"/>
                    </a:lnTo>
                    <a:lnTo>
                      <a:pt x="11375" y="38436"/>
                    </a:lnTo>
                    <a:lnTo>
                      <a:pt x="10875" y="37874"/>
                    </a:lnTo>
                    <a:lnTo>
                      <a:pt x="10750" y="37624"/>
                    </a:lnTo>
                    <a:lnTo>
                      <a:pt x="10687" y="37436"/>
                    </a:lnTo>
                    <a:lnTo>
                      <a:pt x="10625" y="37124"/>
                    </a:lnTo>
                    <a:lnTo>
                      <a:pt x="10625" y="36811"/>
                    </a:lnTo>
                    <a:lnTo>
                      <a:pt x="10625" y="36374"/>
                    </a:lnTo>
                    <a:lnTo>
                      <a:pt x="10750" y="36186"/>
                    </a:lnTo>
                    <a:lnTo>
                      <a:pt x="10812" y="36061"/>
                    </a:lnTo>
                    <a:lnTo>
                      <a:pt x="11000" y="35999"/>
                    </a:lnTo>
                    <a:lnTo>
                      <a:pt x="11750" y="35999"/>
                    </a:lnTo>
                    <a:lnTo>
                      <a:pt x="13312" y="35561"/>
                    </a:lnTo>
                    <a:lnTo>
                      <a:pt x="15312" y="34999"/>
                    </a:lnTo>
                    <a:lnTo>
                      <a:pt x="15624" y="34936"/>
                    </a:lnTo>
                    <a:lnTo>
                      <a:pt x="17937" y="34436"/>
                    </a:lnTo>
                    <a:lnTo>
                      <a:pt x="19437" y="34124"/>
                    </a:lnTo>
                    <a:lnTo>
                      <a:pt x="20499" y="33936"/>
                    </a:lnTo>
                    <a:lnTo>
                      <a:pt x="20811" y="33936"/>
                    </a:lnTo>
                    <a:lnTo>
                      <a:pt x="20936" y="33749"/>
                    </a:lnTo>
                    <a:lnTo>
                      <a:pt x="20999" y="33686"/>
                    </a:lnTo>
                    <a:lnTo>
                      <a:pt x="21249" y="33624"/>
                    </a:lnTo>
                    <a:lnTo>
                      <a:pt x="21811" y="33499"/>
                    </a:lnTo>
                    <a:lnTo>
                      <a:pt x="22749" y="33374"/>
                    </a:lnTo>
                    <a:lnTo>
                      <a:pt x="23874" y="32936"/>
                    </a:lnTo>
                    <a:lnTo>
                      <a:pt x="23936" y="32936"/>
                    </a:lnTo>
                    <a:lnTo>
                      <a:pt x="24686" y="32874"/>
                    </a:lnTo>
                    <a:lnTo>
                      <a:pt x="25874" y="32811"/>
                    </a:lnTo>
                    <a:lnTo>
                      <a:pt x="26061" y="32749"/>
                    </a:lnTo>
                    <a:lnTo>
                      <a:pt x="26124" y="32624"/>
                    </a:lnTo>
                    <a:lnTo>
                      <a:pt x="26249" y="32499"/>
                    </a:lnTo>
                    <a:lnTo>
                      <a:pt x="26374" y="32436"/>
                    </a:lnTo>
                    <a:lnTo>
                      <a:pt x="28248" y="32249"/>
                    </a:lnTo>
                    <a:lnTo>
                      <a:pt x="28623" y="32124"/>
                    </a:lnTo>
                    <a:lnTo>
                      <a:pt x="28811" y="31999"/>
                    </a:lnTo>
                    <a:lnTo>
                      <a:pt x="28936" y="31874"/>
                    </a:lnTo>
                    <a:lnTo>
                      <a:pt x="28998" y="31811"/>
                    </a:lnTo>
                    <a:lnTo>
                      <a:pt x="29061" y="31749"/>
                    </a:lnTo>
                    <a:lnTo>
                      <a:pt x="28686" y="31374"/>
                    </a:lnTo>
                    <a:lnTo>
                      <a:pt x="28373" y="30999"/>
                    </a:lnTo>
                    <a:lnTo>
                      <a:pt x="28186" y="30561"/>
                    </a:lnTo>
                    <a:lnTo>
                      <a:pt x="28061" y="30187"/>
                    </a:lnTo>
                    <a:lnTo>
                      <a:pt x="27998" y="29562"/>
                    </a:lnTo>
                    <a:lnTo>
                      <a:pt x="28061" y="29124"/>
                    </a:lnTo>
                    <a:lnTo>
                      <a:pt x="28123" y="28812"/>
                    </a:lnTo>
                    <a:lnTo>
                      <a:pt x="28123" y="28437"/>
                    </a:lnTo>
                    <a:lnTo>
                      <a:pt x="28123" y="28249"/>
                    </a:lnTo>
                    <a:lnTo>
                      <a:pt x="27998" y="28124"/>
                    </a:lnTo>
                    <a:lnTo>
                      <a:pt x="27623" y="27749"/>
                    </a:lnTo>
                    <a:lnTo>
                      <a:pt x="27311" y="27374"/>
                    </a:lnTo>
                    <a:lnTo>
                      <a:pt x="26999" y="27124"/>
                    </a:lnTo>
                    <a:lnTo>
                      <a:pt x="26624" y="26749"/>
                    </a:lnTo>
                    <a:lnTo>
                      <a:pt x="26499" y="26562"/>
                    </a:lnTo>
                    <a:lnTo>
                      <a:pt x="26436" y="26374"/>
                    </a:lnTo>
                    <a:lnTo>
                      <a:pt x="26311" y="25624"/>
                    </a:lnTo>
                    <a:lnTo>
                      <a:pt x="26249" y="24999"/>
                    </a:lnTo>
                    <a:lnTo>
                      <a:pt x="26249" y="24874"/>
                    </a:lnTo>
                    <a:lnTo>
                      <a:pt x="26311" y="24749"/>
                    </a:lnTo>
                    <a:lnTo>
                      <a:pt x="26499" y="24374"/>
                    </a:lnTo>
                    <a:lnTo>
                      <a:pt x="26749" y="24062"/>
                    </a:lnTo>
                    <a:lnTo>
                      <a:pt x="26874" y="23812"/>
                    </a:lnTo>
                    <a:lnTo>
                      <a:pt x="26811" y="23562"/>
                    </a:lnTo>
                    <a:lnTo>
                      <a:pt x="26749" y="23249"/>
                    </a:lnTo>
                    <a:lnTo>
                      <a:pt x="26686" y="22874"/>
                    </a:lnTo>
                    <a:lnTo>
                      <a:pt x="26686" y="22499"/>
                    </a:lnTo>
                    <a:lnTo>
                      <a:pt x="26749" y="22312"/>
                    </a:lnTo>
                    <a:lnTo>
                      <a:pt x="26874" y="22125"/>
                    </a:lnTo>
                    <a:lnTo>
                      <a:pt x="27124" y="21875"/>
                    </a:lnTo>
                    <a:lnTo>
                      <a:pt x="27249" y="21750"/>
                    </a:lnTo>
                    <a:lnTo>
                      <a:pt x="27124" y="21562"/>
                    </a:lnTo>
                    <a:lnTo>
                      <a:pt x="26936" y="21187"/>
                    </a:lnTo>
                    <a:lnTo>
                      <a:pt x="26811" y="20812"/>
                    </a:lnTo>
                    <a:lnTo>
                      <a:pt x="26749" y="20500"/>
                    </a:lnTo>
                    <a:lnTo>
                      <a:pt x="26749" y="20312"/>
                    </a:lnTo>
                    <a:lnTo>
                      <a:pt x="26686" y="20187"/>
                    </a:lnTo>
                    <a:lnTo>
                      <a:pt x="26436" y="19937"/>
                    </a:lnTo>
                    <a:lnTo>
                      <a:pt x="26061" y="19625"/>
                    </a:lnTo>
                    <a:lnTo>
                      <a:pt x="25436" y="19062"/>
                    </a:lnTo>
                    <a:lnTo>
                      <a:pt x="25186" y="18812"/>
                    </a:lnTo>
                    <a:lnTo>
                      <a:pt x="24999" y="18437"/>
                    </a:lnTo>
                    <a:lnTo>
                      <a:pt x="24311" y="17312"/>
                    </a:lnTo>
                    <a:lnTo>
                      <a:pt x="24061" y="16750"/>
                    </a:lnTo>
                    <a:lnTo>
                      <a:pt x="23374" y="15375"/>
                    </a:lnTo>
                    <a:lnTo>
                      <a:pt x="22186" y="12625"/>
                    </a:lnTo>
                    <a:lnTo>
                      <a:pt x="18937" y="5126"/>
                    </a:lnTo>
                    <a:lnTo>
                      <a:pt x="17937" y="2876"/>
                    </a:lnTo>
                    <a:lnTo>
                      <a:pt x="16687" y="1"/>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5"/>
              <p:cNvSpPr/>
              <p:nvPr/>
            </p:nvSpPr>
            <p:spPr>
              <a:xfrm>
                <a:off x="3559551" y="3487170"/>
                <a:ext cx="407034" cy="685529"/>
              </a:xfrm>
              <a:custGeom>
                <a:avLst/>
                <a:gdLst/>
                <a:ahLst/>
                <a:cxnLst/>
                <a:rect l="l" t="t" r="r" b="b"/>
                <a:pathLst>
                  <a:path w="24937" h="41999" extrusionOk="0">
                    <a:moveTo>
                      <a:pt x="17937" y="1"/>
                    </a:moveTo>
                    <a:lnTo>
                      <a:pt x="17562" y="126"/>
                    </a:lnTo>
                    <a:lnTo>
                      <a:pt x="17312" y="251"/>
                    </a:lnTo>
                    <a:lnTo>
                      <a:pt x="17249" y="251"/>
                    </a:lnTo>
                    <a:lnTo>
                      <a:pt x="16937" y="376"/>
                    </a:lnTo>
                    <a:lnTo>
                      <a:pt x="16874" y="376"/>
                    </a:lnTo>
                    <a:lnTo>
                      <a:pt x="16624" y="438"/>
                    </a:lnTo>
                    <a:lnTo>
                      <a:pt x="15812" y="626"/>
                    </a:lnTo>
                    <a:lnTo>
                      <a:pt x="14000" y="1001"/>
                    </a:lnTo>
                    <a:lnTo>
                      <a:pt x="13125" y="1188"/>
                    </a:lnTo>
                    <a:lnTo>
                      <a:pt x="12375" y="1313"/>
                    </a:lnTo>
                    <a:lnTo>
                      <a:pt x="11375" y="1438"/>
                    </a:lnTo>
                    <a:lnTo>
                      <a:pt x="10125" y="1438"/>
                    </a:lnTo>
                    <a:lnTo>
                      <a:pt x="9875" y="1563"/>
                    </a:lnTo>
                    <a:lnTo>
                      <a:pt x="9000" y="2000"/>
                    </a:lnTo>
                    <a:lnTo>
                      <a:pt x="8562" y="2125"/>
                    </a:lnTo>
                    <a:lnTo>
                      <a:pt x="5500" y="2813"/>
                    </a:lnTo>
                    <a:lnTo>
                      <a:pt x="4313" y="2938"/>
                    </a:lnTo>
                    <a:lnTo>
                      <a:pt x="3875" y="3438"/>
                    </a:lnTo>
                    <a:lnTo>
                      <a:pt x="3625" y="3688"/>
                    </a:lnTo>
                    <a:lnTo>
                      <a:pt x="3438" y="3875"/>
                    </a:lnTo>
                    <a:lnTo>
                      <a:pt x="3313" y="4063"/>
                    </a:lnTo>
                    <a:lnTo>
                      <a:pt x="3188" y="4313"/>
                    </a:lnTo>
                    <a:lnTo>
                      <a:pt x="3000" y="4875"/>
                    </a:lnTo>
                    <a:lnTo>
                      <a:pt x="2938" y="5000"/>
                    </a:lnTo>
                    <a:lnTo>
                      <a:pt x="2938" y="5188"/>
                    </a:lnTo>
                    <a:lnTo>
                      <a:pt x="3000" y="5563"/>
                    </a:lnTo>
                    <a:lnTo>
                      <a:pt x="3188" y="6250"/>
                    </a:lnTo>
                    <a:lnTo>
                      <a:pt x="3250" y="6500"/>
                    </a:lnTo>
                    <a:lnTo>
                      <a:pt x="3375" y="7438"/>
                    </a:lnTo>
                    <a:lnTo>
                      <a:pt x="3375" y="7625"/>
                    </a:lnTo>
                    <a:lnTo>
                      <a:pt x="3250" y="7750"/>
                    </a:lnTo>
                    <a:lnTo>
                      <a:pt x="2438" y="8438"/>
                    </a:lnTo>
                    <a:lnTo>
                      <a:pt x="2063" y="8750"/>
                    </a:lnTo>
                    <a:lnTo>
                      <a:pt x="1750" y="8875"/>
                    </a:lnTo>
                    <a:lnTo>
                      <a:pt x="1813" y="9250"/>
                    </a:lnTo>
                    <a:lnTo>
                      <a:pt x="1813" y="9375"/>
                    </a:lnTo>
                    <a:lnTo>
                      <a:pt x="1688" y="9625"/>
                    </a:lnTo>
                    <a:lnTo>
                      <a:pt x="1438" y="9938"/>
                    </a:lnTo>
                    <a:lnTo>
                      <a:pt x="875" y="10375"/>
                    </a:lnTo>
                    <a:lnTo>
                      <a:pt x="938" y="10687"/>
                    </a:lnTo>
                    <a:lnTo>
                      <a:pt x="1063" y="10937"/>
                    </a:lnTo>
                    <a:lnTo>
                      <a:pt x="1125" y="11375"/>
                    </a:lnTo>
                    <a:lnTo>
                      <a:pt x="1125" y="11625"/>
                    </a:lnTo>
                    <a:lnTo>
                      <a:pt x="1000" y="12062"/>
                    </a:lnTo>
                    <a:lnTo>
                      <a:pt x="813" y="12562"/>
                    </a:lnTo>
                    <a:lnTo>
                      <a:pt x="750" y="12812"/>
                    </a:lnTo>
                    <a:lnTo>
                      <a:pt x="750" y="13187"/>
                    </a:lnTo>
                    <a:lnTo>
                      <a:pt x="688" y="13687"/>
                    </a:lnTo>
                    <a:lnTo>
                      <a:pt x="563" y="14187"/>
                    </a:lnTo>
                    <a:lnTo>
                      <a:pt x="250" y="15000"/>
                    </a:lnTo>
                    <a:lnTo>
                      <a:pt x="0" y="15750"/>
                    </a:lnTo>
                    <a:lnTo>
                      <a:pt x="0" y="16000"/>
                    </a:lnTo>
                    <a:lnTo>
                      <a:pt x="63" y="16312"/>
                    </a:lnTo>
                    <a:lnTo>
                      <a:pt x="438" y="17125"/>
                    </a:lnTo>
                    <a:lnTo>
                      <a:pt x="625" y="17375"/>
                    </a:lnTo>
                    <a:lnTo>
                      <a:pt x="1188" y="18062"/>
                    </a:lnTo>
                    <a:lnTo>
                      <a:pt x="1500" y="18375"/>
                    </a:lnTo>
                    <a:lnTo>
                      <a:pt x="1563" y="18562"/>
                    </a:lnTo>
                    <a:lnTo>
                      <a:pt x="1625" y="18749"/>
                    </a:lnTo>
                    <a:lnTo>
                      <a:pt x="1625" y="18937"/>
                    </a:lnTo>
                    <a:lnTo>
                      <a:pt x="1563" y="19187"/>
                    </a:lnTo>
                    <a:lnTo>
                      <a:pt x="1375" y="19624"/>
                    </a:lnTo>
                    <a:lnTo>
                      <a:pt x="1063" y="19999"/>
                    </a:lnTo>
                    <a:lnTo>
                      <a:pt x="1000" y="20124"/>
                    </a:lnTo>
                    <a:lnTo>
                      <a:pt x="938" y="20249"/>
                    </a:lnTo>
                    <a:lnTo>
                      <a:pt x="1000" y="20562"/>
                    </a:lnTo>
                    <a:lnTo>
                      <a:pt x="1063" y="20624"/>
                    </a:lnTo>
                    <a:lnTo>
                      <a:pt x="1438" y="21499"/>
                    </a:lnTo>
                    <a:lnTo>
                      <a:pt x="1813" y="22374"/>
                    </a:lnTo>
                    <a:lnTo>
                      <a:pt x="1875" y="22499"/>
                    </a:lnTo>
                    <a:lnTo>
                      <a:pt x="2000" y="22562"/>
                    </a:lnTo>
                    <a:lnTo>
                      <a:pt x="2125" y="22687"/>
                    </a:lnTo>
                    <a:lnTo>
                      <a:pt x="2313" y="23124"/>
                    </a:lnTo>
                    <a:lnTo>
                      <a:pt x="2500" y="23562"/>
                    </a:lnTo>
                    <a:lnTo>
                      <a:pt x="2625" y="23999"/>
                    </a:lnTo>
                    <a:lnTo>
                      <a:pt x="2750" y="24374"/>
                    </a:lnTo>
                    <a:lnTo>
                      <a:pt x="2938" y="24874"/>
                    </a:lnTo>
                    <a:lnTo>
                      <a:pt x="3188" y="25312"/>
                    </a:lnTo>
                    <a:lnTo>
                      <a:pt x="3438" y="25562"/>
                    </a:lnTo>
                    <a:lnTo>
                      <a:pt x="3500" y="25624"/>
                    </a:lnTo>
                    <a:lnTo>
                      <a:pt x="3625" y="25687"/>
                    </a:lnTo>
                    <a:lnTo>
                      <a:pt x="3750" y="25874"/>
                    </a:lnTo>
                    <a:lnTo>
                      <a:pt x="3813" y="26124"/>
                    </a:lnTo>
                    <a:lnTo>
                      <a:pt x="3875" y="26374"/>
                    </a:lnTo>
                    <a:lnTo>
                      <a:pt x="3875" y="26624"/>
                    </a:lnTo>
                    <a:lnTo>
                      <a:pt x="3813" y="26811"/>
                    </a:lnTo>
                    <a:lnTo>
                      <a:pt x="3750" y="26999"/>
                    </a:lnTo>
                    <a:lnTo>
                      <a:pt x="3625" y="27186"/>
                    </a:lnTo>
                    <a:lnTo>
                      <a:pt x="3375" y="27311"/>
                    </a:lnTo>
                    <a:lnTo>
                      <a:pt x="3125" y="27499"/>
                    </a:lnTo>
                    <a:lnTo>
                      <a:pt x="3000" y="27561"/>
                    </a:lnTo>
                    <a:lnTo>
                      <a:pt x="3000" y="27686"/>
                    </a:lnTo>
                    <a:lnTo>
                      <a:pt x="2875" y="28186"/>
                    </a:lnTo>
                    <a:lnTo>
                      <a:pt x="2813" y="28686"/>
                    </a:lnTo>
                    <a:lnTo>
                      <a:pt x="2750" y="29061"/>
                    </a:lnTo>
                    <a:lnTo>
                      <a:pt x="2563" y="29436"/>
                    </a:lnTo>
                    <a:lnTo>
                      <a:pt x="2000" y="30499"/>
                    </a:lnTo>
                    <a:lnTo>
                      <a:pt x="1563" y="31311"/>
                    </a:lnTo>
                    <a:lnTo>
                      <a:pt x="1438" y="31624"/>
                    </a:lnTo>
                    <a:lnTo>
                      <a:pt x="1313" y="31874"/>
                    </a:lnTo>
                    <a:lnTo>
                      <a:pt x="1188" y="33249"/>
                    </a:lnTo>
                    <a:lnTo>
                      <a:pt x="1063" y="34624"/>
                    </a:lnTo>
                    <a:lnTo>
                      <a:pt x="875" y="35873"/>
                    </a:lnTo>
                    <a:lnTo>
                      <a:pt x="1125" y="37873"/>
                    </a:lnTo>
                    <a:lnTo>
                      <a:pt x="5750" y="37311"/>
                    </a:lnTo>
                    <a:lnTo>
                      <a:pt x="11375" y="35936"/>
                    </a:lnTo>
                    <a:lnTo>
                      <a:pt x="12500" y="35748"/>
                    </a:lnTo>
                    <a:lnTo>
                      <a:pt x="13312" y="35623"/>
                    </a:lnTo>
                    <a:lnTo>
                      <a:pt x="14062" y="35561"/>
                    </a:lnTo>
                    <a:lnTo>
                      <a:pt x="14187" y="35561"/>
                    </a:lnTo>
                    <a:lnTo>
                      <a:pt x="14375" y="35623"/>
                    </a:lnTo>
                    <a:lnTo>
                      <a:pt x="14562" y="35686"/>
                    </a:lnTo>
                    <a:lnTo>
                      <a:pt x="14625" y="35811"/>
                    </a:lnTo>
                    <a:lnTo>
                      <a:pt x="14687" y="35936"/>
                    </a:lnTo>
                    <a:lnTo>
                      <a:pt x="14687" y="36561"/>
                    </a:lnTo>
                    <a:lnTo>
                      <a:pt x="14625" y="36998"/>
                    </a:lnTo>
                    <a:lnTo>
                      <a:pt x="14562" y="37373"/>
                    </a:lnTo>
                    <a:lnTo>
                      <a:pt x="14500" y="37623"/>
                    </a:lnTo>
                    <a:lnTo>
                      <a:pt x="14500" y="37873"/>
                    </a:lnTo>
                    <a:lnTo>
                      <a:pt x="14562" y="38373"/>
                    </a:lnTo>
                    <a:lnTo>
                      <a:pt x="14562" y="38623"/>
                    </a:lnTo>
                    <a:lnTo>
                      <a:pt x="14937" y="39123"/>
                    </a:lnTo>
                    <a:lnTo>
                      <a:pt x="15624" y="39811"/>
                    </a:lnTo>
                    <a:lnTo>
                      <a:pt x="16812" y="40811"/>
                    </a:lnTo>
                    <a:lnTo>
                      <a:pt x="16874" y="40936"/>
                    </a:lnTo>
                    <a:lnTo>
                      <a:pt x="16874" y="41061"/>
                    </a:lnTo>
                    <a:lnTo>
                      <a:pt x="16999" y="41873"/>
                    </a:lnTo>
                    <a:lnTo>
                      <a:pt x="17624" y="41998"/>
                    </a:lnTo>
                    <a:lnTo>
                      <a:pt x="18187" y="41373"/>
                    </a:lnTo>
                    <a:lnTo>
                      <a:pt x="18562" y="40998"/>
                    </a:lnTo>
                    <a:lnTo>
                      <a:pt x="18874" y="40748"/>
                    </a:lnTo>
                    <a:lnTo>
                      <a:pt x="18999" y="40686"/>
                    </a:lnTo>
                    <a:lnTo>
                      <a:pt x="20749" y="39623"/>
                    </a:lnTo>
                    <a:lnTo>
                      <a:pt x="21687" y="39061"/>
                    </a:lnTo>
                    <a:lnTo>
                      <a:pt x="21937" y="38998"/>
                    </a:lnTo>
                    <a:lnTo>
                      <a:pt x="22374" y="39061"/>
                    </a:lnTo>
                    <a:lnTo>
                      <a:pt x="23124" y="39186"/>
                    </a:lnTo>
                    <a:lnTo>
                      <a:pt x="23624" y="39248"/>
                    </a:lnTo>
                    <a:lnTo>
                      <a:pt x="23936" y="39311"/>
                    </a:lnTo>
                    <a:lnTo>
                      <a:pt x="24186" y="39248"/>
                    </a:lnTo>
                    <a:lnTo>
                      <a:pt x="24624" y="39186"/>
                    </a:lnTo>
                    <a:lnTo>
                      <a:pt x="24936" y="39123"/>
                    </a:lnTo>
                    <a:lnTo>
                      <a:pt x="24561" y="37248"/>
                    </a:lnTo>
                    <a:lnTo>
                      <a:pt x="23999" y="36061"/>
                    </a:lnTo>
                    <a:lnTo>
                      <a:pt x="23811" y="35561"/>
                    </a:lnTo>
                    <a:lnTo>
                      <a:pt x="23749" y="35186"/>
                    </a:lnTo>
                    <a:lnTo>
                      <a:pt x="23749" y="35124"/>
                    </a:lnTo>
                    <a:lnTo>
                      <a:pt x="23561" y="33686"/>
                    </a:lnTo>
                    <a:lnTo>
                      <a:pt x="23436" y="32936"/>
                    </a:lnTo>
                    <a:lnTo>
                      <a:pt x="23374" y="32749"/>
                    </a:lnTo>
                    <a:lnTo>
                      <a:pt x="23249" y="32249"/>
                    </a:lnTo>
                    <a:lnTo>
                      <a:pt x="22999" y="31624"/>
                    </a:lnTo>
                    <a:lnTo>
                      <a:pt x="22749" y="30936"/>
                    </a:lnTo>
                    <a:lnTo>
                      <a:pt x="22499" y="30186"/>
                    </a:lnTo>
                    <a:lnTo>
                      <a:pt x="22312" y="29124"/>
                    </a:lnTo>
                    <a:lnTo>
                      <a:pt x="22124" y="28249"/>
                    </a:lnTo>
                    <a:lnTo>
                      <a:pt x="21874" y="27436"/>
                    </a:lnTo>
                    <a:lnTo>
                      <a:pt x="20437" y="17375"/>
                    </a:lnTo>
                    <a:lnTo>
                      <a:pt x="20437" y="17250"/>
                    </a:lnTo>
                    <a:lnTo>
                      <a:pt x="20687" y="16687"/>
                    </a:lnTo>
                    <a:lnTo>
                      <a:pt x="20812" y="16187"/>
                    </a:lnTo>
                    <a:lnTo>
                      <a:pt x="20312" y="15687"/>
                    </a:lnTo>
                    <a:lnTo>
                      <a:pt x="20187" y="15500"/>
                    </a:lnTo>
                    <a:lnTo>
                      <a:pt x="20062" y="15187"/>
                    </a:lnTo>
                    <a:lnTo>
                      <a:pt x="19999" y="14312"/>
                    </a:lnTo>
                    <a:lnTo>
                      <a:pt x="19999" y="13687"/>
                    </a:lnTo>
                    <a:lnTo>
                      <a:pt x="19937" y="13375"/>
                    </a:lnTo>
                    <a:lnTo>
                      <a:pt x="19999" y="13125"/>
                    </a:lnTo>
                    <a:lnTo>
                      <a:pt x="20062" y="12875"/>
                    </a:lnTo>
                    <a:lnTo>
                      <a:pt x="20187" y="12750"/>
                    </a:lnTo>
                    <a:lnTo>
                      <a:pt x="19187" y="4000"/>
                    </a:lnTo>
                    <a:lnTo>
                      <a:pt x="19124" y="3500"/>
                    </a:lnTo>
                    <a:lnTo>
                      <a:pt x="19124" y="3125"/>
                    </a:lnTo>
                    <a:lnTo>
                      <a:pt x="19249" y="2875"/>
                    </a:lnTo>
                    <a:lnTo>
                      <a:pt x="19312" y="2750"/>
                    </a:lnTo>
                    <a:lnTo>
                      <a:pt x="19187" y="2125"/>
                    </a:lnTo>
                    <a:lnTo>
                      <a:pt x="19062" y="1251"/>
                    </a:lnTo>
                    <a:lnTo>
                      <a:pt x="18937" y="563"/>
                    </a:lnTo>
                    <a:lnTo>
                      <a:pt x="18812" y="438"/>
                    </a:lnTo>
                    <a:lnTo>
                      <a:pt x="18562" y="313"/>
                    </a:lnTo>
                    <a:lnTo>
                      <a:pt x="18499" y="251"/>
                    </a:lnTo>
                    <a:lnTo>
                      <a:pt x="18249" y="126"/>
                    </a:lnTo>
                    <a:lnTo>
                      <a:pt x="18187" y="126"/>
                    </a:lnTo>
                    <a:lnTo>
                      <a:pt x="17937" y="1"/>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5"/>
              <p:cNvSpPr/>
              <p:nvPr/>
            </p:nvSpPr>
            <p:spPr>
              <a:xfrm>
                <a:off x="5188634" y="1185845"/>
                <a:ext cx="395804" cy="647775"/>
              </a:xfrm>
              <a:custGeom>
                <a:avLst/>
                <a:gdLst/>
                <a:ahLst/>
                <a:cxnLst/>
                <a:rect l="l" t="t" r="r" b="b"/>
                <a:pathLst>
                  <a:path w="24249" h="39686" extrusionOk="0">
                    <a:moveTo>
                      <a:pt x="8500" y="0"/>
                    </a:moveTo>
                    <a:lnTo>
                      <a:pt x="8063" y="62"/>
                    </a:lnTo>
                    <a:lnTo>
                      <a:pt x="7813" y="187"/>
                    </a:lnTo>
                    <a:lnTo>
                      <a:pt x="7625" y="312"/>
                    </a:lnTo>
                    <a:lnTo>
                      <a:pt x="7250" y="750"/>
                    </a:lnTo>
                    <a:lnTo>
                      <a:pt x="6813" y="1187"/>
                    </a:lnTo>
                    <a:lnTo>
                      <a:pt x="6188" y="1812"/>
                    </a:lnTo>
                    <a:lnTo>
                      <a:pt x="5938" y="2062"/>
                    </a:lnTo>
                    <a:lnTo>
                      <a:pt x="5313" y="2687"/>
                    </a:lnTo>
                    <a:lnTo>
                      <a:pt x="5063" y="2812"/>
                    </a:lnTo>
                    <a:lnTo>
                      <a:pt x="4750" y="2875"/>
                    </a:lnTo>
                    <a:lnTo>
                      <a:pt x="4375" y="2875"/>
                    </a:lnTo>
                    <a:lnTo>
                      <a:pt x="4125" y="2812"/>
                    </a:lnTo>
                    <a:lnTo>
                      <a:pt x="3938" y="2625"/>
                    </a:lnTo>
                    <a:lnTo>
                      <a:pt x="3875" y="2500"/>
                    </a:lnTo>
                    <a:lnTo>
                      <a:pt x="3750" y="2312"/>
                    </a:lnTo>
                    <a:lnTo>
                      <a:pt x="3563" y="1625"/>
                    </a:lnTo>
                    <a:lnTo>
                      <a:pt x="3438" y="1250"/>
                    </a:lnTo>
                    <a:lnTo>
                      <a:pt x="2875" y="1500"/>
                    </a:lnTo>
                    <a:lnTo>
                      <a:pt x="2500" y="1750"/>
                    </a:lnTo>
                    <a:lnTo>
                      <a:pt x="2500" y="1812"/>
                    </a:lnTo>
                    <a:lnTo>
                      <a:pt x="2500" y="2312"/>
                    </a:lnTo>
                    <a:lnTo>
                      <a:pt x="2313" y="3437"/>
                    </a:lnTo>
                    <a:lnTo>
                      <a:pt x="2188" y="4187"/>
                    </a:lnTo>
                    <a:lnTo>
                      <a:pt x="2000" y="5000"/>
                    </a:lnTo>
                    <a:lnTo>
                      <a:pt x="1563" y="6375"/>
                    </a:lnTo>
                    <a:lnTo>
                      <a:pt x="1250" y="7437"/>
                    </a:lnTo>
                    <a:lnTo>
                      <a:pt x="1188" y="8062"/>
                    </a:lnTo>
                    <a:lnTo>
                      <a:pt x="1125" y="8812"/>
                    </a:lnTo>
                    <a:lnTo>
                      <a:pt x="1125" y="9437"/>
                    </a:lnTo>
                    <a:lnTo>
                      <a:pt x="1125" y="9812"/>
                    </a:lnTo>
                    <a:lnTo>
                      <a:pt x="1375" y="10187"/>
                    </a:lnTo>
                    <a:lnTo>
                      <a:pt x="1563" y="10437"/>
                    </a:lnTo>
                    <a:lnTo>
                      <a:pt x="1750" y="10749"/>
                    </a:lnTo>
                    <a:lnTo>
                      <a:pt x="1750" y="10999"/>
                    </a:lnTo>
                    <a:lnTo>
                      <a:pt x="1813" y="11187"/>
                    </a:lnTo>
                    <a:lnTo>
                      <a:pt x="1750" y="11687"/>
                    </a:lnTo>
                    <a:lnTo>
                      <a:pt x="1625" y="12124"/>
                    </a:lnTo>
                    <a:lnTo>
                      <a:pt x="1500" y="12437"/>
                    </a:lnTo>
                    <a:lnTo>
                      <a:pt x="1375" y="12562"/>
                    </a:lnTo>
                    <a:lnTo>
                      <a:pt x="1250" y="12812"/>
                    </a:lnTo>
                    <a:lnTo>
                      <a:pt x="1250" y="13124"/>
                    </a:lnTo>
                    <a:lnTo>
                      <a:pt x="1313" y="13562"/>
                    </a:lnTo>
                    <a:lnTo>
                      <a:pt x="1563" y="13999"/>
                    </a:lnTo>
                    <a:lnTo>
                      <a:pt x="1875" y="14812"/>
                    </a:lnTo>
                    <a:lnTo>
                      <a:pt x="2000" y="15187"/>
                    </a:lnTo>
                    <a:lnTo>
                      <a:pt x="2125" y="15374"/>
                    </a:lnTo>
                    <a:lnTo>
                      <a:pt x="2250" y="15562"/>
                    </a:lnTo>
                    <a:lnTo>
                      <a:pt x="2313" y="15749"/>
                    </a:lnTo>
                    <a:lnTo>
                      <a:pt x="2313" y="15937"/>
                    </a:lnTo>
                    <a:lnTo>
                      <a:pt x="2250" y="16249"/>
                    </a:lnTo>
                    <a:lnTo>
                      <a:pt x="2188" y="16687"/>
                    </a:lnTo>
                    <a:lnTo>
                      <a:pt x="2063" y="16936"/>
                    </a:lnTo>
                    <a:lnTo>
                      <a:pt x="1938" y="17061"/>
                    </a:lnTo>
                    <a:lnTo>
                      <a:pt x="1938" y="17374"/>
                    </a:lnTo>
                    <a:lnTo>
                      <a:pt x="2000" y="17749"/>
                    </a:lnTo>
                    <a:lnTo>
                      <a:pt x="2000" y="17999"/>
                    </a:lnTo>
                    <a:lnTo>
                      <a:pt x="2000" y="18186"/>
                    </a:lnTo>
                    <a:lnTo>
                      <a:pt x="1938" y="18374"/>
                    </a:lnTo>
                    <a:lnTo>
                      <a:pt x="1750" y="18624"/>
                    </a:lnTo>
                    <a:lnTo>
                      <a:pt x="1563" y="18874"/>
                    </a:lnTo>
                    <a:lnTo>
                      <a:pt x="1313" y="19186"/>
                    </a:lnTo>
                    <a:lnTo>
                      <a:pt x="1188" y="19436"/>
                    </a:lnTo>
                    <a:lnTo>
                      <a:pt x="1125" y="19749"/>
                    </a:lnTo>
                    <a:lnTo>
                      <a:pt x="1125" y="19936"/>
                    </a:lnTo>
                    <a:lnTo>
                      <a:pt x="1250" y="19999"/>
                    </a:lnTo>
                    <a:lnTo>
                      <a:pt x="1500" y="20186"/>
                    </a:lnTo>
                    <a:lnTo>
                      <a:pt x="1563" y="20311"/>
                    </a:lnTo>
                    <a:lnTo>
                      <a:pt x="1625" y="20499"/>
                    </a:lnTo>
                    <a:lnTo>
                      <a:pt x="1750" y="20686"/>
                    </a:lnTo>
                    <a:lnTo>
                      <a:pt x="1750" y="20811"/>
                    </a:lnTo>
                    <a:lnTo>
                      <a:pt x="1688" y="20936"/>
                    </a:lnTo>
                    <a:lnTo>
                      <a:pt x="1563" y="21124"/>
                    </a:lnTo>
                    <a:lnTo>
                      <a:pt x="1313" y="21186"/>
                    </a:lnTo>
                    <a:lnTo>
                      <a:pt x="1125" y="21311"/>
                    </a:lnTo>
                    <a:lnTo>
                      <a:pt x="1125" y="21499"/>
                    </a:lnTo>
                    <a:lnTo>
                      <a:pt x="1063" y="21749"/>
                    </a:lnTo>
                    <a:lnTo>
                      <a:pt x="1125" y="22124"/>
                    </a:lnTo>
                    <a:lnTo>
                      <a:pt x="1125" y="22249"/>
                    </a:lnTo>
                    <a:lnTo>
                      <a:pt x="1063" y="22374"/>
                    </a:lnTo>
                    <a:lnTo>
                      <a:pt x="938" y="22436"/>
                    </a:lnTo>
                    <a:lnTo>
                      <a:pt x="813" y="22499"/>
                    </a:lnTo>
                    <a:lnTo>
                      <a:pt x="1" y="22499"/>
                    </a:lnTo>
                    <a:lnTo>
                      <a:pt x="6500" y="36310"/>
                    </a:lnTo>
                    <a:lnTo>
                      <a:pt x="6563" y="36498"/>
                    </a:lnTo>
                    <a:lnTo>
                      <a:pt x="6500" y="36623"/>
                    </a:lnTo>
                    <a:lnTo>
                      <a:pt x="6438" y="36873"/>
                    </a:lnTo>
                    <a:lnTo>
                      <a:pt x="6500" y="37123"/>
                    </a:lnTo>
                    <a:lnTo>
                      <a:pt x="6625" y="37560"/>
                    </a:lnTo>
                    <a:lnTo>
                      <a:pt x="6875" y="37810"/>
                    </a:lnTo>
                    <a:lnTo>
                      <a:pt x="7125" y="37935"/>
                    </a:lnTo>
                    <a:lnTo>
                      <a:pt x="7375" y="37998"/>
                    </a:lnTo>
                    <a:lnTo>
                      <a:pt x="7688" y="38060"/>
                    </a:lnTo>
                    <a:lnTo>
                      <a:pt x="8063" y="38060"/>
                    </a:lnTo>
                    <a:lnTo>
                      <a:pt x="8125" y="38123"/>
                    </a:lnTo>
                    <a:lnTo>
                      <a:pt x="8188" y="38123"/>
                    </a:lnTo>
                    <a:lnTo>
                      <a:pt x="8250" y="38248"/>
                    </a:lnTo>
                    <a:lnTo>
                      <a:pt x="8313" y="38248"/>
                    </a:lnTo>
                    <a:lnTo>
                      <a:pt x="8375" y="38373"/>
                    </a:lnTo>
                    <a:lnTo>
                      <a:pt x="8438" y="38498"/>
                    </a:lnTo>
                    <a:lnTo>
                      <a:pt x="8500" y="38623"/>
                    </a:lnTo>
                    <a:lnTo>
                      <a:pt x="8625" y="38748"/>
                    </a:lnTo>
                    <a:lnTo>
                      <a:pt x="8688" y="38935"/>
                    </a:lnTo>
                    <a:lnTo>
                      <a:pt x="8750" y="39185"/>
                    </a:lnTo>
                    <a:lnTo>
                      <a:pt x="8813" y="39310"/>
                    </a:lnTo>
                    <a:lnTo>
                      <a:pt x="8937" y="39685"/>
                    </a:lnTo>
                    <a:lnTo>
                      <a:pt x="9062" y="39498"/>
                    </a:lnTo>
                    <a:lnTo>
                      <a:pt x="9062" y="39435"/>
                    </a:lnTo>
                    <a:lnTo>
                      <a:pt x="8875" y="38685"/>
                    </a:lnTo>
                    <a:lnTo>
                      <a:pt x="8750" y="38248"/>
                    </a:lnTo>
                    <a:lnTo>
                      <a:pt x="8750" y="37935"/>
                    </a:lnTo>
                    <a:lnTo>
                      <a:pt x="8813" y="37748"/>
                    </a:lnTo>
                    <a:lnTo>
                      <a:pt x="9000" y="37060"/>
                    </a:lnTo>
                    <a:lnTo>
                      <a:pt x="9250" y="36248"/>
                    </a:lnTo>
                    <a:lnTo>
                      <a:pt x="9437" y="35560"/>
                    </a:lnTo>
                    <a:lnTo>
                      <a:pt x="9437" y="35498"/>
                    </a:lnTo>
                    <a:lnTo>
                      <a:pt x="9375" y="35248"/>
                    </a:lnTo>
                    <a:lnTo>
                      <a:pt x="9437" y="34998"/>
                    </a:lnTo>
                    <a:lnTo>
                      <a:pt x="9562" y="34873"/>
                    </a:lnTo>
                    <a:lnTo>
                      <a:pt x="9812" y="34623"/>
                    </a:lnTo>
                    <a:lnTo>
                      <a:pt x="9937" y="34498"/>
                    </a:lnTo>
                    <a:lnTo>
                      <a:pt x="9750" y="34310"/>
                    </a:lnTo>
                    <a:lnTo>
                      <a:pt x="9500" y="33998"/>
                    </a:lnTo>
                    <a:lnTo>
                      <a:pt x="9312" y="33998"/>
                    </a:lnTo>
                    <a:lnTo>
                      <a:pt x="9250" y="33935"/>
                    </a:lnTo>
                    <a:lnTo>
                      <a:pt x="9125" y="33810"/>
                    </a:lnTo>
                    <a:lnTo>
                      <a:pt x="9125" y="33623"/>
                    </a:lnTo>
                    <a:lnTo>
                      <a:pt x="9125" y="33498"/>
                    </a:lnTo>
                    <a:lnTo>
                      <a:pt x="9312" y="33186"/>
                    </a:lnTo>
                    <a:lnTo>
                      <a:pt x="9562" y="32686"/>
                    </a:lnTo>
                    <a:lnTo>
                      <a:pt x="9875" y="32311"/>
                    </a:lnTo>
                    <a:lnTo>
                      <a:pt x="10375" y="31748"/>
                    </a:lnTo>
                    <a:lnTo>
                      <a:pt x="10500" y="31686"/>
                    </a:lnTo>
                    <a:lnTo>
                      <a:pt x="10750" y="31436"/>
                    </a:lnTo>
                    <a:lnTo>
                      <a:pt x="10875" y="31373"/>
                    </a:lnTo>
                    <a:lnTo>
                      <a:pt x="11187" y="31373"/>
                    </a:lnTo>
                    <a:lnTo>
                      <a:pt x="11312" y="31436"/>
                    </a:lnTo>
                    <a:lnTo>
                      <a:pt x="11437" y="31561"/>
                    </a:lnTo>
                    <a:lnTo>
                      <a:pt x="11500" y="31686"/>
                    </a:lnTo>
                    <a:lnTo>
                      <a:pt x="11500" y="31373"/>
                    </a:lnTo>
                    <a:lnTo>
                      <a:pt x="11562" y="31186"/>
                    </a:lnTo>
                    <a:lnTo>
                      <a:pt x="11687" y="30936"/>
                    </a:lnTo>
                    <a:lnTo>
                      <a:pt x="12000" y="30748"/>
                    </a:lnTo>
                    <a:lnTo>
                      <a:pt x="12375" y="30561"/>
                    </a:lnTo>
                    <a:lnTo>
                      <a:pt x="12687" y="30436"/>
                    </a:lnTo>
                    <a:lnTo>
                      <a:pt x="12937" y="30248"/>
                    </a:lnTo>
                    <a:lnTo>
                      <a:pt x="13250" y="29998"/>
                    </a:lnTo>
                    <a:lnTo>
                      <a:pt x="13312" y="29936"/>
                    </a:lnTo>
                    <a:lnTo>
                      <a:pt x="13312" y="29811"/>
                    </a:lnTo>
                    <a:lnTo>
                      <a:pt x="13375" y="29498"/>
                    </a:lnTo>
                    <a:lnTo>
                      <a:pt x="13437" y="29248"/>
                    </a:lnTo>
                    <a:lnTo>
                      <a:pt x="13625" y="29123"/>
                    </a:lnTo>
                    <a:lnTo>
                      <a:pt x="13750" y="28998"/>
                    </a:lnTo>
                    <a:lnTo>
                      <a:pt x="14125" y="28873"/>
                    </a:lnTo>
                    <a:lnTo>
                      <a:pt x="14500" y="28686"/>
                    </a:lnTo>
                    <a:lnTo>
                      <a:pt x="14625" y="27998"/>
                    </a:lnTo>
                    <a:lnTo>
                      <a:pt x="14687" y="27873"/>
                    </a:lnTo>
                    <a:lnTo>
                      <a:pt x="14687" y="27748"/>
                    </a:lnTo>
                    <a:lnTo>
                      <a:pt x="14562" y="27686"/>
                    </a:lnTo>
                    <a:lnTo>
                      <a:pt x="14500" y="27561"/>
                    </a:lnTo>
                    <a:lnTo>
                      <a:pt x="14437" y="27373"/>
                    </a:lnTo>
                    <a:lnTo>
                      <a:pt x="14437" y="27248"/>
                    </a:lnTo>
                    <a:lnTo>
                      <a:pt x="14625" y="26873"/>
                    </a:lnTo>
                    <a:lnTo>
                      <a:pt x="14812" y="26561"/>
                    </a:lnTo>
                    <a:lnTo>
                      <a:pt x="14937" y="26311"/>
                    </a:lnTo>
                    <a:lnTo>
                      <a:pt x="15125" y="26123"/>
                    </a:lnTo>
                    <a:lnTo>
                      <a:pt x="15187" y="25936"/>
                    </a:lnTo>
                    <a:lnTo>
                      <a:pt x="15187" y="25686"/>
                    </a:lnTo>
                    <a:lnTo>
                      <a:pt x="15187" y="25373"/>
                    </a:lnTo>
                    <a:lnTo>
                      <a:pt x="15250" y="25124"/>
                    </a:lnTo>
                    <a:lnTo>
                      <a:pt x="15375" y="24936"/>
                    </a:lnTo>
                    <a:lnTo>
                      <a:pt x="15500" y="24874"/>
                    </a:lnTo>
                    <a:lnTo>
                      <a:pt x="15625" y="24811"/>
                    </a:lnTo>
                    <a:lnTo>
                      <a:pt x="15812" y="24874"/>
                    </a:lnTo>
                    <a:lnTo>
                      <a:pt x="15937" y="24936"/>
                    </a:lnTo>
                    <a:lnTo>
                      <a:pt x="16000" y="24999"/>
                    </a:lnTo>
                    <a:lnTo>
                      <a:pt x="16125" y="25186"/>
                    </a:lnTo>
                    <a:lnTo>
                      <a:pt x="16437" y="24936"/>
                    </a:lnTo>
                    <a:lnTo>
                      <a:pt x="16687" y="24561"/>
                    </a:lnTo>
                    <a:lnTo>
                      <a:pt x="16999" y="23999"/>
                    </a:lnTo>
                    <a:lnTo>
                      <a:pt x="17187" y="23499"/>
                    </a:lnTo>
                    <a:lnTo>
                      <a:pt x="17249" y="23249"/>
                    </a:lnTo>
                    <a:lnTo>
                      <a:pt x="17312" y="23061"/>
                    </a:lnTo>
                    <a:lnTo>
                      <a:pt x="17437" y="22811"/>
                    </a:lnTo>
                    <a:lnTo>
                      <a:pt x="17624" y="22624"/>
                    </a:lnTo>
                    <a:lnTo>
                      <a:pt x="17874" y="22436"/>
                    </a:lnTo>
                    <a:lnTo>
                      <a:pt x="17999" y="22436"/>
                    </a:lnTo>
                    <a:lnTo>
                      <a:pt x="18437" y="22249"/>
                    </a:lnTo>
                    <a:lnTo>
                      <a:pt x="18812" y="22124"/>
                    </a:lnTo>
                    <a:lnTo>
                      <a:pt x="19124" y="22124"/>
                    </a:lnTo>
                    <a:lnTo>
                      <a:pt x="19374" y="22186"/>
                    </a:lnTo>
                    <a:lnTo>
                      <a:pt x="19499" y="22374"/>
                    </a:lnTo>
                    <a:lnTo>
                      <a:pt x="19624" y="22499"/>
                    </a:lnTo>
                    <a:lnTo>
                      <a:pt x="19624" y="22561"/>
                    </a:lnTo>
                    <a:lnTo>
                      <a:pt x="19687" y="22561"/>
                    </a:lnTo>
                    <a:lnTo>
                      <a:pt x="19937" y="22686"/>
                    </a:lnTo>
                    <a:lnTo>
                      <a:pt x="19999" y="22311"/>
                    </a:lnTo>
                    <a:lnTo>
                      <a:pt x="20062" y="21936"/>
                    </a:lnTo>
                    <a:lnTo>
                      <a:pt x="20187" y="21686"/>
                    </a:lnTo>
                    <a:lnTo>
                      <a:pt x="20687" y="20874"/>
                    </a:lnTo>
                    <a:lnTo>
                      <a:pt x="20749" y="20811"/>
                    </a:lnTo>
                    <a:lnTo>
                      <a:pt x="21312" y="20374"/>
                    </a:lnTo>
                    <a:lnTo>
                      <a:pt x="21624" y="20061"/>
                    </a:lnTo>
                    <a:lnTo>
                      <a:pt x="21937" y="19749"/>
                    </a:lnTo>
                    <a:lnTo>
                      <a:pt x="22374" y="19249"/>
                    </a:lnTo>
                    <a:lnTo>
                      <a:pt x="22874" y="18811"/>
                    </a:lnTo>
                    <a:lnTo>
                      <a:pt x="23062" y="18499"/>
                    </a:lnTo>
                    <a:lnTo>
                      <a:pt x="23437" y="18249"/>
                    </a:lnTo>
                    <a:lnTo>
                      <a:pt x="23687" y="18124"/>
                    </a:lnTo>
                    <a:lnTo>
                      <a:pt x="23999" y="17999"/>
                    </a:lnTo>
                    <a:lnTo>
                      <a:pt x="24249" y="17874"/>
                    </a:lnTo>
                    <a:lnTo>
                      <a:pt x="24187" y="17624"/>
                    </a:lnTo>
                    <a:lnTo>
                      <a:pt x="24062" y="17436"/>
                    </a:lnTo>
                    <a:lnTo>
                      <a:pt x="23874" y="17374"/>
                    </a:lnTo>
                    <a:lnTo>
                      <a:pt x="23499" y="17311"/>
                    </a:lnTo>
                    <a:lnTo>
                      <a:pt x="23312" y="17249"/>
                    </a:lnTo>
                    <a:lnTo>
                      <a:pt x="23062" y="17186"/>
                    </a:lnTo>
                    <a:lnTo>
                      <a:pt x="22812" y="17124"/>
                    </a:lnTo>
                    <a:lnTo>
                      <a:pt x="22624" y="16999"/>
                    </a:lnTo>
                    <a:lnTo>
                      <a:pt x="22499" y="16749"/>
                    </a:lnTo>
                    <a:lnTo>
                      <a:pt x="22499" y="16562"/>
                    </a:lnTo>
                    <a:lnTo>
                      <a:pt x="22499" y="16374"/>
                    </a:lnTo>
                    <a:lnTo>
                      <a:pt x="22624" y="16187"/>
                    </a:lnTo>
                    <a:lnTo>
                      <a:pt x="22749" y="16062"/>
                    </a:lnTo>
                    <a:lnTo>
                      <a:pt x="22749" y="15624"/>
                    </a:lnTo>
                    <a:lnTo>
                      <a:pt x="22749" y="15499"/>
                    </a:lnTo>
                    <a:lnTo>
                      <a:pt x="22687" y="15374"/>
                    </a:lnTo>
                    <a:lnTo>
                      <a:pt x="22437" y="15124"/>
                    </a:lnTo>
                    <a:lnTo>
                      <a:pt x="22249" y="14812"/>
                    </a:lnTo>
                    <a:lnTo>
                      <a:pt x="22062" y="14562"/>
                    </a:lnTo>
                    <a:lnTo>
                      <a:pt x="21499" y="14374"/>
                    </a:lnTo>
                    <a:lnTo>
                      <a:pt x="21312" y="14624"/>
                    </a:lnTo>
                    <a:lnTo>
                      <a:pt x="21249" y="14749"/>
                    </a:lnTo>
                    <a:lnTo>
                      <a:pt x="21062" y="14999"/>
                    </a:lnTo>
                    <a:lnTo>
                      <a:pt x="20749" y="15124"/>
                    </a:lnTo>
                    <a:lnTo>
                      <a:pt x="20624" y="15187"/>
                    </a:lnTo>
                    <a:lnTo>
                      <a:pt x="20437" y="15249"/>
                    </a:lnTo>
                    <a:lnTo>
                      <a:pt x="20249" y="15312"/>
                    </a:lnTo>
                    <a:lnTo>
                      <a:pt x="20062" y="15312"/>
                    </a:lnTo>
                    <a:lnTo>
                      <a:pt x="19937" y="15249"/>
                    </a:lnTo>
                    <a:lnTo>
                      <a:pt x="19812" y="15062"/>
                    </a:lnTo>
                    <a:lnTo>
                      <a:pt x="19749" y="14812"/>
                    </a:lnTo>
                    <a:lnTo>
                      <a:pt x="19687" y="14624"/>
                    </a:lnTo>
                    <a:lnTo>
                      <a:pt x="19687" y="14062"/>
                    </a:lnTo>
                    <a:lnTo>
                      <a:pt x="19624" y="13874"/>
                    </a:lnTo>
                    <a:lnTo>
                      <a:pt x="19562" y="13749"/>
                    </a:lnTo>
                    <a:lnTo>
                      <a:pt x="19312" y="13562"/>
                    </a:lnTo>
                    <a:lnTo>
                      <a:pt x="19187" y="13312"/>
                    </a:lnTo>
                    <a:lnTo>
                      <a:pt x="19062" y="12999"/>
                    </a:lnTo>
                    <a:lnTo>
                      <a:pt x="18999" y="12624"/>
                    </a:lnTo>
                    <a:lnTo>
                      <a:pt x="18937" y="12124"/>
                    </a:lnTo>
                    <a:lnTo>
                      <a:pt x="18812" y="11874"/>
                    </a:lnTo>
                    <a:lnTo>
                      <a:pt x="18562" y="11874"/>
                    </a:lnTo>
                    <a:lnTo>
                      <a:pt x="18187" y="11937"/>
                    </a:lnTo>
                    <a:lnTo>
                      <a:pt x="17687" y="12062"/>
                    </a:lnTo>
                    <a:lnTo>
                      <a:pt x="17124" y="12187"/>
                    </a:lnTo>
                    <a:lnTo>
                      <a:pt x="16874" y="12187"/>
                    </a:lnTo>
                    <a:lnTo>
                      <a:pt x="16687" y="12124"/>
                    </a:lnTo>
                    <a:lnTo>
                      <a:pt x="16375" y="11937"/>
                    </a:lnTo>
                    <a:lnTo>
                      <a:pt x="16125" y="11624"/>
                    </a:lnTo>
                    <a:lnTo>
                      <a:pt x="15937" y="11374"/>
                    </a:lnTo>
                    <a:lnTo>
                      <a:pt x="15812" y="11124"/>
                    </a:lnTo>
                    <a:lnTo>
                      <a:pt x="15750" y="10812"/>
                    </a:lnTo>
                    <a:lnTo>
                      <a:pt x="15500" y="9937"/>
                    </a:lnTo>
                    <a:lnTo>
                      <a:pt x="15312" y="9437"/>
                    </a:lnTo>
                    <a:lnTo>
                      <a:pt x="15062" y="8874"/>
                    </a:lnTo>
                    <a:lnTo>
                      <a:pt x="13937" y="6625"/>
                    </a:lnTo>
                    <a:lnTo>
                      <a:pt x="13687" y="6062"/>
                    </a:lnTo>
                    <a:lnTo>
                      <a:pt x="13375" y="5562"/>
                    </a:lnTo>
                    <a:lnTo>
                      <a:pt x="13062" y="4875"/>
                    </a:lnTo>
                    <a:lnTo>
                      <a:pt x="12187" y="2875"/>
                    </a:lnTo>
                    <a:lnTo>
                      <a:pt x="12062" y="2562"/>
                    </a:lnTo>
                    <a:lnTo>
                      <a:pt x="11937" y="2125"/>
                    </a:lnTo>
                    <a:lnTo>
                      <a:pt x="11812" y="1687"/>
                    </a:lnTo>
                    <a:lnTo>
                      <a:pt x="11750" y="1500"/>
                    </a:lnTo>
                    <a:lnTo>
                      <a:pt x="11625" y="1437"/>
                    </a:lnTo>
                    <a:lnTo>
                      <a:pt x="10687" y="1000"/>
                    </a:lnTo>
                    <a:lnTo>
                      <a:pt x="9687" y="562"/>
                    </a:lnTo>
                    <a:lnTo>
                      <a:pt x="8500" y="0"/>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5"/>
              <p:cNvSpPr/>
              <p:nvPr/>
            </p:nvSpPr>
            <p:spPr>
              <a:xfrm>
                <a:off x="4366438" y="2557865"/>
                <a:ext cx="460082" cy="436611"/>
              </a:xfrm>
              <a:custGeom>
                <a:avLst/>
                <a:gdLst/>
                <a:ahLst/>
                <a:cxnLst/>
                <a:rect l="l" t="t" r="r" b="b"/>
                <a:pathLst>
                  <a:path w="28187" h="26749" extrusionOk="0">
                    <a:moveTo>
                      <a:pt x="26499" y="0"/>
                    </a:moveTo>
                    <a:lnTo>
                      <a:pt x="26374" y="188"/>
                    </a:lnTo>
                    <a:lnTo>
                      <a:pt x="26249" y="375"/>
                    </a:lnTo>
                    <a:lnTo>
                      <a:pt x="26187" y="438"/>
                    </a:lnTo>
                    <a:lnTo>
                      <a:pt x="25874" y="438"/>
                    </a:lnTo>
                    <a:lnTo>
                      <a:pt x="25749" y="375"/>
                    </a:lnTo>
                    <a:lnTo>
                      <a:pt x="25562" y="188"/>
                    </a:lnTo>
                    <a:lnTo>
                      <a:pt x="25062" y="313"/>
                    </a:lnTo>
                    <a:lnTo>
                      <a:pt x="24374" y="500"/>
                    </a:lnTo>
                    <a:lnTo>
                      <a:pt x="23937" y="688"/>
                    </a:lnTo>
                    <a:lnTo>
                      <a:pt x="23812" y="750"/>
                    </a:lnTo>
                    <a:lnTo>
                      <a:pt x="23437" y="1000"/>
                    </a:lnTo>
                    <a:lnTo>
                      <a:pt x="23374" y="1188"/>
                    </a:lnTo>
                    <a:lnTo>
                      <a:pt x="23312" y="1438"/>
                    </a:lnTo>
                    <a:lnTo>
                      <a:pt x="23249" y="1563"/>
                    </a:lnTo>
                    <a:lnTo>
                      <a:pt x="23187" y="1688"/>
                    </a:lnTo>
                    <a:lnTo>
                      <a:pt x="22874" y="1813"/>
                    </a:lnTo>
                    <a:lnTo>
                      <a:pt x="22562" y="1875"/>
                    </a:lnTo>
                    <a:lnTo>
                      <a:pt x="22312" y="1875"/>
                    </a:lnTo>
                    <a:lnTo>
                      <a:pt x="21499" y="1813"/>
                    </a:lnTo>
                    <a:lnTo>
                      <a:pt x="21437" y="1813"/>
                    </a:lnTo>
                    <a:lnTo>
                      <a:pt x="21374" y="1875"/>
                    </a:lnTo>
                    <a:lnTo>
                      <a:pt x="21187" y="1938"/>
                    </a:lnTo>
                    <a:lnTo>
                      <a:pt x="20937" y="2375"/>
                    </a:lnTo>
                    <a:lnTo>
                      <a:pt x="20687" y="2938"/>
                    </a:lnTo>
                    <a:lnTo>
                      <a:pt x="20375" y="3375"/>
                    </a:lnTo>
                    <a:lnTo>
                      <a:pt x="20062" y="3750"/>
                    </a:lnTo>
                    <a:lnTo>
                      <a:pt x="19750" y="3875"/>
                    </a:lnTo>
                    <a:lnTo>
                      <a:pt x="19312" y="4063"/>
                    </a:lnTo>
                    <a:lnTo>
                      <a:pt x="19125" y="4250"/>
                    </a:lnTo>
                    <a:lnTo>
                      <a:pt x="18812" y="4688"/>
                    </a:lnTo>
                    <a:lnTo>
                      <a:pt x="18500" y="5313"/>
                    </a:lnTo>
                    <a:lnTo>
                      <a:pt x="18187" y="5938"/>
                    </a:lnTo>
                    <a:lnTo>
                      <a:pt x="18062" y="6375"/>
                    </a:lnTo>
                    <a:lnTo>
                      <a:pt x="17937" y="6500"/>
                    </a:lnTo>
                    <a:lnTo>
                      <a:pt x="17750" y="6563"/>
                    </a:lnTo>
                    <a:lnTo>
                      <a:pt x="17562" y="6500"/>
                    </a:lnTo>
                    <a:lnTo>
                      <a:pt x="17437" y="6375"/>
                    </a:lnTo>
                    <a:lnTo>
                      <a:pt x="15750" y="2250"/>
                    </a:lnTo>
                    <a:lnTo>
                      <a:pt x="9313" y="4375"/>
                    </a:lnTo>
                    <a:lnTo>
                      <a:pt x="9188" y="4375"/>
                    </a:lnTo>
                    <a:lnTo>
                      <a:pt x="9063" y="4313"/>
                    </a:lnTo>
                    <a:lnTo>
                      <a:pt x="8938" y="4250"/>
                    </a:lnTo>
                    <a:lnTo>
                      <a:pt x="8875" y="4125"/>
                    </a:lnTo>
                    <a:lnTo>
                      <a:pt x="8000" y="1188"/>
                    </a:lnTo>
                    <a:lnTo>
                      <a:pt x="8000" y="1250"/>
                    </a:lnTo>
                    <a:lnTo>
                      <a:pt x="8000" y="1375"/>
                    </a:lnTo>
                    <a:lnTo>
                      <a:pt x="8000" y="1500"/>
                    </a:lnTo>
                    <a:lnTo>
                      <a:pt x="8000" y="1688"/>
                    </a:lnTo>
                    <a:lnTo>
                      <a:pt x="7938" y="2000"/>
                    </a:lnTo>
                    <a:lnTo>
                      <a:pt x="7938" y="2563"/>
                    </a:lnTo>
                    <a:lnTo>
                      <a:pt x="7875" y="2813"/>
                    </a:lnTo>
                    <a:lnTo>
                      <a:pt x="7813" y="3063"/>
                    </a:lnTo>
                    <a:lnTo>
                      <a:pt x="7625" y="3500"/>
                    </a:lnTo>
                    <a:lnTo>
                      <a:pt x="7563" y="3500"/>
                    </a:lnTo>
                    <a:lnTo>
                      <a:pt x="7750" y="3625"/>
                    </a:lnTo>
                    <a:lnTo>
                      <a:pt x="7875" y="3750"/>
                    </a:lnTo>
                    <a:lnTo>
                      <a:pt x="8000" y="3938"/>
                    </a:lnTo>
                    <a:lnTo>
                      <a:pt x="8063" y="4188"/>
                    </a:lnTo>
                    <a:lnTo>
                      <a:pt x="8063" y="4500"/>
                    </a:lnTo>
                    <a:lnTo>
                      <a:pt x="8063" y="4813"/>
                    </a:lnTo>
                    <a:lnTo>
                      <a:pt x="8000" y="5188"/>
                    </a:lnTo>
                    <a:lnTo>
                      <a:pt x="7875" y="5438"/>
                    </a:lnTo>
                    <a:lnTo>
                      <a:pt x="7688" y="5688"/>
                    </a:lnTo>
                    <a:lnTo>
                      <a:pt x="7500" y="5813"/>
                    </a:lnTo>
                    <a:lnTo>
                      <a:pt x="7313" y="6000"/>
                    </a:lnTo>
                    <a:lnTo>
                      <a:pt x="7125" y="6250"/>
                    </a:lnTo>
                    <a:lnTo>
                      <a:pt x="6875" y="6625"/>
                    </a:lnTo>
                    <a:lnTo>
                      <a:pt x="6688" y="6938"/>
                    </a:lnTo>
                    <a:lnTo>
                      <a:pt x="6500" y="7438"/>
                    </a:lnTo>
                    <a:lnTo>
                      <a:pt x="6438" y="7625"/>
                    </a:lnTo>
                    <a:lnTo>
                      <a:pt x="6250" y="8000"/>
                    </a:lnTo>
                    <a:lnTo>
                      <a:pt x="6063" y="8312"/>
                    </a:lnTo>
                    <a:lnTo>
                      <a:pt x="5813" y="8562"/>
                    </a:lnTo>
                    <a:lnTo>
                      <a:pt x="5625" y="8687"/>
                    </a:lnTo>
                    <a:lnTo>
                      <a:pt x="5500" y="8687"/>
                    </a:lnTo>
                    <a:lnTo>
                      <a:pt x="5063" y="8750"/>
                    </a:lnTo>
                    <a:lnTo>
                      <a:pt x="4501" y="8750"/>
                    </a:lnTo>
                    <a:lnTo>
                      <a:pt x="4001" y="9812"/>
                    </a:lnTo>
                    <a:lnTo>
                      <a:pt x="3563" y="10812"/>
                    </a:lnTo>
                    <a:lnTo>
                      <a:pt x="3563" y="11062"/>
                    </a:lnTo>
                    <a:lnTo>
                      <a:pt x="3501" y="11375"/>
                    </a:lnTo>
                    <a:lnTo>
                      <a:pt x="3501" y="11687"/>
                    </a:lnTo>
                    <a:lnTo>
                      <a:pt x="3501" y="11937"/>
                    </a:lnTo>
                    <a:lnTo>
                      <a:pt x="3438" y="12062"/>
                    </a:lnTo>
                    <a:lnTo>
                      <a:pt x="3501" y="12125"/>
                    </a:lnTo>
                    <a:lnTo>
                      <a:pt x="3626" y="12375"/>
                    </a:lnTo>
                    <a:lnTo>
                      <a:pt x="3688" y="12625"/>
                    </a:lnTo>
                    <a:lnTo>
                      <a:pt x="3688" y="12875"/>
                    </a:lnTo>
                    <a:lnTo>
                      <a:pt x="3626" y="13125"/>
                    </a:lnTo>
                    <a:lnTo>
                      <a:pt x="3501" y="13437"/>
                    </a:lnTo>
                    <a:lnTo>
                      <a:pt x="3376" y="13562"/>
                    </a:lnTo>
                    <a:lnTo>
                      <a:pt x="3188" y="13625"/>
                    </a:lnTo>
                    <a:lnTo>
                      <a:pt x="2938" y="13687"/>
                    </a:lnTo>
                    <a:lnTo>
                      <a:pt x="2626" y="13687"/>
                    </a:lnTo>
                    <a:lnTo>
                      <a:pt x="2313" y="13500"/>
                    </a:lnTo>
                    <a:lnTo>
                      <a:pt x="2001" y="13250"/>
                    </a:lnTo>
                    <a:lnTo>
                      <a:pt x="1813" y="13000"/>
                    </a:lnTo>
                    <a:lnTo>
                      <a:pt x="1626" y="13125"/>
                    </a:lnTo>
                    <a:lnTo>
                      <a:pt x="1563" y="13250"/>
                    </a:lnTo>
                    <a:lnTo>
                      <a:pt x="1563" y="13375"/>
                    </a:lnTo>
                    <a:lnTo>
                      <a:pt x="1563" y="13687"/>
                    </a:lnTo>
                    <a:lnTo>
                      <a:pt x="1626" y="13937"/>
                    </a:lnTo>
                    <a:lnTo>
                      <a:pt x="1688" y="14375"/>
                    </a:lnTo>
                    <a:lnTo>
                      <a:pt x="1751" y="14875"/>
                    </a:lnTo>
                    <a:lnTo>
                      <a:pt x="1938" y="15875"/>
                    </a:lnTo>
                    <a:lnTo>
                      <a:pt x="1938" y="16187"/>
                    </a:lnTo>
                    <a:lnTo>
                      <a:pt x="1876" y="16437"/>
                    </a:lnTo>
                    <a:lnTo>
                      <a:pt x="1688" y="16749"/>
                    </a:lnTo>
                    <a:lnTo>
                      <a:pt x="1376" y="17187"/>
                    </a:lnTo>
                    <a:lnTo>
                      <a:pt x="1188" y="17437"/>
                    </a:lnTo>
                    <a:lnTo>
                      <a:pt x="1126" y="17562"/>
                    </a:lnTo>
                    <a:lnTo>
                      <a:pt x="688" y="18187"/>
                    </a:lnTo>
                    <a:lnTo>
                      <a:pt x="376" y="18562"/>
                    </a:lnTo>
                    <a:lnTo>
                      <a:pt x="188" y="18687"/>
                    </a:lnTo>
                    <a:lnTo>
                      <a:pt x="63" y="18749"/>
                    </a:lnTo>
                    <a:lnTo>
                      <a:pt x="1" y="18749"/>
                    </a:lnTo>
                    <a:lnTo>
                      <a:pt x="1" y="18812"/>
                    </a:lnTo>
                    <a:lnTo>
                      <a:pt x="126" y="18999"/>
                    </a:lnTo>
                    <a:lnTo>
                      <a:pt x="188" y="19062"/>
                    </a:lnTo>
                    <a:lnTo>
                      <a:pt x="251" y="19312"/>
                    </a:lnTo>
                    <a:lnTo>
                      <a:pt x="251" y="19687"/>
                    </a:lnTo>
                    <a:lnTo>
                      <a:pt x="313" y="20499"/>
                    </a:lnTo>
                    <a:lnTo>
                      <a:pt x="376" y="20812"/>
                    </a:lnTo>
                    <a:lnTo>
                      <a:pt x="438" y="21062"/>
                    </a:lnTo>
                    <a:lnTo>
                      <a:pt x="751" y="21562"/>
                    </a:lnTo>
                    <a:lnTo>
                      <a:pt x="1063" y="21812"/>
                    </a:lnTo>
                    <a:lnTo>
                      <a:pt x="1438" y="22187"/>
                    </a:lnTo>
                    <a:lnTo>
                      <a:pt x="1688" y="22374"/>
                    </a:lnTo>
                    <a:lnTo>
                      <a:pt x="1813" y="22624"/>
                    </a:lnTo>
                    <a:lnTo>
                      <a:pt x="2001" y="22937"/>
                    </a:lnTo>
                    <a:lnTo>
                      <a:pt x="2251" y="23312"/>
                    </a:lnTo>
                    <a:lnTo>
                      <a:pt x="2438" y="23437"/>
                    </a:lnTo>
                    <a:lnTo>
                      <a:pt x="2626" y="23624"/>
                    </a:lnTo>
                    <a:lnTo>
                      <a:pt x="3063" y="23812"/>
                    </a:lnTo>
                    <a:lnTo>
                      <a:pt x="3438" y="23937"/>
                    </a:lnTo>
                    <a:lnTo>
                      <a:pt x="3688" y="23999"/>
                    </a:lnTo>
                    <a:lnTo>
                      <a:pt x="3876" y="24124"/>
                    </a:lnTo>
                    <a:lnTo>
                      <a:pt x="4938" y="24437"/>
                    </a:lnTo>
                    <a:lnTo>
                      <a:pt x="5688" y="24687"/>
                    </a:lnTo>
                    <a:lnTo>
                      <a:pt x="5813" y="24749"/>
                    </a:lnTo>
                    <a:lnTo>
                      <a:pt x="5875" y="24874"/>
                    </a:lnTo>
                    <a:lnTo>
                      <a:pt x="5938" y="25061"/>
                    </a:lnTo>
                    <a:lnTo>
                      <a:pt x="6000" y="25124"/>
                    </a:lnTo>
                    <a:lnTo>
                      <a:pt x="6375" y="25749"/>
                    </a:lnTo>
                    <a:lnTo>
                      <a:pt x="6563" y="25999"/>
                    </a:lnTo>
                    <a:lnTo>
                      <a:pt x="6813" y="26124"/>
                    </a:lnTo>
                    <a:lnTo>
                      <a:pt x="7188" y="26311"/>
                    </a:lnTo>
                    <a:lnTo>
                      <a:pt x="7625" y="26499"/>
                    </a:lnTo>
                    <a:lnTo>
                      <a:pt x="8375" y="26686"/>
                    </a:lnTo>
                    <a:lnTo>
                      <a:pt x="9000" y="26749"/>
                    </a:lnTo>
                    <a:lnTo>
                      <a:pt x="9188" y="26186"/>
                    </a:lnTo>
                    <a:lnTo>
                      <a:pt x="9438" y="25499"/>
                    </a:lnTo>
                    <a:lnTo>
                      <a:pt x="9500" y="25311"/>
                    </a:lnTo>
                    <a:lnTo>
                      <a:pt x="9625" y="25186"/>
                    </a:lnTo>
                    <a:lnTo>
                      <a:pt x="9813" y="25124"/>
                    </a:lnTo>
                    <a:lnTo>
                      <a:pt x="10063" y="25124"/>
                    </a:lnTo>
                    <a:lnTo>
                      <a:pt x="10313" y="25061"/>
                    </a:lnTo>
                    <a:lnTo>
                      <a:pt x="10500" y="25124"/>
                    </a:lnTo>
                    <a:lnTo>
                      <a:pt x="10625" y="25186"/>
                    </a:lnTo>
                    <a:lnTo>
                      <a:pt x="11563" y="25436"/>
                    </a:lnTo>
                    <a:lnTo>
                      <a:pt x="13000" y="24937"/>
                    </a:lnTo>
                    <a:lnTo>
                      <a:pt x="13062" y="24687"/>
                    </a:lnTo>
                    <a:lnTo>
                      <a:pt x="13062" y="24437"/>
                    </a:lnTo>
                    <a:lnTo>
                      <a:pt x="13125" y="24062"/>
                    </a:lnTo>
                    <a:lnTo>
                      <a:pt x="13250" y="23749"/>
                    </a:lnTo>
                    <a:lnTo>
                      <a:pt x="13437" y="23624"/>
                    </a:lnTo>
                    <a:lnTo>
                      <a:pt x="13750" y="23624"/>
                    </a:lnTo>
                    <a:lnTo>
                      <a:pt x="14000" y="23062"/>
                    </a:lnTo>
                    <a:lnTo>
                      <a:pt x="14125" y="22874"/>
                    </a:lnTo>
                    <a:lnTo>
                      <a:pt x="14312" y="22687"/>
                    </a:lnTo>
                    <a:lnTo>
                      <a:pt x="14437" y="22624"/>
                    </a:lnTo>
                    <a:lnTo>
                      <a:pt x="14687" y="22562"/>
                    </a:lnTo>
                    <a:lnTo>
                      <a:pt x="15062" y="22437"/>
                    </a:lnTo>
                    <a:lnTo>
                      <a:pt x="15500" y="22437"/>
                    </a:lnTo>
                    <a:lnTo>
                      <a:pt x="15750" y="22062"/>
                    </a:lnTo>
                    <a:lnTo>
                      <a:pt x="16062" y="21562"/>
                    </a:lnTo>
                    <a:lnTo>
                      <a:pt x="16250" y="21124"/>
                    </a:lnTo>
                    <a:lnTo>
                      <a:pt x="16312" y="21062"/>
                    </a:lnTo>
                    <a:lnTo>
                      <a:pt x="16250" y="20999"/>
                    </a:lnTo>
                    <a:lnTo>
                      <a:pt x="16062" y="20874"/>
                    </a:lnTo>
                    <a:lnTo>
                      <a:pt x="15812" y="20687"/>
                    </a:lnTo>
                    <a:lnTo>
                      <a:pt x="15750" y="20499"/>
                    </a:lnTo>
                    <a:lnTo>
                      <a:pt x="15687" y="20312"/>
                    </a:lnTo>
                    <a:lnTo>
                      <a:pt x="15750" y="19937"/>
                    </a:lnTo>
                    <a:lnTo>
                      <a:pt x="15875" y="19437"/>
                    </a:lnTo>
                    <a:lnTo>
                      <a:pt x="16062" y="18874"/>
                    </a:lnTo>
                    <a:lnTo>
                      <a:pt x="16187" y="18562"/>
                    </a:lnTo>
                    <a:lnTo>
                      <a:pt x="16312" y="18249"/>
                    </a:lnTo>
                    <a:lnTo>
                      <a:pt x="16500" y="17937"/>
                    </a:lnTo>
                    <a:lnTo>
                      <a:pt x="16750" y="17499"/>
                    </a:lnTo>
                    <a:lnTo>
                      <a:pt x="17062" y="16812"/>
                    </a:lnTo>
                    <a:lnTo>
                      <a:pt x="17250" y="16250"/>
                    </a:lnTo>
                    <a:lnTo>
                      <a:pt x="17375" y="15625"/>
                    </a:lnTo>
                    <a:lnTo>
                      <a:pt x="17437" y="14437"/>
                    </a:lnTo>
                    <a:lnTo>
                      <a:pt x="17500" y="13812"/>
                    </a:lnTo>
                    <a:lnTo>
                      <a:pt x="17500" y="13250"/>
                    </a:lnTo>
                    <a:lnTo>
                      <a:pt x="17500" y="12687"/>
                    </a:lnTo>
                    <a:lnTo>
                      <a:pt x="17500" y="12312"/>
                    </a:lnTo>
                    <a:lnTo>
                      <a:pt x="17500" y="12125"/>
                    </a:lnTo>
                    <a:lnTo>
                      <a:pt x="17625" y="12000"/>
                    </a:lnTo>
                    <a:lnTo>
                      <a:pt x="17937" y="11687"/>
                    </a:lnTo>
                    <a:lnTo>
                      <a:pt x="18250" y="11500"/>
                    </a:lnTo>
                    <a:lnTo>
                      <a:pt x="18437" y="11437"/>
                    </a:lnTo>
                    <a:lnTo>
                      <a:pt x="18750" y="11500"/>
                    </a:lnTo>
                    <a:lnTo>
                      <a:pt x="19000" y="11625"/>
                    </a:lnTo>
                    <a:lnTo>
                      <a:pt x="19375" y="11812"/>
                    </a:lnTo>
                    <a:lnTo>
                      <a:pt x="19812" y="12062"/>
                    </a:lnTo>
                    <a:lnTo>
                      <a:pt x="20000" y="12187"/>
                    </a:lnTo>
                    <a:lnTo>
                      <a:pt x="20187" y="12250"/>
                    </a:lnTo>
                    <a:lnTo>
                      <a:pt x="20312" y="12000"/>
                    </a:lnTo>
                    <a:lnTo>
                      <a:pt x="20499" y="11625"/>
                    </a:lnTo>
                    <a:lnTo>
                      <a:pt x="20687" y="11000"/>
                    </a:lnTo>
                    <a:lnTo>
                      <a:pt x="20874" y="10375"/>
                    </a:lnTo>
                    <a:lnTo>
                      <a:pt x="20874" y="10250"/>
                    </a:lnTo>
                    <a:lnTo>
                      <a:pt x="21249" y="8562"/>
                    </a:lnTo>
                    <a:lnTo>
                      <a:pt x="21249" y="8375"/>
                    </a:lnTo>
                    <a:lnTo>
                      <a:pt x="21312" y="8312"/>
                    </a:lnTo>
                    <a:lnTo>
                      <a:pt x="21437" y="8188"/>
                    </a:lnTo>
                    <a:lnTo>
                      <a:pt x="21562" y="8125"/>
                    </a:lnTo>
                    <a:lnTo>
                      <a:pt x="21749" y="8063"/>
                    </a:lnTo>
                    <a:lnTo>
                      <a:pt x="21937" y="8125"/>
                    </a:lnTo>
                    <a:lnTo>
                      <a:pt x="22187" y="7750"/>
                    </a:lnTo>
                    <a:lnTo>
                      <a:pt x="22437" y="7188"/>
                    </a:lnTo>
                    <a:lnTo>
                      <a:pt x="22624" y="7000"/>
                    </a:lnTo>
                    <a:lnTo>
                      <a:pt x="22749" y="6875"/>
                    </a:lnTo>
                    <a:lnTo>
                      <a:pt x="23124" y="6688"/>
                    </a:lnTo>
                    <a:lnTo>
                      <a:pt x="23312" y="6563"/>
                    </a:lnTo>
                    <a:lnTo>
                      <a:pt x="23437" y="6500"/>
                    </a:lnTo>
                    <a:lnTo>
                      <a:pt x="23562" y="6250"/>
                    </a:lnTo>
                    <a:lnTo>
                      <a:pt x="23687" y="5938"/>
                    </a:lnTo>
                    <a:lnTo>
                      <a:pt x="23749" y="5625"/>
                    </a:lnTo>
                    <a:lnTo>
                      <a:pt x="23937" y="5375"/>
                    </a:lnTo>
                    <a:lnTo>
                      <a:pt x="23999" y="5188"/>
                    </a:lnTo>
                    <a:lnTo>
                      <a:pt x="24062" y="4938"/>
                    </a:lnTo>
                    <a:lnTo>
                      <a:pt x="23874" y="4563"/>
                    </a:lnTo>
                    <a:lnTo>
                      <a:pt x="23687" y="4188"/>
                    </a:lnTo>
                    <a:lnTo>
                      <a:pt x="23624" y="3938"/>
                    </a:lnTo>
                    <a:lnTo>
                      <a:pt x="23687" y="3750"/>
                    </a:lnTo>
                    <a:lnTo>
                      <a:pt x="23812" y="3500"/>
                    </a:lnTo>
                    <a:lnTo>
                      <a:pt x="23937" y="3375"/>
                    </a:lnTo>
                    <a:lnTo>
                      <a:pt x="23874" y="2938"/>
                    </a:lnTo>
                    <a:lnTo>
                      <a:pt x="23874" y="2688"/>
                    </a:lnTo>
                    <a:lnTo>
                      <a:pt x="23937" y="2375"/>
                    </a:lnTo>
                    <a:lnTo>
                      <a:pt x="24062" y="1938"/>
                    </a:lnTo>
                    <a:lnTo>
                      <a:pt x="24187" y="1875"/>
                    </a:lnTo>
                    <a:lnTo>
                      <a:pt x="24249" y="1813"/>
                    </a:lnTo>
                    <a:lnTo>
                      <a:pt x="24374" y="1750"/>
                    </a:lnTo>
                    <a:lnTo>
                      <a:pt x="24499" y="1813"/>
                    </a:lnTo>
                    <a:lnTo>
                      <a:pt x="25874" y="2438"/>
                    </a:lnTo>
                    <a:lnTo>
                      <a:pt x="26999" y="2938"/>
                    </a:lnTo>
                    <a:lnTo>
                      <a:pt x="27749" y="3250"/>
                    </a:lnTo>
                    <a:lnTo>
                      <a:pt x="27999" y="3188"/>
                    </a:lnTo>
                    <a:lnTo>
                      <a:pt x="28062" y="2188"/>
                    </a:lnTo>
                    <a:lnTo>
                      <a:pt x="28187" y="1813"/>
                    </a:lnTo>
                    <a:lnTo>
                      <a:pt x="28124" y="1750"/>
                    </a:lnTo>
                    <a:lnTo>
                      <a:pt x="28062" y="1688"/>
                    </a:lnTo>
                    <a:lnTo>
                      <a:pt x="27874" y="1438"/>
                    </a:lnTo>
                    <a:lnTo>
                      <a:pt x="27749" y="1188"/>
                    </a:lnTo>
                    <a:lnTo>
                      <a:pt x="27624" y="1000"/>
                    </a:lnTo>
                    <a:lnTo>
                      <a:pt x="27499" y="750"/>
                    </a:lnTo>
                    <a:lnTo>
                      <a:pt x="27312" y="625"/>
                    </a:lnTo>
                    <a:lnTo>
                      <a:pt x="27062" y="438"/>
                    </a:lnTo>
                    <a:lnTo>
                      <a:pt x="26562" y="63"/>
                    </a:lnTo>
                    <a:lnTo>
                      <a:pt x="26499" y="0"/>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5"/>
              <p:cNvSpPr/>
              <p:nvPr/>
            </p:nvSpPr>
            <p:spPr>
              <a:xfrm>
                <a:off x="3739082" y="2471160"/>
                <a:ext cx="365216" cy="615130"/>
              </a:xfrm>
              <a:custGeom>
                <a:avLst/>
                <a:gdLst/>
                <a:ahLst/>
                <a:cxnLst/>
                <a:rect l="l" t="t" r="r" b="b"/>
                <a:pathLst>
                  <a:path w="22375" h="37686" extrusionOk="0">
                    <a:moveTo>
                      <a:pt x="16375" y="0"/>
                    </a:moveTo>
                    <a:lnTo>
                      <a:pt x="5625" y="2563"/>
                    </a:lnTo>
                    <a:lnTo>
                      <a:pt x="3626" y="3000"/>
                    </a:lnTo>
                    <a:lnTo>
                      <a:pt x="3313" y="3375"/>
                    </a:lnTo>
                    <a:lnTo>
                      <a:pt x="2876" y="3750"/>
                    </a:lnTo>
                    <a:lnTo>
                      <a:pt x="1876" y="4188"/>
                    </a:lnTo>
                    <a:lnTo>
                      <a:pt x="1313" y="4375"/>
                    </a:lnTo>
                    <a:lnTo>
                      <a:pt x="751" y="4438"/>
                    </a:lnTo>
                    <a:lnTo>
                      <a:pt x="313" y="4375"/>
                    </a:lnTo>
                    <a:lnTo>
                      <a:pt x="1" y="4250"/>
                    </a:lnTo>
                    <a:lnTo>
                      <a:pt x="126" y="5437"/>
                    </a:lnTo>
                    <a:lnTo>
                      <a:pt x="126" y="5500"/>
                    </a:lnTo>
                    <a:lnTo>
                      <a:pt x="188" y="5750"/>
                    </a:lnTo>
                    <a:lnTo>
                      <a:pt x="188" y="5875"/>
                    </a:lnTo>
                    <a:lnTo>
                      <a:pt x="188" y="5937"/>
                    </a:lnTo>
                    <a:lnTo>
                      <a:pt x="188" y="6062"/>
                    </a:lnTo>
                    <a:lnTo>
                      <a:pt x="188" y="6187"/>
                    </a:lnTo>
                    <a:lnTo>
                      <a:pt x="188" y="6250"/>
                    </a:lnTo>
                    <a:lnTo>
                      <a:pt x="376" y="6875"/>
                    </a:lnTo>
                    <a:lnTo>
                      <a:pt x="626" y="7812"/>
                    </a:lnTo>
                    <a:lnTo>
                      <a:pt x="1001" y="9000"/>
                    </a:lnTo>
                    <a:lnTo>
                      <a:pt x="1188" y="9875"/>
                    </a:lnTo>
                    <a:lnTo>
                      <a:pt x="2001" y="14124"/>
                    </a:lnTo>
                    <a:lnTo>
                      <a:pt x="2501" y="16874"/>
                    </a:lnTo>
                    <a:lnTo>
                      <a:pt x="2813" y="18437"/>
                    </a:lnTo>
                    <a:lnTo>
                      <a:pt x="3563" y="21249"/>
                    </a:lnTo>
                    <a:lnTo>
                      <a:pt x="4126" y="23811"/>
                    </a:lnTo>
                    <a:lnTo>
                      <a:pt x="4126" y="24311"/>
                    </a:lnTo>
                    <a:lnTo>
                      <a:pt x="4126" y="24874"/>
                    </a:lnTo>
                    <a:lnTo>
                      <a:pt x="4063" y="25374"/>
                    </a:lnTo>
                    <a:lnTo>
                      <a:pt x="4063" y="25436"/>
                    </a:lnTo>
                    <a:lnTo>
                      <a:pt x="4126" y="25874"/>
                    </a:lnTo>
                    <a:lnTo>
                      <a:pt x="4251" y="26124"/>
                    </a:lnTo>
                    <a:lnTo>
                      <a:pt x="4376" y="26374"/>
                    </a:lnTo>
                    <a:lnTo>
                      <a:pt x="4750" y="26874"/>
                    </a:lnTo>
                    <a:lnTo>
                      <a:pt x="5063" y="27499"/>
                    </a:lnTo>
                    <a:lnTo>
                      <a:pt x="5438" y="28436"/>
                    </a:lnTo>
                    <a:lnTo>
                      <a:pt x="5500" y="28561"/>
                    </a:lnTo>
                    <a:lnTo>
                      <a:pt x="5438" y="28749"/>
                    </a:lnTo>
                    <a:lnTo>
                      <a:pt x="5063" y="29436"/>
                    </a:lnTo>
                    <a:lnTo>
                      <a:pt x="4938" y="29936"/>
                    </a:lnTo>
                    <a:lnTo>
                      <a:pt x="4813" y="30373"/>
                    </a:lnTo>
                    <a:lnTo>
                      <a:pt x="4750" y="30873"/>
                    </a:lnTo>
                    <a:lnTo>
                      <a:pt x="4625" y="31373"/>
                    </a:lnTo>
                    <a:lnTo>
                      <a:pt x="4438" y="31998"/>
                    </a:lnTo>
                    <a:lnTo>
                      <a:pt x="4313" y="32686"/>
                    </a:lnTo>
                    <a:lnTo>
                      <a:pt x="4251" y="32998"/>
                    </a:lnTo>
                    <a:lnTo>
                      <a:pt x="4188" y="33311"/>
                    </a:lnTo>
                    <a:lnTo>
                      <a:pt x="3938" y="33748"/>
                    </a:lnTo>
                    <a:lnTo>
                      <a:pt x="3688" y="34123"/>
                    </a:lnTo>
                    <a:lnTo>
                      <a:pt x="3438" y="34373"/>
                    </a:lnTo>
                    <a:lnTo>
                      <a:pt x="3501" y="35123"/>
                    </a:lnTo>
                    <a:lnTo>
                      <a:pt x="3501" y="35248"/>
                    </a:lnTo>
                    <a:lnTo>
                      <a:pt x="3313" y="36186"/>
                    </a:lnTo>
                    <a:lnTo>
                      <a:pt x="3251" y="36748"/>
                    </a:lnTo>
                    <a:lnTo>
                      <a:pt x="3251" y="37186"/>
                    </a:lnTo>
                    <a:lnTo>
                      <a:pt x="3313" y="37311"/>
                    </a:lnTo>
                    <a:lnTo>
                      <a:pt x="3563" y="37498"/>
                    </a:lnTo>
                    <a:lnTo>
                      <a:pt x="3938" y="37686"/>
                    </a:lnTo>
                    <a:lnTo>
                      <a:pt x="4126" y="36373"/>
                    </a:lnTo>
                    <a:lnTo>
                      <a:pt x="4188" y="36248"/>
                    </a:lnTo>
                    <a:lnTo>
                      <a:pt x="4251" y="36186"/>
                    </a:lnTo>
                    <a:lnTo>
                      <a:pt x="4501" y="36061"/>
                    </a:lnTo>
                    <a:lnTo>
                      <a:pt x="5250" y="36061"/>
                    </a:lnTo>
                    <a:lnTo>
                      <a:pt x="5625" y="35998"/>
                    </a:lnTo>
                    <a:lnTo>
                      <a:pt x="6250" y="35811"/>
                    </a:lnTo>
                    <a:lnTo>
                      <a:pt x="6625" y="35623"/>
                    </a:lnTo>
                    <a:lnTo>
                      <a:pt x="6938" y="35561"/>
                    </a:lnTo>
                    <a:lnTo>
                      <a:pt x="7188" y="35623"/>
                    </a:lnTo>
                    <a:lnTo>
                      <a:pt x="8000" y="35936"/>
                    </a:lnTo>
                    <a:lnTo>
                      <a:pt x="8125" y="35998"/>
                    </a:lnTo>
                    <a:lnTo>
                      <a:pt x="8688" y="36311"/>
                    </a:lnTo>
                    <a:lnTo>
                      <a:pt x="9063" y="36373"/>
                    </a:lnTo>
                    <a:lnTo>
                      <a:pt x="9563" y="36436"/>
                    </a:lnTo>
                    <a:lnTo>
                      <a:pt x="9750" y="35686"/>
                    </a:lnTo>
                    <a:lnTo>
                      <a:pt x="9938" y="35311"/>
                    </a:lnTo>
                    <a:lnTo>
                      <a:pt x="10063" y="35061"/>
                    </a:lnTo>
                    <a:lnTo>
                      <a:pt x="11063" y="34248"/>
                    </a:lnTo>
                    <a:lnTo>
                      <a:pt x="11188" y="34186"/>
                    </a:lnTo>
                    <a:lnTo>
                      <a:pt x="11313" y="34186"/>
                    </a:lnTo>
                    <a:lnTo>
                      <a:pt x="11500" y="34248"/>
                    </a:lnTo>
                    <a:lnTo>
                      <a:pt x="11563" y="34311"/>
                    </a:lnTo>
                    <a:lnTo>
                      <a:pt x="11813" y="34748"/>
                    </a:lnTo>
                    <a:lnTo>
                      <a:pt x="12125" y="35061"/>
                    </a:lnTo>
                    <a:lnTo>
                      <a:pt x="12375" y="35311"/>
                    </a:lnTo>
                    <a:lnTo>
                      <a:pt x="12562" y="35373"/>
                    </a:lnTo>
                    <a:lnTo>
                      <a:pt x="12750" y="35248"/>
                    </a:lnTo>
                    <a:lnTo>
                      <a:pt x="13000" y="34936"/>
                    </a:lnTo>
                    <a:lnTo>
                      <a:pt x="13125" y="34561"/>
                    </a:lnTo>
                    <a:lnTo>
                      <a:pt x="13187" y="34373"/>
                    </a:lnTo>
                    <a:lnTo>
                      <a:pt x="13187" y="34123"/>
                    </a:lnTo>
                    <a:lnTo>
                      <a:pt x="13062" y="33811"/>
                    </a:lnTo>
                    <a:lnTo>
                      <a:pt x="13000" y="33498"/>
                    </a:lnTo>
                    <a:lnTo>
                      <a:pt x="12937" y="33248"/>
                    </a:lnTo>
                    <a:lnTo>
                      <a:pt x="12875" y="32936"/>
                    </a:lnTo>
                    <a:lnTo>
                      <a:pt x="12875" y="32748"/>
                    </a:lnTo>
                    <a:lnTo>
                      <a:pt x="12937" y="32623"/>
                    </a:lnTo>
                    <a:lnTo>
                      <a:pt x="13062" y="32561"/>
                    </a:lnTo>
                    <a:lnTo>
                      <a:pt x="13187" y="32436"/>
                    </a:lnTo>
                    <a:lnTo>
                      <a:pt x="13437" y="32373"/>
                    </a:lnTo>
                    <a:lnTo>
                      <a:pt x="13750" y="32373"/>
                    </a:lnTo>
                    <a:lnTo>
                      <a:pt x="14437" y="32436"/>
                    </a:lnTo>
                    <a:lnTo>
                      <a:pt x="14625" y="32498"/>
                    </a:lnTo>
                    <a:lnTo>
                      <a:pt x="14812" y="32686"/>
                    </a:lnTo>
                    <a:lnTo>
                      <a:pt x="15187" y="32936"/>
                    </a:lnTo>
                    <a:lnTo>
                      <a:pt x="15562" y="33061"/>
                    </a:lnTo>
                    <a:lnTo>
                      <a:pt x="16187" y="33061"/>
                    </a:lnTo>
                    <a:lnTo>
                      <a:pt x="16375" y="32811"/>
                    </a:lnTo>
                    <a:lnTo>
                      <a:pt x="16562" y="32373"/>
                    </a:lnTo>
                    <a:lnTo>
                      <a:pt x="16687" y="31936"/>
                    </a:lnTo>
                    <a:lnTo>
                      <a:pt x="16812" y="31561"/>
                    </a:lnTo>
                    <a:lnTo>
                      <a:pt x="16812" y="31311"/>
                    </a:lnTo>
                    <a:lnTo>
                      <a:pt x="16937" y="31061"/>
                    </a:lnTo>
                    <a:lnTo>
                      <a:pt x="17187" y="30373"/>
                    </a:lnTo>
                    <a:lnTo>
                      <a:pt x="17625" y="29624"/>
                    </a:lnTo>
                    <a:lnTo>
                      <a:pt x="18062" y="28686"/>
                    </a:lnTo>
                    <a:lnTo>
                      <a:pt x="18625" y="27374"/>
                    </a:lnTo>
                    <a:lnTo>
                      <a:pt x="18500" y="26561"/>
                    </a:lnTo>
                    <a:lnTo>
                      <a:pt x="18562" y="26374"/>
                    </a:lnTo>
                    <a:lnTo>
                      <a:pt x="18750" y="26249"/>
                    </a:lnTo>
                    <a:lnTo>
                      <a:pt x="19812" y="25749"/>
                    </a:lnTo>
                    <a:lnTo>
                      <a:pt x="19937" y="25749"/>
                    </a:lnTo>
                    <a:lnTo>
                      <a:pt x="20499" y="25686"/>
                    </a:lnTo>
                    <a:lnTo>
                      <a:pt x="20624" y="25499"/>
                    </a:lnTo>
                    <a:lnTo>
                      <a:pt x="20874" y="25249"/>
                    </a:lnTo>
                    <a:lnTo>
                      <a:pt x="21062" y="25061"/>
                    </a:lnTo>
                    <a:lnTo>
                      <a:pt x="21937" y="24436"/>
                    </a:lnTo>
                    <a:lnTo>
                      <a:pt x="22374" y="24061"/>
                    </a:lnTo>
                    <a:lnTo>
                      <a:pt x="21937" y="23186"/>
                    </a:lnTo>
                    <a:lnTo>
                      <a:pt x="21874" y="23124"/>
                    </a:lnTo>
                    <a:lnTo>
                      <a:pt x="21749" y="22249"/>
                    </a:lnTo>
                    <a:lnTo>
                      <a:pt x="18000" y="6687"/>
                    </a:lnTo>
                    <a:lnTo>
                      <a:pt x="16375" y="0"/>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5"/>
              <p:cNvSpPr/>
              <p:nvPr/>
            </p:nvSpPr>
            <p:spPr>
              <a:xfrm>
                <a:off x="3636055" y="3101584"/>
                <a:ext cx="858939" cy="422328"/>
              </a:xfrm>
              <a:custGeom>
                <a:avLst/>
                <a:gdLst/>
                <a:ahLst/>
                <a:cxnLst/>
                <a:rect l="l" t="t" r="r" b="b"/>
                <a:pathLst>
                  <a:path w="52623" h="25874" extrusionOk="0">
                    <a:moveTo>
                      <a:pt x="52122" y="0"/>
                    </a:moveTo>
                    <a:lnTo>
                      <a:pt x="50747" y="312"/>
                    </a:lnTo>
                    <a:lnTo>
                      <a:pt x="41498" y="2875"/>
                    </a:lnTo>
                    <a:lnTo>
                      <a:pt x="41373" y="2937"/>
                    </a:lnTo>
                    <a:lnTo>
                      <a:pt x="41373" y="2875"/>
                    </a:lnTo>
                    <a:lnTo>
                      <a:pt x="41311" y="2937"/>
                    </a:lnTo>
                    <a:lnTo>
                      <a:pt x="40686" y="3062"/>
                    </a:lnTo>
                    <a:lnTo>
                      <a:pt x="38998" y="3437"/>
                    </a:lnTo>
                    <a:lnTo>
                      <a:pt x="31124" y="5250"/>
                    </a:lnTo>
                    <a:lnTo>
                      <a:pt x="24062" y="6812"/>
                    </a:lnTo>
                    <a:lnTo>
                      <a:pt x="12687" y="9312"/>
                    </a:lnTo>
                    <a:lnTo>
                      <a:pt x="12250" y="9374"/>
                    </a:lnTo>
                    <a:lnTo>
                      <a:pt x="12187" y="10374"/>
                    </a:lnTo>
                    <a:lnTo>
                      <a:pt x="12125" y="10562"/>
                    </a:lnTo>
                    <a:lnTo>
                      <a:pt x="12000" y="10687"/>
                    </a:lnTo>
                    <a:lnTo>
                      <a:pt x="10688" y="10999"/>
                    </a:lnTo>
                    <a:lnTo>
                      <a:pt x="8188" y="11624"/>
                    </a:lnTo>
                    <a:lnTo>
                      <a:pt x="7250" y="11812"/>
                    </a:lnTo>
                    <a:lnTo>
                      <a:pt x="6688" y="11874"/>
                    </a:lnTo>
                    <a:lnTo>
                      <a:pt x="5063" y="11937"/>
                    </a:lnTo>
                    <a:lnTo>
                      <a:pt x="4063" y="12062"/>
                    </a:lnTo>
                    <a:lnTo>
                      <a:pt x="2376" y="12437"/>
                    </a:lnTo>
                    <a:lnTo>
                      <a:pt x="2251" y="14687"/>
                    </a:lnTo>
                    <a:lnTo>
                      <a:pt x="2188" y="16312"/>
                    </a:lnTo>
                    <a:lnTo>
                      <a:pt x="2126" y="16562"/>
                    </a:lnTo>
                    <a:lnTo>
                      <a:pt x="2001" y="16999"/>
                    </a:lnTo>
                    <a:lnTo>
                      <a:pt x="2001" y="17061"/>
                    </a:lnTo>
                    <a:lnTo>
                      <a:pt x="2063" y="17561"/>
                    </a:lnTo>
                    <a:lnTo>
                      <a:pt x="2063" y="17874"/>
                    </a:lnTo>
                    <a:lnTo>
                      <a:pt x="2001" y="18124"/>
                    </a:lnTo>
                    <a:lnTo>
                      <a:pt x="1563" y="18999"/>
                    </a:lnTo>
                    <a:lnTo>
                      <a:pt x="1001" y="19686"/>
                    </a:lnTo>
                    <a:lnTo>
                      <a:pt x="1126" y="20374"/>
                    </a:lnTo>
                    <a:lnTo>
                      <a:pt x="1001" y="20874"/>
                    </a:lnTo>
                    <a:lnTo>
                      <a:pt x="876" y="21561"/>
                    </a:lnTo>
                    <a:lnTo>
                      <a:pt x="688" y="22124"/>
                    </a:lnTo>
                    <a:lnTo>
                      <a:pt x="563" y="22374"/>
                    </a:lnTo>
                    <a:lnTo>
                      <a:pt x="376" y="22499"/>
                    </a:lnTo>
                    <a:lnTo>
                      <a:pt x="313" y="22624"/>
                    </a:lnTo>
                    <a:lnTo>
                      <a:pt x="376" y="22874"/>
                    </a:lnTo>
                    <a:lnTo>
                      <a:pt x="376" y="23249"/>
                    </a:lnTo>
                    <a:lnTo>
                      <a:pt x="438" y="23499"/>
                    </a:lnTo>
                    <a:lnTo>
                      <a:pt x="501" y="24561"/>
                    </a:lnTo>
                    <a:lnTo>
                      <a:pt x="501" y="25061"/>
                    </a:lnTo>
                    <a:lnTo>
                      <a:pt x="438" y="25249"/>
                    </a:lnTo>
                    <a:lnTo>
                      <a:pt x="376" y="25311"/>
                    </a:lnTo>
                    <a:lnTo>
                      <a:pt x="313" y="25373"/>
                    </a:lnTo>
                    <a:lnTo>
                      <a:pt x="251" y="25498"/>
                    </a:lnTo>
                    <a:lnTo>
                      <a:pt x="188" y="25561"/>
                    </a:lnTo>
                    <a:lnTo>
                      <a:pt x="63" y="25686"/>
                    </a:lnTo>
                    <a:lnTo>
                      <a:pt x="1" y="25873"/>
                    </a:lnTo>
                    <a:lnTo>
                      <a:pt x="688" y="25748"/>
                    </a:lnTo>
                    <a:lnTo>
                      <a:pt x="3813" y="25124"/>
                    </a:lnTo>
                    <a:lnTo>
                      <a:pt x="4063" y="24999"/>
                    </a:lnTo>
                    <a:lnTo>
                      <a:pt x="4875" y="24624"/>
                    </a:lnTo>
                    <a:lnTo>
                      <a:pt x="5250" y="24436"/>
                    </a:lnTo>
                    <a:lnTo>
                      <a:pt x="5688" y="24374"/>
                    </a:lnTo>
                    <a:lnTo>
                      <a:pt x="6688" y="24374"/>
                    </a:lnTo>
                    <a:lnTo>
                      <a:pt x="7625" y="24311"/>
                    </a:lnTo>
                    <a:lnTo>
                      <a:pt x="8313" y="24186"/>
                    </a:lnTo>
                    <a:lnTo>
                      <a:pt x="9250" y="23999"/>
                    </a:lnTo>
                    <a:lnTo>
                      <a:pt x="10937" y="23624"/>
                    </a:lnTo>
                    <a:lnTo>
                      <a:pt x="11875" y="23374"/>
                    </a:lnTo>
                    <a:lnTo>
                      <a:pt x="12375" y="23249"/>
                    </a:lnTo>
                    <a:lnTo>
                      <a:pt x="13125" y="22936"/>
                    </a:lnTo>
                    <a:lnTo>
                      <a:pt x="13187" y="22936"/>
                    </a:lnTo>
                    <a:lnTo>
                      <a:pt x="31124" y="19186"/>
                    </a:lnTo>
                    <a:lnTo>
                      <a:pt x="37811" y="17561"/>
                    </a:lnTo>
                    <a:lnTo>
                      <a:pt x="37811" y="17374"/>
                    </a:lnTo>
                    <a:lnTo>
                      <a:pt x="37811" y="16999"/>
                    </a:lnTo>
                    <a:lnTo>
                      <a:pt x="37811" y="16437"/>
                    </a:lnTo>
                    <a:lnTo>
                      <a:pt x="37873" y="16187"/>
                    </a:lnTo>
                    <a:lnTo>
                      <a:pt x="37936" y="16062"/>
                    </a:lnTo>
                    <a:lnTo>
                      <a:pt x="38186" y="15749"/>
                    </a:lnTo>
                    <a:lnTo>
                      <a:pt x="38873" y="15249"/>
                    </a:lnTo>
                    <a:lnTo>
                      <a:pt x="39061" y="14999"/>
                    </a:lnTo>
                    <a:lnTo>
                      <a:pt x="39123" y="14874"/>
                    </a:lnTo>
                    <a:lnTo>
                      <a:pt x="39123" y="14749"/>
                    </a:lnTo>
                    <a:lnTo>
                      <a:pt x="39123" y="14374"/>
                    </a:lnTo>
                    <a:lnTo>
                      <a:pt x="39186" y="13874"/>
                    </a:lnTo>
                    <a:lnTo>
                      <a:pt x="39373" y="13374"/>
                    </a:lnTo>
                    <a:lnTo>
                      <a:pt x="39561" y="13124"/>
                    </a:lnTo>
                    <a:lnTo>
                      <a:pt x="39686" y="12937"/>
                    </a:lnTo>
                    <a:lnTo>
                      <a:pt x="39811" y="12812"/>
                    </a:lnTo>
                    <a:lnTo>
                      <a:pt x="40123" y="12437"/>
                    </a:lnTo>
                    <a:lnTo>
                      <a:pt x="40373" y="12187"/>
                    </a:lnTo>
                    <a:lnTo>
                      <a:pt x="40623" y="11999"/>
                    </a:lnTo>
                    <a:lnTo>
                      <a:pt x="40873" y="11812"/>
                    </a:lnTo>
                    <a:lnTo>
                      <a:pt x="41186" y="11749"/>
                    </a:lnTo>
                    <a:lnTo>
                      <a:pt x="41623" y="11624"/>
                    </a:lnTo>
                    <a:lnTo>
                      <a:pt x="42373" y="11499"/>
                    </a:lnTo>
                    <a:lnTo>
                      <a:pt x="42810" y="11374"/>
                    </a:lnTo>
                    <a:lnTo>
                      <a:pt x="43185" y="11187"/>
                    </a:lnTo>
                    <a:lnTo>
                      <a:pt x="43373" y="11062"/>
                    </a:lnTo>
                    <a:lnTo>
                      <a:pt x="43560" y="10937"/>
                    </a:lnTo>
                    <a:lnTo>
                      <a:pt x="43748" y="10562"/>
                    </a:lnTo>
                    <a:lnTo>
                      <a:pt x="43935" y="10124"/>
                    </a:lnTo>
                    <a:lnTo>
                      <a:pt x="44123" y="9874"/>
                    </a:lnTo>
                    <a:lnTo>
                      <a:pt x="44310" y="9562"/>
                    </a:lnTo>
                    <a:lnTo>
                      <a:pt x="44810" y="9124"/>
                    </a:lnTo>
                    <a:lnTo>
                      <a:pt x="45185" y="8749"/>
                    </a:lnTo>
                    <a:lnTo>
                      <a:pt x="45498" y="8499"/>
                    </a:lnTo>
                    <a:lnTo>
                      <a:pt x="45748" y="8250"/>
                    </a:lnTo>
                    <a:lnTo>
                      <a:pt x="45810" y="8125"/>
                    </a:lnTo>
                    <a:lnTo>
                      <a:pt x="45685" y="7937"/>
                    </a:lnTo>
                    <a:lnTo>
                      <a:pt x="45623" y="7812"/>
                    </a:lnTo>
                    <a:lnTo>
                      <a:pt x="45560" y="7625"/>
                    </a:lnTo>
                    <a:lnTo>
                      <a:pt x="45623" y="7437"/>
                    </a:lnTo>
                    <a:lnTo>
                      <a:pt x="45748" y="7250"/>
                    </a:lnTo>
                    <a:lnTo>
                      <a:pt x="45873" y="7187"/>
                    </a:lnTo>
                    <a:lnTo>
                      <a:pt x="46060" y="7125"/>
                    </a:lnTo>
                    <a:lnTo>
                      <a:pt x="46248" y="7062"/>
                    </a:lnTo>
                    <a:lnTo>
                      <a:pt x="46373" y="6937"/>
                    </a:lnTo>
                    <a:lnTo>
                      <a:pt x="46685" y="6562"/>
                    </a:lnTo>
                    <a:lnTo>
                      <a:pt x="47123" y="6062"/>
                    </a:lnTo>
                    <a:lnTo>
                      <a:pt x="47310" y="5937"/>
                    </a:lnTo>
                    <a:lnTo>
                      <a:pt x="47435" y="5875"/>
                    </a:lnTo>
                    <a:lnTo>
                      <a:pt x="47685" y="5937"/>
                    </a:lnTo>
                    <a:lnTo>
                      <a:pt x="47810" y="6000"/>
                    </a:lnTo>
                    <a:lnTo>
                      <a:pt x="47998" y="6062"/>
                    </a:lnTo>
                    <a:lnTo>
                      <a:pt x="48185" y="6062"/>
                    </a:lnTo>
                    <a:lnTo>
                      <a:pt x="48248" y="6000"/>
                    </a:lnTo>
                    <a:lnTo>
                      <a:pt x="48310" y="5937"/>
                    </a:lnTo>
                    <a:lnTo>
                      <a:pt x="48435" y="5687"/>
                    </a:lnTo>
                    <a:lnTo>
                      <a:pt x="48685" y="5375"/>
                    </a:lnTo>
                    <a:lnTo>
                      <a:pt x="48873" y="5187"/>
                    </a:lnTo>
                    <a:lnTo>
                      <a:pt x="48998" y="5000"/>
                    </a:lnTo>
                    <a:lnTo>
                      <a:pt x="49123" y="4812"/>
                    </a:lnTo>
                    <a:lnTo>
                      <a:pt x="49248" y="4687"/>
                    </a:lnTo>
                    <a:lnTo>
                      <a:pt x="49435" y="4562"/>
                    </a:lnTo>
                    <a:lnTo>
                      <a:pt x="49623" y="4500"/>
                    </a:lnTo>
                    <a:lnTo>
                      <a:pt x="49935" y="4500"/>
                    </a:lnTo>
                    <a:lnTo>
                      <a:pt x="50060" y="4437"/>
                    </a:lnTo>
                    <a:lnTo>
                      <a:pt x="50435" y="4312"/>
                    </a:lnTo>
                    <a:lnTo>
                      <a:pt x="50560" y="4250"/>
                    </a:lnTo>
                    <a:lnTo>
                      <a:pt x="50622" y="4125"/>
                    </a:lnTo>
                    <a:lnTo>
                      <a:pt x="51060" y="3375"/>
                    </a:lnTo>
                    <a:lnTo>
                      <a:pt x="51372" y="2687"/>
                    </a:lnTo>
                    <a:lnTo>
                      <a:pt x="51560" y="2375"/>
                    </a:lnTo>
                    <a:lnTo>
                      <a:pt x="51872" y="2125"/>
                    </a:lnTo>
                    <a:lnTo>
                      <a:pt x="52247" y="1875"/>
                    </a:lnTo>
                    <a:lnTo>
                      <a:pt x="52622" y="1687"/>
                    </a:lnTo>
                    <a:lnTo>
                      <a:pt x="52435" y="1375"/>
                    </a:lnTo>
                    <a:lnTo>
                      <a:pt x="52372" y="1375"/>
                    </a:lnTo>
                    <a:lnTo>
                      <a:pt x="52372" y="1312"/>
                    </a:lnTo>
                    <a:lnTo>
                      <a:pt x="52310" y="1250"/>
                    </a:lnTo>
                    <a:lnTo>
                      <a:pt x="52310" y="1187"/>
                    </a:lnTo>
                    <a:lnTo>
                      <a:pt x="52247" y="1062"/>
                    </a:lnTo>
                    <a:lnTo>
                      <a:pt x="52247" y="1000"/>
                    </a:lnTo>
                    <a:lnTo>
                      <a:pt x="52247" y="875"/>
                    </a:lnTo>
                    <a:lnTo>
                      <a:pt x="52185" y="812"/>
                    </a:lnTo>
                    <a:lnTo>
                      <a:pt x="52185" y="625"/>
                    </a:lnTo>
                    <a:lnTo>
                      <a:pt x="52185" y="437"/>
                    </a:lnTo>
                    <a:lnTo>
                      <a:pt x="52122" y="250"/>
                    </a:lnTo>
                    <a:lnTo>
                      <a:pt x="52122" y="62"/>
                    </a:lnTo>
                    <a:lnTo>
                      <a:pt x="52122" y="0"/>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85"/>
              <p:cNvSpPr/>
              <p:nvPr/>
            </p:nvSpPr>
            <p:spPr>
              <a:xfrm>
                <a:off x="3694195" y="2829210"/>
                <a:ext cx="756923" cy="460082"/>
              </a:xfrm>
              <a:custGeom>
                <a:avLst/>
                <a:gdLst/>
                <a:ahLst/>
                <a:cxnLst/>
                <a:rect l="l" t="t" r="r" b="b"/>
                <a:pathLst>
                  <a:path w="46373" h="28187" extrusionOk="0">
                    <a:moveTo>
                      <a:pt x="27374" y="0"/>
                    </a:moveTo>
                    <a:lnTo>
                      <a:pt x="27187" y="125"/>
                    </a:lnTo>
                    <a:lnTo>
                      <a:pt x="26874" y="313"/>
                    </a:lnTo>
                    <a:lnTo>
                      <a:pt x="26687" y="500"/>
                    </a:lnTo>
                    <a:lnTo>
                      <a:pt x="26562" y="625"/>
                    </a:lnTo>
                    <a:lnTo>
                      <a:pt x="26312" y="750"/>
                    </a:lnTo>
                    <a:lnTo>
                      <a:pt x="26124" y="750"/>
                    </a:lnTo>
                    <a:lnTo>
                      <a:pt x="26062" y="688"/>
                    </a:lnTo>
                    <a:lnTo>
                      <a:pt x="25999" y="688"/>
                    </a:lnTo>
                    <a:lnTo>
                      <a:pt x="25812" y="563"/>
                    </a:lnTo>
                    <a:lnTo>
                      <a:pt x="25687" y="250"/>
                    </a:lnTo>
                    <a:lnTo>
                      <a:pt x="25374" y="375"/>
                    </a:lnTo>
                    <a:lnTo>
                      <a:pt x="25249" y="375"/>
                    </a:lnTo>
                    <a:lnTo>
                      <a:pt x="25187" y="438"/>
                    </a:lnTo>
                    <a:lnTo>
                      <a:pt x="25312" y="1000"/>
                    </a:lnTo>
                    <a:lnTo>
                      <a:pt x="25812" y="2063"/>
                    </a:lnTo>
                    <a:lnTo>
                      <a:pt x="25874" y="2188"/>
                    </a:lnTo>
                    <a:lnTo>
                      <a:pt x="25874" y="2250"/>
                    </a:lnTo>
                    <a:lnTo>
                      <a:pt x="25812" y="2375"/>
                    </a:lnTo>
                    <a:lnTo>
                      <a:pt x="25749" y="2438"/>
                    </a:lnTo>
                    <a:lnTo>
                      <a:pt x="24812" y="3250"/>
                    </a:lnTo>
                    <a:lnTo>
                      <a:pt x="24124" y="3750"/>
                    </a:lnTo>
                    <a:lnTo>
                      <a:pt x="23937" y="3875"/>
                    </a:lnTo>
                    <a:lnTo>
                      <a:pt x="23687" y="4250"/>
                    </a:lnTo>
                    <a:lnTo>
                      <a:pt x="23624" y="4313"/>
                    </a:lnTo>
                    <a:lnTo>
                      <a:pt x="23499" y="4375"/>
                    </a:lnTo>
                    <a:lnTo>
                      <a:pt x="22812" y="4438"/>
                    </a:lnTo>
                    <a:lnTo>
                      <a:pt x="21937" y="4813"/>
                    </a:lnTo>
                    <a:lnTo>
                      <a:pt x="22062" y="5438"/>
                    </a:lnTo>
                    <a:lnTo>
                      <a:pt x="22000" y="5625"/>
                    </a:lnTo>
                    <a:lnTo>
                      <a:pt x="21562" y="6750"/>
                    </a:lnTo>
                    <a:lnTo>
                      <a:pt x="20937" y="8063"/>
                    </a:lnTo>
                    <a:lnTo>
                      <a:pt x="20437" y="8937"/>
                    </a:lnTo>
                    <a:lnTo>
                      <a:pt x="20250" y="9375"/>
                    </a:lnTo>
                    <a:lnTo>
                      <a:pt x="20187" y="9687"/>
                    </a:lnTo>
                    <a:lnTo>
                      <a:pt x="20125" y="10125"/>
                    </a:lnTo>
                    <a:lnTo>
                      <a:pt x="19875" y="10750"/>
                    </a:lnTo>
                    <a:lnTo>
                      <a:pt x="19625" y="11312"/>
                    </a:lnTo>
                    <a:lnTo>
                      <a:pt x="19437" y="11500"/>
                    </a:lnTo>
                    <a:lnTo>
                      <a:pt x="19312" y="11687"/>
                    </a:lnTo>
                    <a:lnTo>
                      <a:pt x="19000" y="11750"/>
                    </a:lnTo>
                    <a:lnTo>
                      <a:pt x="18562" y="11812"/>
                    </a:lnTo>
                    <a:lnTo>
                      <a:pt x="18125" y="11750"/>
                    </a:lnTo>
                    <a:lnTo>
                      <a:pt x="17687" y="11562"/>
                    </a:lnTo>
                    <a:lnTo>
                      <a:pt x="17312" y="11375"/>
                    </a:lnTo>
                    <a:lnTo>
                      <a:pt x="17000" y="11125"/>
                    </a:lnTo>
                    <a:lnTo>
                      <a:pt x="16312" y="11125"/>
                    </a:lnTo>
                    <a:lnTo>
                      <a:pt x="16375" y="11375"/>
                    </a:lnTo>
                    <a:lnTo>
                      <a:pt x="16500" y="11687"/>
                    </a:lnTo>
                    <a:lnTo>
                      <a:pt x="16562" y="12125"/>
                    </a:lnTo>
                    <a:lnTo>
                      <a:pt x="16562" y="12437"/>
                    </a:lnTo>
                    <a:lnTo>
                      <a:pt x="16500" y="12750"/>
                    </a:lnTo>
                    <a:lnTo>
                      <a:pt x="16437" y="13062"/>
                    </a:lnTo>
                    <a:lnTo>
                      <a:pt x="16312" y="13375"/>
                    </a:lnTo>
                    <a:lnTo>
                      <a:pt x="16125" y="13625"/>
                    </a:lnTo>
                    <a:lnTo>
                      <a:pt x="15875" y="13812"/>
                    </a:lnTo>
                    <a:lnTo>
                      <a:pt x="15687" y="14000"/>
                    </a:lnTo>
                    <a:lnTo>
                      <a:pt x="15437" y="14125"/>
                    </a:lnTo>
                    <a:lnTo>
                      <a:pt x="15312" y="14125"/>
                    </a:lnTo>
                    <a:lnTo>
                      <a:pt x="15125" y="14062"/>
                    </a:lnTo>
                    <a:lnTo>
                      <a:pt x="14813" y="13937"/>
                    </a:lnTo>
                    <a:lnTo>
                      <a:pt x="14500" y="13687"/>
                    </a:lnTo>
                    <a:lnTo>
                      <a:pt x="14188" y="13375"/>
                    </a:lnTo>
                    <a:lnTo>
                      <a:pt x="14000" y="13062"/>
                    </a:lnTo>
                    <a:lnTo>
                      <a:pt x="13750" y="13250"/>
                    </a:lnTo>
                    <a:lnTo>
                      <a:pt x="13250" y="13625"/>
                    </a:lnTo>
                    <a:lnTo>
                      <a:pt x="13125" y="14000"/>
                    </a:lnTo>
                    <a:lnTo>
                      <a:pt x="13000" y="14500"/>
                    </a:lnTo>
                    <a:lnTo>
                      <a:pt x="12938" y="14687"/>
                    </a:lnTo>
                    <a:lnTo>
                      <a:pt x="12938" y="14875"/>
                    </a:lnTo>
                    <a:lnTo>
                      <a:pt x="12875" y="15000"/>
                    </a:lnTo>
                    <a:lnTo>
                      <a:pt x="12750" y="15062"/>
                    </a:lnTo>
                    <a:lnTo>
                      <a:pt x="12625" y="15125"/>
                    </a:lnTo>
                    <a:lnTo>
                      <a:pt x="12375" y="15125"/>
                    </a:lnTo>
                    <a:lnTo>
                      <a:pt x="11688" y="15062"/>
                    </a:lnTo>
                    <a:lnTo>
                      <a:pt x="11250" y="15000"/>
                    </a:lnTo>
                    <a:lnTo>
                      <a:pt x="11125" y="15000"/>
                    </a:lnTo>
                    <a:lnTo>
                      <a:pt x="10250" y="14500"/>
                    </a:lnTo>
                    <a:lnTo>
                      <a:pt x="9688" y="14250"/>
                    </a:lnTo>
                    <a:lnTo>
                      <a:pt x="9188" y="14500"/>
                    </a:lnTo>
                    <a:lnTo>
                      <a:pt x="8563" y="14687"/>
                    </a:lnTo>
                    <a:lnTo>
                      <a:pt x="8063" y="14750"/>
                    </a:lnTo>
                    <a:lnTo>
                      <a:pt x="7500" y="14812"/>
                    </a:lnTo>
                    <a:lnTo>
                      <a:pt x="7438" y="15500"/>
                    </a:lnTo>
                    <a:lnTo>
                      <a:pt x="7313" y="16062"/>
                    </a:lnTo>
                    <a:lnTo>
                      <a:pt x="7188" y="16187"/>
                    </a:lnTo>
                    <a:lnTo>
                      <a:pt x="7126" y="16312"/>
                    </a:lnTo>
                    <a:lnTo>
                      <a:pt x="7063" y="16312"/>
                    </a:lnTo>
                    <a:lnTo>
                      <a:pt x="6813" y="16375"/>
                    </a:lnTo>
                    <a:lnTo>
                      <a:pt x="6501" y="16375"/>
                    </a:lnTo>
                    <a:lnTo>
                      <a:pt x="6438" y="16312"/>
                    </a:lnTo>
                    <a:lnTo>
                      <a:pt x="6688" y="18687"/>
                    </a:lnTo>
                    <a:lnTo>
                      <a:pt x="6688" y="18874"/>
                    </a:lnTo>
                    <a:lnTo>
                      <a:pt x="6563" y="18999"/>
                    </a:lnTo>
                    <a:lnTo>
                      <a:pt x="4813" y="20062"/>
                    </a:lnTo>
                    <a:lnTo>
                      <a:pt x="4376" y="20312"/>
                    </a:lnTo>
                    <a:lnTo>
                      <a:pt x="4626" y="20874"/>
                    </a:lnTo>
                    <a:lnTo>
                      <a:pt x="4813" y="21249"/>
                    </a:lnTo>
                    <a:lnTo>
                      <a:pt x="5063" y="21624"/>
                    </a:lnTo>
                    <a:lnTo>
                      <a:pt x="5251" y="21937"/>
                    </a:lnTo>
                    <a:lnTo>
                      <a:pt x="5313" y="22124"/>
                    </a:lnTo>
                    <a:lnTo>
                      <a:pt x="5251" y="22312"/>
                    </a:lnTo>
                    <a:lnTo>
                      <a:pt x="5251" y="22437"/>
                    </a:lnTo>
                    <a:lnTo>
                      <a:pt x="5126" y="22624"/>
                    </a:lnTo>
                    <a:lnTo>
                      <a:pt x="5001" y="22749"/>
                    </a:lnTo>
                    <a:lnTo>
                      <a:pt x="4626" y="22874"/>
                    </a:lnTo>
                    <a:lnTo>
                      <a:pt x="4188" y="22999"/>
                    </a:lnTo>
                    <a:lnTo>
                      <a:pt x="3876" y="22999"/>
                    </a:lnTo>
                    <a:lnTo>
                      <a:pt x="2313" y="22812"/>
                    </a:lnTo>
                    <a:lnTo>
                      <a:pt x="1313" y="22562"/>
                    </a:lnTo>
                    <a:lnTo>
                      <a:pt x="501" y="23437"/>
                    </a:lnTo>
                    <a:lnTo>
                      <a:pt x="438" y="23562"/>
                    </a:lnTo>
                    <a:lnTo>
                      <a:pt x="438" y="23624"/>
                    </a:lnTo>
                    <a:lnTo>
                      <a:pt x="376" y="23749"/>
                    </a:lnTo>
                    <a:lnTo>
                      <a:pt x="376" y="23812"/>
                    </a:lnTo>
                    <a:lnTo>
                      <a:pt x="313" y="23937"/>
                    </a:lnTo>
                    <a:lnTo>
                      <a:pt x="313" y="24062"/>
                    </a:lnTo>
                    <a:lnTo>
                      <a:pt x="313" y="24187"/>
                    </a:lnTo>
                    <a:lnTo>
                      <a:pt x="438" y="24249"/>
                    </a:lnTo>
                    <a:lnTo>
                      <a:pt x="688" y="24437"/>
                    </a:lnTo>
                    <a:lnTo>
                      <a:pt x="938" y="24624"/>
                    </a:lnTo>
                    <a:lnTo>
                      <a:pt x="1126" y="24937"/>
                    </a:lnTo>
                    <a:lnTo>
                      <a:pt x="1188" y="25311"/>
                    </a:lnTo>
                    <a:lnTo>
                      <a:pt x="1126" y="25624"/>
                    </a:lnTo>
                    <a:lnTo>
                      <a:pt x="1063" y="25999"/>
                    </a:lnTo>
                    <a:lnTo>
                      <a:pt x="938" y="26374"/>
                    </a:lnTo>
                    <a:lnTo>
                      <a:pt x="876" y="26811"/>
                    </a:lnTo>
                    <a:lnTo>
                      <a:pt x="813" y="27249"/>
                    </a:lnTo>
                    <a:lnTo>
                      <a:pt x="751" y="27436"/>
                    </a:lnTo>
                    <a:lnTo>
                      <a:pt x="688" y="27624"/>
                    </a:lnTo>
                    <a:lnTo>
                      <a:pt x="626" y="27811"/>
                    </a:lnTo>
                    <a:lnTo>
                      <a:pt x="438" y="27936"/>
                    </a:lnTo>
                    <a:lnTo>
                      <a:pt x="251" y="28061"/>
                    </a:lnTo>
                    <a:lnTo>
                      <a:pt x="1" y="28186"/>
                    </a:lnTo>
                    <a:lnTo>
                      <a:pt x="1" y="28186"/>
                    </a:lnTo>
                    <a:lnTo>
                      <a:pt x="376" y="28061"/>
                    </a:lnTo>
                    <a:lnTo>
                      <a:pt x="1438" y="27999"/>
                    </a:lnTo>
                    <a:lnTo>
                      <a:pt x="3126" y="27936"/>
                    </a:lnTo>
                    <a:lnTo>
                      <a:pt x="3563" y="27874"/>
                    </a:lnTo>
                    <a:lnTo>
                      <a:pt x="4501" y="27686"/>
                    </a:lnTo>
                    <a:lnTo>
                      <a:pt x="6501" y="27186"/>
                    </a:lnTo>
                    <a:lnTo>
                      <a:pt x="8000" y="26749"/>
                    </a:lnTo>
                    <a:lnTo>
                      <a:pt x="8063" y="25749"/>
                    </a:lnTo>
                    <a:lnTo>
                      <a:pt x="8125" y="25624"/>
                    </a:lnTo>
                    <a:lnTo>
                      <a:pt x="8125" y="25561"/>
                    </a:lnTo>
                    <a:lnTo>
                      <a:pt x="8250" y="25436"/>
                    </a:lnTo>
                    <a:lnTo>
                      <a:pt x="8375" y="25436"/>
                    </a:lnTo>
                    <a:lnTo>
                      <a:pt x="9063" y="25311"/>
                    </a:lnTo>
                    <a:lnTo>
                      <a:pt x="20375" y="22874"/>
                    </a:lnTo>
                    <a:lnTo>
                      <a:pt x="27312" y="21312"/>
                    </a:lnTo>
                    <a:lnTo>
                      <a:pt x="35249" y="19499"/>
                    </a:lnTo>
                    <a:lnTo>
                      <a:pt x="36999" y="19062"/>
                    </a:lnTo>
                    <a:lnTo>
                      <a:pt x="37624" y="18937"/>
                    </a:lnTo>
                    <a:lnTo>
                      <a:pt x="37686" y="18937"/>
                    </a:lnTo>
                    <a:lnTo>
                      <a:pt x="38311" y="18187"/>
                    </a:lnTo>
                    <a:lnTo>
                      <a:pt x="38373" y="18124"/>
                    </a:lnTo>
                    <a:lnTo>
                      <a:pt x="40123" y="17062"/>
                    </a:lnTo>
                    <a:lnTo>
                      <a:pt x="40373" y="16874"/>
                    </a:lnTo>
                    <a:lnTo>
                      <a:pt x="40623" y="16625"/>
                    </a:lnTo>
                    <a:lnTo>
                      <a:pt x="40623" y="16437"/>
                    </a:lnTo>
                    <a:lnTo>
                      <a:pt x="40748" y="16187"/>
                    </a:lnTo>
                    <a:lnTo>
                      <a:pt x="40873" y="16000"/>
                    </a:lnTo>
                    <a:lnTo>
                      <a:pt x="41061" y="15875"/>
                    </a:lnTo>
                    <a:lnTo>
                      <a:pt x="41561" y="15562"/>
                    </a:lnTo>
                    <a:lnTo>
                      <a:pt x="41811" y="15375"/>
                    </a:lnTo>
                    <a:lnTo>
                      <a:pt x="41811" y="15312"/>
                    </a:lnTo>
                    <a:lnTo>
                      <a:pt x="41686" y="15125"/>
                    </a:lnTo>
                    <a:lnTo>
                      <a:pt x="41623" y="14937"/>
                    </a:lnTo>
                    <a:lnTo>
                      <a:pt x="41686" y="14625"/>
                    </a:lnTo>
                    <a:lnTo>
                      <a:pt x="41748" y="14375"/>
                    </a:lnTo>
                    <a:lnTo>
                      <a:pt x="41873" y="14187"/>
                    </a:lnTo>
                    <a:lnTo>
                      <a:pt x="41998" y="14000"/>
                    </a:lnTo>
                    <a:lnTo>
                      <a:pt x="42248" y="13875"/>
                    </a:lnTo>
                    <a:lnTo>
                      <a:pt x="42498" y="13687"/>
                    </a:lnTo>
                    <a:lnTo>
                      <a:pt x="42561" y="13250"/>
                    </a:lnTo>
                    <a:lnTo>
                      <a:pt x="42623" y="12937"/>
                    </a:lnTo>
                    <a:lnTo>
                      <a:pt x="42686" y="12875"/>
                    </a:lnTo>
                    <a:lnTo>
                      <a:pt x="42686" y="12812"/>
                    </a:lnTo>
                    <a:lnTo>
                      <a:pt x="42748" y="12750"/>
                    </a:lnTo>
                    <a:lnTo>
                      <a:pt x="43748" y="11625"/>
                    </a:lnTo>
                    <a:lnTo>
                      <a:pt x="46373" y="8625"/>
                    </a:lnTo>
                    <a:lnTo>
                      <a:pt x="45936" y="8437"/>
                    </a:lnTo>
                    <a:lnTo>
                      <a:pt x="45123" y="8188"/>
                    </a:lnTo>
                    <a:lnTo>
                      <a:pt x="44686" y="8000"/>
                    </a:lnTo>
                    <a:lnTo>
                      <a:pt x="44436" y="7938"/>
                    </a:lnTo>
                    <a:lnTo>
                      <a:pt x="43998" y="7813"/>
                    </a:lnTo>
                    <a:lnTo>
                      <a:pt x="43498" y="7563"/>
                    </a:lnTo>
                    <a:lnTo>
                      <a:pt x="43186" y="7313"/>
                    </a:lnTo>
                    <a:lnTo>
                      <a:pt x="42936" y="7063"/>
                    </a:lnTo>
                    <a:lnTo>
                      <a:pt x="42623" y="6625"/>
                    </a:lnTo>
                    <a:lnTo>
                      <a:pt x="42498" y="6313"/>
                    </a:lnTo>
                    <a:lnTo>
                      <a:pt x="42186" y="6000"/>
                    </a:lnTo>
                    <a:lnTo>
                      <a:pt x="41811" y="5688"/>
                    </a:lnTo>
                    <a:lnTo>
                      <a:pt x="41436" y="5375"/>
                    </a:lnTo>
                    <a:lnTo>
                      <a:pt x="41186" y="5063"/>
                    </a:lnTo>
                    <a:lnTo>
                      <a:pt x="41061" y="4688"/>
                    </a:lnTo>
                    <a:lnTo>
                      <a:pt x="40873" y="4313"/>
                    </a:lnTo>
                    <a:lnTo>
                      <a:pt x="40811" y="3938"/>
                    </a:lnTo>
                    <a:lnTo>
                      <a:pt x="40748" y="3125"/>
                    </a:lnTo>
                    <a:lnTo>
                      <a:pt x="40748" y="2750"/>
                    </a:lnTo>
                    <a:lnTo>
                      <a:pt x="40686" y="2625"/>
                    </a:lnTo>
                    <a:lnTo>
                      <a:pt x="40623" y="2500"/>
                    </a:lnTo>
                    <a:lnTo>
                      <a:pt x="40498" y="2313"/>
                    </a:lnTo>
                    <a:lnTo>
                      <a:pt x="40498" y="2250"/>
                    </a:lnTo>
                    <a:lnTo>
                      <a:pt x="40436" y="2188"/>
                    </a:lnTo>
                    <a:lnTo>
                      <a:pt x="40373" y="2063"/>
                    </a:lnTo>
                    <a:lnTo>
                      <a:pt x="39873" y="1688"/>
                    </a:lnTo>
                    <a:lnTo>
                      <a:pt x="39436" y="1625"/>
                    </a:lnTo>
                    <a:lnTo>
                      <a:pt x="38998" y="1563"/>
                    </a:lnTo>
                    <a:lnTo>
                      <a:pt x="38748" y="1375"/>
                    </a:lnTo>
                    <a:lnTo>
                      <a:pt x="38436" y="1125"/>
                    </a:lnTo>
                    <a:lnTo>
                      <a:pt x="38186" y="813"/>
                    </a:lnTo>
                    <a:lnTo>
                      <a:pt x="37936" y="563"/>
                    </a:lnTo>
                    <a:lnTo>
                      <a:pt x="37874" y="438"/>
                    </a:lnTo>
                    <a:lnTo>
                      <a:pt x="37624" y="375"/>
                    </a:lnTo>
                    <a:lnTo>
                      <a:pt x="37499" y="313"/>
                    </a:lnTo>
                    <a:lnTo>
                      <a:pt x="37436" y="375"/>
                    </a:lnTo>
                    <a:lnTo>
                      <a:pt x="37311" y="813"/>
                    </a:lnTo>
                    <a:lnTo>
                      <a:pt x="37124" y="1063"/>
                    </a:lnTo>
                    <a:lnTo>
                      <a:pt x="36811" y="1313"/>
                    </a:lnTo>
                    <a:lnTo>
                      <a:pt x="36436" y="1688"/>
                    </a:lnTo>
                    <a:lnTo>
                      <a:pt x="35874" y="1938"/>
                    </a:lnTo>
                    <a:lnTo>
                      <a:pt x="35436" y="2063"/>
                    </a:lnTo>
                    <a:lnTo>
                      <a:pt x="34999" y="2125"/>
                    </a:lnTo>
                    <a:lnTo>
                      <a:pt x="34686" y="2063"/>
                    </a:lnTo>
                    <a:lnTo>
                      <a:pt x="34499" y="2000"/>
                    </a:lnTo>
                    <a:lnTo>
                      <a:pt x="34374" y="1938"/>
                    </a:lnTo>
                    <a:lnTo>
                      <a:pt x="34249" y="1813"/>
                    </a:lnTo>
                    <a:lnTo>
                      <a:pt x="33936" y="1688"/>
                    </a:lnTo>
                    <a:lnTo>
                      <a:pt x="33749" y="1625"/>
                    </a:lnTo>
                    <a:lnTo>
                      <a:pt x="33749" y="1938"/>
                    </a:lnTo>
                    <a:lnTo>
                      <a:pt x="33749" y="2063"/>
                    </a:lnTo>
                    <a:lnTo>
                      <a:pt x="33686" y="2250"/>
                    </a:lnTo>
                    <a:lnTo>
                      <a:pt x="33561" y="2438"/>
                    </a:lnTo>
                    <a:lnTo>
                      <a:pt x="33311" y="2563"/>
                    </a:lnTo>
                    <a:lnTo>
                      <a:pt x="33249" y="2563"/>
                    </a:lnTo>
                    <a:lnTo>
                      <a:pt x="32874" y="2625"/>
                    </a:lnTo>
                    <a:lnTo>
                      <a:pt x="32624" y="2563"/>
                    </a:lnTo>
                    <a:lnTo>
                      <a:pt x="32249" y="2500"/>
                    </a:lnTo>
                    <a:lnTo>
                      <a:pt x="31999" y="2313"/>
                    </a:lnTo>
                    <a:lnTo>
                      <a:pt x="31874" y="2188"/>
                    </a:lnTo>
                    <a:lnTo>
                      <a:pt x="31811" y="2000"/>
                    </a:lnTo>
                    <a:lnTo>
                      <a:pt x="31561" y="1813"/>
                    </a:lnTo>
                    <a:lnTo>
                      <a:pt x="31374" y="1750"/>
                    </a:lnTo>
                    <a:lnTo>
                      <a:pt x="30999" y="1625"/>
                    </a:lnTo>
                    <a:lnTo>
                      <a:pt x="30936" y="1688"/>
                    </a:lnTo>
                    <a:lnTo>
                      <a:pt x="30874" y="1875"/>
                    </a:lnTo>
                    <a:lnTo>
                      <a:pt x="30811" y="2063"/>
                    </a:lnTo>
                    <a:lnTo>
                      <a:pt x="30686" y="2188"/>
                    </a:lnTo>
                    <a:lnTo>
                      <a:pt x="30561" y="2250"/>
                    </a:lnTo>
                    <a:lnTo>
                      <a:pt x="30312" y="2313"/>
                    </a:lnTo>
                    <a:lnTo>
                      <a:pt x="29999" y="2313"/>
                    </a:lnTo>
                    <a:lnTo>
                      <a:pt x="29624" y="2250"/>
                    </a:lnTo>
                    <a:lnTo>
                      <a:pt x="29249" y="2063"/>
                    </a:lnTo>
                    <a:lnTo>
                      <a:pt x="28937" y="1875"/>
                    </a:lnTo>
                    <a:lnTo>
                      <a:pt x="28749" y="1625"/>
                    </a:lnTo>
                    <a:lnTo>
                      <a:pt x="28499" y="1125"/>
                    </a:lnTo>
                    <a:lnTo>
                      <a:pt x="28374" y="875"/>
                    </a:lnTo>
                    <a:lnTo>
                      <a:pt x="28249" y="688"/>
                    </a:lnTo>
                    <a:lnTo>
                      <a:pt x="27624" y="250"/>
                    </a:lnTo>
                    <a:lnTo>
                      <a:pt x="27374" y="0"/>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85"/>
              <p:cNvSpPr/>
              <p:nvPr/>
            </p:nvSpPr>
            <p:spPr>
              <a:xfrm>
                <a:off x="3764594" y="1915199"/>
                <a:ext cx="436611" cy="591674"/>
              </a:xfrm>
              <a:custGeom>
                <a:avLst/>
                <a:gdLst/>
                <a:ahLst/>
                <a:cxnLst/>
                <a:rect l="l" t="t" r="r" b="b"/>
                <a:pathLst>
                  <a:path w="26749" h="36249" extrusionOk="0">
                    <a:moveTo>
                      <a:pt x="7000" y="1"/>
                    </a:moveTo>
                    <a:lnTo>
                      <a:pt x="6750" y="126"/>
                    </a:lnTo>
                    <a:lnTo>
                      <a:pt x="6562" y="313"/>
                    </a:lnTo>
                    <a:lnTo>
                      <a:pt x="6187" y="751"/>
                    </a:lnTo>
                    <a:lnTo>
                      <a:pt x="5937" y="1251"/>
                    </a:lnTo>
                    <a:lnTo>
                      <a:pt x="5687" y="1813"/>
                    </a:lnTo>
                    <a:lnTo>
                      <a:pt x="5625" y="2188"/>
                    </a:lnTo>
                    <a:lnTo>
                      <a:pt x="5625" y="2313"/>
                    </a:lnTo>
                    <a:lnTo>
                      <a:pt x="5750" y="2438"/>
                    </a:lnTo>
                    <a:lnTo>
                      <a:pt x="5875" y="2563"/>
                    </a:lnTo>
                    <a:lnTo>
                      <a:pt x="6125" y="2626"/>
                    </a:lnTo>
                    <a:lnTo>
                      <a:pt x="6312" y="2813"/>
                    </a:lnTo>
                    <a:lnTo>
                      <a:pt x="6500" y="3126"/>
                    </a:lnTo>
                    <a:lnTo>
                      <a:pt x="6500" y="3313"/>
                    </a:lnTo>
                    <a:lnTo>
                      <a:pt x="6500" y="3501"/>
                    </a:lnTo>
                    <a:lnTo>
                      <a:pt x="6437" y="3751"/>
                    </a:lnTo>
                    <a:lnTo>
                      <a:pt x="6187" y="3938"/>
                    </a:lnTo>
                    <a:lnTo>
                      <a:pt x="5687" y="4251"/>
                    </a:lnTo>
                    <a:lnTo>
                      <a:pt x="5187" y="4813"/>
                    </a:lnTo>
                    <a:lnTo>
                      <a:pt x="4875" y="5126"/>
                    </a:lnTo>
                    <a:lnTo>
                      <a:pt x="4687" y="5438"/>
                    </a:lnTo>
                    <a:lnTo>
                      <a:pt x="4625" y="5688"/>
                    </a:lnTo>
                    <a:lnTo>
                      <a:pt x="4562" y="5875"/>
                    </a:lnTo>
                    <a:lnTo>
                      <a:pt x="4750" y="6188"/>
                    </a:lnTo>
                    <a:lnTo>
                      <a:pt x="5000" y="6875"/>
                    </a:lnTo>
                    <a:lnTo>
                      <a:pt x="5062" y="7313"/>
                    </a:lnTo>
                    <a:lnTo>
                      <a:pt x="5000" y="7813"/>
                    </a:lnTo>
                    <a:lnTo>
                      <a:pt x="5000" y="7938"/>
                    </a:lnTo>
                    <a:lnTo>
                      <a:pt x="4937" y="8250"/>
                    </a:lnTo>
                    <a:lnTo>
                      <a:pt x="4812" y="8563"/>
                    </a:lnTo>
                    <a:lnTo>
                      <a:pt x="4625" y="8875"/>
                    </a:lnTo>
                    <a:lnTo>
                      <a:pt x="4437" y="9125"/>
                    </a:lnTo>
                    <a:lnTo>
                      <a:pt x="4125" y="9375"/>
                    </a:lnTo>
                    <a:lnTo>
                      <a:pt x="3937" y="9438"/>
                    </a:lnTo>
                    <a:lnTo>
                      <a:pt x="3750" y="9438"/>
                    </a:lnTo>
                    <a:lnTo>
                      <a:pt x="3562" y="9375"/>
                    </a:lnTo>
                    <a:lnTo>
                      <a:pt x="3375" y="9250"/>
                    </a:lnTo>
                    <a:lnTo>
                      <a:pt x="3187" y="8750"/>
                    </a:lnTo>
                    <a:lnTo>
                      <a:pt x="3062" y="8438"/>
                    </a:lnTo>
                    <a:lnTo>
                      <a:pt x="3062" y="8188"/>
                    </a:lnTo>
                    <a:lnTo>
                      <a:pt x="3187" y="7750"/>
                    </a:lnTo>
                    <a:lnTo>
                      <a:pt x="3187" y="7563"/>
                    </a:lnTo>
                    <a:lnTo>
                      <a:pt x="3062" y="7375"/>
                    </a:lnTo>
                    <a:lnTo>
                      <a:pt x="2938" y="7188"/>
                    </a:lnTo>
                    <a:lnTo>
                      <a:pt x="2875" y="7688"/>
                    </a:lnTo>
                    <a:lnTo>
                      <a:pt x="2813" y="7938"/>
                    </a:lnTo>
                    <a:lnTo>
                      <a:pt x="2688" y="8125"/>
                    </a:lnTo>
                    <a:lnTo>
                      <a:pt x="2625" y="8250"/>
                    </a:lnTo>
                    <a:lnTo>
                      <a:pt x="2500" y="8500"/>
                    </a:lnTo>
                    <a:lnTo>
                      <a:pt x="2375" y="8625"/>
                    </a:lnTo>
                    <a:lnTo>
                      <a:pt x="2188" y="8750"/>
                    </a:lnTo>
                    <a:lnTo>
                      <a:pt x="1813" y="9000"/>
                    </a:lnTo>
                    <a:lnTo>
                      <a:pt x="1375" y="9313"/>
                    </a:lnTo>
                    <a:lnTo>
                      <a:pt x="1188" y="9750"/>
                    </a:lnTo>
                    <a:lnTo>
                      <a:pt x="1000" y="10500"/>
                    </a:lnTo>
                    <a:lnTo>
                      <a:pt x="938" y="10625"/>
                    </a:lnTo>
                    <a:lnTo>
                      <a:pt x="813" y="10813"/>
                    </a:lnTo>
                    <a:lnTo>
                      <a:pt x="563" y="11188"/>
                    </a:lnTo>
                    <a:lnTo>
                      <a:pt x="500" y="11313"/>
                    </a:lnTo>
                    <a:lnTo>
                      <a:pt x="500" y="11500"/>
                    </a:lnTo>
                    <a:lnTo>
                      <a:pt x="500" y="11813"/>
                    </a:lnTo>
                    <a:lnTo>
                      <a:pt x="563" y="12125"/>
                    </a:lnTo>
                    <a:lnTo>
                      <a:pt x="625" y="12313"/>
                    </a:lnTo>
                    <a:lnTo>
                      <a:pt x="875" y="13313"/>
                    </a:lnTo>
                    <a:lnTo>
                      <a:pt x="1000" y="13938"/>
                    </a:lnTo>
                    <a:lnTo>
                      <a:pt x="1000" y="14562"/>
                    </a:lnTo>
                    <a:lnTo>
                      <a:pt x="938" y="15062"/>
                    </a:lnTo>
                    <a:lnTo>
                      <a:pt x="813" y="15500"/>
                    </a:lnTo>
                    <a:lnTo>
                      <a:pt x="625" y="15812"/>
                    </a:lnTo>
                    <a:lnTo>
                      <a:pt x="438" y="16187"/>
                    </a:lnTo>
                    <a:lnTo>
                      <a:pt x="313" y="16437"/>
                    </a:lnTo>
                    <a:lnTo>
                      <a:pt x="125" y="16812"/>
                    </a:lnTo>
                    <a:lnTo>
                      <a:pt x="0" y="17062"/>
                    </a:lnTo>
                    <a:lnTo>
                      <a:pt x="0" y="17250"/>
                    </a:lnTo>
                    <a:lnTo>
                      <a:pt x="188" y="17562"/>
                    </a:lnTo>
                    <a:lnTo>
                      <a:pt x="500" y="18125"/>
                    </a:lnTo>
                    <a:lnTo>
                      <a:pt x="750" y="18500"/>
                    </a:lnTo>
                    <a:lnTo>
                      <a:pt x="938" y="18750"/>
                    </a:lnTo>
                    <a:lnTo>
                      <a:pt x="1063" y="19062"/>
                    </a:lnTo>
                    <a:lnTo>
                      <a:pt x="1125" y="19625"/>
                    </a:lnTo>
                    <a:lnTo>
                      <a:pt x="1125" y="19937"/>
                    </a:lnTo>
                    <a:lnTo>
                      <a:pt x="1063" y="20187"/>
                    </a:lnTo>
                    <a:lnTo>
                      <a:pt x="1000" y="20312"/>
                    </a:lnTo>
                    <a:lnTo>
                      <a:pt x="938" y="20500"/>
                    </a:lnTo>
                    <a:lnTo>
                      <a:pt x="1250" y="20875"/>
                    </a:lnTo>
                    <a:lnTo>
                      <a:pt x="1750" y="21687"/>
                    </a:lnTo>
                    <a:lnTo>
                      <a:pt x="2625" y="22999"/>
                    </a:lnTo>
                    <a:lnTo>
                      <a:pt x="3187" y="23874"/>
                    </a:lnTo>
                    <a:lnTo>
                      <a:pt x="3562" y="24562"/>
                    </a:lnTo>
                    <a:lnTo>
                      <a:pt x="3750" y="24999"/>
                    </a:lnTo>
                    <a:lnTo>
                      <a:pt x="4062" y="25562"/>
                    </a:lnTo>
                    <a:lnTo>
                      <a:pt x="4125" y="25874"/>
                    </a:lnTo>
                    <a:lnTo>
                      <a:pt x="4187" y="26187"/>
                    </a:lnTo>
                    <a:lnTo>
                      <a:pt x="4250" y="26812"/>
                    </a:lnTo>
                    <a:lnTo>
                      <a:pt x="4312" y="27249"/>
                    </a:lnTo>
                    <a:lnTo>
                      <a:pt x="4375" y="27499"/>
                    </a:lnTo>
                    <a:lnTo>
                      <a:pt x="4500" y="27687"/>
                    </a:lnTo>
                    <a:lnTo>
                      <a:pt x="4562" y="27874"/>
                    </a:lnTo>
                    <a:lnTo>
                      <a:pt x="4687" y="28187"/>
                    </a:lnTo>
                    <a:lnTo>
                      <a:pt x="4687" y="28499"/>
                    </a:lnTo>
                    <a:lnTo>
                      <a:pt x="4687" y="28999"/>
                    </a:lnTo>
                    <a:lnTo>
                      <a:pt x="4687" y="29499"/>
                    </a:lnTo>
                    <a:lnTo>
                      <a:pt x="4687" y="30124"/>
                    </a:lnTo>
                    <a:lnTo>
                      <a:pt x="4687" y="30562"/>
                    </a:lnTo>
                    <a:lnTo>
                      <a:pt x="4625" y="30999"/>
                    </a:lnTo>
                    <a:lnTo>
                      <a:pt x="4500" y="31624"/>
                    </a:lnTo>
                    <a:lnTo>
                      <a:pt x="4250" y="33186"/>
                    </a:lnTo>
                    <a:lnTo>
                      <a:pt x="4000" y="34186"/>
                    </a:lnTo>
                    <a:lnTo>
                      <a:pt x="3875" y="34686"/>
                    </a:lnTo>
                    <a:lnTo>
                      <a:pt x="3812" y="34874"/>
                    </a:lnTo>
                    <a:lnTo>
                      <a:pt x="3687" y="35061"/>
                    </a:lnTo>
                    <a:lnTo>
                      <a:pt x="3625" y="35186"/>
                    </a:lnTo>
                    <a:lnTo>
                      <a:pt x="3562" y="35374"/>
                    </a:lnTo>
                    <a:lnTo>
                      <a:pt x="3250" y="35686"/>
                    </a:lnTo>
                    <a:lnTo>
                      <a:pt x="2813" y="36249"/>
                    </a:lnTo>
                    <a:lnTo>
                      <a:pt x="21624" y="31749"/>
                    </a:lnTo>
                    <a:lnTo>
                      <a:pt x="22874" y="31499"/>
                    </a:lnTo>
                    <a:lnTo>
                      <a:pt x="22874" y="31186"/>
                    </a:lnTo>
                    <a:lnTo>
                      <a:pt x="22999" y="30874"/>
                    </a:lnTo>
                    <a:lnTo>
                      <a:pt x="23311" y="30249"/>
                    </a:lnTo>
                    <a:lnTo>
                      <a:pt x="23624" y="29624"/>
                    </a:lnTo>
                    <a:lnTo>
                      <a:pt x="23811" y="28999"/>
                    </a:lnTo>
                    <a:lnTo>
                      <a:pt x="23874" y="28437"/>
                    </a:lnTo>
                    <a:lnTo>
                      <a:pt x="23811" y="27937"/>
                    </a:lnTo>
                    <a:lnTo>
                      <a:pt x="23811" y="27749"/>
                    </a:lnTo>
                    <a:lnTo>
                      <a:pt x="23749" y="27312"/>
                    </a:lnTo>
                    <a:lnTo>
                      <a:pt x="23811" y="26874"/>
                    </a:lnTo>
                    <a:lnTo>
                      <a:pt x="23936" y="26437"/>
                    </a:lnTo>
                    <a:lnTo>
                      <a:pt x="24061" y="26062"/>
                    </a:lnTo>
                    <a:lnTo>
                      <a:pt x="24186" y="25874"/>
                    </a:lnTo>
                    <a:lnTo>
                      <a:pt x="24374" y="25562"/>
                    </a:lnTo>
                    <a:lnTo>
                      <a:pt x="24561" y="25437"/>
                    </a:lnTo>
                    <a:lnTo>
                      <a:pt x="24686" y="25312"/>
                    </a:lnTo>
                    <a:lnTo>
                      <a:pt x="24749" y="24999"/>
                    </a:lnTo>
                    <a:lnTo>
                      <a:pt x="24749" y="24437"/>
                    </a:lnTo>
                    <a:lnTo>
                      <a:pt x="24874" y="23999"/>
                    </a:lnTo>
                    <a:lnTo>
                      <a:pt x="24999" y="23499"/>
                    </a:lnTo>
                    <a:lnTo>
                      <a:pt x="25186" y="23062"/>
                    </a:lnTo>
                    <a:lnTo>
                      <a:pt x="25311" y="22874"/>
                    </a:lnTo>
                    <a:lnTo>
                      <a:pt x="25436" y="22749"/>
                    </a:lnTo>
                    <a:lnTo>
                      <a:pt x="25686" y="22624"/>
                    </a:lnTo>
                    <a:lnTo>
                      <a:pt x="25874" y="22624"/>
                    </a:lnTo>
                    <a:lnTo>
                      <a:pt x="26061" y="22687"/>
                    </a:lnTo>
                    <a:lnTo>
                      <a:pt x="26124" y="22749"/>
                    </a:lnTo>
                    <a:lnTo>
                      <a:pt x="26311" y="22749"/>
                    </a:lnTo>
                    <a:lnTo>
                      <a:pt x="26436" y="22687"/>
                    </a:lnTo>
                    <a:lnTo>
                      <a:pt x="26623" y="22624"/>
                    </a:lnTo>
                    <a:lnTo>
                      <a:pt x="26686" y="22499"/>
                    </a:lnTo>
                    <a:lnTo>
                      <a:pt x="26686" y="22312"/>
                    </a:lnTo>
                    <a:lnTo>
                      <a:pt x="26748" y="22000"/>
                    </a:lnTo>
                    <a:lnTo>
                      <a:pt x="26686" y="21500"/>
                    </a:lnTo>
                    <a:lnTo>
                      <a:pt x="26561" y="20625"/>
                    </a:lnTo>
                    <a:lnTo>
                      <a:pt x="26436" y="20000"/>
                    </a:lnTo>
                    <a:lnTo>
                      <a:pt x="26373" y="19812"/>
                    </a:lnTo>
                    <a:lnTo>
                      <a:pt x="26248" y="19437"/>
                    </a:lnTo>
                    <a:lnTo>
                      <a:pt x="25999" y="18937"/>
                    </a:lnTo>
                    <a:lnTo>
                      <a:pt x="25811" y="18625"/>
                    </a:lnTo>
                    <a:lnTo>
                      <a:pt x="25436" y="18000"/>
                    </a:lnTo>
                    <a:lnTo>
                      <a:pt x="25311" y="17812"/>
                    </a:lnTo>
                    <a:lnTo>
                      <a:pt x="25249" y="17625"/>
                    </a:lnTo>
                    <a:lnTo>
                      <a:pt x="24936" y="16687"/>
                    </a:lnTo>
                    <a:lnTo>
                      <a:pt x="24436" y="15437"/>
                    </a:lnTo>
                    <a:lnTo>
                      <a:pt x="24186" y="15000"/>
                    </a:lnTo>
                    <a:lnTo>
                      <a:pt x="23936" y="14625"/>
                    </a:lnTo>
                    <a:lnTo>
                      <a:pt x="23749" y="14312"/>
                    </a:lnTo>
                    <a:lnTo>
                      <a:pt x="23624" y="14000"/>
                    </a:lnTo>
                    <a:lnTo>
                      <a:pt x="23561" y="13625"/>
                    </a:lnTo>
                    <a:lnTo>
                      <a:pt x="23374" y="12813"/>
                    </a:lnTo>
                    <a:lnTo>
                      <a:pt x="23249" y="12563"/>
                    </a:lnTo>
                    <a:lnTo>
                      <a:pt x="23186" y="12438"/>
                    </a:lnTo>
                    <a:lnTo>
                      <a:pt x="22874" y="12313"/>
                    </a:lnTo>
                    <a:lnTo>
                      <a:pt x="22436" y="12188"/>
                    </a:lnTo>
                    <a:lnTo>
                      <a:pt x="21811" y="12063"/>
                    </a:lnTo>
                    <a:lnTo>
                      <a:pt x="21436" y="12000"/>
                    </a:lnTo>
                    <a:lnTo>
                      <a:pt x="20999" y="12063"/>
                    </a:lnTo>
                    <a:lnTo>
                      <a:pt x="20811" y="12188"/>
                    </a:lnTo>
                    <a:lnTo>
                      <a:pt x="20186" y="12813"/>
                    </a:lnTo>
                    <a:lnTo>
                      <a:pt x="19874" y="13250"/>
                    </a:lnTo>
                    <a:lnTo>
                      <a:pt x="19624" y="13625"/>
                    </a:lnTo>
                    <a:lnTo>
                      <a:pt x="19436" y="14125"/>
                    </a:lnTo>
                    <a:lnTo>
                      <a:pt x="19186" y="14687"/>
                    </a:lnTo>
                    <a:lnTo>
                      <a:pt x="18811" y="15437"/>
                    </a:lnTo>
                    <a:lnTo>
                      <a:pt x="18499" y="16000"/>
                    </a:lnTo>
                    <a:lnTo>
                      <a:pt x="18249" y="16437"/>
                    </a:lnTo>
                    <a:lnTo>
                      <a:pt x="17999" y="16812"/>
                    </a:lnTo>
                    <a:lnTo>
                      <a:pt x="17749" y="17062"/>
                    </a:lnTo>
                    <a:lnTo>
                      <a:pt x="17499" y="17125"/>
                    </a:lnTo>
                    <a:lnTo>
                      <a:pt x="17249" y="17125"/>
                    </a:lnTo>
                    <a:lnTo>
                      <a:pt x="16999" y="17000"/>
                    </a:lnTo>
                    <a:lnTo>
                      <a:pt x="16437" y="16750"/>
                    </a:lnTo>
                    <a:lnTo>
                      <a:pt x="15937" y="16437"/>
                    </a:lnTo>
                    <a:lnTo>
                      <a:pt x="15687" y="16250"/>
                    </a:lnTo>
                    <a:lnTo>
                      <a:pt x="15562" y="16062"/>
                    </a:lnTo>
                    <a:lnTo>
                      <a:pt x="15437" y="15750"/>
                    </a:lnTo>
                    <a:lnTo>
                      <a:pt x="15374" y="15437"/>
                    </a:lnTo>
                    <a:lnTo>
                      <a:pt x="15312" y="15125"/>
                    </a:lnTo>
                    <a:lnTo>
                      <a:pt x="15312" y="15000"/>
                    </a:lnTo>
                    <a:lnTo>
                      <a:pt x="15249" y="14750"/>
                    </a:lnTo>
                    <a:lnTo>
                      <a:pt x="15312" y="14437"/>
                    </a:lnTo>
                    <a:lnTo>
                      <a:pt x="15374" y="14062"/>
                    </a:lnTo>
                    <a:lnTo>
                      <a:pt x="15562" y="13750"/>
                    </a:lnTo>
                    <a:lnTo>
                      <a:pt x="16187" y="12938"/>
                    </a:lnTo>
                    <a:lnTo>
                      <a:pt x="16624" y="12313"/>
                    </a:lnTo>
                    <a:lnTo>
                      <a:pt x="16874" y="11938"/>
                    </a:lnTo>
                    <a:lnTo>
                      <a:pt x="16937" y="11688"/>
                    </a:lnTo>
                    <a:lnTo>
                      <a:pt x="16999" y="11500"/>
                    </a:lnTo>
                    <a:lnTo>
                      <a:pt x="16999" y="11313"/>
                    </a:lnTo>
                    <a:lnTo>
                      <a:pt x="16999" y="11125"/>
                    </a:lnTo>
                    <a:lnTo>
                      <a:pt x="17062" y="10875"/>
                    </a:lnTo>
                    <a:lnTo>
                      <a:pt x="17124" y="10625"/>
                    </a:lnTo>
                    <a:lnTo>
                      <a:pt x="17312" y="10438"/>
                    </a:lnTo>
                    <a:lnTo>
                      <a:pt x="17437" y="10313"/>
                    </a:lnTo>
                    <a:lnTo>
                      <a:pt x="17749" y="10000"/>
                    </a:lnTo>
                    <a:lnTo>
                      <a:pt x="17812" y="9875"/>
                    </a:lnTo>
                    <a:lnTo>
                      <a:pt x="17874" y="9750"/>
                    </a:lnTo>
                    <a:lnTo>
                      <a:pt x="17937" y="9500"/>
                    </a:lnTo>
                    <a:lnTo>
                      <a:pt x="17999" y="8875"/>
                    </a:lnTo>
                    <a:lnTo>
                      <a:pt x="17999" y="8563"/>
                    </a:lnTo>
                    <a:lnTo>
                      <a:pt x="17937" y="8313"/>
                    </a:lnTo>
                    <a:lnTo>
                      <a:pt x="17687" y="7625"/>
                    </a:lnTo>
                    <a:lnTo>
                      <a:pt x="17374" y="6938"/>
                    </a:lnTo>
                    <a:lnTo>
                      <a:pt x="17187" y="6375"/>
                    </a:lnTo>
                    <a:lnTo>
                      <a:pt x="16687" y="5938"/>
                    </a:lnTo>
                    <a:lnTo>
                      <a:pt x="16187" y="5376"/>
                    </a:lnTo>
                    <a:lnTo>
                      <a:pt x="15999" y="5126"/>
                    </a:lnTo>
                    <a:lnTo>
                      <a:pt x="15749" y="4876"/>
                    </a:lnTo>
                    <a:lnTo>
                      <a:pt x="15687" y="4751"/>
                    </a:lnTo>
                    <a:lnTo>
                      <a:pt x="15624" y="4563"/>
                    </a:lnTo>
                    <a:lnTo>
                      <a:pt x="15687" y="4313"/>
                    </a:lnTo>
                    <a:lnTo>
                      <a:pt x="15874" y="4063"/>
                    </a:lnTo>
                    <a:lnTo>
                      <a:pt x="16124" y="3876"/>
                    </a:lnTo>
                    <a:lnTo>
                      <a:pt x="16312" y="3688"/>
                    </a:lnTo>
                    <a:lnTo>
                      <a:pt x="16499" y="3563"/>
                    </a:lnTo>
                    <a:lnTo>
                      <a:pt x="16312" y="3063"/>
                    </a:lnTo>
                    <a:lnTo>
                      <a:pt x="16187" y="2813"/>
                    </a:lnTo>
                    <a:lnTo>
                      <a:pt x="16062" y="2626"/>
                    </a:lnTo>
                    <a:lnTo>
                      <a:pt x="15749" y="2438"/>
                    </a:lnTo>
                    <a:lnTo>
                      <a:pt x="15187" y="2251"/>
                    </a:lnTo>
                    <a:lnTo>
                      <a:pt x="14124" y="1876"/>
                    </a:lnTo>
                    <a:lnTo>
                      <a:pt x="13749" y="1751"/>
                    </a:lnTo>
                    <a:lnTo>
                      <a:pt x="13062" y="1626"/>
                    </a:lnTo>
                    <a:lnTo>
                      <a:pt x="12187" y="1501"/>
                    </a:lnTo>
                    <a:lnTo>
                      <a:pt x="11812" y="1438"/>
                    </a:lnTo>
                    <a:lnTo>
                      <a:pt x="11187" y="1376"/>
                    </a:lnTo>
                    <a:lnTo>
                      <a:pt x="10749" y="1251"/>
                    </a:lnTo>
                    <a:lnTo>
                      <a:pt x="10437" y="1126"/>
                    </a:lnTo>
                    <a:lnTo>
                      <a:pt x="10187" y="1001"/>
                    </a:lnTo>
                    <a:lnTo>
                      <a:pt x="10000" y="938"/>
                    </a:lnTo>
                    <a:lnTo>
                      <a:pt x="9687" y="876"/>
                    </a:lnTo>
                    <a:lnTo>
                      <a:pt x="9062" y="751"/>
                    </a:lnTo>
                    <a:lnTo>
                      <a:pt x="8687" y="751"/>
                    </a:lnTo>
                    <a:lnTo>
                      <a:pt x="8312" y="626"/>
                    </a:lnTo>
                    <a:lnTo>
                      <a:pt x="7937" y="438"/>
                    </a:lnTo>
                    <a:lnTo>
                      <a:pt x="7625" y="251"/>
                    </a:lnTo>
                    <a:lnTo>
                      <a:pt x="7375" y="126"/>
                    </a:lnTo>
                    <a:lnTo>
                      <a:pt x="7187" y="63"/>
                    </a:lnTo>
                    <a:lnTo>
                      <a:pt x="7062" y="1"/>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85"/>
              <p:cNvSpPr/>
              <p:nvPr/>
            </p:nvSpPr>
            <p:spPr>
              <a:xfrm>
                <a:off x="4053274" y="3881946"/>
                <a:ext cx="1076208" cy="724278"/>
              </a:xfrm>
              <a:custGeom>
                <a:avLst/>
                <a:gdLst/>
                <a:ahLst/>
                <a:cxnLst/>
                <a:rect l="l" t="t" r="r" b="b"/>
                <a:pathLst>
                  <a:path w="65934" h="44373" extrusionOk="0">
                    <a:moveTo>
                      <a:pt x="41060" y="1"/>
                    </a:moveTo>
                    <a:lnTo>
                      <a:pt x="40810" y="188"/>
                    </a:lnTo>
                    <a:lnTo>
                      <a:pt x="40623" y="313"/>
                    </a:lnTo>
                    <a:lnTo>
                      <a:pt x="40748" y="813"/>
                    </a:lnTo>
                    <a:lnTo>
                      <a:pt x="40873" y="1876"/>
                    </a:lnTo>
                    <a:lnTo>
                      <a:pt x="41498" y="2875"/>
                    </a:lnTo>
                    <a:lnTo>
                      <a:pt x="41498" y="3125"/>
                    </a:lnTo>
                    <a:lnTo>
                      <a:pt x="41435" y="3500"/>
                    </a:lnTo>
                    <a:lnTo>
                      <a:pt x="41248" y="4000"/>
                    </a:lnTo>
                    <a:lnTo>
                      <a:pt x="41123" y="4188"/>
                    </a:lnTo>
                    <a:lnTo>
                      <a:pt x="40935" y="4250"/>
                    </a:lnTo>
                    <a:lnTo>
                      <a:pt x="40623" y="4250"/>
                    </a:lnTo>
                    <a:lnTo>
                      <a:pt x="40185" y="4188"/>
                    </a:lnTo>
                    <a:lnTo>
                      <a:pt x="39810" y="4063"/>
                    </a:lnTo>
                    <a:lnTo>
                      <a:pt x="39561" y="4000"/>
                    </a:lnTo>
                    <a:lnTo>
                      <a:pt x="39436" y="3813"/>
                    </a:lnTo>
                    <a:lnTo>
                      <a:pt x="39186" y="3500"/>
                    </a:lnTo>
                    <a:lnTo>
                      <a:pt x="39061" y="3188"/>
                    </a:lnTo>
                    <a:lnTo>
                      <a:pt x="38936" y="2938"/>
                    </a:lnTo>
                    <a:lnTo>
                      <a:pt x="38498" y="3125"/>
                    </a:lnTo>
                    <a:lnTo>
                      <a:pt x="37998" y="3375"/>
                    </a:lnTo>
                    <a:lnTo>
                      <a:pt x="37873" y="3438"/>
                    </a:lnTo>
                    <a:lnTo>
                      <a:pt x="32248" y="4250"/>
                    </a:lnTo>
                    <a:lnTo>
                      <a:pt x="31186" y="4563"/>
                    </a:lnTo>
                    <a:lnTo>
                      <a:pt x="29811" y="4875"/>
                    </a:lnTo>
                    <a:lnTo>
                      <a:pt x="29249" y="5063"/>
                    </a:lnTo>
                    <a:lnTo>
                      <a:pt x="28061" y="5313"/>
                    </a:lnTo>
                    <a:lnTo>
                      <a:pt x="27436" y="5438"/>
                    </a:lnTo>
                    <a:lnTo>
                      <a:pt x="26624" y="5563"/>
                    </a:lnTo>
                    <a:lnTo>
                      <a:pt x="25624" y="5813"/>
                    </a:lnTo>
                    <a:lnTo>
                      <a:pt x="21374" y="6125"/>
                    </a:lnTo>
                    <a:lnTo>
                      <a:pt x="21249" y="6188"/>
                    </a:lnTo>
                    <a:lnTo>
                      <a:pt x="20687" y="6500"/>
                    </a:lnTo>
                    <a:lnTo>
                      <a:pt x="20374" y="6625"/>
                    </a:lnTo>
                    <a:lnTo>
                      <a:pt x="20062" y="6688"/>
                    </a:lnTo>
                    <a:lnTo>
                      <a:pt x="19999" y="6688"/>
                    </a:lnTo>
                    <a:lnTo>
                      <a:pt x="19687" y="6625"/>
                    </a:lnTo>
                    <a:lnTo>
                      <a:pt x="19437" y="6500"/>
                    </a:lnTo>
                    <a:lnTo>
                      <a:pt x="19312" y="6313"/>
                    </a:lnTo>
                    <a:lnTo>
                      <a:pt x="19187" y="6125"/>
                    </a:lnTo>
                    <a:lnTo>
                      <a:pt x="19124" y="6000"/>
                    </a:lnTo>
                    <a:lnTo>
                      <a:pt x="18999" y="5813"/>
                    </a:lnTo>
                    <a:lnTo>
                      <a:pt x="18937" y="5563"/>
                    </a:lnTo>
                    <a:lnTo>
                      <a:pt x="18874" y="5188"/>
                    </a:lnTo>
                    <a:lnTo>
                      <a:pt x="18874" y="5000"/>
                    </a:lnTo>
                    <a:lnTo>
                      <a:pt x="18687" y="4750"/>
                    </a:lnTo>
                    <a:lnTo>
                      <a:pt x="18437" y="4500"/>
                    </a:lnTo>
                    <a:lnTo>
                      <a:pt x="18249" y="4313"/>
                    </a:lnTo>
                    <a:lnTo>
                      <a:pt x="18062" y="4438"/>
                    </a:lnTo>
                    <a:lnTo>
                      <a:pt x="17874" y="4625"/>
                    </a:lnTo>
                    <a:lnTo>
                      <a:pt x="17687" y="4750"/>
                    </a:lnTo>
                    <a:lnTo>
                      <a:pt x="17437" y="4875"/>
                    </a:lnTo>
                    <a:lnTo>
                      <a:pt x="17062" y="4938"/>
                    </a:lnTo>
                    <a:lnTo>
                      <a:pt x="15437" y="5125"/>
                    </a:lnTo>
                    <a:lnTo>
                      <a:pt x="15437" y="5188"/>
                    </a:lnTo>
                    <a:lnTo>
                      <a:pt x="15312" y="5313"/>
                    </a:lnTo>
                    <a:lnTo>
                      <a:pt x="15187" y="5375"/>
                    </a:lnTo>
                    <a:lnTo>
                      <a:pt x="14937" y="5500"/>
                    </a:lnTo>
                    <a:lnTo>
                      <a:pt x="14687" y="5500"/>
                    </a:lnTo>
                    <a:lnTo>
                      <a:pt x="13625" y="5625"/>
                    </a:lnTo>
                    <a:lnTo>
                      <a:pt x="12812" y="5625"/>
                    </a:lnTo>
                    <a:lnTo>
                      <a:pt x="11687" y="6063"/>
                    </a:lnTo>
                    <a:lnTo>
                      <a:pt x="10250" y="6313"/>
                    </a:lnTo>
                    <a:lnTo>
                      <a:pt x="10187" y="6313"/>
                    </a:lnTo>
                    <a:lnTo>
                      <a:pt x="10125" y="6500"/>
                    </a:lnTo>
                    <a:lnTo>
                      <a:pt x="9937" y="6563"/>
                    </a:lnTo>
                    <a:lnTo>
                      <a:pt x="9312" y="6688"/>
                    </a:lnTo>
                    <a:lnTo>
                      <a:pt x="8250" y="6875"/>
                    </a:lnTo>
                    <a:lnTo>
                      <a:pt x="6813" y="7125"/>
                    </a:lnTo>
                    <a:lnTo>
                      <a:pt x="4500" y="7625"/>
                    </a:lnTo>
                    <a:lnTo>
                      <a:pt x="4250" y="7688"/>
                    </a:lnTo>
                    <a:lnTo>
                      <a:pt x="1063" y="8563"/>
                    </a:lnTo>
                    <a:lnTo>
                      <a:pt x="563" y="8688"/>
                    </a:lnTo>
                    <a:lnTo>
                      <a:pt x="1" y="8688"/>
                    </a:lnTo>
                    <a:lnTo>
                      <a:pt x="1" y="9188"/>
                    </a:lnTo>
                    <a:lnTo>
                      <a:pt x="63" y="9375"/>
                    </a:lnTo>
                    <a:lnTo>
                      <a:pt x="126" y="9500"/>
                    </a:lnTo>
                    <a:lnTo>
                      <a:pt x="563" y="10000"/>
                    </a:lnTo>
                    <a:lnTo>
                      <a:pt x="1063" y="10438"/>
                    </a:lnTo>
                    <a:lnTo>
                      <a:pt x="1500" y="10688"/>
                    </a:lnTo>
                    <a:lnTo>
                      <a:pt x="1875" y="10938"/>
                    </a:lnTo>
                    <a:lnTo>
                      <a:pt x="2188" y="11125"/>
                    </a:lnTo>
                    <a:lnTo>
                      <a:pt x="2313" y="11375"/>
                    </a:lnTo>
                    <a:lnTo>
                      <a:pt x="2375" y="11500"/>
                    </a:lnTo>
                    <a:lnTo>
                      <a:pt x="2313" y="11625"/>
                    </a:lnTo>
                    <a:lnTo>
                      <a:pt x="2188" y="11937"/>
                    </a:lnTo>
                    <a:lnTo>
                      <a:pt x="2125" y="12000"/>
                    </a:lnTo>
                    <a:lnTo>
                      <a:pt x="2563" y="12500"/>
                    </a:lnTo>
                    <a:lnTo>
                      <a:pt x="2625" y="12625"/>
                    </a:lnTo>
                    <a:lnTo>
                      <a:pt x="2625" y="12750"/>
                    </a:lnTo>
                    <a:lnTo>
                      <a:pt x="2500" y="13187"/>
                    </a:lnTo>
                    <a:lnTo>
                      <a:pt x="2438" y="13312"/>
                    </a:lnTo>
                    <a:lnTo>
                      <a:pt x="2188" y="13625"/>
                    </a:lnTo>
                    <a:lnTo>
                      <a:pt x="2188" y="13687"/>
                    </a:lnTo>
                    <a:lnTo>
                      <a:pt x="2375" y="13687"/>
                    </a:lnTo>
                    <a:lnTo>
                      <a:pt x="2500" y="13625"/>
                    </a:lnTo>
                    <a:lnTo>
                      <a:pt x="2688" y="13500"/>
                    </a:lnTo>
                    <a:lnTo>
                      <a:pt x="2875" y="13375"/>
                    </a:lnTo>
                    <a:lnTo>
                      <a:pt x="3125" y="13250"/>
                    </a:lnTo>
                    <a:lnTo>
                      <a:pt x="3313" y="12750"/>
                    </a:lnTo>
                    <a:lnTo>
                      <a:pt x="3500" y="12375"/>
                    </a:lnTo>
                    <a:lnTo>
                      <a:pt x="3500" y="12250"/>
                    </a:lnTo>
                    <a:lnTo>
                      <a:pt x="3938" y="11750"/>
                    </a:lnTo>
                    <a:lnTo>
                      <a:pt x="4063" y="11687"/>
                    </a:lnTo>
                    <a:lnTo>
                      <a:pt x="4188" y="11687"/>
                    </a:lnTo>
                    <a:lnTo>
                      <a:pt x="5250" y="11500"/>
                    </a:lnTo>
                    <a:lnTo>
                      <a:pt x="5375" y="11500"/>
                    </a:lnTo>
                    <a:lnTo>
                      <a:pt x="5563" y="11625"/>
                    </a:lnTo>
                    <a:lnTo>
                      <a:pt x="5625" y="11750"/>
                    </a:lnTo>
                    <a:lnTo>
                      <a:pt x="5563" y="11937"/>
                    </a:lnTo>
                    <a:lnTo>
                      <a:pt x="5438" y="12312"/>
                    </a:lnTo>
                    <a:lnTo>
                      <a:pt x="5438" y="12312"/>
                    </a:lnTo>
                    <a:lnTo>
                      <a:pt x="5563" y="12250"/>
                    </a:lnTo>
                    <a:lnTo>
                      <a:pt x="5750" y="12187"/>
                    </a:lnTo>
                    <a:lnTo>
                      <a:pt x="6688" y="11937"/>
                    </a:lnTo>
                    <a:lnTo>
                      <a:pt x="7313" y="11750"/>
                    </a:lnTo>
                    <a:lnTo>
                      <a:pt x="7688" y="11562"/>
                    </a:lnTo>
                    <a:lnTo>
                      <a:pt x="7875" y="11437"/>
                    </a:lnTo>
                    <a:lnTo>
                      <a:pt x="8125" y="11125"/>
                    </a:lnTo>
                    <a:lnTo>
                      <a:pt x="8375" y="10938"/>
                    </a:lnTo>
                    <a:lnTo>
                      <a:pt x="8687" y="10750"/>
                    </a:lnTo>
                    <a:lnTo>
                      <a:pt x="9000" y="10625"/>
                    </a:lnTo>
                    <a:lnTo>
                      <a:pt x="9937" y="10313"/>
                    </a:lnTo>
                    <a:lnTo>
                      <a:pt x="10125" y="10313"/>
                    </a:lnTo>
                    <a:lnTo>
                      <a:pt x="10312" y="10438"/>
                    </a:lnTo>
                    <a:lnTo>
                      <a:pt x="10375" y="10563"/>
                    </a:lnTo>
                    <a:lnTo>
                      <a:pt x="10312" y="10750"/>
                    </a:lnTo>
                    <a:lnTo>
                      <a:pt x="10062" y="11250"/>
                    </a:lnTo>
                    <a:lnTo>
                      <a:pt x="10375" y="11312"/>
                    </a:lnTo>
                    <a:lnTo>
                      <a:pt x="10937" y="11312"/>
                    </a:lnTo>
                    <a:lnTo>
                      <a:pt x="11437" y="11250"/>
                    </a:lnTo>
                    <a:lnTo>
                      <a:pt x="11625" y="11250"/>
                    </a:lnTo>
                    <a:lnTo>
                      <a:pt x="12062" y="11312"/>
                    </a:lnTo>
                    <a:lnTo>
                      <a:pt x="12562" y="11437"/>
                    </a:lnTo>
                    <a:lnTo>
                      <a:pt x="12750" y="11562"/>
                    </a:lnTo>
                    <a:lnTo>
                      <a:pt x="12875" y="11687"/>
                    </a:lnTo>
                    <a:lnTo>
                      <a:pt x="12937" y="11750"/>
                    </a:lnTo>
                    <a:lnTo>
                      <a:pt x="13125" y="11875"/>
                    </a:lnTo>
                    <a:lnTo>
                      <a:pt x="13250" y="11875"/>
                    </a:lnTo>
                    <a:lnTo>
                      <a:pt x="13375" y="11937"/>
                    </a:lnTo>
                    <a:lnTo>
                      <a:pt x="13562" y="12062"/>
                    </a:lnTo>
                    <a:lnTo>
                      <a:pt x="13812" y="12187"/>
                    </a:lnTo>
                    <a:lnTo>
                      <a:pt x="13875" y="12250"/>
                    </a:lnTo>
                    <a:lnTo>
                      <a:pt x="13812" y="12625"/>
                    </a:lnTo>
                    <a:lnTo>
                      <a:pt x="14000" y="12312"/>
                    </a:lnTo>
                    <a:lnTo>
                      <a:pt x="14000" y="12375"/>
                    </a:lnTo>
                    <a:lnTo>
                      <a:pt x="14062" y="12250"/>
                    </a:lnTo>
                    <a:lnTo>
                      <a:pt x="14187" y="12062"/>
                    </a:lnTo>
                    <a:lnTo>
                      <a:pt x="14375" y="11875"/>
                    </a:lnTo>
                    <a:lnTo>
                      <a:pt x="14687" y="11687"/>
                    </a:lnTo>
                    <a:lnTo>
                      <a:pt x="14812" y="11625"/>
                    </a:lnTo>
                    <a:lnTo>
                      <a:pt x="15000" y="11562"/>
                    </a:lnTo>
                    <a:lnTo>
                      <a:pt x="15312" y="11625"/>
                    </a:lnTo>
                    <a:lnTo>
                      <a:pt x="15562" y="11812"/>
                    </a:lnTo>
                    <a:lnTo>
                      <a:pt x="15750" y="11937"/>
                    </a:lnTo>
                    <a:lnTo>
                      <a:pt x="15937" y="12000"/>
                    </a:lnTo>
                    <a:lnTo>
                      <a:pt x="16312" y="12062"/>
                    </a:lnTo>
                    <a:lnTo>
                      <a:pt x="16499" y="12125"/>
                    </a:lnTo>
                    <a:lnTo>
                      <a:pt x="16624" y="12250"/>
                    </a:lnTo>
                    <a:lnTo>
                      <a:pt x="16687" y="12437"/>
                    </a:lnTo>
                    <a:lnTo>
                      <a:pt x="16687" y="12750"/>
                    </a:lnTo>
                    <a:lnTo>
                      <a:pt x="16749" y="12875"/>
                    </a:lnTo>
                    <a:lnTo>
                      <a:pt x="16812" y="13062"/>
                    </a:lnTo>
                    <a:lnTo>
                      <a:pt x="17437" y="13375"/>
                    </a:lnTo>
                    <a:lnTo>
                      <a:pt x="17937" y="13562"/>
                    </a:lnTo>
                    <a:lnTo>
                      <a:pt x="18124" y="13687"/>
                    </a:lnTo>
                    <a:lnTo>
                      <a:pt x="18187" y="13750"/>
                    </a:lnTo>
                    <a:lnTo>
                      <a:pt x="18562" y="14062"/>
                    </a:lnTo>
                    <a:lnTo>
                      <a:pt x="19124" y="14437"/>
                    </a:lnTo>
                    <a:lnTo>
                      <a:pt x="19249" y="14500"/>
                    </a:lnTo>
                    <a:lnTo>
                      <a:pt x="19249" y="14687"/>
                    </a:lnTo>
                    <a:lnTo>
                      <a:pt x="19249" y="15062"/>
                    </a:lnTo>
                    <a:lnTo>
                      <a:pt x="19187" y="15375"/>
                    </a:lnTo>
                    <a:lnTo>
                      <a:pt x="19187" y="15375"/>
                    </a:lnTo>
                    <a:lnTo>
                      <a:pt x="19374" y="15312"/>
                    </a:lnTo>
                    <a:lnTo>
                      <a:pt x="20124" y="14812"/>
                    </a:lnTo>
                    <a:lnTo>
                      <a:pt x="20562" y="14500"/>
                    </a:lnTo>
                    <a:lnTo>
                      <a:pt x="20999" y="14250"/>
                    </a:lnTo>
                    <a:lnTo>
                      <a:pt x="21937" y="13875"/>
                    </a:lnTo>
                    <a:lnTo>
                      <a:pt x="22687" y="13187"/>
                    </a:lnTo>
                    <a:lnTo>
                      <a:pt x="23312" y="12562"/>
                    </a:lnTo>
                    <a:lnTo>
                      <a:pt x="23437" y="12437"/>
                    </a:lnTo>
                    <a:lnTo>
                      <a:pt x="23624" y="12437"/>
                    </a:lnTo>
                    <a:lnTo>
                      <a:pt x="24186" y="12312"/>
                    </a:lnTo>
                    <a:lnTo>
                      <a:pt x="24749" y="12187"/>
                    </a:lnTo>
                    <a:lnTo>
                      <a:pt x="24936" y="11750"/>
                    </a:lnTo>
                    <a:lnTo>
                      <a:pt x="24749" y="11375"/>
                    </a:lnTo>
                    <a:lnTo>
                      <a:pt x="24749" y="11187"/>
                    </a:lnTo>
                    <a:lnTo>
                      <a:pt x="24749" y="10938"/>
                    </a:lnTo>
                    <a:lnTo>
                      <a:pt x="24811" y="10813"/>
                    </a:lnTo>
                    <a:lnTo>
                      <a:pt x="24936" y="10688"/>
                    </a:lnTo>
                    <a:lnTo>
                      <a:pt x="25249" y="10500"/>
                    </a:lnTo>
                    <a:lnTo>
                      <a:pt x="26374" y="10125"/>
                    </a:lnTo>
                    <a:lnTo>
                      <a:pt x="27249" y="9875"/>
                    </a:lnTo>
                    <a:lnTo>
                      <a:pt x="27311" y="9875"/>
                    </a:lnTo>
                    <a:lnTo>
                      <a:pt x="28124" y="9938"/>
                    </a:lnTo>
                    <a:lnTo>
                      <a:pt x="29186" y="10188"/>
                    </a:lnTo>
                    <a:lnTo>
                      <a:pt x="29624" y="10313"/>
                    </a:lnTo>
                    <a:lnTo>
                      <a:pt x="30749" y="10625"/>
                    </a:lnTo>
                    <a:lnTo>
                      <a:pt x="31249" y="10813"/>
                    </a:lnTo>
                    <a:lnTo>
                      <a:pt x="31686" y="11062"/>
                    </a:lnTo>
                    <a:lnTo>
                      <a:pt x="32248" y="11562"/>
                    </a:lnTo>
                    <a:lnTo>
                      <a:pt x="32811" y="12125"/>
                    </a:lnTo>
                    <a:lnTo>
                      <a:pt x="33061" y="12437"/>
                    </a:lnTo>
                    <a:lnTo>
                      <a:pt x="33373" y="12625"/>
                    </a:lnTo>
                    <a:lnTo>
                      <a:pt x="33748" y="12937"/>
                    </a:lnTo>
                    <a:lnTo>
                      <a:pt x="34311" y="13375"/>
                    </a:lnTo>
                    <a:lnTo>
                      <a:pt x="34936" y="13687"/>
                    </a:lnTo>
                    <a:lnTo>
                      <a:pt x="35436" y="13937"/>
                    </a:lnTo>
                    <a:lnTo>
                      <a:pt x="35873" y="14250"/>
                    </a:lnTo>
                    <a:lnTo>
                      <a:pt x="36248" y="14625"/>
                    </a:lnTo>
                    <a:lnTo>
                      <a:pt x="36436" y="15000"/>
                    </a:lnTo>
                    <a:lnTo>
                      <a:pt x="36561" y="15250"/>
                    </a:lnTo>
                    <a:lnTo>
                      <a:pt x="36686" y="15437"/>
                    </a:lnTo>
                    <a:lnTo>
                      <a:pt x="36998" y="15437"/>
                    </a:lnTo>
                    <a:lnTo>
                      <a:pt x="37123" y="15187"/>
                    </a:lnTo>
                    <a:lnTo>
                      <a:pt x="37186" y="15062"/>
                    </a:lnTo>
                    <a:lnTo>
                      <a:pt x="37373" y="15000"/>
                    </a:lnTo>
                    <a:lnTo>
                      <a:pt x="38248" y="14937"/>
                    </a:lnTo>
                    <a:lnTo>
                      <a:pt x="38436" y="14937"/>
                    </a:lnTo>
                    <a:lnTo>
                      <a:pt x="38561" y="15062"/>
                    </a:lnTo>
                    <a:lnTo>
                      <a:pt x="39248" y="16250"/>
                    </a:lnTo>
                    <a:lnTo>
                      <a:pt x="39311" y="16250"/>
                    </a:lnTo>
                    <a:lnTo>
                      <a:pt x="39685" y="16562"/>
                    </a:lnTo>
                    <a:lnTo>
                      <a:pt x="39873" y="16812"/>
                    </a:lnTo>
                    <a:lnTo>
                      <a:pt x="40060" y="17125"/>
                    </a:lnTo>
                    <a:lnTo>
                      <a:pt x="40560" y="18125"/>
                    </a:lnTo>
                    <a:lnTo>
                      <a:pt x="40873" y="19000"/>
                    </a:lnTo>
                    <a:lnTo>
                      <a:pt x="40998" y="19499"/>
                    </a:lnTo>
                    <a:lnTo>
                      <a:pt x="41060" y="19999"/>
                    </a:lnTo>
                    <a:lnTo>
                      <a:pt x="41060" y="20437"/>
                    </a:lnTo>
                    <a:lnTo>
                      <a:pt x="41123" y="21124"/>
                    </a:lnTo>
                    <a:lnTo>
                      <a:pt x="41185" y="21812"/>
                    </a:lnTo>
                    <a:lnTo>
                      <a:pt x="41185" y="22187"/>
                    </a:lnTo>
                    <a:lnTo>
                      <a:pt x="41123" y="22624"/>
                    </a:lnTo>
                    <a:lnTo>
                      <a:pt x="40935" y="23687"/>
                    </a:lnTo>
                    <a:lnTo>
                      <a:pt x="40748" y="24624"/>
                    </a:lnTo>
                    <a:lnTo>
                      <a:pt x="41060" y="25249"/>
                    </a:lnTo>
                    <a:lnTo>
                      <a:pt x="41310" y="25687"/>
                    </a:lnTo>
                    <a:lnTo>
                      <a:pt x="41498" y="25999"/>
                    </a:lnTo>
                    <a:lnTo>
                      <a:pt x="41748" y="26249"/>
                    </a:lnTo>
                    <a:lnTo>
                      <a:pt x="42060" y="26624"/>
                    </a:lnTo>
                    <a:lnTo>
                      <a:pt x="42248" y="26812"/>
                    </a:lnTo>
                    <a:lnTo>
                      <a:pt x="42373" y="26874"/>
                    </a:lnTo>
                    <a:lnTo>
                      <a:pt x="42560" y="26749"/>
                    </a:lnTo>
                    <a:lnTo>
                      <a:pt x="42623" y="26624"/>
                    </a:lnTo>
                    <a:lnTo>
                      <a:pt x="42498" y="26437"/>
                    </a:lnTo>
                    <a:lnTo>
                      <a:pt x="42373" y="26187"/>
                    </a:lnTo>
                    <a:lnTo>
                      <a:pt x="42248" y="25937"/>
                    </a:lnTo>
                    <a:lnTo>
                      <a:pt x="41998" y="25562"/>
                    </a:lnTo>
                    <a:lnTo>
                      <a:pt x="41810" y="25374"/>
                    </a:lnTo>
                    <a:lnTo>
                      <a:pt x="41623" y="25249"/>
                    </a:lnTo>
                    <a:lnTo>
                      <a:pt x="41435" y="25062"/>
                    </a:lnTo>
                    <a:lnTo>
                      <a:pt x="41373" y="24937"/>
                    </a:lnTo>
                    <a:lnTo>
                      <a:pt x="41310" y="24749"/>
                    </a:lnTo>
                    <a:lnTo>
                      <a:pt x="41310" y="24624"/>
                    </a:lnTo>
                    <a:lnTo>
                      <a:pt x="41373" y="24499"/>
                    </a:lnTo>
                    <a:lnTo>
                      <a:pt x="41498" y="24312"/>
                    </a:lnTo>
                    <a:lnTo>
                      <a:pt x="41748" y="24124"/>
                    </a:lnTo>
                    <a:lnTo>
                      <a:pt x="42060" y="23937"/>
                    </a:lnTo>
                    <a:lnTo>
                      <a:pt x="42373" y="23812"/>
                    </a:lnTo>
                    <a:lnTo>
                      <a:pt x="42685" y="23749"/>
                    </a:lnTo>
                    <a:lnTo>
                      <a:pt x="42873" y="23812"/>
                    </a:lnTo>
                    <a:lnTo>
                      <a:pt x="43060" y="23874"/>
                    </a:lnTo>
                    <a:lnTo>
                      <a:pt x="43185" y="23999"/>
                    </a:lnTo>
                    <a:lnTo>
                      <a:pt x="43248" y="24187"/>
                    </a:lnTo>
                    <a:lnTo>
                      <a:pt x="43248" y="24499"/>
                    </a:lnTo>
                    <a:lnTo>
                      <a:pt x="43185" y="24749"/>
                    </a:lnTo>
                    <a:lnTo>
                      <a:pt x="43623" y="24749"/>
                    </a:lnTo>
                    <a:lnTo>
                      <a:pt x="43873" y="24624"/>
                    </a:lnTo>
                    <a:lnTo>
                      <a:pt x="44123" y="24437"/>
                    </a:lnTo>
                    <a:lnTo>
                      <a:pt x="44248" y="24374"/>
                    </a:lnTo>
                    <a:lnTo>
                      <a:pt x="44373" y="24374"/>
                    </a:lnTo>
                    <a:lnTo>
                      <a:pt x="44623" y="24437"/>
                    </a:lnTo>
                    <a:lnTo>
                      <a:pt x="44748" y="24499"/>
                    </a:lnTo>
                    <a:lnTo>
                      <a:pt x="44810" y="24624"/>
                    </a:lnTo>
                    <a:lnTo>
                      <a:pt x="44935" y="24874"/>
                    </a:lnTo>
                    <a:lnTo>
                      <a:pt x="44873" y="25124"/>
                    </a:lnTo>
                    <a:lnTo>
                      <a:pt x="44748" y="25562"/>
                    </a:lnTo>
                    <a:lnTo>
                      <a:pt x="44373" y="26187"/>
                    </a:lnTo>
                    <a:lnTo>
                      <a:pt x="44185" y="26499"/>
                    </a:lnTo>
                    <a:lnTo>
                      <a:pt x="44123" y="26687"/>
                    </a:lnTo>
                    <a:lnTo>
                      <a:pt x="44123" y="26812"/>
                    </a:lnTo>
                    <a:lnTo>
                      <a:pt x="44123" y="27249"/>
                    </a:lnTo>
                    <a:lnTo>
                      <a:pt x="43998" y="27624"/>
                    </a:lnTo>
                    <a:lnTo>
                      <a:pt x="43810" y="28061"/>
                    </a:lnTo>
                    <a:lnTo>
                      <a:pt x="43685" y="28186"/>
                    </a:lnTo>
                    <a:lnTo>
                      <a:pt x="43498" y="28311"/>
                    </a:lnTo>
                    <a:lnTo>
                      <a:pt x="43435" y="28436"/>
                    </a:lnTo>
                    <a:lnTo>
                      <a:pt x="43685" y="28811"/>
                    </a:lnTo>
                    <a:lnTo>
                      <a:pt x="43998" y="29249"/>
                    </a:lnTo>
                    <a:lnTo>
                      <a:pt x="44185" y="29374"/>
                    </a:lnTo>
                    <a:lnTo>
                      <a:pt x="44435" y="29561"/>
                    </a:lnTo>
                    <a:lnTo>
                      <a:pt x="44748" y="29749"/>
                    </a:lnTo>
                    <a:lnTo>
                      <a:pt x="44998" y="29999"/>
                    </a:lnTo>
                    <a:lnTo>
                      <a:pt x="45185" y="30186"/>
                    </a:lnTo>
                    <a:lnTo>
                      <a:pt x="45248" y="30374"/>
                    </a:lnTo>
                    <a:lnTo>
                      <a:pt x="45373" y="30811"/>
                    </a:lnTo>
                    <a:lnTo>
                      <a:pt x="45435" y="31311"/>
                    </a:lnTo>
                    <a:lnTo>
                      <a:pt x="45560" y="31561"/>
                    </a:lnTo>
                    <a:lnTo>
                      <a:pt x="45748" y="31874"/>
                    </a:lnTo>
                    <a:lnTo>
                      <a:pt x="46060" y="32311"/>
                    </a:lnTo>
                    <a:lnTo>
                      <a:pt x="46310" y="32499"/>
                    </a:lnTo>
                    <a:lnTo>
                      <a:pt x="46498" y="32624"/>
                    </a:lnTo>
                    <a:lnTo>
                      <a:pt x="46623" y="32624"/>
                    </a:lnTo>
                    <a:lnTo>
                      <a:pt x="47685" y="32811"/>
                    </a:lnTo>
                    <a:lnTo>
                      <a:pt x="47810" y="32561"/>
                    </a:lnTo>
                    <a:lnTo>
                      <a:pt x="47997" y="32436"/>
                    </a:lnTo>
                    <a:lnTo>
                      <a:pt x="48310" y="32374"/>
                    </a:lnTo>
                    <a:lnTo>
                      <a:pt x="48747" y="32436"/>
                    </a:lnTo>
                    <a:lnTo>
                      <a:pt x="49185" y="32624"/>
                    </a:lnTo>
                    <a:lnTo>
                      <a:pt x="49372" y="32749"/>
                    </a:lnTo>
                    <a:lnTo>
                      <a:pt x="49560" y="32936"/>
                    </a:lnTo>
                    <a:lnTo>
                      <a:pt x="49685" y="33124"/>
                    </a:lnTo>
                    <a:lnTo>
                      <a:pt x="49747" y="33311"/>
                    </a:lnTo>
                    <a:lnTo>
                      <a:pt x="49935" y="33811"/>
                    </a:lnTo>
                    <a:lnTo>
                      <a:pt x="50185" y="34561"/>
                    </a:lnTo>
                    <a:lnTo>
                      <a:pt x="50247" y="34999"/>
                    </a:lnTo>
                    <a:lnTo>
                      <a:pt x="50310" y="35124"/>
                    </a:lnTo>
                    <a:lnTo>
                      <a:pt x="50372" y="35249"/>
                    </a:lnTo>
                    <a:lnTo>
                      <a:pt x="50497" y="35374"/>
                    </a:lnTo>
                    <a:lnTo>
                      <a:pt x="50747" y="35561"/>
                    </a:lnTo>
                    <a:lnTo>
                      <a:pt x="51060" y="35624"/>
                    </a:lnTo>
                    <a:lnTo>
                      <a:pt x="51247" y="35624"/>
                    </a:lnTo>
                    <a:lnTo>
                      <a:pt x="51560" y="35686"/>
                    </a:lnTo>
                    <a:lnTo>
                      <a:pt x="51810" y="35749"/>
                    </a:lnTo>
                    <a:lnTo>
                      <a:pt x="52060" y="35874"/>
                    </a:lnTo>
                    <a:lnTo>
                      <a:pt x="52310" y="36186"/>
                    </a:lnTo>
                    <a:lnTo>
                      <a:pt x="52747" y="36748"/>
                    </a:lnTo>
                    <a:lnTo>
                      <a:pt x="53185" y="37373"/>
                    </a:lnTo>
                    <a:lnTo>
                      <a:pt x="53435" y="37998"/>
                    </a:lnTo>
                    <a:lnTo>
                      <a:pt x="53622" y="38436"/>
                    </a:lnTo>
                    <a:lnTo>
                      <a:pt x="53622" y="38686"/>
                    </a:lnTo>
                    <a:lnTo>
                      <a:pt x="53560" y="38873"/>
                    </a:lnTo>
                    <a:lnTo>
                      <a:pt x="53497" y="38998"/>
                    </a:lnTo>
                    <a:lnTo>
                      <a:pt x="53810" y="39123"/>
                    </a:lnTo>
                    <a:lnTo>
                      <a:pt x="54185" y="39186"/>
                    </a:lnTo>
                    <a:lnTo>
                      <a:pt x="54497" y="39248"/>
                    </a:lnTo>
                    <a:lnTo>
                      <a:pt x="55060" y="39311"/>
                    </a:lnTo>
                    <a:lnTo>
                      <a:pt x="55434" y="39311"/>
                    </a:lnTo>
                    <a:lnTo>
                      <a:pt x="55809" y="39373"/>
                    </a:lnTo>
                    <a:lnTo>
                      <a:pt x="56559" y="39748"/>
                    </a:lnTo>
                    <a:lnTo>
                      <a:pt x="57372" y="40248"/>
                    </a:lnTo>
                    <a:lnTo>
                      <a:pt x="57809" y="40686"/>
                    </a:lnTo>
                    <a:lnTo>
                      <a:pt x="58372" y="41248"/>
                    </a:lnTo>
                    <a:lnTo>
                      <a:pt x="58934" y="41748"/>
                    </a:lnTo>
                    <a:lnTo>
                      <a:pt x="59309" y="42123"/>
                    </a:lnTo>
                    <a:lnTo>
                      <a:pt x="59747" y="42248"/>
                    </a:lnTo>
                    <a:lnTo>
                      <a:pt x="59809" y="42311"/>
                    </a:lnTo>
                    <a:lnTo>
                      <a:pt x="60372" y="42373"/>
                    </a:lnTo>
                    <a:lnTo>
                      <a:pt x="60809" y="42436"/>
                    </a:lnTo>
                    <a:lnTo>
                      <a:pt x="60997" y="42436"/>
                    </a:lnTo>
                    <a:lnTo>
                      <a:pt x="61059" y="42561"/>
                    </a:lnTo>
                    <a:lnTo>
                      <a:pt x="61372" y="43061"/>
                    </a:lnTo>
                    <a:lnTo>
                      <a:pt x="61497" y="43373"/>
                    </a:lnTo>
                    <a:lnTo>
                      <a:pt x="61559" y="43498"/>
                    </a:lnTo>
                    <a:lnTo>
                      <a:pt x="61559" y="43623"/>
                    </a:lnTo>
                    <a:lnTo>
                      <a:pt x="61497" y="43748"/>
                    </a:lnTo>
                    <a:lnTo>
                      <a:pt x="61372" y="43873"/>
                    </a:lnTo>
                    <a:lnTo>
                      <a:pt x="60997" y="44061"/>
                    </a:lnTo>
                    <a:lnTo>
                      <a:pt x="60247" y="44186"/>
                    </a:lnTo>
                    <a:lnTo>
                      <a:pt x="60309" y="44373"/>
                    </a:lnTo>
                    <a:lnTo>
                      <a:pt x="60997" y="44311"/>
                    </a:lnTo>
                    <a:lnTo>
                      <a:pt x="61247" y="44186"/>
                    </a:lnTo>
                    <a:lnTo>
                      <a:pt x="61559" y="43998"/>
                    </a:lnTo>
                    <a:lnTo>
                      <a:pt x="61809" y="43811"/>
                    </a:lnTo>
                    <a:lnTo>
                      <a:pt x="62434" y="43561"/>
                    </a:lnTo>
                    <a:lnTo>
                      <a:pt x="62809" y="43373"/>
                    </a:lnTo>
                    <a:lnTo>
                      <a:pt x="63309" y="43123"/>
                    </a:lnTo>
                    <a:lnTo>
                      <a:pt x="63871" y="42748"/>
                    </a:lnTo>
                    <a:lnTo>
                      <a:pt x="64059" y="42686"/>
                    </a:lnTo>
                    <a:lnTo>
                      <a:pt x="64246" y="42623"/>
                    </a:lnTo>
                    <a:lnTo>
                      <a:pt x="64434" y="42498"/>
                    </a:lnTo>
                    <a:lnTo>
                      <a:pt x="64746" y="42373"/>
                    </a:lnTo>
                    <a:lnTo>
                      <a:pt x="65059" y="42123"/>
                    </a:lnTo>
                    <a:lnTo>
                      <a:pt x="65246" y="41998"/>
                    </a:lnTo>
                    <a:lnTo>
                      <a:pt x="65309" y="41498"/>
                    </a:lnTo>
                    <a:lnTo>
                      <a:pt x="65371" y="41186"/>
                    </a:lnTo>
                    <a:lnTo>
                      <a:pt x="65246" y="40998"/>
                    </a:lnTo>
                    <a:lnTo>
                      <a:pt x="65059" y="40561"/>
                    </a:lnTo>
                    <a:lnTo>
                      <a:pt x="64934" y="40311"/>
                    </a:lnTo>
                    <a:lnTo>
                      <a:pt x="64871" y="40061"/>
                    </a:lnTo>
                    <a:lnTo>
                      <a:pt x="64684" y="38998"/>
                    </a:lnTo>
                    <a:lnTo>
                      <a:pt x="64621" y="38436"/>
                    </a:lnTo>
                    <a:lnTo>
                      <a:pt x="64684" y="37998"/>
                    </a:lnTo>
                    <a:lnTo>
                      <a:pt x="64809" y="37686"/>
                    </a:lnTo>
                    <a:lnTo>
                      <a:pt x="65059" y="37373"/>
                    </a:lnTo>
                    <a:lnTo>
                      <a:pt x="65371" y="37061"/>
                    </a:lnTo>
                    <a:lnTo>
                      <a:pt x="65559" y="36873"/>
                    </a:lnTo>
                    <a:lnTo>
                      <a:pt x="65934" y="36686"/>
                    </a:lnTo>
                    <a:lnTo>
                      <a:pt x="65934" y="36623"/>
                    </a:lnTo>
                    <a:lnTo>
                      <a:pt x="65746" y="36061"/>
                    </a:lnTo>
                    <a:lnTo>
                      <a:pt x="65621" y="35749"/>
                    </a:lnTo>
                    <a:lnTo>
                      <a:pt x="65434" y="35499"/>
                    </a:lnTo>
                    <a:lnTo>
                      <a:pt x="64746" y="34686"/>
                    </a:lnTo>
                    <a:lnTo>
                      <a:pt x="64684" y="34624"/>
                    </a:lnTo>
                    <a:lnTo>
                      <a:pt x="64621" y="34374"/>
                    </a:lnTo>
                    <a:lnTo>
                      <a:pt x="64559" y="34061"/>
                    </a:lnTo>
                    <a:lnTo>
                      <a:pt x="64496" y="33686"/>
                    </a:lnTo>
                    <a:lnTo>
                      <a:pt x="64496" y="33186"/>
                    </a:lnTo>
                    <a:lnTo>
                      <a:pt x="64496" y="31811"/>
                    </a:lnTo>
                    <a:lnTo>
                      <a:pt x="64496" y="31186"/>
                    </a:lnTo>
                    <a:lnTo>
                      <a:pt x="64371" y="30686"/>
                    </a:lnTo>
                    <a:lnTo>
                      <a:pt x="64121" y="29874"/>
                    </a:lnTo>
                    <a:lnTo>
                      <a:pt x="63559" y="28561"/>
                    </a:lnTo>
                    <a:lnTo>
                      <a:pt x="62934" y="27187"/>
                    </a:lnTo>
                    <a:lnTo>
                      <a:pt x="62622" y="26624"/>
                    </a:lnTo>
                    <a:lnTo>
                      <a:pt x="62309" y="26187"/>
                    </a:lnTo>
                    <a:lnTo>
                      <a:pt x="62059" y="25937"/>
                    </a:lnTo>
                    <a:lnTo>
                      <a:pt x="61872" y="25749"/>
                    </a:lnTo>
                    <a:lnTo>
                      <a:pt x="61497" y="25562"/>
                    </a:lnTo>
                    <a:lnTo>
                      <a:pt x="61247" y="25437"/>
                    </a:lnTo>
                    <a:lnTo>
                      <a:pt x="60997" y="25249"/>
                    </a:lnTo>
                    <a:lnTo>
                      <a:pt x="60747" y="24937"/>
                    </a:lnTo>
                    <a:lnTo>
                      <a:pt x="60497" y="24499"/>
                    </a:lnTo>
                    <a:lnTo>
                      <a:pt x="60247" y="23999"/>
                    </a:lnTo>
                    <a:lnTo>
                      <a:pt x="60184" y="23749"/>
                    </a:lnTo>
                    <a:lnTo>
                      <a:pt x="60122" y="23624"/>
                    </a:lnTo>
                    <a:lnTo>
                      <a:pt x="59997" y="23374"/>
                    </a:lnTo>
                    <a:lnTo>
                      <a:pt x="59122" y="22249"/>
                    </a:lnTo>
                    <a:lnTo>
                      <a:pt x="57934" y="20874"/>
                    </a:lnTo>
                    <a:lnTo>
                      <a:pt x="57372" y="20187"/>
                    </a:lnTo>
                    <a:lnTo>
                      <a:pt x="56997" y="19812"/>
                    </a:lnTo>
                    <a:lnTo>
                      <a:pt x="56872" y="19562"/>
                    </a:lnTo>
                    <a:lnTo>
                      <a:pt x="56684" y="19125"/>
                    </a:lnTo>
                    <a:lnTo>
                      <a:pt x="56497" y="18500"/>
                    </a:lnTo>
                    <a:lnTo>
                      <a:pt x="56309" y="18312"/>
                    </a:lnTo>
                    <a:lnTo>
                      <a:pt x="56122" y="18125"/>
                    </a:lnTo>
                    <a:lnTo>
                      <a:pt x="56059" y="17875"/>
                    </a:lnTo>
                    <a:lnTo>
                      <a:pt x="56059" y="17687"/>
                    </a:lnTo>
                    <a:lnTo>
                      <a:pt x="56122" y="17437"/>
                    </a:lnTo>
                    <a:lnTo>
                      <a:pt x="56184" y="17312"/>
                    </a:lnTo>
                    <a:lnTo>
                      <a:pt x="56372" y="16750"/>
                    </a:lnTo>
                    <a:lnTo>
                      <a:pt x="56497" y="16187"/>
                    </a:lnTo>
                    <a:lnTo>
                      <a:pt x="56247" y="16000"/>
                    </a:lnTo>
                    <a:lnTo>
                      <a:pt x="55747" y="15812"/>
                    </a:lnTo>
                    <a:lnTo>
                      <a:pt x="55497" y="15625"/>
                    </a:lnTo>
                    <a:lnTo>
                      <a:pt x="55309" y="15437"/>
                    </a:lnTo>
                    <a:lnTo>
                      <a:pt x="53247" y="13125"/>
                    </a:lnTo>
                    <a:lnTo>
                      <a:pt x="52935" y="13062"/>
                    </a:lnTo>
                    <a:lnTo>
                      <a:pt x="52560" y="12937"/>
                    </a:lnTo>
                    <a:lnTo>
                      <a:pt x="52185" y="12750"/>
                    </a:lnTo>
                    <a:lnTo>
                      <a:pt x="51810" y="12437"/>
                    </a:lnTo>
                    <a:lnTo>
                      <a:pt x="50247" y="10813"/>
                    </a:lnTo>
                    <a:lnTo>
                      <a:pt x="49372" y="9813"/>
                    </a:lnTo>
                    <a:lnTo>
                      <a:pt x="48810" y="9125"/>
                    </a:lnTo>
                    <a:lnTo>
                      <a:pt x="47935" y="7750"/>
                    </a:lnTo>
                    <a:lnTo>
                      <a:pt x="47435" y="6875"/>
                    </a:lnTo>
                    <a:lnTo>
                      <a:pt x="47248" y="6500"/>
                    </a:lnTo>
                    <a:lnTo>
                      <a:pt x="47123" y="6188"/>
                    </a:lnTo>
                    <a:lnTo>
                      <a:pt x="46998" y="5875"/>
                    </a:lnTo>
                    <a:lnTo>
                      <a:pt x="46810" y="5313"/>
                    </a:lnTo>
                    <a:lnTo>
                      <a:pt x="46310" y="4313"/>
                    </a:lnTo>
                    <a:lnTo>
                      <a:pt x="46060" y="3813"/>
                    </a:lnTo>
                    <a:lnTo>
                      <a:pt x="45873" y="3500"/>
                    </a:lnTo>
                    <a:lnTo>
                      <a:pt x="45498" y="3063"/>
                    </a:lnTo>
                    <a:lnTo>
                      <a:pt x="44998" y="2313"/>
                    </a:lnTo>
                    <a:lnTo>
                      <a:pt x="44685" y="1876"/>
                    </a:lnTo>
                    <a:lnTo>
                      <a:pt x="43998" y="126"/>
                    </a:lnTo>
                    <a:lnTo>
                      <a:pt x="43873" y="188"/>
                    </a:lnTo>
                    <a:lnTo>
                      <a:pt x="43748" y="188"/>
                    </a:lnTo>
                    <a:lnTo>
                      <a:pt x="42998" y="376"/>
                    </a:lnTo>
                    <a:lnTo>
                      <a:pt x="42623" y="438"/>
                    </a:lnTo>
                    <a:lnTo>
                      <a:pt x="42373" y="438"/>
                    </a:lnTo>
                    <a:lnTo>
                      <a:pt x="42060" y="376"/>
                    </a:lnTo>
                    <a:lnTo>
                      <a:pt x="41435" y="126"/>
                    </a:lnTo>
                    <a:lnTo>
                      <a:pt x="41060" y="1"/>
                    </a:lnTo>
                    <a:close/>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2" name="Google Shape;1812;p85"/>
            <p:cNvSpPr/>
            <p:nvPr/>
          </p:nvSpPr>
          <p:spPr>
            <a:xfrm>
              <a:off x="4346034" y="4130848"/>
              <a:ext cx="12258" cy="8178"/>
            </a:xfrm>
            <a:custGeom>
              <a:avLst/>
              <a:gdLst/>
              <a:ahLst/>
              <a:cxnLst/>
              <a:rect l="l" t="t" r="r" b="b"/>
              <a:pathLst>
                <a:path w="751" h="501" extrusionOk="0">
                  <a:moveTo>
                    <a:pt x="63" y="1"/>
                  </a:moveTo>
                  <a:lnTo>
                    <a:pt x="1" y="126"/>
                  </a:lnTo>
                  <a:lnTo>
                    <a:pt x="1" y="188"/>
                  </a:lnTo>
                  <a:lnTo>
                    <a:pt x="188" y="438"/>
                  </a:lnTo>
                  <a:lnTo>
                    <a:pt x="251" y="501"/>
                  </a:lnTo>
                  <a:lnTo>
                    <a:pt x="376" y="501"/>
                  </a:lnTo>
                  <a:lnTo>
                    <a:pt x="751" y="376"/>
                  </a:lnTo>
                  <a:lnTo>
                    <a:pt x="438" y="251"/>
                  </a:lnTo>
                  <a:lnTo>
                    <a:pt x="188" y="126"/>
                  </a:lnTo>
                  <a:lnTo>
                    <a:pt x="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85"/>
            <p:cNvSpPr/>
            <p:nvPr/>
          </p:nvSpPr>
          <p:spPr>
            <a:xfrm>
              <a:off x="3633002" y="4157372"/>
              <a:ext cx="16" cy="16"/>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4" name="Google Shape;1814;p85"/>
          <p:cNvSpPr txBox="1">
            <a:spLocks noGrp="1"/>
          </p:cNvSpPr>
          <p:nvPr>
            <p:ph type="title" idx="4294967295"/>
          </p:nvPr>
        </p:nvSpPr>
        <p:spPr>
          <a:xfrm>
            <a:off x="872400" y="1651050"/>
            <a:ext cx="1960500" cy="3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accent1"/>
                </a:solidFill>
              </a:rPr>
              <a:t>New York</a:t>
            </a:r>
            <a:endParaRPr sz="1500">
              <a:solidFill>
                <a:schemeClr val="accent1"/>
              </a:solidFill>
            </a:endParaRPr>
          </a:p>
        </p:txBody>
      </p:sp>
      <p:sp>
        <p:nvSpPr>
          <p:cNvPr id="1815" name="Google Shape;1815;p85"/>
          <p:cNvSpPr txBox="1">
            <a:spLocks noGrp="1"/>
          </p:cNvSpPr>
          <p:nvPr>
            <p:ph type="title" idx="4294967295"/>
          </p:nvPr>
        </p:nvSpPr>
        <p:spPr>
          <a:xfrm>
            <a:off x="872400" y="2148225"/>
            <a:ext cx="1960500" cy="3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accent1"/>
                </a:solidFill>
              </a:rPr>
              <a:t>Pennsylvania</a:t>
            </a:r>
            <a:endParaRPr sz="1500">
              <a:solidFill>
                <a:schemeClr val="accent1"/>
              </a:solidFill>
            </a:endParaRPr>
          </a:p>
        </p:txBody>
      </p:sp>
      <p:sp>
        <p:nvSpPr>
          <p:cNvPr id="1816" name="Google Shape;1816;p85"/>
          <p:cNvSpPr txBox="1">
            <a:spLocks noGrp="1"/>
          </p:cNvSpPr>
          <p:nvPr>
            <p:ph type="title" idx="4294967295"/>
          </p:nvPr>
        </p:nvSpPr>
        <p:spPr>
          <a:xfrm>
            <a:off x="872400" y="2645400"/>
            <a:ext cx="1960500" cy="3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accent1"/>
                </a:solidFill>
              </a:rPr>
              <a:t>Virginia</a:t>
            </a:r>
            <a:endParaRPr sz="1500">
              <a:solidFill>
                <a:schemeClr val="accent1"/>
              </a:solidFill>
            </a:endParaRPr>
          </a:p>
        </p:txBody>
      </p:sp>
      <p:sp>
        <p:nvSpPr>
          <p:cNvPr id="1817" name="Google Shape;1817;p85"/>
          <p:cNvSpPr txBox="1">
            <a:spLocks noGrp="1"/>
          </p:cNvSpPr>
          <p:nvPr>
            <p:ph type="title" idx="4294967295"/>
          </p:nvPr>
        </p:nvSpPr>
        <p:spPr>
          <a:xfrm>
            <a:off x="872400" y="3142575"/>
            <a:ext cx="1960500" cy="3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accent1"/>
                </a:solidFill>
              </a:rPr>
              <a:t>North Carolina</a:t>
            </a:r>
            <a:endParaRPr sz="1500">
              <a:solidFill>
                <a:schemeClr val="accent1"/>
              </a:solidFill>
            </a:endParaRPr>
          </a:p>
        </p:txBody>
      </p:sp>
      <p:sp>
        <p:nvSpPr>
          <p:cNvPr id="1818" name="Google Shape;1818;p85"/>
          <p:cNvSpPr txBox="1">
            <a:spLocks noGrp="1"/>
          </p:cNvSpPr>
          <p:nvPr>
            <p:ph type="title" idx="4294967295"/>
          </p:nvPr>
        </p:nvSpPr>
        <p:spPr>
          <a:xfrm>
            <a:off x="872400" y="3639750"/>
            <a:ext cx="1960500" cy="3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500">
                <a:solidFill>
                  <a:schemeClr val="accent1"/>
                </a:solidFill>
              </a:rPr>
              <a:t>Georgia</a:t>
            </a:r>
            <a:endParaRPr sz="1500">
              <a:solidFill>
                <a:schemeClr val="accent1"/>
              </a:solidFill>
            </a:endParaRPr>
          </a:p>
        </p:txBody>
      </p:sp>
      <p:sp>
        <p:nvSpPr>
          <p:cNvPr id="1819" name="Google Shape;1819;p85"/>
          <p:cNvSpPr txBox="1">
            <a:spLocks noGrp="1"/>
          </p:cNvSpPr>
          <p:nvPr>
            <p:ph type="title" idx="4294967295"/>
          </p:nvPr>
        </p:nvSpPr>
        <p:spPr>
          <a:xfrm>
            <a:off x="6463500" y="1651050"/>
            <a:ext cx="1960500" cy="38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accent1"/>
                </a:solidFill>
              </a:rPr>
              <a:t>New Hampshire</a:t>
            </a:r>
            <a:endParaRPr sz="1500">
              <a:solidFill>
                <a:schemeClr val="accent1"/>
              </a:solidFill>
            </a:endParaRPr>
          </a:p>
        </p:txBody>
      </p:sp>
      <p:sp>
        <p:nvSpPr>
          <p:cNvPr id="1820" name="Google Shape;1820;p85"/>
          <p:cNvSpPr txBox="1">
            <a:spLocks noGrp="1"/>
          </p:cNvSpPr>
          <p:nvPr>
            <p:ph type="title" idx="4294967295"/>
          </p:nvPr>
        </p:nvSpPr>
        <p:spPr>
          <a:xfrm>
            <a:off x="6463500" y="2148225"/>
            <a:ext cx="1960500" cy="38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accent1"/>
                </a:solidFill>
              </a:rPr>
              <a:t>Massachusetts</a:t>
            </a:r>
            <a:endParaRPr sz="1500">
              <a:solidFill>
                <a:schemeClr val="accent1"/>
              </a:solidFill>
            </a:endParaRPr>
          </a:p>
        </p:txBody>
      </p:sp>
      <p:sp>
        <p:nvSpPr>
          <p:cNvPr id="1821" name="Google Shape;1821;p85"/>
          <p:cNvSpPr txBox="1">
            <a:spLocks noGrp="1"/>
          </p:cNvSpPr>
          <p:nvPr>
            <p:ph type="title" idx="4294967295"/>
          </p:nvPr>
        </p:nvSpPr>
        <p:spPr>
          <a:xfrm>
            <a:off x="6463500" y="2645400"/>
            <a:ext cx="1960500" cy="38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accent1"/>
                </a:solidFill>
              </a:rPr>
              <a:t>Delaware</a:t>
            </a:r>
            <a:endParaRPr sz="1500">
              <a:solidFill>
                <a:schemeClr val="accent1"/>
              </a:solidFill>
            </a:endParaRPr>
          </a:p>
        </p:txBody>
      </p:sp>
      <p:sp>
        <p:nvSpPr>
          <p:cNvPr id="1822" name="Google Shape;1822;p85"/>
          <p:cNvSpPr txBox="1">
            <a:spLocks noGrp="1"/>
          </p:cNvSpPr>
          <p:nvPr>
            <p:ph type="title" idx="4294967295"/>
          </p:nvPr>
        </p:nvSpPr>
        <p:spPr>
          <a:xfrm>
            <a:off x="6463500" y="3142575"/>
            <a:ext cx="1960500" cy="38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accent1"/>
                </a:solidFill>
              </a:rPr>
              <a:t>Maryland</a:t>
            </a:r>
            <a:endParaRPr sz="1500">
              <a:solidFill>
                <a:schemeClr val="accent1"/>
              </a:solidFill>
            </a:endParaRPr>
          </a:p>
        </p:txBody>
      </p:sp>
      <p:sp>
        <p:nvSpPr>
          <p:cNvPr id="1823" name="Google Shape;1823;p85"/>
          <p:cNvSpPr txBox="1">
            <a:spLocks noGrp="1"/>
          </p:cNvSpPr>
          <p:nvPr>
            <p:ph type="title" idx="4294967295"/>
          </p:nvPr>
        </p:nvSpPr>
        <p:spPr>
          <a:xfrm>
            <a:off x="6463500" y="3639750"/>
            <a:ext cx="1960500" cy="386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500">
                <a:solidFill>
                  <a:schemeClr val="accent1"/>
                </a:solidFill>
              </a:rPr>
              <a:t>South Carolina</a:t>
            </a:r>
            <a:endParaRPr sz="1500">
              <a:solidFill>
                <a:schemeClr val="accent1"/>
              </a:solidFill>
            </a:endParaRPr>
          </a:p>
        </p:txBody>
      </p:sp>
      <p:sp>
        <p:nvSpPr>
          <p:cNvPr id="1824" name="Google Shape;1824;p85"/>
          <p:cNvSpPr/>
          <p:nvPr/>
        </p:nvSpPr>
        <p:spPr>
          <a:xfrm>
            <a:off x="4965275" y="2037750"/>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85"/>
          <p:cNvSpPr/>
          <p:nvPr/>
        </p:nvSpPr>
        <p:spPr>
          <a:xfrm>
            <a:off x="5272625" y="1856975"/>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5"/>
          <p:cNvSpPr/>
          <p:nvPr/>
        </p:nvSpPr>
        <p:spPr>
          <a:xfrm>
            <a:off x="5272625" y="2037750"/>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5"/>
          <p:cNvSpPr/>
          <p:nvPr/>
        </p:nvSpPr>
        <p:spPr>
          <a:xfrm>
            <a:off x="5118975" y="2688575"/>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5"/>
          <p:cNvSpPr/>
          <p:nvPr/>
        </p:nvSpPr>
        <p:spPr>
          <a:xfrm>
            <a:off x="4899954" y="2672519"/>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85"/>
          <p:cNvSpPr/>
          <p:nvPr/>
        </p:nvSpPr>
        <p:spPr>
          <a:xfrm>
            <a:off x="4773404" y="3639744"/>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5"/>
          <p:cNvSpPr/>
          <p:nvPr/>
        </p:nvSpPr>
        <p:spPr>
          <a:xfrm>
            <a:off x="4464804" y="3951744"/>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5"/>
          <p:cNvSpPr/>
          <p:nvPr/>
        </p:nvSpPr>
        <p:spPr>
          <a:xfrm>
            <a:off x="4799229" y="3341419"/>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5"/>
          <p:cNvSpPr/>
          <p:nvPr/>
        </p:nvSpPr>
        <p:spPr>
          <a:xfrm>
            <a:off x="4773404" y="3043519"/>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85"/>
          <p:cNvSpPr/>
          <p:nvPr/>
        </p:nvSpPr>
        <p:spPr>
          <a:xfrm>
            <a:off x="4646829" y="2534919"/>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34" name="Google Shape;1834;p85"/>
          <p:cNvCxnSpPr>
            <a:stCxn id="1814" idx="3"/>
            <a:endCxn id="1824" idx="2"/>
          </p:cNvCxnSpPr>
          <p:nvPr/>
        </p:nvCxnSpPr>
        <p:spPr>
          <a:xfrm>
            <a:off x="2832900" y="1844400"/>
            <a:ext cx="2132400" cy="235200"/>
          </a:xfrm>
          <a:prstGeom prst="bentConnector3">
            <a:avLst>
              <a:gd name="adj1" fmla="val 64270"/>
            </a:avLst>
          </a:prstGeom>
          <a:noFill/>
          <a:ln w="9525" cap="flat" cmpd="sng">
            <a:solidFill>
              <a:schemeClr val="accent1"/>
            </a:solidFill>
            <a:prstDash val="solid"/>
            <a:round/>
            <a:headEnd type="oval" w="med" len="med"/>
            <a:tailEnd type="oval" w="med" len="med"/>
          </a:ln>
        </p:spPr>
      </p:cxnSp>
      <p:cxnSp>
        <p:nvCxnSpPr>
          <p:cNvPr id="1835" name="Google Shape;1835;p85"/>
          <p:cNvCxnSpPr>
            <a:stCxn id="1815" idx="3"/>
            <a:endCxn id="1833" idx="0"/>
          </p:cNvCxnSpPr>
          <p:nvPr/>
        </p:nvCxnSpPr>
        <p:spPr>
          <a:xfrm>
            <a:off x="2832900" y="2341575"/>
            <a:ext cx="1855500" cy="193200"/>
          </a:xfrm>
          <a:prstGeom prst="bentConnector2">
            <a:avLst/>
          </a:prstGeom>
          <a:noFill/>
          <a:ln w="9525" cap="flat" cmpd="sng">
            <a:solidFill>
              <a:schemeClr val="accent1"/>
            </a:solidFill>
            <a:prstDash val="solid"/>
            <a:round/>
            <a:headEnd type="oval" w="med" len="med"/>
            <a:tailEnd type="oval" w="med" len="med"/>
          </a:ln>
        </p:spPr>
      </p:cxnSp>
      <p:cxnSp>
        <p:nvCxnSpPr>
          <p:cNvPr id="1836" name="Google Shape;1836;p85"/>
          <p:cNvCxnSpPr>
            <a:stCxn id="1816" idx="3"/>
            <a:endCxn id="1832" idx="2"/>
          </p:cNvCxnSpPr>
          <p:nvPr/>
        </p:nvCxnSpPr>
        <p:spPr>
          <a:xfrm>
            <a:off x="2832900" y="2838750"/>
            <a:ext cx="1940400" cy="246600"/>
          </a:xfrm>
          <a:prstGeom prst="bentConnector3">
            <a:avLst>
              <a:gd name="adj1" fmla="val 50003"/>
            </a:avLst>
          </a:prstGeom>
          <a:noFill/>
          <a:ln w="9525" cap="flat" cmpd="sng">
            <a:solidFill>
              <a:schemeClr val="accent1"/>
            </a:solidFill>
            <a:prstDash val="solid"/>
            <a:round/>
            <a:headEnd type="oval" w="med" len="med"/>
            <a:tailEnd type="oval" w="med" len="med"/>
          </a:ln>
        </p:spPr>
      </p:cxnSp>
      <p:cxnSp>
        <p:nvCxnSpPr>
          <p:cNvPr id="1837" name="Google Shape;1837;p85"/>
          <p:cNvCxnSpPr>
            <a:stCxn id="1817" idx="3"/>
            <a:endCxn id="1831" idx="2"/>
          </p:cNvCxnSpPr>
          <p:nvPr/>
        </p:nvCxnSpPr>
        <p:spPr>
          <a:xfrm>
            <a:off x="2832900" y="3335925"/>
            <a:ext cx="1966200" cy="47100"/>
          </a:xfrm>
          <a:prstGeom prst="bentConnector3">
            <a:avLst>
              <a:gd name="adj1" fmla="val 50003"/>
            </a:avLst>
          </a:prstGeom>
          <a:noFill/>
          <a:ln w="9525" cap="flat" cmpd="sng">
            <a:solidFill>
              <a:schemeClr val="accent1"/>
            </a:solidFill>
            <a:prstDash val="solid"/>
            <a:round/>
            <a:headEnd type="oval" w="med" len="med"/>
            <a:tailEnd type="oval" w="med" len="med"/>
          </a:ln>
        </p:spPr>
      </p:cxnSp>
      <p:cxnSp>
        <p:nvCxnSpPr>
          <p:cNvPr id="1838" name="Google Shape;1838;p85"/>
          <p:cNvCxnSpPr>
            <a:stCxn id="1818" idx="3"/>
            <a:endCxn id="1830" idx="0"/>
          </p:cNvCxnSpPr>
          <p:nvPr/>
        </p:nvCxnSpPr>
        <p:spPr>
          <a:xfrm>
            <a:off x="2832900" y="3833100"/>
            <a:ext cx="1673700" cy="118500"/>
          </a:xfrm>
          <a:prstGeom prst="bentConnector2">
            <a:avLst/>
          </a:prstGeom>
          <a:noFill/>
          <a:ln w="9525" cap="flat" cmpd="sng">
            <a:solidFill>
              <a:schemeClr val="accent1"/>
            </a:solidFill>
            <a:prstDash val="solid"/>
            <a:round/>
            <a:headEnd type="oval" w="med" len="med"/>
            <a:tailEnd type="oval" w="med" len="med"/>
          </a:ln>
        </p:spPr>
      </p:cxnSp>
      <p:cxnSp>
        <p:nvCxnSpPr>
          <p:cNvPr id="1839" name="Google Shape;1839;p85"/>
          <p:cNvCxnSpPr>
            <a:stCxn id="1819" idx="1"/>
            <a:endCxn id="1825" idx="6"/>
          </p:cNvCxnSpPr>
          <p:nvPr/>
        </p:nvCxnSpPr>
        <p:spPr>
          <a:xfrm flipH="1">
            <a:off x="5355900" y="1844400"/>
            <a:ext cx="1107600" cy="54300"/>
          </a:xfrm>
          <a:prstGeom prst="bentConnector3">
            <a:avLst>
              <a:gd name="adj1" fmla="val 49994"/>
            </a:avLst>
          </a:prstGeom>
          <a:noFill/>
          <a:ln w="9525" cap="flat" cmpd="sng">
            <a:solidFill>
              <a:schemeClr val="accent1"/>
            </a:solidFill>
            <a:prstDash val="solid"/>
            <a:round/>
            <a:headEnd type="oval" w="med" len="med"/>
            <a:tailEnd type="oval" w="med" len="med"/>
          </a:ln>
        </p:spPr>
      </p:cxnSp>
      <p:cxnSp>
        <p:nvCxnSpPr>
          <p:cNvPr id="1840" name="Google Shape;1840;p85"/>
          <p:cNvCxnSpPr>
            <a:stCxn id="1820" idx="1"/>
            <a:endCxn id="1826" idx="6"/>
          </p:cNvCxnSpPr>
          <p:nvPr/>
        </p:nvCxnSpPr>
        <p:spPr>
          <a:xfrm rot="10800000">
            <a:off x="5355900" y="2079375"/>
            <a:ext cx="1107600" cy="262200"/>
          </a:xfrm>
          <a:prstGeom prst="bentConnector3">
            <a:avLst>
              <a:gd name="adj1" fmla="val 49994"/>
            </a:avLst>
          </a:prstGeom>
          <a:noFill/>
          <a:ln w="9525" cap="flat" cmpd="sng">
            <a:solidFill>
              <a:schemeClr val="accent1"/>
            </a:solidFill>
            <a:prstDash val="solid"/>
            <a:round/>
            <a:headEnd type="oval" w="med" len="med"/>
            <a:tailEnd type="oval" w="med" len="med"/>
          </a:ln>
        </p:spPr>
      </p:cxnSp>
      <p:cxnSp>
        <p:nvCxnSpPr>
          <p:cNvPr id="1841" name="Google Shape;1841;p85"/>
          <p:cNvCxnSpPr>
            <a:stCxn id="1821" idx="1"/>
            <a:endCxn id="1827" idx="6"/>
          </p:cNvCxnSpPr>
          <p:nvPr/>
        </p:nvCxnSpPr>
        <p:spPr>
          <a:xfrm rot="10800000">
            <a:off x="5202300" y="2730150"/>
            <a:ext cx="1261200" cy="108600"/>
          </a:xfrm>
          <a:prstGeom prst="bentConnector3">
            <a:avLst>
              <a:gd name="adj1" fmla="val 49997"/>
            </a:avLst>
          </a:prstGeom>
          <a:noFill/>
          <a:ln w="9525" cap="flat" cmpd="sng">
            <a:solidFill>
              <a:schemeClr val="accent1"/>
            </a:solidFill>
            <a:prstDash val="solid"/>
            <a:round/>
            <a:headEnd type="oval" w="med" len="med"/>
            <a:tailEnd type="oval" w="med" len="med"/>
          </a:ln>
        </p:spPr>
      </p:cxnSp>
      <p:cxnSp>
        <p:nvCxnSpPr>
          <p:cNvPr id="1842" name="Google Shape;1842;p85"/>
          <p:cNvCxnSpPr>
            <a:stCxn id="1822" idx="1"/>
            <a:endCxn id="1828" idx="4"/>
          </p:cNvCxnSpPr>
          <p:nvPr/>
        </p:nvCxnSpPr>
        <p:spPr>
          <a:xfrm rot="10800000">
            <a:off x="4941600" y="2756025"/>
            <a:ext cx="1521900" cy="579900"/>
          </a:xfrm>
          <a:prstGeom prst="bentConnector2">
            <a:avLst/>
          </a:prstGeom>
          <a:noFill/>
          <a:ln w="9525" cap="flat" cmpd="sng">
            <a:solidFill>
              <a:schemeClr val="accent1"/>
            </a:solidFill>
            <a:prstDash val="solid"/>
            <a:round/>
            <a:headEnd type="oval" w="med" len="med"/>
            <a:tailEnd type="oval" w="med" len="med"/>
          </a:ln>
        </p:spPr>
      </p:cxnSp>
      <p:cxnSp>
        <p:nvCxnSpPr>
          <p:cNvPr id="1843" name="Google Shape;1843;p85"/>
          <p:cNvCxnSpPr>
            <a:stCxn id="1823" idx="1"/>
            <a:endCxn id="1829" idx="4"/>
          </p:cNvCxnSpPr>
          <p:nvPr/>
        </p:nvCxnSpPr>
        <p:spPr>
          <a:xfrm rot="10800000">
            <a:off x="4815000" y="3723000"/>
            <a:ext cx="1648500" cy="110100"/>
          </a:xfrm>
          <a:prstGeom prst="bentConnector2">
            <a:avLst/>
          </a:prstGeom>
          <a:noFill/>
          <a:ln w="9525" cap="flat" cmpd="sng">
            <a:solidFill>
              <a:schemeClr val="accent1"/>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14"/>
                                        </p:tgtEl>
                                        <p:attrNameLst>
                                          <p:attrName>style.visibility</p:attrName>
                                        </p:attrNameLst>
                                      </p:cBhvr>
                                      <p:to>
                                        <p:strVal val="visible"/>
                                      </p:to>
                                    </p:set>
                                    <p:animEffect transition="in" filter="fade">
                                      <p:cBhvr>
                                        <p:cTn id="7" dur="1000"/>
                                        <p:tgtEl>
                                          <p:spTgt spid="181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815"/>
                                        </p:tgtEl>
                                        <p:attrNameLst>
                                          <p:attrName>style.visibility</p:attrName>
                                        </p:attrNameLst>
                                      </p:cBhvr>
                                      <p:to>
                                        <p:strVal val="visible"/>
                                      </p:to>
                                    </p:set>
                                    <p:animEffect transition="in" filter="fade">
                                      <p:cBhvr>
                                        <p:cTn id="11" dur="1000"/>
                                        <p:tgtEl>
                                          <p:spTgt spid="1815"/>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816"/>
                                        </p:tgtEl>
                                        <p:attrNameLst>
                                          <p:attrName>style.visibility</p:attrName>
                                        </p:attrNameLst>
                                      </p:cBhvr>
                                      <p:to>
                                        <p:strVal val="visible"/>
                                      </p:to>
                                    </p:set>
                                    <p:animEffect transition="in" filter="fade">
                                      <p:cBhvr>
                                        <p:cTn id="15" dur="1000"/>
                                        <p:tgtEl>
                                          <p:spTgt spid="1816"/>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817"/>
                                        </p:tgtEl>
                                        <p:attrNameLst>
                                          <p:attrName>style.visibility</p:attrName>
                                        </p:attrNameLst>
                                      </p:cBhvr>
                                      <p:to>
                                        <p:strVal val="visible"/>
                                      </p:to>
                                    </p:set>
                                    <p:animEffect transition="in" filter="fade">
                                      <p:cBhvr>
                                        <p:cTn id="19" dur="1000"/>
                                        <p:tgtEl>
                                          <p:spTgt spid="1817"/>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1818"/>
                                        </p:tgtEl>
                                        <p:attrNameLst>
                                          <p:attrName>style.visibility</p:attrName>
                                        </p:attrNameLst>
                                      </p:cBhvr>
                                      <p:to>
                                        <p:strVal val="visible"/>
                                      </p:to>
                                    </p:set>
                                    <p:animEffect transition="in" filter="fade">
                                      <p:cBhvr>
                                        <p:cTn id="23" dur="1000"/>
                                        <p:tgtEl>
                                          <p:spTgt spid="1818"/>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1819"/>
                                        </p:tgtEl>
                                        <p:attrNameLst>
                                          <p:attrName>style.visibility</p:attrName>
                                        </p:attrNameLst>
                                      </p:cBhvr>
                                      <p:to>
                                        <p:strVal val="visible"/>
                                      </p:to>
                                    </p:set>
                                    <p:animEffect transition="in" filter="fade">
                                      <p:cBhvr>
                                        <p:cTn id="27" dur="1000"/>
                                        <p:tgtEl>
                                          <p:spTgt spid="1819"/>
                                        </p:tgtEl>
                                      </p:cBhvr>
                                    </p:animEffect>
                                  </p:childTnLst>
                                </p:cTn>
                              </p:par>
                            </p:childTnLst>
                          </p:cTn>
                        </p:par>
                        <p:par>
                          <p:cTn id="28" fill="hold">
                            <p:stCondLst>
                              <p:cond delay="6000"/>
                            </p:stCondLst>
                            <p:childTnLst>
                              <p:par>
                                <p:cTn id="29" presetID="10" presetClass="entr" presetSubtype="0" fill="hold" nodeType="afterEffect">
                                  <p:stCondLst>
                                    <p:cond delay="0"/>
                                  </p:stCondLst>
                                  <p:childTnLst>
                                    <p:set>
                                      <p:cBhvr>
                                        <p:cTn id="30" dur="1" fill="hold">
                                          <p:stCondLst>
                                            <p:cond delay="0"/>
                                          </p:stCondLst>
                                        </p:cTn>
                                        <p:tgtEl>
                                          <p:spTgt spid="1820"/>
                                        </p:tgtEl>
                                        <p:attrNameLst>
                                          <p:attrName>style.visibility</p:attrName>
                                        </p:attrNameLst>
                                      </p:cBhvr>
                                      <p:to>
                                        <p:strVal val="visible"/>
                                      </p:to>
                                    </p:set>
                                    <p:animEffect transition="in" filter="fade">
                                      <p:cBhvr>
                                        <p:cTn id="31" dur="1000"/>
                                        <p:tgtEl>
                                          <p:spTgt spid="1820"/>
                                        </p:tgtEl>
                                      </p:cBhvr>
                                    </p:animEffect>
                                  </p:childTnLst>
                                </p:cTn>
                              </p:par>
                            </p:childTnLst>
                          </p:cTn>
                        </p:par>
                        <p:par>
                          <p:cTn id="32" fill="hold">
                            <p:stCondLst>
                              <p:cond delay="7000"/>
                            </p:stCondLst>
                            <p:childTnLst>
                              <p:par>
                                <p:cTn id="33" presetID="10" presetClass="entr" presetSubtype="0" fill="hold" nodeType="afterEffect">
                                  <p:stCondLst>
                                    <p:cond delay="0"/>
                                  </p:stCondLst>
                                  <p:childTnLst>
                                    <p:set>
                                      <p:cBhvr>
                                        <p:cTn id="34" dur="1" fill="hold">
                                          <p:stCondLst>
                                            <p:cond delay="0"/>
                                          </p:stCondLst>
                                        </p:cTn>
                                        <p:tgtEl>
                                          <p:spTgt spid="1821"/>
                                        </p:tgtEl>
                                        <p:attrNameLst>
                                          <p:attrName>style.visibility</p:attrName>
                                        </p:attrNameLst>
                                      </p:cBhvr>
                                      <p:to>
                                        <p:strVal val="visible"/>
                                      </p:to>
                                    </p:set>
                                    <p:animEffect transition="in" filter="fade">
                                      <p:cBhvr>
                                        <p:cTn id="35" dur="1000"/>
                                        <p:tgtEl>
                                          <p:spTgt spid="1821"/>
                                        </p:tgtEl>
                                      </p:cBhvr>
                                    </p:animEffect>
                                  </p:childTnLst>
                                </p:cTn>
                              </p:par>
                            </p:childTnLst>
                          </p:cTn>
                        </p:par>
                        <p:par>
                          <p:cTn id="36" fill="hold">
                            <p:stCondLst>
                              <p:cond delay="8000"/>
                            </p:stCondLst>
                            <p:childTnLst>
                              <p:par>
                                <p:cTn id="37" presetID="10" presetClass="entr" presetSubtype="0" fill="hold" nodeType="afterEffect">
                                  <p:stCondLst>
                                    <p:cond delay="0"/>
                                  </p:stCondLst>
                                  <p:childTnLst>
                                    <p:set>
                                      <p:cBhvr>
                                        <p:cTn id="38" dur="1" fill="hold">
                                          <p:stCondLst>
                                            <p:cond delay="0"/>
                                          </p:stCondLst>
                                        </p:cTn>
                                        <p:tgtEl>
                                          <p:spTgt spid="1822"/>
                                        </p:tgtEl>
                                        <p:attrNameLst>
                                          <p:attrName>style.visibility</p:attrName>
                                        </p:attrNameLst>
                                      </p:cBhvr>
                                      <p:to>
                                        <p:strVal val="visible"/>
                                      </p:to>
                                    </p:set>
                                    <p:animEffect transition="in" filter="fade">
                                      <p:cBhvr>
                                        <p:cTn id="39" dur="1000"/>
                                        <p:tgtEl>
                                          <p:spTgt spid="1822"/>
                                        </p:tgtEl>
                                      </p:cBhvr>
                                    </p:animEffect>
                                  </p:childTnLst>
                                </p:cTn>
                              </p:par>
                            </p:childTnLst>
                          </p:cTn>
                        </p:par>
                        <p:par>
                          <p:cTn id="40" fill="hold">
                            <p:stCondLst>
                              <p:cond delay="9000"/>
                            </p:stCondLst>
                            <p:childTnLst>
                              <p:par>
                                <p:cTn id="41" presetID="10" presetClass="entr" presetSubtype="0" fill="hold" nodeType="afterEffect">
                                  <p:stCondLst>
                                    <p:cond delay="0"/>
                                  </p:stCondLst>
                                  <p:childTnLst>
                                    <p:set>
                                      <p:cBhvr>
                                        <p:cTn id="42" dur="1" fill="hold">
                                          <p:stCondLst>
                                            <p:cond delay="0"/>
                                          </p:stCondLst>
                                        </p:cTn>
                                        <p:tgtEl>
                                          <p:spTgt spid="1823"/>
                                        </p:tgtEl>
                                        <p:attrNameLst>
                                          <p:attrName>style.visibility</p:attrName>
                                        </p:attrNameLst>
                                      </p:cBhvr>
                                      <p:to>
                                        <p:strVal val="visible"/>
                                      </p:to>
                                    </p:set>
                                    <p:animEffect transition="in" filter="fade">
                                      <p:cBhvr>
                                        <p:cTn id="43" dur="1000"/>
                                        <p:tgtEl>
                                          <p:spTgt spid="18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47"/>
        <p:cNvGrpSpPr/>
        <p:nvPr/>
      </p:nvGrpSpPr>
      <p:grpSpPr>
        <a:xfrm>
          <a:off x="0" y="0"/>
          <a:ext cx="0" cy="0"/>
          <a:chOff x="0" y="0"/>
          <a:chExt cx="0" cy="0"/>
        </a:xfrm>
      </p:grpSpPr>
      <p:sp>
        <p:nvSpPr>
          <p:cNvPr id="1848" name="Google Shape;1848;p86"/>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First colonies in order of establishment</a:t>
            </a:r>
            <a:endParaRPr/>
          </a:p>
        </p:txBody>
      </p:sp>
      <p:graphicFrame>
        <p:nvGraphicFramePr>
          <p:cNvPr id="1849" name="Google Shape;1849;p86"/>
          <p:cNvGraphicFramePr/>
          <p:nvPr/>
        </p:nvGraphicFramePr>
        <p:xfrm>
          <a:off x="720000" y="1793107"/>
          <a:ext cx="7704025" cy="2743260"/>
        </p:xfrm>
        <a:graphic>
          <a:graphicData uri="http://schemas.openxmlformats.org/drawingml/2006/table">
            <a:tbl>
              <a:tblPr>
                <a:noFill/>
                <a:tableStyleId>{BAA7B5FF-0461-425F-AE4D-C83AFE2641AC}</a:tableStyleId>
              </a:tblPr>
              <a:tblGrid>
                <a:gridCol w="1281250">
                  <a:extLst>
                    <a:ext uri="{9D8B030D-6E8A-4147-A177-3AD203B41FA5}">
                      <a16:colId xmlns:a16="http://schemas.microsoft.com/office/drawing/2014/main" val="20000"/>
                    </a:ext>
                  </a:extLst>
                </a:gridCol>
                <a:gridCol w="3090425">
                  <a:extLst>
                    <a:ext uri="{9D8B030D-6E8A-4147-A177-3AD203B41FA5}">
                      <a16:colId xmlns:a16="http://schemas.microsoft.com/office/drawing/2014/main" val="20001"/>
                    </a:ext>
                  </a:extLst>
                </a:gridCol>
                <a:gridCol w="3332350">
                  <a:extLst>
                    <a:ext uri="{9D8B030D-6E8A-4147-A177-3AD203B41FA5}">
                      <a16:colId xmlns:a16="http://schemas.microsoft.com/office/drawing/2014/main" val="20002"/>
                    </a:ext>
                  </a:extLst>
                </a:gridCol>
              </a:tblGrid>
              <a:tr h="298600">
                <a:tc>
                  <a:txBody>
                    <a:bodyPr/>
                    <a:lstStyle/>
                    <a:p>
                      <a:pPr marL="0" lvl="0" indent="0" algn="ctr" rtl="0">
                        <a:spcBef>
                          <a:spcPts val="0"/>
                        </a:spcBef>
                        <a:spcAft>
                          <a:spcPts val="0"/>
                        </a:spcAft>
                        <a:buNone/>
                      </a:pPr>
                      <a:r>
                        <a:rPr lang="en" sz="1500" b="1">
                          <a:solidFill>
                            <a:schemeClr val="dk2"/>
                          </a:solidFill>
                          <a:latin typeface="Inknut Antiqua"/>
                          <a:ea typeface="Inknut Antiqua"/>
                          <a:cs typeface="Inknut Antiqua"/>
                          <a:sym typeface="Inknut Antiqua"/>
                        </a:rPr>
                        <a:t>Date</a:t>
                      </a:r>
                      <a:endParaRPr sz="1500" b="1">
                        <a:solidFill>
                          <a:schemeClr val="dk2"/>
                        </a:solidFill>
                        <a:latin typeface="Inknut Antiqua"/>
                        <a:ea typeface="Inknut Antiqua"/>
                        <a:cs typeface="Inknut Antiqua"/>
                        <a:sym typeface="Inknut Antiqua"/>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500" b="1">
                          <a:solidFill>
                            <a:schemeClr val="dk2"/>
                          </a:solidFill>
                          <a:latin typeface="Inknut Antiqua"/>
                          <a:ea typeface="Inknut Antiqua"/>
                          <a:cs typeface="Inknut Antiqua"/>
                          <a:sym typeface="Inknut Antiqua"/>
                        </a:rPr>
                        <a:t>Name of the colony</a:t>
                      </a:r>
                      <a:endParaRPr sz="1500" b="1">
                        <a:solidFill>
                          <a:schemeClr val="dk2"/>
                        </a:solidFill>
                        <a:latin typeface="Inknut Antiqua"/>
                        <a:ea typeface="Inknut Antiqua"/>
                        <a:cs typeface="Inknut Antiqua"/>
                        <a:sym typeface="Inknut Antiqua"/>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500" b="1">
                          <a:solidFill>
                            <a:schemeClr val="dk2"/>
                          </a:solidFill>
                          <a:latin typeface="Inknut Antiqua"/>
                          <a:ea typeface="Inknut Antiqua"/>
                          <a:cs typeface="Inknut Antiqua"/>
                          <a:sym typeface="Inknut Antiqua"/>
                        </a:rPr>
                        <a:t>Famous people</a:t>
                      </a:r>
                      <a:endParaRPr sz="1500" b="1">
                        <a:solidFill>
                          <a:schemeClr val="dk2"/>
                        </a:solidFill>
                        <a:latin typeface="Inknut Antiqua"/>
                        <a:ea typeface="Inknut Antiqua"/>
                        <a:cs typeface="Inknut Antiqua"/>
                        <a:sym typeface="Inknut Antiqua"/>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306450">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1607</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Virginia</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John Smith, John Rolfe</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06450">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1620</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latin typeface="Work Sans"/>
                          <a:ea typeface="Work Sans"/>
                          <a:cs typeface="Work Sans"/>
                          <a:sym typeface="Work Sans"/>
                        </a:rPr>
                        <a:t>Plymouth Colony</a:t>
                      </a:r>
                      <a:endParaRPr>
                        <a:solidFill>
                          <a:schemeClr val="accent1"/>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 John Carver, William Bradford</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06450">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1626</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New York</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Peter Minuit, </a:t>
                      </a:r>
                      <a:r>
                        <a:rPr lang="en">
                          <a:latin typeface="Work Sans"/>
                          <a:ea typeface="Work Sans"/>
                          <a:cs typeface="Work Sans"/>
                          <a:sym typeface="Work Sans"/>
                        </a:rPr>
                        <a:t>Peter Stuyvesant</a:t>
                      </a:r>
                      <a:endParaRPr>
                        <a:solidFill>
                          <a:schemeClr val="accent1"/>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06450">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1630</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Massachusetts Bay</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John Winthrop</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06450">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1633</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Maryland</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latin typeface="Work Sans"/>
                          <a:ea typeface="Work Sans"/>
                          <a:cs typeface="Work Sans"/>
                          <a:sym typeface="Work Sans"/>
                        </a:rPr>
                        <a:t>George Calvert, Lord Baltimore</a:t>
                      </a:r>
                      <a:endParaRPr>
                        <a:solidFill>
                          <a:schemeClr val="accent1"/>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06450">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1636</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solidFill>
                            <a:srgbClr val="333333"/>
                          </a:solidFill>
                          <a:latin typeface="Work Sans"/>
                          <a:ea typeface="Work Sans"/>
                          <a:cs typeface="Work Sans"/>
                          <a:sym typeface="Work Sans"/>
                        </a:rPr>
                        <a:t>Rhode Island</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00000"/>
                        </a:lnSpc>
                        <a:spcBef>
                          <a:spcPts val="0"/>
                        </a:spcBef>
                        <a:spcAft>
                          <a:spcPts val="0"/>
                        </a:spcAft>
                        <a:buNone/>
                      </a:pPr>
                      <a:r>
                        <a:rPr lang="en">
                          <a:latin typeface="Work Sans"/>
                          <a:ea typeface="Work Sans"/>
                          <a:cs typeface="Work Sans"/>
                          <a:sym typeface="Work Sans"/>
                        </a:rPr>
                        <a:t>Roger Williams, </a:t>
                      </a:r>
                      <a:r>
                        <a:rPr lang="en">
                          <a:solidFill>
                            <a:srgbClr val="333333"/>
                          </a:solidFill>
                          <a:latin typeface="Work Sans"/>
                          <a:ea typeface="Work Sans"/>
                          <a:cs typeface="Work Sans"/>
                          <a:sym typeface="Work Sans"/>
                        </a:rPr>
                        <a:t>Anne Hutchinson</a:t>
                      </a:r>
                      <a:endParaRPr>
                        <a:solidFill>
                          <a:srgbClr val="333333"/>
                        </a:solidFill>
                        <a:latin typeface="Work Sans"/>
                        <a:ea typeface="Work Sans"/>
                        <a:cs typeface="Work Sans"/>
                        <a:sym typeface="Work Sans"/>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1854" name="Google Shape;1854;p87"/>
          <p:cNvSpPr txBox="1">
            <a:spLocks noGrp="1"/>
          </p:cNvSpPr>
          <p:nvPr>
            <p:ph type="body" idx="1"/>
          </p:nvPr>
        </p:nvSpPr>
        <p:spPr>
          <a:xfrm>
            <a:off x="720000" y="3455725"/>
            <a:ext cx="2519700" cy="8940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Mercury is small</a:t>
            </a:r>
            <a:endParaRPr/>
          </a:p>
          <a:p>
            <a:pPr marL="457200" lvl="0" indent="-317500" algn="l" rtl="0">
              <a:spcBef>
                <a:spcPts val="0"/>
              </a:spcBef>
              <a:spcAft>
                <a:spcPts val="0"/>
              </a:spcAft>
              <a:buSzPts val="1400"/>
              <a:buChar char="●"/>
            </a:pPr>
            <a:r>
              <a:rPr lang="en"/>
              <a:t>Venus is a hot planet</a:t>
            </a:r>
            <a:endParaRPr/>
          </a:p>
          <a:p>
            <a:pPr marL="457200" lvl="0" indent="-317500" algn="l" rtl="0">
              <a:spcBef>
                <a:spcPts val="0"/>
              </a:spcBef>
              <a:spcAft>
                <a:spcPts val="0"/>
              </a:spcAft>
              <a:buSzPts val="1400"/>
              <a:buChar char="●"/>
            </a:pPr>
            <a:r>
              <a:rPr lang="en"/>
              <a:t>Earth has life</a:t>
            </a:r>
            <a:endParaRPr/>
          </a:p>
        </p:txBody>
      </p:sp>
      <p:sp>
        <p:nvSpPr>
          <p:cNvPr id="1855" name="Google Shape;1855;p87"/>
          <p:cNvSpPr txBox="1">
            <a:spLocks noGrp="1"/>
          </p:cNvSpPr>
          <p:nvPr>
            <p:ph type="body" idx="2"/>
          </p:nvPr>
        </p:nvSpPr>
        <p:spPr>
          <a:xfrm>
            <a:off x="3312043" y="3455725"/>
            <a:ext cx="2519700" cy="8940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Mars is very cold</a:t>
            </a:r>
            <a:endParaRPr/>
          </a:p>
          <a:p>
            <a:pPr marL="457200" lvl="0" indent="-317500" algn="l" rtl="0">
              <a:spcBef>
                <a:spcPts val="0"/>
              </a:spcBef>
              <a:spcAft>
                <a:spcPts val="0"/>
              </a:spcAft>
              <a:buSzPts val="1400"/>
              <a:buChar char="●"/>
            </a:pPr>
            <a:r>
              <a:rPr lang="en"/>
              <a:t>Jupiter is a gas giant</a:t>
            </a:r>
            <a:endParaRPr/>
          </a:p>
          <a:p>
            <a:pPr marL="457200" lvl="0" indent="-317500" algn="l" rtl="0">
              <a:spcBef>
                <a:spcPts val="0"/>
              </a:spcBef>
              <a:spcAft>
                <a:spcPts val="0"/>
              </a:spcAft>
              <a:buSzPts val="1400"/>
              <a:buChar char="●"/>
            </a:pPr>
            <a:r>
              <a:rPr lang="en"/>
              <a:t>Saturn has rings</a:t>
            </a:r>
            <a:endParaRPr/>
          </a:p>
        </p:txBody>
      </p:sp>
      <p:sp>
        <p:nvSpPr>
          <p:cNvPr id="1856" name="Google Shape;1856;p8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Facts and informations</a:t>
            </a:r>
            <a:endParaRPr/>
          </a:p>
        </p:txBody>
      </p:sp>
      <p:sp>
        <p:nvSpPr>
          <p:cNvPr id="1857" name="Google Shape;1857;p87"/>
          <p:cNvSpPr txBox="1">
            <a:spLocks noGrp="1"/>
          </p:cNvSpPr>
          <p:nvPr>
            <p:ph type="title" idx="3"/>
          </p:nvPr>
        </p:nvSpPr>
        <p:spPr>
          <a:xfrm>
            <a:off x="720000" y="2556925"/>
            <a:ext cx="2519700" cy="89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New england colonies</a:t>
            </a:r>
            <a:endParaRPr/>
          </a:p>
        </p:txBody>
      </p:sp>
      <p:sp>
        <p:nvSpPr>
          <p:cNvPr id="1858" name="Google Shape;1858;p87"/>
          <p:cNvSpPr txBox="1">
            <a:spLocks noGrp="1"/>
          </p:cNvSpPr>
          <p:nvPr>
            <p:ph type="title" idx="4"/>
          </p:nvPr>
        </p:nvSpPr>
        <p:spPr>
          <a:xfrm>
            <a:off x="3311924" y="2556925"/>
            <a:ext cx="2520000" cy="89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middle colonies</a:t>
            </a:r>
            <a:endParaRPr/>
          </a:p>
        </p:txBody>
      </p:sp>
      <p:sp>
        <p:nvSpPr>
          <p:cNvPr id="1859" name="Google Shape;1859;p87"/>
          <p:cNvSpPr txBox="1">
            <a:spLocks noGrp="1"/>
          </p:cNvSpPr>
          <p:nvPr>
            <p:ph type="body" idx="5"/>
          </p:nvPr>
        </p:nvSpPr>
        <p:spPr>
          <a:xfrm>
            <a:off x="5904249" y="3455725"/>
            <a:ext cx="2519700" cy="8940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Neptune is cold</a:t>
            </a:r>
            <a:endParaRPr/>
          </a:p>
          <a:p>
            <a:pPr marL="457200" lvl="0" indent="-317500" algn="l" rtl="0">
              <a:spcBef>
                <a:spcPts val="0"/>
              </a:spcBef>
              <a:spcAft>
                <a:spcPts val="0"/>
              </a:spcAft>
              <a:buSzPts val="1400"/>
              <a:buChar char="●"/>
            </a:pPr>
            <a:r>
              <a:rPr lang="en"/>
              <a:t>Pluto is a dwarf</a:t>
            </a:r>
            <a:endParaRPr/>
          </a:p>
          <a:p>
            <a:pPr marL="457200" lvl="0" indent="-317500" algn="l" rtl="0">
              <a:spcBef>
                <a:spcPts val="0"/>
              </a:spcBef>
              <a:spcAft>
                <a:spcPts val="0"/>
              </a:spcAft>
              <a:buSzPts val="1400"/>
              <a:buChar char="●"/>
            </a:pPr>
            <a:r>
              <a:rPr lang="en"/>
              <a:t>Ceres is an asteroid</a:t>
            </a:r>
            <a:endParaRPr/>
          </a:p>
        </p:txBody>
      </p:sp>
      <p:sp>
        <p:nvSpPr>
          <p:cNvPr id="1860" name="Google Shape;1860;p87"/>
          <p:cNvSpPr txBox="1">
            <a:spLocks noGrp="1"/>
          </p:cNvSpPr>
          <p:nvPr>
            <p:ph type="title" idx="6"/>
          </p:nvPr>
        </p:nvSpPr>
        <p:spPr>
          <a:xfrm>
            <a:off x="5904125" y="2556925"/>
            <a:ext cx="2520000" cy="89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southern colonies</a:t>
            </a:r>
            <a:endParaRPr/>
          </a:p>
        </p:txBody>
      </p:sp>
      <p:cxnSp>
        <p:nvCxnSpPr>
          <p:cNvPr id="1861" name="Google Shape;1861;p87"/>
          <p:cNvCxnSpPr/>
          <p:nvPr/>
        </p:nvCxnSpPr>
        <p:spPr>
          <a:xfrm>
            <a:off x="1499850" y="2423038"/>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862" name="Google Shape;1862;p87"/>
          <p:cNvCxnSpPr/>
          <p:nvPr/>
        </p:nvCxnSpPr>
        <p:spPr>
          <a:xfrm>
            <a:off x="4091900" y="2423038"/>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863" name="Google Shape;1863;p87"/>
          <p:cNvCxnSpPr/>
          <p:nvPr/>
        </p:nvCxnSpPr>
        <p:spPr>
          <a:xfrm>
            <a:off x="6683950" y="2423038"/>
            <a:ext cx="960000" cy="0"/>
          </a:xfrm>
          <a:prstGeom prst="straightConnector1">
            <a:avLst/>
          </a:prstGeom>
          <a:noFill/>
          <a:ln w="9525" cap="flat" cmpd="sng">
            <a:solidFill>
              <a:schemeClr val="dk1"/>
            </a:solidFill>
            <a:prstDash val="solid"/>
            <a:round/>
            <a:headEnd type="none" w="med" len="med"/>
            <a:tailEnd type="none" w="med" len="med"/>
          </a:ln>
        </p:spPr>
      </p:cxnSp>
      <p:grpSp>
        <p:nvGrpSpPr>
          <p:cNvPr id="1864" name="Google Shape;1864;p87"/>
          <p:cNvGrpSpPr/>
          <p:nvPr/>
        </p:nvGrpSpPr>
        <p:grpSpPr>
          <a:xfrm>
            <a:off x="6920018" y="1638676"/>
            <a:ext cx="488211" cy="456724"/>
            <a:chOff x="3253900" y="1982275"/>
            <a:chExt cx="447325" cy="418475"/>
          </a:xfrm>
        </p:grpSpPr>
        <p:sp>
          <p:nvSpPr>
            <p:cNvPr id="1865" name="Google Shape;1865;p87"/>
            <p:cNvSpPr/>
            <p:nvPr/>
          </p:nvSpPr>
          <p:spPr>
            <a:xfrm>
              <a:off x="3253900" y="2269750"/>
              <a:ext cx="447325" cy="131000"/>
            </a:xfrm>
            <a:custGeom>
              <a:avLst/>
              <a:gdLst/>
              <a:ahLst/>
              <a:cxnLst/>
              <a:rect l="l" t="t" r="r" b="b"/>
              <a:pathLst>
                <a:path w="17893" h="5240" extrusionOk="0">
                  <a:moveTo>
                    <a:pt x="1066" y="0"/>
                  </a:moveTo>
                  <a:lnTo>
                    <a:pt x="1066" y="4218"/>
                  </a:lnTo>
                  <a:lnTo>
                    <a:pt x="0" y="4218"/>
                  </a:lnTo>
                  <a:lnTo>
                    <a:pt x="0" y="5239"/>
                  </a:lnTo>
                  <a:lnTo>
                    <a:pt x="3197" y="5239"/>
                  </a:lnTo>
                  <a:lnTo>
                    <a:pt x="3197" y="2087"/>
                  </a:lnTo>
                  <a:lnTo>
                    <a:pt x="4218" y="2087"/>
                  </a:lnTo>
                  <a:lnTo>
                    <a:pt x="4218" y="5239"/>
                  </a:lnTo>
                  <a:lnTo>
                    <a:pt x="5284" y="5239"/>
                  </a:lnTo>
                  <a:lnTo>
                    <a:pt x="5284" y="2087"/>
                  </a:lnTo>
                  <a:lnTo>
                    <a:pt x="6305" y="2087"/>
                  </a:lnTo>
                  <a:lnTo>
                    <a:pt x="6305" y="5239"/>
                  </a:lnTo>
                  <a:lnTo>
                    <a:pt x="7370" y="5239"/>
                  </a:lnTo>
                  <a:lnTo>
                    <a:pt x="7370" y="2087"/>
                  </a:lnTo>
                  <a:lnTo>
                    <a:pt x="8436" y="2087"/>
                  </a:lnTo>
                  <a:lnTo>
                    <a:pt x="8436" y="5239"/>
                  </a:lnTo>
                  <a:lnTo>
                    <a:pt x="9457" y="5239"/>
                  </a:lnTo>
                  <a:lnTo>
                    <a:pt x="9457" y="2087"/>
                  </a:lnTo>
                  <a:lnTo>
                    <a:pt x="10523" y="2087"/>
                  </a:lnTo>
                  <a:lnTo>
                    <a:pt x="10523" y="5239"/>
                  </a:lnTo>
                  <a:lnTo>
                    <a:pt x="11544" y="5239"/>
                  </a:lnTo>
                  <a:lnTo>
                    <a:pt x="11544" y="2087"/>
                  </a:lnTo>
                  <a:lnTo>
                    <a:pt x="12609" y="2087"/>
                  </a:lnTo>
                  <a:lnTo>
                    <a:pt x="12609" y="5239"/>
                  </a:lnTo>
                  <a:lnTo>
                    <a:pt x="13675" y="5239"/>
                  </a:lnTo>
                  <a:lnTo>
                    <a:pt x="13675" y="2087"/>
                  </a:lnTo>
                  <a:lnTo>
                    <a:pt x="14696" y="2087"/>
                  </a:lnTo>
                  <a:lnTo>
                    <a:pt x="14696" y="5239"/>
                  </a:lnTo>
                  <a:lnTo>
                    <a:pt x="17893" y="5239"/>
                  </a:lnTo>
                  <a:lnTo>
                    <a:pt x="17893" y="4218"/>
                  </a:lnTo>
                  <a:lnTo>
                    <a:pt x="16783" y="4218"/>
                  </a:lnTo>
                  <a:lnTo>
                    <a:pt x="167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7"/>
            <p:cNvSpPr/>
            <p:nvPr/>
          </p:nvSpPr>
          <p:spPr>
            <a:xfrm>
              <a:off x="3253900" y="2269750"/>
              <a:ext cx="447325" cy="131000"/>
            </a:xfrm>
            <a:custGeom>
              <a:avLst/>
              <a:gdLst/>
              <a:ahLst/>
              <a:cxnLst/>
              <a:rect l="l" t="t" r="r" b="b"/>
              <a:pathLst>
                <a:path w="17893" h="5240" fill="none" extrusionOk="0">
                  <a:moveTo>
                    <a:pt x="16783" y="0"/>
                  </a:moveTo>
                  <a:lnTo>
                    <a:pt x="1066" y="0"/>
                  </a:lnTo>
                  <a:lnTo>
                    <a:pt x="1066" y="4218"/>
                  </a:lnTo>
                  <a:lnTo>
                    <a:pt x="0" y="4218"/>
                  </a:lnTo>
                  <a:lnTo>
                    <a:pt x="0" y="5239"/>
                  </a:lnTo>
                  <a:lnTo>
                    <a:pt x="0" y="5239"/>
                  </a:lnTo>
                  <a:lnTo>
                    <a:pt x="3197" y="5239"/>
                  </a:lnTo>
                  <a:lnTo>
                    <a:pt x="3197" y="2087"/>
                  </a:lnTo>
                  <a:lnTo>
                    <a:pt x="4218" y="2087"/>
                  </a:lnTo>
                  <a:lnTo>
                    <a:pt x="4218" y="5239"/>
                  </a:lnTo>
                  <a:lnTo>
                    <a:pt x="5284" y="5239"/>
                  </a:lnTo>
                  <a:lnTo>
                    <a:pt x="5284" y="2087"/>
                  </a:lnTo>
                  <a:lnTo>
                    <a:pt x="6305" y="2087"/>
                  </a:lnTo>
                  <a:lnTo>
                    <a:pt x="6305" y="5239"/>
                  </a:lnTo>
                  <a:lnTo>
                    <a:pt x="7370" y="5239"/>
                  </a:lnTo>
                  <a:lnTo>
                    <a:pt x="7370" y="2087"/>
                  </a:lnTo>
                  <a:lnTo>
                    <a:pt x="8436" y="2087"/>
                  </a:lnTo>
                  <a:lnTo>
                    <a:pt x="8436" y="5239"/>
                  </a:lnTo>
                  <a:lnTo>
                    <a:pt x="9457" y="5239"/>
                  </a:lnTo>
                  <a:lnTo>
                    <a:pt x="9457" y="2087"/>
                  </a:lnTo>
                  <a:lnTo>
                    <a:pt x="10523" y="2087"/>
                  </a:lnTo>
                  <a:lnTo>
                    <a:pt x="10523" y="5239"/>
                  </a:lnTo>
                  <a:lnTo>
                    <a:pt x="11544" y="5239"/>
                  </a:lnTo>
                  <a:lnTo>
                    <a:pt x="11544" y="2087"/>
                  </a:lnTo>
                  <a:lnTo>
                    <a:pt x="12609" y="2087"/>
                  </a:lnTo>
                  <a:lnTo>
                    <a:pt x="12609" y="5239"/>
                  </a:lnTo>
                  <a:lnTo>
                    <a:pt x="13675" y="5239"/>
                  </a:lnTo>
                  <a:lnTo>
                    <a:pt x="13675" y="2087"/>
                  </a:lnTo>
                  <a:lnTo>
                    <a:pt x="14696" y="2087"/>
                  </a:lnTo>
                  <a:lnTo>
                    <a:pt x="14696" y="5239"/>
                  </a:lnTo>
                  <a:lnTo>
                    <a:pt x="14696" y="5239"/>
                  </a:lnTo>
                  <a:lnTo>
                    <a:pt x="17893" y="5239"/>
                  </a:lnTo>
                  <a:lnTo>
                    <a:pt x="17893" y="4218"/>
                  </a:lnTo>
                  <a:lnTo>
                    <a:pt x="16783" y="4218"/>
                  </a:lnTo>
                  <a:lnTo>
                    <a:pt x="1678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7"/>
            <p:cNvSpPr/>
            <p:nvPr/>
          </p:nvSpPr>
          <p:spPr>
            <a:xfrm>
              <a:off x="3673450" y="22697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7"/>
            <p:cNvSpPr/>
            <p:nvPr/>
          </p:nvSpPr>
          <p:spPr>
            <a:xfrm>
              <a:off x="3253900" y="1982275"/>
              <a:ext cx="294150" cy="131000"/>
            </a:xfrm>
            <a:custGeom>
              <a:avLst/>
              <a:gdLst/>
              <a:ahLst/>
              <a:cxnLst/>
              <a:rect l="l" t="t" r="r" b="b"/>
              <a:pathLst>
                <a:path w="11766" h="5240" extrusionOk="0">
                  <a:moveTo>
                    <a:pt x="1066" y="0"/>
                  </a:moveTo>
                  <a:lnTo>
                    <a:pt x="1066" y="4174"/>
                  </a:lnTo>
                  <a:lnTo>
                    <a:pt x="0" y="4174"/>
                  </a:lnTo>
                  <a:lnTo>
                    <a:pt x="0" y="5239"/>
                  </a:lnTo>
                  <a:lnTo>
                    <a:pt x="3197" y="5239"/>
                  </a:lnTo>
                  <a:lnTo>
                    <a:pt x="3197" y="3108"/>
                  </a:lnTo>
                  <a:lnTo>
                    <a:pt x="4218" y="3108"/>
                  </a:lnTo>
                  <a:lnTo>
                    <a:pt x="4218" y="5239"/>
                  </a:lnTo>
                  <a:lnTo>
                    <a:pt x="5284" y="5239"/>
                  </a:lnTo>
                  <a:lnTo>
                    <a:pt x="5284" y="3108"/>
                  </a:lnTo>
                  <a:lnTo>
                    <a:pt x="6305" y="3108"/>
                  </a:lnTo>
                  <a:lnTo>
                    <a:pt x="6305" y="5239"/>
                  </a:lnTo>
                  <a:lnTo>
                    <a:pt x="7370" y="5239"/>
                  </a:lnTo>
                  <a:lnTo>
                    <a:pt x="7370" y="3108"/>
                  </a:lnTo>
                  <a:lnTo>
                    <a:pt x="8436" y="3108"/>
                  </a:lnTo>
                  <a:lnTo>
                    <a:pt x="8436" y="5239"/>
                  </a:lnTo>
                  <a:lnTo>
                    <a:pt x="11766" y="5239"/>
                  </a:lnTo>
                  <a:lnTo>
                    <a:pt x="10345" y="1021"/>
                  </a:lnTo>
                  <a:lnTo>
                    <a:pt x="6038" y="1021"/>
                  </a:lnTo>
                  <a:lnTo>
                    <a:pt x="49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87"/>
            <p:cNvSpPr/>
            <p:nvPr/>
          </p:nvSpPr>
          <p:spPr>
            <a:xfrm>
              <a:off x="3253900" y="1982275"/>
              <a:ext cx="294150" cy="131000"/>
            </a:xfrm>
            <a:custGeom>
              <a:avLst/>
              <a:gdLst/>
              <a:ahLst/>
              <a:cxnLst/>
              <a:rect l="l" t="t" r="r" b="b"/>
              <a:pathLst>
                <a:path w="11766" h="5240" fill="none" extrusionOk="0">
                  <a:moveTo>
                    <a:pt x="3197" y="5239"/>
                  </a:moveTo>
                  <a:lnTo>
                    <a:pt x="3197" y="3108"/>
                  </a:lnTo>
                  <a:lnTo>
                    <a:pt x="4218" y="3108"/>
                  </a:lnTo>
                  <a:lnTo>
                    <a:pt x="4218" y="5239"/>
                  </a:lnTo>
                  <a:lnTo>
                    <a:pt x="5284" y="5239"/>
                  </a:lnTo>
                  <a:lnTo>
                    <a:pt x="5284" y="3108"/>
                  </a:lnTo>
                  <a:lnTo>
                    <a:pt x="6305" y="3108"/>
                  </a:lnTo>
                  <a:lnTo>
                    <a:pt x="6305" y="5239"/>
                  </a:lnTo>
                  <a:lnTo>
                    <a:pt x="7370" y="5239"/>
                  </a:lnTo>
                  <a:lnTo>
                    <a:pt x="7370" y="3108"/>
                  </a:lnTo>
                  <a:lnTo>
                    <a:pt x="8436" y="3108"/>
                  </a:lnTo>
                  <a:lnTo>
                    <a:pt x="8436" y="5239"/>
                  </a:lnTo>
                  <a:lnTo>
                    <a:pt x="11766" y="5239"/>
                  </a:lnTo>
                  <a:lnTo>
                    <a:pt x="10345" y="1021"/>
                  </a:lnTo>
                  <a:lnTo>
                    <a:pt x="6038" y="1021"/>
                  </a:lnTo>
                  <a:lnTo>
                    <a:pt x="4973" y="0"/>
                  </a:lnTo>
                  <a:lnTo>
                    <a:pt x="1066" y="0"/>
                  </a:lnTo>
                  <a:lnTo>
                    <a:pt x="1066" y="4174"/>
                  </a:lnTo>
                  <a:lnTo>
                    <a:pt x="0" y="4174"/>
                  </a:lnTo>
                  <a:lnTo>
                    <a:pt x="0" y="5239"/>
                  </a:lnTo>
                  <a:lnTo>
                    <a:pt x="0" y="5239"/>
                  </a:lnTo>
                  <a:lnTo>
                    <a:pt x="3197" y="5239"/>
                  </a:lnTo>
                  <a:lnTo>
                    <a:pt x="3197" y="52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7"/>
            <p:cNvSpPr/>
            <p:nvPr/>
          </p:nvSpPr>
          <p:spPr>
            <a:xfrm>
              <a:off x="3333800" y="21132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7"/>
            <p:cNvSpPr/>
            <p:nvPr/>
          </p:nvSpPr>
          <p:spPr>
            <a:xfrm>
              <a:off x="3253900" y="2138775"/>
              <a:ext cx="447325" cy="105475"/>
            </a:xfrm>
            <a:custGeom>
              <a:avLst/>
              <a:gdLst/>
              <a:ahLst/>
              <a:cxnLst/>
              <a:rect l="l" t="t" r="r" b="b"/>
              <a:pathLst>
                <a:path w="17893" h="4219" extrusionOk="0">
                  <a:moveTo>
                    <a:pt x="1066" y="0"/>
                  </a:moveTo>
                  <a:lnTo>
                    <a:pt x="1066" y="3153"/>
                  </a:lnTo>
                  <a:lnTo>
                    <a:pt x="0" y="3153"/>
                  </a:lnTo>
                  <a:lnTo>
                    <a:pt x="0" y="4218"/>
                  </a:lnTo>
                  <a:lnTo>
                    <a:pt x="3197" y="4218"/>
                  </a:lnTo>
                  <a:lnTo>
                    <a:pt x="3197" y="2087"/>
                  </a:lnTo>
                  <a:lnTo>
                    <a:pt x="4218" y="2087"/>
                  </a:lnTo>
                  <a:lnTo>
                    <a:pt x="4218" y="4218"/>
                  </a:lnTo>
                  <a:lnTo>
                    <a:pt x="5284" y="4218"/>
                  </a:lnTo>
                  <a:lnTo>
                    <a:pt x="5284" y="2087"/>
                  </a:lnTo>
                  <a:lnTo>
                    <a:pt x="6305" y="2087"/>
                  </a:lnTo>
                  <a:lnTo>
                    <a:pt x="6305" y="4218"/>
                  </a:lnTo>
                  <a:lnTo>
                    <a:pt x="7370" y="4218"/>
                  </a:lnTo>
                  <a:lnTo>
                    <a:pt x="7370" y="2087"/>
                  </a:lnTo>
                  <a:lnTo>
                    <a:pt x="8436" y="2087"/>
                  </a:lnTo>
                  <a:lnTo>
                    <a:pt x="8436" y="4218"/>
                  </a:lnTo>
                  <a:lnTo>
                    <a:pt x="9457" y="4218"/>
                  </a:lnTo>
                  <a:lnTo>
                    <a:pt x="9457" y="2087"/>
                  </a:lnTo>
                  <a:lnTo>
                    <a:pt x="10523" y="2087"/>
                  </a:lnTo>
                  <a:lnTo>
                    <a:pt x="10523" y="4218"/>
                  </a:lnTo>
                  <a:lnTo>
                    <a:pt x="17893" y="4218"/>
                  </a:lnTo>
                  <a:lnTo>
                    <a:pt x="17893" y="3153"/>
                  </a:lnTo>
                  <a:lnTo>
                    <a:pt x="14208" y="3153"/>
                  </a:lnTo>
                  <a:lnTo>
                    <a:pt x="13497" y="1066"/>
                  </a:lnTo>
                  <a:lnTo>
                    <a:pt x="12476" y="1066"/>
                  </a:lnTo>
                  <a:lnTo>
                    <a:pt x="121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7"/>
            <p:cNvSpPr/>
            <p:nvPr/>
          </p:nvSpPr>
          <p:spPr>
            <a:xfrm>
              <a:off x="3253900" y="2138775"/>
              <a:ext cx="447325" cy="105475"/>
            </a:xfrm>
            <a:custGeom>
              <a:avLst/>
              <a:gdLst/>
              <a:ahLst/>
              <a:cxnLst/>
              <a:rect l="l" t="t" r="r" b="b"/>
              <a:pathLst>
                <a:path w="17893" h="4219" fill="none" extrusionOk="0">
                  <a:moveTo>
                    <a:pt x="14208" y="3153"/>
                  </a:moveTo>
                  <a:lnTo>
                    <a:pt x="13497" y="1066"/>
                  </a:lnTo>
                  <a:lnTo>
                    <a:pt x="12476" y="1066"/>
                  </a:lnTo>
                  <a:lnTo>
                    <a:pt x="12121" y="0"/>
                  </a:lnTo>
                  <a:lnTo>
                    <a:pt x="1066" y="0"/>
                  </a:lnTo>
                  <a:lnTo>
                    <a:pt x="1066" y="3153"/>
                  </a:lnTo>
                  <a:lnTo>
                    <a:pt x="0" y="3153"/>
                  </a:lnTo>
                  <a:lnTo>
                    <a:pt x="0" y="4218"/>
                  </a:lnTo>
                  <a:lnTo>
                    <a:pt x="0" y="4218"/>
                  </a:lnTo>
                  <a:lnTo>
                    <a:pt x="3197" y="4218"/>
                  </a:lnTo>
                  <a:lnTo>
                    <a:pt x="3197" y="2087"/>
                  </a:lnTo>
                  <a:lnTo>
                    <a:pt x="4218" y="2087"/>
                  </a:lnTo>
                  <a:lnTo>
                    <a:pt x="4218" y="4218"/>
                  </a:lnTo>
                  <a:lnTo>
                    <a:pt x="5284" y="4218"/>
                  </a:lnTo>
                  <a:lnTo>
                    <a:pt x="5284" y="2087"/>
                  </a:lnTo>
                  <a:lnTo>
                    <a:pt x="6305" y="2087"/>
                  </a:lnTo>
                  <a:lnTo>
                    <a:pt x="6305" y="4218"/>
                  </a:lnTo>
                  <a:lnTo>
                    <a:pt x="7370" y="4218"/>
                  </a:lnTo>
                  <a:lnTo>
                    <a:pt x="7370" y="2087"/>
                  </a:lnTo>
                  <a:lnTo>
                    <a:pt x="8436" y="2087"/>
                  </a:lnTo>
                  <a:lnTo>
                    <a:pt x="8436" y="4218"/>
                  </a:lnTo>
                  <a:lnTo>
                    <a:pt x="9457" y="4218"/>
                  </a:lnTo>
                  <a:lnTo>
                    <a:pt x="9457" y="2087"/>
                  </a:lnTo>
                  <a:lnTo>
                    <a:pt x="10523" y="2087"/>
                  </a:lnTo>
                  <a:lnTo>
                    <a:pt x="10523" y="4218"/>
                  </a:lnTo>
                  <a:lnTo>
                    <a:pt x="10523" y="4218"/>
                  </a:lnTo>
                  <a:lnTo>
                    <a:pt x="17893" y="4218"/>
                  </a:lnTo>
                  <a:lnTo>
                    <a:pt x="17893" y="3153"/>
                  </a:lnTo>
                  <a:lnTo>
                    <a:pt x="14208"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7"/>
            <p:cNvSpPr/>
            <p:nvPr/>
          </p:nvSpPr>
          <p:spPr>
            <a:xfrm>
              <a:off x="3609075" y="22175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 name="Google Shape;1874;p87"/>
          <p:cNvGrpSpPr/>
          <p:nvPr/>
        </p:nvGrpSpPr>
        <p:grpSpPr>
          <a:xfrm>
            <a:off x="4327775" y="1653225"/>
            <a:ext cx="488238" cy="428866"/>
            <a:chOff x="3986475" y="2701525"/>
            <a:chExt cx="447350" cy="392950"/>
          </a:xfrm>
        </p:grpSpPr>
        <p:sp>
          <p:nvSpPr>
            <p:cNvPr id="1875" name="Google Shape;1875;p87"/>
            <p:cNvSpPr/>
            <p:nvPr/>
          </p:nvSpPr>
          <p:spPr>
            <a:xfrm>
              <a:off x="4302825" y="2701525"/>
              <a:ext cx="131000" cy="209800"/>
            </a:xfrm>
            <a:custGeom>
              <a:avLst/>
              <a:gdLst/>
              <a:ahLst/>
              <a:cxnLst/>
              <a:rect l="l" t="t" r="r" b="b"/>
              <a:pathLst>
                <a:path w="5240" h="8392" extrusionOk="0">
                  <a:moveTo>
                    <a:pt x="3108" y="3153"/>
                  </a:moveTo>
                  <a:lnTo>
                    <a:pt x="3108" y="5240"/>
                  </a:lnTo>
                  <a:lnTo>
                    <a:pt x="2087" y="5240"/>
                  </a:lnTo>
                  <a:lnTo>
                    <a:pt x="2087" y="3153"/>
                  </a:lnTo>
                  <a:close/>
                  <a:moveTo>
                    <a:pt x="0" y="0"/>
                  </a:moveTo>
                  <a:lnTo>
                    <a:pt x="0" y="8392"/>
                  </a:lnTo>
                  <a:lnTo>
                    <a:pt x="5239" y="8392"/>
                  </a:lnTo>
                  <a:lnTo>
                    <a:pt x="5239" y="0"/>
                  </a:lnTo>
                  <a:lnTo>
                    <a:pt x="4174" y="0"/>
                  </a:lnTo>
                  <a:lnTo>
                    <a:pt x="4174" y="1022"/>
                  </a:lnTo>
                  <a:lnTo>
                    <a:pt x="3108" y="1022"/>
                  </a:lnTo>
                  <a:lnTo>
                    <a:pt x="3108" y="0"/>
                  </a:lnTo>
                  <a:lnTo>
                    <a:pt x="2087" y="0"/>
                  </a:lnTo>
                  <a:lnTo>
                    <a:pt x="2087" y="1022"/>
                  </a:lnTo>
                  <a:lnTo>
                    <a:pt x="1021" y="1022"/>
                  </a:lnTo>
                  <a:lnTo>
                    <a:pt x="10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7"/>
            <p:cNvSpPr/>
            <p:nvPr/>
          </p:nvSpPr>
          <p:spPr>
            <a:xfrm>
              <a:off x="4302825" y="2701525"/>
              <a:ext cx="131000" cy="209800"/>
            </a:xfrm>
            <a:custGeom>
              <a:avLst/>
              <a:gdLst/>
              <a:ahLst/>
              <a:cxnLst/>
              <a:rect l="l" t="t" r="r" b="b"/>
              <a:pathLst>
                <a:path w="5240" h="8392" fill="none" extrusionOk="0">
                  <a:moveTo>
                    <a:pt x="4174" y="0"/>
                  </a:moveTo>
                  <a:lnTo>
                    <a:pt x="4174" y="1022"/>
                  </a:lnTo>
                  <a:lnTo>
                    <a:pt x="3108" y="1022"/>
                  </a:lnTo>
                  <a:lnTo>
                    <a:pt x="3108" y="0"/>
                  </a:lnTo>
                  <a:lnTo>
                    <a:pt x="2087" y="0"/>
                  </a:lnTo>
                  <a:lnTo>
                    <a:pt x="2087" y="1022"/>
                  </a:lnTo>
                  <a:lnTo>
                    <a:pt x="1021" y="1022"/>
                  </a:lnTo>
                  <a:lnTo>
                    <a:pt x="1021" y="0"/>
                  </a:lnTo>
                  <a:lnTo>
                    <a:pt x="0" y="0"/>
                  </a:lnTo>
                  <a:lnTo>
                    <a:pt x="0" y="0"/>
                  </a:lnTo>
                  <a:lnTo>
                    <a:pt x="0" y="8392"/>
                  </a:lnTo>
                  <a:lnTo>
                    <a:pt x="5239" y="8392"/>
                  </a:lnTo>
                  <a:lnTo>
                    <a:pt x="5239" y="8392"/>
                  </a:lnTo>
                  <a:lnTo>
                    <a:pt x="5239" y="0"/>
                  </a:lnTo>
                  <a:lnTo>
                    <a:pt x="417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7"/>
            <p:cNvSpPr/>
            <p:nvPr/>
          </p:nvSpPr>
          <p:spPr>
            <a:xfrm>
              <a:off x="4354975" y="2780325"/>
              <a:ext cx="25550" cy="52200"/>
            </a:xfrm>
            <a:custGeom>
              <a:avLst/>
              <a:gdLst/>
              <a:ahLst/>
              <a:cxnLst/>
              <a:rect l="l" t="t" r="r" b="b"/>
              <a:pathLst>
                <a:path w="1022" h="2088" fill="none" extrusionOk="0">
                  <a:moveTo>
                    <a:pt x="1022" y="2088"/>
                  </a:moveTo>
                  <a:lnTo>
                    <a:pt x="1" y="2088"/>
                  </a:lnTo>
                  <a:lnTo>
                    <a:pt x="1" y="1"/>
                  </a:lnTo>
                  <a:lnTo>
                    <a:pt x="1022" y="1"/>
                  </a:lnTo>
                  <a:lnTo>
                    <a:pt x="1022"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7"/>
            <p:cNvSpPr/>
            <p:nvPr/>
          </p:nvSpPr>
          <p:spPr>
            <a:xfrm>
              <a:off x="4380500" y="28325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7"/>
            <p:cNvSpPr/>
            <p:nvPr/>
          </p:nvSpPr>
          <p:spPr>
            <a:xfrm>
              <a:off x="3986475" y="2753700"/>
              <a:ext cx="131000" cy="209800"/>
            </a:xfrm>
            <a:custGeom>
              <a:avLst/>
              <a:gdLst/>
              <a:ahLst/>
              <a:cxnLst/>
              <a:rect l="l" t="t" r="r" b="b"/>
              <a:pathLst>
                <a:path w="5240" h="8392" extrusionOk="0">
                  <a:moveTo>
                    <a:pt x="3153" y="3153"/>
                  </a:moveTo>
                  <a:lnTo>
                    <a:pt x="3153" y="5239"/>
                  </a:lnTo>
                  <a:lnTo>
                    <a:pt x="2087" y="5239"/>
                  </a:lnTo>
                  <a:lnTo>
                    <a:pt x="2087" y="3153"/>
                  </a:lnTo>
                  <a:close/>
                  <a:moveTo>
                    <a:pt x="0" y="0"/>
                  </a:moveTo>
                  <a:lnTo>
                    <a:pt x="0" y="8392"/>
                  </a:lnTo>
                  <a:lnTo>
                    <a:pt x="5239" y="8392"/>
                  </a:lnTo>
                  <a:lnTo>
                    <a:pt x="5239" y="0"/>
                  </a:lnTo>
                  <a:lnTo>
                    <a:pt x="4174" y="0"/>
                  </a:lnTo>
                  <a:lnTo>
                    <a:pt x="4174" y="1066"/>
                  </a:lnTo>
                  <a:lnTo>
                    <a:pt x="3153" y="1066"/>
                  </a:lnTo>
                  <a:lnTo>
                    <a:pt x="3153" y="0"/>
                  </a:lnTo>
                  <a:lnTo>
                    <a:pt x="2087" y="0"/>
                  </a:lnTo>
                  <a:lnTo>
                    <a:pt x="2087" y="1066"/>
                  </a:lnTo>
                  <a:lnTo>
                    <a:pt x="1022" y="1066"/>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7"/>
            <p:cNvSpPr/>
            <p:nvPr/>
          </p:nvSpPr>
          <p:spPr>
            <a:xfrm>
              <a:off x="3986475" y="2753700"/>
              <a:ext cx="131000" cy="209800"/>
            </a:xfrm>
            <a:custGeom>
              <a:avLst/>
              <a:gdLst/>
              <a:ahLst/>
              <a:cxnLst/>
              <a:rect l="l" t="t" r="r" b="b"/>
              <a:pathLst>
                <a:path w="5240" h="8392" fill="none" extrusionOk="0">
                  <a:moveTo>
                    <a:pt x="5239" y="0"/>
                  </a:moveTo>
                  <a:lnTo>
                    <a:pt x="4174" y="0"/>
                  </a:lnTo>
                  <a:lnTo>
                    <a:pt x="4174" y="1066"/>
                  </a:lnTo>
                  <a:lnTo>
                    <a:pt x="3153" y="1066"/>
                  </a:lnTo>
                  <a:lnTo>
                    <a:pt x="3153" y="0"/>
                  </a:lnTo>
                  <a:lnTo>
                    <a:pt x="2087" y="0"/>
                  </a:lnTo>
                  <a:lnTo>
                    <a:pt x="2087" y="1066"/>
                  </a:lnTo>
                  <a:lnTo>
                    <a:pt x="1022" y="1066"/>
                  </a:lnTo>
                  <a:lnTo>
                    <a:pt x="1022" y="0"/>
                  </a:lnTo>
                  <a:lnTo>
                    <a:pt x="0" y="0"/>
                  </a:lnTo>
                  <a:lnTo>
                    <a:pt x="0" y="0"/>
                  </a:lnTo>
                  <a:lnTo>
                    <a:pt x="0" y="8392"/>
                  </a:lnTo>
                  <a:lnTo>
                    <a:pt x="5239" y="8392"/>
                  </a:lnTo>
                  <a:lnTo>
                    <a:pt x="5239" y="8392"/>
                  </a:lnTo>
                  <a:lnTo>
                    <a:pt x="5239" y="0"/>
                  </a:lnTo>
                  <a:lnTo>
                    <a:pt x="52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7"/>
            <p:cNvSpPr/>
            <p:nvPr/>
          </p:nvSpPr>
          <p:spPr>
            <a:xfrm>
              <a:off x="4038650" y="2832500"/>
              <a:ext cx="26650" cy="52200"/>
            </a:xfrm>
            <a:custGeom>
              <a:avLst/>
              <a:gdLst/>
              <a:ahLst/>
              <a:cxnLst/>
              <a:rect l="l" t="t" r="r" b="b"/>
              <a:pathLst>
                <a:path w="1066" h="2088" fill="none" extrusionOk="0">
                  <a:moveTo>
                    <a:pt x="1066" y="2087"/>
                  </a:moveTo>
                  <a:lnTo>
                    <a:pt x="0" y="2087"/>
                  </a:lnTo>
                  <a:lnTo>
                    <a:pt x="0" y="1"/>
                  </a:lnTo>
                  <a:lnTo>
                    <a:pt x="1066" y="1"/>
                  </a:lnTo>
                  <a:lnTo>
                    <a:pt x="1066"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7"/>
            <p:cNvSpPr/>
            <p:nvPr/>
          </p:nvSpPr>
          <p:spPr>
            <a:xfrm>
              <a:off x="4065275" y="2884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7"/>
            <p:cNvSpPr/>
            <p:nvPr/>
          </p:nvSpPr>
          <p:spPr>
            <a:xfrm>
              <a:off x="4179600" y="2936850"/>
              <a:ext cx="254225" cy="78825"/>
            </a:xfrm>
            <a:custGeom>
              <a:avLst/>
              <a:gdLst/>
              <a:ahLst/>
              <a:cxnLst/>
              <a:rect l="l" t="t" r="r" b="b"/>
              <a:pathLst>
                <a:path w="10169" h="3153" extrusionOk="0">
                  <a:moveTo>
                    <a:pt x="1999" y="0"/>
                  </a:moveTo>
                  <a:lnTo>
                    <a:pt x="1" y="1998"/>
                  </a:lnTo>
                  <a:lnTo>
                    <a:pt x="2354" y="3152"/>
                  </a:lnTo>
                  <a:lnTo>
                    <a:pt x="10168" y="3152"/>
                  </a:lnTo>
                  <a:lnTo>
                    <a:pt x="10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87"/>
            <p:cNvSpPr/>
            <p:nvPr/>
          </p:nvSpPr>
          <p:spPr>
            <a:xfrm>
              <a:off x="4179600" y="2936850"/>
              <a:ext cx="254225" cy="78825"/>
            </a:xfrm>
            <a:custGeom>
              <a:avLst/>
              <a:gdLst/>
              <a:ahLst/>
              <a:cxnLst/>
              <a:rect l="l" t="t" r="r" b="b"/>
              <a:pathLst>
                <a:path w="10169" h="3153" fill="none" extrusionOk="0">
                  <a:moveTo>
                    <a:pt x="1" y="1998"/>
                  </a:moveTo>
                  <a:lnTo>
                    <a:pt x="2354" y="3152"/>
                  </a:lnTo>
                  <a:lnTo>
                    <a:pt x="10168" y="3152"/>
                  </a:lnTo>
                  <a:lnTo>
                    <a:pt x="10168" y="0"/>
                  </a:lnTo>
                  <a:lnTo>
                    <a:pt x="1999" y="0"/>
                  </a:lnTo>
                  <a:lnTo>
                    <a:pt x="1" y="199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7"/>
            <p:cNvSpPr/>
            <p:nvPr/>
          </p:nvSpPr>
          <p:spPr>
            <a:xfrm>
              <a:off x="4179600" y="29867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7"/>
            <p:cNvSpPr/>
            <p:nvPr/>
          </p:nvSpPr>
          <p:spPr>
            <a:xfrm>
              <a:off x="3986475" y="2989000"/>
              <a:ext cx="447350" cy="105475"/>
            </a:xfrm>
            <a:custGeom>
              <a:avLst/>
              <a:gdLst/>
              <a:ahLst/>
              <a:cxnLst/>
              <a:rect l="l" t="t" r="r" b="b"/>
              <a:pathLst>
                <a:path w="17894" h="4219" extrusionOk="0">
                  <a:moveTo>
                    <a:pt x="0" y="1"/>
                  </a:moveTo>
                  <a:lnTo>
                    <a:pt x="0" y="4219"/>
                  </a:lnTo>
                  <a:lnTo>
                    <a:pt x="17893" y="4219"/>
                  </a:lnTo>
                  <a:lnTo>
                    <a:pt x="17893" y="2132"/>
                  </a:lnTo>
                  <a:lnTo>
                    <a:pt x="9813" y="2132"/>
                  </a:lnTo>
                  <a:lnTo>
                    <a:pt x="56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7"/>
            <p:cNvSpPr/>
            <p:nvPr/>
          </p:nvSpPr>
          <p:spPr>
            <a:xfrm>
              <a:off x="3986475" y="2989000"/>
              <a:ext cx="447350" cy="105475"/>
            </a:xfrm>
            <a:custGeom>
              <a:avLst/>
              <a:gdLst/>
              <a:ahLst/>
              <a:cxnLst/>
              <a:rect l="l" t="t" r="r" b="b"/>
              <a:pathLst>
                <a:path w="17894" h="4219" fill="none" extrusionOk="0">
                  <a:moveTo>
                    <a:pt x="5639" y="1"/>
                  </a:moveTo>
                  <a:lnTo>
                    <a:pt x="0" y="1"/>
                  </a:lnTo>
                  <a:lnTo>
                    <a:pt x="0" y="4219"/>
                  </a:lnTo>
                  <a:lnTo>
                    <a:pt x="17893" y="4219"/>
                  </a:lnTo>
                  <a:lnTo>
                    <a:pt x="17893" y="2132"/>
                  </a:lnTo>
                  <a:lnTo>
                    <a:pt x="9813" y="2132"/>
                  </a:lnTo>
                  <a:lnTo>
                    <a:pt x="563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7"/>
            <p:cNvSpPr/>
            <p:nvPr/>
          </p:nvSpPr>
          <p:spPr>
            <a:xfrm>
              <a:off x="4127450" y="2989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7"/>
            <p:cNvSpPr/>
            <p:nvPr/>
          </p:nvSpPr>
          <p:spPr>
            <a:xfrm>
              <a:off x="4142975" y="2858025"/>
              <a:ext cx="133225" cy="105475"/>
            </a:xfrm>
            <a:custGeom>
              <a:avLst/>
              <a:gdLst/>
              <a:ahLst/>
              <a:cxnLst/>
              <a:rect l="l" t="t" r="r" b="b"/>
              <a:pathLst>
                <a:path w="5329" h="4219" extrusionOk="0">
                  <a:moveTo>
                    <a:pt x="2176" y="1"/>
                  </a:moveTo>
                  <a:lnTo>
                    <a:pt x="89" y="2132"/>
                  </a:lnTo>
                  <a:lnTo>
                    <a:pt x="1" y="2132"/>
                  </a:lnTo>
                  <a:lnTo>
                    <a:pt x="1" y="4219"/>
                  </a:lnTo>
                  <a:lnTo>
                    <a:pt x="933" y="4219"/>
                  </a:lnTo>
                  <a:lnTo>
                    <a:pt x="3020" y="2132"/>
                  </a:lnTo>
                  <a:lnTo>
                    <a:pt x="5328" y="2132"/>
                  </a:lnTo>
                  <a:lnTo>
                    <a:pt x="53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7"/>
            <p:cNvSpPr/>
            <p:nvPr/>
          </p:nvSpPr>
          <p:spPr>
            <a:xfrm>
              <a:off x="4142975" y="2858025"/>
              <a:ext cx="133225" cy="105475"/>
            </a:xfrm>
            <a:custGeom>
              <a:avLst/>
              <a:gdLst/>
              <a:ahLst/>
              <a:cxnLst/>
              <a:rect l="l" t="t" r="r" b="b"/>
              <a:pathLst>
                <a:path w="5329" h="4219" fill="none" extrusionOk="0">
                  <a:moveTo>
                    <a:pt x="3020" y="2132"/>
                  </a:moveTo>
                  <a:lnTo>
                    <a:pt x="5328" y="2132"/>
                  </a:lnTo>
                  <a:lnTo>
                    <a:pt x="5328" y="1"/>
                  </a:lnTo>
                  <a:lnTo>
                    <a:pt x="2176" y="1"/>
                  </a:lnTo>
                  <a:lnTo>
                    <a:pt x="89" y="2132"/>
                  </a:lnTo>
                  <a:lnTo>
                    <a:pt x="1" y="2132"/>
                  </a:lnTo>
                  <a:lnTo>
                    <a:pt x="1" y="4219"/>
                  </a:lnTo>
                  <a:lnTo>
                    <a:pt x="933" y="4219"/>
                  </a:lnTo>
                  <a:lnTo>
                    <a:pt x="3020" y="21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7"/>
            <p:cNvSpPr/>
            <p:nvPr/>
          </p:nvSpPr>
          <p:spPr>
            <a:xfrm>
              <a:off x="4218450" y="29113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87"/>
          <p:cNvGrpSpPr/>
          <p:nvPr/>
        </p:nvGrpSpPr>
        <p:grpSpPr>
          <a:xfrm>
            <a:off x="1735567" y="1622939"/>
            <a:ext cx="488211" cy="488238"/>
            <a:chOff x="6934550" y="2673775"/>
            <a:chExt cx="447325" cy="447350"/>
          </a:xfrm>
        </p:grpSpPr>
        <p:sp>
          <p:nvSpPr>
            <p:cNvPr id="1893" name="Google Shape;1893;p87"/>
            <p:cNvSpPr/>
            <p:nvPr/>
          </p:nvSpPr>
          <p:spPr>
            <a:xfrm>
              <a:off x="7092150" y="2991225"/>
              <a:ext cx="52200" cy="129900"/>
            </a:xfrm>
            <a:custGeom>
              <a:avLst/>
              <a:gdLst/>
              <a:ahLst/>
              <a:cxnLst/>
              <a:rect l="l" t="t" r="r" b="b"/>
              <a:pathLst>
                <a:path w="2088" h="5196" extrusionOk="0">
                  <a:moveTo>
                    <a:pt x="2088" y="1"/>
                  </a:moveTo>
                  <a:lnTo>
                    <a:pt x="1688" y="134"/>
                  </a:lnTo>
                  <a:lnTo>
                    <a:pt x="1289" y="311"/>
                  </a:lnTo>
                  <a:lnTo>
                    <a:pt x="933" y="578"/>
                  </a:lnTo>
                  <a:lnTo>
                    <a:pt x="623" y="889"/>
                  </a:lnTo>
                  <a:lnTo>
                    <a:pt x="356" y="1244"/>
                  </a:lnTo>
                  <a:lnTo>
                    <a:pt x="179" y="1688"/>
                  </a:lnTo>
                  <a:lnTo>
                    <a:pt x="45" y="2087"/>
                  </a:lnTo>
                  <a:lnTo>
                    <a:pt x="1" y="2576"/>
                  </a:lnTo>
                  <a:lnTo>
                    <a:pt x="1" y="5195"/>
                  </a:lnTo>
                  <a:lnTo>
                    <a:pt x="2088" y="5195"/>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7"/>
            <p:cNvSpPr/>
            <p:nvPr/>
          </p:nvSpPr>
          <p:spPr>
            <a:xfrm>
              <a:off x="7092150" y="2991225"/>
              <a:ext cx="52200" cy="129900"/>
            </a:xfrm>
            <a:custGeom>
              <a:avLst/>
              <a:gdLst/>
              <a:ahLst/>
              <a:cxnLst/>
              <a:rect l="l" t="t" r="r" b="b"/>
              <a:pathLst>
                <a:path w="2088" h="5196" fill="none" extrusionOk="0">
                  <a:moveTo>
                    <a:pt x="1" y="2576"/>
                  </a:moveTo>
                  <a:lnTo>
                    <a:pt x="1" y="5195"/>
                  </a:lnTo>
                  <a:lnTo>
                    <a:pt x="2088" y="5195"/>
                  </a:lnTo>
                  <a:lnTo>
                    <a:pt x="2088" y="1"/>
                  </a:lnTo>
                  <a:lnTo>
                    <a:pt x="2088" y="1"/>
                  </a:lnTo>
                  <a:lnTo>
                    <a:pt x="1688" y="134"/>
                  </a:lnTo>
                  <a:lnTo>
                    <a:pt x="1289" y="311"/>
                  </a:lnTo>
                  <a:lnTo>
                    <a:pt x="933" y="578"/>
                  </a:lnTo>
                  <a:lnTo>
                    <a:pt x="623" y="889"/>
                  </a:lnTo>
                  <a:lnTo>
                    <a:pt x="356" y="1244"/>
                  </a:lnTo>
                  <a:lnTo>
                    <a:pt x="179" y="1688"/>
                  </a:lnTo>
                  <a:lnTo>
                    <a:pt x="45" y="2087"/>
                  </a:lnTo>
                  <a:lnTo>
                    <a:pt x="1" y="2576"/>
                  </a:lnTo>
                  <a:lnTo>
                    <a:pt x="1" y="257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7"/>
            <p:cNvSpPr/>
            <p:nvPr/>
          </p:nvSpPr>
          <p:spPr>
            <a:xfrm>
              <a:off x="7092150" y="30556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7"/>
            <p:cNvSpPr/>
            <p:nvPr/>
          </p:nvSpPr>
          <p:spPr>
            <a:xfrm>
              <a:off x="7170975" y="2991225"/>
              <a:ext cx="52175" cy="129900"/>
            </a:xfrm>
            <a:custGeom>
              <a:avLst/>
              <a:gdLst/>
              <a:ahLst/>
              <a:cxnLst/>
              <a:rect l="l" t="t" r="r" b="b"/>
              <a:pathLst>
                <a:path w="2087" h="5196" extrusionOk="0">
                  <a:moveTo>
                    <a:pt x="0" y="1"/>
                  </a:moveTo>
                  <a:lnTo>
                    <a:pt x="0" y="5195"/>
                  </a:lnTo>
                  <a:lnTo>
                    <a:pt x="2087" y="5195"/>
                  </a:lnTo>
                  <a:lnTo>
                    <a:pt x="2087" y="2576"/>
                  </a:lnTo>
                  <a:lnTo>
                    <a:pt x="2043" y="2087"/>
                  </a:lnTo>
                  <a:lnTo>
                    <a:pt x="1954" y="1688"/>
                  </a:lnTo>
                  <a:lnTo>
                    <a:pt x="1732" y="1244"/>
                  </a:lnTo>
                  <a:lnTo>
                    <a:pt x="1510" y="889"/>
                  </a:lnTo>
                  <a:lnTo>
                    <a:pt x="1199" y="578"/>
                  </a:lnTo>
                  <a:lnTo>
                    <a:pt x="844" y="311"/>
                  </a:lnTo>
                  <a:lnTo>
                    <a:pt x="444" y="13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7"/>
            <p:cNvSpPr/>
            <p:nvPr/>
          </p:nvSpPr>
          <p:spPr>
            <a:xfrm>
              <a:off x="7170975" y="2991225"/>
              <a:ext cx="52175" cy="129900"/>
            </a:xfrm>
            <a:custGeom>
              <a:avLst/>
              <a:gdLst/>
              <a:ahLst/>
              <a:cxnLst/>
              <a:rect l="l" t="t" r="r" b="b"/>
              <a:pathLst>
                <a:path w="2087" h="5196" fill="none" extrusionOk="0">
                  <a:moveTo>
                    <a:pt x="0" y="1"/>
                  </a:moveTo>
                  <a:lnTo>
                    <a:pt x="0" y="5195"/>
                  </a:lnTo>
                  <a:lnTo>
                    <a:pt x="2087" y="5195"/>
                  </a:lnTo>
                  <a:lnTo>
                    <a:pt x="2087" y="2576"/>
                  </a:lnTo>
                  <a:lnTo>
                    <a:pt x="2087" y="2576"/>
                  </a:lnTo>
                  <a:lnTo>
                    <a:pt x="2043" y="2087"/>
                  </a:lnTo>
                  <a:lnTo>
                    <a:pt x="1954" y="1688"/>
                  </a:lnTo>
                  <a:lnTo>
                    <a:pt x="1732" y="1244"/>
                  </a:lnTo>
                  <a:lnTo>
                    <a:pt x="1510" y="889"/>
                  </a:lnTo>
                  <a:lnTo>
                    <a:pt x="1199" y="578"/>
                  </a:lnTo>
                  <a:lnTo>
                    <a:pt x="844" y="311"/>
                  </a:lnTo>
                  <a:lnTo>
                    <a:pt x="444" y="134"/>
                  </a:lnTo>
                  <a:lnTo>
                    <a:pt x="0"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7"/>
            <p:cNvSpPr/>
            <p:nvPr/>
          </p:nvSpPr>
          <p:spPr>
            <a:xfrm>
              <a:off x="7170975" y="29912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7"/>
            <p:cNvSpPr/>
            <p:nvPr/>
          </p:nvSpPr>
          <p:spPr>
            <a:xfrm>
              <a:off x="6934550" y="2884675"/>
              <a:ext cx="447325" cy="236450"/>
            </a:xfrm>
            <a:custGeom>
              <a:avLst/>
              <a:gdLst/>
              <a:ahLst/>
              <a:cxnLst/>
              <a:rect l="l" t="t" r="r" b="b"/>
              <a:pathLst>
                <a:path w="17893" h="9458" extrusionOk="0">
                  <a:moveTo>
                    <a:pt x="5284" y="3153"/>
                  </a:moveTo>
                  <a:lnTo>
                    <a:pt x="5284" y="4218"/>
                  </a:lnTo>
                  <a:lnTo>
                    <a:pt x="2131" y="4218"/>
                  </a:lnTo>
                  <a:lnTo>
                    <a:pt x="2131" y="3153"/>
                  </a:lnTo>
                  <a:close/>
                  <a:moveTo>
                    <a:pt x="15762" y="3153"/>
                  </a:moveTo>
                  <a:lnTo>
                    <a:pt x="15762" y="4218"/>
                  </a:lnTo>
                  <a:lnTo>
                    <a:pt x="12610" y="4218"/>
                  </a:lnTo>
                  <a:lnTo>
                    <a:pt x="12610" y="3153"/>
                  </a:lnTo>
                  <a:close/>
                  <a:moveTo>
                    <a:pt x="0" y="0"/>
                  </a:moveTo>
                  <a:lnTo>
                    <a:pt x="0" y="5239"/>
                  </a:lnTo>
                  <a:lnTo>
                    <a:pt x="3153" y="5239"/>
                  </a:lnTo>
                  <a:lnTo>
                    <a:pt x="3153" y="6305"/>
                  </a:lnTo>
                  <a:lnTo>
                    <a:pt x="0" y="6305"/>
                  </a:lnTo>
                  <a:lnTo>
                    <a:pt x="0" y="9457"/>
                  </a:lnTo>
                  <a:lnTo>
                    <a:pt x="5284" y="9457"/>
                  </a:lnTo>
                  <a:lnTo>
                    <a:pt x="5284" y="7370"/>
                  </a:lnTo>
                  <a:lnTo>
                    <a:pt x="4218" y="7370"/>
                  </a:lnTo>
                  <a:lnTo>
                    <a:pt x="4218" y="6305"/>
                  </a:lnTo>
                  <a:lnTo>
                    <a:pt x="5328" y="6305"/>
                  </a:lnTo>
                  <a:lnTo>
                    <a:pt x="5373" y="5994"/>
                  </a:lnTo>
                  <a:lnTo>
                    <a:pt x="5461" y="5683"/>
                  </a:lnTo>
                  <a:lnTo>
                    <a:pt x="5595" y="5373"/>
                  </a:lnTo>
                  <a:lnTo>
                    <a:pt x="5728" y="5062"/>
                  </a:lnTo>
                  <a:lnTo>
                    <a:pt x="5905" y="4795"/>
                  </a:lnTo>
                  <a:lnTo>
                    <a:pt x="6083" y="4529"/>
                  </a:lnTo>
                  <a:lnTo>
                    <a:pt x="6305" y="4307"/>
                  </a:lnTo>
                  <a:lnTo>
                    <a:pt x="6527" y="4085"/>
                  </a:lnTo>
                  <a:lnTo>
                    <a:pt x="6793" y="3863"/>
                  </a:lnTo>
                  <a:lnTo>
                    <a:pt x="7060" y="3685"/>
                  </a:lnTo>
                  <a:lnTo>
                    <a:pt x="7326" y="3552"/>
                  </a:lnTo>
                  <a:lnTo>
                    <a:pt x="7637" y="3419"/>
                  </a:lnTo>
                  <a:lnTo>
                    <a:pt x="7948" y="3286"/>
                  </a:lnTo>
                  <a:lnTo>
                    <a:pt x="8258" y="3241"/>
                  </a:lnTo>
                  <a:lnTo>
                    <a:pt x="8569" y="3197"/>
                  </a:lnTo>
                  <a:lnTo>
                    <a:pt x="8924" y="3153"/>
                  </a:lnTo>
                  <a:lnTo>
                    <a:pt x="9280" y="3197"/>
                  </a:lnTo>
                  <a:lnTo>
                    <a:pt x="9590" y="3241"/>
                  </a:lnTo>
                  <a:lnTo>
                    <a:pt x="9946" y="3286"/>
                  </a:lnTo>
                  <a:lnTo>
                    <a:pt x="10256" y="3419"/>
                  </a:lnTo>
                  <a:lnTo>
                    <a:pt x="10523" y="3552"/>
                  </a:lnTo>
                  <a:lnTo>
                    <a:pt x="10834" y="3685"/>
                  </a:lnTo>
                  <a:lnTo>
                    <a:pt x="11100" y="3863"/>
                  </a:lnTo>
                  <a:lnTo>
                    <a:pt x="11322" y="4085"/>
                  </a:lnTo>
                  <a:lnTo>
                    <a:pt x="11544" y="4307"/>
                  </a:lnTo>
                  <a:lnTo>
                    <a:pt x="11766" y="4529"/>
                  </a:lnTo>
                  <a:lnTo>
                    <a:pt x="11988" y="4795"/>
                  </a:lnTo>
                  <a:lnTo>
                    <a:pt x="12121" y="5062"/>
                  </a:lnTo>
                  <a:lnTo>
                    <a:pt x="12254" y="5373"/>
                  </a:lnTo>
                  <a:lnTo>
                    <a:pt x="12388" y="5683"/>
                  </a:lnTo>
                  <a:lnTo>
                    <a:pt x="12476" y="5994"/>
                  </a:lnTo>
                  <a:lnTo>
                    <a:pt x="12565" y="6305"/>
                  </a:lnTo>
                  <a:lnTo>
                    <a:pt x="13631" y="6305"/>
                  </a:lnTo>
                  <a:lnTo>
                    <a:pt x="13631" y="7370"/>
                  </a:lnTo>
                  <a:lnTo>
                    <a:pt x="12610" y="7370"/>
                  </a:lnTo>
                  <a:lnTo>
                    <a:pt x="12610" y="9457"/>
                  </a:lnTo>
                  <a:lnTo>
                    <a:pt x="17893" y="9457"/>
                  </a:lnTo>
                  <a:lnTo>
                    <a:pt x="17893" y="6305"/>
                  </a:lnTo>
                  <a:lnTo>
                    <a:pt x="14696" y="6305"/>
                  </a:lnTo>
                  <a:lnTo>
                    <a:pt x="14696" y="5239"/>
                  </a:lnTo>
                  <a:lnTo>
                    <a:pt x="17893" y="5239"/>
                  </a:lnTo>
                  <a:lnTo>
                    <a:pt x="17893" y="0"/>
                  </a:lnTo>
                  <a:lnTo>
                    <a:pt x="14696" y="0"/>
                  </a:lnTo>
                  <a:lnTo>
                    <a:pt x="14696" y="2131"/>
                  </a:lnTo>
                  <a:lnTo>
                    <a:pt x="3153" y="2131"/>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7"/>
            <p:cNvSpPr/>
            <p:nvPr/>
          </p:nvSpPr>
          <p:spPr>
            <a:xfrm>
              <a:off x="6934550" y="2884675"/>
              <a:ext cx="447325" cy="236450"/>
            </a:xfrm>
            <a:custGeom>
              <a:avLst/>
              <a:gdLst/>
              <a:ahLst/>
              <a:cxnLst/>
              <a:rect l="l" t="t" r="r" b="b"/>
              <a:pathLst>
                <a:path w="17893" h="9458" fill="none" extrusionOk="0">
                  <a:moveTo>
                    <a:pt x="14696" y="6305"/>
                  </a:moveTo>
                  <a:lnTo>
                    <a:pt x="14696" y="5239"/>
                  </a:lnTo>
                  <a:lnTo>
                    <a:pt x="17893" y="5239"/>
                  </a:lnTo>
                  <a:lnTo>
                    <a:pt x="17893" y="0"/>
                  </a:lnTo>
                  <a:lnTo>
                    <a:pt x="14696" y="0"/>
                  </a:lnTo>
                  <a:lnTo>
                    <a:pt x="14696" y="2131"/>
                  </a:lnTo>
                  <a:lnTo>
                    <a:pt x="3153" y="2131"/>
                  </a:lnTo>
                  <a:lnTo>
                    <a:pt x="3153" y="0"/>
                  </a:lnTo>
                  <a:lnTo>
                    <a:pt x="0" y="0"/>
                  </a:lnTo>
                  <a:lnTo>
                    <a:pt x="0" y="5239"/>
                  </a:lnTo>
                  <a:lnTo>
                    <a:pt x="3153" y="5239"/>
                  </a:lnTo>
                  <a:lnTo>
                    <a:pt x="3153" y="6305"/>
                  </a:lnTo>
                  <a:lnTo>
                    <a:pt x="0" y="6305"/>
                  </a:lnTo>
                  <a:lnTo>
                    <a:pt x="0" y="9457"/>
                  </a:lnTo>
                  <a:lnTo>
                    <a:pt x="5284" y="9457"/>
                  </a:lnTo>
                  <a:lnTo>
                    <a:pt x="5284" y="7370"/>
                  </a:lnTo>
                  <a:lnTo>
                    <a:pt x="4218" y="7370"/>
                  </a:lnTo>
                  <a:lnTo>
                    <a:pt x="4218" y="6305"/>
                  </a:lnTo>
                  <a:lnTo>
                    <a:pt x="5328" y="6305"/>
                  </a:lnTo>
                  <a:lnTo>
                    <a:pt x="5328" y="6305"/>
                  </a:lnTo>
                  <a:lnTo>
                    <a:pt x="5373" y="5994"/>
                  </a:lnTo>
                  <a:lnTo>
                    <a:pt x="5461" y="5683"/>
                  </a:lnTo>
                  <a:lnTo>
                    <a:pt x="5595" y="5373"/>
                  </a:lnTo>
                  <a:lnTo>
                    <a:pt x="5728" y="5062"/>
                  </a:lnTo>
                  <a:lnTo>
                    <a:pt x="5905" y="4795"/>
                  </a:lnTo>
                  <a:lnTo>
                    <a:pt x="6083" y="4529"/>
                  </a:lnTo>
                  <a:lnTo>
                    <a:pt x="6305" y="4307"/>
                  </a:lnTo>
                  <a:lnTo>
                    <a:pt x="6527" y="4085"/>
                  </a:lnTo>
                  <a:lnTo>
                    <a:pt x="6793" y="3863"/>
                  </a:lnTo>
                  <a:lnTo>
                    <a:pt x="7060" y="3685"/>
                  </a:lnTo>
                  <a:lnTo>
                    <a:pt x="7326" y="3552"/>
                  </a:lnTo>
                  <a:lnTo>
                    <a:pt x="7637" y="3419"/>
                  </a:lnTo>
                  <a:lnTo>
                    <a:pt x="7948" y="3286"/>
                  </a:lnTo>
                  <a:lnTo>
                    <a:pt x="8258" y="3241"/>
                  </a:lnTo>
                  <a:lnTo>
                    <a:pt x="8569" y="3197"/>
                  </a:lnTo>
                  <a:lnTo>
                    <a:pt x="8924" y="3153"/>
                  </a:lnTo>
                  <a:lnTo>
                    <a:pt x="8924" y="3153"/>
                  </a:lnTo>
                  <a:lnTo>
                    <a:pt x="9280" y="3197"/>
                  </a:lnTo>
                  <a:lnTo>
                    <a:pt x="9590" y="3241"/>
                  </a:lnTo>
                  <a:lnTo>
                    <a:pt x="9946" y="3286"/>
                  </a:lnTo>
                  <a:lnTo>
                    <a:pt x="10256" y="3419"/>
                  </a:lnTo>
                  <a:lnTo>
                    <a:pt x="10523" y="3552"/>
                  </a:lnTo>
                  <a:lnTo>
                    <a:pt x="10834" y="3685"/>
                  </a:lnTo>
                  <a:lnTo>
                    <a:pt x="11100" y="3863"/>
                  </a:lnTo>
                  <a:lnTo>
                    <a:pt x="11322" y="4085"/>
                  </a:lnTo>
                  <a:lnTo>
                    <a:pt x="11544" y="4307"/>
                  </a:lnTo>
                  <a:lnTo>
                    <a:pt x="11766" y="4529"/>
                  </a:lnTo>
                  <a:lnTo>
                    <a:pt x="11988" y="4795"/>
                  </a:lnTo>
                  <a:lnTo>
                    <a:pt x="12121" y="5062"/>
                  </a:lnTo>
                  <a:lnTo>
                    <a:pt x="12254" y="5373"/>
                  </a:lnTo>
                  <a:lnTo>
                    <a:pt x="12388" y="5683"/>
                  </a:lnTo>
                  <a:lnTo>
                    <a:pt x="12476" y="5994"/>
                  </a:lnTo>
                  <a:lnTo>
                    <a:pt x="12565" y="6305"/>
                  </a:lnTo>
                  <a:lnTo>
                    <a:pt x="13631" y="6305"/>
                  </a:lnTo>
                  <a:lnTo>
                    <a:pt x="13631" y="7370"/>
                  </a:lnTo>
                  <a:lnTo>
                    <a:pt x="12610" y="7370"/>
                  </a:lnTo>
                  <a:lnTo>
                    <a:pt x="12610" y="9457"/>
                  </a:lnTo>
                  <a:lnTo>
                    <a:pt x="17893" y="9457"/>
                  </a:lnTo>
                  <a:lnTo>
                    <a:pt x="17893" y="6305"/>
                  </a:lnTo>
                  <a:lnTo>
                    <a:pt x="14696" y="63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7"/>
            <p:cNvSpPr/>
            <p:nvPr/>
          </p:nvSpPr>
          <p:spPr>
            <a:xfrm>
              <a:off x="6987825" y="2963475"/>
              <a:ext cx="78825" cy="26675"/>
            </a:xfrm>
            <a:custGeom>
              <a:avLst/>
              <a:gdLst/>
              <a:ahLst/>
              <a:cxnLst/>
              <a:rect l="l" t="t" r="r" b="b"/>
              <a:pathLst>
                <a:path w="3153" h="1067" fill="none" extrusionOk="0">
                  <a:moveTo>
                    <a:pt x="3153" y="1066"/>
                  </a:moveTo>
                  <a:lnTo>
                    <a:pt x="0" y="1066"/>
                  </a:lnTo>
                  <a:lnTo>
                    <a:pt x="0" y="1"/>
                  </a:lnTo>
                  <a:lnTo>
                    <a:pt x="3153" y="1"/>
                  </a:lnTo>
                  <a:lnTo>
                    <a:pt x="3153"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7"/>
            <p:cNvSpPr/>
            <p:nvPr/>
          </p:nvSpPr>
          <p:spPr>
            <a:xfrm>
              <a:off x="7249775" y="2963475"/>
              <a:ext cx="78825" cy="26675"/>
            </a:xfrm>
            <a:custGeom>
              <a:avLst/>
              <a:gdLst/>
              <a:ahLst/>
              <a:cxnLst/>
              <a:rect l="l" t="t" r="r" b="b"/>
              <a:pathLst>
                <a:path w="3153" h="1067" fill="none" extrusionOk="0">
                  <a:moveTo>
                    <a:pt x="1" y="1066"/>
                  </a:moveTo>
                  <a:lnTo>
                    <a:pt x="1" y="1"/>
                  </a:lnTo>
                  <a:lnTo>
                    <a:pt x="3153" y="1"/>
                  </a:lnTo>
                  <a:lnTo>
                    <a:pt x="3153" y="1066"/>
                  </a:lnTo>
                  <a:lnTo>
                    <a:pt x="1"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7"/>
            <p:cNvSpPr/>
            <p:nvPr/>
          </p:nvSpPr>
          <p:spPr>
            <a:xfrm>
              <a:off x="7249775" y="2990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7"/>
            <p:cNvSpPr/>
            <p:nvPr/>
          </p:nvSpPr>
          <p:spPr>
            <a:xfrm>
              <a:off x="7144325" y="2832500"/>
              <a:ext cx="26675" cy="26675"/>
            </a:xfrm>
            <a:custGeom>
              <a:avLst/>
              <a:gdLst/>
              <a:ahLst/>
              <a:cxnLst/>
              <a:rect l="l" t="t" r="r" b="b"/>
              <a:pathLst>
                <a:path w="1067" h="1067" extrusionOk="0">
                  <a:moveTo>
                    <a:pt x="533" y="1"/>
                  </a:moveTo>
                  <a:lnTo>
                    <a:pt x="356" y="45"/>
                  </a:lnTo>
                  <a:lnTo>
                    <a:pt x="178" y="178"/>
                  </a:lnTo>
                  <a:lnTo>
                    <a:pt x="45" y="311"/>
                  </a:lnTo>
                  <a:lnTo>
                    <a:pt x="1" y="533"/>
                  </a:lnTo>
                  <a:lnTo>
                    <a:pt x="1" y="1066"/>
                  </a:lnTo>
                  <a:lnTo>
                    <a:pt x="1066" y="1066"/>
                  </a:lnTo>
                  <a:lnTo>
                    <a:pt x="1066" y="533"/>
                  </a:lnTo>
                  <a:lnTo>
                    <a:pt x="1022" y="311"/>
                  </a:lnTo>
                  <a:lnTo>
                    <a:pt x="933" y="178"/>
                  </a:lnTo>
                  <a:lnTo>
                    <a:pt x="755" y="45"/>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7"/>
            <p:cNvSpPr/>
            <p:nvPr/>
          </p:nvSpPr>
          <p:spPr>
            <a:xfrm>
              <a:off x="7144325" y="2832500"/>
              <a:ext cx="26675" cy="26675"/>
            </a:xfrm>
            <a:custGeom>
              <a:avLst/>
              <a:gdLst/>
              <a:ahLst/>
              <a:cxnLst/>
              <a:rect l="l" t="t" r="r" b="b"/>
              <a:pathLst>
                <a:path w="1067" h="1067" fill="none" extrusionOk="0">
                  <a:moveTo>
                    <a:pt x="533" y="1"/>
                  </a:moveTo>
                  <a:lnTo>
                    <a:pt x="533" y="1"/>
                  </a:lnTo>
                  <a:lnTo>
                    <a:pt x="356" y="45"/>
                  </a:lnTo>
                  <a:lnTo>
                    <a:pt x="178" y="178"/>
                  </a:lnTo>
                  <a:lnTo>
                    <a:pt x="45" y="311"/>
                  </a:lnTo>
                  <a:lnTo>
                    <a:pt x="1" y="533"/>
                  </a:lnTo>
                  <a:lnTo>
                    <a:pt x="1" y="1066"/>
                  </a:lnTo>
                  <a:lnTo>
                    <a:pt x="1066" y="1066"/>
                  </a:lnTo>
                  <a:lnTo>
                    <a:pt x="1066" y="533"/>
                  </a:lnTo>
                  <a:lnTo>
                    <a:pt x="1066" y="533"/>
                  </a:lnTo>
                  <a:lnTo>
                    <a:pt x="1022" y="311"/>
                  </a:lnTo>
                  <a:lnTo>
                    <a:pt x="933" y="178"/>
                  </a:lnTo>
                  <a:lnTo>
                    <a:pt x="755" y="45"/>
                  </a:lnTo>
                  <a:lnTo>
                    <a:pt x="533" y="1"/>
                  </a:lnTo>
                  <a:lnTo>
                    <a:pt x="53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87"/>
            <p:cNvSpPr/>
            <p:nvPr/>
          </p:nvSpPr>
          <p:spPr>
            <a:xfrm>
              <a:off x="7157650" y="2832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7"/>
            <p:cNvSpPr/>
            <p:nvPr/>
          </p:nvSpPr>
          <p:spPr>
            <a:xfrm>
              <a:off x="7040000" y="2780325"/>
              <a:ext cx="235325" cy="131000"/>
            </a:xfrm>
            <a:custGeom>
              <a:avLst/>
              <a:gdLst/>
              <a:ahLst/>
              <a:cxnLst/>
              <a:rect l="l" t="t" r="r" b="b"/>
              <a:pathLst>
                <a:path w="9413" h="5240" extrusionOk="0">
                  <a:moveTo>
                    <a:pt x="5017" y="1066"/>
                  </a:moveTo>
                  <a:lnTo>
                    <a:pt x="5328" y="1155"/>
                  </a:lnTo>
                  <a:lnTo>
                    <a:pt x="5594" y="1333"/>
                  </a:lnTo>
                  <a:lnTo>
                    <a:pt x="5816" y="1510"/>
                  </a:lnTo>
                  <a:lnTo>
                    <a:pt x="6038" y="1732"/>
                  </a:lnTo>
                  <a:lnTo>
                    <a:pt x="6172" y="1999"/>
                  </a:lnTo>
                  <a:lnTo>
                    <a:pt x="6260" y="2310"/>
                  </a:lnTo>
                  <a:lnTo>
                    <a:pt x="6305" y="2620"/>
                  </a:lnTo>
                  <a:lnTo>
                    <a:pt x="6305" y="4174"/>
                  </a:lnTo>
                  <a:lnTo>
                    <a:pt x="3153" y="4174"/>
                  </a:lnTo>
                  <a:lnTo>
                    <a:pt x="3153" y="2620"/>
                  </a:lnTo>
                  <a:lnTo>
                    <a:pt x="3153" y="2310"/>
                  </a:lnTo>
                  <a:lnTo>
                    <a:pt x="3286" y="1999"/>
                  </a:lnTo>
                  <a:lnTo>
                    <a:pt x="3419" y="1732"/>
                  </a:lnTo>
                  <a:lnTo>
                    <a:pt x="3597" y="1510"/>
                  </a:lnTo>
                  <a:lnTo>
                    <a:pt x="3819" y="1333"/>
                  </a:lnTo>
                  <a:lnTo>
                    <a:pt x="4085" y="1155"/>
                  </a:lnTo>
                  <a:lnTo>
                    <a:pt x="4396" y="1066"/>
                  </a:lnTo>
                  <a:close/>
                  <a:moveTo>
                    <a:pt x="0" y="1"/>
                  </a:moveTo>
                  <a:lnTo>
                    <a:pt x="0" y="2088"/>
                  </a:lnTo>
                  <a:lnTo>
                    <a:pt x="2087" y="2088"/>
                  </a:lnTo>
                  <a:lnTo>
                    <a:pt x="2087" y="3153"/>
                  </a:lnTo>
                  <a:lnTo>
                    <a:pt x="0" y="3153"/>
                  </a:lnTo>
                  <a:lnTo>
                    <a:pt x="0" y="5240"/>
                  </a:lnTo>
                  <a:lnTo>
                    <a:pt x="9413" y="5240"/>
                  </a:lnTo>
                  <a:lnTo>
                    <a:pt x="9413" y="2088"/>
                  </a:lnTo>
                  <a:lnTo>
                    <a:pt x="7326" y="2088"/>
                  </a:lnTo>
                  <a:lnTo>
                    <a:pt x="7326" y="1066"/>
                  </a:lnTo>
                  <a:lnTo>
                    <a:pt x="9413" y="1066"/>
                  </a:lnTo>
                  <a:lnTo>
                    <a:pt x="94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7"/>
            <p:cNvSpPr/>
            <p:nvPr/>
          </p:nvSpPr>
          <p:spPr>
            <a:xfrm>
              <a:off x="7040000" y="2780325"/>
              <a:ext cx="235325" cy="131000"/>
            </a:xfrm>
            <a:custGeom>
              <a:avLst/>
              <a:gdLst/>
              <a:ahLst/>
              <a:cxnLst/>
              <a:rect l="l" t="t" r="r" b="b"/>
              <a:pathLst>
                <a:path w="9413" h="5240" fill="none" extrusionOk="0">
                  <a:moveTo>
                    <a:pt x="7326" y="2088"/>
                  </a:moveTo>
                  <a:lnTo>
                    <a:pt x="7326" y="1066"/>
                  </a:lnTo>
                  <a:lnTo>
                    <a:pt x="9413" y="1066"/>
                  </a:lnTo>
                  <a:lnTo>
                    <a:pt x="9413" y="1"/>
                  </a:lnTo>
                  <a:lnTo>
                    <a:pt x="0" y="1"/>
                  </a:lnTo>
                  <a:lnTo>
                    <a:pt x="0" y="2088"/>
                  </a:lnTo>
                  <a:lnTo>
                    <a:pt x="2087" y="2088"/>
                  </a:lnTo>
                  <a:lnTo>
                    <a:pt x="2087" y="3153"/>
                  </a:lnTo>
                  <a:lnTo>
                    <a:pt x="0" y="3153"/>
                  </a:lnTo>
                  <a:lnTo>
                    <a:pt x="0" y="5240"/>
                  </a:lnTo>
                  <a:lnTo>
                    <a:pt x="9413" y="5240"/>
                  </a:lnTo>
                  <a:lnTo>
                    <a:pt x="9413" y="5240"/>
                  </a:lnTo>
                  <a:lnTo>
                    <a:pt x="9413" y="2088"/>
                  </a:lnTo>
                  <a:lnTo>
                    <a:pt x="7326"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7"/>
            <p:cNvSpPr/>
            <p:nvPr/>
          </p:nvSpPr>
          <p:spPr>
            <a:xfrm>
              <a:off x="7118800" y="2806975"/>
              <a:ext cx="78825" cy="77725"/>
            </a:xfrm>
            <a:custGeom>
              <a:avLst/>
              <a:gdLst/>
              <a:ahLst/>
              <a:cxnLst/>
              <a:rect l="l" t="t" r="r" b="b"/>
              <a:pathLst>
                <a:path w="3153" h="3109" fill="none" extrusionOk="0">
                  <a:moveTo>
                    <a:pt x="3153" y="3108"/>
                  </a:moveTo>
                  <a:lnTo>
                    <a:pt x="1" y="3108"/>
                  </a:lnTo>
                  <a:lnTo>
                    <a:pt x="1" y="1554"/>
                  </a:lnTo>
                  <a:lnTo>
                    <a:pt x="1" y="1554"/>
                  </a:lnTo>
                  <a:lnTo>
                    <a:pt x="1" y="1244"/>
                  </a:lnTo>
                  <a:lnTo>
                    <a:pt x="134" y="933"/>
                  </a:lnTo>
                  <a:lnTo>
                    <a:pt x="267" y="666"/>
                  </a:lnTo>
                  <a:lnTo>
                    <a:pt x="445" y="444"/>
                  </a:lnTo>
                  <a:lnTo>
                    <a:pt x="667" y="267"/>
                  </a:lnTo>
                  <a:lnTo>
                    <a:pt x="933" y="89"/>
                  </a:lnTo>
                  <a:lnTo>
                    <a:pt x="1244" y="0"/>
                  </a:lnTo>
                  <a:lnTo>
                    <a:pt x="1554" y="0"/>
                  </a:lnTo>
                  <a:lnTo>
                    <a:pt x="1554" y="0"/>
                  </a:lnTo>
                  <a:lnTo>
                    <a:pt x="1865" y="0"/>
                  </a:lnTo>
                  <a:lnTo>
                    <a:pt x="2176" y="89"/>
                  </a:lnTo>
                  <a:lnTo>
                    <a:pt x="2442" y="267"/>
                  </a:lnTo>
                  <a:lnTo>
                    <a:pt x="2664" y="444"/>
                  </a:lnTo>
                  <a:lnTo>
                    <a:pt x="2886" y="666"/>
                  </a:lnTo>
                  <a:lnTo>
                    <a:pt x="3020" y="933"/>
                  </a:lnTo>
                  <a:lnTo>
                    <a:pt x="3108" y="1244"/>
                  </a:lnTo>
                  <a:lnTo>
                    <a:pt x="3153" y="1554"/>
                  </a:lnTo>
                  <a:lnTo>
                    <a:pt x="3153" y="3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7"/>
            <p:cNvSpPr/>
            <p:nvPr/>
          </p:nvSpPr>
          <p:spPr>
            <a:xfrm>
              <a:off x="7197600" y="2884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7"/>
            <p:cNvSpPr/>
            <p:nvPr/>
          </p:nvSpPr>
          <p:spPr>
            <a:xfrm>
              <a:off x="7013350" y="2673775"/>
              <a:ext cx="288625" cy="79950"/>
            </a:xfrm>
            <a:custGeom>
              <a:avLst/>
              <a:gdLst/>
              <a:ahLst/>
              <a:cxnLst/>
              <a:rect l="l" t="t" r="r" b="b"/>
              <a:pathLst>
                <a:path w="11545" h="3198" extrusionOk="0">
                  <a:moveTo>
                    <a:pt x="1" y="1"/>
                  </a:moveTo>
                  <a:lnTo>
                    <a:pt x="1" y="3197"/>
                  </a:lnTo>
                  <a:lnTo>
                    <a:pt x="11544" y="3197"/>
                  </a:lnTo>
                  <a:lnTo>
                    <a:pt x="11544" y="1"/>
                  </a:lnTo>
                  <a:lnTo>
                    <a:pt x="9458" y="1"/>
                  </a:lnTo>
                  <a:lnTo>
                    <a:pt x="9458" y="1066"/>
                  </a:lnTo>
                  <a:lnTo>
                    <a:pt x="6838" y="1066"/>
                  </a:lnTo>
                  <a:lnTo>
                    <a:pt x="6838" y="1"/>
                  </a:lnTo>
                  <a:lnTo>
                    <a:pt x="4751" y="1"/>
                  </a:lnTo>
                  <a:lnTo>
                    <a:pt x="4751" y="1066"/>
                  </a:lnTo>
                  <a:lnTo>
                    <a:pt x="2132" y="1066"/>
                  </a:lnTo>
                  <a:lnTo>
                    <a:pt x="2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7"/>
            <p:cNvSpPr/>
            <p:nvPr/>
          </p:nvSpPr>
          <p:spPr>
            <a:xfrm>
              <a:off x="7013350" y="2673775"/>
              <a:ext cx="288625" cy="79950"/>
            </a:xfrm>
            <a:custGeom>
              <a:avLst/>
              <a:gdLst/>
              <a:ahLst/>
              <a:cxnLst/>
              <a:rect l="l" t="t" r="r" b="b"/>
              <a:pathLst>
                <a:path w="11545" h="3198" fill="none" extrusionOk="0">
                  <a:moveTo>
                    <a:pt x="1" y="3197"/>
                  </a:moveTo>
                  <a:lnTo>
                    <a:pt x="1" y="1"/>
                  </a:lnTo>
                  <a:lnTo>
                    <a:pt x="2132" y="1"/>
                  </a:lnTo>
                  <a:lnTo>
                    <a:pt x="2132" y="1066"/>
                  </a:lnTo>
                  <a:lnTo>
                    <a:pt x="4751" y="1066"/>
                  </a:lnTo>
                  <a:lnTo>
                    <a:pt x="4751" y="1"/>
                  </a:lnTo>
                  <a:lnTo>
                    <a:pt x="6838" y="1"/>
                  </a:lnTo>
                  <a:lnTo>
                    <a:pt x="6838" y="1066"/>
                  </a:lnTo>
                  <a:lnTo>
                    <a:pt x="9458" y="1066"/>
                  </a:lnTo>
                  <a:lnTo>
                    <a:pt x="9458" y="1"/>
                  </a:lnTo>
                  <a:lnTo>
                    <a:pt x="11544" y="1"/>
                  </a:lnTo>
                  <a:lnTo>
                    <a:pt x="11544" y="3197"/>
                  </a:lnTo>
                  <a:lnTo>
                    <a:pt x="1" y="3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7"/>
            <p:cNvSpPr/>
            <p:nvPr/>
          </p:nvSpPr>
          <p:spPr>
            <a:xfrm>
              <a:off x="7013350" y="2753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64"/>
                                        </p:tgtEl>
                                        <p:attrNameLst>
                                          <p:attrName>style.visibility</p:attrName>
                                        </p:attrNameLst>
                                      </p:cBhvr>
                                      <p:to>
                                        <p:strVal val="visible"/>
                                      </p:to>
                                    </p:set>
                                    <p:animEffect transition="in" filter="fade">
                                      <p:cBhvr>
                                        <p:cTn id="7" dur="1000"/>
                                        <p:tgtEl>
                                          <p:spTgt spid="1864"/>
                                        </p:tgtEl>
                                      </p:cBhvr>
                                    </p:animEffect>
                                  </p:childTnLst>
                                </p:cTn>
                              </p:par>
                              <p:par>
                                <p:cTn id="8" presetID="10" presetClass="entr" presetSubtype="0" fill="hold" nodeType="withEffect">
                                  <p:stCondLst>
                                    <p:cond delay="0"/>
                                  </p:stCondLst>
                                  <p:childTnLst>
                                    <p:set>
                                      <p:cBhvr>
                                        <p:cTn id="9" dur="1" fill="hold">
                                          <p:stCondLst>
                                            <p:cond delay="0"/>
                                          </p:stCondLst>
                                        </p:cTn>
                                        <p:tgtEl>
                                          <p:spTgt spid="1874"/>
                                        </p:tgtEl>
                                        <p:attrNameLst>
                                          <p:attrName>style.visibility</p:attrName>
                                        </p:attrNameLst>
                                      </p:cBhvr>
                                      <p:to>
                                        <p:strVal val="visible"/>
                                      </p:to>
                                    </p:set>
                                    <p:animEffect transition="in" filter="fade">
                                      <p:cBhvr>
                                        <p:cTn id="10" dur="1000"/>
                                        <p:tgtEl>
                                          <p:spTgt spid="1874"/>
                                        </p:tgtEl>
                                      </p:cBhvr>
                                    </p:animEffect>
                                  </p:childTnLst>
                                </p:cTn>
                              </p:par>
                              <p:par>
                                <p:cTn id="11" presetID="10" presetClass="entr" presetSubtype="0" fill="hold" nodeType="withEffect">
                                  <p:stCondLst>
                                    <p:cond delay="0"/>
                                  </p:stCondLst>
                                  <p:childTnLst>
                                    <p:set>
                                      <p:cBhvr>
                                        <p:cTn id="12" dur="1" fill="hold">
                                          <p:stCondLst>
                                            <p:cond delay="0"/>
                                          </p:stCondLst>
                                        </p:cTn>
                                        <p:tgtEl>
                                          <p:spTgt spid="1892"/>
                                        </p:tgtEl>
                                        <p:attrNameLst>
                                          <p:attrName>style.visibility</p:attrName>
                                        </p:attrNameLst>
                                      </p:cBhvr>
                                      <p:to>
                                        <p:strVal val="visible"/>
                                      </p:to>
                                    </p:set>
                                    <p:animEffect transition="in" filter="fade">
                                      <p:cBhvr>
                                        <p:cTn id="13" dur="1000"/>
                                        <p:tgtEl>
                                          <p:spTgt spid="18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917"/>
        <p:cNvGrpSpPr/>
        <p:nvPr/>
      </p:nvGrpSpPr>
      <p:grpSpPr>
        <a:xfrm>
          <a:off x="0" y="0"/>
          <a:ext cx="0" cy="0"/>
          <a:chOff x="0" y="0"/>
          <a:chExt cx="0" cy="0"/>
        </a:xfrm>
      </p:grpSpPr>
      <p:sp>
        <p:nvSpPr>
          <p:cNvPr id="1918" name="Google Shape;1918;p88"/>
          <p:cNvSpPr txBox="1">
            <a:spLocks noGrp="1"/>
          </p:cNvSpPr>
          <p:nvPr>
            <p:ph type="title" idx="2"/>
          </p:nvPr>
        </p:nvSpPr>
        <p:spPr>
          <a:xfrm>
            <a:off x="1090100" y="2712387"/>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Petitions</a:t>
            </a:r>
            <a:endParaRPr/>
          </a:p>
        </p:txBody>
      </p:sp>
      <p:sp>
        <p:nvSpPr>
          <p:cNvPr id="1919" name="Google Shape;1919;p88"/>
          <p:cNvSpPr txBox="1">
            <a:spLocks noGrp="1"/>
          </p:cNvSpPr>
          <p:nvPr>
            <p:ph type="subTitle" idx="1"/>
          </p:nvPr>
        </p:nvSpPr>
        <p:spPr>
          <a:xfrm>
            <a:off x="1090100" y="3165308"/>
            <a:ext cx="2175300" cy="8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the smallest planet</a:t>
            </a:r>
            <a:endParaRPr/>
          </a:p>
        </p:txBody>
      </p:sp>
      <p:sp>
        <p:nvSpPr>
          <p:cNvPr id="1920" name="Google Shape;1920;p88"/>
          <p:cNvSpPr txBox="1">
            <a:spLocks noGrp="1"/>
          </p:cNvSpPr>
          <p:nvPr>
            <p:ph type="title" idx="3"/>
          </p:nvPr>
        </p:nvSpPr>
        <p:spPr>
          <a:xfrm>
            <a:off x="3484423" y="2712387"/>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Assemblies</a:t>
            </a:r>
            <a:endParaRPr/>
          </a:p>
        </p:txBody>
      </p:sp>
      <p:sp>
        <p:nvSpPr>
          <p:cNvPr id="1921" name="Google Shape;1921;p8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Sons of liberty</a:t>
            </a:r>
            <a:endParaRPr/>
          </a:p>
        </p:txBody>
      </p:sp>
      <p:sp>
        <p:nvSpPr>
          <p:cNvPr id="1922" name="Google Shape;1922;p88"/>
          <p:cNvSpPr txBox="1">
            <a:spLocks noGrp="1"/>
          </p:cNvSpPr>
          <p:nvPr>
            <p:ph type="subTitle" idx="4"/>
          </p:nvPr>
        </p:nvSpPr>
        <p:spPr>
          <a:xfrm>
            <a:off x="3484421" y="3165308"/>
            <a:ext cx="2175300" cy="8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very high temperatures</a:t>
            </a:r>
            <a:endParaRPr/>
          </a:p>
        </p:txBody>
      </p:sp>
      <p:sp>
        <p:nvSpPr>
          <p:cNvPr id="1923" name="Google Shape;1923;p88"/>
          <p:cNvSpPr txBox="1">
            <a:spLocks noGrp="1"/>
          </p:cNvSpPr>
          <p:nvPr>
            <p:ph type="title" idx="5"/>
          </p:nvPr>
        </p:nvSpPr>
        <p:spPr>
          <a:xfrm>
            <a:off x="5878746" y="2712387"/>
            <a:ext cx="21753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Propaganda</a:t>
            </a:r>
            <a:endParaRPr/>
          </a:p>
        </p:txBody>
      </p:sp>
      <p:sp>
        <p:nvSpPr>
          <p:cNvPr id="1924" name="Google Shape;1924;p88"/>
          <p:cNvSpPr txBox="1">
            <a:spLocks noGrp="1"/>
          </p:cNvSpPr>
          <p:nvPr>
            <p:ph type="subTitle" idx="6"/>
          </p:nvPr>
        </p:nvSpPr>
        <p:spPr>
          <a:xfrm>
            <a:off x="5878749" y="3165308"/>
            <a:ext cx="2175300" cy="86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cold place. It’s full of iron oxide dust</a:t>
            </a:r>
            <a:endParaRPr/>
          </a:p>
        </p:txBody>
      </p:sp>
      <p:grpSp>
        <p:nvGrpSpPr>
          <p:cNvPr id="1925" name="Google Shape;1925;p88"/>
          <p:cNvGrpSpPr/>
          <p:nvPr/>
        </p:nvGrpSpPr>
        <p:grpSpPr>
          <a:xfrm>
            <a:off x="4327886" y="1827482"/>
            <a:ext cx="488229" cy="492715"/>
            <a:chOff x="-45673275" y="3199325"/>
            <a:chExt cx="299325" cy="302075"/>
          </a:xfrm>
        </p:grpSpPr>
        <p:sp>
          <p:nvSpPr>
            <p:cNvPr id="1926" name="Google Shape;1926;p88"/>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8"/>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8"/>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88"/>
          <p:cNvGrpSpPr/>
          <p:nvPr/>
        </p:nvGrpSpPr>
        <p:grpSpPr>
          <a:xfrm>
            <a:off x="1933645" y="1822830"/>
            <a:ext cx="488229" cy="488229"/>
            <a:chOff x="-49027775" y="3183175"/>
            <a:chExt cx="299325" cy="299325"/>
          </a:xfrm>
        </p:grpSpPr>
        <p:sp>
          <p:nvSpPr>
            <p:cNvPr id="1930" name="Google Shape;1930;p88"/>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8"/>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8"/>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8"/>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 name="Google Shape;1934;p88"/>
          <p:cNvGrpSpPr/>
          <p:nvPr/>
        </p:nvGrpSpPr>
        <p:grpSpPr>
          <a:xfrm>
            <a:off x="6722124" y="1829729"/>
            <a:ext cx="488263" cy="488203"/>
            <a:chOff x="-50134375" y="3183175"/>
            <a:chExt cx="300100" cy="300100"/>
          </a:xfrm>
        </p:grpSpPr>
        <p:sp>
          <p:nvSpPr>
            <p:cNvPr id="1935" name="Google Shape;1935;p88"/>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8"/>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8"/>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8"/>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8"/>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8"/>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8"/>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8"/>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8"/>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8"/>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945" name="Google Shape;1945;p88"/>
          <p:cNvCxnSpPr/>
          <p:nvPr/>
        </p:nvCxnSpPr>
        <p:spPr>
          <a:xfrm>
            <a:off x="1707225" y="2622913"/>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946" name="Google Shape;1946;p88"/>
          <p:cNvCxnSpPr/>
          <p:nvPr/>
        </p:nvCxnSpPr>
        <p:spPr>
          <a:xfrm>
            <a:off x="4092000" y="2622913"/>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947" name="Google Shape;1947;p88"/>
          <p:cNvCxnSpPr/>
          <p:nvPr/>
        </p:nvCxnSpPr>
        <p:spPr>
          <a:xfrm>
            <a:off x="6486400" y="2622913"/>
            <a:ext cx="9600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925"/>
                                        </p:tgtEl>
                                        <p:attrNameLst>
                                          <p:attrName>style.visibility</p:attrName>
                                        </p:attrNameLst>
                                      </p:cBhvr>
                                      <p:to>
                                        <p:strVal val="visible"/>
                                      </p:to>
                                    </p:set>
                                    <p:animEffect transition="in" filter="fade">
                                      <p:cBhvr>
                                        <p:cTn id="7" dur="1000"/>
                                        <p:tgtEl>
                                          <p:spTgt spid="192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1929"/>
                                        </p:tgtEl>
                                        <p:attrNameLst>
                                          <p:attrName>style.visibility</p:attrName>
                                        </p:attrNameLst>
                                      </p:cBhvr>
                                      <p:to>
                                        <p:strVal val="visible"/>
                                      </p:to>
                                    </p:set>
                                    <p:animEffect transition="in" filter="fade">
                                      <p:cBhvr>
                                        <p:cTn id="11" dur="1000"/>
                                        <p:tgtEl>
                                          <p:spTgt spid="192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934"/>
                                        </p:tgtEl>
                                        <p:attrNameLst>
                                          <p:attrName>style.visibility</p:attrName>
                                        </p:attrNameLst>
                                      </p:cBhvr>
                                      <p:to>
                                        <p:strVal val="visible"/>
                                      </p:to>
                                    </p:set>
                                    <p:animEffect transition="in" filter="fade">
                                      <p:cBhvr>
                                        <p:cTn id="15" dur="1000"/>
                                        <p:tgtEl>
                                          <p:spTgt spid="1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60"/>
        <p:cNvGrpSpPr/>
        <p:nvPr/>
      </p:nvGrpSpPr>
      <p:grpSpPr>
        <a:xfrm>
          <a:off x="0" y="0"/>
          <a:ext cx="0" cy="0"/>
          <a:chOff x="0" y="0"/>
          <a:chExt cx="0" cy="0"/>
        </a:xfrm>
      </p:grpSpPr>
      <p:sp>
        <p:nvSpPr>
          <p:cNvPr id="761" name="Google Shape;761;p62">
            <a:hlinkClick r:id="rId3" action="ppaction://hlinksldjump"/>
          </p:cNvPr>
          <p:cNvSpPr txBox="1">
            <a:spLocks noGrp="1"/>
          </p:cNvSpPr>
          <p:nvPr>
            <p:ph type="title" idx="9"/>
          </p:nvPr>
        </p:nvSpPr>
        <p:spPr>
          <a:xfrm>
            <a:off x="807825" y="2764034"/>
            <a:ext cx="1048200" cy="10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762" name="Google Shape;762;p62">
            <a:hlinkClick r:id="rId4" action="ppaction://hlinksldjump"/>
          </p:cNvPr>
          <p:cNvSpPr txBox="1">
            <a:spLocks noGrp="1"/>
          </p:cNvSpPr>
          <p:nvPr>
            <p:ph type="title" idx="8"/>
          </p:nvPr>
        </p:nvSpPr>
        <p:spPr>
          <a:xfrm>
            <a:off x="807825" y="1284534"/>
            <a:ext cx="1048200" cy="10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763" name="Google Shape;763;p62">
            <a:hlinkClick r:id="rId5" action="ppaction://hlinksldjump"/>
          </p:cNvPr>
          <p:cNvSpPr txBox="1">
            <a:spLocks noGrp="1"/>
          </p:cNvSpPr>
          <p:nvPr>
            <p:ph type="title" idx="13"/>
          </p:nvPr>
        </p:nvSpPr>
        <p:spPr>
          <a:xfrm>
            <a:off x="4699313" y="1284534"/>
            <a:ext cx="1048200" cy="10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764" name="Google Shape;764;p62">
            <a:hlinkClick r:id="rId6" action="ppaction://hlinksldjump"/>
          </p:cNvPr>
          <p:cNvSpPr txBox="1">
            <a:spLocks noGrp="1"/>
          </p:cNvSpPr>
          <p:nvPr>
            <p:ph type="title" idx="14"/>
          </p:nvPr>
        </p:nvSpPr>
        <p:spPr>
          <a:xfrm>
            <a:off x="4699313" y="2764034"/>
            <a:ext cx="1048200" cy="104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765" name="Google Shape;765;p62"/>
          <p:cNvSpPr txBox="1">
            <a:spLocks noGrp="1"/>
          </p:cNvSpPr>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766" name="Google Shape;766;p62">
            <a:hlinkClick r:id="rId4" action="ppaction://hlinksldjump"/>
          </p:cNvPr>
          <p:cNvSpPr txBox="1">
            <a:spLocks noGrp="1"/>
          </p:cNvSpPr>
          <p:nvPr>
            <p:ph type="title"/>
          </p:nvPr>
        </p:nvSpPr>
        <p:spPr>
          <a:xfrm>
            <a:off x="2003326" y="1514275"/>
            <a:ext cx="24795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Geography</a:t>
            </a:r>
            <a:endParaRPr/>
          </a:p>
        </p:txBody>
      </p:sp>
      <p:sp>
        <p:nvSpPr>
          <p:cNvPr id="767" name="Google Shape;767;p62"/>
          <p:cNvSpPr txBox="1">
            <a:spLocks noGrp="1"/>
          </p:cNvSpPr>
          <p:nvPr>
            <p:ph type="subTitle" idx="1"/>
          </p:nvPr>
        </p:nvSpPr>
        <p:spPr>
          <a:xfrm>
            <a:off x="2003326" y="2041970"/>
            <a:ext cx="2479500" cy="52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68" name="Google Shape;768;p62">
            <a:hlinkClick r:id="rId5" action="ppaction://hlinksldjump"/>
          </p:cNvPr>
          <p:cNvSpPr txBox="1">
            <a:spLocks noGrp="1"/>
          </p:cNvSpPr>
          <p:nvPr>
            <p:ph type="title" idx="2"/>
          </p:nvPr>
        </p:nvSpPr>
        <p:spPr>
          <a:xfrm>
            <a:off x="5856674" y="1514275"/>
            <a:ext cx="24795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History</a:t>
            </a:r>
            <a:endParaRPr/>
          </a:p>
        </p:txBody>
      </p:sp>
      <p:sp>
        <p:nvSpPr>
          <p:cNvPr id="769" name="Google Shape;769;p62"/>
          <p:cNvSpPr txBox="1">
            <a:spLocks noGrp="1"/>
          </p:cNvSpPr>
          <p:nvPr>
            <p:ph type="subTitle" idx="3"/>
          </p:nvPr>
        </p:nvSpPr>
        <p:spPr>
          <a:xfrm>
            <a:off x="5856676" y="2041970"/>
            <a:ext cx="2479500" cy="52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70" name="Google Shape;770;p62">
            <a:hlinkClick r:id="rId3" action="ppaction://hlinksldjump"/>
          </p:cNvPr>
          <p:cNvSpPr txBox="1">
            <a:spLocks noGrp="1"/>
          </p:cNvSpPr>
          <p:nvPr>
            <p:ph type="title" idx="4"/>
          </p:nvPr>
        </p:nvSpPr>
        <p:spPr>
          <a:xfrm>
            <a:off x="2003326" y="3024923"/>
            <a:ext cx="24795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Research</a:t>
            </a:r>
            <a:endParaRPr/>
          </a:p>
        </p:txBody>
      </p:sp>
      <p:sp>
        <p:nvSpPr>
          <p:cNvPr id="771" name="Google Shape;771;p62"/>
          <p:cNvSpPr txBox="1">
            <a:spLocks noGrp="1"/>
          </p:cNvSpPr>
          <p:nvPr>
            <p:ph type="subTitle" idx="5"/>
          </p:nvPr>
        </p:nvSpPr>
        <p:spPr>
          <a:xfrm>
            <a:off x="2003326" y="3552630"/>
            <a:ext cx="2479500" cy="52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772" name="Google Shape;772;p62">
            <a:hlinkClick r:id="rId6" action="ppaction://hlinksldjump"/>
          </p:cNvPr>
          <p:cNvSpPr txBox="1">
            <a:spLocks noGrp="1"/>
          </p:cNvSpPr>
          <p:nvPr>
            <p:ph type="title" idx="6"/>
          </p:nvPr>
        </p:nvSpPr>
        <p:spPr>
          <a:xfrm>
            <a:off x="5856674" y="3024923"/>
            <a:ext cx="24795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Review</a:t>
            </a:r>
            <a:endParaRPr/>
          </a:p>
        </p:txBody>
      </p:sp>
      <p:sp>
        <p:nvSpPr>
          <p:cNvPr id="773" name="Google Shape;773;p62"/>
          <p:cNvSpPr txBox="1">
            <a:spLocks noGrp="1"/>
          </p:cNvSpPr>
          <p:nvPr>
            <p:ph type="subTitle" idx="7"/>
          </p:nvPr>
        </p:nvSpPr>
        <p:spPr>
          <a:xfrm>
            <a:off x="5856676" y="3552630"/>
            <a:ext cx="2479500" cy="52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cxnSp>
        <p:nvCxnSpPr>
          <p:cNvPr id="774" name="Google Shape;774;p62"/>
          <p:cNvCxnSpPr/>
          <p:nvPr/>
        </p:nvCxnSpPr>
        <p:spPr>
          <a:xfrm>
            <a:off x="896025" y="2467679"/>
            <a:ext cx="960000" cy="0"/>
          </a:xfrm>
          <a:prstGeom prst="straightConnector1">
            <a:avLst/>
          </a:prstGeom>
          <a:noFill/>
          <a:ln w="9525" cap="flat" cmpd="sng">
            <a:solidFill>
              <a:schemeClr val="dk1"/>
            </a:solidFill>
            <a:prstDash val="solid"/>
            <a:round/>
            <a:headEnd type="none" w="med" len="med"/>
            <a:tailEnd type="none" w="med" len="med"/>
          </a:ln>
        </p:spPr>
      </p:cxnSp>
      <p:cxnSp>
        <p:nvCxnSpPr>
          <p:cNvPr id="775" name="Google Shape;775;p62"/>
          <p:cNvCxnSpPr/>
          <p:nvPr/>
        </p:nvCxnSpPr>
        <p:spPr>
          <a:xfrm>
            <a:off x="4743413" y="2467679"/>
            <a:ext cx="960000" cy="0"/>
          </a:xfrm>
          <a:prstGeom prst="straightConnector1">
            <a:avLst/>
          </a:prstGeom>
          <a:noFill/>
          <a:ln w="9525" cap="flat" cmpd="sng">
            <a:solidFill>
              <a:schemeClr val="dk1"/>
            </a:solidFill>
            <a:prstDash val="solid"/>
            <a:round/>
            <a:headEnd type="none" w="med" len="med"/>
            <a:tailEnd type="none" w="med" len="med"/>
          </a:ln>
        </p:spPr>
      </p:cxnSp>
      <p:cxnSp>
        <p:nvCxnSpPr>
          <p:cNvPr id="776" name="Google Shape;776;p62"/>
          <p:cNvCxnSpPr/>
          <p:nvPr/>
        </p:nvCxnSpPr>
        <p:spPr>
          <a:xfrm>
            <a:off x="896025" y="3964634"/>
            <a:ext cx="960000" cy="0"/>
          </a:xfrm>
          <a:prstGeom prst="straightConnector1">
            <a:avLst/>
          </a:prstGeom>
          <a:noFill/>
          <a:ln w="9525" cap="flat" cmpd="sng">
            <a:solidFill>
              <a:schemeClr val="dk1"/>
            </a:solidFill>
            <a:prstDash val="solid"/>
            <a:round/>
            <a:headEnd type="none" w="med" len="med"/>
            <a:tailEnd type="none" w="med" len="med"/>
          </a:ln>
        </p:spPr>
      </p:cxnSp>
      <p:cxnSp>
        <p:nvCxnSpPr>
          <p:cNvPr id="777" name="Google Shape;777;p62"/>
          <p:cNvCxnSpPr/>
          <p:nvPr/>
        </p:nvCxnSpPr>
        <p:spPr>
          <a:xfrm>
            <a:off x="4743413" y="3964634"/>
            <a:ext cx="9600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62"/>
                                        </p:tgtEl>
                                        <p:attrNameLst>
                                          <p:attrName>style.visibility</p:attrName>
                                        </p:attrNameLst>
                                      </p:cBhvr>
                                      <p:to>
                                        <p:strVal val="visible"/>
                                      </p:to>
                                    </p:set>
                                    <p:animEffect transition="in" filter="fade">
                                      <p:cBhvr>
                                        <p:cTn id="7" dur="1000"/>
                                        <p:tgtEl>
                                          <p:spTgt spid="762"/>
                                        </p:tgtEl>
                                      </p:cBhvr>
                                    </p:animEffect>
                                  </p:childTnLst>
                                </p:cTn>
                              </p:par>
                              <p:par>
                                <p:cTn id="8" presetID="10" presetClass="entr" presetSubtype="0" fill="hold" nodeType="withEffect">
                                  <p:stCondLst>
                                    <p:cond delay="0"/>
                                  </p:stCondLst>
                                  <p:childTnLst>
                                    <p:set>
                                      <p:cBhvr>
                                        <p:cTn id="9" dur="1" fill="hold">
                                          <p:stCondLst>
                                            <p:cond delay="0"/>
                                          </p:stCondLst>
                                        </p:cTn>
                                        <p:tgtEl>
                                          <p:spTgt spid="766"/>
                                        </p:tgtEl>
                                        <p:attrNameLst>
                                          <p:attrName>style.visibility</p:attrName>
                                        </p:attrNameLst>
                                      </p:cBhvr>
                                      <p:to>
                                        <p:strVal val="visible"/>
                                      </p:to>
                                    </p:set>
                                    <p:animEffect transition="in" filter="fade">
                                      <p:cBhvr>
                                        <p:cTn id="10" dur="1000"/>
                                        <p:tgtEl>
                                          <p:spTgt spid="766"/>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763"/>
                                        </p:tgtEl>
                                        <p:attrNameLst>
                                          <p:attrName>style.visibility</p:attrName>
                                        </p:attrNameLst>
                                      </p:cBhvr>
                                      <p:to>
                                        <p:strVal val="visible"/>
                                      </p:to>
                                    </p:set>
                                    <p:animEffect transition="in" filter="fade">
                                      <p:cBhvr>
                                        <p:cTn id="14" dur="1000"/>
                                        <p:tgtEl>
                                          <p:spTgt spid="763"/>
                                        </p:tgtEl>
                                      </p:cBhvr>
                                    </p:animEffect>
                                  </p:childTnLst>
                                </p:cTn>
                              </p:par>
                              <p:par>
                                <p:cTn id="15" presetID="10" presetClass="entr" presetSubtype="0" fill="hold" nodeType="withEffect">
                                  <p:stCondLst>
                                    <p:cond delay="0"/>
                                  </p:stCondLst>
                                  <p:childTnLst>
                                    <p:set>
                                      <p:cBhvr>
                                        <p:cTn id="16" dur="1" fill="hold">
                                          <p:stCondLst>
                                            <p:cond delay="0"/>
                                          </p:stCondLst>
                                        </p:cTn>
                                        <p:tgtEl>
                                          <p:spTgt spid="768"/>
                                        </p:tgtEl>
                                        <p:attrNameLst>
                                          <p:attrName>style.visibility</p:attrName>
                                        </p:attrNameLst>
                                      </p:cBhvr>
                                      <p:to>
                                        <p:strVal val="visible"/>
                                      </p:to>
                                    </p:set>
                                    <p:animEffect transition="in" filter="fade">
                                      <p:cBhvr>
                                        <p:cTn id="17" dur="1000"/>
                                        <p:tgtEl>
                                          <p:spTgt spid="768"/>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761"/>
                                        </p:tgtEl>
                                        <p:attrNameLst>
                                          <p:attrName>style.visibility</p:attrName>
                                        </p:attrNameLst>
                                      </p:cBhvr>
                                      <p:to>
                                        <p:strVal val="visible"/>
                                      </p:to>
                                    </p:set>
                                    <p:animEffect transition="in" filter="fade">
                                      <p:cBhvr>
                                        <p:cTn id="21" dur="1000"/>
                                        <p:tgtEl>
                                          <p:spTgt spid="761"/>
                                        </p:tgtEl>
                                      </p:cBhvr>
                                    </p:animEffect>
                                  </p:childTnLst>
                                </p:cTn>
                              </p:par>
                              <p:par>
                                <p:cTn id="22" presetID="10" presetClass="entr" presetSubtype="0" fill="hold" nodeType="withEffect">
                                  <p:stCondLst>
                                    <p:cond delay="0"/>
                                  </p:stCondLst>
                                  <p:childTnLst>
                                    <p:set>
                                      <p:cBhvr>
                                        <p:cTn id="23" dur="1" fill="hold">
                                          <p:stCondLst>
                                            <p:cond delay="0"/>
                                          </p:stCondLst>
                                        </p:cTn>
                                        <p:tgtEl>
                                          <p:spTgt spid="770"/>
                                        </p:tgtEl>
                                        <p:attrNameLst>
                                          <p:attrName>style.visibility</p:attrName>
                                        </p:attrNameLst>
                                      </p:cBhvr>
                                      <p:to>
                                        <p:strVal val="visible"/>
                                      </p:to>
                                    </p:set>
                                    <p:animEffect transition="in" filter="fade">
                                      <p:cBhvr>
                                        <p:cTn id="24" dur="1000"/>
                                        <p:tgtEl>
                                          <p:spTgt spid="770"/>
                                        </p:tgtEl>
                                      </p:cBhvr>
                                    </p:animEffect>
                                  </p:childTnLst>
                                </p:cTn>
                              </p:par>
                            </p:childTnLst>
                          </p:cTn>
                        </p:par>
                        <p:par>
                          <p:cTn id="25" fill="hold">
                            <p:stCondLst>
                              <p:cond delay="3000"/>
                            </p:stCondLst>
                            <p:childTnLst>
                              <p:par>
                                <p:cTn id="26" presetID="10" presetClass="entr" presetSubtype="0" fill="hold" nodeType="afterEffect">
                                  <p:stCondLst>
                                    <p:cond delay="0"/>
                                  </p:stCondLst>
                                  <p:childTnLst>
                                    <p:set>
                                      <p:cBhvr>
                                        <p:cTn id="27" dur="1" fill="hold">
                                          <p:stCondLst>
                                            <p:cond delay="0"/>
                                          </p:stCondLst>
                                        </p:cTn>
                                        <p:tgtEl>
                                          <p:spTgt spid="764"/>
                                        </p:tgtEl>
                                        <p:attrNameLst>
                                          <p:attrName>style.visibility</p:attrName>
                                        </p:attrNameLst>
                                      </p:cBhvr>
                                      <p:to>
                                        <p:strVal val="visible"/>
                                      </p:to>
                                    </p:set>
                                    <p:animEffect transition="in" filter="fade">
                                      <p:cBhvr>
                                        <p:cTn id="28" dur="1000"/>
                                        <p:tgtEl>
                                          <p:spTgt spid="764"/>
                                        </p:tgtEl>
                                      </p:cBhvr>
                                    </p:animEffect>
                                  </p:childTnLst>
                                </p:cTn>
                              </p:par>
                              <p:par>
                                <p:cTn id="29" presetID="10" presetClass="entr" presetSubtype="0" fill="hold" nodeType="withEffect">
                                  <p:stCondLst>
                                    <p:cond delay="0"/>
                                  </p:stCondLst>
                                  <p:childTnLst>
                                    <p:set>
                                      <p:cBhvr>
                                        <p:cTn id="30" dur="1" fill="hold">
                                          <p:stCondLst>
                                            <p:cond delay="0"/>
                                          </p:stCondLst>
                                        </p:cTn>
                                        <p:tgtEl>
                                          <p:spTgt spid="772"/>
                                        </p:tgtEl>
                                        <p:attrNameLst>
                                          <p:attrName>style.visibility</p:attrName>
                                        </p:attrNameLst>
                                      </p:cBhvr>
                                      <p:to>
                                        <p:strVal val="visible"/>
                                      </p:to>
                                    </p:set>
                                    <p:animEffect transition="in" filter="fade">
                                      <p:cBhvr>
                                        <p:cTn id="31" dur="1000"/>
                                        <p:tgtEl>
                                          <p:spTgt spid="7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951"/>
        <p:cNvGrpSpPr/>
        <p:nvPr/>
      </p:nvGrpSpPr>
      <p:grpSpPr>
        <a:xfrm>
          <a:off x="0" y="0"/>
          <a:ext cx="0" cy="0"/>
          <a:chOff x="0" y="0"/>
          <a:chExt cx="0" cy="0"/>
        </a:xfrm>
      </p:grpSpPr>
      <p:sp>
        <p:nvSpPr>
          <p:cNvPr id="1952" name="Google Shape;1952;p8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Sons of liberty timeline</a:t>
            </a:r>
            <a:endParaRPr/>
          </a:p>
        </p:txBody>
      </p:sp>
      <p:sp>
        <p:nvSpPr>
          <p:cNvPr id="1953" name="Google Shape;1953;p89"/>
          <p:cNvSpPr txBox="1"/>
          <p:nvPr/>
        </p:nvSpPr>
        <p:spPr>
          <a:xfrm>
            <a:off x="4572000" y="3676971"/>
            <a:ext cx="1926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Neptune is very far from the Sun</a:t>
            </a:r>
            <a:endParaRPr>
              <a:solidFill>
                <a:schemeClr val="accent1"/>
              </a:solidFill>
              <a:latin typeface="Work Sans"/>
              <a:ea typeface="Work Sans"/>
              <a:cs typeface="Work Sans"/>
              <a:sym typeface="Work Sans"/>
            </a:endParaRPr>
          </a:p>
        </p:txBody>
      </p:sp>
      <p:sp>
        <p:nvSpPr>
          <p:cNvPr id="1954" name="Google Shape;1954;p89"/>
          <p:cNvSpPr txBox="1"/>
          <p:nvPr/>
        </p:nvSpPr>
        <p:spPr>
          <a:xfrm>
            <a:off x="720000" y="3676971"/>
            <a:ext cx="1926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Mars is actually a very cold place</a:t>
            </a:r>
            <a:endParaRPr>
              <a:solidFill>
                <a:schemeClr val="accent1"/>
              </a:solidFill>
              <a:latin typeface="Work Sans"/>
              <a:ea typeface="Work Sans"/>
              <a:cs typeface="Work Sans"/>
              <a:sym typeface="Work Sans"/>
            </a:endParaRPr>
          </a:p>
        </p:txBody>
      </p:sp>
      <p:sp>
        <p:nvSpPr>
          <p:cNvPr id="1955" name="Google Shape;1955;p89"/>
          <p:cNvSpPr txBox="1"/>
          <p:nvPr/>
        </p:nvSpPr>
        <p:spPr>
          <a:xfrm>
            <a:off x="2645997" y="3676971"/>
            <a:ext cx="1926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Saturn is composed of hydrogen</a:t>
            </a:r>
            <a:endParaRPr>
              <a:solidFill>
                <a:schemeClr val="accent1"/>
              </a:solidFill>
              <a:latin typeface="Work Sans"/>
              <a:ea typeface="Work Sans"/>
              <a:cs typeface="Work Sans"/>
              <a:sym typeface="Work Sans"/>
            </a:endParaRPr>
          </a:p>
        </p:txBody>
      </p:sp>
      <p:sp>
        <p:nvSpPr>
          <p:cNvPr id="1956" name="Google Shape;1956;p89"/>
          <p:cNvSpPr txBox="1"/>
          <p:nvPr/>
        </p:nvSpPr>
        <p:spPr>
          <a:xfrm>
            <a:off x="4572000" y="3265073"/>
            <a:ext cx="1926000" cy="43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Feathering</a:t>
            </a:r>
            <a:endParaRPr sz="2000" b="1">
              <a:solidFill>
                <a:schemeClr val="accent1"/>
              </a:solidFill>
              <a:latin typeface="Inknut Antiqua"/>
              <a:ea typeface="Inknut Antiqua"/>
              <a:cs typeface="Inknut Antiqua"/>
              <a:sym typeface="Inknut Antiqua"/>
            </a:endParaRPr>
          </a:p>
        </p:txBody>
      </p:sp>
      <p:sp>
        <p:nvSpPr>
          <p:cNvPr id="1957" name="Google Shape;1957;p89"/>
          <p:cNvSpPr txBox="1"/>
          <p:nvPr/>
        </p:nvSpPr>
        <p:spPr>
          <a:xfrm>
            <a:off x="720000" y="3265073"/>
            <a:ext cx="1926000" cy="43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Founded</a:t>
            </a:r>
            <a:endParaRPr sz="2000" b="1">
              <a:solidFill>
                <a:schemeClr val="accent1"/>
              </a:solidFill>
              <a:latin typeface="Inknut Antiqua"/>
              <a:ea typeface="Inknut Antiqua"/>
              <a:cs typeface="Inknut Antiqua"/>
              <a:sym typeface="Inknut Antiqua"/>
            </a:endParaRPr>
          </a:p>
        </p:txBody>
      </p:sp>
      <p:sp>
        <p:nvSpPr>
          <p:cNvPr id="1958" name="Google Shape;1958;p89"/>
          <p:cNvSpPr txBox="1"/>
          <p:nvPr/>
        </p:nvSpPr>
        <p:spPr>
          <a:xfrm>
            <a:off x="2645997" y="3265073"/>
            <a:ext cx="1926000" cy="43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Chaos</a:t>
            </a:r>
            <a:endParaRPr sz="2000" b="1">
              <a:solidFill>
                <a:schemeClr val="accent1"/>
              </a:solidFill>
              <a:latin typeface="Inknut Antiqua"/>
              <a:ea typeface="Inknut Antiqua"/>
              <a:cs typeface="Inknut Antiqua"/>
              <a:sym typeface="Inknut Antiqua"/>
            </a:endParaRPr>
          </a:p>
        </p:txBody>
      </p:sp>
      <p:sp>
        <p:nvSpPr>
          <p:cNvPr id="1959" name="Google Shape;1959;p89"/>
          <p:cNvSpPr txBox="1"/>
          <p:nvPr/>
        </p:nvSpPr>
        <p:spPr>
          <a:xfrm>
            <a:off x="6498000" y="3676971"/>
            <a:ext cx="1926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Earth is the planet with life</a:t>
            </a:r>
            <a:endParaRPr>
              <a:solidFill>
                <a:schemeClr val="accent1"/>
              </a:solidFill>
              <a:latin typeface="Work Sans"/>
              <a:ea typeface="Work Sans"/>
              <a:cs typeface="Work Sans"/>
              <a:sym typeface="Work Sans"/>
            </a:endParaRPr>
          </a:p>
        </p:txBody>
      </p:sp>
      <p:sp>
        <p:nvSpPr>
          <p:cNvPr id="1960" name="Google Shape;1960;p89"/>
          <p:cNvSpPr txBox="1"/>
          <p:nvPr/>
        </p:nvSpPr>
        <p:spPr>
          <a:xfrm>
            <a:off x="6498000" y="3265073"/>
            <a:ext cx="1926000" cy="43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Revolution</a:t>
            </a:r>
            <a:endParaRPr sz="2000" b="1">
              <a:solidFill>
                <a:schemeClr val="accent1"/>
              </a:solidFill>
              <a:latin typeface="Inknut Antiqua"/>
              <a:ea typeface="Inknut Antiqua"/>
              <a:cs typeface="Inknut Antiqua"/>
              <a:sym typeface="Inknut Antiqua"/>
            </a:endParaRPr>
          </a:p>
        </p:txBody>
      </p:sp>
      <p:sp>
        <p:nvSpPr>
          <p:cNvPr id="1961" name="Google Shape;1961;p89"/>
          <p:cNvSpPr txBox="1"/>
          <p:nvPr/>
        </p:nvSpPr>
        <p:spPr>
          <a:xfrm>
            <a:off x="4736247" y="2358451"/>
            <a:ext cx="1597500" cy="761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Aug 18,</a:t>
            </a:r>
            <a:endParaRPr sz="2000" b="1">
              <a:solidFill>
                <a:schemeClr val="accent1"/>
              </a:solidFill>
              <a:latin typeface="Inknut Antiqua"/>
              <a:ea typeface="Inknut Antiqua"/>
              <a:cs typeface="Inknut Antiqua"/>
              <a:sym typeface="Inknut Antiqua"/>
            </a:endParaRPr>
          </a:p>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1765</a:t>
            </a:r>
            <a:endParaRPr>
              <a:solidFill>
                <a:schemeClr val="accent1"/>
              </a:solidFill>
            </a:endParaRPr>
          </a:p>
        </p:txBody>
      </p:sp>
      <p:sp>
        <p:nvSpPr>
          <p:cNvPr id="1962" name="Google Shape;1962;p89"/>
          <p:cNvSpPr txBox="1"/>
          <p:nvPr/>
        </p:nvSpPr>
        <p:spPr>
          <a:xfrm>
            <a:off x="884250" y="2358451"/>
            <a:ext cx="1597500" cy="761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Aug 13,</a:t>
            </a:r>
            <a:endParaRPr sz="2000" b="1">
              <a:solidFill>
                <a:schemeClr val="accent1"/>
              </a:solidFill>
              <a:latin typeface="Inknut Antiqua"/>
              <a:ea typeface="Inknut Antiqua"/>
              <a:cs typeface="Inknut Antiqua"/>
              <a:sym typeface="Inknut Antiqua"/>
            </a:endParaRPr>
          </a:p>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1765</a:t>
            </a:r>
            <a:endParaRPr sz="2000" b="1">
              <a:solidFill>
                <a:schemeClr val="accent1"/>
              </a:solidFill>
              <a:latin typeface="Inknut Antiqua"/>
              <a:ea typeface="Inknut Antiqua"/>
              <a:cs typeface="Inknut Antiqua"/>
              <a:sym typeface="Inknut Antiqua"/>
            </a:endParaRPr>
          </a:p>
        </p:txBody>
      </p:sp>
      <p:sp>
        <p:nvSpPr>
          <p:cNvPr id="1963" name="Google Shape;1963;p89"/>
          <p:cNvSpPr txBox="1"/>
          <p:nvPr/>
        </p:nvSpPr>
        <p:spPr>
          <a:xfrm>
            <a:off x="2810246" y="2358451"/>
            <a:ext cx="1597500" cy="761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Aug 14,</a:t>
            </a:r>
            <a:endParaRPr sz="2000" b="1">
              <a:solidFill>
                <a:schemeClr val="accent1"/>
              </a:solidFill>
              <a:latin typeface="Inknut Antiqua"/>
              <a:ea typeface="Inknut Antiqua"/>
              <a:cs typeface="Inknut Antiqua"/>
              <a:sym typeface="Inknut Antiqua"/>
            </a:endParaRPr>
          </a:p>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1765</a:t>
            </a:r>
            <a:endParaRPr sz="2000" b="1">
              <a:solidFill>
                <a:schemeClr val="accent1"/>
              </a:solidFill>
              <a:latin typeface="Inknut Antiqua"/>
              <a:ea typeface="Inknut Antiqua"/>
              <a:cs typeface="Inknut Antiqua"/>
              <a:sym typeface="Inknut Antiqua"/>
            </a:endParaRPr>
          </a:p>
        </p:txBody>
      </p:sp>
      <p:sp>
        <p:nvSpPr>
          <p:cNvPr id="1964" name="Google Shape;1964;p89"/>
          <p:cNvSpPr txBox="1"/>
          <p:nvPr/>
        </p:nvSpPr>
        <p:spPr>
          <a:xfrm>
            <a:off x="6662245" y="2358451"/>
            <a:ext cx="1597500" cy="761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Dec 16,</a:t>
            </a:r>
            <a:endParaRPr sz="2000" b="1">
              <a:solidFill>
                <a:schemeClr val="accent1"/>
              </a:solidFill>
              <a:latin typeface="Inknut Antiqua"/>
              <a:ea typeface="Inknut Antiqua"/>
              <a:cs typeface="Inknut Antiqua"/>
              <a:sym typeface="Inknut Antiqua"/>
            </a:endParaRPr>
          </a:p>
          <a:p>
            <a:pPr marL="0" lvl="0" indent="0" algn="ctr" rtl="0">
              <a:spcBef>
                <a:spcPts val="0"/>
              </a:spcBef>
              <a:spcAft>
                <a:spcPts val="0"/>
              </a:spcAft>
              <a:buNone/>
            </a:pPr>
            <a:r>
              <a:rPr lang="en" sz="2000" b="1">
                <a:solidFill>
                  <a:schemeClr val="accent1"/>
                </a:solidFill>
                <a:latin typeface="Inknut Antiqua"/>
                <a:ea typeface="Inknut Antiqua"/>
                <a:cs typeface="Inknut Antiqua"/>
                <a:sym typeface="Inknut Antiqua"/>
              </a:rPr>
              <a:t>1773 </a:t>
            </a:r>
            <a:endParaRPr sz="2000" b="1">
              <a:solidFill>
                <a:schemeClr val="accent1"/>
              </a:solidFill>
              <a:latin typeface="Inknut Antiqua"/>
              <a:ea typeface="Inknut Antiqua"/>
              <a:cs typeface="Inknut Antiqua"/>
              <a:sym typeface="Inknut Antiqua"/>
            </a:endParaRPr>
          </a:p>
        </p:txBody>
      </p:sp>
      <p:cxnSp>
        <p:nvCxnSpPr>
          <p:cNvPr id="1965" name="Google Shape;1965;p89"/>
          <p:cNvCxnSpPr>
            <a:stCxn id="1962" idx="3"/>
            <a:endCxn id="1963" idx="1"/>
          </p:cNvCxnSpPr>
          <p:nvPr/>
        </p:nvCxnSpPr>
        <p:spPr>
          <a:xfrm>
            <a:off x="2481750" y="2739001"/>
            <a:ext cx="328500" cy="0"/>
          </a:xfrm>
          <a:prstGeom prst="straightConnector1">
            <a:avLst/>
          </a:prstGeom>
          <a:noFill/>
          <a:ln w="9525" cap="flat" cmpd="sng">
            <a:solidFill>
              <a:schemeClr val="dk1"/>
            </a:solidFill>
            <a:prstDash val="solid"/>
            <a:round/>
            <a:headEnd type="none" w="med" len="med"/>
            <a:tailEnd type="triangle" w="med" len="med"/>
          </a:ln>
        </p:spPr>
      </p:cxnSp>
      <p:cxnSp>
        <p:nvCxnSpPr>
          <p:cNvPr id="1966" name="Google Shape;1966;p89"/>
          <p:cNvCxnSpPr>
            <a:stCxn id="1963" idx="3"/>
            <a:endCxn id="1961" idx="1"/>
          </p:cNvCxnSpPr>
          <p:nvPr/>
        </p:nvCxnSpPr>
        <p:spPr>
          <a:xfrm>
            <a:off x="4407746" y="2739001"/>
            <a:ext cx="328500" cy="0"/>
          </a:xfrm>
          <a:prstGeom prst="straightConnector1">
            <a:avLst/>
          </a:prstGeom>
          <a:noFill/>
          <a:ln w="9525" cap="flat" cmpd="sng">
            <a:solidFill>
              <a:schemeClr val="dk1"/>
            </a:solidFill>
            <a:prstDash val="solid"/>
            <a:round/>
            <a:headEnd type="none" w="med" len="med"/>
            <a:tailEnd type="triangle" w="med" len="med"/>
          </a:ln>
        </p:spPr>
      </p:cxnSp>
      <p:cxnSp>
        <p:nvCxnSpPr>
          <p:cNvPr id="1967" name="Google Shape;1967;p89"/>
          <p:cNvCxnSpPr>
            <a:stCxn id="1961" idx="3"/>
            <a:endCxn id="1964" idx="1"/>
          </p:cNvCxnSpPr>
          <p:nvPr/>
        </p:nvCxnSpPr>
        <p:spPr>
          <a:xfrm>
            <a:off x="6333747" y="2739001"/>
            <a:ext cx="328500" cy="0"/>
          </a:xfrm>
          <a:prstGeom prst="straightConnector1">
            <a:avLst/>
          </a:prstGeom>
          <a:noFill/>
          <a:ln w="9525" cap="flat" cmpd="sng">
            <a:solidFill>
              <a:schemeClr val="dk1"/>
            </a:solidFill>
            <a:prstDash val="solid"/>
            <a:round/>
            <a:headEnd type="none" w="med" len="med"/>
            <a:tailEnd type="triangle" w="med" len="med"/>
          </a:ln>
        </p:spPr>
      </p:cxnSp>
      <p:grpSp>
        <p:nvGrpSpPr>
          <p:cNvPr id="1968" name="Google Shape;1968;p89"/>
          <p:cNvGrpSpPr/>
          <p:nvPr/>
        </p:nvGrpSpPr>
        <p:grpSpPr>
          <a:xfrm>
            <a:off x="7237338" y="1595413"/>
            <a:ext cx="447325" cy="447350"/>
            <a:chOff x="6934550" y="2673775"/>
            <a:chExt cx="447325" cy="447350"/>
          </a:xfrm>
        </p:grpSpPr>
        <p:sp>
          <p:nvSpPr>
            <p:cNvPr id="1969" name="Google Shape;1969;p89"/>
            <p:cNvSpPr/>
            <p:nvPr/>
          </p:nvSpPr>
          <p:spPr>
            <a:xfrm>
              <a:off x="7092150" y="2991225"/>
              <a:ext cx="52200" cy="129900"/>
            </a:xfrm>
            <a:custGeom>
              <a:avLst/>
              <a:gdLst/>
              <a:ahLst/>
              <a:cxnLst/>
              <a:rect l="l" t="t" r="r" b="b"/>
              <a:pathLst>
                <a:path w="2088" h="5196" extrusionOk="0">
                  <a:moveTo>
                    <a:pt x="2088" y="1"/>
                  </a:moveTo>
                  <a:lnTo>
                    <a:pt x="1688" y="134"/>
                  </a:lnTo>
                  <a:lnTo>
                    <a:pt x="1289" y="311"/>
                  </a:lnTo>
                  <a:lnTo>
                    <a:pt x="933" y="578"/>
                  </a:lnTo>
                  <a:lnTo>
                    <a:pt x="623" y="889"/>
                  </a:lnTo>
                  <a:lnTo>
                    <a:pt x="356" y="1244"/>
                  </a:lnTo>
                  <a:lnTo>
                    <a:pt x="179" y="1688"/>
                  </a:lnTo>
                  <a:lnTo>
                    <a:pt x="45" y="2087"/>
                  </a:lnTo>
                  <a:lnTo>
                    <a:pt x="1" y="2576"/>
                  </a:lnTo>
                  <a:lnTo>
                    <a:pt x="1" y="5195"/>
                  </a:lnTo>
                  <a:lnTo>
                    <a:pt x="2088" y="5195"/>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9"/>
            <p:cNvSpPr/>
            <p:nvPr/>
          </p:nvSpPr>
          <p:spPr>
            <a:xfrm>
              <a:off x="7092150" y="2991225"/>
              <a:ext cx="52200" cy="129900"/>
            </a:xfrm>
            <a:custGeom>
              <a:avLst/>
              <a:gdLst/>
              <a:ahLst/>
              <a:cxnLst/>
              <a:rect l="l" t="t" r="r" b="b"/>
              <a:pathLst>
                <a:path w="2088" h="5196" fill="none" extrusionOk="0">
                  <a:moveTo>
                    <a:pt x="1" y="2576"/>
                  </a:moveTo>
                  <a:lnTo>
                    <a:pt x="1" y="5195"/>
                  </a:lnTo>
                  <a:lnTo>
                    <a:pt x="2088" y="5195"/>
                  </a:lnTo>
                  <a:lnTo>
                    <a:pt x="2088" y="1"/>
                  </a:lnTo>
                  <a:lnTo>
                    <a:pt x="2088" y="1"/>
                  </a:lnTo>
                  <a:lnTo>
                    <a:pt x="1688" y="134"/>
                  </a:lnTo>
                  <a:lnTo>
                    <a:pt x="1289" y="311"/>
                  </a:lnTo>
                  <a:lnTo>
                    <a:pt x="933" y="578"/>
                  </a:lnTo>
                  <a:lnTo>
                    <a:pt x="623" y="889"/>
                  </a:lnTo>
                  <a:lnTo>
                    <a:pt x="356" y="1244"/>
                  </a:lnTo>
                  <a:lnTo>
                    <a:pt x="179" y="1688"/>
                  </a:lnTo>
                  <a:lnTo>
                    <a:pt x="45" y="2087"/>
                  </a:lnTo>
                  <a:lnTo>
                    <a:pt x="1" y="2576"/>
                  </a:lnTo>
                  <a:lnTo>
                    <a:pt x="1" y="257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9"/>
            <p:cNvSpPr/>
            <p:nvPr/>
          </p:nvSpPr>
          <p:spPr>
            <a:xfrm>
              <a:off x="7092150" y="30556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9"/>
            <p:cNvSpPr/>
            <p:nvPr/>
          </p:nvSpPr>
          <p:spPr>
            <a:xfrm>
              <a:off x="7170975" y="2991225"/>
              <a:ext cx="52175" cy="129900"/>
            </a:xfrm>
            <a:custGeom>
              <a:avLst/>
              <a:gdLst/>
              <a:ahLst/>
              <a:cxnLst/>
              <a:rect l="l" t="t" r="r" b="b"/>
              <a:pathLst>
                <a:path w="2087" h="5196" extrusionOk="0">
                  <a:moveTo>
                    <a:pt x="0" y="1"/>
                  </a:moveTo>
                  <a:lnTo>
                    <a:pt x="0" y="5195"/>
                  </a:lnTo>
                  <a:lnTo>
                    <a:pt x="2087" y="5195"/>
                  </a:lnTo>
                  <a:lnTo>
                    <a:pt x="2087" y="2576"/>
                  </a:lnTo>
                  <a:lnTo>
                    <a:pt x="2043" y="2087"/>
                  </a:lnTo>
                  <a:lnTo>
                    <a:pt x="1954" y="1688"/>
                  </a:lnTo>
                  <a:lnTo>
                    <a:pt x="1732" y="1244"/>
                  </a:lnTo>
                  <a:lnTo>
                    <a:pt x="1510" y="889"/>
                  </a:lnTo>
                  <a:lnTo>
                    <a:pt x="1199" y="578"/>
                  </a:lnTo>
                  <a:lnTo>
                    <a:pt x="844" y="311"/>
                  </a:lnTo>
                  <a:lnTo>
                    <a:pt x="444" y="13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9"/>
            <p:cNvSpPr/>
            <p:nvPr/>
          </p:nvSpPr>
          <p:spPr>
            <a:xfrm>
              <a:off x="7170975" y="2991225"/>
              <a:ext cx="52175" cy="129900"/>
            </a:xfrm>
            <a:custGeom>
              <a:avLst/>
              <a:gdLst/>
              <a:ahLst/>
              <a:cxnLst/>
              <a:rect l="l" t="t" r="r" b="b"/>
              <a:pathLst>
                <a:path w="2087" h="5196" fill="none" extrusionOk="0">
                  <a:moveTo>
                    <a:pt x="0" y="1"/>
                  </a:moveTo>
                  <a:lnTo>
                    <a:pt x="0" y="5195"/>
                  </a:lnTo>
                  <a:lnTo>
                    <a:pt x="2087" y="5195"/>
                  </a:lnTo>
                  <a:lnTo>
                    <a:pt x="2087" y="2576"/>
                  </a:lnTo>
                  <a:lnTo>
                    <a:pt x="2087" y="2576"/>
                  </a:lnTo>
                  <a:lnTo>
                    <a:pt x="2043" y="2087"/>
                  </a:lnTo>
                  <a:lnTo>
                    <a:pt x="1954" y="1688"/>
                  </a:lnTo>
                  <a:lnTo>
                    <a:pt x="1732" y="1244"/>
                  </a:lnTo>
                  <a:lnTo>
                    <a:pt x="1510" y="889"/>
                  </a:lnTo>
                  <a:lnTo>
                    <a:pt x="1199" y="578"/>
                  </a:lnTo>
                  <a:lnTo>
                    <a:pt x="844" y="311"/>
                  </a:lnTo>
                  <a:lnTo>
                    <a:pt x="444" y="134"/>
                  </a:lnTo>
                  <a:lnTo>
                    <a:pt x="0"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9"/>
            <p:cNvSpPr/>
            <p:nvPr/>
          </p:nvSpPr>
          <p:spPr>
            <a:xfrm>
              <a:off x="7170975" y="29912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9"/>
            <p:cNvSpPr/>
            <p:nvPr/>
          </p:nvSpPr>
          <p:spPr>
            <a:xfrm>
              <a:off x="6934550" y="2884675"/>
              <a:ext cx="447325" cy="236450"/>
            </a:xfrm>
            <a:custGeom>
              <a:avLst/>
              <a:gdLst/>
              <a:ahLst/>
              <a:cxnLst/>
              <a:rect l="l" t="t" r="r" b="b"/>
              <a:pathLst>
                <a:path w="17893" h="9458" extrusionOk="0">
                  <a:moveTo>
                    <a:pt x="5284" y="3153"/>
                  </a:moveTo>
                  <a:lnTo>
                    <a:pt x="5284" y="4218"/>
                  </a:lnTo>
                  <a:lnTo>
                    <a:pt x="2131" y="4218"/>
                  </a:lnTo>
                  <a:lnTo>
                    <a:pt x="2131" y="3153"/>
                  </a:lnTo>
                  <a:close/>
                  <a:moveTo>
                    <a:pt x="15762" y="3153"/>
                  </a:moveTo>
                  <a:lnTo>
                    <a:pt x="15762" y="4218"/>
                  </a:lnTo>
                  <a:lnTo>
                    <a:pt x="12610" y="4218"/>
                  </a:lnTo>
                  <a:lnTo>
                    <a:pt x="12610" y="3153"/>
                  </a:lnTo>
                  <a:close/>
                  <a:moveTo>
                    <a:pt x="0" y="0"/>
                  </a:moveTo>
                  <a:lnTo>
                    <a:pt x="0" y="5239"/>
                  </a:lnTo>
                  <a:lnTo>
                    <a:pt x="3153" y="5239"/>
                  </a:lnTo>
                  <a:lnTo>
                    <a:pt x="3153" y="6305"/>
                  </a:lnTo>
                  <a:lnTo>
                    <a:pt x="0" y="6305"/>
                  </a:lnTo>
                  <a:lnTo>
                    <a:pt x="0" y="9457"/>
                  </a:lnTo>
                  <a:lnTo>
                    <a:pt x="5284" y="9457"/>
                  </a:lnTo>
                  <a:lnTo>
                    <a:pt x="5284" y="7370"/>
                  </a:lnTo>
                  <a:lnTo>
                    <a:pt x="4218" y="7370"/>
                  </a:lnTo>
                  <a:lnTo>
                    <a:pt x="4218" y="6305"/>
                  </a:lnTo>
                  <a:lnTo>
                    <a:pt x="5328" y="6305"/>
                  </a:lnTo>
                  <a:lnTo>
                    <a:pt x="5373" y="5994"/>
                  </a:lnTo>
                  <a:lnTo>
                    <a:pt x="5461" y="5683"/>
                  </a:lnTo>
                  <a:lnTo>
                    <a:pt x="5595" y="5373"/>
                  </a:lnTo>
                  <a:lnTo>
                    <a:pt x="5728" y="5062"/>
                  </a:lnTo>
                  <a:lnTo>
                    <a:pt x="5905" y="4795"/>
                  </a:lnTo>
                  <a:lnTo>
                    <a:pt x="6083" y="4529"/>
                  </a:lnTo>
                  <a:lnTo>
                    <a:pt x="6305" y="4307"/>
                  </a:lnTo>
                  <a:lnTo>
                    <a:pt x="6527" y="4085"/>
                  </a:lnTo>
                  <a:lnTo>
                    <a:pt x="6793" y="3863"/>
                  </a:lnTo>
                  <a:lnTo>
                    <a:pt x="7060" y="3685"/>
                  </a:lnTo>
                  <a:lnTo>
                    <a:pt x="7326" y="3552"/>
                  </a:lnTo>
                  <a:lnTo>
                    <a:pt x="7637" y="3419"/>
                  </a:lnTo>
                  <a:lnTo>
                    <a:pt x="7948" y="3286"/>
                  </a:lnTo>
                  <a:lnTo>
                    <a:pt x="8258" y="3241"/>
                  </a:lnTo>
                  <a:lnTo>
                    <a:pt x="8569" y="3197"/>
                  </a:lnTo>
                  <a:lnTo>
                    <a:pt x="8924" y="3153"/>
                  </a:lnTo>
                  <a:lnTo>
                    <a:pt x="9280" y="3197"/>
                  </a:lnTo>
                  <a:lnTo>
                    <a:pt x="9590" y="3241"/>
                  </a:lnTo>
                  <a:lnTo>
                    <a:pt x="9946" y="3286"/>
                  </a:lnTo>
                  <a:lnTo>
                    <a:pt x="10256" y="3419"/>
                  </a:lnTo>
                  <a:lnTo>
                    <a:pt x="10523" y="3552"/>
                  </a:lnTo>
                  <a:lnTo>
                    <a:pt x="10834" y="3685"/>
                  </a:lnTo>
                  <a:lnTo>
                    <a:pt x="11100" y="3863"/>
                  </a:lnTo>
                  <a:lnTo>
                    <a:pt x="11322" y="4085"/>
                  </a:lnTo>
                  <a:lnTo>
                    <a:pt x="11544" y="4307"/>
                  </a:lnTo>
                  <a:lnTo>
                    <a:pt x="11766" y="4529"/>
                  </a:lnTo>
                  <a:lnTo>
                    <a:pt x="11988" y="4795"/>
                  </a:lnTo>
                  <a:lnTo>
                    <a:pt x="12121" y="5062"/>
                  </a:lnTo>
                  <a:lnTo>
                    <a:pt x="12254" y="5373"/>
                  </a:lnTo>
                  <a:lnTo>
                    <a:pt x="12388" y="5683"/>
                  </a:lnTo>
                  <a:lnTo>
                    <a:pt x="12476" y="5994"/>
                  </a:lnTo>
                  <a:lnTo>
                    <a:pt x="12565" y="6305"/>
                  </a:lnTo>
                  <a:lnTo>
                    <a:pt x="13631" y="6305"/>
                  </a:lnTo>
                  <a:lnTo>
                    <a:pt x="13631" y="7370"/>
                  </a:lnTo>
                  <a:lnTo>
                    <a:pt x="12610" y="7370"/>
                  </a:lnTo>
                  <a:lnTo>
                    <a:pt x="12610" y="9457"/>
                  </a:lnTo>
                  <a:lnTo>
                    <a:pt x="17893" y="9457"/>
                  </a:lnTo>
                  <a:lnTo>
                    <a:pt x="17893" y="6305"/>
                  </a:lnTo>
                  <a:lnTo>
                    <a:pt x="14696" y="6305"/>
                  </a:lnTo>
                  <a:lnTo>
                    <a:pt x="14696" y="5239"/>
                  </a:lnTo>
                  <a:lnTo>
                    <a:pt x="17893" y="5239"/>
                  </a:lnTo>
                  <a:lnTo>
                    <a:pt x="17893" y="0"/>
                  </a:lnTo>
                  <a:lnTo>
                    <a:pt x="14696" y="0"/>
                  </a:lnTo>
                  <a:lnTo>
                    <a:pt x="14696" y="2131"/>
                  </a:lnTo>
                  <a:lnTo>
                    <a:pt x="3153" y="2131"/>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9"/>
            <p:cNvSpPr/>
            <p:nvPr/>
          </p:nvSpPr>
          <p:spPr>
            <a:xfrm>
              <a:off x="6934550" y="2884675"/>
              <a:ext cx="447325" cy="236450"/>
            </a:xfrm>
            <a:custGeom>
              <a:avLst/>
              <a:gdLst/>
              <a:ahLst/>
              <a:cxnLst/>
              <a:rect l="l" t="t" r="r" b="b"/>
              <a:pathLst>
                <a:path w="17893" h="9458" fill="none" extrusionOk="0">
                  <a:moveTo>
                    <a:pt x="14696" y="6305"/>
                  </a:moveTo>
                  <a:lnTo>
                    <a:pt x="14696" y="5239"/>
                  </a:lnTo>
                  <a:lnTo>
                    <a:pt x="17893" y="5239"/>
                  </a:lnTo>
                  <a:lnTo>
                    <a:pt x="17893" y="0"/>
                  </a:lnTo>
                  <a:lnTo>
                    <a:pt x="14696" y="0"/>
                  </a:lnTo>
                  <a:lnTo>
                    <a:pt x="14696" y="2131"/>
                  </a:lnTo>
                  <a:lnTo>
                    <a:pt x="3153" y="2131"/>
                  </a:lnTo>
                  <a:lnTo>
                    <a:pt x="3153" y="0"/>
                  </a:lnTo>
                  <a:lnTo>
                    <a:pt x="0" y="0"/>
                  </a:lnTo>
                  <a:lnTo>
                    <a:pt x="0" y="5239"/>
                  </a:lnTo>
                  <a:lnTo>
                    <a:pt x="3153" y="5239"/>
                  </a:lnTo>
                  <a:lnTo>
                    <a:pt x="3153" y="6305"/>
                  </a:lnTo>
                  <a:lnTo>
                    <a:pt x="0" y="6305"/>
                  </a:lnTo>
                  <a:lnTo>
                    <a:pt x="0" y="9457"/>
                  </a:lnTo>
                  <a:lnTo>
                    <a:pt x="5284" y="9457"/>
                  </a:lnTo>
                  <a:lnTo>
                    <a:pt x="5284" y="7370"/>
                  </a:lnTo>
                  <a:lnTo>
                    <a:pt x="4218" y="7370"/>
                  </a:lnTo>
                  <a:lnTo>
                    <a:pt x="4218" y="6305"/>
                  </a:lnTo>
                  <a:lnTo>
                    <a:pt x="5328" y="6305"/>
                  </a:lnTo>
                  <a:lnTo>
                    <a:pt x="5328" y="6305"/>
                  </a:lnTo>
                  <a:lnTo>
                    <a:pt x="5373" y="5994"/>
                  </a:lnTo>
                  <a:lnTo>
                    <a:pt x="5461" y="5683"/>
                  </a:lnTo>
                  <a:lnTo>
                    <a:pt x="5595" y="5373"/>
                  </a:lnTo>
                  <a:lnTo>
                    <a:pt x="5728" y="5062"/>
                  </a:lnTo>
                  <a:lnTo>
                    <a:pt x="5905" y="4795"/>
                  </a:lnTo>
                  <a:lnTo>
                    <a:pt x="6083" y="4529"/>
                  </a:lnTo>
                  <a:lnTo>
                    <a:pt x="6305" y="4307"/>
                  </a:lnTo>
                  <a:lnTo>
                    <a:pt x="6527" y="4085"/>
                  </a:lnTo>
                  <a:lnTo>
                    <a:pt x="6793" y="3863"/>
                  </a:lnTo>
                  <a:lnTo>
                    <a:pt x="7060" y="3685"/>
                  </a:lnTo>
                  <a:lnTo>
                    <a:pt x="7326" y="3552"/>
                  </a:lnTo>
                  <a:lnTo>
                    <a:pt x="7637" y="3419"/>
                  </a:lnTo>
                  <a:lnTo>
                    <a:pt x="7948" y="3286"/>
                  </a:lnTo>
                  <a:lnTo>
                    <a:pt x="8258" y="3241"/>
                  </a:lnTo>
                  <a:lnTo>
                    <a:pt x="8569" y="3197"/>
                  </a:lnTo>
                  <a:lnTo>
                    <a:pt x="8924" y="3153"/>
                  </a:lnTo>
                  <a:lnTo>
                    <a:pt x="8924" y="3153"/>
                  </a:lnTo>
                  <a:lnTo>
                    <a:pt x="9280" y="3197"/>
                  </a:lnTo>
                  <a:lnTo>
                    <a:pt x="9590" y="3241"/>
                  </a:lnTo>
                  <a:lnTo>
                    <a:pt x="9946" y="3286"/>
                  </a:lnTo>
                  <a:lnTo>
                    <a:pt x="10256" y="3419"/>
                  </a:lnTo>
                  <a:lnTo>
                    <a:pt x="10523" y="3552"/>
                  </a:lnTo>
                  <a:lnTo>
                    <a:pt x="10834" y="3685"/>
                  </a:lnTo>
                  <a:lnTo>
                    <a:pt x="11100" y="3863"/>
                  </a:lnTo>
                  <a:lnTo>
                    <a:pt x="11322" y="4085"/>
                  </a:lnTo>
                  <a:lnTo>
                    <a:pt x="11544" y="4307"/>
                  </a:lnTo>
                  <a:lnTo>
                    <a:pt x="11766" y="4529"/>
                  </a:lnTo>
                  <a:lnTo>
                    <a:pt x="11988" y="4795"/>
                  </a:lnTo>
                  <a:lnTo>
                    <a:pt x="12121" y="5062"/>
                  </a:lnTo>
                  <a:lnTo>
                    <a:pt x="12254" y="5373"/>
                  </a:lnTo>
                  <a:lnTo>
                    <a:pt x="12388" y="5683"/>
                  </a:lnTo>
                  <a:lnTo>
                    <a:pt x="12476" y="5994"/>
                  </a:lnTo>
                  <a:lnTo>
                    <a:pt x="12565" y="6305"/>
                  </a:lnTo>
                  <a:lnTo>
                    <a:pt x="13631" y="6305"/>
                  </a:lnTo>
                  <a:lnTo>
                    <a:pt x="13631" y="7370"/>
                  </a:lnTo>
                  <a:lnTo>
                    <a:pt x="12610" y="7370"/>
                  </a:lnTo>
                  <a:lnTo>
                    <a:pt x="12610" y="9457"/>
                  </a:lnTo>
                  <a:lnTo>
                    <a:pt x="17893" y="9457"/>
                  </a:lnTo>
                  <a:lnTo>
                    <a:pt x="17893" y="6305"/>
                  </a:lnTo>
                  <a:lnTo>
                    <a:pt x="14696" y="63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9"/>
            <p:cNvSpPr/>
            <p:nvPr/>
          </p:nvSpPr>
          <p:spPr>
            <a:xfrm>
              <a:off x="6987825" y="2963475"/>
              <a:ext cx="78825" cy="26675"/>
            </a:xfrm>
            <a:custGeom>
              <a:avLst/>
              <a:gdLst/>
              <a:ahLst/>
              <a:cxnLst/>
              <a:rect l="l" t="t" r="r" b="b"/>
              <a:pathLst>
                <a:path w="3153" h="1067" fill="none" extrusionOk="0">
                  <a:moveTo>
                    <a:pt x="3153" y="1066"/>
                  </a:moveTo>
                  <a:lnTo>
                    <a:pt x="0" y="1066"/>
                  </a:lnTo>
                  <a:lnTo>
                    <a:pt x="0" y="1"/>
                  </a:lnTo>
                  <a:lnTo>
                    <a:pt x="3153" y="1"/>
                  </a:lnTo>
                  <a:lnTo>
                    <a:pt x="3153"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9"/>
            <p:cNvSpPr/>
            <p:nvPr/>
          </p:nvSpPr>
          <p:spPr>
            <a:xfrm>
              <a:off x="7249775" y="2963475"/>
              <a:ext cx="78825" cy="26675"/>
            </a:xfrm>
            <a:custGeom>
              <a:avLst/>
              <a:gdLst/>
              <a:ahLst/>
              <a:cxnLst/>
              <a:rect l="l" t="t" r="r" b="b"/>
              <a:pathLst>
                <a:path w="3153" h="1067" fill="none" extrusionOk="0">
                  <a:moveTo>
                    <a:pt x="1" y="1066"/>
                  </a:moveTo>
                  <a:lnTo>
                    <a:pt x="1" y="1"/>
                  </a:lnTo>
                  <a:lnTo>
                    <a:pt x="3153" y="1"/>
                  </a:lnTo>
                  <a:lnTo>
                    <a:pt x="3153" y="1066"/>
                  </a:lnTo>
                  <a:lnTo>
                    <a:pt x="1"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9"/>
            <p:cNvSpPr/>
            <p:nvPr/>
          </p:nvSpPr>
          <p:spPr>
            <a:xfrm>
              <a:off x="7249775" y="2990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9"/>
            <p:cNvSpPr/>
            <p:nvPr/>
          </p:nvSpPr>
          <p:spPr>
            <a:xfrm>
              <a:off x="7144325" y="2832500"/>
              <a:ext cx="26675" cy="26675"/>
            </a:xfrm>
            <a:custGeom>
              <a:avLst/>
              <a:gdLst/>
              <a:ahLst/>
              <a:cxnLst/>
              <a:rect l="l" t="t" r="r" b="b"/>
              <a:pathLst>
                <a:path w="1067" h="1067" extrusionOk="0">
                  <a:moveTo>
                    <a:pt x="533" y="1"/>
                  </a:moveTo>
                  <a:lnTo>
                    <a:pt x="356" y="45"/>
                  </a:lnTo>
                  <a:lnTo>
                    <a:pt x="178" y="178"/>
                  </a:lnTo>
                  <a:lnTo>
                    <a:pt x="45" y="311"/>
                  </a:lnTo>
                  <a:lnTo>
                    <a:pt x="1" y="533"/>
                  </a:lnTo>
                  <a:lnTo>
                    <a:pt x="1" y="1066"/>
                  </a:lnTo>
                  <a:lnTo>
                    <a:pt x="1066" y="1066"/>
                  </a:lnTo>
                  <a:lnTo>
                    <a:pt x="1066" y="533"/>
                  </a:lnTo>
                  <a:lnTo>
                    <a:pt x="1022" y="311"/>
                  </a:lnTo>
                  <a:lnTo>
                    <a:pt x="933" y="178"/>
                  </a:lnTo>
                  <a:lnTo>
                    <a:pt x="755" y="45"/>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9"/>
            <p:cNvSpPr/>
            <p:nvPr/>
          </p:nvSpPr>
          <p:spPr>
            <a:xfrm>
              <a:off x="7144325" y="2832500"/>
              <a:ext cx="26675" cy="26675"/>
            </a:xfrm>
            <a:custGeom>
              <a:avLst/>
              <a:gdLst/>
              <a:ahLst/>
              <a:cxnLst/>
              <a:rect l="l" t="t" r="r" b="b"/>
              <a:pathLst>
                <a:path w="1067" h="1067" fill="none" extrusionOk="0">
                  <a:moveTo>
                    <a:pt x="533" y="1"/>
                  </a:moveTo>
                  <a:lnTo>
                    <a:pt x="533" y="1"/>
                  </a:lnTo>
                  <a:lnTo>
                    <a:pt x="356" y="45"/>
                  </a:lnTo>
                  <a:lnTo>
                    <a:pt x="178" y="178"/>
                  </a:lnTo>
                  <a:lnTo>
                    <a:pt x="45" y="311"/>
                  </a:lnTo>
                  <a:lnTo>
                    <a:pt x="1" y="533"/>
                  </a:lnTo>
                  <a:lnTo>
                    <a:pt x="1" y="1066"/>
                  </a:lnTo>
                  <a:lnTo>
                    <a:pt x="1066" y="1066"/>
                  </a:lnTo>
                  <a:lnTo>
                    <a:pt x="1066" y="533"/>
                  </a:lnTo>
                  <a:lnTo>
                    <a:pt x="1066" y="533"/>
                  </a:lnTo>
                  <a:lnTo>
                    <a:pt x="1022" y="311"/>
                  </a:lnTo>
                  <a:lnTo>
                    <a:pt x="933" y="178"/>
                  </a:lnTo>
                  <a:lnTo>
                    <a:pt x="755" y="45"/>
                  </a:lnTo>
                  <a:lnTo>
                    <a:pt x="533" y="1"/>
                  </a:lnTo>
                  <a:lnTo>
                    <a:pt x="53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9"/>
            <p:cNvSpPr/>
            <p:nvPr/>
          </p:nvSpPr>
          <p:spPr>
            <a:xfrm>
              <a:off x="7157650" y="2832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9"/>
            <p:cNvSpPr/>
            <p:nvPr/>
          </p:nvSpPr>
          <p:spPr>
            <a:xfrm>
              <a:off x="7040000" y="2780325"/>
              <a:ext cx="235325" cy="131000"/>
            </a:xfrm>
            <a:custGeom>
              <a:avLst/>
              <a:gdLst/>
              <a:ahLst/>
              <a:cxnLst/>
              <a:rect l="l" t="t" r="r" b="b"/>
              <a:pathLst>
                <a:path w="9413" h="5240" extrusionOk="0">
                  <a:moveTo>
                    <a:pt x="5017" y="1066"/>
                  </a:moveTo>
                  <a:lnTo>
                    <a:pt x="5328" y="1155"/>
                  </a:lnTo>
                  <a:lnTo>
                    <a:pt x="5594" y="1333"/>
                  </a:lnTo>
                  <a:lnTo>
                    <a:pt x="5816" y="1510"/>
                  </a:lnTo>
                  <a:lnTo>
                    <a:pt x="6038" y="1732"/>
                  </a:lnTo>
                  <a:lnTo>
                    <a:pt x="6172" y="1999"/>
                  </a:lnTo>
                  <a:lnTo>
                    <a:pt x="6260" y="2310"/>
                  </a:lnTo>
                  <a:lnTo>
                    <a:pt x="6305" y="2620"/>
                  </a:lnTo>
                  <a:lnTo>
                    <a:pt x="6305" y="4174"/>
                  </a:lnTo>
                  <a:lnTo>
                    <a:pt x="3153" y="4174"/>
                  </a:lnTo>
                  <a:lnTo>
                    <a:pt x="3153" y="2620"/>
                  </a:lnTo>
                  <a:lnTo>
                    <a:pt x="3153" y="2310"/>
                  </a:lnTo>
                  <a:lnTo>
                    <a:pt x="3286" y="1999"/>
                  </a:lnTo>
                  <a:lnTo>
                    <a:pt x="3419" y="1732"/>
                  </a:lnTo>
                  <a:lnTo>
                    <a:pt x="3597" y="1510"/>
                  </a:lnTo>
                  <a:lnTo>
                    <a:pt x="3819" y="1333"/>
                  </a:lnTo>
                  <a:lnTo>
                    <a:pt x="4085" y="1155"/>
                  </a:lnTo>
                  <a:lnTo>
                    <a:pt x="4396" y="1066"/>
                  </a:lnTo>
                  <a:close/>
                  <a:moveTo>
                    <a:pt x="0" y="1"/>
                  </a:moveTo>
                  <a:lnTo>
                    <a:pt x="0" y="2088"/>
                  </a:lnTo>
                  <a:lnTo>
                    <a:pt x="2087" y="2088"/>
                  </a:lnTo>
                  <a:lnTo>
                    <a:pt x="2087" y="3153"/>
                  </a:lnTo>
                  <a:lnTo>
                    <a:pt x="0" y="3153"/>
                  </a:lnTo>
                  <a:lnTo>
                    <a:pt x="0" y="5240"/>
                  </a:lnTo>
                  <a:lnTo>
                    <a:pt x="9413" y="5240"/>
                  </a:lnTo>
                  <a:lnTo>
                    <a:pt x="9413" y="2088"/>
                  </a:lnTo>
                  <a:lnTo>
                    <a:pt x="7326" y="2088"/>
                  </a:lnTo>
                  <a:lnTo>
                    <a:pt x="7326" y="1066"/>
                  </a:lnTo>
                  <a:lnTo>
                    <a:pt x="9413" y="1066"/>
                  </a:lnTo>
                  <a:lnTo>
                    <a:pt x="94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9"/>
            <p:cNvSpPr/>
            <p:nvPr/>
          </p:nvSpPr>
          <p:spPr>
            <a:xfrm>
              <a:off x="7040000" y="2780325"/>
              <a:ext cx="235325" cy="131000"/>
            </a:xfrm>
            <a:custGeom>
              <a:avLst/>
              <a:gdLst/>
              <a:ahLst/>
              <a:cxnLst/>
              <a:rect l="l" t="t" r="r" b="b"/>
              <a:pathLst>
                <a:path w="9413" h="5240" fill="none" extrusionOk="0">
                  <a:moveTo>
                    <a:pt x="7326" y="2088"/>
                  </a:moveTo>
                  <a:lnTo>
                    <a:pt x="7326" y="1066"/>
                  </a:lnTo>
                  <a:lnTo>
                    <a:pt x="9413" y="1066"/>
                  </a:lnTo>
                  <a:lnTo>
                    <a:pt x="9413" y="1"/>
                  </a:lnTo>
                  <a:lnTo>
                    <a:pt x="0" y="1"/>
                  </a:lnTo>
                  <a:lnTo>
                    <a:pt x="0" y="2088"/>
                  </a:lnTo>
                  <a:lnTo>
                    <a:pt x="2087" y="2088"/>
                  </a:lnTo>
                  <a:lnTo>
                    <a:pt x="2087" y="3153"/>
                  </a:lnTo>
                  <a:lnTo>
                    <a:pt x="0" y="3153"/>
                  </a:lnTo>
                  <a:lnTo>
                    <a:pt x="0" y="5240"/>
                  </a:lnTo>
                  <a:lnTo>
                    <a:pt x="9413" y="5240"/>
                  </a:lnTo>
                  <a:lnTo>
                    <a:pt x="9413" y="5240"/>
                  </a:lnTo>
                  <a:lnTo>
                    <a:pt x="9413" y="2088"/>
                  </a:lnTo>
                  <a:lnTo>
                    <a:pt x="7326"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9"/>
            <p:cNvSpPr/>
            <p:nvPr/>
          </p:nvSpPr>
          <p:spPr>
            <a:xfrm>
              <a:off x="7118800" y="2806975"/>
              <a:ext cx="78825" cy="77725"/>
            </a:xfrm>
            <a:custGeom>
              <a:avLst/>
              <a:gdLst/>
              <a:ahLst/>
              <a:cxnLst/>
              <a:rect l="l" t="t" r="r" b="b"/>
              <a:pathLst>
                <a:path w="3153" h="3109" fill="none" extrusionOk="0">
                  <a:moveTo>
                    <a:pt x="3153" y="3108"/>
                  </a:moveTo>
                  <a:lnTo>
                    <a:pt x="1" y="3108"/>
                  </a:lnTo>
                  <a:lnTo>
                    <a:pt x="1" y="1554"/>
                  </a:lnTo>
                  <a:lnTo>
                    <a:pt x="1" y="1554"/>
                  </a:lnTo>
                  <a:lnTo>
                    <a:pt x="1" y="1244"/>
                  </a:lnTo>
                  <a:lnTo>
                    <a:pt x="134" y="933"/>
                  </a:lnTo>
                  <a:lnTo>
                    <a:pt x="267" y="666"/>
                  </a:lnTo>
                  <a:lnTo>
                    <a:pt x="445" y="444"/>
                  </a:lnTo>
                  <a:lnTo>
                    <a:pt x="667" y="267"/>
                  </a:lnTo>
                  <a:lnTo>
                    <a:pt x="933" y="89"/>
                  </a:lnTo>
                  <a:lnTo>
                    <a:pt x="1244" y="0"/>
                  </a:lnTo>
                  <a:lnTo>
                    <a:pt x="1554" y="0"/>
                  </a:lnTo>
                  <a:lnTo>
                    <a:pt x="1554" y="0"/>
                  </a:lnTo>
                  <a:lnTo>
                    <a:pt x="1865" y="0"/>
                  </a:lnTo>
                  <a:lnTo>
                    <a:pt x="2176" y="89"/>
                  </a:lnTo>
                  <a:lnTo>
                    <a:pt x="2442" y="267"/>
                  </a:lnTo>
                  <a:lnTo>
                    <a:pt x="2664" y="444"/>
                  </a:lnTo>
                  <a:lnTo>
                    <a:pt x="2886" y="666"/>
                  </a:lnTo>
                  <a:lnTo>
                    <a:pt x="3020" y="933"/>
                  </a:lnTo>
                  <a:lnTo>
                    <a:pt x="3108" y="1244"/>
                  </a:lnTo>
                  <a:lnTo>
                    <a:pt x="3153" y="1554"/>
                  </a:lnTo>
                  <a:lnTo>
                    <a:pt x="3153" y="3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9"/>
            <p:cNvSpPr/>
            <p:nvPr/>
          </p:nvSpPr>
          <p:spPr>
            <a:xfrm>
              <a:off x="7197600" y="2884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9"/>
            <p:cNvSpPr/>
            <p:nvPr/>
          </p:nvSpPr>
          <p:spPr>
            <a:xfrm>
              <a:off x="7013350" y="2673775"/>
              <a:ext cx="288625" cy="79950"/>
            </a:xfrm>
            <a:custGeom>
              <a:avLst/>
              <a:gdLst/>
              <a:ahLst/>
              <a:cxnLst/>
              <a:rect l="l" t="t" r="r" b="b"/>
              <a:pathLst>
                <a:path w="11545" h="3198" extrusionOk="0">
                  <a:moveTo>
                    <a:pt x="1" y="1"/>
                  </a:moveTo>
                  <a:lnTo>
                    <a:pt x="1" y="3197"/>
                  </a:lnTo>
                  <a:lnTo>
                    <a:pt x="11544" y="3197"/>
                  </a:lnTo>
                  <a:lnTo>
                    <a:pt x="11544" y="1"/>
                  </a:lnTo>
                  <a:lnTo>
                    <a:pt x="9458" y="1"/>
                  </a:lnTo>
                  <a:lnTo>
                    <a:pt x="9458" y="1066"/>
                  </a:lnTo>
                  <a:lnTo>
                    <a:pt x="6838" y="1066"/>
                  </a:lnTo>
                  <a:lnTo>
                    <a:pt x="6838" y="1"/>
                  </a:lnTo>
                  <a:lnTo>
                    <a:pt x="4751" y="1"/>
                  </a:lnTo>
                  <a:lnTo>
                    <a:pt x="4751" y="1066"/>
                  </a:lnTo>
                  <a:lnTo>
                    <a:pt x="2132" y="1066"/>
                  </a:lnTo>
                  <a:lnTo>
                    <a:pt x="2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9"/>
            <p:cNvSpPr/>
            <p:nvPr/>
          </p:nvSpPr>
          <p:spPr>
            <a:xfrm>
              <a:off x="7013350" y="2673775"/>
              <a:ext cx="288625" cy="79950"/>
            </a:xfrm>
            <a:custGeom>
              <a:avLst/>
              <a:gdLst/>
              <a:ahLst/>
              <a:cxnLst/>
              <a:rect l="l" t="t" r="r" b="b"/>
              <a:pathLst>
                <a:path w="11545" h="3198" fill="none" extrusionOk="0">
                  <a:moveTo>
                    <a:pt x="1" y="3197"/>
                  </a:moveTo>
                  <a:lnTo>
                    <a:pt x="1" y="1"/>
                  </a:lnTo>
                  <a:lnTo>
                    <a:pt x="2132" y="1"/>
                  </a:lnTo>
                  <a:lnTo>
                    <a:pt x="2132" y="1066"/>
                  </a:lnTo>
                  <a:lnTo>
                    <a:pt x="4751" y="1066"/>
                  </a:lnTo>
                  <a:lnTo>
                    <a:pt x="4751" y="1"/>
                  </a:lnTo>
                  <a:lnTo>
                    <a:pt x="6838" y="1"/>
                  </a:lnTo>
                  <a:lnTo>
                    <a:pt x="6838" y="1066"/>
                  </a:lnTo>
                  <a:lnTo>
                    <a:pt x="9458" y="1066"/>
                  </a:lnTo>
                  <a:lnTo>
                    <a:pt x="9458" y="1"/>
                  </a:lnTo>
                  <a:lnTo>
                    <a:pt x="11544" y="1"/>
                  </a:lnTo>
                  <a:lnTo>
                    <a:pt x="11544" y="3197"/>
                  </a:lnTo>
                  <a:lnTo>
                    <a:pt x="1" y="3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9"/>
            <p:cNvSpPr/>
            <p:nvPr/>
          </p:nvSpPr>
          <p:spPr>
            <a:xfrm>
              <a:off x="7013350" y="2753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89"/>
          <p:cNvGrpSpPr/>
          <p:nvPr/>
        </p:nvGrpSpPr>
        <p:grpSpPr>
          <a:xfrm>
            <a:off x="1499289" y="1595426"/>
            <a:ext cx="367425" cy="447325"/>
            <a:chOff x="1748775" y="3313125"/>
            <a:chExt cx="367425" cy="447325"/>
          </a:xfrm>
        </p:grpSpPr>
        <p:sp>
          <p:nvSpPr>
            <p:cNvPr id="1991" name="Google Shape;1991;p89"/>
            <p:cNvSpPr/>
            <p:nvPr/>
          </p:nvSpPr>
          <p:spPr>
            <a:xfrm>
              <a:off x="1800950" y="3365275"/>
              <a:ext cx="26650" cy="26675"/>
            </a:xfrm>
            <a:custGeom>
              <a:avLst/>
              <a:gdLst/>
              <a:ahLst/>
              <a:cxnLst/>
              <a:rect l="l" t="t" r="r" b="b"/>
              <a:pathLst>
                <a:path w="1066" h="1067" extrusionOk="0">
                  <a:moveTo>
                    <a:pt x="0" y="1"/>
                  </a:moveTo>
                  <a:lnTo>
                    <a:pt x="0" y="534"/>
                  </a:lnTo>
                  <a:lnTo>
                    <a:pt x="45" y="756"/>
                  </a:lnTo>
                  <a:lnTo>
                    <a:pt x="178" y="889"/>
                  </a:lnTo>
                  <a:lnTo>
                    <a:pt x="356" y="1022"/>
                  </a:lnTo>
                  <a:lnTo>
                    <a:pt x="533" y="1066"/>
                  </a:lnTo>
                  <a:lnTo>
                    <a:pt x="755" y="1022"/>
                  </a:lnTo>
                  <a:lnTo>
                    <a:pt x="933" y="889"/>
                  </a:lnTo>
                  <a:lnTo>
                    <a:pt x="1022" y="756"/>
                  </a:lnTo>
                  <a:lnTo>
                    <a:pt x="1066" y="534"/>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9"/>
            <p:cNvSpPr/>
            <p:nvPr/>
          </p:nvSpPr>
          <p:spPr>
            <a:xfrm>
              <a:off x="1800950" y="3365275"/>
              <a:ext cx="26650" cy="26675"/>
            </a:xfrm>
            <a:custGeom>
              <a:avLst/>
              <a:gdLst/>
              <a:ahLst/>
              <a:cxnLst/>
              <a:rect l="l" t="t" r="r" b="b"/>
              <a:pathLst>
                <a:path w="1066" h="1067" fill="none" extrusionOk="0">
                  <a:moveTo>
                    <a:pt x="0" y="534"/>
                  </a:moveTo>
                  <a:lnTo>
                    <a:pt x="0" y="534"/>
                  </a:lnTo>
                  <a:lnTo>
                    <a:pt x="45" y="756"/>
                  </a:lnTo>
                  <a:lnTo>
                    <a:pt x="178" y="889"/>
                  </a:lnTo>
                  <a:lnTo>
                    <a:pt x="356" y="1022"/>
                  </a:lnTo>
                  <a:lnTo>
                    <a:pt x="533" y="1066"/>
                  </a:lnTo>
                  <a:lnTo>
                    <a:pt x="533" y="1066"/>
                  </a:lnTo>
                  <a:lnTo>
                    <a:pt x="755" y="1022"/>
                  </a:lnTo>
                  <a:lnTo>
                    <a:pt x="933" y="889"/>
                  </a:lnTo>
                  <a:lnTo>
                    <a:pt x="1022" y="756"/>
                  </a:lnTo>
                  <a:lnTo>
                    <a:pt x="1066" y="534"/>
                  </a:lnTo>
                  <a:lnTo>
                    <a:pt x="1066" y="1"/>
                  </a:lnTo>
                  <a:lnTo>
                    <a:pt x="0" y="1"/>
                  </a:lnTo>
                  <a:lnTo>
                    <a:pt x="0" y="5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9"/>
            <p:cNvSpPr/>
            <p:nvPr/>
          </p:nvSpPr>
          <p:spPr>
            <a:xfrm>
              <a:off x="1800950" y="33786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9"/>
            <p:cNvSpPr/>
            <p:nvPr/>
          </p:nvSpPr>
          <p:spPr>
            <a:xfrm>
              <a:off x="1748775" y="3313125"/>
              <a:ext cx="314150" cy="447325"/>
            </a:xfrm>
            <a:custGeom>
              <a:avLst/>
              <a:gdLst/>
              <a:ahLst/>
              <a:cxnLst/>
              <a:rect l="l" t="t" r="r" b="b"/>
              <a:pathLst>
                <a:path w="12566" h="17893" extrusionOk="0">
                  <a:moveTo>
                    <a:pt x="10479" y="6349"/>
                  </a:moveTo>
                  <a:lnTo>
                    <a:pt x="10479" y="7415"/>
                  </a:lnTo>
                  <a:lnTo>
                    <a:pt x="9458" y="7415"/>
                  </a:lnTo>
                  <a:lnTo>
                    <a:pt x="9458" y="6349"/>
                  </a:lnTo>
                  <a:close/>
                  <a:moveTo>
                    <a:pt x="8392" y="6349"/>
                  </a:moveTo>
                  <a:lnTo>
                    <a:pt x="8392" y="7415"/>
                  </a:lnTo>
                  <a:lnTo>
                    <a:pt x="7060" y="7415"/>
                  </a:lnTo>
                  <a:lnTo>
                    <a:pt x="5994" y="8436"/>
                  </a:lnTo>
                  <a:lnTo>
                    <a:pt x="4529" y="8436"/>
                  </a:lnTo>
                  <a:lnTo>
                    <a:pt x="3464" y="7415"/>
                  </a:lnTo>
                  <a:lnTo>
                    <a:pt x="2087" y="7415"/>
                  </a:lnTo>
                  <a:lnTo>
                    <a:pt x="2087" y="6349"/>
                  </a:lnTo>
                  <a:lnTo>
                    <a:pt x="3908" y="6349"/>
                  </a:lnTo>
                  <a:lnTo>
                    <a:pt x="4929" y="7415"/>
                  </a:lnTo>
                  <a:lnTo>
                    <a:pt x="5550" y="7415"/>
                  </a:lnTo>
                  <a:lnTo>
                    <a:pt x="6616" y="6349"/>
                  </a:lnTo>
                  <a:close/>
                  <a:moveTo>
                    <a:pt x="4219" y="9501"/>
                  </a:moveTo>
                  <a:lnTo>
                    <a:pt x="4219" y="10567"/>
                  </a:lnTo>
                  <a:lnTo>
                    <a:pt x="3153" y="10567"/>
                  </a:lnTo>
                  <a:lnTo>
                    <a:pt x="3153" y="9501"/>
                  </a:lnTo>
                  <a:close/>
                  <a:moveTo>
                    <a:pt x="8081" y="9501"/>
                  </a:moveTo>
                  <a:lnTo>
                    <a:pt x="9147" y="10567"/>
                  </a:lnTo>
                  <a:lnTo>
                    <a:pt x="10479" y="10567"/>
                  </a:lnTo>
                  <a:lnTo>
                    <a:pt x="10479" y="11588"/>
                  </a:lnTo>
                  <a:lnTo>
                    <a:pt x="8703" y="11588"/>
                  </a:lnTo>
                  <a:lnTo>
                    <a:pt x="7637" y="10567"/>
                  </a:lnTo>
                  <a:lnTo>
                    <a:pt x="5240" y="10567"/>
                  </a:lnTo>
                  <a:lnTo>
                    <a:pt x="5240" y="9501"/>
                  </a:lnTo>
                  <a:close/>
                  <a:moveTo>
                    <a:pt x="1599" y="0"/>
                  </a:moveTo>
                  <a:lnTo>
                    <a:pt x="1244" y="45"/>
                  </a:lnTo>
                  <a:lnTo>
                    <a:pt x="977" y="133"/>
                  </a:lnTo>
                  <a:lnTo>
                    <a:pt x="711" y="267"/>
                  </a:lnTo>
                  <a:lnTo>
                    <a:pt x="489" y="444"/>
                  </a:lnTo>
                  <a:lnTo>
                    <a:pt x="267" y="711"/>
                  </a:lnTo>
                  <a:lnTo>
                    <a:pt x="134" y="977"/>
                  </a:lnTo>
                  <a:lnTo>
                    <a:pt x="45" y="1243"/>
                  </a:lnTo>
                  <a:lnTo>
                    <a:pt x="1" y="1554"/>
                  </a:lnTo>
                  <a:lnTo>
                    <a:pt x="1" y="9812"/>
                  </a:lnTo>
                  <a:lnTo>
                    <a:pt x="1777" y="11588"/>
                  </a:lnTo>
                  <a:lnTo>
                    <a:pt x="533" y="11588"/>
                  </a:lnTo>
                  <a:lnTo>
                    <a:pt x="311" y="11633"/>
                  </a:lnTo>
                  <a:lnTo>
                    <a:pt x="178" y="11766"/>
                  </a:lnTo>
                  <a:lnTo>
                    <a:pt x="45" y="11899"/>
                  </a:lnTo>
                  <a:lnTo>
                    <a:pt x="1" y="12121"/>
                  </a:lnTo>
                  <a:lnTo>
                    <a:pt x="1" y="16294"/>
                  </a:lnTo>
                  <a:lnTo>
                    <a:pt x="45" y="16650"/>
                  </a:lnTo>
                  <a:lnTo>
                    <a:pt x="134" y="16916"/>
                  </a:lnTo>
                  <a:lnTo>
                    <a:pt x="267" y="17182"/>
                  </a:lnTo>
                  <a:lnTo>
                    <a:pt x="489" y="17404"/>
                  </a:lnTo>
                  <a:lnTo>
                    <a:pt x="711" y="17626"/>
                  </a:lnTo>
                  <a:lnTo>
                    <a:pt x="977" y="17760"/>
                  </a:lnTo>
                  <a:lnTo>
                    <a:pt x="1244" y="17848"/>
                  </a:lnTo>
                  <a:lnTo>
                    <a:pt x="1599" y="17893"/>
                  </a:lnTo>
                  <a:lnTo>
                    <a:pt x="1821" y="17848"/>
                  </a:lnTo>
                  <a:lnTo>
                    <a:pt x="2087" y="17804"/>
                  </a:lnTo>
                  <a:lnTo>
                    <a:pt x="2309" y="17715"/>
                  </a:lnTo>
                  <a:lnTo>
                    <a:pt x="2487" y="17582"/>
                  </a:lnTo>
                  <a:lnTo>
                    <a:pt x="2665" y="17449"/>
                  </a:lnTo>
                  <a:lnTo>
                    <a:pt x="2842" y="17271"/>
                  </a:lnTo>
                  <a:lnTo>
                    <a:pt x="2975" y="17049"/>
                  </a:lnTo>
                  <a:lnTo>
                    <a:pt x="3064" y="16827"/>
                  </a:lnTo>
                  <a:lnTo>
                    <a:pt x="1066" y="16827"/>
                  </a:lnTo>
                  <a:lnTo>
                    <a:pt x="1066" y="15273"/>
                  </a:lnTo>
                  <a:lnTo>
                    <a:pt x="1111" y="14963"/>
                  </a:lnTo>
                  <a:lnTo>
                    <a:pt x="1199" y="14652"/>
                  </a:lnTo>
                  <a:lnTo>
                    <a:pt x="1333" y="14385"/>
                  </a:lnTo>
                  <a:lnTo>
                    <a:pt x="1510" y="14163"/>
                  </a:lnTo>
                  <a:lnTo>
                    <a:pt x="1732" y="13986"/>
                  </a:lnTo>
                  <a:lnTo>
                    <a:pt x="1999" y="13808"/>
                  </a:lnTo>
                  <a:lnTo>
                    <a:pt x="2309" y="13719"/>
                  </a:lnTo>
                  <a:lnTo>
                    <a:pt x="2620" y="13675"/>
                  </a:lnTo>
                  <a:lnTo>
                    <a:pt x="12565" y="13675"/>
                  </a:lnTo>
                  <a:lnTo>
                    <a:pt x="12565" y="10256"/>
                  </a:lnTo>
                  <a:lnTo>
                    <a:pt x="10790" y="8436"/>
                  </a:lnTo>
                  <a:lnTo>
                    <a:pt x="12077" y="8436"/>
                  </a:lnTo>
                  <a:lnTo>
                    <a:pt x="12255" y="8392"/>
                  </a:lnTo>
                  <a:lnTo>
                    <a:pt x="12432" y="8303"/>
                  </a:lnTo>
                  <a:lnTo>
                    <a:pt x="12565" y="8125"/>
                  </a:lnTo>
                  <a:lnTo>
                    <a:pt x="12565" y="7948"/>
                  </a:lnTo>
                  <a:lnTo>
                    <a:pt x="12565" y="4174"/>
                  </a:lnTo>
                  <a:lnTo>
                    <a:pt x="2309" y="4174"/>
                  </a:lnTo>
                  <a:lnTo>
                    <a:pt x="1999" y="4085"/>
                  </a:lnTo>
                  <a:lnTo>
                    <a:pt x="1732" y="3907"/>
                  </a:lnTo>
                  <a:lnTo>
                    <a:pt x="1510" y="3730"/>
                  </a:lnTo>
                  <a:lnTo>
                    <a:pt x="1333" y="3508"/>
                  </a:lnTo>
                  <a:lnTo>
                    <a:pt x="1199" y="3241"/>
                  </a:lnTo>
                  <a:lnTo>
                    <a:pt x="1111" y="2930"/>
                  </a:lnTo>
                  <a:lnTo>
                    <a:pt x="1066" y="2620"/>
                  </a:lnTo>
                  <a:lnTo>
                    <a:pt x="1066" y="1066"/>
                  </a:lnTo>
                  <a:lnTo>
                    <a:pt x="3064" y="1066"/>
                  </a:lnTo>
                  <a:lnTo>
                    <a:pt x="2975" y="844"/>
                  </a:lnTo>
                  <a:lnTo>
                    <a:pt x="2842" y="622"/>
                  </a:lnTo>
                  <a:lnTo>
                    <a:pt x="2665" y="444"/>
                  </a:lnTo>
                  <a:lnTo>
                    <a:pt x="2487" y="311"/>
                  </a:lnTo>
                  <a:lnTo>
                    <a:pt x="2309" y="178"/>
                  </a:lnTo>
                  <a:lnTo>
                    <a:pt x="2087" y="89"/>
                  </a:lnTo>
                  <a:lnTo>
                    <a:pt x="18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9"/>
            <p:cNvSpPr/>
            <p:nvPr/>
          </p:nvSpPr>
          <p:spPr>
            <a:xfrm>
              <a:off x="1748775" y="3313125"/>
              <a:ext cx="314150" cy="447325"/>
            </a:xfrm>
            <a:custGeom>
              <a:avLst/>
              <a:gdLst/>
              <a:ahLst/>
              <a:cxnLst/>
              <a:rect l="l" t="t" r="r" b="b"/>
              <a:pathLst>
                <a:path w="12566" h="17893" fill="none" extrusionOk="0">
                  <a:moveTo>
                    <a:pt x="1066" y="15273"/>
                  </a:moveTo>
                  <a:lnTo>
                    <a:pt x="1066" y="15273"/>
                  </a:lnTo>
                  <a:lnTo>
                    <a:pt x="1111" y="14963"/>
                  </a:lnTo>
                  <a:lnTo>
                    <a:pt x="1199" y="14652"/>
                  </a:lnTo>
                  <a:lnTo>
                    <a:pt x="1333" y="14385"/>
                  </a:lnTo>
                  <a:lnTo>
                    <a:pt x="1510" y="14163"/>
                  </a:lnTo>
                  <a:lnTo>
                    <a:pt x="1732" y="13986"/>
                  </a:lnTo>
                  <a:lnTo>
                    <a:pt x="1999" y="13808"/>
                  </a:lnTo>
                  <a:lnTo>
                    <a:pt x="2309" y="13719"/>
                  </a:lnTo>
                  <a:lnTo>
                    <a:pt x="2620" y="13675"/>
                  </a:lnTo>
                  <a:lnTo>
                    <a:pt x="12565" y="13675"/>
                  </a:lnTo>
                  <a:lnTo>
                    <a:pt x="12565" y="10256"/>
                  </a:lnTo>
                  <a:lnTo>
                    <a:pt x="10790" y="8436"/>
                  </a:lnTo>
                  <a:lnTo>
                    <a:pt x="12077" y="8436"/>
                  </a:lnTo>
                  <a:lnTo>
                    <a:pt x="12077" y="8436"/>
                  </a:lnTo>
                  <a:lnTo>
                    <a:pt x="12255" y="8392"/>
                  </a:lnTo>
                  <a:lnTo>
                    <a:pt x="12432" y="8303"/>
                  </a:lnTo>
                  <a:lnTo>
                    <a:pt x="12565" y="8125"/>
                  </a:lnTo>
                  <a:lnTo>
                    <a:pt x="12565" y="7948"/>
                  </a:lnTo>
                  <a:lnTo>
                    <a:pt x="12565" y="4174"/>
                  </a:lnTo>
                  <a:lnTo>
                    <a:pt x="2620" y="4174"/>
                  </a:lnTo>
                  <a:lnTo>
                    <a:pt x="2620" y="4174"/>
                  </a:lnTo>
                  <a:lnTo>
                    <a:pt x="2309" y="4174"/>
                  </a:lnTo>
                  <a:lnTo>
                    <a:pt x="1999" y="4085"/>
                  </a:lnTo>
                  <a:lnTo>
                    <a:pt x="1732" y="3907"/>
                  </a:lnTo>
                  <a:lnTo>
                    <a:pt x="1510" y="3730"/>
                  </a:lnTo>
                  <a:lnTo>
                    <a:pt x="1333" y="3508"/>
                  </a:lnTo>
                  <a:lnTo>
                    <a:pt x="1199" y="3241"/>
                  </a:lnTo>
                  <a:lnTo>
                    <a:pt x="1111" y="2930"/>
                  </a:lnTo>
                  <a:lnTo>
                    <a:pt x="1066" y="2620"/>
                  </a:lnTo>
                  <a:lnTo>
                    <a:pt x="1066" y="1066"/>
                  </a:lnTo>
                  <a:lnTo>
                    <a:pt x="3064" y="1066"/>
                  </a:lnTo>
                  <a:lnTo>
                    <a:pt x="3064" y="1066"/>
                  </a:lnTo>
                  <a:lnTo>
                    <a:pt x="2975" y="844"/>
                  </a:lnTo>
                  <a:lnTo>
                    <a:pt x="2842" y="622"/>
                  </a:lnTo>
                  <a:lnTo>
                    <a:pt x="2665" y="444"/>
                  </a:lnTo>
                  <a:lnTo>
                    <a:pt x="2487" y="311"/>
                  </a:lnTo>
                  <a:lnTo>
                    <a:pt x="2309" y="178"/>
                  </a:lnTo>
                  <a:lnTo>
                    <a:pt x="2087" y="89"/>
                  </a:lnTo>
                  <a:lnTo>
                    <a:pt x="1821" y="0"/>
                  </a:lnTo>
                  <a:lnTo>
                    <a:pt x="1599" y="0"/>
                  </a:lnTo>
                  <a:lnTo>
                    <a:pt x="1599" y="0"/>
                  </a:lnTo>
                  <a:lnTo>
                    <a:pt x="1244" y="45"/>
                  </a:lnTo>
                  <a:lnTo>
                    <a:pt x="977" y="133"/>
                  </a:lnTo>
                  <a:lnTo>
                    <a:pt x="711" y="267"/>
                  </a:lnTo>
                  <a:lnTo>
                    <a:pt x="489" y="444"/>
                  </a:lnTo>
                  <a:lnTo>
                    <a:pt x="267" y="711"/>
                  </a:lnTo>
                  <a:lnTo>
                    <a:pt x="134" y="977"/>
                  </a:lnTo>
                  <a:lnTo>
                    <a:pt x="45" y="1243"/>
                  </a:lnTo>
                  <a:lnTo>
                    <a:pt x="1" y="1554"/>
                  </a:lnTo>
                  <a:lnTo>
                    <a:pt x="1" y="9812"/>
                  </a:lnTo>
                  <a:lnTo>
                    <a:pt x="1777" y="11588"/>
                  </a:lnTo>
                  <a:lnTo>
                    <a:pt x="533" y="11588"/>
                  </a:lnTo>
                  <a:lnTo>
                    <a:pt x="533" y="11588"/>
                  </a:lnTo>
                  <a:lnTo>
                    <a:pt x="311" y="11633"/>
                  </a:lnTo>
                  <a:lnTo>
                    <a:pt x="178" y="11766"/>
                  </a:lnTo>
                  <a:lnTo>
                    <a:pt x="45" y="11899"/>
                  </a:lnTo>
                  <a:lnTo>
                    <a:pt x="1" y="12121"/>
                  </a:lnTo>
                  <a:lnTo>
                    <a:pt x="1" y="16294"/>
                  </a:lnTo>
                  <a:lnTo>
                    <a:pt x="1" y="16294"/>
                  </a:lnTo>
                  <a:lnTo>
                    <a:pt x="45" y="16650"/>
                  </a:lnTo>
                  <a:lnTo>
                    <a:pt x="134" y="16916"/>
                  </a:lnTo>
                  <a:lnTo>
                    <a:pt x="267" y="17182"/>
                  </a:lnTo>
                  <a:lnTo>
                    <a:pt x="489" y="17404"/>
                  </a:lnTo>
                  <a:lnTo>
                    <a:pt x="711" y="17626"/>
                  </a:lnTo>
                  <a:lnTo>
                    <a:pt x="977" y="17760"/>
                  </a:lnTo>
                  <a:lnTo>
                    <a:pt x="1244" y="17848"/>
                  </a:lnTo>
                  <a:lnTo>
                    <a:pt x="1599" y="17893"/>
                  </a:lnTo>
                  <a:lnTo>
                    <a:pt x="1599" y="17893"/>
                  </a:lnTo>
                  <a:lnTo>
                    <a:pt x="1821" y="17848"/>
                  </a:lnTo>
                  <a:lnTo>
                    <a:pt x="2087" y="17804"/>
                  </a:lnTo>
                  <a:lnTo>
                    <a:pt x="2309" y="17715"/>
                  </a:lnTo>
                  <a:lnTo>
                    <a:pt x="2487" y="17582"/>
                  </a:lnTo>
                  <a:lnTo>
                    <a:pt x="2665" y="17449"/>
                  </a:lnTo>
                  <a:lnTo>
                    <a:pt x="2842" y="17271"/>
                  </a:lnTo>
                  <a:lnTo>
                    <a:pt x="2975" y="17049"/>
                  </a:lnTo>
                  <a:lnTo>
                    <a:pt x="3064" y="16827"/>
                  </a:lnTo>
                  <a:lnTo>
                    <a:pt x="1066" y="16827"/>
                  </a:lnTo>
                  <a:lnTo>
                    <a:pt x="1066" y="152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9"/>
            <p:cNvSpPr/>
            <p:nvPr/>
          </p:nvSpPr>
          <p:spPr>
            <a:xfrm>
              <a:off x="1827575" y="3550650"/>
              <a:ext cx="26675" cy="26675"/>
            </a:xfrm>
            <a:custGeom>
              <a:avLst/>
              <a:gdLst/>
              <a:ahLst/>
              <a:cxnLst/>
              <a:rect l="l" t="t" r="r" b="b"/>
              <a:pathLst>
                <a:path w="1067" h="1067" fill="none" extrusionOk="0">
                  <a:moveTo>
                    <a:pt x="1067" y="1066"/>
                  </a:moveTo>
                  <a:lnTo>
                    <a:pt x="1" y="1066"/>
                  </a:lnTo>
                  <a:lnTo>
                    <a:pt x="1" y="0"/>
                  </a:lnTo>
                  <a:lnTo>
                    <a:pt x="1067" y="0"/>
                  </a:lnTo>
                  <a:lnTo>
                    <a:pt x="1067"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9"/>
            <p:cNvSpPr/>
            <p:nvPr/>
          </p:nvSpPr>
          <p:spPr>
            <a:xfrm>
              <a:off x="1985200" y="3471850"/>
              <a:ext cx="25550" cy="26650"/>
            </a:xfrm>
            <a:custGeom>
              <a:avLst/>
              <a:gdLst/>
              <a:ahLst/>
              <a:cxnLst/>
              <a:rect l="l" t="t" r="r" b="b"/>
              <a:pathLst>
                <a:path w="1022" h="1066" fill="none" extrusionOk="0">
                  <a:moveTo>
                    <a:pt x="1" y="0"/>
                  </a:moveTo>
                  <a:lnTo>
                    <a:pt x="1022" y="0"/>
                  </a:lnTo>
                  <a:lnTo>
                    <a:pt x="1022" y="1066"/>
                  </a:lnTo>
                  <a:lnTo>
                    <a:pt x="1" y="1066"/>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9"/>
            <p:cNvSpPr/>
            <p:nvPr/>
          </p:nvSpPr>
          <p:spPr>
            <a:xfrm>
              <a:off x="1879750" y="3550650"/>
              <a:ext cx="131000" cy="52200"/>
            </a:xfrm>
            <a:custGeom>
              <a:avLst/>
              <a:gdLst/>
              <a:ahLst/>
              <a:cxnLst/>
              <a:rect l="l" t="t" r="r" b="b"/>
              <a:pathLst>
                <a:path w="5240" h="2088" fill="none" extrusionOk="0">
                  <a:moveTo>
                    <a:pt x="5240" y="1066"/>
                  </a:moveTo>
                  <a:lnTo>
                    <a:pt x="5240" y="2087"/>
                  </a:lnTo>
                  <a:lnTo>
                    <a:pt x="3464" y="2087"/>
                  </a:lnTo>
                  <a:lnTo>
                    <a:pt x="2398" y="1066"/>
                  </a:lnTo>
                  <a:lnTo>
                    <a:pt x="1" y="1066"/>
                  </a:lnTo>
                  <a:lnTo>
                    <a:pt x="1" y="0"/>
                  </a:lnTo>
                  <a:lnTo>
                    <a:pt x="2842" y="0"/>
                  </a:lnTo>
                  <a:lnTo>
                    <a:pt x="3908" y="1066"/>
                  </a:lnTo>
                  <a:lnTo>
                    <a:pt x="5240"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9"/>
            <p:cNvSpPr/>
            <p:nvPr/>
          </p:nvSpPr>
          <p:spPr>
            <a:xfrm>
              <a:off x="1800950" y="3471850"/>
              <a:ext cx="157625" cy="52175"/>
            </a:xfrm>
            <a:custGeom>
              <a:avLst/>
              <a:gdLst/>
              <a:ahLst/>
              <a:cxnLst/>
              <a:rect l="l" t="t" r="r" b="b"/>
              <a:pathLst>
                <a:path w="6305" h="2087" fill="none" extrusionOk="0">
                  <a:moveTo>
                    <a:pt x="0" y="0"/>
                  </a:moveTo>
                  <a:lnTo>
                    <a:pt x="1821" y="0"/>
                  </a:lnTo>
                  <a:lnTo>
                    <a:pt x="2842" y="1066"/>
                  </a:lnTo>
                  <a:lnTo>
                    <a:pt x="3463" y="1066"/>
                  </a:lnTo>
                  <a:lnTo>
                    <a:pt x="4529" y="0"/>
                  </a:lnTo>
                  <a:lnTo>
                    <a:pt x="6305" y="0"/>
                  </a:lnTo>
                  <a:lnTo>
                    <a:pt x="6305" y="1066"/>
                  </a:lnTo>
                  <a:lnTo>
                    <a:pt x="4973" y="1066"/>
                  </a:lnTo>
                  <a:lnTo>
                    <a:pt x="3907" y="2087"/>
                  </a:lnTo>
                  <a:lnTo>
                    <a:pt x="2442" y="2087"/>
                  </a:lnTo>
                  <a:lnTo>
                    <a:pt x="1377" y="1066"/>
                  </a:lnTo>
                  <a:lnTo>
                    <a:pt x="0" y="1066"/>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9"/>
            <p:cNvSpPr/>
            <p:nvPr/>
          </p:nvSpPr>
          <p:spPr>
            <a:xfrm>
              <a:off x="1800950" y="34718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9"/>
            <p:cNvSpPr/>
            <p:nvPr/>
          </p:nvSpPr>
          <p:spPr>
            <a:xfrm>
              <a:off x="1840900" y="3313125"/>
              <a:ext cx="275300" cy="78825"/>
            </a:xfrm>
            <a:custGeom>
              <a:avLst/>
              <a:gdLst/>
              <a:ahLst/>
              <a:cxnLst/>
              <a:rect l="l" t="t" r="r" b="b"/>
              <a:pathLst>
                <a:path w="11012" h="3153" extrusionOk="0">
                  <a:moveTo>
                    <a:pt x="1" y="0"/>
                  </a:moveTo>
                  <a:lnTo>
                    <a:pt x="223" y="355"/>
                  </a:lnTo>
                  <a:lnTo>
                    <a:pt x="356" y="711"/>
                  </a:lnTo>
                  <a:lnTo>
                    <a:pt x="489" y="1155"/>
                  </a:lnTo>
                  <a:lnTo>
                    <a:pt x="534" y="1554"/>
                  </a:lnTo>
                  <a:lnTo>
                    <a:pt x="534" y="2620"/>
                  </a:lnTo>
                  <a:lnTo>
                    <a:pt x="489" y="2886"/>
                  </a:lnTo>
                  <a:lnTo>
                    <a:pt x="400" y="3152"/>
                  </a:lnTo>
                  <a:lnTo>
                    <a:pt x="10479" y="3152"/>
                  </a:lnTo>
                  <a:lnTo>
                    <a:pt x="10656" y="3108"/>
                  </a:lnTo>
                  <a:lnTo>
                    <a:pt x="10834" y="2975"/>
                  </a:lnTo>
                  <a:lnTo>
                    <a:pt x="10967" y="2842"/>
                  </a:lnTo>
                  <a:lnTo>
                    <a:pt x="11012" y="2620"/>
                  </a:lnTo>
                  <a:lnTo>
                    <a:pt x="11012" y="1554"/>
                  </a:lnTo>
                  <a:lnTo>
                    <a:pt x="10967" y="1243"/>
                  </a:lnTo>
                  <a:lnTo>
                    <a:pt x="10878" y="977"/>
                  </a:lnTo>
                  <a:lnTo>
                    <a:pt x="10745" y="711"/>
                  </a:lnTo>
                  <a:lnTo>
                    <a:pt x="10523" y="444"/>
                  </a:lnTo>
                  <a:lnTo>
                    <a:pt x="10301" y="267"/>
                  </a:lnTo>
                  <a:lnTo>
                    <a:pt x="10035" y="133"/>
                  </a:lnTo>
                  <a:lnTo>
                    <a:pt x="9724" y="45"/>
                  </a:lnTo>
                  <a:lnTo>
                    <a:pt x="94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9"/>
            <p:cNvSpPr/>
            <p:nvPr/>
          </p:nvSpPr>
          <p:spPr>
            <a:xfrm>
              <a:off x="1840900" y="3313125"/>
              <a:ext cx="275300" cy="78825"/>
            </a:xfrm>
            <a:custGeom>
              <a:avLst/>
              <a:gdLst/>
              <a:ahLst/>
              <a:cxnLst/>
              <a:rect l="l" t="t" r="r" b="b"/>
              <a:pathLst>
                <a:path w="11012" h="3153" fill="none" extrusionOk="0">
                  <a:moveTo>
                    <a:pt x="9413" y="0"/>
                  </a:moveTo>
                  <a:lnTo>
                    <a:pt x="1" y="0"/>
                  </a:lnTo>
                  <a:lnTo>
                    <a:pt x="1" y="0"/>
                  </a:lnTo>
                  <a:lnTo>
                    <a:pt x="223" y="355"/>
                  </a:lnTo>
                  <a:lnTo>
                    <a:pt x="356" y="711"/>
                  </a:lnTo>
                  <a:lnTo>
                    <a:pt x="489" y="1155"/>
                  </a:lnTo>
                  <a:lnTo>
                    <a:pt x="534" y="1554"/>
                  </a:lnTo>
                  <a:lnTo>
                    <a:pt x="534" y="2620"/>
                  </a:lnTo>
                  <a:lnTo>
                    <a:pt x="534" y="2620"/>
                  </a:lnTo>
                  <a:lnTo>
                    <a:pt x="489" y="2886"/>
                  </a:lnTo>
                  <a:lnTo>
                    <a:pt x="400" y="3152"/>
                  </a:lnTo>
                  <a:lnTo>
                    <a:pt x="10479" y="3152"/>
                  </a:lnTo>
                  <a:lnTo>
                    <a:pt x="10479" y="3152"/>
                  </a:lnTo>
                  <a:lnTo>
                    <a:pt x="10656" y="3108"/>
                  </a:lnTo>
                  <a:lnTo>
                    <a:pt x="10834" y="2975"/>
                  </a:lnTo>
                  <a:lnTo>
                    <a:pt x="10967" y="2842"/>
                  </a:lnTo>
                  <a:lnTo>
                    <a:pt x="11012" y="2620"/>
                  </a:lnTo>
                  <a:lnTo>
                    <a:pt x="11012" y="1554"/>
                  </a:lnTo>
                  <a:lnTo>
                    <a:pt x="11012" y="1554"/>
                  </a:lnTo>
                  <a:lnTo>
                    <a:pt x="10967" y="1243"/>
                  </a:lnTo>
                  <a:lnTo>
                    <a:pt x="10878" y="977"/>
                  </a:lnTo>
                  <a:lnTo>
                    <a:pt x="10745" y="711"/>
                  </a:lnTo>
                  <a:lnTo>
                    <a:pt x="10523" y="444"/>
                  </a:lnTo>
                  <a:lnTo>
                    <a:pt x="10301" y="267"/>
                  </a:lnTo>
                  <a:lnTo>
                    <a:pt x="10035" y="133"/>
                  </a:lnTo>
                  <a:lnTo>
                    <a:pt x="9724" y="45"/>
                  </a:lnTo>
                  <a:lnTo>
                    <a:pt x="9413" y="0"/>
                  </a:lnTo>
                  <a:lnTo>
                    <a:pt x="941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9"/>
            <p:cNvSpPr/>
            <p:nvPr/>
          </p:nvSpPr>
          <p:spPr>
            <a:xfrm>
              <a:off x="2076225" y="33131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9"/>
            <p:cNvSpPr/>
            <p:nvPr/>
          </p:nvSpPr>
          <p:spPr>
            <a:xfrm>
              <a:off x="1800950" y="3681625"/>
              <a:ext cx="26650" cy="26675"/>
            </a:xfrm>
            <a:custGeom>
              <a:avLst/>
              <a:gdLst/>
              <a:ahLst/>
              <a:cxnLst/>
              <a:rect l="l" t="t" r="r" b="b"/>
              <a:pathLst>
                <a:path w="1066" h="1067" extrusionOk="0">
                  <a:moveTo>
                    <a:pt x="533" y="1"/>
                  </a:moveTo>
                  <a:lnTo>
                    <a:pt x="356" y="45"/>
                  </a:lnTo>
                  <a:lnTo>
                    <a:pt x="178" y="178"/>
                  </a:lnTo>
                  <a:lnTo>
                    <a:pt x="45" y="311"/>
                  </a:lnTo>
                  <a:lnTo>
                    <a:pt x="0" y="533"/>
                  </a:lnTo>
                  <a:lnTo>
                    <a:pt x="0" y="1066"/>
                  </a:lnTo>
                  <a:lnTo>
                    <a:pt x="1066" y="1066"/>
                  </a:lnTo>
                  <a:lnTo>
                    <a:pt x="1066" y="533"/>
                  </a:lnTo>
                  <a:lnTo>
                    <a:pt x="1022" y="311"/>
                  </a:lnTo>
                  <a:lnTo>
                    <a:pt x="933" y="178"/>
                  </a:lnTo>
                  <a:lnTo>
                    <a:pt x="755" y="45"/>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9"/>
            <p:cNvSpPr/>
            <p:nvPr/>
          </p:nvSpPr>
          <p:spPr>
            <a:xfrm>
              <a:off x="1800950" y="3681625"/>
              <a:ext cx="26650" cy="26675"/>
            </a:xfrm>
            <a:custGeom>
              <a:avLst/>
              <a:gdLst/>
              <a:ahLst/>
              <a:cxnLst/>
              <a:rect l="l" t="t" r="r" b="b"/>
              <a:pathLst>
                <a:path w="1066" h="1067" fill="none" extrusionOk="0">
                  <a:moveTo>
                    <a:pt x="533" y="1"/>
                  </a:moveTo>
                  <a:lnTo>
                    <a:pt x="533" y="1"/>
                  </a:lnTo>
                  <a:lnTo>
                    <a:pt x="356" y="45"/>
                  </a:lnTo>
                  <a:lnTo>
                    <a:pt x="178" y="178"/>
                  </a:lnTo>
                  <a:lnTo>
                    <a:pt x="45" y="311"/>
                  </a:lnTo>
                  <a:lnTo>
                    <a:pt x="0" y="533"/>
                  </a:lnTo>
                  <a:lnTo>
                    <a:pt x="0" y="1066"/>
                  </a:lnTo>
                  <a:lnTo>
                    <a:pt x="1066" y="1066"/>
                  </a:lnTo>
                  <a:lnTo>
                    <a:pt x="1066" y="533"/>
                  </a:lnTo>
                  <a:lnTo>
                    <a:pt x="1066" y="533"/>
                  </a:lnTo>
                  <a:lnTo>
                    <a:pt x="1022" y="311"/>
                  </a:lnTo>
                  <a:lnTo>
                    <a:pt x="933" y="178"/>
                  </a:lnTo>
                  <a:lnTo>
                    <a:pt x="755" y="45"/>
                  </a:lnTo>
                  <a:lnTo>
                    <a:pt x="533" y="1"/>
                  </a:lnTo>
                  <a:lnTo>
                    <a:pt x="53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9"/>
            <p:cNvSpPr/>
            <p:nvPr/>
          </p:nvSpPr>
          <p:spPr>
            <a:xfrm>
              <a:off x="1814275" y="36816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9"/>
            <p:cNvSpPr/>
            <p:nvPr/>
          </p:nvSpPr>
          <p:spPr>
            <a:xfrm>
              <a:off x="1840900" y="3681625"/>
              <a:ext cx="275300" cy="78825"/>
            </a:xfrm>
            <a:custGeom>
              <a:avLst/>
              <a:gdLst/>
              <a:ahLst/>
              <a:cxnLst/>
              <a:rect l="l" t="t" r="r" b="b"/>
              <a:pathLst>
                <a:path w="11012" h="3153" extrusionOk="0">
                  <a:moveTo>
                    <a:pt x="400" y="1"/>
                  </a:moveTo>
                  <a:lnTo>
                    <a:pt x="489" y="267"/>
                  </a:lnTo>
                  <a:lnTo>
                    <a:pt x="534" y="533"/>
                  </a:lnTo>
                  <a:lnTo>
                    <a:pt x="534" y="1554"/>
                  </a:lnTo>
                  <a:lnTo>
                    <a:pt x="489" y="1998"/>
                  </a:lnTo>
                  <a:lnTo>
                    <a:pt x="356" y="2398"/>
                  </a:lnTo>
                  <a:lnTo>
                    <a:pt x="223" y="2798"/>
                  </a:lnTo>
                  <a:lnTo>
                    <a:pt x="1" y="3153"/>
                  </a:lnTo>
                  <a:lnTo>
                    <a:pt x="9413" y="3153"/>
                  </a:lnTo>
                  <a:lnTo>
                    <a:pt x="9724" y="3108"/>
                  </a:lnTo>
                  <a:lnTo>
                    <a:pt x="10035" y="3020"/>
                  </a:lnTo>
                  <a:lnTo>
                    <a:pt x="10301" y="2886"/>
                  </a:lnTo>
                  <a:lnTo>
                    <a:pt x="10523" y="2664"/>
                  </a:lnTo>
                  <a:lnTo>
                    <a:pt x="10745" y="2442"/>
                  </a:lnTo>
                  <a:lnTo>
                    <a:pt x="10878" y="2176"/>
                  </a:lnTo>
                  <a:lnTo>
                    <a:pt x="10967" y="1910"/>
                  </a:lnTo>
                  <a:lnTo>
                    <a:pt x="11012" y="1554"/>
                  </a:lnTo>
                  <a:lnTo>
                    <a:pt x="11012" y="533"/>
                  </a:lnTo>
                  <a:lnTo>
                    <a:pt x="10967" y="311"/>
                  </a:lnTo>
                  <a:lnTo>
                    <a:pt x="10834" y="178"/>
                  </a:lnTo>
                  <a:lnTo>
                    <a:pt x="10656" y="45"/>
                  </a:lnTo>
                  <a:lnTo>
                    <a:pt x="104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9"/>
            <p:cNvSpPr/>
            <p:nvPr/>
          </p:nvSpPr>
          <p:spPr>
            <a:xfrm>
              <a:off x="1840900" y="3681625"/>
              <a:ext cx="275300" cy="78825"/>
            </a:xfrm>
            <a:custGeom>
              <a:avLst/>
              <a:gdLst/>
              <a:ahLst/>
              <a:cxnLst/>
              <a:rect l="l" t="t" r="r" b="b"/>
              <a:pathLst>
                <a:path w="11012" h="3153" fill="none" extrusionOk="0">
                  <a:moveTo>
                    <a:pt x="10479" y="1"/>
                  </a:moveTo>
                  <a:lnTo>
                    <a:pt x="400" y="1"/>
                  </a:lnTo>
                  <a:lnTo>
                    <a:pt x="400" y="1"/>
                  </a:lnTo>
                  <a:lnTo>
                    <a:pt x="489" y="267"/>
                  </a:lnTo>
                  <a:lnTo>
                    <a:pt x="534" y="533"/>
                  </a:lnTo>
                  <a:lnTo>
                    <a:pt x="534" y="1554"/>
                  </a:lnTo>
                  <a:lnTo>
                    <a:pt x="534" y="1554"/>
                  </a:lnTo>
                  <a:lnTo>
                    <a:pt x="489" y="1998"/>
                  </a:lnTo>
                  <a:lnTo>
                    <a:pt x="356" y="2398"/>
                  </a:lnTo>
                  <a:lnTo>
                    <a:pt x="223" y="2798"/>
                  </a:lnTo>
                  <a:lnTo>
                    <a:pt x="1" y="3153"/>
                  </a:lnTo>
                  <a:lnTo>
                    <a:pt x="9413" y="3153"/>
                  </a:lnTo>
                  <a:lnTo>
                    <a:pt x="9413" y="3153"/>
                  </a:lnTo>
                  <a:lnTo>
                    <a:pt x="9724" y="3108"/>
                  </a:lnTo>
                  <a:lnTo>
                    <a:pt x="10035" y="3020"/>
                  </a:lnTo>
                  <a:lnTo>
                    <a:pt x="10301" y="2886"/>
                  </a:lnTo>
                  <a:lnTo>
                    <a:pt x="10523" y="2664"/>
                  </a:lnTo>
                  <a:lnTo>
                    <a:pt x="10745" y="2442"/>
                  </a:lnTo>
                  <a:lnTo>
                    <a:pt x="10878" y="2176"/>
                  </a:lnTo>
                  <a:lnTo>
                    <a:pt x="10967" y="1910"/>
                  </a:lnTo>
                  <a:lnTo>
                    <a:pt x="11012" y="1554"/>
                  </a:lnTo>
                  <a:lnTo>
                    <a:pt x="11012" y="533"/>
                  </a:lnTo>
                  <a:lnTo>
                    <a:pt x="11012" y="533"/>
                  </a:lnTo>
                  <a:lnTo>
                    <a:pt x="10967" y="311"/>
                  </a:lnTo>
                  <a:lnTo>
                    <a:pt x="10834" y="178"/>
                  </a:lnTo>
                  <a:lnTo>
                    <a:pt x="10656" y="45"/>
                  </a:lnTo>
                  <a:lnTo>
                    <a:pt x="10479" y="1"/>
                  </a:lnTo>
                  <a:lnTo>
                    <a:pt x="1047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9"/>
            <p:cNvSpPr/>
            <p:nvPr/>
          </p:nvSpPr>
          <p:spPr>
            <a:xfrm>
              <a:off x="2102850" y="36816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 name="Google Shape;2010;p89"/>
          <p:cNvGrpSpPr/>
          <p:nvPr/>
        </p:nvGrpSpPr>
        <p:grpSpPr>
          <a:xfrm>
            <a:off x="5351275" y="1595426"/>
            <a:ext cx="392975" cy="447325"/>
            <a:chOff x="4013100" y="3313125"/>
            <a:chExt cx="392975" cy="447325"/>
          </a:xfrm>
        </p:grpSpPr>
        <p:sp>
          <p:nvSpPr>
            <p:cNvPr id="2011" name="Google Shape;2011;p89"/>
            <p:cNvSpPr/>
            <p:nvPr/>
          </p:nvSpPr>
          <p:spPr>
            <a:xfrm>
              <a:off x="4105250" y="3653875"/>
              <a:ext cx="52175" cy="106575"/>
            </a:xfrm>
            <a:custGeom>
              <a:avLst/>
              <a:gdLst/>
              <a:ahLst/>
              <a:cxnLst/>
              <a:rect l="l" t="t" r="r" b="b"/>
              <a:pathLst>
                <a:path w="2087" h="4263" extrusionOk="0">
                  <a:moveTo>
                    <a:pt x="844" y="1"/>
                  </a:moveTo>
                  <a:lnTo>
                    <a:pt x="622" y="89"/>
                  </a:lnTo>
                  <a:lnTo>
                    <a:pt x="444" y="178"/>
                  </a:lnTo>
                  <a:lnTo>
                    <a:pt x="311" y="311"/>
                  </a:lnTo>
                  <a:lnTo>
                    <a:pt x="178" y="445"/>
                  </a:lnTo>
                  <a:lnTo>
                    <a:pt x="89" y="622"/>
                  </a:lnTo>
                  <a:lnTo>
                    <a:pt x="0" y="844"/>
                  </a:lnTo>
                  <a:lnTo>
                    <a:pt x="0" y="1022"/>
                  </a:lnTo>
                  <a:lnTo>
                    <a:pt x="0" y="4263"/>
                  </a:lnTo>
                  <a:lnTo>
                    <a:pt x="2087" y="4263"/>
                  </a:lnTo>
                  <a:lnTo>
                    <a:pt x="2087" y="1022"/>
                  </a:lnTo>
                  <a:lnTo>
                    <a:pt x="2042" y="844"/>
                  </a:lnTo>
                  <a:lnTo>
                    <a:pt x="1998" y="622"/>
                  </a:lnTo>
                  <a:lnTo>
                    <a:pt x="1909" y="445"/>
                  </a:lnTo>
                  <a:lnTo>
                    <a:pt x="1776" y="311"/>
                  </a:lnTo>
                  <a:lnTo>
                    <a:pt x="1643" y="178"/>
                  </a:lnTo>
                  <a:lnTo>
                    <a:pt x="1421" y="89"/>
                  </a:lnTo>
                  <a:lnTo>
                    <a:pt x="12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9"/>
            <p:cNvSpPr/>
            <p:nvPr/>
          </p:nvSpPr>
          <p:spPr>
            <a:xfrm>
              <a:off x="4105250" y="3653875"/>
              <a:ext cx="52175" cy="106575"/>
            </a:xfrm>
            <a:custGeom>
              <a:avLst/>
              <a:gdLst/>
              <a:ahLst/>
              <a:cxnLst/>
              <a:rect l="l" t="t" r="r" b="b"/>
              <a:pathLst>
                <a:path w="2087" h="4263" fill="none" extrusionOk="0">
                  <a:moveTo>
                    <a:pt x="2087" y="1022"/>
                  </a:moveTo>
                  <a:lnTo>
                    <a:pt x="2087" y="4263"/>
                  </a:lnTo>
                  <a:lnTo>
                    <a:pt x="0" y="4263"/>
                  </a:lnTo>
                  <a:lnTo>
                    <a:pt x="0" y="1022"/>
                  </a:lnTo>
                  <a:lnTo>
                    <a:pt x="0" y="1022"/>
                  </a:lnTo>
                  <a:lnTo>
                    <a:pt x="0" y="844"/>
                  </a:lnTo>
                  <a:lnTo>
                    <a:pt x="89" y="622"/>
                  </a:lnTo>
                  <a:lnTo>
                    <a:pt x="178" y="445"/>
                  </a:lnTo>
                  <a:lnTo>
                    <a:pt x="311" y="311"/>
                  </a:lnTo>
                  <a:lnTo>
                    <a:pt x="444" y="178"/>
                  </a:lnTo>
                  <a:lnTo>
                    <a:pt x="622" y="89"/>
                  </a:lnTo>
                  <a:lnTo>
                    <a:pt x="844" y="1"/>
                  </a:lnTo>
                  <a:lnTo>
                    <a:pt x="1021" y="1"/>
                  </a:lnTo>
                  <a:lnTo>
                    <a:pt x="1021" y="1"/>
                  </a:lnTo>
                  <a:lnTo>
                    <a:pt x="1243" y="1"/>
                  </a:lnTo>
                  <a:lnTo>
                    <a:pt x="1421" y="89"/>
                  </a:lnTo>
                  <a:lnTo>
                    <a:pt x="1643" y="178"/>
                  </a:lnTo>
                  <a:lnTo>
                    <a:pt x="1776" y="311"/>
                  </a:lnTo>
                  <a:lnTo>
                    <a:pt x="1909" y="445"/>
                  </a:lnTo>
                  <a:lnTo>
                    <a:pt x="1998" y="622"/>
                  </a:lnTo>
                  <a:lnTo>
                    <a:pt x="2042" y="844"/>
                  </a:lnTo>
                  <a:lnTo>
                    <a:pt x="2087" y="1022"/>
                  </a:lnTo>
                  <a:lnTo>
                    <a:pt x="2087"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9"/>
            <p:cNvSpPr/>
            <p:nvPr/>
          </p:nvSpPr>
          <p:spPr>
            <a:xfrm>
              <a:off x="4157400" y="36794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9"/>
            <p:cNvSpPr/>
            <p:nvPr/>
          </p:nvSpPr>
          <p:spPr>
            <a:xfrm>
              <a:off x="4261750" y="3653875"/>
              <a:ext cx="53300" cy="106575"/>
            </a:xfrm>
            <a:custGeom>
              <a:avLst/>
              <a:gdLst/>
              <a:ahLst/>
              <a:cxnLst/>
              <a:rect l="l" t="t" r="r" b="b"/>
              <a:pathLst>
                <a:path w="2132" h="4263" extrusionOk="0">
                  <a:moveTo>
                    <a:pt x="844" y="1"/>
                  </a:moveTo>
                  <a:lnTo>
                    <a:pt x="666" y="89"/>
                  </a:lnTo>
                  <a:lnTo>
                    <a:pt x="489" y="178"/>
                  </a:lnTo>
                  <a:lnTo>
                    <a:pt x="311" y="311"/>
                  </a:lnTo>
                  <a:lnTo>
                    <a:pt x="178" y="445"/>
                  </a:lnTo>
                  <a:lnTo>
                    <a:pt x="89" y="622"/>
                  </a:lnTo>
                  <a:lnTo>
                    <a:pt x="45" y="844"/>
                  </a:lnTo>
                  <a:lnTo>
                    <a:pt x="0" y="1022"/>
                  </a:lnTo>
                  <a:lnTo>
                    <a:pt x="0" y="4263"/>
                  </a:lnTo>
                  <a:lnTo>
                    <a:pt x="2131" y="4263"/>
                  </a:lnTo>
                  <a:lnTo>
                    <a:pt x="2131" y="1022"/>
                  </a:lnTo>
                  <a:lnTo>
                    <a:pt x="2087" y="844"/>
                  </a:lnTo>
                  <a:lnTo>
                    <a:pt x="2043" y="622"/>
                  </a:lnTo>
                  <a:lnTo>
                    <a:pt x="1954" y="445"/>
                  </a:lnTo>
                  <a:lnTo>
                    <a:pt x="1821" y="311"/>
                  </a:lnTo>
                  <a:lnTo>
                    <a:pt x="1643" y="178"/>
                  </a:lnTo>
                  <a:lnTo>
                    <a:pt x="1465" y="89"/>
                  </a:lnTo>
                  <a:lnTo>
                    <a:pt x="1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9"/>
            <p:cNvSpPr/>
            <p:nvPr/>
          </p:nvSpPr>
          <p:spPr>
            <a:xfrm>
              <a:off x="4261750" y="3653875"/>
              <a:ext cx="53300" cy="106575"/>
            </a:xfrm>
            <a:custGeom>
              <a:avLst/>
              <a:gdLst/>
              <a:ahLst/>
              <a:cxnLst/>
              <a:rect l="l" t="t" r="r" b="b"/>
              <a:pathLst>
                <a:path w="2132" h="4263" fill="none" extrusionOk="0">
                  <a:moveTo>
                    <a:pt x="2131" y="1022"/>
                  </a:moveTo>
                  <a:lnTo>
                    <a:pt x="2131" y="4263"/>
                  </a:lnTo>
                  <a:lnTo>
                    <a:pt x="0" y="4263"/>
                  </a:lnTo>
                  <a:lnTo>
                    <a:pt x="0" y="1022"/>
                  </a:lnTo>
                  <a:lnTo>
                    <a:pt x="0" y="1022"/>
                  </a:lnTo>
                  <a:lnTo>
                    <a:pt x="45" y="844"/>
                  </a:lnTo>
                  <a:lnTo>
                    <a:pt x="89" y="622"/>
                  </a:lnTo>
                  <a:lnTo>
                    <a:pt x="178" y="445"/>
                  </a:lnTo>
                  <a:lnTo>
                    <a:pt x="311" y="311"/>
                  </a:lnTo>
                  <a:lnTo>
                    <a:pt x="489" y="178"/>
                  </a:lnTo>
                  <a:lnTo>
                    <a:pt x="666" y="89"/>
                  </a:lnTo>
                  <a:lnTo>
                    <a:pt x="844" y="1"/>
                  </a:lnTo>
                  <a:lnTo>
                    <a:pt x="1066" y="1"/>
                  </a:lnTo>
                  <a:lnTo>
                    <a:pt x="1066" y="1"/>
                  </a:lnTo>
                  <a:lnTo>
                    <a:pt x="1288" y="1"/>
                  </a:lnTo>
                  <a:lnTo>
                    <a:pt x="1465" y="89"/>
                  </a:lnTo>
                  <a:lnTo>
                    <a:pt x="1643" y="178"/>
                  </a:lnTo>
                  <a:lnTo>
                    <a:pt x="1821" y="311"/>
                  </a:lnTo>
                  <a:lnTo>
                    <a:pt x="1954" y="445"/>
                  </a:lnTo>
                  <a:lnTo>
                    <a:pt x="2043" y="622"/>
                  </a:lnTo>
                  <a:lnTo>
                    <a:pt x="2087" y="844"/>
                  </a:lnTo>
                  <a:lnTo>
                    <a:pt x="2131" y="1022"/>
                  </a:lnTo>
                  <a:lnTo>
                    <a:pt x="2131"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9"/>
            <p:cNvSpPr/>
            <p:nvPr/>
          </p:nvSpPr>
          <p:spPr>
            <a:xfrm>
              <a:off x="4315025" y="36794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9"/>
            <p:cNvSpPr/>
            <p:nvPr/>
          </p:nvSpPr>
          <p:spPr>
            <a:xfrm>
              <a:off x="4184050" y="3653875"/>
              <a:ext cx="52200" cy="106575"/>
            </a:xfrm>
            <a:custGeom>
              <a:avLst/>
              <a:gdLst/>
              <a:ahLst/>
              <a:cxnLst/>
              <a:rect l="l" t="t" r="r" b="b"/>
              <a:pathLst>
                <a:path w="2088" h="4263" extrusionOk="0">
                  <a:moveTo>
                    <a:pt x="800" y="1"/>
                  </a:moveTo>
                  <a:lnTo>
                    <a:pt x="622" y="89"/>
                  </a:lnTo>
                  <a:lnTo>
                    <a:pt x="444" y="178"/>
                  </a:lnTo>
                  <a:lnTo>
                    <a:pt x="267" y="311"/>
                  </a:lnTo>
                  <a:lnTo>
                    <a:pt x="178" y="445"/>
                  </a:lnTo>
                  <a:lnTo>
                    <a:pt x="45" y="622"/>
                  </a:lnTo>
                  <a:lnTo>
                    <a:pt x="0" y="844"/>
                  </a:lnTo>
                  <a:lnTo>
                    <a:pt x="0" y="1022"/>
                  </a:lnTo>
                  <a:lnTo>
                    <a:pt x="0" y="4263"/>
                  </a:lnTo>
                  <a:lnTo>
                    <a:pt x="2087" y="4263"/>
                  </a:lnTo>
                  <a:lnTo>
                    <a:pt x="2087" y="1022"/>
                  </a:lnTo>
                  <a:lnTo>
                    <a:pt x="2043" y="844"/>
                  </a:lnTo>
                  <a:lnTo>
                    <a:pt x="1998" y="622"/>
                  </a:lnTo>
                  <a:lnTo>
                    <a:pt x="1910" y="445"/>
                  </a:lnTo>
                  <a:lnTo>
                    <a:pt x="1776" y="311"/>
                  </a:lnTo>
                  <a:lnTo>
                    <a:pt x="1599" y="178"/>
                  </a:lnTo>
                  <a:lnTo>
                    <a:pt x="1421" y="89"/>
                  </a:lnTo>
                  <a:lnTo>
                    <a:pt x="12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9"/>
            <p:cNvSpPr/>
            <p:nvPr/>
          </p:nvSpPr>
          <p:spPr>
            <a:xfrm>
              <a:off x="4184050" y="3653875"/>
              <a:ext cx="52200" cy="106575"/>
            </a:xfrm>
            <a:custGeom>
              <a:avLst/>
              <a:gdLst/>
              <a:ahLst/>
              <a:cxnLst/>
              <a:rect l="l" t="t" r="r" b="b"/>
              <a:pathLst>
                <a:path w="2088" h="4263" fill="none" extrusionOk="0">
                  <a:moveTo>
                    <a:pt x="2087" y="1022"/>
                  </a:moveTo>
                  <a:lnTo>
                    <a:pt x="2087" y="4263"/>
                  </a:lnTo>
                  <a:lnTo>
                    <a:pt x="0" y="4263"/>
                  </a:lnTo>
                  <a:lnTo>
                    <a:pt x="0" y="1022"/>
                  </a:lnTo>
                  <a:lnTo>
                    <a:pt x="0" y="1022"/>
                  </a:lnTo>
                  <a:lnTo>
                    <a:pt x="0" y="844"/>
                  </a:lnTo>
                  <a:lnTo>
                    <a:pt x="45" y="622"/>
                  </a:lnTo>
                  <a:lnTo>
                    <a:pt x="178" y="445"/>
                  </a:lnTo>
                  <a:lnTo>
                    <a:pt x="267" y="311"/>
                  </a:lnTo>
                  <a:lnTo>
                    <a:pt x="444" y="178"/>
                  </a:lnTo>
                  <a:lnTo>
                    <a:pt x="622" y="89"/>
                  </a:lnTo>
                  <a:lnTo>
                    <a:pt x="800" y="1"/>
                  </a:lnTo>
                  <a:lnTo>
                    <a:pt x="1022" y="1"/>
                  </a:lnTo>
                  <a:lnTo>
                    <a:pt x="1022" y="1"/>
                  </a:lnTo>
                  <a:lnTo>
                    <a:pt x="1244" y="1"/>
                  </a:lnTo>
                  <a:lnTo>
                    <a:pt x="1421" y="89"/>
                  </a:lnTo>
                  <a:lnTo>
                    <a:pt x="1599" y="178"/>
                  </a:lnTo>
                  <a:lnTo>
                    <a:pt x="1776" y="311"/>
                  </a:lnTo>
                  <a:lnTo>
                    <a:pt x="1910" y="445"/>
                  </a:lnTo>
                  <a:lnTo>
                    <a:pt x="1998" y="622"/>
                  </a:lnTo>
                  <a:lnTo>
                    <a:pt x="2043" y="844"/>
                  </a:lnTo>
                  <a:lnTo>
                    <a:pt x="2087" y="1022"/>
                  </a:lnTo>
                  <a:lnTo>
                    <a:pt x="2087"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9"/>
            <p:cNvSpPr/>
            <p:nvPr/>
          </p:nvSpPr>
          <p:spPr>
            <a:xfrm>
              <a:off x="4236225" y="36794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9"/>
            <p:cNvSpPr/>
            <p:nvPr/>
          </p:nvSpPr>
          <p:spPr>
            <a:xfrm>
              <a:off x="4091925" y="3470725"/>
              <a:ext cx="52175" cy="52200"/>
            </a:xfrm>
            <a:custGeom>
              <a:avLst/>
              <a:gdLst/>
              <a:ahLst/>
              <a:cxnLst/>
              <a:rect l="l" t="t" r="r" b="b"/>
              <a:pathLst>
                <a:path w="2087" h="2088" extrusionOk="0">
                  <a:moveTo>
                    <a:pt x="844" y="1"/>
                  </a:moveTo>
                  <a:lnTo>
                    <a:pt x="622" y="45"/>
                  </a:lnTo>
                  <a:lnTo>
                    <a:pt x="444" y="178"/>
                  </a:lnTo>
                  <a:lnTo>
                    <a:pt x="311" y="267"/>
                  </a:lnTo>
                  <a:lnTo>
                    <a:pt x="178" y="445"/>
                  </a:lnTo>
                  <a:lnTo>
                    <a:pt x="89" y="622"/>
                  </a:lnTo>
                  <a:lnTo>
                    <a:pt x="0" y="800"/>
                  </a:lnTo>
                  <a:lnTo>
                    <a:pt x="0" y="1022"/>
                  </a:lnTo>
                  <a:lnTo>
                    <a:pt x="0" y="1244"/>
                  </a:lnTo>
                  <a:lnTo>
                    <a:pt x="89" y="1422"/>
                  </a:lnTo>
                  <a:lnTo>
                    <a:pt x="178" y="1599"/>
                  </a:lnTo>
                  <a:lnTo>
                    <a:pt x="311" y="1777"/>
                  </a:lnTo>
                  <a:lnTo>
                    <a:pt x="444" y="1910"/>
                  </a:lnTo>
                  <a:lnTo>
                    <a:pt x="622" y="1999"/>
                  </a:lnTo>
                  <a:lnTo>
                    <a:pt x="844" y="2043"/>
                  </a:lnTo>
                  <a:lnTo>
                    <a:pt x="1066" y="2088"/>
                  </a:lnTo>
                  <a:lnTo>
                    <a:pt x="1243" y="2043"/>
                  </a:lnTo>
                  <a:lnTo>
                    <a:pt x="1465" y="1999"/>
                  </a:lnTo>
                  <a:lnTo>
                    <a:pt x="1643" y="1910"/>
                  </a:lnTo>
                  <a:lnTo>
                    <a:pt x="1776" y="1777"/>
                  </a:lnTo>
                  <a:lnTo>
                    <a:pt x="1909" y="1599"/>
                  </a:lnTo>
                  <a:lnTo>
                    <a:pt x="1998" y="1422"/>
                  </a:lnTo>
                  <a:lnTo>
                    <a:pt x="2087" y="1244"/>
                  </a:lnTo>
                  <a:lnTo>
                    <a:pt x="2087" y="1022"/>
                  </a:lnTo>
                  <a:lnTo>
                    <a:pt x="2087" y="800"/>
                  </a:lnTo>
                  <a:lnTo>
                    <a:pt x="1998" y="622"/>
                  </a:lnTo>
                  <a:lnTo>
                    <a:pt x="1909" y="445"/>
                  </a:lnTo>
                  <a:lnTo>
                    <a:pt x="1776" y="267"/>
                  </a:lnTo>
                  <a:lnTo>
                    <a:pt x="1643" y="178"/>
                  </a:lnTo>
                  <a:lnTo>
                    <a:pt x="1465" y="45"/>
                  </a:lnTo>
                  <a:lnTo>
                    <a:pt x="12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9"/>
            <p:cNvSpPr/>
            <p:nvPr/>
          </p:nvSpPr>
          <p:spPr>
            <a:xfrm>
              <a:off x="4091925" y="3470725"/>
              <a:ext cx="52175" cy="52200"/>
            </a:xfrm>
            <a:custGeom>
              <a:avLst/>
              <a:gdLst/>
              <a:ahLst/>
              <a:cxnLst/>
              <a:rect l="l" t="t" r="r" b="b"/>
              <a:pathLst>
                <a:path w="2087" h="2088" fill="none" extrusionOk="0">
                  <a:moveTo>
                    <a:pt x="2087" y="1022"/>
                  </a:moveTo>
                  <a:lnTo>
                    <a:pt x="2087" y="1022"/>
                  </a:lnTo>
                  <a:lnTo>
                    <a:pt x="2087" y="1244"/>
                  </a:lnTo>
                  <a:lnTo>
                    <a:pt x="1998" y="1422"/>
                  </a:lnTo>
                  <a:lnTo>
                    <a:pt x="1909" y="1599"/>
                  </a:lnTo>
                  <a:lnTo>
                    <a:pt x="1776" y="1777"/>
                  </a:lnTo>
                  <a:lnTo>
                    <a:pt x="1643" y="1910"/>
                  </a:lnTo>
                  <a:lnTo>
                    <a:pt x="1465" y="1999"/>
                  </a:lnTo>
                  <a:lnTo>
                    <a:pt x="1243" y="2043"/>
                  </a:lnTo>
                  <a:lnTo>
                    <a:pt x="1066" y="2088"/>
                  </a:lnTo>
                  <a:lnTo>
                    <a:pt x="1066" y="2088"/>
                  </a:lnTo>
                  <a:lnTo>
                    <a:pt x="844" y="2043"/>
                  </a:lnTo>
                  <a:lnTo>
                    <a:pt x="622" y="1999"/>
                  </a:lnTo>
                  <a:lnTo>
                    <a:pt x="444" y="1910"/>
                  </a:lnTo>
                  <a:lnTo>
                    <a:pt x="311" y="1777"/>
                  </a:lnTo>
                  <a:lnTo>
                    <a:pt x="178" y="1599"/>
                  </a:lnTo>
                  <a:lnTo>
                    <a:pt x="89" y="1422"/>
                  </a:lnTo>
                  <a:lnTo>
                    <a:pt x="0" y="1244"/>
                  </a:lnTo>
                  <a:lnTo>
                    <a:pt x="0" y="1022"/>
                  </a:lnTo>
                  <a:lnTo>
                    <a:pt x="0" y="1022"/>
                  </a:lnTo>
                  <a:lnTo>
                    <a:pt x="0" y="800"/>
                  </a:lnTo>
                  <a:lnTo>
                    <a:pt x="89" y="622"/>
                  </a:lnTo>
                  <a:lnTo>
                    <a:pt x="178" y="445"/>
                  </a:lnTo>
                  <a:lnTo>
                    <a:pt x="311" y="267"/>
                  </a:lnTo>
                  <a:lnTo>
                    <a:pt x="444" y="178"/>
                  </a:lnTo>
                  <a:lnTo>
                    <a:pt x="622" y="45"/>
                  </a:lnTo>
                  <a:lnTo>
                    <a:pt x="844" y="1"/>
                  </a:lnTo>
                  <a:lnTo>
                    <a:pt x="1066" y="1"/>
                  </a:lnTo>
                  <a:lnTo>
                    <a:pt x="1066" y="1"/>
                  </a:lnTo>
                  <a:lnTo>
                    <a:pt x="1243" y="1"/>
                  </a:lnTo>
                  <a:lnTo>
                    <a:pt x="1465" y="45"/>
                  </a:lnTo>
                  <a:lnTo>
                    <a:pt x="1643" y="178"/>
                  </a:lnTo>
                  <a:lnTo>
                    <a:pt x="1776" y="267"/>
                  </a:lnTo>
                  <a:lnTo>
                    <a:pt x="1909" y="445"/>
                  </a:lnTo>
                  <a:lnTo>
                    <a:pt x="1998" y="622"/>
                  </a:lnTo>
                  <a:lnTo>
                    <a:pt x="2087" y="800"/>
                  </a:lnTo>
                  <a:lnTo>
                    <a:pt x="2087" y="1022"/>
                  </a:lnTo>
                  <a:lnTo>
                    <a:pt x="2087"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9"/>
            <p:cNvSpPr/>
            <p:nvPr/>
          </p:nvSpPr>
          <p:spPr>
            <a:xfrm>
              <a:off x="4144100" y="3496250"/>
              <a:ext cx="0" cy="25"/>
            </a:xfrm>
            <a:custGeom>
              <a:avLst/>
              <a:gdLst/>
              <a:ahLst/>
              <a:cxnLst/>
              <a:rect l="l" t="t" r="r" b="b"/>
              <a:pathLst>
                <a:path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9"/>
            <p:cNvSpPr/>
            <p:nvPr/>
          </p:nvSpPr>
          <p:spPr>
            <a:xfrm>
              <a:off x="4191825" y="3538450"/>
              <a:ext cx="35525" cy="36650"/>
            </a:xfrm>
            <a:custGeom>
              <a:avLst/>
              <a:gdLst/>
              <a:ahLst/>
              <a:cxnLst/>
              <a:rect l="l" t="t" r="r" b="b"/>
              <a:pathLst>
                <a:path w="1421" h="1466" extrusionOk="0">
                  <a:moveTo>
                    <a:pt x="711" y="0"/>
                  </a:moveTo>
                  <a:lnTo>
                    <a:pt x="0" y="1465"/>
                  </a:lnTo>
                  <a:lnTo>
                    <a:pt x="1421" y="1465"/>
                  </a:lnTo>
                  <a:lnTo>
                    <a:pt x="7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9"/>
            <p:cNvSpPr/>
            <p:nvPr/>
          </p:nvSpPr>
          <p:spPr>
            <a:xfrm>
              <a:off x="4191825" y="3538450"/>
              <a:ext cx="35525" cy="36650"/>
            </a:xfrm>
            <a:custGeom>
              <a:avLst/>
              <a:gdLst/>
              <a:ahLst/>
              <a:cxnLst/>
              <a:rect l="l" t="t" r="r" b="b"/>
              <a:pathLst>
                <a:path w="1421" h="1466" fill="none" extrusionOk="0">
                  <a:moveTo>
                    <a:pt x="0" y="1465"/>
                  </a:moveTo>
                  <a:lnTo>
                    <a:pt x="1421" y="1465"/>
                  </a:lnTo>
                  <a:lnTo>
                    <a:pt x="711" y="0"/>
                  </a:lnTo>
                  <a:lnTo>
                    <a:pt x="0" y="14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9"/>
            <p:cNvSpPr/>
            <p:nvPr/>
          </p:nvSpPr>
          <p:spPr>
            <a:xfrm>
              <a:off x="4191825" y="35750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9"/>
            <p:cNvSpPr/>
            <p:nvPr/>
          </p:nvSpPr>
          <p:spPr>
            <a:xfrm>
              <a:off x="4013100" y="3313125"/>
              <a:ext cx="392975" cy="392950"/>
            </a:xfrm>
            <a:custGeom>
              <a:avLst/>
              <a:gdLst/>
              <a:ahLst/>
              <a:cxnLst/>
              <a:rect l="l" t="t" r="r" b="b"/>
              <a:pathLst>
                <a:path w="15719" h="15718" extrusionOk="0">
                  <a:moveTo>
                    <a:pt x="4219" y="5239"/>
                  </a:moveTo>
                  <a:lnTo>
                    <a:pt x="4618" y="5284"/>
                  </a:lnTo>
                  <a:lnTo>
                    <a:pt x="5018" y="5417"/>
                  </a:lnTo>
                  <a:lnTo>
                    <a:pt x="5373" y="5594"/>
                  </a:lnTo>
                  <a:lnTo>
                    <a:pt x="5684" y="5861"/>
                  </a:lnTo>
                  <a:lnTo>
                    <a:pt x="5950" y="6172"/>
                  </a:lnTo>
                  <a:lnTo>
                    <a:pt x="6128" y="6527"/>
                  </a:lnTo>
                  <a:lnTo>
                    <a:pt x="6261" y="6926"/>
                  </a:lnTo>
                  <a:lnTo>
                    <a:pt x="6306" y="7326"/>
                  </a:lnTo>
                  <a:lnTo>
                    <a:pt x="6261" y="7770"/>
                  </a:lnTo>
                  <a:lnTo>
                    <a:pt x="6128" y="8170"/>
                  </a:lnTo>
                  <a:lnTo>
                    <a:pt x="5950" y="8525"/>
                  </a:lnTo>
                  <a:lnTo>
                    <a:pt x="5684" y="8836"/>
                  </a:lnTo>
                  <a:lnTo>
                    <a:pt x="5373" y="9058"/>
                  </a:lnTo>
                  <a:lnTo>
                    <a:pt x="5018" y="9279"/>
                  </a:lnTo>
                  <a:lnTo>
                    <a:pt x="4618" y="9368"/>
                  </a:lnTo>
                  <a:lnTo>
                    <a:pt x="4219" y="9413"/>
                  </a:lnTo>
                  <a:lnTo>
                    <a:pt x="3775" y="9368"/>
                  </a:lnTo>
                  <a:lnTo>
                    <a:pt x="3375" y="9279"/>
                  </a:lnTo>
                  <a:lnTo>
                    <a:pt x="3020" y="9058"/>
                  </a:lnTo>
                  <a:lnTo>
                    <a:pt x="2709" y="8836"/>
                  </a:lnTo>
                  <a:lnTo>
                    <a:pt x="2443" y="8525"/>
                  </a:lnTo>
                  <a:lnTo>
                    <a:pt x="2265" y="8170"/>
                  </a:lnTo>
                  <a:lnTo>
                    <a:pt x="2132" y="7770"/>
                  </a:lnTo>
                  <a:lnTo>
                    <a:pt x="2088" y="7326"/>
                  </a:lnTo>
                  <a:lnTo>
                    <a:pt x="2132" y="6926"/>
                  </a:lnTo>
                  <a:lnTo>
                    <a:pt x="2265" y="6527"/>
                  </a:lnTo>
                  <a:lnTo>
                    <a:pt x="2443" y="6172"/>
                  </a:lnTo>
                  <a:lnTo>
                    <a:pt x="2709" y="5861"/>
                  </a:lnTo>
                  <a:lnTo>
                    <a:pt x="3020" y="5594"/>
                  </a:lnTo>
                  <a:lnTo>
                    <a:pt x="3375" y="5417"/>
                  </a:lnTo>
                  <a:lnTo>
                    <a:pt x="3775" y="5284"/>
                  </a:lnTo>
                  <a:lnTo>
                    <a:pt x="4219" y="5239"/>
                  </a:lnTo>
                  <a:close/>
                  <a:moveTo>
                    <a:pt x="11545" y="5239"/>
                  </a:moveTo>
                  <a:lnTo>
                    <a:pt x="11944" y="5284"/>
                  </a:lnTo>
                  <a:lnTo>
                    <a:pt x="12344" y="5417"/>
                  </a:lnTo>
                  <a:lnTo>
                    <a:pt x="12699" y="5594"/>
                  </a:lnTo>
                  <a:lnTo>
                    <a:pt x="13010" y="5861"/>
                  </a:lnTo>
                  <a:lnTo>
                    <a:pt x="13276" y="6172"/>
                  </a:lnTo>
                  <a:lnTo>
                    <a:pt x="13454" y="6527"/>
                  </a:lnTo>
                  <a:lnTo>
                    <a:pt x="13587" y="6926"/>
                  </a:lnTo>
                  <a:lnTo>
                    <a:pt x="13631" y="7326"/>
                  </a:lnTo>
                  <a:lnTo>
                    <a:pt x="13587" y="7770"/>
                  </a:lnTo>
                  <a:lnTo>
                    <a:pt x="13454" y="8170"/>
                  </a:lnTo>
                  <a:lnTo>
                    <a:pt x="13276" y="8525"/>
                  </a:lnTo>
                  <a:lnTo>
                    <a:pt x="13010" y="8836"/>
                  </a:lnTo>
                  <a:lnTo>
                    <a:pt x="12699" y="9058"/>
                  </a:lnTo>
                  <a:lnTo>
                    <a:pt x="12344" y="9279"/>
                  </a:lnTo>
                  <a:lnTo>
                    <a:pt x="11944" y="9368"/>
                  </a:lnTo>
                  <a:lnTo>
                    <a:pt x="11545" y="9413"/>
                  </a:lnTo>
                  <a:lnTo>
                    <a:pt x="11101" y="9368"/>
                  </a:lnTo>
                  <a:lnTo>
                    <a:pt x="10701" y="9279"/>
                  </a:lnTo>
                  <a:lnTo>
                    <a:pt x="10346" y="9058"/>
                  </a:lnTo>
                  <a:lnTo>
                    <a:pt x="10035" y="8836"/>
                  </a:lnTo>
                  <a:lnTo>
                    <a:pt x="9813" y="8525"/>
                  </a:lnTo>
                  <a:lnTo>
                    <a:pt x="9591" y="8170"/>
                  </a:lnTo>
                  <a:lnTo>
                    <a:pt x="9502" y="7770"/>
                  </a:lnTo>
                  <a:lnTo>
                    <a:pt x="9458" y="7326"/>
                  </a:lnTo>
                  <a:lnTo>
                    <a:pt x="9502" y="6926"/>
                  </a:lnTo>
                  <a:lnTo>
                    <a:pt x="9591" y="6527"/>
                  </a:lnTo>
                  <a:lnTo>
                    <a:pt x="9813" y="6172"/>
                  </a:lnTo>
                  <a:lnTo>
                    <a:pt x="10035" y="5861"/>
                  </a:lnTo>
                  <a:lnTo>
                    <a:pt x="10346" y="5594"/>
                  </a:lnTo>
                  <a:lnTo>
                    <a:pt x="10701" y="5417"/>
                  </a:lnTo>
                  <a:lnTo>
                    <a:pt x="11101" y="5284"/>
                  </a:lnTo>
                  <a:lnTo>
                    <a:pt x="11545" y="5239"/>
                  </a:lnTo>
                  <a:close/>
                  <a:moveTo>
                    <a:pt x="7860" y="6704"/>
                  </a:moveTo>
                  <a:lnTo>
                    <a:pt x="10301" y="11544"/>
                  </a:lnTo>
                  <a:lnTo>
                    <a:pt x="5462" y="11544"/>
                  </a:lnTo>
                  <a:lnTo>
                    <a:pt x="7860" y="6704"/>
                  </a:lnTo>
                  <a:close/>
                  <a:moveTo>
                    <a:pt x="7593" y="0"/>
                  </a:moveTo>
                  <a:lnTo>
                    <a:pt x="6972" y="45"/>
                  </a:lnTo>
                  <a:lnTo>
                    <a:pt x="6350" y="133"/>
                  </a:lnTo>
                  <a:lnTo>
                    <a:pt x="5506" y="355"/>
                  </a:lnTo>
                  <a:lnTo>
                    <a:pt x="4663" y="666"/>
                  </a:lnTo>
                  <a:lnTo>
                    <a:pt x="3908" y="1066"/>
                  </a:lnTo>
                  <a:lnTo>
                    <a:pt x="3153" y="1554"/>
                  </a:lnTo>
                  <a:lnTo>
                    <a:pt x="2842" y="1776"/>
                  </a:lnTo>
                  <a:lnTo>
                    <a:pt x="3064" y="2486"/>
                  </a:lnTo>
                  <a:lnTo>
                    <a:pt x="2088" y="3463"/>
                  </a:lnTo>
                  <a:lnTo>
                    <a:pt x="2088" y="4174"/>
                  </a:lnTo>
                  <a:lnTo>
                    <a:pt x="889" y="4174"/>
                  </a:lnTo>
                  <a:lnTo>
                    <a:pt x="756" y="4484"/>
                  </a:lnTo>
                  <a:lnTo>
                    <a:pt x="534" y="4928"/>
                  </a:lnTo>
                  <a:lnTo>
                    <a:pt x="401" y="5372"/>
                  </a:lnTo>
                  <a:lnTo>
                    <a:pt x="267" y="5861"/>
                  </a:lnTo>
                  <a:lnTo>
                    <a:pt x="179" y="6305"/>
                  </a:lnTo>
                  <a:lnTo>
                    <a:pt x="90" y="6749"/>
                  </a:lnTo>
                  <a:lnTo>
                    <a:pt x="45" y="7237"/>
                  </a:lnTo>
                  <a:lnTo>
                    <a:pt x="1" y="7726"/>
                  </a:lnTo>
                  <a:lnTo>
                    <a:pt x="1" y="8170"/>
                  </a:lnTo>
                  <a:lnTo>
                    <a:pt x="45" y="8658"/>
                  </a:lnTo>
                  <a:lnTo>
                    <a:pt x="90" y="9102"/>
                  </a:lnTo>
                  <a:lnTo>
                    <a:pt x="179" y="9546"/>
                  </a:lnTo>
                  <a:lnTo>
                    <a:pt x="312" y="9990"/>
                  </a:lnTo>
                  <a:lnTo>
                    <a:pt x="445" y="10434"/>
                  </a:lnTo>
                  <a:lnTo>
                    <a:pt x="578" y="10878"/>
                  </a:lnTo>
                  <a:lnTo>
                    <a:pt x="800" y="11277"/>
                  </a:lnTo>
                  <a:lnTo>
                    <a:pt x="978" y="11677"/>
                  </a:lnTo>
                  <a:lnTo>
                    <a:pt x="1244" y="12077"/>
                  </a:lnTo>
                  <a:lnTo>
                    <a:pt x="1511" y="12476"/>
                  </a:lnTo>
                  <a:lnTo>
                    <a:pt x="1777" y="12831"/>
                  </a:lnTo>
                  <a:lnTo>
                    <a:pt x="2088" y="13187"/>
                  </a:lnTo>
                  <a:lnTo>
                    <a:pt x="2088" y="14163"/>
                  </a:lnTo>
                  <a:lnTo>
                    <a:pt x="2132" y="14563"/>
                  </a:lnTo>
                  <a:lnTo>
                    <a:pt x="2221" y="14963"/>
                  </a:lnTo>
                  <a:lnTo>
                    <a:pt x="2398" y="15362"/>
                  </a:lnTo>
                  <a:lnTo>
                    <a:pt x="2620" y="15717"/>
                  </a:lnTo>
                  <a:lnTo>
                    <a:pt x="2620" y="14652"/>
                  </a:lnTo>
                  <a:lnTo>
                    <a:pt x="2665" y="14252"/>
                  </a:lnTo>
                  <a:lnTo>
                    <a:pt x="2798" y="13853"/>
                  </a:lnTo>
                  <a:lnTo>
                    <a:pt x="2976" y="13497"/>
                  </a:lnTo>
                  <a:lnTo>
                    <a:pt x="3242" y="13187"/>
                  </a:lnTo>
                  <a:lnTo>
                    <a:pt x="3553" y="12920"/>
                  </a:lnTo>
                  <a:lnTo>
                    <a:pt x="3908" y="12743"/>
                  </a:lnTo>
                  <a:lnTo>
                    <a:pt x="4308" y="12609"/>
                  </a:lnTo>
                  <a:lnTo>
                    <a:pt x="4707" y="12565"/>
                  </a:lnTo>
                  <a:lnTo>
                    <a:pt x="5196" y="12609"/>
                  </a:lnTo>
                  <a:lnTo>
                    <a:pt x="5595" y="12787"/>
                  </a:lnTo>
                  <a:lnTo>
                    <a:pt x="5995" y="13009"/>
                  </a:lnTo>
                  <a:lnTo>
                    <a:pt x="6306" y="13320"/>
                  </a:lnTo>
                  <a:lnTo>
                    <a:pt x="6616" y="13009"/>
                  </a:lnTo>
                  <a:lnTo>
                    <a:pt x="6972" y="12787"/>
                  </a:lnTo>
                  <a:lnTo>
                    <a:pt x="7416" y="12609"/>
                  </a:lnTo>
                  <a:lnTo>
                    <a:pt x="7860" y="12565"/>
                  </a:lnTo>
                  <a:lnTo>
                    <a:pt x="8304" y="12609"/>
                  </a:lnTo>
                  <a:lnTo>
                    <a:pt x="8748" y="12787"/>
                  </a:lnTo>
                  <a:lnTo>
                    <a:pt x="9103" y="13009"/>
                  </a:lnTo>
                  <a:lnTo>
                    <a:pt x="9458" y="13320"/>
                  </a:lnTo>
                  <a:lnTo>
                    <a:pt x="9769" y="13009"/>
                  </a:lnTo>
                  <a:lnTo>
                    <a:pt x="10124" y="12787"/>
                  </a:lnTo>
                  <a:lnTo>
                    <a:pt x="10568" y="12609"/>
                  </a:lnTo>
                  <a:lnTo>
                    <a:pt x="11012" y="12565"/>
                  </a:lnTo>
                  <a:lnTo>
                    <a:pt x="11456" y="12609"/>
                  </a:lnTo>
                  <a:lnTo>
                    <a:pt x="11811" y="12743"/>
                  </a:lnTo>
                  <a:lnTo>
                    <a:pt x="12166" y="12920"/>
                  </a:lnTo>
                  <a:lnTo>
                    <a:pt x="12477" y="13187"/>
                  </a:lnTo>
                  <a:lnTo>
                    <a:pt x="12743" y="13497"/>
                  </a:lnTo>
                  <a:lnTo>
                    <a:pt x="12965" y="13853"/>
                  </a:lnTo>
                  <a:lnTo>
                    <a:pt x="13054" y="14252"/>
                  </a:lnTo>
                  <a:lnTo>
                    <a:pt x="13099" y="14652"/>
                  </a:lnTo>
                  <a:lnTo>
                    <a:pt x="13099" y="15717"/>
                  </a:lnTo>
                  <a:lnTo>
                    <a:pt x="13321" y="15362"/>
                  </a:lnTo>
                  <a:lnTo>
                    <a:pt x="13498" y="14963"/>
                  </a:lnTo>
                  <a:lnTo>
                    <a:pt x="13587" y="14563"/>
                  </a:lnTo>
                  <a:lnTo>
                    <a:pt x="13631" y="14163"/>
                  </a:lnTo>
                  <a:lnTo>
                    <a:pt x="13631" y="13187"/>
                  </a:lnTo>
                  <a:lnTo>
                    <a:pt x="14120" y="12609"/>
                  </a:lnTo>
                  <a:lnTo>
                    <a:pt x="14519" y="12032"/>
                  </a:lnTo>
                  <a:lnTo>
                    <a:pt x="14875" y="11411"/>
                  </a:lnTo>
                  <a:lnTo>
                    <a:pt x="15185" y="10745"/>
                  </a:lnTo>
                  <a:lnTo>
                    <a:pt x="15407" y="10034"/>
                  </a:lnTo>
                  <a:lnTo>
                    <a:pt x="15585" y="9324"/>
                  </a:lnTo>
                  <a:lnTo>
                    <a:pt x="15674" y="8614"/>
                  </a:lnTo>
                  <a:lnTo>
                    <a:pt x="15718" y="7859"/>
                  </a:lnTo>
                  <a:lnTo>
                    <a:pt x="15674" y="7060"/>
                  </a:lnTo>
                  <a:lnTo>
                    <a:pt x="15585" y="6305"/>
                  </a:lnTo>
                  <a:lnTo>
                    <a:pt x="15363" y="5594"/>
                  </a:lnTo>
                  <a:lnTo>
                    <a:pt x="15141" y="4840"/>
                  </a:lnTo>
                  <a:lnTo>
                    <a:pt x="12921" y="5284"/>
                  </a:lnTo>
                  <a:lnTo>
                    <a:pt x="11855" y="4174"/>
                  </a:lnTo>
                  <a:lnTo>
                    <a:pt x="8082" y="4174"/>
                  </a:lnTo>
                  <a:lnTo>
                    <a:pt x="7194" y="5062"/>
                  </a:lnTo>
                  <a:lnTo>
                    <a:pt x="6439" y="4351"/>
                  </a:lnTo>
                  <a:lnTo>
                    <a:pt x="7638" y="3152"/>
                  </a:lnTo>
                  <a:lnTo>
                    <a:pt x="9769" y="3152"/>
                  </a:lnTo>
                  <a:lnTo>
                    <a:pt x="10479" y="2398"/>
                  </a:lnTo>
                  <a:lnTo>
                    <a:pt x="10479" y="1332"/>
                  </a:lnTo>
                  <a:lnTo>
                    <a:pt x="11101" y="711"/>
                  </a:lnTo>
                  <a:lnTo>
                    <a:pt x="10568" y="489"/>
                  </a:lnTo>
                  <a:lnTo>
                    <a:pt x="9991" y="311"/>
                  </a:lnTo>
                  <a:lnTo>
                    <a:pt x="9413" y="178"/>
                  </a:lnTo>
                  <a:lnTo>
                    <a:pt x="8792" y="45"/>
                  </a:lnTo>
                  <a:lnTo>
                    <a:pt x="82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9"/>
            <p:cNvSpPr/>
            <p:nvPr/>
          </p:nvSpPr>
          <p:spPr>
            <a:xfrm>
              <a:off x="4013100" y="3313125"/>
              <a:ext cx="392975" cy="392950"/>
            </a:xfrm>
            <a:custGeom>
              <a:avLst/>
              <a:gdLst/>
              <a:ahLst/>
              <a:cxnLst/>
              <a:rect l="l" t="t" r="r" b="b"/>
              <a:pathLst>
                <a:path w="15719" h="15718" fill="none" extrusionOk="0">
                  <a:moveTo>
                    <a:pt x="12921" y="5284"/>
                  </a:moveTo>
                  <a:lnTo>
                    <a:pt x="11855" y="4174"/>
                  </a:lnTo>
                  <a:lnTo>
                    <a:pt x="11855" y="4174"/>
                  </a:lnTo>
                  <a:lnTo>
                    <a:pt x="8082" y="4174"/>
                  </a:lnTo>
                  <a:lnTo>
                    <a:pt x="7194" y="5062"/>
                  </a:lnTo>
                  <a:lnTo>
                    <a:pt x="6439" y="4351"/>
                  </a:lnTo>
                  <a:lnTo>
                    <a:pt x="7638" y="3152"/>
                  </a:lnTo>
                  <a:lnTo>
                    <a:pt x="9769" y="3152"/>
                  </a:lnTo>
                  <a:lnTo>
                    <a:pt x="10479" y="2398"/>
                  </a:lnTo>
                  <a:lnTo>
                    <a:pt x="10479" y="1332"/>
                  </a:lnTo>
                  <a:lnTo>
                    <a:pt x="11101" y="711"/>
                  </a:lnTo>
                  <a:lnTo>
                    <a:pt x="11101" y="711"/>
                  </a:lnTo>
                  <a:lnTo>
                    <a:pt x="10568" y="489"/>
                  </a:lnTo>
                  <a:lnTo>
                    <a:pt x="9991" y="311"/>
                  </a:lnTo>
                  <a:lnTo>
                    <a:pt x="9413" y="178"/>
                  </a:lnTo>
                  <a:lnTo>
                    <a:pt x="8792" y="45"/>
                  </a:lnTo>
                  <a:lnTo>
                    <a:pt x="8215" y="0"/>
                  </a:lnTo>
                  <a:lnTo>
                    <a:pt x="7593" y="0"/>
                  </a:lnTo>
                  <a:lnTo>
                    <a:pt x="6972" y="45"/>
                  </a:lnTo>
                  <a:lnTo>
                    <a:pt x="6350" y="133"/>
                  </a:lnTo>
                  <a:lnTo>
                    <a:pt x="6350" y="133"/>
                  </a:lnTo>
                  <a:lnTo>
                    <a:pt x="5506" y="355"/>
                  </a:lnTo>
                  <a:lnTo>
                    <a:pt x="4663" y="666"/>
                  </a:lnTo>
                  <a:lnTo>
                    <a:pt x="3908" y="1066"/>
                  </a:lnTo>
                  <a:lnTo>
                    <a:pt x="3153" y="1554"/>
                  </a:lnTo>
                  <a:lnTo>
                    <a:pt x="2842" y="1776"/>
                  </a:lnTo>
                  <a:lnTo>
                    <a:pt x="3064" y="2486"/>
                  </a:lnTo>
                  <a:lnTo>
                    <a:pt x="2088" y="3463"/>
                  </a:lnTo>
                  <a:lnTo>
                    <a:pt x="2088" y="4174"/>
                  </a:lnTo>
                  <a:lnTo>
                    <a:pt x="889" y="4174"/>
                  </a:lnTo>
                  <a:lnTo>
                    <a:pt x="756" y="4484"/>
                  </a:lnTo>
                  <a:lnTo>
                    <a:pt x="756" y="4484"/>
                  </a:lnTo>
                  <a:lnTo>
                    <a:pt x="534" y="4928"/>
                  </a:lnTo>
                  <a:lnTo>
                    <a:pt x="401" y="5372"/>
                  </a:lnTo>
                  <a:lnTo>
                    <a:pt x="267" y="5861"/>
                  </a:lnTo>
                  <a:lnTo>
                    <a:pt x="179" y="6305"/>
                  </a:lnTo>
                  <a:lnTo>
                    <a:pt x="179" y="6305"/>
                  </a:lnTo>
                  <a:lnTo>
                    <a:pt x="90" y="6749"/>
                  </a:lnTo>
                  <a:lnTo>
                    <a:pt x="45" y="7237"/>
                  </a:lnTo>
                  <a:lnTo>
                    <a:pt x="1" y="7726"/>
                  </a:lnTo>
                  <a:lnTo>
                    <a:pt x="1" y="8170"/>
                  </a:lnTo>
                  <a:lnTo>
                    <a:pt x="45" y="8658"/>
                  </a:lnTo>
                  <a:lnTo>
                    <a:pt x="90" y="9102"/>
                  </a:lnTo>
                  <a:lnTo>
                    <a:pt x="179" y="9546"/>
                  </a:lnTo>
                  <a:lnTo>
                    <a:pt x="312" y="9990"/>
                  </a:lnTo>
                  <a:lnTo>
                    <a:pt x="445" y="10434"/>
                  </a:lnTo>
                  <a:lnTo>
                    <a:pt x="578" y="10878"/>
                  </a:lnTo>
                  <a:lnTo>
                    <a:pt x="800" y="11277"/>
                  </a:lnTo>
                  <a:lnTo>
                    <a:pt x="978" y="11677"/>
                  </a:lnTo>
                  <a:lnTo>
                    <a:pt x="1244" y="12077"/>
                  </a:lnTo>
                  <a:lnTo>
                    <a:pt x="1511" y="12476"/>
                  </a:lnTo>
                  <a:lnTo>
                    <a:pt x="1777" y="12831"/>
                  </a:lnTo>
                  <a:lnTo>
                    <a:pt x="2088" y="13187"/>
                  </a:lnTo>
                  <a:lnTo>
                    <a:pt x="2088" y="14163"/>
                  </a:lnTo>
                  <a:lnTo>
                    <a:pt x="2088" y="14163"/>
                  </a:lnTo>
                  <a:lnTo>
                    <a:pt x="2132" y="14563"/>
                  </a:lnTo>
                  <a:lnTo>
                    <a:pt x="2221" y="14963"/>
                  </a:lnTo>
                  <a:lnTo>
                    <a:pt x="2398" y="15362"/>
                  </a:lnTo>
                  <a:lnTo>
                    <a:pt x="2620" y="15717"/>
                  </a:lnTo>
                  <a:lnTo>
                    <a:pt x="2620" y="14652"/>
                  </a:lnTo>
                  <a:lnTo>
                    <a:pt x="2620" y="14652"/>
                  </a:lnTo>
                  <a:lnTo>
                    <a:pt x="2665" y="14252"/>
                  </a:lnTo>
                  <a:lnTo>
                    <a:pt x="2798" y="13853"/>
                  </a:lnTo>
                  <a:lnTo>
                    <a:pt x="2976" y="13497"/>
                  </a:lnTo>
                  <a:lnTo>
                    <a:pt x="3242" y="13187"/>
                  </a:lnTo>
                  <a:lnTo>
                    <a:pt x="3553" y="12920"/>
                  </a:lnTo>
                  <a:lnTo>
                    <a:pt x="3908" y="12743"/>
                  </a:lnTo>
                  <a:lnTo>
                    <a:pt x="4308" y="12609"/>
                  </a:lnTo>
                  <a:lnTo>
                    <a:pt x="4707" y="12565"/>
                  </a:lnTo>
                  <a:lnTo>
                    <a:pt x="4707" y="12565"/>
                  </a:lnTo>
                  <a:lnTo>
                    <a:pt x="5196" y="12609"/>
                  </a:lnTo>
                  <a:lnTo>
                    <a:pt x="5595" y="12787"/>
                  </a:lnTo>
                  <a:lnTo>
                    <a:pt x="5995" y="13009"/>
                  </a:lnTo>
                  <a:lnTo>
                    <a:pt x="6306" y="13320"/>
                  </a:lnTo>
                  <a:lnTo>
                    <a:pt x="6306" y="13320"/>
                  </a:lnTo>
                  <a:lnTo>
                    <a:pt x="6616" y="13009"/>
                  </a:lnTo>
                  <a:lnTo>
                    <a:pt x="6972" y="12787"/>
                  </a:lnTo>
                  <a:lnTo>
                    <a:pt x="7416" y="12609"/>
                  </a:lnTo>
                  <a:lnTo>
                    <a:pt x="7860" y="12565"/>
                  </a:lnTo>
                  <a:lnTo>
                    <a:pt x="7860" y="12565"/>
                  </a:lnTo>
                  <a:lnTo>
                    <a:pt x="8304" y="12609"/>
                  </a:lnTo>
                  <a:lnTo>
                    <a:pt x="8748" y="12787"/>
                  </a:lnTo>
                  <a:lnTo>
                    <a:pt x="9103" y="13009"/>
                  </a:lnTo>
                  <a:lnTo>
                    <a:pt x="9458" y="13320"/>
                  </a:lnTo>
                  <a:lnTo>
                    <a:pt x="9458" y="13320"/>
                  </a:lnTo>
                  <a:lnTo>
                    <a:pt x="9769" y="13009"/>
                  </a:lnTo>
                  <a:lnTo>
                    <a:pt x="10124" y="12787"/>
                  </a:lnTo>
                  <a:lnTo>
                    <a:pt x="10568" y="12609"/>
                  </a:lnTo>
                  <a:lnTo>
                    <a:pt x="11012" y="12565"/>
                  </a:lnTo>
                  <a:lnTo>
                    <a:pt x="11012" y="12565"/>
                  </a:lnTo>
                  <a:lnTo>
                    <a:pt x="11456" y="12609"/>
                  </a:lnTo>
                  <a:lnTo>
                    <a:pt x="11811" y="12743"/>
                  </a:lnTo>
                  <a:lnTo>
                    <a:pt x="12166" y="12920"/>
                  </a:lnTo>
                  <a:lnTo>
                    <a:pt x="12477" y="13187"/>
                  </a:lnTo>
                  <a:lnTo>
                    <a:pt x="12743" y="13497"/>
                  </a:lnTo>
                  <a:lnTo>
                    <a:pt x="12965" y="13853"/>
                  </a:lnTo>
                  <a:lnTo>
                    <a:pt x="13054" y="14252"/>
                  </a:lnTo>
                  <a:lnTo>
                    <a:pt x="13099" y="14652"/>
                  </a:lnTo>
                  <a:lnTo>
                    <a:pt x="13099" y="15717"/>
                  </a:lnTo>
                  <a:lnTo>
                    <a:pt x="13099" y="15717"/>
                  </a:lnTo>
                  <a:lnTo>
                    <a:pt x="13321" y="15362"/>
                  </a:lnTo>
                  <a:lnTo>
                    <a:pt x="13498" y="14963"/>
                  </a:lnTo>
                  <a:lnTo>
                    <a:pt x="13587" y="14563"/>
                  </a:lnTo>
                  <a:lnTo>
                    <a:pt x="13631" y="14163"/>
                  </a:lnTo>
                  <a:lnTo>
                    <a:pt x="13631" y="13187"/>
                  </a:lnTo>
                  <a:lnTo>
                    <a:pt x="13631" y="13187"/>
                  </a:lnTo>
                  <a:lnTo>
                    <a:pt x="14120" y="12609"/>
                  </a:lnTo>
                  <a:lnTo>
                    <a:pt x="14519" y="12032"/>
                  </a:lnTo>
                  <a:lnTo>
                    <a:pt x="14875" y="11411"/>
                  </a:lnTo>
                  <a:lnTo>
                    <a:pt x="15185" y="10745"/>
                  </a:lnTo>
                  <a:lnTo>
                    <a:pt x="15407" y="10034"/>
                  </a:lnTo>
                  <a:lnTo>
                    <a:pt x="15585" y="9324"/>
                  </a:lnTo>
                  <a:lnTo>
                    <a:pt x="15674" y="8614"/>
                  </a:lnTo>
                  <a:lnTo>
                    <a:pt x="15718" y="7859"/>
                  </a:lnTo>
                  <a:lnTo>
                    <a:pt x="15718" y="7859"/>
                  </a:lnTo>
                  <a:lnTo>
                    <a:pt x="15674" y="7060"/>
                  </a:lnTo>
                  <a:lnTo>
                    <a:pt x="15585" y="6305"/>
                  </a:lnTo>
                  <a:lnTo>
                    <a:pt x="15363" y="5594"/>
                  </a:lnTo>
                  <a:lnTo>
                    <a:pt x="15141" y="4840"/>
                  </a:lnTo>
                  <a:lnTo>
                    <a:pt x="12921" y="52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9"/>
            <p:cNvSpPr/>
            <p:nvPr/>
          </p:nvSpPr>
          <p:spPr>
            <a:xfrm>
              <a:off x="4065275" y="3444100"/>
              <a:ext cx="105475" cy="104350"/>
            </a:xfrm>
            <a:custGeom>
              <a:avLst/>
              <a:gdLst/>
              <a:ahLst/>
              <a:cxnLst/>
              <a:rect l="l" t="t" r="r" b="b"/>
              <a:pathLst>
                <a:path w="4219" h="4174" fill="none" extrusionOk="0">
                  <a:moveTo>
                    <a:pt x="2132" y="4174"/>
                  </a:moveTo>
                  <a:lnTo>
                    <a:pt x="2132" y="4174"/>
                  </a:lnTo>
                  <a:lnTo>
                    <a:pt x="1688" y="4129"/>
                  </a:lnTo>
                  <a:lnTo>
                    <a:pt x="1288" y="4040"/>
                  </a:lnTo>
                  <a:lnTo>
                    <a:pt x="933" y="3819"/>
                  </a:lnTo>
                  <a:lnTo>
                    <a:pt x="622" y="3597"/>
                  </a:lnTo>
                  <a:lnTo>
                    <a:pt x="356" y="3286"/>
                  </a:lnTo>
                  <a:lnTo>
                    <a:pt x="178" y="2931"/>
                  </a:lnTo>
                  <a:lnTo>
                    <a:pt x="45" y="2531"/>
                  </a:lnTo>
                  <a:lnTo>
                    <a:pt x="1" y="2087"/>
                  </a:lnTo>
                  <a:lnTo>
                    <a:pt x="1" y="2087"/>
                  </a:lnTo>
                  <a:lnTo>
                    <a:pt x="45" y="1687"/>
                  </a:lnTo>
                  <a:lnTo>
                    <a:pt x="178" y="1288"/>
                  </a:lnTo>
                  <a:lnTo>
                    <a:pt x="356" y="933"/>
                  </a:lnTo>
                  <a:lnTo>
                    <a:pt x="622" y="622"/>
                  </a:lnTo>
                  <a:lnTo>
                    <a:pt x="933" y="355"/>
                  </a:lnTo>
                  <a:lnTo>
                    <a:pt x="1288" y="178"/>
                  </a:lnTo>
                  <a:lnTo>
                    <a:pt x="1688" y="45"/>
                  </a:lnTo>
                  <a:lnTo>
                    <a:pt x="2132" y="0"/>
                  </a:lnTo>
                  <a:lnTo>
                    <a:pt x="2132" y="0"/>
                  </a:lnTo>
                  <a:lnTo>
                    <a:pt x="2531" y="45"/>
                  </a:lnTo>
                  <a:lnTo>
                    <a:pt x="2931" y="178"/>
                  </a:lnTo>
                  <a:lnTo>
                    <a:pt x="3286" y="355"/>
                  </a:lnTo>
                  <a:lnTo>
                    <a:pt x="3597" y="622"/>
                  </a:lnTo>
                  <a:lnTo>
                    <a:pt x="3863" y="933"/>
                  </a:lnTo>
                  <a:lnTo>
                    <a:pt x="4041" y="1288"/>
                  </a:lnTo>
                  <a:lnTo>
                    <a:pt x="4174" y="1687"/>
                  </a:lnTo>
                  <a:lnTo>
                    <a:pt x="4219" y="2087"/>
                  </a:lnTo>
                  <a:lnTo>
                    <a:pt x="4219" y="2087"/>
                  </a:lnTo>
                  <a:lnTo>
                    <a:pt x="4174" y="2531"/>
                  </a:lnTo>
                  <a:lnTo>
                    <a:pt x="4041" y="2931"/>
                  </a:lnTo>
                  <a:lnTo>
                    <a:pt x="3863" y="3286"/>
                  </a:lnTo>
                  <a:lnTo>
                    <a:pt x="3597" y="3597"/>
                  </a:lnTo>
                  <a:lnTo>
                    <a:pt x="3286" y="3819"/>
                  </a:lnTo>
                  <a:lnTo>
                    <a:pt x="2931" y="4040"/>
                  </a:lnTo>
                  <a:lnTo>
                    <a:pt x="2531" y="4129"/>
                  </a:lnTo>
                  <a:lnTo>
                    <a:pt x="2132" y="4174"/>
                  </a:lnTo>
                  <a:lnTo>
                    <a:pt x="2132" y="41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9"/>
            <p:cNvSpPr/>
            <p:nvPr/>
          </p:nvSpPr>
          <p:spPr>
            <a:xfrm>
              <a:off x="4149650" y="3480725"/>
              <a:ext cx="121000" cy="121000"/>
            </a:xfrm>
            <a:custGeom>
              <a:avLst/>
              <a:gdLst/>
              <a:ahLst/>
              <a:cxnLst/>
              <a:rect l="l" t="t" r="r" b="b"/>
              <a:pathLst>
                <a:path w="4840" h="4840" fill="none" extrusionOk="0">
                  <a:moveTo>
                    <a:pt x="0" y="4840"/>
                  </a:moveTo>
                  <a:lnTo>
                    <a:pt x="2398" y="0"/>
                  </a:lnTo>
                  <a:lnTo>
                    <a:pt x="4839" y="4840"/>
                  </a:lnTo>
                  <a:lnTo>
                    <a:pt x="0" y="48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9"/>
            <p:cNvSpPr/>
            <p:nvPr/>
          </p:nvSpPr>
          <p:spPr>
            <a:xfrm>
              <a:off x="4249525" y="3444100"/>
              <a:ext cx="104375" cy="104350"/>
            </a:xfrm>
            <a:custGeom>
              <a:avLst/>
              <a:gdLst/>
              <a:ahLst/>
              <a:cxnLst/>
              <a:rect l="l" t="t" r="r" b="b"/>
              <a:pathLst>
                <a:path w="4175" h="4174" fill="none" extrusionOk="0">
                  <a:moveTo>
                    <a:pt x="2088" y="4174"/>
                  </a:moveTo>
                  <a:lnTo>
                    <a:pt x="2088" y="4174"/>
                  </a:lnTo>
                  <a:lnTo>
                    <a:pt x="1644" y="4129"/>
                  </a:lnTo>
                  <a:lnTo>
                    <a:pt x="1244" y="4040"/>
                  </a:lnTo>
                  <a:lnTo>
                    <a:pt x="889" y="3819"/>
                  </a:lnTo>
                  <a:lnTo>
                    <a:pt x="578" y="3597"/>
                  </a:lnTo>
                  <a:lnTo>
                    <a:pt x="356" y="3286"/>
                  </a:lnTo>
                  <a:lnTo>
                    <a:pt x="134" y="2931"/>
                  </a:lnTo>
                  <a:lnTo>
                    <a:pt x="45" y="2531"/>
                  </a:lnTo>
                  <a:lnTo>
                    <a:pt x="1" y="2087"/>
                  </a:lnTo>
                  <a:lnTo>
                    <a:pt x="1" y="2087"/>
                  </a:lnTo>
                  <a:lnTo>
                    <a:pt x="45" y="1687"/>
                  </a:lnTo>
                  <a:lnTo>
                    <a:pt x="134" y="1288"/>
                  </a:lnTo>
                  <a:lnTo>
                    <a:pt x="356" y="933"/>
                  </a:lnTo>
                  <a:lnTo>
                    <a:pt x="578" y="622"/>
                  </a:lnTo>
                  <a:lnTo>
                    <a:pt x="889" y="355"/>
                  </a:lnTo>
                  <a:lnTo>
                    <a:pt x="1244" y="178"/>
                  </a:lnTo>
                  <a:lnTo>
                    <a:pt x="1644" y="45"/>
                  </a:lnTo>
                  <a:lnTo>
                    <a:pt x="2088" y="0"/>
                  </a:lnTo>
                  <a:lnTo>
                    <a:pt x="2088" y="0"/>
                  </a:lnTo>
                  <a:lnTo>
                    <a:pt x="2487" y="45"/>
                  </a:lnTo>
                  <a:lnTo>
                    <a:pt x="2887" y="178"/>
                  </a:lnTo>
                  <a:lnTo>
                    <a:pt x="3242" y="355"/>
                  </a:lnTo>
                  <a:lnTo>
                    <a:pt x="3553" y="622"/>
                  </a:lnTo>
                  <a:lnTo>
                    <a:pt x="3819" y="933"/>
                  </a:lnTo>
                  <a:lnTo>
                    <a:pt x="3997" y="1288"/>
                  </a:lnTo>
                  <a:lnTo>
                    <a:pt x="4130" y="1687"/>
                  </a:lnTo>
                  <a:lnTo>
                    <a:pt x="4174" y="2087"/>
                  </a:lnTo>
                  <a:lnTo>
                    <a:pt x="4174" y="2087"/>
                  </a:lnTo>
                  <a:lnTo>
                    <a:pt x="4130" y="2531"/>
                  </a:lnTo>
                  <a:lnTo>
                    <a:pt x="3997" y="2931"/>
                  </a:lnTo>
                  <a:lnTo>
                    <a:pt x="3819" y="3286"/>
                  </a:lnTo>
                  <a:lnTo>
                    <a:pt x="3553" y="3597"/>
                  </a:lnTo>
                  <a:lnTo>
                    <a:pt x="3242" y="3819"/>
                  </a:lnTo>
                  <a:lnTo>
                    <a:pt x="2887" y="4040"/>
                  </a:lnTo>
                  <a:lnTo>
                    <a:pt x="2487" y="4129"/>
                  </a:lnTo>
                  <a:lnTo>
                    <a:pt x="2088" y="4174"/>
                  </a:lnTo>
                  <a:lnTo>
                    <a:pt x="2088" y="41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9"/>
            <p:cNvSpPr/>
            <p:nvPr/>
          </p:nvSpPr>
          <p:spPr>
            <a:xfrm>
              <a:off x="4301700" y="35484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9"/>
            <p:cNvSpPr/>
            <p:nvPr/>
          </p:nvSpPr>
          <p:spPr>
            <a:xfrm>
              <a:off x="4275075" y="3470725"/>
              <a:ext cx="52175" cy="52200"/>
            </a:xfrm>
            <a:custGeom>
              <a:avLst/>
              <a:gdLst/>
              <a:ahLst/>
              <a:cxnLst/>
              <a:rect l="l" t="t" r="r" b="b"/>
              <a:pathLst>
                <a:path w="2087" h="2088" extrusionOk="0">
                  <a:moveTo>
                    <a:pt x="844" y="1"/>
                  </a:moveTo>
                  <a:lnTo>
                    <a:pt x="666" y="45"/>
                  </a:lnTo>
                  <a:lnTo>
                    <a:pt x="488" y="178"/>
                  </a:lnTo>
                  <a:lnTo>
                    <a:pt x="311" y="267"/>
                  </a:lnTo>
                  <a:lnTo>
                    <a:pt x="178" y="445"/>
                  </a:lnTo>
                  <a:lnTo>
                    <a:pt x="89" y="622"/>
                  </a:lnTo>
                  <a:lnTo>
                    <a:pt x="44" y="800"/>
                  </a:lnTo>
                  <a:lnTo>
                    <a:pt x="0" y="1022"/>
                  </a:lnTo>
                  <a:lnTo>
                    <a:pt x="44" y="1244"/>
                  </a:lnTo>
                  <a:lnTo>
                    <a:pt x="89" y="1422"/>
                  </a:lnTo>
                  <a:lnTo>
                    <a:pt x="178" y="1599"/>
                  </a:lnTo>
                  <a:lnTo>
                    <a:pt x="311" y="1777"/>
                  </a:lnTo>
                  <a:lnTo>
                    <a:pt x="488" y="1910"/>
                  </a:lnTo>
                  <a:lnTo>
                    <a:pt x="666" y="1999"/>
                  </a:lnTo>
                  <a:lnTo>
                    <a:pt x="844" y="2043"/>
                  </a:lnTo>
                  <a:lnTo>
                    <a:pt x="1066" y="2088"/>
                  </a:lnTo>
                  <a:lnTo>
                    <a:pt x="1288" y="2043"/>
                  </a:lnTo>
                  <a:lnTo>
                    <a:pt x="1465" y="1999"/>
                  </a:lnTo>
                  <a:lnTo>
                    <a:pt x="1643" y="1910"/>
                  </a:lnTo>
                  <a:lnTo>
                    <a:pt x="1820" y="1777"/>
                  </a:lnTo>
                  <a:lnTo>
                    <a:pt x="1909" y="1599"/>
                  </a:lnTo>
                  <a:lnTo>
                    <a:pt x="2042" y="1422"/>
                  </a:lnTo>
                  <a:lnTo>
                    <a:pt x="2087" y="1244"/>
                  </a:lnTo>
                  <a:lnTo>
                    <a:pt x="2087" y="1022"/>
                  </a:lnTo>
                  <a:lnTo>
                    <a:pt x="2087" y="800"/>
                  </a:lnTo>
                  <a:lnTo>
                    <a:pt x="2042" y="622"/>
                  </a:lnTo>
                  <a:lnTo>
                    <a:pt x="1909" y="445"/>
                  </a:lnTo>
                  <a:lnTo>
                    <a:pt x="1820" y="267"/>
                  </a:lnTo>
                  <a:lnTo>
                    <a:pt x="1643" y="178"/>
                  </a:lnTo>
                  <a:lnTo>
                    <a:pt x="1465" y="45"/>
                  </a:lnTo>
                  <a:lnTo>
                    <a:pt x="1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9"/>
            <p:cNvSpPr/>
            <p:nvPr/>
          </p:nvSpPr>
          <p:spPr>
            <a:xfrm>
              <a:off x="4275075" y="3470725"/>
              <a:ext cx="52175" cy="52200"/>
            </a:xfrm>
            <a:custGeom>
              <a:avLst/>
              <a:gdLst/>
              <a:ahLst/>
              <a:cxnLst/>
              <a:rect l="l" t="t" r="r" b="b"/>
              <a:pathLst>
                <a:path w="2087" h="2088" fill="none" extrusionOk="0">
                  <a:moveTo>
                    <a:pt x="2087" y="1022"/>
                  </a:moveTo>
                  <a:lnTo>
                    <a:pt x="2087" y="1022"/>
                  </a:lnTo>
                  <a:lnTo>
                    <a:pt x="2087" y="1244"/>
                  </a:lnTo>
                  <a:lnTo>
                    <a:pt x="2042" y="1422"/>
                  </a:lnTo>
                  <a:lnTo>
                    <a:pt x="1909" y="1599"/>
                  </a:lnTo>
                  <a:lnTo>
                    <a:pt x="1820" y="1777"/>
                  </a:lnTo>
                  <a:lnTo>
                    <a:pt x="1643" y="1910"/>
                  </a:lnTo>
                  <a:lnTo>
                    <a:pt x="1465" y="1999"/>
                  </a:lnTo>
                  <a:lnTo>
                    <a:pt x="1288" y="2043"/>
                  </a:lnTo>
                  <a:lnTo>
                    <a:pt x="1066" y="2088"/>
                  </a:lnTo>
                  <a:lnTo>
                    <a:pt x="1066" y="2088"/>
                  </a:lnTo>
                  <a:lnTo>
                    <a:pt x="844" y="2043"/>
                  </a:lnTo>
                  <a:lnTo>
                    <a:pt x="666" y="1999"/>
                  </a:lnTo>
                  <a:lnTo>
                    <a:pt x="488" y="1910"/>
                  </a:lnTo>
                  <a:lnTo>
                    <a:pt x="311" y="1777"/>
                  </a:lnTo>
                  <a:lnTo>
                    <a:pt x="178" y="1599"/>
                  </a:lnTo>
                  <a:lnTo>
                    <a:pt x="89" y="1422"/>
                  </a:lnTo>
                  <a:lnTo>
                    <a:pt x="44" y="1244"/>
                  </a:lnTo>
                  <a:lnTo>
                    <a:pt x="0" y="1022"/>
                  </a:lnTo>
                  <a:lnTo>
                    <a:pt x="0" y="1022"/>
                  </a:lnTo>
                  <a:lnTo>
                    <a:pt x="44" y="800"/>
                  </a:lnTo>
                  <a:lnTo>
                    <a:pt x="89" y="622"/>
                  </a:lnTo>
                  <a:lnTo>
                    <a:pt x="178" y="445"/>
                  </a:lnTo>
                  <a:lnTo>
                    <a:pt x="311" y="267"/>
                  </a:lnTo>
                  <a:lnTo>
                    <a:pt x="488" y="178"/>
                  </a:lnTo>
                  <a:lnTo>
                    <a:pt x="666" y="45"/>
                  </a:lnTo>
                  <a:lnTo>
                    <a:pt x="844" y="1"/>
                  </a:lnTo>
                  <a:lnTo>
                    <a:pt x="1066" y="1"/>
                  </a:lnTo>
                  <a:lnTo>
                    <a:pt x="1066" y="1"/>
                  </a:lnTo>
                  <a:lnTo>
                    <a:pt x="1288" y="1"/>
                  </a:lnTo>
                  <a:lnTo>
                    <a:pt x="1465" y="45"/>
                  </a:lnTo>
                  <a:lnTo>
                    <a:pt x="1643" y="178"/>
                  </a:lnTo>
                  <a:lnTo>
                    <a:pt x="1820" y="267"/>
                  </a:lnTo>
                  <a:lnTo>
                    <a:pt x="1909" y="445"/>
                  </a:lnTo>
                  <a:lnTo>
                    <a:pt x="2042" y="622"/>
                  </a:lnTo>
                  <a:lnTo>
                    <a:pt x="2087" y="800"/>
                  </a:lnTo>
                  <a:lnTo>
                    <a:pt x="2087" y="1022"/>
                  </a:lnTo>
                  <a:lnTo>
                    <a:pt x="2087"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9"/>
            <p:cNvSpPr/>
            <p:nvPr/>
          </p:nvSpPr>
          <p:spPr>
            <a:xfrm>
              <a:off x="4327225" y="34962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89"/>
          <p:cNvGrpSpPr/>
          <p:nvPr/>
        </p:nvGrpSpPr>
        <p:grpSpPr>
          <a:xfrm>
            <a:off x="3425853" y="1595431"/>
            <a:ext cx="366300" cy="447325"/>
            <a:chOff x="1037300" y="4023500"/>
            <a:chExt cx="366300" cy="447325"/>
          </a:xfrm>
        </p:grpSpPr>
        <p:sp>
          <p:nvSpPr>
            <p:cNvPr id="2036" name="Google Shape;2036;p89"/>
            <p:cNvSpPr/>
            <p:nvPr/>
          </p:nvSpPr>
          <p:spPr>
            <a:xfrm>
              <a:off x="1220425" y="4023500"/>
              <a:ext cx="183175" cy="316350"/>
            </a:xfrm>
            <a:custGeom>
              <a:avLst/>
              <a:gdLst/>
              <a:ahLst/>
              <a:cxnLst/>
              <a:rect l="l" t="t" r="r" b="b"/>
              <a:pathLst>
                <a:path w="7327" h="12654" extrusionOk="0">
                  <a:moveTo>
                    <a:pt x="4174" y="3197"/>
                  </a:moveTo>
                  <a:lnTo>
                    <a:pt x="4174" y="10567"/>
                  </a:lnTo>
                  <a:lnTo>
                    <a:pt x="3153" y="10567"/>
                  </a:lnTo>
                  <a:lnTo>
                    <a:pt x="3153" y="3197"/>
                  </a:lnTo>
                  <a:close/>
                  <a:moveTo>
                    <a:pt x="3686" y="0"/>
                  </a:moveTo>
                  <a:lnTo>
                    <a:pt x="3420" y="134"/>
                  </a:lnTo>
                  <a:lnTo>
                    <a:pt x="2931" y="444"/>
                  </a:lnTo>
                  <a:lnTo>
                    <a:pt x="2443" y="800"/>
                  </a:lnTo>
                  <a:lnTo>
                    <a:pt x="2043" y="1243"/>
                  </a:lnTo>
                  <a:lnTo>
                    <a:pt x="1688" y="1687"/>
                  </a:lnTo>
                  <a:lnTo>
                    <a:pt x="1422" y="2220"/>
                  </a:lnTo>
                  <a:lnTo>
                    <a:pt x="1200" y="2797"/>
                  </a:lnTo>
                  <a:lnTo>
                    <a:pt x="1111" y="3375"/>
                  </a:lnTo>
                  <a:lnTo>
                    <a:pt x="1066" y="3996"/>
                  </a:lnTo>
                  <a:lnTo>
                    <a:pt x="1066" y="11588"/>
                  </a:lnTo>
                  <a:lnTo>
                    <a:pt x="1" y="11588"/>
                  </a:lnTo>
                  <a:lnTo>
                    <a:pt x="1" y="12654"/>
                  </a:lnTo>
                  <a:lnTo>
                    <a:pt x="7327" y="12654"/>
                  </a:lnTo>
                  <a:lnTo>
                    <a:pt x="7327" y="11588"/>
                  </a:lnTo>
                  <a:lnTo>
                    <a:pt x="6305" y="11588"/>
                  </a:lnTo>
                  <a:lnTo>
                    <a:pt x="6305" y="3996"/>
                  </a:lnTo>
                  <a:lnTo>
                    <a:pt x="6261" y="3375"/>
                  </a:lnTo>
                  <a:lnTo>
                    <a:pt x="6128" y="2797"/>
                  </a:lnTo>
                  <a:lnTo>
                    <a:pt x="5906" y="2220"/>
                  </a:lnTo>
                  <a:lnTo>
                    <a:pt x="5639" y="1687"/>
                  </a:lnTo>
                  <a:lnTo>
                    <a:pt x="5329" y="1243"/>
                  </a:lnTo>
                  <a:lnTo>
                    <a:pt x="4885" y="800"/>
                  </a:lnTo>
                  <a:lnTo>
                    <a:pt x="4441" y="444"/>
                  </a:lnTo>
                  <a:lnTo>
                    <a:pt x="3908" y="134"/>
                  </a:lnTo>
                  <a:lnTo>
                    <a:pt x="36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9"/>
            <p:cNvSpPr/>
            <p:nvPr/>
          </p:nvSpPr>
          <p:spPr>
            <a:xfrm>
              <a:off x="1220425" y="4023500"/>
              <a:ext cx="183175" cy="316350"/>
            </a:xfrm>
            <a:custGeom>
              <a:avLst/>
              <a:gdLst/>
              <a:ahLst/>
              <a:cxnLst/>
              <a:rect l="l" t="t" r="r" b="b"/>
              <a:pathLst>
                <a:path w="7327" h="12654" fill="none" extrusionOk="0">
                  <a:moveTo>
                    <a:pt x="6305" y="11588"/>
                  </a:moveTo>
                  <a:lnTo>
                    <a:pt x="6305" y="3996"/>
                  </a:lnTo>
                  <a:lnTo>
                    <a:pt x="6305" y="3996"/>
                  </a:lnTo>
                  <a:lnTo>
                    <a:pt x="6261" y="3375"/>
                  </a:lnTo>
                  <a:lnTo>
                    <a:pt x="6128" y="2797"/>
                  </a:lnTo>
                  <a:lnTo>
                    <a:pt x="5906" y="2220"/>
                  </a:lnTo>
                  <a:lnTo>
                    <a:pt x="5639" y="1687"/>
                  </a:lnTo>
                  <a:lnTo>
                    <a:pt x="5329" y="1243"/>
                  </a:lnTo>
                  <a:lnTo>
                    <a:pt x="4885" y="800"/>
                  </a:lnTo>
                  <a:lnTo>
                    <a:pt x="4441" y="444"/>
                  </a:lnTo>
                  <a:lnTo>
                    <a:pt x="3908" y="134"/>
                  </a:lnTo>
                  <a:lnTo>
                    <a:pt x="3686" y="0"/>
                  </a:lnTo>
                  <a:lnTo>
                    <a:pt x="3420" y="134"/>
                  </a:lnTo>
                  <a:lnTo>
                    <a:pt x="3420" y="134"/>
                  </a:lnTo>
                  <a:lnTo>
                    <a:pt x="2931" y="444"/>
                  </a:lnTo>
                  <a:lnTo>
                    <a:pt x="2443" y="800"/>
                  </a:lnTo>
                  <a:lnTo>
                    <a:pt x="2043" y="1243"/>
                  </a:lnTo>
                  <a:lnTo>
                    <a:pt x="1688" y="1687"/>
                  </a:lnTo>
                  <a:lnTo>
                    <a:pt x="1422" y="2220"/>
                  </a:lnTo>
                  <a:lnTo>
                    <a:pt x="1200" y="2797"/>
                  </a:lnTo>
                  <a:lnTo>
                    <a:pt x="1111" y="3375"/>
                  </a:lnTo>
                  <a:lnTo>
                    <a:pt x="1066" y="3996"/>
                  </a:lnTo>
                  <a:lnTo>
                    <a:pt x="1066" y="11588"/>
                  </a:lnTo>
                  <a:lnTo>
                    <a:pt x="1" y="11588"/>
                  </a:lnTo>
                  <a:lnTo>
                    <a:pt x="1" y="12654"/>
                  </a:lnTo>
                  <a:lnTo>
                    <a:pt x="1" y="12654"/>
                  </a:lnTo>
                  <a:lnTo>
                    <a:pt x="7327" y="12654"/>
                  </a:lnTo>
                  <a:lnTo>
                    <a:pt x="7327" y="11588"/>
                  </a:lnTo>
                  <a:lnTo>
                    <a:pt x="6305" y="115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9"/>
            <p:cNvSpPr/>
            <p:nvPr/>
          </p:nvSpPr>
          <p:spPr>
            <a:xfrm>
              <a:off x="1299250" y="4103425"/>
              <a:ext cx="25550" cy="184275"/>
            </a:xfrm>
            <a:custGeom>
              <a:avLst/>
              <a:gdLst/>
              <a:ahLst/>
              <a:cxnLst/>
              <a:rect l="l" t="t" r="r" b="b"/>
              <a:pathLst>
                <a:path w="1022" h="7371" fill="none" extrusionOk="0">
                  <a:moveTo>
                    <a:pt x="1021" y="7370"/>
                  </a:moveTo>
                  <a:lnTo>
                    <a:pt x="0" y="7370"/>
                  </a:lnTo>
                  <a:lnTo>
                    <a:pt x="0" y="0"/>
                  </a:lnTo>
                  <a:lnTo>
                    <a:pt x="1021" y="0"/>
                  </a:lnTo>
                  <a:lnTo>
                    <a:pt x="1021" y="73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9"/>
            <p:cNvSpPr/>
            <p:nvPr/>
          </p:nvSpPr>
          <p:spPr>
            <a:xfrm>
              <a:off x="1324775" y="42876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9"/>
            <p:cNvSpPr/>
            <p:nvPr/>
          </p:nvSpPr>
          <p:spPr>
            <a:xfrm>
              <a:off x="1285925" y="4365375"/>
              <a:ext cx="52200" cy="26650"/>
            </a:xfrm>
            <a:custGeom>
              <a:avLst/>
              <a:gdLst/>
              <a:ahLst/>
              <a:cxnLst/>
              <a:rect l="l" t="t" r="r" b="b"/>
              <a:pathLst>
                <a:path w="2088" h="1066" extrusionOk="0">
                  <a:moveTo>
                    <a:pt x="0" y="0"/>
                  </a:moveTo>
                  <a:lnTo>
                    <a:pt x="0" y="1066"/>
                  </a:lnTo>
                  <a:lnTo>
                    <a:pt x="2087" y="1066"/>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9"/>
            <p:cNvSpPr/>
            <p:nvPr/>
          </p:nvSpPr>
          <p:spPr>
            <a:xfrm>
              <a:off x="1247075" y="4418650"/>
              <a:ext cx="131000" cy="52175"/>
            </a:xfrm>
            <a:custGeom>
              <a:avLst/>
              <a:gdLst/>
              <a:ahLst/>
              <a:cxnLst/>
              <a:rect l="l" t="t" r="r" b="b"/>
              <a:pathLst>
                <a:path w="5240" h="2087" extrusionOk="0">
                  <a:moveTo>
                    <a:pt x="1554" y="0"/>
                  </a:moveTo>
                  <a:lnTo>
                    <a:pt x="1554" y="1021"/>
                  </a:lnTo>
                  <a:lnTo>
                    <a:pt x="0" y="1021"/>
                  </a:lnTo>
                  <a:lnTo>
                    <a:pt x="0" y="2087"/>
                  </a:lnTo>
                  <a:lnTo>
                    <a:pt x="5239" y="2087"/>
                  </a:lnTo>
                  <a:lnTo>
                    <a:pt x="5239" y="1021"/>
                  </a:lnTo>
                  <a:lnTo>
                    <a:pt x="3641" y="1021"/>
                  </a:lnTo>
                  <a:lnTo>
                    <a:pt x="3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9"/>
            <p:cNvSpPr/>
            <p:nvPr/>
          </p:nvSpPr>
          <p:spPr>
            <a:xfrm>
              <a:off x="1247075" y="4418650"/>
              <a:ext cx="131000" cy="52175"/>
            </a:xfrm>
            <a:custGeom>
              <a:avLst/>
              <a:gdLst/>
              <a:ahLst/>
              <a:cxnLst/>
              <a:rect l="l" t="t" r="r" b="b"/>
              <a:pathLst>
                <a:path w="5240" h="2087" fill="none" extrusionOk="0">
                  <a:moveTo>
                    <a:pt x="3641" y="0"/>
                  </a:moveTo>
                  <a:lnTo>
                    <a:pt x="1554" y="0"/>
                  </a:lnTo>
                  <a:lnTo>
                    <a:pt x="1554" y="1021"/>
                  </a:lnTo>
                  <a:lnTo>
                    <a:pt x="0" y="1021"/>
                  </a:lnTo>
                  <a:lnTo>
                    <a:pt x="0" y="2087"/>
                  </a:lnTo>
                  <a:lnTo>
                    <a:pt x="0" y="2087"/>
                  </a:lnTo>
                  <a:lnTo>
                    <a:pt x="5239" y="2087"/>
                  </a:lnTo>
                  <a:lnTo>
                    <a:pt x="5239" y="1021"/>
                  </a:lnTo>
                  <a:lnTo>
                    <a:pt x="3641" y="1021"/>
                  </a:lnTo>
                  <a:lnTo>
                    <a:pt x="364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9"/>
            <p:cNvSpPr/>
            <p:nvPr/>
          </p:nvSpPr>
          <p:spPr>
            <a:xfrm>
              <a:off x="1338100" y="44186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9"/>
            <p:cNvSpPr/>
            <p:nvPr/>
          </p:nvSpPr>
          <p:spPr>
            <a:xfrm>
              <a:off x="1062825" y="4313200"/>
              <a:ext cx="131000" cy="78825"/>
            </a:xfrm>
            <a:custGeom>
              <a:avLst/>
              <a:gdLst/>
              <a:ahLst/>
              <a:cxnLst/>
              <a:rect l="l" t="t" r="r" b="b"/>
              <a:pathLst>
                <a:path w="5240" h="3153" extrusionOk="0">
                  <a:moveTo>
                    <a:pt x="2620" y="844"/>
                  </a:moveTo>
                  <a:lnTo>
                    <a:pt x="3375" y="1599"/>
                  </a:lnTo>
                  <a:lnTo>
                    <a:pt x="2620" y="2309"/>
                  </a:lnTo>
                  <a:lnTo>
                    <a:pt x="1909" y="1599"/>
                  </a:lnTo>
                  <a:lnTo>
                    <a:pt x="2620" y="844"/>
                  </a:lnTo>
                  <a:close/>
                  <a:moveTo>
                    <a:pt x="0" y="0"/>
                  </a:moveTo>
                  <a:lnTo>
                    <a:pt x="0" y="3153"/>
                  </a:lnTo>
                  <a:lnTo>
                    <a:pt x="5239" y="3153"/>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9"/>
            <p:cNvSpPr/>
            <p:nvPr/>
          </p:nvSpPr>
          <p:spPr>
            <a:xfrm>
              <a:off x="1062825" y="4313200"/>
              <a:ext cx="131000" cy="78825"/>
            </a:xfrm>
            <a:custGeom>
              <a:avLst/>
              <a:gdLst/>
              <a:ahLst/>
              <a:cxnLst/>
              <a:rect l="l" t="t" r="r" b="b"/>
              <a:pathLst>
                <a:path w="5240" h="3153" fill="none" extrusionOk="0">
                  <a:moveTo>
                    <a:pt x="5239" y="0"/>
                  </a:moveTo>
                  <a:lnTo>
                    <a:pt x="0" y="0"/>
                  </a:lnTo>
                  <a:lnTo>
                    <a:pt x="0" y="3153"/>
                  </a:lnTo>
                  <a:lnTo>
                    <a:pt x="5239" y="3153"/>
                  </a:lnTo>
                  <a:lnTo>
                    <a:pt x="52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9"/>
            <p:cNvSpPr/>
            <p:nvPr/>
          </p:nvSpPr>
          <p:spPr>
            <a:xfrm>
              <a:off x="1110550" y="4334275"/>
              <a:ext cx="36650" cy="36675"/>
            </a:xfrm>
            <a:custGeom>
              <a:avLst/>
              <a:gdLst/>
              <a:ahLst/>
              <a:cxnLst/>
              <a:rect l="l" t="t" r="r" b="b"/>
              <a:pathLst>
                <a:path w="1466" h="1467" fill="none" extrusionOk="0">
                  <a:moveTo>
                    <a:pt x="711" y="1466"/>
                  </a:moveTo>
                  <a:lnTo>
                    <a:pt x="0" y="756"/>
                  </a:lnTo>
                  <a:lnTo>
                    <a:pt x="711" y="1"/>
                  </a:lnTo>
                  <a:lnTo>
                    <a:pt x="1466" y="756"/>
                  </a:lnTo>
                  <a:lnTo>
                    <a:pt x="711" y="14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9"/>
            <p:cNvSpPr/>
            <p:nvPr/>
          </p:nvSpPr>
          <p:spPr>
            <a:xfrm>
              <a:off x="1128300" y="43709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9"/>
            <p:cNvSpPr/>
            <p:nvPr/>
          </p:nvSpPr>
          <p:spPr>
            <a:xfrm>
              <a:off x="1062825" y="4103425"/>
              <a:ext cx="131000" cy="184275"/>
            </a:xfrm>
            <a:custGeom>
              <a:avLst/>
              <a:gdLst/>
              <a:ahLst/>
              <a:cxnLst/>
              <a:rect l="l" t="t" r="r" b="b"/>
              <a:pathLst>
                <a:path w="5240" h="7371" extrusionOk="0">
                  <a:moveTo>
                    <a:pt x="2620" y="0"/>
                  </a:moveTo>
                  <a:lnTo>
                    <a:pt x="2353" y="44"/>
                  </a:lnTo>
                  <a:lnTo>
                    <a:pt x="2131" y="89"/>
                  </a:lnTo>
                  <a:lnTo>
                    <a:pt x="1599" y="222"/>
                  </a:lnTo>
                  <a:lnTo>
                    <a:pt x="1155" y="444"/>
                  </a:lnTo>
                  <a:lnTo>
                    <a:pt x="799" y="799"/>
                  </a:lnTo>
                  <a:lnTo>
                    <a:pt x="489" y="1154"/>
                  </a:lnTo>
                  <a:lnTo>
                    <a:pt x="222" y="1598"/>
                  </a:lnTo>
                  <a:lnTo>
                    <a:pt x="89" y="2131"/>
                  </a:lnTo>
                  <a:lnTo>
                    <a:pt x="45" y="2353"/>
                  </a:lnTo>
                  <a:lnTo>
                    <a:pt x="0" y="2620"/>
                  </a:lnTo>
                  <a:lnTo>
                    <a:pt x="0" y="7370"/>
                  </a:lnTo>
                  <a:lnTo>
                    <a:pt x="5239" y="7370"/>
                  </a:lnTo>
                  <a:lnTo>
                    <a:pt x="5239" y="2620"/>
                  </a:lnTo>
                  <a:lnTo>
                    <a:pt x="5239" y="2353"/>
                  </a:lnTo>
                  <a:lnTo>
                    <a:pt x="5195" y="2131"/>
                  </a:lnTo>
                  <a:lnTo>
                    <a:pt x="5062" y="1598"/>
                  </a:lnTo>
                  <a:lnTo>
                    <a:pt x="4795" y="1154"/>
                  </a:lnTo>
                  <a:lnTo>
                    <a:pt x="4485" y="799"/>
                  </a:lnTo>
                  <a:lnTo>
                    <a:pt x="4085" y="444"/>
                  </a:lnTo>
                  <a:lnTo>
                    <a:pt x="3641" y="222"/>
                  </a:lnTo>
                  <a:lnTo>
                    <a:pt x="3153" y="89"/>
                  </a:lnTo>
                  <a:lnTo>
                    <a:pt x="2886" y="44"/>
                  </a:lnTo>
                  <a:lnTo>
                    <a:pt x="2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9"/>
            <p:cNvSpPr/>
            <p:nvPr/>
          </p:nvSpPr>
          <p:spPr>
            <a:xfrm>
              <a:off x="1062825" y="4103425"/>
              <a:ext cx="131000" cy="184275"/>
            </a:xfrm>
            <a:custGeom>
              <a:avLst/>
              <a:gdLst/>
              <a:ahLst/>
              <a:cxnLst/>
              <a:rect l="l" t="t" r="r" b="b"/>
              <a:pathLst>
                <a:path w="5240" h="7371" fill="none" extrusionOk="0">
                  <a:moveTo>
                    <a:pt x="5239" y="2620"/>
                  </a:moveTo>
                  <a:lnTo>
                    <a:pt x="5239" y="2620"/>
                  </a:lnTo>
                  <a:lnTo>
                    <a:pt x="5239" y="2353"/>
                  </a:lnTo>
                  <a:lnTo>
                    <a:pt x="5195" y="2131"/>
                  </a:lnTo>
                  <a:lnTo>
                    <a:pt x="5062" y="1598"/>
                  </a:lnTo>
                  <a:lnTo>
                    <a:pt x="4795" y="1154"/>
                  </a:lnTo>
                  <a:lnTo>
                    <a:pt x="4485" y="799"/>
                  </a:lnTo>
                  <a:lnTo>
                    <a:pt x="4085" y="444"/>
                  </a:lnTo>
                  <a:lnTo>
                    <a:pt x="3641" y="222"/>
                  </a:lnTo>
                  <a:lnTo>
                    <a:pt x="3153" y="89"/>
                  </a:lnTo>
                  <a:lnTo>
                    <a:pt x="2886" y="44"/>
                  </a:lnTo>
                  <a:lnTo>
                    <a:pt x="2620" y="0"/>
                  </a:lnTo>
                  <a:lnTo>
                    <a:pt x="2620" y="0"/>
                  </a:lnTo>
                  <a:lnTo>
                    <a:pt x="2353" y="44"/>
                  </a:lnTo>
                  <a:lnTo>
                    <a:pt x="2131" y="89"/>
                  </a:lnTo>
                  <a:lnTo>
                    <a:pt x="1599" y="222"/>
                  </a:lnTo>
                  <a:lnTo>
                    <a:pt x="1155" y="444"/>
                  </a:lnTo>
                  <a:lnTo>
                    <a:pt x="799" y="799"/>
                  </a:lnTo>
                  <a:lnTo>
                    <a:pt x="489" y="1154"/>
                  </a:lnTo>
                  <a:lnTo>
                    <a:pt x="222" y="1598"/>
                  </a:lnTo>
                  <a:lnTo>
                    <a:pt x="89" y="2131"/>
                  </a:lnTo>
                  <a:lnTo>
                    <a:pt x="45" y="2353"/>
                  </a:lnTo>
                  <a:lnTo>
                    <a:pt x="0" y="2620"/>
                  </a:lnTo>
                  <a:lnTo>
                    <a:pt x="0" y="7370"/>
                  </a:lnTo>
                  <a:lnTo>
                    <a:pt x="5239" y="7370"/>
                  </a:lnTo>
                  <a:lnTo>
                    <a:pt x="5239" y="26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9"/>
            <p:cNvSpPr/>
            <p:nvPr/>
          </p:nvSpPr>
          <p:spPr>
            <a:xfrm>
              <a:off x="1193800" y="41689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9"/>
            <p:cNvSpPr/>
            <p:nvPr/>
          </p:nvSpPr>
          <p:spPr>
            <a:xfrm>
              <a:off x="1037300" y="4418650"/>
              <a:ext cx="183150" cy="52175"/>
            </a:xfrm>
            <a:custGeom>
              <a:avLst/>
              <a:gdLst/>
              <a:ahLst/>
              <a:cxnLst/>
              <a:rect l="l" t="t" r="r" b="b"/>
              <a:pathLst>
                <a:path w="7326" h="2087" extrusionOk="0">
                  <a:moveTo>
                    <a:pt x="1021" y="0"/>
                  </a:moveTo>
                  <a:lnTo>
                    <a:pt x="1021" y="1021"/>
                  </a:lnTo>
                  <a:lnTo>
                    <a:pt x="0" y="1021"/>
                  </a:lnTo>
                  <a:lnTo>
                    <a:pt x="0" y="2087"/>
                  </a:lnTo>
                  <a:lnTo>
                    <a:pt x="7326" y="2087"/>
                  </a:lnTo>
                  <a:lnTo>
                    <a:pt x="7326" y="1021"/>
                  </a:lnTo>
                  <a:lnTo>
                    <a:pt x="6260" y="1021"/>
                  </a:lnTo>
                  <a:lnTo>
                    <a:pt x="6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9"/>
            <p:cNvSpPr/>
            <p:nvPr/>
          </p:nvSpPr>
          <p:spPr>
            <a:xfrm>
              <a:off x="1037300" y="4418650"/>
              <a:ext cx="183150" cy="52175"/>
            </a:xfrm>
            <a:custGeom>
              <a:avLst/>
              <a:gdLst/>
              <a:ahLst/>
              <a:cxnLst/>
              <a:rect l="l" t="t" r="r" b="b"/>
              <a:pathLst>
                <a:path w="7326" h="2087" fill="none" extrusionOk="0">
                  <a:moveTo>
                    <a:pt x="6260" y="0"/>
                  </a:moveTo>
                  <a:lnTo>
                    <a:pt x="1021" y="0"/>
                  </a:lnTo>
                  <a:lnTo>
                    <a:pt x="1021" y="1021"/>
                  </a:lnTo>
                  <a:lnTo>
                    <a:pt x="0" y="1021"/>
                  </a:lnTo>
                  <a:lnTo>
                    <a:pt x="0" y="2087"/>
                  </a:lnTo>
                  <a:lnTo>
                    <a:pt x="0" y="2087"/>
                  </a:lnTo>
                  <a:lnTo>
                    <a:pt x="7326" y="2087"/>
                  </a:lnTo>
                  <a:lnTo>
                    <a:pt x="7326" y="1021"/>
                  </a:lnTo>
                  <a:lnTo>
                    <a:pt x="6260" y="1021"/>
                  </a:lnTo>
                  <a:lnTo>
                    <a:pt x="626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9"/>
            <p:cNvSpPr/>
            <p:nvPr/>
          </p:nvSpPr>
          <p:spPr>
            <a:xfrm>
              <a:off x="1193800" y="44186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057"/>
        <p:cNvGrpSpPr/>
        <p:nvPr/>
      </p:nvGrpSpPr>
      <p:grpSpPr>
        <a:xfrm>
          <a:off x="0" y="0"/>
          <a:ext cx="0" cy="0"/>
          <a:chOff x="0" y="0"/>
          <a:chExt cx="0" cy="0"/>
        </a:xfrm>
      </p:grpSpPr>
      <p:sp>
        <p:nvSpPr>
          <p:cNvPr id="2058" name="Google Shape;2058;p90"/>
          <p:cNvSpPr txBox="1">
            <a:spLocks noGrp="1"/>
          </p:cNvSpPr>
          <p:nvPr>
            <p:ph type="title"/>
          </p:nvPr>
        </p:nvSpPr>
        <p:spPr>
          <a:xfrm>
            <a:off x="632350" y="1093625"/>
            <a:ext cx="3964200" cy="206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always reinforces</a:t>
            </a:r>
            <a:endParaRPr/>
          </a:p>
          <a:p>
            <a:pPr marL="0" lvl="0" indent="0" algn="l" rtl="0">
              <a:spcBef>
                <a:spcPts val="0"/>
              </a:spcBef>
              <a:spcAft>
                <a:spcPts val="0"/>
              </a:spcAft>
              <a:buNone/>
            </a:pPr>
            <a:r>
              <a:rPr lang="en"/>
              <a:t>the concept</a:t>
            </a:r>
            <a:endParaRPr/>
          </a:p>
        </p:txBody>
      </p:sp>
      <p:sp>
        <p:nvSpPr>
          <p:cNvPr id="2059" name="Google Shape;2059;p90"/>
          <p:cNvSpPr txBox="1">
            <a:spLocks noGrp="1"/>
          </p:cNvSpPr>
          <p:nvPr>
            <p:ph type="subTitle" idx="1"/>
          </p:nvPr>
        </p:nvSpPr>
        <p:spPr>
          <a:xfrm>
            <a:off x="632350" y="3302563"/>
            <a:ext cx="3964200" cy="887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Images reveal large amounts of data, so remember: use an image instead of a long text. Your audience will appreciate it</a:t>
            </a:r>
            <a:endParaRPr/>
          </a:p>
        </p:txBody>
      </p:sp>
      <p:pic>
        <p:nvPicPr>
          <p:cNvPr id="2060" name="Google Shape;2060;p90"/>
          <p:cNvPicPr preferRelativeResize="0"/>
          <p:nvPr/>
        </p:nvPicPr>
        <p:blipFill>
          <a:blip r:embed="rId3">
            <a:alphaModFix amt="92000"/>
          </a:blip>
          <a:stretch>
            <a:fillRect/>
          </a:stretch>
        </p:blipFill>
        <p:spPr>
          <a:xfrm>
            <a:off x="5019850" y="929250"/>
            <a:ext cx="3285000" cy="3285000"/>
          </a:xfrm>
          <a:prstGeom prst="ellipse">
            <a:avLst/>
          </a:prstGeom>
          <a:noFill/>
          <a:ln w="9525" cap="flat" cmpd="sng">
            <a:solidFill>
              <a:schemeClr val="dk1"/>
            </a:solidFill>
            <a:prstDash val="solid"/>
            <a:round/>
            <a:headEnd type="none" w="sm" len="sm"/>
            <a:tailEnd type="none" w="sm" len="sm"/>
          </a:ln>
        </p:spPr>
      </p:pic>
      <p:sp>
        <p:nvSpPr>
          <p:cNvPr id="2061" name="Google Shape;2061;p90"/>
          <p:cNvSpPr/>
          <p:nvPr/>
        </p:nvSpPr>
        <p:spPr>
          <a:xfrm flipH="1">
            <a:off x="4795238" y="110407"/>
            <a:ext cx="193235" cy="74897"/>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90"/>
          <p:cNvSpPr/>
          <p:nvPr/>
        </p:nvSpPr>
        <p:spPr>
          <a:xfrm flipH="1">
            <a:off x="4683675" y="181171"/>
            <a:ext cx="107506" cy="43590"/>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90"/>
          <p:cNvSpPr/>
          <p:nvPr/>
        </p:nvSpPr>
        <p:spPr>
          <a:xfrm flipH="1">
            <a:off x="4840132" y="209760"/>
            <a:ext cx="27249" cy="17719"/>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90"/>
          <p:cNvSpPr/>
          <p:nvPr/>
        </p:nvSpPr>
        <p:spPr>
          <a:xfrm flipH="1">
            <a:off x="4633310" y="207043"/>
            <a:ext cx="17719" cy="19059"/>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65" name="Google Shape;2065;p90"/>
          <p:cNvPicPr preferRelativeResize="0"/>
          <p:nvPr/>
        </p:nvPicPr>
        <p:blipFill rotWithShape="1">
          <a:blip r:embed="rId4">
            <a:alphaModFix amt="41000"/>
          </a:blip>
          <a:srcRect r="58976"/>
          <a:stretch/>
        </p:blipFill>
        <p:spPr>
          <a:xfrm rot="-8" flipH="1">
            <a:off x="3729446" y="-2551697"/>
            <a:ext cx="2833676" cy="447421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60"/>
                                        </p:tgtEl>
                                        <p:attrNameLst>
                                          <p:attrName>style.visibility</p:attrName>
                                        </p:attrNameLst>
                                      </p:cBhvr>
                                      <p:to>
                                        <p:strVal val="visible"/>
                                      </p:to>
                                    </p:set>
                                    <p:animEffect transition="in" filter="fade">
                                      <p:cBhvr>
                                        <p:cTn id="7" dur="1000"/>
                                        <p:tgtEl>
                                          <p:spTgt spid="2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069"/>
        <p:cNvGrpSpPr/>
        <p:nvPr/>
      </p:nvGrpSpPr>
      <p:grpSpPr>
        <a:xfrm>
          <a:off x="0" y="0"/>
          <a:ext cx="0" cy="0"/>
          <a:chOff x="0" y="0"/>
          <a:chExt cx="0" cy="0"/>
        </a:xfrm>
      </p:grpSpPr>
      <p:pic>
        <p:nvPicPr>
          <p:cNvPr id="2070" name="Google Shape;2070;p91"/>
          <p:cNvPicPr preferRelativeResize="0"/>
          <p:nvPr/>
        </p:nvPicPr>
        <p:blipFill rotWithShape="1">
          <a:blip r:embed="rId3">
            <a:alphaModFix amt="94000"/>
          </a:blip>
          <a:srcRect l="16666" r="16666"/>
          <a:stretch/>
        </p:blipFill>
        <p:spPr>
          <a:xfrm>
            <a:off x="-2594000" y="-387025"/>
            <a:ext cx="6396600" cy="6396600"/>
          </a:xfrm>
          <a:prstGeom prst="ellipse">
            <a:avLst/>
          </a:prstGeom>
          <a:noFill/>
          <a:ln w="9525" cap="flat" cmpd="sng">
            <a:solidFill>
              <a:schemeClr val="dk1"/>
            </a:solidFill>
            <a:prstDash val="solid"/>
            <a:round/>
            <a:headEnd type="none" w="sm" len="sm"/>
            <a:tailEnd type="none" w="sm" len="sm"/>
          </a:ln>
        </p:spPr>
      </p:pic>
      <p:sp>
        <p:nvSpPr>
          <p:cNvPr id="2071" name="Google Shape;2071;p91"/>
          <p:cNvSpPr txBox="1">
            <a:spLocks noGrp="1"/>
          </p:cNvSpPr>
          <p:nvPr>
            <p:ph type="title"/>
          </p:nvPr>
        </p:nvSpPr>
        <p:spPr>
          <a:xfrm>
            <a:off x="4459800" y="1093625"/>
            <a:ext cx="3964200" cy="2067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 picture always reinforces</a:t>
            </a:r>
            <a:endParaRPr/>
          </a:p>
          <a:p>
            <a:pPr marL="0" lvl="0" indent="0" algn="r" rtl="0">
              <a:spcBef>
                <a:spcPts val="0"/>
              </a:spcBef>
              <a:spcAft>
                <a:spcPts val="0"/>
              </a:spcAft>
              <a:buNone/>
            </a:pPr>
            <a:r>
              <a:rPr lang="en"/>
              <a:t>the concept</a:t>
            </a:r>
            <a:endParaRPr/>
          </a:p>
        </p:txBody>
      </p:sp>
      <p:sp>
        <p:nvSpPr>
          <p:cNvPr id="2072" name="Google Shape;2072;p91"/>
          <p:cNvSpPr txBox="1">
            <a:spLocks noGrp="1"/>
          </p:cNvSpPr>
          <p:nvPr>
            <p:ph type="subTitle" idx="1"/>
          </p:nvPr>
        </p:nvSpPr>
        <p:spPr>
          <a:xfrm>
            <a:off x="4459800" y="3302563"/>
            <a:ext cx="3964200" cy="8877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Images reveal large amounts of data, so remember: use an image instead of a long text. Your audience will appreciate it</a:t>
            </a:r>
            <a:endParaRPr/>
          </a:p>
        </p:txBody>
      </p:sp>
      <p:sp>
        <p:nvSpPr>
          <p:cNvPr id="2073" name="Google Shape;2073;p91"/>
          <p:cNvSpPr/>
          <p:nvPr/>
        </p:nvSpPr>
        <p:spPr>
          <a:xfrm flipH="1">
            <a:off x="4795238" y="110407"/>
            <a:ext cx="193235" cy="74897"/>
          </a:xfrm>
          <a:custGeom>
            <a:avLst/>
            <a:gdLst/>
            <a:ahLst/>
            <a:cxnLst/>
            <a:rect l="l" t="t" r="r" b="b"/>
            <a:pathLst>
              <a:path w="5191" h="2012" fill="none" extrusionOk="0">
                <a:moveTo>
                  <a:pt x="1353" y="1"/>
                </a:moveTo>
                <a:lnTo>
                  <a:pt x="1353" y="1"/>
                </a:lnTo>
                <a:lnTo>
                  <a:pt x="1134" y="1"/>
                </a:lnTo>
                <a:lnTo>
                  <a:pt x="878" y="74"/>
                </a:lnTo>
                <a:lnTo>
                  <a:pt x="695" y="147"/>
                </a:lnTo>
                <a:lnTo>
                  <a:pt x="476" y="257"/>
                </a:lnTo>
                <a:lnTo>
                  <a:pt x="476" y="257"/>
                </a:lnTo>
                <a:lnTo>
                  <a:pt x="329" y="330"/>
                </a:lnTo>
                <a:lnTo>
                  <a:pt x="220" y="440"/>
                </a:lnTo>
                <a:lnTo>
                  <a:pt x="0" y="659"/>
                </a:lnTo>
                <a:lnTo>
                  <a:pt x="0" y="659"/>
                </a:lnTo>
                <a:lnTo>
                  <a:pt x="110" y="805"/>
                </a:lnTo>
                <a:lnTo>
                  <a:pt x="110" y="805"/>
                </a:lnTo>
                <a:lnTo>
                  <a:pt x="293" y="769"/>
                </a:lnTo>
                <a:lnTo>
                  <a:pt x="403" y="769"/>
                </a:lnTo>
                <a:lnTo>
                  <a:pt x="476" y="732"/>
                </a:lnTo>
                <a:lnTo>
                  <a:pt x="476" y="732"/>
                </a:lnTo>
                <a:lnTo>
                  <a:pt x="622" y="659"/>
                </a:lnTo>
                <a:lnTo>
                  <a:pt x="805" y="586"/>
                </a:lnTo>
                <a:lnTo>
                  <a:pt x="951" y="549"/>
                </a:lnTo>
                <a:lnTo>
                  <a:pt x="1097" y="513"/>
                </a:lnTo>
                <a:lnTo>
                  <a:pt x="1097" y="513"/>
                </a:lnTo>
                <a:lnTo>
                  <a:pt x="1243" y="549"/>
                </a:lnTo>
                <a:lnTo>
                  <a:pt x="1389" y="586"/>
                </a:lnTo>
                <a:lnTo>
                  <a:pt x="1718" y="732"/>
                </a:lnTo>
                <a:lnTo>
                  <a:pt x="1718" y="732"/>
                </a:lnTo>
                <a:lnTo>
                  <a:pt x="1901" y="805"/>
                </a:lnTo>
                <a:lnTo>
                  <a:pt x="2120" y="842"/>
                </a:lnTo>
                <a:lnTo>
                  <a:pt x="2120" y="842"/>
                </a:lnTo>
                <a:lnTo>
                  <a:pt x="2523" y="915"/>
                </a:lnTo>
                <a:lnTo>
                  <a:pt x="2888" y="1061"/>
                </a:lnTo>
                <a:lnTo>
                  <a:pt x="3034" y="1171"/>
                </a:lnTo>
                <a:lnTo>
                  <a:pt x="3180" y="1280"/>
                </a:lnTo>
                <a:lnTo>
                  <a:pt x="3327" y="1390"/>
                </a:lnTo>
                <a:lnTo>
                  <a:pt x="3436" y="1573"/>
                </a:lnTo>
                <a:lnTo>
                  <a:pt x="3436" y="1573"/>
                </a:lnTo>
                <a:lnTo>
                  <a:pt x="3656" y="1792"/>
                </a:lnTo>
                <a:lnTo>
                  <a:pt x="3875" y="1938"/>
                </a:lnTo>
                <a:lnTo>
                  <a:pt x="4094" y="2011"/>
                </a:lnTo>
                <a:lnTo>
                  <a:pt x="4314" y="2011"/>
                </a:lnTo>
                <a:lnTo>
                  <a:pt x="4314" y="2011"/>
                </a:lnTo>
                <a:lnTo>
                  <a:pt x="4606" y="2011"/>
                </a:lnTo>
                <a:lnTo>
                  <a:pt x="4862" y="1975"/>
                </a:lnTo>
                <a:lnTo>
                  <a:pt x="4862" y="1975"/>
                </a:lnTo>
                <a:lnTo>
                  <a:pt x="4935" y="1938"/>
                </a:lnTo>
                <a:lnTo>
                  <a:pt x="5045" y="1902"/>
                </a:lnTo>
                <a:lnTo>
                  <a:pt x="5191" y="1755"/>
                </a:lnTo>
                <a:lnTo>
                  <a:pt x="5191" y="1755"/>
                </a:lnTo>
                <a:lnTo>
                  <a:pt x="5081" y="1573"/>
                </a:lnTo>
                <a:lnTo>
                  <a:pt x="5008" y="1463"/>
                </a:lnTo>
                <a:lnTo>
                  <a:pt x="4935" y="1427"/>
                </a:lnTo>
                <a:lnTo>
                  <a:pt x="4935" y="1427"/>
                </a:lnTo>
                <a:lnTo>
                  <a:pt x="3327" y="659"/>
                </a:lnTo>
                <a:lnTo>
                  <a:pt x="2523" y="293"/>
                </a:lnTo>
                <a:lnTo>
                  <a:pt x="2084" y="147"/>
                </a:lnTo>
                <a:lnTo>
                  <a:pt x="1682" y="38"/>
                </a:lnTo>
                <a:lnTo>
                  <a:pt x="1682" y="38"/>
                </a:lnTo>
                <a:lnTo>
                  <a:pt x="1353" y="1"/>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91"/>
          <p:cNvSpPr/>
          <p:nvPr/>
        </p:nvSpPr>
        <p:spPr>
          <a:xfrm flipH="1">
            <a:off x="5041300" y="-43579"/>
            <a:ext cx="107506" cy="43590"/>
          </a:xfrm>
          <a:custGeom>
            <a:avLst/>
            <a:gdLst/>
            <a:ahLst/>
            <a:cxnLst/>
            <a:rect l="l" t="t" r="r" b="b"/>
            <a:pathLst>
              <a:path w="2888" h="1171" fill="none" extrusionOk="0">
                <a:moveTo>
                  <a:pt x="622" y="1"/>
                </a:moveTo>
                <a:lnTo>
                  <a:pt x="622" y="1"/>
                </a:lnTo>
                <a:lnTo>
                  <a:pt x="585" y="622"/>
                </a:lnTo>
                <a:lnTo>
                  <a:pt x="585" y="622"/>
                </a:lnTo>
                <a:lnTo>
                  <a:pt x="0" y="805"/>
                </a:lnTo>
                <a:lnTo>
                  <a:pt x="0" y="805"/>
                </a:lnTo>
                <a:lnTo>
                  <a:pt x="0" y="914"/>
                </a:lnTo>
                <a:lnTo>
                  <a:pt x="0" y="914"/>
                </a:lnTo>
                <a:lnTo>
                  <a:pt x="695" y="1097"/>
                </a:lnTo>
                <a:lnTo>
                  <a:pt x="1024" y="1170"/>
                </a:lnTo>
                <a:lnTo>
                  <a:pt x="1353" y="1170"/>
                </a:lnTo>
                <a:lnTo>
                  <a:pt x="1353" y="1170"/>
                </a:lnTo>
                <a:lnTo>
                  <a:pt x="1426" y="1170"/>
                </a:lnTo>
                <a:lnTo>
                  <a:pt x="1426" y="1170"/>
                </a:lnTo>
                <a:lnTo>
                  <a:pt x="1791" y="1134"/>
                </a:lnTo>
                <a:lnTo>
                  <a:pt x="2157" y="1061"/>
                </a:lnTo>
                <a:lnTo>
                  <a:pt x="2888" y="841"/>
                </a:lnTo>
                <a:lnTo>
                  <a:pt x="2888" y="841"/>
                </a:lnTo>
                <a:lnTo>
                  <a:pt x="2851" y="695"/>
                </a:lnTo>
                <a:lnTo>
                  <a:pt x="2815" y="549"/>
                </a:lnTo>
                <a:lnTo>
                  <a:pt x="2742" y="439"/>
                </a:lnTo>
                <a:lnTo>
                  <a:pt x="2632" y="366"/>
                </a:lnTo>
                <a:lnTo>
                  <a:pt x="2413" y="220"/>
                </a:lnTo>
                <a:lnTo>
                  <a:pt x="2193" y="147"/>
                </a:lnTo>
                <a:lnTo>
                  <a:pt x="2193" y="147"/>
                </a:lnTo>
                <a:lnTo>
                  <a:pt x="1828" y="74"/>
                </a:lnTo>
                <a:lnTo>
                  <a:pt x="1426" y="37"/>
                </a:lnTo>
                <a:lnTo>
                  <a:pt x="622" y="1"/>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91"/>
          <p:cNvSpPr/>
          <p:nvPr/>
        </p:nvSpPr>
        <p:spPr>
          <a:xfrm flipH="1">
            <a:off x="4840132" y="209760"/>
            <a:ext cx="27249" cy="17719"/>
          </a:xfrm>
          <a:custGeom>
            <a:avLst/>
            <a:gdLst/>
            <a:ahLst/>
            <a:cxnLst/>
            <a:rect l="l" t="t" r="r" b="b"/>
            <a:pathLst>
              <a:path w="732" h="476" fill="none" extrusionOk="0">
                <a:moveTo>
                  <a:pt x="366" y="0"/>
                </a:moveTo>
                <a:lnTo>
                  <a:pt x="366" y="0"/>
                </a:lnTo>
                <a:lnTo>
                  <a:pt x="220" y="37"/>
                </a:lnTo>
                <a:lnTo>
                  <a:pt x="1" y="73"/>
                </a:lnTo>
                <a:lnTo>
                  <a:pt x="1" y="73"/>
                </a:lnTo>
                <a:lnTo>
                  <a:pt x="110" y="329"/>
                </a:lnTo>
                <a:lnTo>
                  <a:pt x="183" y="402"/>
                </a:lnTo>
                <a:lnTo>
                  <a:pt x="220" y="439"/>
                </a:lnTo>
                <a:lnTo>
                  <a:pt x="220" y="439"/>
                </a:lnTo>
                <a:lnTo>
                  <a:pt x="366" y="475"/>
                </a:lnTo>
                <a:lnTo>
                  <a:pt x="366" y="475"/>
                </a:lnTo>
                <a:lnTo>
                  <a:pt x="512" y="475"/>
                </a:lnTo>
                <a:lnTo>
                  <a:pt x="695" y="402"/>
                </a:lnTo>
                <a:lnTo>
                  <a:pt x="695" y="402"/>
                </a:lnTo>
                <a:lnTo>
                  <a:pt x="732" y="293"/>
                </a:lnTo>
                <a:lnTo>
                  <a:pt x="732" y="220"/>
                </a:lnTo>
                <a:lnTo>
                  <a:pt x="732" y="183"/>
                </a:lnTo>
                <a:lnTo>
                  <a:pt x="732" y="183"/>
                </a:lnTo>
                <a:lnTo>
                  <a:pt x="585" y="73"/>
                </a:lnTo>
                <a:lnTo>
                  <a:pt x="403" y="0"/>
                </a:lnTo>
                <a:lnTo>
                  <a:pt x="403" y="0"/>
                </a:lnTo>
                <a:lnTo>
                  <a:pt x="366" y="0"/>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91"/>
          <p:cNvSpPr/>
          <p:nvPr/>
        </p:nvSpPr>
        <p:spPr>
          <a:xfrm flipH="1">
            <a:off x="4633310" y="207043"/>
            <a:ext cx="17719" cy="19059"/>
          </a:xfrm>
          <a:custGeom>
            <a:avLst/>
            <a:gdLst/>
            <a:ahLst/>
            <a:cxnLst/>
            <a:rect l="l" t="t" r="r" b="b"/>
            <a:pathLst>
              <a:path w="476" h="512" fill="none" extrusionOk="0">
                <a:moveTo>
                  <a:pt x="220" y="0"/>
                </a:moveTo>
                <a:lnTo>
                  <a:pt x="220" y="0"/>
                </a:lnTo>
                <a:lnTo>
                  <a:pt x="73" y="219"/>
                </a:lnTo>
                <a:lnTo>
                  <a:pt x="0" y="366"/>
                </a:lnTo>
                <a:lnTo>
                  <a:pt x="0" y="366"/>
                </a:lnTo>
                <a:lnTo>
                  <a:pt x="73" y="475"/>
                </a:lnTo>
                <a:lnTo>
                  <a:pt x="220" y="512"/>
                </a:lnTo>
                <a:lnTo>
                  <a:pt x="220" y="512"/>
                </a:lnTo>
                <a:lnTo>
                  <a:pt x="220" y="512"/>
                </a:lnTo>
                <a:lnTo>
                  <a:pt x="220" y="512"/>
                </a:lnTo>
                <a:lnTo>
                  <a:pt x="366" y="402"/>
                </a:lnTo>
                <a:lnTo>
                  <a:pt x="475" y="256"/>
                </a:lnTo>
                <a:lnTo>
                  <a:pt x="475" y="256"/>
                </a:lnTo>
                <a:lnTo>
                  <a:pt x="220" y="0"/>
                </a:lnTo>
              </a:path>
            </a:pathLst>
          </a:custGeom>
          <a:solidFill>
            <a:schemeClr val="dk1">
              <a:alpha val="4749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77" name="Google Shape;2077;p91"/>
          <p:cNvPicPr preferRelativeResize="0"/>
          <p:nvPr/>
        </p:nvPicPr>
        <p:blipFill rotWithShape="1">
          <a:blip r:embed="rId4">
            <a:alphaModFix amt="41000"/>
          </a:blip>
          <a:srcRect r="60271"/>
          <a:stretch/>
        </p:blipFill>
        <p:spPr>
          <a:xfrm rot="-13" flipH="1">
            <a:off x="3614349" y="-1752895"/>
            <a:ext cx="2636150" cy="4298090"/>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81"/>
        <p:cNvGrpSpPr/>
        <p:nvPr/>
      </p:nvGrpSpPr>
      <p:grpSpPr>
        <a:xfrm>
          <a:off x="0" y="0"/>
          <a:ext cx="0" cy="0"/>
          <a:chOff x="0" y="0"/>
          <a:chExt cx="0" cy="0"/>
        </a:xfrm>
      </p:grpSpPr>
      <p:sp>
        <p:nvSpPr>
          <p:cNvPr id="2082" name="Google Shape;2082;p92"/>
          <p:cNvSpPr txBox="1">
            <a:spLocks noGrp="1"/>
          </p:cNvSpPr>
          <p:nvPr>
            <p:ph type="title"/>
          </p:nvPr>
        </p:nvSpPr>
        <p:spPr>
          <a:xfrm>
            <a:off x="2122200" y="2914850"/>
            <a:ext cx="4899600" cy="128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086"/>
        <p:cNvGrpSpPr/>
        <p:nvPr/>
      </p:nvGrpSpPr>
      <p:grpSpPr>
        <a:xfrm>
          <a:off x="0" y="0"/>
          <a:ext cx="0" cy="0"/>
          <a:chOff x="0" y="0"/>
          <a:chExt cx="0" cy="0"/>
        </a:xfrm>
      </p:grpSpPr>
      <p:sp>
        <p:nvSpPr>
          <p:cNvPr id="2087" name="Google Shape;2087;p93"/>
          <p:cNvSpPr txBox="1">
            <a:spLocks noGrp="1"/>
          </p:cNvSpPr>
          <p:nvPr>
            <p:ph type="title"/>
          </p:nvPr>
        </p:nvSpPr>
        <p:spPr>
          <a:xfrm>
            <a:off x="720000" y="445025"/>
            <a:ext cx="6659100" cy="111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4 causes of the french and indian war</a:t>
            </a:r>
            <a:endParaRPr/>
          </a:p>
        </p:txBody>
      </p:sp>
      <p:sp>
        <p:nvSpPr>
          <p:cNvPr id="2088" name="Google Shape;2088;p93"/>
          <p:cNvSpPr txBox="1">
            <a:spLocks noGrp="1"/>
          </p:cNvSpPr>
          <p:nvPr>
            <p:ph type="title" idx="2"/>
          </p:nvPr>
        </p:nvSpPr>
        <p:spPr>
          <a:xfrm>
            <a:off x="1143370" y="1906550"/>
            <a:ext cx="3308400" cy="3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Conflict</a:t>
            </a:r>
            <a:endParaRPr/>
          </a:p>
        </p:txBody>
      </p:sp>
      <p:sp>
        <p:nvSpPr>
          <p:cNvPr id="2089" name="Google Shape;2089;p93"/>
          <p:cNvSpPr txBox="1">
            <a:spLocks noGrp="1"/>
          </p:cNvSpPr>
          <p:nvPr>
            <p:ph type="subTitle" idx="1"/>
          </p:nvPr>
        </p:nvSpPr>
        <p:spPr>
          <a:xfrm>
            <a:off x="1143370" y="2287907"/>
            <a:ext cx="3308400" cy="77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 It's composed mostly of hydrogen and helium</a:t>
            </a:r>
            <a:endParaRPr/>
          </a:p>
        </p:txBody>
      </p:sp>
      <p:sp>
        <p:nvSpPr>
          <p:cNvPr id="2090" name="Google Shape;2090;p93"/>
          <p:cNvSpPr txBox="1">
            <a:spLocks noGrp="1"/>
          </p:cNvSpPr>
          <p:nvPr>
            <p:ph type="title" idx="3"/>
          </p:nvPr>
        </p:nvSpPr>
        <p:spPr>
          <a:xfrm>
            <a:off x="4858996" y="1906550"/>
            <a:ext cx="3308400" cy="3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Territory</a:t>
            </a:r>
            <a:endParaRPr/>
          </a:p>
        </p:txBody>
      </p:sp>
      <p:sp>
        <p:nvSpPr>
          <p:cNvPr id="2091" name="Google Shape;2091;p93"/>
          <p:cNvSpPr txBox="1">
            <a:spLocks noGrp="1"/>
          </p:cNvSpPr>
          <p:nvPr>
            <p:ph type="subTitle" idx="4"/>
          </p:nvPr>
        </p:nvSpPr>
        <p:spPr>
          <a:xfrm>
            <a:off x="4858997" y="2287906"/>
            <a:ext cx="3308400" cy="77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third planet from the Sun and the only one that harbors life in the Solar System</a:t>
            </a:r>
            <a:endParaRPr/>
          </a:p>
        </p:txBody>
      </p:sp>
      <p:sp>
        <p:nvSpPr>
          <p:cNvPr id="2092" name="Google Shape;2092;p93"/>
          <p:cNvSpPr txBox="1">
            <a:spLocks noGrp="1"/>
          </p:cNvSpPr>
          <p:nvPr>
            <p:ph type="title" idx="5"/>
          </p:nvPr>
        </p:nvSpPr>
        <p:spPr>
          <a:xfrm>
            <a:off x="1143299" y="3223984"/>
            <a:ext cx="3308400" cy="3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Power</a:t>
            </a:r>
            <a:endParaRPr/>
          </a:p>
        </p:txBody>
      </p:sp>
      <p:sp>
        <p:nvSpPr>
          <p:cNvPr id="2093" name="Google Shape;2093;p93"/>
          <p:cNvSpPr txBox="1">
            <a:spLocks noGrp="1"/>
          </p:cNvSpPr>
          <p:nvPr>
            <p:ph type="subTitle" idx="6"/>
          </p:nvPr>
        </p:nvSpPr>
        <p:spPr>
          <a:xfrm>
            <a:off x="1143299" y="3605403"/>
            <a:ext cx="3308400" cy="77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
        <p:nvSpPr>
          <p:cNvPr id="2094" name="Google Shape;2094;p93"/>
          <p:cNvSpPr txBox="1">
            <a:spLocks noGrp="1"/>
          </p:cNvSpPr>
          <p:nvPr>
            <p:ph type="title" idx="7"/>
          </p:nvPr>
        </p:nvSpPr>
        <p:spPr>
          <a:xfrm>
            <a:off x="4858925" y="3223982"/>
            <a:ext cx="3308400" cy="3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Religion</a:t>
            </a:r>
            <a:endParaRPr/>
          </a:p>
        </p:txBody>
      </p:sp>
      <p:sp>
        <p:nvSpPr>
          <p:cNvPr id="2095" name="Google Shape;2095;p93"/>
          <p:cNvSpPr txBox="1">
            <a:spLocks noGrp="1"/>
          </p:cNvSpPr>
          <p:nvPr>
            <p:ph type="subTitle" idx="8"/>
          </p:nvPr>
        </p:nvSpPr>
        <p:spPr>
          <a:xfrm>
            <a:off x="4858926" y="3605400"/>
            <a:ext cx="3308400" cy="77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 and the fourth-largest object in the Solar System </a:t>
            </a: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099"/>
        <p:cNvGrpSpPr/>
        <p:nvPr/>
      </p:nvGrpSpPr>
      <p:grpSpPr>
        <a:xfrm>
          <a:off x="0" y="0"/>
          <a:ext cx="0" cy="0"/>
          <a:chOff x="0" y="0"/>
          <a:chExt cx="0" cy="0"/>
        </a:xfrm>
      </p:grpSpPr>
      <p:sp>
        <p:nvSpPr>
          <p:cNvPr id="2100" name="Google Shape;2100;p94"/>
          <p:cNvSpPr txBox="1">
            <a:spLocks noGrp="1"/>
          </p:cNvSpPr>
          <p:nvPr>
            <p:ph type="title"/>
          </p:nvPr>
        </p:nvSpPr>
        <p:spPr>
          <a:xfrm>
            <a:off x="1071000" y="1387300"/>
            <a:ext cx="6789000" cy="178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a:t>
            </a:r>
            <a:endParaRPr/>
          </a:p>
        </p:txBody>
      </p:sp>
      <p:sp>
        <p:nvSpPr>
          <p:cNvPr id="2101" name="Google Shape;2101;p94"/>
          <p:cNvSpPr txBox="1">
            <a:spLocks noGrp="1"/>
          </p:cNvSpPr>
          <p:nvPr>
            <p:ph type="subTitle" idx="1"/>
          </p:nvPr>
        </p:nvSpPr>
        <p:spPr>
          <a:xfrm>
            <a:off x="1071000" y="3259075"/>
            <a:ext cx="6789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100"/>
                                        </p:tgtEl>
                                        <p:attrNameLst>
                                          <p:attrName>style.visibility</p:attrName>
                                        </p:attrNameLst>
                                      </p:cBhvr>
                                      <p:to>
                                        <p:strVal val="visible"/>
                                      </p:to>
                                    </p:set>
                                    <p:animEffect transition="in" filter="fade">
                                      <p:cBhvr>
                                        <p:cTn id="7" dur="1000"/>
                                        <p:tgtEl>
                                          <p:spTgt spid="210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101"/>
                                        </p:tgtEl>
                                        <p:attrNameLst>
                                          <p:attrName>style.visibility</p:attrName>
                                        </p:attrNameLst>
                                      </p:cBhvr>
                                      <p:to>
                                        <p:strVal val="visible"/>
                                      </p:to>
                                    </p:set>
                                    <p:animEffect transition="in" filter="fade">
                                      <p:cBhvr>
                                        <p:cTn id="11" dur="1000"/>
                                        <p:tgtEl>
                                          <p:spTgt spid="2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105"/>
        <p:cNvGrpSpPr/>
        <p:nvPr/>
      </p:nvGrpSpPr>
      <p:grpSpPr>
        <a:xfrm>
          <a:off x="0" y="0"/>
          <a:ext cx="0" cy="0"/>
          <a:chOff x="0" y="0"/>
          <a:chExt cx="0" cy="0"/>
        </a:xfrm>
      </p:grpSpPr>
      <p:sp>
        <p:nvSpPr>
          <p:cNvPr id="2106" name="Google Shape;2106;p95"/>
          <p:cNvSpPr txBox="1">
            <a:spLocks noGrp="1"/>
          </p:cNvSpPr>
          <p:nvPr>
            <p:ph type="title"/>
          </p:nvPr>
        </p:nvSpPr>
        <p:spPr>
          <a:xfrm>
            <a:off x="2223588" y="670225"/>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2107" name="Google Shape;2107;p95"/>
          <p:cNvSpPr txBox="1">
            <a:spLocks noGrp="1"/>
          </p:cNvSpPr>
          <p:nvPr>
            <p:ph type="subTitle" idx="1"/>
          </p:nvPr>
        </p:nvSpPr>
        <p:spPr>
          <a:xfrm>
            <a:off x="2223600" y="1439125"/>
            <a:ext cx="4696800" cy="30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Jupiter's rotation period</a:t>
            </a:r>
            <a:endParaRPr/>
          </a:p>
        </p:txBody>
      </p:sp>
      <p:sp>
        <p:nvSpPr>
          <p:cNvPr id="2108" name="Google Shape;2108;p95"/>
          <p:cNvSpPr txBox="1">
            <a:spLocks noGrp="1"/>
          </p:cNvSpPr>
          <p:nvPr>
            <p:ph type="title" idx="2"/>
          </p:nvPr>
        </p:nvSpPr>
        <p:spPr>
          <a:xfrm>
            <a:off x="2223588" y="1967931"/>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2109" name="Google Shape;2109;p95"/>
          <p:cNvSpPr txBox="1">
            <a:spLocks noGrp="1"/>
          </p:cNvSpPr>
          <p:nvPr>
            <p:ph type="subTitle" idx="3"/>
          </p:nvPr>
        </p:nvSpPr>
        <p:spPr>
          <a:xfrm>
            <a:off x="2223600" y="2736825"/>
            <a:ext cx="4696800" cy="30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Earths is the Sun’s mass</a:t>
            </a:r>
            <a:endParaRPr/>
          </a:p>
        </p:txBody>
      </p:sp>
      <p:sp>
        <p:nvSpPr>
          <p:cNvPr id="2110" name="Google Shape;2110;p95"/>
          <p:cNvSpPr txBox="1">
            <a:spLocks noGrp="1"/>
          </p:cNvSpPr>
          <p:nvPr>
            <p:ph type="title" idx="4"/>
          </p:nvPr>
        </p:nvSpPr>
        <p:spPr>
          <a:xfrm>
            <a:off x="2223588" y="3265638"/>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2111" name="Google Shape;2111;p95"/>
          <p:cNvSpPr txBox="1">
            <a:spLocks noGrp="1"/>
          </p:cNvSpPr>
          <p:nvPr>
            <p:ph type="subTitle" idx="5"/>
          </p:nvPr>
        </p:nvSpPr>
        <p:spPr>
          <a:xfrm>
            <a:off x="2223600" y="4034549"/>
            <a:ext cx="4696800" cy="300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the distance between Earth and the Moon</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115"/>
        <p:cNvGrpSpPr/>
        <p:nvPr/>
      </p:nvGrpSpPr>
      <p:grpSpPr>
        <a:xfrm>
          <a:off x="0" y="0"/>
          <a:ext cx="0" cy="0"/>
          <a:chOff x="0" y="0"/>
          <a:chExt cx="0" cy="0"/>
        </a:xfrm>
      </p:grpSpPr>
      <p:grpSp>
        <p:nvGrpSpPr>
          <p:cNvPr id="2116" name="Google Shape;2116;p96"/>
          <p:cNvGrpSpPr/>
          <p:nvPr/>
        </p:nvGrpSpPr>
        <p:grpSpPr>
          <a:xfrm>
            <a:off x="1527781" y="1555314"/>
            <a:ext cx="1287888" cy="1286489"/>
            <a:chOff x="1622231" y="1443296"/>
            <a:chExt cx="1287888" cy="1286489"/>
          </a:xfrm>
        </p:grpSpPr>
        <p:grpSp>
          <p:nvGrpSpPr>
            <p:cNvPr id="2117" name="Google Shape;2117;p96"/>
            <p:cNvGrpSpPr/>
            <p:nvPr/>
          </p:nvGrpSpPr>
          <p:grpSpPr>
            <a:xfrm>
              <a:off x="1622231" y="1443296"/>
              <a:ext cx="1287888" cy="1286489"/>
              <a:chOff x="1622231" y="1443296"/>
              <a:chExt cx="1287888" cy="1286489"/>
            </a:xfrm>
          </p:grpSpPr>
          <p:sp>
            <p:nvSpPr>
              <p:cNvPr id="2118" name="Google Shape;2118;p96"/>
              <p:cNvSpPr/>
              <p:nvPr/>
            </p:nvSpPr>
            <p:spPr>
              <a:xfrm rot="5400000">
                <a:off x="1622931" y="1442596"/>
                <a:ext cx="1286489" cy="1287888"/>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96"/>
              <p:cNvSpPr/>
              <p:nvPr/>
            </p:nvSpPr>
            <p:spPr>
              <a:xfrm>
                <a:off x="1623193" y="1443357"/>
                <a:ext cx="1286100" cy="1286100"/>
              </a:xfrm>
              <a:prstGeom prst="blockArc">
                <a:avLst>
                  <a:gd name="adj1" fmla="val 16244138"/>
                  <a:gd name="adj2" fmla="val 8365819"/>
                  <a:gd name="adj3" fmla="val 19176"/>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0" name="Google Shape;2120;p96"/>
            <p:cNvSpPr/>
            <p:nvPr/>
          </p:nvSpPr>
          <p:spPr>
            <a:xfrm rot="5400000">
              <a:off x="1862007" y="1681978"/>
              <a:ext cx="808337" cy="809171"/>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21" name="Google Shape;2121;p96"/>
          <p:cNvPicPr preferRelativeResize="0"/>
          <p:nvPr/>
        </p:nvPicPr>
        <p:blipFill rotWithShape="1">
          <a:blip r:embed="rId3">
            <a:alphaModFix amt="41000"/>
          </a:blip>
          <a:srcRect/>
          <a:stretch/>
        </p:blipFill>
        <p:spPr>
          <a:xfrm rot="-1072238">
            <a:off x="6774603" y="-2627891"/>
            <a:ext cx="6907378" cy="4474208"/>
          </a:xfrm>
          <a:prstGeom prst="rect">
            <a:avLst/>
          </a:prstGeom>
          <a:noFill/>
          <a:ln>
            <a:noFill/>
          </a:ln>
        </p:spPr>
      </p:pic>
      <p:grpSp>
        <p:nvGrpSpPr>
          <p:cNvPr id="2122" name="Google Shape;2122;p96"/>
          <p:cNvGrpSpPr/>
          <p:nvPr/>
        </p:nvGrpSpPr>
        <p:grpSpPr>
          <a:xfrm>
            <a:off x="3926573" y="1553876"/>
            <a:ext cx="1290852" cy="1289449"/>
            <a:chOff x="3926573" y="1441858"/>
            <a:chExt cx="1290852" cy="1289449"/>
          </a:xfrm>
        </p:grpSpPr>
        <p:grpSp>
          <p:nvGrpSpPr>
            <p:cNvPr id="2123" name="Google Shape;2123;p96"/>
            <p:cNvGrpSpPr/>
            <p:nvPr/>
          </p:nvGrpSpPr>
          <p:grpSpPr>
            <a:xfrm>
              <a:off x="3926573" y="1441858"/>
              <a:ext cx="1290852" cy="1289449"/>
              <a:chOff x="3926573" y="1441858"/>
              <a:chExt cx="1290852" cy="1289449"/>
            </a:xfrm>
          </p:grpSpPr>
          <p:sp>
            <p:nvSpPr>
              <p:cNvPr id="2124" name="Google Shape;2124;p96"/>
              <p:cNvSpPr/>
              <p:nvPr/>
            </p:nvSpPr>
            <p:spPr>
              <a:xfrm rot="5400000">
                <a:off x="3927275" y="1441156"/>
                <a:ext cx="1289449" cy="1290852"/>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96"/>
              <p:cNvSpPr/>
              <p:nvPr/>
            </p:nvSpPr>
            <p:spPr>
              <a:xfrm>
                <a:off x="3929249" y="1443394"/>
                <a:ext cx="1285500" cy="1285500"/>
              </a:xfrm>
              <a:prstGeom prst="blockArc">
                <a:avLst>
                  <a:gd name="adj1" fmla="val 16285174"/>
                  <a:gd name="adj2" fmla="val 12029608"/>
                  <a:gd name="adj3" fmla="val 18753"/>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6" name="Google Shape;2126;p96"/>
            <p:cNvSpPr/>
            <p:nvPr/>
          </p:nvSpPr>
          <p:spPr>
            <a:xfrm rot="5400000">
              <a:off x="4167842" y="1681998"/>
              <a:ext cx="808315" cy="809171"/>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96"/>
          <p:cNvGrpSpPr/>
          <p:nvPr/>
        </p:nvGrpSpPr>
        <p:grpSpPr>
          <a:xfrm>
            <a:off x="6328326" y="1553876"/>
            <a:ext cx="1290852" cy="1289449"/>
            <a:chOff x="6404526" y="1441858"/>
            <a:chExt cx="1290852" cy="1289449"/>
          </a:xfrm>
        </p:grpSpPr>
        <p:grpSp>
          <p:nvGrpSpPr>
            <p:cNvPr id="2128" name="Google Shape;2128;p96"/>
            <p:cNvGrpSpPr/>
            <p:nvPr/>
          </p:nvGrpSpPr>
          <p:grpSpPr>
            <a:xfrm>
              <a:off x="6404526" y="1441858"/>
              <a:ext cx="1290852" cy="1289449"/>
              <a:chOff x="6232401" y="1441858"/>
              <a:chExt cx="1290852" cy="1289449"/>
            </a:xfrm>
          </p:grpSpPr>
          <p:sp>
            <p:nvSpPr>
              <p:cNvPr id="2129" name="Google Shape;2129;p96"/>
              <p:cNvSpPr/>
              <p:nvPr/>
            </p:nvSpPr>
            <p:spPr>
              <a:xfrm rot="5400000">
                <a:off x="6233102" y="1441156"/>
                <a:ext cx="1289449" cy="1290852"/>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96"/>
              <p:cNvSpPr/>
              <p:nvPr/>
            </p:nvSpPr>
            <p:spPr>
              <a:xfrm>
                <a:off x="6235077" y="1443394"/>
                <a:ext cx="1285500" cy="1285500"/>
              </a:xfrm>
              <a:prstGeom prst="blockArc">
                <a:avLst>
                  <a:gd name="adj1" fmla="val 16224325"/>
                  <a:gd name="adj2" fmla="val 20502731"/>
                  <a:gd name="adj3" fmla="val 18742"/>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1" name="Google Shape;2131;p96"/>
            <p:cNvSpPr/>
            <p:nvPr/>
          </p:nvSpPr>
          <p:spPr>
            <a:xfrm rot="5400000">
              <a:off x="6645794" y="1681998"/>
              <a:ext cx="808315" cy="809171"/>
            </a:xfrm>
            <a:custGeom>
              <a:avLst/>
              <a:gdLst/>
              <a:ahLst/>
              <a:cxnLst/>
              <a:rect l="l" t="t" r="r" b="b"/>
              <a:pathLst>
                <a:path w="8643" h="8654" extrusionOk="0">
                  <a:moveTo>
                    <a:pt x="4321" y="1"/>
                  </a:moveTo>
                  <a:lnTo>
                    <a:pt x="4091" y="12"/>
                  </a:lnTo>
                  <a:lnTo>
                    <a:pt x="3872" y="24"/>
                  </a:lnTo>
                  <a:lnTo>
                    <a:pt x="3664" y="47"/>
                  </a:lnTo>
                  <a:lnTo>
                    <a:pt x="3446" y="93"/>
                  </a:lnTo>
                  <a:lnTo>
                    <a:pt x="3238" y="139"/>
                  </a:lnTo>
                  <a:lnTo>
                    <a:pt x="3031" y="197"/>
                  </a:lnTo>
                  <a:lnTo>
                    <a:pt x="2835" y="266"/>
                  </a:lnTo>
                  <a:lnTo>
                    <a:pt x="2639" y="346"/>
                  </a:lnTo>
                  <a:lnTo>
                    <a:pt x="2443" y="427"/>
                  </a:lnTo>
                  <a:lnTo>
                    <a:pt x="2259" y="519"/>
                  </a:lnTo>
                  <a:lnTo>
                    <a:pt x="2074" y="623"/>
                  </a:lnTo>
                  <a:lnTo>
                    <a:pt x="1902" y="738"/>
                  </a:lnTo>
                  <a:lnTo>
                    <a:pt x="1729" y="865"/>
                  </a:lnTo>
                  <a:lnTo>
                    <a:pt x="1567" y="992"/>
                  </a:lnTo>
                  <a:lnTo>
                    <a:pt x="1406" y="1130"/>
                  </a:lnTo>
                  <a:lnTo>
                    <a:pt x="1256" y="1268"/>
                  </a:lnTo>
                  <a:lnTo>
                    <a:pt x="1118" y="1418"/>
                  </a:lnTo>
                  <a:lnTo>
                    <a:pt x="980" y="1579"/>
                  </a:lnTo>
                  <a:lnTo>
                    <a:pt x="853" y="1741"/>
                  </a:lnTo>
                  <a:lnTo>
                    <a:pt x="738" y="1913"/>
                  </a:lnTo>
                  <a:lnTo>
                    <a:pt x="623" y="2086"/>
                  </a:lnTo>
                  <a:lnTo>
                    <a:pt x="519" y="2271"/>
                  </a:lnTo>
                  <a:lnTo>
                    <a:pt x="427" y="2455"/>
                  </a:lnTo>
                  <a:lnTo>
                    <a:pt x="335" y="2639"/>
                  </a:lnTo>
                  <a:lnTo>
                    <a:pt x="254" y="2835"/>
                  </a:lnTo>
                  <a:lnTo>
                    <a:pt x="185" y="3043"/>
                  </a:lnTo>
                  <a:lnTo>
                    <a:pt x="127" y="3250"/>
                  </a:lnTo>
                  <a:lnTo>
                    <a:pt x="81" y="3457"/>
                  </a:lnTo>
                  <a:lnTo>
                    <a:pt x="46" y="3665"/>
                  </a:lnTo>
                  <a:lnTo>
                    <a:pt x="12" y="3884"/>
                  </a:lnTo>
                  <a:lnTo>
                    <a:pt x="0" y="4103"/>
                  </a:lnTo>
                  <a:lnTo>
                    <a:pt x="0" y="4322"/>
                  </a:lnTo>
                  <a:lnTo>
                    <a:pt x="0" y="4552"/>
                  </a:lnTo>
                  <a:lnTo>
                    <a:pt x="12" y="4771"/>
                  </a:lnTo>
                  <a:lnTo>
                    <a:pt x="46" y="4990"/>
                  </a:lnTo>
                  <a:lnTo>
                    <a:pt x="81" y="5197"/>
                  </a:lnTo>
                  <a:lnTo>
                    <a:pt x="127" y="5405"/>
                  </a:lnTo>
                  <a:lnTo>
                    <a:pt x="185" y="5612"/>
                  </a:lnTo>
                  <a:lnTo>
                    <a:pt x="254" y="5808"/>
                  </a:lnTo>
                  <a:lnTo>
                    <a:pt x="335" y="6004"/>
                  </a:lnTo>
                  <a:lnTo>
                    <a:pt x="427" y="6200"/>
                  </a:lnTo>
                  <a:lnTo>
                    <a:pt x="519" y="6384"/>
                  </a:lnTo>
                  <a:lnTo>
                    <a:pt x="623" y="6568"/>
                  </a:lnTo>
                  <a:lnTo>
                    <a:pt x="738" y="6741"/>
                  </a:lnTo>
                  <a:lnTo>
                    <a:pt x="853" y="6914"/>
                  </a:lnTo>
                  <a:lnTo>
                    <a:pt x="980" y="7075"/>
                  </a:lnTo>
                  <a:lnTo>
                    <a:pt x="1118" y="7237"/>
                  </a:lnTo>
                  <a:lnTo>
                    <a:pt x="1256" y="7386"/>
                  </a:lnTo>
                  <a:lnTo>
                    <a:pt x="1406" y="7525"/>
                  </a:lnTo>
                  <a:lnTo>
                    <a:pt x="1567" y="7663"/>
                  </a:lnTo>
                  <a:lnTo>
                    <a:pt x="1729" y="7790"/>
                  </a:lnTo>
                  <a:lnTo>
                    <a:pt x="1902" y="7905"/>
                  </a:lnTo>
                  <a:lnTo>
                    <a:pt x="2074" y="8020"/>
                  </a:lnTo>
                  <a:lnTo>
                    <a:pt x="2259" y="8124"/>
                  </a:lnTo>
                  <a:lnTo>
                    <a:pt x="2443" y="8228"/>
                  </a:lnTo>
                  <a:lnTo>
                    <a:pt x="2639" y="8308"/>
                  </a:lnTo>
                  <a:lnTo>
                    <a:pt x="2835" y="8389"/>
                  </a:lnTo>
                  <a:lnTo>
                    <a:pt x="3031" y="8458"/>
                  </a:lnTo>
                  <a:lnTo>
                    <a:pt x="3238" y="8516"/>
                  </a:lnTo>
                  <a:lnTo>
                    <a:pt x="3446" y="8562"/>
                  </a:lnTo>
                  <a:lnTo>
                    <a:pt x="3664" y="8596"/>
                  </a:lnTo>
                  <a:lnTo>
                    <a:pt x="3872" y="8631"/>
                  </a:lnTo>
                  <a:lnTo>
                    <a:pt x="4091" y="8642"/>
                  </a:lnTo>
                  <a:lnTo>
                    <a:pt x="4321" y="8654"/>
                  </a:lnTo>
                  <a:lnTo>
                    <a:pt x="4540" y="8642"/>
                  </a:lnTo>
                  <a:lnTo>
                    <a:pt x="4759" y="8631"/>
                  </a:lnTo>
                  <a:lnTo>
                    <a:pt x="4978" y="8596"/>
                  </a:lnTo>
                  <a:lnTo>
                    <a:pt x="5185" y="8562"/>
                  </a:lnTo>
                  <a:lnTo>
                    <a:pt x="5404" y="8516"/>
                  </a:lnTo>
                  <a:lnTo>
                    <a:pt x="5600" y="8458"/>
                  </a:lnTo>
                  <a:lnTo>
                    <a:pt x="5808" y="8389"/>
                  </a:lnTo>
                  <a:lnTo>
                    <a:pt x="6003" y="8308"/>
                  </a:lnTo>
                  <a:lnTo>
                    <a:pt x="6188" y="8228"/>
                  </a:lnTo>
                  <a:lnTo>
                    <a:pt x="6384" y="8124"/>
                  </a:lnTo>
                  <a:lnTo>
                    <a:pt x="6557" y="8020"/>
                  </a:lnTo>
                  <a:lnTo>
                    <a:pt x="6741" y="7905"/>
                  </a:lnTo>
                  <a:lnTo>
                    <a:pt x="6902" y="7790"/>
                  </a:lnTo>
                  <a:lnTo>
                    <a:pt x="7063" y="7663"/>
                  </a:lnTo>
                  <a:lnTo>
                    <a:pt x="7225" y="7525"/>
                  </a:lnTo>
                  <a:lnTo>
                    <a:pt x="7375" y="7386"/>
                  </a:lnTo>
                  <a:lnTo>
                    <a:pt x="7513" y="7237"/>
                  </a:lnTo>
                  <a:lnTo>
                    <a:pt x="7651" y="7075"/>
                  </a:lnTo>
                  <a:lnTo>
                    <a:pt x="7778" y="6914"/>
                  </a:lnTo>
                  <a:lnTo>
                    <a:pt x="7905" y="6741"/>
                  </a:lnTo>
                  <a:lnTo>
                    <a:pt x="8020" y="6568"/>
                  </a:lnTo>
                  <a:lnTo>
                    <a:pt x="8124" y="6384"/>
                  </a:lnTo>
                  <a:lnTo>
                    <a:pt x="8216" y="6200"/>
                  </a:lnTo>
                  <a:lnTo>
                    <a:pt x="8296" y="6004"/>
                  </a:lnTo>
                  <a:lnTo>
                    <a:pt x="8377" y="5808"/>
                  </a:lnTo>
                  <a:lnTo>
                    <a:pt x="8446" y="5612"/>
                  </a:lnTo>
                  <a:lnTo>
                    <a:pt x="8504" y="5405"/>
                  </a:lnTo>
                  <a:lnTo>
                    <a:pt x="8550" y="5197"/>
                  </a:lnTo>
                  <a:lnTo>
                    <a:pt x="8596" y="4990"/>
                  </a:lnTo>
                  <a:lnTo>
                    <a:pt x="8619" y="4771"/>
                  </a:lnTo>
                  <a:lnTo>
                    <a:pt x="8630" y="4552"/>
                  </a:lnTo>
                  <a:lnTo>
                    <a:pt x="8642" y="4322"/>
                  </a:lnTo>
                  <a:lnTo>
                    <a:pt x="8630" y="4103"/>
                  </a:lnTo>
                  <a:lnTo>
                    <a:pt x="8619" y="3884"/>
                  </a:lnTo>
                  <a:lnTo>
                    <a:pt x="8596" y="3665"/>
                  </a:lnTo>
                  <a:lnTo>
                    <a:pt x="8550" y="3457"/>
                  </a:lnTo>
                  <a:lnTo>
                    <a:pt x="8504" y="3250"/>
                  </a:lnTo>
                  <a:lnTo>
                    <a:pt x="8446" y="3043"/>
                  </a:lnTo>
                  <a:lnTo>
                    <a:pt x="8377" y="2835"/>
                  </a:lnTo>
                  <a:lnTo>
                    <a:pt x="8296" y="2639"/>
                  </a:lnTo>
                  <a:lnTo>
                    <a:pt x="8216" y="2455"/>
                  </a:lnTo>
                  <a:lnTo>
                    <a:pt x="8124" y="2271"/>
                  </a:lnTo>
                  <a:lnTo>
                    <a:pt x="8020" y="2086"/>
                  </a:lnTo>
                  <a:lnTo>
                    <a:pt x="7905" y="1913"/>
                  </a:lnTo>
                  <a:lnTo>
                    <a:pt x="7778" y="1741"/>
                  </a:lnTo>
                  <a:lnTo>
                    <a:pt x="7651" y="1579"/>
                  </a:lnTo>
                  <a:lnTo>
                    <a:pt x="7513" y="1418"/>
                  </a:lnTo>
                  <a:lnTo>
                    <a:pt x="7375" y="1268"/>
                  </a:lnTo>
                  <a:lnTo>
                    <a:pt x="7225" y="1130"/>
                  </a:lnTo>
                  <a:lnTo>
                    <a:pt x="7063" y="992"/>
                  </a:lnTo>
                  <a:lnTo>
                    <a:pt x="6902" y="865"/>
                  </a:lnTo>
                  <a:lnTo>
                    <a:pt x="6741" y="738"/>
                  </a:lnTo>
                  <a:lnTo>
                    <a:pt x="6557" y="623"/>
                  </a:lnTo>
                  <a:lnTo>
                    <a:pt x="6384" y="519"/>
                  </a:lnTo>
                  <a:lnTo>
                    <a:pt x="6188" y="427"/>
                  </a:lnTo>
                  <a:lnTo>
                    <a:pt x="6003" y="346"/>
                  </a:lnTo>
                  <a:lnTo>
                    <a:pt x="5808" y="266"/>
                  </a:lnTo>
                  <a:lnTo>
                    <a:pt x="5600" y="197"/>
                  </a:lnTo>
                  <a:lnTo>
                    <a:pt x="5404" y="139"/>
                  </a:lnTo>
                  <a:lnTo>
                    <a:pt x="5185" y="93"/>
                  </a:lnTo>
                  <a:lnTo>
                    <a:pt x="4978" y="47"/>
                  </a:lnTo>
                  <a:lnTo>
                    <a:pt x="4759" y="24"/>
                  </a:lnTo>
                  <a:lnTo>
                    <a:pt x="4540" y="12"/>
                  </a:lnTo>
                  <a:lnTo>
                    <a:pt x="4321" y="1"/>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2" name="Google Shape;2132;p96"/>
          <p:cNvSpPr txBox="1">
            <a:spLocks noGrp="1"/>
          </p:cNvSpPr>
          <p:nvPr>
            <p:ph type="title" idx="6"/>
          </p:nvPr>
        </p:nvSpPr>
        <p:spPr>
          <a:xfrm>
            <a:off x="1525075" y="1995456"/>
            <a:ext cx="12906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65%</a:t>
            </a:r>
            <a:endParaRPr/>
          </a:p>
        </p:txBody>
      </p:sp>
      <p:sp>
        <p:nvSpPr>
          <p:cNvPr id="2133" name="Google Shape;2133;p96"/>
          <p:cNvSpPr txBox="1">
            <a:spLocks noGrp="1"/>
          </p:cNvSpPr>
          <p:nvPr>
            <p:ph type="title"/>
          </p:nvPr>
        </p:nvSpPr>
        <p:spPr>
          <a:xfrm>
            <a:off x="1177375" y="2999849"/>
            <a:ext cx="198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2134" name="Google Shape;2134;p96"/>
          <p:cNvSpPr txBox="1">
            <a:spLocks noGrp="1"/>
          </p:cNvSpPr>
          <p:nvPr>
            <p:ph type="subTitle" idx="1"/>
          </p:nvPr>
        </p:nvSpPr>
        <p:spPr>
          <a:xfrm>
            <a:off x="1177375" y="362657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smallest planet</a:t>
            </a:r>
            <a:endParaRPr/>
          </a:p>
        </p:txBody>
      </p:sp>
      <p:sp>
        <p:nvSpPr>
          <p:cNvPr id="2135" name="Google Shape;2135;p96"/>
          <p:cNvSpPr txBox="1">
            <a:spLocks noGrp="1"/>
          </p:cNvSpPr>
          <p:nvPr>
            <p:ph type="title" idx="2"/>
          </p:nvPr>
        </p:nvSpPr>
        <p:spPr>
          <a:xfrm>
            <a:off x="3578947" y="2999849"/>
            <a:ext cx="198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2136" name="Google Shape;2136;p96"/>
          <p:cNvSpPr txBox="1">
            <a:spLocks noGrp="1"/>
          </p:cNvSpPr>
          <p:nvPr>
            <p:ph type="subTitle" idx="3"/>
          </p:nvPr>
        </p:nvSpPr>
        <p:spPr>
          <a:xfrm>
            <a:off x="3578947" y="362657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137" name="Google Shape;2137;p96"/>
          <p:cNvSpPr txBox="1">
            <a:spLocks noGrp="1"/>
          </p:cNvSpPr>
          <p:nvPr>
            <p:ph type="title" idx="4"/>
          </p:nvPr>
        </p:nvSpPr>
        <p:spPr>
          <a:xfrm>
            <a:off x="5980575" y="2999849"/>
            <a:ext cx="1986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2138" name="Google Shape;2138;p96"/>
          <p:cNvSpPr txBox="1">
            <a:spLocks noGrp="1"/>
          </p:cNvSpPr>
          <p:nvPr>
            <p:ph type="subTitle" idx="5"/>
          </p:nvPr>
        </p:nvSpPr>
        <p:spPr>
          <a:xfrm>
            <a:off x="5980576" y="3626575"/>
            <a:ext cx="19860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2139" name="Google Shape;2139;p96"/>
          <p:cNvSpPr txBox="1">
            <a:spLocks noGrp="1"/>
          </p:cNvSpPr>
          <p:nvPr>
            <p:ph type="title" idx="7"/>
          </p:nvPr>
        </p:nvSpPr>
        <p:spPr>
          <a:xfrm>
            <a:off x="3926700" y="1995456"/>
            <a:ext cx="12906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80%</a:t>
            </a:r>
            <a:endParaRPr/>
          </a:p>
        </p:txBody>
      </p:sp>
      <p:sp>
        <p:nvSpPr>
          <p:cNvPr id="2140" name="Google Shape;2140;p96"/>
          <p:cNvSpPr txBox="1">
            <a:spLocks noGrp="1"/>
          </p:cNvSpPr>
          <p:nvPr>
            <p:ph type="title" idx="8"/>
          </p:nvPr>
        </p:nvSpPr>
        <p:spPr>
          <a:xfrm>
            <a:off x="6328325" y="1995456"/>
            <a:ext cx="12906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a:t>
            </a:r>
            <a:endParaRPr/>
          </a:p>
        </p:txBody>
      </p:sp>
      <p:sp>
        <p:nvSpPr>
          <p:cNvPr id="2141" name="Google Shape;2141;p96"/>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Percentages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145"/>
        <p:cNvGrpSpPr/>
        <p:nvPr/>
      </p:nvGrpSpPr>
      <p:grpSpPr>
        <a:xfrm>
          <a:off x="0" y="0"/>
          <a:ext cx="0" cy="0"/>
          <a:chOff x="0" y="0"/>
          <a:chExt cx="0" cy="0"/>
        </a:xfrm>
      </p:grpSpPr>
      <p:sp>
        <p:nvSpPr>
          <p:cNvPr id="2146" name="Google Shape;2146;p9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this graph</a:t>
            </a:r>
            <a:endParaRPr/>
          </a:p>
        </p:txBody>
      </p:sp>
      <p:sp>
        <p:nvSpPr>
          <p:cNvPr id="2147" name="Google Shape;2147;p97"/>
          <p:cNvSpPr txBox="1"/>
          <p:nvPr/>
        </p:nvSpPr>
        <p:spPr>
          <a:xfrm>
            <a:off x="1061875" y="1585037"/>
            <a:ext cx="2206500" cy="36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accent1"/>
                </a:solidFill>
                <a:latin typeface="Inknut Antiqua"/>
                <a:ea typeface="Inknut Antiqua"/>
                <a:cs typeface="Inknut Antiqua"/>
                <a:sym typeface="Inknut Antiqua"/>
              </a:rPr>
              <a:t>Venus</a:t>
            </a:r>
            <a:endParaRPr sz="2000" b="1">
              <a:solidFill>
                <a:schemeClr val="accent1"/>
              </a:solidFill>
              <a:latin typeface="Inknut Antiqua"/>
              <a:ea typeface="Inknut Antiqua"/>
              <a:cs typeface="Inknut Antiqua"/>
              <a:sym typeface="Inknut Antiqua"/>
            </a:endParaRPr>
          </a:p>
        </p:txBody>
      </p:sp>
      <p:sp>
        <p:nvSpPr>
          <p:cNvPr id="2148" name="Google Shape;2148;p97"/>
          <p:cNvSpPr txBox="1"/>
          <p:nvPr/>
        </p:nvSpPr>
        <p:spPr>
          <a:xfrm>
            <a:off x="1061875" y="1964613"/>
            <a:ext cx="22065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Venus is the second planet from the Sun</a:t>
            </a:r>
            <a:endParaRPr>
              <a:solidFill>
                <a:schemeClr val="accent1"/>
              </a:solidFill>
              <a:latin typeface="Work Sans"/>
              <a:ea typeface="Work Sans"/>
              <a:cs typeface="Work Sans"/>
              <a:sym typeface="Work Sans"/>
            </a:endParaRPr>
          </a:p>
        </p:txBody>
      </p:sp>
      <p:sp>
        <p:nvSpPr>
          <p:cNvPr id="2149" name="Google Shape;2149;p97"/>
          <p:cNvSpPr txBox="1"/>
          <p:nvPr/>
        </p:nvSpPr>
        <p:spPr>
          <a:xfrm>
            <a:off x="5875626" y="1585037"/>
            <a:ext cx="2206500" cy="362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accent1"/>
                </a:solidFill>
                <a:latin typeface="Inknut Antiqua"/>
                <a:ea typeface="Inknut Antiqua"/>
                <a:cs typeface="Inknut Antiqua"/>
                <a:sym typeface="Inknut Antiqua"/>
              </a:rPr>
              <a:t>Mars</a:t>
            </a:r>
            <a:endParaRPr sz="2000" b="1">
              <a:solidFill>
                <a:schemeClr val="accent1"/>
              </a:solidFill>
              <a:latin typeface="Inknut Antiqua"/>
              <a:ea typeface="Inknut Antiqua"/>
              <a:cs typeface="Inknut Antiqua"/>
              <a:sym typeface="Inknut Antiqua"/>
            </a:endParaRPr>
          </a:p>
        </p:txBody>
      </p:sp>
      <p:sp>
        <p:nvSpPr>
          <p:cNvPr id="2150" name="Google Shape;2150;p97"/>
          <p:cNvSpPr txBox="1"/>
          <p:nvPr/>
        </p:nvSpPr>
        <p:spPr>
          <a:xfrm>
            <a:off x="5875626" y="1964613"/>
            <a:ext cx="22065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Mars is actually a cold place. It’s full of iron</a:t>
            </a:r>
            <a:endParaRPr>
              <a:solidFill>
                <a:schemeClr val="accent1"/>
              </a:solidFill>
              <a:latin typeface="Work Sans"/>
              <a:ea typeface="Work Sans"/>
              <a:cs typeface="Work Sans"/>
              <a:sym typeface="Work Sans"/>
            </a:endParaRPr>
          </a:p>
        </p:txBody>
      </p:sp>
      <p:sp>
        <p:nvSpPr>
          <p:cNvPr id="2151" name="Google Shape;2151;p97"/>
          <p:cNvSpPr txBox="1"/>
          <p:nvPr/>
        </p:nvSpPr>
        <p:spPr>
          <a:xfrm>
            <a:off x="1061875" y="2929148"/>
            <a:ext cx="2206500" cy="36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accent1"/>
                </a:solidFill>
                <a:latin typeface="Inknut Antiqua"/>
                <a:ea typeface="Inknut Antiqua"/>
                <a:cs typeface="Inknut Antiqua"/>
                <a:sym typeface="Inknut Antiqua"/>
              </a:rPr>
              <a:t>Mercury</a:t>
            </a:r>
            <a:endParaRPr sz="2000" b="1">
              <a:solidFill>
                <a:schemeClr val="accent1"/>
              </a:solidFill>
              <a:latin typeface="Inknut Antiqua"/>
              <a:ea typeface="Inknut Antiqua"/>
              <a:cs typeface="Inknut Antiqua"/>
              <a:sym typeface="Inknut Antiqua"/>
            </a:endParaRPr>
          </a:p>
        </p:txBody>
      </p:sp>
      <p:sp>
        <p:nvSpPr>
          <p:cNvPr id="2152" name="Google Shape;2152;p97"/>
          <p:cNvSpPr txBox="1"/>
          <p:nvPr/>
        </p:nvSpPr>
        <p:spPr>
          <a:xfrm>
            <a:off x="1061875" y="3308799"/>
            <a:ext cx="22065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Mercury is the closest planet to the Sun</a:t>
            </a:r>
            <a:endParaRPr>
              <a:solidFill>
                <a:schemeClr val="accent1"/>
              </a:solidFill>
              <a:latin typeface="Work Sans"/>
              <a:ea typeface="Work Sans"/>
              <a:cs typeface="Work Sans"/>
              <a:sym typeface="Work Sans"/>
            </a:endParaRPr>
          </a:p>
        </p:txBody>
      </p:sp>
      <p:sp>
        <p:nvSpPr>
          <p:cNvPr id="2153" name="Google Shape;2153;p97"/>
          <p:cNvSpPr txBox="1"/>
          <p:nvPr/>
        </p:nvSpPr>
        <p:spPr>
          <a:xfrm>
            <a:off x="5875626" y="2929148"/>
            <a:ext cx="2206500" cy="362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accent1"/>
                </a:solidFill>
                <a:latin typeface="Inknut Antiqua"/>
                <a:ea typeface="Inknut Antiqua"/>
                <a:cs typeface="Inknut Antiqua"/>
                <a:sym typeface="Inknut Antiqua"/>
              </a:rPr>
              <a:t>Saturn</a:t>
            </a:r>
            <a:endParaRPr sz="2000" b="1">
              <a:solidFill>
                <a:schemeClr val="accent1"/>
              </a:solidFill>
              <a:latin typeface="Inknut Antiqua"/>
              <a:ea typeface="Inknut Antiqua"/>
              <a:cs typeface="Inknut Antiqua"/>
              <a:sym typeface="Inknut Antiqua"/>
            </a:endParaRPr>
          </a:p>
        </p:txBody>
      </p:sp>
      <p:sp>
        <p:nvSpPr>
          <p:cNvPr id="2154" name="Google Shape;2154;p97"/>
          <p:cNvSpPr txBox="1"/>
          <p:nvPr/>
        </p:nvSpPr>
        <p:spPr>
          <a:xfrm>
            <a:off x="5875626" y="3308799"/>
            <a:ext cx="22065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Saturn is composed of hydrogen and helium</a:t>
            </a:r>
            <a:endParaRPr>
              <a:solidFill>
                <a:schemeClr val="accent1"/>
              </a:solidFill>
              <a:latin typeface="Work Sans"/>
              <a:ea typeface="Work Sans"/>
              <a:cs typeface="Work Sans"/>
              <a:sym typeface="Work Sans"/>
            </a:endParaRPr>
          </a:p>
        </p:txBody>
      </p:sp>
      <p:sp>
        <p:nvSpPr>
          <p:cNvPr id="2155" name="Google Shape;2155;p97"/>
          <p:cNvSpPr/>
          <p:nvPr/>
        </p:nvSpPr>
        <p:spPr>
          <a:xfrm>
            <a:off x="721350" y="1373188"/>
            <a:ext cx="226800" cy="226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97"/>
          <p:cNvSpPr/>
          <p:nvPr/>
        </p:nvSpPr>
        <p:spPr>
          <a:xfrm>
            <a:off x="721350" y="2737048"/>
            <a:ext cx="226800" cy="226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97"/>
          <p:cNvSpPr/>
          <p:nvPr/>
        </p:nvSpPr>
        <p:spPr>
          <a:xfrm>
            <a:off x="8195850" y="1373188"/>
            <a:ext cx="226800" cy="226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97"/>
          <p:cNvSpPr/>
          <p:nvPr/>
        </p:nvSpPr>
        <p:spPr>
          <a:xfrm>
            <a:off x="8195850" y="2737048"/>
            <a:ext cx="226800" cy="226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97"/>
          <p:cNvSpPr txBox="1"/>
          <p:nvPr/>
        </p:nvSpPr>
        <p:spPr>
          <a:xfrm>
            <a:off x="1061875" y="1216912"/>
            <a:ext cx="2206500" cy="36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accent1"/>
                </a:solidFill>
                <a:latin typeface="Inknut Antiqua"/>
                <a:ea typeface="Inknut Antiqua"/>
                <a:cs typeface="Inknut Antiqua"/>
                <a:sym typeface="Inknut Antiqua"/>
              </a:rPr>
              <a:t>20%</a:t>
            </a:r>
            <a:endParaRPr sz="2000" b="1">
              <a:solidFill>
                <a:schemeClr val="accent1"/>
              </a:solidFill>
              <a:latin typeface="Inknut Antiqua"/>
              <a:ea typeface="Inknut Antiqua"/>
              <a:cs typeface="Inknut Antiqua"/>
              <a:sym typeface="Inknut Antiqua"/>
            </a:endParaRPr>
          </a:p>
        </p:txBody>
      </p:sp>
      <p:sp>
        <p:nvSpPr>
          <p:cNvPr id="2160" name="Google Shape;2160;p97"/>
          <p:cNvSpPr txBox="1"/>
          <p:nvPr/>
        </p:nvSpPr>
        <p:spPr>
          <a:xfrm>
            <a:off x="5875626" y="1216912"/>
            <a:ext cx="2206500" cy="362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accent1"/>
                </a:solidFill>
                <a:latin typeface="Inknut Antiqua"/>
                <a:ea typeface="Inknut Antiqua"/>
                <a:cs typeface="Inknut Antiqua"/>
                <a:sym typeface="Inknut Antiqua"/>
              </a:rPr>
              <a:t>30%</a:t>
            </a:r>
            <a:endParaRPr sz="2000" b="1">
              <a:solidFill>
                <a:schemeClr val="accent1"/>
              </a:solidFill>
              <a:latin typeface="Inknut Antiqua"/>
              <a:ea typeface="Inknut Antiqua"/>
              <a:cs typeface="Inknut Antiqua"/>
              <a:sym typeface="Inknut Antiqua"/>
            </a:endParaRPr>
          </a:p>
        </p:txBody>
      </p:sp>
      <p:sp>
        <p:nvSpPr>
          <p:cNvPr id="2161" name="Google Shape;2161;p97"/>
          <p:cNvSpPr txBox="1"/>
          <p:nvPr/>
        </p:nvSpPr>
        <p:spPr>
          <a:xfrm>
            <a:off x="1061875" y="2561023"/>
            <a:ext cx="2206500" cy="36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b="1">
                <a:solidFill>
                  <a:schemeClr val="accent1"/>
                </a:solidFill>
                <a:latin typeface="Inknut Antiqua"/>
                <a:ea typeface="Inknut Antiqua"/>
                <a:cs typeface="Inknut Antiqua"/>
                <a:sym typeface="Inknut Antiqua"/>
              </a:rPr>
              <a:t>35%</a:t>
            </a:r>
            <a:endParaRPr sz="2000" b="1">
              <a:solidFill>
                <a:schemeClr val="accent1"/>
              </a:solidFill>
              <a:latin typeface="Inknut Antiqua"/>
              <a:ea typeface="Inknut Antiqua"/>
              <a:cs typeface="Inknut Antiqua"/>
              <a:sym typeface="Inknut Antiqua"/>
            </a:endParaRPr>
          </a:p>
        </p:txBody>
      </p:sp>
      <p:sp>
        <p:nvSpPr>
          <p:cNvPr id="2162" name="Google Shape;2162;p97"/>
          <p:cNvSpPr txBox="1"/>
          <p:nvPr/>
        </p:nvSpPr>
        <p:spPr>
          <a:xfrm>
            <a:off x="5875626" y="2561023"/>
            <a:ext cx="2206500" cy="362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b="1">
                <a:solidFill>
                  <a:schemeClr val="accent1"/>
                </a:solidFill>
                <a:latin typeface="Inknut Antiqua"/>
                <a:ea typeface="Inknut Antiqua"/>
                <a:cs typeface="Inknut Antiqua"/>
                <a:sym typeface="Inknut Antiqua"/>
              </a:rPr>
              <a:t>15%</a:t>
            </a:r>
            <a:endParaRPr sz="2000" b="1">
              <a:solidFill>
                <a:schemeClr val="accent1"/>
              </a:solidFill>
              <a:latin typeface="Inknut Antiqua"/>
              <a:ea typeface="Inknut Antiqua"/>
              <a:cs typeface="Inknut Antiqua"/>
              <a:sym typeface="Inknut Antiqua"/>
            </a:endParaRPr>
          </a:p>
        </p:txBody>
      </p:sp>
      <p:sp>
        <p:nvSpPr>
          <p:cNvPr id="2163" name="Google Shape;2163;p97"/>
          <p:cNvSpPr txBox="1">
            <a:spLocks noGrp="1"/>
          </p:cNvSpPr>
          <p:nvPr>
            <p:ph type="subTitle" idx="4294967295"/>
          </p:nvPr>
        </p:nvSpPr>
        <p:spPr>
          <a:xfrm>
            <a:off x="1340100" y="4151400"/>
            <a:ext cx="6463800" cy="362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t>Follow the link in the graph to modify its data and then paste the new one here. </a:t>
            </a:r>
            <a:r>
              <a:rPr lang="en" sz="1200" b="1">
                <a:uFill>
                  <a:noFill/>
                </a:uFill>
                <a:hlinkClick r:id="rId3"/>
              </a:rPr>
              <a:t>For more info, click here</a:t>
            </a:r>
            <a:endParaRPr sz="1200" b="1"/>
          </a:p>
        </p:txBody>
      </p:sp>
      <p:pic>
        <p:nvPicPr>
          <p:cNvPr id="2164" name="Google Shape;2164;p97" title="Gráfico">
            <a:hlinkClick r:id="rId4"/>
          </p:cNvPr>
          <p:cNvPicPr preferRelativeResize="0"/>
          <p:nvPr/>
        </p:nvPicPr>
        <p:blipFill>
          <a:blip r:embed="rId5">
            <a:alphaModFix/>
          </a:blip>
          <a:stretch>
            <a:fillRect/>
          </a:stretch>
        </p:blipFill>
        <p:spPr>
          <a:xfrm>
            <a:off x="3138000" y="1234134"/>
            <a:ext cx="2868000" cy="2829856"/>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168"/>
        <p:cNvGrpSpPr/>
        <p:nvPr/>
      </p:nvGrpSpPr>
      <p:grpSpPr>
        <a:xfrm>
          <a:off x="0" y="0"/>
          <a:ext cx="0" cy="0"/>
          <a:chOff x="0" y="0"/>
          <a:chExt cx="0" cy="0"/>
        </a:xfrm>
      </p:grpSpPr>
      <p:sp>
        <p:nvSpPr>
          <p:cNvPr id="2169" name="Google Shape;2169;p98"/>
          <p:cNvSpPr txBox="1">
            <a:spLocks noGrp="1"/>
          </p:cNvSpPr>
          <p:nvPr>
            <p:ph type="title"/>
          </p:nvPr>
        </p:nvSpPr>
        <p:spPr>
          <a:xfrm>
            <a:off x="724325" y="445025"/>
            <a:ext cx="7709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studies</a:t>
            </a:r>
            <a:endParaRPr/>
          </a:p>
          <a:p>
            <a:pPr marL="0" lvl="0" indent="0" algn="ctr" rtl="0">
              <a:spcBef>
                <a:spcPts val="0"/>
              </a:spcBef>
              <a:spcAft>
                <a:spcPts val="0"/>
              </a:spcAft>
              <a:buNone/>
            </a:pPr>
            <a:r>
              <a:rPr lang="en"/>
              <a:t>subject report</a:t>
            </a:r>
            <a:endParaRPr/>
          </a:p>
        </p:txBody>
      </p:sp>
      <p:graphicFrame>
        <p:nvGraphicFramePr>
          <p:cNvPr id="2170" name="Google Shape;2170;p98"/>
          <p:cNvGraphicFramePr/>
          <p:nvPr/>
        </p:nvGraphicFramePr>
        <p:xfrm>
          <a:off x="1148550" y="2074400"/>
          <a:ext cx="6846875" cy="1795400"/>
        </p:xfrm>
        <a:graphic>
          <a:graphicData uri="http://schemas.openxmlformats.org/drawingml/2006/table">
            <a:tbl>
              <a:tblPr>
                <a:noFill/>
                <a:tableStyleId>{BAA7B5FF-0461-425F-AE4D-C83AFE2641AC}</a:tableStyleId>
              </a:tblPr>
              <a:tblGrid>
                <a:gridCol w="1402725">
                  <a:extLst>
                    <a:ext uri="{9D8B030D-6E8A-4147-A177-3AD203B41FA5}">
                      <a16:colId xmlns:a16="http://schemas.microsoft.com/office/drawing/2014/main" val="20000"/>
                    </a:ext>
                  </a:extLst>
                </a:gridCol>
                <a:gridCol w="1604725">
                  <a:extLst>
                    <a:ext uri="{9D8B030D-6E8A-4147-A177-3AD203B41FA5}">
                      <a16:colId xmlns:a16="http://schemas.microsoft.com/office/drawing/2014/main" val="20001"/>
                    </a:ext>
                  </a:extLst>
                </a:gridCol>
                <a:gridCol w="3839425">
                  <a:extLst>
                    <a:ext uri="{9D8B030D-6E8A-4147-A177-3AD203B41FA5}">
                      <a16:colId xmlns:a16="http://schemas.microsoft.com/office/drawing/2014/main" val="20002"/>
                    </a:ext>
                  </a:extLst>
                </a:gridCol>
              </a:tblGrid>
              <a:tr h="448850">
                <a:tc>
                  <a:txBody>
                    <a:bodyPr/>
                    <a:lstStyle/>
                    <a:p>
                      <a:pPr marL="0" lvl="0" indent="0" algn="l" rtl="0">
                        <a:spcBef>
                          <a:spcPts val="0"/>
                        </a:spcBef>
                        <a:spcAft>
                          <a:spcPts val="0"/>
                        </a:spcAft>
                        <a:buClr>
                          <a:schemeClr val="dk1"/>
                        </a:buClr>
                        <a:buSzPts val="1100"/>
                        <a:buFont typeface="Arial"/>
                        <a:buNone/>
                      </a:pPr>
                      <a:r>
                        <a:rPr lang="en" sz="1600" b="1">
                          <a:solidFill>
                            <a:schemeClr val="accent1"/>
                          </a:solidFill>
                          <a:latin typeface="Inknut Antiqua"/>
                          <a:ea typeface="Inknut Antiqua"/>
                          <a:cs typeface="Inknut Antiqua"/>
                          <a:sym typeface="Inknut Antiqua"/>
                        </a:rPr>
                        <a:t>Mars</a:t>
                      </a:r>
                      <a:endParaRPr sz="1600" b="1">
                        <a:solidFill>
                          <a:schemeClr val="accent1"/>
                        </a:solidFill>
                        <a:latin typeface="Inknut Antiqua"/>
                        <a:ea typeface="Inknut Antiqua"/>
                        <a:cs typeface="Inknut Antiqua"/>
                        <a:sym typeface="Inknut Antiqu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accent1"/>
                          </a:solidFill>
                          <a:latin typeface="Work Sans"/>
                          <a:ea typeface="Work Sans"/>
                          <a:cs typeface="Work Sans"/>
                          <a:sym typeface="Work Sans"/>
                        </a:rPr>
                        <a:t>80/100</a:t>
                      </a:r>
                      <a:endParaRPr sz="1600">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relevant information here</a:t>
                      </a:r>
                      <a:endParaRPr>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48850">
                <a:tc>
                  <a:txBody>
                    <a:bodyPr/>
                    <a:lstStyle/>
                    <a:p>
                      <a:pPr marL="0" lvl="0" indent="0" algn="l" rtl="0">
                        <a:spcBef>
                          <a:spcPts val="0"/>
                        </a:spcBef>
                        <a:spcAft>
                          <a:spcPts val="0"/>
                        </a:spcAft>
                        <a:buClr>
                          <a:schemeClr val="dk1"/>
                        </a:buClr>
                        <a:buSzPts val="1100"/>
                        <a:buFont typeface="Arial"/>
                        <a:buNone/>
                      </a:pPr>
                      <a:r>
                        <a:rPr lang="en" sz="1600" b="1">
                          <a:solidFill>
                            <a:schemeClr val="accent1"/>
                          </a:solidFill>
                          <a:latin typeface="Inknut Antiqua"/>
                          <a:ea typeface="Inknut Antiqua"/>
                          <a:cs typeface="Inknut Antiqua"/>
                          <a:sym typeface="Inknut Antiqua"/>
                        </a:rPr>
                        <a:t>Jupiter</a:t>
                      </a:r>
                      <a:endParaRPr sz="1600" b="1">
                        <a:solidFill>
                          <a:schemeClr val="accent1"/>
                        </a:solidFill>
                        <a:latin typeface="Inknut Antiqua"/>
                        <a:ea typeface="Inknut Antiqua"/>
                        <a:cs typeface="Inknut Antiqua"/>
                        <a:sym typeface="Inknut Antiqu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600">
                          <a:solidFill>
                            <a:schemeClr val="accent1"/>
                          </a:solidFill>
                          <a:latin typeface="Work Sans"/>
                          <a:ea typeface="Work Sans"/>
                          <a:cs typeface="Work Sans"/>
                          <a:sym typeface="Work Sans"/>
                        </a:rPr>
                        <a:t>85/100</a:t>
                      </a:r>
                      <a:endParaRPr sz="1600">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relevant information here</a:t>
                      </a:r>
                      <a:endParaRPr>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48850">
                <a:tc>
                  <a:txBody>
                    <a:bodyPr/>
                    <a:lstStyle/>
                    <a:p>
                      <a:pPr marL="0" lvl="0" indent="0" algn="l" rtl="0">
                        <a:spcBef>
                          <a:spcPts val="0"/>
                        </a:spcBef>
                        <a:spcAft>
                          <a:spcPts val="0"/>
                        </a:spcAft>
                        <a:buClr>
                          <a:schemeClr val="dk1"/>
                        </a:buClr>
                        <a:buSzPts val="1100"/>
                        <a:buFont typeface="Arial"/>
                        <a:buNone/>
                      </a:pPr>
                      <a:r>
                        <a:rPr lang="en" sz="1600" b="1">
                          <a:solidFill>
                            <a:schemeClr val="accent1"/>
                          </a:solidFill>
                          <a:latin typeface="Inknut Antiqua"/>
                          <a:ea typeface="Inknut Antiqua"/>
                          <a:cs typeface="Inknut Antiqua"/>
                          <a:sym typeface="Inknut Antiqua"/>
                        </a:rPr>
                        <a:t>Saturn</a:t>
                      </a:r>
                      <a:endParaRPr sz="1600" b="1">
                        <a:solidFill>
                          <a:schemeClr val="accent1"/>
                        </a:solidFill>
                        <a:latin typeface="Inknut Antiqua"/>
                        <a:ea typeface="Inknut Antiqua"/>
                        <a:cs typeface="Inknut Antiqua"/>
                        <a:sym typeface="Inknut Antiqu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600">
                          <a:solidFill>
                            <a:schemeClr val="accent1"/>
                          </a:solidFill>
                          <a:latin typeface="Work Sans"/>
                          <a:ea typeface="Work Sans"/>
                          <a:cs typeface="Work Sans"/>
                          <a:sym typeface="Work Sans"/>
                        </a:rPr>
                        <a:t>90/100</a:t>
                      </a:r>
                      <a:endParaRPr sz="1600">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relevant information here</a:t>
                      </a:r>
                      <a:endParaRPr>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48850">
                <a:tc>
                  <a:txBody>
                    <a:bodyPr/>
                    <a:lstStyle/>
                    <a:p>
                      <a:pPr marL="0" lvl="0" indent="0" algn="l" rtl="0">
                        <a:spcBef>
                          <a:spcPts val="0"/>
                        </a:spcBef>
                        <a:spcAft>
                          <a:spcPts val="0"/>
                        </a:spcAft>
                        <a:buClr>
                          <a:schemeClr val="dk1"/>
                        </a:buClr>
                        <a:buSzPts val="1100"/>
                        <a:buFont typeface="Arial"/>
                        <a:buNone/>
                      </a:pPr>
                      <a:r>
                        <a:rPr lang="en" sz="1600" b="1">
                          <a:solidFill>
                            <a:schemeClr val="accent1"/>
                          </a:solidFill>
                          <a:latin typeface="Inknut Antiqua"/>
                          <a:ea typeface="Inknut Antiqua"/>
                          <a:cs typeface="Inknut Antiqua"/>
                          <a:sym typeface="Inknut Antiqua"/>
                        </a:rPr>
                        <a:t>Venus</a:t>
                      </a:r>
                      <a:endParaRPr sz="1600" b="1">
                        <a:solidFill>
                          <a:schemeClr val="accent1"/>
                        </a:solidFill>
                        <a:latin typeface="Inknut Antiqua"/>
                        <a:ea typeface="Inknut Antiqua"/>
                        <a:cs typeface="Inknut Antiqua"/>
                        <a:sym typeface="Inknut Antiqu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600">
                          <a:solidFill>
                            <a:schemeClr val="accent1"/>
                          </a:solidFill>
                          <a:latin typeface="Work Sans"/>
                          <a:ea typeface="Work Sans"/>
                          <a:cs typeface="Work Sans"/>
                          <a:sym typeface="Work Sans"/>
                        </a:rPr>
                        <a:t>95/100</a:t>
                      </a:r>
                      <a:endParaRPr sz="1600">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relevant information here</a:t>
                      </a:r>
                      <a:endParaRPr>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2171" name="Google Shape;2171;p98"/>
          <p:cNvSpPr txBox="1"/>
          <p:nvPr/>
        </p:nvSpPr>
        <p:spPr>
          <a:xfrm>
            <a:off x="2069850" y="4152625"/>
            <a:ext cx="5004300" cy="37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Mercury is closest planet to the Sun and the smallest one in the Solar System</a:t>
            </a:r>
            <a:endParaRPr>
              <a:solidFill>
                <a:schemeClr val="accent1"/>
              </a:solidFill>
              <a:latin typeface="Work Sans"/>
              <a:ea typeface="Work Sans"/>
              <a:cs typeface="Work Sans"/>
              <a:sym typeface="Work Sans"/>
            </a:endParaRPr>
          </a:p>
        </p:txBody>
      </p:sp>
      <p:pic>
        <p:nvPicPr>
          <p:cNvPr id="2172" name="Google Shape;2172;p98"/>
          <p:cNvPicPr preferRelativeResize="0"/>
          <p:nvPr/>
        </p:nvPicPr>
        <p:blipFill rotWithShape="1">
          <a:blip r:embed="rId3">
            <a:alphaModFix amt="41000"/>
          </a:blip>
          <a:srcRect/>
          <a:stretch/>
        </p:blipFill>
        <p:spPr>
          <a:xfrm rot="-1072238">
            <a:off x="6774603" y="-2627891"/>
            <a:ext cx="6907378" cy="4474208"/>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81"/>
        <p:cNvGrpSpPr/>
        <p:nvPr/>
      </p:nvGrpSpPr>
      <p:grpSpPr>
        <a:xfrm>
          <a:off x="0" y="0"/>
          <a:ext cx="0" cy="0"/>
          <a:chOff x="0" y="0"/>
          <a:chExt cx="0" cy="0"/>
        </a:xfrm>
      </p:grpSpPr>
      <p:sp>
        <p:nvSpPr>
          <p:cNvPr id="782" name="Google Shape;782;p63">
            <a:hlinkClick r:id="rId3" action="ppaction://hlinksldjump"/>
          </p:cNvPr>
          <p:cNvSpPr txBox="1">
            <a:spLocks noGrp="1"/>
          </p:cNvSpPr>
          <p:nvPr>
            <p:ph type="title" idx="20"/>
          </p:nvPr>
        </p:nvSpPr>
        <p:spPr>
          <a:xfrm>
            <a:off x="884025" y="3665926"/>
            <a:ext cx="1048200" cy="66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783" name="Google Shape;783;p63">
            <a:hlinkClick r:id="rId3" action="ppaction://hlinksldjump"/>
          </p:cNvPr>
          <p:cNvSpPr txBox="1">
            <a:spLocks noGrp="1"/>
          </p:cNvSpPr>
          <p:nvPr>
            <p:ph type="title" idx="16"/>
          </p:nvPr>
        </p:nvSpPr>
        <p:spPr>
          <a:xfrm>
            <a:off x="1927126" y="3500990"/>
            <a:ext cx="2479500" cy="3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Research</a:t>
            </a:r>
            <a:endParaRPr/>
          </a:p>
        </p:txBody>
      </p:sp>
      <p:sp>
        <p:nvSpPr>
          <p:cNvPr id="784" name="Google Shape;784;p63"/>
          <p:cNvSpPr txBox="1">
            <a:spLocks noGrp="1"/>
          </p:cNvSpPr>
          <p:nvPr>
            <p:ph type="subTitle" idx="17"/>
          </p:nvPr>
        </p:nvSpPr>
        <p:spPr>
          <a:xfrm>
            <a:off x="1927125" y="3896483"/>
            <a:ext cx="2479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785" name="Google Shape;785;p63">
            <a:hlinkClick r:id="rId4" action="ppaction://hlinksldjump"/>
          </p:cNvPr>
          <p:cNvSpPr txBox="1">
            <a:spLocks noGrp="1"/>
          </p:cNvSpPr>
          <p:nvPr>
            <p:ph type="title" idx="18"/>
          </p:nvPr>
        </p:nvSpPr>
        <p:spPr>
          <a:xfrm>
            <a:off x="5780473" y="3500990"/>
            <a:ext cx="2479500" cy="3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a:t>
            </a:r>
            <a:endParaRPr/>
          </a:p>
        </p:txBody>
      </p:sp>
      <p:sp>
        <p:nvSpPr>
          <p:cNvPr id="786" name="Google Shape;786;p63"/>
          <p:cNvSpPr txBox="1">
            <a:spLocks noGrp="1"/>
          </p:cNvSpPr>
          <p:nvPr>
            <p:ph type="subTitle" idx="19"/>
          </p:nvPr>
        </p:nvSpPr>
        <p:spPr>
          <a:xfrm>
            <a:off x="5780475" y="3896483"/>
            <a:ext cx="2479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787" name="Google Shape;787;p63">
            <a:hlinkClick r:id="rId5" action="ppaction://hlinksldjump"/>
          </p:cNvPr>
          <p:cNvSpPr txBox="1">
            <a:spLocks noGrp="1"/>
          </p:cNvSpPr>
          <p:nvPr>
            <p:ph type="title" idx="9"/>
          </p:nvPr>
        </p:nvSpPr>
        <p:spPr>
          <a:xfrm>
            <a:off x="884025" y="2557101"/>
            <a:ext cx="1048200" cy="66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788" name="Google Shape;788;p63">
            <a:hlinkClick r:id="rId6" action="ppaction://hlinksldjump"/>
          </p:cNvPr>
          <p:cNvSpPr txBox="1">
            <a:spLocks noGrp="1"/>
          </p:cNvSpPr>
          <p:nvPr>
            <p:ph type="title" idx="8"/>
          </p:nvPr>
        </p:nvSpPr>
        <p:spPr>
          <a:xfrm>
            <a:off x="884025" y="1448300"/>
            <a:ext cx="1048200" cy="66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789" name="Google Shape;789;p63">
            <a:hlinkClick r:id="rId7" action="ppaction://hlinksldjump"/>
          </p:cNvPr>
          <p:cNvSpPr txBox="1">
            <a:spLocks noGrp="1"/>
          </p:cNvSpPr>
          <p:nvPr>
            <p:ph type="title" idx="13"/>
          </p:nvPr>
        </p:nvSpPr>
        <p:spPr>
          <a:xfrm>
            <a:off x="4734200" y="1448300"/>
            <a:ext cx="1048200" cy="66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sp>
        <p:nvSpPr>
          <p:cNvPr id="790" name="Google Shape;790;p63">
            <a:hlinkClick r:id="rId8" action="ppaction://hlinksldjump"/>
          </p:cNvPr>
          <p:cNvSpPr txBox="1">
            <a:spLocks noGrp="1"/>
          </p:cNvSpPr>
          <p:nvPr>
            <p:ph type="title" idx="14"/>
          </p:nvPr>
        </p:nvSpPr>
        <p:spPr>
          <a:xfrm>
            <a:off x="4734200" y="2557101"/>
            <a:ext cx="1048200" cy="66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05</a:t>
            </a:r>
            <a:endParaRPr/>
          </a:p>
        </p:txBody>
      </p:sp>
      <p:sp>
        <p:nvSpPr>
          <p:cNvPr id="791" name="Google Shape;791;p63"/>
          <p:cNvSpPr txBox="1">
            <a:spLocks noGrp="1"/>
          </p:cNvSpPr>
          <p:nvPr>
            <p:ph type="title" idx="15"/>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792" name="Google Shape;792;p63">
            <a:hlinkClick r:id="rId6" action="ppaction://hlinksldjump"/>
          </p:cNvPr>
          <p:cNvSpPr txBox="1">
            <a:spLocks noGrp="1"/>
          </p:cNvSpPr>
          <p:nvPr>
            <p:ph type="title"/>
          </p:nvPr>
        </p:nvSpPr>
        <p:spPr>
          <a:xfrm>
            <a:off x="1927126" y="1283357"/>
            <a:ext cx="2479500" cy="3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Geography</a:t>
            </a:r>
            <a:endParaRPr/>
          </a:p>
        </p:txBody>
      </p:sp>
      <p:sp>
        <p:nvSpPr>
          <p:cNvPr id="793" name="Google Shape;793;p63"/>
          <p:cNvSpPr txBox="1">
            <a:spLocks noGrp="1"/>
          </p:cNvSpPr>
          <p:nvPr>
            <p:ph type="subTitle" idx="1"/>
          </p:nvPr>
        </p:nvSpPr>
        <p:spPr>
          <a:xfrm>
            <a:off x="1927125" y="1678829"/>
            <a:ext cx="2479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794" name="Google Shape;794;p63">
            <a:hlinkClick r:id="rId7" action="ppaction://hlinksldjump"/>
          </p:cNvPr>
          <p:cNvSpPr txBox="1">
            <a:spLocks noGrp="1"/>
          </p:cNvSpPr>
          <p:nvPr>
            <p:ph type="title" idx="2"/>
          </p:nvPr>
        </p:nvSpPr>
        <p:spPr>
          <a:xfrm>
            <a:off x="5780473" y="1283357"/>
            <a:ext cx="2479500" cy="3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a:t>
            </a:r>
            <a:endParaRPr/>
          </a:p>
        </p:txBody>
      </p:sp>
      <p:sp>
        <p:nvSpPr>
          <p:cNvPr id="795" name="Google Shape;795;p63"/>
          <p:cNvSpPr txBox="1">
            <a:spLocks noGrp="1"/>
          </p:cNvSpPr>
          <p:nvPr>
            <p:ph type="subTitle" idx="3"/>
          </p:nvPr>
        </p:nvSpPr>
        <p:spPr>
          <a:xfrm>
            <a:off x="5780475" y="1678829"/>
            <a:ext cx="2479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796" name="Google Shape;796;p63">
            <a:hlinkClick r:id="rId5" action="ppaction://hlinksldjump"/>
          </p:cNvPr>
          <p:cNvSpPr txBox="1">
            <a:spLocks noGrp="1"/>
          </p:cNvSpPr>
          <p:nvPr>
            <p:ph type="title" idx="4"/>
          </p:nvPr>
        </p:nvSpPr>
        <p:spPr>
          <a:xfrm>
            <a:off x="1927126" y="2392165"/>
            <a:ext cx="2479500" cy="3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History</a:t>
            </a:r>
            <a:endParaRPr/>
          </a:p>
        </p:txBody>
      </p:sp>
      <p:sp>
        <p:nvSpPr>
          <p:cNvPr id="797" name="Google Shape;797;p63"/>
          <p:cNvSpPr txBox="1">
            <a:spLocks noGrp="1"/>
          </p:cNvSpPr>
          <p:nvPr>
            <p:ph type="subTitle" idx="5"/>
          </p:nvPr>
        </p:nvSpPr>
        <p:spPr>
          <a:xfrm>
            <a:off x="1927125" y="2787657"/>
            <a:ext cx="2479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798" name="Google Shape;798;p63">
            <a:hlinkClick r:id="rId8" action="ppaction://hlinksldjump"/>
          </p:cNvPr>
          <p:cNvSpPr txBox="1">
            <a:spLocks noGrp="1"/>
          </p:cNvSpPr>
          <p:nvPr>
            <p:ph type="title" idx="6"/>
          </p:nvPr>
        </p:nvSpPr>
        <p:spPr>
          <a:xfrm>
            <a:off x="5780473" y="2392165"/>
            <a:ext cx="2479500" cy="39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Quiz</a:t>
            </a:r>
            <a:endParaRPr/>
          </a:p>
        </p:txBody>
      </p:sp>
      <p:sp>
        <p:nvSpPr>
          <p:cNvPr id="799" name="Google Shape;799;p63"/>
          <p:cNvSpPr txBox="1">
            <a:spLocks noGrp="1"/>
          </p:cNvSpPr>
          <p:nvPr>
            <p:ph type="subTitle" idx="7"/>
          </p:nvPr>
        </p:nvSpPr>
        <p:spPr>
          <a:xfrm>
            <a:off x="5780475" y="2787657"/>
            <a:ext cx="2479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cxnSp>
        <p:nvCxnSpPr>
          <p:cNvPr id="800" name="Google Shape;800;p63"/>
          <p:cNvCxnSpPr/>
          <p:nvPr/>
        </p:nvCxnSpPr>
        <p:spPr>
          <a:xfrm>
            <a:off x="1004175" y="2151136"/>
            <a:ext cx="807900" cy="0"/>
          </a:xfrm>
          <a:prstGeom prst="straightConnector1">
            <a:avLst/>
          </a:prstGeom>
          <a:noFill/>
          <a:ln w="9525" cap="flat" cmpd="sng">
            <a:solidFill>
              <a:schemeClr val="dk1"/>
            </a:solidFill>
            <a:prstDash val="solid"/>
            <a:round/>
            <a:headEnd type="none" w="med" len="med"/>
            <a:tailEnd type="none" w="med" len="med"/>
          </a:ln>
        </p:spPr>
      </p:cxnSp>
      <p:cxnSp>
        <p:nvCxnSpPr>
          <p:cNvPr id="801" name="Google Shape;801;p63"/>
          <p:cNvCxnSpPr/>
          <p:nvPr/>
        </p:nvCxnSpPr>
        <p:spPr>
          <a:xfrm>
            <a:off x="1004175" y="3266086"/>
            <a:ext cx="807900" cy="0"/>
          </a:xfrm>
          <a:prstGeom prst="straightConnector1">
            <a:avLst/>
          </a:prstGeom>
          <a:noFill/>
          <a:ln w="9525" cap="flat" cmpd="sng">
            <a:solidFill>
              <a:schemeClr val="dk1"/>
            </a:solidFill>
            <a:prstDash val="solid"/>
            <a:round/>
            <a:headEnd type="none" w="med" len="med"/>
            <a:tailEnd type="none" w="med" len="med"/>
          </a:ln>
        </p:spPr>
      </p:cxnSp>
      <p:cxnSp>
        <p:nvCxnSpPr>
          <p:cNvPr id="802" name="Google Shape;802;p63"/>
          <p:cNvCxnSpPr/>
          <p:nvPr/>
        </p:nvCxnSpPr>
        <p:spPr>
          <a:xfrm>
            <a:off x="1004175" y="4370511"/>
            <a:ext cx="807900" cy="0"/>
          </a:xfrm>
          <a:prstGeom prst="straightConnector1">
            <a:avLst/>
          </a:prstGeom>
          <a:noFill/>
          <a:ln w="9525" cap="flat" cmpd="sng">
            <a:solidFill>
              <a:schemeClr val="dk1"/>
            </a:solidFill>
            <a:prstDash val="solid"/>
            <a:round/>
            <a:headEnd type="none" w="med" len="med"/>
            <a:tailEnd type="none" w="med" len="med"/>
          </a:ln>
        </p:spPr>
      </p:cxnSp>
      <p:cxnSp>
        <p:nvCxnSpPr>
          <p:cNvPr id="803" name="Google Shape;803;p63"/>
          <p:cNvCxnSpPr/>
          <p:nvPr/>
        </p:nvCxnSpPr>
        <p:spPr>
          <a:xfrm>
            <a:off x="4854350" y="2151136"/>
            <a:ext cx="807900" cy="0"/>
          </a:xfrm>
          <a:prstGeom prst="straightConnector1">
            <a:avLst/>
          </a:prstGeom>
          <a:noFill/>
          <a:ln w="9525" cap="flat" cmpd="sng">
            <a:solidFill>
              <a:schemeClr val="dk1"/>
            </a:solidFill>
            <a:prstDash val="solid"/>
            <a:round/>
            <a:headEnd type="none" w="med" len="med"/>
            <a:tailEnd type="none" w="med" len="med"/>
          </a:ln>
        </p:spPr>
      </p:cxnSp>
      <p:cxnSp>
        <p:nvCxnSpPr>
          <p:cNvPr id="804" name="Google Shape;804;p63"/>
          <p:cNvCxnSpPr/>
          <p:nvPr/>
        </p:nvCxnSpPr>
        <p:spPr>
          <a:xfrm>
            <a:off x="4854350" y="3266086"/>
            <a:ext cx="807900" cy="0"/>
          </a:xfrm>
          <a:prstGeom prst="straightConnector1">
            <a:avLst/>
          </a:prstGeom>
          <a:noFill/>
          <a:ln w="9525" cap="flat" cmpd="sng">
            <a:solidFill>
              <a:schemeClr val="dk1"/>
            </a:solidFill>
            <a:prstDash val="solid"/>
            <a:round/>
            <a:headEnd type="none" w="med" len="med"/>
            <a:tailEnd type="none" w="med" len="med"/>
          </a:ln>
        </p:spPr>
      </p:cxnSp>
      <p:cxnSp>
        <p:nvCxnSpPr>
          <p:cNvPr id="805" name="Google Shape;805;p63"/>
          <p:cNvCxnSpPr/>
          <p:nvPr/>
        </p:nvCxnSpPr>
        <p:spPr>
          <a:xfrm>
            <a:off x="4854350" y="4370511"/>
            <a:ext cx="807900" cy="0"/>
          </a:xfrm>
          <a:prstGeom prst="straightConnector1">
            <a:avLst/>
          </a:prstGeom>
          <a:noFill/>
          <a:ln w="9525" cap="flat" cmpd="sng">
            <a:solidFill>
              <a:schemeClr val="dk1"/>
            </a:solidFill>
            <a:prstDash val="solid"/>
            <a:round/>
            <a:headEnd type="none" w="med" len="med"/>
            <a:tailEnd type="none" w="med" len="med"/>
          </a:ln>
        </p:spPr>
      </p:cxnSp>
      <p:sp>
        <p:nvSpPr>
          <p:cNvPr id="806" name="Google Shape;806;p63">
            <a:hlinkClick r:id="rId4" action="ppaction://hlinksldjump"/>
          </p:cNvPr>
          <p:cNvSpPr txBox="1">
            <a:spLocks noGrp="1"/>
          </p:cNvSpPr>
          <p:nvPr>
            <p:ph type="title" idx="21"/>
          </p:nvPr>
        </p:nvSpPr>
        <p:spPr>
          <a:xfrm>
            <a:off x="4734200" y="3665926"/>
            <a:ext cx="1048200" cy="66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06</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88"/>
                                        </p:tgtEl>
                                        <p:attrNameLst>
                                          <p:attrName>style.visibility</p:attrName>
                                        </p:attrNameLst>
                                      </p:cBhvr>
                                      <p:to>
                                        <p:strVal val="visible"/>
                                      </p:to>
                                    </p:set>
                                    <p:animEffect transition="in" filter="fade">
                                      <p:cBhvr>
                                        <p:cTn id="7" dur="1000"/>
                                        <p:tgtEl>
                                          <p:spTgt spid="788"/>
                                        </p:tgtEl>
                                      </p:cBhvr>
                                    </p:animEffect>
                                  </p:childTnLst>
                                </p:cTn>
                              </p:par>
                              <p:par>
                                <p:cTn id="8" presetID="10" presetClass="entr" presetSubtype="0" fill="hold" nodeType="withEffect">
                                  <p:stCondLst>
                                    <p:cond delay="0"/>
                                  </p:stCondLst>
                                  <p:childTnLst>
                                    <p:set>
                                      <p:cBhvr>
                                        <p:cTn id="9" dur="1" fill="hold">
                                          <p:stCondLst>
                                            <p:cond delay="0"/>
                                          </p:stCondLst>
                                        </p:cTn>
                                        <p:tgtEl>
                                          <p:spTgt spid="792"/>
                                        </p:tgtEl>
                                        <p:attrNameLst>
                                          <p:attrName>style.visibility</p:attrName>
                                        </p:attrNameLst>
                                      </p:cBhvr>
                                      <p:to>
                                        <p:strVal val="visible"/>
                                      </p:to>
                                    </p:set>
                                    <p:animEffect transition="in" filter="fade">
                                      <p:cBhvr>
                                        <p:cTn id="10" dur="1000"/>
                                        <p:tgtEl>
                                          <p:spTgt spid="792"/>
                                        </p:tgtEl>
                                      </p:cBhvr>
                                    </p:animEffect>
                                  </p:childTnLst>
                                </p:cTn>
                              </p:par>
                              <p:par>
                                <p:cTn id="11" presetID="10" presetClass="entr" presetSubtype="0" fill="hold" nodeType="withEffect">
                                  <p:stCondLst>
                                    <p:cond delay="0"/>
                                  </p:stCondLst>
                                  <p:childTnLst>
                                    <p:set>
                                      <p:cBhvr>
                                        <p:cTn id="12" dur="1" fill="hold">
                                          <p:stCondLst>
                                            <p:cond delay="0"/>
                                          </p:stCondLst>
                                        </p:cTn>
                                        <p:tgtEl>
                                          <p:spTgt spid="793"/>
                                        </p:tgtEl>
                                        <p:attrNameLst>
                                          <p:attrName>style.visibility</p:attrName>
                                        </p:attrNameLst>
                                      </p:cBhvr>
                                      <p:to>
                                        <p:strVal val="visible"/>
                                      </p:to>
                                    </p:set>
                                    <p:animEffect transition="in" filter="fade">
                                      <p:cBhvr>
                                        <p:cTn id="13" dur="1000"/>
                                        <p:tgtEl>
                                          <p:spTgt spid="793"/>
                                        </p:tgtEl>
                                      </p:cBhvr>
                                    </p:animEffect>
                                  </p:childTnLst>
                                </p:cTn>
                              </p:par>
                              <p:par>
                                <p:cTn id="14" presetID="10" presetClass="entr" presetSubtype="0" fill="hold" nodeType="withEffect">
                                  <p:stCondLst>
                                    <p:cond delay="0"/>
                                  </p:stCondLst>
                                  <p:childTnLst>
                                    <p:set>
                                      <p:cBhvr>
                                        <p:cTn id="15" dur="1" fill="hold">
                                          <p:stCondLst>
                                            <p:cond delay="0"/>
                                          </p:stCondLst>
                                        </p:cTn>
                                        <p:tgtEl>
                                          <p:spTgt spid="800"/>
                                        </p:tgtEl>
                                        <p:attrNameLst>
                                          <p:attrName>style.visibility</p:attrName>
                                        </p:attrNameLst>
                                      </p:cBhvr>
                                      <p:to>
                                        <p:strVal val="visible"/>
                                      </p:to>
                                    </p:set>
                                    <p:animEffect transition="in" filter="fade">
                                      <p:cBhvr>
                                        <p:cTn id="16" dur="1000"/>
                                        <p:tgtEl>
                                          <p:spTgt spid="800"/>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787"/>
                                        </p:tgtEl>
                                        <p:attrNameLst>
                                          <p:attrName>style.visibility</p:attrName>
                                        </p:attrNameLst>
                                      </p:cBhvr>
                                      <p:to>
                                        <p:strVal val="visible"/>
                                      </p:to>
                                    </p:set>
                                    <p:animEffect transition="in" filter="fade">
                                      <p:cBhvr>
                                        <p:cTn id="20" dur="1000"/>
                                        <p:tgtEl>
                                          <p:spTgt spid="787"/>
                                        </p:tgtEl>
                                      </p:cBhvr>
                                    </p:animEffect>
                                  </p:childTnLst>
                                </p:cTn>
                              </p:par>
                              <p:par>
                                <p:cTn id="21" presetID="10" presetClass="entr" presetSubtype="0" fill="hold" nodeType="withEffect">
                                  <p:stCondLst>
                                    <p:cond delay="0"/>
                                  </p:stCondLst>
                                  <p:childTnLst>
                                    <p:set>
                                      <p:cBhvr>
                                        <p:cTn id="22" dur="1" fill="hold">
                                          <p:stCondLst>
                                            <p:cond delay="0"/>
                                          </p:stCondLst>
                                        </p:cTn>
                                        <p:tgtEl>
                                          <p:spTgt spid="796"/>
                                        </p:tgtEl>
                                        <p:attrNameLst>
                                          <p:attrName>style.visibility</p:attrName>
                                        </p:attrNameLst>
                                      </p:cBhvr>
                                      <p:to>
                                        <p:strVal val="visible"/>
                                      </p:to>
                                    </p:set>
                                    <p:animEffect transition="in" filter="fade">
                                      <p:cBhvr>
                                        <p:cTn id="23" dur="1000"/>
                                        <p:tgtEl>
                                          <p:spTgt spid="796"/>
                                        </p:tgtEl>
                                      </p:cBhvr>
                                    </p:animEffect>
                                  </p:childTnLst>
                                </p:cTn>
                              </p:par>
                              <p:par>
                                <p:cTn id="24" presetID="10" presetClass="entr" presetSubtype="0" fill="hold" nodeType="withEffect">
                                  <p:stCondLst>
                                    <p:cond delay="0"/>
                                  </p:stCondLst>
                                  <p:childTnLst>
                                    <p:set>
                                      <p:cBhvr>
                                        <p:cTn id="25" dur="1" fill="hold">
                                          <p:stCondLst>
                                            <p:cond delay="0"/>
                                          </p:stCondLst>
                                        </p:cTn>
                                        <p:tgtEl>
                                          <p:spTgt spid="797"/>
                                        </p:tgtEl>
                                        <p:attrNameLst>
                                          <p:attrName>style.visibility</p:attrName>
                                        </p:attrNameLst>
                                      </p:cBhvr>
                                      <p:to>
                                        <p:strVal val="visible"/>
                                      </p:to>
                                    </p:set>
                                    <p:animEffect transition="in" filter="fade">
                                      <p:cBhvr>
                                        <p:cTn id="26" dur="1000"/>
                                        <p:tgtEl>
                                          <p:spTgt spid="797"/>
                                        </p:tgtEl>
                                      </p:cBhvr>
                                    </p:animEffect>
                                  </p:childTnLst>
                                </p:cTn>
                              </p:par>
                              <p:par>
                                <p:cTn id="27" presetID="10" presetClass="entr" presetSubtype="0" fill="hold" nodeType="withEffect">
                                  <p:stCondLst>
                                    <p:cond delay="0"/>
                                  </p:stCondLst>
                                  <p:childTnLst>
                                    <p:set>
                                      <p:cBhvr>
                                        <p:cTn id="28" dur="1" fill="hold">
                                          <p:stCondLst>
                                            <p:cond delay="0"/>
                                          </p:stCondLst>
                                        </p:cTn>
                                        <p:tgtEl>
                                          <p:spTgt spid="801"/>
                                        </p:tgtEl>
                                        <p:attrNameLst>
                                          <p:attrName>style.visibility</p:attrName>
                                        </p:attrNameLst>
                                      </p:cBhvr>
                                      <p:to>
                                        <p:strVal val="visible"/>
                                      </p:to>
                                    </p:set>
                                    <p:animEffect transition="in" filter="fade">
                                      <p:cBhvr>
                                        <p:cTn id="29" dur="1000"/>
                                        <p:tgtEl>
                                          <p:spTgt spid="801"/>
                                        </p:tgtEl>
                                      </p:cBhvr>
                                    </p:animEffect>
                                  </p:childTnLst>
                                </p:cTn>
                              </p:par>
                            </p:childTnLst>
                          </p:cTn>
                        </p:par>
                        <p:par>
                          <p:cTn id="30" fill="hold">
                            <p:stCondLst>
                              <p:cond delay="2000"/>
                            </p:stCondLst>
                            <p:childTnLst>
                              <p:par>
                                <p:cTn id="31" presetID="10" presetClass="entr" presetSubtype="0" fill="hold" nodeType="afterEffect">
                                  <p:stCondLst>
                                    <p:cond delay="0"/>
                                  </p:stCondLst>
                                  <p:childTnLst>
                                    <p:set>
                                      <p:cBhvr>
                                        <p:cTn id="32" dur="1" fill="hold">
                                          <p:stCondLst>
                                            <p:cond delay="0"/>
                                          </p:stCondLst>
                                        </p:cTn>
                                        <p:tgtEl>
                                          <p:spTgt spid="782"/>
                                        </p:tgtEl>
                                        <p:attrNameLst>
                                          <p:attrName>style.visibility</p:attrName>
                                        </p:attrNameLst>
                                      </p:cBhvr>
                                      <p:to>
                                        <p:strVal val="visible"/>
                                      </p:to>
                                    </p:set>
                                    <p:animEffect transition="in" filter="fade">
                                      <p:cBhvr>
                                        <p:cTn id="33" dur="1000"/>
                                        <p:tgtEl>
                                          <p:spTgt spid="782"/>
                                        </p:tgtEl>
                                      </p:cBhvr>
                                    </p:animEffect>
                                  </p:childTnLst>
                                </p:cTn>
                              </p:par>
                              <p:par>
                                <p:cTn id="34" presetID="10" presetClass="entr" presetSubtype="0" fill="hold" nodeType="withEffect">
                                  <p:stCondLst>
                                    <p:cond delay="0"/>
                                  </p:stCondLst>
                                  <p:childTnLst>
                                    <p:set>
                                      <p:cBhvr>
                                        <p:cTn id="35" dur="1" fill="hold">
                                          <p:stCondLst>
                                            <p:cond delay="0"/>
                                          </p:stCondLst>
                                        </p:cTn>
                                        <p:tgtEl>
                                          <p:spTgt spid="783"/>
                                        </p:tgtEl>
                                        <p:attrNameLst>
                                          <p:attrName>style.visibility</p:attrName>
                                        </p:attrNameLst>
                                      </p:cBhvr>
                                      <p:to>
                                        <p:strVal val="visible"/>
                                      </p:to>
                                    </p:set>
                                    <p:animEffect transition="in" filter="fade">
                                      <p:cBhvr>
                                        <p:cTn id="36" dur="1000"/>
                                        <p:tgtEl>
                                          <p:spTgt spid="783"/>
                                        </p:tgtEl>
                                      </p:cBhvr>
                                    </p:animEffect>
                                  </p:childTnLst>
                                </p:cTn>
                              </p:par>
                              <p:par>
                                <p:cTn id="37" presetID="10" presetClass="entr" presetSubtype="0" fill="hold" nodeType="withEffect">
                                  <p:stCondLst>
                                    <p:cond delay="0"/>
                                  </p:stCondLst>
                                  <p:childTnLst>
                                    <p:set>
                                      <p:cBhvr>
                                        <p:cTn id="38" dur="1" fill="hold">
                                          <p:stCondLst>
                                            <p:cond delay="0"/>
                                          </p:stCondLst>
                                        </p:cTn>
                                        <p:tgtEl>
                                          <p:spTgt spid="784"/>
                                        </p:tgtEl>
                                        <p:attrNameLst>
                                          <p:attrName>style.visibility</p:attrName>
                                        </p:attrNameLst>
                                      </p:cBhvr>
                                      <p:to>
                                        <p:strVal val="visible"/>
                                      </p:to>
                                    </p:set>
                                    <p:animEffect transition="in" filter="fade">
                                      <p:cBhvr>
                                        <p:cTn id="39" dur="1000"/>
                                        <p:tgtEl>
                                          <p:spTgt spid="784"/>
                                        </p:tgtEl>
                                      </p:cBhvr>
                                    </p:animEffect>
                                  </p:childTnLst>
                                </p:cTn>
                              </p:par>
                              <p:par>
                                <p:cTn id="40" presetID="10" presetClass="entr" presetSubtype="0" fill="hold" nodeType="withEffect">
                                  <p:stCondLst>
                                    <p:cond delay="0"/>
                                  </p:stCondLst>
                                  <p:childTnLst>
                                    <p:set>
                                      <p:cBhvr>
                                        <p:cTn id="41" dur="1" fill="hold">
                                          <p:stCondLst>
                                            <p:cond delay="0"/>
                                          </p:stCondLst>
                                        </p:cTn>
                                        <p:tgtEl>
                                          <p:spTgt spid="802"/>
                                        </p:tgtEl>
                                        <p:attrNameLst>
                                          <p:attrName>style.visibility</p:attrName>
                                        </p:attrNameLst>
                                      </p:cBhvr>
                                      <p:to>
                                        <p:strVal val="visible"/>
                                      </p:to>
                                    </p:set>
                                    <p:animEffect transition="in" filter="fade">
                                      <p:cBhvr>
                                        <p:cTn id="42" dur="1000"/>
                                        <p:tgtEl>
                                          <p:spTgt spid="802"/>
                                        </p:tgtEl>
                                      </p:cBhvr>
                                    </p:animEffect>
                                  </p:childTnLst>
                                </p:cTn>
                              </p:par>
                            </p:childTnLst>
                          </p:cTn>
                        </p:par>
                        <p:par>
                          <p:cTn id="43" fill="hold">
                            <p:stCondLst>
                              <p:cond delay="3000"/>
                            </p:stCondLst>
                            <p:childTnLst>
                              <p:par>
                                <p:cTn id="44" presetID="10" presetClass="entr" presetSubtype="0" fill="hold" nodeType="afterEffect">
                                  <p:stCondLst>
                                    <p:cond delay="0"/>
                                  </p:stCondLst>
                                  <p:childTnLst>
                                    <p:set>
                                      <p:cBhvr>
                                        <p:cTn id="45" dur="1" fill="hold">
                                          <p:stCondLst>
                                            <p:cond delay="0"/>
                                          </p:stCondLst>
                                        </p:cTn>
                                        <p:tgtEl>
                                          <p:spTgt spid="789"/>
                                        </p:tgtEl>
                                        <p:attrNameLst>
                                          <p:attrName>style.visibility</p:attrName>
                                        </p:attrNameLst>
                                      </p:cBhvr>
                                      <p:to>
                                        <p:strVal val="visible"/>
                                      </p:to>
                                    </p:set>
                                    <p:animEffect transition="in" filter="fade">
                                      <p:cBhvr>
                                        <p:cTn id="46" dur="1000"/>
                                        <p:tgtEl>
                                          <p:spTgt spid="789"/>
                                        </p:tgtEl>
                                      </p:cBhvr>
                                    </p:animEffect>
                                  </p:childTnLst>
                                </p:cTn>
                              </p:par>
                              <p:par>
                                <p:cTn id="47" presetID="10" presetClass="entr" presetSubtype="0" fill="hold" nodeType="withEffect">
                                  <p:stCondLst>
                                    <p:cond delay="0"/>
                                  </p:stCondLst>
                                  <p:childTnLst>
                                    <p:set>
                                      <p:cBhvr>
                                        <p:cTn id="48" dur="1" fill="hold">
                                          <p:stCondLst>
                                            <p:cond delay="0"/>
                                          </p:stCondLst>
                                        </p:cTn>
                                        <p:tgtEl>
                                          <p:spTgt spid="794"/>
                                        </p:tgtEl>
                                        <p:attrNameLst>
                                          <p:attrName>style.visibility</p:attrName>
                                        </p:attrNameLst>
                                      </p:cBhvr>
                                      <p:to>
                                        <p:strVal val="visible"/>
                                      </p:to>
                                    </p:set>
                                    <p:animEffect transition="in" filter="fade">
                                      <p:cBhvr>
                                        <p:cTn id="49" dur="1000"/>
                                        <p:tgtEl>
                                          <p:spTgt spid="794"/>
                                        </p:tgtEl>
                                      </p:cBhvr>
                                    </p:animEffect>
                                  </p:childTnLst>
                                </p:cTn>
                              </p:par>
                              <p:par>
                                <p:cTn id="50" presetID="10" presetClass="entr" presetSubtype="0" fill="hold" nodeType="withEffect">
                                  <p:stCondLst>
                                    <p:cond delay="0"/>
                                  </p:stCondLst>
                                  <p:childTnLst>
                                    <p:set>
                                      <p:cBhvr>
                                        <p:cTn id="51" dur="1" fill="hold">
                                          <p:stCondLst>
                                            <p:cond delay="0"/>
                                          </p:stCondLst>
                                        </p:cTn>
                                        <p:tgtEl>
                                          <p:spTgt spid="795"/>
                                        </p:tgtEl>
                                        <p:attrNameLst>
                                          <p:attrName>style.visibility</p:attrName>
                                        </p:attrNameLst>
                                      </p:cBhvr>
                                      <p:to>
                                        <p:strVal val="visible"/>
                                      </p:to>
                                    </p:set>
                                    <p:animEffect transition="in" filter="fade">
                                      <p:cBhvr>
                                        <p:cTn id="52" dur="1000"/>
                                        <p:tgtEl>
                                          <p:spTgt spid="795"/>
                                        </p:tgtEl>
                                      </p:cBhvr>
                                    </p:animEffect>
                                  </p:childTnLst>
                                </p:cTn>
                              </p:par>
                              <p:par>
                                <p:cTn id="53" presetID="10" presetClass="entr" presetSubtype="0" fill="hold" nodeType="withEffect">
                                  <p:stCondLst>
                                    <p:cond delay="0"/>
                                  </p:stCondLst>
                                  <p:childTnLst>
                                    <p:set>
                                      <p:cBhvr>
                                        <p:cTn id="54" dur="1" fill="hold">
                                          <p:stCondLst>
                                            <p:cond delay="0"/>
                                          </p:stCondLst>
                                        </p:cTn>
                                        <p:tgtEl>
                                          <p:spTgt spid="803"/>
                                        </p:tgtEl>
                                        <p:attrNameLst>
                                          <p:attrName>style.visibility</p:attrName>
                                        </p:attrNameLst>
                                      </p:cBhvr>
                                      <p:to>
                                        <p:strVal val="visible"/>
                                      </p:to>
                                    </p:set>
                                    <p:animEffect transition="in" filter="fade">
                                      <p:cBhvr>
                                        <p:cTn id="55" dur="1000"/>
                                        <p:tgtEl>
                                          <p:spTgt spid="803"/>
                                        </p:tgtEl>
                                      </p:cBhvr>
                                    </p:animEffect>
                                  </p:childTnLst>
                                </p:cTn>
                              </p:par>
                            </p:childTnLst>
                          </p:cTn>
                        </p:par>
                        <p:par>
                          <p:cTn id="56" fill="hold">
                            <p:stCondLst>
                              <p:cond delay="4000"/>
                            </p:stCondLst>
                            <p:childTnLst>
                              <p:par>
                                <p:cTn id="57" presetID="10" presetClass="entr" presetSubtype="0" fill="hold" nodeType="afterEffect">
                                  <p:stCondLst>
                                    <p:cond delay="0"/>
                                  </p:stCondLst>
                                  <p:childTnLst>
                                    <p:set>
                                      <p:cBhvr>
                                        <p:cTn id="58" dur="1" fill="hold">
                                          <p:stCondLst>
                                            <p:cond delay="0"/>
                                          </p:stCondLst>
                                        </p:cTn>
                                        <p:tgtEl>
                                          <p:spTgt spid="790"/>
                                        </p:tgtEl>
                                        <p:attrNameLst>
                                          <p:attrName>style.visibility</p:attrName>
                                        </p:attrNameLst>
                                      </p:cBhvr>
                                      <p:to>
                                        <p:strVal val="visible"/>
                                      </p:to>
                                    </p:set>
                                    <p:animEffect transition="in" filter="fade">
                                      <p:cBhvr>
                                        <p:cTn id="59" dur="1000"/>
                                        <p:tgtEl>
                                          <p:spTgt spid="790"/>
                                        </p:tgtEl>
                                      </p:cBhvr>
                                    </p:animEffect>
                                  </p:childTnLst>
                                </p:cTn>
                              </p:par>
                              <p:par>
                                <p:cTn id="60" presetID="10" presetClass="entr" presetSubtype="0" fill="hold" nodeType="withEffect">
                                  <p:stCondLst>
                                    <p:cond delay="0"/>
                                  </p:stCondLst>
                                  <p:childTnLst>
                                    <p:set>
                                      <p:cBhvr>
                                        <p:cTn id="61" dur="1" fill="hold">
                                          <p:stCondLst>
                                            <p:cond delay="0"/>
                                          </p:stCondLst>
                                        </p:cTn>
                                        <p:tgtEl>
                                          <p:spTgt spid="798"/>
                                        </p:tgtEl>
                                        <p:attrNameLst>
                                          <p:attrName>style.visibility</p:attrName>
                                        </p:attrNameLst>
                                      </p:cBhvr>
                                      <p:to>
                                        <p:strVal val="visible"/>
                                      </p:to>
                                    </p:set>
                                    <p:animEffect transition="in" filter="fade">
                                      <p:cBhvr>
                                        <p:cTn id="62" dur="1000"/>
                                        <p:tgtEl>
                                          <p:spTgt spid="798"/>
                                        </p:tgtEl>
                                      </p:cBhvr>
                                    </p:animEffect>
                                  </p:childTnLst>
                                </p:cTn>
                              </p:par>
                              <p:par>
                                <p:cTn id="63" presetID="10" presetClass="entr" presetSubtype="0" fill="hold" nodeType="withEffect">
                                  <p:stCondLst>
                                    <p:cond delay="0"/>
                                  </p:stCondLst>
                                  <p:childTnLst>
                                    <p:set>
                                      <p:cBhvr>
                                        <p:cTn id="64" dur="1" fill="hold">
                                          <p:stCondLst>
                                            <p:cond delay="0"/>
                                          </p:stCondLst>
                                        </p:cTn>
                                        <p:tgtEl>
                                          <p:spTgt spid="799"/>
                                        </p:tgtEl>
                                        <p:attrNameLst>
                                          <p:attrName>style.visibility</p:attrName>
                                        </p:attrNameLst>
                                      </p:cBhvr>
                                      <p:to>
                                        <p:strVal val="visible"/>
                                      </p:to>
                                    </p:set>
                                    <p:animEffect transition="in" filter="fade">
                                      <p:cBhvr>
                                        <p:cTn id="65" dur="1000"/>
                                        <p:tgtEl>
                                          <p:spTgt spid="799"/>
                                        </p:tgtEl>
                                      </p:cBhvr>
                                    </p:animEffect>
                                  </p:childTnLst>
                                </p:cTn>
                              </p:par>
                              <p:par>
                                <p:cTn id="66" presetID="10" presetClass="entr" presetSubtype="0" fill="hold" nodeType="withEffect">
                                  <p:stCondLst>
                                    <p:cond delay="0"/>
                                  </p:stCondLst>
                                  <p:childTnLst>
                                    <p:set>
                                      <p:cBhvr>
                                        <p:cTn id="67" dur="1" fill="hold">
                                          <p:stCondLst>
                                            <p:cond delay="0"/>
                                          </p:stCondLst>
                                        </p:cTn>
                                        <p:tgtEl>
                                          <p:spTgt spid="804"/>
                                        </p:tgtEl>
                                        <p:attrNameLst>
                                          <p:attrName>style.visibility</p:attrName>
                                        </p:attrNameLst>
                                      </p:cBhvr>
                                      <p:to>
                                        <p:strVal val="visible"/>
                                      </p:to>
                                    </p:set>
                                    <p:animEffect transition="in" filter="fade">
                                      <p:cBhvr>
                                        <p:cTn id="68" dur="1000"/>
                                        <p:tgtEl>
                                          <p:spTgt spid="804"/>
                                        </p:tgtEl>
                                      </p:cBhvr>
                                    </p:animEffect>
                                  </p:childTnLst>
                                </p:cTn>
                              </p:par>
                            </p:childTnLst>
                          </p:cTn>
                        </p:par>
                        <p:par>
                          <p:cTn id="69" fill="hold">
                            <p:stCondLst>
                              <p:cond delay="5000"/>
                            </p:stCondLst>
                            <p:childTnLst>
                              <p:par>
                                <p:cTn id="70" presetID="10" presetClass="entr" presetSubtype="0" fill="hold" nodeType="afterEffect">
                                  <p:stCondLst>
                                    <p:cond delay="0"/>
                                  </p:stCondLst>
                                  <p:childTnLst>
                                    <p:set>
                                      <p:cBhvr>
                                        <p:cTn id="71" dur="1" fill="hold">
                                          <p:stCondLst>
                                            <p:cond delay="0"/>
                                          </p:stCondLst>
                                        </p:cTn>
                                        <p:tgtEl>
                                          <p:spTgt spid="806"/>
                                        </p:tgtEl>
                                        <p:attrNameLst>
                                          <p:attrName>style.visibility</p:attrName>
                                        </p:attrNameLst>
                                      </p:cBhvr>
                                      <p:to>
                                        <p:strVal val="visible"/>
                                      </p:to>
                                    </p:set>
                                    <p:animEffect transition="in" filter="fade">
                                      <p:cBhvr>
                                        <p:cTn id="72" dur="1000"/>
                                        <p:tgtEl>
                                          <p:spTgt spid="806"/>
                                        </p:tgtEl>
                                      </p:cBhvr>
                                    </p:animEffect>
                                  </p:childTnLst>
                                </p:cTn>
                              </p:par>
                              <p:par>
                                <p:cTn id="73" presetID="10" presetClass="entr" presetSubtype="0" fill="hold" nodeType="withEffect">
                                  <p:stCondLst>
                                    <p:cond delay="0"/>
                                  </p:stCondLst>
                                  <p:childTnLst>
                                    <p:set>
                                      <p:cBhvr>
                                        <p:cTn id="74" dur="1" fill="hold">
                                          <p:stCondLst>
                                            <p:cond delay="0"/>
                                          </p:stCondLst>
                                        </p:cTn>
                                        <p:tgtEl>
                                          <p:spTgt spid="785"/>
                                        </p:tgtEl>
                                        <p:attrNameLst>
                                          <p:attrName>style.visibility</p:attrName>
                                        </p:attrNameLst>
                                      </p:cBhvr>
                                      <p:to>
                                        <p:strVal val="visible"/>
                                      </p:to>
                                    </p:set>
                                    <p:animEffect transition="in" filter="fade">
                                      <p:cBhvr>
                                        <p:cTn id="75" dur="1000"/>
                                        <p:tgtEl>
                                          <p:spTgt spid="785"/>
                                        </p:tgtEl>
                                      </p:cBhvr>
                                    </p:animEffect>
                                  </p:childTnLst>
                                </p:cTn>
                              </p:par>
                              <p:par>
                                <p:cTn id="76" presetID="10" presetClass="entr" presetSubtype="0" fill="hold" nodeType="withEffect">
                                  <p:stCondLst>
                                    <p:cond delay="0"/>
                                  </p:stCondLst>
                                  <p:childTnLst>
                                    <p:set>
                                      <p:cBhvr>
                                        <p:cTn id="77" dur="1" fill="hold">
                                          <p:stCondLst>
                                            <p:cond delay="0"/>
                                          </p:stCondLst>
                                        </p:cTn>
                                        <p:tgtEl>
                                          <p:spTgt spid="786"/>
                                        </p:tgtEl>
                                        <p:attrNameLst>
                                          <p:attrName>style.visibility</p:attrName>
                                        </p:attrNameLst>
                                      </p:cBhvr>
                                      <p:to>
                                        <p:strVal val="visible"/>
                                      </p:to>
                                    </p:set>
                                    <p:animEffect transition="in" filter="fade">
                                      <p:cBhvr>
                                        <p:cTn id="78" dur="1000"/>
                                        <p:tgtEl>
                                          <p:spTgt spid="786"/>
                                        </p:tgtEl>
                                      </p:cBhvr>
                                    </p:animEffect>
                                  </p:childTnLst>
                                </p:cTn>
                              </p:par>
                              <p:par>
                                <p:cTn id="79" presetID="10" presetClass="entr" presetSubtype="0" fill="hold" nodeType="withEffect">
                                  <p:stCondLst>
                                    <p:cond delay="0"/>
                                  </p:stCondLst>
                                  <p:childTnLst>
                                    <p:set>
                                      <p:cBhvr>
                                        <p:cTn id="80" dur="1" fill="hold">
                                          <p:stCondLst>
                                            <p:cond delay="0"/>
                                          </p:stCondLst>
                                        </p:cTn>
                                        <p:tgtEl>
                                          <p:spTgt spid="805"/>
                                        </p:tgtEl>
                                        <p:attrNameLst>
                                          <p:attrName>style.visibility</p:attrName>
                                        </p:attrNameLst>
                                      </p:cBhvr>
                                      <p:to>
                                        <p:strVal val="visible"/>
                                      </p:to>
                                    </p:set>
                                    <p:animEffect transition="in" filter="fade">
                                      <p:cBhvr>
                                        <p:cTn id="81" dur="1000"/>
                                        <p:tgtEl>
                                          <p:spTgt spid="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176"/>
        <p:cNvGrpSpPr/>
        <p:nvPr/>
      </p:nvGrpSpPr>
      <p:grpSpPr>
        <a:xfrm>
          <a:off x="0" y="0"/>
          <a:ext cx="0" cy="0"/>
          <a:chOff x="0" y="0"/>
          <a:chExt cx="0" cy="0"/>
        </a:xfrm>
      </p:grpSpPr>
      <p:sp>
        <p:nvSpPr>
          <p:cNvPr id="2177" name="Google Shape;2177;p9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More percentages</a:t>
            </a:r>
            <a:endParaRPr/>
          </a:p>
        </p:txBody>
      </p:sp>
      <p:grpSp>
        <p:nvGrpSpPr>
          <p:cNvPr id="2178" name="Google Shape;2178;p99"/>
          <p:cNvGrpSpPr/>
          <p:nvPr/>
        </p:nvGrpSpPr>
        <p:grpSpPr>
          <a:xfrm>
            <a:off x="3594509" y="1772749"/>
            <a:ext cx="2875024" cy="400513"/>
            <a:chOff x="3906867" y="1772750"/>
            <a:chExt cx="2361610" cy="400513"/>
          </a:xfrm>
        </p:grpSpPr>
        <p:sp>
          <p:nvSpPr>
            <p:cNvPr id="2179" name="Google Shape;2179;p99"/>
            <p:cNvSpPr/>
            <p:nvPr/>
          </p:nvSpPr>
          <p:spPr>
            <a:xfrm>
              <a:off x="4245577" y="1772763"/>
              <a:ext cx="2022900" cy="4005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99"/>
            <p:cNvSpPr/>
            <p:nvPr/>
          </p:nvSpPr>
          <p:spPr>
            <a:xfrm>
              <a:off x="3906867" y="1772750"/>
              <a:ext cx="1843200" cy="4005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 name="Google Shape;2181;p99"/>
          <p:cNvGrpSpPr/>
          <p:nvPr/>
        </p:nvGrpSpPr>
        <p:grpSpPr>
          <a:xfrm>
            <a:off x="3594487" y="2804841"/>
            <a:ext cx="2875047" cy="400513"/>
            <a:chOff x="3906849" y="2804843"/>
            <a:chExt cx="2361629" cy="400513"/>
          </a:xfrm>
        </p:grpSpPr>
        <p:sp>
          <p:nvSpPr>
            <p:cNvPr id="2182" name="Google Shape;2182;p99"/>
            <p:cNvSpPr/>
            <p:nvPr/>
          </p:nvSpPr>
          <p:spPr>
            <a:xfrm>
              <a:off x="4245577" y="2804855"/>
              <a:ext cx="2022900" cy="4005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99"/>
            <p:cNvSpPr/>
            <p:nvPr/>
          </p:nvSpPr>
          <p:spPr>
            <a:xfrm>
              <a:off x="3906849" y="2804843"/>
              <a:ext cx="1589400" cy="4005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99"/>
          <p:cNvGrpSpPr/>
          <p:nvPr/>
        </p:nvGrpSpPr>
        <p:grpSpPr>
          <a:xfrm>
            <a:off x="3594512" y="3836934"/>
            <a:ext cx="2875022" cy="400513"/>
            <a:chOff x="3906869" y="3836935"/>
            <a:chExt cx="2361608" cy="400513"/>
          </a:xfrm>
        </p:grpSpPr>
        <p:sp>
          <p:nvSpPr>
            <p:cNvPr id="2185" name="Google Shape;2185;p99"/>
            <p:cNvSpPr/>
            <p:nvPr/>
          </p:nvSpPr>
          <p:spPr>
            <a:xfrm>
              <a:off x="4245577" y="3836948"/>
              <a:ext cx="2022900" cy="4005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99"/>
            <p:cNvSpPr/>
            <p:nvPr/>
          </p:nvSpPr>
          <p:spPr>
            <a:xfrm>
              <a:off x="3906869" y="3836935"/>
              <a:ext cx="2022900" cy="4005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7" name="Google Shape;2187;p99"/>
          <p:cNvSpPr txBox="1">
            <a:spLocks noGrp="1"/>
          </p:cNvSpPr>
          <p:nvPr>
            <p:ph type="title" idx="2"/>
          </p:nvPr>
        </p:nvSpPr>
        <p:spPr>
          <a:xfrm>
            <a:off x="1249725" y="1538650"/>
            <a:ext cx="2122200" cy="335400"/>
          </a:xfrm>
          <a:prstGeom prst="rect">
            <a:avLst/>
          </a:prstGeom>
        </p:spPr>
        <p:txBody>
          <a:bodyPr spcFirstLastPara="1" wrap="square" lIns="91425" tIns="91425" rIns="91425" bIns="91425" anchor="ctr" anchorCtr="0">
            <a:noAutofit/>
          </a:bodyPr>
          <a:lstStyle/>
          <a:p>
            <a:pPr marL="0" lvl="0" indent="0" algn="l" rtl="0">
              <a:spcBef>
                <a:spcPts val="0"/>
              </a:spcBef>
              <a:spcAft>
                <a:spcPts val="100"/>
              </a:spcAft>
              <a:buNone/>
            </a:pPr>
            <a:r>
              <a:rPr lang="en"/>
              <a:t>Mercury</a:t>
            </a:r>
            <a:endParaRPr/>
          </a:p>
        </p:txBody>
      </p:sp>
      <p:sp>
        <p:nvSpPr>
          <p:cNvPr id="2188" name="Google Shape;2188;p99"/>
          <p:cNvSpPr txBox="1">
            <a:spLocks noGrp="1"/>
          </p:cNvSpPr>
          <p:nvPr>
            <p:ph type="subTitle" idx="1"/>
          </p:nvPr>
        </p:nvSpPr>
        <p:spPr>
          <a:xfrm>
            <a:off x="1249725" y="1919525"/>
            <a:ext cx="2122200" cy="49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closest planet to the Sun</a:t>
            </a:r>
            <a:endParaRPr/>
          </a:p>
        </p:txBody>
      </p:sp>
      <p:sp>
        <p:nvSpPr>
          <p:cNvPr id="2189" name="Google Shape;2189;p99"/>
          <p:cNvSpPr txBox="1">
            <a:spLocks noGrp="1"/>
          </p:cNvSpPr>
          <p:nvPr>
            <p:ph type="title" idx="3"/>
          </p:nvPr>
        </p:nvSpPr>
        <p:spPr>
          <a:xfrm>
            <a:off x="6603675" y="1769906"/>
            <a:ext cx="12906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2190" name="Google Shape;2190;p99"/>
          <p:cNvSpPr txBox="1">
            <a:spLocks noGrp="1"/>
          </p:cNvSpPr>
          <p:nvPr>
            <p:ph type="title" idx="4"/>
          </p:nvPr>
        </p:nvSpPr>
        <p:spPr>
          <a:xfrm>
            <a:off x="1249725" y="2585069"/>
            <a:ext cx="2122200" cy="335400"/>
          </a:xfrm>
          <a:prstGeom prst="rect">
            <a:avLst/>
          </a:prstGeom>
        </p:spPr>
        <p:txBody>
          <a:bodyPr spcFirstLastPara="1" wrap="square" lIns="91425" tIns="91425" rIns="91425" bIns="91425" anchor="ctr" anchorCtr="0">
            <a:noAutofit/>
          </a:bodyPr>
          <a:lstStyle/>
          <a:p>
            <a:pPr marL="0" lvl="0" indent="0" algn="l" rtl="0">
              <a:spcBef>
                <a:spcPts val="0"/>
              </a:spcBef>
              <a:spcAft>
                <a:spcPts val="100"/>
              </a:spcAft>
              <a:buNone/>
            </a:pPr>
            <a:r>
              <a:rPr lang="en"/>
              <a:t>Jupiter</a:t>
            </a:r>
            <a:endParaRPr/>
          </a:p>
        </p:txBody>
      </p:sp>
      <p:sp>
        <p:nvSpPr>
          <p:cNvPr id="2191" name="Google Shape;2191;p99"/>
          <p:cNvSpPr txBox="1">
            <a:spLocks noGrp="1"/>
          </p:cNvSpPr>
          <p:nvPr>
            <p:ph type="subTitle" idx="5"/>
          </p:nvPr>
        </p:nvSpPr>
        <p:spPr>
          <a:xfrm>
            <a:off x="1249725" y="2965944"/>
            <a:ext cx="2122200" cy="49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the biggest planet of them all</a:t>
            </a:r>
            <a:endParaRPr/>
          </a:p>
        </p:txBody>
      </p:sp>
      <p:sp>
        <p:nvSpPr>
          <p:cNvPr id="2192" name="Google Shape;2192;p99"/>
          <p:cNvSpPr txBox="1">
            <a:spLocks noGrp="1"/>
          </p:cNvSpPr>
          <p:nvPr>
            <p:ph type="title" idx="6"/>
          </p:nvPr>
        </p:nvSpPr>
        <p:spPr>
          <a:xfrm>
            <a:off x="6603675" y="2816324"/>
            <a:ext cx="12906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65%</a:t>
            </a:r>
            <a:endParaRPr/>
          </a:p>
        </p:txBody>
      </p:sp>
      <p:sp>
        <p:nvSpPr>
          <p:cNvPr id="2193" name="Google Shape;2193;p99"/>
          <p:cNvSpPr txBox="1">
            <a:spLocks noGrp="1"/>
          </p:cNvSpPr>
          <p:nvPr>
            <p:ph type="title" idx="7"/>
          </p:nvPr>
        </p:nvSpPr>
        <p:spPr>
          <a:xfrm>
            <a:off x="1249725" y="3631500"/>
            <a:ext cx="2122200" cy="335400"/>
          </a:xfrm>
          <a:prstGeom prst="rect">
            <a:avLst/>
          </a:prstGeom>
        </p:spPr>
        <p:txBody>
          <a:bodyPr spcFirstLastPara="1" wrap="square" lIns="91425" tIns="91425" rIns="91425" bIns="91425" anchor="ctr" anchorCtr="0">
            <a:noAutofit/>
          </a:bodyPr>
          <a:lstStyle/>
          <a:p>
            <a:pPr marL="0" lvl="0" indent="0" algn="l" rtl="0">
              <a:spcBef>
                <a:spcPts val="0"/>
              </a:spcBef>
              <a:spcAft>
                <a:spcPts val="100"/>
              </a:spcAft>
              <a:buNone/>
            </a:pPr>
            <a:r>
              <a:rPr lang="en"/>
              <a:t>Venus</a:t>
            </a:r>
            <a:endParaRPr/>
          </a:p>
        </p:txBody>
      </p:sp>
      <p:sp>
        <p:nvSpPr>
          <p:cNvPr id="2194" name="Google Shape;2194;p99"/>
          <p:cNvSpPr txBox="1">
            <a:spLocks noGrp="1"/>
          </p:cNvSpPr>
          <p:nvPr>
            <p:ph type="subTitle" idx="8"/>
          </p:nvPr>
        </p:nvSpPr>
        <p:spPr>
          <a:xfrm>
            <a:off x="1249725" y="4012375"/>
            <a:ext cx="2122200" cy="49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2195" name="Google Shape;2195;p99"/>
          <p:cNvSpPr txBox="1">
            <a:spLocks noGrp="1"/>
          </p:cNvSpPr>
          <p:nvPr>
            <p:ph type="title" idx="9"/>
          </p:nvPr>
        </p:nvSpPr>
        <p:spPr>
          <a:xfrm>
            <a:off x="6603675" y="3862756"/>
            <a:ext cx="1290600" cy="40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80%</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199"/>
        <p:cNvGrpSpPr/>
        <p:nvPr/>
      </p:nvGrpSpPr>
      <p:grpSpPr>
        <a:xfrm>
          <a:off x="0" y="0"/>
          <a:ext cx="0" cy="0"/>
          <a:chOff x="0" y="0"/>
          <a:chExt cx="0" cy="0"/>
        </a:xfrm>
      </p:grpSpPr>
      <p:sp>
        <p:nvSpPr>
          <p:cNvPr id="2200" name="Google Shape;2200;p100"/>
          <p:cNvSpPr txBox="1">
            <a:spLocks noGrp="1"/>
          </p:cNvSpPr>
          <p:nvPr>
            <p:ph type="title"/>
          </p:nvPr>
        </p:nvSpPr>
        <p:spPr>
          <a:xfrm>
            <a:off x="994913" y="2302100"/>
            <a:ext cx="4530000" cy="129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Research method</a:t>
            </a:r>
            <a:endParaRPr/>
          </a:p>
        </p:txBody>
      </p:sp>
      <p:sp>
        <p:nvSpPr>
          <p:cNvPr id="2201" name="Google Shape;2201;p100"/>
          <p:cNvSpPr txBox="1">
            <a:spLocks noGrp="1"/>
          </p:cNvSpPr>
          <p:nvPr>
            <p:ph type="title" idx="2"/>
          </p:nvPr>
        </p:nvSpPr>
        <p:spPr>
          <a:xfrm>
            <a:off x="2494438" y="1164975"/>
            <a:ext cx="15309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202" name="Google Shape;2202;p100"/>
          <p:cNvSpPr txBox="1">
            <a:spLocks noGrp="1"/>
          </p:cNvSpPr>
          <p:nvPr>
            <p:ph type="subTitle" idx="1"/>
          </p:nvPr>
        </p:nvSpPr>
        <p:spPr>
          <a:xfrm>
            <a:off x="1719388" y="3679125"/>
            <a:ext cx="30810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cxnSp>
        <p:nvCxnSpPr>
          <p:cNvPr id="2203" name="Google Shape;2203;p100"/>
          <p:cNvCxnSpPr/>
          <p:nvPr/>
        </p:nvCxnSpPr>
        <p:spPr>
          <a:xfrm>
            <a:off x="2577538" y="2134753"/>
            <a:ext cx="1364700" cy="0"/>
          </a:xfrm>
          <a:prstGeom prst="straightConnector1">
            <a:avLst/>
          </a:prstGeom>
          <a:noFill/>
          <a:ln w="9525" cap="flat" cmpd="sng">
            <a:solidFill>
              <a:schemeClr val="dk1"/>
            </a:solidFill>
            <a:prstDash val="solid"/>
            <a:round/>
            <a:headEnd type="none" w="med" len="med"/>
            <a:tailEnd type="none" w="med" len="med"/>
          </a:ln>
        </p:spPr>
      </p:cxnSp>
      <p:grpSp>
        <p:nvGrpSpPr>
          <p:cNvPr id="2204" name="Google Shape;2204;p100"/>
          <p:cNvGrpSpPr/>
          <p:nvPr/>
        </p:nvGrpSpPr>
        <p:grpSpPr>
          <a:xfrm>
            <a:off x="5861384" y="1427078"/>
            <a:ext cx="2287695" cy="2289334"/>
            <a:chOff x="1192500" y="238125"/>
            <a:chExt cx="5235000" cy="5238750"/>
          </a:xfrm>
        </p:grpSpPr>
        <p:sp>
          <p:nvSpPr>
            <p:cNvPr id="2205" name="Google Shape;2205;p100"/>
            <p:cNvSpPr/>
            <p:nvPr/>
          </p:nvSpPr>
          <p:spPr>
            <a:xfrm>
              <a:off x="4141150" y="2266250"/>
              <a:ext cx="123500" cy="123525"/>
            </a:xfrm>
            <a:custGeom>
              <a:avLst/>
              <a:gdLst/>
              <a:ahLst/>
              <a:cxnLst/>
              <a:rect l="l" t="t" r="r" b="b"/>
              <a:pathLst>
                <a:path w="4940" h="4941" extrusionOk="0">
                  <a:moveTo>
                    <a:pt x="1" y="1"/>
                  </a:moveTo>
                  <a:lnTo>
                    <a:pt x="1" y="150"/>
                  </a:lnTo>
                  <a:lnTo>
                    <a:pt x="1048" y="1348"/>
                  </a:lnTo>
                  <a:lnTo>
                    <a:pt x="2246" y="2545"/>
                  </a:lnTo>
                  <a:lnTo>
                    <a:pt x="4790" y="4940"/>
                  </a:lnTo>
                  <a:lnTo>
                    <a:pt x="4940" y="4940"/>
                  </a:lnTo>
                  <a:lnTo>
                    <a:pt x="4940" y="4791"/>
                  </a:lnTo>
                  <a:lnTo>
                    <a:pt x="2545" y="23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00"/>
            <p:cNvSpPr/>
            <p:nvPr/>
          </p:nvSpPr>
          <p:spPr>
            <a:xfrm>
              <a:off x="4189800" y="2221350"/>
              <a:ext cx="123500" cy="131000"/>
            </a:xfrm>
            <a:custGeom>
              <a:avLst/>
              <a:gdLst/>
              <a:ahLst/>
              <a:cxnLst/>
              <a:rect l="l" t="t" r="r" b="b"/>
              <a:pathLst>
                <a:path w="4940" h="5240" extrusionOk="0">
                  <a:moveTo>
                    <a:pt x="150" y="1"/>
                  </a:moveTo>
                  <a:lnTo>
                    <a:pt x="0" y="150"/>
                  </a:lnTo>
                  <a:lnTo>
                    <a:pt x="1048" y="1497"/>
                  </a:lnTo>
                  <a:lnTo>
                    <a:pt x="2246" y="2695"/>
                  </a:lnTo>
                  <a:lnTo>
                    <a:pt x="3443" y="3892"/>
                  </a:lnTo>
                  <a:lnTo>
                    <a:pt x="4790" y="5239"/>
                  </a:lnTo>
                  <a:lnTo>
                    <a:pt x="4940" y="5239"/>
                  </a:lnTo>
                  <a:lnTo>
                    <a:pt x="4940" y="5090"/>
                  </a:lnTo>
                  <a:lnTo>
                    <a:pt x="2545" y="2396"/>
                  </a:lnTo>
                  <a:lnTo>
                    <a:pt x="1347" y="1198"/>
                  </a:lnTo>
                  <a:lnTo>
                    <a:pt x="749" y="5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00"/>
            <p:cNvSpPr/>
            <p:nvPr/>
          </p:nvSpPr>
          <p:spPr>
            <a:xfrm>
              <a:off x="4242175" y="2187675"/>
              <a:ext cx="108550" cy="112275"/>
            </a:xfrm>
            <a:custGeom>
              <a:avLst/>
              <a:gdLst/>
              <a:ahLst/>
              <a:cxnLst/>
              <a:rect l="l" t="t" r="r" b="b"/>
              <a:pathLst>
                <a:path w="4342" h="4491" extrusionOk="0">
                  <a:moveTo>
                    <a:pt x="1" y="1"/>
                  </a:moveTo>
                  <a:lnTo>
                    <a:pt x="1" y="150"/>
                  </a:lnTo>
                  <a:lnTo>
                    <a:pt x="1947" y="2395"/>
                  </a:lnTo>
                  <a:lnTo>
                    <a:pt x="4042" y="4491"/>
                  </a:lnTo>
                  <a:lnTo>
                    <a:pt x="4342" y="4491"/>
                  </a:lnTo>
                  <a:lnTo>
                    <a:pt x="4342" y="4341"/>
                  </a:lnTo>
                  <a:lnTo>
                    <a:pt x="2246" y="20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00"/>
            <p:cNvSpPr/>
            <p:nvPr/>
          </p:nvSpPr>
          <p:spPr>
            <a:xfrm>
              <a:off x="4290825" y="2154000"/>
              <a:ext cx="131000" cy="131000"/>
            </a:xfrm>
            <a:custGeom>
              <a:avLst/>
              <a:gdLst/>
              <a:ahLst/>
              <a:cxnLst/>
              <a:rect l="l" t="t" r="r" b="b"/>
              <a:pathLst>
                <a:path w="5240" h="5240" extrusionOk="0">
                  <a:moveTo>
                    <a:pt x="1" y="0"/>
                  </a:moveTo>
                  <a:lnTo>
                    <a:pt x="1" y="150"/>
                  </a:lnTo>
                  <a:lnTo>
                    <a:pt x="1198" y="1348"/>
                  </a:lnTo>
                  <a:lnTo>
                    <a:pt x="2396" y="2695"/>
                  </a:lnTo>
                  <a:lnTo>
                    <a:pt x="3743" y="4042"/>
                  </a:lnTo>
                  <a:lnTo>
                    <a:pt x="5090" y="5239"/>
                  </a:lnTo>
                  <a:lnTo>
                    <a:pt x="5239" y="5239"/>
                  </a:lnTo>
                  <a:lnTo>
                    <a:pt x="5239" y="5090"/>
                  </a:lnTo>
                  <a:lnTo>
                    <a:pt x="4042" y="3742"/>
                  </a:lnTo>
                  <a:lnTo>
                    <a:pt x="2695" y="2395"/>
                  </a:lnTo>
                  <a:lnTo>
                    <a:pt x="149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00"/>
            <p:cNvSpPr/>
            <p:nvPr/>
          </p:nvSpPr>
          <p:spPr>
            <a:xfrm>
              <a:off x="4339475" y="2112825"/>
              <a:ext cx="104800" cy="104800"/>
            </a:xfrm>
            <a:custGeom>
              <a:avLst/>
              <a:gdLst/>
              <a:ahLst/>
              <a:cxnLst/>
              <a:rect l="l" t="t" r="r" b="b"/>
              <a:pathLst>
                <a:path w="4192" h="4192" extrusionOk="0">
                  <a:moveTo>
                    <a:pt x="0" y="1"/>
                  </a:moveTo>
                  <a:lnTo>
                    <a:pt x="0" y="151"/>
                  </a:lnTo>
                  <a:lnTo>
                    <a:pt x="899" y="1198"/>
                  </a:lnTo>
                  <a:lnTo>
                    <a:pt x="1946" y="2246"/>
                  </a:lnTo>
                  <a:lnTo>
                    <a:pt x="4042" y="4192"/>
                  </a:lnTo>
                  <a:lnTo>
                    <a:pt x="4191" y="4192"/>
                  </a:lnTo>
                  <a:lnTo>
                    <a:pt x="4191" y="4042"/>
                  </a:lnTo>
                  <a:lnTo>
                    <a:pt x="2246" y="1947"/>
                  </a:lnTo>
                  <a:lnTo>
                    <a:pt x="1198" y="10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00"/>
            <p:cNvSpPr/>
            <p:nvPr/>
          </p:nvSpPr>
          <p:spPr>
            <a:xfrm>
              <a:off x="4436775" y="2041750"/>
              <a:ext cx="89825" cy="86075"/>
            </a:xfrm>
            <a:custGeom>
              <a:avLst/>
              <a:gdLst/>
              <a:ahLst/>
              <a:cxnLst/>
              <a:rect l="l" t="t" r="r" b="b"/>
              <a:pathLst>
                <a:path w="3593" h="3443" extrusionOk="0">
                  <a:moveTo>
                    <a:pt x="0" y="0"/>
                  </a:moveTo>
                  <a:lnTo>
                    <a:pt x="1647" y="1796"/>
                  </a:lnTo>
                  <a:lnTo>
                    <a:pt x="3443" y="3443"/>
                  </a:lnTo>
                  <a:lnTo>
                    <a:pt x="3592" y="3443"/>
                  </a:lnTo>
                  <a:lnTo>
                    <a:pt x="3592" y="3293"/>
                  </a:lnTo>
                  <a:lnTo>
                    <a:pt x="2844" y="2395"/>
                  </a:lnTo>
                  <a:lnTo>
                    <a:pt x="1946"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00"/>
            <p:cNvSpPr/>
            <p:nvPr/>
          </p:nvSpPr>
          <p:spPr>
            <a:xfrm>
              <a:off x="4388125" y="2079150"/>
              <a:ext cx="93575" cy="89850"/>
            </a:xfrm>
            <a:custGeom>
              <a:avLst/>
              <a:gdLst/>
              <a:ahLst/>
              <a:cxnLst/>
              <a:rect l="l" t="t" r="r" b="b"/>
              <a:pathLst>
                <a:path w="3743" h="3594" extrusionOk="0">
                  <a:moveTo>
                    <a:pt x="0" y="1"/>
                  </a:moveTo>
                  <a:lnTo>
                    <a:pt x="1647" y="1947"/>
                  </a:lnTo>
                  <a:lnTo>
                    <a:pt x="3443" y="3593"/>
                  </a:lnTo>
                  <a:lnTo>
                    <a:pt x="3742" y="3593"/>
                  </a:lnTo>
                  <a:lnTo>
                    <a:pt x="3742" y="3443"/>
                  </a:lnTo>
                  <a:lnTo>
                    <a:pt x="1946" y="16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00"/>
            <p:cNvSpPr/>
            <p:nvPr/>
          </p:nvSpPr>
          <p:spPr>
            <a:xfrm>
              <a:off x="4485400" y="2000575"/>
              <a:ext cx="82350" cy="78600"/>
            </a:xfrm>
            <a:custGeom>
              <a:avLst/>
              <a:gdLst/>
              <a:ahLst/>
              <a:cxnLst/>
              <a:rect l="l" t="t" r="r" b="b"/>
              <a:pathLst>
                <a:path w="3294" h="3144" extrusionOk="0">
                  <a:moveTo>
                    <a:pt x="1" y="1"/>
                  </a:moveTo>
                  <a:lnTo>
                    <a:pt x="1" y="150"/>
                  </a:lnTo>
                  <a:lnTo>
                    <a:pt x="1498" y="1797"/>
                  </a:lnTo>
                  <a:lnTo>
                    <a:pt x="2246" y="2545"/>
                  </a:lnTo>
                  <a:lnTo>
                    <a:pt x="3144" y="3144"/>
                  </a:lnTo>
                  <a:lnTo>
                    <a:pt x="3294" y="3144"/>
                  </a:lnTo>
                  <a:lnTo>
                    <a:pt x="3294" y="2994"/>
                  </a:lnTo>
                  <a:lnTo>
                    <a:pt x="2545" y="2246"/>
                  </a:lnTo>
                  <a:lnTo>
                    <a:pt x="1797" y="1497"/>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00"/>
            <p:cNvSpPr/>
            <p:nvPr/>
          </p:nvSpPr>
          <p:spPr>
            <a:xfrm>
              <a:off x="4537800" y="1966900"/>
              <a:ext cx="71125" cy="67375"/>
            </a:xfrm>
            <a:custGeom>
              <a:avLst/>
              <a:gdLst/>
              <a:ahLst/>
              <a:cxnLst/>
              <a:rect l="l" t="t" r="r" b="b"/>
              <a:pathLst>
                <a:path w="2845" h="2695" extrusionOk="0">
                  <a:moveTo>
                    <a:pt x="0" y="1"/>
                  </a:moveTo>
                  <a:lnTo>
                    <a:pt x="0" y="150"/>
                  </a:lnTo>
                  <a:lnTo>
                    <a:pt x="1198" y="1497"/>
                  </a:lnTo>
                  <a:lnTo>
                    <a:pt x="2695" y="2695"/>
                  </a:lnTo>
                  <a:lnTo>
                    <a:pt x="2844" y="2695"/>
                  </a:lnTo>
                  <a:lnTo>
                    <a:pt x="2844" y="2545"/>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00"/>
            <p:cNvSpPr/>
            <p:nvPr/>
          </p:nvSpPr>
          <p:spPr>
            <a:xfrm>
              <a:off x="4586450" y="1925750"/>
              <a:ext cx="74850" cy="74850"/>
            </a:xfrm>
            <a:custGeom>
              <a:avLst/>
              <a:gdLst/>
              <a:ahLst/>
              <a:cxnLst/>
              <a:rect l="l" t="t" r="r" b="b"/>
              <a:pathLst>
                <a:path w="2994" h="2994" extrusionOk="0">
                  <a:moveTo>
                    <a:pt x="0" y="0"/>
                  </a:moveTo>
                  <a:lnTo>
                    <a:pt x="0" y="150"/>
                  </a:lnTo>
                  <a:lnTo>
                    <a:pt x="1347" y="1796"/>
                  </a:lnTo>
                  <a:lnTo>
                    <a:pt x="2096" y="2395"/>
                  </a:lnTo>
                  <a:lnTo>
                    <a:pt x="2994" y="2994"/>
                  </a:lnTo>
                  <a:lnTo>
                    <a:pt x="2994" y="2994"/>
                  </a:lnTo>
                  <a:lnTo>
                    <a:pt x="2395" y="2096"/>
                  </a:lnTo>
                  <a:lnTo>
                    <a:pt x="1647"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00"/>
            <p:cNvSpPr/>
            <p:nvPr/>
          </p:nvSpPr>
          <p:spPr>
            <a:xfrm>
              <a:off x="4635100" y="1888325"/>
              <a:ext cx="74850" cy="71125"/>
            </a:xfrm>
            <a:custGeom>
              <a:avLst/>
              <a:gdLst/>
              <a:ahLst/>
              <a:cxnLst/>
              <a:rect l="l" t="t" r="r" b="b"/>
              <a:pathLst>
                <a:path w="2994" h="2845" extrusionOk="0">
                  <a:moveTo>
                    <a:pt x="150" y="0"/>
                  </a:moveTo>
                  <a:lnTo>
                    <a:pt x="150" y="150"/>
                  </a:lnTo>
                  <a:lnTo>
                    <a:pt x="0" y="150"/>
                  </a:lnTo>
                  <a:lnTo>
                    <a:pt x="1347" y="1647"/>
                  </a:lnTo>
                  <a:lnTo>
                    <a:pt x="2096" y="2245"/>
                  </a:lnTo>
                  <a:lnTo>
                    <a:pt x="2844" y="2844"/>
                  </a:lnTo>
                  <a:lnTo>
                    <a:pt x="2994" y="2844"/>
                  </a:lnTo>
                  <a:lnTo>
                    <a:pt x="2395" y="1946"/>
                  </a:lnTo>
                  <a:lnTo>
                    <a:pt x="1647" y="13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00"/>
            <p:cNvSpPr/>
            <p:nvPr/>
          </p:nvSpPr>
          <p:spPr>
            <a:xfrm>
              <a:off x="4683725" y="1847150"/>
              <a:ext cx="71125" cy="71125"/>
            </a:xfrm>
            <a:custGeom>
              <a:avLst/>
              <a:gdLst/>
              <a:ahLst/>
              <a:cxnLst/>
              <a:rect l="l" t="t" r="r" b="b"/>
              <a:pathLst>
                <a:path w="2845" h="2845" extrusionOk="0">
                  <a:moveTo>
                    <a:pt x="1" y="1"/>
                  </a:moveTo>
                  <a:lnTo>
                    <a:pt x="1" y="150"/>
                  </a:lnTo>
                  <a:lnTo>
                    <a:pt x="1348" y="1647"/>
                  </a:lnTo>
                  <a:lnTo>
                    <a:pt x="1947" y="2246"/>
                  </a:lnTo>
                  <a:lnTo>
                    <a:pt x="2695" y="2845"/>
                  </a:lnTo>
                  <a:lnTo>
                    <a:pt x="2845" y="2845"/>
                  </a:lnTo>
                  <a:lnTo>
                    <a:pt x="2845" y="2695"/>
                  </a:lnTo>
                  <a:lnTo>
                    <a:pt x="2246" y="1947"/>
                  </a:lnTo>
                  <a:lnTo>
                    <a:pt x="1647" y="1348"/>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00"/>
            <p:cNvSpPr/>
            <p:nvPr/>
          </p:nvSpPr>
          <p:spPr>
            <a:xfrm>
              <a:off x="4736125" y="1813475"/>
              <a:ext cx="71125" cy="71125"/>
            </a:xfrm>
            <a:custGeom>
              <a:avLst/>
              <a:gdLst/>
              <a:ahLst/>
              <a:cxnLst/>
              <a:rect l="l" t="t" r="r" b="b"/>
              <a:pathLst>
                <a:path w="2845" h="2845" extrusionOk="0">
                  <a:moveTo>
                    <a:pt x="0" y="1"/>
                  </a:moveTo>
                  <a:lnTo>
                    <a:pt x="1348" y="1497"/>
                  </a:lnTo>
                  <a:lnTo>
                    <a:pt x="1946" y="2246"/>
                  </a:lnTo>
                  <a:lnTo>
                    <a:pt x="2695" y="2845"/>
                  </a:lnTo>
                  <a:lnTo>
                    <a:pt x="2844" y="2845"/>
                  </a:lnTo>
                  <a:lnTo>
                    <a:pt x="2844" y="2695"/>
                  </a:lnTo>
                  <a:lnTo>
                    <a:pt x="2246" y="1947"/>
                  </a:lnTo>
                  <a:lnTo>
                    <a:pt x="1647" y="134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00"/>
            <p:cNvSpPr/>
            <p:nvPr/>
          </p:nvSpPr>
          <p:spPr>
            <a:xfrm>
              <a:off x="4784775" y="1776050"/>
              <a:ext cx="56150" cy="56175"/>
            </a:xfrm>
            <a:custGeom>
              <a:avLst/>
              <a:gdLst/>
              <a:ahLst/>
              <a:cxnLst/>
              <a:rect l="l" t="t" r="r" b="b"/>
              <a:pathLst>
                <a:path w="2246" h="2247" extrusionOk="0">
                  <a:moveTo>
                    <a:pt x="0" y="1"/>
                  </a:moveTo>
                  <a:lnTo>
                    <a:pt x="898" y="1198"/>
                  </a:lnTo>
                  <a:lnTo>
                    <a:pt x="1497" y="1797"/>
                  </a:lnTo>
                  <a:lnTo>
                    <a:pt x="2096" y="2246"/>
                  </a:lnTo>
                  <a:lnTo>
                    <a:pt x="2245" y="2246"/>
                  </a:lnTo>
                  <a:lnTo>
                    <a:pt x="2245" y="2096"/>
                  </a:lnTo>
                  <a:lnTo>
                    <a:pt x="1796" y="1498"/>
                  </a:lnTo>
                  <a:lnTo>
                    <a:pt x="1198" y="8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00"/>
            <p:cNvSpPr/>
            <p:nvPr/>
          </p:nvSpPr>
          <p:spPr>
            <a:xfrm>
              <a:off x="4833425" y="1738650"/>
              <a:ext cx="41175" cy="41175"/>
            </a:xfrm>
            <a:custGeom>
              <a:avLst/>
              <a:gdLst/>
              <a:ahLst/>
              <a:cxnLst/>
              <a:rect l="l" t="t" r="r" b="b"/>
              <a:pathLst>
                <a:path w="1647" h="1647" extrusionOk="0">
                  <a:moveTo>
                    <a:pt x="0" y="0"/>
                  </a:moveTo>
                  <a:lnTo>
                    <a:pt x="748" y="898"/>
                  </a:lnTo>
                  <a:lnTo>
                    <a:pt x="1497" y="1647"/>
                  </a:lnTo>
                  <a:lnTo>
                    <a:pt x="1646" y="1647"/>
                  </a:lnTo>
                  <a:lnTo>
                    <a:pt x="1646" y="149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00"/>
            <p:cNvSpPr/>
            <p:nvPr/>
          </p:nvSpPr>
          <p:spPr>
            <a:xfrm>
              <a:off x="4882050" y="1697475"/>
              <a:ext cx="33700" cy="33700"/>
            </a:xfrm>
            <a:custGeom>
              <a:avLst/>
              <a:gdLst/>
              <a:ahLst/>
              <a:cxnLst/>
              <a:rect l="l" t="t" r="r" b="b"/>
              <a:pathLst>
                <a:path w="1348" h="1348" extrusionOk="0">
                  <a:moveTo>
                    <a:pt x="1" y="1"/>
                  </a:moveTo>
                  <a:lnTo>
                    <a:pt x="450" y="749"/>
                  </a:lnTo>
                  <a:lnTo>
                    <a:pt x="1198" y="1348"/>
                  </a:lnTo>
                  <a:lnTo>
                    <a:pt x="1348" y="1348"/>
                  </a:lnTo>
                  <a:lnTo>
                    <a:pt x="1348" y="1198"/>
                  </a:lnTo>
                  <a:lnTo>
                    <a:pt x="749" y="45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00"/>
            <p:cNvSpPr/>
            <p:nvPr/>
          </p:nvSpPr>
          <p:spPr>
            <a:xfrm>
              <a:off x="4930700" y="1660050"/>
              <a:ext cx="37450" cy="33700"/>
            </a:xfrm>
            <a:custGeom>
              <a:avLst/>
              <a:gdLst/>
              <a:ahLst/>
              <a:cxnLst/>
              <a:rect l="l" t="t" r="r" b="b"/>
              <a:pathLst>
                <a:path w="1498" h="1348" extrusionOk="0">
                  <a:moveTo>
                    <a:pt x="1" y="1"/>
                  </a:moveTo>
                  <a:lnTo>
                    <a:pt x="1" y="151"/>
                  </a:lnTo>
                  <a:lnTo>
                    <a:pt x="599" y="899"/>
                  </a:lnTo>
                  <a:lnTo>
                    <a:pt x="899" y="1198"/>
                  </a:lnTo>
                  <a:lnTo>
                    <a:pt x="1348" y="1348"/>
                  </a:lnTo>
                  <a:lnTo>
                    <a:pt x="1497" y="1348"/>
                  </a:lnTo>
                  <a:lnTo>
                    <a:pt x="1497" y="1198"/>
                  </a:lnTo>
                  <a:lnTo>
                    <a:pt x="1198" y="899"/>
                  </a:lnTo>
                  <a:lnTo>
                    <a:pt x="899"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00"/>
            <p:cNvSpPr/>
            <p:nvPr/>
          </p:nvSpPr>
          <p:spPr>
            <a:xfrm>
              <a:off x="4979350" y="1618900"/>
              <a:ext cx="29950" cy="29950"/>
            </a:xfrm>
            <a:custGeom>
              <a:avLst/>
              <a:gdLst/>
              <a:ahLst/>
              <a:cxnLst/>
              <a:rect l="l" t="t" r="r" b="b"/>
              <a:pathLst>
                <a:path w="1198" h="1198" extrusionOk="0">
                  <a:moveTo>
                    <a:pt x="0" y="0"/>
                  </a:moveTo>
                  <a:lnTo>
                    <a:pt x="0" y="150"/>
                  </a:lnTo>
                  <a:lnTo>
                    <a:pt x="450" y="749"/>
                  </a:lnTo>
                  <a:lnTo>
                    <a:pt x="1048" y="1198"/>
                  </a:lnTo>
                  <a:lnTo>
                    <a:pt x="1198" y="1198"/>
                  </a:lnTo>
                  <a:lnTo>
                    <a:pt x="1198" y="1048"/>
                  </a:lnTo>
                  <a:lnTo>
                    <a:pt x="599" y="44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00"/>
            <p:cNvSpPr/>
            <p:nvPr/>
          </p:nvSpPr>
          <p:spPr>
            <a:xfrm>
              <a:off x="3228125" y="2386000"/>
              <a:ext cx="123500" cy="127250"/>
            </a:xfrm>
            <a:custGeom>
              <a:avLst/>
              <a:gdLst/>
              <a:ahLst/>
              <a:cxnLst/>
              <a:rect l="l" t="t" r="r" b="b"/>
              <a:pathLst>
                <a:path w="4940" h="5090" extrusionOk="0">
                  <a:moveTo>
                    <a:pt x="4790" y="1"/>
                  </a:moveTo>
                  <a:lnTo>
                    <a:pt x="2395" y="2395"/>
                  </a:lnTo>
                  <a:lnTo>
                    <a:pt x="0" y="4940"/>
                  </a:lnTo>
                  <a:lnTo>
                    <a:pt x="0" y="5090"/>
                  </a:lnTo>
                  <a:lnTo>
                    <a:pt x="150" y="5090"/>
                  </a:lnTo>
                  <a:lnTo>
                    <a:pt x="1347" y="3892"/>
                  </a:lnTo>
                  <a:lnTo>
                    <a:pt x="2545" y="2695"/>
                  </a:lnTo>
                  <a:lnTo>
                    <a:pt x="4939" y="150"/>
                  </a:lnTo>
                  <a:lnTo>
                    <a:pt x="4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00"/>
            <p:cNvSpPr/>
            <p:nvPr/>
          </p:nvSpPr>
          <p:spPr>
            <a:xfrm>
              <a:off x="3183200" y="2337350"/>
              <a:ext cx="131000" cy="123525"/>
            </a:xfrm>
            <a:custGeom>
              <a:avLst/>
              <a:gdLst/>
              <a:ahLst/>
              <a:cxnLst/>
              <a:rect l="l" t="t" r="r" b="b"/>
              <a:pathLst>
                <a:path w="5240" h="4941" extrusionOk="0">
                  <a:moveTo>
                    <a:pt x="5090" y="1"/>
                  </a:moveTo>
                  <a:lnTo>
                    <a:pt x="2396" y="2545"/>
                  </a:lnTo>
                  <a:lnTo>
                    <a:pt x="1198" y="3593"/>
                  </a:lnTo>
                  <a:lnTo>
                    <a:pt x="600" y="4192"/>
                  </a:lnTo>
                  <a:lnTo>
                    <a:pt x="1" y="4940"/>
                  </a:lnTo>
                  <a:lnTo>
                    <a:pt x="151" y="4940"/>
                  </a:lnTo>
                  <a:lnTo>
                    <a:pt x="1498" y="3892"/>
                  </a:lnTo>
                  <a:lnTo>
                    <a:pt x="2695" y="2845"/>
                  </a:lnTo>
                  <a:lnTo>
                    <a:pt x="3893" y="1497"/>
                  </a:lnTo>
                  <a:lnTo>
                    <a:pt x="5240" y="150"/>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00"/>
            <p:cNvSpPr/>
            <p:nvPr/>
          </p:nvSpPr>
          <p:spPr>
            <a:xfrm>
              <a:off x="3149525" y="2303675"/>
              <a:ext cx="112300" cy="108550"/>
            </a:xfrm>
            <a:custGeom>
              <a:avLst/>
              <a:gdLst/>
              <a:ahLst/>
              <a:cxnLst/>
              <a:rect l="l" t="t" r="r" b="b"/>
              <a:pathLst>
                <a:path w="4492" h="4342" extrusionOk="0">
                  <a:moveTo>
                    <a:pt x="4341" y="1"/>
                  </a:moveTo>
                  <a:lnTo>
                    <a:pt x="2096" y="1946"/>
                  </a:lnTo>
                  <a:lnTo>
                    <a:pt x="1" y="4192"/>
                  </a:lnTo>
                  <a:lnTo>
                    <a:pt x="1" y="4341"/>
                  </a:lnTo>
                  <a:lnTo>
                    <a:pt x="150" y="4341"/>
                  </a:lnTo>
                  <a:lnTo>
                    <a:pt x="2396" y="2246"/>
                  </a:lnTo>
                  <a:lnTo>
                    <a:pt x="4491" y="150"/>
                  </a:ln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00"/>
            <p:cNvSpPr/>
            <p:nvPr/>
          </p:nvSpPr>
          <p:spPr>
            <a:xfrm>
              <a:off x="3115850" y="2228850"/>
              <a:ext cx="131000" cy="130975"/>
            </a:xfrm>
            <a:custGeom>
              <a:avLst/>
              <a:gdLst/>
              <a:ahLst/>
              <a:cxnLst/>
              <a:rect l="l" t="t" r="r" b="b"/>
              <a:pathLst>
                <a:path w="5240" h="5239" extrusionOk="0">
                  <a:moveTo>
                    <a:pt x="5090" y="0"/>
                  </a:moveTo>
                  <a:lnTo>
                    <a:pt x="3743" y="1197"/>
                  </a:lnTo>
                  <a:lnTo>
                    <a:pt x="2396" y="2545"/>
                  </a:lnTo>
                  <a:lnTo>
                    <a:pt x="1198" y="3892"/>
                  </a:lnTo>
                  <a:lnTo>
                    <a:pt x="1" y="5089"/>
                  </a:lnTo>
                  <a:lnTo>
                    <a:pt x="1" y="5239"/>
                  </a:lnTo>
                  <a:lnTo>
                    <a:pt x="150" y="5239"/>
                  </a:lnTo>
                  <a:lnTo>
                    <a:pt x="1497" y="4041"/>
                  </a:lnTo>
                  <a:lnTo>
                    <a:pt x="2695" y="2844"/>
                  </a:lnTo>
                  <a:lnTo>
                    <a:pt x="4042" y="1497"/>
                  </a:lnTo>
                  <a:lnTo>
                    <a:pt x="5239" y="150"/>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00"/>
            <p:cNvSpPr/>
            <p:nvPr/>
          </p:nvSpPr>
          <p:spPr>
            <a:xfrm>
              <a:off x="3074700" y="2210125"/>
              <a:ext cx="104800" cy="101050"/>
            </a:xfrm>
            <a:custGeom>
              <a:avLst/>
              <a:gdLst/>
              <a:ahLst/>
              <a:cxnLst/>
              <a:rect l="l" t="t" r="r" b="b"/>
              <a:pathLst>
                <a:path w="4192" h="4042" extrusionOk="0">
                  <a:moveTo>
                    <a:pt x="4042" y="1"/>
                  </a:moveTo>
                  <a:lnTo>
                    <a:pt x="1946" y="1797"/>
                  </a:lnTo>
                  <a:lnTo>
                    <a:pt x="1048" y="2845"/>
                  </a:lnTo>
                  <a:lnTo>
                    <a:pt x="0" y="4042"/>
                  </a:lnTo>
                  <a:lnTo>
                    <a:pt x="150" y="4042"/>
                  </a:lnTo>
                  <a:lnTo>
                    <a:pt x="1198" y="3144"/>
                  </a:lnTo>
                  <a:lnTo>
                    <a:pt x="2245" y="2096"/>
                  </a:lnTo>
                  <a:lnTo>
                    <a:pt x="4191" y="150"/>
                  </a:lnTo>
                  <a:lnTo>
                    <a:pt x="4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00"/>
            <p:cNvSpPr/>
            <p:nvPr/>
          </p:nvSpPr>
          <p:spPr>
            <a:xfrm>
              <a:off x="3003600" y="2127800"/>
              <a:ext cx="86075" cy="86100"/>
            </a:xfrm>
            <a:custGeom>
              <a:avLst/>
              <a:gdLst/>
              <a:ahLst/>
              <a:cxnLst/>
              <a:rect l="l" t="t" r="r" b="b"/>
              <a:pathLst>
                <a:path w="3443" h="3444" extrusionOk="0">
                  <a:moveTo>
                    <a:pt x="3293" y="1"/>
                  </a:moveTo>
                  <a:lnTo>
                    <a:pt x="2395" y="749"/>
                  </a:lnTo>
                  <a:lnTo>
                    <a:pt x="1497" y="1497"/>
                  </a:lnTo>
                  <a:lnTo>
                    <a:pt x="0" y="3294"/>
                  </a:lnTo>
                  <a:lnTo>
                    <a:pt x="0" y="3443"/>
                  </a:lnTo>
                  <a:lnTo>
                    <a:pt x="1796"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00"/>
            <p:cNvSpPr/>
            <p:nvPr/>
          </p:nvSpPr>
          <p:spPr>
            <a:xfrm>
              <a:off x="3041025" y="2172700"/>
              <a:ext cx="89825" cy="89850"/>
            </a:xfrm>
            <a:custGeom>
              <a:avLst/>
              <a:gdLst/>
              <a:ahLst/>
              <a:cxnLst/>
              <a:rect l="l" t="t" r="r" b="b"/>
              <a:pathLst>
                <a:path w="3593" h="3594" extrusionOk="0">
                  <a:moveTo>
                    <a:pt x="3443" y="1"/>
                  </a:moveTo>
                  <a:lnTo>
                    <a:pt x="1647" y="1647"/>
                  </a:lnTo>
                  <a:lnTo>
                    <a:pt x="0" y="3443"/>
                  </a:lnTo>
                  <a:lnTo>
                    <a:pt x="0" y="3593"/>
                  </a:lnTo>
                  <a:lnTo>
                    <a:pt x="1946" y="1947"/>
                  </a:lnTo>
                  <a:lnTo>
                    <a:pt x="3592" y="151"/>
                  </a:lnTo>
                  <a:lnTo>
                    <a:pt x="3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00"/>
            <p:cNvSpPr/>
            <p:nvPr/>
          </p:nvSpPr>
          <p:spPr>
            <a:xfrm>
              <a:off x="2962425" y="2086650"/>
              <a:ext cx="78625" cy="78600"/>
            </a:xfrm>
            <a:custGeom>
              <a:avLst/>
              <a:gdLst/>
              <a:ahLst/>
              <a:cxnLst/>
              <a:rect l="l" t="t" r="r" b="b"/>
              <a:pathLst>
                <a:path w="3145" h="3144" extrusionOk="0">
                  <a:moveTo>
                    <a:pt x="2994" y="0"/>
                  </a:moveTo>
                  <a:lnTo>
                    <a:pt x="2246" y="599"/>
                  </a:lnTo>
                  <a:lnTo>
                    <a:pt x="1049" y="1796"/>
                  </a:lnTo>
                  <a:lnTo>
                    <a:pt x="1" y="2994"/>
                  </a:lnTo>
                  <a:lnTo>
                    <a:pt x="1" y="3143"/>
                  </a:lnTo>
                  <a:lnTo>
                    <a:pt x="151" y="3143"/>
                  </a:lnTo>
                  <a:lnTo>
                    <a:pt x="1797" y="1647"/>
                  </a:lnTo>
                  <a:lnTo>
                    <a:pt x="2545" y="898"/>
                  </a:lnTo>
                  <a:lnTo>
                    <a:pt x="3144" y="150"/>
                  </a:lnTo>
                  <a:lnTo>
                    <a:pt x="31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00"/>
            <p:cNvSpPr/>
            <p:nvPr/>
          </p:nvSpPr>
          <p:spPr>
            <a:xfrm>
              <a:off x="2928750" y="2041750"/>
              <a:ext cx="67375" cy="71100"/>
            </a:xfrm>
            <a:custGeom>
              <a:avLst/>
              <a:gdLst/>
              <a:ahLst/>
              <a:cxnLst/>
              <a:rect l="l" t="t" r="r" b="b"/>
              <a:pathLst>
                <a:path w="2695" h="2844" extrusionOk="0">
                  <a:moveTo>
                    <a:pt x="2545" y="0"/>
                  </a:moveTo>
                  <a:lnTo>
                    <a:pt x="1198" y="1347"/>
                  </a:lnTo>
                  <a:lnTo>
                    <a:pt x="1" y="2694"/>
                  </a:lnTo>
                  <a:lnTo>
                    <a:pt x="1" y="2844"/>
                  </a:lnTo>
                  <a:lnTo>
                    <a:pt x="150" y="2844"/>
                  </a:lnTo>
                  <a:lnTo>
                    <a:pt x="1498" y="1647"/>
                  </a:lnTo>
                  <a:lnTo>
                    <a:pt x="2695" y="150"/>
                  </a:lnTo>
                  <a:lnTo>
                    <a:pt x="2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00"/>
            <p:cNvSpPr/>
            <p:nvPr/>
          </p:nvSpPr>
          <p:spPr>
            <a:xfrm>
              <a:off x="2887600" y="1989350"/>
              <a:ext cx="74850" cy="74875"/>
            </a:xfrm>
            <a:custGeom>
              <a:avLst/>
              <a:gdLst/>
              <a:ahLst/>
              <a:cxnLst/>
              <a:rect l="l" t="t" r="r" b="b"/>
              <a:pathLst>
                <a:path w="2994" h="2995" extrusionOk="0">
                  <a:moveTo>
                    <a:pt x="2994" y="1"/>
                  </a:moveTo>
                  <a:lnTo>
                    <a:pt x="2096" y="599"/>
                  </a:lnTo>
                  <a:lnTo>
                    <a:pt x="1497" y="1348"/>
                  </a:lnTo>
                  <a:lnTo>
                    <a:pt x="0" y="2994"/>
                  </a:lnTo>
                  <a:lnTo>
                    <a:pt x="150" y="2994"/>
                  </a:lnTo>
                  <a:lnTo>
                    <a:pt x="1796" y="1647"/>
                  </a:lnTo>
                  <a:lnTo>
                    <a:pt x="2395" y="899"/>
                  </a:lnTo>
                  <a:lnTo>
                    <a:pt x="2994" y="150"/>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00"/>
            <p:cNvSpPr/>
            <p:nvPr/>
          </p:nvSpPr>
          <p:spPr>
            <a:xfrm>
              <a:off x="2853925" y="1944450"/>
              <a:ext cx="67375" cy="71125"/>
            </a:xfrm>
            <a:custGeom>
              <a:avLst/>
              <a:gdLst/>
              <a:ahLst/>
              <a:cxnLst/>
              <a:rect l="l" t="t" r="r" b="b"/>
              <a:pathLst>
                <a:path w="2695" h="2845" extrusionOk="0">
                  <a:moveTo>
                    <a:pt x="2694" y="0"/>
                  </a:moveTo>
                  <a:lnTo>
                    <a:pt x="1946" y="599"/>
                  </a:lnTo>
                  <a:lnTo>
                    <a:pt x="1198" y="1198"/>
                  </a:lnTo>
                  <a:lnTo>
                    <a:pt x="0" y="2695"/>
                  </a:lnTo>
                  <a:lnTo>
                    <a:pt x="0" y="2844"/>
                  </a:lnTo>
                  <a:lnTo>
                    <a:pt x="1497" y="1497"/>
                  </a:lnTo>
                  <a:lnTo>
                    <a:pt x="2245" y="749"/>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00"/>
            <p:cNvSpPr/>
            <p:nvPr/>
          </p:nvSpPr>
          <p:spPr>
            <a:xfrm>
              <a:off x="2809025" y="1899550"/>
              <a:ext cx="71100" cy="71125"/>
            </a:xfrm>
            <a:custGeom>
              <a:avLst/>
              <a:gdLst/>
              <a:ahLst/>
              <a:cxnLst/>
              <a:rect l="l" t="t" r="r" b="b"/>
              <a:pathLst>
                <a:path w="2844" h="2845" extrusionOk="0">
                  <a:moveTo>
                    <a:pt x="2694" y="0"/>
                  </a:moveTo>
                  <a:lnTo>
                    <a:pt x="1946" y="449"/>
                  </a:lnTo>
                  <a:lnTo>
                    <a:pt x="1347" y="1198"/>
                  </a:lnTo>
                  <a:lnTo>
                    <a:pt x="0" y="2695"/>
                  </a:lnTo>
                  <a:lnTo>
                    <a:pt x="0" y="2844"/>
                  </a:lnTo>
                  <a:lnTo>
                    <a:pt x="150" y="2844"/>
                  </a:lnTo>
                  <a:lnTo>
                    <a:pt x="1647" y="1497"/>
                  </a:lnTo>
                  <a:lnTo>
                    <a:pt x="2245" y="749"/>
                  </a:lnTo>
                  <a:lnTo>
                    <a:pt x="2844" y="150"/>
                  </a:lnTo>
                  <a:lnTo>
                    <a:pt x="2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00"/>
            <p:cNvSpPr/>
            <p:nvPr/>
          </p:nvSpPr>
          <p:spPr>
            <a:xfrm>
              <a:off x="2775325" y="1847150"/>
              <a:ext cx="71125" cy="67375"/>
            </a:xfrm>
            <a:custGeom>
              <a:avLst/>
              <a:gdLst/>
              <a:ahLst/>
              <a:cxnLst/>
              <a:rect l="l" t="t" r="r" b="b"/>
              <a:pathLst>
                <a:path w="2845" h="2695" extrusionOk="0">
                  <a:moveTo>
                    <a:pt x="2695" y="1"/>
                  </a:moveTo>
                  <a:lnTo>
                    <a:pt x="1947" y="450"/>
                  </a:lnTo>
                  <a:lnTo>
                    <a:pt x="1348" y="1198"/>
                  </a:lnTo>
                  <a:lnTo>
                    <a:pt x="1" y="2695"/>
                  </a:lnTo>
                  <a:lnTo>
                    <a:pt x="151" y="2695"/>
                  </a:lnTo>
                  <a:lnTo>
                    <a:pt x="1647" y="1498"/>
                  </a:lnTo>
                  <a:lnTo>
                    <a:pt x="2246" y="749"/>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00"/>
            <p:cNvSpPr/>
            <p:nvPr/>
          </p:nvSpPr>
          <p:spPr>
            <a:xfrm>
              <a:off x="2737925" y="1809750"/>
              <a:ext cx="56150" cy="56150"/>
            </a:xfrm>
            <a:custGeom>
              <a:avLst/>
              <a:gdLst/>
              <a:ahLst/>
              <a:cxnLst/>
              <a:rect l="l" t="t" r="r" b="b"/>
              <a:pathLst>
                <a:path w="2246" h="2246" extrusionOk="0">
                  <a:moveTo>
                    <a:pt x="2096" y="0"/>
                  </a:moveTo>
                  <a:lnTo>
                    <a:pt x="1497" y="449"/>
                  </a:lnTo>
                  <a:lnTo>
                    <a:pt x="898" y="1048"/>
                  </a:lnTo>
                  <a:lnTo>
                    <a:pt x="0" y="2245"/>
                  </a:lnTo>
                  <a:lnTo>
                    <a:pt x="1198" y="1347"/>
                  </a:lnTo>
                  <a:lnTo>
                    <a:pt x="1796" y="748"/>
                  </a:lnTo>
                  <a:lnTo>
                    <a:pt x="2245" y="150"/>
                  </a:lnTo>
                  <a:lnTo>
                    <a:pt x="2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00"/>
            <p:cNvSpPr/>
            <p:nvPr/>
          </p:nvSpPr>
          <p:spPr>
            <a:xfrm>
              <a:off x="2700500" y="1776050"/>
              <a:ext cx="41175" cy="41200"/>
            </a:xfrm>
            <a:custGeom>
              <a:avLst/>
              <a:gdLst/>
              <a:ahLst/>
              <a:cxnLst/>
              <a:rect l="l" t="t" r="r" b="b"/>
              <a:pathLst>
                <a:path w="1647" h="1648" extrusionOk="0">
                  <a:moveTo>
                    <a:pt x="1497" y="1"/>
                  </a:moveTo>
                  <a:lnTo>
                    <a:pt x="599" y="749"/>
                  </a:lnTo>
                  <a:lnTo>
                    <a:pt x="0" y="1647"/>
                  </a:lnTo>
                  <a:lnTo>
                    <a:pt x="0" y="1647"/>
                  </a:lnTo>
                  <a:lnTo>
                    <a:pt x="898" y="1049"/>
                  </a:lnTo>
                  <a:lnTo>
                    <a:pt x="1647" y="151"/>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00"/>
            <p:cNvSpPr/>
            <p:nvPr/>
          </p:nvSpPr>
          <p:spPr>
            <a:xfrm>
              <a:off x="2659325" y="1734900"/>
              <a:ext cx="33725" cy="37450"/>
            </a:xfrm>
            <a:custGeom>
              <a:avLst/>
              <a:gdLst/>
              <a:ahLst/>
              <a:cxnLst/>
              <a:rect l="l" t="t" r="r" b="b"/>
              <a:pathLst>
                <a:path w="1349" h="1498" extrusionOk="0">
                  <a:moveTo>
                    <a:pt x="1198" y="0"/>
                  </a:moveTo>
                  <a:lnTo>
                    <a:pt x="450" y="599"/>
                  </a:lnTo>
                  <a:lnTo>
                    <a:pt x="1" y="1348"/>
                  </a:lnTo>
                  <a:lnTo>
                    <a:pt x="1" y="1497"/>
                  </a:lnTo>
                  <a:lnTo>
                    <a:pt x="151" y="1497"/>
                  </a:lnTo>
                  <a:lnTo>
                    <a:pt x="749" y="899"/>
                  </a:lnTo>
                  <a:lnTo>
                    <a:pt x="134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00"/>
            <p:cNvSpPr/>
            <p:nvPr/>
          </p:nvSpPr>
          <p:spPr>
            <a:xfrm>
              <a:off x="2621925" y="1686250"/>
              <a:ext cx="37425" cy="33700"/>
            </a:xfrm>
            <a:custGeom>
              <a:avLst/>
              <a:gdLst/>
              <a:ahLst/>
              <a:cxnLst/>
              <a:rect l="l" t="t" r="r" b="b"/>
              <a:pathLst>
                <a:path w="1497" h="1348" extrusionOk="0">
                  <a:moveTo>
                    <a:pt x="1347" y="1"/>
                  </a:moveTo>
                  <a:lnTo>
                    <a:pt x="898" y="150"/>
                  </a:lnTo>
                  <a:lnTo>
                    <a:pt x="599" y="450"/>
                  </a:lnTo>
                  <a:lnTo>
                    <a:pt x="0" y="1198"/>
                  </a:lnTo>
                  <a:lnTo>
                    <a:pt x="0" y="1348"/>
                  </a:lnTo>
                  <a:lnTo>
                    <a:pt x="150" y="1348"/>
                  </a:lnTo>
                  <a:lnTo>
                    <a:pt x="898" y="749"/>
                  </a:lnTo>
                  <a:lnTo>
                    <a:pt x="1198" y="450"/>
                  </a:lnTo>
                  <a:lnTo>
                    <a:pt x="1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00"/>
            <p:cNvSpPr/>
            <p:nvPr/>
          </p:nvSpPr>
          <p:spPr>
            <a:xfrm>
              <a:off x="2580750" y="1641350"/>
              <a:ext cx="29975" cy="33700"/>
            </a:xfrm>
            <a:custGeom>
              <a:avLst/>
              <a:gdLst/>
              <a:ahLst/>
              <a:cxnLst/>
              <a:rect l="l" t="t" r="r" b="b"/>
              <a:pathLst>
                <a:path w="1199" h="1348" extrusionOk="0">
                  <a:moveTo>
                    <a:pt x="1048" y="0"/>
                  </a:moveTo>
                  <a:lnTo>
                    <a:pt x="450" y="599"/>
                  </a:lnTo>
                  <a:lnTo>
                    <a:pt x="1" y="1198"/>
                  </a:lnTo>
                  <a:lnTo>
                    <a:pt x="1" y="1348"/>
                  </a:lnTo>
                  <a:lnTo>
                    <a:pt x="150" y="1348"/>
                  </a:lnTo>
                  <a:lnTo>
                    <a:pt x="749" y="749"/>
                  </a:lnTo>
                  <a:lnTo>
                    <a:pt x="119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00"/>
            <p:cNvSpPr/>
            <p:nvPr/>
          </p:nvSpPr>
          <p:spPr>
            <a:xfrm>
              <a:off x="4268375" y="3201750"/>
              <a:ext cx="123500" cy="127250"/>
            </a:xfrm>
            <a:custGeom>
              <a:avLst/>
              <a:gdLst/>
              <a:ahLst/>
              <a:cxnLst/>
              <a:rect l="l" t="t" r="r" b="b"/>
              <a:pathLst>
                <a:path w="4940" h="5090" extrusionOk="0">
                  <a:moveTo>
                    <a:pt x="4940" y="0"/>
                  </a:moveTo>
                  <a:lnTo>
                    <a:pt x="3593" y="1198"/>
                  </a:lnTo>
                  <a:lnTo>
                    <a:pt x="2395" y="2395"/>
                  </a:lnTo>
                  <a:lnTo>
                    <a:pt x="1" y="4940"/>
                  </a:lnTo>
                  <a:lnTo>
                    <a:pt x="1" y="5090"/>
                  </a:lnTo>
                  <a:lnTo>
                    <a:pt x="150" y="5090"/>
                  </a:lnTo>
                  <a:lnTo>
                    <a:pt x="2695" y="2695"/>
                  </a:lnTo>
                  <a:lnTo>
                    <a:pt x="4940" y="150"/>
                  </a:lnTo>
                  <a:lnTo>
                    <a:pt x="49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00"/>
            <p:cNvSpPr/>
            <p:nvPr/>
          </p:nvSpPr>
          <p:spPr>
            <a:xfrm>
              <a:off x="4309550" y="3250400"/>
              <a:ext cx="127250" cy="127250"/>
            </a:xfrm>
            <a:custGeom>
              <a:avLst/>
              <a:gdLst/>
              <a:ahLst/>
              <a:cxnLst/>
              <a:rect l="l" t="t" r="r" b="b"/>
              <a:pathLst>
                <a:path w="5090" h="5090" extrusionOk="0">
                  <a:moveTo>
                    <a:pt x="4939" y="0"/>
                  </a:moveTo>
                  <a:lnTo>
                    <a:pt x="3742" y="1048"/>
                  </a:lnTo>
                  <a:lnTo>
                    <a:pt x="2545" y="2245"/>
                  </a:lnTo>
                  <a:lnTo>
                    <a:pt x="1197" y="3593"/>
                  </a:lnTo>
                  <a:lnTo>
                    <a:pt x="0" y="4940"/>
                  </a:lnTo>
                  <a:lnTo>
                    <a:pt x="0" y="5089"/>
                  </a:lnTo>
                  <a:lnTo>
                    <a:pt x="150" y="5089"/>
                  </a:lnTo>
                  <a:lnTo>
                    <a:pt x="2844" y="2545"/>
                  </a:lnTo>
                  <a:lnTo>
                    <a:pt x="4041" y="1497"/>
                  </a:lnTo>
                  <a:lnTo>
                    <a:pt x="4640" y="898"/>
                  </a:lnTo>
                  <a:lnTo>
                    <a:pt x="5089" y="150"/>
                  </a:lnTo>
                  <a:lnTo>
                    <a:pt x="4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00"/>
            <p:cNvSpPr/>
            <p:nvPr/>
          </p:nvSpPr>
          <p:spPr>
            <a:xfrm>
              <a:off x="4361925" y="3302775"/>
              <a:ext cx="108550" cy="108550"/>
            </a:xfrm>
            <a:custGeom>
              <a:avLst/>
              <a:gdLst/>
              <a:ahLst/>
              <a:cxnLst/>
              <a:rect l="l" t="t" r="r" b="b"/>
              <a:pathLst>
                <a:path w="4342" h="4342" extrusionOk="0">
                  <a:moveTo>
                    <a:pt x="4341" y="1"/>
                  </a:moveTo>
                  <a:lnTo>
                    <a:pt x="2096" y="2096"/>
                  </a:lnTo>
                  <a:lnTo>
                    <a:pt x="1" y="4192"/>
                  </a:lnTo>
                  <a:lnTo>
                    <a:pt x="1" y="4341"/>
                  </a:lnTo>
                  <a:lnTo>
                    <a:pt x="150" y="4341"/>
                  </a:lnTo>
                  <a:lnTo>
                    <a:pt x="2246" y="2396"/>
                  </a:lnTo>
                  <a:lnTo>
                    <a:pt x="4341" y="150"/>
                  </a:lnTo>
                  <a:lnTo>
                    <a:pt x="43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00"/>
            <p:cNvSpPr/>
            <p:nvPr/>
          </p:nvSpPr>
          <p:spPr>
            <a:xfrm>
              <a:off x="4376900" y="3355175"/>
              <a:ext cx="131000" cy="127250"/>
            </a:xfrm>
            <a:custGeom>
              <a:avLst/>
              <a:gdLst/>
              <a:ahLst/>
              <a:cxnLst/>
              <a:rect l="l" t="t" r="r" b="b"/>
              <a:pathLst>
                <a:path w="5240" h="5090" extrusionOk="0">
                  <a:moveTo>
                    <a:pt x="5089" y="0"/>
                  </a:moveTo>
                  <a:lnTo>
                    <a:pt x="3742" y="1198"/>
                  </a:lnTo>
                  <a:lnTo>
                    <a:pt x="2395" y="2395"/>
                  </a:lnTo>
                  <a:lnTo>
                    <a:pt x="1198" y="3593"/>
                  </a:lnTo>
                  <a:lnTo>
                    <a:pt x="0" y="4940"/>
                  </a:lnTo>
                  <a:lnTo>
                    <a:pt x="0" y="5089"/>
                  </a:lnTo>
                  <a:lnTo>
                    <a:pt x="150" y="5089"/>
                  </a:lnTo>
                  <a:lnTo>
                    <a:pt x="1497" y="3892"/>
                  </a:lnTo>
                  <a:lnTo>
                    <a:pt x="2694" y="2694"/>
                  </a:lnTo>
                  <a:lnTo>
                    <a:pt x="4042" y="134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00"/>
            <p:cNvSpPr/>
            <p:nvPr/>
          </p:nvSpPr>
          <p:spPr>
            <a:xfrm>
              <a:off x="4440500" y="3403825"/>
              <a:ext cx="104800" cy="101050"/>
            </a:xfrm>
            <a:custGeom>
              <a:avLst/>
              <a:gdLst/>
              <a:ahLst/>
              <a:cxnLst/>
              <a:rect l="l" t="t" r="r" b="b"/>
              <a:pathLst>
                <a:path w="4192" h="4042" extrusionOk="0">
                  <a:moveTo>
                    <a:pt x="4042" y="0"/>
                  </a:moveTo>
                  <a:lnTo>
                    <a:pt x="2994" y="898"/>
                  </a:lnTo>
                  <a:lnTo>
                    <a:pt x="1947" y="1796"/>
                  </a:lnTo>
                  <a:lnTo>
                    <a:pt x="1" y="3892"/>
                  </a:lnTo>
                  <a:lnTo>
                    <a:pt x="1" y="4041"/>
                  </a:lnTo>
                  <a:lnTo>
                    <a:pt x="150" y="4041"/>
                  </a:lnTo>
                  <a:lnTo>
                    <a:pt x="2246" y="2096"/>
                  </a:lnTo>
                  <a:lnTo>
                    <a:pt x="3294" y="1048"/>
                  </a:lnTo>
                  <a:lnTo>
                    <a:pt x="4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00"/>
            <p:cNvSpPr/>
            <p:nvPr/>
          </p:nvSpPr>
          <p:spPr>
            <a:xfrm>
              <a:off x="4534050" y="3501100"/>
              <a:ext cx="86100" cy="86100"/>
            </a:xfrm>
            <a:custGeom>
              <a:avLst/>
              <a:gdLst/>
              <a:ahLst/>
              <a:cxnLst/>
              <a:rect l="l" t="t" r="r" b="b"/>
              <a:pathLst>
                <a:path w="3444" h="3444" extrusionOk="0">
                  <a:moveTo>
                    <a:pt x="3294" y="1"/>
                  </a:moveTo>
                  <a:lnTo>
                    <a:pt x="1498" y="1498"/>
                  </a:lnTo>
                  <a:lnTo>
                    <a:pt x="1" y="3294"/>
                  </a:lnTo>
                  <a:lnTo>
                    <a:pt x="1" y="3443"/>
                  </a:lnTo>
                  <a:lnTo>
                    <a:pt x="150" y="3443"/>
                  </a:lnTo>
                  <a:lnTo>
                    <a:pt x="1049" y="2695"/>
                  </a:lnTo>
                  <a:lnTo>
                    <a:pt x="1947"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00"/>
            <p:cNvSpPr/>
            <p:nvPr/>
          </p:nvSpPr>
          <p:spPr>
            <a:xfrm>
              <a:off x="4492900" y="3452450"/>
              <a:ext cx="89825" cy="89850"/>
            </a:xfrm>
            <a:custGeom>
              <a:avLst/>
              <a:gdLst/>
              <a:ahLst/>
              <a:cxnLst/>
              <a:rect l="l" t="t" r="r" b="b"/>
              <a:pathLst>
                <a:path w="3593" h="3594" extrusionOk="0">
                  <a:moveTo>
                    <a:pt x="3443" y="1"/>
                  </a:moveTo>
                  <a:lnTo>
                    <a:pt x="1647" y="1647"/>
                  </a:lnTo>
                  <a:lnTo>
                    <a:pt x="0" y="3444"/>
                  </a:lnTo>
                  <a:lnTo>
                    <a:pt x="0" y="3593"/>
                  </a:lnTo>
                  <a:lnTo>
                    <a:pt x="150" y="3593"/>
                  </a:lnTo>
                  <a:lnTo>
                    <a:pt x="1946" y="1947"/>
                  </a:lnTo>
                  <a:lnTo>
                    <a:pt x="3593" y="151"/>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00"/>
            <p:cNvSpPr/>
            <p:nvPr/>
          </p:nvSpPr>
          <p:spPr>
            <a:xfrm>
              <a:off x="4578950" y="3549750"/>
              <a:ext cx="78625" cy="78600"/>
            </a:xfrm>
            <a:custGeom>
              <a:avLst/>
              <a:gdLst/>
              <a:ahLst/>
              <a:cxnLst/>
              <a:rect l="l" t="t" r="r" b="b"/>
              <a:pathLst>
                <a:path w="3145" h="3144" extrusionOk="0">
                  <a:moveTo>
                    <a:pt x="3144" y="1"/>
                  </a:moveTo>
                  <a:lnTo>
                    <a:pt x="1498" y="1497"/>
                  </a:lnTo>
                  <a:lnTo>
                    <a:pt x="749" y="2246"/>
                  </a:lnTo>
                  <a:lnTo>
                    <a:pt x="1" y="2994"/>
                  </a:lnTo>
                  <a:lnTo>
                    <a:pt x="1" y="3144"/>
                  </a:lnTo>
                  <a:lnTo>
                    <a:pt x="151" y="3144"/>
                  </a:lnTo>
                  <a:lnTo>
                    <a:pt x="450" y="2994"/>
                  </a:lnTo>
                  <a:lnTo>
                    <a:pt x="1947" y="1647"/>
                  </a:lnTo>
                  <a:lnTo>
                    <a:pt x="3144" y="150"/>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00"/>
            <p:cNvSpPr/>
            <p:nvPr/>
          </p:nvSpPr>
          <p:spPr>
            <a:xfrm>
              <a:off x="4623875" y="3598400"/>
              <a:ext cx="71100" cy="74850"/>
            </a:xfrm>
            <a:custGeom>
              <a:avLst/>
              <a:gdLst/>
              <a:ahLst/>
              <a:cxnLst/>
              <a:rect l="l" t="t" r="r" b="b"/>
              <a:pathLst>
                <a:path w="2844" h="2994" extrusionOk="0">
                  <a:moveTo>
                    <a:pt x="2694" y="0"/>
                  </a:moveTo>
                  <a:lnTo>
                    <a:pt x="1197" y="1347"/>
                  </a:lnTo>
                  <a:lnTo>
                    <a:pt x="0" y="2695"/>
                  </a:lnTo>
                  <a:lnTo>
                    <a:pt x="0" y="2994"/>
                  </a:lnTo>
                  <a:lnTo>
                    <a:pt x="150" y="2994"/>
                  </a:lnTo>
                  <a:lnTo>
                    <a:pt x="1647" y="1647"/>
                  </a:lnTo>
                  <a:lnTo>
                    <a:pt x="2844"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00"/>
            <p:cNvSpPr/>
            <p:nvPr/>
          </p:nvSpPr>
          <p:spPr>
            <a:xfrm>
              <a:off x="4657550" y="3650775"/>
              <a:ext cx="74850" cy="74875"/>
            </a:xfrm>
            <a:custGeom>
              <a:avLst/>
              <a:gdLst/>
              <a:ahLst/>
              <a:cxnLst/>
              <a:rect l="l" t="t" r="r" b="b"/>
              <a:pathLst>
                <a:path w="2994" h="2995" extrusionOk="0">
                  <a:moveTo>
                    <a:pt x="2844" y="1"/>
                  </a:moveTo>
                  <a:lnTo>
                    <a:pt x="1347" y="1348"/>
                  </a:lnTo>
                  <a:lnTo>
                    <a:pt x="599" y="2096"/>
                  </a:lnTo>
                  <a:lnTo>
                    <a:pt x="0" y="2845"/>
                  </a:lnTo>
                  <a:lnTo>
                    <a:pt x="0" y="2994"/>
                  </a:lnTo>
                  <a:lnTo>
                    <a:pt x="150" y="2994"/>
                  </a:lnTo>
                  <a:lnTo>
                    <a:pt x="898" y="2396"/>
                  </a:lnTo>
                  <a:lnTo>
                    <a:pt x="1647" y="1647"/>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00"/>
            <p:cNvSpPr/>
            <p:nvPr/>
          </p:nvSpPr>
          <p:spPr>
            <a:xfrm>
              <a:off x="4698700" y="3699425"/>
              <a:ext cx="71125" cy="71125"/>
            </a:xfrm>
            <a:custGeom>
              <a:avLst/>
              <a:gdLst/>
              <a:ahLst/>
              <a:cxnLst/>
              <a:rect l="l" t="t" r="r" b="b"/>
              <a:pathLst>
                <a:path w="2845" h="2845" extrusionOk="0">
                  <a:moveTo>
                    <a:pt x="2695" y="1"/>
                  </a:moveTo>
                  <a:lnTo>
                    <a:pt x="1348" y="1348"/>
                  </a:lnTo>
                  <a:lnTo>
                    <a:pt x="599" y="1947"/>
                  </a:lnTo>
                  <a:lnTo>
                    <a:pt x="1" y="2845"/>
                  </a:lnTo>
                  <a:lnTo>
                    <a:pt x="150" y="2845"/>
                  </a:lnTo>
                  <a:lnTo>
                    <a:pt x="899" y="2246"/>
                  </a:lnTo>
                  <a:lnTo>
                    <a:pt x="1497" y="1647"/>
                  </a:lnTo>
                  <a:lnTo>
                    <a:pt x="2845" y="150"/>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00"/>
            <p:cNvSpPr/>
            <p:nvPr/>
          </p:nvSpPr>
          <p:spPr>
            <a:xfrm>
              <a:off x="4739875" y="3744325"/>
              <a:ext cx="74850" cy="71125"/>
            </a:xfrm>
            <a:custGeom>
              <a:avLst/>
              <a:gdLst/>
              <a:ahLst/>
              <a:cxnLst/>
              <a:rect l="l" t="t" r="r" b="b"/>
              <a:pathLst>
                <a:path w="2994" h="2845" extrusionOk="0">
                  <a:moveTo>
                    <a:pt x="2844" y="1"/>
                  </a:moveTo>
                  <a:lnTo>
                    <a:pt x="1347" y="1348"/>
                  </a:lnTo>
                  <a:lnTo>
                    <a:pt x="599" y="1947"/>
                  </a:lnTo>
                  <a:lnTo>
                    <a:pt x="0" y="2695"/>
                  </a:lnTo>
                  <a:lnTo>
                    <a:pt x="150" y="2845"/>
                  </a:lnTo>
                  <a:lnTo>
                    <a:pt x="898" y="2396"/>
                  </a:lnTo>
                  <a:lnTo>
                    <a:pt x="1647" y="1647"/>
                  </a:lnTo>
                  <a:lnTo>
                    <a:pt x="2994" y="151"/>
                  </a:lnTo>
                  <a:lnTo>
                    <a:pt x="2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00"/>
            <p:cNvSpPr/>
            <p:nvPr/>
          </p:nvSpPr>
          <p:spPr>
            <a:xfrm>
              <a:off x="4777275" y="3800475"/>
              <a:ext cx="71125" cy="67375"/>
            </a:xfrm>
            <a:custGeom>
              <a:avLst/>
              <a:gdLst/>
              <a:ahLst/>
              <a:cxnLst/>
              <a:rect l="l" t="t" r="r" b="b"/>
              <a:pathLst>
                <a:path w="2845" h="2695" extrusionOk="0">
                  <a:moveTo>
                    <a:pt x="2695" y="0"/>
                  </a:moveTo>
                  <a:lnTo>
                    <a:pt x="1198" y="1197"/>
                  </a:lnTo>
                  <a:lnTo>
                    <a:pt x="600" y="1946"/>
                  </a:lnTo>
                  <a:lnTo>
                    <a:pt x="1" y="2545"/>
                  </a:lnTo>
                  <a:lnTo>
                    <a:pt x="1" y="2694"/>
                  </a:lnTo>
                  <a:lnTo>
                    <a:pt x="151" y="2694"/>
                  </a:lnTo>
                  <a:lnTo>
                    <a:pt x="749" y="2245"/>
                  </a:lnTo>
                  <a:lnTo>
                    <a:pt x="1498" y="1497"/>
                  </a:lnTo>
                  <a:lnTo>
                    <a:pt x="28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00"/>
            <p:cNvSpPr/>
            <p:nvPr/>
          </p:nvSpPr>
          <p:spPr>
            <a:xfrm>
              <a:off x="4829675" y="3845375"/>
              <a:ext cx="56150" cy="59875"/>
            </a:xfrm>
            <a:custGeom>
              <a:avLst/>
              <a:gdLst/>
              <a:ahLst/>
              <a:cxnLst/>
              <a:rect l="l" t="t" r="r" b="b"/>
              <a:pathLst>
                <a:path w="2246" h="2395" extrusionOk="0">
                  <a:moveTo>
                    <a:pt x="2096" y="0"/>
                  </a:moveTo>
                  <a:lnTo>
                    <a:pt x="898" y="1048"/>
                  </a:lnTo>
                  <a:lnTo>
                    <a:pt x="449" y="1647"/>
                  </a:lnTo>
                  <a:lnTo>
                    <a:pt x="0" y="2245"/>
                  </a:lnTo>
                  <a:lnTo>
                    <a:pt x="0" y="2395"/>
                  </a:lnTo>
                  <a:lnTo>
                    <a:pt x="749" y="1946"/>
                  </a:lnTo>
                  <a:lnTo>
                    <a:pt x="1198" y="1347"/>
                  </a:lnTo>
                  <a:lnTo>
                    <a:pt x="2246" y="150"/>
                  </a:lnTo>
                  <a:lnTo>
                    <a:pt x="22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00"/>
            <p:cNvSpPr/>
            <p:nvPr/>
          </p:nvSpPr>
          <p:spPr>
            <a:xfrm>
              <a:off x="4882050" y="3897750"/>
              <a:ext cx="41200" cy="41200"/>
            </a:xfrm>
            <a:custGeom>
              <a:avLst/>
              <a:gdLst/>
              <a:ahLst/>
              <a:cxnLst/>
              <a:rect l="l" t="t" r="r" b="b"/>
              <a:pathLst>
                <a:path w="1648" h="1648" extrusionOk="0">
                  <a:moveTo>
                    <a:pt x="1498" y="1"/>
                  </a:moveTo>
                  <a:lnTo>
                    <a:pt x="749" y="599"/>
                  </a:lnTo>
                  <a:lnTo>
                    <a:pt x="1" y="1497"/>
                  </a:lnTo>
                  <a:lnTo>
                    <a:pt x="1" y="1647"/>
                  </a:lnTo>
                  <a:lnTo>
                    <a:pt x="151" y="1647"/>
                  </a:lnTo>
                  <a:lnTo>
                    <a:pt x="899" y="899"/>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00"/>
            <p:cNvSpPr/>
            <p:nvPr/>
          </p:nvSpPr>
          <p:spPr>
            <a:xfrm>
              <a:off x="4926950" y="3942650"/>
              <a:ext cx="37450" cy="37450"/>
            </a:xfrm>
            <a:custGeom>
              <a:avLst/>
              <a:gdLst/>
              <a:ahLst/>
              <a:cxnLst/>
              <a:rect l="l" t="t" r="r" b="b"/>
              <a:pathLst>
                <a:path w="1498" h="1498" extrusionOk="0">
                  <a:moveTo>
                    <a:pt x="1348" y="1"/>
                  </a:moveTo>
                  <a:lnTo>
                    <a:pt x="600" y="600"/>
                  </a:lnTo>
                  <a:lnTo>
                    <a:pt x="1" y="1348"/>
                  </a:lnTo>
                  <a:lnTo>
                    <a:pt x="151" y="1348"/>
                  </a:lnTo>
                  <a:lnTo>
                    <a:pt x="300" y="1498"/>
                  </a:lnTo>
                  <a:lnTo>
                    <a:pt x="899" y="899"/>
                  </a:lnTo>
                  <a:lnTo>
                    <a:pt x="1498" y="150"/>
                  </a:lnTo>
                  <a:lnTo>
                    <a:pt x="1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00"/>
            <p:cNvSpPr/>
            <p:nvPr/>
          </p:nvSpPr>
          <p:spPr>
            <a:xfrm>
              <a:off x="4964375" y="3995050"/>
              <a:ext cx="37450" cy="33700"/>
            </a:xfrm>
            <a:custGeom>
              <a:avLst/>
              <a:gdLst/>
              <a:ahLst/>
              <a:cxnLst/>
              <a:rect l="l" t="t" r="r" b="b"/>
              <a:pathLst>
                <a:path w="1498" h="1348" extrusionOk="0">
                  <a:moveTo>
                    <a:pt x="1348" y="0"/>
                  </a:moveTo>
                  <a:lnTo>
                    <a:pt x="599" y="599"/>
                  </a:lnTo>
                  <a:lnTo>
                    <a:pt x="300" y="898"/>
                  </a:lnTo>
                  <a:lnTo>
                    <a:pt x="1" y="1198"/>
                  </a:lnTo>
                  <a:lnTo>
                    <a:pt x="1" y="1347"/>
                  </a:lnTo>
                  <a:lnTo>
                    <a:pt x="150" y="1347"/>
                  </a:lnTo>
                  <a:lnTo>
                    <a:pt x="599" y="1198"/>
                  </a:lnTo>
                  <a:lnTo>
                    <a:pt x="899" y="749"/>
                  </a:lnTo>
                  <a:lnTo>
                    <a:pt x="149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00"/>
            <p:cNvSpPr/>
            <p:nvPr/>
          </p:nvSpPr>
          <p:spPr>
            <a:xfrm>
              <a:off x="5009275" y="4039950"/>
              <a:ext cx="33725" cy="29950"/>
            </a:xfrm>
            <a:custGeom>
              <a:avLst/>
              <a:gdLst/>
              <a:ahLst/>
              <a:cxnLst/>
              <a:rect l="l" t="t" r="r" b="b"/>
              <a:pathLst>
                <a:path w="1349" h="1198" extrusionOk="0">
                  <a:moveTo>
                    <a:pt x="1198" y="0"/>
                  </a:moveTo>
                  <a:lnTo>
                    <a:pt x="600" y="599"/>
                  </a:lnTo>
                  <a:lnTo>
                    <a:pt x="1" y="1048"/>
                  </a:lnTo>
                  <a:lnTo>
                    <a:pt x="1" y="1198"/>
                  </a:lnTo>
                  <a:lnTo>
                    <a:pt x="151" y="1198"/>
                  </a:lnTo>
                  <a:lnTo>
                    <a:pt x="749" y="749"/>
                  </a:lnTo>
                  <a:lnTo>
                    <a:pt x="134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00"/>
            <p:cNvSpPr/>
            <p:nvPr/>
          </p:nvSpPr>
          <p:spPr>
            <a:xfrm>
              <a:off x="3344125" y="3328975"/>
              <a:ext cx="127250" cy="123500"/>
            </a:xfrm>
            <a:custGeom>
              <a:avLst/>
              <a:gdLst/>
              <a:ahLst/>
              <a:cxnLst/>
              <a:rect l="l" t="t" r="r" b="b"/>
              <a:pathLst>
                <a:path w="5090" h="4940" extrusionOk="0">
                  <a:moveTo>
                    <a:pt x="0" y="1"/>
                  </a:moveTo>
                  <a:lnTo>
                    <a:pt x="0" y="150"/>
                  </a:lnTo>
                  <a:lnTo>
                    <a:pt x="2395" y="2695"/>
                  </a:lnTo>
                  <a:lnTo>
                    <a:pt x="4939" y="4940"/>
                  </a:lnTo>
                  <a:lnTo>
                    <a:pt x="5089" y="4940"/>
                  </a:lnTo>
                  <a:lnTo>
                    <a:pt x="3892" y="3593"/>
                  </a:lnTo>
                  <a:lnTo>
                    <a:pt x="2694" y="2395"/>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00"/>
            <p:cNvSpPr/>
            <p:nvPr/>
          </p:nvSpPr>
          <p:spPr>
            <a:xfrm>
              <a:off x="3295475" y="3370125"/>
              <a:ext cx="123500" cy="127275"/>
            </a:xfrm>
            <a:custGeom>
              <a:avLst/>
              <a:gdLst/>
              <a:ahLst/>
              <a:cxnLst/>
              <a:rect l="l" t="t" r="r" b="b"/>
              <a:pathLst>
                <a:path w="4940" h="5091" extrusionOk="0">
                  <a:moveTo>
                    <a:pt x="0" y="1"/>
                  </a:moveTo>
                  <a:lnTo>
                    <a:pt x="0" y="151"/>
                  </a:lnTo>
                  <a:lnTo>
                    <a:pt x="2545" y="2845"/>
                  </a:lnTo>
                  <a:lnTo>
                    <a:pt x="3593" y="4042"/>
                  </a:lnTo>
                  <a:lnTo>
                    <a:pt x="4191" y="4641"/>
                  </a:lnTo>
                  <a:lnTo>
                    <a:pt x="4940" y="5090"/>
                  </a:lnTo>
                  <a:lnTo>
                    <a:pt x="4940" y="4940"/>
                  </a:lnTo>
                  <a:lnTo>
                    <a:pt x="3892" y="3743"/>
                  </a:lnTo>
                  <a:lnTo>
                    <a:pt x="2844" y="2546"/>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00"/>
            <p:cNvSpPr/>
            <p:nvPr/>
          </p:nvSpPr>
          <p:spPr>
            <a:xfrm>
              <a:off x="3261800" y="3422525"/>
              <a:ext cx="108525" cy="108550"/>
            </a:xfrm>
            <a:custGeom>
              <a:avLst/>
              <a:gdLst/>
              <a:ahLst/>
              <a:cxnLst/>
              <a:rect l="l" t="t" r="r" b="b"/>
              <a:pathLst>
                <a:path w="4341" h="4342" extrusionOk="0">
                  <a:moveTo>
                    <a:pt x="0" y="0"/>
                  </a:moveTo>
                  <a:lnTo>
                    <a:pt x="0" y="150"/>
                  </a:lnTo>
                  <a:lnTo>
                    <a:pt x="1946" y="2246"/>
                  </a:lnTo>
                  <a:lnTo>
                    <a:pt x="4191" y="4341"/>
                  </a:lnTo>
                  <a:lnTo>
                    <a:pt x="4341" y="4341"/>
                  </a:lnTo>
                  <a:lnTo>
                    <a:pt x="4341" y="4191"/>
                  </a:lnTo>
                  <a:lnTo>
                    <a:pt x="2245" y="2096"/>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00"/>
            <p:cNvSpPr/>
            <p:nvPr/>
          </p:nvSpPr>
          <p:spPr>
            <a:xfrm>
              <a:off x="3190700" y="3437500"/>
              <a:ext cx="127250" cy="130975"/>
            </a:xfrm>
            <a:custGeom>
              <a:avLst/>
              <a:gdLst/>
              <a:ahLst/>
              <a:cxnLst/>
              <a:rect l="l" t="t" r="r" b="b"/>
              <a:pathLst>
                <a:path w="5090" h="5239" extrusionOk="0">
                  <a:moveTo>
                    <a:pt x="0" y="0"/>
                  </a:moveTo>
                  <a:lnTo>
                    <a:pt x="0" y="150"/>
                  </a:lnTo>
                  <a:lnTo>
                    <a:pt x="1198" y="1497"/>
                  </a:lnTo>
                  <a:lnTo>
                    <a:pt x="2395" y="2694"/>
                  </a:lnTo>
                  <a:lnTo>
                    <a:pt x="3742" y="4042"/>
                  </a:lnTo>
                  <a:lnTo>
                    <a:pt x="5089" y="5239"/>
                  </a:lnTo>
                  <a:lnTo>
                    <a:pt x="5089" y="5089"/>
                  </a:lnTo>
                  <a:lnTo>
                    <a:pt x="3892" y="3742"/>
                  </a:lnTo>
                  <a:lnTo>
                    <a:pt x="2694" y="2395"/>
                  </a:lnTo>
                  <a:lnTo>
                    <a:pt x="134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00"/>
            <p:cNvSpPr/>
            <p:nvPr/>
          </p:nvSpPr>
          <p:spPr>
            <a:xfrm>
              <a:off x="3168250" y="3501100"/>
              <a:ext cx="101050" cy="104800"/>
            </a:xfrm>
            <a:custGeom>
              <a:avLst/>
              <a:gdLst/>
              <a:ahLst/>
              <a:cxnLst/>
              <a:rect l="l" t="t" r="r" b="b"/>
              <a:pathLst>
                <a:path w="4042" h="4192" extrusionOk="0">
                  <a:moveTo>
                    <a:pt x="0" y="1"/>
                  </a:moveTo>
                  <a:lnTo>
                    <a:pt x="0" y="150"/>
                  </a:lnTo>
                  <a:lnTo>
                    <a:pt x="1946" y="2246"/>
                  </a:lnTo>
                  <a:lnTo>
                    <a:pt x="2844" y="3294"/>
                  </a:lnTo>
                  <a:lnTo>
                    <a:pt x="4041" y="4192"/>
                  </a:lnTo>
                  <a:lnTo>
                    <a:pt x="4041" y="4042"/>
                  </a:lnTo>
                  <a:lnTo>
                    <a:pt x="3143" y="2994"/>
                  </a:lnTo>
                  <a:lnTo>
                    <a:pt x="2245" y="19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00"/>
            <p:cNvSpPr/>
            <p:nvPr/>
          </p:nvSpPr>
          <p:spPr>
            <a:xfrm>
              <a:off x="3085925" y="3594650"/>
              <a:ext cx="86075" cy="86100"/>
            </a:xfrm>
            <a:custGeom>
              <a:avLst/>
              <a:gdLst/>
              <a:ahLst/>
              <a:cxnLst/>
              <a:rect l="l" t="t" r="r" b="b"/>
              <a:pathLst>
                <a:path w="3443" h="3444" extrusionOk="0">
                  <a:moveTo>
                    <a:pt x="0" y="1"/>
                  </a:moveTo>
                  <a:lnTo>
                    <a:pt x="0" y="150"/>
                  </a:lnTo>
                  <a:lnTo>
                    <a:pt x="749" y="1048"/>
                  </a:lnTo>
                  <a:lnTo>
                    <a:pt x="1497" y="1947"/>
                  </a:lnTo>
                  <a:lnTo>
                    <a:pt x="3443" y="3443"/>
                  </a:lnTo>
                  <a:lnTo>
                    <a:pt x="3443" y="3294"/>
                  </a:lnTo>
                  <a:lnTo>
                    <a:pt x="1946" y="149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00"/>
            <p:cNvSpPr/>
            <p:nvPr/>
          </p:nvSpPr>
          <p:spPr>
            <a:xfrm>
              <a:off x="3130825" y="3553500"/>
              <a:ext cx="89825" cy="89825"/>
            </a:xfrm>
            <a:custGeom>
              <a:avLst/>
              <a:gdLst/>
              <a:ahLst/>
              <a:cxnLst/>
              <a:rect l="l" t="t" r="r" b="b"/>
              <a:pathLst>
                <a:path w="3593" h="3593" extrusionOk="0">
                  <a:moveTo>
                    <a:pt x="0" y="0"/>
                  </a:moveTo>
                  <a:lnTo>
                    <a:pt x="0" y="150"/>
                  </a:lnTo>
                  <a:lnTo>
                    <a:pt x="1647" y="1946"/>
                  </a:lnTo>
                  <a:lnTo>
                    <a:pt x="3443" y="3593"/>
                  </a:lnTo>
                  <a:lnTo>
                    <a:pt x="3593" y="3593"/>
                  </a:lnTo>
                  <a:lnTo>
                    <a:pt x="3593" y="3443"/>
                  </a:lnTo>
                  <a:lnTo>
                    <a:pt x="1946" y="16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00"/>
            <p:cNvSpPr/>
            <p:nvPr/>
          </p:nvSpPr>
          <p:spPr>
            <a:xfrm>
              <a:off x="3044750" y="3639550"/>
              <a:ext cx="78625" cy="78625"/>
            </a:xfrm>
            <a:custGeom>
              <a:avLst/>
              <a:gdLst/>
              <a:ahLst/>
              <a:cxnLst/>
              <a:rect l="l" t="t" r="r" b="b"/>
              <a:pathLst>
                <a:path w="3145" h="3145" extrusionOk="0">
                  <a:moveTo>
                    <a:pt x="1" y="1"/>
                  </a:moveTo>
                  <a:lnTo>
                    <a:pt x="1" y="151"/>
                  </a:lnTo>
                  <a:lnTo>
                    <a:pt x="599" y="1049"/>
                  </a:lnTo>
                  <a:lnTo>
                    <a:pt x="1348" y="1797"/>
                  </a:lnTo>
                  <a:lnTo>
                    <a:pt x="2994" y="3144"/>
                  </a:lnTo>
                  <a:lnTo>
                    <a:pt x="3144" y="3144"/>
                  </a:lnTo>
                  <a:lnTo>
                    <a:pt x="2096" y="1797"/>
                  </a:lnTo>
                  <a:lnTo>
                    <a:pt x="1049" y="8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00"/>
            <p:cNvSpPr/>
            <p:nvPr/>
          </p:nvSpPr>
          <p:spPr>
            <a:xfrm>
              <a:off x="2999850" y="3684450"/>
              <a:ext cx="71125" cy="71125"/>
            </a:xfrm>
            <a:custGeom>
              <a:avLst/>
              <a:gdLst/>
              <a:ahLst/>
              <a:cxnLst/>
              <a:rect l="l" t="t" r="r" b="b"/>
              <a:pathLst>
                <a:path w="2845" h="2845" extrusionOk="0">
                  <a:moveTo>
                    <a:pt x="1" y="1"/>
                  </a:moveTo>
                  <a:lnTo>
                    <a:pt x="1" y="151"/>
                  </a:lnTo>
                  <a:lnTo>
                    <a:pt x="1348" y="1647"/>
                  </a:lnTo>
                  <a:lnTo>
                    <a:pt x="2845" y="2845"/>
                  </a:lnTo>
                  <a:lnTo>
                    <a:pt x="2845" y="2695"/>
                  </a:lnTo>
                  <a:lnTo>
                    <a:pt x="164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00"/>
            <p:cNvSpPr/>
            <p:nvPr/>
          </p:nvSpPr>
          <p:spPr>
            <a:xfrm>
              <a:off x="2947475" y="3718150"/>
              <a:ext cx="74850" cy="74850"/>
            </a:xfrm>
            <a:custGeom>
              <a:avLst/>
              <a:gdLst/>
              <a:ahLst/>
              <a:cxnLst/>
              <a:rect l="l" t="t" r="r" b="b"/>
              <a:pathLst>
                <a:path w="2994" h="2994" extrusionOk="0">
                  <a:moveTo>
                    <a:pt x="0" y="0"/>
                  </a:moveTo>
                  <a:lnTo>
                    <a:pt x="0" y="150"/>
                  </a:lnTo>
                  <a:lnTo>
                    <a:pt x="599" y="898"/>
                  </a:lnTo>
                  <a:lnTo>
                    <a:pt x="1347" y="1647"/>
                  </a:lnTo>
                  <a:lnTo>
                    <a:pt x="2994" y="2994"/>
                  </a:lnTo>
                  <a:lnTo>
                    <a:pt x="2994" y="2844"/>
                  </a:lnTo>
                  <a:lnTo>
                    <a:pt x="1647" y="134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00"/>
            <p:cNvSpPr/>
            <p:nvPr/>
          </p:nvSpPr>
          <p:spPr>
            <a:xfrm>
              <a:off x="2902575" y="3759300"/>
              <a:ext cx="71100" cy="71125"/>
            </a:xfrm>
            <a:custGeom>
              <a:avLst/>
              <a:gdLst/>
              <a:ahLst/>
              <a:cxnLst/>
              <a:rect l="l" t="t" r="r" b="b"/>
              <a:pathLst>
                <a:path w="2844" h="2845" extrusionOk="0">
                  <a:moveTo>
                    <a:pt x="0" y="1"/>
                  </a:moveTo>
                  <a:lnTo>
                    <a:pt x="0" y="150"/>
                  </a:lnTo>
                  <a:lnTo>
                    <a:pt x="599" y="899"/>
                  </a:lnTo>
                  <a:lnTo>
                    <a:pt x="1197" y="1497"/>
                  </a:lnTo>
                  <a:lnTo>
                    <a:pt x="2694" y="2844"/>
                  </a:lnTo>
                  <a:lnTo>
                    <a:pt x="2844" y="2844"/>
                  </a:lnTo>
                  <a:lnTo>
                    <a:pt x="2844" y="2695"/>
                  </a:lnTo>
                  <a:lnTo>
                    <a:pt x="1497" y="1348"/>
                  </a:lnTo>
                  <a:lnTo>
                    <a:pt x="898" y="5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00"/>
            <p:cNvSpPr/>
            <p:nvPr/>
          </p:nvSpPr>
          <p:spPr>
            <a:xfrm>
              <a:off x="2857650" y="3800475"/>
              <a:ext cx="71125" cy="71100"/>
            </a:xfrm>
            <a:custGeom>
              <a:avLst/>
              <a:gdLst/>
              <a:ahLst/>
              <a:cxnLst/>
              <a:rect l="l" t="t" r="r" b="b"/>
              <a:pathLst>
                <a:path w="2845" h="2844" extrusionOk="0">
                  <a:moveTo>
                    <a:pt x="151" y="0"/>
                  </a:moveTo>
                  <a:lnTo>
                    <a:pt x="1" y="150"/>
                  </a:lnTo>
                  <a:lnTo>
                    <a:pt x="1" y="449"/>
                  </a:lnTo>
                  <a:lnTo>
                    <a:pt x="600" y="1048"/>
                  </a:lnTo>
                  <a:lnTo>
                    <a:pt x="1198" y="1646"/>
                  </a:lnTo>
                  <a:lnTo>
                    <a:pt x="2695" y="2844"/>
                  </a:lnTo>
                  <a:lnTo>
                    <a:pt x="2845" y="2844"/>
                  </a:lnTo>
                  <a:lnTo>
                    <a:pt x="1498" y="1347"/>
                  </a:lnTo>
                  <a:lnTo>
                    <a:pt x="749" y="599"/>
                  </a:lnTo>
                  <a:lnTo>
                    <a:pt x="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00"/>
            <p:cNvSpPr/>
            <p:nvPr/>
          </p:nvSpPr>
          <p:spPr>
            <a:xfrm>
              <a:off x="2805275" y="3837875"/>
              <a:ext cx="67375" cy="71125"/>
            </a:xfrm>
            <a:custGeom>
              <a:avLst/>
              <a:gdLst/>
              <a:ahLst/>
              <a:cxnLst/>
              <a:rect l="l" t="t" r="r" b="b"/>
              <a:pathLst>
                <a:path w="2695" h="2845" extrusionOk="0">
                  <a:moveTo>
                    <a:pt x="0" y="1"/>
                  </a:moveTo>
                  <a:lnTo>
                    <a:pt x="0" y="150"/>
                  </a:lnTo>
                  <a:lnTo>
                    <a:pt x="449" y="749"/>
                  </a:lnTo>
                  <a:lnTo>
                    <a:pt x="1198" y="1498"/>
                  </a:lnTo>
                  <a:lnTo>
                    <a:pt x="2695" y="2845"/>
                  </a:lnTo>
                  <a:lnTo>
                    <a:pt x="2695" y="2695"/>
                  </a:lnTo>
                  <a:lnTo>
                    <a:pt x="1497" y="1198"/>
                  </a:lnTo>
                  <a:lnTo>
                    <a:pt x="749" y="6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00"/>
            <p:cNvSpPr/>
            <p:nvPr/>
          </p:nvSpPr>
          <p:spPr>
            <a:xfrm>
              <a:off x="2767850" y="3890275"/>
              <a:ext cx="59900" cy="56150"/>
            </a:xfrm>
            <a:custGeom>
              <a:avLst/>
              <a:gdLst/>
              <a:ahLst/>
              <a:cxnLst/>
              <a:rect l="l" t="t" r="r" b="b"/>
              <a:pathLst>
                <a:path w="2396" h="2246" extrusionOk="0">
                  <a:moveTo>
                    <a:pt x="1" y="0"/>
                  </a:moveTo>
                  <a:lnTo>
                    <a:pt x="450" y="749"/>
                  </a:lnTo>
                  <a:lnTo>
                    <a:pt x="1048" y="1198"/>
                  </a:lnTo>
                  <a:lnTo>
                    <a:pt x="2246" y="2245"/>
                  </a:lnTo>
                  <a:lnTo>
                    <a:pt x="2395" y="2096"/>
                  </a:lnTo>
                  <a:lnTo>
                    <a:pt x="1348" y="898"/>
                  </a:lnTo>
                  <a:lnTo>
                    <a:pt x="749" y="44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00"/>
            <p:cNvSpPr/>
            <p:nvPr/>
          </p:nvSpPr>
          <p:spPr>
            <a:xfrm>
              <a:off x="2734175" y="3942650"/>
              <a:ext cx="41175" cy="41200"/>
            </a:xfrm>
            <a:custGeom>
              <a:avLst/>
              <a:gdLst/>
              <a:ahLst/>
              <a:cxnLst/>
              <a:rect l="l" t="t" r="r" b="b"/>
              <a:pathLst>
                <a:path w="1647" h="1648" extrusionOk="0">
                  <a:moveTo>
                    <a:pt x="0" y="1"/>
                  </a:moveTo>
                  <a:lnTo>
                    <a:pt x="0" y="150"/>
                  </a:lnTo>
                  <a:lnTo>
                    <a:pt x="749" y="899"/>
                  </a:lnTo>
                  <a:lnTo>
                    <a:pt x="1647" y="1647"/>
                  </a:lnTo>
                  <a:lnTo>
                    <a:pt x="1647" y="1498"/>
                  </a:lnTo>
                  <a:lnTo>
                    <a:pt x="1048" y="7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00"/>
            <p:cNvSpPr/>
            <p:nvPr/>
          </p:nvSpPr>
          <p:spPr>
            <a:xfrm>
              <a:off x="2693025" y="3987550"/>
              <a:ext cx="37425" cy="37450"/>
            </a:xfrm>
            <a:custGeom>
              <a:avLst/>
              <a:gdLst/>
              <a:ahLst/>
              <a:cxnLst/>
              <a:rect l="l" t="t" r="r" b="b"/>
              <a:pathLst>
                <a:path w="1497" h="1498" extrusionOk="0">
                  <a:moveTo>
                    <a:pt x="150" y="1"/>
                  </a:moveTo>
                  <a:lnTo>
                    <a:pt x="0" y="151"/>
                  </a:lnTo>
                  <a:lnTo>
                    <a:pt x="0" y="300"/>
                  </a:lnTo>
                  <a:lnTo>
                    <a:pt x="599" y="899"/>
                  </a:lnTo>
                  <a:lnTo>
                    <a:pt x="1347" y="1498"/>
                  </a:lnTo>
                  <a:lnTo>
                    <a:pt x="1497" y="1498"/>
                  </a:lnTo>
                  <a:lnTo>
                    <a:pt x="1497" y="1348"/>
                  </a:lnTo>
                  <a:lnTo>
                    <a:pt x="89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00"/>
            <p:cNvSpPr/>
            <p:nvPr/>
          </p:nvSpPr>
          <p:spPr>
            <a:xfrm>
              <a:off x="2644375" y="4024975"/>
              <a:ext cx="33700" cy="37450"/>
            </a:xfrm>
            <a:custGeom>
              <a:avLst/>
              <a:gdLst/>
              <a:ahLst/>
              <a:cxnLst/>
              <a:rect l="l" t="t" r="r" b="b"/>
              <a:pathLst>
                <a:path w="1348" h="1498" extrusionOk="0">
                  <a:moveTo>
                    <a:pt x="0" y="1"/>
                  </a:moveTo>
                  <a:lnTo>
                    <a:pt x="0" y="150"/>
                  </a:lnTo>
                  <a:lnTo>
                    <a:pt x="150" y="599"/>
                  </a:lnTo>
                  <a:lnTo>
                    <a:pt x="449" y="899"/>
                  </a:lnTo>
                  <a:lnTo>
                    <a:pt x="1198" y="1498"/>
                  </a:lnTo>
                  <a:lnTo>
                    <a:pt x="1347" y="1348"/>
                  </a:lnTo>
                  <a:lnTo>
                    <a:pt x="749" y="599"/>
                  </a:lnTo>
                  <a:lnTo>
                    <a:pt x="449" y="3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00"/>
            <p:cNvSpPr/>
            <p:nvPr/>
          </p:nvSpPr>
          <p:spPr>
            <a:xfrm>
              <a:off x="2599475" y="4069875"/>
              <a:ext cx="33700" cy="33700"/>
            </a:xfrm>
            <a:custGeom>
              <a:avLst/>
              <a:gdLst/>
              <a:ahLst/>
              <a:cxnLst/>
              <a:rect l="l" t="t" r="r" b="b"/>
              <a:pathLst>
                <a:path w="1348" h="1348" extrusionOk="0">
                  <a:moveTo>
                    <a:pt x="0" y="1"/>
                  </a:moveTo>
                  <a:lnTo>
                    <a:pt x="0" y="151"/>
                  </a:lnTo>
                  <a:lnTo>
                    <a:pt x="599" y="749"/>
                  </a:lnTo>
                  <a:lnTo>
                    <a:pt x="1197" y="1348"/>
                  </a:lnTo>
                  <a:lnTo>
                    <a:pt x="1347" y="1198"/>
                  </a:lnTo>
                  <a:lnTo>
                    <a:pt x="74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00"/>
            <p:cNvSpPr/>
            <p:nvPr/>
          </p:nvSpPr>
          <p:spPr>
            <a:xfrm>
              <a:off x="3546175" y="2558125"/>
              <a:ext cx="291900" cy="18750"/>
            </a:xfrm>
            <a:custGeom>
              <a:avLst/>
              <a:gdLst/>
              <a:ahLst/>
              <a:cxnLst/>
              <a:rect l="l" t="t" r="r" b="b"/>
              <a:pathLst>
                <a:path w="11676" h="750" extrusionOk="0">
                  <a:moveTo>
                    <a:pt x="4641" y="1"/>
                  </a:moveTo>
                  <a:lnTo>
                    <a:pt x="150" y="150"/>
                  </a:lnTo>
                  <a:lnTo>
                    <a:pt x="1" y="300"/>
                  </a:lnTo>
                  <a:lnTo>
                    <a:pt x="1" y="450"/>
                  </a:lnTo>
                  <a:lnTo>
                    <a:pt x="150" y="450"/>
                  </a:lnTo>
                  <a:lnTo>
                    <a:pt x="4641" y="749"/>
                  </a:lnTo>
                  <a:lnTo>
                    <a:pt x="9131" y="749"/>
                  </a:lnTo>
                  <a:lnTo>
                    <a:pt x="9730" y="599"/>
                  </a:lnTo>
                  <a:lnTo>
                    <a:pt x="11526" y="599"/>
                  </a:lnTo>
                  <a:lnTo>
                    <a:pt x="11676" y="450"/>
                  </a:lnTo>
                  <a:lnTo>
                    <a:pt x="11676" y="300"/>
                  </a:lnTo>
                  <a:lnTo>
                    <a:pt x="11526" y="150"/>
                  </a:lnTo>
                  <a:lnTo>
                    <a:pt x="9580" y="150"/>
                  </a:lnTo>
                  <a:lnTo>
                    <a:pt x="9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00"/>
            <p:cNvSpPr/>
            <p:nvPr/>
          </p:nvSpPr>
          <p:spPr>
            <a:xfrm>
              <a:off x="3534950" y="2397225"/>
              <a:ext cx="280675" cy="18725"/>
            </a:xfrm>
            <a:custGeom>
              <a:avLst/>
              <a:gdLst/>
              <a:ahLst/>
              <a:cxnLst/>
              <a:rect l="l" t="t" r="r" b="b"/>
              <a:pathLst>
                <a:path w="11227" h="749" extrusionOk="0">
                  <a:moveTo>
                    <a:pt x="2396" y="1"/>
                  </a:moveTo>
                  <a:lnTo>
                    <a:pt x="150" y="300"/>
                  </a:lnTo>
                  <a:lnTo>
                    <a:pt x="1" y="300"/>
                  </a:lnTo>
                  <a:lnTo>
                    <a:pt x="150" y="450"/>
                  </a:lnTo>
                  <a:lnTo>
                    <a:pt x="2845" y="749"/>
                  </a:lnTo>
                  <a:lnTo>
                    <a:pt x="6586" y="749"/>
                  </a:lnTo>
                  <a:lnTo>
                    <a:pt x="7634" y="599"/>
                  </a:lnTo>
                  <a:lnTo>
                    <a:pt x="11077" y="599"/>
                  </a:lnTo>
                  <a:lnTo>
                    <a:pt x="11227" y="450"/>
                  </a:lnTo>
                  <a:lnTo>
                    <a:pt x="11227" y="300"/>
                  </a:lnTo>
                  <a:lnTo>
                    <a:pt x="11077" y="150"/>
                  </a:lnTo>
                  <a:lnTo>
                    <a:pt x="6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00"/>
            <p:cNvSpPr/>
            <p:nvPr/>
          </p:nvSpPr>
          <p:spPr>
            <a:xfrm>
              <a:off x="3546175" y="2311150"/>
              <a:ext cx="273200" cy="26225"/>
            </a:xfrm>
            <a:custGeom>
              <a:avLst/>
              <a:gdLst/>
              <a:ahLst/>
              <a:cxnLst/>
              <a:rect l="l" t="t" r="r" b="b"/>
              <a:pathLst>
                <a:path w="10928" h="1049" extrusionOk="0">
                  <a:moveTo>
                    <a:pt x="4192" y="1"/>
                  </a:moveTo>
                  <a:lnTo>
                    <a:pt x="1797" y="151"/>
                  </a:lnTo>
                  <a:lnTo>
                    <a:pt x="899" y="300"/>
                  </a:lnTo>
                  <a:lnTo>
                    <a:pt x="150" y="450"/>
                  </a:lnTo>
                  <a:lnTo>
                    <a:pt x="1" y="600"/>
                  </a:lnTo>
                  <a:lnTo>
                    <a:pt x="150" y="600"/>
                  </a:lnTo>
                  <a:lnTo>
                    <a:pt x="450" y="749"/>
                  </a:lnTo>
                  <a:lnTo>
                    <a:pt x="1647" y="899"/>
                  </a:lnTo>
                  <a:lnTo>
                    <a:pt x="2845" y="899"/>
                  </a:lnTo>
                  <a:lnTo>
                    <a:pt x="4940" y="1049"/>
                  </a:lnTo>
                  <a:lnTo>
                    <a:pt x="7036" y="1049"/>
                  </a:lnTo>
                  <a:lnTo>
                    <a:pt x="8981" y="899"/>
                  </a:lnTo>
                  <a:lnTo>
                    <a:pt x="10927" y="600"/>
                  </a:lnTo>
                  <a:lnTo>
                    <a:pt x="10927" y="450"/>
                  </a:lnTo>
                  <a:lnTo>
                    <a:pt x="8682" y="151"/>
                  </a:lnTo>
                  <a:lnTo>
                    <a:pt x="6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00"/>
            <p:cNvSpPr/>
            <p:nvPr/>
          </p:nvSpPr>
          <p:spPr>
            <a:xfrm>
              <a:off x="3549925" y="2232575"/>
              <a:ext cx="261950" cy="22475"/>
            </a:xfrm>
            <a:custGeom>
              <a:avLst/>
              <a:gdLst/>
              <a:ahLst/>
              <a:cxnLst/>
              <a:rect l="l" t="t" r="r" b="b"/>
              <a:pathLst>
                <a:path w="10478" h="899" extrusionOk="0">
                  <a:moveTo>
                    <a:pt x="5688" y="1"/>
                  </a:moveTo>
                  <a:lnTo>
                    <a:pt x="2994" y="150"/>
                  </a:lnTo>
                  <a:lnTo>
                    <a:pt x="150" y="300"/>
                  </a:lnTo>
                  <a:lnTo>
                    <a:pt x="0" y="450"/>
                  </a:lnTo>
                  <a:lnTo>
                    <a:pt x="150" y="599"/>
                  </a:lnTo>
                  <a:lnTo>
                    <a:pt x="2994" y="899"/>
                  </a:lnTo>
                  <a:lnTo>
                    <a:pt x="8083" y="899"/>
                  </a:lnTo>
                  <a:lnTo>
                    <a:pt x="9280" y="749"/>
                  </a:lnTo>
                  <a:lnTo>
                    <a:pt x="10478" y="599"/>
                  </a:lnTo>
                  <a:lnTo>
                    <a:pt x="10478" y="450"/>
                  </a:lnTo>
                  <a:lnTo>
                    <a:pt x="9280" y="150"/>
                  </a:lnTo>
                  <a:lnTo>
                    <a:pt x="8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00"/>
            <p:cNvSpPr/>
            <p:nvPr/>
          </p:nvSpPr>
          <p:spPr>
            <a:xfrm>
              <a:off x="3564900" y="2150250"/>
              <a:ext cx="246975" cy="26225"/>
            </a:xfrm>
            <a:custGeom>
              <a:avLst/>
              <a:gdLst/>
              <a:ahLst/>
              <a:cxnLst/>
              <a:rect l="l" t="t" r="r" b="b"/>
              <a:pathLst>
                <a:path w="9879" h="1049" extrusionOk="0">
                  <a:moveTo>
                    <a:pt x="4939" y="1"/>
                  </a:moveTo>
                  <a:lnTo>
                    <a:pt x="2545" y="150"/>
                  </a:lnTo>
                  <a:lnTo>
                    <a:pt x="150" y="300"/>
                  </a:lnTo>
                  <a:lnTo>
                    <a:pt x="0" y="450"/>
                  </a:lnTo>
                  <a:lnTo>
                    <a:pt x="150" y="599"/>
                  </a:lnTo>
                  <a:lnTo>
                    <a:pt x="2545" y="899"/>
                  </a:lnTo>
                  <a:lnTo>
                    <a:pt x="4939" y="1049"/>
                  </a:lnTo>
                  <a:lnTo>
                    <a:pt x="7484" y="1049"/>
                  </a:lnTo>
                  <a:lnTo>
                    <a:pt x="8532" y="899"/>
                  </a:lnTo>
                  <a:lnTo>
                    <a:pt x="9729" y="749"/>
                  </a:lnTo>
                  <a:lnTo>
                    <a:pt x="9879" y="599"/>
                  </a:lnTo>
                  <a:lnTo>
                    <a:pt x="9729" y="450"/>
                  </a:lnTo>
                  <a:lnTo>
                    <a:pt x="8532" y="150"/>
                  </a:lnTo>
                  <a:lnTo>
                    <a:pt x="7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00"/>
            <p:cNvSpPr/>
            <p:nvPr/>
          </p:nvSpPr>
          <p:spPr>
            <a:xfrm>
              <a:off x="3576125" y="2071675"/>
              <a:ext cx="243250" cy="22475"/>
            </a:xfrm>
            <a:custGeom>
              <a:avLst/>
              <a:gdLst/>
              <a:ahLst/>
              <a:cxnLst/>
              <a:rect l="l" t="t" r="r" b="b"/>
              <a:pathLst>
                <a:path w="9730" h="899" extrusionOk="0">
                  <a:moveTo>
                    <a:pt x="5239" y="1"/>
                  </a:moveTo>
                  <a:lnTo>
                    <a:pt x="2694" y="150"/>
                  </a:lnTo>
                  <a:lnTo>
                    <a:pt x="150" y="300"/>
                  </a:lnTo>
                  <a:lnTo>
                    <a:pt x="0" y="300"/>
                  </a:lnTo>
                  <a:lnTo>
                    <a:pt x="0" y="450"/>
                  </a:lnTo>
                  <a:lnTo>
                    <a:pt x="0" y="599"/>
                  </a:lnTo>
                  <a:lnTo>
                    <a:pt x="150" y="599"/>
                  </a:lnTo>
                  <a:lnTo>
                    <a:pt x="2694" y="749"/>
                  </a:lnTo>
                  <a:lnTo>
                    <a:pt x="5239" y="899"/>
                  </a:lnTo>
                  <a:lnTo>
                    <a:pt x="8532" y="899"/>
                  </a:lnTo>
                  <a:lnTo>
                    <a:pt x="9580" y="599"/>
                  </a:lnTo>
                  <a:lnTo>
                    <a:pt x="9729" y="450"/>
                  </a:lnTo>
                  <a:lnTo>
                    <a:pt x="9580" y="300"/>
                  </a:lnTo>
                  <a:lnTo>
                    <a:pt x="8532" y="150"/>
                  </a:lnTo>
                  <a:lnTo>
                    <a:pt x="7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00"/>
            <p:cNvSpPr/>
            <p:nvPr/>
          </p:nvSpPr>
          <p:spPr>
            <a:xfrm>
              <a:off x="3587350" y="1993100"/>
              <a:ext cx="235750" cy="22475"/>
            </a:xfrm>
            <a:custGeom>
              <a:avLst/>
              <a:gdLst/>
              <a:ahLst/>
              <a:cxnLst/>
              <a:rect l="l" t="t" r="r" b="b"/>
              <a:pathLst>
                <a:path w="9430" h="899" extrusionOk="0">
                  <a:moveTo>
                    <a:pt x="2395" y="0"/>
                  </a:moveTo>
                  <a:lnTo>
                    <a:pt x="150" y="300"/>
                  </a:lnTo>
                  <a:lnTo>
                    <a:pt x="0" y="449"/>
                  </a:lnTo>
                  <a:lnTo>
                    <a:pt x="150" y="599"/>
                  </a:lnTo>
                  <a:lnTo>
                    <a:pt x="2395" y="749"/>
                  </a:lnTo>
                  <a:lnTo>
                    <a:pt x="4640" y="898"/>
                  </a:lnTo>
                  <a:lnTo>
                    <a:pt x="9131" y="599"/>
                  </a:lnTo>
                  <a:lnTo>
                    <a:pt x="9280" y="599"/>
                  </a:lnTo>
                  <a:lnTo>
                    <a:pt x="9430" y="449"/>
                  </a:lnTo>
                  <a:lnTo>
                    <a:pt x="9280" y="150"/>
                  </a:lnTo>
                  <a:lnTo>
                    <a:pt x="9131" y="150"/>
                  </a:lnTo>
                  <a:lnTo>
                    <a:pt x="4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00"/>
            <p:cNvSpPr/>
            <p:nvPr/>
          </p:nvSpPr>
          <p:spPr>
            <a:xfrm>
              <a:off x="3594825" y="1907025"/>
              <a:ext cx="235775" cy="22475"/>
            </a:xfrm>
            <a:custGeom>
              <a:avLst/>
              <a:gdLst/>
              <a:ahLst/>
              <a:cxnLst/>
              <a:rect l="l" t="t" r="r" b="b"/>
              <a:pathLst>
                <a:path w="9431" h="899" extrusionOk="0">
                  <a:moveTo>
                    <a:pt x="1198" y="1"/>
                  </a:moveTo>
                  <a:lnTo>
                    <a:pt x="150" y="300"/>
                  </a:lnTo>
                  <a:lnTo>
                    <a:pt x="1" y="300"/>
                  </a:lnTo>
                  <a:lnTo>
                    <a:pt x="1" y="450"/>
                  </a:lnTo>
                  <a:lnTo>
                    <a:pt x="1" y="599"/>
                  </a:lnTo>
                  <a:lnTo>
                    <a:pt x="150" y="599"/>
                  </a:lnTo>
                  <a:lnTo>
                    <a:pt x="1198" y="899"/>
                  </a:lnTo>
                  <a:lnTo>
                    <a:pt x="6736" y="899"/>
                  </a:lnTo>
                  <a:lnTo>
                    <a:pt x="9281" y="749"/>
                  </a:lnTo>
                  <a:lnTo>
                    <a:pt x="9430" y="749"/>
                  </a:lnTo>
                  <a:lnTo>
                    <a:pt x="9430" y="599"/>
                  </a:lnTo>
                  <a:lnTo>
                    <a:pt x="9430" y="450"/>
                  </a:lnTo>
                  <a:lnTo>
                    <a:pt x="9281" y="450"/>
                  </a:lnTo>
                  <a:lnTo>
                    <a:pt x="6736" y="150"/>
                  </a:lnTo>
                  <a:lnTo>
                    <a:pt x="4341" y="150"/>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00"/>
            <p:cNvSpPr/>
            <p:nvPr/>
          </p:nvSpPr>
          <p:spPr>
            <a:xfrm>
              <a:off x="3609800" y="1828450"/>
              <a:ext cx="205825" cy="22475"/>
            </a:xfrm>
            <a:custGeom>
              <a:avLst/>
              <a:gdLst/>
              <a:ahLst/>
              <a:cxnLst/>
              <a:rect l="l" t="t" r="r" b="b"/>
              <a:pathLst>
                <a:path w="8233" h="899" extrusionOk="0">
                  <a:moveTo>
                    <a:pt x="4042" y="0"/>
                  </a:moveTo>
                  <a:lnTo>
                    <a:pt x="2096" y="150"/>
                  </a:lnTo>
                  <a:lnTo>
                    <a:pt x="150" y="300"/>
                  </a:lnTo>
                  <a:lnTo>
                    <a:pt x="0" y="449"/>
                  </a:lnTo>
                  <a:lnTo>
                    <a:pt x="150" y="599"/>
                  </a:lnTo>
                  <a:lnTo>
                    <a:pt x="4042" y="898"/>
                  </a:lnTo>
                  <a:lnTo>
                    <a:pt x="5987" y="898"/>
                  </a:lnTo>
                  <a:lnTo>
                    <a:pt x="7933" y="749"/>
                  </a:lnTo>
                  <a:lnTo>
                    <a:pt x="8233" y="749"/>
                  </a:lnTo>
                  <a:lnTo>
                    <a:pt x="8233" y="449"/>
                  </a:lnTo>
                  <a:lnTo>
                    <a:pt x="8233" y="300"/>
                  </a:lnTo>
                  <a:lnTo>
                    <a:pt x="7933" y="300"/>
                  </a:ln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00"/>
            <p:cNvSpPr/>
            <p:nvPr/>
          </p:nvSpPr>
          <p:spPr>
            <a:xfrm>
              <a:off x="3624750" y="1746125"/>
              <a:ext cx="243275" cy="26225"/>
            </a:xfrm>
            <a:custGeom>
              <a:avLst/>
              <a:gdLst/>
              <a:ahLst/>
              <a:cxnLst/>
              <a:rect l="l" t="t" r="r" b="b"/>
              <a:pathLst>
                <a:path w="9731" h="1049" extrusionOk="0">
                  <a:moveTo>
                    <a:pt x="4791" y="0"/>
                  </a:moveTo>
                  <a:lnTo>
                    <a:pt x="2396" y="150"/>
                  </a:lnTo>
                  <a:lnTo>
                    <a:pt x="151" y="450"/>
                  </a:lnTo>
                  <a:lnTo>
                    <a:pt x="1" y="599"/>
                  </a:lnTo>
                  <a:lnTo>
                    <a:pt x="151" y="749"/>
                  </a:lnTo>
                  <a:lnTo>
                    <a:pt x="2096" y="899"/>
                  </a:lnTo>
                  <a:lnTo>
                    <a:pt x="4042" y="1048"/>
                  </a:lnTo>
                  <a:lnTo>
                    <a:pt x="7784" y="1048"/>
                  </a:lnTo>
                  <a:lnTo>
                    <a:pt x="9580" y="749"/>
                  </a:lnTo>
                  <a:lnTo>
                    <a:pt x="9730" y="749"/>
                  </a:lnTo>
                  <a:lnTo>
                    <a:pt x="9730" y="450"/>
                  </a:lnTo>
                  <a:lnTo>
                    <a:pt x="9580" y="30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00"/>
            <p:cNvSpPr/>
            <p:nvPr/>
          </p:nvSpPr>
          <p:spPr>
            <a:xfrm>
              <a:off x="3632250" y="1667550"/>
              <a:ext cx="198350" cy="22475"/>
            </a:xfrm>
            <a:custGeom>
              <a:avLst/>
              <a:gdLst/>
              <a:ahLst/>
              <a:cxnLst/>
              <a:rect l="l" t="t" r="r" b="b"/>
              <a:pathLst>
                <a:path w="7934" h="899" extrusionOk="0">
                  <a:moveTo>
                    <a:pt x="1946" y="0"/>
                  </a:moveTo>
                  <a:lnTo>
                    <a:pt x="150" y="300"/>
                  </a:lnTo>
                  <a:lnTo>
                    <a:pt x="0" y="449"/>
                  </a:lnTo>
                  <a:lnTo>
                    <a:pt x="150" y="599"/>
                  </a:lnTo>
                  <a:lnTo>
                    <a:pt x="1946" y="898"/>
                  </a:lnTo>
                  <a:lnTo>
                    <a:pt x="5838" y="898"/>
                  </a:lnTo>
                  <a:lnTo>
                    <a:pt x="7634" y="749"/>
                  </a:lnTo>
                  <a:lnTo>
                    <a:pt x="7784" y="599"/>
                  </a:lnTo>
                  <a:lnTo>
                    <a:pt x="7933" y="449"/>
                  </a:lnTo>
                  <a:lnTo>
                    <a:pt x="7784" y="300"/>
                  </a:lnTo>
                  <a:lnTo>
                    <a:pt x="7634" y="300"/>
                  </a:lnTo>
                  <a:lnTo>
                    <a:pt x="5838"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00"/>
            <p:cNvSpPr/>
            <p:nvPr/>
          </p:nvSpPr>
          <p:spPr>
            <a:xfrm>
              <a:off x="3654700" y="1506650"/>
              <a:ext cx="164675" cy="26200"/>
            </a:xfrm>
            <a:custGeom>
              <a:avLst/>
              <a:gdLst/>
              <a:ahLst/>
              <a:cxnLst/>
              <a:rect l="l" t="t" r="r" b="b"/>
              <a:pathLst>
                <a:path w="6587" h="1048" extrusionOk="0">
                  <a:moveTo>
                    <a:pt x="2994" y="0"/>
                  </a:moveTo>
                  <a:lnTo>
                    <a:pt x="1497" y="150"/>
                  </a:lnTo>
                  <a:lnTo>
                    <a:pt x="150" y="449"/>
                  </a:lnTo>
                  <a:lnTo>
                    <a:pt x="0" y="449"/>
                  </a:lnTo>
                  <a:lnTo>
                    <a:pt x="0" y="599"/>
                  </a:lnTo>
                  <a:lnTo>
                    <a:pt x="150" y="748"/>
                  </a:lnTo>
                  <a:lnTo>
                    <a:pt x="1647" y="898"/>
                  </a:lnTo>
                  <a:lnTo>
                    <a:pt x="3293" y="1048"/>
                  </a:lnTo>
                  <a:lnTo>
                    <a:pt x="4790" y="898"/>
                  </a:lnTo>
                  <a:lnTo>
                    <a:pt x="6437" y="748"/>
                  </a:lnTo>
                  <a:lnTo>
                    <a:pt x="6586" y="599"/>
                  </a:lnTo>
                  <a:lnTo>
                    <a:pt x="6586" y="449"/>
                  </a:lnTo>
                  <a:lnTo>
                    <a:pt x="6586" y="299"/>
                  </a:lnTo>
                  <a:lnTo>
                    <a:pt x="6437" y="299"/>
                  </a:lnTo>
                  <a:lnTo>
                    <a:pt x="5838" y="150"/>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00"/>
            <p:cNvSpPr/>
            <p:nvPr/>
          </p:nvSpPr>
          <p:spPr>
            <a:xfrm>
              <a:off x="3643475" y="1588950"/>
              <a:ext cx="172150" cy="22500"/>
            </a:xfrm>
            <a:custGeom>
              <a:avLst/>
              <a:gdLst/>
              <a:ahLst/>
              <a:cxnLst/>
              <a:rect l="l" t="t" r="r" b="b"/>
              <a:pathLst>
                <a:path w="6886" h="900" extrusionOk="0">
                  <a:moveTo>
                    <a:pt x="1796" y="1"/>
                  </a:moveTo>
                  <a:lnTo>
                    <a:pt x="150" y="300"/>
                  </a:lnTo>
                  <a:lnTo>
                    <a:pt x="0" y="300"/>
                  </a:lnTo>
                  <a:lnTo>
                    <a:pt x="0" y="450"/>
                  </a:lnTo>
                  <a:lnTo>
                    <a:pt x="150" y="600"/>
                  </a:lnTo>
                  <a:lnTo>
                    <a:pt x="1796" y="749"/>
                  </a:lnTo>
                  <a:lnTo>
                    <a:pt x="3443" y="899"/>
                  </a:lnTo>
                  <a:lnTo>
                    <a:pt x="5089" y="899"/>
                  </a:lnTo>
                  <a:lnTo>
                    <a:pt x="6736" y="600"/>
                  </a:lnTo>
                  <a:lnTo>
                    <a:pt x="6886" y="600"/>
                  </a:lnTo>
                  <a:lnTo>
                    <a:pt x="6886" y="450"/>
                  </a:lnTo>
                  <a:lnTo>
                    <a:pt x="6886" y="300"/>
                  </a:lnTo>
                  <a:lnTo>
                    <a:pt x="6736" y="151"/>
                  </a:lnTo>
                  <a:lnTo>
                    <a:pt x="5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00"/>
            <p:cNvSpPr/>
            <p:nvPr/>
          </p:nvSpPr>
          <p:spPr>
            <a:xfrm>
              <a:off x="3665925" y="1424325"/>
              <a:ext cx="149700" cy="26200"/>
            </a:xfrm>
            <a:custGeom>
              <a:avLst/>
              <a:gdLst/>
              <a:ahLst/>
              <a:cxnLst/>
              <a:rect l="l" t="t" r="r" b="b"/>
              <a:pathLst>
                <a:path w="5988" h="1048" extrusionOk="0">
                  <a:moveTo>
                    <a:pt x="2844" y="0"/>
                  </a:moveTo>
                  <a:lnTo>
                    <a:pt x="1497" y="150"/>
                  </a:lnTo>
                  <a:lnTo>
                    <a:pt x="0" y="299"/>
                  </a:lnTo>
                  <a:lnTo>
                    <a:pt x="0" y="599"/>
                  </a:lnTo>
                  <a:lnTo>
                    <a:pt x="0" y="749"/>
                  </a:lnTo>
                  <a:lnTo>
                    <a:pt x="1497" y="898"/>
                  </a:lnTo>
                  <a:lnTo>
                    <a:pt x="2844" y="1048"/>
                  </a:lnTo>
                  <a:lnTo>
                    <a:pt x="4341" y="1048"/>
                  </a:lnTo>
                  <a:lnTo>
                    <a:pt x="5688" y="749"/>
                  </a:lnTo>
                  <a:lnTo>
                    <a:pt x="5838" y="599"/>
                  </a:lnTo>
                  <a:lnTo>
                    <a:pt x="5988" y="599"/>
                  </a:lnTo>
                  <a:lnTo>
                    <a:pt x="5838" y="449"/>
                  </a:lnTo>
                  <a:lnTo>
                    <a:pt x="5688" y="299"/>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00"/>
            <p:cNvSpPr/>
            <p:nvPr/>
          </p:nvSpPr>
          <p:spPr>
            <a:xfrm>
              <a:off x="3677150" y="1345725"/>
              <a:ext cx="134725" cy="26225"/>
            </a:xfrm>
            <a:custGeom>
              <a:avLst/>
              <a:gdLst/>
              <a:ahLst/>
              <a:cxnLst/>
              <a:rect l="l" t="t" r="r" b="b"/>
              <a:pathLst>
                <a:path w="5389" h="1049" extrusionOk="0">
                  <a:moveTo>
                    <a:pt x="1497" y="1"/>
                  </a:moveTo>
                  <a:lnTo>
                    <a:pt x="150" y="300"/>
                  </a:lnTo>
                  <a:lnTo>
                    <a:pt x="150" y="450"/>
                  </a:lnTo>
                  <a:lnTo>
                    <a:pt x="0" y="450"/>
                  </a:lnTo>
                  <a:lnTo>
                    <a:pt x="150" y="600"/>
                  </a:lnTo>
                  <a:lnTo>
                    <a:pt x="150" y="749"/>
                  </a:lnTo>
                  <a:lnTo>
                    <a:pt x="1497" y="899"/>
                  </a:lnTo>
                  <a:lnTo>
                    <a:pt x="2695" y="1049"/>
                  </a:lnTo>
                  <a:lnTo>
                    <a:pt x="4042" y="899"/>
                  </a:lnTo>
                  <a:lnTo>
                    <a:pt x="5239" y="749"/>
                  </a:lnTo>
                  <a:lnTo>
                    <a:pt x="5389" y="600"/>
                  </a:lnTo>
                  <a:lnTo>
                    <a:pt x="5389" y="450"/>
                  </a:lnTo>
                  <a:lnTo>
                    <a:pt x="5389" y="300"/>
                  </a:lnTo>
                  <a:lnTo>
                    <a:pt x="5239" y="151"/>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00"/>
            <p:cNvSpPr/>
            <p:nvPr/>
          </p:nvSpPr>
          <p:spPr>
            <a:xfrm>
              <a:off x="3688375" y="1267150"/>
              <a:ext cx="142225" cy="18725"/>
            </a:xfrm>
            <a:custGeom>
              <a:avLst/>
              <a:gdLst/>
              <a:ahLst/>
              <a:cxnLst/>
              <a:rect l="l" t="t" r="r" b="b"/>
              <a:pathLst>
                <a:path w="5689" h="749" extrusionOk="0">
                  <a:moveTo>
                    <a:pt x="1497" y="1"/>
                  </a:moveTo>
                  <a:lnTo>
                    <a:pt x="150" y="300"/>
                  </a:lnTo>
                  <a:lnTo>
                    <a:pt x="0" y="450"/>
                  </a:lnTo>
                  <a:lnTo>
                    <a:pt x="150" y="599"/>
                  </a:lnTo>
                  <a:lnTo>
                    <a:pt x="1497" y="749"/>
                  </a:lnTo>
                  <a:lnTo>
                    <a:pt x="4940" y="749"/>
                  </a:lnTo>
                  <a:lnTo>
                    <a:pt x="5539" y="450"/>
                  </a:lnTo>
                  <a:lnTo>
                    <a:pt x="5688" y="300"/>
                  </a:lnTo>
                  <a:lnTo>
                    <a:pt x="5539" y="150"/>
                  </a:lnTo>
                  <a:lnTo>
                    <a:pt x="4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00"/>
            <p:cNvSpPr/>
            <p:nvPr/>
          </p:nvSpPr>
          <p:spPr>
            <a:xfrm>
              <a:off x="3699600" y="1184825"/>
              <a:ext cx="134725" cy="22475"/>
            </a:xfrm>
            <a:custGeom>
              <a:avLst/>
              <a:gdLst/>
              <a:ahLst/>
              <a:cxnLst/>
              <a:rect l="l" t="t" r="r" b="b"/>
              <a:pathLst>
                <a:path w="5389" h="899" extrusionOk="0">
                  <a:moveTo>
                    <a:pt x="2844" y="1"/>
                  </a:moveTo>
                  <a:lnTo>
                    <a:pt x="1497" y="150"/>
                  </a:lnTo>
                  <a:lnTo>
                    <a:pt x="150" y="300"/>
                  </a:lnTo>
                  <a:lnTo>
                    <a:pt x="0" y="300"/>
                  </a:lnTo>
                  <a:lnTo>
                    <a:pt x="0" y="450"/>
                  </a:lnTo>
                  <a:lnTo>
                    <a:pt x="0" y="599"/>
                  </a:lnTo>
                  <a:lnTo>
                    <a:pt x="150" y="749"/>
                  </a:lnTo>
                  <a:lnTo>
                    <a:pt x="1497" y="899"/>
                  </a:lnTo>
                  <a:lnTo>
                    <a:pt x="4042" y="899"/>
                  </a:lnTo>
                  <a:lnTo>
                    <a:pt x="4790" y="749"/>
                  </a:lnTo>
                  <a:lnTo>
                    <a:pt x="5239" y="599"/>
                  </a:lnTo>
                  <a:lnTo>
                    <a:pt x="5389" y="450"/>
                  </a:lnTo>
                  <a:lnTo>
                    <a:pt x="5239" y="300"/>
                  </a:lnTo>
                  <a:lnTo>
                    <a:pt x="4790" y="15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00"/>
            <p:cNvSpPr/>
            <p:nvPr/>
          </p:nvSpPr>
          <p:spPr>
            <a:xfrm>
              <a:off x="3703350" y="1098775"/>
              <a:ext cx="134725" cy="29950"/>
            </a:xfrm>
            <a:custGeom>
              <a:avLst/>
              <a:gdLst/>
              <a:ahLst/>
              <a:cxnLst/>
              <a:rect l="l" t="t" r="r" b="b"/>
              <a:pathLst>
                <a:path w="5389" h="1198" extrusionOk="0">
                  <a:moveTo>
                    <a:pt x="2694" y="0"/>
                  </a:moveTo>
                  <a:lnTo>
                    <a:pt x="1347" y="150"/>
                  </a:lnTo>
                  <a:lnTo>
                    <a:pt x="150" y="449"/>
                  </a:lnTo>
                  <a:lnTo>
                    <a:pt x="0" y="449"/>
                  </a:lnTo>
                  <a:lnTo>
                    <a:pt x="0" y="599"/>
                  </a:lnTo>
                  <a:lnTo>
                    <a:pt x="0" y="748"/>
                  </a:lnTo>
                  <a:lnTo>
                    <a:pt x="150" y="898"/>
                  </a:lnTo>
                  <a:lnTo>
                    <a:pt x="1347" y="1048"/>
                  </a:lnTo>
                  <a:lnTo>
                    <a:pt x="2694" y="1198"/>
                  </a:lnTo>
                  <a:lnTo>
                    <a:pt x="4041" y="1198"/>
                  </a:lnTo>
                  <a:lnTo>
                    <a:pt x="4640" y="1048"/>
                  </a:lnTo>
                  <a:lnTo>
                    <a:pt x="5239" y="898"/>
                  </a:lnTo>
                  <a:lnTo>
                    <a:pt x="5389" y="748"/>
                  </a:lnTo>
                  <a:lnTo>
                    <a:pt x="5389" y="449"/>
                  </a:lnTo>
                  <a:lnTo>
                    <a:pt x="5239" y="449"/>
                  </a:lnTo>
                  <a:lnTo>
                    <a:pt x="4640" y="299"/>
                  </a:lnTo>
                  <a:lnTo>
                    <a:pt x="4041"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00"/>
            <p:cNvSpPr/>
            <p:nvPr/>
          </p:nvSpPr>
          <p:spPr>
            <a:xfrm>
              <a:off x="3718300" y="1020175"/>
              <a:ext cx="134750" cy="26225"/>
            </a:xfrm>
            <a:custGeom>
              <a:avLst/>
              <a:gdLst/>
              <a:ahLst/>
              <a:cxnLst/>
              <a:rect l="l" t="t" r="r" b="b"/>
              <a:pathLst>
                <a:path w="5390" h="1049" extrusionOk="0">
                  <a:moveTo>
                    <a:pt x="2695" y="1"/>
                  </a:moveTo>
                  <a:lnTo>
                    <a:pt x="1348" y="151"/>
                  </a:lnTo>
                  <a:lnTo>
                    <a:pt x="151" y="300"/>
                  </a:lnTo>
                  <a:lnTo>
                    <a:pt x="1" y="600"/>
                  </a:lnTo>
                  <a:lnTo>
                    <a:pt x="151" y="749"/>
                  </a:lnTo>
                  <a:lnTo>
                    <a:pt x="1348" y="899"/>
                  </a:lnTo>
                  <a:lnTo>
                    <a:pt x="2695" y="1049"/>
                  </a:lnTo>
                  <a:lnTo>
                    <a:pt x="4042" y="1049"/>
                  </a:lnTo>
                  <a:lnTo>
                    <a:pt x="5240" y="749"/>
                  </a:lnTo>
                  <a:lnTo>
                    <a:pt x="5389" y="600"/>
                  </a:lnTo>
                  <a:lnTo>
                    <a:pt x="5240" y="30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00"/>
            <p:cNvSpPr/>
            <p:nvPr/>
          </p:nvSpPr>
          <p:spPr>
            <a:xfrm>
              <a:off x="3729525" y="941600"/>
              <a:ext cx="108550" cy="22475"/>
            </a:xfrm>
            <a:custGeom>
              <a:avLst/>
              <a:gdLst/>
              <a:ahLst/>
              <a:cxnLst/>
              <a:rect l="l" t="t" r="r" b="b"/>
              <a:pathLst>
                <a:path w="4342" h="899" extrusionOk="0">
                  <a:moveTo>
                    <a:pt x="2246" y="1"/>
                  </a:moveTo>
                  <a:lnTo>
                    <a:pt x="1198" y="150"/>
                  </a:lnTo>
                  <a:lnTo>
                    <a:pt x="151" y="300"/>
                  </a:lnTo>
                  <a:lnTo>
                    <a:pt x="1" y="450"/>
                  </a:lnTo>
                  <a:lnTo>
                    <a:pt x="151" y="599"/>
                  </a:lnTo>
                  <a:lnTo>
                    <a:pt x="1198" y="899"/>
                  </a:lnTo>
                  <a:lnTo>
                    <a:pt x="3743" y="899"/>
                  </a:lnTo>
                  <a:lnTo>
                    <a:pt x="4342" y="599"/>
                  </a:lnTo>
                  <a:lnTo>
                    <a:pt x="4342" y="450"/>
                  </a:lnTo>
                  <a:lnTo>
                    <a:pt x="4342" y="300"/>
                  </a:lnTo>
                  <a:lnTo>
                    <a:pt x="3743" y="150"/>
                  </a:lnTo>
                  <a:lnTo>
                    <a:pt x="3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00"/>
            <p:cNvSpPr/>
            <p:nvPr/>
          </p:nvSpPr>
          <p:spPr>
            <a:xfrm>
              <a:off x="3740750" y="863025"/>
              <a:ext cx="82350" cy="18725"/>
            </a:xfrm>
            <a:custGeom>
              <a:avLst/>
              <a:gdLst/>
              <a:ahLst/>
              <a:cxnLst/>
              <a:rect l="l" t="t" r="r" b="b"/>
              <a:pathLst>
                <a:path w="3294" h="749" extrusionOk="0">
                  <a:moveTo>
                    <a:pt x="1498" y="0"/>
                  </a:moveTo>
                  <a:lnTo>
                    <a:pt x="151" y="300"/>
                  </a:lnTo>
                  <a:lnTo>
                    <a:pt x="1" y="449"/>
                  </a:lnTo>
                  <a:lnTo>
                    <a:pt x="151" y="599"/>
                  </a:lnTo>
                  <a:lnTo>
                    <a:pt x="1647" y="749"/>
                  </a:lnTo>
                  <a:lnTo>
                    <a:pt x="2396" y="749"/>
                  </a:lnTo>
                  <a:lnTo>
                    <a:pt x="2995" y="599"/>
                  </a:lnTo>
                  <a:lnTo>
                    <a:pt x="3144" y="599"/>
                  </a:lnTo>
                  <a:lnTo>
                    <a:pt x="3294" y="449"/>
                  </a:lnTo>
                  <a:lnTo>
                    <a:pt x="3144" y="150"/>
                  </a:lnTo>
                  <a:lnTo>
                    <a:pt x="2995" y="150"/>
                  </a:lnTo>
                  <a:lnTo>
                    <a:pt x="23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00"/>
            <p:cNvSpPr/>
            <p:nvPr/>
          </p:nvSpPr>
          <p:spPr>
            <a:xfrm>
              <a:off x="3744500" y="780700"/>
              <a:ext cx="71125" cy="22475"/>
            </a:xfrm>
            <a:custGeom>
              <a:avLst/>
              <a:gdLst/>
              <a:ahLst/>
              <a:cxnLst/>
              <a:rect l="l" t="t" r="r" b="b"/>
              <a:pathLst>
                <a:path w="2845" h="899" extrusionOk="0">
                  <a:moveTo>
                    <a:pt x="1348" y="0"/>
                  </a:moveTo>
                  <a:lnTo>
                    <a:pt x="749" y="150"/>
                  </a:lnTo>
                  <a:lnTo>
                    <a:pt x="150" y="300"/>
                  </a:lnTo>
                  <a:lnTo>
                    <a:pt x="1" y="449"/>
                  </a:lnTo>
                  <a:lnTo>
                    <a:pt x="150" y="599"/>
                  </a:lnTo>
                  <a:lnTo>
                    <a:pt x="749" y="898"/>
                  </a:lnTo>
                  <a:lnTo>
                    <a:pt x="1946" y="898"/>
                  </a:lnTo>
                  <a:lnTo>
                    <a:pt x="2545" y="749"/>
                  </a:lnTo>
                  <a:lnTo>
                    <a:pt x="2695" y="599"/>
                  </a:lnTo>
                  <a:lnTo>
                    <a:pt x="2845" y="449"/>
                  </a:lnTo>
                  <a:lnTo>
                    <a:pt x="2695" y="300"/>
                  </a:lnTo>
                  <a:lnTo>
                    <a:pt x="2545" y="150"/>
                  </a:lnTo>
                  <a:lnTo>
                    <a:pt x="1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00"/>
            <p:cNvSpPr/>
            <p:nvPr/>
          </p:nvSpPr>
          <p:spPr>
            <a:xfrm>
              <a:off x="3759475" y="698375"/>
              <a:ext cx="67375" cy="26225"/>
            </a:xfrm>
            <a:custGeom>
              <a:avLst/>
              <a:gdLst/>
              <a:ahLst/>
              <a:cxnLst/>
              <a:rect l="l" t="t" r="r" b="b"/>
              <a:pathLst>
                <a:path w="2695" h="1049" extrusionOk="0">
                  <a:moveTo>
                    <a:pt x="1497" y="0"/>
                  </a:moveTo>
                  <a:lnTo>
                    <a:pt x="150" y="300"/>
                  </a:lnTo>
                  <a:lnTo>
                    <a:pt x="0" y="450"/>
                  </a:lnTo>
                  <a:lnTo>
                    <a:pt x="150" y="749"/>
                  </a:lnTo>
                  <a:lnTo>
                    <a:pt x="749" y="899"/>
                  </a:lnTo>
                  <a:lnTo>
                    <a:pt x="1497" y="1048"/>
                  </a:lnTo>
                  <a:lnTo>
                    <a:pt x="2096" y="899"/>
                  </a:lnTo>
                  <a:lnTo>
                    <a:pt x="2395" y="899"/>
                  </a:lnTo>
                  <a:lnTo>
                    <a:pt x="2695" y="749"/>
                  </a:lnTo>
                  <a:lnTo>
                    <a:pt x="2695" y="450"/>
                  </a:lnTo>
                  <a:lnTo>
                    <a:pt x="26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00"/>
            <p:cNvSpPr/>
            <p:nvPr/>
          </p:nvSpPr>
          <p:spPr>
            <a:xfrm>
              <a:off x="3766950" y="623525"/>
              <a:ext cx="59900" cy="15000"/>
            </a:xfrm>
            <a:custGeom>
              <a:avLst/>
              <a:gdLst/>
              <a:ahLst/>
              <a:cxnLst/>
              <a:rect l="l" t="t" r="r" b="b"/>
              <a:pathLst>
                <a:path w="2396" h="600" extrusionOk="0">
                  <a:moveTo>
                    <a:pt x="1048" y="1"/>
                  </a:moveTo>
                  <a:lnTo>
                    <a:pt x="1" y="151"/>
                  </a:lnTo>
                  <a:lnTo>
                    <a:pt x="1" y="300"/>
                  </a:lnTo>
                  <a:lnTo>
                    <a:pt x="1" y="450"/>
                  </a:lnTo>
                  <a:lnTo>
                    <a:pt x="1048" y="600"/>
                  </a:lnTo>
                  <a:lnTo>
                    <a:pt x="2246" y="450"/>
                  </a:lnTo>
                  <a:lnTo>
                    <a:pt x="2396" y="300"/>
                  </a:lnTo>
                  <a:lnTo>
                    <a:pt x="2246" y="151"/>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00"/>
            <p:cNvSpPr/>
            <p:nvPr/>
          </p:nvSpPr>
          <p:spPr>
            <a:xfrm>
              <a:off x="3512500" y="2827550"/>
              <a:ext cx="18725" cy="295650"/>
            </a:xfrm>
            <a:custGeom>
              <a:avLst/>
              <a:gdLst/>
              <a:ahLst/>
              <a:cxnLst/>
              <a:rect l="l" t="t" r="r" b="b"/>
              <a:pathLst>
                <a:path w="749" h="11826" extrusionOk="0">
                  <a:moveTo>
                    <a:pt x="300" y="1"/>
                  </a:moveTo>
                  <a:lnTo>
                    <a:pt x="150" y="150"/>
                  </a:lnTo>
                  <a:lnTo>
                    <a:pt x="150" y="300"/>
                  </a:lnTo>
                  <a:lnTo>
                    <a:pt x="150" y="749"/>
                  </a:lnTo>
                  <a:lnTo>
                    <a:pt x="1" y="1497"/>
                  </a:lnTo>
                  <a:lnTo>
                    <a:pt x="1" y="2096"/>
                  </a:lnTo>
                  <a:lnTo>
                    <a:pt x="1" y="2695"/>
                  </a:lnTo>
                  <a:lnTo>
                    <a:pt x="1" y="7185"/>
                  </a:lnTo>
                  <a:lnTo>
                    <a:pt x="150" y="11676"/>
                  </a:lnTo>
                  <a:lnTo>
                    <a:pt x="300" y="11825"/>
                  </a:lnTo>
                  <a:lnTo>
                    <a:pt x="450" y="11676"/>
                  </a:lnTo>
                  <a:lnTo>
                    <a:pt x="749" y="7185"/>
                  </a:lnTo>
                  <a:lnTo>
                    <a:pt x="599" y="2695"/>
                  </a:lnTo>
                  <a:lnTo>
                    <a:pt x="599" y="2096"/>
                  </a:lnTo>
                  <a:lnTo>
                    <a:pt x="599" y="1497"/>
                  </a:lnTo>
                  <a:lnTo>
                    <a:pt x="599" y="1348"/>
                  </a:lnTo>
                  <a:lnTo>
                    <a:pt x="599" y="749"/>
                  </a:lnTo>
                  <a:lnTo>
                    <a:pt x="450" y="30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00"/>
            <p:cNvSpPr/>
            <p:nvPr/>
          </p:nvSpPr>
          <p:spPr>
            <a:xfrm>
              <a:off x="3351600" y="2850000"/>
              <a:ext cx="15000" cy="280675"/>
            </a:xfrm>
            <a:custGeom>
              <a:avLst/>
              <a:gdLst/>
              <a:ahLst/>
              <a:cxnLst/>
              <a:rect l="l" t="t" r="r" b="b"/>
              <a:pathLst>
                <a:path w="600" h="11227" extrusionOk="0">
                  <a:moveTo>
                    <a:pt x="300" y="1"/>
                  </a:moveTo>
                  <a:lnTo>
                    <a:pt x="150" y="150"/>
                  </a:lnTo>
                  <a:lnTo>
                    <a:pt x="0" y="5539"/>
                  </a:lnTo>
                  <a:lnTo>
                    <a:pt x="0" y="6587"/>
                  </a:lnTo>
                  <a:lnTo>
                    <a:pt x="0" y="7634"/>
                  </a:lnTo>
                  <a:lnTo>
                    <a:pt x="0" y="9430"/>
                  </a:lnTo>
                  <a:lnTo>
                    <a:pt x="150" y="11077"/>
                  </a:lnTo>
                  <a:lnTo>
                    <a:pt x="300" y="11227"/>
                  </a:lnTo>
                  <a:lnTo>
                    <a:pt x="449" y="11077"/>
                  </a:lnTo>
                  <a:lnTo>
                    <a:pt x="599" y="8832"/>
                  </a:lnTo>
                  <a:lnTo>
                    <a:pt x="599" y="6587"/>
                  </a:lnTo>
                  <a:lnTo>
                    <a:pt x="599" y="5539"/>
                  </a:lnTo>
                  <a:lnTo>
                    <a:pt x="599" y="4641"/>
                  </a:lnTo>
                  <a:lnTo>
                    <a:pt x="449" y="15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00"/>
            <p:cNvSpPr/>
            <p:nvPr/>
          </p:nvSpPr>
          <p:spPr>
            <a:xfrm>
              <a:off x="3265525" y="2846250"/>
              <a:ext cx="26225" cy="273200"/>
            </a:xfrm>
            <a:custGeom>
              <a:avLst/>
              <a:gdLst/>
              <a:ahLst/>
              <a:cxnLst/>
              <a:rect l="l" t="t" r="r" b="b"/>
              <a:pathLst>
                <a:path w="1049" h="10928" extrusionOk="0">
                  <a:moveTo>
                    <a:pt x="450" y="1"/>
                  </a:moveTo>
                  <a:lnTo>
                    <a:pt x="150" y="2396"/>
                  </a:lnTo>
                  <a:lnTo>
                    <a:pt x="1" y="4940"/>
                  </a:lnTo>
                  <a:lnTo>
                    <a:pt x="1" y="7485"/>
                  </a:lnTo>
                  <a:lnTo>
                    <a:pt x="300" y="9880"/>
                  </a:lnTo>
                  <a:lnTo>
                    <a:pt x="300" y="10778"/>
                  </a:lnTo>
                  <a:lnTo>
                    <a:pt x="450" y="10928"/>
                  </a:lnTo>
                  <a:lnTo>
                    <a:pt x="600" y="10778"/>
                  </a:lnTo>
                  <a:lnTo>
                    <a:pt x="600" y="10478"/>
                  </a:lnTo>
                  <a:lnTo>
                    <a:pt x="749" y="9131"/>
                  </a:lnTo>
                  <a:lnTo>
                    <a:pt x="1049" y="6886"/>
                  </a:lnTo>
                  <a:lnTo>
                    <a:pt x="1049" y="4491"/>
                  </a:lnTo>
                  <a:lnTo>
                    <a:pt x="899" y="2246"/>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00"/>
            <p:cNvSpPr/>
            <p:nvPr/>
          </p:nvSpPr>
          <p:spPr>
            <a:xfrm>
              <a:off x="3186950" y="2857500"/>
              <a:ext cx="22475" cy="258200"/>
            </a:xfrm>
            <a:custGeom>
              <a:avLst/>
              <a:gdLst/>
              <a:ahLst/>
              <a:cxnLst/>
              <a:rect l="l" t="t" r="r" b="b"/>
              <a:pathLst>
                <a:path w="899" h="10328" extrusionOk="0">
                  <a:moveTo>
                    <a:pt x="300" y="0"/>
                  </a:moveTo>
                  <a:lnTo>
                    <a:pt x="150" y="1048"/>
                  </a:lnTo>
                  <a:lnTo>
                    <a:pt x="1" y="2245"/>
                  </a:lnTo>
                  <a:lnTo>
                    <a:pt x="1" y="4640"/>
                  </a:lnTo>
                  <a:lnTo>
                    <a:pt x="1" y="7484"/>
                  </a:lnTo>
                  <a:lnTo>
                    <a:pt x="300" y="10178"/>
                  </a:lnTo>
                  <a:lnTo>
                    <a:pt x="300" y="10328"/>
                  </a:lnTo>
                  <a:lnTo>
                    <a:pt x="599" y="10328"/>
                  </a:lnTo>
                  <a:lnTo>
                    <a:pt x="599" y="10178"/>
                  </a:lnTo>
                  <a:lnTo>
                    <a:pt x="749" y="7484"/>
                  </a:lnTo>
                  <a:lnTo>
                    <a:pt x="899" y="4640"/>
                  </a:lnTo>
                  <a:lnTo>
                    <a:pt x="899" y="2245"/>
                  </a:lnTo>
                  <a:lnTo>
                    <a:pt x="749" y="1048"/>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00"/>
            <p:cNvSpPr/>
            <p:nvPr/>
          </p:nvSpPr>
          <p:spPr>
            <a:xfrm>
              <a:off x="3100875" y="2857500"/>
              <a:ext cx="29975" cy="243250"/>
            </a:xfrm>
            <a:custGeom>
              <a:avLst/>
              <a:gdLst/>
              <a:ahLst/>
              <a:cxnLst/>
              <a:rect l="l" t="t" r="r" b="b"/>
              <a:pathLst>
                <a:path w="1199" h="9730" extrusionOk="0">
                  <a:moveTo>
                    <a:pt x="450" y="0"/>
                  </a:moveTo>
                  <a:lnTo>
                    <a:pt x="300" y="1197"/>
                  </a:lnTo>
                  <a:lnTo>
                    <a:pt x="151" y="2395"/>
                  </a:lnTo>
                  <a:lnTo>
                    <a:pt x="1" y="4790"/>
                  </a:lnTo>
                  <a:lnTo>
                    <a:pt x="300" y="7334"/>
                  </a:lnTo>
                  <a:lnTo>
                    <a:pt x="450" y="9579"/>
                  </a:lnTo>
                  <a:lnTo>
                    <a:pt x="600" y="9729"/>
                  </a:lnTo>
                  <a:lnTo>
                    <a:pt x="749" y="9579"/>
                  </a:lnTo>
                  <a:lnTo>
                    <a:pt x="899" y="7334"/>
                  </a:lnTo>
                  <a:lnTo>
                    <a:pt x="1198" y="4790"/>
                  </a:lnTo>
                  <a:lnTo>
                    <a:pt x="1198" y="2395"/>
                  </a:lnTo>
                  <a:lnTo>
                    <a:pt x="1049" y="1197"/>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00"/>
            <p:cNvSpPr/>
            <p:nvPr/>
          </p:nvSpPr>
          <p:spPr>
            <a:xfrm>
              <a:off x="3026050" y="2846250"/>
              <a:ext cx="22475" cy="243275"/>
            </a:xfrm>
            <a:custGeom>
              <a:avLst/>
              <a:gdLst/>
              <a:ahLst/>
              <a:cxnLst/>
              <a:rect l="l" t="t" r="r" b="b"/>
              <a:pathLst>
                <a:path w="899" h="9731" extrusionOk="0">
                  <a:moveTo>
                    <a:pt x="449" y="1"/>
                  </a:moveTo>
                  <a:lnTo>
                    <a:pt x="300" y="151"/>
                  </a:lnTo>
                  <a:lnTo>
                    <a:pt x="0" y="1198"/>
                  </a:lnTo>
                  <a:lnTo>
                    <a:pt x="0" y="2396"/>
                  </a:lnTo>
                  <a:lnTo>
                    <a:pt x="0" y="4641"/>
                  </a:lnTo>
                  <a:lnTo>
                    <a:pt x="0" y="7036"/>
                  </a:lnTo>
                  <a:lnTo>
                    <a:pt x="300" y="9580"/>
                  </a:lnTo>
                  <a:lnTo>
                    <a:pt x="300" y="9730"/>
                  </a:lnTo>
                  <a:lnTo>
                    <a:pt x="599" y="9730"/>
                  </a:lnTo>
                  <a:lnTo>
                    <a:pt x="599" y="9580"/>
                  </a:lnTo>
                  <a:lnTo>
                    <a:pt x="749" y="7036"/>
                  </a:lnTo>
                  <a:lnTo>
                    <a:pt x="749" y="4641"/>
                  </a:lnTo>
                  <a:lnTo>
                    <a:pt x="898" y="239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00"/>
            <p:cNvSpPr/>
            <p:nvPr/>
          </p:nvSpPr>
          <p:spPr>
            <a:xfrm>
              <a:off x="2943725" y="2846250"/>
              <a:ext cx="22475" cy="232050"/>
            </a:xfrm>
            <a:custGeom>
              <a:avLst/>
              <a:gdLst/>
              <a:ahLst/>
              <a:cxnLst/>
              <a:rect l="l" t="t" r="r" b="b"/>
              <a:pathLst>
                <a:path w="899" h="9282" extrusionOk="0">
                  <a:moveTo>
                    <a:pt x="300" y="1"/>
                  </a:moveTo>
                  <a:lnTo>
                    <a:pt x="300" y="151"/>
                  </a:lnTo>
                  <a:lnTo>
                    <a:pt x="0" y="4641"/>
                  </a:lnTo>
                  <a:lnTo>
                    <a:pt x="150" y="6886"/>
                  </a:lnTo>
                  <a:lnTo>
                    <a:pt x="300" y="9131"/>
                  </a:lnTo>
                  <a:lnTo>
                    <a:pt x="599" y="9281"/>
                  </a:lnTo>
                  <a:lnTo>
                    <a:pt x="749" y="9131"/>
                  </a:lnTo>
                  <a:lnTo>
                    <a:pt x="899" y="6886"/>
                  </a:lnTo>
                  <a:lnTo>
                    <a:pt x="899" y="4641"/>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00"/>
            <p:cNvSpPr/>
            <p:nvPr/>
          </p:nvSpPr>
          <p:spPr>
            <a:xfrm>
              <a:off x="2861400" y="2835025"/>
              <a:ext cx="22475" cy="235775"/>
            </a:xfrm>
            <a:custGeom>
              <a:avLst/>
              <a:gdLst/>
              <a:ahLst/>
              <a:cxnLst/>
              <a:rect l="l" t="t" r="r" b="b"/>
              <a:pathLst>
                <a:path w="899" h="9431" extrusionOk="0">
                  <a:moveTo>
                    <a:pt x="599" y="1"/>
                  </a:moveTo>
                  <a:lnTo>
                    <a:pt x="450" y="151"/>
                  </a:lnTo>
                  <a:lnTo>
                    <a:pt x="300" y="300"/>
                  </a:lnTo>
                  <a:lnTo>
                    <a:pt x="150" y="2695"/>
                  </a:lnTo>
                  <a:lnTo>
                    <a:pt x="1" y="5090"/>
                  </a:lnTo>
                  <a:lnTo>
                    <a:pt x="1" y="7186"/>
                  </a:lnTo>
                  <a:lnTo>
                    <a:pt x="1" y="8383"/>
                  </a:lnTo>
                  <a:lnTo>
                    <a:pt x="150" y="9431"/>
                  </a:lnTo>
                  <a:lnTo>
                    <a:pt x="599" y="9431"/>
                  </a:lnTo>
                  <a:lnTo>
                    <a:pt x="749" y="8383"/>
                  </a:lnTo>
                  <a:lnTo>
                    <a:pt x="899" y="7186"/>
                  </a:lnTo>
                  <a:lnTo>
                    <a:pt x="899" y="5090"/>
                  </a:lnTo>
                  <a:lnTo>
                    <a:pt x="899" y="2695"/>
                  </a:lnTo>
                  <a:lnTo>
                    <a:pt x="749" y="300"/>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00"/>
            <p:cNvSpPr/>
            <p:nvPr/>
          </p:nvSpPr>
          <p:spPr>
            <a:xfrm>
              <a:off x="2782825" y="2850000"/>
              <a:ext cx="22475" cy="205825"/>
            </a:xfrm>
            <a:custGeom>
              <a:avLst/>
              <a:gdLst/>
              <a:ahLst/>
              <a:cxnLst/>
              <a:rect l="l" t="t" r="r" b="b"/>
              <a:pathLst>
                <a:path w="899" h="8233" extrusionOk="0">
                  <a:moveTo>
                    <a:pt x="449" y="1"/>
                  </a:moveTo>
                  <a:lnTo>
                    <a:pt x="300" y="150"/>
                  </a:lnTo>
                  <a:lnTo>
                    <a:pt x="150" y="300"/>
                  </a:lnTo>
                  <a:lnTo>
                    <a:pt x="0" y="2246"/>
                  </a:lnTo>
                  <a:lnTo>
                    <a:pt x="0" y="4192"/>
                  </a:lnTo>
                  <a:lnTo>
                    <a:pt x="0" y="6137"/>
                  </a:lnTo>
                  <a:lnTo>
                    <a:pt x="300" y="8083"/>
                  </a:lnTo>
                  <a:lnTo>
                    <a:pt x="300" y="8233"/>
                  </a:lnTo>
                  <a:lnTo>
                    <a:pt x="449" y="8083"/>
                  </a:lnTo>
                  <a:lnTo>
                    <a:pt x="898" y="4192"/>
                  </a:lnTo>
                  <a:lnTo>
                    <a:pt x="898" y="2246"/>
                  </a:lnTo>
                  <a:lnTo>
                    <a:pt x="749" y="300"/>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00"/>
            <p:cNvSpPr/>
            <p:nvPr/>
          </p:nvSpPr>
          <p:spPr>
            <a:xfrm>
              <a:off x="2696750" y="2797625"/>
              <a:ext cx="29975" cy="246975"/>
            </a:xfrm>
            <a:custGeom>
              <a:avLst/>
              <a:gdLst/>
              <a:ahLst/>
              <a:cxnLst/>
              <a:rect l="l" t="t" r="r" b="b"/>
              <a:pathLst>
                <a:path w="1199" h="9879" extrusionOk="0">
                  <a:moveTo>
                    <a:pt x="599" y="0"/>
                  </a:moveTo>
                  <a:lnTo>
                    <a:pt x="450" y="150"/>
                  </a:lnTo>
                  <a:lnTo>
                    <a:pt x="150" y="2545"/>
                  </a:lnTo>
                  <a:lnTo>
                    <a:pt x="1" y="4940"/>
                  </a:lnTo>
                  <a:lnTo>
                    <a:pt x="150" y="7334"/>
                  </a:lnTo>
                  <a:lnTo>
                    <a:pt x="450" y="9729"/>
                  </a:lnTo>
                  <a:lnTo>
                    <a:pt x="599" y="9879"/>
                  </a:lnTo>
                  <a:lnTo>
                    <a:pt x="749" y="9729"/>
                  </a:lnTo>
                  <a:lnTo>
                    <a:pt x="1048" y="7634"/>
                  </a:lnTo>
                  <a:lnTo>
                    <a:pt x="1198" y="5688"/>
                  </a:lnTo>
                  <a:lnTo>
                    <a:pt x="1198" y="3892"/>
                  </a:lnTo>
                  <a:lnTo>
                    <a:pt x="1048" y="1946"/>
                  </a:lnTo>
                  <a:lnTo>
                    <a:pt x="899" y="150"/>
                  </a:lnTo>
                  <a:lnTo>
                    <a:pt x="74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00"/>
            <p:cNvSpPr/>
            <p:nvPr/>
          </p:nvSpPr>
          <p:spPr>
            <a:xfrm>
              <a:off x="2621925" y="2838775"/>
              <a:ext cx="22475" cy="194600"/>
            </a:xfrm>
            <a:custGeom>
              <a:avLst/>
              <a:gdLst/>
              <a:ahLst/>
              <a:cxnLst/>
              <a:rect l="l" t="t" r="r" b="b"/>
              <a:pathLst>
                <a:path w="899" h="7784" extrusionOk="0">
                  <a:moveTo>
                    <a:pt x="299" y="1"/>
                  </a:moveTo>
                  <a:lnTo>
                    <a:pt x="150" y="150"/>
                  </a:lnTo>
                  <a:lnTo>
                    <a:pt x="0" y="2096"/>
                  </a:lnTo>
                  <a:lnTo>
                    <a:pt x="0" y="3892"/>
                  </a:lnTo>
                  <a:lnTo>
                    <a:pt x="0" y="5838"/>
                  </a:lnTo>
                  <a:lnTo>
                    <a:pt x="299" y="7634"/>
                  </a:lnTo>
                  <a:lnTo>
                    <a:pt x="449" y="7784"/>
                  </a:lnTo>
                  <a:lnTo>
                    <a:pt x="599" y="7634"/>
                  </a:lnTo>
                  <a:lnTo>
                    <a:pt x="749" y="5838"/>
                  </a:lnTo>
                  <a:lnTo>
                    <a:pt x="898" y="3892"/>
                  </a:lnTo>
                  <a:lnTo>
                    <a:pt x="749" y="2096"/>
                  </a:lnTo>
                  <a:lnTo>
                    <a:pt x="59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00"/>
            <p:cNvSpPr/>
            <p:nvPr/>
          </p:nvSpPr>
          <p:spPr>
            <a:xfrm>
              <a:off x="2461000" y="2846250"/>
              <a:ext cx="22500" cy="164675"/>
            </a:xfrm>
            <a:custGeom>
              <a:avLst/>
              <a:gdLst/>
              <a:ahLst/>
              <a:cxnLst/>
              <a:rect l="l" t="t" r="r" b="b"/>
              <a:pathLst>
                <a:path w="900" h="6587" extrusionOk="0">
                  <a:moveTo>
                    <a:pt x="450" y="1"/>
                  </a:moveTo>
                  <a:lnTo>
                    <a:pt x="300" y="151"/>
                  </a:lnTo>
                  <a:lnTo>
                    <a:pt x="151" y="300"/>
                  </a:lnTo>
                  <a:lnTo>
                    <a:pt x="151" y="899"/>
                  </a:lnTo>
                  <a:lnTo>
                    <a:pt x="1" y="2246"/>
                  </a:lnTo>
                  <a:lnTo>
                    <a:pt x="1" y="3743"/>
                  </a:lnTo>
                  <a:lnTo>
                    <a:pt x="151" y="5090"/>
                  </a:lnTo>
                  <a:lnTo>
                    <a:pt x="300" y="6587"/>
                  </a:lnTo>
                  <a:lnTo>
                    <a:pt x="600" y="6587"/>
                  </a:lnTo>
                  <a:lnTo>
                    <a:pt x="899" y="4940"/>
                  </a:lnTo>
                  <a:lnTo>
                    <a:pt x="899" y="3444"/>
                  </a:lnTo>
                  <a:lnTo>
                    <a:pt x="899" y="1797"/>
                  </a:lnTo>
                  <a:lnTo>
                    <a:pt x="600" y="300"/>
                  </a:lnTo>
                  <a:lnTo>
                    <a:pt x="600"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00"/>
            <p:cNvSpPr/>
            <p:nvPr/>
          </p:nvSpPr>
          <p:spPr>
            <a:xfrm>
              <a:off x="2539600" y="2850000"/>
              <a:ext cx="22475" cy="172150"/>
            </a:xfrm>
            <a:custGeom>
              <a:avLst/>
              <a:gdLst/>
              <a:ahLst/>
              <a:cxnLst/>
              <a:rect l="l" t="t" r="r" b="b"/>
              <a:pathLst>
                <a:path w="899" h="6886" extrusionOk="0">
                  <a:moveTo>
                    <a:pt x="300" y="1"/>
                  </a:moveTo>
                  <a:lnTo>
                    <a:pt x="300" y="150"/>
                  </a:lnTo>
                  <a:lnTo>
                    <a:pt x="0" y="1797"/>
                  </a:lnTo>
                  <a:lnTo>
                    <a:pt x="0" y="3443"/>
                  </a:lnTo>
                  <a:lnTo>
                    <a:pt x="150" y="5090"/>
                  </a:lnTo>
                  <a:lnTo>
                    <a:pt x="300" y="6736"/>
                  </a:lnTo>
                  <a:lnTo>
                    <a:pt x="449" y="6886"/>
                  </a:lnTo>
                  <a:lnTo>
                    <a:pt x="599" y="6886"/>
                  </a:lnTo>
                  <a:lnTo>
                    <a:pt x="599" y="6736"/>
                  </a:lnTo>
                  <a:lnTo>
                    <a:pt x="898" y="5090"/>
                  </a:lnTo>
                  <a:lnTo>
                    <a:pt x="898" y="3443"/>
                  </a:lnTo>
                  <a:lnTo>
                    <a:pt x="898" y="1797"/>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00"/>
            <p:cNvSpPr/>
            <p:nvPr/>
          </p:nvSpPr>
          <p:spPr>
            <a:xfrm>
              <a:off x="2378700" y="2853750"/>
              <a:ext cx="22475" cy="149700"/>
            </a:xfrm>
            <a:custGeom>
              <a:avLst/>
              <a:gdLst/>
              <a:ahLst/>
              <a:cxnLst/>
              <a:rect l="l" t="t" r="r" b="b"/>
              <a:pathLst>
                <a:path w="899" h="5988" extrusionOk="0">
                  <a:moveTo>
                    <a:pt x="299" y="0"/>
                  </a:moveTo>
                  <a:lnTo>
                    <a:pt x="299" y="150"/>
                  </a:lnTo>
                  <a:lnTo>
                    <a:pt x="0" y="1497"/>
                  </a:lnTo>
                  <a:lnTo>
                    <a:pt x="0" y="2994"/>
                  </a:lnTo>
                  <a:lnTo>
                    <a:pt x="150" y="4491"/>
                  </a:lnTo>
                  <a:lnTo>
                    <a:pt x="299" y="5838"/>
                  </a:lnTo>
                  <a:lnTo>
                    <a:pt x="449" y="5987"/>
                  </a:lnTo>
                  <a:lnTo>
                    <a:pt x="599" y="5838"/>
                  </a:lnTo>
                  <a:lnTo>
                    <a:pt x="898" y="4491"/>
                  </a:lnTo>
                  <a:lnTo>
                    <a:pt x="898" y="2994"/>
                  </a:lnTo>
                  <a:lnTo>
                    <a:pt x="898" y="1497"/>
                  </a:lnTo>
                  <a:lnTo>
                    <a:pt x="748"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00"/>
            <p:cNvSpPr/>
            <p:nvPr/>
          </p:nvSpPr>
          <p:spPr>
            <a:xfrm>
              <a:off x="2296375" y="2853750"/>
              <a:ext cx="26200" cy="134725"/>
            </a:xfrm>
            <a:custGeom>
              <a:avLst/>
              <a:gdLst/>
              <a:ahLst/>
              <a:cxnLst/>
              <a:rect l="l" t="t" r="r" b="b"/>
              <a:pathLst>
                <a:path w="1048" h="5389" extrusionOk="0">
                  <a:moveTo>
                    <a:pt x="449" y="0"/>
                  </a:moveTo>
                  <a:lnTo>
                    <a:pt x="299" y="150"/>
                  </a:lnTo>
                  <a:lnTo>
                    <a:pt x="150" y="1497"/>
                  </a:lnTo>
                  <a:lnTo>
                    <a:pt x="0" y="2695"/>
                  </a:lnTo>
                  <a:lnTo>
                    <a:pt x="150" y="4042"/>
                  </a:lnTo>
                  <a:lnTo>
                    <a:pt x="449" y="5239"/>
                  </a:lnTo>
                  <a:lnTo>
                    <a:pt x="449" y="5389"/>
                  </a:lnTo>
                  <a:lnTo>
                    <a:pt x="749" y="5389"/>
                  </a:lnTo>
                  <a:lnTo>
                    <a:pt x="749" y="5239"/>
                  </a:lnTo>
                  <a:lnTo>
                    <a:pt x="1048" y="4042"/>
                  </a:lnTo>
                  <a:lnTo>
                    <a:pt x="1048" y="2695"/>
                  </a:lnTo>
                  <a:lnTo>
                    <a:pt x="1048" y="149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00"/>
            <p:cNvSpPr/>
            <p:nvPr/>
          </p:nvSpPr>
          <p:spPr>
            <a:xfrm>
              <a:off x="2217775" y="2838775"/>
              <a:ext cx="22475" cy="142225"/>
            </a:xfrm>
            <a:custGeom>
              <a:avLst/>
              <a:gdLst/>
              <a:ahLst/>
              <a:cxnLst/>
              <a:rect l="l" t="t" r="r" b="b"/>
              <a:pathLst>
                <a:path w="899" h="5689" extrusionOk="0">
                  <a:moveTo>
                    <a:pt x="300" y="1"/>
                  </a:moveTo>
                  <a:lnTo>
                    <a:pt x="151" y="599"/>
                  </a:lnTo>
                  <a:lnTo>
                    <a:pt x="1" y="1348"/>
                  </a:lnTo>
                  <a:lnTo>
                    <a:pt x="1" y="2695"/>
                  </a:lnTo>
                  <a:lnTo>
                    <a:pt x="151" y="4042"/>
                  </a:lnTo>
                  <a:lnTo>
                    <a:pt x="300" y="5539"/>
                  </a:lnTo>
                  <a:lnTo>
                    <a:pt x="450" y="5688"/>
                  </a:lnTo>
                  <a:lnTo>
                    <a:pt x="749" y="5539"/>
                  </a:lnTo>
                  <a:lnTo>
                    <a:pt x="899" y="4042"/>
                  </a:lnTo>
                  <a:lnTo>
                    <a:pt x="899" y="2695"/>
                  </a:lnTo>
                  <a:lnTo>
                    <a:pt x="899" y="1348"/>
                  </a:lnTo>
                  <a:lnTo>
                    <a:pt x="749" y="599"/>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00"/>
            <p:cNvSpPr/>
            <p:nvPr/>
          </p:nvSpPr>
          <p:spPr>
            <a:xfrm>
              <a:off x="2139200" y="2831300"/>
              <a:ext cx="22475" cy="134725"/>
            </a:xfrm>
            <a:custGeom>
              <a:avLst/>
              <a:gdLst/>
              <a:ahLst/>
              <a:cxnLst/>
              <a:rect l="l" t="t" r="r" b="b"/>
              <a:pathLst>
                <a:path w="899" h="5389" extrusionOk="0">
                  <a:moveTo>
                    <a:pt x="300" y="0"/>
                  </a:moveTo>
                  <a:lnTo>
                    <a:pt x="150" y="150"/>
                  </a:lnTo>
                  <a:lnTo>
                    <a:pt x="1" y="749"/>
                  </a:lnTo>
                  <a:lnTo>
                    <a:pt x="1" y="1347"/>
                  </a:lnTo>
                  <a:lnTo>
                    <a:pt x="1" y="2545"/>
                  </a:lnTo>
                  <a:lnTo>
                    <a:pt x="1" y="3892"/>
                  </a:lnTo>
                  <a:lnTo>
                    <a:pt x="150" y="5239"/>
                  </a:lnTo>
                  <a:lnTo>
                    <a:pt x="300" y="5389"/>
                  </a:lnTo>
                  <a:lnTo>
                    <a:pt x="599" y="5389"/>
                  </a:lnTo>
                  <a:lnTo>
                    <a:pt x="599" y="5239"/>
                  </a:lnTo>
                  <a:lnTo>
                    <a:pt x="749" y="3892"/>
                  </a:lnTo>
                  <a:lnTo>
                    <a:pt x="899" y="2545"/>
                  </a:lnTo>
                  <a:lnTo>
                    <a:pt x="749" y="1347"/>
                  </a:lnTo>
                  <a:lnTo>
                    <a:pt x="749" y="749"/>
                  </a:lnTo>
                  <a:lnTo>
                    <a:pt x="450" y="150"/>
                  </a:lnTo>
                  <a:lnTo>
                    <a:pt x="3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00"/>
            <p:cNvSpPr/>
            <p:nvPr/>
          </p:nvSpPr>
          <p:spPr>
            <a:xfrm>
              <a:off x="2053150" y="2827550"/>
              <a:ext cx="29950" cy="138475"/>
            </a:xfrm>
            <a:custGeom>
              <a:avLst/>
              <a:gdLst/>
              <a:ahLst/>
              <a:cxnLst/>
              <a:rect l="l" t="t" r="r" b="b"/>
              <a:pathLst>
                <a:path w="1198" h="5539" extrusionOk="0">
                  <a:moveTo>
                    <a:pt x="599" y="1"/>
                  </a:moveTo>
                  <a:lnTo>
                    <a:pt x="449" y="150"/>
                  </a:lnTo>
                  <a:lnTo>
                    <a:pt x="150" y="749"/>
                  </a:lnTo>
                  <a:lnTo>
                    <a:pt x="0" y="1348"/>
                  </a:lnTo>
                  <a:lnTo>
                    <a:pt x="0" y="2695"/>
                  </a:lnTo>
                  <a:lnTo>
                    <a:pt x="150" y="4042"/>
                  </a:lnTo>
                  <a:lnTo>
                    <a:pt x="449" y="5389"/>
                  </a:lnTo>
                  <a:lnTo>
                    <a:pt x="599" y="5539"/>
                  </a:lnTo>
                  <a:lnTo>
                    <a:pt x="748" y="5389"/>
                  </a:lnTo>
                  <a:lnTo>
                    <a:pt x="1048" y="4042"/>
                  </a:lnTo>
                  <a:lnTo>
                    <a:pt x="1197" y="2695"/>
                  </a:lnTo>
                  <a:lnTo>
                    <a:pt x="1048" y="1348"/>
                  </a:lnTo>
                  <a:lnTo>
                    <a:pt x="1048" y="749"/>
                  </a:lnTo>
                  <a:lnTo>
                    <a:pt x="748"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00"/>
            <p:cNvSpPr/>
            <p:nvPr/>
          </p:nvSpPr>
          <p:spPr>
            <a:xfrm>
              <a:off x="1974550" y="2812575"/>
              <a:ext cx="26225" cy="134750"/>
            </a:xfrm>
            <a:custGeom>
              <a:avLst/>
              <a:gdLst/>
              <a:ahLst/>
              <a:cxnLst/>
              <a:rect l="l" t="t" r="r" b="b"/>
              <a:pathLst>
                <a:path w="1049" h="5390" extrusionOk="0">
                  <a:moveTo>
                    <a:pt x="450" y="1"/>
                  </a:moveTo>
                  <a:lnTo>
                    <a:pt x="300" y="151"/>
                  </a:lnTo>
                  <a:lnTo>
                    <a:pt x="1" y="1348"/>
                  </a:lnTo>
                  <a:lnTo>
                    <a:pt x="1" y="2695"/>
                  </a:lnTo>
                  <a:lnTo>
                    <a:pt x="150" y="4042"/>
                  </a:lnTo>
                  <a:lnTo>
                    <a:pt x="300" y="5240"/>
                  </a:lnTo>
                  <a:lnTo>
                    <a:pt x="450" y="5389"/>
                  </a:lnTo>
                  <a:lnTo>
                    <a:pt x="599" y="5240"/>
                  </a:lnTo>
                  <a:lnTo>
                    <a:pt x="899" y="4042"/>
                  </a:lnTo>
                  <a:lnTo>
                    <a:pt x="1049" y="2695"/>
                  </a:lnTo>
                  <a:lnTo>
                    <a:pt x="899" y="1348"/>
                  </a:lnTo>
                  <a:lnTo>
                    <a:pt x="749"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00"/>
            <p:cNvSpPr/>
            <p:nvPr/>
          </p:nvSpPr>
          <p:spPr>
            <a:xfrm>
              <a:off x="1895975" y="2827550"/>
              <a:ext cx="22475" cy="108550"/>
            </a:xfrm>
            <a:custGeom>
              <a:avLst/>
              <a:gdLst/>
              <a:ahLst/>
              <a:cxnLst/>
              <a:rect l="l" t="t" r="r" b="b"/>
              <a:pathLst>
                <a:path w="899" h="4342" extrusionOk="0">
                  <a:moveTo>
                    <a:pt x="450" y="1"/>
                  </a:moveTo>
                  <a:lnTo>
                    <a:pt x="150" y="150"/>
                  </a:lnTo>
                  <a:lnTo>
                    <a:pt x="1" y="599"/>
                  </a:lnTo>
                  <a:lnTo>
                    <a:pt x="1" y="1048"/>
                  </a:lnTo>
                  <a:lnTo>
                    <a:pt x="1" y="2096"/>
                  </a:lnTo>
                  <a:lnTo>
                    <a:pt x="1" y="3144"/>
                  </a:lnTo>
                  <a:lnTo>
                    <a:pt x="300" y="4192"/>
                  </a:lnTo>
                  <a:lnTo>
                    <a:pt x="450" y="4341"/>
                  </a:lnTo>
                  <a:lnTo>
                    <a:pt x="599" y="4192"/>
                  </a:lnTo>
                  <a:lnTo>
                    <a:pt x="899" y="3144"/>
                  </a:lnTo>
                  <a:lnTo>
                    <a:pt x="899" y="2096"/>
                  </a:lnTo>
                  <a:lnTo>
                    <a:pt x="899" y="1048"/>
                  </a:lnTo>
                  <a:lnTo>
                    <a:pt x="749" y="599"/>
                  </a:lnTo>
                  <a:lnTo>
                    <a:pt x="599"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00"/>
            <p:cNvSpPr/>
            <p:nvPr/>
          </p:nvSpPr>
          <p:spPr>
            <a:xfrm>
              <a:off x="1813650" y="2846250"/>
              <a:ext cx="22475" cy="78625"/>
            </a:xfrm>
            <a:custGeom>
              <a:avLst/>
              <a:gdLst/>
              <a:ahLst/>
              <a:cxnLst/>
              <a:rect l="l" t="t" r="r" b="b"/>
              <a:pathLst>
                <a:path w="899" h="3145" extrusionOk="0">
                  <a:moveTo>
                    <a:pt x="300" y="1"/>
                  </a:moveTo>
                  <a:lnTo>
                    <a:pt x="150" y="151"/>
                  </a:lnTo>
                  <a:lnTo>
                    <a:pt x="1" y="899"/>
                  </a:lnTo>
                  <a:lnTo>
                    <a:pt x="150" y="1647"/>
                  </a:lnTo>
                  <a:lnTo>
                    <a:pt x="300" y="3144"/>
                  </a:lnTo>
                  <a:lnTo>
                    <a:pt x="599" y="3144"/>
                  </a:lnTo>
                  <a:lnTo>
                    <a:pt x="899" y="1647"/>
                  </a:lnTo>
                  <a:lnTo>
                    <a:pt x="899" y="899"/>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00"/>
            <p:cNvSpPr/>
            <p:nvPr/>
          </p:nvSpPr>
          <p:spPr>
            <a:xfrm>
              <a:off x="1735075" y="2853750"/>
              <a:ext cx="22475" cy="67375"/>
            </a:xfrm>
            <a:custGeom>
              <a:avLst/>
              <a:gdLst/>
              <a:ahLst/>
              <a:cxnLst/>
              <a:rect l="l" t="t" r="r" b="b"/>
              <a:pathLst>
                <a:path w="899" h="2695" extrusionOk="0">
                  <a:moveTo>
                    <a:pt x="300" y="0"/>
                  </a:moveTo>
                  <a:lnTo>
                    <a:pt x="150" y="150"/>
                  </a:lnTo>
                  <a:lnTo>
                    <a:pt x="0" y="749"/>
                  </a:lnTo>
                  <a:lnTo>
                    <a:pt x="0" y="1347"/>
                  </a:lnTo>
                  <a:lnTo>
                    <a:pt x="0" y="1946"/>
                  </a:lnTo>
                  <a:lnTo>
                    <a:pt x="300" y="2545"/>
                  </a:lnTo>
                  <a:lnTo>
                    <a:pt x="449" y="2695"/>
                  </a:lnTo>
                  <a:lnTo>
                    <a:pt x="599" y="2545"/>
                  </a:lnTo>
                  <a:lnTo>
                    <a:pt x="749" y="1946"/>
                  </a:lnTo>
                  <a:lnTo>
                    <a:pt x="898" y="1347"/>
                  </a:lnTo>
                  <a:lnTo>
                    <a:pt x="749" y="749"/>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00"/>
            <p:cNvSpPr/>
            <p:nvPr/>
          </p:nvSpPr>
          <p:spPr>
            <a:xfrm>
              <a:off x="1652750" y="2838775"/>
              <a:ext cx="22475" cy="67375"/>
            </a:xfrm>
            <a:custGeom>
              <a:avLst/>
              <a:gdLst/>
              <a:ahLst/>
              <a:cxnLst/>
              <a:rect l="l" t="t" r="r" b="b"/>
              <a:pathLst>
                <a:path w="899" h="2695" extrusionOk="0">
                  <a:moveTo>
                    <a:pt x="300" y="1"/>
                  </a:moveTo>
                  <a:lnTo>
                    <a:pt x="150" y="300"/>
                  </a:lnTo>
                  <a:lnTo>
                    <a:pt x="0" y="599"/>
                  </a:lnTo>
                  <a:lnTo>
                    <a:pt x="0" y="1348"/>
                  </a:lnTo>
                  <a:lnTo>
                    <a:pt x="300" y="2545"/>
                  </a:lnTo>
                  <a:lnTo>
                    <a:pt x="449" y="2695"/>
                  </a:lnTo>
                  <a:lnTo>
                    <a:pt x="599" y="2545"/>
                  </a:lnTo>
                  <a:lnTo>
                    <a:pt x="749" y="1946"/>
                  </a:lnTo>
                  <a:lnTo>
                    <a:pt x="899" y="1348"/>
                  </a:lnTo>
                  <a:lnTo>
                    <a:pt x="899" y="599"/>
                  </a:lnTo>
                  <a:lnTo>
                    <a:pt x="749" y="30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00"/>
            <p:cNvSpPr/>
            <p:nvPr/>
          </p:nvSpPr>
          <p:spPr>
            <a:xfrm>
              <a:off x="1574175" y="2842525"/>
              <a:ext cx="18725" cy="59900"/>
            </a:xfrm>
            <a:custGeom>
              <a:avLst/>
              <a:gdLst/>
              <a:ahLst/>
              <a:cxnLst/>
              <a:rect l="l" t="t" r="r" b="b"/>
              <a:pathLst>
                <a:path w="749" h="2396" extrusionOk="0">
                  <a:moveTo>
                    <a:pt x="300" y="0"/>
                  </a:moveTo>
                  <a:lnTo>
                    <a:pt x="150" y="150"/>
                  </a:lnTo>
                  <a:lnTo>
                    <a:pt x="0" y="1198"/>
                  </a:lnTo>
                  <a:lnTo>
                    <a:pt x="150" y="2245"/>
                  </a:lnTo>
                  <a:lnTo>
                    <a:pt x="300" y="2395"/>
                  </a:lnTo>
                  <a:lnTo>
                    <a:pt x="449" y="2395"/>
                  </a:lnTo>
                  <a:lnTo>
                    <a:pt x="599" y="2245"/>
                  </a:lnTo>
                  <a:lnTo>
                    <a:pt x="749" y="1198"/>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00"/>
            <p:cNvSpPr/>
            <p:nvPr/>
          </p:nvSpPr>
          <p:spPr>
            <a:xfrm>
              <a:off x="3781925" y="3138125"/>
              <a:ext cx="291900" cy="18750"/>
            </a:xfrm>
            <a:custGeom>
              <a:avLst/>
              <a:gdLst/>
              <a:ahLst/>
              <a:cxnLst/>
              <a:rect l="l" t="t" r="r" b="b"/>
              <a:pathLst>
                <a:path w="11676" h="750" extrusionOk="0">
                  <a:moveTo>
                    <a:pt x="2096" y="1"/>
                  </a:moveTo>
                  <a:lnTo>
                    <a:pt x="898" y="151"/>
                  </a:lnTo>
                  <a:lnTo>
                    <a:pt x="0" y="151"/>
                  </a:lnTo>
                  <a:lnTo>
                    <a:pt x="0" y="300"/>
                  </a:lnTo>
                  <a:lnTo>
                    <a:pt x="0" y="450"/>
                  </a:lnTo>
                  <a:lnTo>
                    <a:pt x="150" y="450"/>
                  </a:lnTo>
                  <a:lnTo>
                    <a:pt x="898" y="600"/>
                  </a:lnTo>
                  <a:lnTo>
                    <a:pt x="2246" y="600"/>
                  </a:lnTo>
                  <a:lnTo>
                    <a:pt x="6886" y="749"/>
                  </a:lnTo>
                  <a:lnTo>
                    <a:pt x="9280" y="600"/>
                  </a:lnTo>
                  <a:lnTo>
                    <a:pt x="11526" y="450"/>
                  </a:lnTo>
                  <a:lnTo>
                    <a:pt x="11675" y="450"/>
                  </a:lnTo>
                  <a:lnTo>
                    <a:pt x="11675" y="300"/>
                  </a:lnTo>
                  <a:lnTo>
                    <a:pt x="11526" y="151"/>
                  </a:lnTo>
                  <a:lnTo>
                    <a:pt x="9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00"/>
            <p:cNvSpPr/>
            <p:nvPr/>
          </p:nvSpPr>
          <p:spPr>
            <a:xfrm>
              <a:off x="3804375" y="3299050"/>
              <a:ext cx="280675" cy="18725"/>
            </a:xfrm>
            <a:custGeom>
              <a:avLst/>
              <a:gdLst/>
              <a:ahLst/>
              <a:cxnLst/>
              <a:rect l="l" t="t" r="r" b="b"/>
              <a:pathLst>
                <a:path w="11227" h="749" extrusionOk="0">
                  <a:moveTo>
                    <a:pt x="3742" y="0"/>
                  </a:moveTo>
                  <a:lnTo>
                    <a:pt x="150" y="150"/>
                  </a:lnTo>
                  <a:lnTo>
                    <a:pt x="0" y="299"/>
                  </a:lnTo>
                  <a:lnTo>
                    <a:pt x="0" y="449"/>
                  </a:lnTo>
                  <a:lnTo>
                    <a:pt x="150" y="599"/>
                  </a:lnTo>
                  <a:lnTo>
                    <a:pt x="4491" y="748"/>
                  </a:lnTo>
                  <a:lnTo>
                    <a:pt x="8682" y="748"/>
                  </a:lnTo>
                  <a:lnTo>
                    <a:pt x="10478" y="599"/>
                  </a:lnTo>
                  <a:lnTo>
                    <a:pt x="11077" y="449"/>
                  </a:lnTo>
                  <a:lnTo>
                    <a:pt x="11226" y="299"/>
                  </a:lnTo>
                  <a:lnTo>
                    <a:pt x="11077" y="299"/>
                  </a:lnTo>
                  <a:lnTo>
                    <a:pt x="10628"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00"/>
            <p:cNvSpPr/>
            <p:nvPr/>
          </p:nvSpPr>
          <p:spPr>
            <a:xfrm>
              <a:off x="3800625" y="3377625"/>
              <a:ext cx="273200" cy="26225"/>
            </a:xfrm>
            <a:custGeom>
              <a:avLst/>
              <a:gdLst/>
              <a:ahLst/>
              <a:cxnLst/>
              <a:rect l="l" t="t" r="r" b="b"/>
              <a:pathLst>
                <a:path w="10928" h="1049" extrusionOk="0">
                  <a:moveTo>
                    <a:pt x="1947" y="0"/>
                  </a:moveTo>
                  <a:lnTo>
                    <a:pt x="1" y="300"/>
                  </a:lnTo>
                  <a:lnTo>
                    <a:pt x="1" y="449"/>
                  </a:lnTo>
                  <a:lnTo>
                    <a:pt x="2246" y="898"/>
                  </a:lnTo>
                  <a:lnTo>
                    <a:pt x="4491" y="1048"/>
                  </a:lnTo>
                  <a:lnTo>
                    <a:pt x="6886" y="898"/>
                  </a:lnTo>
                  <a:lnTo>
                    <a:pt x="9131" y="749"/>
                  </a:lnTo>
                  <a:lnTo>
                    <a:pt x="10029" y="749"/>
                  </a:lnTo>
                  <a:lnTo>
                    <a:pt x="10179" y="599"/>
                  </a:lnTo>
                  <a:lnTo>
                    <a:pt x="10927" y="599"/>
                  </a:lnTo>
                  <a:lnTo>
                    <a:pt x="10927" y="449"/>
                  </a:lnTo>
                  <a:lnTo>
                    <a:pt x="10778" y="300"/>
                  </a:lnTo>
                  <a:lnTo>
                    <a:pt x="10329" y="300"/>
                  </a:lnTo>
                  <a:lnTo>
                    <a:pt x="9281"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00"/>
            <p:cNvSpPr/>
            <p:nvPr/>
          </p:nvSpPr>
          <p:spPr>
            <a:xfrm>
              <a:off x="3808125" y="3459950"/>
              <a:ext cx="261950" cy="18725"/>
            </a:xfrm>
            <a:custGeom>
              <a:avLst/>
              <a:gdLst/>
              <a:ahLst/>
              <a:cxnLst/>
              <a:rect l="l" t="t" r="r" b="b"/>
              <a:pathLst>
                <a:path w="10478" h="749" extrusionOk="0">
                  <a:moveTo>
                    <a:pt x="1198" y="0"/>
                  </a:moveTo>
                  <a:lnTo>
                    <a:pt x="0" y="300"/>
                  </a:lnTo>
                  <a:lnTo>
                    <a:pt x="0" y="449"/>
                  </a:lnTo>
                  <a:lnTo>
                    <a:pt x="1198" y="749"/>
                  </a:lnTo>
                  <a:lnTo>
                    <a:pt x="7185" y="749"/>
                  </a:lnTo>
                  <a:lnTo>
                    <a:pt x="9430" y="599"/>
                  </a:lnTo>
                  <a:lnTo>
                    <a:pt x="10178" y="599"/>
                  </a:lnTo>
                  <a:lnTo>
                    <a:pt x="10328" y="449"/>
                  </a:lnTo>
                  <a:lnTo>
                    <a:pt x="10478" y="449"/>
                  </a:lnTo>
                  <a:lnTo>
                    <a:pt x="10328" y="150"/>
                  </a:lnTo>
                  <a:lnTo>
                    <a:pt x="9580" y="15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00"/>
            <p:cNvSpPr/>
            <p:nvPr/>
          </p:nvSpPr>
          <p:spPr>
            <a:xfrm>
              <a:off x="3808125" y="3534775"/>
              <a:ext cx="246975" cy="29975"/>
            </a:xfrm>
            <a:custGeom>
              <a:avLst/>
              <a:gdLst/>
              <a:ahLst/>
              <a:cxnLst/>
              <a:rect l="l" t="t" r="r" b="b"/>
              <a:pathLst>
                <a:path w="9879" h="1199" extrusionOk="0">
                  <a:moveTo>
                    <a:pt x="4640" y="1"/>
                  </a:moveTo>
                  <a:lnTo>
                    <a:pt x="2245" y="151"/>
                  </a:lnTo>
                  <a:lnTo>
                    <a:pt x="1198" y="300"/>
                  </a:lnTo>
                  <a:lnTo>
                    <a:pt x="150" y="450"/>
                  </a:lnTo>
                  <a:lnTo>
                    <a:pt x="0" y="600"/>
                  </a:lnTo>
                  <a:lnTo>
                    <a:pt x="150" y="749"/>
                  </a:lnTo>
                  <a:lnTo>
                    <a:pt x="898" y="899"/>
                  </a:lnTo>
                  <a:lnTo>
                    <a:pt x="2395" y="1198"/>
                  </a:lnTo>
                  <a:lnTo>
                    <a:pt x="4341" y="1198"/>
                  </a:lnTo>
                  <a:lnTo>
                    <a:pt x="6287" y="1049"/>
                  </a:lnTo>
                  <a:lnTo>
                    <a:pt x="7933" y="899"/>
                  </a:lnTo>
                  <a:lnTo>
                    <a:pt x="8981" y="899"/>
                  </a:lnTo>
                  <a:lnTo>
                    <a:pt x="9729" y="749"/>
                  </a:lnTo>
                  <a:lnTo>
                    <a:pt x="9879" y="600"/>
                  </a:lnTo>
                  <a:lnTo>
                    <a:pt x="9729" y="600"/>
                  </a:lnTo>
                  <a:lnTo>
                    <a:pt x="9131" y="450"/>
                  </a:lnTo>
                  <a:lnTo>
                    <a:pt x="6885" y="300"/>
                  </a:lnTo>
                  <a:lnTo>
                    <a:pt x="4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00"/>
            <p:cNvSpPr/>
            <p:nvPr/>
          </p:nvSpPr>
          <p:spPr>
            <a:xfrm>
              <a:off x="3800625" y="3620850"/>
              <a:ext cx="243250" cy="18725"/>
            </a:xfrm>
            <a:custGeom>
              <a:avLst/>
              <a:gdLst/>
              <a:ahLst/>
              <a:cxnLst/>
              <a:rect l="l" t="t" r="r" b="b"/>
              <a:pathLst>
                <a:path w="9730" h="749" extrusionOk="0">
                  <a:moveTo>
                    <a:pt x="1198" y="0"/>
                  </a:moveTo>
                  <a:lnTo>
                    <a:pt x="150" y="300"/>
                  </a:lnTo>
                  <a:lnTo>
                    <a:pt x="1" y="449"/>
                  </a:lnTo>
                  <a:lnTo>
                    <a:pt x="150" y="599"/>
                  </a:lnTo>
                  <a:lnTo>
                    <a:pt x="1198" y="749"/>
                  </a:lnTo>
                  <a:lnTo>
                    <a:pt x="4491" y="749"/>
                  </a:lnTo>
                  <a:lnTo>
                    <a:pt x="8832" y="599"/>
                  </a:lnTo>
                  <a:lnTo>
                    <a:pt x="9580" y="599"/>
                  </a:lnTo>
                  <a:lnTo>
                    <a:pt x="9730" y="449"/>
                  </a:lnTo>
                  <a:lnTo>
                    <a:pt x="9730" y="300"/>
                  </a:lnTo>
                  <a:lnTo>
                    <a:pt x="9580" y="150"/>
                  </a:lnTo>
                  <a:lnTo>
                    <a:pt x="8982" y="150"/>
                  </a:lnTo>
                  <a:lnTo>
                    <a:pt x="6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00"/>
            <p:cNvSpPr/>
            <p:nvPr/>
          </p:nvSpPr>
          <p:spPr>
            <a:xfrm>
              <a:off x="3796900" y="3699425"/>
              <a:ext cx="235750" cy="22475"/>
            </a:xfrm>
            <a:custGeom>
              <a:avLst/>
              <a:gdLst/>
              <a:ahLst/>
              <a:cxnLst/>
              <a:rect l="l" t="t" r="r" b="b"/>
              <a:pathLst>
                <a:path w="9430" h="899" extrusionOk="0">
                  <a:moveTo>
                    <a:pt x="4490" y="1"/>
                  </a:moveTo>
                  <a:lnTo>
                    <a:pt x="299" y="300"/>
                  </a:lnTo>
                  <a:lnTo>
                    <a:pt x="0" y="300"/>
                  </a:lnTo>
                  <a:lnTo>
                    <a:pt x="0" y="599"/>
                  </a:lnTo>
                  <a:lnTo>
                    <a:pt x="299" y="749"/>
                  </a:lnTo>
                  <a:lnTo>
                    <a:pt x="4490" y="899"/>
                  </a:lnTo>
                  <a:lnTo>
                    <a:pt x="6586" y="899"/>
                  </a:lnTo>
                  <a:lnTo>
                    <a:pt x="8681" y="599"/>
                  </a:lnTo>
                  <a:lnTo>
                    <a:pt x="9280" y="599"/>
                  </a:lnTo>
                  <a:lnTo>
                    <a:pt x="9430" y="450"/>
                  </a:lnTo>
                  <a:lnTo>
                    <a:pt x="9280" y="300"/>
                  </a:lnTo>
                  <a:lnTo>
                    <a:pt x="8681" y="150"/>
                  </a:lnTo>
                  <a:lnTo>
                    <a:pt x="6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00"/>
            <p:cNvSpPr/>
            <p:nvPr/>
          </p:nvSpPr>
          <p:spPr>
            <a:xfrm>
              <a:off x="3789400" y="3781750"/>
              <a:ext cx="235775" cy="26225"/>
            </a:xfrm>
            <a:custGeom>
              <a:avLst/>
              <a:gdLst/>
              <a:ahLst/>
              <a:cxnLst/>
              <a:rect l="l" t="t" r="r" b="b"/>
              <a:pathLst>
                <a:path w="9431" h="1049" extrusionOk="0">
                  <a:moveTo>
                    <a:pt x="3593" y="1"/>
                  </a:moveTo>
                  <a:lnTo>
                    <a:pt x="1947" y="150"/>
                  </a:lnTo>
                  <a:lnTo>
                    <a:pt x="150" y="150"/>
                  </a:lnTo>
                  <a:lnTo>
                    <a:pt x="1" y="300"/>
                  </a:lnTo>
                  <a:lnTo>
                    <a:pt x="1" y="450"/>
                  </a:lnTo>
                  <a:lnTo>
                    <a:pt x="1" y="599"/>
                  </a:lnTo>
                  <a:lnTo>
                    <a:pt x="150" y="599"/>
                  </a:lnTo>
                  <a:lnTo>
                    <a:pt x="2695" y="749"/>
                  </a:lnTo>
                  <a:lnTo>
                    <a:pt x="5090" y="899"/>
                  </a:lnTo>
                  <a:lnTo>
                    <a:pt x="6736" y="1048"/>
                  </a:lnTo>
                  <a:lnTo>
                    <a:pt x="8383" y="899"/>
                  </a:lnTo>
                  <a:lnTo>
                    <a:pt x="9131" y="749"/>
                  </a:lnTo>
                  <a:lnTo>
                    <a:pt x="9431" y="749"/>
                  </a:lnTo>
                  <a:lnTo>
                    <a:pt x="9431" y="599"/>
                  </a:lnTo>
                  <a:lnTo>
                    <a:pt x="9431" y="450"/>
                  </a:lnTo>
                  <a:lnTo>
                    <a:pt x="9281" y="300"/>
                  </a:lnTo>
                  <a:lnTo>
                    <a:pt x="8532" y="150"/>
                  </a:lnTo>
                  <a:lnTo>
                    <a:pt x="7185" y="150"/>
                  </a:lnTo>
                  <a:lnTo>
                    <a:pt x="5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00"/>
            <p:cNvSpPr/>
            <p:nvPr/>
          </p:nvSpPr>
          <p:spPr>
            <a:xfrm>
              <a:off x="3804375" y="3864075"/>
              <a:ext cx="205825" cy="22475"/>
            </a:xfrm>
            <a:custGeom>
              <a:avLst/>
              <a:gdLst/>
              <a:ahLst/>
              <a:cxnLst/>
              <a:rect l="l" t="t" r="r" b="b"/>
              <a:pathLst>
                <a:path w="8233" h="899" extrusionOk="0">
                  <a:moveTo>
                    <a:pt x="2096" y="1"/>
                  </a:moveTo>
                  <a:lnTo>
                    <a:pt x="150" y="150"/>
                  </a:lnTo>
                  <a:lnTo>
                    <a:pt x="0" y="150"/>
                  </a:lnTo>
                  <a:lnTo>
                    <a:pt x="0" y="300"/>
                  </a:lnTo>
                  <a:lnTo>
                    <a:pt x="0" y="599"/>
                  </a:lnTo>
                  <a:lnTo>
                    <a:pt x="150" y="599"/>
                  </a:lnTo>
                  <a:lnTo>
                    <a:pt x="2096" y="749"/>
                  </a:lnTo>
                  <a:lnTo>
                    <a:pt x="3892" y="899"/>
                  </a:lnTo>
                  <a:lnTo>
                    <a:pt x="7484" y="599"/>
                  </a:lnTo>
                  <a:lnTo>
                    <a:pt x="8083" y="599"/>
                  </a:lnTo>
                  <a:lnTo>
                    <a:pt x="8233" y="450"/>
                  </a:lnTo>
                  <a:lnTo>
                    <a:pt x="8083" y="300"/>
                  </a:lnTo>
                  <a:lnTo>
                    <a:pt x="7484" y="300"/>
                  </a:lnTo>
                  <a:lnTo>
                    <a:pt x="3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00"/>
            <p:cNvSpPr/>
            <p:nvPr/>
          </p:nvSpPr>
          <p:spPr>
            <a:xfrm>
              <a:off x="3751975" y="3938925"/>
              <a:ext cx="243275" cy="29950"/>
            </a:xfrm>
            <a:custGeom>
              <a:avLst/>
              <a:gdLst/>
              <a:ahLst/>
              <a:cxnLst/>
              <a:rect l="l" t="t" r="r" b="b"/>
              <a:pathLst>
                <a:path w="9731" h="1198" extrusionOk="0">
                  <a:moveTo>
                    <a:pt x="3743" y="0"/>
                  </a:moveTo>
                  <a:lnTo>
                    <a:pt x="1947" y="150"/>
                  </a:lnTo>
                  <a:lnTo>
                    <a:pt x="151" y="449"/>
                  </a:lnTo>
                  <a:lnTo>
                    <a:pt x="1" y="449"/>
                  </a:lnTo>
                  <a:lnTo>
                    <a:pt x="1" y="599"/>
                  </a:lnTo>
                  <a:lnTo>
                    <a:pt x="151" y="898"/>
                  </a:lnTo>
                  <a:lnTo>
                    <a:pt x="2246" y="1048"/>
                  </a:lnTo>
                  <a:lnTo>
                    <a:pt x="4641" y="1198"/>
                  </a:lnTo>
                  <a:lnTo>
                    <a:pt x="6886" y="1048"/>
                  </a:lnTo>
                  <a:lnTo>
                    <a:pt x="9131" y="898"/>
                  </a:lnTo>
                  <a:lnTo>
                    <a:pt x="9580" y="749"/>
                  </a:lnTo>
                  <a:lnTo>
                    <a:pt x="9730" y="599"/>
                  </a:lnTo>
                  <a:lnTo>
                    <a:pt x="9580" y="449"/>
                  </a:lnTo>
                  <a:lnTo>
                    <a:pt x="9131" y="299"/>
                  </a:lnTo>
                  <a:lnTo>
                    <a:pt x="7635" y="150"/>
                  </a:lnTo>
                  <a:lnTo>
                    <a:pt x="5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00"/>
            <p:cNvSpPr/>
            <p:nvPr/>
          </p:nvSpPr>
          <p:spPr>
            <a:xfrm>
              <a:off x="3789400" y="4021250"/>
              <a:ext cx="198350" cy="26200"/>
            </a:xfrm>
            <a:custGeom>
              <a:avLst/>
              <a:gdLst/>
              <a:ahLst/>
              <a:cxnLst/>
              <a:rect l="l" t="t" r="r" b="b"/>
              <a:pathLst>
                <a:path w="7934" h="1048" extrusionOk="0">
                  <a:moveTo>
                    <a:pt x="3743" y="0"/>
                  </a:moveTo>
                  <a:lnTo>
                    <a:pt x="1947" y="150"/>
                  </a:lnTo>
                  <a:lnTo>
                    <a:pt x="300" y="299"/>
                  </a:lnTo>
                  <a:lnTo>
                    <a:pt x="150" y="299"/>
                  </a:lnTo>
                  <a:lnTo>
                    <a:pt x="1" y="449"/>
                  </a:lnTo>
                  <a:lnTo>
                    <a:pt x="150" y="599"/>
                  </a:lnTo>
                  <a:lnTo>
                    <a:pt x="300" y="748"/>
                  </a:lnTo>
                  <a:lnTo>
                    <a:pt x="3743" y="1048"/>
                  </a:lnTo>
                  <a:lnTo>
                    <a:pt x="5389" y="1048"/>
                  </a:lnTo>
                  <a:lnTo>
                    <a:pt x="7185" y="748"/>
                  </a:lnTo>
                  <a:lnTo>
                    <a:pt x="7784" y="748"/>
                  </a:lnTo>
                  <a:lnTo>
                    <a:pt x="7934" y="599"/>
                  </a:lnTo>
                  <a:lnTo>
                    <a:pt x="7784" y="449"/>
                  </a:lnTo>
                  <a:lnTo>
                    <a:pt x="7185" y="299"/>
                  </a:lnTo>
                  <a:lnTo>
                    <a:pt x="5539" y="150"/>
                  </a:lnTo>
                  <a:lnTo>
                    <a:pt x="37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00"/>
            <p:cNvSpPr/>
            <p:nvPr/>
          </p:nvSpPr>
          <p:spPr>
            <a:xfrm>
              <a:off x="3800625" y="4182150"/>
              <a:ext cx="164675" cy="26200"/>
            </a:xfrm>
            <a:custGeom>
              <a:avLst/>
              <a:gdLst/>
              <a:ahLst/>
              <a:cxnLst/>
              <a:rect l="l" t="t" r="r" b="b"/>
              <a:pathLst>
                <a:path w="6587" h="1048" extrusionOk="0">
                  <a:moveTo>
                    <a:pt x="2994" y="0"/>
                  </a:moveTo>
                  <a:lnTo>
                    <a:pt x="1498" y="150"/>
                  </a:lnTo>
                  <a:lnTo>
                    <a:pt x="150" y="300"/>
                  </a:lnTo>
                  <a:lnTo>
                    <a:pt x="1" y="449"/>
                  </a:lnTo>
                  <a:lnTo>
                    <a:pt x="1" y="599"/>
                  </a:lnTo>
                  <a:lnTo>
                    <a:pt x="1" y="749"/>
                  </a:lnTo>
                  <a:lnTo>
                    <a:pt x="150" y="749"/>
                  </a:lnTo>
                  <a:lnTo>
                    <a:pt x="749" y="898"/>
                  </a:lnTo>
                  <a:lnTo>
                    <a:pt x="2096" y="1048"/>
                  </a:lnTo>
                  <a:lnTo>
                    <a:pt x="3294" y="1048"/>
                  </a:lnTo>
                  <a:lnTo>
                    <a:pt x="5838" y="749"/>
                  </a:lnTo>
                  <a:lnTo>
                    <a:pt x="6437" y="599"/>
                  </a:lnTo>
                  <a:lnTo>
                    <a:pt x="6587" y="599"/>
                  </a:lnTo>
                  <a:lnTo>
                    <a:pt x="6587" y="449"/>
                  </a:lnTo>
                  <a:lnTo>
                    <a:pt x="6587" y="300"/>
                  </a:lnTo>
                  <a:lnTo>
                    <a:pt x="6437" y="300"/>
                  </a:lnTo>
                  <a:lnTo>
                    <a:pt x="5838" y="150"/>
                  </a:lnTo>
                  <a:lnTo>
                    <a:pt x="4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00"/>
            <p:cNvSpPr/>
            <p:nvPr/>
          </p:nvSpPr>
          <p:spPr>
            <a:xfrm>
              <a:off x="3804375" y="4103550"/>
              <a:ext cx="172150" cy="22500"/>
            </a:xfrm>
            <a:custGeom>
              <a:avLst/>
              <a:gdLst/>
              <a:ahLst/>
              <a:cxnLst/>
              <a:rect l="l" t="t" r="r" b="b"/>
              <a:pathLst>
                <a:path w="6886" h="900" extrusionOk="0">
                  <a:moveTo>
                    <a:pt x="1647" y="1"/>
                  </a:moveTo>
                  <a:lnTo>
                    <a:pt x="150" y="151"/>
                  </a:lnTo>
                  <a:lnTo>
                    <a:pt x="0" y="300"/>
                  </a:lnTo>
                  <a:lnTo>
                    <a:pt x="0" y="450"/>
                  </a:lnTo>
                  <a:lnTo>
                    <a:pt x="0" y="600"/>
                  </a:lnTo>
                  <a:lnTo>
                    <a:pt x="150" y="749"/>
                  </a:lnTo>
                  <a:lnTo>
                    <a:pt x="1647" y="899"/>
                  </a:lnTo>
                  <a:lnTo>
                    <a:pt x="3144" y="899"/>
                  </a:lnTo>
                  <a:lnTo>
                    <a:pt x="6137" y="749"/>
                  </a:lnTo>
                  <a:lnTo>
                    <a:pt x="6736" y="600"/>
                  </a:lnTo>
                  <a:lnTo>
                    <a:pt x="6886" y="600"/>
                  </a:lnTo>
                  <a:lnTo>
                    <a:pt x="6886" y="450"/>
                  </a:lnTo>
                  <a:lnTo>
                    <a:pt x="6886" y="300"/>
                  </a:lnTo>
                  <a:lnTo>
                    <a:pt x="6736" y="300"/>
                  </a:lnTo>
                  <a:lnTo>
                    <a:pt x="6137" y="151"/>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00"/>
            <p:cNvSpPr/>
            <p:nvPr/>
          </p:nvSpPr>
          <p:spPr>
            <a:xfrm>
              <a:off x="3804375" y="4264475"/>
              <a:ext cx="149700" cy="22475"/>
            </a:xfrm>
            <a:custGeom>
              <a:avLst/>
              <a:gdLst/>
              <a:ahLst/>
              <a:cxnLst/>
              <a:rect l="l" t="t" r="r" b="b"/>
              <a:pathLst>
                <a:path w="5988" h="899" extrusionOk="0">
                  <a:moveTo>
                    <a:pt x="1497" y="0"/>
                  </a:moveTo>
                  <a:lnTo>
                    <a:pt x="150" y="300"/>
                  </a:lnTo>
                  <a:lnTo>
                    <a:pt x="0" y="449"/>
                  </a:lnTo>
                  <a:lnTo>
                    <a:pt x="150" y="599"/>
                  </a:lnTo>
                  <a:lnTo>
                    <a:pt x="150" y="749"/>
                  </a:lnTo>
                  <a:lnTo>
                    <a:pt x="1497" y="898"/>
                  </a:lnTo>
                  <a:lnTo>
                    <a:pt x="3892" y="898"/>
                  </a:lnTo>
                  <a:lnTo>
                    <a:pt x="5239" y="749"/>
                  </a:lnTo>
                  <a:lnTo>
                    <a:pt x="5988" y="599"/>
                  </a:lnTo>
                  <a:lnTo>
                    <a:pt x="5988" y="449"/>
                  </a:lnTo>
                  <a:lnTo>
                    <a:pt x="5988" y="300"/>
                  </a:lnTo>
                  <a:lnTo>
                    <a:pt x="5239" y="150"/>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00"/>
            <p:cNvSpPr/>
            <p:nvPr/>
          </p:nvSpPr>
          <p:spPr>
            <a:xfrm>
              <a:off x="3808125" y="4343050"/>
              <a:ext cx="134725" cy="26225"/>
            </a:xfrm>
            <a:custGeom>
              <a:avLst/>
              <a:gdLst/>
              <a:ahLst/>
              <a:cxnLst/>
              <a:rect l="l" t="t" r="r" b="b"/>
              <a:pathLst>
                <a:path w="5389" h="1049" extrusionOk="0">
                  <a:moveTo>
                    <a:pt x="2395" y="0"/>
                  </a:moveTo>
                  <a:lnTo>
                    <a:pt x="1198" y="150"/>
                  </a:lnTo>
                  <a:lnTo>
                    <a:pt x="150" y="300"/>
                  </a:lnTo>
                  <a:lnTo>
                    <a:pt x="0" y="449"/>
                  </a:lnTo>
                  <a:lnTo>
                    <a:pt x="0" y="599"/>
                  </a:lnTo>
                  <a:lnTo>
                    <a:pt x="0" y="749"/>
                  </a:lnTo>
                  <a:lnTo>
                    <a:pt x="150" y="749"/>
                  </a:lnTo>
                  <a:lnTo>
                    <a:pt x="300" y="898"/>
                  </a:lnTo>
                  <a:lnTo>
                    <a:pt x="1347" y="1048"/>
                  </a:lnTo>
                  <a:lnTo>
                    <a:pt x="2395" y="1048"/>
                  </a:lnTo>
                  <a:lnTo>
                    <a:pt x="3892" y="898"/>
                  </a:lnTo>
                  <a:lnTo>
                    <a:pt x="4640" y="749"/>
                  </a:lnTo>
                  <a:lnTo>
                    <a:pt x="5239" y="749"/>
                  </a:lnTo>
                  <a:lnTo>
                    <a:pt x="5239" y="599"/>
                  </a:lnTo>
                  <a:lnTo>
                    <a:pt x="5389" y="449"/>
                  </a:lnTo>
                  <a:lnTo>
                    <a:pt x="5239" y="30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00"/>
            <p:cNvSpPr/>
            <p:nvPr/>
          </p:nvSpPr>
          <p:spPr>
            <a:xfrm>
              <a:off x="3789400" y="4425375"/>
              <a:ext cx="142225" cy="22475"/>
            </a:xfrm>
            <a:custGeom>
              <a:avLst/>
              <a:gdLst/>
              <a:ahLst/>
              <a:cxnLst/>
              <a:rect l="l" t="t" r="r" b="b"/>
              <a:pathLst>
                <a:path w="5689" h="899" extrusionOk="0">
                  <a:moveTo>
                    <a:pt x="1348" y="0"/>
                  </a:moveTo>
                  <a:lnTo>
                    <a:pt x="749" y="150"/>
                  </a:lnTo>
                  <a:lnTo>
                    <a:pt x="150" y="300"/>
                  </a:lnTo>
                  <a:lnTo>
                    <a:pt x="1" y="599"/>
                  </a:lnTo>
                  <a:lnTo>
                    <a:pt x="150" y="599"/>
                  </a:lnTo>
                  <a:lnTo>
                    <a:pt x="749" y="898"/>
                  </a:lnTo>
                  <a:lnTo>
                    <a:pt x="2695" y="898"/>
                  </a:lnTo>
                  <a:lnTo>
                    <a:pt x="4940" y="749"/>
                  </a:lnTo>
                  <a:lnTo>
                    <a:pt x="5539" y="599"/>
                  </a:lnTo>
                  <a:lnTo>
                    <a:pt x="5689" y="599"/>
                  </a:lnTo>
                  <a:lnTo>
                    <a:pt x="5689" y="449"/>
                  </a:lnTo>
                  <a:lnTo>
                    <a:pt x="5539" y="300"/>
                  </a:lnTo>
                  <a:lnTo>
                    <a:pt x="4940"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00"/>
            <p:cNvSpPr/>
            <p:nvPr/>
          </p:nvSpPr>
          <p:spPr>
            <a:xfrm>
              <a:off x="3785675" y="4507700"/>
              <a:ext cx="134725" cy="22475"/>
            </a:xfrm>
            <a:custGeom>
              <a:avLst/>
              <a:gdLst/>
              <a:ahLst/>
              <a:cxnLst/>
              <a:rect l="l" t="t" r="r" b="b"/>
              <a:pathLst>
                <a:path w="5389" h="899" extrusionOk="0">
                  <a:moveTo>
                    <a:pt x="1497" y="0"/>
                  </a:moveTo>
                  <a:lnTo>
                    <a:pt x="449" y="150"/>
                  </a:lnTo>
                  <a:lnTo>
                    <a:pt x="150" y="300"/>
                  </a:lnTo>
                  <a:lnTo>
                    <a:pt x="0" y="300"/>
                  </a:lnTo>
                  <a:lnTo>
                    <a:pt x="0" y="449"/>
                  </a:lnTo>
                  <a:lnTo>
                    <a:pt x="150" y="599"/>
                  </a:lnTo>
                  <a:lnTo>
                    <a:pt x="599" y="749"/>
                  </a:lnTo>
                  <a:lnTo>
                    <a:pt x="1198" y="898"/>
                  </a:lnTo>
                  <a:lnTo>
                    <a:pt x="2545" y="898"/>
                  </a:lnTo>
                  <a:lnTo>
                    <a:pt x="4640" y="749"/>
                  </a:lnTo>
                  <a:lnTo>
                    <a:pt x="5239" y="599"/>
                  </a:lnTo>
                  <a:lnTo>
                    <a:pt x="5389" y="449"/>
                  </a:lnTo>
                  <a:lnTo>
                    <a:pt x="5389" y="300"/>
                  </a:lnTo>
                  <a:lnTo>
                    <a:pt x="5239" y="15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00"/>
            <p:cNvSpPr/>
            <p:nvPr/>
          </p:nvSpPr>
          <p:spPr>
            <a:xfrm>
              <a:off x="3781925" y="4586275"/>
              <a:ext cx="134725" cy="26225"/>
            </a:xfrm>
            <a:custGeom>
              <a:avLst/>
              <a:gdLst/>
              <a:ahLst/>
              <a:cxnLst/>
              <a:rect l="l" t="t" r="r" b="b"/>
              <a:pathLst>
                <a:path w="5389" h="1049" extrusionOk="0">
                  <a:moveTo>
                    <a:pt x="1348" y="1"/>
                  </a:moveTo>
                  <a:lnTo>
                    <a:pt x="749" y="150"/>
                  </a:lnTo>
                  <a:lnTo>
                    <a:pt x="150" y="300"/>
                  </a:lnTo>
                  <a:lnTo>
                    <a:pt x="0" y="450"/>
                  </a:lnTo>
                  <a:lnTo>
                    <a:pt x="0" y="599"/>
                  </a:lnTo>
                  <a:lnTo>
                    <a:pt x="150" y="749"/>
                  </a:lnTo>
                  <a:lnTo>
                    <a:pt x="1048" y="1048"/>
                  </a:lnTo>
                  <a:lnTo>
                    <a:pt x="3293" y="1048"/>
                  </a:lnTo>
                  <a:lnTo>
                    <a:pt x="4341" y="899"/>
                  </a:lnTo>
                  <a:lnTo>
                    <a:pt x="5089" y="749"/>
                  </a:lnTo>
                  <a:lnTo>
                    <a:pt x="5239" y="749"/>
                  </a:lnTo>
                  <a:lnTo>
                    <a:pt x="5389" y="599"/>
                  </a:lnTo>
                  <a:lnTo>
                    <a:pt x="5389" y="450"/>
                  </a:lnTo>
                  <a:lnTo>
                    <a:pt x="5239" y="300"/>
                  </a:lnTo>
                  <a:lnTo>
                    <a:pt x="5089" y="300"/>
                  </a:lnTo>
                  <a:lnTo>
                    <a:pt x="4341" y="150"/>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00"/>
            <p:cNvSpPr/>
            <p:nvPr/>
          </p:nvSpPr>
          <p:spPr>
            <a:xfrm>
              <a:off x="3766950" y="4668600"/>
              <a:ext cx="134750" cy="26225"/>
            </a:xfrm>
            <a:custGeom>
              <a:avLst/>
              <a:gdLst/>
              <a:ahLst/>
              <a:cxnLst/>
              <a:rect l="l" t="t" r="r" b="b"/>
              <a:pathLst>
                <a:path w="5390" h="1049" extrusionOk="0">
                  <a:moveTo>
                    <a:pt x="1198" y="0"/>
                  </a:moveTo>
                  <a:lnTo>
                    <a:pt x="150" y="300"/>
                  </a:lnTo>
                  <a:lnTo>
                    <a:pt x="1" y="449"/>
                  </a:lnTo>
                  <a:lnTo>
                    <a:pt x="150" y="599"/>
                  </a:lnTo>
                  <a:lnTo>
                    <a:pt x="1198" y="899"/>
                  </a:lnTo>
                  <a:lnTo>
                    <a:pt x="2246" y="1048"/>
                  </a:lnTo>
                  <a:lnTo>
                    <a:pt x="3294" y="899"/>
                  </a:lnTo>
                  <a:lnTo>
                    <a:pt x="4491" y="749"/>
                  </a:lnTo>
                  <a:lnTo>
                    <a:pt x="5239" y="599"/>
                  </a:lnTo>
                  <a:lnTo>
                    <a:pt x="5389" y="449"/>
                  </a:lnTo>
                  <a:lnTo>
                    <a:pt x="5239" y="300"/>
                  </a:lnTo>
                  <a:lnTo>
                    <a:pt x="4491" y="150"/>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00"/>
            <p:cNvSpPr/>
            <p:nvPr/>
          </p:nvSpPr>
          <p:spPr>
            <a:xfrm>
              <a:off x="3781925" y="4750925"/>
              <a:ext cx="108550" cy="18725"/>
            </a:xfrm>
            <a:custGeom>
              <a:avLst/>
              <a:gdLst/>
              <a:ahLst/>
              <a:cxnLst/>
              <a:rect l="l" t="t" r="r" b="b"/>
              <a:pathLst>
                <a:path w="4342" h="749" extrusionOk="0">
                  <a:moveTo>
                    <a:pt x="599" y="0"/>
                  </a:moveTo>
                  <a:lnTo>
                    <a:pt x="0" y="150"/>
                  </a:lnTo>
                  <a:lnTo>
                    <a:pt x="0" y="449"/>
                  </a:lnTo>
                  <a:lnTo>
                    <a:pt x="0" y="599"/>
                  </a:lnTo>
                  <a:lnTo>
                    <a:pt x="599" y="749"/>
                  </a:lnTo>
                  <a:lnTo>
                    <a:pt x="3443" y="749"/>
                  </a:lnTo>
                  <a:lnTo>
                    <a:pt x="4191" y="449"/>
                  </a:lnTo>
                  <a:lnTo>
                    <a:pt x="4341" y="449"/>
                  </a:lnTo>
                  <a:lnTo>
                    <a:pt x="4191" y="300"/>
                  </a:lnTo>
                  <a:lnTo>
                    <a:pt x="4191" y="150"/>
                  </a:lnTo>
                  <a:lnTo>
                    <a:pt x="35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00"/>
            <p:cNvSpPr/>
            <p:nvPr/>
          </p:nvSpPr>
          <p:spPr>
            <a:xfrm>
              <a:off x="3796900" y="4829500"/>
              <a:ext cx="82350" cy="22475"/>
            </a:xfrm>
            <a:custGeom>
              <a:avLst/>
              <a:gdLst/>
              <a:ahLst/>
              <a:cxnLst/>
              <a:rect l="l" t="t" r="r" b="b"/>
              <a:pathLst>
                <a:path w="3294" h="899" extrusionOk="0">
                  <a:moveTo>
                    <a:pt x="749" y="1"/>
                  </a:moveTo>
                  <a:lnTo>
                    <a:pt x="299" y="150"/>
                  </a:lnTo>
                  <a:lnTo>
                    <a:pt x="150" y="300"/>
                  </a:lnTo>
                  <a:lnTo>
                    <a:pt x="0" y="450"/>
                  </a:lnTo>
                  <a:lnTo>
                    <a:pt x="150" y="599"/>
                  </a:lnTo>
                  <a:lnTo>
                    <a:pt x="299" y="749"/>
                  </a:lnTo>
                  <a:lnTo>
                    <a:pt x="749" y="899"/>
                  </a:lnTo>
                  <a:lnTo>
                    <a:pt x="1347" y="899"/>
                  </a:lnTo>
                  <a:lnTo>
                    <a:pt x="2395" y="749"/>
                  </a:lnTo>
                  <a:lnTo>
                    <a:pt x="3143" y="599"/>
                  </a:lnTo>
                  <a:lnTo>
                    <a:pt x="3293" y="450"/>
                  </a:lnTo>
                  <a:lnTo>
                    <a:pt x="3143" y="300"/>
                  </a:lnTo>
                  <a:lnTo>
                    <a:pt x="2545" y="150"/>
                  </a:lnTo>
                  <a:lnTo>
                    <a:pt x="1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00"/>
            <p:cNvSpPr/>
            <p:nvPr/>
          </p:nvSpPr>
          <p:spPr>
            <a:xfrm>
              <a:off x="3804375" y="4911825"/>
              <a:ext cx="71125" cy="18725"/>
            </a:xfrm>
            <a:custGeom>
              <a:avLst/>
              <a:gdLst/>
              <a:ahLst/>
              <a:cxnLst/>
              <a:rect l="l" t="t" r="r" b="b"/>
              <a:pathLst>
                <a:path w="2845" h="749" extrusionOk="0">
                  <a:moveTo>
                    <a:pt x="899" y="1"/>
                  </a:moveTo>
                  <a:lnTo>
                    <a:pt x="150" y="150"/>
                  </a:lnTo>
                  <a:lnTo>
                    <a:pt x="150" y="300"/>
                  </a:lnTo>
                  <a:lnTo>
                    <a:pt x="0" y="450"/>
                  </a:lnTo>
                  <a:lnTo>
                    <a:pt x="150" y="599"/>
                  </a:lnTo>
                  <a:lnTo>
                    <a:pt x="899" y="749"/>
                  </a:lnTo>
                  <a:lnTo>
                    <a:pt x="1647" y="749"/>
                  </a:lnTo>
                  <a:lnTo>
                    <a:pt x="2395" y="599"/>
                  </a:lnTo>
                  <a:lnTo>
                    <a:pt x="2695" y="599"/>
                  </a:lnTo>
                  <a:lnTo>
                    <a:pt x="2844" y="450"/>
                  </a:lnTo>
                  <a:lnTo>
                    <a:pt x="2695" y="150"/>
                  </a:lnTo>
                  <a:lnTo>
                    <a:pt x="2395" y="15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00"/>
            <p:cNvSpPr/>
            <p:nvPr/>
          </p:nvSpPr>
          <p:spPr>
            <a:xfrm>
              <a:off x="3793150" y="4990400"/>
              <a:ext cx="67375" cy="22475"/>
            </a:xfrm>
            <a:custGeom>
              <a:avLst/>
              <a:gdLst/>
              <a:ahLst/>
              <a:cxnLst/>
              <a:rect l="l" t="t" r="r" b="b"/>
              <a:pathLst>
                <a:path w="2695" h="899" extrusionOk="0">
                  <a:moveTo>
                    <a:pt x="1048" y="1"/>
                  </a:moveTo>
                  <a:lnTo>
                    <a:pt x="449" y="150"/>
                  </a:lnTo>
                  <a:lnTo>
                    <a:pt x="0" y="300"/>
                  </a:lnTo>
                  <a:lnTo>
                    <a:pt x="0" y="450"/>
                  </a:lnTo>
                  <a:lnTo>
                    <a:pt x="0" y="749"/>
                  </a:lnTo>
                  <a:lnTo>
                    <a:pt x="300" y="899"/>
                  </a:lnTo>
                  <a:lnTo>
                    <a:pt x="1647" y="899"/>
                  </a:lnTo>
                  <a:lnTo>
                    <a:pt x="2395" y="749"/>
                  </a:lnTo>
                  <a:lnTo>
                    <a:pt x="2545" y="600"/>
                  </a:lnTo>
                  <a:lnTo>
                    <a:pt x="2695" y="450"/>
                  </a:lnTo>
                  <a:lnTo>
                    <a:pt x="2545" y="300"/>
                  </a:lnTo>
                  <a:lnTo>
                    <a:pt x="2395" y="300"/>
                  </a:lnTo>
                  <a:lnTo>
                    <a:pt x="1797" y="150"/>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00"/>
            <p:cNvSpPr/>
            <p:nvPr/>
          </p:nvSpPr>
          <p:spPr>
            <a:xfrm>
              <a:off x="3793150" y="5076475"/>
              <a:ext cx="59900" cy="15000"/>
            </a:xfrm>
            <a:custGeom>
              <a:avLst/>
              <a:gdLst/>
              <a:ahLst/>
              <a:cxnLst/>
              <a:rect l="l" t="t" r="r" b="b"/>
              <a:pathLst>
                <a:path w="2396" h="600" extrusionOk="0">
                  <a:moveTo>
                    <a:pt x="150" y="0"/>
                  </a:moveTo>
                  <a:lnTo>
                    <a:pt x="150" y="150"/>
                  </a:lnTo>
                  <a:lnTo>
                    <a:pt x="0" y="300"/>
                  </a:lnTo>
                  <a:lnTo>
                    <a:pt x="0" y="449"/>
                  </a:lnTo>
                  <a:lnTo>
                    <a:pt x="300" y="449"/>
                  </a:lnTo>
                  <a:lnTo>
                    <a:pt x="1048" y="599"/>
                  </a:lnTo>
                  <a:lnTo>
                    <a:pt x="1946" y="599"/>
                  </a:lnTo>
                  <a:lnTo>
                    <a:pt x="2395" y="449"/>
                  </a:lnTo>
                  <a:lnTo>
                    <a:pt x="23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00"/>
            <p:cNvSpPr/>
            <p:nvPr/>
          </p:nvSpPr>
          <p:spPr>
            <a:xfrm>
              <a:off x="1192500" y="238125"/>
              <a:ext cx="5235000" cy="5238750"/>
            </a:xfrm>
            <a:custGeom>
              <a:avLst/>
              <a:gdLst/>
              <a:ahLst/>
              <a:cxnLst/>
              <a:rect l="l" t="t" r="r" b="b"/>
              <a:pathLst>
                <a:path w="209400" h="209550" extrusionOk="0">
                  <a:moveTo>
                    <a:pt x="100135" y="23200"/>
                  </a:moveTo>
                  <a:lnTo>
                    <a:pt x="98638" y="34276"/>
                  </a:lnTo>
                  <a:lnTo>
                    <a:pt x="94597" y="34725"/>
                  </a:lnTo>
                  <a:lnTo>
                    <a:pt x="90555" y="35324"/>
                  </a:lnTo>
                  <a:lnTo>
                    <a:pt x="90555" y="35324"/>
                  </a:lnTo>
                  <a:lnTo>
                    <a:pt x="90705" y="24248"/>
                  </a:lnTo>
                  <a:lnTo>
                    <a:pt x="95345" y="23649"/>
                  </a:lnTo>
                  <a:lnTo>
                    <a:pt x="100135" y="23200"/>
                  </a:lnTo>
                  <a:close/>
                  <a:moveTo>
                    <a:pt x="108517" y="23200"/>
                  </a:moveTo>
                  <a:lnTo>
                    <a:pt x="113606" y="23500"/>
                  </a:lnTo>
                  <a:lnTo>
                    <a:pt x="118845" y="24248"/>
                  </a:lnTo>
                  <a:lnTo>
                    <a:pt x="118845" y="35324"/>
                  </a:lnTo>
                  <a:lnTo>
                    <a:pt x="114504" y="34576"/>
                  </a:lnTo>
                  <a:lnTo>
                    <a:pt x="110163" y="34127"/>
                  </a:lnTo>
                  <a:lnTo>
                    <a:pt x="108517" y="23200"/>
                  </a:lnTo>
                  <a:close/>
                  <a:moveTo>
                    <a:pt x="89657" y="24398"/>
                  </a:moveTo>
                  <a:lnTo>
                    <a:pt x="89657" y="24547"/>
                  </a:lnTo>
                  <a:lnTo>
                    <a:pt x="88310" y="24996"/>
                  </a:lnTo>
                  <a:lnTo>
                    <a:pt x="87262" y="25146"/>
                  </a:lnTo>
                  <a:lnTo>
                    <a:pt x="86215" y="25595"/>
                  </a:lnTo>
                  <a:lnTo>
                    <a:pt x="86215" y="25745"/>
                  </a:lnTo>
                  <a:lnTo>
                    <a:pt x="88011" y="25296"/>
                  </a:lnTo>
                  <a:lnTo>
                    <a:pt x="88909" y="25146"/>
                  </a:lnTo>
                  <a:lnTo>
                    <a:pt x="89657" y="24996"/>
                  </a:lnTo>
                  <a:lnTo>
                    <a:pt x="89657" y="25745"/>
                  </a:lnTo>
                  <a:lnTo>
                    <a:pt x="88310" y="26194"/>
                  </a:lnTo>
                  <a:lnTo>
                    <a:pt x="87412" y="26493"/>
                  </a:lnTo>
                  <a:lnTo>
                    <a:pt x="86514" y="26792"/>
                  </a:lnTo>
                  <a:lnTo>
                    <a:pt x="86364" y="26942"/>
                  </a:lnTo>
                  <a:lnTo>
                    <a:pt x="86514" y="26942"/>
                  </a:lnTo>
                  <a:lnTo>
                    <a:pt x="88460" y="26493"/>
                  </a:lnTo>
                  <a:lnTo>
                    <a:pt x="89657" y="26194"/>
                  </a:lnTo>
                  <a:lnTo>
                    <a:pt x="89657" y="27092"/>
                  </a:lnTo>
                  <a:lnTo>
                    <a:pt x="88310" y="27541"/>
                  </a:lnTo>
                  <a:lnTo>
                    <a:pt x="87412" y="27691"/>
                  </a:lnTo>
                  <a:lnTo>
                    <a:pt x="86514" y="28140"/>
                  </a:lnTo>
                  <a:lnTo>
                    <a:pt x="86514" y="28289"/>
                  </a:lnTo>
                  <a:lnTo>
                    <a:pt x="87412" y="27990"/>
                  </a:lnTo>
                  <a:lnTo>
                    <a:pt x="88310" y="27840"/>
                  </a:lnTo>
                  <a:lnTo>
                    <a:pt x="89657" y="27391"/>
                  </a:lnTo>
                  <a:lnTo>
                    <a:pt x="89657" y="28289"/>
                  </a:lnTo>
                  <a:lnTo>
                    <a:pt x="88310" y="28589"/>
                  </a:lnTo>
                  <a:lnTo>
                    <a:pt x="87562" y="28888"/>
                  </a:lnTo>
                  <a:lnTo>
                    <a:pt x="86963" y="29187"/>
                  </a:lnTo>
                  <a:lnTo>
                    <a:pt x="86963" y="29337"/>
                  </a:lnTo>
                  <a:lnTo>
                    <a:pt x="87113" y="29337"/>
                  </a:lnTo>
                  <a:lnTo>
                    <a:pt x="88759" y="28738"/>
                  </a:lnTo>
                  <a:lnTo>
                    <a:pt x="89657" y="28589"/>
                  </a:lnTo>
                  <a:lnTo>
                    <a:pt x="89657" y="29786"/>
                  </a:lnTo>
                  <a:lnTo>
                    <a:pt x="88610" y="30085"/>
                  </a:lnTo>
                  <a:lnTo>
                    <a:pt x="87712" y="30385"/>
                  </a:lnTo>
                  <a:lnTo>
                    <a:pt x="86963" y="30684"/>
                  </a:lnTo>
                  <a:lnTo>
                    <a:pt x="86963" y="30834"/>
                  </a:lnTo>
                  <a:lnTo>
                    <a:pt x="87861" y="30534"/>
                  </a:lnTo>
                  <a:lnTo>
                    <a:pt x="88610" y="30385"/>
                  </a:lnTo>
                  <a:lnTo>
                    <a:pt x="89657" y="30085"/>
                  </a:lnTo>
                  <a:lnTo>
                    <a:pt x="89657" y="30983"/>
                  </a:lnTo>
                  <a:lnTo>
                    <a:pt x="88759" y="31133"/>
                  </a:lnTo>
                  <a:lnTo>
                    <a:pt x="88011" y="31433"/>
                  </a:lnTo>
                  <a:lnTo>
                    <a:pt x="87262" y="31732"/>
                  </a:lnTo>
                  <a:lnTo>
                    <a:pt x="87262" y="31882"/>
                  </a:lnTo>
                  <a:lnTo>
                    <a:pt x="89208" y="31283"/>
                  </a:lnTo>
                  <a:lnTo>
                    <a:pt x="89657" y="31283"/>
                  </a:lnTo>
                  <a:lnTo>
                    <a:pt x="89657" y="32031"/>
                  </a:lnTo>
                  <a:lnTo>
                    <a:pt x="89059" y="32181"/>
                  </a:lnTo>
                  <a:lnTo>
                    <a:pt x="87562" y="32780"/>
                  </a:lnTo>
                  <a:lnTo>
                    <a:pt x="87562" y="32929"/>
                  </a:lnTo>
                  <a:lnTo>
                    <a:pt x="87712" y="32929"/>
                  </a:lnTo>
                  <a:lnTo>
                    <a:pt x="89059" y="32480"/>
                  </a:lnTo>
                  <a:lnTo>
                    <a:pt x="89657" y="32331"/>
                  </a:lnTo>
                  <a:lnTo>
                    <a:pt x="89657" y="32331"/>
                  </a:lnTo>
                  <a:lnTo>
                    <a:pt x="89508" y="33229"/>
                  </a:lnTo>
                  <a:lnTo>
                    <a:pt x="88759" y="33378"/>
                  </a:lnTo>
                  <a:lnTo>
                    <a:pt x="87861" y="33678"/>
                  </a:lnTo>
                  <a:lnTo>
                    <a:pt x="87861" y="33827"/>
                  </a:lnTo>
                  <a:lnTo>
                    <a:pt x="88759" y="33678"/>
                  </a:lnTo>
                  <a:lnTo>
                    <a:pt x="89508" y="33378"/>
                  </a:lnTo>
                  <a:lnTo>
                    <a:pt x="89508" y="34276"/>
                  </a:lnTo>
                  <a:lnTo>
                    <a:pt x="89208" y="34276"/>
                  </a:lnTo>
                  <a:lnTo>
                    <a:pt x="88759" y="34576"/>
                  </a:lnTo>
                  <a:lnTo>
                    <a:pt x="88161" y="34725"/>
                  </a:lnTo>
                  <a:lnTo>
                    <a:pt x="88161" y="34875"/>
                  </a:lnTo>
                  <a:lnTo>
                    <a:pt x="89358" y="34576"/>
                  </a:lnTo>
                  <a:lnTo>
                    <a:pt x="89508" y="34426"/>
                  </a:lnTo>
                  <a:lnTo>
                    <a:pt x="89508" y="35174"/>
                  </a:lnTo>
                  <a:lnTo>
                    <a:pt x="88310" y="35773"/>
                  </a:lnTo>
                  <a:lnTo>
                    <a:pt x="88310" y="35923"/>
                  </a:lnTo>
                  <a:lnTo>
                    <a:pt x="88460" y="35923"/>
                  </a:lnTo>
                  <a:lnTo>
                    <a:pt x="89059" y="35624"/>
                  </a:lnTo>
                  <a:lnTo>
                    <a:pt x="89508" y="35474"/>
                  </a:lnTo>
                  <a:lnTo>
                    <a:pt x="89508" y="35624"/>
                  </a:lnTo>
                  <a:lnTo>
                    <a:pt x="89508" y="36222"/>
                  </a:lnTo>
                  <a:lnTo>
                    <a:pt x="89358" y="36222"/>
                  </a:lnTo>
                  <a:lnTo>
                    <a:pt x="88909" y="36522"/>
                  </a:lnTo>
                  <a:lnTo>
                    <a:pt x="88460" y="36821"/>
                  </a:lnTo>
                  <a:lnTo>
                    <a:pt x="88610" y="36821"/>
                  </a:lnTo>
                  <a:lnTo>
                    <a:pt x="88909" y="36671"/>
                  </a:lnTo>
                  <a:lnTo>
                    <a:pt x="89358" y="36522"/>
                  </a:lnTo>
                  <a:lnTo>
                    <a:pt x="89508" y="36522"/>
                  </a:lnTo>
                  <a:lnTo>
                    <a:pt x="89508" y="37120"/>
                  </a:lnTo>
                  <a:lnTo>
                    <a:pt x="89508" y="37270"/>
                  </a:lnTo>
                  <a:lnTo>
                    <a:pt x="88909" y="37569"/>
                  </a:lnTo>
                  <a:lnTo>
                    <a:pt x="88909" y="37719"/>
                  </a:lnTo>
                  <a:lnTo>
                    <a:pt x="89508" y="37420"/>
                  </a:lnTo>
                  <a:lnTo>
                    <a:pt x="89508" y="38318"/>
                  </a:lnTo>
                  <a:lnTo>
                    <a:pt x="88909" y="38617"/>
                  </a:lnTo>
                  <a:lnTo>
                    <a:pt x="88011" y="36971"/>
                  </a:lnTo>
                  <a:lnTo>
                    <a:pt x="87412" y="36073"/>
                  </a:lnTo>
                  <a:lnTo>
                    <a:pt x="82024" y="26343"/>
                  </a:lnTo>
                  <a:lnTo>
                    <a:pt x="85766" y="25296"/>
                  </a:lnTo>
                  <a:lnTo>
                    <a:pt x="89657" y="24398"/>
                  </a:lnTo>
                  <a:close/>
                  <a:moveTo>
                    <a:pt x="119743" y="24398"/>
                  </a:moveTo>
                  <a:lnTo>
                    <a:pt x="123634" y="25296"/>
                  </a:lnTo>
                  <a:lnTo>
                    <a:pt x="127526" y="26343"/>
                  </a:lnTo>
                  <a:lnTo>
                    <a:pt x="121988" y="36073"/>
                  </a:lnTo>
                  <a:lnTo>
                    <a:pt x="121389" y="36971"/>
                  </a:lnTo>
                  <a:lnTo>
                    <a:pt x="120491" y="38617"/>
                  </a:lnTo>
                  <a:lnTo>
                    <a:pt x="120042" y="38318"/>
                  </a:lnTo>
                  <a:lnTo>
                    <a:pt x="119892" y="38318"/>
                  </a:lnTo>
                  <a:lnTo>
                    <a:pt x="119892" y="37420"/>
                  </a:lnTo>
                  <a:lnTo>
                    <a:pt x="120491" y="37719"/>
                  </a:lnTo>
                  <a:lnTo>
                    <a:pt x="120641" y="37569"/>
                  </a:lnTo>
                  <a:lnTo>
                    <a:pt x="119892" y="37270"/>
                  </a:lnTo>
                  <a:lnTo>
                    <a:pt x="119892" y="37120"/>
                  </a:lnTo>
                  <a:lnTo>
                    <a:pt x="119892" y="36671"/>
                  </a:lnTo>
                  <a:lnTo>
                    <a:pt x="119892" y="36522"/>
                  </a:lnTo>
                  <a:lnTo>
                    <a:pt x="120042" y="36522"/>
                  </a:lnTo>
                  <a:lnTo>
                    <a:pt x="120491" y="36821"/>
                  </a:lnTo>
                  <a:lnTo>
                    <a:pt x="120940" y="36821"/>
                  </a:lnTo>
                  <a:lnTo>
                    <a:pt x="120491" y="36522"/>
                  </a:lnTo>
                  <a:lnTo>
                    <a:pt x="120042" y="36222"/>
                  </a:lnTo>
                  <a:lnTo>
                    <a:pt x="119892" y="36222"/>
                  </a:lnTo>
                  <a:lnTo>
                    <a:pt x="119892" y="35624"/>
                  </a:lnTo>
                  <a:lnTo>
                    <a:pt x="119892" y="35474"/>
                  </a:lnTo>
                  <a:lnTo>
                    <a:pt x="120491" y="35773"/>
                  </a:lnTo>
                  <a:lnTo>
                    <a:pt x="120940" y="35923"/>
                  </a:lnTo>
                  <a:lnTo>
                    <a:pt x="121090" y="35923"/>
                  </a:lnTo>
                  <a:lnTo>
                    <a:pt x="121090" y="35773"/>
                  </a:lnTo>
                  <a:lnTo>
                    <a:pt x="119892" y="35174"/>
                  </a:lnTo>
                  <a:lnTo>
                    <a:pt x="119892" y="34426"/>
                  </a:lnTo>
                  <a:lnTo>
                    <a:pt x="120042" y="34576"/>
                  </a:lnTo>
                  <a:lnTo>
                    <a:pt x="121239" y="34875"/>
                  </a:lnTo>
                  <a:lnTo>
                    <a:pt x="121239" y="34725"/>
                  </a:lnTo>
                  <a:lnTo>
                    <a:pt x="120790" y="34576"/>
                  </a:lnTo>
                  <a:lnTo>
                    <a:pt x="120192" y="34276"/>
                  </a:lnTo>
                  <a:lnTo>
                    <a:pt x="119892" y="34276"/>
                  </a:lnTo>
                  <a:lnTo>
                    <a:pt x="119892" y="33378"/>
                  </a:lnTo>
                  <a:lnTo>
                    <a:pt x="120641" y="33678"/>
                  </a:lnTo>
                  <a:lnTo>
                    <a:pt x="121539" y="33827"/>
                  </a:lnTo>
                  <a:lnTo>
                    <a:pt x="121539" y="33678"/>
                  </a:lnTo>
                  <a:lnTo>
                    <a:pt x="120790" y="33378"/>
                  </a:lnTo>
                  <a:lnTo>
                    <a:pt x="119892" y="33229"/>
                  </a:lnTo>
                  <a:lnTo>
                    <a:pt x="119892" y="32331"/>
                  </a:lnTo>
                  <a:lnTo>
                    <a:pt x="120491" y="32480"/>
                  </a:lnTo>
                  <a:lnTo>
                    <a:pt x="121838" y="32929"/>
                  </a:lnTo>
                  <a:lnTo>
                    <a:pt x="121838" y="32780"/>
                  </a:lnTo>
                  <a:lnTo>
                    <a:pt x="120341" y="32181"/>
                  </a:lnTo>
                  <a:lnTo>
                    <a:pt x="119892" y="32031"/>
                  </a:lnTo>
                  <a:lnTo>
                    <a:pt x="119892" y="31283"/>
                  </a:lnTo>
                  <a:lnTo>
                    <a:pt x="120192" y="31283"/>
                  </a:lnTo>
                  <a:lnTo>
                    <a:pt x="122138" y="31882"/>
                  </a:lnTo>
                  <a:lnTo>
                    <a:pt x="122138" y="31732"/>
                  </a:lnTo>
                  <a:lnTo>
                    <a:pt x="121539" y="31433"/>
                  </a:lnTo>
                  <a:lnTo>
                    <a:pt x="120641" y="31133"/>
                  </a:lnTo>
                  <a:lnTo>
                    <a:pt x="119892" y="30983"/>
                  </a:lnTo>
                  <a:lnTo>
                    <a:pt x="119892" y="30085"/>
                  </a:lnTo>
                  <a:lnTo>
                    <a:pt x="120790" y="30385"/>
                  </a:lnTo>
                  <a:lnTo>
                    <a:pt x="121688" y="30534"/>
                  </a:lnTo>
                  <a:lnTo>
                    <a:pt x="122437" y="30834"/>
                  </a:lnTo>
                  <a:lnTo>
                    <a:pt x="122437" y="30684"/>
                  </a:lnTo>
                  <a:lnTo>
                    <a:pt x="121688" y="30385"/>
                  </a:lnTo>
                  <a:lnTo>
                    <a:pt x="120940" y="30085"/>
                  </a:lnTo>
                  <a:lnTo>
                    <a:pt x="119892" y="29786"/>
                  </a:lnTo>
                  <a:lnTo>
                    <a:pt x="119743" y="28589"/>
                  </a:lnTo>
                  <a:lnTo>
                    <a:pt x="120790" y="28738"/>
                  </a:lnTo>
                  <a:lnTo>
                    <a:pt x="122437" y="29337"/>
                  </a:lnTo>
                  <a:lnTo>
                    <a:pt x="122437" y="29187"/>
                  </a:lnTo>
                  <a:lnTo>
                    <a:pt x="121838" y="28888"/>
                  </a:lnTo>
                  <a:lnTo>
                    <a:pt x="121239" y="28589"/>
                  </a:lnTo>
                  <a:lnTo>
                    <a:pt x="119743" y="28289"/>
                  </a:lnTo>
                  <a:lnTo>
                    <a:pt x="119743" y="27391"/>
                  </a:lnTo>
                  <a:lnTo>
                    <a:pt x="121090" y="27840"/>
                  </a:lnTo>
                  <a:lnTo>
                    <a:pt x="121988" y="27990"/>
                  </a:lnTo>
                  <a:lnTo>
                    <a:pt x="122886" y="28289"/>
                  </a:lnTo>
                  <a:lnTo>
                    <a:pt x="122886" y="28140"/>
                  </a:lnTo>
                  <a:lnTo>
                    <a:pt x="121988" y="27691"/>
                  </a:lnTo>
                  <a:lnTo>
                    <a:pt x="121090" y="27541"/>
                  </a:lnTo>
                  <a:lnTo>
                    <a:pt x="119743" y="27092"/>
                  </a:lnTo>
                  <a:lnTo>
                    <a:pt x="119743" y="26194"/>
                  </a:lnTo>
                  <a:lnTo>
                    <a:pt x="120940" y="26493"/>
                  </a:lnTo>
                  <a:lnTo>
                    <a:pt x="122886" y="26942"/>
                  </a:lnTo>
                  <a:lnTo>
                    <a:pt x="123036" y="26942"/>
                  </a:lnTo>
                  <a:lnTo>
                    <a:pt x="123036" y="26792"/>
                  </a:lnTo>
                  <a:lnTo>
                    <a:pt x="122138" y="26493"/>
                  </a:lnTo>
                  <a:lnTo>
                    <a:pt x="121239" y="26194"/>
                  </a:lnTo>
                  <a:lnTo>
                    <a:pt x="119743" y="25745"/>
                  </a:lnTo>
                  <a:lnTo>
                    <a:pt x="119743" y="24996"/>
                  </a:lnTo>
                  <a:lnTo>
                    <a:pt x="120641" y="25146"/>
                  </a:lnTo>
                  <a:lnTo>
                    <a:pt x="121539" y="25296"/>
                  </a:lnTo>
                  <a:lnTo>
                    <a:pt x="123185" y="25745"/>
                  </a:lnTo>
                  <a:lnTo>
                    <a:pt x="123335" y="25595"/>
                  </a:lnTo>
                  <a:lnTo>
                    <a:pt x="123185" y="25595"/>
                  </a:lnTo>
                  <a:lnTo>
                    <a:pt x="122287" y="25146"/>
                  </a:lnTo>
                  <a:lnTo>
                    <a:pt x="121090" y="24996"/>
                  </a:lnTo>
                  <a:lnTo>
                    <a:pt x="119743" y="24547"/>
                  </a:lnTo>
                  <a:lnTo>
                    <a:pt x="119743" y="24398"/>
                  </a:lnTo>
                  <a:close/>
                  <a:moveTo>
                    <a:pt x="89508" y="38467"/>
                  </a:moveTo>
                  <a:lnTo>
                    <a:pt x="89508" y="39665"/>
                  </a:lnTo>
                  <a:lnTo>
                    <a:pt x="89059" y="38767"/>
                  </a:lnTo>
                  <a:lnTo>
                    <a:pt x="89508" y="38467"/>
                  </a:lnTo>
                  <a:close/>
                  <a:moveTo>
                    <a:pt x="119892" y="38467"/>
                  </a:moveTo>
                  <a:lnTo>
                    <a:pt x="120491" y="38767"/>
                  </a:lnTo>
                  <a:lnTo>
                    <a:pt x="119892" y="39665"/>
                  </a:lnTo>
                  <a:lnTo>
                    <a:pt x="119892" y="38467"/>
                  </a:lnTo>
                  <a:close/>
                  <a:moveTo>
                    <a:pt x="80976" y="26643"/>
                  </a:moveTo>
                  <a:lnTo>
                    <a:pt x="86514" y="36372"/>
                  </a:lnTo>
                  <a:lnTo>
                    <a:pt x="81874" y="37719"/>
                  </a:lnTo>
                  <a:lnTo>
                    <a:pt x="77384" y="39515"/>
                  </a:lnTo>
                  <a:lnTo>
                    <a:pt x="73043" y="41461"/>
                  </a:lnTo>
                  <a:lnTo>
                    <a:pt x="68702" y="43706"/>
                  </a:lnTo>
                  <a:lnTo>
                    <a:pt x="65260" y="33229"/>
                  </a:lnTo>
                  <a:lnTo>
                    <a:pt x="69002" y="31283"/>
                  </a:lnTo>
                  <a:lnTo>
                    <a:pt x="72893" y="29487"/>
                  </a:lnTo>
                  <a:lnTo>
                    <a:pt x="76935" y="27990"/>
                  </a:lnTo>
                  <a:lnTo>
                    <a:pt x="80976" y="26643"/>
                  </a:lnTo>
                  <a:close/>
                  <a:moveTo>
                    <a:pt x="128424" y="26643"/>
                  </a:moveTo>
                  <a:lnTo>
                    <a:pt x="132465" y="27990"/>
                  </a:lnTo>
                  <a:lnTo>
                    <a:pt x="136507" y="29487"/>
                  </a:lnTo>
                  <a:lnTo>
                    <a:pt x="140398" y="31283"/>
                  </a:lnTo>
                  <a:lnTo>
                    <a:pt x="144140" y="33229"/>
                  </a:lnTo>
                  <a:lnTo>
                    <a:pt x="140698" y="43706"/>
                  </a:lnTo>
                  <a:lnTo>
                    <a:pt x="136507" y="41461"/>
                  </a:lnTo>
                  <a:lnTo>
                    <a:pt x="132166" y="39515"/>
                  </a:lnTo>
                  <a:lnTo>
                    <a:pt x="127526" y="37719"/>
                  </a:lnTo>
                  <a:lnTo>
                    <a:pt x="122886" y="36372"/>
                  </a:lnTo>
                  <a:lnTo>
                    <a:pt x="128424" y="26643"/>
                  </a:lnTo>
                  <a:close/>
                  <a:moveTo>
                    <a:pt x="64511" y="33678"/>
                  </a:moveTo>
                  <a:lnTo>
                    <a:pt x="64511" y="33827"/>
                  </a:lnTo>
                  <a:lnTo>
                    <a:pt x="63314" y="34576"/>
                  </a:lnTo>
                  <a:lnTo>
                    <a:pt x="62416" y="35174"/>
                  </a:lnTo>
                  <a:lnTo>
                    <a:pt x="61518" y="35923"/>
                  </a:lnTo>
                  <a:lnTo>
                    <a:pt x="61667" y="35923"/>
                  </a:lnTo>
                  <a:lnTo>
                    <a:pt x="63613" y="34725"/>
                  </a:lnTo>
                  <a:lnTo>
                    <a:pt x="64511" y="34127"/>
                  </a:lnTo>
                  <a:lnTo>
                    <a:pt x="64811" y="35025"/>
                  </a:lnTo>
                  <a:lnTo>
                    <a:pt x="63613" y="35923"/>
                  </a:lnTo>
                  <a:lnTo>
                    <a:pt x="62865" y="36372"/>
                  </a:lnTo>
                  <a:lnTo>
                    <a:pt x="62117" y="36971"/>
                  </a:lnTo>
                  <a:lnTo>
                    <a:pt x="62117" y="37120"/>
                  </a:lnTo>
                  <a:lnTo>
                    <a:pt x="62266" y="37120"/>
                  </a:lnTo>
                  <a:lnTo>
                    <a:pt x="63913" y="36073"/>
                  </a:lnTo>
                  <a:lnTo>
                    <a:pt x="64960" y="35324"/>
                  </a:lnTo>
                  <a:lnTo>
                    <a:pt x="65260" y="36222"/>
                  </a:lnTo>
                  <a:lnTo>
                    <a:pt x="64062" y="36971"/>
                  </a:lnTo>
                  <a:lnTo>
                    <a:pt x="63314" y="37569"/>
                  </a:lnTo>
                  <a:lnTo>
                    <a:pt x="62566" y="38168"/>
                  </a:lnTo>
                  <a:lnTo>
                    <a:pt x="62566" y="38318"/>
                  </a:lnTo>
                  <a:lnTo>
                    <a:pt x="62715" y="38318"/>
                  </a:lnTo>
                  <a:lnTo>
                    <a:pt x="63464" y="37869"/>
                  </a:lnTo>
                  <a:lnTo>
                    <a:pt x="64212" y="37270"/>
                  </a:lnTo>
                  <a:lnTo>
                    <a:pt x="65409" y="36372"/>
                  </a:lnTo>
                  <a:lnTo>
                    <a:pt x="65559" y="37270"/>
                  </a:lnTo>
                  <a:lnTo>
                    <a:pt x="64661" y="38018"/>
                  </a:lnTo>
                  <a:lnTo>
                    <a:pt x="63913" y="38467"/>
                  </a:lnTo>
                  <a:lnTo>
                    <a:pt x="63464" y="39066"/>
                  </a:lnTo>
                  <a:lnTo>
                    <a:pt x="63464" y="39216"/>
                  </a:lnTo>
                  <a:lnTo>
                    <a:pt x="63613" y="39216"/>
                  </a:lnTo>
                  <a:lnTo>
                    <a:pt x="64960" y="38168"/>
                  </a:lnTo>
                  <a:lnTo>
                    <a:pt x="65709" y="37569"/>
                  </a:lnTo>
                  <a:lnTo>
                    <a:pt x="66158" y="38767"/>
                  </a:lnTo>
                  <a:lnTo>
                    <a:pt x="65260" y="39365"/>
                  </a:lnTo>
                  <a:lnTo>
                    <a:pt x="64511" y="39815"/>
                  </a:lnTo>
                  <a:lnTo>
                    <a:pt x="63913" y="40413"/>
                  </a:lnTo>
                  <a:lnTo>
                    <a:pt x="63913" y="40563"/>
                  </a:lnTo>
                  <a:lnTo>
                    <a:pt x="64661" y="40114"/>
                  </a:lnTo>
                  <a:lnTo>
                    <a:pt x="65409" y="39515"/>
                  </a:lnTo>
                  <a:lnTo>
                    <a:pt x="66158" y="39066"/>
                  </a:lnTo>
                  <a:lnTo>
                    <a:pt x="66457" y="39964"/>
                  </a:lnTo>
                  <a:lnTo>
                    <a:pt x="65709" y="40264"/>
                  </a:lnTo>
                  <a:lnTo>
                    <a:pt x="65110" y="40862"/>
                  </a:lnTo>
                  <a:lnTo>
                    <a:pt x="64511" y="41461"/>
                  </a:lnTo>
                  <a:lnTo>
                    <a:pt x="64511" y="41461"/>
                  </a:lnTo>
                  <a:lnTo>
                    <a:pt x="66308" y="40264"/>
                  </a:lnTo>
                  <a:lnTo>
                    <a:pt x="66607" y="40114"/>
                  </a:lnTo>
                  <a:lnTo>
                    <a:pt x="66757" y="40862"/>
                  </a:lnTo>
                  <a:lnTo>
                    <a:pt x="66457" y="41162"/>
                  </a:lnTo>
                  <a:lnTo>
                    <a:pt x="65858" y="41611"/>
                  </a:lnTo>
                  <a:lnTo>
                    <a:pt x="65110" y="42209"/>
                  </a:lnTo>
                  <a:lnTo>
                    <a:pt x="65110" y="42359"/>
                  </a:lnTo>
                  <a:lnTo>
                    <a:pt x="65260" y="42359"/>
                  </a:lnTo>
                  <a:lnTo>
                    <a:pt x="66457" y="41461"/>
                  </a:lnTo>
                  <a:lnTo>
                    <a:pt x="66906" y="41162"/>
                  </a:lnTo>
                  <a:lnTo>
                    <a:pt x="67206" y="41910"/>
                  </a:lnTo>
                  <a:lnTo>
                    <a:pt x="66607" y="42359"/>
                  </a:lnTo>
                  <a:lnTo>
                    <a:pt x="65709" y="43107"/>
                  </a:lnTo>
                  <a:lnTo>
                    <a:pt x="65858" y="43107"/>
                  </a:lnTo>
                  <a:lnTo>
                    <a:pt x="66308" y="42808"/>
                  </a:lnTo>
                  <a:lnTo>
                    <a:pt x="66757" y="42509"/>
                  </a:lnTo>
                  <a:lnTo>
                    <a:pt x="67206" y="42209"/>
                  </a:lnTo>
                  <a:lnTo>
                    <a:pt x="67505" y="42958"/>
                  </a:lnTo>
                  <a:lnTo>
                    <a:pt x="67206" y="43257"/>
                  </a:lnTo>
                  <a:lnTo>
                    <a:pt x="66757" y="43556"/>
                  </a:lnTo>
                  <a:lnTo>
                    <a:pt x="66308" y="44006"/>
                  </a:lnTo>
                  <a:lnTo>
                    <a:pt x="66457" y="44006"/>
                  </a:lnTo>
                  <a:lnTo>
                    <a:pt x="67505" y="43257"/>
                  </a:lnTo>
                  <a:lnTo>
                    <a:pt x="67804" y="43856"/>
                  </a:lnTo>
                  <a:lnTo>
                    <a:pt x="66906" y="44754"/>
                  </a:lnTo>
                  <a:lnTo>
                    <a:pt x="66906" y="44904"/>
                  </a:lnTo>
                  <a:lnTo>
                    <a:pt x="67505" y="44455"/>
                  </a:lnTo>
                  <a:lnTo>
                    <a:pt x="67954" y="44155"/>
                  </a:lnTo>
                  <a:lnTo>
                    <a:pt x="67954" y="44305"/>
                  </a:lnTo>
                  <a:lnTo>
                    <a:pt x="68104" y="44754"/>
                  </a:lnTo>
                  <a:lnTo>
                    <a:pt x="67954" y="45053"/>
                  </a:lnTo>
                  <a:lnTo>
                    <a:pt x="67505" y="45353"/>
                  </a:lnTo>
                  <a:lnTo>
                    <a:pt x="67355" y="45652"/>
                  </a:lnTo>
                  <a:lnTo>
                    <a:pt x="67355" y="45802"/>
                  </a:lnTo>
                  <a:lnTo>
                    <a:pt x="67804" y="45502"/>
                  </a:lnTo>
                  <a:lnTo>
                    <a:pt x="68104" y="45203"/>
                  </a:lnTo>
                  <a:lnTo>
                    <a:pt x="68253" y="45053"/>
                  </a:lnTo>
                  <a:lnTo>
                    <a:pt x="68253" y="45203"/>
                  </a:lnTo>
                  <a:lnTo>
                    <a:pt x="68403" y="45802"/>
                  </a:lnTo>
                  <a:lnTo>
                    <a:pt x="67954" y="46400"/>
                  </a:lnTo>
                  <a:lnTo>
                    <a:pt x="68553" y="46101"/>
                  </a:lnTo>
                  <a:lnTo>
                    <a:pt x="68702" y="46849"/>
                  </a:lnTo>
                  <a:lnTo>
                    <a:pt x="68403" y="47298"/>
                  </a:lnTo>
                  <a:lnTo>
                    <a:pt x="66906" y="46101"/>
                  </a:lnTo>
                  <a:lnTo>
                    <a:pt x="66158" y="45353"/>
                  </a:lnTo>
                  <a:lnTo>
                    <a:pt x="57776" y="38018"/>
                  </a:lnTo>
                  <a:lnTo>
                    <a:pt x="61069" y="35773"/>
                  </a:lnTo>
                  <a:lnTo>
                    <a:pt x="64511" y="33678"/>
                  </a:lnTo>
                  <a:close/>
                  <a:moveTo>
                    <a:pt x="145038" y="33678"/>
                  </a:moveTo>
                  <a:lnTo>
                    <a:pt x="148331" y="35773"/>
                  </a:lnTo>
                  <a:lnTo>
                    <a:pt x="151624" y="38018"/>
                  </a:lnTo>
                  <a:lnTo>
                    <a:pt x="143242" y="45353"/>
                  </a:lnTo>
                  <a:lnTo>
                    <a:pt x="142494" y="46101"/>
                  </a:lnTo>
                  <a:lnTo>
                    <a:pt x="141147" y="47298"/>
                  </a:lnTo>
                  <a:lnTo>
                    <a:pt x="140698" y="46849"/>
                  </a:lnTo>
                  <a:lnTo>
                    <a:pt x="140997" y="46101"/>
                  </a:lnTo>
                  <a:lnTo>
                    <a:pt x="141446" y="46400"/>
                  </a:lnTo>
                  <a:lnTo>
                    <a:pt x="140997" y="45802"/>
                  </a:lnTo>
                  <a:lnTo>
                    <a:pt x="141147" y="45203"/>
                  </a:lnTo>
                  <a:lnTo>
                    <a:pt x="141296" y="45053"/>
                  </a:lnTo>
                  <a:lnTo>
                    <a:pt x="141296" y="45203"/>
                  </a:lnTo>
                  <a:lnTo>
                    <a:pt x="141895" y="45652"/>
                  </a:lnTo>
                  <a:lnTo>
                    <a:pt x="142045" y="45802"/>
                  </a:lnTo>
                  <a:lnTo>
                    <a:pt x="142194" y="45652"/>
                  </a:lnTo>
                  <a:lnTo>
                    <a:pt x="141895" y="45353"/>
                  </a:lnTo>
                  <a:lnTo>
                    <a:pt x="141446" y="45053"/>
                  </a:lnTo>
                  <a:lnTo>
                    <a:pt x="141296" y="44754"/>
                  </a:lnTo>
                  <a:lnTo>
                    <a:pt x="141596" y="44305"/>
                  </a:lnTo>
                  <a:lnTo>
                    <a:pt x="141596" y="44155"/>
                  </a:lnTo>
                  <a:lnTo>
                    <a:pt x="142194" y="44754"/>
                  </a:lnTo>
                  <a:lnTo>
                    <a:pt x="142494" y="44904"/>
                  </a:lnTo>
                  <a:lnTo>
                    <a:pt x="142643" y="44754"/>
                  </a:lnTo>
                  <a:lnTo>
                    <a:pt x="141596" y="43856"/>
                  </a:lnTo>
                  <a:lnTo>
                    <a:pt x="141895" y="43257"/>
                  </a:lnTo>
                  <a:lnTo>
                    <a:pt x="142045" y="43257"/>
                  </a:lnTo>
                  <a:lnTo>
                    <a:pt x="143093" y="44006"/>
                  </a:lnTo>
                  <a:lnTo>
                    <a:pt x="143093" y="44006"/>
                  </a:lnTo>
                  <a:lnTo>
                    <a:pt x="142643" y="43556"/>
                  </a:lnTo>
                  <a:lnTo>
                    <a:pt x="142344" y="43257"/>
                  </a:lnTo>
                  <a:lnTo>
                    <a:pt x="141895" y="42958"/>
                  </a:lnTo>
                  <a:lnTo>
                    <a:pt x="142194" y="42209"/>
                  </a:lnTo>
                  <a:lnTo>
                    <a:pt x="142643" y="42509"/>
                  </a:lnTo>
                  <a:lnTo>
                    <a:pt x="143093" y="42808"/>
                  </a:lnTo>
                  <a:lnTo>
                    <a:pt x="143691" y="43107"/>
                  </a:lnTo>
                  <a:lnTo>
                    <a:pt x="142793" y="42359"/>
                  </a:lnTo>
                  <a:lnTo>
                    <a:pt x="142344" y="41910"/>
                  </a:lnTo>
                  <a:lnTo>
                    <a:pt x="142494" y="41162"/>
                  </a:lnTo>
                  <a:lnTo>
                    <a:pt x="143093" y="41461"/>
                  </a:lnTo>
                  <a:lnTo>
                    <a:pt x="144140" y="42359"/>
                  </a:lnTo>
                  <a:lnTo>
                    <a:pt x="144290" y="42359"/>
                  </a:lnTo>
                  <a:lnTo>
                    <a:pt x="144290" y="42209"/>
                  </a:lnTo>
                  <a:lnTo>
                    <a:pt x="143691" y="41611"/>
                  </a:lnTo>
                  <a:lnTo>
                    <a:pt x="142943" y="41162"/>
                  </a:lnTo>
                  <a:lnTo>
                    <a:pt x="142643" y="40862"/>
                  </a:lnTo>
                  <a:lnTo>
                    <a:pt x="142943" y="40114"/>
                  </a:lnTo>
                  <a:lnTo>
                    <a:pt x="143093" y="40264"/>
                  </a:lnTo>
                  <a:lnTo>
                    <a:pt x="144889" y="41461"/>
                  </a:lnTo>
                  <a:lnTo>
                    <a:pt x="144290" y="40862"/>
                  </a:lnTo>
                  <a:lnTo>
                    <a:pt x="143691" y="40264"/>
                  </a:lnTo>
                  <a:lnTo>
                    <a:pt x="142943" y="39964"/>
                  </a:lnTo>
                  <a:lnTo>
                    <a:pt x="143242" y="39066"/>
                  </a:lnTo>
                  <a:lnTo>
                    <a:pt x="143991" y="39515"/>
                  </a:lnTo>
                  <a:lnTo>
                    <a:pt x="144739" y="40114"/>
                  </a:lnTo>
                  <a:lnTo>
                    <a:pt x="145487" y="40563"/>
                  </a:lnTo>
                  <a:lnTo>
                    <a:pt x="145487" y="40413"/>
                  </a:lnTo>
                  <a:lnTo>
                    <a:pt x="144889" y="39815"/>
                  </a:lnTo>
                  <a:lnTo>
                    <a:pt x="144290" y="39365"/>
                  </a:lnTo>
                  <a:lnTo>
                    <a:pt x="143392" y="38767"/>
                  </a:lnTo>
                  <a:lnTo>
                    <a:pt x="143691" y="37569"/>
                  </a:lnTo>
                  <a:lnTo>
                    <a:pt x="144589" y="38168"/>
                  </a:lnTo>
                  <a:lnTo>
                    <a:pt x="145936" y="39216"/>
                  </a:lnTo>
                  <a:lnTo>
                    <a:pt x="145936" y="39066"/>
                  </a:lnTo>
                  <a:lnTo>
                    <a:pt x="145487" y="38467"/>
                  </a:lnTo>
                  <a:lnTo>
                    <a:pt x="144889" y="38018"/>
                  </a:lnTo>
                  <a:lnTo>
                    <a:pt x="143841" y="37270"/>
                  </a:lnTo>
                  <a:lnTo>
                    <a:pt x="144140" y="36372"/>
                  </a:lnTo>
                  <a:lnTo>
                    <a:pt x="145188" y="37270"/>
                  </a:lnTo>
                  <a:lnTo>
                    <a:pt x="145936" y="37869"/>
                  </a:lnTo>
                  <a:lnTo>
                    <a:pt x="146834" y="38318"/>
                  </a:lnTo>
                  <a:lnTo>
                    <a:pt x="146834" y="38168"/>
                  </a:lnTo>
                  <a:lnTo>
                    <a:pt x="146086" y="37569"/>
                  </a:lnTo>
                  <a:lnTo>
                    <a:pt x="145338" y="36971"/>
                  </a:lnTo>
                  <a:lnTo>
                    <a:pt x="144140" y="36222"/>
                  </a:lnTo>
                  <a:lnTo>
                    <a:pt x="144440" y="35324"/>
                  </a:lnTo>
                  <a:lnTo>
                    <a:pt x="145487" y="36073"/>
                  </a:lnTo>
                  <a:lnTo>
                    <a:pt x="147134" y="37120"/>
                  </a:lnTo>
                  <a:lnTo>
                    <a:pt x="147283" y="37120"/>
                  </a:lnTo>
                  <a:lnTo>
                    <a:pt x="147283" y="36971"/>
                  </a:lnTo>
                  <a:lnTo>
                    <a:pt x="146535" y="36372"/>
                  </a:lnTo>
                  <a:lnTo>
                    <a:pt x="145936" y="35923"/>
                  </a:lnTo>
                  <a:lnTo>
                    <a:pt x="144589" y="35025"/>
                  </a:lnTo>
                  <a:lnTo>
                    <a:pt x="144889" y="34127"/>
                  </a:lnTo>
                  <a:lnTo>
                    <a:pt x="145787" y="34725"/>
                  </a:lnTo>
                  <a:lnTo>
                    <a:pt x="147882" y="35923"/>
                  </a:lnTo>
                  <a:lnTo>
                    <a:pt x="147134" y="35174"/>
                  </a:lnTo>
                  <a:lnTo>
                    <a:pt x="146236" y="34576"/>
                  </a:lnTo>
                  <a:lnTo>
                    <a:pt x="145038" y="33827"/>
                  </a:lnTo>
                  <a:lnTo>
                    <a:pt x="145038" y="33678"/>
                  </a:lnTo>
                  <a:close/>
                  <a:moveTo>
                    <a:pt x="140548" y="46999"/>
                  </a:moveTo>
                  <a:lnTo>
                    <a:pt x="140997" y="47448"/>
                  </a:lnTo>
                  <a:lnTo>
                    <a:pt x="140249" y="48047"/>
                  </a:lnTo>
                  <a:lnTo>
                    <a:pt x="140249" y="48047"/>
                  </a:lnTo>
                  <a:lnTo>
                    <a:pt x="140548" y="46999"/>
                  </a:lnTo>
                  <a:close/>
                  <a:moveTo>
                    <a:pt x="68852" y="46999"/>
                  </a:moveTo>
                  <a:lnTo>
                    <a:pt x="69151" y="48047"/>
                  </a:lnTo>
                  <a:lnTo>
                    <a:pt x="69151" y="48047"/>
                  </a:lnTo>
                  <a:lnTo>
                    <a:pt x="68403" y="47448"/>
                  </a:lnTo>
                  <a:lnTo>
                    <a:pt x="68852" y="46999"/>
                  </a:lnTo>
                  <a:close/>
                  <a:moveTo>
                    <a:pt x="96094" y="53286"/>
                  </a:moveTo>
                  <a:lnTo>
                    <a:pt x="95046" y="60620"/>
                  </a:lnTo>
                  <a:lnTo>
                    <a:pt x="94896" y="60620"/>
                  </a:lnTo>
                  <a:lnTo>
                    <a:pt x="93100" y="53884"/>
                  </a:lnTo>
                  <a:lnTo>
                    <a:pt x="96094" y="53286"/>
                  </a:lnTo>
                  <a:close/>
                  <a:moveTo>
                    <a:pt x="113007" y="53286"/>
                  </a:moveTo>
                  <a:lnTo>
                    <a:pt x="116150" y="53884"/>
                  </a:lnTo>
                  <a:lnTo>
                    <a:pt x="114803" y="60620"/>
                  </a:lnTo>
                  <a:lnTo>
                    <a:pt x="114055" y="60470"/>
                  </a:lnTo>
                  <a:lnTo>
                    <a:pt x="113007" y="53286"/>
                  </a:lnTo>
                  <a:close/>
                  <a:moveTo>
                    <a:pt x="110313" y="35174"/>
                  </a:moveTo>
                  <a:lnTo>
                    <a:pt x="114654" y="35624"/>
                  </a:lnTo>
                  <a:lnTo>
                    <a:pt x="118994" y="36372"/>
                  </a:lnTo>
                  <a:lnTo>
                    <a:pt x="118994" y="43257"/>
                  </a:lnTo>
                  <a:lnTo>
                    <a:pt x="122437" y="37270"/>
                  </a:lnTo>
                  <a:lnTo>
                    <a:pt x="127077" y="38617"/>
                  </a:lnTo>
                  <a:lnTo>
                    <a:pt x="131717" y="40413"/>
                  </a:lnTo>
                  <a:lnTo>
                    <a:pt x="136058" y="42359"/>
                  </a:lnTo>
                  <a:lnTo>
                    <a:pt x="140398" y="44754"/>
                  </a:lnTo>
                  <a:lnTo>
                    <a:pt x="138153" y="51190"/>
                  </a:lnTo>
                  <a:lnTo>
                    <a:pt x="138153" y="51190"/>
                  </a:lnTo>
                  <a:lnTo>
                    <a:pt x="143392" y="46700"/>
                  </a:lnTo>
                  <a:lnTo>
                    <a:pt x="145637" y="48197"/>
                  </a:lnTo>
                  <a:lnTo>
                    <a:pt x="147733" y="49843"/>
                  </a:lnTo>
                  <a:lnTo>
                    <a:pt x="149828" y="51489"/>
                  </a:lnTo>
                  <a:lnTo>
                    <a:pt x="151774" y="53286"/>
                  </a:lnTo>
                  <a:lnTo>
                    <a:pt x="138902" y="63164"/>
                  </a:lnTo>
                  <a:lnTo>
                    <a:pt x="136207" y="61069"/>
                  </a:lnTo>
                  <a:lnTo>
                    <a:pt x="133513" y="59273"/>
                  </a:lnTo>
                  <a:lnTo>
                    <a:pt x="135609" y="55980"/>
                  </a:lnTo>
                  <a:lnTo>
                    <a:pt x="136357" y="55980"/>
                  </a:lnTo>
                  <a:lnTo>
                    <a:pt x="137105" y="55830"/>
                  </a:lnTo>
                  <a:lnTo>
                    <a:pt x="137704" y="55231"/>
                  </a:lnTo>
                  <a:lnTo>
                    <a:pt x="138153" y="54483"/>
                  </a:lnTo>
                  <a:lnTo>
                    <a:pt x="138303" y="54034"/>
                  </a:lnTo>
                  <a:lnTo>
                    <a:pt x="138303" y="53735"/>
                  </a:lnTo>
                  <a:lnTo>
                    <a:pt x="138003" y="52837"/>
                  </a:lnTo>
                  <a:lnTo>
                    <a:pt x="137554" y="52238"/>
                  </a:lnTo>
                  <a:lnTo>
                    <a:pt x="137255" y="51938"/>
                  </a:lnTo>
                  <a:lnTo>
                    <a:pt x="136806" y="51789"/>
                  </a:lnTo>
                  <a:lnTo>
                    <a:pt x="136357" y="51639"/>
                  </a:lnTo>
                  <a:lnTo>
                    <a:pt x="135908" y="51639"/>
                  </a:lnTo>
                  <a:lnTo>
                    <a:pt x="135160" y="51789"/>
                  </a:lnTo>
                  <a:lnTo>
                    <a:pt x="134411" y="52388"/>
                  </a:lnTo>
                  <a:lnTo>
                    <a:pt x="134261" y="52687"/>
                  </a:lnTo>
                  <a:lnTo>
                    <a:pt x="133962" y="53136"/>
                  </a:lnTo>
                  <a:lnTo>
                    <a:pt x="133962" y="53735"/>
                  </a:lnTo>
                  <a:lnTo>
                    <a:pt x="133962" y="54483"/>
                  </a:lnTo>
                  <a:lnTo>
                    <a:pt x="134261" y="55082"/>
                  </a:lnTo>
                  <a:lnTo>
                    <a:pt x="134711" y="55531"/>
                  </a:lnTo>
                  <a:lnTo>
                    <a:pt x="132765" y="58824"/>
                  </a:lnTo>
                  <a:lnTo>
                    <a:pt x="129172" y="56728"/>
                  </a:lnTo>
                  <a:lnTo>
                    <a:pt x="125430" y="54932"/>
                  </a:lnTo>
                  <a:lnTo>
                    <a:pt x="121539" y="53585"/>
                  </a:lnTo>
                  <a:lnTo>
                    <a:pt x="117348" y="52388"/>
                  </a:lnTo>
                  <a:lnTo>
                    <a:pt x="118246" y="48346"/>
                  </a:lnTo>
                  <a:lnTo>
                    <a:pt x="118994" y="48047"/>
                  </a:lnTo>
                  <a:lnTo>
                    <a:pt x="119743" y="47598"/>
                  </a:lnTo>
                  <a:lnTo>
                    <a:pt x="120192" y="46999"/>
                  </a:lnTo>
                  <a:lnTo>
                    <a:pt x="120341" y="46101"/>
                  </a:lnTo>
                  <a:lnTo>
                    <a:pt x="120341" y="45652"/>
                  </a:lnTo>
                  <a:lnTo>
                    <a:pt x="120192" y="45203"/>
                  </a:lnTo>
                  <a:lnTo>
                    <a:pt x="119743" y="44604"/>
                  </a:lnTo>
                  <a:lnTo>
                    <a:pt x="118994" y="44155"/>
                  </a:lnTo>
                  <a:lnTo>
                    <a:pt x="118545" y="44006"/>
                  </a:lnTo>
                  <a:lnTo>
                    <a:pt x="118096" y="43856"/>
                  </a:lnTo>
                  <a:lnTo>
                    <a:pt x="117647" y="44006"/>
                  </a:lnTo>
                  <a:lnTo>
                    <a:pt x="117198" y="44155"/>
                  </a:lnTo>
                  <a:lnTo>
                    <a:pt x="116599" y="44604"/>
                  </a:lnTo>
                  <a:lnTo>
                    <a:pt x="116150" y="45203"/>
                  </a:lnTo>
                  <a:lnTo>
                    <a:pt x="116001" y="45652"/>
                  </a:lnTo>
                  <a:lnTo>
                    <a:pt x="115851" y="46101"/>
                  </a:lnTo>
                  <a:lnTo>
                    <a:pt x="116001" y="46849"/>
                  </a:lnTo>
                  <a:lnTo>
                    <a:pt x="116300" y="47298"/>
                  </a:lnTo>
                  <a:lnTo>
                    <a:pt x="116749" y="47897"/>
                  </a:lnTo>
                  <a:lnTo>
                    <a:pt x="117348" y="48197"/>
                  </a:lnTo>
                  <a:lnTo>
                    <a:pt x="116450" y="52238"/>
                  </a:lnTo>
                  <a:lnTo>
                    <a:pt x="112708" y="51489"/>
                  </a:lnTo>
                  <a:lnTo>
                    <a:pt x="110313" y="35174"/>
                  </a:lnTo>
                  <a:close/>
                  <a:moveTo>
                    <a:pt x="98488" y="35174"/>
                  </a:moveTo>
                  <a:lnTo>
                    <a:pt x="96243" y="51489"/>
                  </a:lnTo>
                  <a:lnTo>
                    <a:pt x="92651" y="52238"/>
                  </a:lnTo>
                  <a:lnTo>
                    <a:pt x="91453" y="48346"/>
                  </a:lnTo>
                  <a:lnTo>
                    <a:pt x="92052" y="47747"/>
                  </a:lnTo>
                  <a:lnTo>
                    <a:pt x="92501" y="46999"/>
                  </a:lnTo>
                  <a:lnTo>
                    <a:pt x="92501" y="46251"/>
                  </a:lnTo>
                  <a:lnTo>
                    <a:pt x="92352" y="45353"/>
                  </a:lnTo>
                  <a:lnTo>
                    <a:pt x="92052" y="45053"/>
                  </a:lnTo>
                  <a:lnTo>
                    <a:pt x="91753" y="44754"/>
                  </a:lnTo>
                  <a:lnTo>
                    <a:pt x="91004" y="44305"/>
                  </a:lnTo>
                  <a:lnTo>
                    <a:pt x="90256" y="44155"/>
                  </a:lnTo>
                  <a:lnTo>
                    <a:pt x="89807" y="44305"/>
                  </a:lnTo>
                  <a:lnTo>
                    <a:pt x="89358" y="44455"/>
                  </a:lnTo>
                  <a:lnTo>
                    <a:pt x="88909" y="44604"/>
                  </a:lnTo>
                  <a:lnTo>
                    <a:pt x="88610" y="44904"/>
                  </a:lnTo>
                  <a:lnTo>
                    <a:pt x="88310" y="45652"/>
                  </a:lnTo>
                  <a:lnTo>
                    <a:pt x="88161" y="46550"/>
                  </a:lnTo>
                  <a:lnTo>
                    <a:pt x="88161" y="46999"/>
                  </a:lnTo>
                  <a:lnTo>
                    <a:pt x="88310" y="47448"/>
                  </a:lnTo>
                  <a:lnTo>
                    <a:pt x="88759" y="47897"/>
                  </a:lnTo>
                  <a:lnTo>
                    <a:pt x="89208" y="48346"/>
                  </a:lnTo>
                  <a:lnTo>
                    <a:pt x="89807" y="48496"/>
                  </a:lnTo>
                  <a:lnTo>
                    <a:pt x="90555" y="48646"/>
                  </a:lnTo>
                  <a:lnTo>
                    <a:pt x="91603" y="52537"/>
                  </a:lnTo>
                  <a:lnTo>
                    <a:pt x="87412" y="53735"/>
                  </a:lnTo>
                  <a:lnTo>
                    <a:pt x="83521" y="55231"/>
                  </a:lnTo>
                  <a:lnTo>
                    <a:pt x="79629" y="57028"/>
                  </a:lnTo>
                  <a:lnTo>
                    <a:pt x="75887" y="59273"/>
                  </a:lnTo>
                  <a:lnTo>
                    <a:pt x="73941" y="55680"/>
                  </a:lnTo>
                  <a:lnTo>
                    <a:pt x="74390" y="54932"/>
                  </a:lnTo>
                  <a:lnTo>
                    <a:pt x="74540" y="54034"/>
                  </a:lnTo>
                  <a:lnTo>
                    <a:pt x="74240" y="53286"/>
                  </a:lnTo>
                  <a:lnTo>
                    <a:pt x="73791" y="52537"/>
                  </a:lnTo>
                  <a:lnTo>
                    <a:pt x="73492" y="52238"/>
                  </a:lnTo>
                  <a:lnTo>
                    <a:pt x="73043" y="52088"/>
                  </a:lnTo>
                  <a:lnTo>
                    <a:pt x="72295" y="51938"/>
                  </a:lnTo>
                  <a:lnTo>
                    <a:pt x="71397" y="52088"/>
                  </a:lnTo>
                  <a:lnTo>
                    <a:pt x="71097" y="52388"/>
                  </a:lnTo>
                  <a:lnTo>
                    <a:pt x="70648" y="52687"/>
                  </a:lnTo>
                  <a:lnTo>
                    <a:pt x="70499" y="52986"/>
                  </a:lnTo>
                  <a:lnTo>
                    <a:pt x="70199" y="53286"/>
                  </a:lnTo>
                  <a:lnTo>
                    <a:pt x="70049" y="54184"/>
                  </a:lnTo>
                  <a:lnTo>
                    <a:pt x="70199" y="55082"/>
                  </a:lnTo>
                  <a:lnTo>
                    <a:pt x="70499" y="55381"/>
                  </a:lnTo>
                  <a:lnTo>
                    <a:pt x="70798" y="55680"/>
                  </a:lnTo>
                  <a:lnTo>
                    <a:pt x="71247" y="56129"/>
                  </a:lnTo>
                  <a:lnTo>
                    <a:pt x="71846" y="56279"/>
                  </a:lnTo>
                  <a:lnTo>
                    <a:pt x="72444" y="56429"/>
                  </a:lnTo>
                  <a:lnTo>
                    <a:pt x="73043" y="56279"/>
                  </a:lnTo>
                  <a:lnTo>
                    <a:pt x="75139" y="59722"/>
                  </a:lnTo>
                  <a:lnTo>
                    <a:pt x="72444" y="61668"/>
                  </a:lnTo>
                  <a:lnTo>
                    <a:pt x="69750" y="63763"/>
                  </a:lnTo>
                  <a:lnTo>
                    <a:pt x="56728" y="54184"/>
                  </a:lnTo>
                  <a:lnTo>
                    <a:pt x="58824" y="52088"/>
                  </a:lnTo>
                  <a:lnTo>
                    <a:pt x="61218" y="50142"/>
                  </a:lnTo>
                  <a:lnTo>
                    <a:pt x="63613" y="48346"/>
                  </a:lnTo>
                  <a:lnTo>
                    <a:pt x="66008" y="46550"/>
                  </a:lnTo>
                  <a:lnTo>
                    <a:pt x="71247" y="51190"/>
                  </a:lnTo>
                  <a:lnTo>
                    <a:pt x="71247" y="51190"/>
                  </a:lnTo>
                  <a:lnTo>
                    <a:pt x="69151" y="44754"/>
                  </a:lnTo>
                  <a:lnTo>
                    <a:pt x="73342" y="42359"/>
                  </a:lnTo>
                  <a:lnTo>
                    <a:pt x="77683" y="40264"/>
                  </a:lnTo>
                  <a:lnTo>
                    <a:pt x="82323" y="38617"/>
                  </a:lnTo>
                  <a:lnTo>
                    <a:pt x="86963" y="37120"/>
                  </a:lnTo>
                  <a:lnTo>
                    <a:pt x="90406" y="43257"/>
                  </a:lnTo>
                  <a:lnTo>
                    <a:pt x="90555" y="36372"/>
                  </a:lnTo>
                  <a:lnTo>
                    <a:pt x="94447" y="35624"/>
                  </a:lnTo>
                  <a:lnTo>
                    <a:pt x="98488" y="35174"/>
                  </a:lnTo>
                  <a:close/>
                  <a:moveTo>
                    <a:pt x="56878" y="38467"/>
                  </a:moveTo>
                  <a:lnTo>
                    <a:pt x="65260" y="45951"/>
                  </a:lnTo>
                  <a:lnTo>
                    <a:pt x="62865" y="47747"/>
                  </a:lnTo>
                  <a:lnTo>
                    <a:pt x="60470" y="49544"/>
                  </a:lnTo>
                  <a:lnTo>
                    <a:pt x="58075" y="51489"/>
                  </a:lnTo>
                  <a:lnTo>
                    <a:pt x="55830" y="53585"/>
                  </a:lnTo>
                  <a:lnTo>
                    <a:pt x="48196" y="47897"/>
                  </a:lnTo>
                  <a:lnTo>
                    <a:pt x="47298" y="48646"/>
                  </a:lnTo>
                  <a:lnTo>
                    <a:pt x="53136" y="56279"/>
                  </a:lnTo>
                  <a:lnTo>
                    <a:pt x="51040" y="58524"/>
                  </a:lnTo>
                  <a:lnTo>
                    <a:pt x="49244" y="60770"/>
                  </a:lnTo>
                  <a:lnTo>
                    <a:pt x="47448" y="63164"/>
                  </a:lnTo>
                  <a:lnTo>
                    <a:pt x="45802" y="65559"/>
                  </a:lnTo>
                  <a:lnTo>
                    <a:pt x="38018" y="57477"/>
                  </a:lnTo>
                  <a:lnTo>
                    <a:pt x="40114" y="54782"/>
                  </a:lnTo>
                  <a:lnTo>
                    <a:pt x="42209" y="52238"/>
                  </a:lnTo>
                  <a:lnTo>
                    <a:pt x="44454" y="49693"/>
                  </a:lnTo>
                  <a:lnTo>
                    <a:pt x="46700" y="47298"/>
                  </a:lnTo>
                  <a:lnTo>
                    <a:pt x="49094" y="44904"/>
                  </a:lnTo>
                  <a:lnTo>
                    <a:pt x="51639" y="42658"/>
                  </a:lnTo>
                  <a:lnTo>
                    <a:pt x="54184" y="40563"/>
                  </a:lnTo>
                  <a:lnTo>
                    <a:pt x="56878" y="38467"/>
                  </a:lnTo>
                  <a:close/>
                  <a:moveTo>
                    <a:pt x="152522" y="38617"/>
                  </a:moveTo>
                  <a:lnTo>
                    <a:pt x="155216" y="40563"/>
                  </a:lnTo>
                  <a:lnTo>
                    <a:pt x="157761" y="42658"/>
                  </a:lnTo>
                  <a:lnTo>
                    <a:pt x="160306" y="44904"/>
                  </a:lnTo>
                  <a:lnTo>
                    <a:pt x="162700" y="47298"/>
                  </a:lnTo>
                  <a:lnTo>
                    <a:pt x="164946" y="49693"/>
                  </a:lnTo>
                  <a:lnTo>
                    <a:pt x="167191" y="52238"/>
                  </a:lnTo>
                  <a:lnTo>
                    <a:pt x="169286" y="54932"/>
                  </a:lnTo>
                  <a:lnTo>
                    <a:pt x="171382" y="57626"/>
                  </a:lnTo>
                  <a:lnTo>
                    <a:pt x="163748" y="65559"/>
                  </a:lnTo>
                  <a:lnTo>
                    <a:pt x="161802" y="62865"/>
                  </a:lnTo>
                  <a:lnTo>
                    <a:pt x="159707" y="60320"/>
                  </a:lnTo>
                  <a:lnTo>
                    <a:pt x="157611" y="57776"/>
                  </a:lnTo>
                  <a:lnTo>
                    <a:pt x="155366" y="55381"/>
                  </a:lnTo>
                  <a:lnTo>
                    <a:pt x="161054" y="47897"/>
                  </a:lnTo>
                  <a:lnTo>
                    <a:pt x="160156" y="46999"/>
                  </a:lnTo>
                  <a:lnTo>
                    <a:pt x="152672" y="52687"/>
                  </a:lnTo>
                  <a:lnTo>
                    <a:pt x="150576" y="50891"/>
                  </a:lnTo>
                  <a:lnTo>
                    <a:pt x="148481" y="49095"/>
                  </a:lnTo>
                  <a:lnTo>
                    <a:pt x="146385" y="47448"/>
                  </a:lnTo>
                  <a:lnTo>
                    <a:pt x="144140" y="45951"/>
                  </a:lnTo>
                  <a:lnTo>
                    <a:pt x="152522" y="38617"/>
                  </a:lnTo>
                  <a:close/>
                  <a:moveTo>
                    <a:pt x="117048" y="54184"/>
                  </a:moveTo>
                  <a:lnTo>
                    <a:pt x="120940" y="55231"/>
                  </a:lnTo>
                  <a:lnTo>
                    <a:pt x="124682" y="56579"/>
                  </a:lnTo>
                  <a:lnTo>
                    <a:pt x="128424" y="58375"/>
                  </a:lnTo>
                  <a:lnTo>
                    <a:pt x="131867" y="60320"/>
                  </a:lnTo>
                  <a:lnTo>
                    <a:pt x="128274" y="66158"/>
                  </a:lnTo>
                  <a:lnTo>
                    <a:pt x="125281" y="64511"/>
                  </a:lnTo>
                  <a:lnTo>
                    <a:pt x="122287" y="63015"/>
                  </a:lnTo>
                  <a:lnTo>
                    <a:pt x="118994" y="61817"/>
                  </a:lnTo>
                  <a:lnTo>
                    <a:pt x="115701" y="60919"/>
                  </a:lnTo>
                  <a:lnTo>
                    <a:pt x="117048" y="54184"/>
                  </a:lnTo>
                  <a:close/>
                  <a:moveTo>
                    <a:pt x="92052" y="54184"/>
                  </a:moveTo>
                  <a:lnTo>
                    <a:pt x="93998" y="60770"/>
                  </a:lnTo>
                  <a:lnTo>
                    <a:pt x="90406" y="61817"/>
                  </a:lnTo>
                  <a:lnTo>
                    <a:pt x="86813" y="63164"/>
                  </a:lnTo>
                  <a:lnTo>
                    <a:pt x="83521" y="64811"/>
                  </a:lnTo>
                  <a:lnTo>
                    <a:pt x="80228" y="66757"/>
                  </a:lnTo>
                  <a:lnTo>
                    <a:pt x="76785" y="60770"/>
                  </a:lnTo>
                  <a:lnTo>
                    <a:pt x="80377" y="58674"/>
                  </a:lnTo>
                  <a:lnTo>
                    <a:pt x="84119" y="56878"/>
                  </a:lnTo>
                  <a:lnTo>
                    <a:pt x="88011" y="55381"/>
                  </a:lnTo>
                  <a:lnTo>
                    <a:pt x="92052" y="54184"/>
                  </a:lnTo>
                  <a:close/>
                  <a:moveTo>
                    <a:pt x="132615" y="60770"/>
                  </a:moveTo>
                  <a:lnTo>
                    <a:pt x="135160" y="62416"/>
                  </a:lnTo>
                  <a:lnTo>
                    <a:pt x="137405" y="64212"/>
                  </a:lnTo>
                  <a:lnTo>
                    <a:pt x="131717" y="68553"/>
                  </a:lnTo>
                  <a:lnTo>
                    <a:pt x="129172" y="66607"/>
                  </a:lnTo>
                  <a:lnTo>
                    <a:pt x="132615" y="60770"/>
                  </a:lnTo>
                  <a:close/>
                  <a:moveTo>
                    <a:pt x="37569" y="58375"/>
                  </a:moveTo>
                  <a:lnTo>
                    <a:pt x="38168" y="59123"/>
                  </a:lnTo>
                  <a:lnTo>
                    <a:pt x="37420" y="60320"/>
                  </a:lnTo>
                  <a:lnTo>
                    <a:pt x="36971" y="61219"/>
                  </a:lnTo>
                  <a:lnTo>
                    <a:pt x="36671" y="62117"/>
                  </a:lnTo>
                  <a:lnTo>
                    <a:pt x="37719" y="60470"/>
                  </a:lnTo>
                  <a:lnTo>
                    <a:pt x="38467" y="59273"/>
                  </a:lnTo>
                  <a:lnTo>
                    <a:pt x="39066" y="60021"/>
                  </a:lnTo>
                  <a:lnTo>
                    <a:pt x="38318" y="61219"/>
                  </a:lnTo>
                  <a:lnTo>
                    <a:pt x="37869" y="62117"/>
                  </a:lnTo>
                  <a:lnTo>
                    <a:pt x="37569" y="63015"/>
                  </a:lnTo>
                  <a:lnTo>
                    <a:pt x="37569" y="63015"/>
                  </a:lnTo>
                  <a:lnTo>
                    <a:pt x="38168" y="62266"/>
                  </a:lnTo>
                  <a:lnTo>
                    <a:pt x="38617" y="61368"/>
                  </a:lnTo>
                  <a:lnTo>
                    <a:pt x="39216" y="60171"/>
                  </a:lnTo>
                  <a:lnTo>
                    <a:pt x="39814" y="60770"/>
                  </a:lnTo>
                  <a:lnTo>
                    <a:pt x="39066" y="62117"/>
                  </a:lnTo>
                  <a:lnTo>
                    <a:pt x="38916" y="62715"/>
                  </a:lnTo>
                  <a:lnTo>
                    <a:pt x="38617" y="63314"/>
                  </a:lnTo>
                  <a:lnTo>
                    <a:pt x="38767" y="63464"/>
                  </a:lnTo>
                  <a:lnTo>
                    <a:pt x="39665" y="61967"/>
                  </a:lnTo>
                  <a:lnTo>
                    <a:pt x="40114" y="61069"/>
                  </a:lnTo>
                  <a:lnTo>
                    <a:pt x="40862" y="61967"/>
                  </a:lnTo>
                  <a:lnTo>
                    <a:pt x="40413" y="62865"/>
                  </a:lnTo>
                  <a:lnTo>
                    <a:pt x="39964" y="63613"/>
                  </a:lnTo>
                  <a:lnTo>
                    <a:pt x="39665" y="64511"/>
                  </a:lnTo>
                  <a:lnTo>
                    <a:pt x="39814" y="64511"/>
                  </a:lnTo>
                  <a:lnTo>
                    <a:pt x="40263" y="63763"/>
                  </a:lnTo>
                  <a:lnTo>
                    <a:pt x="40563" y="63015"/>
                  </a:lnTo>
                  <a:lnTo>
                    <a:pt x="41162" y="62117"/>
                  </a:lnTo>
                  <a:lnTo>
                    <a:pt x="41760" y="62865"/>
                  </a:lnTo>
                  <a:lnTo>
                    <a:pt x="41311" y="63613"/>
                  </a:lnTo>
                  <a:lnTo>
                    <a:pt x="40862" y="64362"/>
                  </a:lnTo>
                  <a:lnTo>
                    <a:pt x="40563" y="65110"/>
                  </a:lnTo>
                  <a:lnTo>
                    <a:pt x="40713" y="65110"/>
                  </a:lnTo>
                  <a:lnTo>
                    <a:pt x="41760" y="63314"/>
                  </a:lnTo>
                  <a:lnTo>
                    <a:pt x="41910" y="63015"/>
                  </a:lnTo>
                  <a:lnTo>
                    <a:pt x="42509" y="63613"/>
                  </a:lnTo>
                  <a:lnTo>
                    <a:pt x="42209" y="64062"/>
                  </a:lnTo>
                  <a:lnTo>
                    <a:pt x="41611" y="65559"/>
                  </a:lnTo>
                  <a:lnTo>
                    <a:pt x="41760" y="65559"/>
                  </a:lnTo>
                  <a:lnTo>
                    <a:pt x="42359" y="64212"/>
                  </a:lnTo>
                  <a:lnTo>
                    <a:pt x="42658" y="63763"/>
                  </a:lnTo>
                  <a:lnTo>
                    <a:pt x="43257" y="64362"/>
                  </a:lnTo>
                  <a:lnTo>
                    <a:pt x="42958" y="64961"/>
                  </a:lnTo>
                  <a:lnTo>
                    <a:pt x="42509" y="66008"/>
                  </a:lnTo>
                  <a:lnTo>
                    <a:pt x="43107" y="65410"/>
                  </a:lnTo>
                  <a:lnTo>
                    <a:pt x="43407" y="64511"/>
                  </a:lnTo>
                  <a:lnTo>
                    <a:pt x="44005" y="65110"/>
                  </a:lnTo>
                  <a:lnTo>
                    <a:pt x="43856" y="65410"/>
                  </a:lnTo>
                  <a:lnTo>
                    <a:pt x="43556" y="66008"/>
                  </a:lnTo>
                  <a:lnTo>
                    <a:pt x="43407" y="66457"/>
                  </a:lnTo>
                  <a:lnTo>
                    <a:pt x="43556" y="66607"/>
                  </a:lnTo>
                  <a:lnTo>
                    <a:pt x="44005" y="65559"/>
                  </a:lnTo>
                  <a:lnTo>
                    <a:pt x="44155" y="65410"/>
                  </a:lnTo>
                  <a:lnTo>
                    <a:pt x="44754" y="65859"/>
                  </a:lnTo>
                  <a:lnTo>
                    <a:pt x="44155" y="67056"/>
                  </a:lnTo>
                  <a:lnTo>
                    <a:pt x="44305" y="67206"/>
                  </a:lnTo>
                  <a:lnTo>
                    <a:pt x="44904" y="66158"/>
                  </a:lnTo>
                  <a:lnTo>
                    <a:pt x="45203" y="66457"/>
                  </a:lnTo>
                  <a:lnTo>
                    <a:pt x="45353" y="66607"/>
                  </a:lnTo>
                  <a:lnTo>
                    <a:pt x="45203" y="66757"/>
                  </a:lnTo>
                  <a:lnTo>
                    <a:pt x="45053" y="67206"/>
                  </a:lnTo>
                  <a:lnTo>
                    <a:pt x="45053" y="67655"/>
                  </a:lnTo>
                  <a:lnTo>
                    <a:pt x="45053" y="67804"/>
                  </a:lnTo>
                  <a:lnTo>
                    <a:pt x="45203" y="67804"/>
                  </a:lnTo>
                  <a:lnTo>
                    <a:pt x="45502" y="66906"/>
                  </a:lnTo>
                  <a:lnTo>
                    <a:pt x="45502" y="66757"/>
                  </a:lnTo>
                  <a:lnTo>
                    <a:pt x="45951" y="67206"/>
                  </a:lnTo>
                  <a:lnTo>
                    <a:pt x="46101" y="67355"/>
                  </a:lnTo>
                  <a:lnTo>
                    <a:pt x="45802" y="68104"/>
                  </a:lnTo>
                  <a:lnTo>
                    <a:pt x="45951" y="68104"/>
                  </a:lnTo>
                  <a:lnTo>
                    <a:pt x="46251" y="67505"/>
                  </a:lnTo>
                  <a:lnTo>
                    <a:pt x="46849" y="68104"/>
                  </a:lnTo>
                  <a:lnTo>
                    <a:pt x="46700" y="68104"/>
                  </a:lnTo>
                  <a:lnTo>
                    <a:pt x="46700" y="68702"/>
                  </a:lnTo>
                  <a:lnTo>
                    <a:pt x="45203" y="68253"/>
                  </a:lnTo>
                  <a:lnTo>
                    <a:pt x="44155" y="68104"/>
                  </a:lnTo>
                  <a:lnTo>
                    <a:pt x="33378" y="64961"/>
                  </a:lnTo>
                  <a:lnTo>
                    <a:pt x="35534" y="61368"/>
                  </a:lnTo>
                  <a:lnTo>
                    <a:pt x="35623" y="61368"/>
                  </a:lnTo>
                  <a:lnTo>
                    <a:pt x="36971" y="59422"/>
                  </a:lnTo>
                  <a:lnTo>
                    <a:pt x="37569" y="58375"/>
                  </a:lnTo>
                  <a:close/>
                  <a:moveTo>
                    <a:pt x="171831" y="58375"/>
                  </a:moveTo>
                  <a:lnTo>
                    <a:pt x="172579" y="59422"/>
                  </a:lnTo>
                  <a:lnTo>
                    <a:pt x="173777" y="61368"/>
                  </a:lnTo>
                  <a:lnTo>
                    <a:pt x="173926" y="61368"/>
                  </a:lnTo>
                  <a:lnTo>
                    <a:pt x="176022" y="64961"/>
                  </a:lnTo>
                  <a:lnTo>
                    <a:pt x="165245" y="68104"/>
                  </a:lnTo>
                  <a:lnTo>
                    <a:pt x="164197" y="68403"/>
                  </a:lnTo>
                  <a:lnTo>
                    <a:pt x="162850" y="68702"/>
                  </a:lnTo>
                  <a:lnTo>
                    <a:pt x="162700" y="68104"/>
                  </a:lnTo>
                  <a:lnTo>
                    <a:pt x="163149" y="67505"/>
                  </a:lnTo>
                  <a:lnTo>
                    <a:pt x="163449" y="68104"/>
                  </a:lnTo>
                  <a:lnTo>
                    <a:pt x="163598" y="68104"/>
                  </a:lnTo>
                  <a:lnTo>
                    <a:pt x="163449" y="67355"/>
                  </a:lnTo>
                  <a:lnTo>
                    <a:pt x="163449" y="67206"/>
                  </a:lnTo>
                  <a:lnTo>
                    <a:pt x="163898" y="66757"/>
                  </a:lnTo>
                  <a:lnTo>
                    <a:pt x="163898" y="66906"/>
                  </a:lnTo>
                  <a:lnTo>
                    <a:pt x="164347" y="67804"/>
                  </a:lnTo>
                  <a:lnTo>
                    <a:pt x="164497" y="67655"/>
                  </a:lnTo>
                  <a:lnTo>
                    <a:pt x="164347" y="67206"/>
                  </a:lnTo>
                  <a:lnTo>
                    <a:pt x="164197" y="66757"/>
                  </a:lnTo>
                  <a:lnTo>
                    <a:pt x="164047" y="66607"/>
                  </a:lnTo>
                  <a:lnTo>
                    <a:pt x="164197" y="66457"/>
                  </a:lnTo>
                  <a:lnTo>
                    <a:pt x="164497" y="66158"/>
                  </a:lnTo>
                  <a:lnTo>
                    <a:pt x="165095" y="67206"/>
                  </a:lnTo>
                  <a:lnTo>
                    <a:pt x="165245" y="67206"/>
                  </a:lnTo>
                  <a:lnTo>
                    <a:pt x="165245" y="67056"/>
                  </a:lnTo>
                  <a:lnTo>
                    <a:pt x="164796" y="65859"/>
                  </a:lnTo>
                  <a:lnTo>
                    <a:pt x="165245" y="65410"/>
                  </a:lnTo>
                  <a:lnTo>
                    <a:pt x="165395" y="65559"/>
                  </a:lnTo>
                  <a:lnTo>
                    <a:pt x="165993" y="66607"/>
                  </a:lnTo>
                  <a:lnTo>
                    <a:pt x="165993" y="66457"/>
                  </a:lnTo>
                  <a:lnTo>
                    <a:pt x="165844" y="66008"/>
                  </a:lnTo>
                  <a:lnTo>
                    <a:pt x="165544" y="65410"/>
                  </a:lnTo>
                  <a:lnTo>
                    <a:pt x="165395" y="65110"/>
                  </a:lnTo>
                  <a:lnTo>
                    <a:pt x="165993" y="64511"/>
                  </a:lnTo>
                  <a:lnTo>
                    <a:pt x="166442" y="65410"/>
                  </a:lnTo>
                  <a:lnTo>
                    <a:pt x="166891" y="66008"/>
                  </a:lnTo>
                  <a:lnTo>
                    <a:pt x="167041" y="66008"/>
                  </a:lnTo>
                  <a:lnTo>
                    <a:pt x="166442" y="64961"/>
                  </a:lnTo>
                  <a:lnTo>
                    <a:pt x="166143" y="64362"/>
                  </a:lnTo>
                  <a:lnTo>
                    <a:pt x="166742" y="63763"/>
                  </a:lnTo>
                  <a:lnTo>
                    <a:pt x="167041" y="64212"/>
                  </a:lnTo>
                  <a:lnTo>
                    <a:pt x="167640" y="65559"/>
                  </a:lnTo>
                  <a:lnTo>
                    <a:pt x="167789" y="65559"/>
                  </a:lnTo>
                  <a:lnTo>
                    <a:pt x="167191" y="64062"/>
                  </a:lnTo>
                  <a:lnTo>
                    <a:pt x="166891" y="63613"/>
                  </a:lnTo>
                  <a:lnTo>
                    <a:pt x="167490" y="63015"/>
                  </a:lnTo>
                  <a:lnTo>
                    <a:pt x="167789" y="63314"/>
                  </a:lnTo>
                  <a:lnTo>
                    <a:pt x="168687" y="65110"/>
                  </a:lnTo>
                  <a:lnTo>
                    <a:pt x="168837" y="65110"/>
                  </a:lnTo>
                  <a:lnTo>
                    <a:pt x="168538" y="64362"/>
                  </a:lnTo>
                  <a:lnTo>
                    <a:pt x="168238" y="63613"/>
                  </a:lnTo>
                  <a:lnTo>
                    <a:pt x="167640" y="62865"/>
                  </a:lnTo>
                  <a:lnTo>
                    <a:pt x="168388" y="62117"/>
                  </a:lnTo>
                  <a:lnTo>
                    <a:pt x="168837" y="63015"/>
                  </a:lnTo>
                  <a:lnTo>
                    <a:pt x="169286" y="63763"/>
                  </a:lnTo>
                  <a:lnTo>
                    <a:pt x="169735" y="64511"/>
                  </a:lnTo>
                  <a:lnTo>
                    <a:pt x="169436" y="63613"/>
                  </a:lnTo>
                  <a:lnTo>
                    <a:pt x="168987" y="62865"/>
                  </a:lnTo>
                  <a:lnTo>
                    <a:pt x="168538" y="61967"/>
                  </a:lnTo>
                  <a:lnTo>
                    <a:pt x="169436" y="61069"/>
                  </a:lnTo>
                  <a:lnTo>
                    <a:pt x="169885" y="61967"/>
                  </a:lnTo>
                  <a:lnTo>
                    <a:pt x="170633" y="63464"/>
                  </a:lnTo>
                  <a:lnTo>
                    <a:pt x="170783" y="63464"/>
                  </a:lnTo>
                  <a:lnTo>
                    <a:pt x="170783" y="63314"/>
                  </a:lnTo>
                  <a:lnTo>
                    <a:pt x="170633" y="62715"/>
                  </a:lnTo>
                  <a:lnTo>
                    <a:pt x="170334" y="62117"/>
                  </a:lnTo>
                  <a:lnTo>
                    <a:pt x="169586" y="60770"/>
                  </a:lnTo>
                  <a:lnTo>
                    <a:pt x="170184" y="60171"/>
                  </a:lnTo>
                  <a:lnTo>
                    <a:pt x="170783" y="61368"/>
                  </a:lnTo>
                  <a:lnTo>
                    <a:pt x="171232" y="62266"/>
                  </a:lnTo>
                  <a:lnTo>
                    <a:pt x="171831" y="63015"/>
                  </a:lnTo>
                  <a:lnTo>
                    <a:pt x="171531" y="62117"/>
                  </a:lnTo>
                  <a:lnTo>
                    <a:pt x="171082" y="61219"/>
                  </a:lnTo>
                  <a:lnTo>
                    <a:pt x="170334" y="60021"/>
                  </a:lnTo>
                  <a:lnTo>
                    <a:pt x="171082" y="59273"/>
                  </a:lnTo>
                  <a:lnTo>
                    <a:pt x="171681" y="60470"/>
                  </a:lnTo>
                  <a:lnTo>
                    <a:pt x="172729" y="62117"/>
                  </a:lnTo>
                  <a:lnTo>
                    <a:pt x="172878" y="62117"/>
                  </a:lnTo>
                  <a:lnTo>
                    <a:pt x="172429" y="61219"/>
                  </a:lnTo>
                  <a:lnTo>
                    <a:pt x="171980" y="60320"/>
                  </a:lnTo>
                  <a:lnTo>
                    <a:pt x="171232" y="59123"/>
                  </a:lnTo>
                  <a:lnTo>
                    <a:pt x="171831" y="58375"/>
                  </a:lnTo>
                  <a:close/>
                  <a:moveTo>
                    <a:pt x="46999" y="68253"/>
                  </a:moveTo>
                  <a:lnTo>
                    <a:pt x="47747" y="69002"/>
                  </a:lnTo>
                  <a:lnTo>
                    <a:pt x="47747" y="69002"/>
                  </a:lnTo>
                  <a:lnTo>
                    <a:pt x="46849" y="68852"/>
                  </a:lnTo>
                  <a:lnTo>
                    <a:pt x="46999" y="68253"/>
                  </a:lnTo>
                  <a:close/>
                  <a:moveTo>
                    <a:pt x="162401" y="68253"/>
                  </a:moveTo>
                  <a:lnTo>
                    <a:pt x="162700" y="68852"/>
                  </a:lnTo>
                  <a:lnTo>
                    <a:pt x="161653" y="69002"/>
                  </a:lnTo>
                  <a:lnTo>
                    <a:pt x="161653" y="69002"/>
                  </a:lnTo>
                  <a:lnTo>
                    <a:pt x="162401" y="68253"/>
                  </a:lnTo>
                  <a:close/>
                  <a:moveTo>
                    <a:pt x="76037" y="61219"/>
                  </a:moveTo>
                  <a:lnTo>
                    <a:pt x="79479" y="67206"/>
                  </a:lnTo>
                  <a:lnTo>
                    <a:pt x="76935" y="69002"/>
                  </a:lnTo>
                  <a:lnTo>
                    <a:pt x="71247" y="64811"/>
                  </a:lnTo>
                  <a:lnTo>
                    <a:pt x="73492" y="63015"/>
                  </a:lnTo>
                  <a:lnTo>
                    <a:pt x="76037" y="61219"/>
                  </a:lnTo>
                  <a:close/>
                  <a:moveTo>
                    <a:pt x="114354" y="62117"/>
                  </a:moveTo>
                  <a:lnTo>
                    <a:pt x="116599" y="62566"/>
                  </a:lnTo>
                  <a:lnTo>
                    <a:pt x="118695" y="63314"/>
                  </a:lnTo>
                  <a:lnTo>
                    <a:pt x="120790" y="64062"/>
                  </a:lnTo>
                  <a:lnTo>
                    <a:pt x="122886" y="64961"/>
                  </a:lnTo>
                  <a:lnTo>
                    <a:pt x="124832" y="65859"/>
                  </a:lnTo>
                  <a:lnTo>
                    <a:pt x="126778" y="67056"/>
                  </a:lnTo>
                  <a:lnTo>
                    <a:pt x="128723" y="68104"/>
                  </a:lnTo>
                  <a:lnTo>
                    <a:pt x="130520" y="69451"/>
                  </a:lnTo>
                  <a:lnTo>
                    <a:pt x="117048" y="79629"/>
                  </a:lnTo>
                  <a:lnTo>
                    <a:pt x="114354" y="62117"/>
                  </a:lnTo>
                  <a:close/>
                  <a:moveTo>
                    <a:pt x="64511" y="71546"/>
                  </a:moveTo>
                  <a:lnTo>
                    <a:pt x="68852" y="77234"/>
                  </a:lnTo>
                  <a:lnTo>
                    <a:pt x="67056" y="79779"/>
                  </a:lnTo>
                  <a:lnTo>
                    <a:pt x="61218" y="76186"/>
                  </a:lnTo>
                  <a:lnTo>
                    <a:pt x="62865" y="73792"/>
                  </a:lnTo>
                  <a:lnTo>
                    <a:pt x="64511" y="71546"/>
                  </a:lnTo>
                  <a:close/>
                  <a:moveTo>
                    <a:pt x="94896" y="62117"/>
                  </a:moveTo>
                  <a:lnTo>
                    <a:pt x="92352" y="80377"/>
                  </a:lnTo>
                  <a:lnTo>
                    <a:pt x="78132" y="69900"/>
                  </a:lnTo>
                  <a:lnTo>
                    <a:pt x="80078" y="68553"/>
                  </a:lnTo>
                  <a:lnTo>
                    <a:pt x="81874" y="67355"/>
                  </a:lnTo>
                  <a:lnTo>
                    <a:pt x="83970" y="66158"/>
                  </a:lnTo>
                  <a:lnTo>
                    <a:pt x="86065" y="65110"/>
                  </a:lnTo>
                  <a:lnTo>
                    <a:pt x="88161" y="64212"/>
                  </a:lnTo>
                  <a:lnTo>
                    <a:pt x="90256" y="63464"/>
                  </a:lnTo>
                  <a:lnTo>
                    <a:pt x="92501" y="62715"/>
                  </a:lnTo>
                  <a:lnTo>
                    <a:pt x="94896" y="62117"/>
                  </a:lnTo>
                  <a:close/>
                  <a:moveTo>
                    <a:pt x="144140" y="70648"/>
                  </a:moveTo>
                  <a:lnTo>
                    <a:pt x="146535" y="73792"/>
                  </a:lnTo>
                  <a:lnTo>
                    <a:pt x="148780" y="77084"/>
                  </a:lnTo>
                  <a:lnTo>
                    <a:pt x="143093" y="80826"/>
                  </a:lnTo>
                  <a:lnTo>
                    <a:pt x="141596" y="78581"/>
                  </a:lnTo>
                  <a:lnTo>
                    <a:pt x="139949" y="76336"/>
                  </a:lnTo>
                  <a:lnTo>
                    <a:pt x="144140" y="70648"/>
                  </a:lnTo>
                  <a:close/>
                  <a:moveTo>
                    <a:pt x="32929" y="65859"/>
                  </a:moveTo>
                  <a:lnTo>
                    <a:pt x="43706" y="68852"/>
                  </a:lnTo>
                  <a:lnTo>
                    <a:pt x="41311" y="73193"/>
                  </a:lnTo>
                  <a:lnTo>
                    <a:pt x="39365" y="77534"/>
                  </a:lnTo>
                  <a:lnTo>
                    <a:pt x="37569" y="82024"/>
                  </a:lnTo>
                  <a:lnTo>
                    <a:pt x="36222" y="86664"/>
                  </a:lnTo>
                  <a:lnTo>
                    <a:pt x="26343" y="81575"/>
                  </a:lnTo>
                  <a:lnTo>
                    <a:pt x="26643" y="80527"/>
                  </a:lnTo>
                  <a:lnTo>
                    <a:pt x="27990" y="76635"/>
                  </a:lnTo>
                  <a:lnTo>
                    <a:pt x="29487" y="73043"/>
                  </a:lnTo>
                  <a:lnTo>
                    <a:pt x="31133" y="69301"/>
                  </a:lnTo>
                  <a:lnTo>
                    <a:pt x="32929" y="65859"/>
                  </a:lnTo>
                  <a:close/>
                  <a:moveTo>
                    <a:pt x="176471" y="65859"/>
                  </a:moveTo>
                  <a:lnTo>
                    <a:pt x="178417" y="69601"/>
                  </a:lnTo>
                  <a:lnTo>
                    <a:pt x="180213" y="73492"/>
                  </a:lnTo>
                  <a:lnTo>
                    <a:pt x="181710" y="77534"/>
                  </a:lnTo>
                  <a:lnTo>
                    <a:pt x="183057" y="81575"/>
                  </a:lnTo>
                  <a:lnTo>
                    <a:pt x="173178" y="86814"/>
                  </a:lnTo>
                  <a:lnTo>
                    <a:pt x="171831" y="82024"/>
                  </a:lnTo>
                  <a:lnTo>
                    <a:pt x="170035" y="77534"/>
                  </a:lnTo>
                  <a:lnTo>
                    <a:pt x="168089" y="73193"/>
                  </a:lnTo>
                  <a:lnTo>
                    <a:pt x="165694" y="68852"/>
                  </a:lnTo>
                  <a:lnTo>
                    <a:pt x="176471" y="65859"/>
                  </a:lnTo>
                  <a:close/>
                  <a:moveTo>
                    <a:pt x="38168" y="88909"/>
                  </a:moveTo>
                  <a:lnTo>
                    <a:pt x="39216" y="89358"/>
                  </a:lnTo>
                  <a:lnTo>
                    <a:pt x="38168" y="89358"/>
                  </a:lnTo>
                  <a:lnTo>
                    <a:pt x="38168" y="88909"/>
                  </a:lnTo>
                  <a:close/>
                  <a:moveTo>
                    <a:pt x="171232" y="88909"/>
                  </a:moveTo>
                  <a:lnTo>
                    <a:pt x="171232" y="89358"/>
                  </a:lnTo>
                  <a:lnTo>
                    <a:pt x="170334" y="89358"/>
                  </a:lnTo>
                  <a:lnTo>
                    <a:pt x="171232" y="88909"/>
                  </a:lnTo>
                  <a:close/>
                  <a:moveTo>
                    <a:pt x="26194" y="82623"/>
                  </a:moveTo>
                  <a:lnTo>
                    <a:pt x="26942" y="83072"/>
                  </a:lnTo>
                  <a:lnTo>
                    <a:pt x="26643" y="84568"/>
                  </a:lnTo>
                  <a:lnTo>
                    <a:pt x="26493" y="85466"/>
                  </a:lnTo>
                  <a:lnTo>
                    <a:pt x="26343" y="86365"/>
                  </a:lnTo>
                  <a:lnTo>
                    <a:pt x="26493" y="86365"/>
                  </a:lnTo>
                  <a:lnTo>
                    <a:pt x="26942" y="84419"/>
                  </a:lnTo>
                  <a:lnTo>
                    <a:pt x="27241" y="83221"/>
                  </a:lnTo>
                  <a:lnTo>
                    <a:pt x="27990" y="83670"/>
                  </a:lnTo>
                  <a:lnTo>
                    <a:pt x="27840" y="85017"/>
                  </a:lnTo>
                  <a:lnTo>
                    <a:pt x="27690" y="85916"/>
                  </a:lnTo>
                  <a:lnTo>
                    <a:pt x="27541" y="86814"/>
                  </a:lnTo>
                  <a:lnTo>
                    <a:pt x="27541" y="86963"/>
                  </a:lnTo>
                  <a:lnTo>
                    <a:pt x="27690" y="86963"/>
                  </a:lnTo>
                  <a:lnTo>
                    <a:pt x="27990" y="85916"/>
                  </a:lnTo>
                  <a:lnTo>
                    <a:pt x="28140" y="85017"/>
                  </a:lnTo>
                  <a:lnTo>
                    <a:pt x="28289" y="83670"/>
                  </a:lnTo>
                  <a:lnTo>
                    <a:pt x="29038" y="84119"/>
                  </a:lnTo>
                  <a:lnTo>
                    <a:pt x="28738" y="85466"/>
                  </a:lnTo>
                  <a:lnTo>
                    <a:pt x="28738" y="86215"/>
                  </a:lnTo>
                  <a:lnTo>
                    <a:pt x="28738" y="86963"/>
                  </a:lnTo>
                  <a:lnTo>
                    <a:pt x="28888" y="86963"/>
                  </a:lnTo>
                  <a:lnTo>
                    <a:pt x="29187" y="85167"/>
                  </a:lnTo>
                  <a:lnTo>
                    <a:pt x="29337" y="84269"/>
                  </a:lnTo>
                  <a:lnTo>
                    <a:pt x="30385" y="84868"/>
                  </a:lnTo>
                  <a:lnTo>
                    <a:pt x="30085" y="86215"/>
                  </a:lnTo>
                  <a:lnTo>
                    <a:pt x="30085" y="87562"/>
                  </a:lnTo>
                  <a:lnTo>
                    <a:pt x="30385" y="86814"/>
                  </a:lnTo>
                  <a:lnTo>
                    <a:pt x="30534" y="85766"/>
                  </a:lnTo>
                  <a:lnTo>
                    <a:pt x="30684" y="85017"/>
                  </a:lnTo>
                  <a:lnTo>
                    <a:pt x="31432" y="85317"/>
                  </a:lnTo>
                  <a:lnTo>
                    <a:pt x="31283" y="86365"/>
                  </a:lnTo>
                  <a:lnTo>
                    <a:pt x="31133" y="87113"/>
                  </a:lnTo>
                  <a:lnTo>
                    <a:pt x="31133" y="87861"/>
                  </a:lnTo>
                  <a:lnTo>
                    <a:pt x="31283" y="87861"/>
                  </a:lnTo>
                  <a:lnTo>
                    <a:pt x="31582" y="85916"/>
                  </a:lnTo>
                  <a:lnTo>
                    <a:pt x="31732" y="85466"/>
                  </a:lnTo>
                  <a:lnTo>
                    <a:pt x="32480" y="85916"/>
                  </a:lnTo>
                  <a:lnTo>
                    <a:pt x="32331" y="86215"/>
                  </a:lnTo>
                  <a:lnTo>
                    <a:pt x="32181" y="87113"/>
                  </a:lnTo>
                  <a:lnTo>
                    <a:pt x="32181" y="88011"/>
                  </a:lnTo>
                  <a:lnTo>
                    <a:pt x="32331" y="88011"/>
                  </a:lnTo>
                  <a:lnTo>
                    <a:pt x="32480" y="86814"/>
                  </a:lnTo>
                  <a:lnTo>
                    <a:pt x="32630" y="86065"/>
                  </a:lnTo>
                  <a:lnTo>
                    <a:pt x="33378" y="86365"/>
                  </a:lnTo>
                  <a:lnTo>
                    <a:pt x="33229" y="87263"/>
                  </a:lnTo>
                  <a:lnTo>
                    <a:pt x="33229" y="88161"/>
                  </a:lnTo>
                  <a:lnTo>
                    <a:pt x="33528" y="87412"/>
                  </a:lnTo>
                  <a:lnTo>
                    <a:pt x="33678" y="86514"/>
                  </a:lnTo>
                  <a:lnTo>
                    <a:pt x="34426" y="86814"/>
                  </a:lnTo>
                  <a:lnTo>
                    <a:pt x="34276" y="87263"/>
                  </a:lnTo>
                  <a:lnTo>
                    <a:pt x="34276" y="87712"/>
                  </a:lnTo>
                  <a:lnTo>
                    <a:pt x="34276" y="88310"/>
                  </a:lnTo>
                  <a:lnTo>
                    <a:pt x="34576" y="87263"/>
                  </a:lnTo>
                  <a:lnTo>
                    <a:pt x="34576" y="86963"/>
                  </a:lnTo>
                  <a:lnTo>
                    <a:pt x="35324" y="87263"/>
                  </a:lnTo>
                  <a:lnTo>
                    <a:pt x="35174" y="88610"/>
                  </a:lnTo>
                  <a:lnTo>
                    <a:pt x="35324" y="88759"/>
                  </a:lnTo>
                  <a:lnTo>
                    <a:pt x="35324" y="88610"/>
                  </a:lnTo>
                  <a:lnTo>
                    <a:pt x="35474" y="87412"/>
                  </a:lnTo>
                  <a:lnTo>
                    <a:pt x="35923" y="87712"/>
                  </a:lnTo>
                  <a:lnTo>
                    <a:pt x="36072" y="87712"/>
                  </a:lnTo>
                  <a:lnTo>
                    <a:pt x="36072" y="88011"/>
                  </a:lnTo>
                  <a:lnTo>
                    <a:pt x="36222" y="88909"/>
                  </a:lnTo>
                  <a:lnTo>
                    <a:pt x="36372" y="88161"/>
                  </a:lnTo>
                  <a:lnTo>
                    <a:pt x="36372" y="87861"/>
                  </a:lnTo>
                  <a:lnTo>
                    <a:pt x="36821" y="88161"/>
                  </a:lnTo>
                  <a:lnTo>
                    <a:pt x="36971" y="88310"/>
                  </a:lnTo>
                  <a:lnTo>
                    <a:pt x="37120" y="89059"/>
                  </a:lnTo>
                  <a:lnTo>
                    <a:pt x="37270" y="88310"/>
                  </a:lnTo>
                  <a:lnTo>
                    <a:pt x="38018" y="88759"/>
                  </a:lnTo>
                  <a:lnTo>
                    <a:pt x="38018" y="89358"/>
                  </a:lnTo>
                  <a:lnTo>
                    <a:pt x="36522" y="89508"/>
                  </a:lnTo>
                  <a:lnTo>
                    <a:pt x="35474" y="89508"/>
                  </a:lnTo>
                  <a:lnTo>
                    <a:pt x="24398" y="90107"/>
                  </a:lnTo>
                  <a:lnTo>
                    <a:pt x="24398" y="90107"/>
                  </a:lnTo>
                  <a:lnTo>
                    <a:pt x="25146" y="86065"/>
                  </a:lnTo>
                  <a:lnTo>
                    <a:pt x="25296" y="86065"/>
                  </a:lnTo>
                  <a:lnTo>
                    <a:pt x="25745" y="84269"/>
                  </a:lnTo>
                  <a:lnTo>
                    <a:pt x="26044" y="83521"/>
                  </a:lnTo>
                  <a:lnTo>
                    <a:pt x="26194" y="82623"/>
                  </a:lnTo>
                  <a:close/>
                  <a:moveTo>
                    <a:pt x="183356" y="82623"/>
                  </a:moveTo>
                  <a:lnTo>
                    <a:pt x="183506" y="83521"/>
                  </a:lnTo>
                  <a:lnTo>
                    <a:pt x="183655" y="84269"/>
                  </a:lnTo>
                  <a:lnTo>
                    <a:pt x="184104" y="86065"/>
                  </a:lnTo>
                  <a:lnTo>
                    <a:pt x="184254" y="86065"/>
                  </a:lnTo>
                  <a:lnTo>
                    <a:pt x="185002" y="90107"/>
                  </a:lnTo>
                  <a:lnTo>
                    <a:pt x="185002" y="90107"/>
                  </a:lnTo>
                  <a:lnTo>
                    <a:pt x="173926" y="89508"/>
                  </a:lnTo>
                  <a:lnTo>
                    <a:pt x="172878" y="89508"/>
                  </a:lnTo>
                  <a:lnTo>
                    <a:pt x="171382" y="89358"/>
                  </a:lnTo>
                  <a:lnTo>
                    <a:pt x="171531" y="88759"/>
                  </a:lnTo>
                  <a:lnTo>
                    <a:pt x="172130" y="88310"/>
                  </a:lnTo>
                  <a:lnTo>
                    <a:pt x="172280" y="89059"/>
                  </a:lnTo>
                  <a:lnTo>
                    <a:pt x="172429" y="89059"/>
                  </a:lnTo>
                  <a:lnTo>
                    <a:pt x="172429" y="88310"/>
                  </a:lnTo>
                  <a:lnTo>
                    <a:pt x="172579" y="88161"/>
                  </a:lnTo>
                  <a:lnTo>
                    <a:pt x="173028" y="87861"/>
                  </a:lnTo>
                  <a:lnTo>
                    <a:pt x="173028" y="88161"/>
                  </a:lnTo>
                  <a:lnTo>
                    <a:pt x="173178" y="88909"/>
                  </a:lnTo>
                  <a:lnTo>
                    <a:pt x="173178" y="89059"/>
                  </a:lnTo>
                  <a:lnTo>
                    <a:pt x="173328" y="88909"/>
                  </a:lnTo>
                  <a:lnTo>
                    <a:pt x="173328" y="88011"/>
                  </a:lnTo>
                  <a:lnTo>
                    <a:pt x="173328" y="87712"/>
                  </a:lnTo>
                  <a:lnTo>
                    <a:pt x="173477" y="87712"/>
                  </a:lnTo>
                  <a:lnTo>
                    <a:pt x="173926" y="87412"/>
                  </a:lnTo>
                  <a:lnTo>
                    <a:pt x="174076" y="88610"/>
                  </a:lnTo>
                  <a:lnTo>
                    <a:pt x="174226" y="88759"/>
                  </a:lnTo>
                  <a:lnTo>
                    <a:pt x="174226" y="88610"/>
                  </a:lnTo>
                  <a:lnTo>
                    <a:pt x="174226" y="87263"/>
                  </a:lnTo>
                  <a:lnTo>
                    <a:pt x="174824" y="86963"/>
                  </a:lnTo>
                  <a:lnTo>
                    <a:pt x="174824" y="87263"/>
                  </a:lnTo>
                  <a:lnTo>
                    <a:pt x="175124" y="88310"/>
                  </a:lnTo>
                  <a:lnTo>
                    <a:pt x="175273" y="87712"/>
                  </a:lnTo>
                  <a:lnTo>
                    <a:pt x="175124" y="87263"/>
                  </a:lnTo>
                  <a:lnTo>
                    <a:pt x="175124" y="86814"/>
                  </a:lnTo>
                  <a:lnTo>
                    <a:pt x="175722" y="86514"/>
                  </a:lnTo>
                  <a:lnTo>
                    <a:pt x="175872" y="87412"/>
                  </a:lnTo>
                  <a:lnTo>
                    <a:pt x="176171" y="88161"/>
                  </a:lnTo>
                  <a:lnTo>
                    <a:pt x="176171" y="87263"/>
                  </a:lnTo>
                  <a:lnTo>
                    <a:pt x="176022" y="86365"/>
                  </a:lnTo>
                  <a:lnTo>
                    <a:pt x="176770" y="86065"/>
                  </a:lnTo>
                  <a:lnTo>
                    <a:pt x="176920" y="86814"/>
                  </a:lnTo>
                  <a:lnTo>
                    <a:pt x="177069" y="88011"/>
                  </a:lnTo>
                  <a:lnTo>
                    <a:pt x="177219" y="88011"/>
                  </a:lnTo>
                  <a:lnTo>
                    <a:pt x="177219" y="87113"/>
                  </a:lnTo>
                  <a:lnTo>
                    <a:pt x="177069" y="86215"/>
                  </a:lnTo>
                  <a:lnTo>
                    <a:pt x="177069" y="85916"/>
                  </a:lnTo>
                  <a:lnTo>
                    <a:pt x="177668" y="85466"/>
                  </a:lnTo>
                  <a:lnTo>
                    <a:pt x="177818" y="85916"/>
                  </a:lnTo>
                  <a:lnTo>
                    <a:pt x="178267" y="87861"/>
                  </a:lnTo>
                  <a:lnTo>
                    <a:pt x="178267" y="87113"/>
                  </a:lnTo>
                  <a:lnTo>
                    <a:pt x="178117" y="86365"/>
                  </a:lnTo>
                  <a:lnTo>
                    <a:pt x="177968" y="85317"/>
                  </a:lnTo>
                  <a:lnTo>
                    <a:pt x="178716" y="85017"/>
                  </a:lnTo>
                  <a:lnTo>
                    <a:pt x="178866" y="85766"/>
                  </a:lnTo>
                  <a:lnTo>
                    <a:pt x="179015" y="86814"/>
                  </a:lnTo>
                  <a:lnTo>
                    <a:pt x="179315" y="87562"/>
                  </a:lnTo>
                  <a:lnTo>
                    <a:pt x="179315" y="86215"/>
                  </a:lnTo>
                  <a:lnTo>
                    <a:pt x="179015" y="84868"/>
                  </a:lnTo>
                  <a:lnTo>
                    <a:pt x="180063" y="84269"/>
                  </a:lnTo>
                  <a:lnTo>
                    <a:pt x="180362" y="85167"/>
                  </a:lnTo>
                  <a:lnTo>
                    <a:pt x="180512" y="86963"/>
                  </a:lnTo>
                  <a:lnTo>
                    <a:pt x="180662" y="86963"/>
                  </a:lnTo>
                  <a:lnTo>
                    <a:pt x="180662" y="86215"/>
                  </a:lnTo>
                  <a:lnTo>
                    <a:pt x="180662" y="85466"/>
                  </a:lnTo>
                  <a:lnTo>
                    <a:pt x="180362" y="84119"/>
                  </a:lnTo>
                  <a:lnTo>
                    <a:pt x="181111" y="83670"/>
                  </a:lnTo>
                  <a:lnTo>
                    <a:pt x="181410" y="85017"/>
                  </a:lnTo>
                  <a:lnTo>
                    <a:pt x="181560" y="85916"/>
                  </a:lnTo>
                  <a:lnTo>
                    <a:pt x="181859" y="86963"/>
                  </a:lnTo>
                  <a:lnTo>
                    <a:pt x="181859" y="86814"/>
                  </a:lnTo>
                  <a:lnTo>
                    <a:pt x="181859" y="85916"/>
                  </a:lnTo>
                  <a:lnTo>
                    <a:pt x="181710" y="85017"/>
                  </a:lnTo>
                  <a:lnTo>
                    <a:pt x="181410" y="83670"/>
                  </a:lnTo>
                  <a:lnTo>
                    <a:pt x="182308" y="83221"/>
                  </a:lnTo>
                  <a:lnTo>
                    <a:pt x="182458" y="84419"/>
                  </a:lnTo>
                  <a:lnTo>
                    <a:pt x="182907" y="86365"/>
                  </a:lnTo>
                  <a:lnTo>
                    <a:pt x="183057" y="86365"/>
                  </a:lnTo>
                  <a:lnTo>
                    <a:pt x="183057" y="85466"/>
                  </a:lnTo>
                  <a:lnTo>
                    <a:pt x="182907" y="84568"/>
                  </a:lnTo>
                  <a:lnTo>
                    <a:pt x="182608" y="83072"/>
                  </a:lnTo>
                  <a:lnTo>
                    <a:pt x="183356" y="82623"/>
                  </a:lnTo>
                  <a:close/>
                  <a:moveTo>
                    <a:pt x="50891" y="51340"/>
                  </a:moveTo>
                  <a:lnTo>
                    <a:pt x="54932" y="54333"/>
                  </a:lnTo>
                  <a:lnTo>
                    <a:pt x="55680" y="54932"/>
                  </a:lnTo>
                  <a:lnTo>
                    <a:pt x="68852" y="64661"/>
                  </a:lnTo>
                  <a:lnTo>
                    <a:pt x="70199" y="65709"/>
                  </a:lnTo>
                  <a:lnTo>
                    <a:pt x="75887" y="69900"/>
                  </a:lnTo>
                  <a:lnTo>
                    <a:pt x="77084" y="70798"/>
                  </a:lnTo>
                  <a:lnTo>
                    <a:pt x="92052" y="81874"/>
                  </a:lnTo>
                  <a:lnTo>
                    <a:pt x="90855" y="90705"/>
                  </a:lnTo>
                  <a:lnTo>
                    <a:pt x="88460" y="91154"/>
                  </a:lnTo>
                  <a:lnTo>
                    <a:pt x="89059" y="90406"/>
                  </a:lnTo>
                  <a:lnTo>
                    <a:pt x="89657" y="89807"/>
                  </a:lnTo>
                  <a:lnTo>
                    <a:pt x="89657" y="89657"/>
                  </a:lnTo>
                  <a:lnTo>
                    <a:pt x="89508" y="89657"/>
                  </a:lnTo>
                  <a:lnTo>
                    <a:pt x="88610" y="90406"/>
                  </a:lnTo>
                  <a:lnTo>
                    <a:pt x="87861" y="91154"/>
                  </a:lnTo>
                  <a:lnTo>
                    <a:pt x="84269" y="91753"/>
                  </a:lnTo>
                  <a:lnTo>
                    <a:pt x="85766" y="90406"/>
                  </a:lnTo>
                  <a:lnTo>
                    <a:pt x="86963" y="89059"/>
                  </a:lnTo>
                  <a:lnTo>
                    <a:pt x="87562" y="88460"/>
                  </a:lnTo>
                  <a:lnTo>
                    <a:pt x="88011" y="87861"/>
                  </a:lnTo>
                  <a:lnTo>
                    <a:pt x="88011" y="87712"/>
                  </a:lnTo>
                  <a:lnTo>
                    <a:pt x="87262" y="88310"/>
                  </a:lnTo>
                  <a:lnTo>
                    <a:pt x="86664" y="88909"/>
                  </a:lnTo>
                  <a:lnTo>
                    <a:pt x="85466" y="90107"/>
                  </a:lnTo>
                  <a:lnTo>
                    <a:pt x="83820" y="91753"/>
                  </a:lnTo>
                  <a:lnTo>
                    <a:pt x="81724" y="92052"/>
                  </a:lnTo>
                  <a:lnTo>
                    <a:pt x="70499" y="77384"/>
                  </a:lnTo>
                  <a:lnTo>
                    <a:pt x="69600" y="76186"/>
                  </a:lnTo>
                  <a:lnTo>
                    <a:pt x="65409" y="70499"/>
                  </a:lnTo>
                  <a:lnTo>
                    <a:pt x="64362" y="69152"/>
                  </a:lnTo>
                  <a:lnTo>
                    <a:pt x="54483" y="56279"/>
                  </a:lnTo>
                  <a:lnTo>
                    <a:pt x="53884" y="55381"/>
                  </a:lnTo>
                  <a:lnTo>
                    <a:pt x="50891" y="51340"/>
                  </a:lnTo>
                  <a:close/>
                  <a:moveTo>
                    <a:pt x="157462" y="50591"/>
                  </a:moveTo>
                  <a:lnTo>
                    <a:pt x="154468" y="54483"/>
                  </a:lnTo>
                  <a:lnTo>
                    <a:pt x="154019" y="55231"/>
                  </a:lnTo>
                  <a:lnTo>
                    <a:pt x="144290" y="68253"/>
                  </a:lnTo>
                  <a:lnTo>
                    <a:pt x="143242" y="69750"/>
                  </a:lnTo>
                  <a:lnTo>
                    <a:pt x="139051" y="75438"/>
                  </a:lnTo>
                  <a:lnTo>
                    <a:pt x="138153" y="76635"/>
                  </a:lnTo>
                  <a:lnTo>
                    <a:pt x="126778" y="92052"/>
                  </a:lnTo>
                  <a:lnTo>
                    <a:pt x="118695" y="91005"/>
                  </a:lnTo>
                  <a:lnTo>
                    <a:pt x="118396" y="88759"/>
                  </a:lnTo>
                  <a:lnTo>
                    <a:pt x="118396" y="88759"/>
                  </a:lnTo>
                  <a:lnTo>
                    <a:pt x="119144" y="89358"/>
                  </a:lnTo>
                  <a:lnTo>
                    <a:pt x="119144" y="89208"/>
                  </a:lnTo>
                  <a:lnTo>
                    <a:pt x="118246" y="88161"/>
                  </a:lnTo>
                  <a:lnTo>
                    <a:pt x="117797" y="84718"/>
                  </a:lnTo>
                  <a:lnTo>
                    <a:pt x="118545" y="85466"/>
                  </a:lnTo>
                  <a:lnTo>
                    <a:pt x="119743" y="86664"/>
                  </a:lnTo>
                  <a:lnTo>
                    <a:pt x="120341" y="87263"/>
                  </a:lnTo>
                  <a:lnTo>
                    <a:pt x="120940" y="87712"/>
                  </a:lnTo>
                  <a:lnTo>
                    <a:pt x="121090" y="87712"/>
                  </a:lnTo>
                  <a:lnTo>
                    <a:pt x="120641" y="86963"/>
                  </a:lnTo>
                  <a:lnTo>
                    <a:pt x="120042" y="86365"/>
                  </a:lnTo>
                  <a:lnTo>
                    <a:pt x="118695" y="85167"/>
                  </a:lnTo>
                  <a:lnTo>
                    <a:pt x="117647" y="84119"/>
                  </a:lnTo>
                  <a:lnTo>
                    <a:pt x="117198" y="80976"/>
                  </a:lnTo>
                  <a:lnTo>
                    <a:pt x="131567" y="70199"/>
                  </a:lnTo>
                  <a:lnTo>
                    <a:pt x="132765" y="69301"/>
                  </a:lnTo>
                  <a:lnTo>
                    <a:pt x="138452" y="64961"/>
                  </a:lnTo>
                  <a:lnTo>
                    <a:pt x="139800" y="63913"/>
                  </a:lnTo>
                  <a:lnTo>
                    <a:pt x="152672" y="54184"/>
                  </a:lnTo>
                  <a:lnTo>
                    <a:pt x="153570" y="53585"/>
                  </a:lnTo>
                  <a:lnTo>
                    <a:pt x="157462" y="50591"/>
                  </a:lnTo>
                  <a:close/>
                  <a:moveTo>
                    <a:pt x="149379" y="77833"/>
                  </a:moveTo>
                  <a:lnTo>
                    <a:pt x="151175" y="81275"/>
                  </a:lnTo>
                  <a:lnTo>
                    <a:pt x="152822" y="84868"/>
                  </a:lnTo>
                  <a:lnTo>
                    <a:pt x="154169" y="88460"/>
                  </a:lnTo>
                  <a:lnTo>
                    <a:pt x="155366" y="92352"/>
                  </a:lnTo>
                  <a:lnTo>
                    <a:pt x="148481" y="93100"/>
                  </a:lnTo>
                  <a:lnTo>
                    <a:pt x="147583" y="90107"/>
                  </a:lnTo>
                  <a:lnTo>
                    <a:pt x="146385" y="87263"/>
                  </a:lnTo>
                  <a:lnTo>
                    <a:pt x="145038" y="84419"/>
                  </a:lnTo>
                  <a:lnTo>
                    <a:pt x="143542" y="81575"/>
                  </a:lnTo>
                  <a:lnTo>
                    <a:pt x="149379" y="77833"/>
                  </a:lnTo>
                  <a:close/>
                  <a:moveTo>
                    <a:pt x="60620" y="76935"/>
                  </a:moveTo>
                  <a:lnTo>
                    <a:pt x="66457" y="80527"/>
                  </a:lnTo>
                  <a:lnTo>
                    <a:pt x="64661" y="83521"/>
                  </a:lnTo>
                  <a:lnTo>
                    <a:pt x="63164" y="86664"/>
                  </a:lnTo>
                  <a:lnTo>
                    <a:pt x="61967" y="89957"/>
                  </a:lnTo>
                  <a:lnTo>
                    <a:pt x="60919" y="93399"/>
                  </a:lnTo>
                  <a:lnTo>
                    <a:pt x="54184" y="91903"/>
                  </a:lnTo>
                  <a:lnTo>
                    <a:pt x="55381" y="88011"/>
                  </a:lnTo>
                  <a:lnTo>
                    <a:pt x="56878" y="84119"/>
                  </a:lnTo>
                  <a:lnTo>
                    <a:pt x="58524" y="80527"/>
                  </a:lnTo>
                  <a:lnTo>
                    <a:pt x="60620" y="76935"/>
                  </a:lnTo>
                  <a:close/>
                  <a:moveTo>
                    <a:pt x="139051" y="77683"/>
                  </a:moveTo>
                  <a:lnTo>
                    <a:pt x="140398" y="79479"/>
                  </a:lnTo>
                  <a:lnTo>
                    <a:pt x="141745" y="81575"/>
                  </a:lnTo>
                  <a:lnTo>
                    <a:pt x="142943" y="83521"/>
                  </a:lnTo>
                  <a:lnTo>
                    <a:pt x="144140" y="85766"/>
                  </a:lnTo>
                  <a:lnTo>
                    <a:pt x="145038" y="87861"/>
                  </a:lnTo>
                  <a:lnTo>
                    <a:pt x="145936" y="90256"/>
                  </a:lnTo>
                  <a:lnTo>
                    <a:pt x="146685" y="92501"/>
                  </a:lnTo>
                  <a:lnTo>
                    <a:pt x="147283" y="94896"/>
                  </a:lnTo>
                  <a:lnTo>
                    <a:pt x="128274" y="92202"/>
                  </a:lnTo>
                  <a:lnTo>
                    <a:pt x="139051" y="77683"/>
                  </a:lnTo>
                  <a:close/>
                  <a:moveTo>
                    <a:pt x="69750" y="78432"/>
                  </a:moveTo>
                  <a:lnTo>
                    <a:pt x="80377" y="92352"/>
                  </a:lnTo>
                  <a:lnTo>
                    <a:pt x="61967" y="95046"/>
                  </a:lnTo>
                  <a:lnTo>
                    <a:pt x="61967" y="95046"/>
                  </a:lnTo>
                  <a:lnTo>
                    <a:pt x="62566" y="92801"/>
                  </a:lnTo>
                  <a:lnTo>
                    <a:pt x="63314" y="90556"/>
                  </a:lnTo>
                  <a:lnTo>
                    <a:pt x="64062" y="88460"/>
                  </a:lnTo>
                  <a:lnTo>
                    <a:pt x="64960" y="86215"/>
                  </a:lnTo>
                  <a:lnTo>
                    <a:pt x="66008" y="84119"/>
                  </a:lnTo>
                  <a:lnTo>
                    <a:pt x="67206" y="82174"/>
                  </a:lnTo>
                  <a:lnTo>
                    <a:pt x="68403" y="80228"/>
                  </a:lnTo>
                  <a:lnTo>
                    <a:pt x="69750" y="78432"/>
                  </a:lnTo>
                  <a:close/>
                  <a:moveTo>
                    <a:pt x="155516" y="93250"/>
                  </a:moveTo>
                  <a:lnTo>
                    <a:pt x="156115" y="96094"/>
                  </a:lnTo>
                  <a:lnTo>
                    <a:pt x="148930" y="95046"/>
                  </a:lnTo>
                  <a:lnTo>
                    <a:pt x="148631" y="94148"/>
                  </a:lnTo>
                  <a:lnTo>
                    <a:pt x="155516" y="93250"/>
                  </a:lnTo>
                  <a:close/>
                  <a:moveTo>
                    <a:pt x="53884" y="92950"/>
                  </a:moveTo>
                  <a:lnTo>
                    <a:pt x="60620" y="94447"/>
                  </a:lnTo>
                  <a:lnTo>
                    <a:pt x="60470" y="95345"/>
                  </a:lnTo>
                  <a:lnTo>
                    <a:pt x="53285" y="96393"/>
                  </a:lnTo>
                  <a:lnTo>
                    <a:pt x="53884" y="92950"/>
                  </a:lnTo>
                  <a:close/>
                  <a:moveTo>
                    <a:pt x="154767" y="56129"/>
                  </a:moveTo>
                  <a:lnTo>
                    <a:pt x="157013" y="58524"/>
                  </a:lnTo>
                  <a:lnTo>
                    <a:pt x="159108" y="61069"/>
                  </a:lnTo>
                  <a:lnTo>
                    <a:pt x="161054" y="63613"/>
                  </a:lnTo>
                  <a:lnTo>
                    <a:pt x="163000" y="66308"/>
                  </a:lnTo>
                  <a:lnTo>
                    <a:pt x="158509" y="70948"/>
                  </a:lnTo>
                  <a:lnTo>
                    <a:pt x="164796" y="69152"/>
                  </a:lnTo>
                  <a:lnTo>
                    <a:pt x="167041" y="73492"/>
                  </a:lnTo>
                  <a:lnTo>
                    <a:pt x="169137" y="77833"/>
                  </a:lnTo>
                  <a:lnTo>
                    <a:pt x="170933" y="82473"/>
                  </a:lnTo>
                  <a:lnTo>
                    <a:pt x="172280" y="87263"/>
                  </a:lnTo>
                  <a:lnTo>
                    <a:pt x="166592" y="90107"/>
                  </a:lnTo>
                  <a:lnTo>
                    <a:pt x="173028" y="90406"/>
                  </a:lnTo>
                  <a:lnTo>
                    <a:pt x="173777" y="94447"/>
                  </a:lnTo>
                  <a:lnTo>
                    <a:pt x="174226" y="98638"/>
                  </a:lnTo>
                  <a:lnTo>
                    <a:pt x="157911" y="96393"/>
                  </a:lnTo>
                  <a:lnTo>
                    <a:pt x="157312" y="93100"/>
                  </a:lnTo>
                  <a:lnTo>
                    <a:pt x="161204" y="92651"/>
                  </a:lnTo>
                  <a:lnTo>
                    <a:pt x="161653" y="93250"/>
                  </a:lnTo>
                  <a:lnTo>
                    <a:pt x="162401" y="93699"/>
                  </a:lnTo>
                  <a:lnTo>
                    <a:pt x="163299" y="93848"/>
                  </a:lnTo>
                  <a:lnTo>
                    <a:pt x="164047" y="93549"/>
                  </a:lnTo>
                  <a:lnTo>
                    <a:pt x="164497" y="93399"/>
                  </a:lnTo>
                  <a:lnTo>
                    <a:pt x="164796" y="93100"/>
                  </a:lnTo>
                  <a:lnTo>
                    <a:pt x="165245" y="92352"/>
                  </a:lnTo>
                  <a:lnTo>
                    <a:pt x="165395" y="91603"/>
                  </a:lnTo>
                  <a:lnTo>
                    <a:pt x="165245" y="91154"/>
                  </a:lnTo>
                  <a:lnTo>
                    <a:pt x="165095" y="90705"/>
                  </a:lnTo>
                  <a:lnTo>
                    <a:pt x="164946" y="90256"/>
                  </a:lnTo>
                  <a:lnTo>
                    <a:pt x="164646" y="89957"/>
                  </a:lnTo>
                  <a:lnTo>
                    <a:pt x="163898" y="89508"/>
                  </a:lnTo>
                  <a:lnTo>
                    <a:pt x="163000" y="89358"/>
                  </a:lnTo>
                  <a:lnTo>
                    <a:pt x="162700" y="89508"/>
                  </a:lnTo>
                  <a:lnTo>
                    <a:pt x="162251" y="89657"/>
                  </a:lnTo>
                  <a:lnTo>
                    <a:pt x="161653" y="89957"/>
                  </a:lnTo>
                  <a:lnTo>
                    <a:pt x="161353" y="90406"/>
                  </a:lnTo>
                  <a:lnTo>
                    <a:pt x="161054" y="91005"/>
                  </a:lnTo>
                  <a:lnTo>
                    <a:pt x="160904" y="91603"/>
                  </a:lnTo>
                  <a:lnTo>
                    <a:pt x="157013" y="92052"/>
                  </a:lnTo>
                  <a:lnTo>
                    <a:pt x="155965" y="88161"/>
                  </a:lnTo>
                  <a:lnTo>
                    <a:pt x="154468" y="84269"/>
                  </a:lnTo>
                  <a:lnTo>
                    <a:pt x="152822" y="80527"/>
                  </a:lnTo>
                  <a:lnTo>
                    <a:pt x="150876" y="76935"/>
                  </a:lnTo>
                  <a:lnTo>
                    <a:pt x="154169" y="74690"/>
                  </a:lnTo>
                  <a:lnTo>
                    <a:pt x="154917" y="75139"/>
                  </a:lnTo>
                  <a:lnTo>
                    <a:pt x="155665" y="75288"/>
                  </a:lnTo>
                  <a:lnTo>
                    <a:pt x="156564" y="74989"/>
                  </a:lnTo>
                  <a:lnTo>
                    <a:pt x="157312" y="74540"/>
                  </a:lnTo>
                  <a:lnTo>
                    <a:pt x="157611" y="74241"/>
                  </a:lnTo>
                  <a:lnTo>
                    <a:pt x="157761" y="73941"/>
                  </a:lnTo>
                  <a:lnTo>
                    <a:pt x="157911" y="73043"/>
                  </a:lnTo>
                  <a:lnTo>
                    <a:pt x="157761" y="72295"/>
                  </a:lnTo>
                  <a:lnTo>
                    <a:pt x="157611" y="71846"/>
                  </a:lnTo>
                  <a:lnTo>
                    <a:pt x="157312" y="71546"/>
                  </a:lnTo>
                  <a:lnTo>
                    <a:pt x="157013" y="71247"/>
                  </a:lnTo>
                  <a:lnTo>
                    <a:pt x="156564" y="70948"/>
                  </a:lnTo>
                  <a:lnTo>
                    <a:pt x="155815" y="70798"/>
                  </a:lnTo>
                  <a:lnTo>
                    <a:pt x="154917" y="70948"/>
                  </a:lnTo>
                  <a:lnTo>
                    <a:pt x="154468" y="71097"/>
                  </a:lnTo>
                  <a:lnTo>
                    <a:pt x="154169" y="71397"/>
                  </a:lnTo>
                  <a:lnTo>
                    <a:pt x="153720" y="71995"/>
                  </a:lnTo>
                  <a:lnTo>
                    <a:pt x="153570" y="72594"/>
                  </a:lnTo>
                  <a:lnTo>
                    <a:pt x="153570" y="73193"/>
                  </a:lnTo>
                  <a:lnTo>
                    <a:pt x="153720" y="73792"/>
                  </a:lnTo>
                  <a:lnTo>
                    <a:pt x="150277" y="76037"/>
                  </a:lnTo>
                  <a:lnTo>
                    <a:pt x="147882" y="72594"/>
                  </a:lnTo>
                  <a:lnTo>
                    <a:pt x="145188" y="69301"/>
                  </a:lnTo>
                  <a:lnTo>
                    <a:pt x="154767" y="56129"/>
                  </a:lnTo>
                  <a:close/>
                  <a:moveTo>
                    <a:pt x="53735" y="57177"/>
                  </a:moveTo>
                  <a:lnTo>
                    <a:pt x="63464" y="70050"/>
                  </a:lnTo>
                  <a:lnTo>
                    <a:pt x="61518" y="72594"/>
                  </a:lnTo>
                  <a:lnTo>
                    <a:pt x="59722" y="75139"/>
                  </a:lnTo>
                  <a:lnTo>
                    <a:pt x="56429" y="73193"/>
                  </a:lnTo>
                  <a:lnTo>
                    <a:pt x="56578" y="72444"/>
                  </a:lnTo>
                  <a:lnTo>
                    <a:pt x="56279" y="71546"/>
                  </a:lnTo>
                  <a:lnTo>
                    <a:pt x="55830" y="70948"/>
                  </a:lnTo>
                  <a:lnTo>
                    <a:pt x="55082" y="70499"/>
                  </a:lnTo>
                  <a:lnTo>
                    <a:pt x="54633" y="70349"/>
                  </a:lnTo>
                  <a:lnTo>
                    <a:pt x="54184" y="70349"/>
                  </a:lnTo>
                  <a:lnTo>
                    <a:pt x="53435" y="70648"/>
                  </a:lnTo>
                  <a:lnTo>
                    <a:pt x="52687" y="71097"/>
                  </a:lnTo>
                  <a:lnTo>
                    <a:pt x="52537" y="71397"/>
                  </a:lnTo>
                  <a:lnTo>
                    <a:pt x="52238" y="71846"/>
                  </a:lnTo>
                  <a:lnTo>
                    <a:pt x="52238" y="72295"/>
                  </a:lnTo>
                  <a:lnTo>
                    <a:pt x="52238" y="72744"/>
                  </a:lnTo>
                  <a:lnTo>
                    <a:pt x="52387" y="73492"/>
                  </a:lnTo>
                  <a:lnTo>
                    <a:pt x="52836" y="74241"/>
                  </a:lnTo>
                  <a:lnTo>
                    <a:pt x="53285" y="74540"/>
                  </a:lnTo>
                  <a:lnTo>
                    <a:pt x="53585" y="74690"/>
                  </a:lnTo>
                  <a:lnTo>
                    <a:pt x="54333" y="74839"/>
                  </a:lnTo>
                  <a:lnTo>
                    <a:pt x="54932" y="74690"/>
                  </a:lnTo>
                  <a:lnTo>
                    <a:pt x="55531" y="74540"/>
                  </a:lnTo>
                  <a:lnTo>
                    <a:pt x="55980" y="74091"/>
                  </a:lnTo>
                  <a:lnTo>
                    <a:pt x="59123" y="76037"/>
                  </a:lnTo>
                  <a:lnTo>
                    <a:pt x="57027" y="79629"/>
                  </a:lnTo>
                  <a:lnTo>
                    <a:pt x="55231" y="83521"/>
                  </a:lnTo>
                  <a:lnTo>
                    <a:pt x="53585" y="87412"/>
                  </a:lnTo>
                  <a:lnTo>
                    <a:pt x="52387" y="91603"/>
                  </a:lnTo>
                  <a:lnTo>
                    <a:pt x="48645" y="90705"/>
                  </a:lnTo>
                  <a:lnTo>
                    <a:pt x="48496" y="89957"/>
                  </a:lnTo>
                  <a:lnTo>
                    <a:pt x="47897" y="89208"/>
                  </a:lnTo>
                  <a:lnTo>
                    <a:pt x="47298" y="88759"/>
                  </a:lnTo>
                  <a:lnTo>
                    <a:pt x="46400" y="88610"/>
                  </a:lnTo>
                  <a:lnTo>
                    <a:pt x="45951" y="88759"/>
                  </a:lnTo>
                  <a:lnTo>
                    <a:pt x="45652" y="88759"/>
                  </a:lnTo>
                  <a:lnTo>
                    <a:pt x="44904" y="89358"/>
                  </a:lnTo>
                  <a:lnTo>
                    <a:pt x="44454" y="89957"/>
                  </a:lnTo>
                  <a:lnTo>
                    <a:pt x="44305" y="90406"/>
                  </a:lnTo>
                  <a:lnTo>
                    <a:pt x="44155" y="90855"/>
                  </a:lnTo>
                  <a:lnTo>
                    <a:pt x="44305" y="91304"/>
                  </a:lnTo>
                  <a:lnTo>
                    <a:pt x="44454" y="91753"/>
                  </a:lnTo>
                  <a:lnTo>
                    <a:pt x="44904" y="92352"/>
                  </a:lnTo>
                  <a:lnTo>
                    <a:pt x="45502" y="92950"/>
                  </a:lnTo>
                  <a:lnTo>
                    <a:pt x="45951" y="92950"/>
                  </a:lnTo>
                  <a:lnTo>
                    <a:pt x="46400" y="93100"/>
                  </a:lnTo>
                  <a:lnTo>
                    <a:pt x="46999" y="92950"/>
                  </a:lnTo>
                  <a:lnTo>
                    <a:pt x="47598" y="92651"/>
                  </a:lnTo>
                  <a:lnTo>
                    <a:pt x="48047" y="92352"/>
                  </a:lnTo>
                  <a:lnTo>
                    <a:pt x="48496" y="91753"/>
                  </a:lnTo>
                  <a:lnTo>
                    <a:pt x="52238" y="92501"/>
                  </a:lnTo>
                  <a:lnTo>
                    <a:pt x="51789" y="94597"/>
                  </a:lnTo>
                  <a:lnTo>
                    <a:pt x="51340" y="96692"/>
                  </a:lnTo>
                  <a:lnTo>
                    <a:pt x="35025" y="99237"/>
                  </a:lnTo>
                  <a:lnTo>
                    <a:pt x="35623" y="94747"/>
                  </a:lnTo>
                  <a:lnTo>
                    <a:pt x="36372" y="90406"/>
                  </a:lnTo>
                  <a:lnTo>
                    <a:pt x="42808" y="90107"/>
                  </a:lnTo>
                  <a:lnTo>
                    <a:pt x="37120" y="87113"/>
                  </a:lnTo>
                  <a:lnTo>
                    <a:pt x="38467" y="82473"/>
                  </a:lnTo>
                  <a:lnTo>
                    <a:pt x="40263" y="77833"/>
                  </a:lnTo>
                  <a:lnTo>
                    <a:pt x="42359" y="73492"/>
                  </a:lnTo>
                  <a:lnTo>
                    <a:pt x="44604" y="69152"/>
                  </a:lnTo>
                  <a:lnTo>
                    <a:pt x="50891" y="70948"/>
                  </a:lnTo>
                  <a:lnTo>
                    <a:pt x="46400" y="66308"/>
                  </a:lnTo>
                  <a:lnTo>
                    <a:pt x="48047" y="63913"/>
                  </a:lnTo>
                  <a:lnTo>
                    <a:pt x="49843" y="61518"/>
                  </a:lnTo>
                  <a:lnTo>
                    <a:pt x="51789" y="59273"/>
                  </a:lnTo>
                  <a:lnTo>
                    <a:pt x="53735" y="57177"/>
                  </a:lnTo>
                  <a:close/>
                  <a:moveTo>
                    <a:pt x="174076" y="90556"/>
                  </a:moveTo>
                  <a:lnTo>
                    <a:pt x="185302" y="91005"/>
                  </a:lnTo>
                  <a:lnTo>
                    <a:pt x="185901" y="95645"/>
                  </a:lnTo>
                  <a:lnTo>
                    <a:pt x="186200" y="100285"/>
                  </a:lnTo>
                  <a:lnTo>
                    <a:pt x="175273" y="98638"/>
                  </a:lnTo>
                  <a:lnTo>
                    <a:pt x="174824" y="94597"/>
                  </a:lnTo>
                  <a:lnTo>
                    <a:pt x="174076" y="90556"/>
                  </a:lnTo>
                  <a:close/>
                  <a:moveTo>
                    <a:pt x="35324" y="90556"/>
                  </a:moveTo>
                  <a:lnTo>
                    <a:pt x="34576" y="94896"/>
                  </a:lnTo>
                  <a:lnTo>
                    <a:pt x="34127" y="99387"/>
                  </a:lnTo>
                  <a:lnTo>
                    <a:pt x="23050" y="101033"/>
                  </a:lnTo>
                  <a:lnTo>
                    <a:pt x="23500" y="95944"/>
                  </a:lnTo>
                  <a:lnTo>
                    <a:pt x="24098" y="91154"/>
                  </a:lnTo>
                  <a:lnTo>
                    <a:pt x="35324" y="90556"/>
                  </a:lnTo>
                  <a:close/>
                  <a:moveTo>
                    <a:pt x="107319" y="15716"/>
                  </a:moveTo>
                  <a:lnTo>
                    <a:pt x="111660" y="16016"/>
                  </a:lnTo>
                  <a:lnTo>
                    <a:pt x="116001" y="16465"/>
                  </a:lnTo>
                  <a:lnTo>
                    <a:pt x="120192" y="17063"/>
                  </a:lnTo>
                  <a:lnTo>
                    <a:pt x="124383" y="17961"/>
                  </a:lnTo>
                  <a:lnTo>
                    <a:pt x="128424" y="19009"/>
                  </a:lnTo>
                  <a:lnTo>
                    <a:pt x="132465" y="20207"/>
                  </a:lnTo>
                  <a:lnTo>
                    <a:pt x="136507" y="21554"/>
                  </a:lnTo>
                  <a:lnTo>
                    <a:pt x="140249" y="23200"/>
                  </a:lnTo>
                  <a:lnTo>
                    <a:pt x="143991" y="24847"/>
                  </a:lnTo>
                  <a:lnTo>
                    <a:pt x="147733" y="26792"/>
                  </a:lnTo>
                  <a:lnTo>
                    <a:pt x="151325" y="28888"/>
                  </a:lnTo>
                  <a:lnTo>
                    <a:pt x="154767" y="31133"/>
                  </a:lnTo>
                  <a:lnTo>
                    <a:pt x="158060" y="33528"/>
                  </a:lnTo>
                  <a:lnTo>
                    <a:pt x="161204" y="36073"/>
                  </a:lnTo>
                  <a:lnTo>
                    <a:pt x="164347" y="38767"/>
                  </a:lnTo>
                  <a:lnTo>
                    <a:pt x="167340" y="41611"/>
                  </a:lnTo>
                  <a:lnTo>
                    <a:pt x="170184" y="44455"/>
                  </a:lnTo>
                  <a:lnTo>
                    <a:pt x="172878" y="47598"/>
                  </a:lnTo>
                  <a:lnTo>
                    <a:pt x="175423" y="50741"/>
                  </a:lnTo>
                  <a:lnTo>
                    <a:pt x="177818" y="54034"/>
                  </a:lnTo>
                  <a:lnTo>
                    <a:pt x="180063" y="57477"/>
                  </a:lnTo>
                  <a:lnTo>
                    <a:pt x="182308" y="61069"/>
                  </a:lnTo>
                  <a:lnTo>
                    <a:pt x="184254" y="64661"/>
                  </a:lnTo>
                  <a:lnTo>
                    <a:pt x="186050" y="68403"/>
                  </a:lnTo>
                  <a:lnTo>
                    <a:pt x="187547" y="72295"/>
                  </a:lnTo>
                  <a:lnTo>
                    <a:pt x="189044" y="76186"/>
                  </a:lnTo>
                  <a:lnTo>
                    <a:pt x="190241" y="80228"/>
                  </a:lnTo>
                  <a:lnTo>
                    <a:pt x="191289" y="84269"/>
                  </a:lnTo>
                  <a:lnTo>
                    <a:pt x="192187" y="88460"/>
                  </a:lnTo>
                  <a:lnTo>
                    <a:pt x="192935" y="92651"/>
                  </a:lnTo>
                  <a:lnTo>
                    <a:pt x="193384" y="96842"/>
                  </a:lnTo>
                  <a:lnTo>
                    <a:pt x="193684" y="101183"/>
                  </a:lnTo>
                  <a:lnTo>
                    <a:pt x="189792" y="100734"/>
                  </a:lnTo>
                  <a:lnTo>
                    <a:pt x="189343" y="95944"/>
                  </a:lnTo>
                  <a:lnTo>
                    <a:pt x="188744" y="91454"/>
                  </a:lnTo>
                  <a:lnTo>
                    <a:pt x="187846" y="86814"/>
                  </a:lnTo>
                  <a:lnTo>
                    <a:pt x="186799" y="82323"/>
                  </a:lnTo>
                  <a:lnTo>
                    <a:pt x="185451" y="77983"/>
                  </a:lnTo>
                  <a:lnTo>
                    <a:pt x="183955" y="73792"/>
                  </a:lnTo>
                  <a:lnTo>
                    <a:pt x="182159" y="69601"/>
                  </a:lnTo>
                  <a:lnTo>
                    <a:pt x="180213" y="65559"/>
                  </a:lnTo>
                  <a:lnTo>
                    <a:pt x="178117" y="61668"/>
                  </a:lnTo>
                  <a:lnTo>
                    <a:pt x="175722" y="57926"/>
                  </a:lnTo>
                  <a:lnTo>
                    <a:pt x="173178" y="54184"/>
                  </a:lnTo>
                  <a:lnTo>
                    <a:pt x="170334" y="50741"/>
                  </a:lnTo>
                  <a:lnTo>
                    <a:pt x="167490" y="47298"/>
                  </a:lnTo>
                  <a:lnTo>
                    <a:pt x="164347" y="44155"/>
                  </a:lnTo>
                  <a:lnTo>
                    <a:pt x="161204" y="41162"/>
                  </a:lnTo>
                  <a:lnTo>
                    <a:pt x="157761" y="38318"/>
                  </a:lnTo>
                  <a:lnTo>
                    <a:pt x="156414" y="37120"/>
                  </a:lnTo>
                  <a:lnTo>
                    <a:pt x="152373" y="34276"/>
                  </a:lnTo>
                  <a:lnTo>
                    <a:pt x="148182" y="31582"/>
                  </a:lnTo>
                  <a:lnTo>
                    <a:pt x="146535" y="30684"/>
                  </a:lnTo>
                  <a:lnTo>
                    <a:pt x="143691" y="29038"/>
                  </a:lnTo>
                  <a:lnTo>
                    <a:pt x="143392" y="28888"/>
                  </a:lnTo>
                  <a:lnTo>
                    <a:pt x="140099" y="27391"/>
                  </a:lnTo>
                  <a:lnTo>
                    <a:pt x="138902" y="26792"/>
                  </a:lnTo>
                  <a:lnTo>
                    <a:pt x="135309" y="25296"/>
                  </a:lnTo>
                  <a:lnTo>
                    <a:pt x="131567" y="23949"/>
                  </a:lnTo>
                  <a:lnTo>
                    <a:pt x="127825" y="22751"/>
                  </a:lnTo>
                  <a:lnTo>
                    <a:pt x="123934" y="21853"/>
                  </a:lnTo>
                  <a:lnTo>
                    <a:pt x="120042" y="20955"/>
                  </a:lnTo>
                  <a:lnTo>
                    <a:pt x="116001" y="20356"/>
                  </a:lnTo>
                  <a:lnTo>
                    <a:pt x="111959" y="19907"/>
                  </a:lnTo>
                  <a:lnTo>
                    <a:pt x="107918" y="19758"/>
                  </a:lnTo>
                  <a:lnTo>
                    <a:pt x="107319" y="15716"/>
                  </a:lnTo>
                  <a:close/>
                  <a:moveTo>
                    <a:pt x="101183" y="15716"/>
                  </a:moveTo>
                  <a:lnTo>
                    <a:pt x="100584" y="19758"/>
                  </a:lnTo>
                  <a:lnTo>
                    <a:pt x="96543" y="20057"/>
                  </a:lnTo>
                  <a:lnTo>
                    <a:pt x="92501" y="20506"/>
                  </a:lnTo>
                  <a:lnTo>
                    <a:pt x="88460" y="21105"/>
                  </a:lnTo>
                  <a:lnTo>
                    <a:pt x="84568" y="22003"/>
                  </a:lnTo>
                  <a:lnTo>
                    <a:pt x="80826" y="23051"/>
                  </a:lnTo>
                  <a:lnTo>
                    <a:pt x="76935" y="24248"/>
                  </a:lnTo>
                  <a:lnTo>
                    <a:pt x="73342" y="25595"/>
                  </a:lnTo>
                  <a:lnTo>
                    <a:pt x="69600" y="27242"/>
                  </a:lnTo>
                  <a:lnTo>
                    <a:pt x="66158" y="28888"/>
                  </a:lnTo>
                  <a:lnTo>
                    <a:pt x="62715" y="30684"/>
                  </a:lnTo>
                  <a:lnTo>
                    <a:pt x="59422" y="32780"/>
                  </a:lnTo>
                  <a:lnTo>
                    <a:pt x="56129" y="34875"/>
                  </a:lnTo>
                  <a:lnTo>
                    <a:pt x="52986" y="37120"/>
                  </a:lnTo>
                  <a:lnTo>
                    <a:pt x="49993" y="39665"/>
                  </a:lnTo>
                  <a:lnTo>
                    <a:pt x="46999" y="42209"/>
                  </a:lnTo>
                  <a:lnTo>
                    <a:pt x="44305" y="44904"/>
                  </a:lnTo>
                  <a:lnTo>
                    <a:pt x="41611" y="47747"/>
                  </a:lnTo>
                  <a:lnTo>
                    <a:pt x="39066" y="50591"/>
                  </a:lnTo>
                  <a:lnTo>
                    <a:pt x="36671" y="53585"/>
                  </a:lnTo>
                  <a:lnTo>
                    <a:pt x="34426" y="56878"/>
                  </a:lnTo>
                  <a:lnTo>
                    <a:pt x="32331" y="60021"/>
                  </a:lnTo>
                  <a:lnTo>
                    <a:pt x="30235" y="63464"/>
                  </a:lnTo>
                  <a:lnTo>
                    <a:pt x="28439" y="66906"/>
                  </a:lnTo>
                  <a:lnTo>
                    <a:pt x="26792" y="70349"/>
                  </a:lnTo>
                  <a:lnTo>
                    <a:pt x="25296" y="74091"/>
                  </a:lnTo>
                  <a:lnTo>
                    <a:pt x="23949" y="77833"/>
                  </a:lnTo>
                  <a:lnTo>
                    <a:pt x="22751" y="81575"/>
                  </a:lnTo>
                  <a:lnTo>
                    <a:pt x="21853" y="85466"/>
                  </a:lnTo>
                  <a:lnTo>
                    <a:pt x="20955" y="89358"/>
                  </a:lnTo>
                  <a:lnTo>
                    <a:pt x="20356" y="93399"/>
                  </a:lnTo>
                  <a:lnTo>
                    <a:pt x="19907" y="97441"/>
                  </a:lnTo>
                  <a:lnTo>
                    <a:pt x="19608" y="101482"/>
                  </a:lnTo>
                  <a:lnTo>
                    <a:pt x="15716" y="102081"/>
                  </a:lnTo>
                  <a:lnTo>
                    <a:pt x="15866" y="97740"/>
                  </a:lnTo>
                  <a:lnTo>
                    <a:pt x="16315" y="93399"/>
                  </a:lnTo>
                  <a:lnTo>
                    <a:pt x="17063" y="89208"/>
                  </a:lnTo>
                  <a:lnTo>
                    <a:pt x="17812" y="85017"/>
                  </a:lnTo>
                  <a:lnTo>
                    <a:pt x="18859" y="80976"/>
                  </a:lnTo>
                  <a:lnTo>
                    <a:pt x="20057" y="76935"/>
                  </a:lnTo>
                  <a:lnTo>
                    <a:pt x="21554" y="73043"/>
                  </a:lnTo>
                  <a:lnTo>
                    <a:pt x="23050" y="69152"/>
                  </a:lnTo>
                  <a:lnTo>
                    <a:pt x="24847" y="65410"/>
                  </a:lnTo>
                  <a:lnTo>
                    <a:pt x="26792" y="61817"/>
                  </a:lnTo>
                  <a:lnTo>
                    <a:pt x="28888" y="58225"/>
                  </a:lnTo>
                  <a:lnTo>
                    <a:pt x="31133" y="54782"/>
                  </a:lnTo>
                  <a:lnTo>
                    <a:pt x="33378" y="51340"/>
                  </a:lnTo>
                  <a:lnTo>
                    <a:pt x="35923" y="48197"/>
                  </a:lnTo>
                  <a:lnTo>
                    <a:pt x="38617" y="45053"/>
                  </a:lnTo>
                  <a:lnTo>
                    <a:pt x="41461" y="42060"/>
                  </a:lnTo>
                  <a:lnTo>
                    <a:pt x="44454" y="39216"/>
                  </a:lnTo>
                  <a:lnTo>
                    <a:pt x="47448" y="36522"/>
                  </a:lnTo>
                  <a:lnTo>
                    <a:pt x="50741" y="33977"/>
                  </a:lnTo>
                  <a:lnTo>
                    <a:pt x="54034" y="31582"/>
                  </a:lnTo>
                  <a:lnTo>
                    <a:pt x="57476" y="29337"/>
                  </a:lnTo>
                  <a:lnTo>
                    <a:pt x="60919" y="27242"/>
                  </a:lnTo>
                  <a:lnTo>
                    <a:pt x="64661" y="25296"/>
                  </a:lnTo>
                  <a:lnTo>
                    <a:pt x="68403" y="23500"/>
                  </a:lnTo>
                  <a:lnTo>
                    <a:pt x="72145" y="21853"/>
                  </a:lnTo>
                  <a:lnTo>
                    <a:pt x="76186" y="20356"/>
                  </a:lnTo>
                  <a:lnTo>
                    <a:pt x="80078" y="19159"/>
                  </a:lnTo>
                  <a:lnTo>
                    <a:pt x="84119" y="18111"/>
                  </a:lnTo>
                  <a:lnTo>
                    <a:pt x="88310" y="17213"/>
                  </a:lnTo>
                  <a:lnTo>
                    <a:pt x="92501" y="16614"/>
                  </a:lnTo>
                  <a:lnTo>
                    <a:pt x="96842" y="16016"/>
                  </a:lnTo>
                  <a:lnTo>
                    <a:pt x="101183" y="15716"/>
                  </a:lnTo>
                  <a:close/>
                  <a:moveTo>
                    <a:pt x="104176" y="5837"/>
                  </a:moveTo>
                  <a:lnTo>
                    <a:pt x="105224" y="12274"/>
                  </a:lnTo>
                  <a:lnTo>
                    <a:pt x="105673" y="15716"/>
                  </a:lnTo>
                  <a:lnTo>
                    <a:pt x="106272" y="19608"/>
                  </a:lnTo>
                  <a:lnTo>
                    <a:pt x="106870" y="23051"/>
                  </a:lnTo>
                  <a:lnTo>
                    <a:pt x="108517" y="33977"/>
                  </a:lnTo>
                  <a:lnTo>
                    <a:pt x="108666" y="35025"/>
                  </a:lnTo>
                  <a:lnTo>
                    <a:pt x="111061" y="51190"/>
                  </a:lnTo>
                  <a:lnTo>
                    <a:pt x="111361" y="52986"/>
                  </a:lnTo>
                  <a:lnTo>
                    <a:pt x="112408" y="60171"/>
                  </a:lnTo>
                  <a:lnTo>
                    <a:pt x="112708" y="61668"/>
                  </a:lnTo>
                  <a:lnTo>
                    <a:pt x="115552" y="80826"/>
                  </a:lnTo>
                  <a:lnTo>
                    <a:pt x="115701" y="81425"/>
                  </a:lnTo>
                  <a:lnTo>
                    <a:pt x="115701" y="82174"/>
                  </a:lnTo>
                  <a:lnTo>
                    <a:pt x="116300" y="86215"/>
                  </a:lnTo>
                  <a:lnTo>
                    <a:pt x="116450" y="86814"/>
                  </a:lnTo>
                  <a:lnTo>
                    <a:pt x="117048" y="90556"/>
                  </a:lnTo>
                  <a:lnTo>
                    <a:pt x="117048" y="90705"/>
                  </a:lnTo>
                  <a:lnTo>
                    <a:pt x="116749" y="90705"/>
                  </a:lnTo>
                  <a:lnTo>
                    <a:pt x="115252" y="92352"/>
                  </a:lnTo>
                  <a:lnTo>
                    <a:pt x="113606" y="94148"/>
                  </a:lnTo>
                  <a:lnTo>
                    <a:pt x="113456" y="94148"/>
                  </a:lnTo>
                  <a:lnTo>
                    <a:pt x="111810" y="95944"/>
                  </a:lnTo>
                  <a:lnTo>
                    <a:pt x="110163" y="97740"/>
                  </a:lnTo>
                  <a:lnTo>
                    <a:pt x="110163" y="97590"/>
                  </a:lnTo>
                  <a:lnTo>
                    <a:pt x="110014" y="95794"/>
                  </a:lnTo>
                  <a:lnTo>
                    <a:pt x="109714" y="95794"/>
                  </a:lnTo>
                  <a:lnTo>
                    <a:pt x="109565" y="97141"/>
                  </a:lnTo>
                  <a:lnTo>
                    <a:pt x="109565" y="97291"/>
                  </a:lnTo>
                  <a:lnTo>
                    <a:pt x="109415" y="98489"/>
                  </a:lnTo>
                  <a:lnTo>
                    <a:pt x="108517" y="99536"/>
                  </a:lnTo>
                  <a:lnTo>
                    <a:pt x="108367" y="99686"/>
                  </a:lnTo>
                  <a:lnTo>
                    <a:pt x="106870" y="101332"/>
                  </a:lnTo>
                  <a:lnTo>
                    <a:pt x="106721" y="101482"/>
                  </a:lnTo>
                  <a:lnTo>
                    <a:pt x="105224" y="102979"/>
                  </a:lnTo>
                  <a:lnTo>
                    <a:pt x="104775" y="103428"/>
                  </a:lnTo>
                  <a:lnTo>
                    <a:pt x="104625" y="103578"/>
                  </a:lnTo>
                  <a:lnTo>
                    <a:pt x="104026" y="102979"/>
                  </a:lnTo>
                  <a:lnTo>
                    <a:pt x="103577" y="102530"/>
                  </a:lnTo>
                  <a:lnTo>
                    <a:pt x="102380" y="101482"/>
                  </a:lnTo>
                  <a:lnTo>
                    <a:pt x="102380" y="101332"/>
                  </a:lnTo>
                  <a:lnTo>
                    <a:pt x="101033" y="100135"/>
                  </a:lnTo>
                  <a:lnTo>
                    <a:pt x="103428" y="100135"/>
                  </a:lnTo>
                  <a:lnTo>
                    <a:pt x="103877" y="99985"/>
                  </a:lnTo>
                  <a:lnTo>
                    <a:pt x="105523" y="99985"/>
                  </a:lnTo>
                  <a:lnTo>
                    <a:pt x="106721" y="99836"/>
                  </a:lnTo>
                  <a:lnTo>
                    <a:pt x="106870" y="99686"/>
                  </a:lnTo>
                  <a:lnTo>
                    <a:pt x="106870" y="99536"/>
                  </a:lnTo>
                  <a:lnTo>
                    <a:pt x="106721" y="99387"/>
                  </a:lnTo>
                  <a:lnTo>
                    <a:pt x="105224" y="99237"/>
                  </a:lnTo>
                  <a:lnTo>
                    <a:pt x="100135" y="99237"/>
                  </a:lnTo>
                  <a:lnTo>
                    <a:pt x="98788" y="98039"/>
                  </a:lnTo>
                  <a:lnTo>
                    <a:pt x="98788" y="97890"/>
                  </a:lnTo>
                  <a:lnTo>
                    <a:pt x="97441" y="96692"/>
                  </a:lnTo>
                  <a:lnTo>
                    <a:pt x="99835" y="96842"/>
                  </a:lnTo>
                  <a:lnTo>
                    <a:pt x="105074" y="96842"/>
                  </a:lnTo>
                  <a:lnTo>
                    <a:pt x="105523" y="96692"/>
                  </a:lnTo>
                  <a:lnTo>
                    <a:pt x="105673" y="96692"/>
                  </a:lnTo>
                  <a:lnTo>
                    <a:pt x="107619" y="96543"/>
                  </a:lnTo>
                  <a:lnTo>
                    <a:pt x="107619" y="96393"/>
                  </a:lnTo>
                  <a:lnTo>
                    <a:pt x="107619" y="96243"/>
                  </a:lnTo>
                  <a:lnTo>
                    <a:pt x="105074" y="95944"/>
                  </a:lnTo>
                  <a:lnTo>
                    <a:pt x="100284" y="95944"/>
                  </a:lnTo>
                  <a:lnTo>
                    <a:pt x="97141" y="96243"/>
                  </a:lnTo>
                  <a:lnTo>
                    <a:pt x="96992" y="96243"/>
                  </a:lnTo>
                  <a:lnTo>
                    <a:pt x="92352" y="91753"/>
                  </a:lnTo>
                  <a:lnTo>
                    <a:pt x="92651" y="90107"/>
                  </a:lnTo>
                  <a:lnTo>
                    <a:pt x="95195" y="90406"/>
                  </a:lnTo>
                  <a:lnTo>
                    <a:pt x="97890" y="90406"/>
                  </a:lnTo>
                  <a:lnTo>
                    <a:pt x="103128" y="90256"/>
                  </a:lnTo>
                  <a:lnTo>
                    <a:pt x="104925" y="90256"/>
                  </a:lnTo>
                  <a:lnTo>
                    <a:pt x="105224" y="90107"/>
                  </a:lnTo>
                  <a:lnTo>
                    <a:pt x="105972" y="90107"/>
                  </a:lnTo>
                  <a:lnTo>
                    <a:pt x="105972" y="89957"/>
                  </a:lnTo>
                  <a:lnTo>
                    <a:pt x="105972" y="89807"/>
                  </a:lnTo>
                  <a:lnTo>
                    <a:pt x="105823" y="89657"/>
                  </a:lnTo>
                  <a:lnTo>
                    <a:pt x="102679" y="89657"/>
                  </a:lnTo>
                  <a:lnTo>
                    <a:pt x="97590" y="89508"/>
                  </a:lnTo>
                  <a:lnTo>
                    <a:pt x="95195" y="89508"/>
                  </a:lnTo>
                  <a:lnTo>
                    <a:pt x="92651" y="89807"/>
                  </a:lnTo>
                  <a:lnTo>
                    <a:pt x="93549" y="82922"/>
                  </a:lnTo>
                  <a:lnTo>
                    <a:pt x="93699" y="82174"/>
                  </a:lnTo>
                  <a:lnTo>
                    <a:pt x="93848" y="81425"/>
                  </a:lnTo>
                  <a:lnTo>
                    <a:pt x="96543" y="61817"/>
                  </a:lnTo>
                  <a:lnTo>
                    <a:pt x="96692" y="60171"/>
                  </a:lnTo>
                  <a:lnTo>
                    <a:pt x="97740" y="53136"/>
                  </a:lnTo>
                  <a:lnTo>
                    <a:pt x="97890" y="51340"/>
                  </a:lnTo>
                  <a:lnTo>
                    <a:pt x="100135" y="35025"/>
                  </a:lnTo>
                  <a:lnTo>
                    <a:pt x="100284" y="34127"/>
                  </a:lnTo>
                  <a:lnTo>
                    <a:pt x="101781" y="23051"/>
                  </a:lnTo>
                  <a:lnTo>
                    <a:pt x="102230" y="19608"/>
                  </a:lnTo>
                  <a:lnTo>
                    <a:pt x="102829" y="15716"/>
                  </a:lnTo>
                  <a:lnTo>
                    <a:pt x="103278" y="12274"/>
                  </a:lnTo>
                  <a:lnTo>
                    <a:pt x="104176" y="5837"/>
                  </a:lnTo>
                  <a:close/>
                  <a:moveTo>
                    <a:pt x="53285" y="113456"/>
                  </a:moveTo>
                  <a:lnTo>
                    <a:pt x="60021" y="114354"/>
                  </a:lnTo>
                  <a:lnTo>
                    <a:pt x="53884" y="116151"/>
                  </a:lnTo>
                  <a:lnTo>
                    <a:pt x="53285" y="113456"/>
                  </a:lnTo>
                  <a:close/>
                  <a:moveTo>
                    <a:pt x="90705" y="92352"/>
                  </a:moveTo>
                  <a:lnTo>
                    <a:pt x="90555" y="92651"/>
                  </a:lnTo>
                  <a:lnTo>
                    <a:pt x="92052" y="93998"/>
                  </a:lnTo>
                  <a:lnTo>
                    <a:pt x="92202" y="94148"/>
                  </a:lnTo>
                  <a:lnTo>
                    <a:pt x="93998" y="95794"/>
                  </a:lnTo>
                  <a:lnTo>
                    <a:pt x="95794" y="97441"/>
                  </a:lnTo>
                  <a:lnTo>
                    <a:pt x="95794" y="97590"/>
                  </a:lnTo>
                  <a:lnTo>
                    <a:pt x="97590" y="99087"/>
                  </a:lnTo>
                  <a:lnTo>
                    <a:pt x="97590" y="99237"/>
                  </a:lnTo>
                  <a:lnTo>
                    <a:pt x="97740" y="99387"/>
                  </a:lnTo>
                  <a:lnTo>
                    <a:pt x="97291" y="99387"/>
                  </a:lnTo>
                  <a:lnTo>
                    <a:pt x="95794" y="99536"/>
                  </a:lnTo>
                  <a:lnTo>
                    <a:pt x="95644" y="99686"/>
                  </a:lnTo>
                  <a:lnTo>
                    <a:pt x="95794" y="99686"/>
                  </a:lnTo>
                  <a:lnTo>
                    <a:pt x="96842" y="99836"/>
                  </a:lnTo>
                  <a:lnTo>
                    <a:pt x="96992" y="99836"/>
                  </a:lnTo>
                  <a:lnTo>
                    <a:pt x="98488" y="99985"/>
                  </a:lnTo>
                  <a:lnTo>
                    <a:pt x="99237" y="100734"/>
                  </a:lnTo>
                  <a:lnTo>
                    <a:pt x="99386" y="100883"/>
                  </a:lnTo>
                  <a:lnTo>
                    <a:pt x="101183" y="102530"/>
                  </a:lnTo>
                  <a:lnTo>
                    <a:pt x="101183" y="102680"/>
                  </a:lnTo>
                  <a:lnTo>
                    <a:pt x="102829" y="104027"/>
                  </a:lnTo>
                  <a:lnTo>
                    <a:pt x="103428" y="104625"/>
                  </a:lnTo>
                  <a:lnTo>
                    <a:pt x="103577" y="104775"/>
                  </a:lnTo>
                  <a:lnTo>
                    <a:pt x="103428" y="104775"/>
                  </a:lnTo>
                  <a:lnTo>
                    <a:pt x="102979" y="105374"/>
                  </a:lnTo>
                  <a:lnTo>
                    <a:pt x="102829" y="105523"/>
                  </a:lnTo>
                  <a:lnTo>
                    <a:pt x="102230" y="106122"/>
                  </a:lnTo>
                  <a:lnTo>
                    <a:pt x="101183" y="107320"/>
                  </a:lnTo>
                  <a:lnTo>
                    <a:pt x="101033" y="107320"/>
                  </a:lnTo>
                  <a:lnTo>
                    <a:pt x="99985" y="108517"/>
                  </a:lnTo>
                  <a:lnTo>
                    <a:pt x="99985" y="106122"/>
                  </a:lnTo>
                  <a:lnTo>
                    <a:pt x="99985" y="105523"/>
                  </a:lnTo>
                  <a:lnTo>
                    <a:pt x="99985" y="105374"/>
                  </a:lnTo>
                  <a:lnTo>
                    <a:pt x="99985" y="104925"/>
                  </a:lnTo>
                  <a:lnTo>
                    <a:pt x="99985" y="104775"/>
                  </a:lnTo>
                  <a:lnTo>
                    <a:pt x="99985" y="104176"/>
                  </a:lnTo>
                  <a:lnTo>
                    <a:pt x="99835" y="104027"/>
                  </a:lnTo>
                  <a:lnTo>
                    <a:pt x="99835" y="103727"/>
                  </a:lnTo>
                  <a:lnTo>
                    <a:pt x="99686" y="102680"/>
                  </a:lnTo>
                  <a:lnTo>
                    <a:pt x="99686" y="102530"/>
                  </a:lnTo>
                  <a:lnTo>
                    <a:pt x="99386" y="102530"/>
                  </a:lnTo>
                  <a:lnTo>
                    <a:pt x="99386" y="102680"/>
                  </a:lnTo>
                  <a:lnTo>
                    <a:pt x="99237" y="104176"/>
                  </a:lnTo>
                  <a:lnTo>
                    <a:pt x="99237" y="104476"/>
                  </a:lnTo>
                  <a:lnTo>
                    <a:pt x="99237" y="104625"/>
                  </a:lnTo>
                  <a:lnTo>
                    <a:pt x="99237" y="104775"/>
                  </a:lnTo>
                  <a:lnTo>
                    <a:pt x="99237" y="104925"/>
                  </a:lnTo>
                  <a:lnTo>
                    <a:pt x="99087" y="105374"/>
                  </a:lnTo>
                  <a:lnTo>
                    <a:pt x="99087" y="105523"/>
                  </a:lnTo>
                  <a:lnTo>
                    <a:pt x="99087" y="106122"/>
                  </a:lnTo>
                  <a:lnTo>
                    <a:pt x="99087" y="108667"/>
                  </a:lnTo>
                  <a:lnTo>
                    <a:pt x="99087" y="108816"/>
                  </a:lnTo>
                  <a:lnTo>
                    <a:pt x="99087" y="109415"/>
                  </a:lnTo>
                  <a:lnTo>
                    <a:pt x="96543" y="111960"/>
                  </a:lnTo>
                  <a:lnTo>
                    <a:pt x="96842" y="109116"/>
                  </a:lnTo>
                  <a:lnTo>
                    <a:pt x="96842" y="106272"/>
                  </a:lnTo>
                  <a:lnTo>
                    <a:pt x="96842" y="105523"/>
                  </a:lnTo>
                  <a:lnTo>
                    <a:pt x="96842" y="104925"/>
                  </a:lnTo>
                  <a:lnTo>
                    <a:pt x="96692" y="104326"/>
                  </a:lnTo>
                  <a:lnTo>
                    <a:pt x="96692" y="103727"/>
                  </a:lnTo>
                  <a:lnTo>
                    <a:pt x="96692" y="103428"/>
                  </a:lnTo>
                  <a:lnTo>
                    <a:pt x="96393" y="101931"/>
                  </a:lnTo>
                  <a:lnTo>
                    <a:pt x="96393" y="101781"/>
                  </a:lnTo>
                  <a:lnTo>
                    <a:pt x="96243" y="101931"/>
                  </a:lnTo>
                  <a:lnTo>
                    <a:pt x="95944" y="104176"/>
                  </a:lnTo>
                  <a:lnTo>
                    <a:pt x="95944" y="104326"/>
                  </a:lnTo>
                  <a:lnTo>
                    <a:pt x="95944" y="104925"/>
                  </a:lnTo>
                  <a:lnTo>
                    <a:pt x="95944" y="105523"/>
                  </a:lnTo>
                  <a:lnTo>
                    <a:pt x="95944" y="105673"/>
                  </a:lnTo>
                  <a:lnTo>
                    <a:pt x="95944" y="106272"/>
                  </a:lnTo>
                  <a:lnTo>
                    <a:pt x="95944" y="109415"/>
                  </a:lnTo>
                  <a:lnTo>
                    <a:pt x="96094" y="112558"/>
                  </a:lnTo>
                  <a:lnTo>
                    <a:pt x="91753" y="117049"/>
                  </a:lnTo>
                  <a:lnTo>
                    <a:pt x="90106" y="116899"/>
                  </a:lnTo>
                  <a:lnTo>
                    <a:pt x="90106" y="116749"/>
                  </a:lnTo>
                  <a:lnTo>
                    <a:pt x="90256" y="114354"/>
                  </a:lnTo>
                  <a:lnTo>
                    <a:pt x="90406" y="111810"/>
                  </a:lnTo>
                  <a:lnTo>
                    <a:pt x="90256" y="106721"/>
                  </a:lnTo>
                  <a:lnTo>
                    <a:pt x="90106" y="105823"/>
                  </a:lnTo>
                  <a:lnTo>
                    <a:pt x="90106" y="105224"/>
                  </a:lnTo>
                  <a:lnTo>
                    <a:pt x="90106" y="105074"/>
                  </a:lnTo>
                  <a:lnTo>
                    <a:pt x="90106" y="104176"/>
                  </a:lnTo>
                  <a:lnTo>
                    <a:pt x="90106" y="103727"/>
                  </a:lnTo>
                  <a:lnTo>
                    <a:pt x="90106" y="103578"/>
                  </a:lnTo>
                  <a:lnTo>
                    <a:pt x="89957" y="103428"/>
                  </a:lnTo>
                  <a:lnTo>
                    <a:pt x="89807" y="103578"/>
                  </a:lnTo>
                  <a:lnTo>
                    <a:pt x="89657" y="103578"/>
                  </a:lnTo>
                  <a:lnTo>
                    <a:pt x="89657" y="103727"/>
                  </a:lnTo>
                  <a:lnTo>
                    <a:pt x="89657" y="104625"/>
                  </a:lnTo>
                  <a:lnTo>
                    <a:pt x="89657" y="105523"/>
                  </a:lnTo>
                  <a:lnTo>
                    <a:pt x="89508" y="106571"/>
                  </a:lnTo>
                  <a:lnTo>
                    <a:pt x="89508" y="107769"/>
                  </a:lnTo>
                  <a:lnTo>
                    <a:pt x="89358" y="112259"/>
                  </a:lnTo>
                  <a:lnTo>
                    <a:pt x="89508" y="114504"/>
                  </a:lnTo>
                  <a:lnTo>
                    <a:pt x="89657" y="116749"/>
                  </a:lnTo>
                  <a:lnTo>
                    <a:pt x="89657" y="116749"/>
                  </a:lnTo>
                  <a:lnTo>
                    <a:pt x="83521" y="116001"/>
                  </a:lnTo>
                  <a:lnTo>
                    <a:pt x="82772" y="115851"/>
                  </a:lnTo>
                  <a:lnTo>
                    <a:pt x="82024" y="115702"/>
                  </a:lnTo>
                  <a:lnTo>
                    <a:pt x="61667" y="113007"/>
                  </a:lnTo>
                  <a:lnTo>
                    <a:pt x="60171" y="112708"/>
                  </a:lnTo>
                  <a:lnTo>
                    <a:pt x="52986" y="111810"/>
                  </a:lnTo>
                  <a:lnTo>
                    <a:pt x="51190" y="111511"/>
                  </a:lnTo>
                  <a:lnTo>
                    <a:pt x="35025" y="109265"/>
                  </a:lnTo>
                  <a:lnTo>
                    <a:pt x="33977" y="109116"/>
                  </a:lnTo>
                  <a:lnTo>
                    <a:pt x="23050" y="107619"/>
                  </a:lnTo>
                  <a:lnTo>
                    <a:pt x="19608" y="107170"/>
                  </a:lnTo>
                  <a:lnTo>
                    <a:pt x="15716" y="106571"/>
                  </a:lnTo>
                  <a:lnTo>
                    <a:pt x="12274" y="106122"/>
                  </a:lnTo>
                  <a:lnTo>
                    <a:pt x="5688" y="105224"/>
                  </a:lnTo>
                  <a:lnTo>
                    <a:pt x="12274" y="104326"/>
                  </a:lnTo>
                  <a:lnTo>
                    <a:pt x="15716" y="103727"/>
                  </a:lnTo>
                  <a:lnTo>
                    <a:pt x="19608" y="103129"/>
                  </a:lnTo>
                  <a:lnTo>
                    <a:pt x="23050" y="102680"/>
                  </a:lnTo>
                  <a:lnTo>
                    <a:pt x="33977" y="101033"/>
                  </a:lnTo>
                  <a:lnTo>
                    <a:pt x="35025" y="100883"/>
                  </a:lnTo>
                  <a:lnTo>
                    <a:pt x="51190" y="98339"/>
                  </a:lnTo>
                  <a:lnTo>
                    <a:pt x="52986" y="98039"/>
                  </a:lnTo>
                  <a:lnTo>
                    <a:pt x="60171" y="96992"/>
                  </a:lnTo>
                  <a:lnTo>
                    <a:pt x="61667" y="96842"/>
                  </a:lnTo>
                  <a:lnTo>
                    <a:pt x="81425" y="93848"/>
                  </a:lnTo>
                  <a:lnTo>
                    <a:pt x="82173" y="93699"/>
                  </a:lnTo>
                  <a:lnTo>
                    <a:pt x="82922" y="93549"/>
                  </a:lnTo>
                  <a:lnTo>
                    <a:pt x="85915" y="93100"/>
                  </a:lnTo>
                  <a:lnTo>
                    <a:pt x="86514" y="93100"/>
                  </a:lnTo>
                  <a:lnTo>
                    <a:pt x="90106" y="92501"/>
                  </a:lnTo>
                  <a:lnTo>
                    <a:pt x="90555" y="92352"/>
                  </a:lnTo>
                  <a:close/>
                  <a:moveTo>
                    <a:pt x="117647" y="92501"/>
                  </a:moveTo>
                  <a:lnTo>
                    <a:pt x="119294" y="92651"/>
                  </a:lnTo>
                  <a:lnTo>
                    <a:pt x="119144" y="95046"/>
                  </a:lnTo>
                  <a:lnTo>
                    <a:pt x="118994" y="97590"/>
                  </a:lnTo>
                  <a:lnTo>
                    <a:pt x="119144" y="102530"/>
                  </a:lnTo>
                  <a:lnTo>
                    <a:pt x="119144" y="103428"/>
                  </a:lnTo>
                  <a:lnTo>
                    <a:pt x="119294" y="104176"/>
                  </a:lnTo>
                  <a:lnTo>
                    <a:pt x="119294" y="104476"/>
                  </a:lnTo>
                  <a:lnTo>
                    <a:pt x="119294" y="105224"/>
                  </a:lnTo>
                  <a:lnTo>
                    <a:pt x="119294" y="105823"/>
                  </a:lnTo>
                  <a:lnTo>
                    <a:pt x="119294" y="105972"/>
                  </a:lnTo>
                  <a:lnTo>
                    <a:pt x="119593" y="105972"/>
                  </a:lnTo>
                  <a:lnTo>
                    <a:pt x="119743" y="105823"/>
                  </a:lnTo>
                  <a:lnTo>
                    <a:pt x="119743" y="104775"/>
                  </a:lnTo>
                  <a:lnTo>
                    <a:pt x="119743" y="103727"/>
                  </a:lnTo>
                  <a:lnTo>
                    <a:pt x="119892" y="102680"/>
                  </a:lnTo>
                  <a:lnTo>
                    <a:pt x="119892" y="101482"/>
                  </a:lnTo>
                  <a:lnTo>
                    <a:pt x="120042" y="97141"/>
                  </a:lnTo>
                  <a:lnTo>
                    <a:pt x="119892" y="94896"/>
                  </a:lnTo>
                  <a:lnTo>
                    <a:pt x="119743" y="92651"/>
                  </a:lnTo>
                  <a:lnTo>
                    <a:pt x="119743" y="92651"/>
                  </a:lnTo>
                  <a:lnTo>
                    <a:pt x="125730" y="93549"/>
                  </a:lnTo>
                  <a:lnTo>
                    <a:pt x="126478" y="93699"/>
                  </a:lnTo>
                  <a:lnTo>
                    <a:pt x="127077" y="93699"/>
                  </a:lnTo>
                  <a:lnTo>
                    <a:pt x="147733" y="96543"/>
                  </a:lnTo>
                  <a:lnTo>
                    <a:pt x="149229" y="96842"/>
                  </a:lnTo>
                  <a:lnTo>
                    <a:pt x="156414" y="97740"/>
                  </a:lnTo>
                  <a:lnTo>
                    <a:pt x="158210" y="98039"/>
                  </a:lnTo>
                  <a:lnTo>
                    <a:pt x="174375" y="100285"/>
                  </a:lnTo>
                  <a:lnTo>
                    <a:pt x="175423" y="100434"/>
                  </a:lnTo>
                  <a:lnTo>
                    <a:pt x="186350" y="101931"/>
                  </a:lnTo>
                  <a:lnTo>
                    <a:pt x="189792" y="102380"/>
                  </a:lnTo>
                  <a:lnTo>
                    <a:pt x="193684" y="102829"/>
                  </a:lnTo>
                  <a:lnTo>
                    <a:pt x="197126" y="103278"/>
                  </a:lnTo>
                  <a:lnTo>
                    <a:pt x="203712" y="104326"/>
                  </a:lnTo>
                  <a:lnTo>
                    <a:pt x="197126" y="105224"/>
                  </a:lnTo>
                  <a:lnTo>
                    <a:pt x="193684" y="105823"/>
                  </a:lnTo>
                  <a:lnTo>
                    <a:pt x="189792" y="106421"/>
                  </a:lnTo>
                  <a:lnTo>
                    <a:pt x="186350" y="106871"/>
                  </a:lnTo>
                  <a:lnTo>
                    <a:pt x="175423" y="108517"/>
                  </a:lnTo>
                  <a:lnTo>
                    <a:pt x="174375" y="108667"/>
                  </a:lnTo>
                  <a:lnTo>
                    <a:pt x="158210" y="111062"/>
                  </a:lnTo>
                  <a:lnTo>
                    <a:pt x="156414" y="111361"/>
                  </a:lnTo>
                  <a:lnTo>
                    <a:pt x="149229" y="112409"/>
                  </a:lnTo>
                  <a:lnTo>
                    <a:pt x="147733" y="112708"/>
                  </a:lnTo>
                  <a:lnTo>
                    <a:pt x="127975" y="115702"/>
                  </a:lnTo>
                  <a:lnTo>
                    <a:pt x="127376" y="115851"/>
                  </a:lnTo>
                  <a:lnTo>
                    <a:pt x="126628" y="115851"/>
                  </a:lnTo>
                  <a:lnTo>
                    <a:pt x="123634" y="116300"/>
                  </a:lnTo>
                  <a:lnTo>
                    <a:pt x="123036" y="116450"/>
                  </a:lnTo>
                  <a:lnTo>
                    <a:pt x="119443" y="117049"/>
                  </a:lnTo>
                  <a:lnTo>
                    <a:pt x="118695" y="117049"/>
                  </a:lnTo>
                  <a:lnTo>
                    <a:pt x="118695" y="116899"/>
                  </a:lnTo>
                  <a:lnTo>
                    <a:pt x="117348" y="115552"/>
                  </a:lnTo>
                  <a:lnTo>
                    <a:pt x="117198" y="115402"/>
                  </a:lnTo>
                  <a:lnTo>
                    <a:pt x="115552" y="113756"/>
                  </a:lnTo>
                  <a:lnTo>
                    <a:pt x="115402" y="113756"/>
                  </a:lnTo>
                  <a:lnTo>
                    <a:pt x="113756" y="112109"/>
                  </a:lnTo>
                  <a:lnTo>
                    <a:pt x="113606" y="111960"/>
                  </a:lnTo>
                  <a:lnTo>
                    <a:pt x="111959" y="110463"/>
                  </a:lnTo>
                  <a:lnTo>
                    <a:pt x="111810" y="110313"/>
                  </a:lnTo>
                  <a:lnTo>
                    <a:pt x="111660" y="110163"/>
                  </a:lnTo>
                  <a:lnTo>
                    <a:pt x="112259" y="110163"/>
                  </a:lnTo>
                  <a:lnTo>
                    <a:pt x="113606" y="110014"/>
                  </a:lnTo>
                  <a:lnTo>
                    <a:pt x="113756" y="109864"/>
                  </a:lnTo>
                  <a:lnTo>
                    <a:pt x="113606" y="109714"/>
                  </a:lnTo>
                  <a:lnTo>
                    <a:pt x="112558" y="109714"/>
                  </a:lnTo>
                  <a:lnTo>
                    <a:pt x="110912" y="109565"/>
                  </a:lnTo>
                  <a:lnTo>
                    <a:pt x="110912" y="109415"/>
                  </a:lnTo>
                  <a:lnTo>
                    <a:pt x="110762" y="109265"/>
                  </a:lnTo>
                  <a:lnTo>
                    <a:pt x="110163" y="108816"/>
                  </a:lnTo>
                  <a:lnTo>
                    <a:pt x="110014" y="108667"/>
                  </a:lnTo>
                  <a:lnTo>
                    <a:pt x="108367" y="107020"/>
                  </a:lnTo>
                  <a:lnTo>
                    <a:pt x="108217" y="106871"/>
                  </a:lnTo>
                  <a:lnTo>
                    <a:pt x="106571" y="105374"/>
                  </a:lnTo>
                  <a:lnTo>
                    <a:pt x="106122" y="104925"/>
                  </a:lnTo>
                  <a:lnTo>
                    <a:pt x="105972" y="104775"/>
                  </a:lnTo>
                  <a:lnTo>
                    <a:pt x="105823" y="104775"/>
                  </a:lnTo>
                  <a:lnTo>
                    <a:pt x="106272" y="104326"/>
                  </a:lnTo>
                  <a:lnTo>
                    <a:pt x="106272" y="104176"/>
                  </a:lnTo>
                  <a:lnTo>
                    <a:pt x="106870" y="103727"/>
                  </a:lnTo>
                  <a:lnTo>
                    <a:pt x="107918" y="102530"/>
                  </a:lnTo>
                  <a:lnTo>
                    <a:pt x="109415" y="101033"/>
                  </a:lnTo>
                  <a:lnTo>
                    <a:pt x="109415" y="103578"/>
                  </a:lnTo>
                  <a:lnTo>
                    <a:pt x="109415" y="104176"/>
                  </a:lnTo>
                  <a:lnTo>
                    <a:pt x="109415" y="104775"/>
                  </a:lnTo>
                  <a:lnTo>
                    <a:pt x="109415" y="104925"/>
                  </a:lnTo>
                  <a:lnTo>
                    <a:pt x="109415" y="105374"/>
                  </a:lnTo>
                  <a:lnTo>
                    <a:pt x="109565" y="105673"/>
                  </a:lnTo>
                  <a:lnTo>
                    <a:pt x="109565" y="105823"/>
                  </a:lnTo>
                  <a:lnTo>
                    <a:pt x="109714" y="106871"/>
                  </a:lnTo>
                  <a:lnTo>
                    <a:pt x="109864" y="107020"/>
                  </a:lnTo>
                  <a:lnTo>
                    <a:pt x="109864" y="106871"/>
                  </a:lnTo>
                  <a:lnTo>
                    <a:pt x="110014" y="106871"/>
                  </a:lnTo>
                  <a:lnTo>
                    <a:pt x="110163" y="105374"/>
                  </a:lnTo>
                  <a:lnTo>
                    <a:pt x="110163" y="105224"/>
                  </a:lnTo>
                  <a:lnTo>
                    <a:pt x="110163" y="104925"/>
                  </a:lnTo>
                  <a:lnTo>
                    <a:pt x="110163" y="104775"/>
                  </a:lnTo>
                  <a:lnTo>
                    <a:pt x="110163" y="104176"/>
                  </a:lnTo>
                  <a:lnTo>
                    <a:pt x="110313" y="104027"/>
                  </a:lnTo>
                  <a:lnTo>
                    <a:pt x="110313" y="103578"/>
                  </a:lnTo>
                  <a:lnTo>
                    <a:pt x="110313" y="100135"/>
                  </a:lnTo>
                  <a:lnTo>
                    <a:pt x="112857" y="97441"/>
                  </a:lnTo>
                  <a:lnTo>
                    <a:pt x="112558" y="100434"/>
                  </a:lnTo>
                  <a:lnTo>
                    <a:pt x="112558" y="103578"/>
                  </a:lnTo>
                  <a:lnTo>
                    <a:pt x="112558" y="104027"/>
                  </a:lnTo>
                  <a:lnTo>
                    <a:pt x="112558" y="104176"/>
                  </a:lnTo>
                  <a:lnTo>
                    <a:pt x="112558" y="104625"/>
                  </a:lnTo>
                  <a:lnTo>
                    <a:pt x="112558" y="104775"/>
                  </a:lnTo>
                  <a:lnTo>
                    <a:pt x="112708" y="105224"/>
                  </a:lnTo>
                  <a:lnTo>
                    <a:pt x="112708" y="105972"/>
                  </a:lnTo>
                  <a:lnTo>
                    <a:pt x="112708" y="106122"/>
                  </a:lnTo>
                  <a:lnTo>
                    <a:pt x="112857" y="107619"/>
                  </a:lnTo>
                  <a:lnTo>
                    <a:pt x="113007" y="107769"/>
                  </a:lnTo>
                  <a:lnTo>
                    <a:pt x="113157" y="107619"/>
                  </a:lnTo>
                  <a:lnTo>
                    <a:pt x="113456" y="105374"/>
                  </a:lnTo>
                  <a:lnTo>
                    <a:pt x="113456" y="105224"/>
                  </a:lnTo>
                  <a:lnTo>
                    <a:pt x="113456" y="104775"/>
                  </a:lnTo>
                  <a:lnTo>
                    <a:pt x="113456" y="104625"/>
                  </a:lnTo>
                  <a:lnTo>
                    <a:pt x="113456" y="104176"/>
                  </a:lnTo>
                  <a:lnTo>
                    <a:pt x="113456" y="104027"/>
                  </a:lnTo>
                  <a:lnTo>
                    <a:pt x="113456" y="103578"/>
                  </a:lnTo>
                  <a:lnTo>
                    <a:pt x="113456" y="100285"/>
                  </a:lnTo>
                  <a:lnTo>
                    <a:pt x="113307" y="96992"/>
                  </a:lnTo>
                  <a:lnTo>
                    <a:pt x="117647" y="92501"/>
                  </a:lnTo>
                  <a:close/>
                  <a:moveTo>
                    <a:pt x="156115" y="113007"/>
                  </a:moveTo>
                  <a:lnTo>
                    <a:pt x="155815" y="115253"/>
                  </a:lnTo>
                  <a:lnTo>
                    <a:pt x="155216" y="117348"/>
                  </a:lnTo>
                  <a:lnTo>
                    <a:pt x="148481" y="116001"/>
                  </a:lnTo>
                  <a:lnTo>
                    <a:pt x="148930" y="114205"/>
                  </a:lnTo>
                  <a:lnTo>
                    <a:pt x="156115" y="113007"/>
                  </a:lnTo>
                  <a:close/>
                  <a:moveTo>
                    <a:pt x="23200" y="109265"/>
                  </a:moveTo>
                  <a:lnTo>
                    <a:pt x="34127" y="110762"/>
                  </a:lnTo>
                  <a:lnTo>
                    <a:pt x="34725" y="115552"/>
                  </a:lnTo>
                  <a:lnTo>
                    <a:pt x="35623" y="120342"/>
                  </a:lnTo>
                  <a:lnTo>
                    <a:pt x="24547" y="120342"/>
                  </a:lnTo>
                  <a:lnTo>
                    <a:pt x="24098" y="117647"/>
                  </a:lnTo>
                  <a:lnTo>
                    <a:pt x="23649" y="114803"/>
                  </a:lnTo>
                  <a:lnTo>
                    <a:pt x="23350" y="112109"/>
                  </a:lnTo>
                  <a:lnTo>
                    <a:pt x="23200" y="109265"/>
                  </a:lnTo>
                  <a:close/>
                  <a:moveTo>
                    <a:pt x="186350" y="108517"/>
                  </a:moveTo>
                  <a:lnTo>
                    <a:pt x="186050" y="111511"/>
                  </a:lnTo>
                  <a:lnTo>
                    <a:pt x="185751" y="114504"/>
                  </a:lnTo>
                  <a:lnTo>
                    <a:pt x="185451" y="117348"/>
                  </a:lnTo>
                  <a:lnTo>
                    <a:pt x="184853" y="120342"/>
                  </a:lnTo>
                  <a:lnTo>
                    <a:pt x="173777" y="120342"/>
                  </a:lnTo>
                  <a:lnTo>
                    <a:pt x="174226" y="117797"/>
                  </a:lnTo>
                  <a:lnTo>
                    <a:pt x="174675" y="115253"/>
                  </a:lnTo>
                  <a:lnTo>
                    <a:pt x="174974" y="112708"/>
                  </a:lnTo>
                  <a:lnTo>
                    <a:pt x="175273" y="110163"/>
                  </a:lnTo>
                  <a:lnTo>
                    <a:pt x="186350" y="108517"/>
                  </a:lnTo>
                  <a:close/>
                  <a:moveTo>
                    <a:pt x="37869" y="121240"/>
                  </a:moveTo>
                  <a:lnTo>
                    <a:pt x="39066" y="121389"/>
                  </a:lnTo>
                  <a:lnTo>
                    <a:pt x="38168" y="121838"/>
                  </a:lnTo>
                  <a:lnTo>
                    <a:pt x="37869" y="121240"/>
                  </a:lnTo>
                  <a:close/>
                  <a:moveTo>
                    <a:pt x="171531" y="121240"/>
                  </a:moveTo>
                  <a:lnTo>
                    <a:pt x="171232" y="121838"/>
                  </a:lnTo>
                  <a:lnTo>
                    <a:pt x="170484" y="121389"/>
                  </a:lnTo>
                  <a:lnTo>
                    <a:pt x="171531" y="121240"/>
                  </a:lnTo>
                  <a:close/>
                  <a:moveTo>
                    <a:pt x="37569" y="121240"/>
                  </a:moveTo>
                  <a:lnTo>
                    <a:pt x="37719" y="121389"/>
                  </a:lnTo>
                  <a:lnTo>
                    <a:pt x="38018" y="121838"/>
                  </a:lnTo>
                  <a:lnTo>
                    <a:pt x="37120" y="122437"/>
                  </a:lnTo>
                  <a:lnTo>
                    <a:pt x="36222" y="122886"/>
                  </a:lnTo>
                  <a:lnTo>
                    <a:pt x="26493" y="128574"/>
                  </a:lnTo>
                  <a:lnTo>
                    <a:pt x="25595" y="124982"/>
                  </a:lnTo>
                  <a:lnTo>
                    <a:pt x="24697" y="121240"/>
                  </a:lnTo>
                  <a:lnTo>
                    <a:pt x="25146" y="121240"/>
                  </a:lnTo>
                  <a:lnTo>
                    <a:pt x="25595" y="122736"/>
                  </a:lnTo>
                  <a:lnTo>
                    <a:pt x="25894" y="123635"/>
                  </a:lnTo>
                  <a:lnTo>
                    <a:pt x="26194" y="124533"/>
                  </a:lnTo>
                  <a:lnTo>
                    <a:pt x="26343" y="124533"/>
                  </a:lnTo>
                  <a:lnTo>
                    <a:pt x="26343" y="124383"/>
                  </a:lnTo>
                  <a:lnTo>
                    <a:pt x="25894" y="122437"/>
                  </a:lnTo>
                  <a:lnTo>
                    <a:pt x="25445" y="121240"/>
                  </a:lnTo>
                  <a:lnTo>
                    <a:pt x="26493" y="121240"/>
                  </a:lnTo>
                  <a:lnTo>
                    <a:pt x="26942" y="122587"/>
                  </a:lnTo>
                  <a:lnTo>
                    <a:pt x="27092" y="123485"/>
                  </a:lnTo>
                  <a:lnTo>
                    <a:pt x="27541" y="124383"/>
                  </a:lnTo>
                  <a:lnTo>
                    <a:pt x="27690" y="124383"/>
                  </a:lnTo>
                  <a:lnTo>
                    <a:pt x="27391" y="123485"/>
                  </a:lnTo>
                  <a:lnTo>
                    <a:pt x="27241" y="122587"/>
                  </a:lnTo>
                  <a:lnTo>
                    <a:pt x="26792" y="121240"/>
                  </a:lnTo>
                  <a:lnTo>
                    <a:pt x="27541" y="121240"/>
                  </a:lnTo>
                  <a:lnTo>
                    <a:pt x="27990" y="122736"/>
                  </a:lnTo>
                  <a:lnTo>
                    <a:pt x="28289" y="123335"/>
                  </a:lnTo>
                  <a:lnTo>
                    <a:pt x="28589" y="123934"/>
                  </a:lnTo>
                  <a:lnTo>
                    <a:pt x="28738" y="123934"/>
                  </a:lnTo>
                  <a:lnTo>
                    <a:pt x="28738" y="123784"/>
                  </a:lnTo>
                  <a:lnTo>
                    <a:pt x="28140" y="122287"/>
                  </a:lnTo>
                  <a:lnTo>
                    <a:pt x="27840" y="121240"/>
                  </a:lnTo>
                  <a:lnTo>
                    <a:pt x="29187" y="121240"/>
                  </a:lnTo>
                  <a:lnTo>
                    <a:pt x="29487" y="122287"/>
                  </a:lnTo>
                  <a:lnTo>
                    <a:pt x="29786" y="123185"/>
                  </a:lnTo>
                  <a:lnTo>
                    <a:pt x="30085" y="123934"/>
                  </a:lnTo>
                  <a:lnTo>
                    <a:pt x="30235" y="123934"/>
                  </a:lnTo>
                  <a:lnTo>
                    <a:pt x="29936" y="123036"/>
                  </a:lnTo>
                  <a:lnTo>
                    <a:pt x="29786" y="122287"/>
                  </a:lnTo>
                  <a:lnTo>
                    <a:pt x="29337" y="121240"/>
                  </a:lnTo>
                  <a:lnTo>
                    <a:pt x="30385" y="121240"/>
                  </a:lnTo>
                  <a:lnTo>
                    <a:pt x="30534" y="122138"/>
                  </a:lnTo>
                  <a:lnTo>
                    <a:pt x="30834" y="122886"/>
                  </a:lnTo>
                  <a:lnTo>
                    <a:pt x="31133" y="123635"/>
                  </a:lnTo>
                  <a:lnTo>
                    <a:pt x="31283" y="123635"/>
                  </a:lnTo>
                  <a:lnTo>
                    <a:pt x="30684" y="121689"/>
                  </a:lnTo>
                  <a:lnTo>
                    <a:pt x="30684" y="121240"/>
                  </a:lnTo>
                  <a:lnTo>
                    <a:pt x="31432" y="121240"/>
                  </a:lnTo>
                  <a:lnTo>
                    <a:pt x="31582" y="121838"/>
                  </a:lnTo>
                  <a:lnTo>
                    <a:pt x="32181" y="123335"/>
                  </a:lnTo>
                  <a:lnTo>
                    <a:pt x="32331" y="123335"/>
                  </a:lnTo>
                  <a:lnTo>
                    <a:pt x="32331" y="123185"/>
                  </a:lnTo>
                  <a:lnTo>
                    <a:pt x="31881" y="121838"/>
                  </a:lnTo>
                  <a:lnTo>
                    <a:pt x="31732" y="121240"/>
                  </a:lnTo>
                  <a:lnTo>
                    <a:pt x="32480" y="121240"/>
                  </a:lnTo>
                  <a:lnTo>
                    <a:pt x="32780" y="122138"/>
                  </a:lnTo>
                  <a:lnTo>
                    <a:pt x="33079" y="123036"/>
                  </a:lnTo>
                  <a:lnTo>
                    <a:pt x="33229" y="123036"/>
                  </a:lnTo>
                  <a:lnTo>
                    <a:pt x="33079" y="122138"/>
                  </a:lnTo>
                  <a:lnTo>
                    <a:pt x="32780" y="121240"/>
                  </a:lnTo>
                  <a:lnTo>
                    <a:pt x="33528" y="121240"/>
                  </a:lnTo>
                  <a:lnTo>
                    <a:pt x="33678" y="121689"/>
                  </a:lnTo>
                  <a:lnTo>
                    <a:pt x="33827" y="122138"/>
                  </a:lnTo>
                  <a:lnTo>
                    <a:pt x="34127" y="122736"/>
                  </a:lnTo>
                  <a:lnTo>
                    <a:pt x="34276" y="122587"/>
                  </a:lnTo>
                  <a:lnTo>
                    <a:pt x="33977" y="121539"/>
                  </a:lnTo>
                  <a:lnTo>
                    <a:pt x="33827" y="121240"/>
                  </a:lnTo>
                  <a:lnTo>
                    <a:pt x="34576" y="121240"/>
                  </a:lnTo>
                  <a:lnTo>
                    <a:pt x="35174" y="122437"/>
                  </a:lnTo>
                  <a:lnTo>
                    <a:pt x="35324" y="122437"/>
                  </a:lnTo>
                  <a:lnTo>
                    <a:pt x="34875" y="121240"/>
                  </a:lnTo>
                  <a:lnTo>
                    <a:pt x="35623" y="121240"/>
                  </a:lnTo>
                  <a:lnTo>
                    <a:pt x="35623" y="121539"/>
                  </a:lnTo>
                  <a:lnTo>
                    <a:pt x="36072" y="122287"/>
                  </a:lnTo>
                  <a:lnTo>
                    <a:pt x="36222" y="122437"/>
                  </a:lnTo>
                  <a:lnTo>
                    <a:pt x="36222" y="122287"/>
                  </a:lnTo>
                  <a:lnTo>
                    <a:pt x="35923" y="121389"/>
                  </a:lnTo>
                  <a:lnTo>
                    <a:pt x="35923" y="121240"/>
                  </a:lnTo>
                  <a:lnTo>
                    <a:pt x="36522" y="121240"/>
                  </a:lnTo>
                  <a:lnTo>
                    <a:pt x="36522" y="121389"/>
                  </a:lnTo>
                  <a:lnTo>
                    <a:pt x="36971" y="121988"/>
                  </a:lnTo>
                  <a:lnTo>
                    <a:pt x="37120" y="121838"/>
                  </a:lnTo>
                  <a:lnTo>
                    <a:pt x="36821" y="121389"/>
                  </a:lnTo>
                  <a:lnTo>
                    <a:pt x="36821" y="121240"/>
                  </a:lnTo>
                  <a:close/>
                  <a:moveTo>
                    <a:pt x="184703" y="121240"/>
                  </a:moveTo>
                  <a:lnTo>
                    <a:pt x="183805" y="124982"/>
                  </a:lnTo>
                  <a:lnTo>
                    <a:pt x="182907" y="128574"/>
                  </a:lnTo>
                  <a:lnTo>
                    <a:pt x="173178" y="122886"/>
                  </a:lnTo>
                  <a:lnTo>
                    <a:pt x="172280" y="122437"/>
                  </a:lnTo>
                  <a:lnTo>
                    <a:pt x="171382" y="121838"/>
                  </a:lnTo>
                  <a:lnTo>
                    <a:pt x="171831" y="121389"/>
                  </a:lnTo>
                  <a:lnTo>
                    <a:pt x="171831" y="121240"/>
                  </a:lnTo>
                  <a:lnTo>
                    <a:pt x="172579" y="121240"/>
                  </a:lnTo>
                  <a:lnTo>
                    <a:pt x="172429" y="121539"/>
                  </a:lnTo>
                  <a:lnTo>
                    <a:pt x="172429" y="121838"/>
                  </a:lnTo>
                  <a:lnTo>
                    <a:pt x="172429" y="121988"/>
                  </a:lnTo>
                  <a:lnTo>
                    <a:pt x="172878" y="121389"/>
                  </a:lnTo>
                  <a:lnTo>
                    <a:pt x="172878" y="121240"/>
                  </a:lnTo>
                  <a:lnTo>
                    <a:pt x="173627" y="121240"/>
                  </a:lnTo>
                  <a:lnTo>
                    <a:pt x="173477" y="121389"/>
                  </a:lnTo>
                  <a:lnTo>
                    <a:pt x="173477" y="121539"/>
                  </a:lnTo>
                  <a:lnTo>
                    <a:pt x="173178" y="122287"/>
                  </a:lnTo>
                  <a:lnTo>
                    <a:pt x="173178" y="122437"/>
                  </a:lnTo>
                  <a:lnTo>
                    <a:pt x="173328" y="122287"/>
                  </a:lnTo>
                  <a:lnTo>
                    <a:pt x="173777" y="121539"/>
                  </a:lnTo>
                  <a:lnTo>
                    <a:pt x="173926" y="121240"/>
                  </a:lnTo>
                  <a:lnTo>
                    <a:pt x="174525" y="121240"/>
                  </a:lnTo>
                  <a:lnTo>
                    <a:pt x="174226" y="122437"/>
                  </a:lnTo>
                  <a:lnTo>
                    <a:pt x="174375" y="122437"/>
                  </a:lnTo>
                  <a:lnTo>
                    <a:pt x="174824" y="121240"/>
                  </a:lnTo>
                  <a:lnTo>
                    <a:pt x="175573" y="121240"/>
                  </a:lnTo>
                  <a:lnTo>
                    <a:pt x="175573" y="121539"/>
                  </a:lnTo>
                  <a:lnTo>
                    <a:pt x="175124" y="122587"/>
                  </a:lnTo>
                  <a:lnTo>
                    <a:pt x="175273" y="122736"/>
                  </a:lnTo>
                  <a:lnTo>
                    <a:pt x="175573" y="122138"/>
                  </a:lnTo>
                  <a:lnTo>
                    <a:pt x="175722" y="121689"/>
                  </a:lnTo>
                  <a:lnTo>
                    <a:pt x="175872" y="121240"/>
                  </a:lnTo>
                  <a:lnTo>
                    <a:pt x="176620" y="121240"/>
                  </a:lnTo>
                  <a:lnTo>
                    <a:pt x="176321" y="122138"/>
                  </a:lnTo>
                  <a:lnTo>
                    <a:pt x="176171" y="123036"/>
                  </a:lnTo>
                  <a:lnTo>
                    <a:pt x="176321" y="123036"/>
                  </a:lnTo>
                  <a:lnTo>
                    <a:pt x="176620" y="122138"/>
                  </a:lnTo>
                  <a:lnTo>
                    <a:pt x="176920" y="121240"/>
                  </a:lnTo>
                  <a:lnTo>
                    <a:pt x="177818" y="121240"/>
                  </a:lnTo>
                  <a:lnTo>
                    <a:pt x="177519" y="121838"/>
                  </a:lnTo>
                  <a:lnTo>
                    <a:pt x="177069" y="123185"/>
                  </a:lnTo>
                  <a:lnTo>
                    <a:pt x="177219" y="123335"/>
                  </a:lnTo>
                  <a:lnTo>
                    <a:pt x="177818" y="121838"/>
                  </a:lnTo>
                  <a:lnTo>
                    <a:pt x="177968" y="121240"/>
                  </a:lnTo>
                  <a:lnTo>
                    <a:pt x="178866" y="121240"/>
                  </a:lnTo>
                  <a:lnTo>
                    <a:pt x="178716" y="121689"/>
                  </a:lnTo>
                  <a:lnTo>
                    <a:pt x="178117" y="123635"/>
                  </a:lnTo>
                  <a:lnTo>
                    <a:pt x="178267" y="123635"/>
                  </a:lnTo>
                  <a:lnTo>
                    <a:pt x="178566" y="122886"/>
                  </a:lnTo>
                  <a:lnTo>
                    <a:pt x="178866" y="122138"/>
                  </a:lnTo>
                  <a:lnTo>
                    <a:pt x="179015" y="121240"/>
                  </a:lnTo>
                  <a:lnTo>
                    <a:pt x="180063" y="121240"/>
                  </a:lnTo>
                  <a:lnTo>
                    <a:pt x="179764" y="122287"/>
                  </a:lnTo>
                  <a:lnTo>
                    <a:pt x="179464" y="123036"/>
                  </a:lnTo>
                  <a:lnTo>
                    <a:pt x="179315" y="123934"/>
                  </a:lnTo>
                  <a:lnTo>
                    <a:pt x="179764" y="123185"/>
                  </a:lnTo>
                  <a:lnTo>
                    <a:pt x="180063" y="122287"/>
                  </a:lnTo>
                  <a:lnTo>
                    <a:pt x="180362" y="121240"/>
                  </a:lnTo>
                  <a:lnTo>
                    <a:pt x="181560" y="121240"/>
                  </a:lnTo>
                  <a:lnTo>
                    <a:pt x="181260" y="122287"/>
                  </a:lnTo>
                  <a:lnTo>
                    <a:pt x="180662" y="123784"/>
                  </a:lnTo>
                  <a:lnTo>
                    <a:pt x="180662" y="123934"/>
                  </a:lnTo>
                  <a:lnTo>
                    <a:pt x="180811" y="123934"/>
                  </a:lnTo>
                  <a:lnTo>
                    <a:pt x="181111" y="123335"/>
                  </a:lnTo>
                  <a:lnTo>
                    <a:pt x="181410" y="122736"/>
                  </a:lnTo>
                  <a:lnTo>
                    <a:pt x="181859" y="121240"/>
                  </a:lnTo>
                  <a:lnTo>
                    <a:pt x="182757" y="121240"/>
                  </a:lnTo>
                  <a:lnTo>
                    <a:pt x="182308" y="122587"/>
                  </a:lnTo>
                  <a:lnTo>
                    <a:pt x="182009" y="123485"/>
                  </a:lnTo>
                  <a:lnTo>
                    <a:pt x="181859" y="124383"/>
                  </a:lnTo>
                  <a:lnTo>
                    <a:pt x="182308" y="123485"/>
                  </a:lnTo>
                  <a:lnTo>
                    <a:pt x="182608" y="122587"/>
                  </a:lnTo>
                  <a:lnTo>
                    <a:pt x="182907" y="121240"/>
                  </a:lnTo>
                  <a:lnTo>
                    <a:pt x="183955" y="121240"/>
                  </a:lnTo>
                  <a:lnTo>
                    <a:pt x="183506" y="122437"/>
                  </a:lnTo>
                  <a:lnTo>
                    <a:pt x="183057" y="124383"/>
                  </a:lnTo>
                  <a:lnTo>
                    <a:pt x="183057" y="124533"/>
                  </a:lnTo>
                  <a:lnTo>
                    <a:pt x="183206" y="124533"/>
                  </a:lnTo>
                  <a:lnTo>
                    <a:pt x="183506" y="123635"/>
                  </a:lnTo>
                  <a:lnTo>
                    <a:pt x="183805" y="122736"/>
                  </a:lnTo>
                  <a:lnTo>
                    <a:pt x="184254" y="121240"/>
                  </a:lnTo>
                  <a:close/>
                  <a:moveTo>
                    <a:pt x="147433" y="114354"/>
                  </a:moveTo>
                  <a:lnTo>
                    <a:pt x="146834" y="116749"/>
                  </a:lnTo>
                  <a:lnTo>
                    <a:pt x="146086" y="118845"/>
                  </a:lnTo>
                  <a:lnTo>
                    <a:pt x="145338" y="121090"/>
                  </a:lnTo>
                  <a:lnTo>
                    <a:pt x="144440" y="123185"/>
                  </a:lnTo>
                  <a:lnTo>
                    <a:pt x="143392" y="125281"/>
                  </a:lnTo>
                  <a:lnTo>
                    <a:pt x="142194" y="127227"/>
                  </a:lnTo>
                  <a:lnTo>
                    <a:pt x="140997" y="129173"/>
                  </a:lnTo>
                  <a:lnTo>
                    <a:pt x="139650" y="131118"/>
                  </a:lnTo>
                  <a:lnTo>
                    <a:pt x="129172" y="117198"/>
                  </a:lnTo>
                  <a:lnTo>
                    <a:pt x="147433" y="114354"/>
                  </a:lnTo>
                  <a:close/>
                  <a:moveTo>
                    <a:pt x="62117" y="114654"/>
                  </a:moveTo>
                  <a:lnTo>
                    <a:pt x="80976" y="117198"/>
                  </a:lnTo>
                  <a:lnTo>
                    <a:pt x="70199" y="131717"/>
                  </a:lnTo>
                  <a:lnTo>
                    <a:pt x="68852" y="129921"/>
                  </a:lnTo>
                  <a:lnTo>
                    <a:pt x="67505" y="127826"/>
                  </a:lnTo>
                  <a:lnTo>
                    <a:pt x="66308" y="125880"/>
                  </a:lnTo>
                  <a:lnTo>
                    <a:pt x="65260" y="123635"/>
                  </a:lnTo>
                  <a:lnTo>
                    <a:pt x="64212" y="121539"/>
                  </a:lnTo>
                  <a:lnTo>
                    <a:pt x="63464" y="119294"/>
                  </a:lnTo>
                  <a:lnTo>
                    <a:pt x="62715" y="117049"/>
                  </a:lnTo>
                  <a:lnTo>
                    <a:pt x="62117" y="114654"/>
                  </a:lnTo>
                  <a:close/>
                  <a:moveTo>
                    <a:pt x="60620" y="115253"/>
                  </a:moveTo>
                  <a:lnTo>
                    <a:pt x="61667" y="118845"/>
                  </a:lnTo>
                  <a:lnTo>
                    <a:pt x="63015" y="122287"/>
                  </a:lnTo>
                  <a:lnTo>
                    <a:pt x="64511" y="125580"/>
                  </a:lnTo>
                  <a:lnTo>
                    <a:pt x="66308" y="128724"/>
                  </a:lnTo>
                  <a:lnTo>
                    <a:pt x="60470" y="132466"/>
                  </a:lnTo>
                  <a:lnTo>
                    <a:pt x="58524" y="128873"/>
                  </a:lnTo>
                  <a:lnTo>
                    <a:pt x="56728" y="125131"/>
                  </a:lnTo>
                  <a:lnTo>
                    <a:pt x="55231" y="121090"/>
                  </a:lnTo>
                  <a:lnTo>
                    <a:pt x="54034" y="117049"/>
                  </a:lnTo>
                  <a:lnTo>
                    <a:pt x="60620" y="115253"/>
                  </a:lnTo>
                  <a:close/>
                  <a:moveTo>
                    <a:pt x="148331" y="116899"/>
                  </a:moveTo>
                  <a:lnTo>
                    <a:pt x="155067" y="118396"/>
                  </a:lnTo>
                  <a:lnTo>
                    <a:pt x="153869" y="122287"/>
                  </a:lnTo>
                  <a:lnTo>
                    <a:pt x="152223" y="126029"/>
                  </a:lnTo>
                  <a:lnTo>
                    <a:pt x="150427" y="129622"/>
                  </a:lnTo>
                  <a:lnTo>
                    <a:pt x="148481" y="133064"/>
                  </a:lnTo>
                  <a:lnTo>
                    <a:pt x="142643" y="129322"/>
                  </a:lnTo>
                  <a:lnTo>
                    <a:pt x="144440" y="126329"/>
                  </a:lnTo>
                  <a:lnTo>
                    <a:pt x="145936" y="123335"/>
                  </a:lnTo>
                  <a:lnTo>
                    <a:pt x="147283" y="120192"/>
                  </a:lnTo>
                  <a:lnTo>
                    <a:pt x="148331" y="116899"/>
                  </a:lnTo>
                  <a:close/>
                  <a:moveTo>
                    <a:pt x="142194" y="130071"/>
                  </a:moveTo>
                  <a:lnTo>
                    <a:pt x="147882" y="133962"/>
                  </a:lnTo>
                  <a:lnTo>
                    <a:pt x="146385" y="135908"/>
                  </a:lnTo>
                  <a:lnTo>
                    <a:pt x="144889" y="138004"/>
                  </a:lnTo>
                  <a:lnTo>
                    <a:pt x="140548" y="132316"/>
                  </a:lnTo>
                  <a:lnTo>
                    <a:pt x="142194" y="130071"/>
                  </a:lnTo>
                  <a:close/>
                  <a:moveTo>
                    <a:pt x="66906" y="129472"/>
                  </a:moveTo>
                  <a:lnTo>
                    <a:pt x="68104" y="131268"/>
                  </a:lnTo>
                  <a:lnTo>
                    <a:pt x="69301" y="132915"/>
                  </a:lnTo>
                  <a:lnTo>
                    <a:pt x="65110" y="138752"/>
                  </a:lnTo>
                  <a:lnTo>
                    <a:pt x="63015" y="136058"/>
                  </a:lnTo>
                  <a:lnTo>
                    <a:pt x="61069" y="133214"/>
                  </a:lnTo>
                  <a:lnTo>
                    <a:pt x="66906" y="129472"/>
                  </a:lnTo>
                  <a:close/>
                  <a:moveTo>
                    <a:pt x="161802" y="141596"/>
                  </a:moveTo>
                  <a:lnTo>
                    <a:pt x="162700" y="141895"/>
                  </a:lnTo>
                  <a:lnTo>
                    <a:pt x="162401" y="142344"/>
                  </a:lnTo>
                  <a:lnTo>
                    <a:pt x="161802" y="141596"/>
                  </a:lnTo>
                  <a:close/>
                  <a:moveTo>
                    <a:pt x="36522" y="123934"/>
                  </a:moveTo>
                  <a:lnTo>
                    <a:pt x="38018" y="128574"/>
                  </a:lnTo>
                  <a:lnTo>
                    <a:pt x="39814" y="133064"/>
                  </a:lnTo>
                  <a:lnTo>
                    <a:pt x="41910" y="137405"/>
                  </a:lnTo>
                  <a:lnTo>
                    <a:pt x="44305" y="141596"/>
                  </a:lnTo>
                  <a:lnTo>
                    <a:pt x="33827" y="145188"/>
                  </a:lnTo>
                  <a:lnTo>
                    <a:pt x="31732" y="141446"/>
                  </a:lnTo>
                  <a:lnTo>
                    <a:pt x="29936" y="137555"/>
                  </a:lnTo>
                  <a:lnTo>
                    <a:pt x="28289" y="133663"/>
                  </a:lnTo>
                  <a:lnTo>
                    <a:pt x="26792" y="129472"/>
                  </a:lnTo>
                  <a:lnTo>
                    <a:pt x="36522" y="123934"/>
                  </a:lnTo>
                  <a:close/>
                  <a:moveTo>
                    <a:pt x="172878" y="123934"/>
                  </a:moveTo>
                  <a:lnTo>
                    <a:pt x="182608" y="129472"/>
                  </a:lnTo>
                  <a:lnTo>
                    <a:pt x="181111" y="133513"/>
                  </a:lnTo>
                  <a:lnTo>
                    <a:pt x="179464" y="137555"/>
                  </a:lnTo>
                  <a:lnTo>
                    <a:pt x="177668" y="141446"/>
                  </a:lnTo>
                  <a:lnTo>
                    <a:pt x="175573" y="145188"/>
                  </a:lnTo>
                  <a:lnTo>
                    <a:pt x="165095" y="141596"/>
                  </a:lnTo>
                  <a:lnTo>
                    <a:pt x="167490" y="137405"/>
                  </a:lnTo>
                  <a:lnTo>
                    <a:pt x="169586" y="133064"/>
                  </a:lnTo>
                  <a:lnTo>
                    <a:pt x="171382" y="128574"/>
                  </a:lnTo>
                  <a:lnTo>
                    <a:pt x="172878" y="123934"/>
                  </a:lnTo>
                  <a:close/>
                  <a:moveTo>
                    <a:pt x="92352" y="129771"/>
                  </a:moveTo>
                  <a:lnTo>
                    <a:pt x="95046" y="147433"/>
                  </a:lnTo>
                  <a:lnTo>
                    <a:pt x="92801" y="146835"/>
                  </a:lnTo>
                  <a:lnTo>
                    <a:pt x="90705" y="146236"/>
                  </a:lnTo>
                  <a:lnTo>
                    <a:pt x="88610" y="145488"/>
                  </a:lnTo>
                  <a:lnTo>
                    <a:pt x="86514" y="144590"/>
                  </a:lnTo>
                  <a:lnTo>
                    <a:pt x="84568" y="143542"/>
                  </a:lnTo>
                  <a:lnTo>
                    <a:pt x="82622" y="142494"/>
                  </a:lnTo>
                  <a:lnTo>
                    <a:pt x="80677" y="141297"/>
                  </a:lnTo>
                  <a:lnTo>
                    <a:pt x="78880" y="140099"/>
                  </a:lnTo>
                  <a:lnTo>
                    <a:pt x="92352" y="129771"/>
                  </a:lnTo>
                  <a:close/>
                  <a:moveTo>
                    <a:pt x="117048" y="129023"/>
                  </a:moveTo>
                  <a:lnTo>
                    <a:pt x="131268" y="139500"/>
                  </a:lnTo>
                  <a:lnTo>
                    <a:pt x="129472" y="140848"/>
                  </a:lnTo>
                  <a:lnTo>
                    <a:pt x="127526" y="142045"/>
                  </a:lnTo>
                  <a:lnTo>
                    <a:pt x="125430" y="143242"/>
                  </a:lnTo>
                  <a:lnTo>
                    <a:pt x="123485" y="144290"/>
                  </a:lnTo>
                  <a:lnTo>
                    <a:pt x="121239" y="145188"/>
                  </a:lnTo>
                  <a:lnTo>
                    <a:pt x="119144" y="146086"/>
                  </a:lnTo>
                  <a:lnTo>
                    <a:pt x="116899" y="146835"/>
                  </a:lnTo>
                  <a:lnTo>
                    <a:pt x="114504" y="147433"/>
                  </a:lnTo>
                  <a:lnTo>
                    <a:pt x="117048" y="129023"/>
                  </a:lnTo>
                  <a:close/>
                  <a:moveTo>
                    <a:pt x="77683" y="140997"/>
                  </a:moveTo>
                  <a:lnTo>
                    <a:pt x="79779" y="142494"/>
                  </a:lnTo>
                  <a:lnTo>
                    <a:pt x="76186" y="148331"/>
                  </a:lnTo>
                  <a:lnTo>
                    <a:pt x="73941" y="146835"/>
                  </a:lnTo>
                  <a:lnTo>
                    <a:pt x="71995" y="145338"/>
                  </a:lnTo>
                  <a:lnTo>
                    <a:pt x="77683" y="140997"/>
                  </a:lnTo>
                  <a:close/>
                  <a:moveTo>
                    <a:pt x="132465" y="140399"/>
                  </a:moveTo>
                  <a:lnTo>
                    <a:pt x="138303" y="144590"/>
                  </a:lnTo>
                  <a:lnTo>
                    <a:pt x="135459" y="146835"/>
                  </a:lnTo>
                  <a:lnTo>
                    <a:pt x="132465" y="148781"/>
                  </a:lnTo>
                  <a:lnTo>
                    <a:pt x="128873" y="142943"/>
                  </a:lnTo>
                  <a:lnTo>
                    <a:pt x="130669" y="141746"/>
                  </a:lnTo>
                  <a:lnTo>
                    <a:pt x="132465" y="140399"/>
                  </a:lnTo>
                  <a:close/>
                  <a:moveTo>
                    <a:pt x="47747" y="141596"/>
                  </a:moveTo>
                  <a:lnTo>
                    <a:pt x="46999" y="142344"/>
                  </a:lnTo>
                  <a:lnTo>
                    <a:pt x="46400" y="143093"/>
                  </a:lnTo>
                  <a:lnTo>
                    <a:pt x="45652" y="143841"/>
                  </a:lnTo>
                  <a:lnTo>
                    <a:pt x="38318" y="152373"/>
                  </a:lnTo>
                  <a:lnTo>
                    <a:pt x="36222" y="149230"/>
                  </a:lnTo>
                  <a:lnTo>
                    <a:pt x="34276" y="146086"/>
                  </a:lnTo>
                  <a:lnTo>
                    <a:pt x="34576" y="145937"/>
                  </a:lnTo>
                  <a:lnTo>
                    <a:pt x="35474" y="147284"/>
                  </a:lnTo>
                  <a:lnTo>
                    <a:pt x="36072" y="148032"/>
                  </a:lnTo>
                  <a:lnTo>
                    <a:pt x="36671" y="148631"/>
                  </a:lnTo>
                  <a:lnTo>
                    <a:pt x="36821" y="148631"/>
                  </a:lnTo>
                  <a:lnTo>
                    <a:pt x="35623" y="146984"/>
                  </a:lnTo>
                  <a:lnTo>
                    <a:pt x="34875" y="145937"/>
                  </a:lnTo>
                  <a:lnTo>
                    <a:pt x="35773" y="145637"/>
                  </a:lnTo>
                  <a:lnTo>
                    <a:pt x="36671" y="146685"/>
                  </a:lnTo>
                  <a:lnTo>
                    <a:pt x="37270" y="147433"/>
                  </a:lnTo>
                  <a:lnTo>
                    <a:pt x="37869" y="148182"/>
                  </a:lnTo>
                  <a:lnTo>
                    <a:pt x="38018" y="148182"/>
                  </a:lnTo>
                  <a:lnTo>
                    <a:pt x="37420" y="147284"/>
                  </a:lnTo>
                  <a:lnTo>
                    <a:pt x="36821" y="146535"/>
                  </a:lnTo>
                  <a:lnTo>
                    <a:pt x="36072" y="145488"/>
                  </a:lnTo>
                  <a:lnTo>
                    <a:pt x="36971" y="145188"/>
                  </a:lnTo>
                  <a:lnTo>
                    <a:pt x="37569" y="146236"/>
                  </a:lnTo>
                  <a:lnTo>
                    <a:pt x="38168" y="146835"/>
                  </a:lnTo>
                  <a:lnTo>
                    <a:pt x="38767" y="147284"/>
                  </a:lnTo>
                  <a:lnTo>
                    <a:pt x="37719" y="145937"/>
                  </a:lnTo>
                  <a:lnTo>
                    <a:pt x="37270" y="145188"/>
                  </a:lnTo>
                  <a:lnTo>
                    <a:pt x="38318" y="144739"/>
                  </a:lnTo>
                  <a:lnTo>
                    <a:pt x="39066" y="145637"/>
                  </a:lnTo>
                  <a:lnTo>
                    <a:pt x="39515" y="146236"/>
                  </a:lnTo>
                  <a:lnTo>
                    <a:pt x="40114" y="146835"/>
                  </a:lnTo>
                  <a:lnTo>
                    <a:pt x="40263" y="146835"/>
                  </a:lnTo>
                  <a:lnTo>
                    <a:pt x="39814" y="146086"/>
                  </a:lnTo>
                  <a:lnTo>
                    <a:pt x="39216" y="145338"/>
                  </a:lnTo>
                  <a:lnTo>
                    <a:pt x="38617" y="144590"/>
                  </a:lnTo>
                  <a:lnTo>
                    <a:pt x="39515" y="144290"/>
                  </a:lnTo>
                  <a:lnTo>
                    <a:pt x="39964" y="145039"/>
                  </a:lnTo>
                  <a:lnTo>
                    <a:pt x="40413" y="145637"/>
                  </a:lnTo>
                  <a:lnTo>
                    <a:pt x="41012" y="146236"/>
                  </a:lnTo>
                  <a:lnTo>
                    <a:pt x="41162" y="146236"/>
                  </a:lnTo>
                  <a:lnTo>
                    <a:pt x="39964" y="144440"/>
                  </a:lnTo>
                  <a:lnTo>
                    <a:pt x="39814" y="144290"/>
                  </a:lnTo>
                  <a:lnTo>
                    <a:pt x="40563" y="143991"/>
                  </a:lnTo>
                  <a:lnTo>
                    <a:pt x="40713" y="144290"/>
                  </a:lnTo>
                  <a:lnTo>
                    <a:pt x="41311" y="145039"/>
                  </a:lnTo>
                  <a:lnTo>
                    <a:pt x="41910" y="145637"/>
                  </a:lnTo>
                  <a:lnTo>
                    <a:pt x="42060" y="145637"/>
                  </a:lnTo>
                  <a:lnTo>
                    <a:pt x="42060" y="145488"/>
                  </a:lnTo>
                  <a:lnTo>
                    <a:pt x="41162" y="144440"/>
                  </a:lnTo>
                  <a:lnTo>
                    <a:pt x="40862" y="143841"/>
                  </a:lnTo>
                  <a:lnTo>
                    <a:pt x="41611" y="143691"/>
                  </a:lnTo>
                  <a:lnTo>
                    <a:pt x="42060" y="144140"/>
                  </a:lnTo>
                  <a:lnTo>
                    <a:pt x="42658" y="145039"/>
                  </a:lnTo>
                  <a:lnTo>
                    <a:pt x="42808" y="145039"/>
                  </a:lnTo>
                  <a:lnTo>
                    <a:pt x="42509" y="144440"/>
                  </a:lnTo>
                  <a:lnTo>
                    <a:pt x="42060" y="143991"/>
                  </a:lnTo>
                  <a:lnTo>
                    <a:pt x="41760" y="143542"/>
                  </a:lnTo>
                  <a:lnTo>
                    <a:pt x="42509" y="143242"/>
                  </a:lnTo>
                  <a:lnTo>
                    <a:pt x="42808" y="143542"/>
                  </a:lnTo>
                  <a:lnTo>
                    <a:pt x="43107" y="143991"/>
                  </a:lnTo>
                  <a:lnTo>
                    <a:pt x="43556" y="144440"/>
                  </a:lnTo>
                  <a:lnTo>
                    <a:pt x="43706" y="144290"/>
                  </a:lnTo>
                  <a:lnTo>
                    <a:pt x="42958" y="143392"/>
                  </a:lnTo>
                  <a:lnTo>
                    <a:pt x="42808" y="143242"/>
                  </a:lnTo>
                  <a:lnTo>
                    <a:pt x="43556" y="142943"/>
                  </a:lnTo>
                  <a:lnTo>
                    <a:pt x="44454" y="143841"/>
                  </a:lnTo>
                  <a:lnTo>
                    <a:pt x="44604" y="143841"/>
                  </a:lnTo>
                  <a:lnTo>
                    <a:pt x="43856" y="142793"/>
                  </a:lnTo>
                  <a:lnTo>
                    <a:pt x="44454" y="142644"/>
                  </a:lnTo>
                  <a:lnTo>
                    <a:pt x="44604" y="142793"/>
                  </a:lnTo>
                  <a:lnTo>
                    <a:pt x="44904" y="143093"/>
                  </a:lnTo>
                  <a:lnTo>
                    <a:pt x="45353" y="143392"/>
                  </a:lnTo>
                  <a:lnTo>
                    <a:pt x="45502" y="143392"/>
                  </a:lnTo>
                  <a:lnTo>
                    <a:pt x="45053" y="142943"/>
                  </a:lnTo>
                  <a:lnTo>
                    <a:pt x="44904" y="142644"/>
                  </a:lnTo>
                  <a:lnTo>
                    <a:pt x="44754" y="142494"/>
                  </a:lnTo>
                  <a:lnTo>
                    <a:pt x="45353" y="142344"/>
                  </a:lnTo>
                  <a:lnTo>
                    <a:pt x="45502" y="142344"/>
                  </a:lnTo>
                  <a:lnTo>
                    <a:pt x="45951" y="142793"/>
                  </a:lnTo>
                  <a:lnTo>
                    <a:pt x="46101" y="142793"/>
                  </a:lnTo>
                  <a:lnTo>
                    <a:pt x="45652" y="142195"/>
                  </a:lnTo>
                  <a:lnTo>
                    <a:pt x="45802" y="142195"/>
                  </a:lnTo>
                  <a:lnTo>
                    <a:pt x="46400" y="142045"/>
                  </a:lnTo>
                  <a:lnTo>
                    <a:pt x="46999" y="142344"/>
                  </a:lnTo>
                  <a:lnTo>
                    <a:pt x="46700" y="141895"/>
                  </a:lnTo>
                  <a:lnTo>
                    <a:pt x="47747" y="141596"/>
                  </a:lnTo>
                  <a:close/>
                  <a:moveTo>
                    <a:pt x="174226" y="110313"/>
                  </a:moveTo>
                  <a:lnTo>
                    <a:pt x="174076" y="112858"/>
                  </a:lnTo>
                  <a:lnTo>
                    <a:pt x="173777" y="115402"/>
                  </a:lnTo>
                  <a:lnTo>
                    <a:pt x="173328" y="117947"/>
                  </a:lnTo>
                  <a:lnTo>
                    <a:pt x="172729" y="120342"/>
                  </a:lnTo>
                  <a:lnTo>
                    <a:pt x="166742" y="120342"/>
                  </a:lnTo>
                  <a:lnTo>
                    <a:pt x="171980" y="123335"/>
                  </a:lnTo>
                  <a:lnTo>
                    <a:pt x="170484" y="128125"/>
                  </a:lnTo>
                  <a:lnTo>
                    <a:pt x="168687" y="132615"/>
                  </a:lnTo>
                  <a:lnTo>
                    <a:pt x="166592" y="137106"/>
                  </a:lnTo>
                  <a:lnTo>
                    <a:pt x="164197" y="141297"/>
                  </a:lnTo>
                  <a:lnTo>
                    <a:pt x="158659" y="139500"/>
                  </a:lnTo>
                  <a:lnTo>
                    <a:pt x="162551" y="143841"/>
                  </a:lnTo>
                  <a:lnTo>
                    <a:pt x="160904" y="146086"/>
                  </a:lnTo>
                  <a:lnTo>
                    <a:pt x="159258" y="148182"/>
                  </a:lnTo>
                  <a:lnTo>
                    <a:pt x="157611" y="150277"/>
                  </a:lnTo>
                  <a:lnTo>
                    <a:pt x="155815" y="152373"/>
                  </a:lnTo>
                  <a:lnTo>
                    <a:pt x="145936" y="139351"/>
                  </a:lnTo>
                  <a:lnTo>
                    <a:pt x="147733" y="137106"/>
                  </a:lnTo>
                  <a:lnTo>
                    <a:pt x="149379" y="134860"/>
                  </a:lnTo>
                  <a:lnTo>
                    <a:pt x="152522" y="136956"/>
                  </a:lnTo>
                  <a:lnTo>
                    <a:pt x="152373" y="137854"/>
                  </a:lnTo>
                  <a:lnTo>
                    <a:pt x="152522" y="138602"/>
                  </a:lnTo>
                  <a:lnTo>
                    <a:pt x="153121" y="139201"/>
                  </a:lnTo>
                  <a:lnTo>
                    <a:pt x="153869" y="139650"/>
                  </a:lnTo>
                  <a:lnTo>
                    <a:pt x="154169" y="139800"/>
                  </a:lnTo>
                  <a:lnTo>
                    <a:pt x="154618" y="139800"/>
                  </a:lnTo>
                  <a:lnTo>
                    <a:pt x="155516" y="139650"/>
                  </a:lnTo>
                  <a:lnTo>
                    <a:pt x="156115" y="139201"/>
                  </a:lnTo>
                  <a:lnTo>
                    <a:pt x="156414" y="138752"/>
                  </a:lnTo>
                  <a:lnTo>
                    <a:pt x="156564" y="138453"/>
                  </a:lnTo>
                  <a:lnTo>
                    <a:pt x="156713" y="138004"/>
                  </a:lnTo>
                  <a:lnTo>
                    <a:pt x="156713" y="137555"/>
                  </a:lnTo>
                  <a:lnTo>
                    <a:pt x="156564" y="136657"/>
                  </a:lnTo>
                  <a:lnTo>
                    <a:pt x="156115" y="136058"/>
                  </a:lnTo>
                  <a:lnTo>
                    <a:pt x="155665" y="135758"/>
                  </a:lnTo>
                  <a:lnTo>
                    <a:pt x="155366" y="135609"/>
                  </a:lnTo>
                  <a:lnTo>
                    <a:pt x="154618" y="135459"/>
                  </a:lnTo>
                  <a:lnTo>
                    <a:pt x="154019" y="135459"/>
                  </a:lnTo>
                  <a:lnTo>
                    <a:pt x="153420" y="135758"/>
                  </a:lnTo>
                  <a:lnTo>
                    <a:pt x="152971" y="136058"/>
                  </a:lnTo>
                  <a:lnTo>
                    <a:pt x="149828" y="134112"/>
                  </a:lnTo>
                  <a:lnTo>
                    <a:pt x="152073" y="130520"/>
                  </a:lnTo>
                  <a:lnTo>
                    <a:pt x="153869" y="126778"/>
                  </a:lnTo>
                  <a:lnTo>
                    <a:pt x="155516" y="122736"/>
                  </a:lnTo>
                  <a:lnTo>
                    <a:pt x="156713" y="118695"/>
                  </a:lnTo>
                  <a:lnTo>
                    <a:pt x="160605" y="119593"/>
                  </a:lnTo>
                  <a:lnTo>
                    <a:pt x="160755" y="120342"/>
                  </a:lnTo>
                  <a:lnTo>
                    <a:pt x="161204" y="121090"/>
                  </a:lnTo>
                  <a:lnTo>
                    <a:pt x="161952" y="121539"/>
                  </a:lnTo>
                  <a:lnTo>
                    <a:pt x="162700" y="121689"/>
                  </a:lnTo>
                  <a:lnTo>
                    <a:pt x="163149" y="121689"/>
                  </a:lnTo>
                  <a:lnTo>
                    <a:pt x="163598" y="121539"/>
                  </a:lnTo>
                  <a:lnTo>
                    <a:pt x="164347" y="121090"/>
                  </a:lnTo>
                  <a:lnTo>
                    <a:pt x="164796" y="120342"/>
                  </a:lnTo>
                  <a:lnTo>
                    <a:pt x="164946" y="120042"/>
                  </a:lnTo>
                  <a:lnTo>
                    <a:pt x="164946" y="119593"/>
                  </a:lnTo>
                  <a:lnTo>
                    <a:pt x="164946" y="119144"/>
                  </a:lnTo>
                  <a:lnTo>
                    <a:pt x="164796" y="118695"/>
                  </a:lnTo>
                  <a:lnTo>
                    <a:pt x="164347" y="117947"/>
                  </a:lnTo>
                  <a:lnTo>
                    <a:pt x="163748" y="117498"/>
                  </a:lnTo>
                  <a:lnTo>
                    <a:pt x="163299" y="117348"/>
                  </a:lnTo>
                  <a:lnTo>
                    <a:pt x="162102" y="117348"/>
                  </a:lnTo>
                  <a:lnTo>
                    <a:pt x="161653" y="117647"/>
                  </a:lnTo>
                  <a:lnTo>
                    <a:pt x="161054" y="118096"/>
                  </a:lnTo>
                  <a:lnTo>
                    <a:pt x="160755" y="118545"/>
                  </a:lnTo>
                  <a:lnTo>
                    <a:pt x="157013" y="117797"/>
                  </a:lnTo>
                  <a:lnTo>
                    <a:pt x="157611" y="115253"/>
                  </a:lnTo>
                  <a:lnTo>
                    <a:pt x="157911" y="112858"/>
                  </a:lnTo>
                  <a:lnTo>
                    <a:pt x="174226" y="110313"/>
                  </a:lnTo>
                  <a:close/>
                  <a:moveTo>
                    <a:pt x="163000" y="142045"/>
                  </a:moveTo>
                  <a:lnTo>
                    <a:pt x="163598" y="142195"/>
                  </a:lnTo>
                  <a:lnTo>
                    <a:pt x="163748" y="142195"/>
                  </a:lnTo>
                  <a:lnTo>
                    <a:pt x="163299" y="142793"/>
                  </a:lnTo>
                  <a:lnTo>
                    <a:pt x="163449" y="142793"/>
                  </a:lnTo>
                  <a:lnTo>
                    <a:pt x="164047" y="142344"/>
                  </a:lnTo>
                  <a:lnTo>
                    <a:pt x="164646" y="142494"/>
                  </a:lnTo>
                  <a:lnTo>
                    <a:pt x="164646" y="142644"/>
                  </a:lnTo>
                  <a:lnTo>
                    <a:pt x="164197" y="143242"/>
                  </a:lnTo>
                  <a:lnTo>
                    <a:pt x="164047" y="143392"/>
                  </a:lnTo>
                  <a:lnTo>
                    <a:pt x="164497" y="143093"/>
                  </a:lnTo>
                  <a:lnTo>
                    <a:pt x="164796" y="142793"/>
                  </a:lnTo>
                  <a:lnTo>
                    <a:pt x="164946" y="142644"/>
                  </a:lnTo>
                  <a:lnTo>
                    <a:pt x="165694" y="142793"/>
                  </a:lnTo>
                  <a:lnTo>
                    <a:pt x="164946" y="143841"/>
                  </a:lnTo>
                  <a:lnTo>
                    <a:pt x="165844" y="142943"/>
                  </a:lnTo>
                  <a:lnTo>
                    <a:pt x="166592" y="143242"/>
                  </a:lnTo>
                  <a:lnTo>
                    <a:pt x="166442" y="143392"/>
                  </a:lnTo>
                  <a:lnTo>
                    <a:pt x="165844" y="144290"/>
                  </a:lnTo>
                  <a:lnTo>
                    <a:pt x="165844" y="144440"/>
                  </a:lnTo>
                  <a:lnTo>
                    <a:pt x="166293" y="143991"/>
                  </a:lnTo>
                  <a:lnTo>
                    <a:pt x="166592" y="143542"/>
                  </a:lnTo>
                  <a:lnTo>
                    <a:pt x="166891" y="143242"/>
                  </a:lnTo>
                  <a:lnTo>
                    <a:pt x="167640" y="143542"/>
                  </a:lnTo>
                  <a:lnTo>
                    <a:pt x="167340" y="143991"/>
                  </a:lnTo>
                  <a:lnTo>
                    <a:pt x="166891" y="144440"/>
                  </a:lnTo>
                  <a:lnTo>
                    <a:pt x="166742" y="145039"/>
                  </a:lnTo>
                  <a:lnTo>
                    <a:pt x="167490" y="144140"/>
                  </a:lnTo>
                  <a:lnTo>
                    <a:pt x="167789" y="143691"/>
                  </a:lnTo>
                  <a:lnTo>
                    <a:pt x="168687" y="143841"/>
                  </a:lnTo>
                  <a:lnTo>
                    <a:pt x="168238" y="144440"/>
                  </a:lnTo>
                  <a:lnTo>
                    <a:pt x="167490" y="145488"/>
                  </a:lnTo>
                  <a:lnTo>
                    <a:pt x="167490" y="145637"/>
                  </a:lnTo>
                  <a:lnTo>
                    <a:pt x="168089" y="145039"/>
                  </a:lnTo>
                  <a:lnTo>
                    <a:pt x="168687" y="144290"/>
                  </a:lnTo>
                  <a:lnTo>
                    <a:pt x="168987" y="143991"/>
                  </a:lnTo>
                  <a:lnTo>
                    <a:pt x="169735" y="144290"/>
                  </a:lnTo>
                  <a:lnTo>
                    <a:pt x="169436" y="144440"/>
                  </a:lnTo>
                  <a:lnTo>
                    <a:pt x="168238" y="146236"/>
                  </a:lnTo>
                  <a:lnTo>
                    <a:pt x="168388" y="146236"/>
                  </a:lnTo>
                  <a:lnTo>
                    <a:pt x="168987" y="145637"/>
                  </a:lnTo>
                  <a:lnTo>
                    <a:pt x="169436" y="145039"/>
                  </a:lnTo>
                  <a:lnTo>
                    <a:pt x="169885" y="144290"/>
                  </a:lnTo>
                  <a:lnTo>
                    <a:pt x="170783" y="144590"/>
                  </a:lnTo>
                  <a:lnTo>
                    <a:pt x="170184" y="145338"/>
                  </a:lnTo>
                  <a:lnTo>
                    <a:pt x="169735" y="146086"/>
                  </a:lnTo>
                  <a:lnTo>
                    <a:pt x="169286" y="146835"/>
                  </a:lnTo>
                  <a:lnTo>
                    <a:pt x="169286" y="146835"/>
                  </a:lnTo>
                  <a:lnTo>
                    <a:pt x="169885" y="146236"/>
                  </a:lnTo>
                  <a:lnTo>
                    <a:pt x="170484" y="145637"/>
                  </a:lnTo>
                  <a:lnTo>
                    <a:pt x="171082" y="144739"/>
                  </a:lnTo>
                  <a:lnTo>
                    <a:pt x="172280" y="145188"/>
                  </a:lnTo>
                  <a:lnTo>
                    <a:pt x="171681" y="145937"/>
                  </a:lnTo>
                  <a:lnTo>
                    <a:pt x="170633" y="147284"/>
                  </a:lnTo>
                  <a:lnTo>
                    <a:pt x="171232" y="146835"/>
                  </a:lnTo>
                  <a:lnTo>
                    <a:pt x="171831" y="146236"/>
                  </a:lnTo>
                  <a:lnTo>
                    <a:pt x="172579" y="145188"/>
                  </a:lnTo>
                  <a:lnTo>
                    <a:pt x="173328" y="145488"/>
                  </a:lnTo>
                  <a:lnTo>
                    <a:pt x="172579" y="146535"/>
                  </a:lnTo>
                  <a:lnTo>
                    <a:pt x="171980" y="147284"/>
                  </a:lnTo>
                  <a:lnTo>
                    <a:pt x="171531" y="148182"/>
                  </a:lnTo>
                  <a:lnTo>
                    <a:pt x="171531" y="148182"/>
                  </a:lnTo>
                  <a:lnTo>
                    <a:pt x="172280" y="147433"/>
                  </a:lnTo>
                  <a:lnTo>
                    <a:pt x="172729" y="146685"/>
                  </a:lnTo>
                  <a:lnTo>
                    <a:pt x="173627" y="145637"/>
                  </a:lnTo>
                  <a:lnTo>
                    <a:pt x="174525" y="145937"/>
                  </a:lnTo>
                  <a:lnTo>
                    <a:pt x="173777" y="146984"/>
                  </a:lnTo>
                  <a:lnTo>
                    <a:pt x="172579" y="148631"/>
                  </a:lnTo>
                  <a:lnTo>
                    <a:pt x="172729" y="148631"/>
                  </a:lnTo>
                  <a:lnTo>
                    <a:pt x="173328" y="148032"/>
                  </a:lnTo>
                  <a:lnTo>
                    <a:pt x="173926" y="147284"/>
                  </a:lnTo>
                  <a:lnTo>
                    <a:pt x="174824" y="145937"/>
                  </a:lnTo>
                  <a:lnTo>
                    <a:pt x="175124" y="146086"/>
                  </a:lnTo>
                  <a:lnTo>
                    <a:pt x="173178" y="149230"/>
                  </a:lnTo>
                  <a:lnTo>
                    <a:pt x="171082" y="152373"/>
                  </a:lnTo>
                  <a:lnTo>
                    <a:pt x="163748" y="143841"/>
                  </a:lnTo>
                  <a:lnTo>
                    <a:pt x="163000" y="143093"/>
                  </a:lnTo>
                  <a:lnTo>
                    <a:pt x="162551" y="142344"/>
                  </a:lnTo>
                  <a:lnTo>
                    <a:pt x="163000" y="142045"/>
                  </a:lnTo>
                  <a:close/>
                  <a:moveTo>
                    <a:pt x="35174" y="110912"/>
                  </a:moveTo>
                  <a:lnTo>
                    <a:pt x="51489" y="113157"/>
                  </a:lnTo>
                  <a:lnTo>
                    <a:pt x="52088" y="116600"/>
                  </a:lnTo>
                  <a:lnTo>
                    <a:pt x="48346" y="117647"/>
                  </a:lnTo>
                  <a:lnTo>
                    <a:pt x="47747" y="117049"/>
                  </a:lnTo>
                  <a:lnTo>
                    <a:pt x="47149" y="116600"/>
                  </a:lnTo>
                  <a:lnTo>
                    <a:pt x="46251" y="116450"/>
                  </a:lnTo>
                  <a:lnTo>
                    <a:pt x="45502" y="116749"/>
                  </a:lnTo>
                  <a:lnTo>
                    <a:pt x="45053" y="116899"/>
                  </a:lnTo>
                  <a:lnTo>
                    <a:pt x="44754" y="117198"/>
                  </a:lnTo>
                  <a:lnTo>
                    <a:pt x="44305" y="117947"/>
                  </a:lnTo>
                  <a:lnTo>
                    <a:pt x="44305" y="118845"/>
                  </a:lnTo>
                  <a:lnTo>
                    <a:pt x="44305" y="119294"/>
                  </a:lnTo>
                  <a:lnTo>
                    <a:pt x="44454" y="119743"/>
                  </a:lnTo>
                  <a:lnTo>
                    <a:pt x="44754" y="120042"/>
                  </a:lnTo>
                  <a:lnTo>
                    <a:pt x="45053" y="120342"/>
                  </a:lnTo>
                  <a:lnTo>
                    <a:pt x="45652" y="120791"/>
                  </a:lnTo>
                  <a:lnTo>
                    <a:pt x="46550" y="120940"/>
                  </a:lnTo>
                  <a:lnTo>
                    <a:pt x="46999" y="120791"/>
                  </a:lnTo>
                  <a:lnTo>
                    <a:pt x="47448" y="120641"/>
                  </a:lnTo>
                  <a:lnTo>
                    <a:pt x="47897" y="120342"/>
                  </a:lnTo>
                  <a:lnTo>
                    <a:pt x="48346" y="119743"/>
                  </a:lnTo>
                  <a:lnTo>
                    <a:pt x="48645" y="119294"/>
                  </a:lnTo>
                  <a:lnTo>
                    <a:pt x="48645" y="118545"/>
                  </a:lnTo>
                  <a:lnTo>
                    <a:pt x="52387" y="117498"/>
                  </a:lnTo>
                  <a:lnTo>
                    <a:pt x="53585" y="121689"/>
                  </a:lnTo>
                  <a:lnTo>
                    <a:pt x="55082" y="125730"/>
                  </a:lnTo>
                  <a:lnTo>
                    <a:pt x="56878" y="129622"/>
                  </a:lnTo>
                  <a:lnTo>
                    <a:pt x="59123" y="133364"/>
                  </a:lnTo>
                  <a:lnTo>
                    <a:pt x="55680" y="135609"/>
                  </a:lnTo>
                  <a:lnTo>
                    <a:pt x="54932" y="135160"/>
                  </a:lnTo>
                  <a:lnTo>
                    <a:pt x="54034" y="135010"/>
                  </a:lnTo>
                  <a:lnTo>
                    <a:pt x="53285" y="135160"/>
                  </a:lnTo>
                  <a:lnTo>
                    <a:pt x="52537" y="135609"/>
                  </a:lnTo>
                  <a:lnTo>
                    <a:pt x="52238" y="136058"/>
                  </a:lnTo>
                  <a:lnTo>
                    <a:pt x="52088" y="136357"/>
                  </a:lnTo>
                  <a:lnTo>
                    <a:pt x="51938" y="137255"/>
                  </a:lnTo>
                  <a:lnTo>
                    <a:pt x="52088" y="138004"/>
                  </a:lnTo>
                  <a:lnTo>
                    <a:pt x="52238" y="138453"/>
                  </a:lnTo>
                  <a:lnTo>
                    <a:pt x="52537" y="138752"/>
                  </a:lnTo>
                  <a:lnTo>
                    <a:pt x="52986" y="139051"/>
                  </a:lnTo>
                  <a:lnTo>
                    <a:pt x="53285" y="139201"/>
                  </a:lnTo>
                  <a:lnTo>
                    <a:pt x="54184" y="139351"/>
                  </a:lnTo>
                  <a:lnTo>
                    <a:pt x="54932" y="139201"/>
                  </a:lnTo>
                  <a:lnTo>
                    <a:pt x="55381" y="139051"/>
                  </a:lnTo>
                  <a:lnTo>
                    <a:pt x="55680" y="138752"/>
                  </a:lnTo>
                  <a:lnTo>
                    <a:pt x="56129" y="138303"/>
                  </a:lnTo>
                  <a:lnTo>
                    <a:pt x="56279" y="137704"/>
                  </a:lnTo>
                  <a:lnTo>
                    <a:pt x="56279" y="136956"/>
                  </a:lnTo>
                  <a:lnTo>
                    <a:pt x="56129" y="136357"/>
                  </a:lnTo>
                  <a:lnTo>
                    <a:pt x="59572" y="134262"/>
                  </a:lnTo>
                  <a:lnTo>
                    <a:pt x="61817" y="137255"/>
                  </a:lnTo>
                  <a:lnTo>
                    <a:pt x="64062" y="140099"/>
                  </a:lnTo>
                  <a:lnTo>
                    <a:pt x="54483" y="153271"/>
                  </a:lnTo>
                  <a:lnTo>
                    <a:pt x="52387" y="151026"/>
                  </a:lnTo>
                  <a:lnTo>
                    <a:pt x="50442" y="148781"/>
                  </a:lnTo>
                  <a:lnTo>
                    <a:pt x="48645" y="146386"/>
                  </a:lnTo>
                  <a:lnTo>
                    <a:pt x="46849" y="143991"/>
                  </a:lnTo>
                  <a:lnTo>
                    <a:pt x="50891" y="139500"/>
                  </a:lnTo>
                  <a:lnTo>
                    <a:pt x="45203" y="141297"/>
                  </a:lnTo>
                  <a:lnTo>
                    <a:pt x="42808" y="137106"/>
                  </a:lnTo>
                  <a:lnTo>
                    <a:pt x="40713" y="132615"/>
                  </a:lnTo>
                  <a:lnTo>
                    <a:pt x="38916" y="128125"/>
                  </a:lnTo>
                  <a:lnTo>
                    <a:pt x="37420" y="123335"/>
                  </a:lnTo>
                  <a:lnTo>
                    <a:pt x="42658" y="120342"/>
                  </a:lnTo>
                  <a:lnTo>
                    <a:pt x="36671" y="120342"/>
                  </a:lnTo>
                  <a:lnTo>
                    <a:pt x="35773" y="115702"/>
                  </a:lnTo>
                  <a:lnTo>
                    <a:pt x="35174" y="110912"/>
                  </a:lnTo>
                  <a:close/>
                  <a:moveTo>
                    <a:pt x="80677" y="143093"/>
                  </a:moveTo>
                  <a:lnTo>
                    <a:pt x="83371" y="144739"/>
                  </a:lnTo>
                  <a:lnTo>
                    <a:pt x="86364" y="146086"/>
                  </a:lnTo>
                  <a:lnTo>
                    <a:pt x="89508" y="147284"/>
                  </a:lnTo>
                  <a:lnTo>
                    <a:pt x="92651" y="148331"/>
                  </a:lnTo>
                  <a:lnTo>
                    <a:pt x="91453" y="155217"/>
                  </a:lnTo>
                  <a:lnTo>
                    <a:pt x="87562" y="154019"/>
                  </a:lnTo>
                  <a:lnTo>
                    <a:pt x="83820" y="152522"/>
                  </a:lnTo>
                  <a:lnTo>
                    <a:pt x="80377" y="150876"/>
                  </a:lnTo>
                  <a:lnTo>
                    <a:pt x="76935" y="148930"/>
                  </a:lnTo>
                  <a:lnTo>
                    <a:pt x="80677" y="143093"/>
                  </a:lnTo>
                  <a:close/>
                  <a:moveTo>
                    <a:pt x="128125" y="143542"/>
                  </a:moveTo>
                  <a:lnTo>
                    <a:pt x="131717" y="149379"/>
                  </a:lnTo>
                  <a:lnTo>
                    <a:pt x="128274" y="151325"/>
                  </a:lnTo>
                  <a:lnTo>
                    <a:pt x="124532" y="152972"/>
                  </a:lnTo>
                  <a:lnTo>
                    <a:pt x="120790" y="154319"/>
                  </a:lnTo>
                  <a:lnTo>
                    <a:pt x="116899" y="155366"/>
                  </a:lnTo>
                  <a:lnTo>
                    <a:pt x="115552" y="148631"/>
                  </a:lnTo>
                  <a:lnTo>
                    <a:pt x="118845" y="147733"/>
                  </a:lnTo>
                  <a:lnTo>
                    <a:pt x="121988" y="146535"/>
                  </a:lnTo>
                  <a:lnTo>
                    <a:pt x="125131" y="145188"/>
                  </a:lnTo>
                  <a:lnTo>
                    <a:pt x="128125" y="143542"/>
                  </a:lnTo>
                  <a:close/>
                  <a:moveTo>
                    <a:pt x="114504" y="148930"/>
                  </a:moveTo>
                  <a:lnTo>
                    <a:pt x="116001" y="155666"/>
                  </a:lnTo>
                  <a:lnTo>
                    <a:pt x="113307" y="156115"/>
                  </a:lnTo>
                  <a:lnTo>
                    <a:pt x="114354" y="148930"/>
                  </a:lnTo>
                  <a:close/>
                  <a:moveTo>
                    <a:pt x="93549" y="148631"/>
                  </a:moveTo>
                  <a:lnTo>
                    <a:pt x="95345" y="149080"/>
                  </a:lnTo>
                  <a:lnTo>
                    <a:pt x="96393" y="156264"/>
                  </a:lnTo>
                  <a:lnTo>
                    <a:pt x="92352" y="155366"/>
                  </a:lnTo>
                  <a:lnTo>
                    <a:pt x="93549" y="148631"/>
                  </a:lnTo>
                  <a:close/>
                  <a:moveTo>
                    <a:pt x="127676" y="117348"/>
                  </a:moveTo>
                  <a:lnTo>
                    <a:pt x="138902" y="132017"/>
                  </a:lnTo>
                  <a:lnTo>
                    <a:pt x="139800" y="133364"/>
                  </a:lnTo>
                  <a:lnTo>
                    <a:pt x="143991" y="138902"/>
                  </a:lnTo>
                  <a:lnTo>
                    <a:pt x="145188" y="140399"/>
                  </a:lnTo>
                  <a:lnTo>
                    <a:pt x="154917" y="153271"/>
                  </a:lnTo>
                  <a:lnTo>
                    <a:pt x="155516" y="154019"/>
                  </a:lnTo>
                  <a:lnTo>
                    <a:pt x="158659" y="158210"/>
                  </a:lnTo>
                  <a:lnTo>
                    <a:pt x="154468" y="155067"/>
                  </a:lnTo>
                  <a:lnTo>
                    <a:pt x="153720" y="154468"/>
                  </a:lnTo>
                  <a:lnTo>
                    <a:pt x="140698" y="144889"/>
                  </a:lnTo>
                  <a:lnTo>
                    <a:pt x="139201" y="143841"/>
                  </a:lnTo>
                  <a:lnTo>
                    <a:pt x="133513" y="139650"/>
                  </a:lnTo>
                  <a:lnTo>
                    <a:pt x="132316" y="138752"/>
                  </a:lnTo>
                  <a:lnTo>
                    <a:pt x="117348" y="127676"/>
                  </a:lnTo>
                  <a:lnTo>
                    <a:pt x="118545" y="118845"/>
                  </a:lnTo>
                  <a:lnTo>
                    <a:pt x="121090" y="118396"/>
                  </a:lnTo>
                  <a:lnTo>
                    <a:pt x="120341" y="118994"/>
                  </a:lnTo>
                  <a:lnTo>
                    <a:pt x="119892" y="119743"/>
                  </a:lnTo>
                  <a:lnTo>
                    <a:pt x="119892" y="119893"/>
                  </a:lnTo>
                  <a:lnTo>
                    <a:pt x="120940" y="119144"/>
                  </a:lnTo>
                  <a:lnTo>
                    <a:pt x="121688" y="118246"/>
                  </a:lnTo>
                  <a:lnTo>
                    <a:pt x="125281" y="117797"/>
                  </a:lnTo>
                  <a:lnTo>
                    <a:pt x="123784" y="119144"/>
                  </a:lnTo>
                  <a:lnTo>
                    <a:pt x="122587" y="120342"/>
                  </a:lnTo>
                  <a:lnTo>
                    <a:pt x="121988" y="121090"/>
                  </a:lnTo>
                  <a:lnTo>
                    <a:pt x="121389" y="121689"/>
                  </a:lnTo>
                  <a:lnTo>
                    <a:pt x="121389" y="121838"/>
                  </a:lnTo>
                  <a:lnTo>
                    <a:pt x="121539" y="121838"/>
                  </a:lnTo>
                  <a:lnTo>
                    <a:pt x="122138" y="121240"/>
                  </a:lnTo>
                  <a:lnTo>
                    <a:pt x="122736" y="120641"/>
                  </a:lnTo>
                  <a:lnTo>
                    <a:pt x="123934" y="119444"/>
                  </a:lnTo>
                  <a:lnTo>
                    <a:pt x="125730" y="117647"/>
                  </a:lnTo>
                  <a:lnTo>
                    <a:pt x="127676" y="117348"/>
                  </a:lnTo>
                  <a:close/>
                  <a:moveTo>
                    <a:pt x="82323" y="117348"/>
                  </a:moveTo>
                  <a:lnTo>
                    <a:pt x="90705" y="118545"/>
                  </a:lnTo>
                  <a:lnTo>
                    <a:pt x="91154" y="121389"/>
                  </a:lnTo>
                  <a:lnTo>
                    <a:pt x="90555" y="120940"/>
                  </a:lnTo>
                  <a:lnTo>
                    <a:pt x="89957" y="120491"/>
                  </a:lnTo>
                  <a:lnTo>
                    <a:pt x="89807" y="120491"/>
                  </a:lnTo>
                  <a:lnTo>
                    <a:pt x="90406" y="121389"/>
                  </a:lnTo>
                  <a:lnTo>
                    <a:pt x="91154" y="122138"/>
                  </a:lnTo>
                  <a:lnTo>
                    <a:pt x="91753" y="125580"/>
                  </a:lnTo>
                  <a:lnTo>
                    <a:pt x="90555" y="124383"/>
                  </a:lnTo>
                  <a:lnTo>
                    <a:pt x="89358" y="123185"/>
                  </a:lnTo>
                  <a:lnTo>
                    <a:pt x="88610" y="122587"/>
                  </a:lnTo>
                  <a:lnTo>
                    <a:pt x="88011" y="121988"/>
                  </a:lnTo>
                  <a:lnTo>
                    <a:pt x="87861" y="121988"/>
                  </a:lnTo>
                  <a:lnTo>
                    <a:pt x="87861" y="122138"/>
                  </a:lnTo>
                  <a:lnTo>
                    <a:pt x="88460" y="122736"/>
                  </a:lnTo>
                  <a:lnTo>
                    <a:pt x="89059" y="123335"/>
                  </a:lnTo>
                  <a:lnTo>
                    <a:pt x="90256" y="124533"/>
                  </a:lnTo>
                  <a:lnTo>
                    <a:pt x="91753" y="126179"/>
                  </a:lnTo>
                  <a:lnTo>
                    <a:pt x="92202" y="128424"/>
                  </a:lnTo>
                  <a:lnTo>
                    <a:pt x="77833" y="139351"/>
                  </a:lnTo>
                  <a:lnTo>
                    <a:pt x="76635" y="140249"/>
                  </a:lnTo>
                  <a:lnTo>
                    <a:pt x="70948" y="144440"/>
                  </a:lnTo>
                  <a:lnTo>
                    <a:pt x="69600" y="145637"/>
                  </a:lnTo>
                  <a:lnTo>
                    <a:pt x="56578" y="155366"/>
                  </a:lnTo>
                  <a:lnTo>
                    <a:pt x="55830" y="155965"/>
                  </a:lnTo>
                  <a:lnTo>
                    <a:pt x="51489" y="159258"/>
                  </a:lnTo>
                  <a:lnTo>
                    <a:pt x="54782" y="154917"/>
                  </a:lnTo>
                  <a:lnTo>
                    <a:pt x="55381" y="154169"/>
                  </a:lnTo>
                  <a:lnTo>
                    <a:pt x="64960" y="141147"/>
                  </a:lnTo>
                  <a:lnTo>
                    <a:pt x="66008" y="139650"/>
                  </a:lnTo>
                  <a:lnTo>
                    <a:pt x="70199" y="133962"/>
                  </a:lnTo>
                  <a:lnTo>
                    <a:pt x="71097" y="132765"/>
                  </a:lnTo>
                  <a:lnTo>
                    <a:pt x="82323" y="117348"/>
                  </a:lnTo>
                  <a:close/>
                  <a:moveTo>
                    <a:pt x="68852" y="162701"/>
                  </a:moveTo>
                  <a:lnTo>
                    <a:pt x="68702" y="163748"/>
                  </a:lnTo>
                  <a:lnTo>
                    <a:pt x="68104" y="163449"/>
                  </a:lnTo>
                  <a:lnTo>
                    <a:pt x="68852" y="162701"/>
                  </a:lnTo>
                  <a:close/>
                  <a:moveTo>
                    <a:pt x="140548" y="162701"/>
                  </a:moveTo>
                  <a:lnTo>
                    <a:pt x="141296" y="163449"/>
                  </a:lnTo>
                  <a:lnTo>
                    <a:pt x="140847" y="163748"/>
                  </a:lnTo>
                  <a:lnTo>
                    <a:pt x="140548" y="162701"/>
                  </a:lnTo>
                  <a:close/>
                  <a:moveTo>
                    <a:pt x="46251" y="144739"/>
                  </a:moveTo>
                  <a:lnTo>
                    <a:pt x="48047" y="147134"/>
                  </a:lnTo>
                  <a:lnTo>
                    <a:pt x="49843" y="149529"/>
                  </a:lnTo>
                  <a:lnTo>
                    <a:pt x="51789" y="151774"/>
                  </a:lnTo>
                  <a:lnTo>
                    <a:pt x="53884" y="154019"/>
                  </a:lnTo>
                  <a:lnTo>
                    <a:pt x="48047" y="161952"/>
                  </a:lnTo>
                  <a:lnTo>
                    <a:pt x="48945" y="162850"/>
                  </a:lnTo>
                  <a:lnTo>
                    <a:pt x="56728" y="156863"/>
                  </a:lnTo>
                  <a:lnTo>
                    <a:pt x="58973" y="158809"/>
                  </a:lnTo>
                  <a:lnTo>
                    <a:pt x="61218" y="160605"/>
                  </a:lnTo>
                  <a:lnTo>
                    <a:pt x="63613" y="162401"/>
                  </a:lnTo>
                  <a:lnTo>
                    <a:pt x="66158" y="164048"/>
                  </a:lnTo>
                  <a:lnTo>
                    <a:pt x="58225" y="171831"/>
                  </a:lnTo>
                  <a:lnTo>
                    <a:pt x="55381" y="169885"/>
                  </a:lnTo>
                  <a:lnTo>
                    <a:pt x="52836" y="167790"/>
                  </a:lnTo>
                  <a:lnTo>
                    <a:pt x="50292" y="165545"/>
                  </a:lnTo>
                  <a:lnTo>
                    <a:pt x="47747" y="163299"/>
                  </a:lnTo>
                  <a:lnTo>
                    <a:pt x="45353" y="160904"/>
                  </a:lnTo>
                  <a:lnTo>
                    <a:pt x="43107" y="158360"/>
                  </a:lnTo>
                  <a:lnTo>
                    <a:pt x="41012" y="155815"/>
                  </a:lnTo>
                  <a:lnTo>
                    <a:pt x="38916" y="153121"/>
                  </a:lnTo>
                  <a:lnTo>
                    <a:pt x="46251" y="144739"/>
                  </a:lnTo>
                  <a:close/>
                  <a:moveTo>
                    <a:pt x="163149" y="144739"/>
                  </a:moveTo>
                  <a:lnTo>
                    <a:pt x="170484" y="153121"/>
                  </a:lnTo>
                  <a:lnTo>
                    <a:pt x="168388" y="155815"/>
                  </a:lnTo>
                  <a:lnTo>
                    <a:pt x="166293" y="158360"/>
                  </a:lnTo>
                  <a:lnTo>
                    <a:pt x="164047" y="160904"/>
                  </a:lnTo>
                  <a:lnTo>
                    <a:pt x="161653" y="163299"/>
                  </a:lnTo>
                  <a:lnTo>
                    <a:pt x="159108" y="165545"/>
                  </a:lnTo>
                  <a:lnTo>
                    <a:pt x="156564" y="167790"/>
                  </a:lnTo>
                  <a:lnTo>
                    <a:pt x="154019" y="169885"/>
                  </a:lnTo>
                  <a:lnTo>
                    <a:pt x="151175" y="171831"/>
                  </a:lnTo>
                  <a:lnTo>
                    <a:pt x="143242" y="164048"/>
                  </a:lnTo>
                  <a:lnTo>
                    <a:pt x="145936" y="162252"/>
                  </a:lnTo>
                  <a:lnTo>
                    <a:pt x="148631" y="160306"/>
                  </a:lnTo>
                  <a:lnTo>
                    <a:pt x="151175" y="158210"/>
                  </a:lnTo>
                  <a:lnTo>
                    <a:pt x="153570" y="155965"/>
                  </a:lnTo>
                  <a:lnTo>
                    <a:pt x="161353" y="161653"/>
                  </a:lnTo>
                  <a:lnTo>
                    <a:pt x="162251" y="160755"/>
                  </a:lnTo>
                  <a:lnTo>
                    <a:pt x="156414" y="153121"/>
                  </a:lnTo>
                  <a:lnTo>
                    <a:pt x="158210" y="151026"/>
                  </a:lnTo>
                  <a:lnTo>
                    <a:pt x="159856" y="149080"/>
                  </a:lnTo>
                  <a:lnTo>
                    <a:pt x="161653" y="146835"/>
                  </a:lnTo>
                  <a:lnTo>
                    <a:pt x="163149" y="144739"/>
                  </a:lnTo>
                  <a:close/>
                  <a:moveTo>
                    <a:pt x="89358" y="171083"/>
                  </a:moveTo>
                  <a:lnTo>
                    <a:pt x="89358" y="172130"/>
                  </a:lnTo>
                  <a:lnTo>
                    <a:pt x="88759" y="171981"/>
                  </a:lnTo>
                  <a:lnTo>
                    <a:pt x="89358" y="171083"/>
                  </a:lnTo>
                  <a:close/>
                  <a:moveTo>
                    <a:pt x="120192" y="171083"/>
                  </a:moveTo>
                  <a:lnTo>
                    <a:pt x="120641" y="171981"/>
                  </a:lnTo>
                  <a:lnTo>
                    <a:pt x="120042" y="172130"/>
                  </a:lnTo>
                  <a:lnTo>
                    <a:pt x="120192" y="171083"/>
                  </a:lnTo>
                  <a:close/>
                  <a:moveTo>
                    <a:pt x="70499" y="146386"/>
                  </a:moveTo>
                  <a:lnTo>
                    <a:pt x="72744" y="148182"/>
                  </a:lnTo>
                  <a:lnTo>
                    <a:pt x="75139" y="149828"/>
                  </a:lnTo>
                  <a:lnTo>
                    <a:pt x="73043" y="153421"/>
                  </a:lnTo>
                  <a:lnTo>
                    <a:pt x="72145" y="153271"/>
                  </a:lnTo>
                  <a:lnTo>
                    <a:pt x="71397" y="153570"/>
                  </a:lnTo>
                  <a:lnTo>
                    <a:pt x="70648" y="154019"/>
                  </a:lnTo>
                  <a:lnTo>
                    <a:pt x="70199" y="154768"/>
                  </a:lnTo>
                  <a:lnTo>
                    <a:pt x="70199" y="155217"/>
                  </a:lnTo>
                  <a:lnTo>
                    <a:pt x="70199" y="155666"/>
                  </a:lnTo>
                  <a:lnTo>
                    <a:pt x="70349" y="156414"/>
                  </a:lnTo>
                  <a:lnTo>
                    <a:pt x="70798" y="157163"/>
                  </a:lnTo>
                  <a:lnTo>
                    <a:pt x="71247" y="157312"/>
                  </a:lnTo>
                  <a:lnTo>
                    <a:pt x="71546" y="157612"/>
                  </a:lnTo>
                  <a:lnTo>
                    <a:pt x="72444" y="157612"/>
                  </a:lnTo>
                  <a:lnTo>
                    <a:pt x="73342" y="157462"/>
                  </a:lnTo>
                  <a:lnTo>
                    <a:pt x="73941" y="157013"/>
                  </a:lnTo>
                  <a:lnTo>
                    <a:pt x="74240" y="156564"/>
                  </a:lnTo>
                  <a:lnTo>
                    <a:pt x="74390" y="156264"/>
                  </a:lnTo>
                  <a:lnTo>
                    <a:pt x="74540" y="155516"/>
                  </a:lnTo>
                  <a:lnTo>
                    <a:pt x="74390" y="154917"/>
                  </a:lnTo>
                  <a:lnTo>
                    <a:pt x="74240" y="154319"/>
                  </a:lnTo>
                  <a:lnTo>
                    <a:pt x="73791" y="153870"/>
                  </a:lnTo>
                  <a:lnTo>
                    <a:pt x="76037" y="150277"/>
                  </a:lnTo>
                  <a:lnTo>
                    <a:pt x="79629" y="152373"/>
                  </a:lnTo>
                  <a:lnTo>
                    <a:pt x="83221" y="154169"/>
                  </a:lnTo>
                  <a:lnTo>
                    <a:pt x="87113" y="155666"/>
                  </a:lnTo>
                  <a:lnTo>
                    <a:pt x="91004" y="156863"/>
                  </a:lnTo>
                  <a:lnTo>
                    <a:pt x="90256" y="161054"/>
                  </a:lnTo>
                  <a:lnTo>
                    <a:pt x="89508" y="161204"/>
                  </a:lnTo>
                  <a:lnTo>
                    <a:pt x="88909" y="161653"/>
                  </a:lnTo>
                  <a:lnTo>
                    <a:pt x="88460" y="162252"/>
                  </a:lnTo>
                  <a:lnTo>
                    <a:pt x="88161" y="163150"/>
                  </a:lnTo>
                  <a:lnTo>
                    <a:pt x="88310" y="163599"/>
                  </a:lnTo>
                  <a:lnTo>
                    <a:pt x="88310" y="164048"/>
                  </a:lnTo>
                  <a:lnTo>
                    <a:pt x="88909" y="164646"/>
                  </a:lnTo>
                  <a:lnTo>
                    <a:pt x="89508" y="165245"/>
                  </a:lnTo>
                  <a:lnTo>
                    <a:pt x="89957" y="165395"/>
                  </a:lnTo>
                  <a:lnTo>
                    <a:pt x="90855" y="165395"/>
                  </a:lnTo>
                  <a:lnTo>
                    <a:pt x="91304" y="165245"/>
                  </a:lnTo>
                  <a:lnTo>
                    <a:pt x="91903" y="164796"/>
                  </a:lnTo>
                  <a:lnTo>
                    <a:pt x="92501" y="164048"/>
                  </a:lnTo>
                  <a:lnTo>
                    <a:pt x="92651" y="163599"/>
                  </a:lnTo>
                  <a:lnTo>
                    <a:pt x="92651" y="163150"/>
                  </a:lnTo>
                  <a:lnTo>
                    <a:pt x="92501" y="162551"/>
                  </a:lnTo>
                  <a:lnTo>
                    <a:pt x="92202" y="161952"/>
                  </a:lnTo>
                  <a:lnTo>
                    <a:pt x="91903" y="161503"/>
                  </a:lnTo>
                  <a:lnTo>
                    <a:pt x="91304" y="161204"/>
                  </a:lnTo>
                  <a:lnTo>
                    <a:pt x="92052" y="157163"/>
                  </a:lnTo>
                  <a:lnTo>
                    <a:pt x="94297" y="157612"/>
                  </a:lnTo>
                  <a:lnTo>
                    <a:pt x="96692" y="158061"/>
                  </a:lnTo>
                  <a:lnTo>
                    <a:pt x="99087" y="174376"/>
                  </a:lnTo>
                  <a:lnTo>
                    <a:pt x="94746" y="173927"/>
                  </a:lnTo>
                  <a:lnTo>
                    <a:pt x="90406" y="173178"/>
                  </a:lnTo>
                  <a:lnTo>
                    <a:pt x="90106" y="167341"/>
                  </a:lnTo>
                  <a:lnTo>
                    <a:pt x="87562" y="172430"/>
                  </a:lnTo>
                  <a:lnTo>
                    <a:pt x="85167" y="171831"/>
                  </a:lnTo>
                  <a:lnTo>
                    <a:pt x="82772" y="171083"/>
                  </a:lnTo>
                  <a:lnTo>
                    <a:pt x="78132" y="169286"/>
                  </a:lnTo>
                  <a:lnTo>
                    <a:pt x="73642" y="167341"/>
                  </a:lnTo>
                  <a:lnTo>
                    <a:pt x="69301" y="164946"/>
                  </a:lnTo>
                  <a:lnTo>
                    <a:pt x="70798" y="159557"/>
                  </a:lnTo>
                  <a:lnTo>
                    <a:pt x="66906" y="163449"/>
                  </a:lnTo>
                  <a:lnTo>
                    <a:pt x="64362" y="161803"/>
                  </a:lnTo>
                  <a:lnTo>
                    <a:pt x="61967" y="160006"/>
                  </a:lnTo>
                  <a:lnTo>
                    <a:pt x="59722" y="158210"/>
                  </a:lnTo>
                  <a:lnTo>
                    <a:pt x="57476" y="156264"/>
                  </a:lnTo>
                  <a:lnTo>
                    <a:pt x="70499" y="146386"/>
                  </a:lnTo>
                  <a:close/>
                  <a:moveTo>
                    <a:pt x="139650" y="145637"/>
                  </a:moveTo>
                  <a:lnTo>
                    <a:pt x="152822" y="155366"/>
                  </a:lnTo>
                  <a:lnTo>
                    <a:pt x="150427" y="157462"/>
                  </a:lnTo>
                  <a:lnTo>
                    <a:pt x="147882" y="159557"/>
                  </a:lnTo>
                  <a:lnTo>
                    <a:pt x="145338" y="161503"/>
                  </a:lnTo>
                  <a:lnTo>
                    <a:pt x="142643" y="163449"/>
                  </a:lnTo>
                  <a:lnTo>
                    <a:pt x="138602" y="159557"/>
                  </a:lnTo>
                  <a:lnTo>
                    <a:pt x="140099" y="164946"/>
                  </a:lnTo>
                  <a:lnTo>
                    <a:pt x="135758" y="167191"/>
                  </a:lnTo>
                  <a:lnTo>
                    <a:pt x="131418" y="169286"/>
                  </a:lnTo>
                  <a:lnTo>
                    <a:pt x="126778" y="171083"/>
                  </a:lnTo>
                  <a:lnTo>
                    <a:pt x="124383" y="171831"/>
                  </a:lnTo>
                  <a:lnTo>
                    <a:pt x="121988" y="172430"/>
                  </a:lnTo>
                  <a:lnTo>
                    <a:pt x="119443" y="167341"/>
                  </a:lnTo>
                  <a:lnTo>
                    <a:pt x="118994" y="173178"/>
                  </a:lnTo>
                  <a:lnTo>
                    <a:pt x="114953" y="173777"/>
                  </a:lnTo>
                  <a:lnTo>
                    <a:pt x="110912" y="174376"/>
                  </a:lnTo>
                  <a:lnTo>
                    <a:pt x="113157" y="157911"/>
                  </a:lnTo>
                  <a:lnTo>
                    <a:pt x="116300" y="157312"/>
                  </a:lnTo>
                  <a:lnTo>
                    <a:pt x="117198" y="161354"/>
                  </a:lnTo>
                  <a:lnTo>
                    <a:pt x="116450" y="161952"/>
                  </a:lnTo>
                  <a:lnTo>
                    <a:pt x="116150" y="162701"/>
                  </a:lnTo>
                  <a:lnTo>
                    <a:pt x="116001" y="163449"/>
                  </a:lnTo>
                  <a:lnTo>
                    <a:pt x="116150" y="164347"/>
                  </a:lnTo>
                  <a:lnTo>
                    <a:pt x="116450" y="164646"/>
                  </a:lnTo>
                  <a:lnTo>
                    <a:pt x="116749" y="164946"/>
                  </a:lnTo>
                  <a:lnTo>
                    <a:pt x="117498" y="165395"/>
                  </a:lnTo>
                  <a:lnTo>
                    <a:pt x="118396" y="165545"/>
                  </a:lnTo>
                  <a:lnTo>
                    <a:pt x="118695" y="165395"/>
                  </a:lnTo>
                  <a:lnTo>
                    <a:pt x="119144" y="165245"/>
                  </a:lnTo>
                  <a:lnTo>
                    <a:pt x="119593" y="165095"/>
                  </a:lnTo>
                  <a:lnTo>
                    <a:pt x="119892" y="164796"/>
                  </a:lnTo>
                  <a:lnTo>
                    <a:pt x="120341" y="164048"/>
                  </a:lnTo>
                  <a:lnTo>
                    <a:pt x="120341" y="163150"/>
                  </a:lnTo>
                  <a:lnTo>
                    <a:pt x="120341" y="162850"/>
                  </a:lnTo>
                  <a:lnTo>
                    <a:pt x="120192" y="162401"/>
                  </a:lnTo>
                  <a:lnTo>
                    <a:pt x="119743" y="161803"/>
                  </a:lnTo>
                  <a:lnTo>
                    <a:pt x="119294" y="161354"/>
                  </a:lnTo>
                  <a:lnTo>
                    <a:pt x="118695" y="161204"/>
                  </a:lnTo>
                  <a:lnTo>
                    <a:pt x="118096" y="161054"/>
                  </a:lnTo>
                  <a:lnTo>
                    <a:pt x="117348" y="157163"/>
                  </a:lnTo>
                  <a:lnTo>
                    <a:pt x="121389" y="155965"/>
                  </a:lnTo>
                  <a:lnTo>
                    <a:pt x="125281" y="154618"/>
                  </a:lnTo>
                  <a:lnTo>
                    <a:pt x="129023" y="152822"/>
                  </a:lnTo>
                  <a:lnTo>
                    <a:pt x="132615" y="150876"/>
                  </a:lnTo>
                  <a:lnTo>
                    <a:pt x="134711" y="154319"/>
                  </a:lnTo>
                  <a:lnTo>
                    <a:pt x="134261" y="155067"/>
                  </a:lnTo>
                  <a:lnTo>
                    <a:pt x="134112" y="155815"/>
                  </a:lnTo>
                  <a:lnTo>
                    <a:pt x="134411" y="156713"/>
                  </a:lnTo>
                  <a:lnTo>
                    <a:pt x="134860" y="157312"/>
                  </a:lnTo>
                  <a:lnTo>
                    <a:pt x="135160" y="157612"/>
                  </a:lnTo>
                  <a:lnTo>
                    <a:pt x="135609" y="157911"/>
                  </a:lnTo>
                  <a:lnTo>
                    <a:pt x="136357" y="158061"/>
                  </a:lnTo>
                  <a:lnTo>
                    <a:pt x="137255" y="157911"/>
                  </a:lnTo>
                  <a:lnTo>
                    <a:pt x="137554" y="157612"/>
                  </a:lnTo>
                  <a:lnTo>
                    <a:pt x="138003" y="157312"/>
                  </a:lnTo>
                  <a:lnTo>
                    <a:pt x="138153" y="157013"/>
                  </a:lnTo>
                  <a:lnTo>
                    <a:pt x="138452" y="156564"/>
                  </a:lnTo>
                  <a:lnTo>
                    <a:pt x="138602" y="155815"/>
                  </a:lnTo>
                  <a:lnTo>
                    <a:pt x="138452" y="154917"/>
                  </a:lnTo>
                  <a:lnTo>
                    <a:pt x="138303" y="154618"/>
                  </a:lnTo>
                  <a:lnTo>
                    <a:pt x="138003" y="154319"/>
                  </a:lnTo>
                  <a:lnTo>
                    <a:pt x="137405" y="153870"/>
                  </a:lnTo>
                  <a:lnTo>
                    <a:pt x="136806" y="153570"/>
                  </a:lnTo>
                  <a:lnTo>
                    <a:pt x="136207" y="153570"/>
                  </a:lnTo>
                  <a:lnTo>
                    <a:pt x="135609" y="153720"/>
                  </a:lnTo>
                  <a:lnTo>
                    <a:pt x="133513" y="150277"/>
                  </a:lnTo>
                  <a:lnTo>
                    <a:pt x="136656" y="148182"/>
                  </a:lnTo>
                  <a:lnTo>
                    <a:pt x="139650" y="145637"/>
                  </a:lnTo>
                  <a:close/>
                  <a:moveTo>
                    <a:pt x="67954" y="163748"/>
                  </a:moveTo>
                  <a:lnTo>
                    <a:pt x="68553" y="163898"/>
                  </a:lnTo>
                  <a:lnTo>
                    <a:pt x="68403" y="164497"/>
                  </a:lnTo>
                  <a:lnTo>
                    <a:pt x="68104" y="165395"/>
                  </a:lnTo>
                  <a:lnTo>
                    <a:pt x="65110" y="176172"/>
                  </a:lnTo>
                  <a:lnTo>
                    <a:pt x="62117" y="174376"/>
                  </a:lnTo>
                  <a:lnTo>
                    <a:pt x="58973" y="172430"/>
                  </a:lnTo>
                  <a:lnTo>
                    <a:pt x="58973" y="172430"/>
                  </a:lnTo>
                  <a:lnTo>
                    <a:pt x="60320" y="173178"/>
                  </a:lnTo>
                  <a:lnTo>
                    <a:pt x="61218" y="173627"/>
                  </a:lnTo>
                  <a:lnTo>
                    <a:pt x="62117" y="173927"/>
                  </a:lnTo>
                  <a:lnTo>
                    <a:pt x="62117" y="173777"/>
                  </a:lnTo>
                  <a:lnTo>
                    <a:pt x="60320" y="172729"/>
                  </a:lnTo>
                  <a:lnTo>
                    <a:pt x="59273" y="172130"/>
                  </a:lnTo>
                  <a:lnTo>
                    <a:pt x="60021" y="171532"/>
                  </a:lnTo>
                  <a:lnTo>
                    <a:pt x="61218" y="172130"/>
                  </a:lnTo>
                  <a:lnTo>
                    <a:pt x="61967" y="172579"/>
                  </a:lnTo>
                  <a:lnTo>
                    <a:pt x="62865" y="173028"/>
                  </a:lnTo>
                  <a:lnTo>
                    <a:pt x="63015" y="172879"/>
                  </a:lnTo>
                  <a:lnTo>
                    <a:pt x="62117" y="172280"/>
                  </a:lnTo>
                  <a:lnTo>
                    <a:pt x="61368" y="171981"/>
                  </a:lnTo>
                  <a:lnTo>
                    <a:pt x="60171" y="171382"/>
                  </a:lnTo>
                  <a:lnTo>
                    <a:pt x="60769" y="170634"/>
                  </a:lnTo>
                  <a:lnTo>
                    <a:pt x="61967" y="171382"/>
                  </a:lnTo>
                  <a:lnTo>
                    <a:pt x="62715" y="171681"/>
                  </a:lnTo>
                  <a:lnTo>
                    <a:pt x="63314" y="171831"/>
                  </a:lnTo>
                  <a:lnTo>
                    <a:pt x="63464" y="171831"/>
                  </a:lnTo>
                  <a:lnTo>
                    <a:pt x="63314" y="171681"/>
                  </a:lnTo>
                  <a:lnTo>
                    <a:pt x="61817" y="170933"/>
                  </a:lnTo>
                  <a:lnTo>
                    <a:pt x="60919" y="170484"/>
                  </a:lnTo>
                  <a:lnTo>
                    <a:pt x="61817" y="169586"/>
                  </a:lnTo>
                  <a:lnTo>
                    <a:pt x="62865" y="170185"/>
                  </a:lnTo>
                  <a:lnTo>
                    <a:pt x="63613" y="170634"/>
                  </a:lnTo>
                  <a:lnTo>
                    <a:pt x="64362" y="170783"/>
                  </a:lnTo>
                  <a:lnTo>
                    <a:pt x="64511" y="170783"/>
                  </a:lnTo>
                  <a:lnTo>
                    <a:pt x="63763" y="170334"/>
                  </a:lnTo>
                  <a:lnTo>
                    <a:pt x="63015" y="169885"/>
                  </a:lnTo>
                  <a:lnTo>
                    <a:pt x="62117" y="169436"/>
                  </a:lnTo>
                  <a:lnTo>
                    <a:pt x="62715" y="168837"/>
                  </a:lnTo>
                  <a:lnTo>
                    <a:pt x="63464" y="169286"/>
                  </a:lnTo>
                  <a:lnTo>
                    <a:pt x="64212" y="169586"/>
                  </a:lnTo>
                  <a:lnTo>
                    <a:pt x="64960" y="169885"/>
                  </a:lnTo>
                  <a:lnTo>
                    <a:pt x="64960" y="169736"/>
                  </a:lnTo>
                  <a:lnTo>
                    <a:pt x="63314" y="168837"/>
                  </a:lnTo>
                  <a:lnTo>
                    <a:pt x="62865" y="168538"/>
                  </a:lnTo>
                  <a:lnTo>
                    <a:pt x="63464" y="168089"/>
                  </a:lnTo>
                  <a:lnTo>
                    <a:pt x="63913" y="168239"/>
                  </a:lnTo>
                  <a:lnTo>
                    <a:pt x="65409" y="168987"/>
                  </a:lnTo>
                  <a:lnTo>
                    <a:pt x="65559" y="168837"/>
                  </a:lnTo>
                  <a:lnTo>
                    <a:pt x="65409" y="168837"/>
                  </a:lnTo>
                  <a:lnTo>
                    <a:pt x="64212" y="168089"/>
                  </a:lnTo>
                  <a:lnTo>
                    <a:pt x="63613" y="167790"/>
                  </a:lnTo>
                  <a:lnTo>
                    <a:pt x="64362" y="167191"/>
                  </a:lnTo>
                  <a:lnTo>
                    <a:pt x="64811" y="167490"/>
                  </a:lnTo>
                  <a:lnTo>
                    <a:pt x="65858" y="168089"/>
                  </a:lnTo>
                  <a:lnTo>
                    <a:pt x="66008" y="167939"/>
                  </a:lnTo>
                  <a:lnTo>
                    <a:pt x="65260" y="167490"/>
                  </a:lnTo>
                  <a:lnTo>
                    <a:pt x="64511" y="167041"/>
                  </a:lnTo>
                  <a:lnTo>
                    <a:pt x="65110" y="166592"/>
                  </a:lnTo>
                  <a:lnTo>
                    <a:pt x="65260" y="166592"/>
                  </a:lnTo>
                  <a:lnTo>
                    <a:pt x="65858" y="166892"/>
                  </a:lnTo>
                  <a:lnTo>
                    <a:pt x="66457" y="167041"/>
                  </a:lnTo>
                  <a:lnTo>
                    <a:pt x="65409" y="166443"/>
                  </a:lnTo>
                  <a:lnTo>
                    <a:pt x="65260" y="166293"/>
                  </a:lnTo>
                  <a:lnTo>
                    <a:pt x="65709" y="165844"/>
                  </a:lnTo>
                  <a:lnTo>
                    <a:pt x="66906" y="166293"/>
                  </a:lnTo>
                  <a:lnTo>
                    <a:pt x="67056" y="166293"/>
                  </a:lnTo>
                  <a:lnTo>
                    <a:pt x="67056" y="166143"/>
                  </a:lnTo>
                  <a:lnTo>
                    <a:pt x="66008" y="165694"/>
                  </a:lnTo>
                  <a:lnTo>
                    <a:pt x="66457" y="165095"/>
                  </a:lnTo>
                  <a:lnTo>
                    <a:pt x="66607" y="165245"/>
                  </a:lnTo>
                  <a:lnTo>
                    <a:pt x="67056" y="165395"/>
                  </a:lnTo>
                  <a:lnTo>
                    <a:pt x="67655" y="165545"/>
                  </a:lnTo>
                  <a:lnTo>
                    <a:pt x="67655" y="165395"/>
                  </a:lnTo>
                  <a:lnTo>
                    <a:pt x="66906" y="164946"/>
                  </a:lnTo>
                  <a:lnTo>
                    <a:pt x="66607" y="164946"/>
                  </a:lnTo>
                  <a:lnTo>
                    <a:pt x="66906" y="164646"/>
                  </a:lnTo>
                  <a:lnTo>
                    <a:pt x="67206" y="164497"/>
                  </a:lnTo>
                  <a:lnTo>
                    <a:pt x="67954" y="164646"/>
                  </a:lnTo>
                  <a:lnTo>
                    <a:pt x="67954" y="164497"/>
                  </a:lnTo>
                  <a:lnTo>
                    <a:pt x="67355" y="164197"/>
                  </a:lnTo>
                  <a:lnTo>
                    <a:pt x="67655" y="163898"/>
                  </a:lnTo>
                  <a:lnTo>
                    <a:pt x="67954" y="163748"/>
                  </a:lnTo>
                  <a:close/>
                  <a:moveTo>
                    <a:pt x="141446" y="163748"/>
                  </a:moveTo>
                  <a:lnTo>
                    <a:pt x="141745" y="163898"/>
                  </a:lnTo>
                  <a:lnTo>
                    <a:pt x="142045" y="164197"/>
                  </a:lnTo>
                  <a:lnTo>
                    <a:pt x="141446" y="164497"/>
                  </a:lnTo>
                  <a:lnTo>
                    <a:pt x="141446" y="164646"/>
                  </a:lnTo>
                  <a:lnTo>
                    <a:pt x="142194" y="164497"/>
                  </a:lnTo>
                  <a:lnTo>
                    <a:pt x="142494" y="164646"/>
                  </a:lnTo>
                  <a:lnTo>
                    <a:pt x="142793" y="164946"/>
                  </a:lnTo>
                  <a:lnTo>
                    <a:pt x="142643" y="164946"/>
                  </a:lnTo>
                  <a:lnTo>
                    <a:pt x="141745" y="165395"/>
                  </a:lnTo>
                  <a:lnTo>
                    <a:pt x="141895" y="165545"/>
                  </a:lnTo>
                  <a:lnTo>
                    <a:pt x="142344" y="165395"/>
                  </a:lnTo>
                  <a:lnTo>
                    <a:pt x="142793" y="165245"/>
                  </a:lnTo>
                  <a:lnTo>
                    <a:pt x="142943" y="165095"/>
                  </a:lnTo>
                  <a:lnTo>
                    <a:pt x="143542" y="165694"/>
                  </a:lnTo>
                  <a:lnTo>
                    <a:pt x="142344" y="166143"/>
                  </a:lnTo>
                  <a:lnTo>
                    <a:pt x="142344" y="166293"/>
                  </a:lnTo>
                  <a:lnTo>
                    <a:pt x="142494" y="166293"/>
                  </a:lnTo>
                  <a:lnTo>
                    <a:pt x="143691" y="165844"/>
                  </a:lnTo>
                  <a:lnTo>
                    <a:pt x="144140" y="166293"/>
                  </a:lnTo>
                  <a:lnTo>
                    <a:pt x="143991" y="166443"/>
                  </a:lnTo>
                  <a:lnTo>
                    <a:pt x="142943" y="167041"/>
                  </a:lnTo>
                  <a:lnTo>
                    <a:pt x="143093" y="167041"/>
                  </a:lnTo>
                  <a:lnTo>
                    <a:pt x="143542" y="166892"/>
                  </a:lnTo>
                  <a:lnTo>
                    <a:pt x="144140" y="166592"/>
                  </a:lnTo>
                  <a:lnTo>
                    <a:pt x="144440" y="166592"/>
                  </a:lnTo>
                  <a:lnTo>
                    <a:pt x="145038" y="167041"/>
                  </a:lnTo>
                  <a:lnTo>
                    <a:pt x="144140" y="167490"/>
                  </a:lnTo>
                  <a:lnTo>
                    <a:pt x="143542" y="167939"/>
                  </a:lnTo>
                  <a:lnTo>
                    <a:pt x="143542" y="168089"/>
                  </a:lnTo>
                  <a:lnTo>
                    <a:pt x="144589" y="167490"/>
                  </a:lnTo>
                  <a:lnTo>
                    <a:pt x="145188" y="167191"/>
                  </a:lnTo>
                  <a:lnTo>
                    <a:pt x="145787" y="167790"/>
                  </a:lnTo>
                  <a:lnTo>
                    <a:pt x="145338" y="168089"/>
                  </a:lnTo>
                  <a:lnTo>
                    <a:pt x="143991" y="168837"/>
                  </a:lnTo>
                  <a:lnTo>
                    <a:pt x="143991" y="168987"/>
                  </a:lnTo>
                  <a:lnTo>
                    <a:pt x="145487" y="168239"/>
                  </a:lnTo>
                  <a:lnTo>
                    <a:pt x="145936" y="168089"/>
                  </a:lnTo>
                  <a:lnTo>
                    <a:pt x="146535" y="168538"/>
                  </a:lnTo>
                  <a:lnTo>
                    <a:pt x="146236" y="168837"/>
                  </a:lnTo>
                  <a:lnTo>
                    <a:pt x="144440" y="169736"/>
                  </a:lnTo>
                  <a:lnTo>
                    <a:pt x="144440" y="169885"/>
                  </a:lnTo>
                  <a:lnTo>
                    <a:pt x="145188" y="169586"/>
                  </a:lnTo>
                  <a:lnTo>
                    <a:pt x="145936" y="169286"/>
                  </a:lnTo>
                  <a:lnTo>
                    <a:pt x="146685" y="168837"/>
                  </a:lnTo>
                  <a:lnTo>
                    <a:pt x="147433" y="169436"/>
                  </a:lnTo>
                  <a:lnTo>
                    <a:pt x="146535" y="169885"/>
                  </a:lnTo>
                  <a:lnTo>
                    <a:pt x="145787" y="170334"/>
                  </a:lnTo>
                  <a:lnTo>
                    <a:pt x="145038" y="170783"/>
                  </a:lnTo>
                  <a:lnTo>
                    <a:pt x="145787" y="170634"/>
                  </a:lnTo>
                  <a:lnTo>
                    <a:pt x="146685" y="170185"/>
                  </a:lnTo>
                  <a:lnTo>
                    <a:pt x="147583" y="169586"/>
                  </a:lnTo>
                  <a:lnTo>
                    <a:pt x="148481" y="170484"/>
                  </a:lnTo>
                  <a:lnTo>
                    <a:pt x="147583" y="170933"/>
                  </a:lnTo>
                  <a:lnTo>
                    <a:pt x="146086" y="171681"/>
                  </a:lnTo>
                  <a:lnTo>
                    <a:pt x="146086" y="171831"/>
                  </a:lnTo>
                  <a:lnTo>
                    <a:pt x="146834" y="171681"/>
                  </a:lnTo>
                  <a:lnTo>
                    <a:pt x="147433" y="171382"/>
                  </a:lnTo>
                  <a:lnTo>
                    <a:pt x="148631" y="170634"/>
                  </a:lnTo>
                  <a:lnTo>
                    <a:pt x="149379" y="171382"/>
                  </a:lnTo>
                  <a:lnTo>
                    <a:pt x="148032" y="171981"/>
                  </a:lnTo>
                  <a:lnTo>
                    <a:pt x="147283" y="172280"/>
                  </a:lnTo>
                  <a:lnTo>
                    <a:pt x="146535" y="172879"/>
                  </a:lnTo>
                  <a:lnTo>
                    <a:pt x="146535" y="173028"/>
                  </a:lnTo>
                  <a:lnTo>
                    <a:pt x="147433" y="172579"/>
                  </a:lnTo>
                  <a:lnTo>
                    <a:pt x="148182" y="172130"/>
                  </a:lnTo>
                  <a:lnTo>
                    <a:pt x="149529" y="171532"/>
                  </a:lnTo>
                  <a:lnTo>
                    <a:pt x="150127" y="172130"/>
                  </a:lnTo>
                  <a:lnTo>
                    <a:pt x="149080" y="172729"/>
                  </a:lnTo>
                  <a:lnTo>
                    <a:pt x="147283" y="173777"/>
                  </a:lnTo>
                  <a:lnTo>
                    <a:pt x="147283" y="173927"/>
                  </a:lnTo>
                  <a:lnTo>
                    <a:pt x="147433" y="173927"/>
                  </a:lnTo>
                  <a:lnTo>
                    <a:pt x="148331" y="173627"/>
                  </a:lnTo>
                  <a:lnTo>
                    <a:pt x="149080" y="173178"/>
                  </a:lnTo>
                  <a:lnTo>
                    <a:pt x="150277" y="172430"/>
                  </a:lnTo>
                  <a:lnTo>
                    <a:pt x="147283" y="174376"/>
                  </a:lnTo>
                  <a:lnTo>
                    <a:pt x="144290" y="176172"/>
                  </a:lnTo>
                  <a:lnTo>
                    <a:pt x="141296" y="165395"/>
                  </a:lnTo>
                  <a:lnTo>
                    <a:pt x="140997" y="164347"/>
                  </a:lnTo>
                  <a:lnTo>
                    <a:pt x="140847" y="163898"/>
                  </a:lnTo>
                  <a:lnTo>
                    <a:pt x="141446" y="163748"/>
                  </a:lnTo>
                  <a:close/>
                  <a:moveTo>
                    <a:pt x="69002" y="165844"/>
                  </a:moveTo>
                  <a:lnTo>
                    <a:pt x="73342" y="168239"/>
                  </a:lnTo>
                  <a:lnTo>
                    <a:pt x="77683" y="170185"/>
                  </a:lnTo>
                  <a:lnTo>
                    <a:pt x="82323" y="171981"/>
                  </a:lnTo>
                  <a:lnTo>
                    <a:pt x="87113" y="173328"/>
                  </a:lnTo>
                  <a:lnTo>
                    <a:pt x="82024" y="183207"/>
                  </a:lnTo>
                  <a:lnTo>
                    <a:pt x="77982" y="181859"/>
                  </a:lnTo>
                  <a:lnTo>
                    <a:pt x="73791" y="180363"/>
                  </a:lnTo>
                  <a:lnTo>
                    <a:pt x="69900" y="178716"/>
                  </a:lnTo>
                  <a:lnTo>
                    <a:pt x="66008" y="176770"/>
                  </a:lnTo>
                  <a:lnTo>
                    <a:pt x="69002" y="165844"/>
                  </a:lnTo>
                  <a:close/>
                  <a:moveTo>
                    <a:pt x="140398" y="165844"/>
                  </a:moveTo>
                  <a:lnTo>
                    <a:pt x="143392" y="176621"/>
                  </a:lnTo>
                  <a:lnTo>
                    <a:pt x="139500" y="178567"/>
                  </a:lnTo>
                  <a:lnTo>
                    <a:pt x="135609" y="180363"/>
                  </a:lnTo>
                  <a:lnTo>
                    <a:pt x="131567" y="181859"/>
                  </a:lnTo>
                  <a:lnTo>
                    <a:pt x="127376" y="183207"/>
                  </a:lnTo>
                  <a:lnTo>
                    <a:pt x="122437" y="173328"/>
                  </a:lnTo>
                  <a:lnTo>
                    <a:pt x="127077" y="171981"/>
                  </a:lnTo>
                  <a:lnTo>
                    <a:pt x="131717" y="170185"/>
                  </a:lnTo>
                  <a:lnTo>
                    <a:pt x="136058" y="168239"/>
                  </a:lnTo>
                  <a:lnTo>
                    <a:pt x="140398" y="165844"/>
                  </a:lnTo>
                  <a:close/>
                  <a:moveTo>
                    <a:pt x="89358" y="172280"/>
                  </a:moveTo>
                  <a:lnTo>
                    <a:pt x="89358" y="172879"/>
                  </a:lnTo>
                  <a:lnTo>
                    <a:pt x="89508" y="173927"/>
                  </a:lnTo>
                  <a:lnTo>
                    <a:pt x="90106" y="185152"/>
                  </a:lnTo>
                  <a:lnTo>
                    <a:pt x="86514" y="184404"/>
                  </a:lnTo>
                  <a:lnTo>
                    <a:pt x="83071" y="183506"/>
                  </a:lnTo>
                  <a:lnTo>
                    <a:pt x="84568" y="183656"/>
                  </a:lnTo>
                  <a:lnTo>
                    <a:pt x="85466" y="183805"/>
                  </a:lnTo>
                  <a:lnTo>
                    <a:pt x="86364" y="183955"/>
                  </a:lnTo>
                  <a:lnTo>
                    <a:pt x="86514" y="183805"/>
                  </a:lnTo>
                  <a:lnTo>
                    <a:pt x="84419" y="183356"/>
                  </a:lnTo>
                  <a:lnTo>
                    <a:pt x="83221" y="183207"/>
                  </a:lnTo>
                  <a:lnTo>
                    <a:pt x="83670" y="182309"/>
                  </a:lnTo>
                  <a:lnTo>
                    <a:pt x="85017" y="182458"/>
                  </a:lnTo>
                  <a:lnTo>
                    <a:pt x="85915" y="182608"/>
                  </a:lnTo>
                  <a:lnTo>
                    <a:pt x="86963" y="182758"/>
                  </a:lnTo>
                  <a:lnTo>
                    <a:pt x="86963" y="182608"/>
                  </a:lnTo>
                  <a:lnTo>
                    <a:pt x="85915" y="182309"/>
                  </a:lnTo>
                  <a:lnTo>
                    <a:pt x="85017" y="182159"/>
                  </a:lnTo>
                  <a:lnTo>
                    <a:pt x="83820" y="182009"/>
                  </a:lnTo>
                  <a:lnTo>
                    <a:pt x="84119" y="181261"/>
                  </a:lnTo>
                  <a:lnTo>
                    <a:pt x="85616" y="181560"/>
                  </a:lnTo>
                  <a:lnTo>
                    <a:pt x="86963" y="181560"/>
                  </a:lnTo>
                  <a:lnTo>
                    <a:pt x="86963" y="181410"/>
                  </a:lnTo>
                  <a:lnTo>
                    <a:pt x="85317" y="181111"/>
                  </a:lnTo>
                  <a:lnTo>
                    <a:pt x="84269" y="180961"/>
                  </a:lnTo>
                  <a:lnTo>
                    <a:pt x="84868" y="179914"/>
                  </a:lnTo>
                  <a:lnTo>
                    <a:pt x="86215" y="180213"/>
                  </a:lnTo>
                  <a:lnTo>
                    <a:pt x="87712" y="180213"/>
                  </a:lnTo>
                  <a:lnTo>
                    <a:pt x="87712" y="180063"/>
                  </a:lnTo>
                  <a:lnTo>
                    <a:pt x="86813" y="179914"/>
                  </a:lnTo>
                  <a:lnTo>
                    <a:pt x="85915" y="179764"/>
                  </a:lnTo>
                  <a:lnTo>
                    <a:pt x="85017" y="179614"/>
                  </a:lnTo>
                  <a:lnTo>
                    <a:pt x="85466" y="178716"/>
                  </a:lnTo>
                  <a:lnTo>
                    <a:pt x="86364" y="179016"/>
                  </a:lnTo>
                  <a:lnTo>
                    <a:pt x="87113" y="179165"/>
                  </a:lnTo>
                  <a:lnTo>
                    <a:pt x="87861" y="179165"/>
                  </a:lnTo>
                  <a:lnTo>
                    <a:pt x="87861" y="179016"/>
                  </a:lnTo>
                  <a:lnTo>
                    <a:pt x="85915" y="178716"/>
                  </a:lnTo>
                  <a:lnTo>
                    <a:pt x="85466" y="178567"/>
                  </a:lnTo>
                  <a:lnTo>
                    <a:pt x="85915" y="177818"/>
                  </a:lnTo>
                  <a:lnTo>
                    <a:pt x="86364" y="177968"/>
                  </a:lnTo>
                  <a:lnTo>
                    <a:pt x="87113" y="177968"/>
                  </a:lnTo>
                  <a:lnTo>
                    <a:pt x="88011" y="178118"/>
                  </a:lnTo>
                  <a:lnTo>
                    <a:pt x="88011" y="177968"/>
                  </a:lnTo>
                  <a:lnTo>
                    <a:pt x="86813" y="177668"/>
                  </a:lnTo>
                  <a:lnTo>
                    <a:pt x="86065" y="177668"/>
                  </a:lnTo>
                  <a:lnTo>
                    <a:pt x="86364" y="176920"/>
                  </a:lnTo>
                  <a:lnTo>
                    <a:pt x="87262" y="177070"/>
                  </a:lnTo>
                  <a:lnTo>
                    <a:pt x="88161" y="177070"/>
                  </a:lnTo>
                  <a:lnTo>
                    <a:pt x="88161" y="176920"/>
                  </a:lnTo>
                  <a:lnTo>
                    <a:pt x="87412" y="176770"/>
                  </a:lnTo>
                  <a:lnTo>
                    <a:pt x="86514" y="176621"/>
                  </a:lnTo>
                  <a:lnTo>
                    <a:pt x="86813" y="175872"/>
                  </a:lnTo>
                  <a:lnTo>
                    <a:pt x="87562" y="176022"/>
                  </a:lnTo>
                  <a:lnTo>
                    <a:pt x="88310" y="176022"/>
                  </a:lnTo>
                  <a:lnTo>
                    <a:pt x="88310" y="175872"/>
                  </a:lnTo>
                  <a:lnTo>
                    <a:pt x="87113" y="175723"/>
                  </a:lnTo>
                  <a:lnTo>
                    <a:pt x="86963" y="175723"/>
                  </a:lnTo>
                  <a:lnTo>
                    <a:pt x="87262" y="174974"/>
                  </a:lnTo>
                  <a:lnTo>
                    <a:pt x="88610" y="175124"/>
                  </a:lnTo>
                  <a:lnTo>
                    <a:pt x="88610" y="174974"/>
                  </a:lnTo>
                  <a:lnTo>
                    <a:pt x="87412" y="174825"/>
                  </a:lnTo>
                  <a:lnTo>
                    <a:pt x="87712" y="174226"/>
                  </a:lnTo>
                  <a:lnTo>
                    <a:pt x="88011" y="174226"/>
                  </a:lnTo>
                  <a:lnTo>
                    <a:pt x="88909" y="174076"/>
                  </a:lnTo>
                  <a:lnTo>
                    <a:pt x="89059" y="174076"/>
                  </a:lnTo>
                  <a:lnTo>
                    <a:pt x="88909" y="173927"/>
                  </a:lnTo>
                  <a:lnTo>
                    <a:pt x="87861" y="173927"/>
                  </a:lnTo>
                  <a:lnTo>
                    <a:pt x="88011" y="173627"/>
                  </a:lnTo>
                  <a:lnTo>
                    <a:pt x="88161" y="173178"/>
                  </a:lnTo>
                  <a:lnTo>
                    <a:pt x="88909" y="173178"/>
                  </a:lnTo>
                  <a:lnTo>
                    <a:pt x="88909" y="173028"/>
                  </a:lnTo>
                  <a:lnTo>
                    <a:pt x="88310" y="173028"/>
                  </a:lnTo>
                  <a:lnTo>
                    <a:pt x="88460" y="172729"/>
                  </a:lnTo>
                  <a:lnTo>
                    <a:pt x="88610" y="172280"/>
                  </a:lnTo>
                  <a:close/>
                  <a:moveTo>
                    <a:pt x="120790" y="172280"/>
                  </a:moveTo>
                  <a:lnTo>
                    <a:pt x="120940" y="172729"/>
                  </a:lnTo>
                  <a:lnTo>
                    <a:pt x="121090" y="173028"/>
                  </a:lnTo>
                  <a:lnTo>
                    <a:pt x="120491" y="173028"/>
                  </a:lnTo>
                  <a:lnTo>
                    <a:pt x="120491" y="173178"/>
                  </a:lnTo>
                  <a:lnTo>
                    <a:pt x="121239" y="173178"/>
                  </a:lnTo>
                  <a:lnTo>
                    <a:pt x="121389" y="173627"/>
                  </a:lnTo>
                  <a:lnTo>
                    <a:pt x="121539" y="173927"/>
                  </a:lnTo>
                  <a:lnTo>
                    <a:pt x="120491" y="173927"/>
                  </a:lnTo>
                  <a:lnTo>
                    <a:pt x="120491" y="174076"/>
                  </a:lnTo>
                  <a:lnTo>
                    <a:pt x="121389" y="174226"/>
                  </a:lnTo>
                  <a:lnTo>
                    <a:pt x="121688" y="174226"/>
                  </a:lnTo>
                  <a:lnTo>
                    <a:pt x="121988" y="174825"/>
                  </a:lnTo>
                  <a:lnTo>
                    <a:pt x="120790" y="174974"/>
                  </a:lnTo>
                  <a:lnTo>
                    <a:pt x="120790" y="175124"/>
                  </a:lnTo>
                  <a:lnTo>
                    <a:pt x="122138" y="174974"/>
                  </a:lnTo>
                  <a:lnTo>
                    <a:pt x="122437" y="175723"/>
                  </a:lnTo>
                  <a:lnTo>
                    <a:pt x="122287" y="175723"/>
                  </a:lnTo>
                  <a:lnTo>
                    <a:pt x="121090" y="175872"/>
                  </a:lnTo>
                  <a:lnTo>
                    <a:pt x="121090" y="176022"/>
                  </a:lnTo>
                  <a:lnTo>
                    <a:pt x="121838" y="176022"/>
                  </a:lnTo>
                  <a:lnTo>
                    <a:pt x="122587" y="175872"/>
                  </a:lnTo>
                  <a:lnTo>
                    <a:pt x="122886" y="176621"/>
                  </a:lnTo>
                  <a:lnTo>
                    <a:pt x="122138" y="176770"/>
                  </a:lnTo>
                  <a:lnTo>
                    <a:pt x="121239" y="176920"/>
                  </a:lnTo>
                  <a:lnTo>
                    <a:pt x="121239" y="177070"/>
                  </a:lnTo>
                  <a:lnTo>
                    <a:pt x="122138" y="177070"/>
                  </a:lnTo>
                  <a:lnTo>
                    <a:pt x="123036" y="176920"/>
                  </a:lnTo>
                  <a:lnTo>
                    <a:pt x="123485" y="177668"/>
                  </a:lnTo>
                  <a:lnTo>
                    <a:pt x="122736" y="177668"/>
                  </a:lnTo>
                  <a:lnTo>
                    <a:pt x="121389" y="177968"/>
                  </a:lnTo>
                  <a:lnTo>
                    <a:pt x="121389" y="178118"/>
                  </a:lnTo>
                  <a:lnTo>
                    <a:pt x="122287" y="177968"/>
                  </a:lnTo>
                  <a:lnTo>
                    <a:pt x="123185" y="177968"/>
                  </a:lnTo>
                  <a:lnTo>
                    <a:pt x="123634" y="177818"/>
                  </a:lnTo>
                  <a:lnTo>
                    <a:pt x="123934" y="178567"/>
                  </a:lnTo>
                  <a:lnTo>
                    <a:pt x="123485" y="178716"/>
                  </a:lnTo>
                  <a:lnTo>
                    <a:pt x="121539" y="179016"/>
                  </a:lnTo>
                  <a:lnTo>
                    <a:pt x="121539" y="179165"/>
                  </a:lnTo>
                  <a:lnTo>
                    <a:pt x="122287" y="179165"/>
                  </a:lnTo>
                  <a:lnTo>
                    <a:pt x="123036" y="179016"/>
                  </a:lnTo>
                  <a:lnTo>
                    <a:pt x="124083" y="178716"/>
                  </a:lnTo>
                  <a:lnTo>
                    <a:pt x="124532" y="179614"/>
                  </a:lnTo>
                  <a:lnTo>
                    <a:pt x="123634" y="179764"/>
                  </a:lnTo>
                  <a:lnTo>
                    <a:pt x="122736" y="179914"/>
                  </a:lnTo>
                  <a:lnTo>
                    <a:pt x="121838" y="180063"/>
                  </a:lnTo>
                  <a:lnTo>
                    <a:pt x="121838" y="180213"/>
                  </a:lnTo>
                  <a:lnTo>
                    <a:pt x="123185" y="180213"/>
                  </a:lnTo>
                  <a:lnTo>
                    <a:pt x="124532" y="179914"/>
                  </a:lnTo>
                  <a:lnTo>
                    <a:pt x="125131" y="180961"/>
                  </a:lnTo>
                  <a:lnTo>
                    <a:pt x="124233" y="181111"/>
                  </a:lnTo>
                  <a:lnTo>
                    <a:pt x="122437" y="181410"/>
                  </a:lnTo>
                  <a:lnTo>
                    <a:pt x="122437" y="181560"/>
                  </a:lnTo>
                  <a:lnTo>
                    <a:pt x="123784" y="181560"/>
                  </a:lnTo>
                  <a:lnTo>
                    <a:pt x="125281" y="181261"/>
                  </a:lnTo>
                  <a:lnTo>
                    <a:pt x="125730" y="182009"/>
                  </a:lnTo>
                  <a:lnTo>
                    <a:pt x="124383" y="182159"/>
                  </a:lnTo>
                  <a:lnTo>
                    <a:pt x="123485" y="182309"/>
                  </a:lnTo>
                  <a:lnTo>
                    <a:pt x="122437" y="182608"/>
                  </a:lnTo>
                  <a:lnTo>
                    <a:pt x="122437" y="182758"/>
                  </a:lnTo>
                  <a:lnTo>
                    <a:pt x="122587" y="182758"/>
                  </a:lnTo>
                  <a:lnTo>
                    <a:pt x="123485" y="182608"/>
                  </a:lnTo>
                  <a:lnTo>
                    <a:pt x="124383" y="182458"/>
                  </a:lnTo>
                  <a:lnTo>
                    <a:pt x="125730" y="182309"/>
                  </a:lnTo>
                  <a:lnTo>
                    <a:pt x="126179" y="183207"/>
                  </a:lnTo>
                  <a:lnTo>
                    <a:pt x="124981" y="183356"/>
                  </a:lnTo>
                  <a:lnTo>
                    <a:pt x="123036" y="183805"/>
                  </a:lnTo>
                  <a:lnTo>
                    <a:pt x="122886" y="183805"/>
                  </a:lnTo>
                  <a:lnTo>
                    <a:pt x="123036" y="183955"/>
                  </a:lnTo>
                  <a:lnTo>
                    <a:pt x="123934" y="183805"/>
                  </a:lnTo>
                  <a:lnTo>
                    <a:pt x="124832" y="183656"/>
                  </a:lnTo>
                  <a:lnTo>
                    <a:pt x="126329" y="183506"/>
                  </a:lnTo>
                  <a:lnTo>
                    <a:pt x="126478" y="183506"/>
                  </a:lnTo>
                  <a:lnTo>
                    <a:pt x="122886" y="184404"/>
                  </a:lnTo>
                  <a:lnTo>
                    <a:pt x="119294" y="185152"/>
                  </a:lnTo>
                  <a:lnTo>
                    <a:pt x="120042" y="173927"/>
                  </a:lnTo>
                  <a:lnTo>
                    <a:pt x="120042" y="172879"/>
                  </a:lnTo>
                  <a:lnTo>
                    <a:pt x="120042" y="172280"/>
                  </a:lnTo>
                  <a:close/>
                  <a:moveTo>
                    <a:pt x="90406" y="174076"/>
                  </a:moveTo>
                  <a:lnTo>
                    <a:pt x="94746" y="174825"/>
                  </a:lnTo>
                  <a:lnTo>
                    <a:pt x="99237" y="175274"/>
                  </a:lnTo>
                  <a:lnTo>
                    <a:pt x="100883" y="186350"/>
                  </a:lnTo>
                  <a:lnTo>
                    <a:pt x="95944" y="185901"/>
                  </a:lnTo>
                  <a:lnTo>
                    <a:pt x="91154" y="185302"/>
                  </a:lnTo>
                  <a:lnTo>
                    <a:pt x="90406" y="174076"/>
                  </a:lnTo>
                  <a:close/>
                  <a:moveTo>
                    <a:pt x="118994" y="174076"/>
                  </a:moveTo>
                  <a:lnTo>
                    <a:pt x="118246" y="185302"/>
                  </a:lnTo>
                  <a:lnTo>
                    <a:pt x="113756" y="185901"/>
                  </a:lnTo>
                  <a:lnTo>
                    <a:pt x="109265" y="186350"/>
                  </a:lnTo>
                  <a:lnTo>
                    <a:pt x="110762" y="175274"/>
                  </a:lnTo>
                  <a:lnTo>
                    <a:pt x="114953" y="174825"/>
                  </a:lnTo>
                  <a:lnTo>
                    <a:pt x="118994" y="174076"/>
                  </a:lnTo>
                  <a:close/>
                  <a:moveTo>
                    <a:pt x="15716" y="108218"/>
                  </a:moveTo>
                  <a:lnTo>
                    <a:pt x="19608" y="108816"/>
                  </a:lnTo>
                  <a:lnTo>
                    <a:pt x="20057" y="113905"/>
                  </a:lnTo>
                  <a:lnTo>
                    <a:pt x="20805" y="118845"/>
                  </a:lnTo>
                  <a:lnTo>
                    <a:pt x="21703" y="123635"/>
                  </a:lnTo>
                  <a:lnTo>
                    <a:pt x="22901" y="128424"/>
                  </a:lnTo>
                  <a:lnTo>
                    <a:pt x="24398" y="133064"/>
                  </a:lnTo>
                  <a:lnTo>
                    <a:pt x="26194" y="137555"/>
                  </a:lnTo>
                  <a:lnTo>
                    <a:pt x="28140" y="141895"/>
                  </a:lnTo>
                  <a:lnTo>
                    <a:pt x="30385" y="146236"/>
                  </a:lnTo>
                  <a:lnTo>
                    <a:pt x="32780" y="150277"/>
                  </a:lnTo>
                  <a:lnTo>
                    <a:pt x="35474" y="154319"/>
                  </a:lnTo>
                  <a:lnTo>
                    <a:pt x="38318" y="158061"/>
                  </a:lnTo>
                  <a:lnTo>
                    <a:pt x="41461" y="161653"/>
                  </a:lnTo>
                  <a:lnTo>
                    <a:pt x="44754" y="165095"/>
                  </a:lnTo>
                  <a:lnTo>
                    <a:pt x="48196" y="168388"/>
                  </a:lnTo>
                  <a:lnTo>
                    <a:pt x="51938" y="171382"/>
                  </a:lnTo>
                  <a:lnTo>
                    <a:pt x="55680" y="174376"/>
                  </a:lnTo>
                  <a:lnTo>
                    <a:pt x="56129" y="174675"/>
                  </a:lnTo>
                  <a:lnTo>
                    <a:pt x="57177" y="175573"/>
                  </a:lnTo>
                  <a:lnTo>
                    <a:pt x="58375" y="176321"/>
                  </a:lnTo>
                  <a:lnTo>
                    <a:pt x="61218" y="177968"/>
                  </a:lnTo>
                  <a:lnTo>
                    <a:pt x="64661" y="179764"/>
                  </a:lnTo>
                  <a:lnTo>
                    <a:pt x="64960" y="179914"/>
                  </a:lnTo>
                  <a:lnTo>
                    <a:pt x="64960" y="180063"/>
                  </a:lnTo>
                  <a:lnTo>
                    <a:pt x="65110" y="180063"/>
                  </a:lnTo>
                  <a:lnTo>
                    <a:pt x="68852" y="181859"/>
                  </a:lnTo>
                  <a:lnTo>
                    <a:pt x="72594" y="183656"/>
                  </a:lnTo>
                  <a:lnTo>
                    <a:pt x="76486" y="185003"/>
                  </a:lnTo>
                  <a:lnTo>
                    <a:pt x="80527" y="186350"/>
                  </a:lnTo>
                  <a:lnTo>
                    <a:pt x="80976" y="186500"/>
                  </a:lnTo>
                  <a:lnTo>
                    <a:pt x="82323" y="186949"/>
                  </a:lnTo>
                  <a:lnTo>
                    <a:pt x="83820" y="187398"/>
                  </a:lnTo>
                  <a:lnTo>
                    <a:pt x="86963" y="187996"/>
                  </a:lnTo>
                  <a:lnTo>
                    <a:pt x="90555" y="188745"/>
                  </a:lnTo>
                  <a:lnTo>
                    <a:pt x="94148" y="189194"/>
                  </a:lnTo>
                  <a:lnTo>
                    <a:pt x="97740" y="189643"/>
                  </a:lnTo>
                  <a:lnTo>
                    <a:pt x="101482" y="189792"/>
                  </a:lnTo>
                  <a:lnTo>
                    <a:pt x="102081" y="193684"/>
                  </a:lnTo>
                  <a:lnTo>
                    <a:pt x="97740" y="193534"/>
                  </a:lnTo>
                  <a:lnTo>
                    <a:pt x="93399" y="193085"/>
                  </a:lnTo>
                  <a:lnTo>
                    <a:pt x="89208" y="192487"/>
                  </a:lnTo>
                  <a:lnTo>
                    <a:pt x="85017" y="191589"/>
                  </a:lnTo>
                  <a:lnTo>
                    <a:pt x="80976" y="190541"/>
                  </a:lnTo>
                  <a:lnTo>
                    <a:pt x="76935" y="189343"/>
                  </a:lnTo>
                  <a:lnTo>
                    <a:pt x="72893" y="187996"/>
                  </a:lnTo>
                  <a:lnTo>
                    <a:pt x="69151" y="186350"/>
                  </a:lnTo>
                  <a:lnTo>
                    <a:pt x="65409" y="184554"/>
                  </a:lnTo>
                  <a:lnTo>
                    <a:pt x="61667" y="182758"/>
                  </a:lnTo>
                  <a:lnTo>
                    <a:pt x="58075" y="180662"/>
                  </a:lnTo>
                  <a:lnTo>
                    <a:pt x="54633" y="178417"/>
                  </a:lnTo>
                  <a:lnTo>
                    <a:pt x="51340" y="176022"/>
                  </a:lnTo>
                  <a:lnTo>
                    <a:pt x="48196" y="173477"/>
                  </a:lnTo>
                  <a:lnTo>
                    <a:pt x="45053" y="170783"/>
                  </a:lnTo>
                  <a:lnTo>
                    <a:pt x="42060" y="167939"/>
                  </a:lnTo>
                  <a:lnTo>
                    <a:pt x="39216" y="164946"/>
                  </a:lnTo>
                  <a:lnTo>
                    <a:pt x="36522" y="161952"/>
                  </a:lnTo>
                  <a:lnTo>
                    <a:pt x="33977" y="158809"/>
                  </a:lnTo>
                  <a:lnTo>
                    <a:pt x="31582" y="155366"/>
                  </a:lnTo>
                  <a:lnTo>
                    <a:pt x="29187" y="152073"/>
                  </a:lnTo>
                  <a:lnTo>
                    <a:pt x="27092" y="148481"/>
                  </a:lnTo>
                  <a:lnTo>
                    <a:pt x="25146" y="144889"/>
                  </a:lnTo>
                  <a:lnTo>
                    <a:pt x="23350" y="141147"/>
                  </a:lnTo>
                  <a:lnTo>
                    <a:pt x="21853" y="137255"/>
                  </a:lnTo>
                  <a:lnTo>
                    <a:pt x="20356" y="133364"/>
                  </a:lnTo>
                  <a:lnTo>
                    <a:pt x="19159" y="129322"/>
                  </a:lnTo>
                  <a:lnTo>
                    <a:pt x="18111" y="125281"/>
                  </a:lnTo>
                  <a:lnTo>
                    <a:pt x="17213" y="121090"/>
                  </a:lnTo>
                  <a:lnTo>
                    <a:pt x="16465" y="116899"/>
                  </a:lnTo>
                  <a:lnTo>
                    <a:pt x="16016" y="112558"/>
                  </a:lnTo>
                  <a:lnTo>
                    <a:pt x="15716" y="108218"/>
                  </a:lnTo>
                  <a:close/>
                  <a:moveTo>
                    <a:pt x="193684" y="107469"/>
                  </a:moveTo>
                  <a:lnTo>
                    <a:pt x="193534" y="111810"/>
                  </a:lnTo>
                  <a:lnTo>
                    <a:pt x="193085" y="116001"/>
                  </a:lnTo>
                  <a:lnTo>
                    <a:pt x="192337" y="120342"/>
                  </a:lnTo>
                  <a:lnTo>
                    <a:pt x="191588" y="124383"/>
                  </a:lnTo>
                  <a:lnTo>
                    <a:pt x="190541" y="128574"/>
                  </a:lnTo>
                  <a:lnTo>
                    <a:pt x="189343" y="132615"/>
                  </a:lnTo>
                  <a:lnTo>
                    <a:pt x="187846" y="136507"/>
                  </a:lnTo>
                  <a:lnTo>
                    <a:pt x="186350" y="140399"/>
                  </a:lnTo>
                  <a:lnTo>
                    <a:pt x="184553" y="144140"/>
                  </a:lnTo>
                  <a:lnTo>
                    <a:pt x="182608" y="147733"/>
                  </a:lnTo>
                  <a:lnTo>
                    <a:pt x="180512" y="151325"/>
                  </a:lnTo>
                  <a:lnTo>
                    <a:pt x="178267" y="154768"/>
                  </a:lnTo>
                  <a:lnTo>
                    <a:pt x="175872" y="158061"/>
                  </a:lnTo>
                  <a:lnTo>
                    <a:pt x="173477" y="161354"/>
                  </a:lnTo>
                  <a:lnTo>
                    <a:pt x="170783" y="164347"/>
                  </a:lnTo>
                  <a:lnTo>
                    <a:pt x="167939" y="167341"/>
                  </a:lnTo>
                  <a:lnTo>
                    <a:pt x="164946" y="170185"/>
                  </a:lnTo>
                  <a:lnTo>
                    <a:pt x="161952" y="172879"/>
                  </a:lnTo>
                  <a:lnTo>
                    <a:pt x="158659" y="175573"/>
                  </a:lnTo>
                  <a:lnTo>
                    <a:pt x="155366" y="177968"/>
                  </a:lnTo>
                  <a:lnTo>
                    <a:pt x="151924" y="180213"/>
                  </a:lnTo>
                  <a:lnTo>
                    <a:pt x="148481" y="182309"/>
                  </a:lnTo>
                  <a:lnTo>
                    <a:pt x="144739" y="184254"/>
                  </a:lnTo>
                  <a:lnTo>
                    <a:pt x="140997" y="186050"/>
                  </a:lnTo>
                  <a:lnTo>
                    <a:pt x="137255" y="187697"/>
                  </a:lnTo>
                  <a:lnTo>
                    <a:pt x="133214" y="189044"/>
                  </a:lnTo>
                  <a:lnTo>
                    <a:pt x="129322" y="190391"/>
                  </a:lnTo>
                  <a:lnTo>
                    <a:pt x="125131" y="191439"/>
                  </a:lnTo>
                  <a:lnTo>
                    <a:pt x="121090" y="192337"/>
                  </a:lnTo>
                  <a:lnTo>
                    <a:pt x="116899" y="192936"/>
                  </a:lnTo>
                  <a:lnTo>
                    <a:pt x="112558" y="193385"/>
                  </a:lnTo>
                  <a:lnTo>
                    <a:pt x="108217" y="193684"/>
                  </a:lnTo>
                  <a:lnTo>
                    <a:pt x="108816" y="189792"/>
                  </a:lnTo>
                  <a:lnTo>
                    <a:pt x="112109" y="189493"/>
                  </a:lnTo>
                  <a:lnTo>
                    <a:pt x="115552" y="189194"/>
                  </a:lnTo>
                  <a:lnTo>
                    <a:pt x="118845" y="188745"/>
                  </a:lnTo>
                  <a:lnTo>
                    <a:pt x="122138" y="187996"/>
                  </a:lnTo>
                  <a:lnTo>
                    <a:pt x="125430" y="187398"/>
                  </a:lnTo>
                  <a:lnTo>
                    <a:pt x="127077" y="186949"/>
                  </a:lnTo>
                  <a:lnTo>
                    <a:pt x="128424" y="186500"/>
                  </a:lnTo>
                  <a:lnTo>
                    <a:pt x="128873" y="186350"/>
                  </a:lnTo>
                  <a:lnTo>
                    <a:pt x="132615" y="185152"/>
                  </a:lnTo>
                  <a:lnTo>
                    <a:pt x="136357" y="183805"/>
                  </a:lnTo>
                  <a:lnTo>
                    <a:pt x="139949" y="182309"/>
                  </a:lnTo>
                  <a:lnTo>
                    <a:pt x="143392" y="180512"/>
                  </a:lnTo>
                  <a:lnTo>
                    <a:pt x="144290" y="180063"/>
                  </a:lnTo>
                  <a:lnTo>
                    <a:pt x="144889" y="179764"/>
                  </a:lnTo>
                  <a:lnTo>
                    <a:pt x="148182" y="177968"/>
                  </a:lnTo>
                  <a:lnTo>
                    <a:pt x="151025" y="176321"/>
                  </a:lnTo>
                  <a:lnTo>
                    <a:pt x="152223" y="175573"/>
                  </a:lnTo>
                  <a:lnTo>
                    <a:pt x="153420" y="174675"/>
                  </a:lnTo>
                  <a:lnTo>
                    <a:pt x="153869" y="174376"/>
                  </a:lnTo>
                  <a:lnTo>
                    <a:pt x="153720" y="174226"/>
                  </a:lnTo>
                  <a:lnTo>
                    <a:pt x="156863" y="171981"/>
                  </a:lnTo>
                  <a:lnTo>
                    <a:pt x="160006" y="169436"/>
                  </a:lnTo>
                  <a:lnTo>
                    <a:pt x="161952" y="167790"/>
                  </a:lnTo>
                  <a:lnTo>
                    <a:pt x="164047" y="165694"/>
                  </a:lnTo>
                  <a:lnTo>
                    <a:pt x="165993" y="163748"/>
                  </a:lnTo>
                  <a:lnTo>
                    <a:pt x="168089" y="161503"/>
                  </a:lnTo>
                  <a:lnTo>
                    <a:pt x="169885" y="159408"/>
                  </a:lnTo>
                  <a:lnTo>
                    <a:pt x="170633" y="158510"/>
                  </a:lnTo>
                  <a:lnTo>
                    <a:pt x="172579" y="156115"/>
                  </a:lnTo>
                  <a:lnTo>
                    <a:pt x="173777" y="154468"/>
                  </a:lnTo>
                  <a:lnTo>
                    <a:pt x="174226" y="153870"/>
                  </a:lnTo>
                  <a:lnTo>
                    <a:pt x="175872" y="151325"/>
                  </a:lnTo>
                  <a:lnTo>
                    <a:pt x="177519" y="148781"/>
                  </a:lnTo>
                  <a:lnTo>
                    <a:pt x="179015" y="146236"/>
                  </a:lnTo>
                  <a:lnTo>
                    <a:pt x="180362" y="143542"/>
                  </a:lnTo>
                  <a:lnTo>
                    <a:pt x="181710" y="140848"/>
                  </a:lnTo>
                  <a:lnTo>
                    <a:pt x="183057" y="138153"/>
                  </a:lnTo>
                  <a:lnTo>
                    <a:pt x="184104" y="135309"/>
                  </a:lnTo>
                  <a:lnTo>
                    <a:pt x="185152" y="132466"/>
                  </a:lnTo>
                  <a:lnTo>
                    <a:pt x="186200" y="129472"/>
                  </a:lnTo>
                  <a:lnTo>
                    <a:pt x="186948" y="126478"/>
                  </a:lnTo>
                  <a:lnTo>
                    <a:pt x="187697" y="123485"/>
                  </a:lnTo>
                  <a:lnTo>
                    <a:pt x="188295" y="120491"/>
                  </a:lnTo>
                  <a:lnTo>
                    <a:pt x="188894" y="117498"/>
                  </a:lnTo>
                  <a:lnTo>
                    <a:pt x="189343" y="114354"/>
                  </a:lnTo>
                  <a:lnTo>
                    <a:pt x="189642" y="111211"/>
                  </a:lnTo>
                  <a:lnTo>
                    <a:pt x="189792" y="108068"/>
                  </a:lnTo>
                  <a:lnTo>
                    <a:pt x="193684" y="107469"/>
                  </a:lnTo>
                  <a:close/>
                  <a:moveTo>
                    <a:pt x="104925" y="105972"/>
                  </a:moveTo>
                  <a:lnTo>
                    <a:pt x="105523" y="106571"/>
                  </a:lnTo>
                  <a:lnTo>
                    <a:pt x="107020" y="108068"/>
                  </a:lnTo>
                  <a:lnTo>
                    <a:pt x="107170" y="108218"/>
                  </a:lnTo>
                  <a:lnTo>
                    <a:pt x="108217" y="109265"/>
                  </a:lnTo>
                  <a:lnTo>
                    <a:pt x="108367" y="109415"/>
                  </a:lnTo>
                  <a:lnTo>
                    <a:pt x="104925" y="109415"/>
                  </a:lnTo>
                  <a:lnTo>
                    <a:pt x="104775" y="109565"/>
                  </a:lnTo>
                  <a:lnTo>
                    <a:pt x="103278" y="109565"/>
                  </a:lnTo>
                  <a:lnTo>
                    <a:pt x="102679" y="109714"/>
                  </a:lnTo>
                  <a:lnTo>
                    <a:pt x="102530" y="109714"/>
                  </a:lnTo>
                  <a:lnTo>
                    <a:pt x="102530" y="109864"/>
                  </a:lnTo>
                  <a:lnTo>
                    <a:pt x="102530" y="110014"/>
                  </a:lnTo>
                  <a:lnTo>
                    <a:pt x="102679" y="110014"/>
                  </a:lnTo>
                  <a:lnTo>
                    <a:pt x="103877" y="110163"/>
                  </a:lnTo>
                  <a:lnTo>
                    <a:pt x="104326" y="110163"/>
                  </a:lnTo>
                  <a:lnTo>
                    <a:pt x="105523" y="110313"/>
                  </a:lnTo>
                  <a:lnTo>
                    <a:pt x="109265" y="110313"/>
                  </a:lnTo>
                  <a:lnTo>
                    <a:pt x="110612" y="111511"/>
                  </a:lnTo>
                  <a:lnTo>
                    <a:pt x="110612" y="111660"/>
                  </a:lnTo>
                  <a:lnTo>
                    <a:pt x="111361" y="112259"/>
                  </a:lnTo>
                  <a:lnTo>
                    <a:pt x="111510" y="112409"/>
                  </a:lnTo>
                  <a:lnTo>
                    <a:pt x="111959" y="112858"/>
                  </a:lnTo>
                  <a:lnTo>
                    <a:pt x="109265" y="112708"/>
                  </a:lnTo>
                  <a:lnTo>
                    <a:pt x="106571" y="112558"/>
                  </a:lnTo>
                  <a:lnTo>
                    <a:pt x="106421" y="112558"/>
                  </a:lnTo>
                  <a:lnTo>
                    <a:pt x="105673" y="112708"/>
                  </a:lnTo>
                  <a:lnTo>
                    <a:pt x="104326" y="112708"/>
                  </a:lnTo>
                  <a:lnTo>
                    <a:pt x="103278" y="112858"/>
                  </a:lnTo>
                  <a:lnTo>
                    <a:pt x="102979" y="112858"/>
                  </a:lnTo>
                  <a:lnTo>
                    <a:pt x="101781" y="113007"/>
                  </a:lnTo>
                  <a:lnTo>
                    <a:pt x="101781" y="113157"/>
                  </a:lnTo>
                  <a:lnTo>
                    <a:pt x="103727" y="113456"/>
                  </a:lnTo>
                  <a:lnTo>
                    <a:pt x="104475" y="113456"/>
                  </a:lnTo>
                  <a:lnTo>
                    <a:pt x="105673" y="113606"/>
                  </a:lnTo>
                  <a:lnTo>
                    <a:pt x="109116" y="113456"/>
                  </a:lnTo>
                  <a:lnTo>
                    <a:pt x="112408" y="113307"/>
                  </a:lnTo>
                  <a:lnTo>
                    <a:pt x="115851" y="116600"/>
                  </a:lnTo>
                  <a:lnTo>
                    <a:pt x="116599" y="117198"/>
                  </a:lnTo>
                  <a:lnTo>
                    <a:pt x="117048" y="117647"/>
                  </a:lnTo>
                  <a:lnTo>
                    <a:pt x="116749" y="119444"/>
                  </a:lnTo>
                  <a:lnTo>
                    <a:pt x="116300" y="119294"/>
                  </a:lnTo>
                  <a:lnTo>
                    <a:pt x="115552" y="119294"/>
                  </a:lnTo>
                  <a:lnTo>
                    <a:pt x="113157" y="119144"/>
                  </a:lnTo>
                  <a:lnTo>
                    <a:pt x="110762" y="119144"/>
                  </a:lnTo>
                  <a:lnTo>
                    <a:pt x="105972" y="119294"/>
                  </a:lnTo>
                  <a:lnTo>
                    <a:pt x="103577" y="119294"/>
                  </a:lnTo>
                  <a:lnTo>
                    <a:pt x="103428" y="119444"/>
                  </a:lnTo>
                  <a:lnTo>
                    <a:pt x="103428" y="119593"/>
                  </a:lnTo>
                  <a:lnTo>
                    <a:pt x="103428" y="119743"/>
                  </a:lnTo>
                  <a:lnTo>
                    <a:pt x="104625" y="119743"/>
                  </a:lnTo>
                  <a:lnTo>
                    <a:pt x="105523" y="119893"/>
                  </a:lnTo>
                  <a:lnTo>
                    <a:pt x="106721" y="119893"/>
                  </a:lnTo>
                  <a:lnTo>
                    <a:pt x="111061" y="120042"/>
                  </a:lnTo>
                  <a:lnTo>
                    <a:pt x="113307" y="120042"/>
                  </a:lnTo>
                  <a:lnTo>
                    <a:pt x="115402" y="119893"/>
                  </a:lnTo>
                  <a:lnTo>
                    <a:pt x="116150" y="119743"/>
                  </a:lnTo>
                  <a:lnTo>
                    <a:pt x="116749" y="119743"/>
                  </a:lnTo>
                  <a:lnTo>
                    <a:pt x="115851" y="126628"/>
                  </a:lnTo>
                  <a:lnTo>
                    <a:pt x="115701" y="127227"/>
                  </a:lnTo>
                  <a:lnTo>
                    <a:pt x="115552" y="127975"/>
                  </a:lnTo>
                  <a:lnTo>
                    <a:pt x="112857" y="147733"/>
                  </a:lnTo>
                  <a:lnTo>
                    <a:pt x="112708" y="149230"/>
                  </a:lnTo>
                  <a:lnTo>
                    <a:pt x="111660" y="156414"/>
                  </a:lnTo>
                  <a:lnTo>
                    <a:pt x="111510" y="158210"/>
                  </a:lnTo>
                  <a:lnTo>
                    <a:pt x="109265" y="174376"/>
                  </a:lnTo>
                  <a:lnTo>
                    <a:pt x="109116" y="175423"/>
                  </a:lnTo>
                  <a:lnTo>
                    <a:pt x="107619" y="186350"/>
                  </a:lnTo>
                  <a:lnTo>
                    <a:pt x="107170" y="189792"/>
                  </a:lnTo>
                  <a:lnTo>
                    <a:pt x="106571" y="193834"/>
                  </a:lnTo>
                  <a:lnTo>
                    <a:pt x="106122" y="197127"/>
                  </a:lnTo>
                  <a:lnTo>
                    <a:pt x="105673" y="199971"/>
                  </a:lnTo>
                  <a:lnTo>
                    <a:pt x="105224" y="203713"/>
                  </a:lnTo>
                  <a:lnTo>
                    <a:pt x="104625" y="199971"/>
                  </a:lnTo>
                  <a:lnTo>
                    <a:pt x="104176" y="197127"/>
                  </a:lnTo>
                  <a:lnTo>
                    <a:pt x="103727" y="193834"/>
                  </a:lnTo>
                  <a:lnTo>
                    <a:pt x="103128" y="189792"/>
                  </a:lnTo>
                  <a:lnTo>
                    <a:pt x="102530" y="186350"/>
                  </a:lnTo>
                  <a:lnTo>
                    <a:pt x="100883" y="175423"/>
                  </a:lnTo>
                  <a:lnTo>
                    <a:pt x="100734" y="174525"/>
                  </a:lnTo>
                  <a:lnTo>
                    <a:pt x="98339" y="158210"/>
                  </a:lnTo>
                  <a:lnTo>
                    <a:pt x="98039" y="156414"/>
                  </a:lnTo>
                  <a:lnTo>
                    <a:pt x="96992" y="149379"/>
                  </a:lnTo>
                  <a:lnTo>
                    <a:pt x="96692" y="147733"/>
                  </a:lnTo>
                  <a:lnTo>
                    <a:pt x="93848" y="128724"/>
                  </a:lnTo>
                  <a:lnTo>
                    <a:pt x="93699" y="127975"/>
                  </a:lnTo>
                  <a:lnTo>
                    <a:pt x="93699" y="127376"/>
                  </a:lnTo>
                  <a:lnTo>
                    <a:pt x="93100" y="124084"/>
                  </a:lnTo>
                  <a:lnTo>
                    <a:pt x="93100" y="123485"/>
                  </a:lnTo>
                  <a:lnTo>
                    <a:pt x="92501" y="119743"/>
                  </a:lnTo>
                  <a:lnTo>
                    <a:pt x="92501" y="119444"/>
                  </a:lnTo>
                  <a:lnTo>
                    <a:pt x="92352" y="118845"/>
                  </a:lnTo>
                  <a:lnTo>
                    <a:pt x="92651" y="118845"/>
                  </a:lnTo>
                  <a:lnTo>
                    <a:pt x="92950" y="118545"/>
                  </a:lnTo>
                  <a:lnTo>
                    <a:pt x="93549" y="117797"/>
                  </a:lnTo>
                  <a:lnTo>
                    <a:pt x="93848" y="117498"/>
                  </a:lnTo>
                  <a:lnTo>
                    <a:pt x="95495" y="115702"/>
                  </a:lnTo>
                  <a:lnTo>
                    <a:pt x="95644" y="115702"/>
                  </a:lnTo>
                  <a:lnTo>
                    <a:pt x="97141" y="113905"/>
                  </a:lnTo>
                  <a:lnTo>
                    <a:pt x="97291" y="113905"/>
                  </a:lnTo>
                  <a:lnTo>
                    <a:pt x="98937" y="112109"/>
                  </a:lnTo>
                  <a:lnTo>
                    <a:pt x="99237" y="111660"/>
                  </a:lnTo>
                  <a:lnTo>
                    <a:pt x="99386" y="112409"/>
                  </a:lnTo>
                  <a:lnTo>
                    <a:pt x="99386" y="112558"/>
                  </a:lnTo>
                  <a:lnTo>
                    <a:pt x="99386" y="113606"/>
                  </a:lnTo>
                  <a:lnTo>
                    <a:pt x="99536" y="113756"/>
                  </a:lnTo>
                  <a:lnTo>
                    <a:pt x="99686" y="113606"/>
                  </a:lnTo>
                  <a:lnTo>
                    <a:pt x="99835" y="113007"/>
                  </a:lnTo>
                  <a:lnTo>
                    <a:pt x="99835" y="112858"/>
                  </a:lnTo>
                  <a:lnTo>
                    <a:pt x="99985" y="111062"/>
                  </a:lnTo>
                  <a:lnTo>
                    <a:pt x="100584" y="110313"/>
                  </a:lnTo>
                  <a:lnTo>
                    <a:pt x="100734" y="110163"/>
                  </a:lnTo>
                  <a:lnTo>
                    <a:pt x="102230" y="108517"/>
                  </a:lnTo>
                  <a:lnTo>
                    <a:pt x="102380" y="108367"/>
                  </a:lnTo>
                  <a:lnTo>
                    <a:pt x="104176" y="106421"/>
                  </a:lnTo>
                  <a:lnTo>
                    <a:pt x="104775" y="105972"/>
                  </a:lnTo>
                  <a:close/>
                  <a:moveTo>
                    <a:pt x="103428" y="0"/>
                  </a:moveTo>
                  <a:lnTo>
                    <a:pt x="101632" y="12423"/>
                  </a:lnTo>
                  <a:lnTo>
                    <a:pt x="97141" y="12573"/>
                  </a:lnTo>
                  <a:lnTo>
                    <a:pt x="92651" y="13172"/>
                  </a:lnTo>
                  <a:lnTo>
                    <a:pt x="88161" y="13770"/>
                  </a:lnTo>
                  <a:lnTo>
                    <a:pt x="83820" y="14669"/>
                  </a:lnTo>
                  <a:lnTo>
                    <a:pt x="79629" y="15866"/>
                  </a:lnTo>
                  <a:lnTo>
                    <a:pt x="75288" y="17063"/>
                  </a:lnTo>
                  <a:lnTo>
                    <a:pt x="71247" y="18560"/>
                  </a:lnTo>
                  <a:lnTo>
                    <a:pt x="67206" y="20207"/>
                  </a:lnTo>
                  <a:lnTo>
                    <a:pt x="63314" y="22152"/>
                  </a:lnTo>
                  <a:lnTo>
                    <a:pt x="59572" y="24098"/>
                  </a:lnTo>
                  <a:lnTo>
                    <a:pt x="55830" y="26343"/>
                  </a:lnTo>
                  <a:lnTo>
                    <a:pt x="52238" y="28738"/>
                  </a:lnTo>
                  <a:lnTo>
                    <a:pt x="48795" y="31283"/>
                  </a:lnTo>
                  <a:lnTo>
                    <a:pt x="45353" y="33977"/>
                  </a:lnTo>
                  <a:lnTo>
                    <a:pt x="42209" y="36821"/>
                  </a:lnTo>
                  <a:lnTo>
                    <a:pt x="39066" y="39665"/>
                  </a:lnTo>
                  <a:lnTo>
                    <a:pt x="36072" y="42808"/>
                  </a:lnTo>
                  <a:lnTo>
                    <a:pt x="33378" y="46101"/>
                  </a:lnTo>
                  <a:lnTo>
                    <a:pt x="30684" y="49394"/>
                  </a:lnTo>
                  <a:lnTo>
                    <a:pt x="28140" y="52986"/>
                  </a:lnTo>
                  <a:lnTo>
                    <a:pt x="25894" y="56579"/>
                  </a:lnTo>
                  <a:lnTo>
                    <a:pt x="23649" y="60320"/>
                  </a:lnTo>
                  <a:lnTo>
                    <a:pt x="21703" y="64212"/>
                  </a:lnTo>
                  <a:lnTo>
                    <a:pt x="19907" y="68104"/>
                  </a:lnTo>
                  <a:lnTo>
                    <a:pt x="18261" y="72145"/>
                  </a:lnTo>
                  <a:lnTo>
                    <a:pt x="16764" y="76186"/>
                  </a:lnTo>
                  <a:lnTo>
                    <a:pt x="15567" y="80527"/>
                  </a:lnTo>
                  <a:lnTo>
                    <a:pt x="14519" y="84718"/>
                  </a:lnTo>
                  <a:lnTo>
                    <a:pt x="13621" y="89059"/>
                  </a:lnTo>
                  <a:lnTo>
                    <a:pt x="12872" y="93549"/>
                  </a:lnTo>
                  <a:lnTo>
                    <a:pt x="12573" y="98039"/>
                  </a:lnTo>
                  <a:lnTo>
                    <a:pt x="12274" y="102680"/>
                  </a:lnTo>
                  <a:lnTo>
                    <a:pt x="0" y="104476"/>
                  </a:lnTo>
                  <a:lnTo>
                    <a:pt x="0" y="106122"/>
                  </a:lnTo>
                  <a:lnTo>
                    <a:pt x="12274" y="107769"/>
                  </a:lnTo>
                  <a:lnTo>
                    <a:pt x="12573" y="112409"/>
                  </a:lnTo>
                  <a:lnTo>
                    <a:pt x="13022" y="116899"/>
                  </a:lnTo>
                  <a:lnTo>
                    <a:pt x="13770" y="121240"/>
                  </a:lnTo>
                  <a:lnTo>
                    <a:pt x="14668" y="125580"/>
                  </a:lnTo>
                  <a:lnTo>
                    <a:pt x="15716" y="129921"/>
                  </a:lnTo>
                  <a:lnTo>
                    <a:pt x="17063" y="134112"/>
                  </a:lnTo>
                  <a:lnTo>
                    <a:pt x="18560" y="138153"/>
                  </a:lnTo>
                  <a:lnTo>
                    <a:pt x="20207" y="142195"/>
                  </a:lnTo>
                  <a:lnTo>
                    <a:pt x="22003" y="146086"/>
                  </a:lnTo>
                  <a:lnTo>
                    <a:pt x="24098" y="149978"/>
                  </a:lnTo>
                  <a:lnTo>
                    <a:pt x="26343" y="153720"/>
                  </a:lnTo>
                  <a:lnTo>
                    <a:pt x="28589" y="157312"/>
                  </a:lnTo>
                  <a:lnTo>
                    <a:pt x="31133" y="160755"/>
                  </a:lnTo>
                  <a:lnTo>
                    <a:pt x="33827" y="164048"/>
                  </a:lnTo>
                  <a:lnTo>
                    <a:pt x="36671" y="167341"/>
                  </a:lnTo>
                  <a:lnTo>
                    <a:pt x="39665" y="170334"/>
                  </a:lnTo>
                  <a:lnTo>
                    <a:pt x="42808" y="173328"/>
                  </a:lnTo>
                  <a:lnTo>
                    <a:pt x="46101" y="176172"/>
                  </a:lnTo>
                  <a:lnTo>
                    <a:pt x="49394" y="178716"/>
                  </a:lnTo>
                  <a:lnTo>
                    <a:pt x="52836" y="181261"/>
                  </a:lnTo>
                  <a:lnTo>
                    <a:pt x="56578" y="183656"/>
                  </a:lnTo>
                  <a:lnTo>
                    <a:pt x="60320" y="185751"/>
                  </a:lnTo>
                  <a:lnTo>
                    <a:pt x="64062" y="187847"/>
                  </a:lnTo>
                  <a:lnTo>
                    <a:pt x="68104" y="189643"/>
                  </a:lnTo>
                  <a:lnTo>
                    <a:pt x="71995" y="191289"/>
                  </a:lnTo>
                  <a:lnTo>
                    <a:pt x="76186" y="192636"/>
                  </a:lnTo>
                  <a:lnTo>
                    <a:pt x="80377" y="193983"/>
                  </a:lnTo>
                  <a:lnTo>
                    <a:pt x="84718" y="195031"/>
                  </a:lnTo>
                  <a:lnTo>
                    <a:pt x="89059" y="195929"/>
                  </a:lnTo>
                  <a:lnTo>
                    <a:pt x="93549" y="196528"/>
                  </a:lnTo>
                  <a:lnTo>
                    <a:pt x="98039" y="196977"/>
                  </a:lnTo>
                  <a:lnTo>
                    <a:pt x="102530" y="197127"/>
                  </a:lnTo>
                  <a:lnTo>
                    <a:pt x="104475" y="209550"/>
                  </a:lnTo>
                  <a:lnTo>
                    <a:pt x="105972" y="209550"/>
                  </a:lnTo>
                  <a:lnTo>
                    <a:pt x="107768" y="197127"/>
                  </a:lnTo>
                  <a:lnTo>
                    <a:pt x="112259" y="196827"/>
                  </a:lnTo>
                  <a:lnTo>
                    <a:pt x="116749" y="196378"/>
                  </a:lnTo>
                  <a:lnTo>
                    <a:pt x="121239" y="195630"/>
                  </a:lnTo>
                  <a:lnTo>
                    <a:pt x="125580" y="194732"/>
                  </a:lnTo>
                  <a:lnTo>
                    <a:pt x="129771" y="193684"/>
                  </a:lnTo>
                  <a:lnTo>
                    <a:pt x="133962" y="192337"/>
                  </a:lnTo>
                  <a:lnTo>
                    <a:pt x="138153" y="190990"/>
                  </a:lnTo>
                  <a:lnTo>
                    <a:pt x="142194" y="189194"/>
                  </a:lnTo>
                  <a:lnTo>
                    <a:pt x="146086" y="187398"/>
                  </a:lnTo>
                  <a:lnTo>
                    <a:pt x="149828" y="185302"/>
                  </a:lnTo>
                  <a:lnTo>
                    <a:pt x="153570" y="183207"/>
                  </a:lnTo>
                  <a:lnTo>
                    <a:pt x="157162" y="180812"/>
                  </a:lnTo>
                  <a:lnTo>
                    <a:pt x="160605" y="178267"/>
                  </a:lnTo>
                  <a:lnTo>
                    <a:pt x="164047" y="175573"/>
                  </a:lnTo>
                  <a:lnTo>
                    <a:pt x="167191" y="172729"/>
                  </a:lnTo>
                  <a:lnTo>
                    <a:pt x="170334" y="169736"/>
                  </a:lnTo>
                  <a:lnTo>
                    <a:pt x="173328" y="166592"/>
                  </a:lnTo>
                  <a:lnTo>
                    <a:pt x="176022" y="163449"/>
                  </a:lnTo>
                  <a:lnTo>
                    <a:pt x="178716" y="160006"/>
                  </a:lnTo>
                  <a:lnTo>
                    <a:pt x="181260" y="156564"/>
                  </a:lnTo>
                  <a:lnTo>
                    <a:pt x="183506" y="152972"/>
                  </a:lnTo>
                  <a:lnTo>
                    <a:pt x="185751" y="149230"/>
                  </a:lnTo>
                  <a:lnTo>
                    <a:pt x="187697" y="145338"/>
                  </a:lnTo>
                  <a:lnTo>
                    <a:pt x="189493" y="141446"/>
                  </a:lnTo>
                  <a:lnTo>
                    <a:pt x="191139" y="137405"/>
                  </a:lnTo>
                  <a:lnTo>
                    <a:pt x="192636" y="133214"/>
                  </a:lnTo>
                  <a:lnTo>
                    <a:pt x="193833" y="129023"/>
                  </a:lnTo>
                  <a:lnTo>
                    <a:pt x="194881" y="124682"/>
                  </a:lnTo>
                  <a:lnTo>
                    <a:pt x="195779" y="120342"/>
                  </a:lnTo>
                  <a:lnTo>
                    <a:pt x="196378" y="116001"/>
                  </a:lnTo>
                  <a:lnTo>
                    <a:pt x="196827" y="111511"/>
                  </a:lnTo>
                  <a:lnTo>
                    <a:pt x="197126" y="106871"/>
                  </a:lnTo>
                  <a:lnTo>
                    <a:pt x="209400" y="105074"/>
                  </a:lnTo>
                  <a:lnTo>
                    <a:pt x="209400" y="103428"/>
                  </a:lnTo>
                  <a:lnTo>
                    <a:pt x="197126" y="101781"/>
                  </a:lnTo>
                  <a:lnTo>
                    <a:pt x="196827" y="97141"/>
                  </a:lnTo>
                  <a:lnTo>
                    <a:pt x="196378" y="92651"/>
                  </a:lnTo>
                  <a:lnTo>
                    <a:pt x="195630" y="88310"/>
                  </a:lnTo>
                  <a:lnTo>
                    <a:pt x="194732" y="83820"/>
                  </a:lnTo>
                  <a:lnTo>
                    <a:pt x="193684" y="79629"/>
                  </a:lnTo>
                  <a:lnTo>
                    <a:pt x="192337" y="75438"/>
                  </a:lnTo>
                  <a:lnTo>
                    <a:pt x="190840" y="71247"/>
                  </a:lnTo>
                  <a:lnTo>
                    <a:pt x="189193" y="67355"/>
                  </a:lnTo>
                  <a:lnTo>
                    <a:pt x="187397" y="63314"/>
                  </a:lnTo>
                  <a:lnTo>
                    <a:pt x="185302" y="59572"/>
                  </a:lnTo>
                  <a:lnTo>
                    <a:pt x="183057" y="55830"/>
                  </a:lnTo>
                  <a:lnTo>
                    <a:pt x="180662" y="52238"/>
                  </a:lnTo>
                  <a:lnTo>
                    <a:pt x="178267" y="48795"/>
                  </a:lnTo>
                  <a:lnTo>
                    <a:pt x="175573" y="45502"/>
                  </a:lnTo>
                  <a:lnTo>
                    <a:pt x="172729" y="42209"/>
                  </a:lnTo>
                  <a:lnTo>
                    <a:pt x="169735" y="39066"/>
                  </a:lnTo>
                  <a:lnTo>
                    <a:pt x="166592" y="36222"/>
                  </a:lnTo>
                  <a:lnTo>
                    <a:pt x="163299" y="33378"/>
                  </a:lnTo>
                  <a:lnTo>
                    <a:pt x="160006" y="30684"/>
                  </a:lnTo>
                  <a:lnTo>
                    <a:pt x="156414" y="28289"/>
                  </a:lnTo>
                  <a:lnTo>
                    <a:pt x="152822" y="25894"/>
                  </a:lnTo>
                  <a:lnTo>
                    <a:pt x="149080" y="23799"/>
                  </a:lnTo>
                  <a:lnTo>
                    <a:pt x="145338" y="21703"/>
                  </a:lnTo>
                  <a:lnTo>
                    <a:pt x="141296" y="19907"/>
                  </a:lnTo>
                  <a:lnTo>
                    <a:pt x="137405" y="18261"/>
                  </a:lnTo>
                  <a:lnTo>
                    <a:pt x="133214" y="16764"/>
                  </a:lnTo>
                  <a:lnTo>
                    <a:pt x="129023" y="15567"/>
                  </a:lnTo>
                  <a:lnTo>
                    <a:pt x="124682" y="14519"/>
                  </a:lnTo>
                  <a:lnTo>
                    <a:pt x="120341" y="13621"/>
                  </a:lnTo>
                  <a:lnTo>
                    <a:pt x="115851" y="13022"/>
                  </a:lnTo>
                  <a:lnTo>
                    <a:pt x="111361" y="12573"/>
                  </a:lnTo>
                  <a:lnTo>
                    <a:pt x="106870" y="12423"/>
                  </a:lnTo>
                  <a:lnTo>
                    <a:pt x="104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00"/>
            <p:cNvSpPr/>
            <p:nvPr/>
          </p:nvSpPr>
          <p:spPr>
            <a:xfrm>
              <a:off x="4088775" y="2591800"/>
              <a:ext cx="18725" cy="291900"/>
            </a:xfrm>
            <a:custGeom>
              <a:avLst/>
              <a:gdLst/>
              <a:ahLst/>
              <a:cxnLst/>
              <a:rect l="l" t="t" r="r" b="b"/>
              <a:pathLst>
                <a:path w="749" h="11676" extrusionOk="0">
                  <a:moveTo>
                    <a:pt x="299" y="1"/>
                  </a:moveTo>
                  <a:lnTo>
                    <a:pt x="299" y="151"/>
                  </a:lnTo>
                  <a:lnTo>
                    <a:pt x="0" y="4791"/>
                  </a:lnTo>
                  <a:lnTo>
                    <a:pt x="150" y="9281"/>
                  </a:lnTo>
                  <a:lnTo>
                    <a:pt x="150" y="9730"/>
                  </a:lnTo>
                  <a:lnTo>
                    <a:pt x="150" y="9880"/>
                  </a:lnTo>
                  <a:lnTo>
                    <a:pt x="150" y="10329"/>
                  </a:lnTo>
                  <a:lnTo>
                    <a:pt x="150" y="10628"/>
                  </a:lnTo>
                  <a:lnTo>
                    <a:pt x="150" y="11077"/>
                  </a:lnTo>
                  <a:lnTo>
                    <a:pt x="299" y="11526"/>
                  </a:lnTo>
                  <a:lnTo>
                    <a:pt x="299" y="11676"/>
                  </a:lnTo>
                  <a:lnTo>
                    <a:pt x="599" y="11676"/>
                  </a:lnTo>
                  <a:lnTo>
                    <a:pt x="599" y="11526"/>
                  </a:lnTo>
                  <a:lnTo>
                    <a:pt x="599" y="10927"/>
                  </a:lnTo>
                  <a:lnTo>
                    <a:pt x="599" y="10628"/>
                  </a:lnTo>
                  <a:lnTo>
                    <a:pt x="748" y="10329"/>
                  </a:lnTo>
                  <a:lnTo>
                    <a:pt x="748" y="9880"/>
                  </a:lnTo>
                  <a:lnTo>
                    <a:pt x="748" y="9730"/>
                  </a:lnTo>
                  <a:lnTo>
                    <a:pt x="748" y="9281"/>
                  </a:lnTo>
                  <a:lnTo>
                    <a:pt x="748" y="4791"/>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00"/>
            <p:cNvSpPr/>
            <p:nvPr/>
          </p:nvSpPr>
          <p:spPr>
            <a:xfrm>
              <a:off x="4253400" y="2584325"/>
              <a:ext cx="15000" cy="276925"/>
            </a:xfrm>
            <a:custGeom>
              <a:avLst/>
              <a:gdLst/>
              <a:ahLst/>
              <a:cxnLst/>
              <a:rect l="l" t="t" r="r" b="b"/>
              <a:pathLst>
                <a:path w="600" h="11077" extrusionOk="0">
                  <a:moveTo>
                    <a:pt x="151" y="0"/>
                  </a:moveTo>
                  <a:lnTo>
                    <a:pt x="1" y="2096"/>
                  </a:lnTo>
                  <a:lnTo>
                    <a:pt x="1" y="4341"/>
                  </a:lnTo>
                  <a:lnTo>
                    <a:pt x="1" y="5389"/>
                  </a:lnTo>
                  <a:lnTo>
                    <a:pt x="1" y="6287"/>
                  </a:lnTo>
                  <a:lnTo>
                    <a:pt x="151" y="10927"/>
                  </a:lnTo>
                  <a:lnTo>
                    <a:pt x="151" y="11077"/>
                  </a:lnTo>
                  <a:lnTo>
                    <a:pt x="450" y="11077"/>
                  </a:lnTo>
                  <a:lnTo>
                    <a:pt x="450" y="10927"/>
                  </a:lnTo>
                  <a:lnTo>
                    <a:pt x="600" y="5389"/>
                  </a:lnTo>
                  <a:lnTo>
                    <a:pt x="600" y="4341"/>
                  </a:lnTo>
                  <a:lnTo>
                    <a:pt x="600" y="3293"/>
                  </a:lnTo>
                  <a:lnTo>
                    <a:pt x="600" y="1647"/>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00"/>
            <p:cNvSpPr/>
            <p:nvPr/>
          </p:nvSpPr>
          <p:spPr>
            <a:xfrm>
              <a:off x="4328250" y="2595550"/>
              <a:ext cx="26225" cy="273200"/>
            </a:xfrm>
            <a:custGeom>
              <a:avLst/>
              <a:gdLst/>
              <a:ahLst/>
              <a:cxnLst/>
              <a:rect l="l" t="t" r="r" b="b"/>
              <a:pathLst>
                <a:path w="1049" h="10928" extrusionOk="0">
                  <a:moveTo>
                    <a:pt x="449" y="1"/>
                  </a:moveTo>
                  <a:lnTo>
                    <a:pt x="449" y="150"/>
                  </a:lnTo>
                  <a:lnTo>
                    <a:pt x="300" y="1348"/>
                  </a:lnTo>
                  <a:lnTo>
                    <a:pt x="0" y="3742"/>
                  </a:lnTo>
                  <a:lnTo>
                    <a:pt x="0" y="6137"/>
                  </a:lnTo>
                  <a:lnTo>
                    <a:pt x="150" y="8532"/>
                  </a:lnTo>
                  <a:lnTo>
                    <a:pt x="449" y="10777"/>
                  </a:lnTo>
                  <a:lnTo>
                    <a:pt x="599" y="10927"/>
                  </a:lnTo>
                  <a:lnTo>
                    <a:pt x="599" y="10777"/>
                  </a:lnTo>
                  <a:lnTo>
                    <a:pt x="899" y="8383"/>
                  </a:lnTo>
                  <a:lnTo>
                    <a:pt x="1048" y="5838"/>
                  </a:lnTo>
                  <a:lnTo>
                    <a:pt x="1048" y="3144"/>
                  </a:lnTo>
                  <a:lnTo>
                    <a:pt x="749" y="749"/>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00"/>
            <p:cNvSpPr/>
            <p:nvPr/>
          </p:nvSpPr>
          <p:spPr>
            <a:xfrm>
              <a:off x="4410575" y="2599300"/>
              <a:ext cx="22475" cy="258200"/>
            </a:xfrm>
            <a:custGeom>
              <a:avLst/>
              <a:gdLst/>
              <a:ahLst/>
              <a:cxnLst/>
              <a:rect l="l" t="t" r="r" b="b"/>
              <a:pathLst>
                <a:path w="899" h="10328" extrusionOk="0">
                  <a:moveTo>
                    <a:pt x="300" y="0"/>
                  </a:moveTo>
                  <a:lnTo>
                    <a:pt x="300" y="150"/>
                  </a:lnTo>
                  <a:lnTo>
                    <a:pt x="150" y="2844"/>
                  </a:lnTo>
                  <a:lnTo>
                    <a:pt x="0" y="5538"/>
                  </a:lnTo>
                  <a:lnTo>
                    <a:pt x="0" y="7933"/>
                  </a:lnTo>
                  <a:lnTo>
                    <a:pt x="150" y="9131"/>
                  </a:lnTo>
                  <a:lnTo>
                    <a:pt x="449" y="10328"/>
                  </a:lnTo>
                  <a:lnTo>
                    <a:pt x="599" y="10328"/>
                  </a:lnTo>
                  <a:lnTo>
                    <a:pt x="749" y="9131"/>
                  </a:lnTo>
                  <a:lnTo>
                    <a:pt x="898" y="7933"/>
                  </a:lnTo>
                  <a:lnTo>
                    <a:pt x="898" y="5538"/>
                  </a:lnTo>
                  <a:lnTo>
                    <a:pt x="898" y="2844"/>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00"/>
            <p:cNvSpPr/>
            <p:nvPr/>
          </p:nvSpPr>
          <p:spPr>
            <a:xfrm>
              <a:off x="4489150" y="2614250"/>
              <a:ext cx="29975" cy="243250"/>
            </a:xfrm>
            <a:custGeom>
              <a:avLst/>
              <a:gdLst/>
              <a:ahLst/>
              <a:cxnLst/>
              <a:rect l="l" t="t" r="r" b="b"/>
              <a:pathLst>
                <a:path w="1199" h="9730" extrusionOk="0">
                  <a:moveTo>
                    <a:pt x="450" y="1"/>
                  </a:moveTo>
                  <a:lnTo>
                    <a:pt x="300" y="2396"/>
                  </a:lnTo>
                  <a:lnTo>
                    <a:pt x="1" y="4940"/>
                  </a:lnTo>
                  <a:lnTo>
                    <a:pt x="1" y="7335"/>
                  </a:lnTo>
                  <a:lnTo>
                    <a:pt x="150" y="8533"/>
                  </a:lnTo>
                  <a:lnTo>
                    <a:pt x="450" y="9580"/>
                  </a:lnTo>
                  <a:lnTo>
                    <a:pt x="599" y="9730"/>
                  </a:lnTo>
                  <a:lnTo>
                    <a:pt x="749" y="9580"/>
                  </a:lnTo>
                  <a:lnTo>
                    <a:pt x="899" y="8533"/>
                  </a:lnTo>
                  <a:lnTo>
                    <a:pt x="1048" y="7335"/>
                  </a:lnTo>
                  <a:lnTo>
                    <a:pt x="1198" y="4940"/>
                  </a:lnTo>
                  <a:lnTo>
                    <a:pt x="899" y="2396"/>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00"/>
            <p:cNvSpPr/>
            <p:nvPr/>
          </p:nvSpPr>
          <p:spPr>
            <a:xfrm>
              <a:off x="4571475" y="2621750"/>
              <a:ext cx="22475" cy="243250"/>
            </a:xfrm>
            <a:custGeom>
              <a:avLst/>
              <a:gdLst/>
              <a:ahLst/>
              <a:cxnLst/>
              <a:rect l="l" t="t" r="r" b="b"/>
              <a:pathLst>
                <a:path w="899" h="9730" extrusionOk="0">
                  <a:moveTo>
                    <a:pt x="450" y="0"/>
                  </a:moveTo>
                  <a:lnTo>
                    <a:pt x="300" y="150"/>
                  </a:lnTo>
                  <a:lnTo>
                    <a:pt x="300" y="300"/>
                  </a:lnTo>
                  <a:lnTo>
                    <a:pt x="150" y="2694"/>
                  </a:lnTo>
                  <a:lnTo>
                    <a:pt x="150" y="5239"/>
                  </a:lnTo>
                  <a:lnTo>
                    <a:pt x="1" y="7484"/>
                  </a:lnTo>
                  <a:lnTo>
                    <a:pt x="150" y="8532"/>
                  </a:lnTo>
                  <a:lnTo>
                    <a:pt x="300" y="9580"/>
                  </a:lnTo>
                  <a:lnTo>
                    <a:pt x="450" y="9729"/>
                  </a:lnTo>
                  <a:lnTo>
                    <a:pt x="599" y="9580"/>
                  </a:lnTo>
                  <a:lnTo>
                    <a:pt x="899" y="8532"/>
                  </a:lnTo>
                  <a:lnTo>
                    <a:pt x="899" y="7484"/>
                  </a:lnTo>
                  <a:lnTo>
                    <a:pt x="899" y="5239"/>
                  </a:lnTo>
                  <a:lnTo>
                    <a:pt x="899" y="2694"/>
                  </a:lnTo>
                  <a:lnTo>
                    <a:pt x="599" y="300"/>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00"/>
            <p:cNvSpPr/>
            <p:nvPr/>
          </p:nvSpPr>
          <p:spPr>
            <a:xfrm>
              <a:off x="4653800" y="2636700"/>
              <a:ext cx="22475" cy="232050"/>
            </a:xfrm>
            <a:custGeom>
              <a:avLst/>
              <a:gdLst/>
              <a:ahLst/>
              <a:cxnLst/>
              <a:rect l="l" t="t" r="r" b="b"/>
              <a:pathLst>
                <a:path w="899" h="9282" extrusionOk="0">
                  <a:moveTo>
                    <a:pt x="150" y="1"/>
                  </a:moveTo>
                  <a:lnTo>
                    <a:pt x="0" y="2246"/>
                  </a:lnTo>
                  <a:lnTo>
                    <a:pt x="0" y="4641"/>
                  </a:lnTo>
                  <a:lnTo>
                    <a:pt x="150" y="9131"/>
                  </a:lnTo>
                  <a:lnTo>
                    <a:pt x="300" y="9281"/>
                  </a:lnTo>
                  <a:lnTo>
                    <a:pt x="599" y="9281"/>
                  </a:lnTo>
                  <a:lnTo>
                    <a:pt x="599" y="9131"/>
                  </a:lnTo>
                  <a:lnTo>
                    <a:pt x="899" y="4641"/>
                  </a:lnTo>
                  <a:lnTo>
                    <a:pt x="749" y="2246"/>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00"/>
            <p:cNvSpPr/>
            <p:nvPr/>
          </p:nvSpPr>
          <p:spPr>
            <a:xfrm>
              <a:off x="4736125" y="2640450"/>
              <a:ext cx="22475" cy="235775"/>
            </a:xfrm>
            <a:custGeom>
              <a:avLst/>
              <a:gdLst/>
              <a:ahLst/>
              <a:cxnLst/>
              <a:rect l="l" t="t" r="r" b="b"/>
              <a:pathLst>
                <a:path w="899" h="9431" extrusionOk="0">
                  <a:moveTo>
                    <a:pt x="449" y="1"/>
                  </a:moveTo>
                  <a:lnTo>
                    <a:pt x="300" y="150"/>
                  </a:lnTo>
                  <a:lnTo>
                    <a:pt x="150" y="1198"/>
                  </a:lnTo>
                  <a:lnTo>
                    <a:pt x="0" y="2246"/>
                  </a:lnTo>
                  <a:lnTo>
                    <a:pt x="0" y="4491"/>
                  </a:lnTo>
                  <a:lnTo>
                    <a:pt x="0" y="6886"/>
                  </a:lnTo>
                  <a:lnTo>
                    <a:pt x="150" y="9281"/>
                  </a:lnTo>
                  <a:lnTo>
                    <a:pt x="150" y="9430"/>
                  </a:lnTo>
                  <a:lnTo>
                    <a:pt x="449" y="9430"/>
                  </a:lnTo>
                  <a:lnTo>
                    <a:pt x="599" y="9281"/>
                  </a:lnTo>
                  <a:lnTo>
                    <a:pt x="749" y="6886"/>
                  </a:lnTo>
                  <a:lnTo>
                    <a:pt x="898" y="4491"/>
                  </a:lnTo>
                  <a:lnTo>
                    <a:pt x="898" y="2246"/>
                  </a:lnTo>
                  <a:lnTo>
                    <a:pt x="898" y="119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00"/>
            <p:cNvSpPr/>
            <p:nvPr/>
          </p:nvSpPr>
          <p:spPr>
            <a:xfrm>
              <a:off x="4814700" y="2659175"/>
              <a:ext cx="22475" cy="205825"/>
            </a:xfrm>
            <a:custGeom>
              <a:avLst/>
              <a:gdLst/>
              <a:ahLst/>
              <a:cxnLst/>
              <a:rect l="l" t="t" r="r" b="b"/>
              <a:pathLst>
                <a:path w="899" h="8233" extrusionOk="0">
                  <a:moveTo>
                    <a:pt x="599" y="0"/>
                  </a:moveTo>
                  <a:lnTo>
                    <a:pt x="450" y="150"/>
                  </a:lnTo>
                  <a:lnTo>
                    <a:pt x="1" y="4041"/>
                  </a:lnTo>
                  <a:lnTo>
                    <a:pt x="1" y="5987"/>
                  </a:lnTo>
                  <a:lnTo>
                    <a:pt x="150" y="7933"/>
                  </a:lnTo>
                  <a:lnTo>
                    <a:pt x="300" y="8083"/>
                  </a:lnTo>
                  <a:lnTo>
                    <a:pt x="450" y="8232"/>
                  </a:lnTo>
                  <a:lnTo>
                    <a:pt x="599" y="8083"/>
                  </a:lnTo>
                  <a:lnTo>
                    <a:pt x="749" y="7933"/>
                  </a:lnTo>
                  <a:lnTo>
                    <a:pt x="899" y="5987"/>
                  </a:lnTo>
                  <a:lnTo>
                    <a:pt x="899" y="4041"/>
                  </a:lnTo>
                  <a:lnTo>
                    <a:pt x="899" y="2096"/>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00"/>
            <p:cNvSpPr/>
            <p:nvPr/>
          </p:nvSpPr>
          <p:spPr>
            <a:xfrm>
              <a:off x="4893275" y="2670400"/>
              <a:ext cx="29975" cy="243250"/>
            </a:xfrm>
            <a:custGeom>
              <a:avLst/>
              <a:gdLst/>
              <a:ahLst/>
              <a:cxnLst/>
              <a:rect l="l" t="t" r="r" b="b"/>
              <a:pathLst>
                <a:path w="1199" h="9730" extrusionOk="0">
                  <a:moveTo>
                    <a:pt x="600" y="0"/>
                  </a:moveTo>
                  <a:lnTo>
                    <a:pt x="450" y="150"/>
                  </a:lnTo>
                  <a:lnTo>
                    <a:pt x="151" y="2245"/>
                  </a:lnTo>
                  <a:lnTo>
                    <a:pt x="1" y="4041"/>
                  </a:lnTo>
                  <a:lnTo>
                    <a:pt x="1" y="5987"/>
                  </a:lnTo>
                  <a:lnTo>
                    <a:pt x="151" y="7783"/>
                  </a:lnTo>
                  <a:lnTo>
                    <a:pt x="300" y="9580"/>
                  </a:lnTo>
                  <a:lnTo>
                    <a:pt x="450" y="9729"/>
                  </a:lnTo>
                  <a:lnTo>
                    <a:pt x="600" y="9729"/>
                  </a:lnTo>
                  <a:lnTo>
                    <a:pt x="749" y="9580"/>
                  </a:lnTo>
                  <a:lnTo>
                    <a:pt x="1049" y="7334"/>
                  </a:lnTo>
                  <a:lnTo>
                    <a:pt x="1198" y="4939"/>
                  </a:lnTo>
                  <a:lnTo>
                    <a:pt x="1049" y="2395"/>
                  </a:lnTo>
                  <a:lnTo>
                    <a:pt x="749" y="150"/>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00"/>
            <p:cNvSpPr/>
            <p:nvPr/>
          </p:nvSpPr>
          <p:spPr>
            <a:xfrm>
              <a:off x="4975600" y="2681625"/>
              <a:ext cx="22475" cy="194600"/>
            </a:xfrm>
            <a:custGeom>
              <a:avLst/>
              <a:gdLst/>
              <a:ahLst/>
              <a:cxnLst/>
              <a:rect l="l" t="t" r="r" b="b"/>
              <a:pathLst>
                <a:path w="899" h="7784" extrusionOk="0">
                  <a:moveTo>
                    <a:pt x="300" y="0"/>
                  </a:moveTo>
                  <a:lnTo>
                    <a:pt x="150" y="1946"/>
                  </a:lnTo>
                  <a:lnTo>
                    <a:pt x="1" y="3742"/>
                  </a:lnTo>
                  <a:lnTo>
                    <a:pt x="1" y="5688"/>
                  </a:lnTo>
                  <a:lnTo>
                    <a:pt x="300" y="7484"/>
                  </a:lnTo>
                  <a:lnTo>
                    <a:pt x="300" y="7783"/>
                  </a:lnTo>
                  <a:lnTo>
                    <a:pt x="600" y="7783"/>
                  </a:lnTo>
                  <a:lnTo>
                    <a:pt x="749" y="7484"/>
                  </a:lnTo>
                  <a:lnTo>
                    <a:pt x="899" y="5688"/>
                  </a:lnTo>
                  <a:lnTo>
                    <a:pt x="899" y="3742"/>
                  </a:lnTo>
                  <a:lnTo>
                    <a:pt x="899" y="1946"/>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00"/>
            <p:cNvSpPr/>
            <p:nvPr/>
          </p:nvSpPr>
          <p:spPr>
            <a:xfrm>
              <a:off x="5136500" y="2700325"/>
              <a:ext cx="22500" cy="164675"/>
            </a:xfrm>
            <a:custGeom>
              <a:avLst/>
              <a:gdLst/>
              <a:ahLst/>
              <a:cxnLst/>
              <a:rect l="l" t="t" r="r" b="b"/>
              <a:pathLst>
                <a:path w="900" h="6587" extrusionOk="0">
                  <a:moveTo>
                    <a:pt x="300" y="1"/>
                  </a:moveTo>
                  <a:lnTo>
                    <a:pt x="151" y="150"/>
                  </a:lnTo>
                  <a:lnTo>
                    <a:pt x="1" y="1647"/>
                  </a:lnTo>
                  <a:lnTo>
                    <a:pt x="1" y="3293"/>
                  </a:lnTo>
                  <a:lnTo>
                    <a:pt x="1" y="4940"/>
                  </a:lnTo>
                  <a:lnTo>
                    <a:pt x="300" y="6437"/>
                  </a:lnTo>
                  <a:lnTo>
                    <a:pt x="300" y="6586"/>
                  </a:lnTo>
                  <a:lnTo>
                    <a:pt x="600" y="6586"/>
                  </a:lnTo>
                  <a:lnTo>
                    <a:pt x="749" y="6437"/>
                  </a:lnTo>
                  <a:lnTo>
                    <a:pt x="749"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00"/>
            <p:cNvSpPr/>
            <p:nvPr/>
          </p:nvSpPr>
          <p:spPr>
            <a:xfrm>
              <a:off x="5057925" y="2692850"/>
              <a:ext cx="22475" cy="172150"/>
            </a:xfrm>
            <a:custGeom>
              <a:avLst/>
              <a:gdLst/>
              <a:ahLst/>
              <a:cxnLst/>
              <a:rect l="l" t="t" r="r" b="b"/>
              <a:pathLst>
                <a:path w="899" h="6886" extrusionOk="0">
                  <a:moveTo>
                    <a:pt x="300" y="0"/>
                  </a:moveTo>
                  <a:lnTo>
                    <a:pt x="300" y="150"/>
                  </a:lnTo>
                  <a:lnTo>
                    <a:pt x="1" y="1647"/>
                  </a:lnTo>
                  <a:lnTo>
                    <a:pt x="1" y="3293"/>
                  </a:lnTo>
                  <a:lnTo>
                    <a:pt x="1" y="4940"/>
                  </a:lnTo>
                  <a:lnTo>
                    <a:pt x="150" y="6586"/>
                  </a:lnTo>
                  <a:lnTo>
                    <a:pt x="300" y="6736"/>
                  </a:lnTo>
                  <a:lnTo>
                    <a:pt x="450" y="6885"/>
                  </a:lnTo>
                  <a:lnTo>
                    <a:pt x="599" y="6736"/>
                  </a:lnTo>
                  <a:lnTo>
                    <a:pt x="599" y="6586"/>
                  </a:lnTo>
                  <a:lnTo>
                    <a:pt x="899" y="4940"/>
                  </a:lnTo>
                  <a:lnTo>
                    <a:pt x="899" y="3293"/>
                  </a:lnTo>
                  <a:lnTo>
                    <a:pt x="749" y="1647"/>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00"/>
            <p:cNvSpPr/>
            <p:nvPr/>
          </p:nvSpPr>
          <p:spPr>
            <a:xfrm>
              <a:off x="5218825" y="2711550"/>
              <a:ext cx="22475" cy="149700"/>
            </a:xfrm>
            <a:custGeom>
              <a:avLst/>
              <a:gdLst/>
              <a:ahLst/>
              <a:cxnLst/>
              <a:rect l="l" t="t" r="r" b="b"/>
              <a:pathLst>
                <a:path w="899" h="5988" extrusionOk="0">
                  <a:moveTo>
                    <a:pt x="450" y="1"/>
                  </a:moveTo>
                  <a:lnTo>
                    <a:pt x="300" y="150"/>
                  </a:lnTo>
                  <a:lnTo>
                    <a:pt x="1" y="1497"/>
                  </a:lnTo>
                  <a:lnTo>
                    <a:pt x="1" y="2994"/>
                  </a:lnTo>
                  <a:lnTo>
                    <a:pt x="1" y="4491"/>
                  </a:lnTo>
                  <a:lnTo>
                    <a:pt x="151" y="5838"/>
                  </a:lnTo>
                  <a:lnTo>
                    <a:pt x="300" y="5988"/>
                  </a:lnTo>
                  <a:lnTo>
                    <a:pt x="600" y="5988"/>
                  </a:lnTo>
                  <a:lnTo>
                    <a:pt x="600"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00"/>
            <p:cNvSpPr/>
            <p:nvPr/>
          </p:nvSpPr>
          <p:spPr>
            <a:xfrm>
              <a:off x="5297425" y="2726525"/>
              <a:ext cx="26200" cy="134725"/>
            </a:xfrm>
            <a:custGeom>
              <a:avLst/>
              <a:gdLst/>
              <a:ahLst/>
              <a:cxnLst/>
              <a:rect l="l" t="t" r="r" b="b"/>
              <a:pathLst>
                <a:path w="1048" h="5389" extrusionOk="0">
                  <a:moveTo>
                    <a:pt x="300" y="0"/>
                  </a:moveTo>
                  <a:lnTo>
                    <a:pt x="300" y="150"/>
                  </a:lnTo>
                  <a:lnTo>
                    <a:pt x="0" y="1347"/>
                  </a:lnTo>
                  <a:lnTo>
                    <a:pt x="0" y="2694"/>
                  </a:lnTo>
                  <a:lnTo>
                    <a:pt x="0" y="3892"/>
                  </a:lnTo>
                  <a:lnTo>
                    <a:pt x="300" y="5089"/>
                  </a:lnTo>
                  <a:lnTo>
                    <a:pt x="300" y="5239"/>
                  </a:lnTo>
                  <a:lnTo>
                    <a:pt x="449" y="5389"/>
                  </a:lnTo>
                  <a:lnTo>
                    <a:pt x="599" y="5239"/>
                  </a:lnTo>
                  <a:lnTo>
                    <a:pt x="749" y="5089"/>
                  </a:lnTo>
                  <a:lnTo>
                    <a:pt x="898" y="3892"/>
                  </a:lnTo>
                  <a:lnTo>
                    <a:pt x="1048" y="269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00"/>
            <p:cNvSpPr/>
            <p:nvPr/>
          </p:nvSpPr>
          <p:spPr>
            <a:xfrm>
              <a:off x="5379750" y="2734000"/>
              <a:ext cx="22475" cy="142225"/>
            </a:xfrm>
            <a:custGeom>
              <a:avLst/>
              <a:gdLst/>
              <a:ahLst/>
              <a:cxnLst/>
              <a:rect l="l" t="t" r="r" b="b"/>
              <a:pathLst>
                <a:path w="899" h="5689" extrusionOk="0">
                  <a:moveTo>
                    <a:pt x="449" y="1"/>
                  </a:moveTo>
                  <a:lnTo>
                    <a:pt x="150" y="150"/>
                  </a:lnTo>
                  <a:lnTo>
                    <a:pt x="0" y="1497"/>
                  </a:lnTo>
                  <a:lnTo>
                    <a:pt x="0" y="2994"/>
                  </a:lnTo>
                  <a:lnTo>
                    <a:pt x="0" y="4341"/>
                  </a:lnTo>
                  <a:lnTo>
                    <a:pt x="150" y="4940"/>
                  </a:lnTo>
                  <a:lnTo>
                    <a:pt x="299" y="5539"/>
                  </a:lnTo>
                  <a:lnTo>
                    <a:pt x="449" y="5688"/>
                  </a:lnTo>
                  <a:lnTo>
                    <a:pt x="599" y="5539"/>
                  </a:lnTo>
                  <a:lnTo>
                    <a:pt x="748" y="4940"/>
                  </a:lnTo>
                  <a:lnTo>
                    <a:pt x="898" y="4341"/>
                  </a:lnTo>
                  <a:lnTo>
                    <a:pt x="898" y="2994"/>
                  </a:lnTo>
                  <a:lnTo>
                    <a:pt x="748" y="1497"/>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00"/>
            <p:cNvSpPr/>
            <p:nvPr/>
          </p:nvSpPr>
          <p:spPr>
            <a:xfrm>
              <a:off x="5458325" y="2748975"/>
              <a:ext cx="22475" cy="131000"/>
            </a:xfrm>
            <a:custGeom>
              <a:avLst/>
              <a:gdLst/>
              <a:ahLst/>
              <a:cxnLst/>
              <a:rect l="l" t="t" r="r" b="b"/>
              <a:pathLst>
                <a:path w="899" h="5240" extrusionOk="0">
                  <a:moveTo>
                    <a:pt x="300" y="0"/>
                  </a:moveTo>
                  <a:lnTo>
                    <a:pt x="300" y="150"/>
                  </a:lnTo>
                  <a:lnTo>
                    <a:pt x="150" y="1347"/>
                  </a:lnTo>
                  <a:lnTo>
                    <a:pt x="0" y="2844"/>
                  </a:lnTo>
                  <a:lnTo>
                    <a:pt x="150" y="4042"/>
                  </a:lnTo>
                  <a:lnTo>
                    <a:pt x="150" y="4640"/>
                  </a:lnTo>
                  <a:lnTo>
                    <a:pt x="449" y="5239"/>
                  </a:lnTo>
                  <a:lnTo>
                    <a:pt x="599" y="5239"/>
                  </a:lnTo>
                  <a:lnTo>
                    <a:pt x="898" y="4640"/>
                  </a:lnTo>
                  <a:lnTo>
                    <a:pt x="898" y="4042"/>
                  </a:lnTo>
                  <a:lnTo>
                    <a:pt x="898" y="284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00"/>
            <p:cNvSpPr/>
            <p:nvPr/>
          </p:nvSpPr>
          <p:spPr>
            <a:xfrm>
              <a:off x="5536900" y="2748975"/>
              <a:ext cx="29950" cy="134725"/>
            </a:xfrm>
            <a:custGeom>
              <a:avLst/>
              <a:gdLst/>
              <a:ahLst/>
              <a:cxnLst/>
              <a:rect l="l" t="t" r="r" b="b"/>
              <a:pathLst>
                <a:path w="1198" h="5389" extrusionOk="0">
                  <a:moveTo>
                    <a:pt x="450" y="0"/>
                  </a:moveTo>
                  <a:lnTo>
                    <a:pt x="450" y="150"/>
                  </a:lnTo>
                  <a:lnTo>
                    <a:pt x="150" y="1347"/>
                  </a:lnTo>
                  <a:lnTo>
                    <a:pt x="1" y="2695"/>
                  </a:lnTo>
                  <a:lnTo>
                    <a:pt x="150" y="4042"/>
                  </a:lnTo>
                  <a:lnTo>
                    <a:pt x="150" y="4790"/>
                  </a:lnTo>
                  <a:lnTo>
                    <a:pt x="450" y="5389"/>
                  </a:lnTo>
                  <a:lnTo>
                    <a:pt x="749" y="5389"/>
                  </a:lnTo>
                  <a:lnTo>
                    <a:pt x="1048" y="4790"/>
                  </a:lnTo>
                  <a:lnTo>
                    <a:pt x="1198" y="4042"/>
                  </a:lnTo>
                  <a:lnTo>
                    <a:pt x="1198" y="2695"/>
                  </a:lnTo>
                  <a:lnTo>
                    <a:pt x="1048" y="134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00"/>
            <p:cNvSpPr/>
            <p:nvPr/>
          </p:nvSpPr>
          <p:spPr>
            <a:xfrm>
              <a:off x="5619225" y="2767675"/>
              <a:ext cx="26225" cy="134750"/>
            </a:xfrm>
            <a:custGeom>
              <a:avLst/>
              <a:gdLst/>
              <a:ahLst/>
              <a:cxnLst/>
              <a:rect l="l" t="t" r="r" b="b"/>
              <a:pathLst>
                <a:path w="1049" h="5390" extrusionOk="0">
                  <a:moveTo>
                    <a:pt x="599" y="1"/>
                  </a:moveTo>
                  <a:lnTo>
                    <a:pt x="450" y="150"/>
                  </a:lnTo>
                  <a:lnTo>
                    <a:pt x="150" y="1348"/>
                  </a:lnTo>
                  <a:lnTo>
                    <a:pt x="0" y="2695"/>
                  </a:lnTo>
                  <a:lnTo>
                    <a:pt x="150" y="4042"/>
                  </a:lnTo>
                  <a:lnTo>
                    <a:pt x="300" y="5239"/>
                  </a:lnTo>
                  <a:lnTo>
                    <a:pt x="599" y="5389"/>
                  </a:lnTo>
                  <a:lnTo>
                    <a:pt x="749" y="5239"/>
                  </a:lnTo>
                  <a:lnTo>
                    <a:pt x="1048" y="4042"/>
                  </a:lnTo>
                  <a:lnTo>
                    <a:pt x="1048" y="2695"/>
                  </a:lnTo>
                  <a:lnTo>
                    <a:pt x="899" y="134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00"/>
            <p:cNvSpPr/>
            <p:nvPr/>
          </p:nvSpPr>
          <p:spPr>
            <a:xfrm>
              <a:off x="5701550" y="2778900"/>
              <a:ext cx="22475" cy="108550"/>
            </a:xfrm>
            <a:custGeom>
              <a:avLst/>
              <a:gdLst/>
              <a:ahLst/>
              <a:cxnLst/>
              <a:rect l="l" t="t" r="r" b="b"/>
              <a:pathLst>
                <a:path w="899" h="4342" extrusionOk="0">
                  <a:moveTo>
                    <a:pt x="300" y="1"/>
                  </a:moveTo>
                  <a:lnTo>
                    <a:pt x="0" y="1049"/>
                  </a:lnTo>
                  <a:lnTo>
                    <a:pt x="0" y="2096"/>
                  </a:lnTo>
                  <a:lnTo>
                    <a:pt x="0" y="3144"/>
                  </a:lnTo>
                  <a:lnTo>
                    <a:pt x="150" y="3743"/>
                  </a:lnTo>
                  <a:lnTo>
                    <a:pt x="300" y="4192"/>
                  </a:lnTo>
                  <a:lnTo>
                    <a:pt x="449" y="4341"/>
                  </a:lnTo>
                  <a:lnTo>
                    <a:pt x="749" y="4192"/>
                  </a:lnTo>
                  <a:lnTo>
                    <a:pt x="898" y="3743"/>
                  </a:lnTo>
                  <a:lnTo>
                    <a:pt x="898" y="3144"/>
                  </a:lnTo>
                  <a:lnTo>
                    <a:pt x="898" y="2096"/>
                  </a:lnTo>
                  <a:lnTo>
                    <a:pt x="898" y="1049"/>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00"/>
            <p:cNvSpPr/>
            <p:nvPr/>
          </p:nvSpPr>
          <p:spPr>
            <a:xfrm>
              <a:off x="5783875" y="2786400"/>
              <a:ext cx="22475" cy="82350"/>
            </a:xfrm>
            <a:custGeom>
              <a:avLst/>
              <a:gdLst/>
              <a:ahLst/>
              <a:cxnLst/>
              <a:rect l="l" t="t" r="r" b="b"/>
              <a:pathLst>
                <a:path w="899" h="3294" extrusionOk="0">
                  <a:moveTo>
                    <a:pt x="449" y="0"/>
                  </a:moveTo>
                  <a:lnTo>
                    <a:pt x="300" y="150"/>
                  </a:lnTo>
                  <a:lnTo>
                    <a:pt x="0" y="1647"/>
                  </a:lnTo>
                  <a:lnTo>
                    <a:pt x="0" y="2395"/>
                  </a:lnTo>
                  <a:lnTo>
                    <a:pt x="150" y="3143"/>
                  </a:lnTo>
                  <a:lnTo>
                    <a:pt x="300" y="3293"/>
                  </a:lnTo>
                  <a:lnTo>
                    <a:pt x="599" y="3293"/>
                  </a:lnTo>
                  <a:lnTo>
                    <a:pt x="749" y="3143"/>
                  </a:lnTo>
                  <a:lnTo>
                    <a:pt x="898" y="2395"/>
                  </a:lnTo>
                  <a:lnTo>
                    <a:pt x="749" y="1647"/>
                  </a:lnTo>
                  <a:lnTo>
                    <a:pt x="599" y="150"/>
                  </a:lnTo>
                  <a:lnTo>
                    <a:pt x="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00"/>
            <p:cNvSpPr/>
            <p:nvPr/>
          </p:nvSpPr>
          <p:spPr>
            <a:xfrm>
              <a:off x="5862450" y="2793875"/>
              <a:ext cx="22475" cy="67375"/>
            </a:xfrm>
            <a:custGeom>
              <a:avLst/>
              <a:gdLst/>
              <a:ahLst/>
              <a:cxnLst/>
              <a:rect l="l" t="t" r="r" b="b"/>
              <a:pathLst>
                <a:path w="899" h="2695" extrusionOk="0">
                  <a:moveTo>
                    <a:pt x="300" y="0"/>
                  </a:moveTo>
                  <a:lnTo>
                    <a:pt x="150" y="599"/>
                  </a:lnTo>
                  <a:lnTo>
                    <a:pt x="1" y="1348"/>
                  </a:lnTo>
                  <a:lnTo>
                    <a:pt x="150" y="1946"/>
                  </a:lnTo>
                  <a:lnTo>
                    <a:pt x="300" y="2545"/>
                  </a:lnTo>
                  <a:lnTo>
                    <a:pt x="300" y="2695"/>
                  </a:lnTo>
                  <a:lnTo>
                    <a:pt x="599" y="2695"/>
                  </a:lnTo>
                  <a:lnTo>
                    <a:pt x="749" y="2545"/>
                  </a:lnTo>
                  <a:lnTo>
                    <a:pt x="899" y="1946"/>
                  </a:lnTo>
                  <a:lnTo>
                    <a:pt x="899" y="1348"/>
                  </a:lnTo>
                  <a:lnTo>
                    <a:pt x="899" y="599"/>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00"/>
            <p:cNvSpPr/>
            <p:nvPr/>
          </p:nvSpPr>
          <p:spPr>
            <a:xfrm>
              <a:off x="5944775" y="2808850"/>
              <a:ext cx="22475" cy="67375"/>
            </a:xfrm>
            <a:custGeom>
              <a:avLst/>
              <a:gdLst/>
              <a:ahLst/>
              <a:cxnLst/>
              <a:rect l="l" t="t" r="r" b="b"/>
              <a:pathLst>
                <a:path w="899" h="2695" extrusionOk="0">
                  <a:moveTo>
                    <a:pt x="300" y="0"/>
                  </a:moveTo>
                  <a:lnTo>
                    <a:pt x="150" y="599"/>
                  </a:lnTo>
                  <a:lnTo>
                    <a:pt x="1" y="1347"/>
                  </a:lnTo>
                  <a:lnTo>
                    <a:pt x="1" y="2096"/>
                  </a:lnTo>
                  <a:lnTo>
                    <a:pt x="150" y="2395"/>
                  </a:lnTo>
                  <a:lnTo>
                    <a:pt x="300" y="2545"/>
                  </a:lnTo>
                  <a:lnTo>
                    <a:pt x="450" y="2694"/>
                  </a:lnTo>
                  <a:lnTo>
                    <a:pt x="599" y="2545"/>
                  </a:lnTo>
                  <a:lnTo>
                    <a:pt x="749" y="2395"/>
                  </a:lnTo>
                  <a:lnTo>
                    <a:pt x="899" y="2096"/>
                  </a:lnTo>
                  <a:lnTo>
                    <a:pt x="899" y="1347"/>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00"/>
            <p:cNvSpPr/>
            <p:nvPr/>
          </p:nvSpPr>
          <p:spPr>
            <a:xfrm>
              <a:off x="6027100" y="2812575"/>
              <a:ext cx="18725" cy="59900"/>
            </a:xfrm>
            <a:custGeom>
              <a:avLst/>
              <a:gdLst/>
              <a:ahLst/>
              <a:cxnLst/>
              <a:rect l="l" t="t" r="r" b="b"/>
              <a:pathLst>
                <a:path w="749" h="2396" extrusionOk="0">
                  <a:moveTo>
                    <a:pt x="300" y="1"/>
                  </a:moveTo>
                  <a:lnTo>
                    <a:pt x="150" y="151"/>
                  </a:lnTo>
                  <a:lnTo>
                    <a:pt x="0" y="1198"/>
                  </a:lnTo>
                  <a:lnTo>
                    <a:pt x="150" y="2246"/>
                  </a:lnTo>
                  <a:lnTo>
                    <a:pt x="150" y="2396"/>
                  </a:lnTo>
                  <a:lnTo>
                    <a:pt x="449" y="2396"/>
                  </a:lnTo>
                  <a:lnTo>
                    <a:pt x="599" y="224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2100" fill="hold"/>
                                        <p:tgtEl>
                                          <p:spTgt spid="220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377"/>
        <p:cNvGrpSpPr/>
        <p:nvPr/>
      </p:nvGrpSpPr>
      <p:grpSpPr>
        <a:xfrm>
          <a:off x="0" y="0"/>
          <a:ext cx="0" cy="0"/>
          <a:chOff x="0" y="0"/>
          <a:chExt cx="0" cy="0"/>
        </a:xfrm>
      </p:grpSpPr>
      <p:sp>
        <p:nvSpPr>
          <p:cNvPr id="2378" name="Google Shape;2378;p10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Research in social studies</a:t>
            </a:r>
            <a:endParaRPr/>
          </a:p>
        </p:txBody>
      </p:sp>
      <p:sp>
        <p:nvSpPr>
          <p:cNvPr id="2379" name="Google Shape;2379;p101"/>
          <p:cNvSpPr txBox="1">
            <a:spLocks noGrp="1"/>
          </p:cNvSpPr>
          <p:nvPr>
            <p:ph type="subTitle" idx="6"/>
          </p:nvPr>
        </p:nvSpPr>
        <p:spPr>
          <a:xfrm>
            <a:off x="1967950" y="3570200"/>
            <a:ext cx="2206500" cy="61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 cold place</a:t>
            </a:r>
            <a:endParaRPr/>
          </a:p>
        </p:txBody>
      </p:sp>
      <p:sp>
        <p:nvSpPr>
          <p:cNvPr id="2380" name="Google Shape;2380;p101"/>
          <p:cNvSpPr txBox="1">
            <a:spLocks noGrp="1"/>
          </p:cNvSpPr>
          <p:nvPr>
            <p:ph type="title" idx="2"/>
          </p:nvPr>
        </p:nvSpPr>
        <p:spPr>
          <a:xfrm>
            <a:off x="1967950" y="1674725"/>
            <a:ext cx="2206500" cy="46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Meaning</a:t>
            </a:r>
            <a:endParaRPr/>
          </a:p>
        </p:txBody>
      </p:sp>
      <p:sp>
        <p:nvSpPr>
          <p:cNvPr id="2381" name="Google Shape;2381;p101"/>
          <p:cNvSpPr txBox="1">
            <a:spLocks noGrp="1"/>
          </p:cNvSpPr>
          <p:nvPr>
            <p:ph type="subTitle" idx="1"/>
          </p:nvPr>
        </p:nvSpPr>
        <p:spPr>
          <a:xfrm>
            <a:off x="1967950" y="2136725"/>
            <a:ext cx="2206500" cy="61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2382" name="Google Shape;2382;p101"/>
          <p:cNvSpPr txBox="1">
            <a:spLocks noGrp="1"/>
          </p:cNvSpPr>
          <p:nvPr>
            <p:ph type="title" idx="3"/>
          </p:nvPr>
        </p:nvSpPr>
        <p:spPr>
          <a:xfrm>
            <a:off x="4969552" y="1674725"/>
            <a:ext cx="2206500" cy="462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Significance</a:t>
            </a:r>
            <a:endParaRPr/>
          </a:p>
        </p:txBody>
      </p:sp>
      <p:sp>
        <p:nvSpPr>
          <p:cNvPr id="2383" name="Google Shape;2383;p101"/>
          <p:cNvSpPr txBox="1">
            <a:spLocks noGrp="1"/>
          </p:cNvSpPr>
          <p:nvPr>
            <p:ph type="subTitle" idx="4"/>
          </p:nvPr>
        </p:nvSpPr>
        <p:spPr>
          <a:xfrm>
            <a:off x="4969552" y="2136725"/>
            <a:ext cx="2206500" cy="61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Jupiter is the biggest planet of them all</a:t>
            </a:r>
            <a:endParaRPr/>
          </a:p>
        </p:txBody>
      </p:sp>
      <p:sp>
        <p:nvSpPr>
          <p:cNvPr id="2384" name="Google Shape;2384;p101"/>
          <p:cNvSpPr txBox="1">
            <a:spLocks noGrp="1"/>
          </p:cNvSpPr>
          <p:nvPr>
            <p:ph type="title" idx="5"/>
          </p:nvPr>
        </p:nvSpPr>
        <p:spPr>
          <a:xfrm>
            <a:off x="1967950" y="3108124"/>
            <a:ext cx="2206500" cy="46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Process</a:t>
            </a:r>
            <a:endParaRPr/>
          </a:p>
        </p:txBody>
      </p:sp>
      <p:sp>
        <p:nvSpPr>
          <p:cNvPr id="2385" name="Google Shape;2385;p101"/>
          <p:cNvSpPr txBox="1">
            <a:spLocks noGrp="1"/>
          </p:cNvSpPr>
          <p:nvPr>
            <p:ph type="title" idx="7"/>
          </p:nvPr>
        </p:nvSpPr>
        <p:spPr>
          <a:xfrm>
            <a:off x="4969552" y="3108124"/>
            <a:ext cx="2206500" cy="462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Example</a:t>
            </a:r>
            <a:endParaRPr/>
          </a:p>
        </p:txBody>
      </p:sp>
      <p:sp>
        <p:nvSpPr>
          <p:cNvPr id="2386" name="Google Shape;2386;p101"/>
          <p:cNvSpPr txBox="1">
            <a:spLocks noGrp="1"/>
          </p:cNvSpPr>
          <p:nvPr>
            <p:ph type="subTitle" idx="8"/>
          </p:nvPr>
        </p:nvSpPr>
        <p:spPr>
          <a:xfrm>
            <a:off x="4969552" y="3570200"/>
            <a:ext cx="2206500" cy="61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Saturn is a gas giant and has several rings</a:t>
            </a:r>
            <a:endParaRPr/>
          </a:p>
        </p:txBody>
      </p:sp>
      <p:grpSp>
        <p:nvGrpSpPr>
          <p:cNvPr id="2387" name="Google Shape;2387;p101"/>
          <p:cNvGrpSpPr/>
          <p:nvPr/>
        </p:nvGrpSpPr>
        <p:grpSpPr>
          <a:xfrm>
            <a:off x="7569385" y="1785742"/>
            <a:ext cx="488231" cy="475960"/>
            <a:chOff x="-31817400" y="3910025"/>
            <a:chExt cx="301675" cy="294075"/>
          </a:xfrm>
        </p:grpSpPr>
        <p:sp>
          <p:nvSpPr>
            <p:cNvPr id="2388" name="Google Shape;2388;p10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0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0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101"/>
          <p:cNvGrpSpPr/>
          <p:nvPr/>
        </p:nvGrpSpPr>
        <p:grpSpPr>
          <a:xfrm>
            <a:off x="7569875" y="3222843"/>
            <a:ext cx="488220" cy="487260"/>
            <a:chOff x="-31094350" y="3194000"/>
            <a:chExt cx="292225" cy="291650"/>
          </a:xfrm>
        </p:grpSpPr>
        <p:sp>
          <p:nvSpPr>
            <p:cNvPr id="2392" name="Google Shape;2392;p10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0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0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0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0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0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0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0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101"/>
          <p:cNvGrpSpPr/>
          <p:nvPr/>
        </p:nvGrpSpPr>
        <p:grpSpPr>
          <a:xfrm>
            <a:off x="1086367" y="3223702"/>
            <a:ext cx="488238" cy="485543"/>
            <a:chOff x="-34406325" y="3919600"/>
            <a:chExt cx="293025" cy="291425"/>
          </a:xfrm>
        </p:grpSpPr>
        <p:sp>
          <p:nvSpPr>
            <p:cNvPr id="2401" name="Google Shape;2401;p10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0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0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0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0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0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0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8" name="Google Shape;2408;p101"/>
          <p:cNvGrpSpPr/>
          <p:nvPr/>
        </p:nvGrpSpPr>
        <p:grpSpPr>
          <a:xfrm>
            <a:off x="1086375" y="1781537"/>
            <a:ext cx="488225" cy="484370"/>
            <a:chOff x="-32174975" y="3192625"/>
            <a:chExt cx="295375" cy="293025"/>
          </a:xfrm>
        </p:grpSpPr>
        <p:sp>
          <p:nvSpPr>
            <p:cNvPr id="2409" name="Google Shape;2409;p10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0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0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0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413" name="Google Shape;2413;p101"/>
          <p:cNvCxnSpPr/>
          <p:nvPr/>
        </p:nvCxnSpPr>
        <p:spPr>
          <a:xfrm>
            <a:off x="850488" y="2601427"/>
            <a:ext cx="960000" cy="0"/>
          </a:xfrm>
          <a:prstGeom prst="straightConnector1">
            <a:avLst/>
          </a:prstGeom>
          <a:noFill/>
          <a:ln w="9525" cap="flat" cmpd="sng">
            <a:solidFill>
              <a:schemeClr val="dk1"/>
            </a:solidFill>
            <a:prstDash val="solid"/>
            <a:round/>
            <a:headEnd type="none" w="med" len="med"/>
            <a:tailEnd type="none" w="med" len="med"/>
          </a:ln>
        </p:spPr>
      </p:cxnSp>
      <p:cxnSp>
        <p:nvCxnSpPr>
          <p:cNvPr id="2414" name="Google Shape;2414;p101"/>
          <p:cNvCxnSpPr/>
          <p:nvPr/>
        </p:nvCxnSpPr>
        <p:spPr>
          <a:xfrm>
            <a:off x="7333988" y="2601427"/>
            <a:ext cx="960000" cy="0"/>
          </a:xfrm>
          <a:prstGeom prst="straightConnector1">
            <a:avLst/>
          </a:prstGeom>
          <a:noFill/>
          <a:ln w="9525" cap="flat" cmpd="sng">
            <a:solidFill>
              <a:schemeClr val="dk1"/>
            </a:solidFill>
            <a:prstDash val="solid"/>
            <a:round/>
            <a:headEnd type="none" w="med" len="med"/>
            <a:tailEnd type="none" w="med" len="med"/>
          </a:ln>
        </p:spPr>
      </p:cxnSp>
      <p:cxnSp>
        <p:nvCxnSpPr>
          <p:cNvPr id="2415" name="Google Shape;2415;p101"/>
          <p:cNvCxnSpPr/>
          <p:nvPr/>
        </p:nvCxnSpPr>
        <p:spPr>
          <a:xfrm>
            <a:off x="7333988" y="4042652"/>
            <a:ext cx="960000" cy="0"/>
          </a:xfrm>
          <a:prstGeom prst="straightConnector1">
            <a:avLst/>
          </a:prstGeom>
          <a:noFill/>
          <a:ln w="9525" cap="flat" cmpd="sng">
            <a:solidFill>
              <a:schemeClr val="dk1"/>
            </a:solidFill>
            <a:prstDash val="solid"/>
            <a:round/>
            <a:headEnd type="none" w="med" len="med"/>
            <a:tailEnd type="none" w="med" len="med"/>
          </a:ln>
        </p:spPr>
      </p:cxnSp>
      <p:cxnSp>
        <p:nvCxnSpPr>
          <p:cNvPr id="2416" name="Google Shape;2416;p101"/>
          <p:cNvCxnSpPr/>
          <p:nvPr/>
        </p:nvCxnSpPr>
        <p:spPr>
          <a:xfrm>
            <a:off x="850488" y="4042652"/>
            <a:ext cx="9600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420"/>
        <p:cNvGrpSpPr/>
        <p:nvPr/>
      </p:nvGrpSpPr>
      <p:grpSpPr>
        <a:xfrm>
          <a:off x="0" y="0"/>
          <a:ext cx="0" cy="0"/>
          <a:chOff x="0" y="0"/>
          <a:chExt cx="0" cy="0"/>
        </a:xfrm>
      </p:grpSpPr>
      <p:sp>
        <p:nvSpPr>
          <p:cNvPr id="2421" name="Google Shape;2421;p10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Keys to historical thinking</a:t>
            </a:r>
            <a:endParaRPr/>
          </a:p>
        </p:txBody>
      </p:sp>
      <p:sp>
        <p:nvSpPr>
          <p:cNvPr id="2422" name="Google Shape;2422;p102"/>
          <p:cNvSpPr txBox="1"/>
          <p:nvPr/>
        </p:nvSpPr>
        <p:spPr>
          <a:xfrm>
            <a:off x="6018575" y="2589928"/>
            <a:ext cx="2118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Mars is actually a very cold place</a:t>
            </a:r>
            <a:endParaRPr>
              <a:solidFill>
                <a:schemeClr val="accent1"/>
              </a:solidFill>
              <a:latin typeface="Work Sans"/>
              <a:ea typeface="Work Sans"/>
              <a:cs typeface="Work Sans"/>
              <a:sym typeface="Work Sans"/>
            </a:endParaRPr>
          </a:p>
        </p:txBody>
      </p:sp>
      <p:sp>
        <p:nvSpPr>
          <p:cNvPr id="2423" name="Google Shape;2423;p102"/>
          <p:cNvSpPr txBox="1"/>
          <p:nvPr/>
        </p:nvSpPr>
        <p:spPr>
          <a:xfrm>
            <a:off x="5078645" y="3817927"/>
            <a:ext cx="2118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Neptune is very far from the Sun</a:t>
            </a:r>
            <a:endParaRPr>
              <a:solidFill>
                <a:schemeClr val="accent1"/>
              </a:solidFill>
              <a:latin typeface="Work Sans"/>
              <a:ea typeface="Work Sans"/>
              <a:cs typeface="Work Sans"/>
              <a:sym typeface="Work Sans"/>
            </a:endParaRPr>
          </a:p>
        </p:txBody>
      </p:sp>
      <p:sp>
        <p:nvSpPr>
          <p:cNvPr id="2424" name="Google Shape;2424;p102"/>
          <p:cNvSpPr txBox="1"/>
          <p:nvPr/>
        </p:nvSpPr>
        <p:spPr>
          <a:xfrm>
            <a:off x="6018575" y="2147328"/>
            <a:ext cx="2118000" cy="434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Inknut Antiqua"/>
                <a:ea typeface="Inknut Antiqua"/>
                <a:cs typeface="Inknut Antiqua"/>
                <a:sym typeface="Inknut Antiqua"/>
              </a:rPr>
              <a:t>Contextualize</a:t>
            </a:r>
            <a:endParaRPr sz="1800" b="1">
              <a:solidFill>
                <a:schemeClr val="accent1"/>
              </a:solidFill>
              <a:latin typeface="Inknut Antiqua"/>
              <a:ea typeface="Inknut Antiqua"/>
              <a:cs typeface="Inknut Antiqua"/>
              <a:sym typeface="Inknut Antiqua"/>
            </a:endParaRPr>
          </a:p>
        </p:txBody>
      </p:sp>
      <p:sp>
        <p:nvSpPr>
          <p:cNvPr id="2425" name="Google Shape;2425;p102"/>
          <p:cNvSpPr txBox="1"/>
          <p:nvPr/>
        </p:nvSpPr>
        <p:spPr>
          <a:xfrm>
            <a:off x="1007425" y="2147328"/>
            <a:ext cx="2118000" cy="434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Inknut Antiqua"/>
                <a:ea typeface="Inknut Antiqua"/>
                <a:cs typeface="Inknut Antiqua"/>
                <a:sym typeface="Inknut Antiqua"/>
              </a:rPr>
              <a:t>Result</a:t>
            </a:r>
            <a:endParaRPr sz="1800" b="1">
              <a:solidFill>
                <a:schemeClr val="accent1"/>
              </a:solidFill>
              <a:latin typeface="Inknut Antiqua"/>
              <a:ea typeface="Inknut Antiqua"/>
              <a:cs typeface="Inknut Antiqua"/>
              <a:sym typeface="Inknut Antiqua"/>
            </a:endParaRPr>
          </a:p>
        </p:txBody>
      </p:sp>
      <p:sp>
        <p:nvSpPr>
          <p:cNvPr id="2426" name="Google Shape;2426;p102"/>
          <p:cNvSpPr txBox="1"/>
          <p:nvPr/>
        </p:nvSpPr>
        <p:spPr>
          <a:xfrm>
            <a:off x="1007425" y="2589928"/>
            <a:ext cx="2118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Venus is the second planet from the Sun</a:t>
            </a:r>
            <a:endParaRPr>
              <a:solidFill>
                <a:schemeClr val="accent1"/>
              </a:solidFill>
              <a:latin typeface="Work Sans"/>
              <a:ea typeface="Work Sans"/>
              <a:cs typeface="Work Sans"/>
              <a:sym typeface="Work Sans"/>
            </a:endParaRPr>
          </a:p>
        </p:txBody>
      </p:sp>
      <p:sp>
        <p:nvSpPr>
          <p:cNvPr id="2427" name="Google Shape;2427;p102"/>
          <p:cNvSpPr txBox="1"/>
          <p:nvPr/>
        </p:nvSpPr>
        <p:spPr>
          <a:xfrm>
            <a:off x="1947355" y="3817927"/>
            <a:ext cx="2118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Jupiter is the biggest planet of them all</a:t>
            </a:r>
            <a:endParaRPr>
              <a:solidFill>
                <a:schemeClr val="accent1"/>
              </a:solidFill>
              <a:latin typeface="Work Sans"/>
              <a:ea typeface="Work Sans"/>
              <a:cs typeface="Work Sans"/>
              <a:sym typeface="Work Sans"/>
            </a:endParaRPr>
          </a:p>
        </p:txBody>
      </p:sp>
      <p:sp>
        <p:nvSpPr>
          <p:cNvPr id="2428" name="Google Shape;2428;p102"/>
          <p:cNvSpPr txBox="1"/>
          <p:nvPr/>
        </p:nvSpPr>
        <p:spPr>
          <a:xfrm>
            <a:off x="3513000" y="1788125"/>
            <a:ext cx="21180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Saturn is the only planet with rings</a:t>
            </a:r>
            <a:endParaRPr>
              <a:solidFill>
                <a:schemeClr val="accent1"/>
              </a:solidFill>
              <a:latin typeface="Work Sans"/>
              <a:ea typeface="Work Sans"/>
              <a:cs typeface="Work Sans"/>
              <a:sym typeface="Work Sans"/>
            </a:endParaRPr>
          </a:p>
        </p:txBody>
      </p:sp>
      <p:sp>
        <p:nvSpPr>
          <p:cNvPr id="2429" name="Google Shape;2429;p102"/>
          <p:cNvSpPr txBox="1"/>
          <p:nvPr/>
        </p:nvSpPr>
        <p:spPr>
          <a:xfrm>
            <a:off x="5078645" y="3375326"/>
            <a:ext cx="2118000" cy="434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Inknut Antiqua"/>
                <a:ea typeface="Inknut Antiqua"/>
                <a:cs typeface="Inknut Antiqua"/>
                <a:sym typeface="Inknut Antiqua"/>
              </a:rPr>
              <a:t>Corroborate</a:t>
            </a:r>
            <a:endParaRPr sz="1800" b="1">
              <a:solidFill>
                <a:schemeClr val="accent1"/>
              </a:solidFill>
              <a:latin typeface="Inknut Antiqua"/>
              <a:ea typeface="Inknut Antiqua"/>
              <a:cs typeface="Inknut Antiqua"/>
              <a:sym typeface="Inknut Antiqua"/>
            </a:endParaRPr>
          </a:p>
        </p:txBody>
      </p:sp>
      <p:sp>
        <p:nvSpPr>
          <p:cNvPr id="2430" name="Google Shape;2430;p102"/>
          <p:cNvSpPr txBox="1"/>
          <p:nvPr/>
        </p:nvSpPr>
        <p:spPr>
          <a:xfrm>
            <a:off x="1947355" y="3375326"/>
            <a:ext cx="2118000" cy="434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Inknut Antiqua"/>
                <a:ea typeface="Inknut Antiqua"/>
                <a:cs typeface="Inknut Antiqua"/>
                <a:sym typeface="Inknut Antiqua"/>
              </a:rPr>
              <a:t>Explain</a:t>
            </a:r>
            <a:endParaRPr sz="1800" b="1">
              <a:solidFill>
                <a:schemeClr val="accent1"/>
              </a:solidFill>
              <a:latin typeface="Inknut Antiqua"/>
              <a:ea typeface="Inknut Antiqua"/>
              <a:cs typeface="Inknut Antiqua"/>
              <a:sym typeface="Inknut Antiqua"/>
            </a:endParaRPr>
          </a:p>
        </p:txBody>
      </p:sp>
      <p:sp>
        <p:nvSpPr>
          <p:cNvPr id="2431" name="Google Shape;2431;p102"/>
          <p:cNvSpPr txBox="1"/>
          <p:nvPr/>
        </p:nvSpPr>
        <p:spPr>
          <a:xfrm>
            <a:off x="3513000" y="1345525"/>
            <a:ext cx="2118000" cy="4341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Inknut Antiqua"/>
                <a:ea typeface="Inknut Antiqua"/>
                <a:cs typeface="Inknut Antiqua"/>
                <a:sym typeface="Inknut Antiqua"/>
              </a:rPr>
              <a:t>Analyze</a:t>
            </a:r>
            <a:endParaRPr sz="1800" b="1">
              <a:solidFill>
                <a:schemeClr val="accent1"/>
              </a:solidFill>
              <a:latin typeface="Inknut Antiqua"/>
              <a:ea typeface="Inknut Antiqua"/>
              <a:cs typeface="Inknut Antiqua"/>
              <a:sym typeface="Inknut Antiqua"/>
            </a:endParaRPr>
          </a:p>
        </p:txBody>
      </p:sp>
      <p:cxnSp>
        <p:nvCxnSpPr>
          <p:cNvPr id="2432" name="Google Shape;2432;p102"/>
          <p:cNvCxnSpPr>
            <a:stCxn id="2425" idx="0"/>
            <a:endCxn id="2431" idx="1"/>
          </p:cNvCxnSpPr>
          <p:nvPr/>
        </p:nvCxnSpPr>
        <p:spPr>
          <a:xfrm rot="-5400000">
            <a:off x="2497375" y="1131678"/>
            <a:ext cx="584700" cy="1446600"/>
          </a:xfrm>
          <a:prstGeom prst="bentConnector2">
            <a:avLst/>
          </a:prstGeom>
          <a:noFill/>
          <a:ln w="9525" cap="flat" cmpd="sng">
            <a:solidFill>
              <a:schemeClr val="dk1"/>
            </a:solidFill>
            <a:prstDash val="solid"/>
            <a:round/>
            <a:headEnd type="none" w="med" len="med"/>
            <a:tailEnd type="triangle" w="med" len="med"/>
          </a:ln>
        </p:spPr>
      </p:cxnSp>
      <p:cxnSp>
        <p:nvCxnSpPr>
          <p:cNvPr id="2433" name="Google Shape;2433;p102"/>
          <p:cNvCxnSpPr>
            <a:stCxn id="2431" idx="3"/>
            <a:endCxn id="2424" idx="0"/>
          </p:cNvCxnSpPr>
          <p:nvPr/>
        </p:nvCxnSpPr>
        <p:spPr>
          <a:xfrm>
            <a:off x="5631000" y="1562575"/>
            <a:ext cx="1446600" cy="584700"/>
          </a:xfrm>
          <a:prstGeom prst="bentConnector2">
            <a:avLst/>
          </a:prstGeom>
          <a:noFill/>
          <a:ln w="9525" cap="flat" cmpd="sng">
            <a:solidFill>
              <a:schemeClr val="dk1"/>
            </a:solidFill>
            <a:prstDash val="solid"/>
            <a:round/>
            <a:headEnd type="none" w="med" len="med"/>
            <a:tailEnd type="triangle" w="med" len="med"/>
          </a:ln>
        </p:spPr>
      </p:cxnSp>
      <p:cxnSp>
        <p:nvCxnSpPr>
          <p:cNvPr id="2434" name="Google Shape;2434;p102"/>
          <p:cNvCxnSpPr>
            <a:stCxn id="2424" idx="3"/>
            <a:endCxn id="2429" idx="3"/>
          </p:cNvCxnSpPr>
          <p:nvPr/>
        </p:nvCxnSpPr>
        <p:spPr>
          <a:xfrm flipH="1">
            <a:off x="7196675" y="2364378"/>
            <a:ext cx="939900" cy="1227900"/>
          </a:xfrm>
          <a:prstGeom prst="bentConnector3">
            <a:avLst>
              <a:gd name="adj1" fmla="val -25335"/>
            </a:avLst>
          </a:prstGeom>
          <a:noFill/>
          <a:ln w="9525" cap="flat" cmpd="sng">
            <a:solidFill>
              <a:schemeClr val="dk1"/>
            </a:solidFill>
            <a:prstDash val="solid"/>
            <a:round/>
            <a:headEnd type="none" w="med" len="med"/>
            <a:tailEnd type="triangle" w="med" len="med"/>
          </a:ln>
        </p:spPr>
      </p:cxnSp>
      <p:cxnSp>
        <p:nvCxnSpPr>
          <p:cNvPr id="2435" name="Google Shape;2435;p102"/>
          <p:cNvCxnSpPr>
            <a:stCxn id="2430" idx="1"/>
            <a:endCxn id="2425" idx="1"/>
          </p:cNvCxnSpPr>
          <p:nvPr/>
        </p:nvCxnSpPr>
        <p:spPr>
          <a:xfrm rot="10800000">
            <a:off x="1007455" y="2364476"/>
            <a:ext cx="939900" cy="1227900"/>
          </a:xfrm>
          <a:prstGeom prst="bentConnector3">
            <a:avLst>
              <a:gd name="adj1" fmla="val 125338"/>
            </a:avLst>
          </a:prstGeom>
          <a:noFill/>
          <a:ln w="9525" cap="flat" cmpd="sng">
            <a:solidFill>
              <a:schemeClr val="dk1"/>
            </a:solidFill>
            <a:prstDash val="solid"/>
            <a:round/>
            <a:headEnd type="none" w="med" len="med"/>
            <a:tailEnd type="triangle" w="med" len="med"/>
          </a:ln>
        </p:spPr>
      </p:cxnSp>
      <p:cxnSp>
        <p:nvCxnSpPr>
          <p:cNvPr id="2436" name="Google Shape;2436;p102"/>
          <p:cNvCxnSpPr>
            <a:stCxn id="2429" idx="1"/>
            <a:endCxn id="2430" idx="3"/>
          </p:cNvCxnSpPr>
          <p:nvPr/>
        </p:nvCxnSpPr>
        <p:spPr>
          <a:xfrm rot="10800000">
            <a:off x="4065245" y="3592376"/>
            <a:ext cx="1013400" cy="0"/>
          </a:xfrm>
          <a:prstGeom prst="straightConnector1">
            <a:avLst/>
          </a:prstGeom>
          <a:noFill/>
          <a:ln w="9525" cap="flat" cmpd="sng">
            <a:solidFill>
              <a:schemeClr val="dk1"/>
            </a:solidFill>
            <a:prstDash val="solid"/>
            <a:round/>
            <a:headEnd type="none" w="med" len="med"/>
            <a:tailEnd type="triangle" w="med" len="med"/>
          </a:ln>
        </p:spPr>
      </p:cxn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440"/>
        <p:cNvGrpSpPr/>
        <p:nvPr/>
      </p:nvGrpSpPr>
      <p:grpSpPr>
        <a:xfrm>
          <a:off x="0" y="0"/>
          <a:ext cx="0" cy="0"/>
          <a:chOff x="0" y="0"/>
          <a:chExt cx="0" cy="0"/>
        </a:xfrm>
      </p:grpSpPr>
      <p:sp>
        <p:nvSpPr>
          <p:cNvPr id="2441" name="Google Shape;2441;p10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Analyzing historical sources</a:t>
            </a:r>
            <a:endParaRPr/>
          </a:p>
        </p:txBody>
      </p:sp>
      <p:graphicFrame>
        <p:nvGraphicFramePr>
          <p:cNvPr id="2442" name="Google Shape;2442;p103"/>
          <p:cNvGraphicFramePr/>
          <p:nvPr/>
        </p:nvGraphicFramePr>
        <p:xfrm>
          <a:off x="720000" y="1283985"/>
          <a:ext cx="3000000" cy="3000000"/>
        </p:xfrm>
        <a:graphic>
          <a:graphicData uri="http://schemas.openxmlformats.org/drawingml/2006/table">
            <a:tbl>
              <a:tblPr>
                <a:noFill/>
                <a:tableStyleId>{BAA7B5FF-0461-425F-AE4D-C83AFE2641AC}</a:tableStyleId>
              </a:tblPr>
              <a:tblGrid>
                <a:gridCol w="1972175">
                  <a:extLst>
                    <a:ext uri="{9D8B030D-6E8A-4147-A177-3AD203B41FA5}">
                      <a16:colId xmlns:a16="http://schemas.microsoft.com/office/drawing/2014/main" val="20000"/>
                    </a:ext>
                  </a:extLst>
                </a:gridCol>
                <a:gridCol w="1602350">
                  <a:extLst>
                    <a:ext uri="{9D8B030D-6E8A-4147-A177-3AD203B41FA5}">
                      <a16:colId xmlns:a16="http://schemas.microsoft.com/office/drawing/2014/main" val="20001"/>
                    </a:ext>
                  </a:extLst>
                </a:gridCol>
                <a:gridCol w="2359225">
                  <a:extLst>
                    <a:ext uri="{9D8B030D-6E8A-4147-A177-3AD203B41FA5}">
                      <a16:colId xmlns:a16="http://schemas.microsoft.com/office/drawing/2014/main" val="20002"/>
                    </a:ext>
                  </a:extLst>
                </a:gridCol>
                <a:gridCol w="1770250">
                  <a:extLst>
                    <a:ext uri="{9D8B030D-6E8A-4147-A177-3AD203B41FA5}">
                      <a16:colId xmlns:a16="http://schemas.microsoft.com/office/drawing/2014/main" val="20003"/>
                    </a:ext>
                  </a:extLst>
                </a:gridCol>
              </a:tblGrid>
              <a:tr h="529600">
                <a:tc>
                  <a:txBody>
                    <a:bodyPr/>
                    <a:lstStyle/>
                    <a:p>
                      <a:pPr marL="0" lvl="0" indent="0" algn="l" rtl="0">
                        <a:spcBef>
                          <a:spcPts val="0"/>
                        </a:spcBef>
                        <a:spcAft>
                          <a:spcPts val="0"/>
                        </a:spcAft>
                        <a:buNone/>
                      </a:pPr>
                      <a:r>
                        <a:rPr lang="en" sz="1600" b="1">
                          <a:solidFill>
                            <a:schemeClr val="dk2"/>
                          </a:solidFill>
                          <a:latin typeface="Inknut Antiqua"/>
                          <a:ea typeface="Inknut Antiqua"/>
                          <a:cs typeface="Inknut Antiqua"/>
                          <a:sym typeface="Inknut Antiqua"/>
                        </a:rPr>
                        <a:t>The skill</a:t>
                      </a:r>
                      <a:endParaRPr sz="1600" b="1">
                        <a:solidFill>
                          <a:schemeClr val="dk2"/>
                        </a:solidFill>
                        <a:latin typeface="Inknut Antiqua"/>
                        <a:ea typeface="Inknut Antiqua"/>
                        <a:cs typeface="Inknut Antiqua"/>
                        <a:sym typeface="Inknut Antiqu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600" b="1">
                          <a:solidFill>
                            <a:schemeClr val="dk2"/>
                          </a:solidFill>
                          <a:latin typeface="Inknut Antiqua"/>
                          <a:ea typeface="Inknut Antiqua"/>
                          <a:cs typeface="Inknut Antiqua"/>
                          <a:sym typeface="Inknut Antiqua"/>
                        </a:rPr>
                        <a:t>Action</a:t>
                      </a:r>
                      <a:endParaRPr>
                        <a:solidFill>
                          <a:schemeClr val="dk2"/>
                        </a:solidFill>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600" b="1">
                          <a:solidFill>
                            <a:schemeClr val="dk2"/>
                          </a:solidFill>
                          <a:latin typeface="Inknut Antiqua"/>
                          <a:ea typeface="Inknut Antiqua"/>
                          <a:cs typeface="Inknut Antiqua"/>
                          <a:sym typeface="Inknut Antiqua"/>
                        </a:rPr>
                        <a:t>Question to ask</a:t>
                      </a:r>
                      <a:endParaRPr>
                        <a:solidFill>
                          <a:schemeClr val="dk2"/>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tc>
                  <a:txBody>
                    <a:bodyPr/>
                    <a:lstStyle/>
                    <a:p>
                      <a:pPr marL="0" lvl="0" indent="0" algn="ctr" rtl="0">
                        <a:spcBef>
                          <a:spcPts val="0"/>
                        </a:spcBef>
                        <a:spcAft>
                          <a:spcPts val="0"/>
                        </a:spcAft>
                        <a:buNone/>
                      </a:pPr>
                      <a:r>
                        <a:rPr lang="en" sz="1600" b="1">
                          <a:solidFill>
                            <a:schemeClr val="dk2"/>
                          </a:solidFill>
                          <a:latin typeface="Inknut Antiqua"/>
                          <a:ea typeface="Inknut Antiqua"/>
                          <a:cs typeface="Inknut Antiqua"/>
                          <a:sym typeface="Inknut Antiqua"/>
                        </a:rPr>
                        <a:t>Answer</a:t>
                      </a:r>
                      <a:endParaRPr>
                        <a:solidFill>
                          <a:schemeClr val="dk2"/>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0"/>
                  </a:ext>
                </a:extLst>
              </a:tr>
              <a:tr h="583725">
                <a:tc>
                  <a:txBody>
                    <a:bodyPr/>
                    <a:lstStyle/>
                    <a:p>
                      <a:pPr marL="0" lvl="0" indent="0" algn="l" rtl="0">
                        <a:spcBef>
                          <a:spcPts val="0"/>
                        </a:spcBef>
                        <a:spcAft>
                          <a:spcPts val="0"/>
                        </a:spcAft>
                        <a:buClr>
                          <a:schemeClr val="dk1"/>
                        </a:buClr>
                        <a:buSzPts val="1100"/>
                        <a:buFont typeface="Arial"/>
                        <a:buNone/>
                      </a:pPr>
                      <a:r>
                        <a:rPr lang="en" sz="1600" b="1">
                          <a:solidFill>
                            <a:schemeClr val="accent1"/>
                          </a:solidFill>
                          <a:latin typeface="Inknut Antiqua"/>
                          <a:ea typeface="Inknut Antiqua"/>
                          <a:cs typeface="Inknut Antiqua"/>
                          <a:sym typeface="Inknut Antiqua"/>
                        </a:rPr>
                        <a:t>Check it over</a:t>
                      </a:r>
                      <a:endParaRPr sz="1600" b="1">
                        <a:solidFill>
                          <a:schemeClr val="accent1"/>
                        </a:solidFill>
                        <a:latin typeface="Inknut Antiqua"/>
                        <a:ea typeface="Inknut Antiqua"/>
                        <a:cs typeface="Inknut Antiqua"/>
                        <a:sym typeface="Inknut Antiqu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30200" algn="l" rtl="0">
                        <a:spcBef>
                          <a:spcPts val="0"/>
                        </a:spcBef>
                        <a:spcAft>
                          <a:spcPts val="0"/>
                        </a:spcAft>
                        <a:buClr>
                          <a:schemeClr val="accent1"/>
                        </a:buClr>
                        <a:buSzPts val="1600"/>
                        <a:buFont typeface="Work Sans"/>
                        <a:buChar char="●"/>
                      </a:pPr>
                      <a:r>
                        <a:rPr lang="en" sz="1600">
                          <a:solidFill>
                            <a:schemeClr val="accent1"/>
                          </a:solidFill>
                          <a:latin typeface="Work Sans"/>
                          <a:ea typeface="Work Sans"/>
                          <a:cs typeface="Work Sans"/>
                          <a:sym typeface="Work Sans"/>
                        </a:rPr>
                        <a:t>Mercury</a:t>
                      </a:r>
                      <a:endParaRPr sz="1600">
                        <a:solidFill>
                          <a:schemeClr val="accent1"/>
                        </a:solidFill>
                        <a:latin typeface="Work Sans"/>
                        <a:ea typeface="Work Sans"/>
                        <a:cs typeface="Work Sans"/>
                        <a:sym typeface="Work Sans"/>
                      </a:endParaRPr>
                    </a:p>
                    <a:p>
                      <a:pPr marL="457200" lvl="0" indent="-330200" algn="l" rtl="0">
                        <a:spcBef>
                          <a:spcPts val="0"/>
                        </a:spcBef>
                        <a:spcAft>
                          <a:spcPts val="0"/>
                        </a:spcAft>
                        <a:buClr>
                          <a:schemeClr val="accent1"/>
                        </a:buClr>
                        <a:buSzPts val="1600"/>
                        <a:buFont typeface="Work Sans"/>
                        <a:buChar char="●"/>
                      </a:pPr>
                      <a:r>
                        <a:rPr lang="en" sz="1600">
                          <a:solidFill>
                            <a:schemeClr val="accent1"/>
                          </a:solidFill>
                          <a:latin typeface="Work Sans"/>
                          <a:ea typeface="Work Sans"/>
                          <a:cs typeface="Work Sans"/>
                          <a:sym typeface="Work Sans"/>
                        </a:rPr>
                        <a:t>Venus</a:t>
                      </a:r>
                      <a:endParaRPr sz="1600">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the question here</a:t>
                      </a:r>
                      <a:endParaRPr>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the answer here</a:t>
                      </a:r>
                      <a:endParaRPr>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83725">
                <a:tc>
                  <a:txBody>
                    <a:bodyPr/>
                    <a:lstStyle/>
                    <a:p>
                      <a:pPr marL="0" lvl="0" indent="0" algn="l" rtl="0">
                        <a:spcBef>
                          <a:spcPts val="0"/>
                        </a:spcBef>
                        <a:spcAft>
                          <a:spcPts val="0"/>
                        </a:spcAft>
                        <a:buClr>
                          <a:schemeClr val="dk1"/>
                        </a:buClr>
                        <a:buSzPts val="1100"/>
                        <a:buFont typeface="Arial"/>
                        <a:buNone/>
                      </a:pPr>
                      <a:r>
                        <a:rPr lang="en" sz="1600" b="1">
                          <a:solidFill>
                            <a:schemeClr val="accent1"/>
                          </a:solidFill>
                          <a:latin typeface="Inknut Antiqua"/>
                          <a:ea typeface="Inknut Antiqua"/>
                          <a:cs typeface="Inknut Antiqua"/>
                          <a:sym typeface="Inknut Antiqua"/>
                        </a:rPr>
                        <a:t>Check the story</a:t>
                      </a:r>
                      <a:endParaRPr sz="1600" b="1">
                        <a:solidFill>
                          <a:schemeClr val="accent1"/>
                        </a:solidFill>
                        <a:latin typeface="Inknut Antiqua"/>
                        <a:ea typeface="Inknut Antiqua"/>
                        <a:cs typeface="Inknut Antiqua"/>
                        <a:sym typeface="Inknut Antiqu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30200" algn="l" rtl="0">
                        <a:spcBef>
                          <a:spcPts val="0"/>
                        </a:spcBef>
                        <a:spcAft>
                          <a:spcPts val="0"/>
                        </a:spcAft>
                        <a:buClr>
                          <a:schemeClr val="accent1"/>
                        </a:buClr>
                        <a:buSzPts val="1600"/>
                        <a:buFont typeface="Work Sans"/>
                        <a:buChar char="●"/>
                      </a:pPr>
                      <a:r>
                        <a:rPr lang="en" sz="1600">
                          <a:solidFill>
                            <a:schemeClr val="accent1"/>
                          </a:solidFill>
                          <a:latin typeface="Work Sans"/>
                          <a:ea typeface="Work Sans"/>
                          <a:cs typeface="Work Sans"/>
                          <a:sym typeface="Work Sans"/>
                        </a:rPr>
                        <a:t>Mars</a:t>
                      </a:r>
                      <a:endParaRPr sz="1600">
                        <a:solidFill>
                          <a:schemeClr val="accent1"/>
                        </a:solidFill>
                        <a:latin typeface="Work Sans"/>
                        <a:ea typeface="Work Sans"/>
                        <a:cs typeface="Work Sans"/>
                        <a:sym typeface="Work Sans"/>
                      </a:endParaRPr>
                    </a:p>
                    <a:p>
                      <a:pPr marL="457200" lvl="0" indent="-330200" algn="l" rtl="0">
                        <a:spcBef>
                          <a:spcPts val="0"/>
                        </a:spcBef>
                        <a:spcAft>
                          <a:spcPts val="0"/>
                        </a:spcAft>
                        <a:buClr>
                          <a:schemeClr val="accent1"/>
                        </a:buClr>
                        <a:buSzPts val="1600"/>
                        <a:buFont typeface="Work Sans"/>
                        <a:buChar char="●"/>
                      </a:pPr>
                      <a:r>
                        <a:rPr lang="en" sz="1600">
                          <a:solidFill>
                            <a:schemeClr val="accent1"/>
                          </a:solidFill>
                          <a:latin typeface="Work Sans"/>
                          <a:ea typeface="Work Sans"/>
                          <a:cs typeface="Work Sans"/>
                          <a:sym typeface="Work Sans"/>
                        </a:rPr>
                        <a:t>Jupiter</a:t>
                      </a:r>
                      <a:endParaRPr sz="1600">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the question here</a:t>
                      </a: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the answer here</a:t>
                      </a:r>
                      <a:endParaRPr>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83725">
                <a:tc>
                  <a:txBody>
                    <a:bodyPr/>
                    <a:lstStyle/>
                    <a:p>
                      <a:pPr marL="0" lvl="0" indent="0" algn="l" rtl="0">
                        <a:spcBef>
                          <a:spcPts val="0"/>
                        </a:spcBef>
                        <a:spcAft>
                          <a:spcPts val="0"/>
                        </a:spcAft>
                        <a:buClr>
                          <a:schemeClr val="dk1"/>
                        </a:buClr>
                        <a:buSzPts val="1100"/>
                        <a:buFont typeface="Arial"/>
                        <a:buNone/>
                      </a:pPr>
                      <a:r>
                        <a:rPr lang="en" sz="1600" b="1">
                          <a:solidFill>
                            <a:schemeClr val="accent1"/>
                          </a:solidFill>
                          <a:latin typeface="Inknut Antiqua"/>
                          <a:ea typeface="Inknut Antiqua"/>
                          <a:cs typeface="Inknut Antiqua"/>
                          <a:sym typeface="Inknut Antiqua"/>
                        </a:rPr>
                        <a:t>Understand the message</a:t>
                      </a:r>
                      <a:endParaRPr sz="1600" b="1">
                        <a:solidFill>
                          <a:schemeClr val="accent1"/>
                        </a:solidFill>
                        <a:latin typeface="Inknut Antiqua"/>
                        <a:ea typeface="Inknut Antiqua"/>
                        <a:cs typeface="Inknut Antiqua"/>
                        <a:sym typeface="Inknut Antiqu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30200" algn="l" rtl="0">
                        <a:spcBef>
                          <a:spcPts val="0"/>
                        </a:spcBef>
                        <a:spcAft>
                          <a:spcPts val="0"/>
                        </a:spcAft>
                        <a:buClr>
                          <a:schemeClr val="accent1"/>
                        </a:buClr>
                        <a:buSzPts val="1600"/>
                        <a:buFont typeface="Work Sans"/>
                        <a:buChar char="●"/>
                      </a:pPr>
                      <a:r>
                        <a:rPr lang="en" sz="1600">
                          <a:solidFill>
                            <a:schemeClr val="accent1"/>
                          </a:solidFill>
                          <a:latin typeface="Work Sans"/>
                          <a:ea typeface="Work Sans"/>
                          <a:cs typeface="Work Sans"/>
                          <a:sym typeface="Work Sans"/>
                        </a:rPr>
                        <a:t>Saturn</a:t>
                      </a:r>
                      <a:endParaRPr sz="1600">
                        <a:solidFill>
                          <a:schemeClr val="accent1"/>
                        </a:solidFill>
                        <a:latin typeface="Work Sans"/>
                        <a:ea typeface="Work Sans"/>
                        <a:cs typeface="Work Sans"/>
                        <a:sym typeface="Work Sans"/>
                      </a:endParaRPr>
                    </a:p>
                    <a:p>
                      <a:pPr marL="457200" lvl="0" indent="-330200" algn="l" rtl="0">
                        <a:spcBef>
                          <a:spcPts val="0"/>
                        </a:spcBef>
                        <a:spcAft>
                          <a:spcPts val="0"/>
                        </a:spcAft>
                        <a:buClr>
                          <a:schemeClr val="accent1"/>
                        </a:buClr>
                        <a:buSzPts val="1600"/>
                        <a:buFont typeface="Work Sans"/>
                        <a:buChar char="●"/>
                      </a:pPr>
                      <a:r>
                        <a:rPr lang="en" sz="1600">
                          <a:solidFill>
                            <a:schemeClr val="accent1"/>
                          </a:solidFill>
                          <a:latin typeface="Work Sans"/>
                          <a:ea typeface="Work Sans"/>
                          <a:cs typeface="Work Sans"/>
                          <a:sym typeface="Work Sans"/>
                        </a:rPr>
                        <a:t>Earth</a:t>
                      </a:r>
                      <a:endParaRPr sz="1600">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the question here</a:t>
                      </a: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the answer here</a:t>
                      </a:r>
                      <a:endParaRPr>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83725">
                <a:tc>
                  <a:txBody>
                    <a:bodyPr/>
                    <a:lstStyle/>
                    <a:p>
                      <a:pPr marL="0" lvl="0" indent="0" algn="l" rtl="0">
                        <a:spcBef>
                          <a:spcPts val="0"/>
                        </a:spcBef>
                        <a:spcAft>
                          <a:spcPts val="0"/>
                        </a:spcAft>
                        <a:buClr>
                          <a:schemeClr val="dk1"/>
                        </a:buClr>
                        <a:buSzPts val="1100"/>
                        <a:buFont typeface="Arial"/>
                        <a:buNone/>
                      </a:pPr>
                      <a:r>
                        <a:rPr lang="en" sz="1600" b="1">
                          <a:solidFill>
                            <a:schemeClr val="accent1"/>
                          </a:solidFill>
                          <a:latin typeface="Inknut Antiqua"/>
                          <a:ea typeface="Inknut Antiqua"/>
                          <a:cs typeface="Inknut Antiqua"/>
                          <a:sym typeface="Inknut Antiqua"/>
                        </a:rPr>
                        <a:t>Examine closely</a:t>
                      </a:r>
                      <a:endParaRPr sz="1600" b="1">
                        <a:solidFill>
                          <a:schemeClr val="accent1"/>
                        </a:solidFill>
                        <a:latin typeface="Inknut Antiqua"/>
                        <a:ea typeface="Inknut Antiqua"/>
                        <a:cs typeface="Inknut Antiqua"/>
                        <a:sym typeface="Inknut Antiqua"/>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30200" algn="l" rtl="0">
                        <a:spcBef>
                          <a:spcPts val="0"/>
                        </a:spcBef>
                        <a:spcAft>
                          <a:spcPts val="0"/>
                        </a:spcAft>
                        <a:buClr>
                          <a:schemeClr val="accent1"/>
                        </a:buClr>
                        <a:buSzPts val="1600"/>
                        <a:buFont typeface="Work Sans"/>
                        <a:buChar char="●"/>
                      </a:pPr>
                      <a:r>
                        <a:rPr lang="en" sz="1600">
                          <a:solidFill>
                            <a:schemeClr val="accent1"/>
                          </a:solidFill>
                          <a:latin typeface="Work Sans"/>
                          <a:ea typeface="Work Sans"/>
                          <a:cs typeface="Work Sans"/>
                          <a:sym typeface="Work Sans"/>
                        </a:rPr>
                        <a:t>Moon</a:t>
                      </a:r>
                      <a:endParaRPr sz="1600">
                        <a:solidFill>
                          <a:schemeClr val="accent1"/>
                        </a:solidFill>
                        <a:latin typeface="Work Sans"/>
                        <a:ea typeface="Work Sans"/>
                        <a:cs typeface="Work Sans"/>
                        <a:sym typeface="Work Sans"/>
                      </a:endParaRPr>
                    </a:p>
                    <a:p>
                      <a:pPr marL="457200" lvl="0" indent="-330200" algn="l" rtl="0">
                        <a:spcBef>
                          <a:spcPts val="0"/>
                        </a:spcBef>
                        <a:spcAft>
                          <a:spcPts val="0"/>
                        </a:spcAft>
                        <a:buClr>
                          <a:schemeClr val="accent1"/>
                        </a:buClr>
                        <a:buSzPts val="1600"/>
                        <a:buFont typeface="Work Sans"/>
                        <a:buChar char="●"/>
                      </a:pPr>
                      <a:r>
                        <a:rPr lang="en" sz="1600">
                          <a:solidFill>
                            <a:schemeClr val="accent1"/>
                          </a:solidFill>
                          <a:latin typeface="Work Sans"/>
                          <a:ea typeface="Work Sans"/>
                          <a:cs typeface="Work Sans"/>
                          <a:sym typeface="Work Sans"/>
                        </a:rPr>
                        <a:t>Sun</a:t>
                      </a:r>
                      <a:endParaRPr sz="1600">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the question here</a:t>
                      </a:r>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You can write the answer here</a:t>
                      </a:r>
                      <a:endParaRPr>
                        <a:solidFill>
                          <a:schemeClr val="accent1"/>
                        </a:solidFill>
                        <a:latin typeface="Work Sans"/>
                        <a:ea typeface="Work Sans"/>
                        <a:cs typeface="Work Sans"/>
                        <a:sym typeface="Work Sans"/>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446"/>
        <p:cNvGrpSpPr/>
        <p:nvPr/>
      </p:nvGrpSpPr>
      <p:grpSpPr>
        <a:xfrm>
          <a:off x="0" y="0"/>
          <a:ext cx="0" cy="0"/>
          <a:chOff x="0" y="0"/>
          <a:chExt cx="0" cy="0"/>
        </a:xfrm>
      </p:grpSpPr>
      <p:sp>
        <p:nvSpPr>
          <p:cNvPr id="2447" name="Google Shape;2447;p104"/>
          <p:cNvSpPr/>
          <p:nvPr/>
        </p:nvSpPr>
        <p:spPr>
          <a:xfrm>
            <a:off x="1223150" y="1588775"/>
            <a:ext cx="3283200" cy="2593500"/>
          </a:xfrm>
          <a:prstGeom prst="roundRect">
            <a:avLst>
              <a:gd name="adj" fmla="val 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48" name="Google Shape;2448;p104"/>
          <p:cNvPicPr preferRelativeResize="0"/>
          <p:nvPr/>
        </p:nvPicPr>
        <p:blipFill rotWithShape="1">
          <a:blip r:embed="rId3">
            <a:alphaModFix/>
          </a:blip>
          <a:srcRect b="6032"/>
          <a:stretch/>
        </p:blipFill>
        <p:spPr>
          <a:xfrm>
            <a:off x="1328225" y="1680950"/>
            <a:ext cx="3073050" cy="1925200"/>
          </a:xfrm>
          <a:prstGeom prst="rect">
            <a:avLst/>
          </a:prstGeom>
          <a:noFill/>
          <a:ln>
            <a:noFill/>
          </a:ln>
        </p:spPr>
      </p:pic>
      <p:grpSp>
        <p:nvGrpSpPr>
          <p:cNvPr id="2449" name="Google Shape;2449;p104"/>
          <p:cNvGrpSpPr/>
          <p:nvPr/>
        </p:nvGrpSpPr>
        <p:grpSpPr>
          <a:xfrm>
            <a:off x="1387837" y="3690294"/>
            <a:ext cx="1471899" cy="245121"/>
            <a:chOff x="4774881" y="3877858"/>
            <a:chExt cx="1018263" cy="142919"/>
          </a:xfrm>
        </p:grpSpPr>
        <p:sp>
          <p:nvSpPr>
            <p:cNvPr id="2450" name="Google Shape;2450;p104"/>
            <p:cNvSpPr/>
            <p:nvPr/>
          </p:nvSpPr>
          <p:spPr>
            <a:xfrm>
              <a:off x="4813491" y="3877858"/>
              <a:ext cx="97845" cy="106219"/>
            </a:xfrm>
            <a:custGeom>
              <a:avLst/>
              <a:gdLst/>
              <a:ahLst/>
              <a:cxnLst/>
              <a:rect l="l" t="t" r="r" b="b"/>
              <a:pathLst>
                <a:path w="5071" h="5505" extrusionOk="0">
                  <a:moveTo>
                    <a:pt x="2169" y="1"/>
                  </a:moveTo>
                  <a:cubicBezTo>
                    <a:pt x="1969" y="1"/>
                    <a:pt x="1835" y="134"/>
                    <a:pt x="1802" y="334"/>
                  </a:cubicBezTo>
                  <a:cubicBezTo>
                    <a:pt x="1769" y="735"/>
                    <a:pt x="1669" y="1135"/>
                    <a:pt x="1502" y="1535"/>
                  </a:cubicBezTo>
                  <a:cubicBezTo>
                    <a:pt x="1402" y="1735"/>
                    <a:pt x="1202" y="1902"/>
                    <a:pt x="968" y="1902"/>
                  </a:cubicBezTo>
                  <a:lnTo>
                    <a:pt x="568" y="1902"/>
                  </a:lnTo>
                  <a:cubicBezTo>
                    <a:pt x="234" y="1902"/>
                    <a:pt x="1" y="2136"/>
                    <a:pt x="1" y="2436"/>
                  </a:cubicBezTo>
                  <a:lnTo>
                    <a:pt x="1" y="5038"/>
                  </a:lnTo>
                  <a:cubicBezTo>
                    <a:pt x="1" y="5305"/>
                    <a:pt x="201" y="5505"/>
                    <a:pt x="468" y="5505"/>
                  </a:cubicBezTo>
                  <a:lnTo>
                    <a:pt x="3770" y="5505"/>
                  </a:lnTo>
                  <a:cubicBezTo>
                    <a:pt x="3970" y="5505"/>
                    <a:pt x="4170" y="5338"/>
                    <a:pt x="4170" y="5105"/>
                  </a:cubicBezTo>
                  <a:cubicBezTo>
                    <a:pt x="4170" y="4938"/>
                    <a:pt x="4070" y="4804"/>
                    <a:pt x="3903" y="4738"/>
                  </a:cubicBezTo>
                  <a:cubicBezTo>
                    <a:pt x="3903" y="4738"/>
                    <a:pt x="3903" y="4704"/>
                    <a:pt x="3903" y="4704"/>
                  </a:cubicBezTo>
                  <a:lnTo>
                    <a:pt x="4037" y="4704"/>
                  </a:lnTo>
                  <a:cubicBezTo>
                    <a:pt x="4304" y="4704"/>
                    <a:pt x="4504" y="4504"/>
                    <a:pt x="4504" y="4237"/>
                  </a:cubicBezTo>
                  <a:cubicBezTo>
                    <a:pt x="4504" y="4037"/>
                    <a:pt x="4370" y="3870"/>
                    <a:pt x="4204" y="3804"/>
                  </a:cubicBezTo>
                  <a:cubicBezTo>
                    <a:pt x="4204" y="3804"/>
                    <a:pt x="4204" y="3804"/>
                    <a:pt x="4204" y="3770"/>
                  </a:cubicBezTo>
                  <a:lnTo>
                    <a:pt x="4337" y="3770"/>
                  </a:lnTo>
                  <a:cubicBezTo>
                    <a:pt x="4604" y="3770"/>
                    <a:pt x="4804" y="3570"/>
                    <a:pt x="4804" y="3303"/>
                  </a:cubicBezTo>
                  <a:cubicBezTo>
                    <a:pt x="4804" y="3103"/>
                    <a:pt x="4704" y="2936"/>
                    <a:pt x="4504" y="2870"/>
                  </a:cubicBezTo>
                  <a:cubicBezTo>
                    <a:pt x="4504" y="2870"/>
                    <a:pt x="4504" y="2836"/>
                    <a:pt x="4504" y="2836"/>
                  </a:cubicBezTo>
                  <a:lnTo>
                    <a:pt x="4571" y="2836"/>
                  </a:lnTo>
                  <a:cubicBezTo>
                    <a:pt x="4837" y="2836"/>
                    <a:pt x="5071" y="2603"/>
                    <a:pt x="5038" y="2336"/>
                  </a:cubicBezTo>
                  <a:cubicBezTo>
                    <a:pt x="5038" y="2069"/>
                    <a:pt x="4837" y="1902"/>
                    <a:pt x="4571" y="1902"/>
                  </a:cubicBezTo>
                  <a:lnTo>
                    <a:pt x="3136" y="1902"/>
                  </a:lnTo>
                  <a:cubicBezTo>
                    <a:pt x="2969" y="1902"/>
                    <a:pt x="2869" y="1769"/>
                    <a:pt x="2869" y="1602"/>
                  </a:cubicBezTo>
                  <a:lnTo>
                    <a:pt x="2903" y="1302"/>
                  </a:lnTo>
                  <a:cubicBezTo>
                    <a:pt x="2936" y="1002"/>
                    <a:pt x="2969" y="635"/>
                    <a:pt x="2803" y="368"/>
                  </a:cubicBezTo>
                  <a:cubicBezTo>
                    <a:pt x="2669" y="168"/>
                    <a:pt x="2436" y="1"/>
                    <a:pt x="2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04"/>
            <p:cNvSpPr/>
            <p:nvPr/>
          </p:nvSpPr>
          <p:spPr>
            <a:xfrm>
              <a:off x="4774881" y="3914558"/>
              <a:ext cx="34770" cy="69520"/>
            </a:xfrm>
            <a:custGeom>
              <a:avLst/>
              <a:gdLst/>
              <a:ahLst/>
              <a:cxnLst/>
              <a:rect l="l" t="t" r="r" b="b"/>
              <a:pathLst>
                <a:path w="1802" h="3603" extrusionOk="0">
                  <a:moveTo>
                    <a:pt x="401" y="0"/>
                  </a:moveTo>
                  <a:cubicBezTo>
                    <a:pt x="167" y="0"/>
                    <a:pt x="0" y="200"/>
                    <a:pt x="0" y="434"/>
                  </a:cubicBezTo>
                  <a:lnTo>
                    <a:pt x="0" y="3203"/>
                  </a:lnTo>
                  <a:cubicBezTo>
                    <a:pt x="0" y="3436"/>
                    <a:pt x="167" y="3603"/>
                    <a:pt x="401" y="3603"/>
                  </a:cubicBezTo>
                  <a:lnTo>
                    <a:pt x="1401" y="3603"/>
                  </a:lnTo>
                  <a:cubicBezTo>
                    <a:pt x="1635" y="3603"/>
                    <a:pt x="1802" y="3436"/>
                    <a:pt x="1802" y="3203"/>
                  </a:cubicBezTo>
                  <a:lnTo>
                    <a:pt x="1802" y="434"/>
                  </a:lnTo>
                  <a:cubicBezTo>
                    <a:pt x="1802" y="200"/>
                    <a:pt x="1601" y="0"/>
                    <a:pt x="1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04"/>
            <p:cNvSpPr/>
            <p:nvPr/>
          </p:nvSpPr>
          <p:spPr>
            <a:xfrm>
              <a:off x="5002086" y="3914558"/>
              <a:ext cx="97845" cy="106219"/>
            </a:xfrm>
            <a:custGeom>
              <a:avLst/>
              <a:gdLst/>
              <a:ahLst/>
              <a:cxnLst/>
              <a:rect l="l" t="t" r="r" b="b"/>
              <a:pathLst>
                <a:path w="5071" h="5505" extrusionOk="0">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04"/>
            <p:cNvSpPr/>
            <p:nvPr/>
          </p:nvSpPr>
          <p:spPr>
            <a:xfrm>
              <a:off x="5103136" y="3914558"/>
              <a:ext cx="35426" cy="69520"/>
            </a:xfrm>
            <a:custGeom>
              <a:avLst/>
              <a:gdLst/>
              <a:ahLst/>
              <a:cxnLst/>
              <a:rect l="l" t="t" r="r" b="b"/>
              <a:pathLst>
                <a:path w="1836" h="3603" extrusionOk="0">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04"/>
            <p:cNvSpPr/>
            <p:nvPr/>
          </p:nvSpPr>
          <p:spPr>
            <a:xfrm>
              <a:off x="5234442" y="3908885"/>
              <a:ext cx="127443" cy="75193"/>
            </a:xfrm>
            <a:custGeom>
              <a:avLst/>
              <a:gdLst/>
              <a:ahLst/>
              <a:cxnLst/>
              <a:rect l="l" t="t" r="r" b="b"/>
              <a:pathLst>
                <a:path w="6605" h="3897" extrusionOk="0">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04"/>
            <p:cNvSpPr/>
            <p:nvPr/>
          </p:nvSpPr>
          <p:spPr>
            <a:xfrm>
              <a:off x="5471951" y="3939662"/>
              <a:ext cx="32840" cy="8374"/>
            </a:xfrm>
            <a:custGeom>
              <a:avLst/>
              <a:gdLst/>
              <a:ahLst/>
              <a:cxnLst/>
              <a:rect l="l" t="t" r="r" b="b"/>
              <a:pathLst>
                <a:path w="1702" h="434" extrusionOk="0">
                  <a:moveTo>
                    <a:pt x="0" y="0"/>
                  </a:moveTo>
                  <a:lnTo>
                    <a:pt x="0" y="434"/>
                  </a:lnTo>
                  <a:lnTo>
                    <a:pt x="1701" y="434"/>
                  </a:lnTo>
                  <a:lnTo>
                    <a:pt x="17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04"/>
            <p:cNvSpPr/>
            <p:nvPr/>
          </p:nvSpPr>
          <p:spPr>
            <a:xfrm>
              <a:off x="5471951" y="3951876"/>
              <a:ext cx="32840" cy="8393"/>
            </a:xfrm>
            <a:custGeom>
              <a:avLst/>
              <a:gdLst/>
              <a:ahLst/>
              <a:cxnLst/>
              <a:rect l="l" t="t" r="r" b="b"/>
              <a:pathLst>
                <a:path w="1702" h="435" extrusionOk="0">
                  <a:moveTo>
                    <a:pt x="0" y="1"/>
                  </a:moveTo>
                  <a:lnTo>
                    <a:pt x="0" y="435"/>
                  </a:lnTo>
                  <a:lnTo>
                    <a:pt x="1701" y="435"/>
                  </a:lnTo>
                  <a:lnTo>
                    <a:pt x="17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04"/>
            <p:cNvSpPr/>
            <p:nvPr/>
          </p:nvSpPr>
          <p:spPr>
            <a:xfrm>
              <a:off x="5471951" y="3964766"/>
              <a:ext cx="32840" cy="7737"/>
            </a:xfrm>
            <a:custGeom>
              <a:avLst/>
              <a:gdLst/>
              <a:ahLst/>
              <a:cxnLst/>
              <a:rect l="l" t="t" r="r" b="b"/>
              <a:pathLst>
                <a:path w="1702" h="401" extrusionOk="0">
                  <a:moveTo>
                    <a:pt x="0" y="0"/>
                  </a:moveTo>
                  <a:lnTo>
                    <a:pt x="0" y="400"/>
                  </a:lnTo>
                  <a:lnTo>
                    <a:pt x="1701" y="400"/>
                  </a:lnTo>
                  <a:lnTo>
                    <a:pt x="17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04"/>
            <p:cNvSpPr/>
            <p:nvPr/>
          </p:nvSpPr>
          <p:spPr>
            <a:xfrm>
              <a:off x="5471951" y="3976980"/>
              <a:ext cx="32840" cy="8393"/>
            </a:xfrm>
            <a:custGeom>
              <a:avLst/>
              <a:gdLst/>
              <a:ahLst/>
              <a:cxnLst/>
              <a:rect l="l" t="t" r="r" b="b"/>
              <a:pathLst>
                <a:path w="1702" h="435" extrusionOk="0">
                  <a:moveTo>
                    <a:pt x="0" y="1"/>
                  </a:moveTo>
                  <a:lnTo>
                    <a:pt x="0" y="435"/>
                  </a:lnTo>
                  <a:lnTo>
                    <a:pt x="1701" y="435"/>
                  </a:lnTo>
                  <a:lnTo>
                    <a:pt x="17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04"/>
            <p:cNvSpPr/>
            <p:nvPr/>
          </p:nvSpPr>
          <p:spPr>
            <a:xfrm>
              <a:off x="5524068" y="3939662"/>
              <a:ext cx="44436" cy="44417"/>
            </a:xfrm>
            <a:custGeom>
              <a:avLst/>
              <a:gdLst/>
              <a:ahLst/>
              <a:cxnLst/>
              <a:rect l="l" t="t" r="r" b="b"/>
              <a:pathLst>
                <a:path w="2303" h="2302" extrusionOk="0">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04"/>
            <p:cNvSpPr/>
            <p:nvPr/>
          </p:nvSpPr>
          <p:spPr>
            <a:xfrm>
              <a:off x="5710733" y="3942228"/>
              <a:ext cx="16111" cy="16111"/>
            </a:xfrm>
            <a:custGeom>
              <a:avLst/>
              <a:gdLst/>
              <a:ahLst/>
              <a:cxnLst/>
              <a:rect l="l" t="t" r="r" b="b"/>
              <a:pathLst>
                <a:path w="835" h="835" extrusionOk="0">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04"/>
            <p:cNvSpPr/>
            <p:nvPr/>
          </p:nvSpPr>
          <p:spPr>
            <a:xfrm>
              <a:off x="5744211" y="3942228"/>
              <a:ext cx="16111" cy="16111"/>
            </a:xfrm>
            <a:custGeom>
              <a:avLst/>
              <a:gdLst/>
              <a:ahLst/>
              <a:cxnLst/>
              <a:rect l="l" t="t" r="r" b="b"/>
              <a:pathLst>
                <a:path w="835" h="835" extrusionOk="0">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04"/>
            <p:cNvSpPr/>
            <p:nvPr/>
          </p:nvSpPr>
          <p:spPr>
            <a:xfrm>
              <a:off x="5777032" y="3942228"/>
              <a:ext cx="16111" cy="16111"/>
            </a:xfrm>
            <a:custGeom>
              <a:avLst/>
              <a:gdLst/>
              <a:ahLst/>
              <a:cxnLst/>
              <a:rect l="l" t="t" r="r" b="b"/>
              <a:pathLst>
                <a:path w="835" h="835" extrusionOk="0">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3" name="Google Shape;2463;p104"/>
          <p:cNvSpPr/>
          <p:nvPr/>
        </p:nvSpPr>
        <p:spPr>
          <a:xfrm>
            <a:off x="1354291" y="4019567"/>
            <a:ext cx="3015752" cy="17450"/>
          </a:xfrm>
          <a:custGeom>
            <a:avLst/>
            <a:gdLst/>
            <a:ahLst/>
            <a:cxnLst/>
            <a:rect l="l" t="t" r="r" b="b"/>
            <a:pathLst>
              <a:path w="155712" h="901" extrusionOk="0">
                <a:moveTo>
                  <a:pt x="434" y="0"/>
                </a:moveTo>
                <a:cubicBezTo>
                  <a:pt x="200" y="0"/>
                  <a:pt x="0" y="200"/>
                  <a:pt x="0" y="467"/>
                </a:cubicBezTo>
                <a:cubicBezTo>
                  <a:pt x="0" y="701"/>
                  <a:pt x="200" y="901"/>
                  <a:pt x="434" y="901"/>
                </a:cubicBezTo>
                <a:lnTo>
                  <a:pt x="155278" y="901"/>
                </a:lnTo>
                <a:cubicBezTo>
                  <a:pt x="155511" y="901"/>
                  <a:pt x="155711" y="701"/>
                  <a:pt x="155711" y="467"/>
                </a:cubicBezTo>
                <a:cubicBezTo>
                  <a:pt x="155711" y="200"/>
                  <a:pt x="155511" y="0"/>
                  <a:pt x="155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04"/>
          <p:cNvSpPr/>
          <p:nvPr/>
        </p:nvSpPr>
        <p:spPr>
          <a:xfrm>
            <a:off x="1497592" y="3473634"/>
            <a:ext cx="2728853" cy="17468"/>
          </a:xfrm>
          <a:custGeom>
            <a:avLst/>
            <a:gdLst/>
            <a:ahLst/>
            <a:cxnLst/>
            <a:rect l="l" t="t" r="r" b="b"/>
            <a:pathLst>
              <a:path w="155712" h="901" extrusionOk="0">
                <a:moveTo>
                  <a:pt x="434" y="0"/>
                </a:moveTo>
                <a:cubicBezTo>
                  <a:pt x="200" y="0"/>
                  <a:pt x="0" y="200"/>
                  <a:pt x="0" y="467"/>
                </a:cubicBezTo>
                <a:cubicBezTo>
                  <a:pt x="0" y="701"/>
                  <a:pt x="200" y="901"/>
                  <a:pt x="434" y="901"/>
                </a:cubicBezTo>
                <a:lnTo>
                  <a:pt x="155278" y="901"/>
                </a:lnTo>
                <a:cubicBezTo>
                  <a:pt x="155511" y="901"/>
                  <a:pt x="155711" y="701"/>
                  <a:pt x="155711" y="467"/>
                </a:cubicBezTo>
                <a:cubicBezTo>
                  <a:pt x="155711" y="200"/>
                  <a:pt x="155511" y="0"/>
                  <a:pt x="155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0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Colonialism documentary</a:t>
            </a:r>
            <a:endParaRPr/>
          </a:p>
        </p:txBody>
      </p:sp>
      <p:sp>
        <p:nvSpPr>
          <p:cNvPr id="2466" name="Google Shape;2466;p104"/>
          <p:cNvSpPr/>
          <p:nvPr/>
        </p:nvSpPr>
        <p:spPr>
          <a:xfrm>
            <a:off x="2663434" y="2443678"/>
            <a:ext cx="402636" cy="401706"/>
          </a:xfrm>
          <a:custGeom>
            <a:avLst/>
            <a:gdLst/>
            <a:ahLst/>
            <a:cxnLst/>
            <a:rect l="l" t="t" r="r" b="b"/>
            <a:pathLst>
              <a:path w="14878" h="14845" extrusionOk="0">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04"/>
          <p:cNvSpPr/>
          <p:nvPr/>
        </p:nvSpPr>
        <p:spPr>
          <a:xfrm>
            <a:off x="1497592" y="3473636"/>
            <a:ext cx="676569" cy="17468"/>
          </a:xfrm>
          <a:custGeom>
            <a:avLst/>
            <a:gdLst/>
            <a:ahLst/>
            <a:cxnLst/>
            <a:rect l="l" t="t" r="r" b="b"/>
            <a:pathLst>
              <a:path w="155712" h="901" extrusionOk="0">
                <a:moveTo>
                  <a:pt x="434" y="0"/>
                </a:moveTo>
                <a:cubicBezTo>
                  <a:pt x="200" y="0"/>
                  <a:pt x="0" y="200"/>
                  <a:pt x="0" y="467"/>
                </a:cubicBezTo>
                <a:cubicBezTo>
                  <a:pt x="0" y="701"/>
                  <a:pt x="200" y="901"/>
                  <a:pt x="434" y="901"/>
                </a:cubicBezTo>
                <a:lnTo>
                  <a:pt x="155278" y="901"/>
                </a:lnTo>
                <a:cubicBezTo>
                  <a:pt x="155511" y="901"/>
                  <a:pt x="155711" y="701"/>
                  <a:pt x="155711" y="467"/>
                </a:cubicBezTo>
                <a:cubicBezTo>
                  <a:pt x="155711" y="200"/>
                  <a:pt x="155511" y="0"/>
                  <a:pt x="155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04"/>
          <p:cNvSpPr txBox="1">
            <a:spLocks noGrp="1"/>
          </p:cNvSpPr>
          <p:nvPr>
            <p:ph type="title" idx="2"/>
          </p:nvPr>
        </p:nvSpPr>
        <p:spPr>
          <a:xfrm>
            <a:off x="5044850" y="1837225"/>
            <a:ext cx="2742600" cy="48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France, 1945</a:t>
            </a:r>
            <a:endParaRPr/>
          </a:p>
        </p:txBody>
      </p:sp>
      <p:sp>
        <p:nvSpPr>
          <p:cNvPr id="2469" name="Google Shape;2469;p104"/>
          <p:cNvSpPr txBox="1">
            <a:spLocks noGrp="1"/>
          </p:cNvSpPr>
          <p:nvPr>
            <p:ph type="subTitle" idx="1"/>
          </p:nvPr>
        </p:nvSpPr>
        <p:spPr>
          <a:xfrm>
            <a:off x="5044850" y="2477276"/>
            <a:ext cx="2742600" cy="1319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Right click on it and then choose "Replace image" so you can add yours</a:t>
            </a:r>
            <a:endParaRPr/>
          </a:p>
        </p:txBody>
      </p:sp>
      <p:pic>
        <p:nvPicPr>
          <p:cNvPr id="2470" name="Google Shape;2470;p104"/>
          <p:cNvPicPr preferRelativeResize="0"/>
          <p:nvPr/>
        </p:nvPicPr>
        <p:blipFill>
          <a:blip r:embed="rId4">
            <a:alphaModFix amt="41000"/>
          </a:blip>
          <a:stretch>
            <a:fillRect/>
          </a:stretch>
        </p:blipFill>
        <p:spPr>
          <a:xfrm rot="1146182">
            <a:off x="4816773" y="4288097"/>
            <a:ext cx="6700175" cy="434001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447"/>
                                        </p:tgtEl>
                                        <p:attrNameLst>
                                          <p:attrName>style.visibility</p:attrName>
                                        </p:attrNameLst>
                                      </p:cBhvr>
                                      <p:to>
                                        <p:strVal val="visible"/>
                                      </p:to>
                                    </p:set>
                                    <p:animEffect transition="in" filter="fade">
                                      <p:cBhvr>
                                        <p:cTn id="7" dur="1000"/>
                                        <p:tgtEl>
                                          <p:spTgt spid="2447"/>
                                        </p:tgtEl>
                                      </p:cBhvr>
                                    </p:animEffect>
                                  </p:childTnLst>
                                </p:cTn>
                              </p:par>
                              <p:par>
                                <p:cTn id="8" presetID="10" presetClass="entr" presetSubtype="0" fill="hold" nodeType="withEffect">
                                  <p:stCondLst>
                                    <p:cond delay="0"/>
                                  </p:stCondLst>
                                  <p:childTnLst>
                                    <p:set>
                                      <p:cBhvr>
                                        <p:cTn id="9" dur="1" fill="hold">
                                          <p:stCondLst>
                                            <p:cond delay="0"/>
                                          </p:stCondLst>
                                        </p:cTn>
                                        <p:tgtEl>
                                          <p:spTgt spid="2448"/>
                                        </p:tgtEl>
                                        <p:attrNameLst>
                                          <p:attrName>style.visibility</p:attrName>
                                        </p:attrNameLst>
                                      </p:cBhvr>
                                      <p:to>
                                        <p:strVal val="visible"/>
                                      </p:to>
                                    </p:set>
                                    <p:animEffect transition="in" filter="fade">
                                      <p:cBhvr>
                                        <p:cTn id="10" dur="1000"/>
                                        <p:tgtEl>
                                          <p:spTgt spid="2448"/>
                                        </p:tgtEl>
                                      </p:cBhvr>
                                    </p:animEffect>
                                  </p:childTnLst>
                                </p:cTn>
                              </p:par>
                              <p:par>
                                <p:cTn id="11" presetID="10" presetClass="entr" presetSubtype="0" fill="hold" nodeType="withEffect">
                                  <p:stCondLst>
                                    <p:cond delay="0"/>
                                  </p:stCondLst>
                                  <p:childTnLst>
                                    <p:set>
                                      <p:cBhvr>
                                        <p:cTn id="12" dur="1" fill="hold">
                                          <p:stCondLst>
                                            <p:cond delay="0"/>
                                          </p:stCondLst>
                                        </p:cTn>
                                        <p:tgtEl>
                                          <p:spTgt spid="2449"/>
                                        </p:tgtEl>
                                        <p:attrNameLst>
                                          <p:attrName>style.visibility</p:attrName>
                                        </p:attrNameLst>
                                      </p:cBhvr>
                                      <p:to>
                                        <p:strVal val="visible"/>
                                      </p:to>
                                    </p:set>
                                    <p:animEffect transition="in" filter="fade">
                                      <p:cBhvr>
                                        <p:cTn id="13" dur="1000"/>
                                        <p:tgtEl>
                                          <p:spTgt spid="2449"/>
                                        </p:tgtEl>
                                      </p:cBhvr>
                                    </p:animEffect>
                                  </p:childTnLst>
                                </p:cTn>
                              </p:par>
                              <p:par>
                                <p:cTn id="14" presetID="10" presetClass="entr" presetSubtype="0" fill="hold" nodeType="withEffect">
                                  <p:stCondLst>
                                    <p:cond delay="0"/>
                                  </p:stCondLst>
                                  <p:childTnLst>
                                    <p:set>
                                      <p:cBhvr>
                                        <p:cTn id="15" dur="1" fill="hold">
                                          <p:stCondLst>
                                            <p:cond delay="0"/>
                                          </p:stCondLst>
                                        </p:cTn>
                                        <p:tgtEl>
                                          <p:spTgt spid="2463"/>
                                        </p:tgtEl>
                                        <p:attrNameLst>
                                          <p:attrName>style.visibility</p:attrName>
                                        </p:attrNameLst>
                                      </p:cBhvr>
                                      <p:to>
                                        <p:strVal val="visible"/>
                                      </p:to>
                                    </p:set>
                                    <p:animEffect transition="in" filter="fade">
                                      <p:cBhvr>
                                        <p:cTn id="16" dur="1000"/>
                                        <p:tgtEl>
                                          <p:spTgt spid="2463"/>
                                        </p:tgtEl>
                                      </p:cBhvr>
                                    </p:animEffect>
                                  </p:childTnLst>
                                </p:cTn>
                              </p:par>
                              <p:par>
                                <p:cTn id="17" presetID="10" presetClass="entr" presetSubtype="0" fill="hold" nodeType="withEffect">
                                  <p:stCondLst>
                                    <p:cond delay="0"/>
                                  </p:stCondLst>
                                  <p:childTnLst>
                                    <p:set>
                                      <p:cBhvr>
                                        <p:cTn id="18" dur="1" fill="hold">
                                          <p:stCondLst>
                                            <p:cond delay="0"/>
                                          </p:stCondLst>
                                        </p:cTn>
                                        <p:tgtEl>
                                          <p:spTgt spid="2464"/>
                                        </p:tgtEl>
                                        <p:attrNameLst>
                                          <p:attrName>style.visibility</p:attrName>
                                        </p:attrNameLst>
                                      </p:cBhvr>
                                      <p:to>
                                        <p:strVal val="visible"/>
                                      </p:to>
                                    </p:set>
                                    <p:animEffect transition="in" filter="fade">
                                      <p:cBhvr>
                                        <p:cTn id="19" dur="1000"/>
                                        <p:tgtEl>
                                          <p:spTgt spid="2464"/>
                                        </p:tgtEl>
                                      </p:cBhvr>
                                    </p:animEffect>
                                  </p:childTnLst>
                                </p:cTn>
                              </p:par>
                              <p:par>
                                <p:cTn id="20" presetID="10" presetClass="entr" presetSubtype="0" fill="hold" nodeType="withEffect">
                                  <p:stCondLst>
                                    <p:cond delay="0"/>
                                  </p:stCondLst>
                                  <p:childTnLst>
                                    <p:set>
                                      <p:cBhvr>
                                        <p:cTn id="21" dur="1" fill="hold">
                                          <p:stCondLst>
                                            <p:cond delay="0"/>
                                          </p:stCondLst>
                                        </p:cTn>
                                        <p:tgtEl>
                                          <p:spTgt spid="2466"/>
                                        </p:tgtEl>
                                        <p:attrNameLst>
                                          <p:attrName>style.visibility</p:attrName>
                                        </p:attrNameLst>
                                      </p:cBhvr>
                                      <p:to>
                                        <p:strVal val="visible"/>
                                      </p:to>
                                    </p:set>
                                    <p:animEffect transition="in" filter="fade">
                                      <p:cBhvr>
                                        <p:cTn id="22" dur="1000"/>
                                        <p:tgtEl>
                                          <p:spTgt spid="2466"/>
                                        </p:tgtEl>
                                      </p:cBhvr>
                                    </p:animEffect>
                                  </p:childTnLst>
                                </p:cTn>
                              </p:par>
                              <p:par>
                                <p:cTn id="23" presetID="10" presetClass="entr" presetSubtype="0" fill="hold" nodeType="withEffect">
                                  <p:stCondLst>
                                    <p:cond delay="0"/>
                                  </p:stCondLst>
                                  <p:childTnLst>
                                    <p:set>
                                      <p:cBhvr>
                                        <p:cTn id="24" dur="1" fill="hold">
                                          <p:stCondLst>
                                            <p:cond delay="0"/>
                                          </p:stCondLst>
                                        </p:cTn>
                                        <p:tgtEl>
                                          <p:spTgt spid="2467"/>
                                        </p:tgtEl>
                                        <p:attrNameLst>
                                          <p:attrName>style.visibility</p:attrName>
                                        </p:attrNameLst>
                                      </p:cBhvr>
                                      <p:to>
                                        <p:strVal val="visible"/>
                                      </p:to>
                                    </p:set>
                                    <p:animEffect transition="in" filter="fade">
                                      <p:cBhvr>
                                        <p:cTn id="25" dur="1000"/>
                                        <p:tgtEl>
                                          <p:spTgt spid="2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474"/>
        <p:cNvGrpSpPr/>
        <p:nvPr/>
      </p:nvGrpSpPr>
      <p:grpSpPr>
        <a:xfrm>
          <a:off x="0" y="0"/>
          <a:ext cx="0" cy="0"/>
          <a:chOff x="0" y="0"/>
          <a:chExt cx="0" cy="0"/>
        </a:xfrm>
      </p:grpSpPr>
      <p:sp>
        <p:nvSpPr>
          <p:cNvPr id="2475" name="Google Shape;2475;p105"/>
          <p:cNvSpPr txBox="1">
            <a:spLocks noGrp="1"/>
          </p:cNvSpPr>
          <p:nvPr>
            <p:ph type="body" idx="1"/>
          </p:nvPr>
        </p:nvSpPr>
        <p:spPr>
          <a:xfrm>
            <a:off x="1221500" y="2981450"/>
            <a:ext cx="3303000" cy="1503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Font typeface="Open Sans"/>
              <a:buChar char="●"/>
            </a:pPr>
            <a:r>
              <a:rPr lang="en"/>
              <a:t>You can describe what the user should do here</a:t>
            </a:r>
            <a:endParaRPr/>
          </a:p>
          <a:p>
            <a:pPr marL="457200" lvl="0" indent="-317500" algn="l" rtl="0">
              <a:spcBef>
                <a:spcPts val="0"/>
              </a:spcBef>
              <a:spcAft>
                <a:spcPts val="0"/>
              </a:spcAft>
              <a:buSzPts val="1400"/>
              <a:buFont typeface="Open Sans"/>
              <a:buChar char="●"/>
            </a:pPr>
            <a:r>
              <a:rPr lang="en"/>
              <a:t>You can describe what the user should do here</a:t>
            </a:r>
            <a:endParaRPr/>
          </a:p>
          <a:p>
            <a:pPr marL="457200" lvl="0" indent="-317500" algn="l" rtl="0">
              <a:spcBef>
                <a:spcPts val="0"/>
              </a:spcBef>
              <a:spcAft>
                <a:spcPts val="0"/>
              </a:spcAft>
              <a:buSzPts val="1400"/>
              <a:buFont typeface="Open Sans"/>
              <a:buChar char="●"/>
            </a:pPr>
            <a:r>
              <a:rPr lang="en"/>
              <a:t>You can describe what the user should do here</a:t>
            </a:r>
            <a:endParaRPr/>
          </a:p>
          <a:p>
            <a:pPr marL="0" lvl="0" indent="0" algn="l" rtl="0">
              <a:spcBef>
                <a:spcPts val="0"/>
              </a:spcBef>
              <a:spcAft>
                <a:spcPts val="1600"/>
              </a:spcAft>
              <a:buNone/>
            </a:pPr>
            <a:endParaRPr/>
          </a:p>
        </p:txBody>
      </p:sp>
      <p:sp>
        <p:nvSpPr>
          <p:cNvPr id="2476" name="Google Shape;2476;p105"/>
          <p:cNvSpPr txBox="1">
            <a:spLocks noGrp="1"/>
          </p:cNvSpPr>
          <p:nvPr>
            <p:ph type="body" idx="2"/>
          </p:nvPr>
        </p:nvSpPr>
        <p:spPr>
          <a:xfrm>
            <a:off x="4619350" y="2981450"/>
            <a:ext cx="3303000" cy="1503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Font typeface="Open Sans"/>
              <a:buChar char="●"/>
            </a:pPr>
            <a:r>
              <a:rPr lang="en"/>
              <a:t>You can describe what the user shouldn’t do here</a:t>
            </a:r>
            <a:endParaRPr/>
          </a:p>
          <a:p>
            <a:pPr marL="457200" lvl="0" indent="-317500" algn="l" rtl="0">
              <a:spcBef>
                <a:spcPts val="0"/>
              </a:spcBef>
              <a:spcAft>
                <a:spcPts val="0"/>
              </a:spcAft>
              <a:buSzPts val="1400"/>
              <a:buFont typeface="Open Sans"/>
              <a:buChar char="●"/>
            </a:pPr>
            <a:r>
              <a:rPr lang="en"/>
              <a:t>You can describe what the user shouldn’t do here</a:t>
            </a:r>
            <a:endParaRPr/>
          </a:p>
          <a:p>
            <a:pPr marL="457200" lvl="0" indent="-317500" algn="l" rtl="0">
              <a:spcBef>
                <a:spcPts val="0"/>
              </a:spcBef>
              <a:spcAft>
                <a:spcPts val="0"/>
              </a:spcAft>
              <a:buSzPts val="1400"/>
              <a:buFont typeface="Open Sans"/>
              <a:buChar char="●"/>
            </a:pPr>
            <a:r>
              <a:rPr lang="en"/>
              <a:t>You can describe what the user shouldn’t do here</a:t>
            </a:r>
            <a:endParaRPr/>
          </a:p>
          <a:p>
            <a:pPr marL="0" lvl="0" indent="0" algn="l" rtl="0">
              <a:spcBef>
                <a:spcPts val="0"/>
              </a:spcBef>
              <a:spcAft>
                <a:spcPts val="1600"/>
              </a:spcAft>
              <a:buNone/>
            </a:pPr>
            <a:endParaRPr/>
          </a:p>
        </p:txBody>
      </p:sp>
      <p:sp>
        <p:nvSpPr>
          <p:cNvPr id="2477" name="Google Shape;2477;p10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Two main ideas</a:t>
            </a:r>
            <a:endParaRPr/>
          </a:p>
        </p:txBody>
      </p:sp>
      <p:sp>
        <p:nvSpPr>
          <p:cNvPr id="2478" name="Google Shape;2478;p105"/>
          <p:cNvSpPr txBox="1">
            <a:spLocks noGrp="1"/>
          </p:cNvSpPr>
          <p:nvPr>
            <p:ph type="title" idx="3"/>
          </p:nvPr>
        </p:nvSpPr>
        <p:spPr>
          <a:xfrm>
            <a:off x="1221500" y="2417625"/>
            <a:ext cx="33030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Geography</a:t>
            </a:r>
            <a:endParaRPr/>
          </a:p>
        </p:txBody>
      </p:sp>
      <p:sp>
        <p:nvSpPr>
          <p:cNvPr id="2479" name="Google Shape;2479;p105"/>
          <p:cNvSpPr txBox="1">
            <a:spLocks noGrp="1"/>
          </p:cNvSpPr>
          <p:nvPr>
            <p:ph type="title" idx="4"/>
          </p:nvPr>
        </p:nvSpPr>
        <p:spPr>
          <a:xfrm>
            <a:off x="4619201" y="2417625"/>
            <a:ext cx="33033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Colonialism</a:t>
            </a:r>
            <a:endParaRPr/>
          </a:p>
        </p:txBody>
      </p:sp>
      <p:cxnSp>
        <p:nvCxnSpPr>
          <p:cNvPr id="2480" name="Google Shape;2480;p105"/>
          <p:cNvCxnSpPr/>
          <p:nvPr/>
        </p:nvCxnSpPr>
        <p:spPr>
          <a:xfrm>
            <a:off x="2393200" y="2247488"/>
            <a:ext cx="960000" cy="0"/>
          </a:xfrm>
          <a:prstGeom prst="straightConnector1">
            <a:avLst/>
          </a:prstGeom>
          <a:noFill/>
          <a:ln w="9525" cap="flat" cmpd="sng">
            <a:solidFill>
              <a:schemeClr val="dk1"/>
            </a:solidFill>
            <a:prstDash val="solid"/>
            <a:round/>
            <a:headEnd type="none" w="med" len="med"/>
            <a:tailEnd type="none" w="med" len="med"/>
          </a:ln>
        </p:spPr>
      </p:cxnSp>
      <p:cxnSp>
        <p:nvCxnSpPr>
          <p:cNvPr id="2481" name="Google Shape;2481;p105"/>
          <p:cNvCxnSpPr/>
          <p:nvPr/>
        </p:nvCxnSpPr>
        <p:spPr>
          <a:xfrm>
            <a:off x="5790850" y="2247488"/>
            <a:ext cx="960000" cy="0"/>
          </a:xfrm>
          <a:prstGeom prst="straightConnector1">
            <a:avLst/>
          </a:prstGeom>
          <a:noFill/>
          <a:ln w="9525" cap="flat" cmpd="sng">
            <a:solidFill>
              <a:schemeClr val="dk1"/>
            </a:solidFill>
            <a:prstDash val="solid"/>
            <a:round/>
            <a:headEnd type="none" w="med" len="med"/>
            <a:tailEnd type="none" w="med" len="med"/>
          </a:ln>
        </p:spPr>
      </p:cxnSp>
      <p:grpSp>
        <p:nvGrpSpPr>
          <p:cNvPr id="2482" name="Google Shape;2482;p105"/>
          <p:cNvGrpSpPr/>
          <p:nvPr/>
        </p:nvGrpSpPr>
        <p:grpSpPr>
          <a:xfrm>
            <a:off x="2615807" y="1551953"/>
            <a:ext cx="514786" cy="447655"/>
            <a:chOff x="1723675" y="1235400"/>
            <a:chExt cx="502475" cy="436950"/>
          </a:xfrm>
        </p:grpSpPr>
        <p:sp>
          <p:nvSpPr>
            <p:cNvPr id="2483" name="Google Shape;2483;p105"/>
            <p:cNvSpPr/>
            <p:nvPr/>
          </p:nvSpPr>
          <p:spPr>
            <a:xfrm>
              <a:off x="1779650" y="1235400"/>
              <a:ext cx="116075" cy="258100"/>
            </a:xfrm>
            <a:custGeom>
              <a:avLst/>
              <a:gdLst/>
              <a:ahLst/>
              <a:cxnLst/>
              <a:rect l="l" t="t" r="r" b="b"/>
              <a:pathLst>
                <a:path w="4643" h="10324" extrusionOk="0">
                  <a:moveTo>
                    <a:pt x="1038" y="1"/>
                  </a:moveTo>
                  <a:lnTo>
                    <a:pt x="820" y="110"/>
                  </a:lnTo>
                  <a:lnTo>
                    <a:pt x="710" y="328"/>
                  </a:lnTo>
                  <a:lnTo>
                    <a:pt x="601" y="547"/>
                  </a:lnTo>
                  <a:lnTo>
                    <a:pt x="656" y="765"/>
                  </a:lnTo>
                  <a:lnTo>
                    <a:pt x="765" y="984"/>
                  </a:lnTo>
                  <a:lnTo>
                    <a:pt x="929" y="1093"/>
                  </a:lnTo>
                  <a:lnTo>
                    <a:pt x="1147" y="1257"/>
                  </a:lnTo>
                  <a:lnTo>
                    <a:pt x="1366" y="1366"/>
                  </a:lnTo>
                  <a:lnTo>
                    <a:pt x="1693" y="1748"/>
                  </a:lnTo>
                  <a:lnTo>
                    <a:pt x="1912" y="2240"/>
                  </a:lnTo>
                  <a:lnTo>
                    <a:pt x="2076" y="2677"/>
                  </a:lnTo>
                  <a:lnTo>
                    <a:pt x="2130" y="3168"/>
                  </a:lnTo>
                  <a:lnTo>
                    <a:pt x="2185" y="3660"/>
                  </a:lnTo>
                  <a:lnTo>
                    <a:pt x="2240" y="4370"/>
                  </a:lnTo>
                  <a:lnTo>
                    <a:pt x="219" y="6118"/>
                  </a:lnTo>
                  <a:lnTo>
                    <a:pt x="110" y="6227"/>
                  </a:lnTo>
                  <a:lnTo>
                    <a:pt x="55" y="6336"/>
                  </a:lnTo>
                  <a:lnTo>
                    <a:pt x="0" y="6500"/>
                  </a:lnTo>
                  <a:lnTo>
                    <a:pt x="0" y="6664"/>
                  </a:lnTo>
                  <a:lnTo>
                    <a:pt x="874" y="10323"/>
                  </a:lnTo>
                  <a:lnTo>
                    <a:pt x="3004" y="9504"/>
                  </a:lnTo>
                  <a:lnTo>
                    <a:pt x="3769" y="7975"/>
                  </a:lnTo>
                  <a:lnTo>
                    <a:pt x="3386" y="4370"/>
                  </a:lnTo>
                  <a:lnTo>
                    <a:pt x="3496" y="3878"/>
                  </a:lnTo>
                  <a:lnTo>
                    <a:pt x="3660" y="3332"/>
                  </a:lnTo>
                  <a:lnTo>
                    <a:pt x="3769" y="3059"/>
                  </a:lnTo>
                  <a:lnTo>
                    <a:pt x="3933" y="2786"/>
                  </a:lnTo>
                  <a:lnTo>
                    <a:pt x="4151" y="2513"/>
                  </a:lnTo>
                  <a:lnTo>
                    <a:pt x="4370" y="2295"/>
                  </a:lnTo>
                  <a:lnTo>
                    <a:pt x="4533" y="2131"/>
                  </a:lnTo>
                  <a:lnTo>
                    <a:pt x="4643" y="1912"/>
                  </a:lnTo>
                  <a:lnTo>
                    <a:pt x="4588" y="1694"/>
                  </a:lnTo>
                  <a:lnTo>
                    <a:pt x="4533" y="1475"/>
                  </a:lnTo>
                  <a:lnTo>
                    <a:pt x="4315" y="1312"/>
                  </a:lnTo>
                  <a:lnTo>
                    <a:pt x="4151" y="1257"/>
                  </a:lnTo>
                  <a:lnTo>
                    <a:pt x="3878" y="1257"/>
                  </a:lnTo>
                  <a:lnTo>
                    <a:pt x="3714" y="1366"/>
                  </a:lnTo>
                  <a:lnTo>
                    <a:pt x="3332" y="1639"/>
                  </a:lnTo>
                  <a:lnTo>
                    <a:pt x="3059" y="1967"/>
                  </a:lnTo>
                  <a:lnTo>
                    <a:pt x="2840" y="1421"/>
                  </a:lnTo>
                  <a:lnTo>
                    <a:pt x="2458" y="875"/>
                  </a:lnTo>
                  <a:lnTo>
                    <a:pt x="2294" y="656"/>
                  </a:lnTo>
                  <a:lnTo>
                    <a:pt x="2021" y="438"/>
                  </a:lnTo>
                  <a:lnTo>
                    <a:pt x="1803" y="219"/>
                  </a:lnTo>
                  <a:lnTo>
                    <a:pt x="1475" y="55"/>
                  </a:lnTo>
                  <a:lnTo>
                    <a:pt x="1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05"/>
            <p:cNvSpPr/>
            <p:nvPr/>
          </p:nvSpPr>
          <p:spPr>
            <a:xfrm>
              <a:off x="1779650" y="1235400"/>
              <a:ext cx="116075" cy="258100"/>
            </a:xfrm>
            <a:custGeom>
              <a:avLst/>
              <a:gdLst/>
              <a:ahLst/>
              <a:cxnLst/>
              <a:rect l="l" t="t" r="r" b="b"/>
              <a:pathLst>
                <a:path w="4643" h="10324" fill="none" extrusionOk="0">
                  <a:moveTo>
                    <a:pt x="874" y="10323"/>
                  </a:moveTo>
                  <a:lnTo>
                    <a:pt x="3004" y="9504"/>
                  </a:lnTo>
                  <a:lnTo>
                    <a:pt x="3769" y="7975"/>
                  </a:lnTo>
                  <a:lnTo>
                    <a:pt x="3769" y="7975"/>
                  </a:lnTo>
                  <a:lnTo>
                    <a:pt x="3386" y="4370"/>
                  </a:lnTo>
                  <a:lnTo>
                    <a:pt x="3386" y="4370"/>
                  </a:lnTo>
                  <a:lnTo>
                    <a:pt x="3496" y="3878"/>
                  </a:lnTo>
                  <a:lnTo>
                    <a:pt x="3660" y="3332"/>
                  </a:lnTo>
                  <a:lnTo>
                    <a:pt x="3769" y="3059"/>
                  </a:lnTo>
                  <a:lnTo>
                    <a:pt x="3933" y="2786"/>
                  </a:lnTo>
                  <a:lnTo>
                    <a:pt x="4151" y="2513"/>
                  </a:lnTo>
                  <a:lnTo>
                    <a:pt x="4370" y="2295"/>
                  </a:lnTo>
                  <a:lnTo>
                    <a:pt x="4370" y="2295"/>
                  </a:lnTo>
                  <a:lnTo>
                    <a:pt x="4533" y="2131"/>
                  </a:lnTo>
                  <a:lnTo>
                    <a:pt x="4643" y="1912"/>
                  </a:lnTo>
                  <a:lnTo>
                    <a:pt x="4588" y="1694"/>
                  </a:lnTo>
                  <a:lnTo>
                    <a:pt x="4533" y="1475"/>
                  </a:lnTo>
                  <a:lnTo>
                    <a:pt x="4533" y="1475"/>
                  </a:lnTo>
                  <a:lnTo>
                    <a:pt x="4315" y="1312"/>
                  </a:lnTo>
                  <a:lnTo>
                    <a:pt x="4151" y="1257"/>
                  </a:lnTo>
                  <a:lnTo>
                    <a:pt x="3878" y="1257"/>
                  </a:lnTo>
                  <a:lnTo>
                    <a:pt x="3714" y="1366"/>
                  </a:lnTo>
                  <a:lnTo>
                    <a:pt x="3714" y="1366"/>
                  </a:lnTo>
                  <a:lnTo>
                    <a:pt x="3332" y="1639"/>
                  </a:lnTo>
                  <a:lnTo>
                    <a:pt x="3059" y="1967"/>
                  </a:lnTo>
                  <a:lnTo>
                    <a:pt x="3059" y="1967"/>
                  </a:lnTo>
                  <a:lnTo>
                    <a:pt x="2840" y="1421"/>
                  </a:lnTo>
                  <a:lnTo>
                    <a:pt x="2458" y="875"/>
                  </a:lnTo>
                  <a:lnTo>
                    <a:pt x="2294" y="656"/>
                  </a:lnTo>
                  <a:lnTo>
                    <a:pt x="2021" y="438"/>
                  </a:lnTo>
                  <a:lnTo>
                    <a:pt x="1803" y="219"/>
                  </a:lnTo>
                  <a:lnTo>
                    <a:pt x="1475" y="55"/>
                  </a:lnTo>
                  <a:lnTo>
                    <a:pt x="1475" y="55"/>
                  </a:lnTo>
                  <a:lnTo>
                    <a:pt x="1256" y="1"/>
                  </a:lnTo>
                  <a:lnTo>
                    <a:pt x="1038" y="1"/>
                  </a:lnTo>
                  <a:lnTo>
                    <a:pt x="820" y="110"/>
                  </a:lnTo>
                  <a:lnTo>
                    <a:pt x="710" y="328"/>
                  </a:lnTo>
                  <a:lnTo>
                    <a:pt x="710" y="328"/>
                  </a:lnTo>
                  <a:lnTo>
                    <a:pt x="601" y="547"/>
                  </a:lnTo>
                  <a:lnTo>
                    <a:pt x="656" y="765"/>
                  </a:lnTo>
                  <a:lnTo>
                    <a:pt x="765" y="984"/>
                  </a:lnTo>
                  <a:lnTo>
                    <a:pt x="929" y="1093"/>
                  </a:lnTo>
                  <a:lnTo>
                    <a:pt x="929" y="1093"/>
                  </a:lnTo>
                  <a:lnTo>
                    <a:pt x="1147" y="1257"/>
                  </a:lnTo>
                  <a:lnTo>
                    <a:pt x="1366" y="1366"/>
                  </a:lnTo>
                  <a:lnTo>
                    <a:pt x="1693" y="1748"/>
                  </a:lnTo>
                  <a:lnTo>
                    <a:pt x="1912" y="2240"/>
                  </a:lnTo>
                  <a:lnTo>
                    <a:pt x="2076" y="2677"/>
                  </a:lnTo>
                  <a:lnTo>
                    <a:pt x="2130" y="3168"/>
                  </a:lnTo>
                  <a:lnTo>
                    <a:pt x="2185" y="3660"/>
                  </a:lnTo>
                  <a:lnTo>
                    <a:pt x="2240" y="4370"/>
                  </a:lnTo>
                  <a:lnTo>
                    <a:pt x="2240" y="4370"/>
                  </a:lnTo>
                  <a:lnTo>
                    <a:pt x="219" y="6118"/>
                  </a:lnTo>
                  <a:lnTo>
                    <a:pt x="219" y="6118"/>
                  </a:lnTo>
                  <a:lnTo>
                    <a:pt x="110" y="6227"/>
                  </a:lnTo>
                  <a:lnTo>
                    <a:pt x="55" y="6336"/>
                  </a:lnTo>
                  <a:lnTo>
                    <a:pt x="0" y="6500"/>
                  </a:lnTo>
                  <a:lnTo>
                    <a:pt x="0" y="6664"/>
                  </a:lnTo>
                  <a:lnTo>
                    <a:pt x="874" y="103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05"/>
            <p:cNvSpPr/>
            <p:nvPr/>
          </p:nvSpPr>
          <p:spPr>
            <a:xfrm>
              <a:off x="1801500" y="14934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05"/>
            <p:cNvSpPr/>
            <p:nvPr/>
          </p:nvSpPr>
          <p:spPr>
            <a:xfrm>
              <a:off x="2074575" y="1242225"/>
              <a:ext cx="118800" cy="195275"/>
            </a:xfrm>
            <a:custGeom>
              <a:avLst/>
              <a:gdLst/>
              <a:ahLst/>
              <a:cxnLst/>
              <a:rect l="l" t="t" r="r" b="b"/>
              <a:pathLst>
                <a:path w="4752" h="7811" extrusionOk="0">
                  <a:moveTo>
                    <a:pt x="4151" y="1"/>
                  </a:moveTo>
                  <a:lnTo>
                    <a:pt x="3933" y="110"/>
                  </a:lnTo>
                  <a:lnTo>
                    <a:pt x="3605" y="274"/>
                  </a:lnTo>
                  <a:lnTo>
                    <a:pt x="3332" y="438"/>
                  </a:lnTo>
                  <a:lnTo>
                    <a:pt x="3113" y="656"/>
                  </a:lnTo>
                  <a:lnTo>
                    <a:pt x="2895" y="929"/>
                  </a:lnTo>
                  <a:lnTo>
                    <a:pt x="2567" y="1475"/>
                  </a:lnTo>
                  <a:lnTo>
                    <a:pt x="2349" y="2022"/>
                  </a:lnTo>
                  <a:lnTo>
                    <a:pt x="2021" y="1694"/>
                  </a:lnTo>
                  <a:lnTo>
                    <a:pt x="1693" y="1421"/>
                  </a:lnTo>
                  <a:lnTo>
                    <a:pt x="1475" y="1312"/>
                  </a:lnTo>
                  <a:lnTo>
                    <a:pt x="1256" y="1312"/>
                  </a:lnTo>
                  <a:lnTo>
                    <a:pt x="1038" y="1366"/>
                  </a:lnTo>
                  <a:lnTo>
                    <a:pt x="874" y="1530"/>
                  </a:lnTo>
                  <a:lnTo>
                    <a:pt x="765" y="1749"/>
                  </a:lnTo>
                  <a:lnTo>
                    <a:pt x="765" y="1967"/>
                  </a:lnTo>
                  <a:lnTo>
                    <a:pt x="820" y="2185"/>
                  </a:lnTo>
                  <a:lnTo>
                    <a:pt x="983" y="2349"/>
                  </a:lnTo>
                  <a:lnTo>
                    <a:pt x="1202" y="2513"/>
                  </a:lnTo>
                  <a:lnTo>
                    <a:pt x="1366" y="2677"/>
                  </a:lnTo>
                  <a:lnTo>
                    <a:pt x="1639" y="3114"/>
                  </a:lnTo>
                  <a:lnTo>
                    <a:pt x="1803" y="3551"/>
                  </a:lnTo>
                  <a:lnTo>
                    <a:pt x="1912" y="3988"/>
                  </a:lnTo>
                  <a:lnTo>
                    <a:pt x="0" y="3551"/>
                  </a:lnTo>
                  <a:lnTo>
                    <a:pt x="328" y="5899"/>
                  </a:lnTo>
                  <a:lnTo>
                    <a:pt x="3223" y="7811"/>
                  </a:lnTo>
                  <a:lnTo>
                    <a:pt x="3168" y="4425"/>
                  </a:lnTo>
                  <a:lnTo>
                    <a:pt x="3223" y="3660"/>
                  </a:lnTo>
                  <a:lnTo>
                    <a:pt x="3223" y="3223"/>
                  </a:lnTo>
                  <a:lnTo>
                    <a:pt x="3332" y="2732"/>
                  </a:lnTo>
                  <a:lnTo>
                    <a:pt x="3496" y="2240"/>
                  </a:lnTo>
                  <a:lnTo>
                    <a:pt x="3714" y="1803"/>
                  </a:lnTo>
                  <a:lnTo>
                    <a:pt x="4042" y="1421"/>
                  </a:lnTo>
                  <a:lnTo>
                    <a:pt x="4206" y="1257"/>
                  </a:lnTo>
                  <a:lnTo>
                    <a:pt x="4424" y="1148"/>
                  </a:lnTo>
                  <a:lnTo>
                    <a:pt x="4643" y="984"/>
                  </a:lnTo>
                  <a:lnTo>
                    <a:pt x="4752" y="820"/>
                  </a:lnTo>
                  <a:lnTo>
                    <a:pt x="4752" y="602"/>
                  </a:lnTo>
                  <a:lnTo>
                    <a:pt x="4697" y="329"/>
                  </a:lnTo>
                  <a:lnTo>
                    <a:pt x="4588" y="165"/>
                  </a:lnTo>
                  <a:lnTo>
                    <a:pt x="4370" y="55"/>
                  </a:lnTo>
                  <a:lnTo>
                    <a:pt x="4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05"/>
            <p:cNvSpPr/>
            <p:nvPr/>
          </p:nvSpPr>
          <p:spPr>
            <a:xfrm>
              <a:off x="2074575" y="1242225"/>
              <a:ext cx="118800" cy="195275"/>
            </a:xfrm>
            <a:custGeom>
              <a:avLst/>
              <a:gdLst/>
              <a:ahLst/>
              <a:cxnLst/>
              <a:rect l="l" t="t" r="r" b="b"/>
              <a:pathLst>
                <a:path w="4752" h="7811" fill="none" extrusionOk="0">
                  <a:moveTo>
                    <a:pt x="328" y="5899"/>
                  </a:moveTo>
                  <a:lnTo>
                    <a:pt x="3223" y="7811"/>
                  </a:lnTo>
                  <a:lnTo>
                    <a:pt x="3223" y="7811"/>
                  </a:lnTo>
                  <a:lnTo>
                    <a:pt x="3168" y="4425"/>
                  </a:lnTo>
                  <a:lnTo>
                    <a:pt x="3168" y="4425"/>
                  </a:lnTo>
                  <a:lnTo>
                    <a:pt x="3223" y="3660"/>
                  </a:lnTo>
                  <a:lnTo>
                    <a:pt x="3223" y="3223"/>
                  </a:lnTo>
                  <a:lnTo>
                    <a:pt x="3332" y="2732"/>
                  </a:lnTo>
                  <a:lnTo>
                    <a:pt x="3496" y="2240"/>
                  </a:lnTo>
                  <a:lnTo>
                    <a:pt x="3714" y="1803"/>
                  </a:lnTo>
                  <a:lnTo>
                    <a:pt x="4042" y="1421"/>
                  </a:lnTo>
                  <a:lnTo>
                    <a:pt x="4206" y="1257"/>
                  </a:lnTo>
                  <a:lnTo>
                    <a:pt x="4424" y="1148"/>
                  </a:lnTo>
                  <a:lnTo>
                    <a:pt x="4424" y="1148"/>
                  </a:lnTo>
                  <a:lnTo>
                    <a:pt x="4643" y="984"/>
                  </a:lnTo>
                  <a:lnTo>
                    <a:pt x="4752" y="820"/>
                  </a:lnTo>
                  <a:lnTo>
                    <a:pt x="4752" y="602"/>
                  </a:lnTo>
                  <a:lnTo>
                    <a:pt x="4697" y="329"/>
                  </a:lnTo>
                  <a:lnTo>
                    <a:pt x="4697" y="329"/>
                  </a:lnTo>
                  <a:lnTo>
                    <a:pt x="4588" y="165"/>
                  </a:lnTo>
                  <a:lnTo>
                    <a:pt x="4370" y="55"/>
                  </a:lnTo>
                  <a:lnTo>
                    <a:pt x="4151" y="1"/>
                  </a:lnTo>
                  <a:lnTo>
                    <a:pt x="3933" y="110"/>
                  </a:lnTo>
                  <a:lnTo>
                    <a:pt x="3933" y="110"/>
                  </a:lnTo>
                  <a:lnTo>
                    <a:pt x="3605" y="274"/>
                  </a:lnTo>
                  <a:lnTo>
                    <a:pt x="3332" y="438"/>
                  </a:lnTo>
                  <a:lnTo>
                    <a:pt x="3113" y="656"/>
                  </a:lnTo>
                  <a:lnTo>
                    <a:pt x="2895" y="929"/>
                  </a:lnTo>
                  <a:lnTo>
                    <a:pt x="2567" y="1475"/>
                  </a:lnTo>
                  <a:lnTo>
                    <a:pt x="2349" y="2022"/>
                  </a:lnTo>
                  <a:lnTo>
                    <a:pt x="2349" y="2022"/>
                  </a:lnTo>
                  <a:lnTo>
                    <a:pt x="2021" y="1694"/>
                  </a:lnTo>
                  <a:lnTo>
                    <a:pt x="1693" y="1421"/>
                  </a:lnTo>
                  <a:lnTo>
                    <a:pt x="1693" y="1421"/>
                  </a:lnTo>
                  <a:lnTo>
                    <a:pt x="1475" y="1312"/>
                  </a:lnTo>
                  <a:lnTo>
                    <a:pt x="1256" y="1312"/>
                  </a:lnTo>
                  <a:lnTo>
                    <a:pt x="1038" y="1366"/>
                  </a:lnTo>
                  <a:lnTo>
                    <a:pt x="874" y="1530"/>
                  </a:lnTo>
                  <a:lnTo>
                    <a:pt x="874" y="1530"/>
                  </a:lnTo>
                  <a:lnTo>
                    <a:pt x="765" y="1749"/>
                  </a:lnTo>
                  <a:lnTo>
                    <a:pt x="765" y="1967"/>
                  </a:lnTo>
                  <a:lnTo>
                    <a:pt x="820" y="2185"/>
                  </a:lnTo>
                  <a:lnTo>
                    <a:pt x="983" y="2349"/>
                  </a:lnTo>
                  <a:lnTo>
                    <a:pt x="983" y="2349"/>
                  </a:lnTo>
                  <a:lnTo>
                    <a:pt x="1202" y="2513"/>
                  </a:lnTo>
                  <a:lnTo>
                    <a:pt x="1366" y="2677"/>
                  </a:lnTo>
                  <a:lnTo>
                    <a:pt x="1639" y="3114"/>
                  </a:lnTo>
                  <a:lnTo>
                    <a:pt x="1803" y="3551"/>
                  </a:lnTo>
                  <a:lnTo>
                    <a:pt x="1912" y="3988"/>
                  </a:lnTo>
                  <a:lnTo>
                    <a:pt x="0" y="3551"/>
                  </a:lnTo>
                  <a:lnTo>
                    <a:pt x="328" y="58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05"/>
            <p:cNvSpPr/>
            <p:nvPr/>
          </p:nvSpPr>
          <p:spPr>
            <a:xfrm>
              <a:off x="2082750" y="1389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05"/>
            <p:cNvSpPr/>
            <p:nvPr/>
          </p:nvSpPr>
          <p:spPr>
            <a:xfrm>
              <a:off x="1723675" y="1281825"/>
              <a:ext cx="502475" cy="390525"/>
            </a:xfrm>
            <a:custGeom>
              <a:avLst/>
              <a:gdLst/>
              <a:ahLst/>
              <a:cxnLst/>
              <a:rect l="l" t="t" r="r" b="b"/>
              <a:pathLst>
                <a:path w="20099" h="15621" extrusionOk="0">
                  <a:moveTo>
                    <a:pt x="8793" y="6937"/>
                  </a:moveTo>
                  <a:lnTo>
                    <a:pt x="9012" y="6991"/>
                  </a:lnTo>
                  <a:lnTo>
                    <a:pt x="9230" y="7101"/>
                  </a:lnTo>
                  <a:lnTo>
                    <a:pt x="9339" y="7265"/>
                  </a:lnTo>
                  <a:lnTo>
                    <a:pt x="9394" y="7538"/>
                  </a:lnTo>
                  <a:lnTo>
                    <a:pt x="9339" y="7756"/>
                  </a:lnTo>
                  <a:lnTo>
                    <a:pt x="9230" y="7920"/>
                  </a:lnTo>
                  <a:lnTo>
                    <a:pt x="8520" y="8575"/>
                  </a:lnTo>
                  <a:lnTo>
                    <a:pt x="8739" y="9012"/>
                  </a:lnTo>
                  <a:lnTo>
                    <a:pt x="9175" y="8903"/>
                  </a:lnTo>
                  <a:lnTo>
                    <a:pt x="9612" y="8848"/>
                  </a:lnTo>
                  <a:lnTo>
                    <a:pt x="10049" y="8794"/>
                  </a:lnTo>
                  <a:lnTo>
                    <a:pt x="10541" y="8848"/>
                  </a:lnTo>
                  <a:lnTo>
                    <a:pt x="10923" y="8903"/>
                  </a:lnTo>
                  <a:lnTo>
                    <a:pt x="11360" y="9012"/>
                  </a:lnTo>
                  <a:lnTo>
                    <a:pt x="11797" y="9176"/>
                  </a:lnTo>
                  <a:lnTo>
                    <a:pt x="12179" y="9340"/>
                  </a:lnTo>
                  <a:lnTo>
                    <a:pt x="12562" y="9613"/>
                  </a:lnTo>
                  <a:lnTo>
                    <a:pt x="12889" y="9831"/>
                  </a:lnTo>
                  <a:lnTo>
                    <a:pt x="13217" y="10159"/>
                  </a:lnTo>
                  <a:lnTo>
                    <a:pt x="13490" y="10487"/>
                  </a:lnTo>
                  <a:lnTo>
                    <a:pt x="13763" y="10869"/>
                  </a:lnTo>
                  <a:lnTo>
                    <a:pt x="13982" y="11251"/>
                  </a:lnTo>
                  <a:lnTo>
                    <a:pt x="14146" y="11634"/>
                  </a:lnTo>
                  <a:lnTo>
                    <a:pt x="14255" y="12071"/>
                  </a:lnTo>
                  <a:lnTo>
                    <a:pt x="15183" y="12289"/>
                  </a:lnTo>
                  <a:lnTo>
                    <a:pt x="15402" y="12344"/>
                  </a:lnTo>
                  <a:lnTo>
                    <a:pt x="15566" y="12508"/>
                  </a:lnTo>
                  <a:lnTo>
                    <a:pt x="15675" y="12726"/>
                  </a:lnTo>
                  <a:lnTo>
                    <a:pt x="15675" y="12945"/>
                  </a:lnTo>
                  <a:lnTo>
                    <a:pt x="15566" y="13163"/>
                  </a:lnTo>
                  <a:lnTo>
                    <a:pt x="15456" y="13327"/>
                  </a:lnTo>
                  <a:lnTo>
                    <a:pt x="15292" y="13382"/>
                  </a:lnTo>
                  <a:lnTo>
                    <a:pt x="15074" y="13436"/>
                  </a:lnTo>
                  <a:lnTo>
                    <a:pt x="14419" y="13327"/>
                  </a:lnTo>
                  <a:lnTo>
                    <a:pt x="14419" y="14474"/>
                  </a:lnTo>
                  <a:lnTo>
                    <a:pt x="13217" y="14474"/>
                  </a:lnTo>
                  <a:lnTo>
                    <a:pt x="13217" y="13163"/>
                  </a:lnTo>
                  <a:lnTo>
                    <a:pt x="13217" y="12835"/>
                  </a:lnTo>
                  <a:lnTo>
                    <a:pt x="13162" y="12508"/>
                  </a:lnTo>
                  <a:lnTo>
                    <a:pt x="12999" y="11907"/>
                  </a:lnTo>
                  <a:lnTo>
                    <a:pt x="12671" y="11361"/>
                  </a:lnTo>
                  <a:lnTo>
                    <a:pt x="12289" y="10924"/>
                  </a:lnTo>
                  <a:lnTo>
                    <a:pt x="11852" y="10541"/>
                  </a:lnTo>
                  <a:lnTo>
                    <a:pt x="11305" y="10214"/>
                  </a:lnTo>
                  <a:lnTo>
                    <a:pt x="10705" y="10050"/>
                  </a:lnTo>
                  <a:lnTo>
                    <a:pt x="10377" y="9995"/>
                  </a:lnTo>
                  <a:lnTo>
                    <a:pt x="9722" y="9995"/>
                  </a:lnTo>
                  <a:lnTo>
                    <a:pt x="9394" y="10050"/>
                  </a:lnTo>
                  <a:lnTo>
                    <a:pt x="8793" y="10214"/>
                  </a:lnTo>
                  <a:lnTo>
                    <a:pt x="8247" y="10541"/>
                  </a:lnTo>
                  <a:lnTo>
                    <a:pt x="7810" y="10924"/>
                  </a:lnTo>
                  <a:lnTo>
                    <a:pt x="7428" y="11361"/>
                  </a:lnTo>
                  <a:lnTo>
                    <a:pt x="7100" y="11907"/>
                  </a:lnTo>
                  <a:lnTo>
                    <a:pt x="6936" y="12508"/>
                  </a:lnTo>
                  <a:lnTo>
                    <a:pt x="6882" y="12835"/>
                  </a:lnTo>
                  <a:lnTo>
                    <a:pt x="6882" y="13163"/>
                  </a:lnTo>
                  <a:lnTo>
                    <a:pt x="6882" y="14474"/>
                  </a:lnTo>
                  <a:lnTo>
                    <a:pt x="5680" y="14474"/>
                  </a:lnTo>
                  <a:lnTo>
                    <a:pt x="5680" y="13272"/>
                  </a:lnTo>
                  <a:lnTo>
                    <a:pt x="4642" y="13709"/>
                  </a:lnTo>
                  <a:lnTo>
                    <a:pt x="4424" y="13764"/>
                  </a:lnTo>
                  <a:lnTo>
                    <a:pt x="4205" y="13709"/>
                  </a:lnTo>
                  <a:lnTo>
                    <a:pt x="3987" y="13600"/>
                  </a:lnTo>
                  <a:lnTo>
                    <a:pt x="3878" y="13382"/>
                  </a:lnTo>
                  <a:lnTo>
                    <a:pt x="3823" y="13163"/>
                  </a:lnTo>
                  <a:lnTo>
                    <a:pt x="3823" y="12945"/>
                  </a:lnTo>
                  <a:lnTo>
                    <a:pt x="3987" y="12781"/>
                  </a:lnTo>
                  <a:lnTo>
                    <a:pt x="4151" y="12617"/>
                  </a:lnTo>
                  <a:lnTo>
                    <a:pt x="5899" y="11907"/>
                  </a:lnTo>
                  <a:lnTo>
                    <a:pt x="6008" y="11525"/>
                  </a:lnTo>
                  <a:lnTo>
                    <a:pt x="6172" y="11197"/>
                  </a:lnTo>
                  <a:lnTo>
                    <a:pt x="6554" y="10541"/>
                  </a:lnTo>
                  <a:lnTo>
                    <a:pt x="7045" y="9995"/>
                  </a:lnTo>
                  <a:lnTo>
                    <a:pt x="7646" y="9504"/>
                  </a:lnTo>
                  <a:lnTo>
                    <a:pt x="7319" y="8685"/>
                  </a:lnTo>
                  <a:lnTo>
                    <a:pt x="7264" y="8521"/>
                  </a:lnTo>
                  <a:lnTo>
                    <a:pt x="7264" y="8357"/>
                  </a:lnTo>
                  <a:lnTo>
                    <a:pt x="7319" y="8193"/>
                  </a:lnTo>
                  <a:lnTo>
                    <a:pt x="7428" y="8029"/>
                  </a:lnTo>
                  <a:lnTo>
                    <a:pt x="8356" y="7101"/>
                  </a:lnTo>
                  <a:lnTo>
                    <a:pt x="8575" y="6991"/>
                  </a:lnTo>
                  <a:lnTo>
                    <a:pt x="8793" y="6937"/>
                  </a:lnTo>
                  <a:close/>
                  <a:moveTo>
                    <a:pt x="9995" y="1"/>
                  </a:moveTo>
                  <a:lnTo>
                    <a:pt x="9885" y="55"/>
                  </a:lnTo>
                  <a:lnTo>
                    <a:pt x="9722" y="110"/>
                  </a:lnTo>
                  <a:lnTo>
                    <a:pt x="6772" y="2131"/>
                  </a:lnTo>
                  <a:lnTo>
                    <a:pt x="8957" y="2950"/>
                  </a:lnTo>
                  <a:lnTo>
                    <a:pt x="9175" y="3059"/>
                  </a:lnTo>
                  <a:lnTo>
                    <a:pt x="9285" y="3278"/>
                  </a:lnTo>
                  <a:lnTo>
                    <a:pt x="9339" y="3496"/>
                  </a:lnTo>
                  <a:lnTo>
                    <a:pt x="9285" y="3715"/>
                  </a:lnTo>
                  <a:lnTo>
                    <a:pt x="9175" y="3933"/>
                  </a:lnTo>
                  <a:lnTo>
                    <a:pt x="9012" y="4042"/>
                  </a:lnTo>
                  <a:lnTo>
                    <a:pt x="8793" y="4097"/>
                  </a:lnTo>
                  <a:lnTo>
                    <a:pt x="8520" y="4042"/>
                  </a:lnTo>
                  <a:lnTo>
                    <a:pt x="6936" y="3441"/>
                  </a:lnTo>
                  <a:lnTo>
                    <a:pt x="6936" y="3441"/>
                  </a:lnTo>
                  <a:lnTo>
                    <a:pt x="7155" y="6172"/>
                  </a:lnTo>
                  <a:lnTo>
                    <a:pt x="7155" y="6336"/>
                  </a:lnTo>
                  <a:lnTo>
                    <a:pt x="7100" y="6500"/>
                  </a:lnTo>
                  <a:lnTo>
                    <a:pt x="6172" y="8411"/>
                  </a:lnTo>
                  <a:lnTo>
                    <a:pt x="6062" y="8575"/>
                  </a:lnTo>
                  <a:lnTo>
                    <a:pt x="5844" y="8685"/>
                  </a:lnTo>
                  <a:lnTo>
                    <a:pt x="3495" y="9558"/>
                  </a:lnTo>
                  <a:lnTo>
                    <a:pt x="4260" y="10378"/>
                  </a:lnTo>
                  <a:lnTo>
                    <a:pt x="4369" y="10541"/>
                  </a:lnTo>
                  <a:lnTo>
                    <a:pt x="4424" y="10760"/>
                  </a:lnTo>
                  <a:lnTo>
                    <a:pt x="4369" y="10978"/>
                  </a:lnTo>
                  <a:lnTo>
                    <a:pt x="4260" y="11197"/>
                  </a:lnTo>
                  <a:lnTo>
                    <a:pt x="4042" y="11306"/>
                  </a:lnTo>
                  <a:lnTo>
                    <a:pt x="3823" y="11361"/>
                  </a:lnTo>
                  <a:lnTo>
                    <a:pt x="3605" y="11306"/>
                  </a:lnTo>
                  <a:lnTo>
                    <a:pt x="3441" y="11197"/>
                  </a:lnTo>
                  <a:lnTo>
                    <a:pt x="2294" y="10050"/>
                  </a:lnTo>
                  <a:lnTo>
                    <a:pt x="1092" y="14474"/>
                  </a:lnTo>
                  <a:lnTo>
                    <a:pt x="601" y="14474"/>
                  </a:lnTo>
                  <a:lnTo>
                    <a:pt x="382" y="14528"/>
                  </a:lnTo>
                  <a:lnTo>
                    <a:pt x="164" y="14638"/>
                  </a:lnTo>
                  <a:lnTo>
                    <a:pt x="55" y="14802"/>
                  </a:lnTo>
                  <a:lnTo>
                    <a:pt x="0" y="15075"/>
                  </a:lnTo>
                  <a:lnTo>
                    <a:pt x="55" y="15293"/>
                  </a:lnTo>
                  <a:lnTo>
                    <a:pt x="164" y="15457"/>
                  </a:lnTo>
                  <a:lnTo>
                    <a:pt x="382" y="15566"/>
                  </a:lnTo>
                  <a:lnTo>
                    <a:pt x="601" y="15621"/>
                  </a:lnTo>
                  <a:lnTo>
                    <a:pt x="19498" y="15621"/>
                  </a:lnTo>
                  <a:lnTo>
                    <a:pt x="19716" y="15566"/>
                  </a:lnTo>
                  <a:lnTo>
                    <a:pt x="19935" y="15457"/>
                  </a:lnTo>
                  <a:lnTo>
                    <a:pt x="20044" y="15293"/>
                  </a:lnTo>
                  <a:lnTo>
                    <a:pt x="20099" y="15075"/>
                  </a:lnTo>
                  <a:lnTo>
                    <a:pt x="20044" y="14802"/>
                  </a:lnTo>
                  <a:lnTo>
                    <a:pt x="19935" y="14638"/>
                  </a:lnTo>
                  <a:lnTo>
                    <a:pt x="19716" y="14528"/>
                  </a:lnTo>
                  <a:lnTo>
                    <a:pt x="19498" y="14474"/>
                  </a:lnTo>
                  <a:lnTo>
                    <a:pt x="18897" y="14474"/>
                  </a:lnTo>
                  <a:lnTo>
                    <a:pt x="17696" y="11634"/>
                  </a:lnTo>
                  <a:lnTo>
                    <a:pt x="13162" y="8630"/>
                  </a:lnTo>
                  <a:lnTo>
                    <a:pt x="12999" y="8466"/>
                  </a:lnTo>
                  <a:lnTo>
                    <a:pt x="12944" y="8248"/>
                  </a:lnTo>
                  <a:lnTo>
                    <a:pt x="12944" y="8029"/>
                  </a:lnTo>
                  <a:lnTo>
                    <a:pt x="12999" y="7811"/>
                  </a:lnTo>
                  <a:lnTo>
                    <a:pt x="13162" y="7647"/>
                  </a:lnTo>
                  <a:lnTo>
                    <a:pt x="13381" y="7538"/>
                  </a:lnTo>
                  <a:lnTo>
                    <a:pt x="13599" y="7538"/>
                  </a:lnTo>
                  <a:lnTo>
                    <a:pt x="13818" y="7647"/>
                  </a:lnTo>
                  <a:lnTo>
                    <a:pt x="16931" y="9722"/>
                  </a:lnTo>
                  <a:lnTo>
                    <a:pt x="17149" y="7592"/>
                  </a:lnTo>
                  <a:lnTo>
                    <a:pt x="13818" y="5353"/>
                  </a:lnTo>
                  <a:lnTo>
                    <a:pt x="12562" y="6118"/>
                  </a:lnTo>
                  <a:lnTo>
                    <a:pt x="12398" y="6172"/>
                  </a:lnTo>
                  <a:lnTo>
                    <a:pt x="12234" y="6227"/>
                  </a:lnTo>
                  <a:lnTo>
                    <a:pt x="12016" y="6172"/>
                  </a:lnTo>
                  <a:lnTo>
                    <a:pt x="11415" y="5954"/>
                  </a:lnTo>
                  <a:lnTo>
                    <a:pt x="11196" y="5845"/>
                  </a:lnTo>
                  <a:lnTo>
                    <a:pt x="11087" y="5626"/>
                  </a:lnTo>
                  <a:lnTo>
                    <a:pt x="11032" y="5408"/>
                  </a:lnTo>
                  <a:lnTo>
                    <a:pt x="11087" y="5189"/>
                  </a:lnTo>
                  <a:lnTo>
                    <a:pt x="11196" y="4971"/>
                  </a:lnTo>
                  <a:lnTo>
                    <a:pt x="11360" y="4861"/>
                  </a:lnTo>
                  <a:lnTo>
                    <a:pt x="11579" y="4807"/>
                  </a:lnTo>
                  <a:lnTo>
                    <a:pt x="11852" y="4861"/>
                  </a:lnTo>
                  <a:lnTo>
                    <a:pt x="12179" y="4971"/>
                  </a:lnTo>
                  <a:lnTo>
                    <a:pt x="13162" y="4370"/>
                  </a:lnTo>
                  <a:lnTo>
                    <a:pt x="12780" y="1421"/>
                  </a:lnTo>
                  <a:lnTo>
                    <a:pt x="10322" y="110"/>
                  </a:lnTo>
                  <a:lnTo>
                    <a:pt x="101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05"/>
            <p:cNvSpPr/>
            <p:nvPr/>
          </p:nvSpPr>
          <p:spPr>
            <a:xfrm>
              <a:off x="1723675" y="1281825"/>
              <a:ext cx="502475" cy="390525"/>
            </a:xfrm>
            <a:custGeom>
              <a:avLst/>
              <a:gdLst/>
              <a:ahLst/>
              <a:cxnLst/>
              <a:rect l="l" t="t" r="r" b="b"/>
              <a:pathLst>
                <a:path w="20099" h="15621" fill="none" extrusionOk="0">
                  <a:moveTo>
                    <a:pt x="19498" y="14474"/>
                  </a:moveTo>
                  <a:lnTo>
                    <a:pt x="18897" y="14474"/>
                  </a:lnTo>
                  <a:lnTo>
                    <a:pt x="17696" y="11634"/>
                  </a:lnTo>
                  <a:lnTo>
                    <a:pt x="13162" y="8630"/>
                  </a:lnTo>
                  <a:lnTo>
                    <a:pt x="13162" y="8630"/>
                  </a:lnTo>
                  <a:lnTo>
                    <a:pt x="12999" y="8466"/>
                  </a:lnTo>
                  <a:lnTo>
                    <a:pt x="12944" y="8248"/>
                  </a:lnTo>
                  <a:lnTo>
                    <a:pt x="12944" y="8029"/>
                  </a:lnTo>
                  <a:lnTo>
                    <a:pt x="12999" y="7811"/>
                  </a:lnTo>
                  <a:lnTo>
                    <a:pt x="12999" y="7811"/>
                  </a:lnTo>
                  <a:lnTo>
                    <a:pt x="13162" y="7647"/>
                  </a:lnTo>
                  <a:lnTo>
                    <a:pt x="13381" y="7538"/>
                  </a:lnTo>
                  <a:lnTo>
                    <a:pt x="13599" y="7538"/>
                  </a:lnTo>
                  <a:lnTo>
                    <a:pt x="13818" y="7647"/>
                  </a:lnTo>
                  <a:lnTo>
                    <a:pt x="16931" y="9722"/>
                  </a:lnTo>
                  <a:lnTo>
                    <a:pt x="17149" y="7592"/>
                  </a:lnTo>
                  <a:lnTo>
                    <a:pt x="13818" y="5353"/>
                  </a:lnTo>
                  <a:lnTo>
                    <a:pt x="12562" y="6118"/>
                  </a:lnTo>
                  <a:lnTo>
                    <a:pt x="12562" y="6118"/>
                  </a:lnTo>
                  <a:lnTo>
                    <a:pt x="12398" y="6172"/>
                  </a:lnTo>
                  <a:lnTo>
                    <a:pt x="12234" y="6227"/>
                  </a:lnTo>
                  <a:lnTo>
                    <a:pt x="12234" y="6227"/>
                  </a:lnTo>
                  <a:lnTo>
                    <a:pt x="12016" y="6172"/>
                  </a:lnTo>
                  <a:lnTo>
                    <a:pt x="11415" y="5954"/>
                  </a:lnTo>
                  <a:lnTo>
                    <a:pt x="11415" y="5954"/>
                  </a:lnTo>
                  <a:lnTo>
                    <a:pt x="11196" y="5845"/>
                  </a:lnTo>
                  <a:lnTo>
                    <a:pt x="11087" y="5626"/>
                  </a:lnTo>
                  <a:lnTo>
                    <a:pt x="11032" y="5408"/>
                  </a:lnTo>
                  <a:lnTo>
                    <a:pt x="11087" y="5189"/>
                  </a:lnTo>
                  <a:lnTo>
                    <a:pt x="11087" y="5189"/>
                  </a:lnTo>
                  <a:lnTo>
                    <a:pt x="11196" y="4971"/>
                  </a:lnTo>
                  <a:lnTo>
                    <a:pt x="11360" y="4861"/>
                  </a:lnTo>
                  <a:lnTo>
                    <a:pt x="11579" y="4807"/>
                  </a:lnTo>
                  <a:lnTo>
                    <a:pt x="11852" y="4861"/>
                  </a:lnTo>
                  <a:lnTo>
                    <a:pt x="12179" y="4971"/>
                  </a:lnTo>
                  <a:lnTo>
                    <a:pt x="13162" y="4370"/>
                  </a:lnTo>
                  <a:lnTo>
                    <a:pt x="12780" y="1421"/>
                  </a:lnTo>
                  <a:lnTo>
                    <a:pt x="10322" y="110"/>
                  </a:lnTo>
                  <a:lnTo>
                    <a:pt x="10322" y="110"/>
                  </a:lnTo>
                  <a:lnTo>
                    <a:pt x="10159" y="1"/>
                  </a:lnTo>
                  <a:lnTo>
                    <a:pt x="9995" y="1"/>
                  </a:lnTo>
                  <a:lnTo>
                    <a:pt x="9885" y="55"/>
                  </a:lnTo>
                  <a:lnTo>
                    <a:pt x="9722" y="110"/>
                  </a:lnTo>
                  <a:lnTo>
                    <a:pt x="6772" y="2131"/>
                  </a:lnTo>
                  <a:lnTo>
                    <a:pt x="8957" y="2950"/>
                  </a:lnTo>
                  <a:lnTo>
                    <a:pt x="8957" y="2950"/>
                  </a:lnTo>
                  <a:lnTo>
                    <a:pt x="9175" y="3059"/>
                  </a:lnTo>
                  <a:lnTo>
                    <a:pt x="9285" y="3278"/>
                  </a:lnTo>
                  <a:lnTo>
                    <a:pt x="9339" y="3496"/>
                  </a:lnTo>
                  <a:lnTo>
                    <a:pt x="9285" y="3715"/>
                  </a:lnTo>
                  <a:lnTo>
                    <a:pt x="9285" y="3715"/>
                  </a:lnTo>
                  <a:lnTo>
                    <a:pt x="9175" y="3933"/>
                  </a:lnTo>
                  <a:lnTo>
                    <a:pt x="9012" y="4042"/>
                  </a:lnTo>
                  <a:lnTo>
                    <a:pt x="8793" y="4097"/>
                  </a:lnTo>
                  <a:lnTo>
                    <a:pt x="8520" y="4042"/>
                  </a:lnTo>
                  <a:lnTo>
                    <a:pt x="6936" y="3441"/>
                  </a:lnTo>
                  <a:lnTo>
                    <a:pt x="7155" y="6172"/>
                  </a:lnTo>
                  <a:lnTo>
                    <a:pt x="7155" y="6172"/>
                  </a:lnTo>
                  <a:lnTo>
                    <a:pt x="7155" y="6336"/>
                  </a:lnTo>
                  <a:lnTo>
                    <a:pt x="7100" y="6500"/>
                  </a:lnTo>
                  <a:lnTo>
                    <a:pt x="6172" y="8411"/>
                  </a:lnTo>
                  <a:lnTo>
                    <a:pt x="6172" y="8411"/>
                  </a:lnTo>
                  <a:lnTo>
                    <a:pt x="6062" y="8575"/>
                  </a:lnTo>
                  <a:lnTo>
                    <a:pt x="5844" y="8685"/>
                  </a:lnTo>
                  <a:lnTo>
                    <a:pt x="3495" y="9558"/>
                  </a:lnTo>
                  <a:lnTo>
                    <a:pt x="4260" y="10378"/>
                  </a:lnTo>
                  <a:lnTo>
                    <a:pt x="4260" y="10378"/>
                  </a:lnTo>
                  <a:lnTo>
                    <a:pt x="4369" y="10541"/>
                  </a:lnTo>
                  <a:lnTo>
                    <a:pt x="4424" y="10760"/>
                  </a:lnTo>
                  <a:lnTo>
                    <a:pt x="4369" y="10978"/>
                  </a:lnTo>
                  <a:lnTo>
                    <a:pt x="4260" y="11197"/>
                  </a:lnTo>
                  <a:lnTo>
                    <a:pt x="4260" y="11197"/>
                  </a:lnTo>
                  <a:lnTo>
                    <a:pt x="4042" y="11306"/>
                  </a:lnTo>
                  <a:lnTo>
                    <a:pt x="3823" y="11361"/>
                  </a:lnTo>
                  <a:lnTo>
                    <a:pt x="3605" y="11306"/>
                  </a:lnTo>
                  <a:lnTo>
                    <a:pt x="3441" y="11197"/>
                  </a:lnTo>
                  <a:lnTo>
                    <a:pt x="2294" y="10050"/>
                  </a:lnTo>
                  <a:lnTo>
                    <a:pt x="1092" y="14474"/>
                  </a:lnTo>
                  <a:lnTo>
                    <a:pt x="601" y="14474"/>
                  </a:lnTo>
                  <a:lnTo>
                    <a:pt x="601" y="14474"/>
                  </a:lnTo>
                  <a:lnTo>
                    <a:pt x="382" y="14528"/>
                  </a:lnTo>
                  <a:lnTo>
                    <a:pt x="164" y="14638"/>
                  </a:lnTo>
                  <a:lnTo>
                    <a:pt x="55" y="14802"/>
                  </a:lnTo>
                  <a:lnTo>
                    <a:pt x="0" y="15075"/>
                  </a:lnTo>
                  <a:lnTo>
                    <a:pt x="0" y="15075"/>
                  </a:lnTo>
                  <a:lnTo>
                    <a:pt x="55" y="15293"/>
                  </a:lnTo>
                  <a:lnTo>
                    <a:pt x="164" y="15457"/>
                  </a:lnTo>
                  <a:lnTo>
                    <a:pt x="382" y="15566"/>
                  </a:lnTo>
                  <a:lnTo>
                    <a:pt x="601" y="15621"/>
                  </a:lnTo>
                  <a:lnTo>
                    <a:pt x="19498" y="15621"/>
                  </a:lnTo>
                  <a:lnTo>
                    <a:pt x="19498" y="15621"/>
                  </a:lnTo>
                  <a:lnTo>
                    <a:pt x="19716" y="15566"/>
                  </a:lnTo>
                  <a:lnTo>
                    <a:pt x="19935" y="15457"/>
                  </a:lnTo>
                  <a:lnTo>
                    <a:pt x="20044" y="15293"/>
                  </a:lnTo>
                  <a:lnTo>
                    <a:pt x="20099" y="15075"/>
                  </a:lnTo>
                  <a:lnTo>
                    <a:pt x="20099" y="15075"/>
                  </a:lnTo>
                  <a:lnTo>
                    <a:pt x="20044" y="14802"/>
                  </a:lnTo>
                  <a:lnTo>
                    <a:pt x="19935" y="14638"/>
                  </a:lnTo>
                  <a:lnTo>
                    <a:pt x="19716" y="14528"/>
                  </a:lnTo>
                  <a:lnTo>
                    <a:pt x="19498" y="14474"/>
                  </a:lnTo>
                  <a:lnTo>
                    <a:pt x="19498" y="144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05"/>
            <p:cNvSpPr/>
            <p:nvPr/>
          </p:nvSpPr>
          <p:spPr>
            <a:xfrm>
              <a:off x="1819250" y="1455225"/>
              <a:ext cx="296300" cy="188450"/>
            </a:xfrm>
            <a:custGeom>
              <a:avLst/>
              <a:gdLst/>
              <a:ahLst/>
              <a:cxnLst/>
              <a:rect l="l" t="t" r="r" b="b"/>
              <a:pathLst>
                <a:path w="11852" h="7538" fill="none" extrusionOk="0">
                  <a:moveTo>
                    <a:pt x="9394" y="7538"/>
                  </a:moveTo>
                  <a:lnTo>
                    <a:pt x="9394" y="6227"/>
                  </a:lnTo>
                  <a:lnTo>
                    <a:pt x="9394" y="6227"/>
                  </a:lnTo>
                  <a:lnTo>
                    <a:pt x="9394" y="5899"/>
                  </a:lnTo>
                  <a:lnTo>
                    <a:pt x="9339" y="5572"/>
                  </a:lnTo>
                  <a:lnTo>
                    <a:pt x="9176" y="4971"/>
                  </a:lnTo>
                  <a:lnTo>
                    <a:pt x="8848" y="4425"/>
                  </a:lnTo>
                  <a:lnTo>
                    <a:pt x="8466" y="3988"/>
                  </a:lnTo>
                  <a:lnTo>
                    <a:pt x="8029" y="3605"/>
                  </a:lnTo>
                  <a:lnTo>
                    <a:pt x="7482" y="3278"/>
                  </a:lnTo>
                  <a:lnTo>
                    <a:pt x="6882" y="3114"/>
                  </a:lnTo>
                  <a:lnTo>
                    <a:pt x="6554" y="3059"/>
                  </a:lnTo>
                  <a:lnTo>
                    <a:pt x="6226" y="3059"/>
                  </a:lnTo>
                  <a:lnTo>
                    <a:pt x="6226" y="3059"/>
                  </a:lnTo>
                  <a:lnTo>
                    <a:pt x="5899" y="3059"/>
                  </a:lnTo>
                  <a:lnTo>
                    <a:pt x="5571" y="3114"/>
                  </a:lnTo>
                  <a:lnTo>
                    <a:pt x="4970" y="3278"/>
                  </a:lnTo>
                  <a:lnTo>
                    <a:pt x="4424" y="3605"/>
                  </a:lnTo>
                  <a:lnTo>
                    <a:pt x="3987" y="3988"/>
                  </a:lnTo>
                  <a:lnTo>
                    <a:pt x="3605" y="4425"/>
                  </a:lnTo>
                  <a:lnTo>
                    <a:pt x="3277" y="4971"/>
                  </a:lnTo>
                  <a:lnTo>
                    <a:pt x="3113" y="5572"/>
                  </a:lnTo>
                  <a:lnTo>
                    <a:pt x="3059" y="5899"/>
                  </a:lnTo>
                  <a:lnTo>
                    <a:pt x="3059" y="6227"/>
                  </a:lnTo>
                  <a:lnTo>
                    <a:pt x="3059" y="7538"/>
                  </a:lnTo>
                  <a:lnTo>
                    <a:pt x="1857" y="7538"/>
                  </a:lnTo>
                  <a:lnTo>
                    <a:pt x="1857" y="6336"/>
                  </a:lnTo>
                  <a:lnTo>
                    <a:pt x="819" y="6773"/>
                  </a:lnTo>
                  <a:lnTo>
                    <a:pt x="819" y="6773"/>
                  </a:lnTo>
                  <a:lnTo>
                    <a:pt x="601" y="6828"/>
                  </a:lnTo>
                  <a:lnTo>
                    <a:pt x="382" y="6773"/>
                  </a:lnTo>
                  <a:lnTo>
                    <a:pt x="164" y="6664"/>
                  </a:lnTo>
                  <a:lnTo>
                    <a:pt x="55" y="6446"/>
                  </a:lnTo>
                  <a:lnTo>
                    <a:pt x="55" y="6446"/>
                  </a:lnTo>
                  <a:lnTo>
                    <a:pt x="0" y="6227"/>
                  </a:lnTo>
                  <a:lnTo>
                    <a:pt x="0" y="6009"/>
                  </a:lnTo>
                  <a:lnTo>
                    <a:pt x="164" y="5845"/>
                  </a:lnTo>
                  <a:lnTo>
                    <a:pt x="328" y="5681"/>
                  </a:lnTo>
                  <a:lnTo>
                    <a:pt x="2076" y="4971"/>
                  </a:lnTo>
                  <a:lnTo>
                    <a:pt x="2076" y="4971"/>
                  </a:lnTo>
                  <a:lnTo>
                    <a:pt x="2185" y="4589"/>
                  </a:lnTo>
                  <a:lnTo>
                    <a:pt x="2349" y="4261"/>
                  </a:lnTo>
                  <a:lnTo>
                    <a:pt x="2731" y="3605"/>
                  </a:lnTo>
                  <a:lnTo>
                    <a:pt x="3222" y="3059"/>
                  </a:lnTo>
                  <a:lnTo>
                    <a:pt x="3823" y="2568"/>
                  </a:lnTo>
                  <a:lnTo>
                    <a:pt x="3496" y="1749"/>
                  </a:lnTo>
                  <a:lnTo>
                    <a:pt x="3496" y="1749"/>
                  </a:lnTo>
                  <a:lnTo>
                    <a:pt x="3441" y="1585"/>
                  </a:lnTo>
                  <a:lnTo>
                    <a:pt x="3441" y="1421"/>
                  </a:lnTo>
                  <a:lnTo>
                    <a:pt x="3496" y="1257"/>
                  </a:lnTo>
                  <a:lnTo>
                    <a:pt x="3605" y="1093"/>
                  </a:lnTo>
                  <a:lnTo>
                    <a:pt x="4533" y="165"/>
                  </a:lnTo>
                  <a:lnTo>
                    <a:pt x="4533" y="165"/>
                  </a:lnTo>
                  <a:lnTo>
                    <a:pt x="4752" y="55"/>
                  </a:lnTo>
                  <a:lnTo>
                    <a:pt x="4970" y="1"/>
                  </a:lnTo>
                  <a:lnTo>
                    <a:pt x="5189" y="55"/>
                  </a:lnTo>
                  <a:lnTo>
                    <a:pt x="5407" y="165"/>
                  </a:lnTo>
                  <a:lnTo>
                    <a:pt x="5407" y="165"/>
                  </a:lnTo>
                  <a:lnTo>
                    <a:pt x="5516" y="329"/>
                  </a:lnTo>
                  <a:lnTo>
                    <a:pt x="5571" y="602"/>
                  </a:lnTo>
                  <a:lnTo>
                    <a:pt x="5516" y="820"/>
                  </a:lnTo>
                  <a:lnTo>
                    <a:pt x="5407" y="984"/>
                  </a:lnTo>
                  <a:lnTo>
                    <a:pt x="4697" y="1639"/>
                  </a:lnTo>
                  <a:lnTo>
                    <a:pt x="4916" y="2076"/>
                  </a:lnTo>
                  <a:lnTo>
                    <a:pt x="4916" y="2076"/>
                  </a:lnTo>
                  <a:lnTo>
                    <a:pt x="5352" y="1967"/>
                  </a:lnTo>
                  <a:lnTo>
                    <a:pt x="5789" y="1912"/>
                  </a:lnTo>
                  <a:lnTo>
                    <a:pt x="6226" y="1858"/>
                  </a:lnTo>
                  <a:lnTo>
                    <a:pt x="6718" y="1912"/>
                  </a:lnTo>
                  <a:lnTo>
                    <a:pt x="7100" y="1967"/>
                  </a:lnTo>
                  <a:lnTo>
                    <a:pt x="7537" y="2076"/>
                  </a:lnTo>
                  <a:lnTo>
                    <a:pt x="7974" y="2240"/>
                  </a:lnTo>
                  <a:lnTo>
                    <a:pt x="8356" y="2404"/>
                  </a:lnTo>
                  <a:lnTo>
                    <a:pt x="8739" y="2677"/>
                  </a:lnTo>
                  <a:lnTo>
                    <a:pt x="9066" y="2895"/>
                  </a:lnTo>
                  <a:lnTo>
                    <a:pt x="9394" y="3223"/>
                  </a:lnTo>
                  <a:lnTo>
                    <a:pt x="9667" y="3551"/>
                  </a:lnTo>
                  <a:lnTo>
                    <a:pt x="9940" y="3933"/>
                  </a:lnTo>
                  <a:lnTo>
                    <a:pt x="10159" y="4315"/>
                  </a:lnTo>
                  <a:lnTo>
                    <a:pt x="10323" y="4698"/>
                  </a:lnTo>
                  <a:lnTo>
                    <a:pt x="10432" y="5135"/>
                  </a:lnTo>
                  <a:lnTo>
                    <a:pt x="11360" y="5353"/>
                  </a:lnTo>
                  <a:lnTo>
                    <a:pt x="11360" y="5353"/>
                  </a:lnTo>
                  <a:lnTo>
                    <a:pt x="11579" y="5408"/>
                  </a:lnTo>
                  <a:lnTo>
                    <a:pt x="11743" y="5572"/>
                  </a:lnTo>
                  <a:lnTo>
                    <a:pt x="11852" y="5790"/>
                  </a:lnTo>
                  <a:lnTo>
                    <a:pt x="11852" y="6009"/>
                  </a:lnTo>
                  <a:lnTo>
                    <a:pt x="11852" y="6009"/>
                  </a:lnTo>
                  <a:lnTo>
                    <a:pt x="11743" y="6227"/>
                  </a:lnTo>
                  <a:lnTo>
                    <a:pt x="11633" y="6391"/>
                  </a:lnTo>
                  <a:lnTo>
                    <a:pt x="11469" y="6446"/>
                  </a:lnTo>
                  <a:lnTo>
                    <a:pt x="11251" y="6500"/>
                  </a:lnTo>
                  <a:lnTo>
                    <a:pt x="11251" y="6500"/>
                  </a:lnTo>
                  <a:lnTo>
                    <a:pt x="10596" y="6391"/>
                  </a:lnTo>
                  <a:lnTo>
                    <a:pt x="10596" y="7538"/>
                  </a:lnTo>
                  <a:lnTo>
                    <a:pt x="9394" y="7538"/>
                  </a:lnTo>
                  <a:lnTo>
                    <a:pt x="9394" y="75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05"/>
            <p:cNvSpPr/>
            <p:nvPr/>
          </p:nvSpPr>
          <p:spPr>
            <a:xfrm>
              <a:off x="2054100" y="16436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105"/>
          <p:cNvGrpSpPr/>
          <p:nvPr/>
        </p:nvGrpSpPr>
        <p:grpSpPr>
          <a:xfrm>
            <a:off x="6013446" y="1518377"/>
            <a:ext cx="514811" cy="514786"/>
            <a:chOff x="4667450" y="3310800"/>
            <a:chExt cx="502500" cy="502475"/>
          </a:xfrm>
        </p:grpSpPr>
        <p:sp>
          <p:nvSpPr>
            <p:cNvPr id="2494" name="Google Shape;2494;p105"/>
            <p:cNvSpPr/>
            <p:nvPr/>
          </p:nvSpPr>
          <p:spPr>
            <a:xfrm>
              <a:off x="4861350" y="3504675"/>
              <a:ext cx="114700" cy="114725"/>
            </a:xfrm>
            <a:custGeom>
              <a:avLst/>
              <a:gdLst/>
              <a:ahLst/>
              <a:cxnLst/>
              <a:rect l="l" t="t" r="r" b="b"/>
              <a:pathLst>
                <a:path w="4588" h="4589" extrusionOk="0">
                  <a:moveTo>
                    <a:pt x="2294" y="1"/>
                  </a:moveTo>
                  <a:lnTo>
                    <a:pt x="0" y="2295"/>
                  </a:lnTo>
                  <a:lnTo>
                    <a:pt x="2294" y="4588"/>
                  </a:lnTo>
                  <a:lnTo>
                    <a:pt x="4588" y="2295"/>
                  </a:lnTo>
                  <a:lnTo>
                    <a:pt x="2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05"/>
            <p:cNvSpPr/>
            <p:nvPr/>
          </p:nvSpPr>
          <p:spPr>
            <a:xfrm>
              <a:off x="4861350" y="3504675"/>
              <a:ext cx="114700" cy="114725"/>
            </a:xfrm>
            <a:custGeom>
              <a:avLst/>
              <a:gdLst/>
              <a:ahLst/>
              <a:cxnLst/>
              <a:rect l="l" t="t" r="r" b="b"/>
              <a:pathLst>
                <a:path w="4588" h="4589" fill="none" extrusionOk="0">
                  <a:moveTo>
                    <a:pt x="0" y="2295"/>
                  </a:moveTo>
                  <a:lnTo>
                    <a:pt x="2294" y="1"/>
                  </a:lnTo>
                  <a:lnTo>
                    <a:pt x="4588" y="2295"/>
                  </a:lnTo>
                  <a:lnTo>
                    <a:pt x="2294" y="4588"/>
                  </a:lnTo>
                  <a:lnTo>
                    <a:pt x="0" y="229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05"/>
            <p:cNvSpPr/>
            <p:nvPr/>
          </p:nvSpPr>
          <p:spPr>
            <a:xfrm>
              <a:off x="4861350" y="35620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05"/>
            <p:cNvSpPr/>
            <p:nvPr/>
          </p:nvSpPr>
          <p:spPr>
            <a:xfrm>
              <a:off x="4753475" y="3396825"/>
              <a:ext cx="330450" cy="330450"/>
            </a:xfrm>
            <a:custGeom>
              <a:avLst/>
              <a:gdLst/>
              <a:ahLst/>
              <a:cxnLst/>
              <a:rect l="l" t="t" r="r" b="b"/>
              <a:pathLst>
                <a:path w="13218" h="13218" extrusionOk="0">
                  <a:moveTo>
                    <a:pt x="3551" y="2895"/>
                  </a:moveTo>
                  <a:lnTo>
                    <a:pt x="3769" y="2949"/>
                  </a:lnTo>
                  <a:lnTo>
                    <a:pt x="3933" y="3168"/>
                  </a:lnTo>
                  <a:lnTo>
                    <a:pt x="4042" y="3332"/>
                  </a:lnTo>
                  <a:lnTo>
                    <a:pt x="4042" y="3496"/>
                  </a:lnTo>
                  <a:lnTo>
                    <a:pt x="4042" y="3605"/>
                  </a:lnTo>
                  <a:lnTo>
                    <a:pt x="3987" y="3769"/>
                  </a:lnTo>
                  <a:lnTo>
                    <a:pt x="3878" y="3878"/>
                  </a:lnTo>
                  <a:lnTo>
                    <a:pt x="3714" y="3987"/>
                  </a:lnTo>
                  <a:lnTo>
                    <a:pt x="3605" y="4042"/>
                  </a:lnTo>
                  <a:lnTo>
                    <a:pt x="3387" y="4042"/>
                  </a:lnTo>
                  <a:lnTo>
                    <a:pt x="3223" y="3987"/>
                  </a:lnTo>
                  <a:lnTo>
                    <a:pt x="3114" y="3932"/>
                  </a:lnTo>
                  <a:lnTo>
                    <a:pt x="3004" y="3769"/>
                  </a:lnTo>
                  <a:lnTo>
                    <a:pt x="2895" y="3659"/>
                  </a:lnTo>
                  <a:lnTo>
                    <a:pt x="2895" y="3496"/>
                  </a:lnTo>
                  <a:lnTo>
                    <a:pt x="2895" y="3332"/>
                  </a:lnTo>
                  <a:lnTo>
                    <a:pt x="2950" y="3168"/>
                  </a:lnTo>
                  <a:lnTo>
                    <a:pt x="3114" y="3004"/>
                  </a:lnTo>
                  <a:lnTo>
                    <a:pt x="3332" y="2895"/>
                  </a:lnTo>
                  <a:close/>
                  <a:moveTo>
                    <a:pt x="9886" y="2895"/>
                  </a:moveTo>
                  <a:lnTo>
                    <a:pt x="10050" y="3004"/>
                  </a:lnTo>
                  <a:lnTo>
                    <a:pt x="10214" y="3113"/>
                  </a:lnTo>
                  <a:lnTo>
                    <a:pt x="10323" y="3332"/>
                  </a:lnTo>
                  <a:lnTo>
                    <a:pt x="10323" y="3550"/>
                  </a:lnTo>
                  <a:lnTo>
                    <a:pt x="10268" y="3769"/>
                  </a:lnTo>
                  <a:lnTo>
                    <a:pt x="10104" y="3932"/>
                  </a:lnTo>
                  <a:lnTo>
                    <a:pt x="9941" y="4042"/>
                  </a:lnTo>
                  <a:lnTo>
                    <a:pt x="9668" y="4042"/>
                  </a:lnTo>
                  <a:lnTo>
                    <a:pt x="9449" y="3987"/>
                  </a:lnTo>
                  <a:lnTo>
                    <a:pt x="9285" y="3823"/>
                  </a:lnTo>
                  <a:lnTo>
                    <a:pt x="9176" y="3659"/>
                  </a:lnTo>
                  <a:lnTo>
                    <a:pt x="9176" y="3386"/>
                  </a:lnTo>
                  <a:lnTo>
                    <a:pt x="9231" y="3168"/>
                  </a:lnTo>
                  <a:lnTo>
                    <a:pt x="9394" y="3004"/>
                  </a:lnTo>
                  <a:lnTo>
                    <a:pt x="9613" y="2895"/>
                  </a:lnTo>
                  <a:close/>
                  <a:moveTo>
                    <a:pt x="3660" y="9176"/>
                  </a:moveTo>
                  <a:lnTo>
                    <a:pt x="3878" y="9339"/>
                  </a:lnTo>
                  <a:lnTo>
                    <a:pt x="3987" y="9503"/>
                  </a:lnTo>
                  <a:lnTo>
                    <a:pt x="4042" y="9667"/>
                  </a:lnTo>
                  <a:lnTo>
                    <a:pt x="4042" y="9831"/>
                  </a:lnTo>
                  <a:lnTo>
                    <a:pt x="3987" y="9995"/>
                  </a:lnTo>
                  <a:lnTo>
                    <a:pt x="3933" y="10104"/>
                  </a:lnTo>
                  <a:lnTo>
                    <a:pt x="3824" y="10213"/>
                  </a:lnTo>
                  <a:lnTo>
                    <a:pt x="3660" y="10322"/>
                  </a:lnTo>
                  <a:lnTo>
                    <a:pt x="3277" y="10322"/>
                  </a:lnTo>
                  <a:lnTo>
                    <a:pt x="3168" y="10268"/>
                  </a:lnTo>
                  <a:lnTo>
                    <a:pt x="3004" y="10159"/>
                  </a:lnTo>
                  <a:lnTo>
                    <a:pt x="2950" y="9995"/>
                  </a:lnTo>
                  <a:lnTo>
                    <a:pt x="2895" y="9831"/>
                  </a:lnTo>
                  <a:lnTo>
                    <a:pt x="2895" y="9667"/>
                  </a:lnTo>
                  <a:lnTo>
                    <a:pt x="2950" y="9503"/>
                  </a:lnTo>
                  <a:lnTo>
                    <a:pt x="3004" y="9394"/>
                  </a:lnTo>
                  <a:lnTo>
                    <a:pt x="3223" y="9230"/>
                  </a:lnTo>
                  <a:lnTo>
                    <a:pt x="3441" y="9176"/>
                  </a:lnTo>
                  <a:close/>
                  <a:moveTo>
                    <a:pt x="6609" y="2895"/>
                  </a:moveTo>
                  <a:lnTo>
                    <a:pt x="6828" y="2949"/>
                  </a:lnTo>
                  <a:lnTo>
                    <a:pt x="7046" y="3059"/>
                  </a:lnTo>
                  <a:lnTo>
                    <a:pt x="10159" y="6172"/>
                  </a:lnTo>
                  <a:lnTo>
                    <a:pt x="10268" y="6390"/>
                  </a:lnTo>
                  <a:lnTo>
                    <a:pt x="10323" y="6609"/>
                  </a:lnTo>
                  <a:lnTo>
                    <a:pt x="10268" y="6827"/>
                  </a:lnTo>
                  <a:lnTo>
                    <a:pt x="10159" y="7046"/>
                  </a:lnTo>
                  <a:lnTo>
                    <a:pt x="7046" y="10159"/>
                  </a:lnTo>
                  <a:lnTo>
                    <a:pt x="6828" y="10268"/>
                  </a:lnTo>
                  <a:lnTo>
                    <a:pt x="6609" y="10322"/>
                  </a:lnTo>
                  <a:lnTo>
                    <a:pt x="6391" y="10268"/>
                  </a:lnTo>
                  <a:lnTo>
                    <a:pt x="6172" y="10159"/>
                  </a:lnTo>
                  <a:lnTo>
                    <a:pt x="3059" y="7046"/>
                  </a:lnTo>
                  <a:lnTo>
                    <a:pt x="2950" y="6827"/>
                  </a:lnTo>
                  <a:lnTo>
                    <a:pt x="2895" y="6609"/>
                  </a:lnTo>
                  <a:lnTo>
                    <a:pt x="2950" y="6390"/>
                  </a:lnTo>
                  <a:lnTo>
                    <a:pt x="3059" y="6172"/>
                  </a:lnTo>
                  <a:lnTo>
                    <a:pt x="6172" y="3059"/>
                  </a:lnTo>
                  <a:lnTo>
                    <a:pt x="6391" y="2949"/>
                  </a:lnTo>
                  <a:lnTo>
                    <a:pt x="6609" y="2895"/>
                  </a:lnTo>
                  <a:close/>
                  <a:moveTo>
                    <a:pt x="9886" y="9176"/>
                  </a:moveTo>
                  <a:lnTo>
                    <a:pt x="10050" y="9230"/>
                  </a:lnTo>
                  <a:lnTo>
                    <a:pt x="10214" y="9394"/>
                  </a:lnTo>
                  <a:lnTo>
                    <a:pt x="10323" y="9612"/>
                  </a:lnTo>
                  <a:lnTo>
                    <a:pt x="10323" y="9831"/>
                  </a:lnTo>
                  <a:lnTo>
                    <a:pt x="10268" y="9995"/>
                  </a:lnTo>
                  <a:lnTo>
                    <a:pt x="10159" y="10213"/>
                  </a:lnTo>
                  <a:lnTo>
                    <a:pt x="9941" y="10322"/>
                  </a:lnTo>
                  <a:lnTo>
                    <a:pt x="9668" y="10322"/>
                  </a:lnTo>
                  <a:lnTo>
                    <a:pt x="9449" y="10268"/>
                  </a:lnTo>
                  <a:lnTo>
                    <a:pt x="9285" y="10104"/>
                  </a:lnTo>
                  <a:lnTo>
                    <a:pt x="9176" y="9940"/>
                  </a:lnTo>
                  <a:lnTo>
                    <a:pt x="9176" y="9667"/>
                  </a:lnTo>
                  <a:lnTo>
                    <a:pt x="9231" y="9449"/>
                  </a:lnTo>
                  <a:lnTo>
                    <a:pt x="9394" y="9285"/>
                  </a:lnTo>
                  <a:lnTo>
                    <a:pt x="9613" y="9176"/>
                  </a:lnTo>
                  <a:close/>
                  <a:moveTo>
                    <a:pt x="6008" y="0"/>
                  </a:moveTo>
                  <a:lnTo>
                    <a:pt x="5408" y="55"/>
                  </a:lnTo>
                  <a:lnTo>
                    <a:pt x="4861" y="219"/>
                  </a:lnTo>
                  <a:lnTo>
                    <a:pt x="4315" y="382"/>
                  </a:lnTo>
                  <a:lnTo>
                    <a:pt x="3769" y="601"/>
                  </a:lnTo>
                  <a:lnTo>
                    <a:pt x="3277" y="874"/>
                  </a:lnTo>
                  <a:lnTo>
                    <a:pt x="2786" y="1202"/>
                  </a:lnTo>
                  <a:lnTo>
                    <a:pt x="2349" y="1529"/>
                  </a:lnTo>
                  <a:lnTo>
                    <a:pt x="1912" y="1912"/>
                  </a:lnTo>
                  <a:lnTo>
                    <a:pt x="1530" y="2349"/>
                  </a:lnTo>
                  <a:lnTo>
                    <a:pt x="1202" y="2786"/>
                  </a:lnTo>
                  <a:lnTo>
                    <a:pt x="874" y="3277"/>
                  </a:lnTo>
                  <a:lnTo>
                    <a:pt x="601" y="3769"/>
                  </a:lnTo>
                  <a:lnTo>
                    <a:pt x="383" y="4315"/>
                  </a:lnTo>
                  <a:lnTo>
                    <a:pt x="219" y="4861"/>
                  </a:lnTo>
                  <a:lnTo>
                    <a:pt x="55" y="5407"/>
                  </a:lnTo>
                  <a:lnTo>
                    <a:pt x="1" y="6008"/>
                  </a:lnTo>
                  <a:lnTo>
                    <a:pt x="656" y="6008"/>
                  </a:lnTo>
                  <a:lnTo>
                    <a:pt x="874" y="6062"/>
                  </a:lnTo>
                  <a:lnTo>
                    <a:pt x="1038" y="6172"/>
                  </a:lnTo>
                  <a:lnTo>
                    <a:pt x="1202" y="6390"/>
                  </a:lnTo>
                  <a:lnTo>
                    <a:pt x="1257" y="6609"/>
                  </a:lnTo>
                  <a:lnTo>
                    <a:pt x="1202" y="6827"/>
                  </a:lnTo>
                  <a:lnTo>
                    <a:pt x="1038" y="7046"/>
                  </a:lnTo>
                  <a:lnTo>
                    <a:pt x="874" y="7155"/>
                  </a:lnTo>
                  <a:lnTo>
                    <a:pt x="656" y="7209"/>
                  </a:lnTo>
                  <a:lnTo>
                    <a:pt x="1" y="7209"/>
                  </a:lnTo>
                  <a:lnTo>
                    <a:pt x="55" y="7810"/>
                  </a:lnTo>
                  <a:lnTo>
                    <a:pt x="219" y="8356"/>
                  </a:lnTo>
                  <a:lnTo>
                    <a:pt x="383" y="8902"/>
                  </a:lnTo>
                  <a:lnTo>
                    <a:pt x="601" y="9449"/>
                  </a:lnTo>
                  <a:lnTo>
                    <a:pt x="874" y="9940"/>
                  </a:lnTo>
                  <a:lnTo>
                    <a:pt x="1202" y="10432"/>
                  </a:lnTo>
                  <a:lnTo>
                    <a:pt x="1530" y="10869"/>
                  </a:lnTo>
                  <a:lnTo>
                    <a:pt x="1912" y="11306"/>
                  </a:lnTo>
                  <a:lnTo>
                    <a:pt x="2349" y="11688"/>
                  </a:lnTo>
                  <a:lnTo>
                    <a:pt x="2786" y="12016"/>
                  </a:lnTo>
                  <a:lnTo>
                    <a:pt x="3277" y="12343"/>
                  </a:lnTo>
                  <a:lnTo>
                    <a:pt x="3769" y="12616"/>
                  </a:lnTo>
                  <a:lnTo>
                    <a:pt x="4315" y="12835"/>
                  </a:lnTo>
                  <a:lnTo>
                    <a:pt x="4861" y="12999"/>
                  </a:lnTo>
                  <a:lnTo>
                    <a:pt x="5408" y="13162"/>
                  </a:lnTo>
                  <a:lnTo>
                    <a:pt x="6008" y="13217"/>
                  </a:lnTo>
                  <a:lnTo>
                    <a:pt x="6008" y="12562"/>
                  </a:lnTo>
                  <a:lnTo>
                    <a:pt x="6063" y="12343"/>
                  </a:lnTo>
                  <a:lnTo>
                    <a:pt x="6172" y="12179"/>
                  </a:lnTo>
                  <a:lnTo>
                    <a:pt x="6391" y="12016"/>
                  </a:lnTo>
                  <a:lnTo>
                    <a:pt x="6609" y="11961"/>
                  </a:lnTo>
                  <a:lnTo>
                    <a:pt x="6828" y="12016"/>
                  </a:lnTo>
                  <a:lnTo>
                    <a:pt x="7046" y="12179"/>
                  </a:lnTo>
                  <a:lnTo>
                    <a:pt x="7155" y="12343"/>
                  </a:lnTo>
                  <a:lnTo>
                    <a:pt x="7210" y="12562"/>
                  </a:lnTo>
                  <a:lnTo>
                    <a:pt x="7210" y="13217"/>
                  </a:lnTo>
                  <a:lnTo>
                    <a:pt x="7811" y="13162"/>
                  </a:lnTo>
                  <a:lnTo>
                    <a:pt x="8357" y="12999"/>
                  </a:lnTo>
                  <a:lnTo>
                    <a:pt x="8903" y="12835"/>
                  </a:lnTo>
                  <a:lnTo>
                    <a:pt x="9449" y="12616"/>
                  </a:lnTo>
                  <a:lnTo>
                    <a:pt x="9941" y="12343"/>
                  </a:lnTo>
                  <a:lnTo>
                    <a:pt x="10432" y="12016"/>
                  </a:lnTo>
                  <a:lnTo>
                    <a:pt x="10869" y="11688"/>
                  </a:lnTo>
                  <a:lnTo>
                    <a:pt x="11306" y="11306"/>
                  </a:lnTo>
                  <a:lnTo>
                    <a:pt x="11688" y="10869"/>
                  </a:lnTo>
                  <a:lnTo>
                    <a:pt x="12016" y="10432"/>
                  </a:lnTo>
                  <a:lnTo>
                    <a:pt x="12344" y="9940"/>
                  </a:lnTo>
                  <a:lnTo>
                    <a:pt x="12617" y="9449"/>
                  </a:lnTo>
                  <a:lnTo>
                    <a:pt x="12835" y="8902"/>
                  </a:lnTo>
                  <a:lnTo>
                    <a:pt x="12999" y="8356"/>
                  </a:lnTo>
                  <a:lnTo>
                    <a:pt x="13163" y="7810"/>
                  </a:lnTo>
                  <a:lnTo>
                    <a:pt x="13218" y="7209"/>
                  </a:lnTo>
                  <a:lnTo>
                    <a:pt x="12562" y="7209"/>
                  </a:lnTo>
                  <a:lnTo>
                    <a:pt x="12344" y="7155"/>
                  </a:lnTo>
                  <a:lnTo>
                    <a:pt x="12180" y="7046"/>
                  </a:lnTo>
                  <a:lnTo>
                    <a:pt x="12016" y="6827"/>
                  </a:lnTo>
                  <a:lnTo>
                    <a:pt x="11961" y="6609"/>
                  </a:lnTo>
                  <a:lnTo>
                    <a:pt x="12016" y="6390"/>
                  </a:lnTo>
                  <a:lnTo>
                    <a:pt x="12180" y="6172"/>
                  </a:lnTo>
                  <a:lnTo>
                    <a:pt x="12344" y="6062"/>
                  </a:lnTo>
                  <a:lnTo>
                    <a:pt x="12562" y="6008"/>
                  </a:lnTo>
                  <a:lnTo>
                    <a:pt x="13218" y="6008"/>
                  </a:lnTo>
                  <a:lnTo>
                    <a:pt x="13163" y="5407"/>
                  </a:lnTo>
                  <a:lnTo>
                    <a:pt x="12999" y="4861"/>
                  </a:lnTo>
                  <a:lnTo>
                    <a:pt x="12835" y="4315"/>
                  </a:lnTo>
                  <a:lnTo>
                    <a:pt x="12617" y="3769"/>
                  </a:lnTo>
                  <a:lnTo>
                    <a:pt x="12344" y="3277"/>
                  </a:lnTo>
                  <a:lnTo>
                    <a:pt x="12016" y="2786"/>
                  </a:lnTo>
                  <a:lnTo>
                    <a:pt x="11688" y="2349"/>
                  </a:lnTo>
                  <a:lnTo>
                    <a:pt x="11306" y="1912"/>
                  </a:lnTo>
                  <a:lnTo>
                    <a:pt x="10869" y="1529"/>
                  </a:lnTo>
                  <a:lnTo>
                    <a:pt x="10432" y="1202"/>
                  </a:lnTo>
                  <a:lnTo>
                    <a:pt x="9941" y="874"/>
                  </a:lnTo>
                  <a:lnTo>
                    <a:pt x="9449" y="601"/>
                  </a:lnTo>
                  <a:lnTo>
                    <a:pt x="8903" y="382"/>
                  </a:lnTo>
                  <a:lnTo>
                    <a:pt x="8357" y="219"/>
                  </a:lnTo>
                  <a:lnTo>
                    <a:pt x="7811" y="55"/>
                  </a:lnTo>
                  <a:lnTo>
                    <a:pt x="7210" y="0"/>
                  </a:lnTo>
                  <a:lnTo>
                    <a:pt x="7210" y="656"/>
                  </a:lnTo>
                  <a:lnTo>
                    <a:pt x="7155" y="874"/>
                  </a:lnTo>
                  <a:lnTo>
                    <a:pt x="7046" y="1038"/>
                  </a:lnTo>
                  <a:lnTo>
                    <a:pt x="6828" y="1202"/>
                  </a:lnTo>
                  <a:lnTo>
                    <a:pt x="6609" y="1256"/>
                  </a:lnTo>
                  <a:lnTo>
                    <a:pt x="6391" y="1202"/>
                  </a:lnTo>
                  <a:lnTo>
                    <a:pt x="6172" y="1038"/>
                  </a:lnTo>
                  <a:lnTo>
                    <a:pt x="6063" y="874"/>
                  </a:lnTo>
                  <a:lnTo>
                    <a:pt x="6008" y="656"/>
                  </a:lnTo>
                  <a:lnTo>
                    <a:pt x="6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05"/>
            <p:cNvSpPr/>
            <p:nvPr/>
          </p:nvSpPr>
          <p:spPr>
            <a:xfrm>
              <a:off x="4753475" y="3396825"/>
              <a:ext cx="330450" cy="330450"/>
            </a:xfrm>
            <a:custGeom>
              <a:avLst/>
              <a:gdLst/>
              <a:ahLst/>
              <a:cxnLst/>
              <a:rect l="l" t="t" r="r" b="b"/>
              <a:pathLst>
                <a:path w="13218" h="13218" fill="none" extrusionOk="0">
                  <a:moveTo>
                    <a:pt x="12562" y="7209"/>
                  </a:moveTo>
                  <a:lnTo>
                    <a:pt x="12562" y="7209"/>
                  </a:lnTo>
                  <a:lnTo>
                    <a:pt x="12344" y="7155"/>
                  </a:lnTo>
                  <a:lnTo>
                    <a:pt x="12180" y="7046"/>
                  </a:lnTo>
                  <a:lnTo>
                    <a:pt x="12016" y="6827"/>
                  </a:lnTo>
                  <a:lnTo>
                    <a:pt x="11961" y="6609"/>
                  </a:lnTo>
                  <a:lnTo>
                    <a:pt x="11961" y="6609"/>
                  </a:lnTo>
                  <a:lnTo>
                    <a:pt x="12016" y="6390"/>
                  </a:lnTo>
                  <a:lnTo>
                    <a:pt x="12180" y="6172"/>
                  </a:lnTo>
                  <a:lnTo>
                    <a:pt x="12344" y="6062"/>
                  </a:lnTo>
                  <a:lnTo>
                    <a:pt x="12562" y="6008"/>
                  </a:lnTo>
                  <a:lnTo>
                    <a:pt x="13218" y="6008"/>
                  </a:lnTo>
                  <a:lnTo>
                    <a:pt x="13218" y="6008"/>
                  </a:lnTo>
                  <a:lnTo>
                    <a:pt x="13163" y="5407"/>
                  </a:lnTo>
                  <a:lnTo>
                    <a:pt x="12999" y="4861"/>
                  </a:lnTo>
                  <a:lnTo>
                    <a:pt x="12835" y="4315"/>
                  </a:lnTo>
                  <a:lnTo>
                    <a:pt x="12617" y="3769"/>
                  </a:lnTo>
                  <a:lnTo>
                    <a:pt x="12344" y="3277"/>
                  </a:lnTo>
                  <a:lnTo>
                    <a:pt x="12016" y="2786"/>
                  </a:lnTo>
                  <a:lnTo>
                    <a:pt x="11688" y="2349"/>
                  </a:lnTo>
                  <a:lnTo>
                    <a:pt x="11306" y="1912"/>
                  </a:lnTo>
                  <a:lnTo>
                    <a:pt x="10869" y="1529"/>
                  </a:lnTo>
                  <a:lnTo>
                    <a:pt x="10432" y="1202"/>
                  </a:lnTo>
                  <a:lnTo>
                    <a:pt x="9941" y="874"/>
                  </a:lnTo>
                  <a:lnTo>
                    <a:pt x="9449" y="601"/>
                  </a:lnTo>
                  <a:lnTo>
                    <a:pt x="8903" y="382"/>
                  </a:lnTo>
                  <a:lnTo>
                    <a:pt x="8357" y="219"/>
                  </a:lnTo>
                  <a:lnTo>
                    <a:pt x="7811" y="55"/>
                  </a:lnTo>
                  <a:lnTo>
                    <a:pt x="7210" y="0"/>
                  </a:lnTo>
                  <a:lnTo>
                    <a:pt x="7210" y="656"/>
                  </a:lnTo>
                  <a:lnTo>
                    <a:pt x="7210" y="656"/>
                  </a:lnTo>
                  <a:lnTo>
                    <a:pt x="7155" y="874"/>
                  </a:lnTo>
                  <a:lnTo>
                    <a:pt x="7046" y="1038"/>
                  </a:lnTo>
                  <a:lnTo>
                    <a:pt x="6828" y="1202"/>
                  </a:lnTo>
                  <a:lnTo>
                    <a:pt x="6609" y="1256"/>
                  </a:lnTo>
                  <a:lnTo>
                    <a:pt x="6609" y="1256"/>
                  </a:lnTo>
                  <a:lnTo>
                    <a:pt x="6391" y="1202"/>
                  </a:lnTo>
                  <a:lnTo>
                    <a:pt x="6172" y="1038"/>
                  </a:lnTo>
                  <a:lnTo>
                    <a:pt x="6063" y="874"/>
                  </a:lnTo>
                  <a:lnTo>
                    <a:pt x="6008" y="656"/>
                  </a:lnTo>
                  <a:lnTo>
                    <a:pt x="6008" y="0"/>
                  </a:lnTo>
                  <a:lnTo>
                    <a:pt x="6008" y="0"/>
                  </a:lnTo>
                  <a:lnTo>
                    <a:pt x="5408" y="55"/>
                  </a:lnTo>
                  <a:lnTo>
                    <a:pt x="4861" y="219"/>
                  </a:lnTo>
                  <a:lnTo>
                    <a:pt x="4315" y="382"/>
                  </a:lnTo>
                  <a:lnTo>
                    <a:pt x="3769" y="601"/>
                  </a:lnTo>
                  <a:lnTo>
                    <a:pt x="3277" y="874"/>
                  </a:lnTo>
                  <a:lnTo>
                    <a:pt x="2786" y="1202"/>
                  </a:lnTo>
                  <a:lnTo>
                    <a:pt x="2349" y="1529"/>
                  </a:lnTo>
                  <a:lnTo>
                    <a:pt x="1912" y="1912"/>
                  </a:lnTo>
                  <a:lnTo>
                    <a:pt x="1530" y="2349"/>
                  </a:lnTo>
                  <a:lnTo>
                    <a:pt x="1202" y="2786"/>
                  </a:lnTo>
                  <a:lnTo>
                    <a:pt x="874" y="3277"/>
                  </a:lnTo>
                  <a:lnTo>
                    <a:pt x="601" y="3769"/>
                  </a:lnTo>
                  <a:lnTo>
                    <a:pt x="383" y="4315"/>
                  </a:lnTo>
                  <a:lnTo>
                    <a:pt x="219" y="4861"/>
                  </a:lnTo>
                  <a:lnTo>
                    <a:pt x="55" y="5407"/>
                  </a:lnTo>
                  <a:lnTo>
                    <a:pt x="1" y="6008"/>
                  </a:lnTo>
                  <a:lnTo>
                    <a:pt x="656" y="6008"/>
                  </a:lnTo>
                  <a:lnTo>
                    <a:pt x="656" y="6008"/>
                  </a:lnTo>
                  <a:lnTo>
                    <a:pt x="874" y="6062"/>
                  </a:lnTo>
                  <a:lnTo>
                    <a:pt x="1038" y="6172"/>
                  </a:lnTo>
                  <a:lnTo>
                    <a:pt x="1202" y="6390"/>
                  </a:lnTo>
                  <a:lnTo>
                    <a:pt x="1257" y="6609"/>
                  </a:lnTo>
                  <a:lnTo>
                    <a:pt x="1257" y="6609"/>
                  </a:lnTo>
                  <a:lnTo>
                    <a:pt x="1202" y="6827"/>
                  </a:lnTo>
                  <a:lnTo>
                    <a:pt x="1038" y="7046"/>
                  </a:lnTo>
                  <a:lnTo>
                    <a:pt x="874" y="7155"/>
                  </a:lnTo>
                  <a:lnTo>
                    <a:pt x="656" y="7209"/>
                  </a:lnTo>
                  <a:lnTo>
                    <a:pt x="1" y="7209"/>
                  </a:lnTo>
                  <a:lnTo>
                    <a:pt x="1" y="7209"/>
                  </a:lnTo>
                  <a:lnTo>
                    <a:pt x="55" y="7810"/>
                  </a:lnTo>
                  <a:lnTo>
                    <a:pt x="219" y="8356"/>
                  </a:lnTo>
                  <a:lnTo>
                    <a:pt x="383" y="8902"/>
                  </a:lnTo>
                  <a:lnTo>
                    <a:pt x="601" y="9449"/>
                  </a:lnTo>
                  <a:lnTo>
                    <a:pt x="874" y="9940"/>
                  </a:lnTo>
                  <a:lnTo>
                    <a:pt x="1202" y="10432"/>
                  </a:lnTo>
                  <a:lnTo>
                    <a:pt x="1530" y="10869"/>
                  </a:lnTo>
                  <a:lnTo>
                    <a:pt x="1912" y="11306"/>
                  </a:lnTo>
                  <a:lnTo>
                    <a:pt x="2349" y="11688"/>
                  </a:lnTo>
                  <a:lnTo>
                    <a:pt x="2786" y="12016"/>
                  </a:lnTo>
                  <a:lnTo>
                    <a:pt x="3277" y="12343"/>
                  </a:lnTo>
                  <a:lnTo>
                    <a:pt x="3769" y="12616"/>
                  </a:lnTo>
                  <a:lnTo>
                    <a:pt x="4315" y="12835"/>
                  </a:lnTo>
                  <a:lnTo>
                    <a:pt x="4861" y="12999"/>
                  </a:lnTo>
                  <a:lnTo>
                    <a:pt x="5408" y="13162"/>
                  </a:lnTo>
                  <a:lnTo>
                    <a:pt x="6008" y="13217"/>
                  </a:lnTo>
                  <a:lnTo>
                    <a:pt x="6008" y="12562"/>
                  </a:lnTo>
                  <a:lnTo>
                    <a:pt x="6008" y="12562"/>
                  </a:lnTo>
                  <a:lnTo>
                    <a:pt x="6063" y="12343"/>
                  </a:lnTo>
                  <a:lnTo>
                    <a:pt x="6172" y="12179"/>
                  </a:lnTo>
                  <a:lnTo>
                    <a:pt x="6391" y="12016"/>
                  </a:lnTo>
                  <a:lnTo>
                    <a:pt x="6609" y="11961"/>
                  </a:lnTo>
                  <a:lnTo>
                    <a:pt x="6609" y="11961"/>
                  </a:lnTo>
                  <a:lnTo>
                    <a:pt x="6828" y="12016"/>
                  </a:lnTo>
                  <a:lnTo>
                    <a:pt x="7046" y="12179"/>
                  </a:lnTo>
                  <a:lnTo>
                    <a:pt x="7155" y="12343"/>
                  </a:lnTo>
                  <a:lnTo>
                    <a:pt x="7210" y="12562"/>
                  </a:lnTo>
                  <a:lnTo>
                    <a:pt x="7210" y="13217"/>
                  </a:lnTo>
                  <a:lnTo>
                    <a:pt x="7210" y="13217"/>
                  </a:lnTo>
                  <a:lnTo>
                    <a:pt x="7811" y="13162"/>
                  </a:lnTo>
                  <a:lnTo>
                    <a:pt x="8357" y="12999"/>
                  </a:lnTo>
                  <a:lnTo>
                    <a:pt x="8903" y="12835"/>
                  </a:lnTo>
                  <a:lnTo>
                    <a:pt x="9449" y="12616"/>
                  </a:lnTo>
                  <a:lnTo>
                    <a:pt x="9941" y="12343"/>
                  </a:lnTo>
                  <a:lnTo>
                    <a:pt x="10432" y="12016"/>
                  </a:lnTo>
                  <a:lnTo>
                    <a:pt x="10869" y="11688"/>
                  </a:lnTo>
                  <a:lnTo>
                    <a:pt x="11306" y="11306"/>
                  </a:lnTo>
                  <a:lnTo>
                    <a:pt x="11688" y="10869"/>
                  </a:lnTo>
                  <a:lnTo>
                    <a:pt x="12016" y="10432"/>
                  </a:lnTo>
                  <a:lnTo>
                    <a:pt x="12344" y="9940"/>
                  </a:lnTo>
                  <a:lnTo>
                    <a:pt x="12617" y="9449"/>
                  </a:lnTo>
                  <a:lnTo>
                    <a:pt x="12835" y="8902"/>
                  </a:lnTo>
                  <a:lnTo>
                    <a:pt x="12999" y="8356"/>
                  </a:lnTo>
                  <a:lnTo>
                    <a:pt x="13163" y="7810"/>
                  </a:lnTo>
                  <a:lnTo>
                    <a:pt x="13218" y="7209"/>
                  </a:lnTo>
                  <a:lnTo>
                    <a:pt x="12562" y="720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05"/>
            <p:cNvSpPr/>
            <p:nvPr/>
          </p:nvSpPr>
          <p:spPr>
            <a:xfrm>
              <a:off x="4825850" y="3469175"/>
              <a:ext cx="28700" cy="28700"/>
            </a:xfrm>
            <a:custGeom>
              <a:avLst/>
              <a:gdLst/>
              <a:ahLst/>
              <a:cxnLst/>
              <a:rect l="l" t="t" r="r" b="b"/>
              <a:pathLst>
                <a:path w="1148" h="1148" fill="none" extrusionOk="0">
                  <a:moveTo>
                    <a:pt x="219" y="110"/>
                  </a:moveTo>
                  <a:lnTo>
                    <a:pt x="219" y="110"/>
                  </a:lnTo>
                  <a:lnTo>
                    <a:pt x="437" y="1"/>
                  </a:lnTo>
                  <a:lnTo>
                    <a:pt x="656" y="1"/>
                  </a:lnTo>
                  <a:lnTo>
                    <a:pt x="874" y="55"/>
                  </a:lnTo>
                  <a:lnTo>
                    <a:pt x="1038" y="274"/>
                  </a:lnTo>
                  <a:lnTo>
                    <a:pt x="1038" y="274"/>
                  </a:lnTo>
                  <a:lnTo>
                    <a:pt x="1147" y="438"/>
                  </a:lnTo>
                  <a:lnTo>
                    <a:pt x="1147" y="602"/>
                  </a:lnTo>
                  <a:lnTo>
                    <a:pt x="1147" y="711"/>
                  </a:lnTo>
                  <a:lnTo>
                    <a:pt x="1092" y="875"/>
                  </a:lnTo>
                  <a:lnTo>
                    <a:pt x="983" y="984"/>
                  </a:lnTo>
                  <a:lnTo>
                    <a:pt x="819" y="1093"/>
                  </a:lnTo>
                  <a:lnTo>
                    <a:pt x="710" y="1148"/>
                  </a:lnTo>
                  <a:lnTo>
                    <a:pt x="492" y="1148"/>
                  </a:lnTo>
                  <a:lnTo>
                    <a:pt x="492" y="1148"/>
                  </a:lnTo>
                  <a:lnTo>
                    <a:pt x="328" y="1093"/>
                  </a:lnTo>
                  <a:lnTo>
                    <a:pt x="219" y="1038"/>
                  </a:lnTo>
                  <a:lnTo>
                    <a:pt x="109" y="875"/>
                  </a:lnTo>
                  <a:lnTo>
                    <a:pt x="0" y="765"/>
                  </a:lnTo>
                  <a:lnTo>
                    <a:pt x="0" y="602"/>
                  </a:lnTo>
                  <a:lnTo>
                    <a:pt x="0" y="438"/>
                  </a:lnTo>
                  <a:lnTo>
                    <a:pt x="55" y="274"/>
                  </a:lnTo>
                  <a:lnTo>
                    <a:pt x="219" y="110"/>
                  </a:lnTo>
                  <a:lnTo>
                    <a:pt x="219" y="1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05"/>
            <p:cNvSpPr/>
            <p:nvPr/>
          </p:nvSpPr>
          <p:spPr>
            <a:xfrm>
              <a:off x="4825850" y="3626200"/>
              <a:ext cx="28700" cy="28700"/>
            </a:xfrm>
            <a:custGeom>
              <a:avLst/>
              <a:gdLst/>
              <a:ahLst/>
              <a:cxnLst/>
              <a:rect l="l" t="t" r="r" b="b"/>
              <a:pathLst>
                <a:path w="1148" h="1148" fill="none" extrusionOk="0">
                  <a:moveTo>
                    <a:pt x="601" y="1147"/>
                  </a:moveTo>
                  <a:lnTo>
                    <a:pt x="601" y="1147"/>
                  </a:lnTo>
                  <a:lnTo>
                    <a:pt x="382" y="1147"/>
                  </a:lnTo>
                  <a:lnTo>
                    <a:pt x="273" y="1093"/>
                  </a:lnTo>
                  <a:lnTo>
                    <a:pt x="109" y="984"/>
                  </a:lnTo>
                  <a:lnTo>
                    <a:pt x="55" y="820"/>
                  </a:lnTo>
                  <a:lnTo>
                    <a:pt x="0" y="656"/>
                  </a:lnTo>
                  <a:lnTo>
                    <a:pt x="0" y="492"/>
                  </a:lnTo>
                  <a:lnTo>
                    <a:pt x="55" y="328"/>
                  </a:lnTo>
                  <a:lnTo>
                    <a:pt x="109" y="219"/>
                  </a:lnTo>
                  <a:lnTo>
                    <a:pt x="109" y="219"/>
                  </a:lnTo>
                  <a:lnTo>
                    <a:pt x="328" y="55"/>
                  </a:lnTo>
                  <a:lnTo>
                    <a:pt x="546" y="1"/>
                  </a:lnTo>
                  <a:lnTo>
                    <a:pt x="765" y="1"/>
                  </a:lnTo>
                  <a:lnTo>
                    <a:pt x="983" y="164"/>
                  </a:lnTo>
                  <a:lnTo>
                    <a:pt x="983" y="164"/>
                  </a:lnTo>
                  <a:lnTo>
                    <a:pt x="1092" y="328"/>
                  </a:lnTo>
                  <a:lnTo>
                    <a:pt x="1147" y="492"/>
                  </a:lnTo>
                  <a:lnTo>
                    <a:pt x="1147" y="656"/>
                  </a:lnTo>
                  <a:lnTo>
                    <a:pt x="1092" y="820"/>
                  </a:lnTo>
                  <a:lnTo>
                    <a:pt x="1038" y="929"/>
                  </a:lnTo>
                  <a:lnTo>
                    <a:pt x="929" y="1038"/>
                  </a:lnTo>
                  <a:lnTo>
                    <a:pt x="765" y="1147"/>
                  </a:lnTo>
                  <a:lnTo>
                    <a:pt x="601" y="1147"/>
                  </a:lnTo>
                  <a:lnTo>
                    <a:pt x="601" y="11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05"/>
            <p:cNvSpPr/>
            <p:nvPr/>
          </p:nvSpPr>
          <p:spPr>
            <a:xfrm>
              <a:off x="4825850" y="3469175"/>
              <a:ext cx="185700" cy="185725"/>
            </a:xfrm>
            <a:custGeom>
              <a:avLst/>
              <a:gdLst/>
              <a:ahLst/>
              <a:cxnLst/>
              <a:rect l="l" t="t" r="r" b="b"/>
              <a:pathLst>
                <a:path w="7428" h="7429" fill="none" extrusionOk="0">
                  <a:moveTo>
                    <a:pt x="4151" y="7265"/>
                  </a:moveTo>
                  <a:lnTo>
                    <a:pt x="4151" y="7265"/>
                  </a:lnTo>
                  <a:lnTo>
                    <a:pt x="3933" y="7374"/>
                  </a:lnTo>
                  <a:lnTo>
                    <a:pt x="3714" y="7428"/>
                  </a:lnTo>
                  <a:lnTo>
                    <a:pt x="3496" y="7374"/>
                  </a:lnTo>
                  <a:lnTo>
                    <a:pt x="3277" y="7265"/>
                  </a:lnTo>
                  <a:lnTo>
                    <a:pt x="164" y="4152"/>
                  </a:lnTo>
                  <a:lnTo>
                    <a:pt x="164" y="4152"/>
                  </a:lnTo>
                  <a:lnTo>
                    <a:pt x="55" y="3933"/>
                  </a:lnTo>
                  <a:lnTo>
                    <a:pt x="0" y="3715"/>
                  </a:lnTo>
                  <a:lnTo>
                    <a:pt x="55" y="3496"/>
                  </a:lnTo>
                  <a:lnTo>
                    <a:pt x="164" y="3278"/>
                  </a:lnTo>
                  <a:lnTo>
                    <a:pt x="3277" y="165"/>
                  </a:lnTo>
                  <a:lnTo>
                    <a:pt x="3277" y="165"/>
                  </a:lnTo>
                  <a:lnTo>
                    <a:pt x="3496" y="55"/>
                  </a:lnTo>
                  <a:lnTo>
                    <a:pt x="3714" y="1"/>
                  </a:lnTo>
                  <a:lnTo>
                    <a:pt x="3933" y="55"/>
                  </a:lnTo>
                  <a:lnTo>
                    <a:pt x="4151" y="165"/>
                  </a:lnTo>
                  <a:lnTo>
                    <a:pt x="7264" y="3278"/>
                  </a:lnTo>
                  <a:lnTo>
                    <a:pt x="7264" y="3278"/>
                  </a:lnTo>
                  <a:lnTo>
                    <a:pt x="7373" y="3496"/>
                  </a:lnTo>
                  <a:lnTo>
                    <a:pt x="7428" y="3715"/>
                  </a:lnTo>
                  <a:lnTo>
                    <a:pt x="7373" y="3933"/>
                  </a:lnTo>
                  <a:lnTo>
                    <a:pt x="7264" y="4152"/>
                  </a:lnTo>
                  <a:lnTo>
                    <a:pt x="4151" y="72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05"/>
            <p:cNvSpPr/>
            <p:nvPr/>
          </p:nvSpPr>
          <p:spPr>
            <a:xfrm>
              <a:off x="4982875" y="3626200"/>
              <a:ext cx="28675" cy="28700"/>
            </a:xfrm>
            <a:custGeom>
              <a:avLst/>
              <a:gdLst/>
              <a:ahLst/>
              <a:cxnLst/>
              <a:rect l="l" t="t" r="r" b="b"/>
              <a:pathLst>
                <a:path w="1147" h="1148" fill="none" extrusionOk="0">
                  <a:moveTo>
                    <a:pt x="1147" y="656"/>
                  </a:moveTo>
                  <a:lnTo>
                    <a:pt x="1147" y="656"/>
                  </a:lnTo>
                  <a:lnTo>
                    <a:pt x="1092" y="820"/>
                  </a:lnTo>
                  <a:lnTo>
                    <a:pt x="983" y="1038"/>
                  </a:lnTo>
                  <a:lnTo>
                    <a:pt x="765" y="1147"/>
                  </a:lnTo>
                  <a:lnTo>
                    <a:pt x="492" y="1147"/>
                  </a:lnTo>
                  <a:lnTo>
                    <a:pt x="492" y="1147"/>
                  </a:lnTo>
                  <a:lnTo>
                    <a:pt x="273" y="1093"/>
                  </a:lnTo>
                  <a:lnTo>
                    <a:pt x="109" y="929"/>
                  </a:lnTo>
                  <a:lnTo>
                    <a:pt x="0" y="765"/>
                  </a:lnTo>
                  <a:lnTo>
                    <a:pt x="0" y="492"/>
                  </a:lnTo>
                  <a:lnTo>
                    <a:pt x="0" y="492"/>
                  </a:lnTo>
                  <a:lnTo>
                    <a:pt x="55" y="274"/>
                  </a:lnTo>
                  <a:lnTo>
                    <a:pt x="218" y="110"/>
                  </a:lnTo>
                  <a:lnTo>
                    <a:pt x="437" y="1"/>
                  </a:lnTo>
                  <a:lnTo>
                    <a:pt x="710" y="1"/>
                  </a:lnTo>
                  <a:lnTo>
                    <a:pt x="710" y="1"/>
                  </a:lnTo>
                  <a:lnTo>
                    <a:pt x="874" y="55"/>
                  </a:lnTo>
                  <a:lnTo>
                    <a:pt x="1038" y="219"/>
                  </a:lnTo>
                  <a:lnTo>
                    <a:pt x="1147" y="437"/>
                  </a:lnTo>
                  <a:lnTo>
                    <a:pt x="1147" y="656"/>
                  </a:lnTo>
                  <a:lnTo>
                    <a:pt x="1147"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05"/>
            <p:cNvSpPr/>
            <p:nvPr/>
          </p:nvSpPr>
          <p:spPr>
            <a:xfrm>
              <a:off x="4982875" y="3469175"/>
              <a:ext cx="28675" cy="28700"/>
            </a:xfrm>
            <a:custGeom>
              <a:avLst/>
              <a:gdLst/>
              <a:ahLst/>
              <a:cxnLst/>
              <a:rect l="l" t="t" r="r" b="b"/>
              <a:pathLst>
                <a:path w="1147" h="1148" fill="none" extrusionOk="0">
                  <a:moveTo>
                    <a:pt x="1147" y="656"/>
                  </a:moveTo>
                  <a:lnTo>
                    <a:pt x="1147" y="656"/>
                  </a:lnTo>
                  <a:lnTo>
                    <a:pt x="1092" y="875"/>
                  </a:lnTo>
                  <a:lnTo>
                    <a:pt x="928" y="1038"/>
                  </a:lnTo>
                  <a:lnTo>
                    <a:pt x="765" y="1148"/>
                  </a:lnTo>
                  <a:lnTo>
                    <a:pt x="492" y="1148"/>
                  </a:lnTo>
                  <a:lnTo>
                    <a:pt x="492" y="1148"/>
                  </a:lnTo>
                  <a:lnTo>
                    <a:pt x="273" y="1093"/>
                  </a:lnTo>
                  <a:lnTo>
                    <a:pt x="109" y="929"/>
                  </a:lnTo>
                  <a:lnTo>
                    <a:pt x="0" y="765"/>
                  </a:lnTo>
                  <a:lnTo>
                    <a:pt x="0" y="492"/>
                  </a:lnTo>
                  <a:lnTo>
                    <a:pt x="0" y="492"/>
                  </a:lnTo>
                  <a:lnTo>
                    <a:pt x="55" y="274"/>
                  </a:lnTo>
                  <a:lnTo>
                    <a:pt x="218" y="110"/>
                  </a:lnTo>
                  <a:lnTo>
                    <a:pt x="437" y="1"/>
                  </a:lnTo>
                  <a:lnTo>
                    <a:pt x="710" y="1"/>
                  </a:lnTo>
                  <a:lnTo>
                    <a:pt x="710" y="1"/>
                  </a:lnTo>
                  <a:lnTo>
                    <a:pt x="874" y="110"/>
                  </a:lnTo>
                  <a:lnTo>
                    <a:pt x="1038" y="219"/>
                  </a:lnTo>
                  <a:lnTo>
                    <a:pt x="1147" y="438"/>
                  </a:lnTo>
                  <a:lnTo>
                    <a:pt x="1147" y="656"/>
                  </a:lnTo>
                  <a:lnTo>
                    <a:pt x="1147"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05"/>
            <p:cNvSpPr/>
            <p:nvPr/>
          </p:nvSpPr>
          <p:spPr>
            <a:xfrm>
              <a:off x="5011525" y="34855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05"/>
            <p:cNvSpPr/>
            <p:nvPr/>
          </p:nvSpPr>
          <p:spPr>
            <a:xfrm>
              <a:off x="4667450" y="3310800"/>
              <a:ext cx="502500" cy="502475"/>
            </a:xfrm>
            <a:custGeom>
              <a:avLst/>
              <a:gdLst/>
              <a:ahLst/>
              <a:cxnLst/>
              <a:rect l="l" t="t" r="r" b="b"/>
              <a:pathLst>
                <a:path w="20100" h="20099" extrusionOk="0">
                  <a:moveTo>
                    <a:pt x="10050" y="2240"/>
                  </a:moveTo>
                  <a:lnTo>
                    <a:pt x="10705" y="2294"/>
                  </a:lnTo>
                  <a:lnTo>
                    <a:pt x="11415" y="2349"/>
                  </a:lnTo>
                  <a:lnTo>
                    <a:pt x="12071" y="2513"/>
                  </a:lnTo>
                  <a:lnTo>
                    <a:pt x="12726" y="2731"/>
                  </a:lnTo>
                  <a:lnTo>
                    <a:pt x="13382" y="3004"/>
                  </a:lnTo>
                  <a:lnTo>
                    <a:pt x="13982" y="3277"/>
                  </a:lnTo>
                  <a:lnTo>
                    <a:pt x="14583" y="3660"/>
                  </a:lnTo>
                  <a:lnTo>
                    <a:pt x="15129" y="4151"/>
                  </a:lnTo>
                  <a:lnTo>
                    <a:pt x="15512" y="3769"/>
                  </a:lnTo>
                  <a:lnTo>
                    <a:pt x="15675" y="3660"/>
                  </a:lnTo>
                  <a:lnTo>
                    <a:pt x="15894" y="3605"/>
                  </a:lnTo>
                  <a:lnTo>
                    <a:pt x="16112" y="3660"/>
                  </a:lnTo>
                  <a:lnTo>
                    <a:pt x="16331" y="3769"/>
                  </a:lnTo>
                  <a:lnTo>
                    <a:pt x="16440" y="3987"/>
                  </a:lnTo>
                  <a:lnTo>
                    <a:pt x="16495" y="4206"/>
                  </a:lnTo>
                  <a:lnTo>
                    <a:pt x="16440" y="4424"/>
                  </a:lnTo>
                  <a:lnTo>
                    <a:pt x="16331" y="4588"/>
                  </a:lnTo>
                  <a:lnTo>
                    <a:pt x="15949" y="4970"/>
                  </a:lnTo>
                  <a:lnTo>
                    <a:pt x="16440" y="5517"/>
                  </a:lnTo>
                  <a:lnTo>
                    <a:pt x="16822" y="6117"/>
                  </a:lnTo>
                  <a:lnTo>
                    <a:pt x="17095" y="6718"/>
                  </a:lnTo>
                  <a:lnTo>
                    <a:pt x="17369" y="7373"/>
                  </a:lnTo>
                  <a:lnTo>
                    <a:pt x="17587" y="8029"/>
                  </a:lnTo>
                  <a:lnTo>
                    <a:pt x="17751" y="8684"/>
                  </a:lnTo>
                  <a:lnTo>
                    <a:pt x="17806" y="9394"/>
                  </a:lnTo>
                  <a:lnTo>
                    <a:pt x="17860" y="10050"/>
                  </a:lnTo>
                  <a:lnTo>
                    <a:pt x="17806" y="10705"/>
                  </a:lnTo>
                  <a:lnTo>
                    <a:pt x="17751" y="11415"/>
                  </a:lnTo>
                  <a:lnTo>
                    <a:pt x="17587" y="12070"/>
                  </a:lnTo>
                  <a:lnTo>
                    <a:pt x="17369" y="12726"/>
                  </a:lnTo>
                  <a:lnTo>
                    <a:pt x="17095" y="13381"/>
                  </a:lnTo>
                  <a:lnTo>
                    <a:pt x="16822" y="13982"/>
                  </a:lnTo>
                  <a:lnTo>
                    <a:pt x="16440" y="14583"/>
                  </a:lnTo>
                  <a:lnTo>
                    <a:pt x="15949" y="15129"/>
                  </a:lnTo>
                  <a:lnTo>
                    <a:pt x="16331" y="15511"/>
                  </a:lnTo>
                  <a:lnTo>
                    <a:pt x="16440" y="15675"/>
                  </a:lnTo>
                  <a:lnTo>
                    <a:pt x="16495" y="15893"/>
                  </a:lnTo>
                  <a:lnTo>
                    <a:pt x="16440" y="16112"/>
                  </a:lnTo>
                  <a:lnTo>
                    <a:pt x="16331" y="16330"/>
                  </a:lnTo>
                  <a:lnTo>
                    <a:pt x="16112" y="16440"/>
                  </a:lnTo>
                  <a:lnTo>
                    <a:pt x="15894" y="16494"/>
                  </a:lnTo>
                  <a:lnTo>
                    <a:pt x="15675" y="16440"/>
                  </a:lnTo>
                  <a:lnTo>
                    <a:pt x="15512" y="16330"/>
                  </a:lnTo>
                  <a:lnTo>
                    <a:pt x="15129" y="15948"/>
                  </a:lnTo>
                  <a:lnTo>
                    <a:pt x="14583" y="16440"/>
                  </a:lnTo>
                  <a:lnTo>
                    <a:pt x="13982" y="16822"/>
                  </a:lnTo>
                  <a:lnTo>
                    <a:pt x="13382" y="17095"/>
                  </a:lnTo>
                  <a:lnTo>
                    <a:pt x="12726" y="17368"/>
                  </a:lnTo>
                  <a:lnTo>
                    <a:pt x="12071" y="17587"/>
                  </a:lnTo>
                  <a:lnTo>
                    <a:pt x="11415" y="17750"/>
                  </a:lnTo>
                  <a:lnTo>
                    <a:pt x="10705" y="17805"/>
                  </a:lnTo>
                  <a:lnTo>
                    <a:pt x="10050" y="17860"/>
                  </a:lnTo>
                  <a:lnTo>
                    <a:pt x="9395" y="17805"/>
                  </a:lnTo>
                  <a:lnTo>
                    <a:pt x="8685" y="17750"/>
                  </a:lnTo>
                  <a:lnTo>
                    <a:pt x="8029" y="17587"/>
                  </a:lnTo>
                  <a:lnTo>
                    <a:pt x="7374" y="17368"/>
                  </a:lnTo>
                  <a:lnTo>
                    <a:pt x="6718" y="17095"/>
                  </a:lnTo>
                  <a:lnTo>
                    <a:pt x="6118" y="16822"/>
                  </a:lnTo>
                  <a:lnTo>
                    <a:pt x="5517" y="16440"/>
                  </a:lnTo>
                  <a:lnTo>
                    <a:pt x="4971" y="15948"/>
                  </a:lnTo>
                  <a:lnTo>
                    <a:pt x="4588" y="16330"/>
                  </a:lnTo>
                  <a:lnTo>
                    <a:pt x="4425" y="16440"/>
                  </a:lnTo>
                  <a:lnTo>
                    <a:pt x="4206" y="16494"/>
                  </a:lnTo>
                  <a:lnTo>
                    <a:pt x="3988" y="16440"/>
                  </a:lnTo>
                  <a:lnTo>
                    <a:pt x="3769" y="16330"/>
                  </a:lnTo>
                  <a:lnTo>
                    <a:pt x="3660" y="16112"/>
                  </a:lnTo>
                  <a:lnTo>
                    <a:pt x="3605" y="15893"/>
                  </a:lnTo>
                  <a:lnTo>
                    <a:pt x="3660" y="15675"/>
                  </a:lnTo>
                  <a:lnTo>
                    <a:pt x="3769" y="15511"/>
                  </a:lnTo>
                  <a:lnTo>
                    <a:pt x="4152" y="15129"/>
                  </a:lnTo>
                  <a:lnTo>
                    <a:pt x="3660" y="14583"/>
                  </a:lnTo>
                  <a:lnTo>
                    <a:pt x="3278" y="13982"/>
                  </a:lnTo>
                  <a:lnTo>
                    <a:pt x="3005" y="13381"/>
                  </a:lnTo>
                  <a:lnTo>
                    <a:pt x="2732" y="12726"/>
                  </a:lnTo>
                  <a:lnTo>
                    <a:pt x="2513" y="12070"/>
                  </a:lnTo>
                  <a:lnTo>
                    <a:pt x="2349" y="11415"/>
                  </a:lnTo>
                  <a:lnTo>
                    <a:pt x="2295" y="10705"/>
                  </a:lnTo>
                  <a:lnTo>
                    <a:pt x="2240" y="10050"/>
                  </a:lnTo>
                  <a:lnTo>
                    <a:pt x="2295" y="9394"/>
                  </a:lnTo>
                  <a:lnTo>
                    <a:pt x="2349" y="8684"/>
                  </a:lnTo>
                  <a:lnTo>
                    <a:pt x="2513" y="8029"/>
                  </a:lnTo>
                  <a:lnTo>
                    <a:pt x="2732" y="7373"/>
                  </a:lnTo>
                  <a:lnTo>
                    <a:pt x="3005" y="6718"/>
                  </a:lnTo>
                  <a:lnTo>
                    <a:pt x="3278" y="6117"/>
                  </a:lnTo>
                  <a:lnTo>
                    <a:pt x="3660" y="5517"/>
                  </a:lnTo>
                  <a:lnTo>
                    <a:pt x="4152" y="4970"/>
                  </a:lnTo>
                  <a:lnTo>
                    <a:pt x="3769" y="4588"/>
                  </a:lnTo>
                  <a:lnTo>
                    <a:pt x="3660" y="4424"/>
                  </a:lnTo>
                  <a:lnTo>
                    <a:pt x="3605" y="4206"/>
                  </a:lnTo>
                  <a:lnTo>
                    <a:pt x="3660" y="3987"/>
                  </a:lnTo>
                  <a:lnTo>
                    <a:pt x="3769" y="3769"/>
                  </a:lnTo>
                  <a:lnTo>
                    <a:pt x="3988" y="3660"/>
                  </a:lnTo>
                  <a:lnTo>
                    <a:pt x="4206" y="3605"/>
                  </a:lnTo>
                  <a:lnTo>
                    <a:pt x="4425" y="3660"/>
                  </a:lnTo>
                  <a:lnTo>
                    <a:pt x="4588" y="3769"/>
                  </a:lnTo>
                  <a:lnTo>
                    <a:pt x="4971" y="4151"/>
                  </a:lnTo>
                  <a:lnTo>
                    <a:pt x="5517" y="3660"/>
                  </a:lnTo>
                  <a:lnTo>
                    <a:pt x="6118" y="3277"/>
                  </a:lnTo>
                  <a:lnTo>
                    <a:pt x="6718" y="3004"/>
                  </a:lnTo>
                  <a:lnTo>
                    <a:pt x="7374" y="2731"/>
                  </a:lnTo>
                  <a:lnTo>
                    <a:pt x="8029" y="2513"/>
                  </a:lnTo>
                  <a:lnTo>
                    <a:pt x="8685" y="2349"/>
                  </a:lnTo>
                  <a:lnTo>
                    <a:pt x="9395" y="2294"/>
                  </a:lnTo>
                  <a:lnTo>
                    <a:pt x="10050" y="2240"/>
                  </a:lnTo>
                  <a:close/>
                  <a:moveTo>
                    <a:pt x="10050" y="0"/>
                  </a:moveTo>
                  <a:lnTo>
                    <a:pt x="9067" y="55"/>
                  </a:lnTo>
                  <a:lnTo>
                    <a:pt x="8139" y="164"/>
                  </a:lnTo>
                  <a:lnTo>
                    <a:pt x="7210" y="437"/>
                  </a:lnTo>
                  <a:lnTo>
                    <a:pt x="6282" y="710"/>
                  </a:lnTo>
                  <a:lnTo>
                    <a:pt x="5353" y="1147"/>
                  </a:lnTo>
                  <a:lnTo>
                    <a:pt x="4534" y="1639"/>
                  </a:lnTo>
                  <a:lnTo>
                    <a:pt x="3715" y="2240"/>
                  </a:lnTo>
                  <a:lnTo>
                    <a:pt x="2950" y="2950"/>
                  </a:lnTo>
                  <a:lnTo>
                    <a:pt x="2240" y="3714"/>
                  </a:lnTo>
                  <a:lnTo>
                    <a:pt x="1639" y="4533"/>
                  </a:lnTo>
                  <a:lnTo>
                    <a:pt x="1148" y="5353"/>
                  </a:lnTo>
                  <a:lnTo>
                    <a:pt x="711" y="6281"/>
                  </a:lnTo>
                  <a:lnTo>
                    <a:pt x="438" y="7210"/>
                  </a:lnTo>
                  <a:lnTo>
                    <a:pt x="165" y="8138"/>
                  </a:lnTo>
                  <a:lnTo>
                    <a:pt x="55" y="9067"/>
                  </a:lnTo>
                  <a:lnTo>
                    <a:pt x="1" y="10050"/>
                  </a:lnTo>
                  <a:lnTo>
                    <a:pt x="55" y="11033"/>
                  </a:lnTo>
                  <a:lnTo>
                    <a:pt x="165" y="11961"/>
                  </a:lnTo>
                  <a:lnTo>
                    <a:pt x="438" y="12890"/>
                  </a:lnTo>
                  <a:lnTo>
                    <a:pt x="711" y="13818"/>
                  </a:lnTo>
                  <a:lnTo>
                    <a:pt x="1148" y="14747"/>
                  </a:lnTo>
                  <a:lnTo>
                    <a:pt x="1639" y="15566"/>
                  </a:lnTo>
                  <a:lnTo>
                    <a:pt x="2240" y="16385"/>
                  </a:lnTo>
                  <a:lnTo>
                    <a:pt x="2950" y="17150"/>
                  </a:lnTo>
                  <a:lnTo>
                    <a:pt x="3715" y="17860"/>
                  </a:lnTo>
                  <a:lnTo>
                    <a:pt x="4534" y="18460"/>
                  </a:lnTo>
                  <a:lnTo>
                    <a:pt x="5353" y="18952"/>
                  </a:lnTo>
                  <a:lnTo>
                    <a:pt x="6282" y="19389"/>
                  </a:lnTo>
                  <a:lnTo>
                    <a:pt x="7210" y="19662"/>
                  </a:lnTo>
                  <a:lnTo>
                    <a:pt x="8139" y="19935"/>
                  </a:lnTo>
                  <a:lnTo>
                    <a:pt x="9067" y="20044"/>
                  </a:lnTo>
                  <a:lnTo>
                    <a:pt x="10050" y="20099"/>
                  </a:lnTo>
                  <a:lnTo>
                    <a:pt x="11033" y="20044"/>
                  </a:lnTo>
                  <a:lnTo>
                    <a:pt x="11962" y="19935"/>
                  </a:lnTo>
                  <a:lnTo>
                    <a:pt x="12890" y="19662"/>
                  </a:lnTo>
                  <a:lnTo>
                    <a:pt x="13819" y="19389"/>
                  </a:lnTo>
                  <a:lnTo>
                    <a:pt x="14747" y="18952"/>
                  </a:lnTo>
                  <a:lnTo>
                    <a:pt x="15566" y="18460"/>
                  </a:lnTo>
                  <a:lnTo>
                    <a:pt x="16385" y="17860"/>
                  </a:lnTo>
                  <a:lnTo>
                    <a:pt x="17150" y="17150"/>
                  </a:lnTo>
                  <a:lnTo>
                    <a:pt x="17860" y="16385"/>
                  </a:lnTo>
                  <a:lnTo>
                    <a:pt x="18461" y="15566"/>
                  </a:lnTo>
                  <a:lnTo>
                    <a:pt x="18952" y="14747"/>
                  </a:lnTo>
                  <a:lnTo>
                    <a:pt x="19389" y="13818"/>
                  </a:lnTo>
                  <a:lnTo>
                    <a:pt x="19662" y="12890"/>
                  </a:lnTo>
                  <a:lnTo>
                    <a:pt x="19936" y="11961"/>
                  </a:lnTo>
                  <a:lnTo>
                    <a:pt x="20045" y="11033"/>
                  </a:lnTo>
                  <a:lnTo>
                    <a:pt x="20099" y="10050"/>
                  </a:lnTo>
                  <a:lnTo>
                    <a:pt x="20045" y="9067"/>
                  </a:lnTo>
                  <a:lnTo>
                    <a:pt x="19936" y="8138"/>
                  </a:lnTo>
                  <a:lnTo>
                    <a:pt x="19662" y="7210"/>
                  </a:lnTo>
                  <a:lnTo>
                    <a:pt x="19389" y="6281"/>
                  </a:lnTo>
                  <a:lnTo>
                    <a:pt x="18952" y="5353"/>
                  </a:lnTo>
                  <a:lnTo>
                    <a:pt x="18461" y="4533"/>
                  </a:lnTo>
                  <a:lnTo>
                    <a:pt x="17860" y="3714"/>
                  </a:lnTo>
                  <a:lnTo>
                    <a:pt x="17150" y="2950"/>
                  </a:lnTo>
                  <a:lnTo>
                    <a:pt x="16385" y="2240"/>
                  </a:lnTo>
                  <a:lnTo>
                    <a:pt x="15566" y="1639"/>
                  </a:lnTo>
                  <a:lnTo>
                    <a:pt x="14747" y="1147"/>
                  </a:lnTo>
                  <a:lnTo>
                    <a:pt x="13819" y="710"/>
                  </a:lnTo>
                  <a:lnTo>
                    <a:pt x="12890" y="437"/>
                  </a:lnTo>
                  <a:lnTo>
                    <a:pt x="11962" y="164"/>
                  </a:lnTo>
                  <a:lnTo>
                    <a:pt x="11033" y="55"/>
                  </a:lnTo>
                  <a:lnTo>
                    <a:pt x="100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05"/>
            <p:cNvSpPr/>
            <p:nvPr/>
          </p:nvSpPr>
          <p:spPr>
            <a:xfrm>
              <a:off x="4667450" y="3310800"/>
              <a:ext cx="502500" cy="502475"/>
            </a:xfrm>
            <a:custGeom>
              <a:avLst/>
              <a:gdLst/>
              <a:ahLst/>
              <a:cxnLst/>
              <a:rect l="l" t="t" r="r" b="b"/>
              <a:pathLst>
                <a:path w="20100" h="20099" fill="none" extrusionOk="0">
                  <a:moveTo>
                    <a:pt x="17150" y="2950"/>
                  </a:moveTo>
                  <a:lnTo>
                    <a:pt x="17150" y="2950"/>
                  </a:lnTo>
                  <a:lnTo>
                    <a:pt x="16385" y="2240"/>
                  </a:lnTo>
                  <a:lnTo>
                    <a:pt x="15566" y="1639"/>
                  </a:lnTo>
                  <a:lnTo>
                    <a:pt x="14747" y="1147"/>
                  </a:lnTo>
                  <a:lnTo>
                    <a:pt x="13819" y="710"/>
                  </a:lnTo>
                  <a:lnTo>
                    <a:pt x="12890" y="437"/>
                  </a:lnTo>
                  <a:lnTo>
                    <a:pt x="11962" y="164"/>
                  </a:lnTo>
                  <a:lnTo>
                    <a:pt x="11033" y="55"/>
                  </a:lnTo>
                  <a:lnTo>
                    <a:pt x="10050" y="0"/>
                  </a:lnTo>
                  <a:lnTo>
                    <a:pt x="9067" y="55"/>
                  </a:lnTo>
                  <a:lnTo>
                    <a:pt x="8139" y="164"/>
                  </a:lnTo>
                  <a:lnTo>
                    <a:pt x="7210" y="437"/>
                  </a:lnTo>
                  <a:lnTo>
                    <a:pt x="6282" y="710"/>
                  </a:lnTo>
                  <a:lnTo>
                    <a:pt x="5353" y="1147"/>
                  </a:lnTo>
                  <a:lnTo>
                    <a:pt x="4534" y="1639"/>
                  </a:lnTo>
                  <a:lnTo>
                    <a:pt x="3715" y="2240"/>
                  </a:lnTo>
                  <a:lnTo>
                    <a:pt x="2950" y="2950"/>
                  </a:lnTo>
                  <a:lnTo>
                    <a:pt x="2950" y="2950"/>
                  </a:lnTo>
                  <a:lnTo>
                    <a:pt x="2240" y="3714"/>
                  </a:lnTo>
                  <a:lnTo>
                    <a:pt x="1639" y="4533"/>
                  </a:lnTo>
                  <a:lnTo>
                    <a:pt x="1148" y="5353"/>
                  </a:lnTo>
                  <a:lnTo>
                    <a:pt x="711" y="6281"/>
                  </a:lnTo>
                  <a:lnTo>
                    <a:pt x="438" y="7210"/>
                  </a:lnTo>
                  <a:lnTo>
                    <a:pt x="165" y="8138"/>
                  </a:lnTo>
                  <a:lnTo>
                    <a:pt x="55" y="9067"/>
                  </a:lnTo>
                  <a:lnTo>
                    <a:pt x="1" y="10050"/>
                  </a:lnTo>
                  <a:lnTo>
                    <a:pt x="55" y="11033"/>
                  </a:lnTo>
                  <a:lnTo>
                    <a:pt x="165" y="11961"/>
                  </a:lnTo>
                  <a:lnTo>
                    <a:pt x="438" y="12890"/>
                  </a:lnTo>
                  <a:lnTo>
                    <a:pt x="711" y="13818"/>
                  </a:lnTo>
                  <a:lnTo>
                    <a:pt x="1148" y="14747"/>
                  </a:lnTo>
                  <a:lnTo>
                    <a:pt x="1639" y="15566"/>
                  </a:lnTo>
                  <a:lnTo>
                    <a:pt x="2240" y="16385"/>
                  </a:lnTo>
                  <a:lnTo>
                    <a:pt x="2950" y="17150"/>
                  </a:lnTo>
                  <a:lnTo>
                    <a:pt x="2950" y="17150"/>
                  </a:lnTo>
                  <a:lnTo>
                    <a:pt x="3715" y="17860"/>
                  </a:lnTo>
                  <a:lnTo>
                    <a:pt x="4534" y="18460"/>
                  </a:lnTo>
                  <a:lnTo>
                    <a:pt x="5353" y="18952"/>
                  </a:lnTo>
                  <a:lnTo>
                    <a:pt x="6282" y="19389"/>
                  </a:lnTo>
                  <a:lnTo>
                    <a:pt x="7210" y="19662"/>
                  </a:lnTo>
                  <a:lnTo>
                    <a:pt x="8139" y="19935"/>
                  </a:lnTo>
                  <a:lnTo>
                    <a:pt x="9067" y="20044"/>
                  </a:lnTo>
                  <a:lnTo>
                    <a:pt x="10050" y="20099"/>
                  </a:lnTo>
                  <a:lnTo>
                    <a:pt x="11033" y="20044"/>
                  </a:lnTo>
                  <a:lnTo>
                    <a:pt x="11962" y="19935"/>
                  </a:lnTo>
                  <a:lnTo>
                    <a:pt x="12890" y="19662"/>
                  </a:lnTo>
                  <a:lnTo>
                    <a:pt x="13819" y="19389"/>
                  </a:lnTo>
                  <a:lnTo>
                    <a:pt x="14747" y="18952"/>
                  </a:lnTo>
                  <a:lnTo>
                    <a:pt x="15566" y="18460"/>
                  </a:lnTo>
                  <a:lnTo>
                    <a:pt x="16385" y="17860"/>
                  </a:lnTo>
                  <a:lnTo>
                    <a:pt x="17150" y="17150"/>
                  </a:lnTo>
                  <a:lnTo>
                    <a:pt x="17150" y="17150"/>
                  </a:lnTo>
                  <a:lnTo>
                    <a:pt x="17860" y="16385"/>
                  </a:lnTo>
                  <a:lnTo>
                    <a:pt x="18461" y="15566"/>
                  </a:lnTo>
                  <a:lnTo>
                    <a:pt x="18952" y="14747"/>
                  </a:lnTo>
                  <a:lnTo>
                    <a:pt x="19389" y="13818"/>
                  </a:lnTo>
                  <a:lnTo>
                    <a:pt x="19662" y="12890"/>
                  </a:lnTo>
                  <a:lnTo>
                    <a:pt x="19936" y="11961"/>
                  </a:lnTo>
                  <a:lnTo>
                    <a:pt x="20045" y="11033"/>
                  </a:lnTo>
                  <a:lnTo>
                    <a:pt x="20099" y="10050"/>
                  </a:lnTo>
                  <a:lnTo>
                    <a:pt x="20045" y="9067"/>
                  </a:lnTo>
                  <a:lnTo>
                    <a:pt x="19936" y="8138"/>
                  </a:lnTo>
                  <a:lnTo>
                    <a:pt x="19662" y="7210"/>
                  </a:lnTo>
                  <a:lnTo>
                    <a:pt x="19389" y="6281"/>
                  </a:lnTo>
                  <a:lnTo>
                    <a:pt x="18952" y="5353"/>
                  </a:lnTo>
                  <a:lnTo>
                    <a:pt x="18461" y="4533"/>
                  </a:lnTo>
                  <a:lnTo>
                    <a:pt x="17860" y="3714"/>
                  </a:lnTo>
                  <a:lnTo>
                    <a:pt x="17150" y="2950"/>
                  </a:lnTo>
                  <a:lnTo>
                    <a:pt x="17150" y="295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05"/>
            <p:cNvSpPr/>
            <p:nvPr/>
          </p:nvSpPr>
          <p:spPr>
            <a:xfrm>
              <a:off x="4723425" y="3366775"/>
              <a:ext cx="390550" cy="390525"/>
            </a:xfrm>
            <a:custGeom>
              <a:avLst/>
              <a:gdLst/>
              <a:ahLst/>
              <a:cxnLst/>
              <a:rect l="l" t="t" r="r" b="b"/>
              <a:pathLst>
                <a:path w="15622" h="15621" fill="none" extrusionOk="0">
                  <a:moveTo>
                    <a:pt x="13273" y="14091"/>
                  </a:moveTo>
                  <a:lnTo>
                    <a:pt x="12890" y="13709"/>
                  </a:lnTo>
                  <a:lnTo>
                    <a:pt x="12890" y="13709"/>
                  </a:lnTo>
                  <a:lnTo>
                    <a:pt x="12344" y="14201"/>
                  </a:lnTo>
                  <a:lnTo>
                    <a:pt x="11743" y="14583"/>
                  </a:lnTo>
                  <a:lnTo>
                    <a:pt x="11143" y="14856"/>
                  </a:lnTo>
                  <a:lnTo>
                    <a:pt x="10487" y="15129"/>
                  </a:lnTo>
                  <a:lnTo>
                    <a:pt x="9832" y="15348"/>
                  </a:lnTo>
                  <a:lnTo>
                    <a:pt x="9176" y="15511"/>
                  </a:lnTo>
                  <a:lnTo>
                    <a:pt x="8466" y="15566"/>
                  </a:lnTo>
                  <a:lnTo>
                    <a:pt x="7811" y="15621"/>
                  </a:lnTo>
                  <a:lnTo>
                    <a:pt x="7156" y="15566"/>
                  </a:lnTo>
                  <a:lnTo>
                    <a:pt x="6446" y="15511"/>
                  </a:lnTo>
                  <a:lnTo>
                    <a:pt x="5790" y="15348"/>
                  </a:lnTo>
                  <a:lnTo>
                    <a:pt x="5135" y="15129"/>
                  </a:lnTo>
                  <a:lnTo>
                    <a:pt x="4479" y="14856"/>
                  </a:lnTo>
                  <a:lnTo>
                    <a:pt x="3879" y="14583"/>
                  </a:lnTo>
                  <a:lnTo>
                    <a:pt x="3278" y="14201"/>
                  </a:lnTo>
                  <a:lnTo>
                    <a:pt x="2732" y="13709"/>
                  </a:lnTo>
                  <a:lnTo>
                    <a:pt x="2349" y="14091"/>
                  </a:lnTo>
                  <a:lnTo>
                    <a:pt x="2349" y="14091"/>
                  </a:lnTo>
                  <a:lnTo>
                    <a:pt x="2186" y="14201"/>
                  </a:lnTo>
                  <a:lnTo>
                    <a:pt x="1967" y="14255"/>
                  </a:lnTo>
                  <a:lnTo>
                    <a:pt x="1749" y="14201"/>
                  </a:lnTo>
                  <a:lnTo>
                    <a:pt x="1530" y="14091"/>
                  </a:lnTo>
                  <a:lnTo>
                    <a:pt x="1530" y="14091"/>
                  </a:lnTo>
                  <a:lnTo>
                    <a:pt x="1421" y="13873"/>
                  </a:lnTo>
                  <a:lnTo>
                    <a:pt x="1366" y="13654"/>
                  </a:lnTo>
                  <a:lnTo>
                    <a:pt x="1421" y="13436"/>
                  </a:lnTo>
                  <a:lnTo>
                    <a:pt x="1530" y="13272"/>
                  </a:lnTo>
                  <a:lnTo>
                    <a:pt x="1913" y="12890"/>
                  </a:lnTo>
                  <a:lnTo>
                    <a:pt x="1913" y="12890"/>
                  </a:lnTo>
                  <a:lnTo>
                    <a:pt x="1421" y="12344"/>
                  </a:lnTo>
                  <a:lnTo>
                    <a:pt x="1039" y="11743"/>
                  </a:lnTo>
                  <a:lnTo>
                    <a:pt x="766" y="11142"/>
                  </a:lnTo>
                  <a:lnTo>
                    <a:pt x="493" y="10487"/>
                  </a:lnTo>
                  <a:lnTo>
                    <a:pt x="274" y="9831"/>
                  </a:lnTo>
                  <a:lnTo>
                    <a:pt x="110" y="9176"/>
                  </a:lnTo>
                  <a:lnTo>
                    <a:pt x="56" y="8466"/>
                  </a:lnTo>
                  <a:lnTo>
                    <a:pt x="1" y="7811"/>
                  </a:lnTo>
                  <a:lnTo>
                    <a:pt x="56" y="7155"/>
                  </a:lnTo>
                  <a:lnTo>
                    <a:pt x="110" y="6445"/>
                  </a:lnTo>
                  <a:lnTo>
                    <a:pt x="274" y="5790"/>
                  </a:lnTo>
                  <a:lnTo>
                    <a:pt x="493" y="5134"/>
                  </a:lnTo>
                  <a:lnTo>
                    <a:pt x="766" y="4479"/>
                  </a:lnTo>
                  <a:lnTo>
                    <a:pt x="1039" y="3878"/>
                  </a:lnTo>
                  <a:lnTo>
                    <a:pt x="1421" y="3278"/>
                  </a:lnTo>
                  <a:lnTo>
                    <a:pt x="1913" y="2731"/>
                  </a:lnTo>
                  <a:lnTo>
                    <a:pt x="1530" y="2349"/>
                  </a:lnTo>
                  <a:lnTo>
                    <a:pt x="1530" y="2349"/>
                  </a:lnTo>
                  <a:lnTo>
                    <a:pt x="1421" y="2185"/>
                  </a:lnTo>
                  <a:lnTo>
                    <a:pt x="1366" y="1967"/>
                  </a:lnTo>
                  <a:lnTo>
                    <a:pt x="1421" y="1748"/>
                  </a:lnTo>
                  <a:lnTo>
                    <a:pt x="1530" y="1530"/>
                  </a:lnTo>
                  <a:lnTo>
                    <a:pt x="1530" y="1530"/>
                  </a:lnTo>
                  <a:lnTo>
                    <a:pt x="1749" y="1421"/>
                  </a:lnTo>
                  <a:lnTo>
                    <a:pt x="1967" y="1366"/>
                  </a:lnTo>
                  <a:lnTo>
                    <a:pt x="2186" y="1421"/>
                  </a:lnTo>
                  <a:lnTo>
                    <a:pt x="2349" y="1530"/>
                  </a:lnTo>
                  <a:lnTo>
                    <a:pt x="2732" y="1912"/>
                  </a:lnTo>
                  <a:lnTo>
                    <a:pt x="2732" y="1912"/>
                  </a:lnTo>
                  <a:lnTo>
                    <a:pt x="3278" y="1421"/>
                  </a:lnTo>
                  <a:lnTo>
                    <a:pt x="3879" y="1038"/>
                  </a:lnTo>
                  <a:lnTo>
                    <a:pt x="4479" y="765"/>
                  </a:lnTo>
                  <a:lnTo>
                    <a:pt x="5135" y="492"/>
                  </a:lnTo>
                  <a:lnTo>
                    <a:pt x="5790" y="274"/>
                  </a:lnTo>
                  <a:lnTo>
                    <a:pt x="6446" y="110"/>
                  </a:lnTo>
                  <a:lnTo>
                    <a:pt x="7156" y="55"/>
                  </a:lnTo>
                  <a:lnTo>
                    <a:pt x="7811" y="1"/>
                  </a:lnTo>
                  <a:lnTo>
                    <a:pt x="8466" y="55"/>
                  </a:lnTo>
                  <a:lnTo>
                    <a:pt x="9176" y="110"/>
                  </a:lnTo>
                  <a:lnTo>
                    <a:pt x="9832" y="274"/>
                  </a:lnTo>
                  <a:lnTo>
                    <a:pt x="10487" y="492"/>
                  </a:lnTo>
                  <a:lnTo>
                    <a:pt x="11143" y="765"/>
                  </a:lnTo>
                  <a:lnTo>
                    <a:pt x="11743" y="1038"/>
                  </a:lnTo>
                  <a:lnTo>
                    <a:pt x="12344" y="1421"/>
                  </a:lnTo>
                  <a:lnTo>
                    <a:pt x="12890" y="1912"/>
                  </a:lnTo>
                  <a:lnTo>
                    <a:pt x="13273" y="1530"/>
                  </a:lnTo>
                  <a:lnTo>
                    <a:pt x="13273" y="1530"/>
                  </a:lnTo>
                  <a:lnTo>
                    <a:pt x="13436" y="1421"/>
                  </a:lnTo>
                  <a:lnTo>
                    <a:pt x="13655" y="1366"/>
                  </a:lnTo>
                  <a:lnTo>
                    <a:pt x="13873" y="1421"/>
                  </a:lnTo>
                  <a:lnTo>
                    <a:pt x="14092" y="1530"/>
                  </a:lnTo>
                  <a:lnTo>
                    <a:pt x="14092" y="1530"/>
                  </a:lnTo>
                  <a:lnTo>
                    <a:pt x="14201" y="1748"/>
                  </a:lnTo>
                  <a:lnTo>
                    <a:pt x="14256" y="1967"/>
                  </a:lnTo>
                  <a:lnTo>
                    <a:pt x="14201" y="2185"/>
                  </a:lnTo>
                  <a:lnTo>
                    <a:pt x="14092" y="2349"/>
                  </a:lnTo>
                  <a:lnTo>
                    <a:pt x="13710" y="2731"/>
                  </a:lnTo>
                  <a:lnTo>
                    <a:pt x="13710" y="2731"/>
                  </a:lnTo>
                  <a:lnTo>
                    <a:pt x="14201" y="3278"/>
                  </a:lnTo>
                  <a:lnTo>
                    <a:pt x="14583" y="3878"/>
                  </a:lnTo>
                  <a:lnTo>
                    <a:pt x="14856" y="4479"/>
                  </a:lnTo>
                  <a:lnTo>
                    <a:pt x="15130" y="5134"/>
                  </a:lnTo>
                  <a:lnTo>
                    <a:pt x="15348" y="5790"/>
                  </a:lnTo>
                  <a:lnTo>
                    <a:pt x="15512" y="6445"/>
                  </a:lnTo>
                  <a:lnTo>
                    <a:pt x="15567" y="7155"/>
                  </a:lnTo>
                  <a:lnTo>
                    <a:pt x="15621" y="7811"/>
                  </a:lnTo>
                  <a:lnTo>
                    <a:pt x="15567" y="8466"/>
                  </a:lnTo>
                  <a:lnTo>
                    <a:pt x="15512" y="9176"/>
                  </a:lnTo>
                  <a:lnTo>
                    <a:pt x="15348" y="9831"/>
                  </a:lnTo>
                  <a:lnTo>
                    <a:pt x="15130" y="10487"/>
                  </a:lnTo>
                  <a:lnTo>
                    <a:pt x="14856" y="11142"/>
                  </a:lnTo>
                  <a:lnTo>
                    <a:pt x="14583" y="11743"/>
                  </a:lnTo>
                  <a:lnTo>
                    <a:pt x="14201" y="12344"/>
                  </a:lnTo>
                  <a:lnTo>
                    <a:pt x="13710" y="12890"/>
                  </a:lnTo>
                  <a:lnTo>
                    <a:pt x="14092" y="13272"/>
                  </a:lnTo>
                  <a:lnTo>
                    <a:pt x="14092" y="13272"/>
                  </a:lnTo>
                  <a:lnTo>
                    <a:pt x="14201" y="13436"/>
                  </a:lnTo>
                  <a:lnTo>
                    <a:pt x="14256" y="13654"/>
                  </a:lnTo>
                  <a:lnTo>
                    <a:pt x="14201" y="13873"/>
                  </a:lnTo>
                  <a:lnTo>
                    <a:pt x="14092" y="14091"/>
                  </a:lnTo>
                  <a:lnTo>
                    <a:pt x="14092" y="14091"/>
                  </a:lnTo>
                  <a:lnTo>
                    <a:pt x="13873" y="14201"/>
                  </a:lnTo>
                  <a:lnTo>
                    <a:pt x="13655" y="14255"/>
                  </a:lnTo>
                  <a:lnTo>
                    <a:pt x="13436" y="14201"/>
                  </a:lnTo>
                  <a:lnTo>
                    <a:pt x="13273" y="14091"/>
                  </a:lnTo>
                  <a:lnTo>
                    <a:pt x="13273" y="1409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05"/>
            <p:cNvSpPr/>
            <p:nvPr/>
          </p:nvSpPr>
          <p:spPr>
            <a:xfrm>
              <a:off x="5055225" y="37190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09" name="Google Shape;2509;p105"/>
          <p:cNvPicPr preferRelativeResize="0"/>
          <p:nvPr/>
        </p:nvPicPr>
        <p:blipFill>
          <a:blip r:embed="rId3">
            <a:alphaModFix amt="41000"/>
          </a:blip>
          <a:stretch>
            <a:fillRect/>
          </a:stretch>
        </p:blipFill>
        <p:spPr>
          <a:xfrm rot="-874335">
            <a:off x="6848973" y="-2363527"/>
            <a:ext cx="6700174" cy="4340020"/>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513"/>
        <p:cNvGrpSpPr/>
        <p:nvPr/>
      </p:nvGrpSpPr>
      <p:grpSpPr>
        <a:xfrm>
          <a:off x="0" y="0"/>
          <a:ext cx="0" cy="0"/>
          <a:chOff x="0" y="0"/>
          <a:chExt cx="0" cy="0"/>
        </a:xfrm>
      </p:grpSpPr>
      <p:sp>
        <p:nvSpPr>
          <p:cNvPr id="2514" name="Google Shape;2514;p106"/>
          <p:cNvSpPr txBox="1">
            <a:spLocks noGrp="1"/>
          </p:cNvSpPr>
          <p:nvPr>
            <p:ph type="title"/>
          </p:nvPr>
        </p:nvSpPr>
        <p:spPr>
          <a:xfrm>
            <a:off x="2919552" y="1539850"/>
            <a:ext cx="5050800" cy="42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French and Indian War</a:t>
            </a:r>
            <a:endParaRPr/>
          </a:p>
        </p:txBody>
      </p:sp>
      <p:sp>
        <p:nvSpPr>
          <p:cNvPr id="2515" name="Google Shape;2515;p106"/>
          <p:cNvSpPr txBox="1">
            <a:spLocks noGrp="1"/>
          </p:cNvSpPr>
          <p:nvPr>
            <p:ph type="title" idx="2"/>
          </p:nvPr>
        </p:nvSpPr>
        <p:spPr>
          <a:xfrm>
            <a:off x="2919628" y="3052100"/>
            <a:ext cx="5050800" cy="42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Sons of Liberty</a:t>
            </a:r>
            <a:endParaRPr/>
          </a:p>
        </p:txBody>
      </p:sp>
      <p:sp>
        <p:nvSpPr>
          <p:cNvPr id="2516" name="Google Shape;2516;p106"/>
          <p:cNvSpPr txBox="1">
            <a:spLocks noGrp="1"/>
          </p:cNvSpPr>
          <p:nvPr>
            <p:ph type="subTitle" idx="1"/>
          </p:nvPr>
        </p:nvSpPr>
        <p:spPr>
          <a:xfrm>
            <a:off x="2919775" y="3483025"/>
            <a:ext cx="4251000" cy="86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hot and has a poisonous atmosphere</a:t>
            </a:r>
            <a:endParaRPr/>
          </a:p>
        </p:txBody>
      </p:sp>
      <p:sp>
        <p:nvSpPr>
          <p:cNvPr id="2517" name="Google Shape;2517;p106"/>
          <p:cNvSpPr txBox="1">
            <a:spLocks noGrp="1"/>
          </p:cNvSpPr>
          <p:nvPr>
            <p:ph type="subTitle" idx="3"/>
          </p:nvPr>
        </p:nvSpPr>
        <p:spPr>
          <a:xfrm>
            <a:off x="2919775" y="1969625"/>
            <a:ext cx="4251000" cy="86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2518" name="Google Shape;2518;p106"/>
          <p:cNvSpPr txBox="1">
            <a:spLocks noGrp="1"/>
          </p:cNvSpPr>
          <p:nvPr>
            <p:ph type="title" idx="4"/>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Book recommendations</a:t>
            </a:r>
            <a:endParaRPr/>
          </a:p>
        </p:txBody>
      </p:sp>
      <p:grpSp>
        <p:nvGrpSpPr>
          <p:cNvPr id="2519" name="Google Shape;2519;p106"/>
          <p:cNvGrpSpPr/>
          <p:nvPr/>
        </p:nvGrpSpPr>
        <p:grpSpPr>
          <a:xfrm>
            <a:off x="2008514" y="1849238"/>
            <a:ext cx="357303" cy="396117"/>
            <a:chOff x="3300325" y="249875"/>
            <a:chExt cx="433725" cy="480900"/>
          </a:xfrm>
        </p:grpSpPr>
        <p:sp>
          <p:nvSpPr>
            <p:cNvPr id="2520" name="Google Shape;2520;p10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521" name="Google Shape;2521;p10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522" name="Google Shape;2522;p10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523" name="Google Shape;2523;p10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524" name="Google Shape;2524;p10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525" name="Google Shape;2525;p10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526" name="Google Shape;2526;p106"/>
          <p:cNvSpPr/>
          <p:nvPr/>
        </p:nvSpPr>
        <p:spPr>
          <a:xfrm>
            <a:off x="1970038" y="3378924"/>
            <a:ext cx="434260" cy="403132"/>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cxnSp>
        <p:nvCxnSpPr>
          <p:cNvPr id="2527" name="Google Shape;2527;p106"/>
          <p:cNvCxnSpPr/>
          <p:nvPr/>
        </p:nvCxnSpPr>
        <p:spPr>
          <a:xfrm>
            <a:off x="1707163" y="2633488"/>
            <a:ext cx="960000" cy="0"/>
          </a:xfrm>
          <a:prstGeom prst="straightConnector1">
            <a:avLst/>
          </a:prstGeom>
          <a:noFill/>
          <a:ln w="9525" cap="flat" cmpd="sng">
            <a:solidFill>
              <a:schemeClr val="dk1"/>
            </a:solidFill>
            <a:prstDash val="solid"/>
            <a:round/>
            <a:headEnd type="none" w="med" len="med"/>
            <a:tailEnd type="none" w="med" len="med"/>
          </a:ln>
        </p:spPr>
      </p:cxnSp>
      <p:cxnSp>
        <p:nvCxnSpPr>
          <p:cNvPr id="2528" name="Google Shape;2528;p106"/>
          <p:cNvCxnSpPr/>
          <p:nvPr/>
        </p:nvCxnSpPr>
        <p:spPr>
          <a:xfrm>
            <a:off x="1707163" y="4146888"/>
            <a:ext cx="9600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2532"/>
        <p:cNvGrpSpPr/>
        <p:nvPr/>
      </p:nvGrpSpPr>
      <p:grpSpPr>
        <a:xfrm>
          <a:off x="0" y="0"/>
          <a:ext cx="0" cy="0"/>
          <a:chOff x="0" y="0"/>
          <a:chExt cx="0" cy="0"/>
        </a:xfrm>
      </p:grpSpPr>
      <p:sp>
        <p:nvSpPr>
          <p:cNvPr id="2533" name="Google Shape;2533;p107"/>
          <p:cNvSpPr txBox="1">
            <a:spLocks noGrp="1"/>
          </p:cNvSpPr>
          <p:nvPr>
            <p:ph type="title"/>
          </p:nvPr>
        </p:nvSpPr>
        <p:spPr>
          <a:xfrm>
            <a:off x="3842675" y="2428325"/>
            <a:ext cx="4530000" cy="94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Review</a:t>
            </a:r>
            <a:endParaRPr/>
          </a:p>
        </p:txBody>
      </p:sp>
      <p:sp>
        <p:nvSpPr>
          <p:cNvPr id="2534" name="Google Shape;2534;p107"/>
          <p:cNvSpPr txBox="1">
            <a:spLocks noGrp="1"/>
          </p:cNvSpPr>
          <p:nvPr>
            <p:ph type="title" idx="2"/>
          </p:nvPr>
        </p:nvSpPr>
        <p:spPr>
          <a:xfrm>
            <a:off x="5342188" y="1291200"/>
            <a:ext cx="15309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535" name="Google Shape;2535;p107"/>
          <p:cNvSpPr txBox="1">
            <a:spLocks noGrp="1"/>
          </p:cNvSpPr>
          <p:nvPr>
            <p:ph type="subTitle" idx="1"/>
          </p:nvPr>
        </p:nvSpPr>
        <p:spPr>
          <a:xfrm>
            <a:off x="4567138" y="3370325"/>
            <a:ext cx="30810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cxnSp>
        <p:nvCxnSpPr>
          <p:cNvPr id="2536" name="Google Shape;2536;p107"/>
          <p:cNvCxnSpPr/>
          <p:nvPr/>
        </p:nvCxnSpPr>
        <p:spPr>
          <a:xfrm>
            <a:off x="5425288" y="2260978"/>
            <a:ext cx="1364700" cy="0"/>
          </a:xfrm>
          <a:prstGeom prst="straightConnector1">
            <a:avLst/>
          </a:prstGeom>
          <a:noFill/>
          <a:ln w="9525" cap="flat" cmpd="sng">
            <a:solidFill>
              <a:schemeClr val="dk1"/>
            </a:solidFill>
            <a:prstDash val="solid"/>
            <a:round/>
            <a:headEnd type="none" w="med" len="med"/>
            <a:tailEnd type="none" w="med" len="med"/>
          </a:ln>
        </p:spPr>
      </p:cxnSp>
      <p:grpSp>
        <p:nvGrpSpPr>
          <p:cNvPr id="2537" name="Google Shape;2537;p107"/>
          <p:cNvGrpSpPr/>
          <p:nvPr/>
        </p:nvGrpSpPr>
        <p:grpSpPr>
          <a:xfrm>
            <a:off x="1805872" y="734091"/>
            <a:ext cx="2287695" cy="2289334"/>
            <a:chOff x="1192500" y="238125"/>
            <a:chExt cx="5235000" cy="5238750"/>
          </a:xfrm>
        </p:grpSpPr>
        <p:sp>
          <p:nvSpPr>
            <p:cNvPr id="2538" name="Google Shape;2538;p107"/>
            <p:cNvSpPr/>
            <p:nvPr/>
          </p:nvSpPr>
          <p:spPr>
            <a:xfrm>
              <a:off x="4141150" y="2266250"/>
              <a:ext cx="123500" cy="123525"/>
            </a:xfrm>
            <a:custGeom>
              <a:avLst/>
              <a:gdLst/>
              <a:ahLst/>
              <a:cxnLst/>
              <a:rect l="l" t="t" r="r" b="b"/>
              <a:pathLst>
                <a:path w="4940" h="4941" extrusionOk="0">
                  <a:moveTo>
                    <a:pt x="1" y="1"/>
                  </a:moveTo>
                  <a:lnTo>
                    <a:pt x="1" y="150"/>
                  </a:lnTo>
                  <a:lnTo>
                    <a:pt x="1048" y="1348"/>
                  </a:lnTo>
                  <a:lnTo>
                    <a:pt x="2246" y="2545"/>
                  </a:lnTo>
                  <a:lnTo>
                    <a:pt x="4790" y="4940"/>
                  </a:lnTo>
                  <a:lnTo>
                    <a:pt x="4940" y="4940"/>
                  </a:lnTo>
                  <a:lnTo>
                    <a:pt x="4940" y="4791"/>
                  </a:lnTo>
                  <a:lnTo>
                    <a:pt x="2545" y="23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07"/>
            <p:cNvSpPr/>
            <p:nvPr/>
          </p:nvSpPr>
          <p:spPr>
            <a:xfrm>
              <a:off x="4189800" y="2221350"/>
              <a:ext cx="123500" cy="131000"/>
            </a:xfrm>
            <a:custGeom>
              <a:avLst/>
              <a:gdLst/>
              <a:ahLst/>
              <a:cxnLst/>
              <a:rect l="l" t="t" r="r" b="b"/>
              <a:pathLst>
                <a:path w="4940" h="5240" extrusionOk="0">
                  <a:moveTo>
                    <a:pt x="150" y="1"/>
                  </a:moveTo>
                  <a:lnTo>
                    <a:pt x="0" y="150"/>
                  </a:lnTo>
                  <a:lnTo>
                    <a:pt x="1048" y="1497"/>
                  </a:lnTo>
                  <a:lnTo>
                    <a:pt x="2246" y="2695"/>
                  </a:lnTo>
                  <a:lnTo>
                    <a:pt x="3443" y="3892"/>
                  </a:lnTo>
                  <a:lnTo>
                    <a:pt x="4790" y="5239"/>
                  </a:lnTo>
                  <a:lnTo>
                    <a:pt x="4940" y="5239"/>
                  </a:lnTo>
                  <a:lnTo>
                    <a:pt x="4940" y="5090"/>
                  </a:lnTo>
                  <a:lnTo>
                    <a:pt x="2545" y="2396"/>
                  </a:lnTo>
                  <a:lnTo>
                    <a:pt x="1347" y="1198"/>
                  </a:lnTo>
                  <a:lnTo>
                    <a:pt x="749" y="5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07"/>
            <p:cNvSpPr/>
            <p:nvPr/>
          </p:nvSpPr>
          <p:spPr>
            <a:xfrm>
              <a:off x="4242175" y="2187675"/>
              <a:ext cx="108550" cy="112275"/>
            </a:xfrm>
            <a:custGeom>
              <a:avLst/>
              <a:gdLst/>
              <a:ahLst/>
              <a:cxnLst/>
              <a:rect l="l" t="t" r="r" b="b"/>
              <a:pathLst>
                <a:path w="4342" h="4491" extrusionOk="0">
                  <a:moveTo>
                    <a:pt x="1" y="1"/>
                  </a:moveTo>
                  <a:lnTo>
                    <a:pt x="1" y="150"/>
                  </a:lnTo>
                  <a:lnTo>
                    <a:pt x="1947" y="2395"/>
                  </a:lnTo>
                  <a:lnTo>
                    <a:pt x="4042" y="4491"/>
                  </a:lnTo>
                  <a:lnTo>
                    <a:pt x="4342" y="4491"/>
                  </a:lnTo>
                  <a:lnTo>
                    <a:pt x="4342" y="4341"/>
                  </a:lnTo>
                  <a:lnTo>
                    <a:pt x="2246" y="20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07"/>
            <p:cNvSpPr/>
            <p:nvPr/>
          </p:nvSpPr>
          <p:spPr>
            <a:xfrm>
              <a:off x="4290825" y="2154000"/>
              <a:ext cx="131000" cy="131000"/>
            </a:xfrm>
            <a:custGeom>
              <a:avLst/>
              <a:gdLst/>
              <a:ahLst/>
              <a:cxnLst/>
              <a:rect l="l" t="t" r="r" b="b"/>
              <a:pathLst>
                <a:path w="5240" h="5240" extrusionOk="0">
                  <a:moveTo>
                    <a:pt x="1" y="0"/>
                  </a:moveTo>
                  <a:lnTo>
                    <a:pt x="1" y="150"/>
                  </a:lnTo>
                  <a:lnTo>
                    <a:pt x="1198" y="1348"/>
                  </a:lnTo>
                  <a:lnTo>
                    <a:pt x="2396" y="2695"/>
                  </a:lnTo>
                  <a:lnTo>
                    <a:pt x="3743" y="4042"/>
                  </a:lnTo>
                  <a:lnTo>
                    <a:pt x="5090" y="5239"/>
                  </a:lnTo>
                  <a:lnTo>
                    <a:pt x="5239" y="5239"/>
                  </a:lnTo>
                  <a:lnTo>
                    <a:pt x="5239" y="5090"/>
                  </a:lnTo>
                  <a:lnTo>
                    <a:pt x="4042" y="3742"/>
                  </a:lnTo>
                  <a:lnTo>
                    <a:pt x="2695" y="2395"/>
                  </a:lnTo>
                  <a:lnTo>
                    <a:pt x="149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07"/>
            <p:cNvSpPr/>
            <p:nvPr/>
          </p:nvSpPr>
          <p:spPr>
            <a:xfrm>
              <a:off x="4339475" y="2112825"/>
              <a:ext cx="104800" cy="104800"/>
            </a:xfrm>
            <a:custGeom>
              <a:avLst/>
              <a:gdLst/>
              <a:ahLst/>
              <a:cxnLst/>
              <a:rect l="l" t="t" r="r" b="b"/>
              <a:pathLst>
                <a:path w="4192" h="4192" extrusionOk="0">
                  <a:moveTo>
                    <a:pt x="0" y="1"/>
                  </a:moveTo>
                  <a:lnTo>
                    <a:pt x="0" y="151"/>
                  </a:lnTo>
                  <a:lnTo>
                    <a:pt x="899" y="1198"/>
                  </a:lnTo>
                  <a:lnTo>
                    <a:pt x="1946" y="2246"/>
                  </a:lnTo>
                  <a:lnTo>
                    <a:pt x="4042" y="4192"/>
                  </a:lnTo>
                  <a:lnTo>
                    <a:pt x="4191" y="4192"/>
                  </a:lnTo>
                  <a:lnTo>
                    <a:pt x="4191" y="4042"/>
                  </a:lnTo>
                  <a:lnTo>
                    <a:pt x="2246" y="1947"/>
                  </a:lnTo>
                  <a:lnTo>
                    <a:pt x="1198" y="10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07"/>
            <p:cNvSpPr/>
            <p:nvPr/>
          </p:nvSpPr>
          <p:spPr>
            <a:xfrm>
              <a:off x="4436775" y="2041750"/>
              <a:ext cx="89825" cy="86075"/>
            </a:xfrm>
            <a:custGeom>
              <a:avLst/>
              <a:gdLst/>
              <a:ahLst/>
              <a:cxnLst/>
              <a:rect l="l" t="t" r="r" b="b"/>
              <a:pathLst>
                <a:path w="3593" h="3443" extrusionOk="0">
                  <a:moveTo>
                    <a:pt x="0" y="0"/>
                  </a:moveTo>
                  <a:lnTo>
                    <a:pt x="1647" y="1796"/>
                  </a:lnTo>
                  <a:lnTo>
                    <a:pt x="3443" y="3443"/>
                  </a:lnTo>
                  <a:lnTo>
                    <a:pt x="3592" y="3443"/>
                  </a:lnTo>
                  <a:lnTo>
                    <a:pt x="3592" y="3293"/>
                  </a:lnTo>
                  <a:lnTo>
                    <a:pt x="2844" y="2395"/>
                  </a:lnTo>
                  <a:lnTo>
                    <a:pt x="1946"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07"/>
            <p:cNvSpPr/>
            <p:nvPr/>
          </p:nvSpPr>
          <p:spPr>
            <a:xfrm>
              <a:off x="4388125" y="2079150"/>
              <a:ext cx="93575" cy="89850"/>
            </a:xfrm>
            <a:custGeom>
              <a:avLst/>
              <a:gdLst/>
              <a:ahLst/>
              <a:cxnLst/>
              <a:rect l="l" t="t" r="r" b="b"/>
              <a:pathLst>
                <a:path w="3743" h="3594" extrusionOk="0">
                  <a:moveTo>
                    <a:pt x="0" y="1"/>
                  </a:moveTo>
                  <a:lnTo>
                    <a:pt x="1647" y="1947"/>
                  </a:lnTo>
                  <a:lnTo>
                    <a:pt x="3443" y="3593"/>
                  </a:lnTo>
                  <a:lnTo>
                    <a:pt x="3742" y="3593"/>
                  </a:lnTo>
                  <a:lnTo>
                    <a:pt x="3742" y="3443"/>
                  </a:lnTo>
                  <a:lnTo>
                    <a:pt x="1946" y="16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07"/>
            <p:cNvSpPr/>
            <p:nvPr/>
          </p:nvSpPr>
          <p:spPr>
            <a:xfrm>
              <a:off x="4485400" y="2000575"/>
              <a:ext cx="82350" cy="78600"/>
            </a:xfrm>
            <a:custGeom>
              <a:avLst/>
              <a:gdLst/>
              <a:ahLst/>
              <a:cxnLst/>
              <a:rect l="l" t="t" r="r" b="b"/>
              <a:pathLst>
                <a:path w="3294" h="3144" extrusionOk="0">
                  <a:moveTo>
                    <a:pt x="1" y="1"/>
                  </a:moveTo>
                  <a:lnTo>
                    <a:pt x="1" y="150"/>
                  </a:lnTo>
                  <a:lnTo>
                    <a:pt x="1498" y="1797"/>
                  </a:lnTo>
                  <a:lnTo>
                    <a:pt x="2246" y="2545"/>
                  </a:lnTo>
                  <a:lnTo>
                    <a:pt x="3144" y="3144"/>
                  </a:lnTo>
                  <a:lnTo>
                    <a:pt x="3294" y="3144"/>
                  </a:lnTo>
                  <a:lnTo>
                    <a:pt x="3294" y="2994"/>
                  </a:lnTo>
                  <a:lnTo>
                    <a:pt x="2545" y="2246"/>
                  </a:lnTo>
                  <a:lnTo>
                    <a:pt x="1797" y="1497"/>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07"/>
            <p:cNvSpPr/>
            <p:nvPr/>
          </p:nvSpPr>
          <p:spPr>
            <a:xfrm>
              <a:off x="4537800" y="1966900"/>
              <a:ext cx="71125" cy="67375"/>
            </a:xfrm>
            <a:custGeom>
              <a:avLst/>
              <a:gdLst/>
              <a:ahLst/>
              <a:cxnLst/>
              <a:rect l="l" t="t" r="r" b="b"/>
              <a:pathLst>
                <a:path w="2845" h="2695" extrusionOk="0">
                  <a:moveTo>
                    <a:pt x="0" y="1"/>
                  </a:moveTo>
                  <a:lnTo>
                    <a:pt x="0" y="150"/>
                  </a:lnTo>
                  <a:lnTo>
                    <a:pt x="1198" y="1497"/>
                  </a:lnTo>
                  <a:lnTo>
                    <a:pt x="2695" y="2695"/>
                  </a:lnTo>
                  <a:lnTo>
                    <a:pt x="2844" y="2695"/>
                  </a:lnTo>
                  <a:lnTo>
                    <a:pt x="2844" y="2545"/>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07"/>
            <p:cNvSpPr/>
            <p:nvPr/>
          </p:nvSpPr>
          <p:spPr>
            <a:xfrm>
              <a:off x="4586450" y="1925750"/>
              <a:ext cx="74850" cy="74850"/>
            </a:xfrm>
            <a:custGeom>
              <a:avLst/>
              <a:gdLst/>
              <a:ahLst/>
              <a:cxnLst/>
              <a:rect l="l" t="t" r="r" b="b"/>
              <a:pathLst>
                <a:path w="2994" h="2994" extrusionOk="0">
                  <a:moveTo>
                    <a:pt x="0" y="0"/>
                  </a:moveTo>
                  <a:lnTo>
                    <a:pt x="0" y="150"/>
                  </a:lnTo>
                  <a:lnTo>
                    <a:pt x="1347" y="1796"/>
                  </a:lnTo>
                  <a:lnTo>
                    <a:pt x="2096" y="2395"/>
                  </a:lnTo>
                  <a:lnTo>
                    <a:pt x="2994" y="2994"/>
                  </a:lnTo>
                  <a:lnTo>
                    <a:pt x="2994" y="2994"/>
                  </a:lnTo>
                  <a:lnTo>
                    <a:pt x="2395" y="2096"/>
                  </a:lnTo>
                  <a:lnTo>
                    <a:pt x="1647"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07"/>
            <p:cNvSpPr/>
            <p:nvPr/>
          </p:nvSpPr>
          <p:spPr>
            <a:xfrm>
              <a:off x="4635100" y="1888325"/>
              <a:ext cx="74850" cy="71125"/>
            </a:xfrm>
            <a:custGeom>
              <a:avLst/>
              <a:gdLst/>
              <a:ahLst/>
              <a:cxnLst/>
              <a:rect l="l" t="t" r="r" b="b"/>
              <a:pathLst>
                <a:path w="2994" h="2845" extrusionOk="0">
                  <a:moveTo>
                    <a:pt x="150" y="0"/>
                  </a:moveTo>
                  <a:lnTo>
                    <a:pt x="150" y="150"/>
                  </a:lnTo>
                  <a:lnTo>
                    <a:pt x="0" y="150"/>
                  </a:lnTo>
                  <a:lnTo>
                    <a:pt x="1347" y="1647"/>
                  </a:lnTo>
                  <a:lnTo>
                    <a:pt x="2096" y="2245"/>
                  </a:lnTo>
                  <a:lnTo>
                    <a:pt x="2844" y="2844"/>
                  </a:lnTo>
                  <a:lnTo>
                    <a:pt x="2994" y="2844"/>
                  </a:lnTo>
                  <a:lnTo>
                    <a:pt x="2395" y="1946"/>
                  </a:lnTo>
                  <a:lnTo>
                    <a:pt x="1647" y="13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07"/>
            <p:cNvSpPr/>
            <p:nvPr/>
          </p:nvSpPr>
          <p:spPr>
            <a:xfrm>
              <a:off x="4683725" y="1847150"/>
              <a:ext cx="71125" cy="71125"/>
            </a:xfrm>
            <a:custGeom>
              <a:avLst/>
              <a:gdLst/>
              <a:ahLst/>
              <a:cxnLst/>
              <a:rect l="l" t="t" r="r" b="b"/>
              <a:pathLst>
                <a:path w="2845" h="2845" extrusionOk="0">
                  <a:moveTo>
                    <a:pt x="1" y="1"/>
                  </a:moveTo>
                  <a:lnTo>
                    <a:pt x="1" y="150"/>
                  </a:lnTo>
                  <a:lnTo>
                    <a:pt x="1348" y="1647"/>
                  </a:lnTo>
                  <a:lnTo>
                    <a:pt x="1947" y="2246"/>
                  </a:lnTo>
                  <a:lnTo>
                    <a:pt x="2695" y="2845"/>
                  </a:lnTo>
                  <a:lnTo>
                    <a:pt x="2845" y="2845"/>
                  </a:lnTo>
                  <a:lnTo>
                    <a:pt x="2845" y="2695"/>
                  </a:lnTo>
                  <a:lnTo>
                    <a:pt x="2246" y="1947"/>
                  </a:lnTo>
                  <a:lnTo>
                    <a:pt x="1647" y="1348"/>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07"/>
            <p:cNvSpPr/>
            <p:nvPr/>
          </p:nvSpPr>
          <p:spPr>
            <a:xfrm>
              <a:off x="4736125" y="1813475"/>
              <a:ext cx="71125" cy="71125"/>
            </a:xfrm>
            <a:custGeom>
              <a:avLst/>
              <a:gdLst/>
              <a:ahLst/>
              <a:cxnLst/>
              <a:rect l="l" t="t" r="r" b="b"/>
              <a:pathLst>
                <a:path w="2845" h="2845" extrusionOk="0">
                  <a:moveTo>
                    <a:pt x="0" y="1"/>
                  </a:moveTo>
                  <a:lnTo>
                    <a:pt x="1348" y="1497"/>
                  </a:lnTo>
                  <a:lnTo>
                    <a:pt x="1946" y="2246"/>
                  </a:lnTo>
                  <a:lnTo>
                    <a:pt x="2695" y="2845"/>
                  </a:lnTo>
                  <a:lnTo>
                    <a:pt x="2844" y="2845"/>
                  </a:lnTo>
                  <a:lnTo>
                    <a:pt x="2844" y="2695"/>
                  </a:lnTo>
                  <a:lnTo>
                    <a:pt x="2246" y="1947"/>
                  </a:lnTo>
                  <a:lnTo>
                    <a:pt x="1647" y="134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07"/>
            <p:cNvSpPr/>
            <p:nvPr/>
          </p:nvSpPr>
          <p:spPr>
            <a:xfrm>
              <a:off x="4784775" y="1776050"/>
              <a:ext cx="56150" cy="56175"/>
            </a:xfrm>
            <a:custGeom>
              <a:avLst/>
              <a:gdLst/>
              <a:ahLst/>
              <a:cxnLst/>
              <a:rect l="l" t="t" r="r" b="b"/>
              <a:pathLst>
                <a:path w="2246" h="2247" extrusionOk="0">
                  <a:moveTo>
                    <a:pt x="0" y="1"/>
                  </a:moveTo>
                  <a:lnTo>
                    <a:pt x="898" y="1198"/>
                  </a:lnTo>
                  <a:lnTo>
                    <a:pt x="1497" y="1797"/>
                  </a:lnTo>
                  <a:lnTo>
                    <a:pt x="2096" y="2246"/>
                  </a:lnTo>
                  <a:lnTo>
                    <a:pt x="2245" y="2246"/>
                  </a:lnTo>
                  <a:lnTo>
                    <a:pt x="2245" y="2096"/>
                  </a:lnTo>
                  <a:lnTo>
                    <a:pt x="1796" y="1498"/>
                  </a:lnTo>
                  <a:lnTo>
                    <a:pt x="1198" y="8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07"/>
            <p:cNvSpPr/>
            <p:nvPr/>
          </p:nvSpPr>
          <p:spPr>
            <a:xfrm>
              <a:off x="4833425" y="1738650"/>
              <a:ext cx="41175" cy="41175"/>
            </a:xfrm>
            <a:custGeom>
              <a:avLst/>
              <a:gdLst/>
              <a:ahLst/>
              <a:cxnLst/>
              <a:rect l="l" t="t" r="r" b="b"/>
              <a:pathLst>
                <a:path w="1647" h="1647" extrusionOk="0">
                  <a:moveTo>
                    <a:pt x="0" y="0"/>
                  </a:moveTo>
                  <a:lnTo>
                    <a:pt x="748" y="898"/>
                  </a:lnTo>
                  <a:lnTo>
                    <a:pt x="1497" y="1647"/>
                  </a:lnTo>
                  <a:lnTo>
                    <a:pt x="1646" y="1647"/>
                  </a:lnTo>
                  <a:lnTo>
                    <a:pt x="1646" y="149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07"/>
            <p:cNvSpPr/>
            <p:nvPr/>
          </p:nvSpPr>
          <p:spPr>
            <a:xfrm>
              <a:off x="4882050" y="1697475"/>
              <a:ext cx="33700" cy="33700"/>
            </a:xfrm>
            <a:custGeom>
              <a:avLst/>
              <a:gdLst/>
              <a:ahLst/>
              <a:cxnLst/>
              <a:rect l="l" t="t" r="r" b="b"/>
              <a:pathLst>
                <a:path w="1348" h="1348" extrusionOk="0">
                  <a:moveTo>
                    <a:pt x="1" y="1"/>
                  </a:moveTo>
                  <a:lnTo>
                    <a:pt x="450" y="749"/>
                  </a:lnTo>
                  <a:lnTo>
                    <a:pt x="1198" y="1348"/>
                  </a:lnTo>
                  <a:lnTo>
                    <a:pt x="1348" y="1348"/>
                  </a:lnTo>
                  <a:lnTo>
                    <a:pt x="1348" y="1198"/>
                  </a:lnTo>
                  <a:lnTo>
                    <a:pt x="749" y="45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07"/>
            <p:cNvSpPr/>
            <p:nvPr/>
          </p:nvSpPr>
          <p:spPr>
            <a:xfrm>
              <a:off x="4930700" y="1660050"/>
              <a:ext cx="37450" cy="33700"/>
            </a:xfrm>
            <a:custGeom>
              <a:avLst/>
              <a:gdLst/>
              <a:ahLst/>
              <a:cxnLst/>
              <a:rect l="l" t="t" r="r" b="b"/>
              <a:pathLst>
                <a:path w="1498" h="1348" extrusionOk="0">
                  <a:moveTo>
                    <a:pt x="1" y="1"/>
                  </a:moveTo>
                  <a:lnTo>
                    <a:pt x="1" y="151"/>
                  </a:lnTo>
                  <a:lnTo>
                    <a:pt x="599" y="899"/>
                  </a:lnTo>
                  <a:lnTo>
                    <a:pt x="899" y="1198"/>
                  </a:lnTo>
                  <a:lnTo>
                    <a:pt x="1348" y="1348"/>
                  </a:lnTo>
                  <a:lnTo>
                    <a:pt x="1497" y="1348"/>
                  </a:lnTo>
                  <a:lnTo>
                    <a:pt x="1497" y="1198"/>
                  </a:lnTo>
                  <a:lnTo>
                    <a:pt x="1198" y="899"/>
                  </a:lnTo>
                  <a:lnTo>
                    <a:pt x="899"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07"/>
            <p:cNvSpPr/>
            <p:nvPr/>
          </p:nvSpPr>
          <p:spPr>
            <a:xfrm>
              <a:off x="4979350" y="1618900"/>
              <a:ext cx="29950" cy="29950"/>
            </a:xfrm>
            <a:custGeom>
              <a:avLst/>
              <a:gdLst/>
              <a:ahLst/>
              <a:cxnLst/>
              <a:rect l="l" t="t" r="r" b="b"/>
              <a:pathLst>
                <a:path w="1198" h="1198" extrusionOk="0">
                  <a:moveTo>
                    <a:pt x="0" y="0"/>
                  </a:moveTo>
                  <a:lnTo>
                    <a:pt x="0" y="150"/>
                  </a:lnTo>
                  <a:lnTo>
                    <a:pt x="450" y="749"/>
                  </a:lnTo>
                  <a:lnTo>
                    <a:pt x="1048" y="1198"/>
                  </a:lnTo>
                  <a:lnTo>
                    <a:pt x="1198" y="1198"/>
                  </a:lnTo>
                  <a:lnTo>
                    <a:pt x="1198" y="1048"/>
                  </a:lnTo>
                  <a:lnTo>
                    <a:pt x="599" y="44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07"/>
            <p:cNvSpPr/>
            <p:nvPr/>
          </p:nvSpPr>
          <p:spPr>
            <a:xfrm>
              <a:off x="3228125" y="2386000"/>
              <a:ext cx="123500" cy="127250"/>
            </a:xfrm>
            <a:custGeom>
              <a:avLst/>
              <a:gdLst/>
              <a:ahLst/>
              <a:cxnLst/>
              <a:rect l="l" t="t" r="r" b="b"/>
              <a:pathLst>
                <a:path w="4940" h="5090" extrusionOk="0">
                  <a:moveTo>
                    <a:pt x="4790" y="1"/>
                  </a:moveTo>
                  <a:lnTo>
                    <a:pt x="2395" y="2395"/>
                  </a:lnTo>
                  <a:lnTo>
                    <a:pt x="0" y="4940"/>
                  </a:lnTo>
                  <a:lnTo>
                    <a:pt x="0" y="5090"/>
                  </a:lnTo>
                  <a:lnTo>
                    <a:pt x="150" y="5090"/>
                  </a:lnTo>
                  <a:lnTo>
                    <a:pt x="1347" y="3892"/>
                  </a:lnTo>
                  <a:lnTo>
                    <a:pt x="2545" y="2695"/>
                  </a:lnTo>
                  <a:lnTo>
                    <a:pt x="4939" y="150"/>
                  </a:lnTo>
                  <a:lnTo>
                    <a:pt x="4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07"/>
            <p:cNvSpPr/>
            <p:nvPr/>
          </p:nvSpPr>
          <p:spPr>
            <a:xfrm>
              <a:off x="3183200" y="2337350"/>
              <a:ext cx="131000" cy="123525"/>
            </a:xfrm>
            <a:custGeom>
              <a:avLst/>
              <a:gdLst/>
              <a:ahLst/>
              <a:cxnLst/>
              <a:rect l="l" t="t" r="r" b="b"/>
              <a:pathLst>
                <a:path w="5240" h="4941" extrusionOk="0">
                  <a:moveTo>
                    <a:pt x="5090" y="1"/>
                  </a:moveTo>
                  <a:lnTo>
                    <a:pt x="2396" y="2545"/>
                  </a:lnTo>
                  <a:lnTo>
                    <a:pt x="1198" y="3593"/>
                  </a:lnTo>
                  <a:lnTo>
                    <a:pt x="600" y="4192"/>
                  </a:lnTo>
                  <a:lnTo>
                    <a:pt x="1" y="4940"/>
                  </a:lnTo>
                  <a:lnTo>
                    <a:pt x="151" y="4940"/>
                  </a:lnTo>
                  <a:lnTo>
                    <a:pt x="1498" y="3892"/>
                  </a:lnTo>
                  <a:lnTo>
                    <a:pt x="2695" y="2845"/>
                  </a:lnTo>
                  <a:lnTo>
                    <a:pt x="3893" y="1497"/>
                  </a:lnTo>
                  <a:lnTo>
                    <a:pt x="5240" y="150"/>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07"/>
            <p:cNvSpPr/>
            <p:nvPr/>
          </p:nvSpPr>
          <p:spPr>
            <a:xfrm>
              <a:off x="3149525" y="2303675"/>
              <a:ext cx="112300" cy="108550"/>
            </a:xfrm>
            <a:custGeom>
              <a:avLst/>
              <a:gdLst/>
              <a:ahLst/>
              <a:cxnLst/>
              <a:rect l="l" t="t" r="r" b="b"/>
              <a:pathLst>
                <a:path w="4492" h="4342" extrusionOk="0">
                  <a:moveTo>
                    <a:pt x="4341" y="1"/>
                  </a:moveTo>
                  <a:lnTo>
                    <a:pt x="2096" y="1946"/>
                  </a:lnTo>
                  <a:lnTo>
                    <a:pt x="1" y="4192"/>
                  </a:lnTo>
                  <a:lnTo>
                    <a:pt x="1" y="4341"/>
                  </a:lnTo>
                  <a:lnTo>
                    <a:pt x="150" y="4341"/>
                  </a:lnTo>
                  <a:lnTo>
                    <a:pt x="2396" y="2246"/>
                  </a:lnTo>
                  <a:lnTo>
                    <a:pt x="4491" y="150"/>
                  </a:ln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07"/>
            <p:cNvSpPr/>
            <p:nvPr/>
          </p:nvSpPr>
          <p:spPr>
            <a:xfrm>
              <a:off x="3115850" y="2228850"/>
              <a:ext cx="131000" cy="130975"/>
            </a:xfrm>
            <a:custGeom>
              <a:avLst/>
              <a:gdLst/>
              <a:ahLst/>
              <a:cxnLst/>
              <a:rect l="l" t="t" r="r" b="b"/>
              <a:pathLst>
                <a:path w="5240" h="5239" extrusionOk="0">
                  <a:moveTo>
                    <a:pt x="5090" y="0"/>
                  </a:moveTo>
                  <a:lnTo>
                    <a:pt x="3743" y="1197"/>
                  </a:lnTo>
                  <a:lnTo>
                    <a:pt x="2396" y="2545"/>
                  </a:lnTo>
                  <a:lnTo>
                    <a:pt x="1198" y="3892"/>
                  </a:lnTo>
                  <a:lnTo>
                    <a:pt x="1" y="5089"/>
                  </a:lnTo>
                  <a:lnTo>
                    <a:pt x="1" y="5239"/>
                  </a:lnTo>
                  <a:lnTo>
                    <a:pt x="150" y="5239"/>
                  </a:lnTo>
                  <a:lnTo>
                    <a:pt x="1497" y="4041"/>
                  </a:lnTo>
                  <a:lnTo>
                    <a:pt x="2695" y="2844"/>
                  </a:lnTo>
                  <a:lnTo>
                    <a:pt x="4042" y="1497"/>
                  </a:lnTo>
                  <a:lnTo>
                    <a:pt x="5239" y="150"/>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07"/>
            <p:cNvSpPr/>
            <p:nvPr/>
          </p:nvSpPr>
          <p:spPr>
            <a:xfrm>
              <a:off x="3074700" y="2210125"/>
              <a:ext cx="104800" cy="101050"/>
            </a:xfrm>
            <a:custGeom>
              <a:avLst/>
              <a:gdLst/>
              <a:ahLst/>
              <a:cxnLst/>
              <a:rect l="l" t="t" r="r" b="b"/>
              <a:pathLst>
                <a:path w="4192" h="4042" extrusionOk="0">
                  <a:moveTo>
                    <a:pt x="4042" y="1"/>
                  </a:moveTo>
                  <a:lnTo>
                    <a:pt x="1946" y="1797"/>
                  </a:lnTo>
                  <a:lnTo>
                    <a:pt x="1048" y="2845"/>
                  </a:lnTo>
                  <a:lnTo>
                    <a:pt x="0" y="4042"/>
                  </a:lnTo>
                  <a:lnTo>
                    <a:pt x="150" y="4042"/>
                  </a:lnTo>
                  <a:lnTo>
                    <a:pt x="1198" y="3144"/>
                  </a:lnTo>
                  <a:lnTo>
                    <a:pt x="2245" y="2096"/>
                  </a:lnTo>
                  <a:lnTo>
                    <a:pt x="4191" y="150"/>
                  </a:lnTo>
                  <a:lnTo>
                    <a:pt x="4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07"/>
            <p:cNvSpPr/>
            <p:nvPr/>
          </p:nvSpPr>
          <p:spPr>
            <a:xfrm>
              <a:off x="3003600" y="2127800"/>
              <a:ext cx="86075" cy="86100"/>
            </a:xfrm>
            <a:custGeom>
              <a:avLst/>
              <a:gdLst/>
              <a:ahLst/>
              <a:cxnLst/>
              <a:rect l="l" t="t" r="r" b="b"/>
              <a:pathLst>
                <a:path w="3443" h="3444" extrusionOk="0">
                  <a:moveTo>
                    <a:pt x="3293" y="1"/>
                  </a:moveTo>
                  <a:lnTo>
                    <a:pt x="2395" y="749"/>
                  </a:lnTo>
                  <a:lnTo>
                    <a:pt x="1497" y="1497"/>
                  </a:lnTo>
                  <a:lnTo>
                    <a:pt x="0" y="3294"/>
                  </a:lnTo>
                  <a:lnTo>
                    <a:pt x="0" y="3443"/>
                  </a:lnTo>
                  <a:lnTo>
                    <a:pt x="1796"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07"/>
            <p:cNvSpPr/>
            <p:nvPr/>
          </p:nvSpPr>
          <p:spPr>
            <a:xfrm>
              <a:off x="3041025" y="2172700"/>
              <a:ext cx="89825" cy="89850"/>
            </a:xfrm>
            <a:custGeom>
              <a:avLst/>
              <a:gdLst/>
              <a:ahLst/>
              <a:cxnLst/>
              <a:rect l="l" t="t" r="r" b="b"/>
              <a:pathLst>
                <a:path w="3593" h="3594" extrusionOk="0">
                  <a:moveTo>
                    <a:pt x="3443" y="1"/>
                  </a:moveTo>
                  <a:lnTo>
                    <a:pt x="1647" y="1647"/>
                  </a:lnTo>
                  <a:lnTo>
                    <a:pt x="0" y="3443"/>
                  </a:lnTo>
                  <a:lnTo>
                    <a:pt x="0" y="3593"/>
                  </a:lnTo>
                  <a:lnTo>
                    <a:pt x="1946" y="1947"/>
                  </a:lnTo>
                  <a:lnTo>
                    <a:pt x="3592" y="151"/>
                  </a:lnTo>
                  <a:lnTo>
                    <a:pt x="3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07"/>
            <p:cNvSpPr/>
            <p:nvPr/>
          </p:nvSpPr>
          <p:spPr>
            <a:xfrm>
              <a:off x="2962425" y="2086650"/>
              <a:ext cx="78625" cy="78600"/>
            </a:xfrm>
            <a:custGeom>
              <a:avLst/>
              <a:gdLst/>
              <a:ahLst/>
              <a:cxnLst/>
              <a:rect l="l" t="t" r="r" b="b"/>
              <a:pathLst>
                <a:path w="3145" h="3144" extrusionOk="0">
                  <a:moveTo>
                    <a:pt x="2994" y="0"/>
                  </a:moveTo>
                  <a:lnTo>
                    <a:pt x="2246" y="599"/>
                  </a:lnTo>
                  <a:lnTo>
                    <a:pt x="1049" y="1796"/>
                  </a:lnTo>
                  <a:lnTo>
                    <a:pt x="1" y="2994"/>
                  </a:lnTo>
                  <a:lnTo>
                    <a:pt x="1" y="3143"/>
                  </a:lnTo>
                  <a:lnTo>
                    <a:pt x="151" y="3143"/>
                  </a:lnTo>
                  <a:lnTo>
                    <a:pt x="1797" y="1647"/>
                  </a:lnTo>
                  <a:lnTo>
                    <a:pt x="2545" y="898"/>
                  </a:lnTo>
                  <a:lnTo>
                    <a:pt x="3144" y="150"/>
                  </a:lnTo>
                  <a:lnTo>
                    <a:pt x="31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07"/>
            <p:cNvSpPr/>
            <p:nvPr/>
          </p:nvSpPr>
          <p:spPr>
            <a:xfrm>
              <a:off x="2928750" y="2041750"/>
              <a:ext cx="67375" cy="71100"/>
            </a:xfrm>
            <a:custGeom>
              <a:avLst/>
              <a:gdLst/>
              <a:ahLst/>
              <a:cxnLst/>
              <a:rect l="l" t="t" r="r" b="b"/>
              <a:pathLst>
                <a:path w="2695" h="2844" extrusionOk="0">
                  <a:moveTo>
                    <a:pt x="2545" y="0"/>
                  </a:moveTo>
                  <a:lnTo>
                    <a:pt x="1198" y="1347"/>
                  </a:lnTo>
                  <a:lnTo>
                    <a:pt x="1" y="2694"/>
                  </a:lnTo>
                  <a:lnTo>
                    <a:pt x="1" y="2844"/>
                  </a:lnTo>
                  <a:lnTo>
                    <a:pt x="150" y="2844"/>
                  </a:lnTo>
                  <a:lnTo>
                    <a:pt x="1498" y="1647"/>
                  </a:lnTo>
                  <a:lnTo>
                    <a:pt x="2695" y="150"/>
                  </a:lnTo>
                  <a:lnTo>
                    <a:pt x="2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7"/>
            <p:cNvSpPr/>
            <p:nvPr/>
          </p:nvSpPr>
          <p:spPr>
            <a:xfrm>
              <a:off x="2887600" y="1989350"/>
              <a:ext cx="74850" cy="74875"/>
            </a:xfrm>
            <a:custGeom>
              <a:avLst/>
              <a:gdLst/>
              <a:ahLst/>
              <a:cxnLst/>
              <a:rect l="l" t="t" r="r" b="b"/>
              <a:pathLst>
                <a:path w="2994" h="2995" extrusionOk="0">
                  <a:moveTo>
                    <a:pt x="2994" y="1"/>
                  </a:moveTo>
                  <a:lnTo>
                    <a:pt x="2096" y="599"/>
                  </a:lnTo>
                  <a:lnTo>
                    <a:pt x="1497" y="1348"/>
                  </a:lnTo>
                  <a:lnTo>
                    <a:pt x="0" y="2994"/>
                  </a:lnTo>
                  <a:lnTo>
                    <a:pt x="150" y="2994"/>
                  </a:lnTo>
                  <a:lnTo>
                    <a:pt x="1796" y="1647"/>
                  </a:lnTo>
                  <a:lnTo>
                    <a:pt x="2395" y="899"/>
                  </a:lnTo>
                  <a:lnTo>
                    <a:pt x="2994" y="150"/>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7"/>
            <p:cNvSpPr/>
            <p:nvPr/>
          </p:nvSpPr>
          <p:spPr>
            <a:xfrm>
              <a:off x="2853925" y="1944450"/>
              <a:ext cx="67375" cy="71125"/>
            </a:xfrm>
            <a:custGeom>
              <a:avLst/>
              <a:gdLst/>
              <a:ahLst/>
              <a:cxnLst/>
              <a:rect l="l" t="t" r="r" b="b"/>
              <a:pathLst>
                <a:path w="2695" h="2845" extrusionOk="0">
                  <a:moveTo>
                    <a:pt x="2694" y="0"/>
                  </a:moveTo>
                  <a:lnTo>
                    <a:pt x="1946" y="599"/>
                  </a:lnTo>
                  <a:lnTo>
                    <a:pt x="1198" y="1198"/>
                  </a:lnTo>
                  <a:lnTo>
                    <a:pt x="0" y="2695"/>
                  </a:lnTo>
                  <a:lnTo>
                    <a:pt x="0" y="2844"/>
                  </a:lnTo>
                  <a:lnTo>
                    <a:pt x="1497" y="1497"/>
                  </a:lnTo>
                  <a:lnTo>
                    <a:pt x="2245" y="749"/>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7"/>
            <p:cNvSpPr/>
            <p:nvPr/>
          </p:nvSpPr>
          <p:spPr>
            <a:xfrm>
              <a:off x="2809025" y="1899550"/>
              <a:ext cx="71100" cy="71125"/>
            </a:xfrm>
            <a:custGeom>
              <a:avLst/>
              <a:gdLst/>
              <a:ahLst/>
              <a:cxnLst/>
              <a:rect l="l" t="t" r="r" b="b"/>
              <a:pathLst>
                <a:path w="2844" h="2845" extrusionOk="0">
                  <a:moveTo>
                    <a:pt x="2694" y="0"/>
                  </a:moveTo>
                  <a:lnTo>
                    <a:pt x="1946" y="449"/>
                  </a:lnTo>
                  <a:lnTo>
                    <a:pt x="1347" y="1198"/>
                  </a:lnTo>
                  <a:lnTo>
                    <a:pt x="0" y="2695"/>
                  </a:lnTo>
                  <a:lnTo>
                    <a:pt x="0" y="2844"/>
                  </a:lnTo>
                  <a:lnTo>
                    <a:pt x="150" y="2844"/>
                  </a:lnTo>
                  <a:lnTo>
                    <a:pt x="1647" y="1497"/>
                  </a:lnTo>
                  <a:lnTo>
                    <a:pt x="2245" y="749"/>
                  </a:lnTo>
                  <a:lnTo>
                    <a:pt x="2844" y="150"/>
                  </a:lnTo>
                  <a:lnTo>
                    <a:pt x="2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7"/>
            <p:cNvSpPr/>
            <p:nvPr/>
          </p:nvSpPr>
          <p:spPr>
            <a:xfrm>
              <a:off x="2775325" y="1847150"/>
              <a:ext cx="71125" cy="67375"/>
            </a:xfrm>
            <a:custGeom>
              <a:avLst/>
              <a:gdLst/>
              <a:ahLst/>
              <a:cxnLst/>
              <a:rect l="l" t="t" r="r" b="b"/>
              <a:pathLst>
                <a:path w="2845" h="2695" extrusionOk="0">
                  <a:moveTo>
                    <a:pt x="2695" y="1"/>
                  </a:moveTo>
                  <a:lnTo>
                    <a:pt x="1947" y="450"/>
                  </a:lnTo>
                  <a:lnTo>
                    <a:pt x="1348" y="1198"/>
                  </a:lnTo>
                  <a:lnTo>
                    <a:pt x="1" y="2695"/>
                  </a:lnTo>
                  <a:lnTo>
                    <a:pt x="151" y="2695"/>
                  </a:lnTo>
                  <a:lnTo>
                    <a:pt x="1647" y="1498"/>
                  </a:lnTo>
                  <a:lnTo>
                    <a:pt x="2246" y="749"/>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7"/>
            <p:cNvSpPr/>
            <p:nvPr/>
          </p:nvSpPr>
          <p:spPr>
            <a:xfrm>
              <a:off x="2737925" y="1809750"/>
              <a:ext cx="56150" cy="56150"/>
            </a:xfrm>
            <a:custGeom>
              <a:avLst/>
              <a:gdLst/>
              <a:ahLst/>
              <a:cxnLst/>
              <a:rect l="l" t="t" r="r" b="b"/>
              <a:pathLst>
                <a:path w="2246" h="2246" extrusionOk="0">
                  <a:moveTo>
                    <a:pt x="2096" y="0"/>
                  </a:moveTo>
                  <a:lnTo>
                    <a:pt x="1497" y="449"/>
                  </a:lnTo>
                  <a:lnTo>
                    <a:pt x="898" y="1048"/>
                  </a:lnTo>
                  <a:lnTo>
                    <a:pt x="0" y="2245"/>
                  </a:lnTo>
                  <a:lnTo>
                    <a:pt x="1198" y="1347"/>
                  </a:lnTo>
                  <a:lnTo>
                    <a:pt x="1796" y="748"/>
                  </a:lnTo>
                  <a:lnTo>
                    <a:pt x="2245" y="150"/>
                  </a:lnTo>
                  <a:lnTo>
                    <a:pt x="2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7"/>
            <p:cNvSpPr/>
            <p:nvPr/>
          </p:nvSpPr>
          <p:spPr>
            <a:xfrm>
              <a:off x="2700500" y="1776050"/>
              <a:ext cx="41175" cy="41200"/>
            </a:xfrm>
            <a:custGeom>
              <a:avLst/>
              <a:gdLst/>
              <a:ahLst/>
              <a:cxnLst/>
              <a:rect l="l" t="t" r="r" b="b"/>
              <a:pathLst>
                <a:path w="1647" h="1648" extrusionOk="0">
                  <a:moveTo>
                    <a:pt x="1497" y="1"/>
                  </a:moveTo>
                  <a:lnTo>
                    <a:pt x="599" y="749"/>
                  </a:lnTo>
                  <a:lnTo>
                    <a:pt x="0" y="1647"/>
                  </a:lnTo>
                  <a:lnTo>
                    <a:pt x="0" y="1647"/>
                  </a:lnTo>
                  <a:lnTo>
                    <a:pt x="898" y="1049"/>
                  </a:lnTo>
                  <a:lnTo>
                    <a:pt x="1647" y="151"/>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7"/>
            <p:cNvSpPr/>
            <p:nvPr/>
          </p:nvSpPr>
          <p:spPr>
            <a:xfrm>
              <a:off x="2659325" y="1734900"/>
              <a:ext cx="33725" cy="37450"/>
            </a:xfrm>
            <a:custGeom>
              <a:avLst/>
              <a:gdLst/>
              <a:ahLst/>
              <a:cxnLst/>
              <a:rect l="l" t="t" r="r" b="b"/>
              <a:pathLst>
                <a:path w="1349" h="1498" extrusionOk="0">
                  <a:moveTo>
                    <a:pt x="1198" y="0"/>
                  </a:moveTo>
                  <a:lnTo>
                    <a:pt x="450" y="599"/>
                  </a:lnTo>
                  <a:lnTo>
                    <a:pt x="1" y="1348"/>
                  </a:lnTo>
                  <a:lnTo>
                    <a:pt x="1" y="1497"/>
                  </a:lnTo>
                  <a:lnTo>
                    <a:pt x="151" y="1497"/>
                  </a:lnTo>
                  <a:lnTo>
                    <a:pt x="749" y="899"/>
                  </a:lnTo>
                  <a:lnTo>
                    <a:pt x="134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7"/>
            <p:cNvSpPr/>
            <p:nvPr/>
          </p:nvSpPr>
          <p:spPr>
            <a:xfrm>
              <a:off x="2621925" y="1686250"/>
              <a:ext cx="37425" cy="33700"/>
            </a:xfrm>
            <a:custGeom>
              <a:avLst/>
              <a:gdLst/>
              <a:ahLst/>
              <a:cxnLst/>
              <a:rect l="l" t="t" r="r" b="b"/>
              <a:pathLst>
                <a:path w="1497" h="1348" extrusionOk="0">
                  <a:moveTo>
                    <a:pt x="1347" y="1"/>
                  </a:moveTo>
                  <a:lnTo>
                    <a:pt x="898" y="150"/>
                  </a:lnTo>
                  <a:lnTo>
                    <a:pt x="599" y="450"/>
                  </a:lnTo>
                  <a:lnTo>
                    <a:pt x="0" y="1198"/>
                  </a:lnTo>
                  <a:lnTo>
                    <a:pt x="0" y="1348"/>
                  </a:lnTo>
                  <a:lnTo>
                    <a:pt x="150" y="1348"/>
                  </a:lnTo>
                  <a:lnTo>
                    <a:pt x="898" y="749"/>
                  </a:lnTo>
                  <a:lnTo>
                    <a:pt x="1198" y="450"/>
                  </a:lnTo>
                  <a:lnTo>
                    <a:pt x="1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07"/>
            <p:cNvSpPr/>
            <p:nvPr/>
          </p:nvSpPr>
          <p:spPr>
            <a:xfrm>
              <a:off x="2580750" y="1641350"/>
              <a:ext cx="29975" cy="33700"/>
            </a:xfrm>
            <a:custGeom>
              <a:avLst/>
              <a:gdLst/>
              <a:ahLst/>
              <a:cxnLst/>
              <a:rect l="l" t="t" r="r" b="b"/>
              <a:pathLst>
                <a:path w="1199" h="1348" extrusionOk="0">
                  <a:moveTo>
                    <a:pt x="1048" y="0"/>
                  </a:moveTo>
                  <a:lnTo>
                    <a:pt x="450" y="599"/>
                  </a:lnTo>
                  <a:lnTo>
                    <a:pt x="1" y="1198"/>
                  </a:lnTo>
                  <a:lnTo>
                    <a:pt x="1" y="1348"/>
                  </a:lnTo>
                  <a:lnTo>
                    <a:pt x="150" y="1348"/>
                  </a:lnTo>
                  <a:lnTo>
                    <a:pt x="749" y="749"/>
                  </a:lnTo>
                  <a:lnTo>
                    <a:pt x="119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7"/>
            <p:cNvSpPr/>
            <p:nvPr/>
          </p:nvSpPr>
          <p:spPr>
            <a:xfrm>
              <a:off x="4268375" y="3201750"/>
              <a:ext cx="123500" cy="127250"/>
            </a:xfrm>
            <a:custGeom>
              <a:avLst/>
              <a:gdLst/>
              <a:ahLst/>
              <a:cxnLst/>
              <a:rect l="l" t="t" r="r" b="b"/>
              <a:pathLst>
                <a:path w="4940" h="5090" extrusionOk="0">
                  <a:moveTo>
                    <a:pt x="4940" y="0"/>
                  </a:moveTo>
                  <a:lnTo>
                    <a:pt x="3593" y="1198"/>
                  </a:lnTo>
                  <a:lnTo>
                    <a:pt x="2395" y="2395"/>
                  </a:lnTo>
                  <a:lnTo>
                    <a:pt x="1" y="4940"/>
                  </a:lnTo>
                  <a:lnTo>
                    <a:pt x="1" y="5090"/>
                  </a:lnTo>
                  <a:lnTo>
                    <a:pt x="150" y="5090"/>
                  </a:lnTo>
                  <a:lnTo>
                    <a:pt x="2695" y="2695"/>
                  </a:lnTo>
                  <a:lnTo>
                    <a:pt x="4940" y="150"/>
                  </a:lnTo>
                  <a:lnTo>
                    <a:pt x="49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07"/>
            <p:cNvSpPr/>
            <p:nvPr/>
          </p:nvSpPr>
          <p:spPr>
            <a:xfrm>
              <a:off x="4309550" y="3250400"/>
              <a:ext cx="127250" cy="127250"/>
            </a:xfrm>
            <a:custGeom>
              <a:avLst/>
              <a:gdLst/>
              <a:ahLst/>
              <a:cxnLst/>
              <a:rect l="l" t="t" r="r" b="b"/>
              <a:pathLst>
                <a:path w="5090" h="5090" extrusionOk="0">
                  <a:moveTo>
                    <a:pt x="4939" y="0"/>
                  </a:moveTo>
                  <a:lnTo>
                    <a:pt x="3742" y="1048"/>
                  </a:lnTo>
                  <a:lnTo>
                    <a:pt x="2545" y="2245"/>
                  </a:lnTo>
                  <a:lnTo>
                    <a:pt x="1197" y="3593"/>
                  </a:lnTo>
                  <a:lnTo>
                    <a:pt x="0" y="4940"/>
                  </a:lnTo>
                  <a:lnTo>
                    <a:pt x="0" y="5089"/>
                  </a:lnTo>
                  <a:lnTo>
                    <a:pt x="150" y="5089"/>
                  </a:lnTo>
                  <a:lnTo>
                    <a:pt x="2844" y="2545"/>
                  </a:lnTo>
                  <a:lnTo>
                    <a:pt x="4041" y="1497"/>
                  </a:lnTo>
                  <a:lnTo>
                    <a:pt x="4640" y="898"/>
                  </a:lnTo>
                  <a:lnTo>
                    <a:pt x="5089" y="150"/>
                  </a:lnTo>
                  <a:lnTo>
                    <a:pt x="4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07"/>
            <p:cNvSpPr/>
            <p:nvPr/>
          </p:nvSpPr>
          <p:spPr>
            <a:xfrm>
              <a:off x="4361925" y="3302775"/>
              <a:ext cx="108550" cy="108550"/>
            </a:xfrm>
            <a:custGeom>
              <a:avLst/>
              <a:gdLst/>
              <a:ahLst/>
              <a:cxnLst/>
              <a:rect l="l" t="t" r="r" b="b"/>
              <a:pathLst>
                <a:path w="4342" h="4342" extrusionOk="0">
                  <a:moveTo>
                    <a:pt x="4341" y="1"/>
                  </a:moveTo>
                  <a:lnTo>
                    <a:pt x="2096" y="2096"/>
                  </a:lnTo>
                  <a:lnTo>
                    <a:pt x="1" y="4192"/>
                  </a:lnTo>
                  <a:lnTo>
                    <a:pt x="1" y="4341"/>
                  </a:lnTo>
                  <a:lnTo>
                    <a:pt x="150" y="4341"/>
                  </a:lnTo>
                  <a:lnTo>
                    <a:pt x="2246" y="2396"/>
                  </a:lnTo>
                  <a:lnTo>
                    <a:pt x="4341" y="150"/>
                  </a:lnTo>
                  <a:lnTo>
                    <a:pt x="43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7"/>
            <p:cNvSpPr/>
            <p:nvPr/>
          </p:nvSpPr>
          <p:spPr>
            <a:xfrm>
              <a:off x="4376900" y="3355175"/>
              <a:ext cx="131000" cy="127250"/>
            </a:xfrm>
            <a:custGeom>
              <a:avLst/>
              <a:gdLst/>
              <a:ahLst/>
              <a:cxnLst/>
              <a:rect l="l" t="t" r="r" b="b"/>
              <a:pathLst>
                <a:path w="5240" h="5090" extrusionOk="0">
                  <a:moveTo>
                    <a:pt x="5089" y="0"/>
                  </a:moveTo>
                  <a:lnTo>
                    <a:pt x="3742" y="1198"/>
                  </a:lnTo>
                  <a:lnTo>
                    <a:pt x="2395" y="2395"/>
                  </a:lnTo>
                  <a:lnTo>
                    <a:pt x="1198" y="3593"/>
                  </a:lnTo>
                  <a:lnTo>
                    <a:pt x="0" y="4940"/>
                  </a:lnTo>
                  <a:lnTo>
                    <a:pt x="0" y="5089"/>
                  </a:lnTo>
                  <a:lnTo>
                    <a:pt x="150" y="5089"/>
                  </a:lnTo>
                  <a:lnTo>
                    <a:pt x="1497" y="3892"/>
                  </a:lnTo>
                  <a:lnTo>
                    <a:pt x="2694" y="2694"/>
                  </a:lnTo>
                  <a:lnTo>
                    <a:pt x="4042" y="134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7"/>
            <p:cNvSpPr/>
            <p:nvPr/>
          </p:nvSpPr>
          <p:spPr>
            <a:xfrm>
              <a:off x="4440500" y="3403825"/>
              <a:ext cx="104800" cy="101050"/>
            </a:xfrm>
            <a:custGeom>
              <a:avLst/>
              <a:gdLst/>
              <a:ahLst/>
              <a:cxnLst/>
              <a:rect l="l" t="t" r="r" b="b"/>
              <a:pathLst>
                <a:path w="4192" h="4042" extrusionOk="0">
                  <a:moveTo>
                    <a:pt x="4042" y="0"/>
                  </a:moveTo>
                  <a:lnTo>
                    <a:pt x="2994" y="898"/>
                  </a:lnTo>
                  <a:lnTo>
                    <a:pt x="1947" y="1796"/>
                  </a:lnTo>
                  <a:lnTo>
                    <a:pt x="1" y="3892"/>
                  </a:lnTo>
                  <a:lnTo>
                    <a:pt x="1" y="4041"/>
                  </a:lnTo>
                  <a:lnTo>
                    <a:pt x="150" y="4041"/>
                  </a:lnTo>
                  <a:lnTo>
                    <a:pt x="2246" y="2096"/>
                  </a:lnTo>
                  <a:lnTo>
                    <a:pt x="3294" y="1048"/>
                  </a:lnTo>
                  <a:lnTo>
                    <a:pt x="4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7"/>
            <p:cNvSpPr/>
            <p:nvPr/>
          </p:nvSpPr>
          <p:spPr>
            <a:xfrm>
              <a:off x="4534050" y="3501100"/>
              <a:ext cx="86100" cy="86100"/>
            </a:xfrm>
            <a:custGeom>
              <a:avLst/>
              <a:gdLst/>
              <a:ahLst/>
              <a:cxnLst/>
              <a:rect l="l" t="t" r="r" b="b"/>
              <a:pathLst>
                <a:path w="3444" h="3444" extrusionOk="0">
                  <a:moveTo>
                    <a:pt x="3294" y="1"/>
                  </a:moveTo>
                  <a:lnTo>
                    <a:pt x="1498" y="1498"/>
                  </a:lnTo>
                  <a:lnTo>
                    <a:pt x="1" y="3294"/>
                  </a:lnTo>
                  <a:lnTo>
                    <a:pt x="1" y="3443"/>
                  </a:lnTo>
                  <a:lnTo>
                    <a:pt x="150" y="3443"/>
                  </a:lnTo>
                  <a:lnTo>
                    <a:pt x="1049" y="2695"/>
                  </a:lnTo>
                  <a:lnTo>
                    <a:pt x="1947"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7"/>
            <p:cNvSpPr/>
            <p:nvPr/>
          </p:nvSpPr>
          <p:spPr>
            <a:xfrm>
              <a:off x="4492900" y="3452450"/>
              <a:ext cx="89825" cy="89850"/>
            </a:xfrm>
            <a:custGeom>
              <a:avLst/>
              <a:gdLst/>
              <a:ahLst/>
              <a:cxnLst/>
              <a:rect l="l" t="t" r="r" b="b"/>
              <a:pathLst>
                <a:path w="3593" h="3594" extrusionOk="0">
                  <a:moveTo>
                    <a:pt x="3443" y="1"/>
                  </a:moveTo>
                  <a:lnTo>
                    <a:pt x="1647" y="1647"/>
                  </a:lnTo>
                  <a:lnTo>
                    <a:pt x="0" y="3444"/>
                  </a:lnTo>
                  <a:lnTo>
                    <a:pt x="0" y="3593"/>
                  </a:lnTo>
                  <a:lnTo>
                    <a:pt x="150" y="3593"/>
                  </a:lnTo>
                  <a:lnTo>
                    <a:pt x="1946" y="1947"/>
                  </a:lnTo>
                  <a:lnTo>
                    <a:pt x="3593" y="151"/>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7"/>
            <p:cNvSpPr/>
            <p:nvPr/>
          </p:nvSpPr>
          <p:spPr>
            <a:xfrm>
              <a:off x="4578950" y="3549750"/>
              <a:ext cx="78625" cy="78600"/>
            </a:xfrm>
            <a:custGeom>
              <a:avLst/>
              <a:gdLst/>
              <a:ahLst/>
              <a:cxnLst/>
              <a:rect l="l" t="t" r="r" b="b"/>
              <a:pathLst>
                <a:path w="3145" h="3144" extrusionOk="0">
                  <a:moveTo>
                    <a:pt x="3144" y="1"/>
                  </a:moveTo>
                  <a:lnTo>
                    <a:pt x="1498" y="1497"/>
                  </a:lnTo>
                  <a:lnTo>
                    <a:pt x="749" y="2246"/>
                  </a:lnTo>
                  <a:lnTo>
                    <a:pt x="1" y="2994"/>
                  </a:lnTo>
                  <a:lnTo>
                    <a:pt x="1" y="3144"/>
                  </a:lnTo>
                  <a:lnTo>
                    <a:pt x="151" y="3144"/>
                  </a:lnTo>
                  <a:lnTo>
                    <a:pt x="450" y="2994"/>
                  </a:lnTo>
                  <a:lnTo>
                    <a:pt x="1947" y="1647"/>
                  </a:lnTo>
                  <a:lnTo>
                    <a:pt x="3144" y="150"/>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7"/>
            <p:cNvSpPr/>
            <p:nvPr/>
          </p:nvSpPr>
          <p:spPr>
            <a:xfrm>
              <a:off x="4623875" y="3598400"/>
              <a:ext cx="71100" cy="74850"/>
            </a:xfrm>
            <a:custGeom>
              <a:avLst/>
              <a:gdLst/>
              <a:ahLst/>
              <a:cxnLst/>
              <a:rect l="l" t="t" r="r" b="b"/>
              <a:pathLst>
                <a:path w="2844" h="2994" extrusionOk="0">
                  <a:moveTo>
                    <a:pt x="2694" y="0"/>
                  </a:moveTo>
                  <a:lnTo>
                    <a:pt x="1197" y="1347"/>
                  </a:lnTo>
                  <a:lnTo>
                    <a:pt x="0" y="2695"/>
                  </a:lnTo>
                  <a:lnTo>
                    <a:pt x="0" y="2994"/>
                  </a:lnTo>
                  <a:lnTo>
                    <a:pt x="150" y="2994"/>
                  </a:lnTo>
                  <a:lnTo>
                    <a:pt x="1647" y="1647"/>
                  </a:lnTo>
                  <a:lnTo>
                    <a:pt x="2844"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7"/>
            <p:cNvSpPr/>
            <p:nvPr/>
          </p:nvSpPr>
          <p:spPr>
            <a:xfrm>
              <a:off x="4657550" y="3650775"/>
              <a:ext cx="74850" cy="74875"/>
            </a:xfrm>
            <a:custGeom>
              <a:avLst/>
              <a:gdLst/>
              <a:ahLst/>
              <a:cxnLst/>
              <a:rect l="l" t="t" r="r" b="b"/>
              <a:pathLst>
                <a:path w="2994" h="2995" extrusionOk="0">
                  <a:moveTo>
                    <a:pt x="2844" y="1"/>
                  </a:moveTo>
                  <a:lnTo>
                    <a:pt x="1347" y="1348"/>
                  </a:lnTo>
                  <a:lnTo>
                    <a:pt x="599" y="2096"/>
                  </a:lnTo>
                  <a:lnTo>
                    <a:pt x="0" y="2845"/>
                  </a:lnTo>
                  <a:lnTo>
                    <a:pt x="0" y="2994"/>
                  </a:lnTo>
                  <a:lnTo>
                    <a:pt x="150" y="2994"/>
                  </a:lnTo>
                  <a:lnTo>
                    <a:pt x="898" y="2396"/>
                  </a:lnTo>
                  <a:lnTo>
                    <a:pt x="1647" y="1647"/>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07"/>
            <p:cNvSpPr/>
            <p:nvPr/>
          </p:nvSpPr>
          <p:spPr>
            <a:xfrm>
              <a:off x="4698700" y="3699425"/>
              <a:ext cx="71125" cy="71125"/>
            </a:xfrm>
            <a:custGeom>
              <a:avLst/>
              <a:gdLst/>
              <a:ahLst/>
              <a:cxnLst/>
              <a:rect l="l" t="t" r="r" b="b"/>
              <a:pathLst>
                <a:path w="2845" h="2845" extrusionOk="0">
                  <a:moveTo>
                    <a:pt x="2695" y="1"/>
                  </a:moveTo>
                  <a:lnTo>
                    <a:pt x="1348" y="1348"/>
                  </a:lnTo>
                  <a:lnTo>
                    <a:pt x="599" y="1947"/>
                  </a:lnTo>
                  <a:lnTo>
                    <a:pt x="1" y="2845"/>
                  </a:lnTo>
                  <a:lnTo>
                    <a:pt x="150" y="2845"/>
                  </a:lnTo>
                  <a:lnTo>
                    <a:pt x="899" y="2246"/>
                  </a:lnTo>
                  <a:lnTo>
                    <a:pt x="1497" y="1647"/>
                  </a:lnTo>
                  <a:lnTo>
                    <a:pt x="2845" y="150"/>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07"/>
            <p:cNvSpPr/>
            <p:nvPr/>
          </p:nvSpPr>
          <p:spPr>
            <a:xfrm>
              <a:off x="4739875" y="3744325"/>
              <a:ext cx="74850" cy="71125"/>
            </a:xfrm>
            <a:custGeom>
              <a:avLst/>
              <a:gdLst/>
              <a:ahLst/>
              <a:cxnLst/>
              <a:rect l="l" t="t" r="r" b="b"/>
              <a:pathLst>
                <a:path w="2994" h="2845" extrusionOk="0">
                  <a:moveTo>
                    <a:pt x="2844" y="1"/>
                  </a:moveTo>
                  <a:lnTo>
                    <a:pt x="1347" y="1348"/>
                  </a:lnTo>
                  <a:lnTo>
                    <a:pt x="599" y="1947"/>
                  </a:lnTo>
                  <a:lnTo>
                    <a:pt x="0" y="2695"/>
                  </a:lnTo>
                  <a:lnTo>
                    <a:pt x="150" y="2845"/>
                  </a:lnTo>
                  <a:lnTo>
                    <a:pt x="898" y="2396"/>
                  </a:lnTo>
                  <a:lnTo>
                    <a:pt x="1647" y="1647"/>
                  </a:lnTo>
                  <a:lnTo>
                    <a:pt x="2994" y="151"/>
                  </a:lnTo>
                  <a:lnTo>
                    <a:pt x="2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7"/>
            <p:cNvSpPr/>
            <p:nvPr/>
          </p:nvSpPr>
          <p:spPr>
            <a:xfrm>
              <a:off x="4777275" y="3800475"/>
              <a:ext cx="71125" cy="67375"/>
            </a:xfrm>
            <a:custGeom>
              <a:avLst/>
              <a:gdLst/>
              <a:ahLst/>
              <a:cxnLst/>
              <a:rect l="l" t="t" r="r" b="b"/>
              <a:pathLst>
                <a:path w="2845" h="2695" extrusionOk="0">
                  <a:moveTo>
                    <a:pt x="2695" y="0"/>
                  </a:moveTo>
                  <a:lnTo>
                    <a:pt x="1198" y="1197"/>
                  </a:lnTo>
                  <a:lnTo>
                    <a:pt x="600" y="1946"/>
                  </a:lnTo>
                  <a:lnTo>
                    <a:pt x="1" y="2545"/>
                  </a:lnTo>
                  <a:lnTo>
                    <a:pt x="1" y="2694"/>
                  </a:lnTo>
                  <a:lnTo>
                    <a:pt x="151" y="2694"/>
                  </a:lnTo>
                  <a:lnTo>
                    <a:pt x="749" y="2245"/>
                  </a:lnTo>
                  <a:lnTo>
                    <a:pt x="1498" y="1497"/>
                  </a:lnTo>
                  <a:lnTo>
                    <a:pt x="28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7"/>
            <p:cNvSpPr/>
            <p:nvPr/>
          </p:nvSpPr>
          <p:spPr>
            <a:xfrm>
              <a:off x="4829675" y="3845375"/>
              <a:ext cx="56150" cy="59875"/>
            </a:xfrm>
            <a:custGeom>
              <a:avLst/>
              <a:gdLst/>
              <a:ahLst/>
              <a:cxnLst/>
              <a:rect l="l" t="t" r="r" b="b"/>
              <a:pathLst>
                <a:path w="2246" h="2395" extrusionOk="0">
                  <a:moveTo>
                    <a:pt x="2096" y="0"/>
                  </a:moveTo>
                  <a:lnTo>
                    <a:pt x="898" y="1048"/>
                  </a:lnTo>
                  <a:lnTo>
                    <a:pt x="449" y="1647"/>
                  </a:lnTo>
                  <a:lnTo>
                    <a:pt x="0" y="2245"/>
                  </a:lnTo>
                  <a:lnTo>
                    <a:pt x="0" y="2395"/>
                  </a:lnTo>
                  <a:lnTo>
                    <a:pt x="749" y="1946"/>
                  </a:lnTo>
                  <a:lnTo>
                    <a:pt x="1198" y="1347"/>
                  </a:lnTo>
                  <a:lnTo>
                    <a:pt x="2246" y="150"/>
                  </a:lnTo>
                  <a:lnTo>
                    <a:pt x="22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7"/>
            <p:cNvSpPr/>
            <p:nvPr/>
          </p:nvSpPr>
          <p:spPr>
            <a:xfrm>
              <a:off x="4882050" y="3897750"/>
              <a:ext cx="41200" cy="41200"/>
            </a:xfrm>
            <a:custGeom>
              <a:avLst/>
              <a:gdLst/>
              <a:ahLst/>
              <a:cxnLst/>
              <a:rect l="l" t="t" r="r" b="b"/>
              <a:pathLst>
                <a:path w="1648" h="1648" extrusionOk="0">
                  <a:moveTo>
                    <a:pt x="1498" y="1"/>
                  </a:moveTo>
                  <a:lnTo>
                    <a:pt x="749" y="599"/>
                  </a:lnTo>
                  <a:lnTo>
                    <a:pt x="1" y="1497"/>
                  </a:lnTo>
                  <a:lnTo>
                    <a:pt x="1" y="1647"/>
                  </a:lnTo>
                  <a:lnTo>
                    <a:pt x="151" y="1647"/>
                  </a:lnTo>
                  <a:lnTo>
                    <a:pt x="899" y="899"/>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7"/>
            <p:cNvSpPr/>
            <p:nvPr/>
          </p:nvSpPr>
          <p:spPr>
            <a:xfrm>
              <a:off x="4926950" y="3942650"/>
              <a:ext cx="37450" cy="37450"/>
            </a:xfrm>
            <a:custGeom>
              <a:avLst/>
              <a:gdLst/>
              <a:ahLst/>
              <a:cxnLst/>
              <a:rect l="l" t="t" r="r" b="b"/>
              <a:pathLst>
                <a:path w="1498" h="1498" extrusionOk="0">
                  <a:moveTo>
                    <a:pt x="1348" y="1"/>
                  </a:moveTo>
                  <a:lnTo>
                    <a:pt x="600" y="600"/>
                  </a:lnTo>
                  <a:lnTo>
                    <a:pt x="1" y="1348"/>
                  </a:lnTo>
                  <a:lnTo>
                    <a:pt x="151" y="1348"/>
                  </a:lnTo>
                  <a:lnTo>
                    <a:pt x="300" y="1498"/>
                  </a:lnTo>
                  <a:lnTo>
                    <a:pt x="899" y="899"/>
                  </a:lnTo>
                  <a:lnTo>
                    <a:pt x="1498" y="150"/>
                  </a:lnTo>
                  <a:lnTo>
                    <a:pt x="1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7"/>
            <p:cNvSpPr/>
            <p:nvPr/>
          </p:nvSpPr>
          <p:spPr>
            <a:xfrm>
              <a:off x="4964375" y="3995050"/>
              <a:ext cx="37450" cy="33700"/>
            </a:xfrm>
            <a:custGeom>
              <a:avLst/>
              <a:gdLst/>
              <a:ahLst/>
              <a:cxnLst/>
              <a:rect l="l" t="t" r="r" b="b"/>
              <a:pathLst>
                <a:path w="1498" h="1348" extrusionOk="0">
                  <a:moveTo>
                    <a:pt x="1348" y="0"/>
                  </a:moveTo>
                  <a:lnTo>
                    <a:pt x="599" y="599"/>
                  </a:lnTo>
                  <a:lnTo>
                    <a:pt x="300" y="898"/>
                  </a:lnTo>
                  <a:lnTo>
                    <a:pt x="1" y="1198"/>
                  </a:lnTo>
                  <a:lnTo>
                    <a:pt x="1" y="1347"/>
                  </a:lnTo>
                  <a:lnTo>
                    <a:pt x="150" y="1347"/>
                  </a:lnTo>
                  <a:lnTo>
                    <a:pt x="599" y="1198"/>
                  </a:lnTo>
                  <a:lnTo>
                    <a:pt x="899" y="749"/>
                  </a:lnTo>
                  <a:lnTo>
                    <a:pt x="149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7"/>
            <p:cNvSpPr/>
            <p:nvPr/>
          </p:nvSpPr>
          <p:spPr>
            <a:xfrm>
              <a:off x="5009275" y="4039950"/>
              <a:ext cx="33725" cy="29950"/>
            </a:xfrm>
            <a:custGeom>
              <a:avLst/>
              <a:gdLst/>
              <a:ahLst/>
              <a:cxnLst/>
              <a:rect l="l" t="t" r="r" b="b"/>
              <a:pathLst>
                <a:path w="1349" h="1198" extrusionOk="0">
                  <a:moveTo>
                    <a:pt x="1198" y="0"/>
                  </a:moveTo>
                  <a:lnTo>
                    <a:pt x="600" y="599"/>
                  </a:lnTo>
                  <a:lnTo>
                    <a:pt x="1" y="1048"/>
                  </a:lnTo>
                  <a:lnTo>
                    <a:pt x="1" y="1198"/>
                  </a:lnTo>
                  <a:lnTo>
                    <a:pt x="151" y="1198"/>
                  </a:lnTo>
                  <a:lnTo>
                    <a:pt x="749" y="749"/>
                  </a:lnTo>
                  <a:lnTo>
                    <a:pt x="134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7"/>
            <p:cNvSpPr/>
            <p:nvPr/>
          </p:nvSpPr>
          <p:spPr>
            <a:xfrm>
              <a:off x="3344125" y="3328975"/>
              <a:ext cx="127250" cy="123500"/>
            </a:xfrm>
            <a:custGeom>
              <a:avLst/>
              <a:gdLst/>
              <a:ahLst/>
              <a:cxnLst/>
              <a:rect l="l" t="t" r="r" b="b"/>
              <a:pathLst>
                <a:path w="5090" h="4940" extrusionOk="0">
                  <a:moveTo>
                    <a:pt x="0" y="1"/>
                  </a:moveTo>
                  <a:lnTo>
                    <a:pt x="0" y="150"/>
                  </a:lnTo>
                  <a:lnTo>
                    <a:pt x="2395" y="2695"/>
                  </a:lnTo>
                  <a:lnTo>
                    <a:pt x="4939" y="4940"/>
                  </a:lnTo>
                  <a:lnTo>
                    <a:pt x="5089" y="4940"/>
                  </a:lnTo>
                  <a:lnTo>
                    <a:pt x="3892" y="3593"/>
                  </a:lnTo>
                  <a:lnTo>
                    <a:pt x="2694" y="2395"/>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7"/>
            <p:cNvSpPr/>
            <p:nvPr/>
          </p:nvSpPr>
          <p:spPr>
            <a:xfrm>
              <a:off x="3295475" y="3370125"/>
              <a:ext cx="123500" cy="127275"/>
            </a:xfrm>
            <a:custGeom>
              <a:avLst/>
              <a:gdLst/>
              <a:ahLst/>
              <a:cxnLst/>
              <a:rect l="l" t="t" r="r" b="b"/>
              <a:pathLst>
                <a:path w="4940" h="5091" extrusionOk="0">
                  <a:moveTo>
                    <a:pt x="0" y="1"/>
                  </a:moveTo>
                  <a:lnTo>
                    <a:pt x="0" y="151"/>
                  </a:lnTo>
                  <a:lnTo>
                    <a:pt x="2545" y="2845"/>
                  </a:lnTo>
                  <a:lnTo>
                    <a:pt x="3593" y="4042"/>
                  </a:lnTo>
                  <a:lnTo>
                    <a:pt x="4191" y="4641"/>
                  </a:lnTo>
                  <a:lnTo>
                    <a:pt x="4940" y="5090"/>
                  </a:lnTo>
                  <a:lnTo>
                    <a:pt x="4940" y="4940"/>
                  </a:lnTo>
                  <a:lnTo>
                    <a:pt x="3892" y="3743"/>
                  </a:lnTo>
                  <a:lnTo>
                    <a:pt x="2844" y="2546"/>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7"/>
            <p:cNvSpPr/>
            <p:nvPr/>
          </p:nvSpPr>
          <p:spPr>
            <a:xfrm>
              <a:off x="3261800" y="3422525"/>
              <a:ext cx="108525" cy="108550"/>
            </a:xfrm>
            <a:custGeom>
              <a:avLst/>
              <a:gdLst/>
              <a:ahLst/>
              <a:cxnLst/>
              <a:rect l="l" t="t" r="r" b="b"/>
              <a:pathLst>
                <a:path w="4341" h="4342" extrusionOk="0">
                  <a:moveTo>
                    <a:pt x="0" y="0"/>
                  </a:moveTo>
                  <a:lnTo>
                    <a:pt x="0" y="150"/>
                  </a:lnTo>
                  <a:lnTo>
                    <a:pt x="1946" y="2246"/>
                  </a:lnTo>
                  <a:lnTo>
                    <a:pt x="4191" y="4341"/>
                  </a:lnTo>
                  <a:lnTo>
                    <a:pt x="4341" y="4341"/>
                  </a:lnTo>
                  <a:lnTo>
                    <a:pt x="4341" y="4191"/>
                  </a:lnTo>
                  <a:lnTo>
                    <a:pt x="2245" y="2096"/>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7"/>
            <p:cNvSpPr/>
            <p:nvPr/>
          </p:nvSpPr>
          <p:spPr>
            <a:xfrm>
              <a:off x="3190700" y="3437500"/>
              <a:ext cx="127250" cy="130975"/>
            </a:xfrm>
            <a:custGeom>
              <a:avLst/>
              <a:gdLst/>
              <a:ahLst/>
              <a:cxnLst/>
              <a:rect l="l" t="t" r="r" b="b"/>
              <a:pathLst>
                <a:path w="5090" h="5239" extrusionOk="0">
                  <a:moveTo>
                    <a:pt x="0" y="0"/>
                  </a:moveTo>
                  <a:lnTo>
                    <a:pt x="0" y="150"/>
                  </a:lnTo>
                  <a:lnTo>
                    <a:pt x="1198" y="1497"/>
                  </a:lnTo>
                  <a:lnTo>
                    <a:pt x="2395" y="2694"/>
                  </a:lnTo>
                  <a:lnTo>
                    <a:pt x="3742" y="4042"/>
                  </a:lnTo>
                  <a:lnTo>
                    <a:pt x="5089" y="5239"/>
                  </a:lnTo>
                  <a:lnTo>
                    <a:pt x="5089" y="5089"/>
                  </a:lnTo>
                  <a:lnTo>
                    <a:pt x="3892" y="3742"/>
                  </a:lnTo>
                  <a:lnTo>
                    <a:pt x="2694" y="2395"/>
                  </a:lnTo>
                  <a:lnTo>
                    <a:pt x="134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7"/>
            <p:cNvSpPr/>
            <p:nvPr/>
          </p:nvSpPr>
          <p:spPr>
            <a:xfrm>
              <a:off x="3168250" y="3501100"/>
              <a:ext cx="101050" cy="104800"/>
            </a:xfrm>
            <a:custGeom>
              <a:avLst/>
              <a:gdLst/>
              <a:ahLst/>
              <a:cxnLst/>
              <a:rect l="l" t="t" r="r" b="b"/>
              <a:pathLst>
                <a:path w="4042" h="4192" extrusionOk="0">
                  <a:moveTo>
                    <a:pt x="0" y="1"/>
                  </a:moveTo>
                  <a:lnTo>
                    <a:pt x="0" y="150"/>
                  </a:lnTo>
                  <a:lnTo>
                    <a:pt x="1946" y="2246"/>
                  </a:lnTo>
                  <a:lnTo>
                    <a:pt x="2844" y="3294"/>
                  </a:lnTo>
                  <a:lnTo>
                    <a:pt x="4041" y="4192"/>
                  </a:lnTo>
                  <a:lnTo>
                    <a:pt x="4041" y="4042"/>
                  </a:lnTo>
                  <a:lnTo>
                    <a:pt x="3143" y="2994"/>
                  </a:lnTo>
                  <a:lnTo>
                    <a:pt x="2245" y="19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7"/>
            <p:cNvSpPr/>
            <p:nvPr/>
          </p:nvSpPr>
          <p:spPr>
            <a:xfrm>
              <a:off x="3085925" y="3594650"/>
              <a:ext cx="86075" cy="86100"/>
            </a:xfrm>
            <a:custGeom>
              <a:avLst/>
              <a:gdLst/>
              <a:ahLst/>
              <a:cxnLst/>
              <a:rect l="l" t="t" r="r" b="b"/>
              <a:pathLst>
                <a:path w="3443" h="3444" extrusionOk="0">
                  <a:moveTo>
                    <a:pt x="0" y="1"/>
                  </a:moveTo>
                  <a:lnTo>
                    <a:pt x="0" y="150"/>
                  </a:lnTo>
                  <a:lnTo>
                    <a:pt x="749" y="1048"/>
                  </a:lnTo>
                  <a:lnTo>
                    <a:pt x="1497" y="1947"/>
                  </a:lnTo>
                  <a:lnTo>
                    <a:pt x="3443" y="3443"/>
                  </a:lnTo>
                  <a:lnTo>
                    <a:pt x="3443" y="3294"/>
                  </a:lnTo>
                  <a:lnTo>
                    <a:pt x="1946" y="149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7"/>
            <p:cNvSpPr/>
            <p:nvPr/>
          </p:nvSpPr>
          <p:spPr>
            <a:xfrm>
              <a:off x="3130825" y="3553500"/>
              <a:ext cx="89825" cy="89825"/>
            </a:xfrm>
            <a:custGeom>
              <a:avLst/>
              <a:gdLst/>
              <a:ahLst/>
              <a:cxnLst/>
              <a:rect l="l" t="t" r="r" b="b"/>
              <a:pathLst>
                <a:path w="3593" h="3593" extrusionOk="0">
                  <a:moveTo>
                    <a:pt x="0" y="0"/>
                  </a:moveTo>
                  <a:lnTo>
                    <a:pt x="0" y="150"/>
                  </a:lnTo>
                  <a:lnTo>
                    <a:pt x="1647" y="1946"/>
                  </a:lnTo>
                  <a:lnTo>
                    <a:pt x="3443" y="3593"/>
                  </a:lnTo>
                  <a:lnTo>
                    <a:pt x="3593" y="3593"/>
                  </a:lnTo>
                  <a:lnTo>
                    <a:pt x="3593" y="3443"/>
                  </a:lnTo>
                  <a:lnTo>
                    <a:pt x="1946" y="16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7"/>
            <p:cNvSpPr/>
            <p:nvPr/>
          </p:nvSpPr>
          <p:spPr>
            <a:xfrm>
              <a:off x="3044750" y="3639550"/>
              <a:ext cx="78625" cy="78625"/>
            </a:xfrm>
            <a:custGeom>
              <a:avLst/>
              <a:gdLst/>
              <a:ahLst/>
              <a:cxnLst/>
              <a:rect l="l" t="t" r="r" b="b"/>
              <a:pathLst>
                <a:path w="3145" h="3145" extrusionOk="0">
                  <a:moveTo>
                    <a:pt x="1" y="1"/>
                  </a:moveTo>
                  <a:lnTo>
                    <a:pt x="1" y="151"/>
                  </a:lnTo>
                  <a:lnTo>
                    <a:pt x="599" y="1049"/>
                  </a:lnTo>
                  <a:lnTo>
                    <a:pt x="1348" y="1797"/>
                  </a:lnTo>
                  <a:lnTo>
                    <a:pt x="2994" y="3144"/>
                  </a:lnTo>
                  <a:lnTo>
                    <a:pt x="3144" y="3144"/>
                  </a:lnTo>
                  <a:lnTo>
                    <a:pt x="2096" y="1797"/>
                  </a:lnTo>
                  <a:lnTo>
                    <a:pt x="1049" y="8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7"/>
            <p:cNvSpPr/>
            <p:nvPr/>
          </p:nvSpPr>
          <p:spPr>
            <a:xfrm>
              <a:off x="2999850" y="3684450"/>
              <a:ext cx="71125" cy="71125"/>
            </a:xfrm>
            <a:custGeom>
              <a:avLst/>
              <a:gdLst/>
              <a:ahLst/>
              <a:cxnLst/>
              <a:rect l="l" t="t" r="r" b="b"/>
              <a:pathLst>
                <a:path w="2845" h="2845" extrusionOk="0">
                  <a:moveTo>
                    <a:pt x="1" y="1"/>
                  </a:moveTo>
                  <a:lnTo>
                    <a:pt x="1" y="151"/>
                  </a:lnTo>
                  <a:lnTo>
                    <a:pt x="1348" y="1647"/>
                  </a:lnTo>
                  <a:lnTo>
                    <a:pt x="2845" y="2845"/>
                  </a:lnTo>
                  <a:lnTo>
                    <a:pt x="2845" y="2695"/>
                  </a:lnTo>
                  <a:lnTo>
                    <a:pt x="164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7"/>
            <p:cNvSpPr/>
            <p:nvPr/>
          </p:nvSpPr>
          <p:spPr>
            <a:xfrm>
              <a:off x="2947475" y="3718150"/>
              <a:ext cx="74850" cy="74850"/>
            </a:xfrm>
            <a:custGeom>
              <a:avLst/>
              <a:gdLst/>
              <a:ahLst/>
              <a:cxnLst/>
              <a:rect l="l" t="t" r="r" b="b"/>
              <a:pathLst>
                <a:path w="2994" h="2994" extrusionOk="0">
                  <a:moveTo>
                    <a:pt x="0" y="0"/>
                  </a:moveTo>
                  <a:lnTo>
                    <a:pt x="0" y="150"/>
                  </a:lnTo>
                  <a:lnTo>
                    <a:pt x="599" y="898"/>
                  </a:lnTo>
                  <a:lnTo>
                    <a:pt x="1347" y="1647"/>
                  </a:lnTo>
                  <a:lnTo>
                    <a:pt x="2994" y="2994"/>
                  </a:lnTo>
                  <a:lnTo>
                    <a:pt x="2994" y="2844"/>
                  </a:lnTo>
                  <a:lnTo>
                    <a:pt x="1647" y="134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7"/>
            <p:cNvSpPr/>
            <p:nvPr/>
          </p:nvSpPr>
          <p:spPr>
            <a:xfrm>
              <a:off x="2902575" y="3759300"/>
              <a:ext cx="71100" cy="71125"/>
            </a:xfrm>
            <a:custGeom>
              <a:avLst/>
              <a:gdLst/>
              <a:ahLst/>
              <a:cxnLst/>
              <a:rect l="l" t="t" r="r" b="b"/>
              <a:pathLst>
                <a:path w="2844" h="2845" extrusionOk="0">
                  <a:moveTo>
                    <a:pt x="0" y="1"/>
                  </a:moveTo>
                  <a:lnTo>
                    <a:pt x="0" y="150"/>
                  </a:lnTo>
                  <a:lnTo>
                    <a:pt x="599" y="899"/>
                  </a:lnTo>
                  <a:lnTo>
                    <a:pt x="1197" y="1497"/>
                  </a:lnTo>
                  <a:lnTo>
                    <a:pt x="2694" y="2844"/>
                  </a:lnTo>
                  <a:lnTo>
                    <a:pt x="2844" y="2844"/>
                  </a:lnTo>
                  <a:lnTo>
                    <a:pt x="2844" y="2695"/>
                  </a:lnTo>
                  <a:lnTo>
                    <a:pt x="1497" y="1348"/>
                  </a:lnTo>
                  <a:lnTo>
                    <a:pt x="898" y="5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7"/>
            <p:cNvSpPr/>
            <p:nvPr/>
          </p:nvSpPr>
          <p:spPr>
            <a:xfrm>
              <a:off x="2857650" y="3800475"/>
              <a:ext cx="71125" cy="71100"/>
            </a:xfrm>
            <a:custGeom>
              <a:avLst/>
              <a:gdLst/>
              <a:ahLst/>
              <a:cxnLst/>
              <a:rect l="l" t="t" r="r" b="b"/>
              <a:pathLst>
                <a:path w="2845" h="2844" extrusionOk="0">
                  <a:moveTo>
                    <a:pt x="151" y="0"/>
                  </a:moveTo>
                  <a:lnTo>
                    <a:pt x="1" y="150"/>
                  </a:lnTo>
                  <a:lnTo>
                    <a:pt x="1" y="449"/>
                  </a:lnTo>
                  <a:lnTo>
                    <a:pt x="600" y="1048"/>
                  </a:lnTo>
                  <a:lnTo>
                    <a:pt x="1198" y="1646"/>
                  </a:lnTo>
                  <a:lnTo>
                    <a:pt x="2695" y="2844"/>
                  </a:lnTo>
                  <a:lnTo>
                    <a:pt x="2845" y="2844"/>
                  </a:lnTo>
                  <a:lnTo>
                    <a:pt x="1498" y="1347"/>
                  </a:lnTo>
                  <a:lnTo>
                    <a:pt x="749" y="599"/>
                  </a:lnTo>
                  <a:lnTo>
                    <a:pt x="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7"/>
            <p:cNvSpPr/>
            <p:nvPr/>
          </p:nvSpPr>
          <p:spPr>
            <a:xfrm>
              <a:off x="2805275" y="3837875"/>
              <a:ext cx="67375" cy="71125"/>
            </a:xfrm>
            <a:custGeom>
              <a:avLst/>
              <a:gdLst/>
              <a:ahLst/>
              <a:cxnLst/>
              <a:rect l="l" t="t" r="r" b="b"/>
              <a:pathLst>
                <a:path w="2695" h="2845" extrusionOk="0">
                  <a:moveTo>
                    <a:pt x="0" y="1"/>
                  </a:moveTo>
                  <a:lnTo>
                    <a:pt x="0" y="150"/>
                  </a:lnTo>
                  <a:lnTo>
                    <a:pt x="449" y="749"/>
                  </a:lnTo>
                  <a:lnTo>
                    <a:pt x="1198" y="1498"/>
                  </a:lnTo>
                  <a:lnTo>
                    <a:pt x="2695" y="2845"/>
                  </a:lnTo>
                  <a:lnTo>
                    <a:pt x="2695" y="2695"/>
                  </a:lnTo>
                  <a:lnTo>
                    <a:pt x="1497" y="1198"/>
                  </a:lnTo>
                  <a:lnTo>
                    <a:pt x="749" y="6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7"/>
            <p:cNvSpPr/>
            <p:nvPr/>
          </p:nvSpPr>
          <p:spPr>
            <a:xfrm>
              <a:off x="2767850" y="3890275"/>
              <a:ext cx="59900" cy="56150"/>
            </a:xfrm>
            <a:custGeom>
              <a:avLst/>
              <a:gdLst/>
              <a:ahLst/>
              <a:cxnLst/>
              <a:rect l="l" t="t" r="r" b="b"/>
              <a:pathLst>
                <a:path w="2396" h="2246" extrusionOk="0">
                  <a:moveTo>
                    <a:pt x="1" y="0"/>
                  </a:moveTo>
                  <a:lnTo>
                    <a:pt x="450" y="749"/>
                  </a:lnTo>
                  <a:lnTo>
                    <a:pt x="1048" y="1198"/>
                  </a:lnTo>
                  <a:lnTo>
                    <a:pt x="2246" y="2245"/>
                  </a:lnTo>
                  <a:lnTo>
                    <a:pt x="2395" y="2096"/>
                  </a:lnTo>
                  <a:lnTo>
                    <a:pt x="1348" y="898"/>
                  </a:lnTo>
                  <a:lnTo>
                    <a:pt x="749" y="44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7"/>
            <p:cNvSpPr/>
            <p:nvPr/>
          </p:nvSpPr>
          <p:spPr>
            <a:xfrm>
              <a:off x="2734175" y="3942650"/>
              <a:ext cx="41175" cy="41200"/>
            </a:xfrm>
            <a:custGeom>
              <a:avLst/>
              <a:gdLst/>
              <a:ahLst/>
              <a:cxnLst/>
              <a:rect l="l" t="t" r="r" b="b"/>
              <a:pathLst>
                <a:path w="1647" h="1648" extrusionOk="0">
                  <a:moveTo>
                    <a:pt x="0" y="1"/>
                  </a:moveTo>
                  <a:lnTo>
                    <a:pt x="0" y="150"/>
                  </a:lnTo>
                  <a:lnTo>
                    <a:pt x="749" y="899"/>
                  </a:lnTo>
                  <a:lnTo>
                    <a:pt x="1647" y="1647"/>
                  </a:lnTo>
                  <a:lnTo>
                    <a:pt x="1647" y="1498"/>
                  </a:lnTo>
                  <a:lnTo>
                    <a:pt x="1048" y="7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7"/>
            <p:cNvSpPr/>
            <p:nvPr/>
          </p:nvSpPr>
          <p:spPr>
            <a:xfrm>
              <a:off x="2693025" y="3987550"/>
              <a:ext cx="37425" cy="37450"/>
            </a:xfrm>
            <a:custGeom>
              <a:avLst/>
              <a:gdLst/>
              <a:ahLst/>
              <a:cxnLst/>
              <a:rect l="l" t="t" r="r" b="b"/>
              <a:pathLst>
                <a:path w="1497" h="1498" extrusionOk="0">
                  <a:moveTo>
                    <a:pt x="150" y="1"/>
                  </a:moveTo>
                  <a:lnTo>
                    <a:pt x="0" y="151"/>
                  </a:lnTo>
                  <a:lnTo>
                    <a:pt x="0" y="300"/>
                  </a:lnTo>
                  <a:lnTo>
                    <a:pt x="599" y="899"/>
                  </a:lnTo>
                  <a:lnTo>
                    <a:pt x="1347" y="1498"/>
                  </a:lnTo>
                  <a:lnTo>
                    <a:pt x="1497" y="1498"/>
                  </a:lnTo>
                  <a:lnTo>
                    <a:pt x="1497" y="1348"/>
                  </a:lnTo>
                  <a:lnTo>
                    <a:pt x="89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7"/>
            <p:cNvSpPr/>
            <p:nvPr/>
          </p:nvSpPr>
          <p:spPr>
            <a:xfrm>
              <a:off x="2644375" y="4024975"/>
              <a:ext cx="33700" cy="37450"/>
            </a:xfrm>
            <a:custGeom>
              <a:avLst/>
              <a:gdLst/>
              <a:ahLst/>
              <a:cxnLst/>
              <a:rect l="l" t="t" r="r" b="b"/>
              <a:pathLst>
                <a:path w="1348" h="1498" extrusionOk="0">
                  <a:moveTo>
                    <a:pt x="0" y="1"/>
                  </a:moveTo>
                  <a:lnTo>
                    <a:pt x="0" y="150"/>
                  </a:lnTo>
                  <a:lnTo>
                    <a:pt x="150" y="599"/>
                  </a:lnTo>
                  <a:lnTo>
                    <a:pt x="449" y="899"/>
                  </a:lnTo>
                  <a:lnTo>
                    <a:pt x="1198" y="1498"/>
                  </a:lnTo>
                  <a:lnTo>
                    <a:pt x="1347" y="1348"/>
                  </a:lnTo>
                  <a:lnTo>
                    <a:pt x="749" y="599"/>
                  </a:lnTo>
                  <a:lnTo>
                    <a:pt x="449" y="3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7"/>
            <p:cNvSpPr/>
            <p:nvPr/>
          </p:nvSpPr>
          <p:spPr>
            <a:xfrm>
              <a:off x="2599475" y="4069875"/>
              <a:ext cx="33700" cy="33700"/>
            </a:xfrm>
            <a:custGeom>
              <a:avLst/>
              <a:gdLst/>
              <a:ahLst/>
              <a:cxnLst/>
              <a:rect l="l" t="t" r="r" b="b"/>
              <a:pathLst>
                <a:path w="1348" h="1348" extrusionOk="0">
                  <a:moveTo>
                    <a:pt x="0" y="1"/>
                  </a:moveTo>
                  <a:lnTo>
                    <a:pt x="0" y="151"/>
                  </a:lnTo>
                  <a:lnTo>
                    <a:pt x="599" y="749"/>
                  </a:lnTo>
                  <a:lnTo>
                    <a:pt x="1197" y="1348"/>
                  </a:lnTo>
                  <a:lnTo>
                    <a:pt x="1347" y="1198"/>
                  </a:lnTo>
                  <a:lnTo>
                    <a:pt x="74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7"/>
            <p:cNvSpPr/>
            <p:nvPr/>
          </p:nvSpPr>
          <p:spPr>
            <a:xfrm>
              <a:off x="3546175" y="2558125"/>
              <a:ext cx="291900" cy="18750"/>
            </a:xfrm>
            <a:custGeom>
              <a:avLst/>
              <a:gdLst/>
              <a:ahLst/>
              <a:cxnLst/>
              <a:rect l="l" t="t" r="r" b="b"/>
              <a:pathLst>
                <a:path w="11676" h="750" extrusionOk="0">
                  <a:moveTo>
                    <a:pt x="4641" y="1"/>
                  </a:moveTo>
                  <a:lnTo>
                    <a:pt x="150" y="150"/>
                  </a:lnTo>
                  <a:lnTo>
                    <a:pt x="1" y="300"/>
                  </a:lnTo>
                  <a:lnTo>
                    <a:pt x="1" y="450"/>
                  </a:lnTo>
                  <a:lnTo>
                    <a:pt x="150" y="450"/>
                  </a:lnTo>
                  <a:lnTo>
                    <a:pt x="4641" y="749"/>
                  </a:lnTo>
                  <a:lnTo>
                    <a:pt x="9131" y="749"/>
                  </a:lnTo>
                  <a:lnTo>
                    <a:pt x="9730" y="599"/>
                  </a:lnTo>
                  <a:lnTo>
                    <a:pt x="11526" y="599"/>
                  </a:lnTo>
                  <a:lnTo>
                    <a:pt x="11676" y="450"/>
                  </a:lnTo>
                  <a:lnTo>
                    <a:pt x="11676" y="300"/>
                  </a:lnTo>
                  <a:lnTo>
                    <a:pt x="11526" y="150"/>
                  </a:lnTo>
                  <a:lnTo>
                    <a:pt x="9580" y="150"/>
                  </a:lnTo>
                  <a:lnTo>
                    <a:pt x="9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7"/>
            <p:cNvSpPr/>
            <p:nvPr/>
          </p:nvSpPr>
          <p:spPr>
            <a:xfrm>
              <a:off x="3534950" y="2397225"/>
              <a:ext cx="280675" cy="18725"/>
            </a:xfrm>
            <a:custGeom>
              <a:avLst/>
              <a:gdLst/>
              <a:ahLst/>
              <a:cxnLst/>
              <a:rect l="l" t="t" r="r" b="b"/>
              <a:pathLst>
                <a:path w="11227" h="749" extrusionOk="0">
                  <a:moveTo>
                    <a:pt x="2396" y="1"/>
                  </a:moveTo>
                  <a:lnTo>
                    <a:pt x="150" y="300"/>
                  </a:lnTo>
                  <a:lnTo>
                    <a:pt x="1" y="300"/>
                  </a:lnTo>
                  <a:lnTo>
                    <a:pt x="150" y="450"/>
                  </a:lnTo>
                  <a:lnTo>
                    <a:pt x="2845" y="749"/>
                  </a:lnTo>
                  <a:lnTo>
                    <a:pt x="6586" y="749"/>
                  </a:lnTo>
                  <a:lnTo>
                    <a:pt x="7634" y="599"/>
                  </a:lnTo>
                  <a:lnTo>
                    <a:pt x="11077" y="599"/>
                  </a:lnTo>
                  <a:lnTo>
                    <a:pt x="11227" y="450"/>
                  </a:lnTo>
                  <a:lnTo>
                    <a:pt x="11227" y="300"/>
                  </a:lnTo>
                  <a:lnTo>
                    <a:pt x="11077" y="150"/>
                  </a:lnTo>
                  <a:lnTo>
                    <a:pt x="6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07"/>
            <p:cNvSpPr/>
            <p:nvPr/>
          </p:nvSpPr>
          <p:spPr>
            <a:xfrm>
              <a:off x="3546175" y="2311150"/>
              <a:ext cx="273200" cy="26225"/>
            </a:xfrm>
            <a:custGeom>
              <a:avLst/>
              <a:gdLst/>
              <a:ahLst/>
              <a:cxnLst/>
              <a:rect l="l" t="t" r="r" b="b"/>
              <a:pathLst>
                <a:path w="10928" h="1049" extrusionOk="0">
                  <a:moveTo>
                    <a:pt x="4192" y="1"/>
                  </a:moveTo>
                  <a:lnTo>
                    <a:pt x="1797" y="151"/>
                  </a:lnTo>
                  <a:lnTo>
                    <a:pt x="899" y="300"/>
                  </a:lnTo>
                  <a:lnTo>
                    <a:pt x="150" y="450"/>
                  </a:lnTo>
                  <a:lnTo>
                    <a:pt x="1" y="600"/>
                  </a:lnTo>
                  <a:lnTo>
                    <a:pt x="150" y="600"/>
                  </a:lnTo>
                  <a:lnTo>
                    <a:pt x="450" y="749"/>
                  </a:lnTo>
                  <a:lnTo>
                    <a:pt x="1647" y="899"/>
                  </a:lnTo>
                  <a:lnTo>
                    <a:pt x="2845" y="899"/>
                  </a:lnTo>
                  <a:lnTo>
                    <a:pt x="4940" y="1049"/>
                  </a:lnTo>
                  <a:lnTo>
                    <a:pt x="7036" y="1049"/>
                  </a:lnTo>
                  <a:lnTo>
                    <a:pt x="8981" y="899"/>
                  </a:lnTo>
                  <a:lnTo>
                    <a:pt x="10927" y="600"/>
                  </a:lnTo>
                  <a:lnTo>
                    <a:pt x="10927" y="450"/>
                  </a:lnTo>
                  <a:lnTo>
                    <a:pt x="8682" y="151"/>
                  </a:lnTo>
                  <a:lnTo>
                    <a:pt x="6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07"/>
            <p:cNvSpPr/>
            <p:nvPr/>
          </p:nvSpPr>
          <p:spPr>
            <a:xfrm>
              <a:off x="3549925" y="2232575"/>
              <a:ext cx="261950" cy="22475"/>
            </a:xfrm>
            <a:custGeom>
              <a:avLst/>
              <a:gdLst/>
              <a:ahLst/>
              <a:cxnLst/>
              <a:rect l="l" t="t" r="r" b="b"/>
              <a:pathLst>
                <a:path w="10478" h="899" extrusionOk="0">
                  <a:moveTo>
                    <a:pt x="5688" y="1"/>
                  </a:moveTo>
                  <a:lnTo>
                    <a:pt x="2994" y="150"/>
                  </a:lnTo>
                  <a:lnTo>
                    <a:pt x="150" y="300"/>
                  </a:lnTo>
                  <a:lnTo>
                    <a:pt x="0" y="450"/>
                  </a:lnTo>
                  <a:lnTo>
                    <a:pt x="150" y="599"/>
                  </a:lnTo>
                  <a:lnTo>
                    <a:pt x="2994" y="899"/>
                  </a:lnTo>
                  <a:lnTo>
                    <a:pt x="8083" y="899"/>
                  </a:lnTo>
                  <a:lnTo>
                    <a:pt x="9280" y="749"/>
                  </a:lnTo>
                  <a:lnTo>
                    <a:pt x="10478" y="599"/>
                  </a:lnTo>
                  <a:lnTo>
                    <a:pt x="10478" y="450"/>
                  </a:lnTo>
                  <a:lnTo>
                    <a:pt x="9280" y="150"/>
                  </a:lnTo>
                  <a:lnTo>
                    <a:pt x="8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7"/>
            <p:cNvSpPr/>
            <p:nvPr/>
          </p:nvSpPr>
          <p:spPr>
            <a:xfrm>
              <a:off x="3564900" y="2150250"/>
              <a:ext cx="246975" cy="26225"/>
            </a:xfrm>
            <a:custGeom>
              <a:avLst/>
              <a:gdLst/>
              <a:ahLst/>
              <a:cxnLst/>
              <a:rect l="l" t="t" r="r" b="b"/>
              <a:pathLst>
                <a:path w="9879" h="1049" extrusionOk="0">
                  <a:moveTo>
                    <a:pt x="4939" y="1"/>
                  </a:moveTo>
                  <a:lnTo>
                    <a:pt x="2545" y="150"/>
                  </a:lnTo>
                  <a:lnTo>
                    <a:pt x="150" y="300"/>
                  </a:lnTo>
                  <a:lnTo>
                    <a:pt x="0" y="450"/>
                  </a:lnTo>
                  <a:lnTo>
                    <a:pt x="150" y="599"/>
                  </a:lnTo>
                  <a:lnTo>
                    <a:pt x="2545" y="899"/>
                  </a:lnTo>
                  <a:lnTo>
                    <a:pt x="4939" y="1049"/>
                  </a:lnTo>
                  <a:lnTo>
                    <a:pt x="7484" y="1049"/>
                  </a:lnTo>
                  <a:lnTo>
                    <a:pt x="8532" y="899"/>
                  </a:lnTo>
                  <a:lnTo>
                    <a:pt x="9729" y="749"/>
                  </a:lnTo>
                  <a:lnTo>
                    <a:pt x="9879" y="599"/>
                  </a:lnTo>
                  <a:lnTo>
                    <a:pt x="9729" y="450"/>
                  </a:lnTo>
                  <a:lnTo>
                    <a:pt x="8532" y="150"/>
                  </a:lnTo>
                  <a:lnTo>
                    <a:pt x="7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7"/>
            <p:cNvSpPr/>
            <p:nvPr/>
          </p:nvSpPr>
          <p:spPr>
            <a:xfrm>
              <a:off x="3576125" y="2071675"/>
              <a:ext cx="243250" cy="22475"/>
            </a:xfrm>
            <a:custGeom>
              <a:avLst/>
              <a:gdLst/>
              <a:ahLst/>
              <a:cxnLst/>
              <a:rect l="l" t="t" r="r" b="b"/>
              <a:pathLst>
                <a:path w="9730" h="899" extrusionOk="0">
                  <a:moveTo>
                    <a:pt x="5239" y="1"/>
                  </a:moveTo>
                  <a:lnTo>
                    <a:pt x="2694" y="150"/>
                  </a:lnTo>
                  <a:lnTo>
                    <a:pt x="150" y="300"/>
                  </a:lnTo>
                  <a:lnTo>
                    <a:pt x="0" y="300"/>
                  </a:lnTo>
                  <a:lnTo>
                    <a:pt x="0" y="450"/>
                  </a:lnTo>
                  <a:lnTo>
                    <a:pt x="0" y="599"/>
                  </a:lnTo>
                  <a:lnTo>
                    <a:pt x="150" y="599"/>
                  </a:lnTo>
                  <a:lnTo>
                    <a:pt x="2694" y="749"/>
                  </a:lnTo>
                  <a:lnTo>
                    <a:pt x="5239" y="899"/>
                  </a:lnTo>
                  <a:lnTo>
                    <a:pt x="8532" y="899"/>
                  </a:lnTo>
                  <a:lnTo>
                    <a:pt x="9580" y="599"/>
                  </a:lnTo>
                  <a:lnTo>
                    <a:pt x="9729" y="450"/>
                  </a:lnTo>
                  <a:lnTo>
                    <a:pt x="9580" y="300"/>
                  </a:lnTo>
                  <a:lnTo>
                    <a:pt x="8532" y="150"/>
                  </a:lnTo>
                  <a:lnTo>
                    <a:pt x="7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7"/>
            <p:cNvSpPr/>
            <p:nvPr/>
          </p:nvSpPr>
          <p:spPr>
            <a:xfrm>
              <a:off x="3587350" y="1993100"/>
              <a:ext cx="235750" cy="22475"/>
            </a:xfrm>
            <a:custGeom>
              <a:avLst/>
              <a:gdLst/>
              <a:ahLst/>
              <a:cxnLst/>
              <a:rect l="l" t="t" r="r" b="b"/>
              <a:pathLst>
                <a:path w="9430" h="899" extrusionOk="0">
                  <a:moveTo>
                    <a:pt x="2395" y="0"/>
                  </a:moveTo>
                  <a:lnTo>
                    <a:pt x="150" y="300"/>
                  </a:lnTo>
                  <a:lnTo>
                    <a:pt x="0" y="449"/>
                  </a:lnTo>
                  <a:lnTo>
                    <a:pt x="150" y="599"/>
                  </a:lnTo>
                  <a:lnTo>
                    <a:pt x="2395" y="749"/>
                  </a:lnTo>
                  <a:lnTo>
                    <a:pt x="4640" y="898"/>
                  </a:lnTo>
                  <a:lnTo>
                    <a:pt x="9131" y="599"/>
                  </a:lnTo>
                  <a:lnTo>
                    <a:pt x="9280" y="599"/>
                  </a:lnTo>
                  <a:lnTo>
                    <a:pt x="9430" y="449"/>
                  </a:lnTo>
                  <a:lnTo>
                    <a:pt x="9280" y="150"/>
                  </a:lnTo>
                  <a:lnTo>
                    <a:pt x="9131" y="150"/>
                  </a:lnTo>
                  <a:lnTo>
                    <a:pt x="4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7"/>
            <p:cNvSpPr/>
            <p:nvPr/>
          </p:nvSpPr>
          <p:spPr>
            <a:xfrm>
              <a:off x="3594825" y="1907025"/>
              <a:ext cx="235775" cy="22475"/>
            </a:xfrm>
            <a:custGeom>
              <a:avLst/>
              <a:gdLst/>
              <a:ahLst/>
              <a:cxnLst/>
              <a:rect l="l" t="t" r="r" b="b"/>
              <a:pathLst>
                <a:path w="9431" h="899" extrusionOk="0">
                  <a:moveTo>
                    <a:pt x="1198" y="1"/>
                  </a:moveTo>
                  <a:lnTo>
                    <a:pt x="150" y="300"/>
                  </a:lnTo>
                  <a:lnTo>
                    <a:pt x="1" y="300"/>
                  </a:lnTo>
                  <a:lnTo>
                    <a:pt x="1" y="450"/>
                  </a:lnTo>
                  <a:lnTo>
                    <a:pt x="1" y="599"/>
                  </a:lnTo>
                  <a:lnTo>
                    <a:pt x="150" y="599"/>
                  </a:lnTo>
                  <a:lnTo>
                    <a:pt x="1198" y="899"/>
                  </a:lnTo>
                  <a:lnTo>
                    <a:pt x="6736" y="899"/>
                  </a:lnTo>
                  <a:lnTo>
                    <a:pt x="9281" y="749"/>
                  </a:lnTo>
                  <a:lnTo>
                    <a:pt x="9430" y="749"/>
                  </a:lnTo>
                  <a:lnTo>
                    <a:pt x="9430" y="599"/>
                  </a:lnTo>
                  <a:lnTo>
                    <a:pt x="9430" y="450"/>
                  </a:lnTo>
                  <a:lnTo>
                    <a:pt x="9281" y="450"/>
                  </a:lnTo>
                  <a:lnTo>
                    <a:pt x="6736" y="150"/>
                  </a:lnTo>
                  <a:lnTo>
                    <a:pt x="4341" y="150"/>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7"/>
            <p:cNvSpPr/>
            <p:nvPr/>
          </p:nvSpPr>
          <p:spPr>
            <a:xfrm>
              <a:off x="3609800" y="1828450"/>
              <a:ext cx="205825" cy="22475"/>
            </a:xfrm>
            <a:custGeom>
              <a:avLst/>
              <a:gdLst/>
              <a:ahLst/>
              <a:cxnLst/>
              <a:rect l="l" t="t" r="r" b="b"/>
              <a:pathLst>
                <a:path w="8233" h="899" extrusionOk="0">
                  <a:moveTo>
                    <a:pt x="4042" y="0"/>
                  </a:moveTo>
                  <a:lnTo>
                    <a:pt x="2096" y="150"/>
                  </a:lnTo>
                  <a:lnTo>
                    <a:pt x="150" y="300"/>
                  </a:lnTo>
                  <a:lnTo>
                    <a:pt x="0" y="449"/>
                  </a:lnTo>
                  <a:lnTo>
                    <a:pt x="150" y="599"/>
                  </a:lnTo>
                  <a:lnTo>
                    <a:pt x="4042" y="898"/>
                  </a:lnTo>
                  <a:lnTo>
                    <a:pt x="5987" y="898"/>
                  </a:lnTo>
                  <a:lnTo>
                    <a:pt x="7933" y="749"/>
                  </a:lnTo>
                  <a:lnTo>
                    <a:pt x="8233" y="749"/>
                  </a:lnTo>
                  <a:lnTo>
                    <a:pt x="8233" y="449"/>
                  </a:lnTo>
                  <a:lnTo>
                    <a:pt x="8233" y="300"/>
                  </a:lnTo>
                  <a:lnTo>
                    <a:pt x="7933" y="300"/>
                  </a:ln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7"/>
            <p:cNvSpPr/>
            <p:nvPr/>
          </p:nvSpPr>
          <p:spPr>
            <a:xfrm>
              <a:off x="3624750" y="1746125"/>
              <a:ext cx="243275" cy="26225"/>
            </a:xfrm>
            <a:custGeom>
              <a:avLst/>
              <a:gdLst/>
              <a:ahLst/>
              <a:cxnLst/>
              <a:rect l="l" t="t" r="r" b="b"/>
              <a:pathLst>
                <a:path w="9731" h="1049" extrusionOk="0">
                  <a:moveTo>
                    <a:pt x="4791" y="0"/>
                  </a:moveTo>
                  <a:lnTo>
                    <a:pt x="2396" y="150"/>
                  </a:lnTo>
                  <a:lnTo>
                    <a:pt x="151" y="450"/>
                  </a:lnTo>
                  <a:lnTo>
                    <a:pt x="1" y="599"/>
                  </a:lnTo>
                  <a:lnTo>
                    <a:pt x="151" y="749"/>
                  </a:lnTo>
                  <a:lnTo>
                    <a:pt x="2096" y="899"/>
                  </a:lnTo>
                  <a:lnTo>
                    <a:pt x="4042" y="1048"/>
                  </a:lnTo>
                  <a:lnTo>
                    <a:pt x="7784" y="1048"/>
                  </a:lnTo>
                  <a:lnTo>
                    <a:pt x="9580" y="749"/>
                  </a:lnTo>
                  <a:lnTo>
                    <a:pt x="9730" y="749"/>
                  </a:lnTo>
                  <a:lnTo>
                    <a:pt x="9730" y="450"/>
                  </a:lnTo>
                  <a:lnTo>
                    <a:pt x="9580" y="30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7"/>
            <p:cNvSpPr/>
            <p:nvPr/>
          </p:nvSpPr>
          <p:spPr>
            <a:xfrm>
              <a:off x="3632250" y="1667550"/>
              <a:ext cx="198350" cy="22475"/>
            </a:xfrm>
            <a:custGeom>
              <a:avLst/>
              <a:gdLst/>
              <a:ahLst/>
              <a:cxnLst/>
              <a:rect l="l" t="t" r="r" b="b"/>
              <a:pathLst>
                <a:path w="7934" h="899" extrusionOk="0">
                  <a:moveTo>
                    <a:pt x="1946" y="0"/>
                  </a:moveTo>
                  <a:lnTo>
                    <a:pt x="150" y="300"/>
                  </a:lnTo>
                  <a:lnTo>
                    <a:pt x="0" y="449"/>
                  </a:lnTo>
                  <a:lnTo>
                    <a:pt x="150" y="599"/>
                  </a:lnTo>
                  <a:lnTo>
                    <a:pt x="1946" y="898"/>
                  </a:lnTo>
                  <a:lnTo>
                    <a:pt x="5838" y="898"/>
                  </a:lnTo>
                  <a:lnTo>
                    <a:pt x="7634" y="749"/>
                  </a:lnTo>
                  <a:lnTo>
                    <a:pt x="7784" y="599"/>
                  </a:lnTo>
                  <a:lnTo>
                    <a:pt x="7933" y="449"/>
                  </a:lnTo>
                  <a:lnTo>
                    <a:pt x="7784" y="300"/>
                  </a:lnTo>
                  <a:lnTo>
                    <a:pt x="7634" y="300"/>
                  </a:lnTo>
                  <a:lnTo>
                    <a:pt x="5838"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07"/>
            <p:cNvSpPr/>
            <p:nvPr/>
          </p:nvSpPr>
          <p:spPr>
            <a:xfrm>
              <a:off x="3654700" y="1506650"/>
              <a:ext cx="164675" cy="26200"/>
            </a:xfrm>
            <a:custGeom>
              <a:avLst/>
              <a:gdLst/>
              <a:ahLst/>
              <a:cxnLst/>
              <a:rect l="l" t="t" r="r" b="b"/>
              <a:pathLst>
                <a:path w="6587" h="1048" extrusionOk="0">
                  <a:moveTo>
                    <a:pt x="2994" y="0"/>
                  </a:moveTo>
                  <a:lnTo>
                    <a:pt x="1497" y="150"/>
                  </a:lnTo>
                  <a:lnTo>
                    <a:pt x="150" y="449"/>
                  </a:lnTo>
                  <a:lnTo>
                    <a:pt x="0" y="449"/>
                  </a:lnTo>
                  <a:lnTo>
                    <a:pt x="0" y="599"/>
                  </a:lnTo>
                  <a:lnTo>
                    <a:pt x="150" y="748"/>
                  </a:lnTo>
                  <a:lnTo>
                    <a:pt x="1647" y="898"/>
                  </a:lnTo>
                  <a:lnTo>
                    <a:pt x="3293" y="1048"/>
                  </a:lnTo>
                  <a:lnTo>
                    <a:pt x="4790" y="898"/>
                  </a:lnTo>
                  <a:lnTo>
                    <a:pt x="6437" y="748"/>
                  </a:lnTo>
                  <a:lnTo>
                    <a:pt x="6586" y="599"/>
                  </a:lnTo>
                  <a:lnTo>
                    <a:pt x="6586" y="449"/>
                  </a:lnTo>
                  <a:lnTo>
                    <a:pt x="6586" y="299"/>
                  </a:lnTo>
                  <a:lnTo>
                    <a:pt x="6437" y="299"/>
                  </a:lnTo>
                  <a:lnTo>
                    <a:pt x="5838" y="150"/>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07"/>
            <p:cNvSpPr/>
            <p:nvPr/>
          </p:nvSpPr>
          <p:spPr>
            <a:xfrm>
              <a:off x="3643475" y="1588950"/>
              <a:ext cx="172150" cy="22500"/>
            </a:xfrm>
            <a:custGeom>
              <a:avLst/>
              <a:gdLst/>
              <a:ahLst/>
              <a:cxnLst/>
              <a:rect l="l" t="t" r="r" b="b"/>
              <a:pathLst>
                <a:path w="6886" h="900" extrusionOk="0">
                  <a:moveTo>
                    <a:pt x="1796" y="1"/>
                  </a:moveTo>
                  <a:lnTo>
                    <a:pt x="150" y="300"/>
                  </a:lnTo>
                  <a:lnTo>
                    <a:pt x="0" y="300"/>
                  </a:lnTo>
                  <a:lnTo>
                    <a:pt x="0" y="450"/>
                  </a:lnTo>
                  <a:lnTo>
                    <a:pt x="150" y="600"/>
                  </a:lnTo>
                  <a:lnTo>
                    <a:pt x="1796" y="749"/>
                  </a:lnTo>
                  <a:lnTo>
                    <a:pt x="3443" y="899"/>
                  </a:lnTo>
                  <a:lnTo>
                    <a:pt x="5089" y="899"/>
                  </a:lnTo>
                  <a:lnTo>
                    <a:pt x="6736" y="600"/>
                  </a:lnTo>
                  <a:lnTo>
                    <a:pt x="6886" y="600"/>
                  </a:lnTo>
                  <a:lnTo>
                    <a:pt x="6886" y="450"/>
                  </a:lnTo>
                  <a:lnTo>
                    <a:pt x="6886" y="300"/>
                  </a:lnTo>
                  <a:lnTo>
                    <a:pt x="6736" y="151"/>
                  </a:lnTo>
                  <a:lnTo>
                    <a:pt x="5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7"/>
            <p:cNvSpPr/>
            <p:nvPr/>
          </p:nvSpPr>
          <p:spPr>
            <a:xfrm>
              <a:off x="3665925" y="1424325"/>
              <a:ext cx="149700" cy="26200"/>
            </a:xfrm>
            <a:custGeom>
              <a:avLst/>
              <a:gdLst/>
              <a:ahLst/>
              <a:cxnLst/>
              <a:rect l="l" t="t" r="r" b="b"/>
              <a:pathLst>
                <a:path w="5988" h="1048" extrusionOk="0">
                  <a:moveTo>
                    <a:pt x="2844" y="0"/>
                  </a:moveTo>
                  <a:lnTo>
                    <a:pt x="1497" y="150"/>
                  </a:lnTo>
                  <a:lnTo>
                    <a:pt x="0" y="299"/>
                  </a:lnTo>
                  <a:lnTo>
                    <a:pt x="0" y="599"/>
                  </a:lnTo>
                  <a:lnTo>
                    <a:pt x="0" y="749"/>
                  </a:lnTo>
                  <a:lnTo>
                    <a:pt x="1497" y="898"/>
                  </a:lnTo>
                  <a:lnTo>
                    <a:pt x="2844" y="1048"/>
                  </a:lnTo>
                  <a:lnTo>
                    <a:pt x="4341" y="1048"/>
                  </a:lnTo>
                  <a:lnTo>
                    <a:pt x="5688" y="749"/>
                  </a:lnTo>
                  <a:lnTo>
                    <a:pt x="5838" y="599"/>
                  </a:lnTo>
                  <a:lnTo>
                    <a:pt x="5988" y="599"/>
                  </a:lnTo>
                  <a:lnTo>
                    <a:pt x="5838" y="449"/>
                  </a:lnTo>
                  <a:lnTo>
                    <a:pt x="5688" y="299"/>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7"/>
            <p:cNvSpPr/>
            <p:nvPr/>
          </p:nvSpPr>
          <p:spPr>
            <a:xfrm>
              <a:off x="3677150" y="1345725"/>
              <a:ext cx="134725" cy="26225"/>
            </a:xfrm>
            <a:custGeom>
              <a:avLst/>
              <a:gdLst/>
              <a:ahLst/>
              <a:cxnLst/>
              <a:rect l="l" t="t" r="r" b="b"/>
              <a:pathLst>
                <a:path w="5389" h="1049" extrusionOk="0">
                  <a:moveTo>
                    <a:pt x="1497" y="1"/>
                  </a:moveTo>
                  <a:lnTo>
                    <a:pt x="150" y="300"/>
                  </a:lnTo>
                  <a:lnTo>
                    <a:pt x="150" y="450"/>
                  </a:lnTo>
                  <a:lnTo>
                    <a:pt x="0" y="450"/>
                  </a:lnTo>
                  <a:lnTo>
                    <a:pt x="150" y="600"/>
                  </a:lnTo>
                  <a:lnTo>
                    <a:pt x="150" y="749"/>
                  </a:lnTo>
                  <a:lnTo>
                    <a:pt x="1497" y="899"/>
                  </a:lnTo>
                  <a:lnTo>
                    <a:pt x="2695" y="1049"/>
                  </a:lnTo>
                  <a:lnTo>
                    <a:pt x="4042" y="899"/>
                  </a:lnTo>
                  <a:lnTo>
                    <a:pt x="5239" y="749"/>
                  </a:lnTo>
                  <a:lnTo>
                    <a:pt x="5389" y="600"/>
                  </a:lnTo>
                  <a:lnTo>
                    <a:pt x="5389" y="450"/>
                  </a:lnTo>
                  <a:lnTo>
                    <a:pt x="5389" y="300"/>
                  </a:lnTo>
                  <a:lnTo>
                    <a:pt x="5239" y="151"/>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7"/>
            <p:cNvSpPr/>
            <p:nvPr/>
          </p:nvSpPr>
          <p:spPr>
            <a:xfrm>
              <a:off x="3688375" y="1267150"/>
              <a:ext cx="142225" cy="18725"/>
            </a:xfrm>
            <a:custGeom>
              <a:avLst/>
              <a:gdLst/>
              <a:ahLst/>
              <a:cxnLst/>
              <a:rect l="l" t="t" r="r" b="b"/>
              <a:pathLst>
                <a:path w="5689" h="749" extrusionOk="0">
                  <a:moveTo>
                    <a:pt x="1497" y="1"/>
                  </a:moveTo>
                  <a:lnTo>
                    <a:pt x="150" y="300"/>
                  </a:lnTo>
                  <a:lnTo>
                    <a:pt x="0" y="450"/>
                  </a:lnTo>
                  <a:lnTo>
                    <a:pt x="150" y="599"/>
                  </a:lnTo>
                  <a:lnTo>
                    <a:pt x="1497" y="749"/>
                  </a:lnTo>
                  <a:lnTo>
                    <a:pt x="4940" y="749"/>
                  </a:lnTo>
                  <a:lnTo>
                    <a:pt x="5539" y="450"/>
                  </a:lnTo>
                  <a:lnTo>
                    <a:pt x="5688" y="300"/>
                  </a:lnTo>
                  <a:lnTo>
                    <a:pt x="5539" y="150"/>
                  </a:lnTo>
                  <a:lnTo>
                    <a:pt x="4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7"/>
            <p:cNvSpPr/>
            <p:nvPr/>
          </p:nvSpPr>
          <p:spPr>
            <a:xfrm>
              <a:off x="3699600" y="1184825"/>
              <a:ext cx="134725" cy="22475"/>
            </a:xfrm>
            <a:custGeom>
              <a:avLst/>
              <a:gdLst/>
              <a:ahLst/>
              <a:cxnLst/>
              <a:rect l="l" t="t" r="r" b="b"/>
              <a:pathLst>
                <a:path w="5389" h="899" extrusionOk="0">
                  <a:moveTo>
                    <a:pt x="2844" y="1"/>
                  </a:moveTo>
                  <a:lnTo>
                    <a:pt x="1497" y="150"/>
                  </a:lnTo>
                  <a:lnTo>
                    <a:pt x="150" y="300"/>
                  </a:lnTo>
                  <a:lnTo>
                    <a:pt x="0" y="300"/>
                  </a:lnTo>
                  <a:lnTo>
                    <a:pt x="0" y="450"/>
                  </a:lnTo>
                  <a:lnTo>
                    <a:pt x="0" y="599"/>
                  </a:lnTo>
                  <a:lnTo>
                    <a:pt x="150" y="749"/>
                  </a:lnTo>
                  <a:lnTo>
                    <a:pt x="1497" y="899"/>
                  </a:lnTo>
                  <a:lnTo>
                    <a:pt x="4042" y="899"/>
                  </a:lnTo>
                  <a:lnTo>
                    <a:pt x="4790" y="749"/>
                  </a:lnTo>
                  <a:lnTo>
                    <a:pt x="5239" y="599"/>
                  </a:lnTo>
                  <a:lnTo>
                    <a:pt x="5389" y="450"/>
                  </a:lnTo>
                  <a:lnTo>
                    <a:pt x="5239" y="300"/>
                  </a:lnTo>
                  <a:lnTo>
                    <a:pt x="4790" y="15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7"/>
            <p:cNvSpPr/>
            <p:nvPr/>
          </p:nvSpPr>
          <p:spPr>
            <a:xfrm>
              <a:off x="3703350" y="1098775"/>
              <a:ext cx="134725" cy="29950"/>
            </a:xfrm>
            <a:custGeom>
              <a:avLst/>
              <a:gdLst/>
              <a:ahLst/>
              <a:cxnLst/>
              <a:rect l="l" t="t" r="r" b="b"/>
              <a:pathLst>
                <a:path w="5389" h="1198" extrusionOk="0">
                  <a:moveTo>
                    <a:pt x="2694" y="0"/>
                  </a:moveTo>
                  <a:lnTo>
                    <a:pt x="1347" y="150"/>
                  </a:lnTo>
                  <a:lnTo>
                    <a:pt x="150" y="449"/>
                  </a:lnTo>
                  <a:lnTo>
                    <a:pt x="0" y="449"/>
                  </a:lnTo>
                  <a:lnTo>
                    <a:pt x="0" y="599"/>
                  </a:lnTo>
                  <a:lnTo>
                    <a:pt x="0" y="748"/>
                  </a:lnTo>
                  <a:lnTo>
                    <a:pt x="150" y="898"/>
                  </a:lnTo>
                  <a:lnTo>
                    <a:pt x="1347" y="1048"/>
                  </a:lnTo>
                  <a:lnTo>
                    <a:pt x="2694" y="1198"/>
                  </a:lnTo>
                  <a:lnTo>
                    <a:pt x="4041" y="1198"/>
                  </a:lnTo>
                  <a:lnTo>
                    <a:pt x="4640" y="1048"/>
                  </a:lnTo>
                  <a:lnTo>
                    <a:pt x="5239" y="898"/>
                  </a:lnTo>
                  <a:lnTo>
                    <a:pt x="5389" y="748"/>
                  </a:lnTo>
                  <a:lnTo>
                    <a:pt x="5389" y="449"/>
                  </a:lnTo>
                  <a:lnTo>
                    <a:pt x="5239" y="449"/>
                  </a:lnTo>
                  <a:lnTo>
                    <a:pt x="4640" y="299"/>
                  </a:lnTo>
                  <a:lnTo>
                    <a:pt x="4041"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7"/>
            <p:cNvSpPr/>
            <p:nvPr/>
          </p:nvSpPr>
          <p:spPr>
            <a:xfrm>
              <a:off x="3718300" y="1020175"/>
              <a:ext cx="134750" cy="26225"/>
            </a:xfrm>
            <a:custGeom>
              <a:avLst/>
              <a:gdLst/>
              <a:ahLst/>
              <a:cxnLst/>
              <a:rect l="l" t="t" r="r" b="b"/>
              <a:pathLst>
                <a:path w="5390" h="1049" extrusionOk="0">
                  <a:moveTo>
                    <a:pt x="2695" y="1"/>
                  </a:moveTo>
                  <a:lnTo>
                    <a:pt x="1348" y="151"/>
                  </a:lnTo>
                  <a:lnTo>
                    <a:pt x="151" y="300"/>
                  </a:lnTo>
                  <a:lnTo>
                    <a:pt x="1" y="600"/>
                  </a:lnTo>
                  <a:lnTo>
                    <a:pt x="151" y="749"/>
                  </a:lnTo>
                  <a:lnTo>
                    <a:pt x="1348" y="899"/>
                  </a:lnTo>
                  <a:lnTo>
                    <a:pt x="2695" y="1049"/>
                  </a:lnTo>
                  <a:lnTo>
                    <a:pt x="4042" y="1049"/>
                  </a:lnTo>
                  <a:lnTo>
                    <a:pt x="5240" y="749"/>
                  </a:lnTo>
                  <a:lnTo>
                    <a:pt x="5389" y="600"/>
                  </a:lnTo>
                  <a:lnTo>
                    <a:pt x="5240" y="30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7"/>
            <p:cNvSpPr/>
            <p:nvPr/>
          </p:nvSpPr>
          <p:spPr>
            <a:xfrm>
              <a:off x="3729525" y="941600"/>
              <a:ext cx="108550" cy="22475"/>
            </a:xfrm>
            <a:custGeom>
              <a:avLst/>
              <a:gdLst/>
              <a:ahLst/>
              <a:cxnLst/>
              <a:rect l="l" t="t" r="r" b="b"/>
              <a:pathLst>
                <a:path w="4342" h="899" extrusionOk="0">
                  <a:moveTo>
                    <a:pt x="2246" y="1"/>
                  </a:moveTo>
                  <a:lnTo>
                    <a:pt x="1198" y="150"/>
                  </a:lnTo>
                  <a:lnTo>
                    <a:pt x="151" y="300"/>
                  </a:lnTo>
                  <a:lnTo>
                    <a:pt x="1" y="450"/>
                  </a:lnTo>
                  <a:lnTo>
                    <a:pt x="151" y="599"/>
                  </a:lnTo>
                  <a:lnTo>
                    <a:pt x="1198" y="899"/>
                  </a:lnTo>
                  <a:lnTo>
                    <a:pt x="3743" y="899"/>
                  </a:lnTo>
                  <a:lnTo>
                    <a:pt x="4342" y="599"/>
                  </a:lnTo>
                  <a:lnTo>
                    <a:pt x="4342" y="450"/>
                  </a:lnTo>
                  <a:lnTo>
                    <a:pt x="4342" y="300"/>
                  </a:lnTo>
                  <a:lnTo>
                    <a:pt x="3743" y="150"/>
                  </a:lnTo>
                  <a:lnTo>
                    <a:pt x="3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7"/>
            <p:cNvSpPr/>
            <p:nvPr/>
          </p:nvSpPr>
          <p:spPr>
            <a:xfrm>
              <a:off x="3740750" y="863025"/>
              <a:ext cx="82350" cy="18725"/>
            </a:xfrm>
            <a:custGeom>
              <a:avLst/>
              <a:gdLst/>
              <a:ahLst/>
              <a:cxnLst/>
              <a:rect l="l" t="t" r="r" b="b"/>
              <a:pathLst>
                <a:path w="3294" h="749" extrusionOk="0">
                  <a:moveTo>
                    <a:pt x="1498" y="0"/>
                  </a:moveTo>
                  <a:lnTo>
                    <a:pt x="151" y="300"/>
                  </a:lnTo>
                  <a:lnTo>
                    <a:pt x="1" y="449"/>
                  </a:lnTo>
                  <a:lnTo>
                    <a:pt x="151" y="599"/>
                  </a:lnTo>
                  <a:lnTo>
                    <a:pt x="1647" y="749"/>
                  </a:lnTo>
                  <a:lnTo>
                    <a:pt x="2396" y="749"/>
                  </a:lnTo>
                  <a:lnTo>
                    <a:pt x="2995" y="599"/>
                  </a:lnTo>
                  <a:lnTo>
                    <a:pt x="3144" y="599"/>
                  </a:lnTo>
                  <a:lnTo>
                    <a:pt x="3294" y="449"/>
                  </a:lnTo>
                  <a:lnTo>
                    <a:pt x="3144" y="150"/>
                  </a:lnTo>
                  <a:lnTo>
                    <a:pt x="2995" y="150"/>
                  </a:lnTo>
                  <a:lnTo>
                    <a:pt x="23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7"/>
            <p:cNvSpPr/>
            <p:nvPr/>
          </p:nvSpPr>
          <p:spPr>
            <a:xfrm>
              <a:off x="3744500" y="780700"/>
              <a:ext cx="71125" cy="22475"/>
            </a:xfrm>
            <a:custGeom>
              <a:avLst/>
              <a:gdLst/>
              <a:ahLst/>
              <a:cxnLst/>
              <a:rect l="l" t="t" r="r" b="b"/>
              <a:pathLst>
                <a:path w="2845" h="899" extrusionOk="0">
                  <a:moveTo>
                    <a:pt x="1348" y="0"/>
                  </a:moveTo>
                  <a:lnTo>
                    <a:pt x="749" y="150"/>
                  </a:lnTo>
                  <a:lnTo>
                    <a:pt x="150" y="300"/>
                  </a:lnTo>
                  <a:lnTo>
                    <a:pt x="1" y="449"/>
                  </a:lnTo>
                  <a:lnTo>
                    <a:pt x="150" y="599"/>
                  </a:lnTo>
                  <a:lnTo>
                    <a:pt x="749" y="898"/>
                  </a:lnTo>
                  <a:lnTo>
                    <a:pt x="1946" y="898"/>
                  </a:lnTo>
                  <a:lnTo>
                    <a:pt x="2545" y="749"/>
                  </a:lnTo>
                  <a:lnTo>
                    <a:pt x="2695" y="599"/>
                  </a:lnTo>
                  <a:lnTo>
                    <a:pt x="2845" y="449"/>
                  </a:lnTo>
                  <a:lnTo>
                    <a:pt x="2695" y="300"/>
                  </a:lnTo>
                  <a:lnTo>
                    <a:pt x="2545" y="150"/>
                  </a:lnTo>
                  <a:lnTo>
                    <a:pt x="1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7"/>
            <p:cNvSpPr/>
            <p:nvPr/>
          </p:nvSpPr>
          <p:spPr>
            <a:xfrm>
              <a:off x="3759475" y="698375"/>
              <a:ext cx="67375" cy="26225"/>
            </a:xfrm>
            <a:custGeom>
              <a:avLst/>
              <a:gdLst/>
              <a:ahLst/>
              <a:cxnLst/>
              <a:rect l="l" t="t" r="r" b="b"/>
              <a:pathLst>
                <a:path w="2695" h="1049" extrusionOk="0">
                  <a:moveTo>
                    <a:pt x="1497" y="0"/>
                  </a:moveTo>
                  <a:lnTo>
                    <a:pt x="150" y="300"/>
                  </a:lnTo>
                  <a:lnTo>
                    <a:pt x="0" y="450"/>
                  </a:lnTo>
                  <a:lnTo>
                    <a:pt x="150" y="749"/>
                  </a:lnTo>
                  <a:lnTo>
                    <a:pt x="749" y="899"/>
                  </a:lnTo>
                  <a:lnTo>
                    <a:pt x="1497" y="1048"/>
                  </a:lnTo>
                  <a:lnTo>
                    <a:pt x="2096" y="899"/>
                  </a:lnTo>
                  <a:lnTo>
                    <a:pt x="2395" y="899"/>
                  </a:lnTo>
                  <a:lnTo>
                    <a:pt x="2695" y="749"/>
                  </a:lnTo>
                  <a:lnTo>
                    <a:pt x="2695" y="450"/>
                  </a:lnTo>
                  <a:lnTo>
                    <a:pt x="26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7"/>
            <p:cNvSpPr/>
            <p:nvPr/>
          </p:nvSpPr>
          <p:spPr>
            <a:xfrm>
              <a:off x="3766950" y="623525"/>
              <a:ext cx="59900" cy="15000"/>
            </a:xfrm>
            <a:custGeom>
              <a:avLst/>
              <a:gdLst/>
              <a:ahLst/>
              <a:cxnLst/>
              <a:rect l="l" t="t" r="r" b="b"/>
              <a:pathLst>
                <a:path w="2396" h="600" extrusionOk="0">
                  <a:moveTo>
                    <a:pt x="1048" y="1"/>
                  </a:moveTo>
                  <a:lnTo>
                    <a:pt x="1" y="151"/>
                  </a:lnTo>
                  <a:lnTo>
                    <a:pt x="1" y="300"/>
                  </a:lnTo>
                  <a:lnTo>
                    <a:pt x="1" y="450"/>
                  </a:lnTo>
                  <a:lnTo>
                    <a:pt x="1048" y="600"/>
                  </a:lnTo>
                  <a:lnTo>
                    <a:pt x="2246" y="450"/>
                  </a:lnTo>
                  <a:lnTo>
                    <a:pt x="2396" y="300"/>
                  </a:lnTo>
                  <a:lnTo>
                    <a:pt x="2246" y="151"/>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7"/>
            <p:cNvSpPr/>
            <p:nvPr/>
          </p:nvSpPr>
          <p:spPr>
            <a:xfrm>
              <a:off x="3512500" y="2827550"/>
              <a:ext cx="18725" cy="295650"/>
            </a:xfrm>
            <a:custGeom>
              <a:avLst/>
              <a:gdLst/>
              <a:ahLst/>
              <a:cxnLst/>
              <a:rect l="l" t="t" r="r" b="b"/>
              <a:pathLst>
                <a:path w="749" h="11826" extrusionOk="0">
                  <a:moveTo>
                    <a:pt x="300" y="1"/>
                  </a:moveTo>
                  <a:lnTo>
                    <a:pt x="150" y="150"/>
                  </a:lnTo>
                  <a:lnTo>
                    <a:pt x="150" y="300"/>
                  </a:lnTo>
                  <a:lnTo>
                    <a:pt x="150" y="749"/>
                  </a:lnTo>
                  <a:lnTo>
                    <a:pt x="1" y="1497"/>
                  </a:lnTo>
                  <a:lnTo>
                    <a:pt x="1" y="2096"/>
                  </a:lnTo>
                  <a:lnTo>
                    <a:pt x="1" y="2695"/>
                  </a:lnTo>
                  <a:lnTo>
                    <a:pt x="1" y="7185"/>
                  </a:lnTo>
                  <a:lnTo>
                    <a:pt x="150" y="11676"/>
                  </a:lnTo>
                  <a:lnTo>
                    <a:pt x="300" y="11825"/>
                  </a:lnTo>
                  <a:lnTo>
                    <a:pt x="450" y="11676"/>
                  </a:lnTo>
                  <a:lnTo>
                    <a:pt x="749" y="7185"/>
                  </a:lnTo>
                  <a:lnTo>
                    <a:pt x="599" y="2695"/>
                  </a:lnTo>
                  <a:lnTo>
                    <a:pt x="599" y="2096"/>
                  </a:lnTo>
                  <a:lnTo>
                    <a:pt x="599" y="1497"/>
                  </a:lnTo>
                  <a:lnTo>
                    <a:pt x="599" y="1348"/>
                  </a:lnTo>
                  <a:lnTo>
                    <a:pt x="599" y="749"/>
                  </a:lnTo>
                  <a:lnTo>
                    <a:pt x="450" y="30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7"/>
            <p:cNvSpPr/>
            <p:nvPr/>
          </p:nvSpPr>
          <p:spPr>
            <a:xfrm>
              <a:off x="3351600" y="2850000"/>
              <a:ext cx="15000" cy="280675"/>
            </a:xfrm>
            <a:custGeom>
              <a:avLst/>
              <a:gdLst/>
              <a:ahLst/>
              <a:cxnLst/>
              <a:rect l="l" t="t" r="r" b="b"/>
              <a:pathLst>
                <a:path w="600" h="11227" extrusionOk="0">
                  <a:moveTo>
                    <a:pt x="300" y="1"/>
                  </a:moveTo>
                  <a:lnTo>
                    <a:pt x="150" y="150"/>
                  </a:lnTo>
                  <a:lnTo>
                    <a:pt x="0" y="5539"/>
                  </a:lnTo>
                  <a:lnTo>
                    <a:pt x="0" y="6587"/>
                  </a:lnTo>
                  <a:lnTo>
                    <a:pt x="0" y="7634"/>
                  </a:lnTo>
                  <a:lnTo>
                    <a:pt x="0" y="9430"/>
                  </a:lnTo>
                  <a:lnTo>
                    <a:pt x="150" y="11077"/>
                  </a:lnTo>
                  <a:lnTo>
                    <a:pt x="300" y="11227"/>
                  </a:lnTo>
                  <a:lnTo>
                    <a:pt x="449" y="11077"/>
                  </a:lnTo>
                  <a:lnTo>
                    <a:pt x="599" y="8832"/>
                  </a:lnTo>
                  <a:lnTo>
                    <a:pt x="599" y="6587"/>
                  </a:lnTo>
                  <a:lnTo>
                    <a:pt x="599" y="5539"/>
                  </a:lnTo>
                  <a:lnTo>
                    <a:pt x="599" y="4641"/>
                  </a:lnTo>
                  <a:lnTo>
                    <a:pt x="449" y="15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7"/>
            <p:cNvSpPr/>
            <p:nvPr/>
          </p:nvSpPr>
          <p:spPr>
            <a:xfrm>
              <a:off x="3265525" y="2846250"/>
              <a:ext cx="26225" cy="273200"/>
            </a:xfrm>
            <a:custGeom>
              <a:avLst/>
              <a:gdLst/>
              <a:ahLst/>
              <a:cxnLst/>
              <a:rect l="l" t="t" r="r" b="b"/>
              <a:pathLst>
                <a:path w="1049" h="10928" extrusionOk="0">
                  <a:moveTo>
                    <a:pt x="450" y="1"/>
                  </a:moveTo>
                  <a:lnTo>
                    <a:pt x="150" y="2396"/>
                  </a:lnTo>
                  <a:lnTo>
                    <a:pt x="1" y="4940"/>
                  </a:lnTo>
                  <a:lnTo>
                    <a:pt x="1" y="7485"/>
                  </a:lnTo>
                  <a:lnTo>
                    <a:pt x="300" y="9880"/>
                  </a:lnTo>
                  <a:lnTo>
                    <a:pt x="300" y="10778"/>
                  </a:lnTo>
                  <a:lnTo>
                    <a:pt x="450" y="10928"/>
                  </a:lnTo>
                  <a:lnTo>
                    <a:pt x="600" y="10778"/>
                  </a:lnTo>
                  <a:lnTo>
                    <a:pt x="600" y="10478"/>
                  </a:lnTo>
                  <a:lnTo>
                    <a:pt x="749" y="9131"/>
                  </a:lnTo>
                  <a:lnTo>
                    <a:pt x="1049" y="6886"/>
                  </a:lnTo>
                  <a:lnTo>
                    <a:pt x="1049" y="4491"/>
                  </a:lnTo>
                  <a:lnTo>
                    <a:pt x="899" y="2246"/>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7"/>
            <p:cNvSpPr/>
            <p:nvPr/>
          </p:nvSpPr>
          <p:spPr>
            <a:xfrm>
              <a:off x="3186950" y="2857500"/>
              <a:ext cx="22475" cy="258200"/>
            </a:xfrm>
            <a:custGeom>
              <a:avLst/>
              <a:gdLst/>
              <a:ahLst/>
              <a:cxnLst/>
              <a:rect l="l" t="t" r="r" b="b"/>
              <a:pathLst>
                <a:path w="899" h="10328" extrusionOk="0">
                  <a:moveTo>
                    <a:pt x="300" y="0"/>
                  </a:moveTo>
                  <a:lnTo>
                    <a:pt x="150" y="1048"/>
                  </a:lnTo>
                  <a:lnTo>
                    <a:pt x="1" y="2245"/>
                  </a:lnTo>
                  <a:lnTo>
                    <a:pt x="1" y="4640"/>
                  </a:lnTo>
                  <a:lnTo>
                    <a:pt x="1" y="7484"/>
                  </a:lnTo>
                  <a:lnTo>
                    <a:pt x="300" y="10178"/>
                  </a:lnTo>
                  <a:lnTo>
                    <a:pt x="300" y="10328"/>
                  </a:lnTo>
                  <a:lnTo>
                    <a:pt x="599" y="10328"/>
                  </a:lnTo>
                  <a:lnTo>
                    <a:pt x="599" y="10178"/>
                  </a:lnTo>
                  <a:lnTo>
                    <a:pt x="749" y="7484"/>
                  </a:lnTo>
                  <a:lnTo>
                    <a:pt x="899" y="4640"/>
                  </a:lnTo>
                  <a:lnTo>
                    <a:pt x="899" y="2245"/>
                  </a:lnTo>
                  <a:lnTo>
                    <a:pt x="749" y="1048"/>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7"/>
            <p:cNvSpPr/>
            <p:nvPr/>
          </p:nvSpPr>
          <p:spPr>
            <a:xfrm>
              <a:off x="3100875" y="2857500"/>
              <a:ext cx="29975" cy="243250"/>
            </a:xfrm>
            <a:custGeom>
              <a:avLst/>
              <a:gdLst/>
              <a:ahLst/>
              <a:cxnLst/>
              <a:rect l="l" t="t" r="r" b="b"/>
              <a:pathLst>
                <a:path w="1199" h="9730" extrusionOk="0">
                  <a:moveTo>
                    <a:pt x="450" y="0"/>
                  </a:moveTo>
                  <a:lnTo>
                    <a:pt x="300" y="1197"/>
                  </a:lnTo>
                  <a:lnTo>
                    <a:pt x="151" y="2395"/>
                  </a:lnTo>
                  <a:lnTo>
                    <a:pt x="1" y="4790"/>
                  </a:lnTo>
                  <a:lnTo>
                    <a:pt x="300" y="7334"/>
                  </a:lnTo>
                  <a:lnTo>
                    <a:pt x="450" y="9579"/>
                  </a:lnTo>
                  <a:lnTo>
                    <a:pt x="600" y="9729"/>
                  </a:lnTo>
                  <a:lnTo>
                    <a:pt x="749" y="9579"/>
                  </a:lnTo>
                  <a:lnTo>
                    <a:pt x="899" y="7334"/>
                  </a:lnTo>
                  <a:lnTo>
                    <a:pt x="1198" y="4790"/>
                  </a:lnTo>
                  <a:lnTo>
                    <a:pt x="1198" y="2395"/>
                  </a:lnTo>
                  <a:lnTo>
                    <a:pt x="1049" y="1197"/>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7"/>
            <p:cNvSpPr/>
            <p:nvPr/>
          </p:nvSpPr>
          <p:spPr>
            <a:xfrm>
              <a:off x="3026050" y="2846250"/>
              <a:ext cx="22475" cy="243275"/>
            </a:xfrm>
            <a:custGeom>
              <a:avLst/>
              <a:gdLst/>
              <a:ahLst/>
              <a:cxnLst/>
              <a:rect l="l" t="t" r="r" b="b"/>
              <a:pathLst>
                <a:path w="899" h="9731" extrusionOk="0">
                  <a:moveTo>
                    <a:pt x="449" y="1"/>
                  </a:moveTo>
                  <a:lnTo>
                    <a:pt x="300" y="151"/>
                  </a:lnTo>
                  <a:lnTo>
                    <a:pt x="0" y="1198"/>
                  </a:lnTo>
                  <a:lnTo>
                    <a:pt x="0" y="2396"/>
                  </a:lnTo>
                  <a:lnTo>
                    <a:pt x="0" y="4641"/>
                  </a:lnTo>
                  <a:lnTo>
                    <a:pt x="0" y="7036"/>
                  </a:lnTo>
                  <a:lnTo>
                    <a:pt x="300" y="9580"/>
                  </a:lnTo>
                  <a:lnTo>
                    <a:pt x="300" y="9730"/>
                  </a:lnTo>
                  <a:lnTo>
                    <a:pt x="599" y="9730"/>
                  </a:lnTo>
                  <a:lnTo>
                    <a:pt x="599" y="9580"/>
                  </a:lnTo>
                  <a:lnTo>
                    <a:pt x="749" y="7036"/>
                  </a:lnTo>
                  <a:lnTo>
                    <a:pt x="749" y="4641"/>
                  </a:lnTo>
                  <a:lnTo>
                    <a:pt x="898" y="239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7"/>
            <p:cNvSpPr/>
            <p:nvPr/>
          </p:nvSpPr>
          <p:spPr>
            <a:xfrm>
              <a:off x="2943725" y="2846250"/>
              <a:ext cx="22475" cy="232050"/>
            </a:xfrm>
            <a:custGeom>
              <a:avLst/>
              <a:gdLst/>
              <a:ahLst/>
              <a:cxnLst/>
              <a:rect l="l" t="t" r="r" b="b"/>
              <a:pathLst>
                <a:path w="899" h="9282" extrusionOk="0">
                  <a:moveTo>
                    <a:pt x="300" y="1"/>
                  </a:moveTo>
                  <a:lnTo>
                    <a:pt x="300" y="151"/>
                  </a:lnTo>
                  <a:lnTo>
                    <a:pt x="0" y="4641"/>
                  </a:lnTo>
                  <a:lnTo>
                    <a:pt x="150" y="6886"/>
                  </a:lnTo>
                  <a:lnTo>
                    <a:pt x="300" y="9131"/>
                  </a:lnTo>
                  <a:lnTo>
                    <a:pt x="599" y="9281"/>
                  </a:lnTo>
                  <a:lnTo>
                    <a:pt x="749" y="9131"/>
                  </a:lnTo>
                  <a:lnTo>
                    <a:pt x="899" y="6886"/>
                  </a:lnTo>
                  <a:lnTo>
                    <a:pt x="899" y="4641"/>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7"/>
            <p:cNvSpPr/>
            <p:nvPr/>
          </p:nvSpPr>
          <p:spPr>
            <a:xfrm>
              <a:off x="2861400" y="2835025"/>
              <a:ext cx="22475" cy="235775"/>
            </a:xfrm>
            <a:custGeom>
              <a:avLst/>
              <a:gdLst/>
              <a:ahLst/>
              <a:cxnLst/>
              <a:rect l="l" t="t" r="r" b="b"/>
              <a:pathLst>
                <a:path w="899" h="9431" extrusionOk="0">
                  <a:moveTo>
                    <a:pt x="599" y="1"/>
                  </a:moveTo>
                  <a:lnTo>
                    <a:pt x="450" y="151"/>
                  </a:lnTo>
                  <a:lnTo>
                    <a:pt x="300" y="300"/>
                  </a:lnTo>
                  <a:lnTo>
                    <a:pt x="150" y="2695"/>
                  </a:lnTo>
                  <a:lnTo>
                    <a:pt x="1" y="5090"/>
                  </a:lnTo>
                  <a:lnTo>
                    <a:pt x="1" y="7186"/>
                  </a:lnTo>
                  <a:lnTo>
                    <a:pt x="1" y="8383"/>
                  </a:lnTo>
                  <a:lnTo>
                    <a:pt x="150" y="9431"/>
                  </a:lnTo>
                  <a:lnTo>
                    <a:pt x="599" y="9431"/>
                  </a:lnTo>
                  <a:lnTo>
                    <a:pt x="749" y="8383"/>
                  </a:lnTo>
                  <a:lnTo>
                    <a:pt x="899" y="7186"/>
                  </a:lnTo>
                  <a:lnTo>
                    <a:pt x="899" y="5090"/>
                  </a:lnTo>
                  <a:lnTo>
                    <a:pt x="899" y="2695"/>
                  </a:lnTo>
                  <a:lnTo>
                    <a:pt x="749" y="300"/>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7"/>
            <p:cNvSpPr/>
            <p:nvPr/>
          </p:nvSpPr>
          <p:spPr>
            <a:xfrm>
              <a:off x="2782825" y="2850000"/>
              <a:ext cx="22475" cy="205825"/>
            </a:xfrm>
            <a:custGeom>
              <a:avLst/>
              <a:gdLst/>
              <a:ahLst/>
              <a:cxnLst/>
              <a:rect l="l" t="t" r="r" b="b"/>
              <a:pathLst>
                <a:path w="899" h="8233" extrusionOk="0">
                  <a:moveTo>
                    <a:pt x="449" y="1"/>
                  </a:moveTo>
                  <a:lnTo>
                    <a:pt x="300" y="150"/>
                  </a:lnTo>
                  <a:lnTo>
                    <a:pt x="150" y="300"/>
                  </a:lnTo>
                  <a:lnTo>
                    <a:pt x="0" y="2246"/>
                  </a:lnTo>
                  <a:lnTo>
                    <a:pt x="0" y="4192"/>
                  </a:lnTo>
                  <a:lnTo>
                    <a:pt x="0" y="6137"/>
                  </a:lnTo>
                  <a:lnTo>
                    <a:pt x="300" y="8083"/>
                  </a:lnTo>
                  <a:lnTo>
                    <a:pt x="300" y="8233"/>
                  </a:lnTo>
                  <a:lnTo>
                    <a:pt x="449" y="8083"/>
                  </a:lnTo>
                  <a:lnTo>
                    <a:pt x="898" y="4192"/>
                  </a:lnTo>
                  <a:lnTo>
                    <a:pt x="898" y="2246"/>
                  </a:lnTo>
                  <a:lnTo>
                    <a:pt x="749" y="300"/>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7"/>
            <p:cNvSpPr/>
            <p:nvPr/>
          </p:nvSpPr>
          <p:spPr>
            <a:xfrm>
              <a:off x="2696750" y="2797625"/>
              <a:ext cx="29975" cy="246975"/>
            </a:xfrm>
            <a:custGeom>
              <a:avLst/>
              <a:gdLst/>
              <a:ahLst/>
              <a:cxnLst/>
              <a:rect l="l" t="t" r="r" b="b"/>
              <a:pathLst>
                <a:path w="1199" h="9879" extrusionOk="0">
                  <a:moveTo>
                    <a:pt x="599" y="0"/>
                  </a:moveTo>
                  <a:lnTo>
                    <a:pt x="450" y="150"/>
                  </a:lnTo>
                  <a:lnTo>
                    <a:pt x="150" y="2545"/>
                  </a:lnTo>
                  <a:lnTo>
                    <a:pt x="1" y="4940"/>
                  </a:lnTo>
                  <a:lnTo>
                    <a:pt x="150" y="7334"/>
                  </a:lnTo>
                  <a:lnTo>
                    <a:pt x="450" y="9729"/>
                  </a:lnTo>
                  <a:lnTo>
                    <a:pt x="599" y="9879"/>
                  </a:lnTo>
                  <a:lnTo>
                    <a:pt x="749" y="9729"/>
                  </a:lnTo>
                  <a:lnTo>
                    <a:pt x="1048" y="7634"/>
                  </a:lnTo>
                  <a:lnTo>
                    <a:pt x="1198" y="5688"/>
                  </a:lnTo>
                  <a:lnTo>
                    <a:pt x="1198" y="3892"/>
                  </a:lnTo>
                  <a:lnTo>
                    <a:pt x="1048" y="1946"/>
                  </a:lnTo>
                  <a:lnTo>
                    <a:pt x="899" y="150"/>
                  </a:lnTo>
                  <a:lnTo>
                    <a:pt x="74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7"/>
            <p:cNvSpPr/>
            <p:nvPr/>
          </p:nvSpPr>
          <p:spPr>
            <a:xfrm>
              <a:off x="2621925" y="2838775"/>
              <a:ext cx="22475" cy="194600"/>
            </a:xfrm>
            <a:custGeom>
              <a:avLst/>
              <a:gdLst/>
              <a:ahLst/>
              <a:cxnLst/>
              <a:rect l="l" t="t" r="r" b="b"/>
              <a:pathLst>
                <a:path w="899" h="7784" extrusionOk="0">
                  <a:moveTo>
                    <a:pt x="299" y="1"/>
                  </a:moveTo>
                  <a:lnTo>
                    <a:pt x="150" y="150"/>
                  </a:lnTo>
                  <a:lnTo>
                    <a:pt x="0" y="2096"/>
                  </a:lnTo>
                  <a:lnTo>
                    <a:pt x="0" y="3892"/>
                  </a:lnTo>
                  <a:lnTo>
                    <a:pt x="0" y="5838"/>
                  </a:lnTo>
                  <a:lnTo>
                    <a:pt x="299" y="7634"/>
                  </a:lnTo>
                  <a:lnTo>
                    <a:pt x="449" y="7784"/>
                  </a:lnTo>
                  <a:lnTo>
                    <a:pt x="599" y="7634"/>
                  </a:lnTo>
                  <a:lnTo>
                    <a:pt x="749" y="5838"/>
                  </a:lnTo>
                  <a:lnTo>
                    <a:pt x="898" y="3892"/>
                  </a:lnTo>
                  <a:lnTo>
                    <a:pt x="749" y="2096"/>
                  </a:lnTo>
                  <a:lnTo>
                    <a:pt x="59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7"/>
            <p:cNvSpPr/>
            <p:nvPr/>
          </p:nvSpPr>
          <p:spPr>
            <a:xfrm>
              <a:off x="2461000" y="2846250"/>
              <a:ext cx="22500" cy="164675"/>
            </a:xfrm>
            <a:custGeom>
              <a:avLst/>
              <a:gdLst/>
              <a:ahLst/>
              <a:cxnLst/>
              <a:rect l="l" t="t" r="r" b="b"/>
              <a:pathLst>
                <a:path w="900" h="6587" extrusionOk="0">
                  <a:moveTo>
                    <a:pt x="450" y="1"/>
                  </a:moveTo>
                  <a:lnTo>
                    <a:pt x="300" y="151"/>
                  </a:lnTo>
                  <a:lnTo>
                    <a:pt x="151" y="300"/>
                  </a:lnTo>
                  <a:lnTo>
                    <a:pt x="151" y="899"/>
                  </a:lnTo>
                  <a:lnTo>
                    <a:pt x="1" y="2246"/>
                  </a:lnTo>
                  <a:lnTo>
                    <a:pt x="1" y="3743"/>
                  </a:lnTo>
                  <a:lnTo>
                    <a:pt x="151" y="5090"/>
                  </a:lnTo>
                  <a:lnTo>
                    <a:pt x="300" y="6587"/>
                  </a:lnTo>
                  <a:lnTo>
                    <a:pt x="600" y="6587"/>
                  </a:lnTo>
                  <a:lnTo>
                    <a:pt x="899" y="4940"/>
                  </a:lnTo>
                  <a:lnTo>
                    <a:pt x="899" y="3444"/>
                  </a:lnTo>
                  <a:lnTo>
                    <a:pt x="899" y="1797"/>
                  </a:lnTo>
                  <a:lnTo>
                    <a:pt x="600" y="300"/>
                  </a:lnTo>
                  <a:lnTo>
                    <a:pt x="600"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7"/>
            <p:cNvSpPr/>
            <p:nvPr/>
          </p:nvSpPr>
          <p:spPr>
            <a:xfrm>
              <a:off x="2539600" y="2850000"/>
              <a:ext cx="22475" cy="172150"/>
            </a:xfrm>
            <a:custGeom>
              <a:avLst/>
              <a:gdLst/>
              <a:ahLst/>
              <a:cxnLst/>
              <a:rect l="l" t="t" r="r" b="b"/>
              <a:pathLst>
                <a:path w="899" h="6886" extrusionOk="0">
                  <a:moveTo>
                    <a:pt x="300" y="1"/>
                  </a:moveTo>
                  <a:lnTo>
                    <a:pt x="300" y="150"/>
                  </a:lnTo>
                  <a:lnTo>
                    <a:pt x="0" y="1797"/>
                  </a:lnTo>
                  <a:lnTo>
                    <a:pt x="0" y="3443"/>
                  </a:lnTo>
                  <a:lnTo>
                    <a:pt x="150" y="5090"/>
                  </a:lnTo>
                  <a:lnTo>
                    <a:pt x="300" y="6736"/>
                  </a:lnTo>
                  <a:lnTo>
                    <a:pt x="449" y="6886"/>
                  </a:lnTo>
                  <a:lnTo>
                    <a:pt x="599" y="6886"/>
                  </a:lnTo>
                  <a:lnTo>
                    <a:pt x="599" y="6736"/>
                  </a:lnTo>
                  <a:lnTo>
                    <a:pt x="898" y="5090"/>
                  </a:lnTo>
                  <a:lnTo>
                    <a:pt x="898" y="3443"/>
                  </a:lnTo>
                  <a:lnTo>
                    <a:pt x="898" y="1797"/>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7"/>
            <p:cNvSpPr/>
            <p:nvPr/>
          </p:nvSpPr>
          <p:spPr>
            <a:xfrm>
              <a:off x="2378700" y="2853750"/>
              <a:ext cx="22475" cy="149700"/>
            </a:xfrm>
            <a:custGeom>
              <a:avLst/>
              <a:gdLst/>
              <a:ahLst/>
              <a:cxnLst/>
              <a:rect l="l" t="t" r="r" b="b"/>
              <a:pathLst>
                <a:path w="899" h="5988" extrusionOk="0">
                  <a:moveTo>
                    <a:pt x="299" y="0"/>
                  </a:moveTo>
                  <a:lnTo>
                    <a:pt x="299" y="150"/>
                  </a:lnTo>
                  <a:lnTo>
                    <a:pt x="0" y="1497"/>
                  </a:lnTo>
                  <a:lnTo>
                    <a:pt x="0" y="2994"/>
                  </a:lnTo>
                  <a:lnTo>
                    <a:pt x="150" y="4491"/>
                  </a:lnTo>
                  <a:lnTo>
                    <a:pt x="299" y="5838"/>
                  </a:lnTo>
                  <a:lnTo>
                    <a:pt x="449" y="5987"/>
                  </a:lnTo>
                  <a:lnTo>
                    <a:pt x="599" y="5838"/>
                  </a:lnTo>
                  <a:lnTo>
                    <a:pt x="898" y="4491"/>
                  </a:lnTo>
                  <a:lnTo>
                    <a:pt x="898" y="2994"/>
                  </a:lnTo>
                  <a:lnTo>
                    <a:pt x="898" y="1497"/>
                  </a:lnTo>
                  <a:lnTo>
                    <a:pt x="748"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7"/>
            <p:cNvSpPr/>
            <p:nvPr/>
          </p:nvSpPr>
          <p:spPr>
            <a:xfrm>
              <a:off x="2296375" y="2853750"/>
              <a:ext cx="26200" cy="134725"/>
            </a:xfrm>
            <a:custGeom>
              <a:avLst/>
              <a:gdLst/>
              <a:ahLst/>
              <a:cxnLst/>
              <a:rect l="l" t="t" r="r" b="b"/>
              <a:pathLst>
                <a:path w="1048" h="5389" extrusionOk="0">
                  <a:moveTo>
                    <a:pt x="449" y="0"/>
                  </a:moveTo>
                  <a:lnTo>
                    <a:pt x="299" y="150"/>
                  </a:lnTo>
                  <a:lnTo>
                    <a:pt x="150" y="1497"/>
                  </a:lnTo>
                  <a:lnTo>
                    <a:pt x="0" y="2695"/>
                  </a:lnTo>
                  <a:lnTo>
                    <a:pt x="150" y="4042"/>
                  </a:lnTo>
                  <a:lnTo>
                    <a:pt x="449" y="5239"/>
                  </a:lnTo>
                  <a:lnTo>
                    <a:pt x="449" y="5389"/>
                  </a:lnTo>
                  <a:lnTo>
                    <a:pt x="749" y="5389"/>
                  </a:lnTo>
                  <a:lnTo>
                    <a:pt x="749" y="5239"/>
                  </a:lnTo>
                  <a:lnTo>
                    <a:pt x="1048" y="4042"/>
                  </a:lnTo>
                  <a:lnTo>
                    <a:pt x="1048" y="2695"/>
                  </a:lnTo>
                  <a:lnTo>
                    <a:pt x="1048" y="149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07"/>
            <p:cNvSpPr/>
            <p:nvPr/>
          </p:nvSpPr>
          <p:spPr>
            <a:xfrm>
              <a:off x="2217775" y="2838775"/>
              <a:ext cx="22475" cy="142225"/>
            </a:xfrm>
            <a:custGeom>
              <a:avLst/>
              <a:gdLst/>
              <a:ahLst/>
              <a:cxnLst/>
              <a:rect l="l" t="t" r="r" b="b"/>
              <a:pathLst>
                <a:path w="899" h="5689" extrusionOk="0">
                  <a:moveTo>
                    <a:pt x="300" y="1"/>
                  </a:moveTo>
                  <a:lnTo>
                    <a:pt x="151" y="599"/>
                  </a:lnTo>
                  <a:lnTo>
                    <a:pt x="1" y="1348"/>
                  </a:lnTo>
                  <a:lnTo>
                    <a:pt x="1" y="2695"/>
                  </a:lnTo>
                  <a:lnTo>
                    <a:pt x="151" y="4042"/>
                  </a:lnTo>
                  <a:lnTo>
                    <a:pt x="300" y="5539"/>
                  </a:lnTo>
                  <a:lnTo>
                    <a:pt x="450" y="5688"/>
                  </a:lnTo>
                  <a:lnTo>
                    <a:pt x="749" y="5539"/>
                  </a:lnTo>
                  <a:lnTo>
                    <a:pt x="899" y="4042"/>
                  </a:lnTo>
                  <a:lnTo>
                    <a:pt x="899" y="2695"/>
                  </a:lnTo>
                  <a:lnTo>
                    <a:pt x="899" y="1348"/>
                  </a:lnTo>
                  <a:lnTo>
                    <a:pt x="749" y="599"/>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07"/>
            <p:cNvSpPr/>
            <p:nvPr/>
          </p:nvSpPr>
          <p:spPr>
            <a:xfrm>
              <a:off x="2139200" y="2831300"/>
              <a:ext cx="22475" cy="134725"/>
            </a:xfrm>
            <a:custGeom>
              <a:avLst/>
              <a:gdLst/>
              <a:ahLst/>
              <a:cxnLst/>
              <a:rect l="l" t="t" r="r" b="b"/>
              <a:pathLst>
                <a:path w="899" h="5389" extrusionOk="0">
                  <a:moveTo>
                    <a:pt x="300" y="0"/>
                  </a:moveTo>
                  <a:lnTo>
                    <a:pt x="150" y="150"/>
                  </a:lnTo>
                  <a:lnTo>
                    <a:pt x="1" y="749"/>
                  </a:lnTo>
                  <a:lnTo>
                    <a:pt x="1" y="1347"/>
                  </a:lnTo>
                  <a:lnTo>
                    <a:pt x="1" y="2545"/>
                  </a:lnTo>
                  <a:lnTo>
                    <a:pt x="1" y="3892"/>
                  </a:lnTo>
                  <a:lnTo>
                    <a:pt x="150" y="5239"/>
                  </a:lnTo>
                  <a:lnTo>
                    <a:pt x="300" y="5389"/>
                  </a:lnTo>
                  <a:lnTo>
                    <a:pt x="599" y="5389"/>
                  </a:lnTo>
                  <a:lnTo>
                    <a:pt x="599" y="5239"/>
                  </a:lnTo>
                  <a:lnTo>
                    <a:pt x="749" y="3892"/>
                  </a:lnTo>
                  <a:lnTo>
                    <a:pt x="899" y="2545"/>
                  </a:lnTo>
                  <a:lnTo>
                    <a:pt x="749" y="1347"/>
                  </a:lnTo>
                  <a:lnTo>
                    <a:pt x="749" y="749"/>
                  </a:lnTo>
                  <a:lnTo>
                    <a:pt x="450" y="150"/>
                  </a:lnTo>
                  <a:lnTo>
                    <a:pt x="3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7"/>
            <p:cNvSpPr/>
            <p:nvPr/>
          </p:nvSpPr>
          <p:spPr>
            <a:xfrm>
              <a:off x="2053150" y="2827550"/>
              <a:ext cx="29950" cy="138475"/>
            </a:xfrm>
            <a:custGeom>
              <a:avLst/>
              <a:gdLst/>
              <a:ahLst/>
              <a:cxnLst/>
              <a:rect l="l" t="t" r="r" b="b"/>
              <a:pathLst>
                <a:path w="1198" h="5539" extrusionOk="0">
                  <a:moveTo>
                    <a:pt x="599" y="1"/>
                  </a:moveTo>
                  <a:lnTo>
                    <a:pt x="449" y="150"/>
                  </a:lnTo>
                  <a:lnTo>
                    <a:pt x="150" y="749"/>
                  </a:lnTo>
                  <a:lnTo>
                    <a:pt x="0" y="1348"/>
                  </a:lnTo>
                  <a:lnTo>
                    <a:pt x="0" y="2695"/>
                  </a:lnTo>
                  <a:lnTo>
                    <a:pt x="150" y="4042"/>
                  </a:lnTo>
                  <a:lnTo>
                    <a:pt x="449" y="5389"/>
                  </a:lnTo>
                  <a:lnTo>
                    <a:pt x="599" y="5539"/>
                  </a:lnTo>
                  <a:lnTo>
                    <a:pt x="748" y="5389"/>
                  </a:lnTo>
                  <a:lnTo>
                    <a:pt x="1048" y="4042"/>
                  </a:lnTo>
                  <a:lnTo>
                    <a:pt x="1197" y="2695"/>
                  </a:lnTo>
                  <a:lnTo>
                    <a:pt x="1048" y="1348"/>
                  </a:lnTo>
                  <a:lnTo>
                    <a:pt x="1048" y="749"/>
                  </a:lnTo>
                  <a:lnTo>
                    <a:pt x="748"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7"/>
            <p:cNvSpPr/>
            <p:nvPr/>
          </p:nvSpPr>
          <p:spPr>
            <a:xfrm>
              <a:off x="1974550" y="2812575"/>
              <a:ext cx="26225" cy="134750"/>
            </a:xfrm>
            <a:custGeom>
              <a:avLst/>
              <a:gdLst/>
              <a:ahLst/>
              <a:cxnLst/>
              <a:rect l="l" t="t" r="r" b="b"/>
              <a:pathLst>
                <a:path w="1049" h="5390" extrusionOk="0">
                  <a:moveTo>
                    <a:pt x="450" y="1"/>
                  </a:moveTo>
                  <a:lnTo>
                    <a:pt x="300" y="151"/>
                  </a:lnTo>
                  <a:lnTo>
                    <a:pt x="1" y="1348"/>
                  </a:lnTo>
                  <a:lnTo>
                    <a:pt x="1" y="2695"/>
                  </a:lnTo>
                  <a:lnTo>
                    <a:pt x="150" y="4042"/>
                  </a:lnTo>
                  <a:lnTo>
                    <a:pt x="300" y="5240"/>
                  </a:lnTo>
                  <a:lnTo>
                    <a:pt x="450" y="5389"/>
                  </a:lnTo>
                  <a:lnTo>
                    <a:pt x="599" y="5240"/>
                  </a:lnTo>
                  <a:lnTo>
                    <a:pt x="899" y="4042"/>
                  </a:lnTo>
                  <a:lnTo>
                    <a:pt x="1049" y="2695"/>
                  </a:lnTo>
                  <a:lnTo>
                    <a:pt x="899" y="1348"/>
                  </a:lnTo>
                  <a:lnTo>
                    <a:pt x="749"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7"/>
            <p:cNvSpPr/>
            <p:nvPr/>
          </p:nvSpPr>
          <p:spPr>
            <a:xfrm>
              <a:off x="1895975" y="2827550"/>
              <a:ext cx="22475" cy="108550"/>
            </a:xfrm>
            <a:custGeom>
              <a:avLst/>
              <a:gdLst/>
              <a:ahLst/>
              <a:cxnLst/>
              <a:rect l="l" t="t" r="r" b="b"/>
              <a:pathLst>
                <a:path w="899" h="4342" extrusionOk="0">
                  <a:moveTo>
                    <a:pt x="450" y="1"/>
                  </a:moveTo>
                  <a:lnTo>
                    <a:pt x="150" y="150"/>
                  </a:lnTo>
                  <a:lnTo>
                    <a:pt x="1" y="599"/>
                  </a:lnTo>
                  <a:lnTo>
                    <a:pt x="1" y="1048"/>
                  </a:lnTo>
                  <a:lnTo>
                    <a:pt x="1" y="2096"/>
                  </a:lnTo>
                  <a:lnTo>
                    <a:pt x="1" y="3144"/>
                  </a:lnTo>
                  <a:lnTo>
                    <a:pt x="300" y="4192"/>
                  </a:lnTo>
                  <a:lnTo>
                    <a:pt x="450" y="4341"/>
                  </a:lnTo>
                  <a:lnTo>
                    <a:pt x="599" y="4192"/>
                  </a:lnTo>
                  <a:lnTo>
                    <a:pt x="899" y="3144"/>
                  </a:lnTo>
                  <a:lnTo>
                    <a:pt x="899" y="2096"/>
                  </a:lnTo>
                  <a:lnTo>
                    <a:pt x="899" y="1048"/>
                  </a:lnTo>
                  <a:lnTo>
                    <a:pt x="749" y="599"/>
                  </a:lnTo>
                  <a:lnTo>
                    <a:pt x="599"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7"/>
            <p:cNvSpPr/>
            <p:nvPr/>
          </p:nvSpPr>
          <p:spPr>
            <a:xfrm>
              <a:off x="1813650" y="2846250"/>
              <a:ext cx="22475" cy="78625"/>
            </a:xfrm>
            <a:custGeom>
              <a:avLst/>
              <a:gdLst/>
              <a:ahLst/>
              <a:cxnLst/>
              <a:rect l="l" t="t" r="r" b="b"/>
              <a:pathLst>
                <a:path w="899" h="3145" extrusionOk="0">
                  <a:moveTo>
                    <a:pt x="300" y="1"/>
                  </a:moveTo>
                  <a:lnTo>
                    <a:pt x="150" y="151"/>
                  </a:lnTo>
                  <a:lnTo>
                    <a:pt x="1" y="899"/>
                  </a:lnTo>
                  <a:lnTo>
                    <a:pt x="150" y="1647"/>
                  </a:lnTo>
                  <a:lnTo>
                    <a:pt x="300" y="3144"/>
                  </a:lnTo>
                  <a:lnTo>
                    <a:pt x="599" y="3144"/>
                  </a:lnTo>
                  <a:lnTo>
                    <a:pt x="899" y="1647"/>
                  </a:lnTo>
                  <a:lnTo>
                    <a:pt x="899" y="899"/>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7"/>
            <p:cNvSpPr/>
            <p:nvPr/>
          </p:nvSpPr>
          <p:spPr>
            <a:xfrm>
              <a:off x="1735075" y="2853750"/>
              <a:ext cx="22475" cy="67375"/>
            </a:xfrm>
            <a:custGeom>
              <a:avLst/>
              <a:gdLst/>
              <a:ahLst/>
              <a:cxnLst/>
              <a:rect l="l" t="t" r="r" b="b"/>
              <a:pathLst>
                <a:path w="899" h="2695" extrusionOk="0">
                  <a:moveTo>
                    <a:pt x="300" y="0"/>
                  </a:moveTo>
                  <a:lnTo>
                    <a:pt x="150" y="150"/>
                  </a:lnTo>
                  <a:lnTo>
                    <a:pt x="0" y="749"/>
                  </a:lnTo>
                  <a:lnTo>
                    <a:pt x="0" y="1347"/>
                  </a:lnTo>
                  <a:lnTo>
                    <a:pt x="0" y="1946"/>
                  </a:lnTo>
                  <a:lnTo>
                    <a:pt x="300" y="2545"/>
                  </a:lnTo>
                  <a:lnTo>
                    <a:pt x="449" y="2695"/>
                  </a:lnTo>
                  <a:lnTo>
                    <a:pt x="599" y="2545"/>
                  </a:lnTo>
                  <a:lnTo>
                    <a:pt x="749" y="1946"/>
                  </a:lnTo>
                  <a:lnTo>
                    <a:pt x="898" y="1347"/>
                  </a:lnTo>
                  <a:lnTo>
                    <a:pt x="749" y="749"/>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7"/>
            <p:cNvSpPr/>
            <p:nvPr/>
          </p:nvSpPr>
          <p:spPr>
            <a:xfrm>
              <a:off x="1652750" y="2838775"/>
              <a:ext cx="22475" cy="67375"/>
            </a:xfrm>
            <a:custGeom>
              <a:avLst/>
              <a:gdLst/>
              <a:ahLst/>
              <a:cxnLst/>
              <a:rect l="l" t="t" r="r" b="b"/>
              <a:pathLst>
                <a:path w="899" h="2695" extrusionOk="0">
                  <a:moveTo>
                    <a:pt x="300" y="1"/>
                  </a:moveTo>
                  <a:lnTo>
                    <a:pt x="150" y="300"/>
                  </a:lnTo>
                  <a:lnTo>
                    <a:pt x="0" y="599"/>
                  </a:lnTo>
                  <a:lnTo>
                    <a:pt x="0" y="1348"/>
                  </a:lnTo>
                  <a:lnTo>
                    <a:pt x="300" y="2545"/>
                  </a:lnTo>
                  <a:lnTo>
                    <a:pt x="449" y="2695"/>
                  </a:lnTo>
                  <a:lnTo>
                    <a:pt x="599" y="2545"/>
                  </a:lnTo>
                  <a:lnTo>
                    <a:pt x="749" y="1946"/>
                  </a:lnTo>
                  <a:lnTo>
                    <a:pt x="899" y="1348"/>
                  </a:lnTo>
                  <a:lnTo>
                    <a:pt x="899" y="599"/>
                  </a:lnTo>
                  <a:lnTo>
                    <a:pt x="749" y="30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7"/>
            <p:cNvSpPr/>
            <p:nvPr/>
          </p:nvSpPr>
          <p:spPr>
            <a:xfrm>
              <a:off x="1574175" y="2842525"/>
              <a:ext cx="18725" cy="59900"/>
            </a:xfrm>
            <a:custGeom>
              <a:avLst/>
              <a:gdLst/>
              <a:ahLst/>
              <a:cxnLst/>
              <a:rect l="l" t="t" r="r" b="b"/>
              <a:pathLst>
                <a:path w="749" h="2396" extrusionOk="0">
                  <a:moveTo>
                    <a:pt x="300" y="0"/>
                  </a:moveTo>
                  <a:lnTo>
                    <a:pt x="150" y="150"/>
                  </a:lnTo>
                  <a:lnTo>
                    <a:pt x="0" y="1198"/>
                  </a:lnTo>
                  <a:lnTo>
                    <a:pt x="150" y="2245"/>
                  </a:lnTo>
                  <a:lnTo>
                    <a:pt x="300" y="2395"/>
                  </a:lnTo>
                  <a:lnTo>
                    <a:pt x="449" y="2395"/>
                  </a:lnTo>
                  <a:lnTo>
                    <a:pt x="599" y="2245"/>
                  </a:lnTo>
                  <a:lnTo>
                    <a:pt x="749" y="1198"/>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7"/>
            <p:cNvSpPr/>
            <p:nvPr/>
          </p:nvSpPr>
          <p:spPr>
            <a:xfrm>
              <a:off x="3781925" y="3138125"/>
              <a:ext cx="291900" cy="18750"/>
            </a:xfrm>
            <a:custGeom>
              <a:avLst/>
              <a:gdLst/>
              <a:ahLst/>
              <a:cxnLst/>
              <a:rect l="l" t="t" r="r" b="b"/>
              <a:pathLst>
                <a:path w="11676" h="750" extrusionOk="0">
                  <a:moveTo>
                    <a:pt x="2096" y="1"/>
                  </a:moveTo>
                  <a:lnTo>
                    <a:pt x="898" y="151"/>
                  </a:lnTo>
                  <a:lnTo>
                    <a:pt x="0" y="151"/>
                  </a:lnTo>
                  <a:lnTo>
                    <a:pt x="0" y="300"/>
                  </a:lnTo>
                  <a:lnTo>
                    <a:pt x="0" y="450"/>
                  </a:lnTo>
                  <a:lnTo>
                    <a:pt x="150" y="450"/>
                  </a:lnTo>
                  <a:lnTo>
                    <a:pt x="898" y="600"/>
                  </a:lnTo>
                  <a:lnTo>
                    <a:pt x="2246" y="600"/>
                  </a:lnTo>
                  <a:lnTo>
                    <a:pt x="6886" y="749"/>
                  </a:lnTo>
                  <a:lnTo>
                    <a:pt x="9280" y="600"/>
                  </a:lnTo>
                  <a:lnTo>
                    <a:pt x="11526" y="450"/>
                  </a:lnTo>
                  <a:lnTo>
                    <a:pt x="11675" y="450"/>
                  </a:lnTo>
                  <a:lnTo>
                    <a:pt x="11675" y="300"/>
                  </a:lnTo>
                  <a:lnTo>
                    <a:pt x="11526" y="151"/>
                  </a:lnTo>
                  <a:lnTo>
                    <a:pt x="9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7"/>
            <p:cNvSpPr/>
            <p:nvPr/>
          </p:nvSpPr>
          <p:spPr>
            <a:xfrm>
              <a:off x="3804375" y="3299050"/>
              <a:ext cx="280675" cy="18725"/>
            </a:xfrm>
            <a:custGeom>
              <a:avLst/>
              <a:gdLst/>
              <a:ahLst/>
              <a:cxnLst/>
              <a:rect l="l" t="t" r="r" b="b"/>
              <a:pathLst>
                <a:path w="11227" h="749" extrusionOk="0">
                  <a:moveTo>
                    <a:pt x="3742" y="0"/>
                  </a:moveTo>
                  <a:lnTo>
                    <a:pt x="150" y="150"/>
                  </a:lnTo>
                  <a:lnTo>
                    <a:pt x="0" y="299"/>
                  </a:lnTo>
                  <a:lnTo>
                    <a:pt x="0" y="449"/>
                  </a:lnTo>
                  <a:lnTo>
                    <a:pt x="150" y="599"/>
                  </a:lnTo>
                  <a:lnTo>
                    <a:pt x="4491" y="748"/>
                  </a:lnTo>
                  <a:lnTo>
                    <a:pt x="8682" y="748"/>
                  </a:lnTo>
                  <a:lnTo>
                    <a:pt x="10478" y="599"/>
                  </a:lnTo>
                  <a:lnTo>
                    <a:pt x="11077" y="449"/>
                  </a:lnTo>
                  <a:lnTo>
                    <a:pt x="11226" y="299"/>
                  </a:lnTo>
                  <a:lnTo>
                    <a:pt x="11077" y="299"/>
                  </a:lnTo>
                  <a:lnTo>
                    <a:pt x="10628"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7"/>
            <p:cNvSpPr/>
            <p:nvPr/>
          </p:nvSpPr>
          <p:spPr>
            <a:xfrm>
              <a:off x="3800625" y="3377625"/>
              <a:ext cx="273200" cy="26225"/>
            </a:xfrm>
            <a:custGeom>
              <a:avLst/>
              <a:gdLst/>
              <a:ahLst/>
              <a:cxnLst/>
              <a:rect l="l" t="t" r="r" b="b"/>
              <a:pathLst>
                <a:path w="10928" h="1049" extrusionOk="0">
                  <a:moveTo>
                    <a:pt x="1947" y="0"/>
                  </a:moveTo>
                  <a:lnTo>
                    <a:pt x="1" y="300"/>
                  </a:lnTo>
                  <a:lnTo>
                    <a:pt x="1" y="449"/>
                  </a:lnTo>
                  <a:lnTo>
                    <a:pt x="2246" y="898"/>
                  </a:lnTo>
                  <a:lnTo>
                    <a:pt x="4491" y="1048"/>
                  </a:lnTo>
                  <a:lnTo>
                    <a:pt x="6886" y="898"/>
                  </a:lnTo>
                  <a:lnTo>
                    <a:pt x="9131" y="749"/>
                  </a:lnTo>
                  <a:lnTo>
                    <a:pt x="10029" y="749"/>
                  </a:lnTo>
                  <a:lnTo>
                    <a:pt x="10179" y="599"/>
                  </a:lnTo>
                  <a:lnTo>
                    <a:pt x="10927" y="599"/>
                  </a:lnTo>
                  <a:lnTo>
                    <a:pt x="10927" y="449"/>
                  </a:lnTo>
                  <a:lnTo>
                    <a:pt x="10778" y="300"/>
                  </a:lnTo>
                  <a:lnTo>
                    <a:pt x="10329" y="300"/>
                  </a:lnTo>
                  <a:lnTo>
                    <a:pt x="9281"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7"/>
            <p:cNvSpPr/>
            <p:nvPr/>
          </p:nvSpPr>
          <p:spPr>
            <a:xfrm>
              <a:off x="3808125" y="3459950"/>
              <a:ext cx="261950" cy="18725"/>
            </a:xfrm>
            <a:custGeom>
              <a:avLst/>
              <a:gdLst/>
              <a:ahLst/>
              <a:cxnLst/>
              <a:rect l="l" t="t" r="r" b="b"/>
              <a:pathLst>
                <a:path w="10478" h="749" extrusionOk="0">
                  <a:moveTo>
                    <a:pt x="1198" y="0"/>
                  </a:moveTo>
                  <a:lnTo>
                    <a:pt x="0" y="300"/>
                  </a:lnTo>
                  <a:lnTo>
                    <a:pt x="0" y="449"/>
                  </a:lnTo>
                  <a:lnTo>
                    <a:pt x="1198" y="749"/>
                  </a:lnTo>
                  <a:lnTo>
                    <a:pt x="7185" y="749"/>
                  </a:lnTo>
                  <a:lnTo>
                    <a:pt x="9430" y="599"/>
                  </a:lnTo>
                  <a:lnTo>
                    <a:pt x="10178" y="599"/>
                  </a:lnTo>
                  <a:lnTo>
                    <a:pt x="10328" y="449"/>
                  </a:lnTo>
                  <a:lnTo>
                    <a:pt x="10478" y="449"/>
                  </a:lnTo>
                  <a:lnTo>
                    <a:pt x="10328" y="150"/>
                  </a:lnTo>
                  <a:lnTo>
                    <a:pt x="9580" y="15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7"/>
            <p:cNvSpPr/>
            <p:nvPr/>
          </p:nvSpPr>
          <p:spPr>
            <a:xfrm>
              <a:off x="3808125" y="3534775"/>
              <a:ext cx="246975" cy="29975"/>
            </a:xfrm>
            <a:custGeom>
              <a:avLst/>
              <a:gdLst/>
              <a:ahLst/>
              <a:cxnLst/>
              <a:rect l="l" t="t" r="r" b="b"/>
              <a:pathLst>
                <a:path w="9879" h="1199" extrusionOk="0">
                  <a:moveTo>
                    <a:pt x="4640" y="1"/>
                  </a:moveTo>
                  <a:lnTo>
                    <a:pt x="2245" y="151"/>
                  </a:lnTo>
                  <a:lnTo>
                    <a:pt x="1198" y="300"/>
                  </a:lnTo>
                  <a:lnTo>
                    <a:pt x="150" y="450"/>
                  </a:lnTo>
                  <a:lnTo>
                    <a:pt x="0" y="600"/>
                  </a:lnTo>
                  <a:lnTo>
                    <a:pt x="150" y="749"/>
                  </a:lnTo>
                  <a:lnTo>
                    <a:pt x="898" y="899"/>
                  </a:lnTo>
                  <a:lnTo>
                    <a:pt x="2395" y="1198"/>
                  </a:lnTo>
                  <a:lnTo>
                    <a:pt x="4341" y="1198"/>
                  </a:lnTo>
                  <a:lnTo>
                    <a:pt x="6287" y="1049"/>
                  </a:lnTo>
                  <a:lnTo>
                    <a:pt x="7933" y="899"/>
                  </a:lnTo>
                  <a:lnTo>
                    <a:pt x="8981" y="899"/>
                  </a:lnTo>
                  <a:lnTo>
                    <a:pt x="9729" y="749"/>
                  </a:lnTo>
                  <a:lnTo>
                    <a:pt x="9879" y="600"/>
                  </a:lnTo>
                  <a:lnTo>
                    <a:pt x="9729" y="600"/>
                  </a:lnTo>
                  <a:lnTo>
                    <a:pt x="9131" y="450"/>
                  </a:lnTo>
                  <a:lnTo>
                    <a:pt x="6885" y="300"/>
                  </a:lnTo>
                  <a:lnTo>
                    <a:pt x="4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7"/>
            <p:cNvSpPr/>
            <p:nvPr/>
          </p:nvSpPr>
          <p:spPr>
            <a:xfrm>
              <a:off x="3800625" y="3620850"/>
              <a:ext cx="243250" cy="18725"/>
            </a:xfrm>
            <a:custGeom>
              <a:avLst/>
              <a:gdLst/>
              <a:ahLst/>
              <a:cxnLst/>
              <a:rect l="l" t="t" r="r" b="b"/>
              <a:pathLst>
                <a:path w="9730" h="749" extrusionOk="0">
                  <a:moveTo>
                    <a:pt x="1198" y="0"/>
                  </a:moveTo>
                  <a:lnTo>
                    <a:pt x="150" y="300"/>
                  </a:lnTo>
                  <a:lnTo>
                    <a:pt x="1" y="449"/>
                  </a:lnTo>
                  <a:lnTo>
                    <a:pt x="150" y="599"/>
                  </a:lnTo>
                  <a:lnTo>
                    <a:pt x="1198" y="749"/>
                  </a:lnTo>
                  <a:lnTo>
                    <a:pt x="4491" y="749"/>
                  </a:lnTo>
                  <a:lnTo>
                    <a:pt x="8832" y="599"/>
                  </a:lnTo>
                  <a:lnTo>
                    <a:pt x="9580" y="599"/>
                  </a:lnTo>
                  <a:lnTo>
                    <a:pt x="9730" y="449"/>
                  </a:lnTo>
                  <a:lnTo>
                    <a:pt x="9730" y="300"/>
                  </a:lnTo>
                  <a:lnTo>
                    <a:pt x="9580" y="150"/>
                  </a:lnTo>
                  <a:lnTo>
                    <a:pt x="8982" y="150"/>
                  </a:lnTo>
                  <a:lnTo>
                    <a:pt x="6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7"/>
            <p:cNvSpPr/>
            <p:nvPr/>
          </p:nvSpPr>
          <p:spPr>
            <a:xfrm>
              <a:off x="3796900" y="3699425"/>
              <a:ext cx="235750" cy="22475"/>
            </a:xfrm>
            <a:custGeom>
              <a:avLst/>
              <a:gdLst/>
              <a:ahLst/>
              <a:cxnLst/>
              <a:rect l="l" t="t" r="r" b="b"/>
              <a:pathLst>
                <a:path w="9430" h="899" extrusionOk="0">
                  <a:moveTo>
                    <a:pt x="4490" y="1"/>
                  </a:moveTo>
                  <a:lnTo>
                    <a:pt x="299" y="300"/>
                  </a:lnTo>
                  <a:lnTo>
                    <a:pt x="0" y="300"/>
                  </a:lnTo>
                  <a:lnTo>
                    <a:pt x="0" y="599"/>
                  </a:lnTo>
                  <a:lnTo>
                    <a:pt x="299" y="749"/>
                  </a:lnTo>
                  <a:lnTo>
                    <a:pt x="4490" y="899"/>
                  </a:lnTo>
                  <a:lnTo>
                    <a:pt x="6586" y="899"/>
                  </a:lnTo>
                  <a:lnTo>
                    <a:pt x="8681" y="599"/>
                  </a:lnTo>
                  <a:lnTo>
                    <a:pt x="9280" y="599"/>
                  </a:lnTo>
                  <a:lnTo>
                    <a:pt x="9430" y="450"/>
                  </a:lnTo>
                  <a:lnTo>
                    <a:pt x="9280" y="300"/>
                  </a:lnTo>
                  <a:lnTo>
                    <a:pt x="8681" y="150"/>
                  </a:lnTo>
                  <a:lnTo>
                    <a:pt x="6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7"/>
            <p:cNvSpPr/>
            <p:nvPr/>
          </p:nvSpPr>
          <p:spPr>
            <a:xfrm>
              <a:off x="3789400" y="3781750"/>
              <a:ext cx="235775" cy="26225"/>
            </a:xfrm>
            <a:custGeom>
              <a:avLst/>
              <a:gdLst/>
              <a:ahLst/>
              <a:cxnLst/>
              <a:rect l="l" t="t" r="r" b="b"/>
              <a:pathLst>
                <a:path w="9431" h="1049" extrusionOk="0">
                  <a:moveTo>
                    <a:pt x="3593" y="1"/>
                  </a:moveTo>
                  <a:lnTo>
                    <a:pt x="1947" y="150"/>
                  </a:lnTo>
                  <a:lnTo>
                    <a:pt x="150" y="150"/>
                  </a:lnTo>
                  <a:lnTo>
                    <a:pt x="1" y="300"/>
                  </a:lnTo>
                  <a:lnTo>
                    <a:pt x="1" y="450"/>
                  </a:lnTo>
                  <a:lnTo>
                    <a:pt x="1" y="599"/>
                  </a:lnTo>
                  <a:lnTo>
                    <a:pt x="150" y="599"/>
                  </a:lnTo>
                  <a:lnTo>
                    <a:pt x="2695" y="749"/>
                  </a:lnTo>
                  <a:lnTo>
                    <a:pt x="5090" y="899"/>
                  </a:lnTo>
                  <a:lnTo>
                    <a:pt x="6736" y="1048"/>
                  </a:lnTo>
                  <a:lnTo>
                    <a:pt x="8383" y="899"/>
                  </a:lnTo>
                  <a:lnTo>
                    <a:pt x="9131" y="749"/>
                  </a:lnTo>
                  <a:lnTo>
                    <a:pt x="9431" y="749"/>
                  </a:lnTo>
                  <a:lnTo>
                    <a:pt x="9431" y="599"/>
                  </a:lnTo>
                  <a:lnTo>
                    <a:pt x="9431" y="450"/>
                  </a:lnTo>
                  <a:lnTo>
                    <a:pt x="9281" y="300"/>
                  </a:lnTo>
                  <a:lnTo>
                    <a:pt x="8532" y="150"/>
                  </a:lnTo>
                  <a:lnTo>
                    <a:pt x="7185" y="150"/>
                  </a:lnTo>
                  <a:lnTo>
                    <a:pt x="5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7"/>
            <p:cNvSpPr/>
            <p:nvPr/>
          </p:nvSpPr>
          <p:spPr>
            <a:xfrm>
              <a:off x="3804375" y="3864075"/>
              <a:ext cx="205825" cy="22475"/>
            </a:xfrm>
            <a:custGeom>
              <a:avLst/>
              <a:gdLst/>
              <a:ahLst/>
              <a:cxnLst/>
              <a:rect l="l" t="t" r="r" b="b"/>
              <a:pathLst>
                <a:path w="8233" h="899" extrusionOk="0">
                  <a:moveTo>
                    <a:pt x="2096" y="1"/>
                  </a:moveTo>
                  <a:lnTo>
                    <a:pt x="150" y="150"/>
                  </a:lnTo>
                  <a:lnTo>
                    <a:pt x="0" y="150"/>
                  </a:lnTo>
                  <a:lnTo>
                    <a:pt x="0" y="300"/>
                  </a:lnTo>
                  <a:lnTo>
                    <a:pt x="0" y="599"/>
                  </a:lnTo>
                  <a:lnTo>
                    <a:pt x="150" y="599"/>
                  </a:lnTo>
                  <a:lnTo>
                    <a:pt x="2096" y="749"/>
                  </a:lnTo>
                  <a:lnTo>
                    <a:pt x="3892" y="899"/>
                  </a:lnTo>
                  <a:lnTo>
                    <a:pt x="7484" y="599"/>
                  </a:lnTo>
                  <a:lnTo>
                    <a:pt x="8083" y="599"/>
                  </a:lnTo>
                  <a:lnTo>
                    <a:pt x="8233" y="450"/>
                  </a:lnTo>
                  <a:lnTo>
                    <a:pt x="8083" y="300"/>
                  </a:lnTo>
                  <a:lnTo>
                    <a:pt x="7484" y="300"/>
                  </a:lnTo>
                  <a:lnTo>
                    <a:pt x="3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7"/>
            <p:cNvSpPr/>
            <p:nvPr/>
          </p:nvSpPr>
          <p:spPr>
            <a:xfrm>
              <a:off x="3751975" y="3938925"/>
              <a:ext cx="243275" cy="29950"/>
            </a:xfrm>
            <a:custGeom>
              <a:avLst/>
              <a:gdLst/>
              <a:ahLst/>
              <a:cxnLst/>
              <a:rect l="l" t="t" r="r" b="b"/>
              <a:pathLst>
                <a:path w="9731" h="1198" extrusionOk="0">
                  <a:moveTo>
                    <a:pt x="3743" y="0"/>
                  </a:moveTo>
                  <a:lnTo>
                    <a:pt x="1947" y="150"/>
                  </a:lnTo>
                  <a:lnTo>
                    <a:pt x="151" y="449"/>
                  </a:lnTo>
                  <a:lnTo>
                    <a:pt x="1" y="449"/>
                  </a:lnTo>
                  <a:lnTo>
                    <a:pt x="1" y="599"/>
                  </a:lnTo>
                  <a:lnTo>
                    <a:pt x="151" y="898"/>
                  </a:lnTo>
                  <a:lnTo>
                    <a:pt x="2246" y="1048"/>
                  </a:lnTo>
                  <a:lnTo>
                    <a:pt x="4641" y="1198"/>
                  </a:lnTo>
                  <a:lnTo>
                    <a:pt x="6886" y="1048"/>
                  </a:lnTo>
                  <a:lnTo>
                    <a:pt x="9131" y="898"/>
                  </a:lnTo>
                  <a:lnTo>
                    <a:pt x="9580" y="749"/>
                  </a:lnTo>
                  <a:lnTo>
                    <a:pt x="9730" y="599"/>
                  </a:lnTo>
                  <a:lnTo>
                    <a:pt x="9580" y="449"/>
                  </a:lnTo>
                  <a:lnTo>
                    <a:pt x="9131" y="299"/>
                  </a:lnTo>
                  <a:lnTo>
                    <a:pt x="7635" y="150"/>
                  </a:lnTo>
                  <a:lnTo>
                    <a:pt x="5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7"/>
            <p:cNvSpPr/>
            <p:nvPr/>
          </p:nvSpPr>
          <p:spPr>
            <a:xfrm>
              <a:off x="3789400" y="4021250"/>
              <a:ext cx="198350" cy="26200"/>
            </a:xfrm>
            <a:custGeom>
              <a:avLst/>
              <a:gdLst/>
              <a:ahLst/>
              <a:cxnLst/>
              <a:rect l="l" t="t" r="r" b="b"/>
              <a:pathLst>
                <a:path w="7934" h="1048" extrusionOk="0">
                  <a:moveTo>
                    <a:pt x="3743" y="0"/>
                  </a:moveTo>
                  <a:lnTo>
                    <a:pt x="1947" y="150"/>
                  </a:lnTo>
                  <a:lnTo>
                    <a:pt x="300" y="299"/>
                  </a:lnTo>
                  <a:lnTo>
                    <a:pt x="150" y="299"/>
                  </a:lnTo>
                  <a:lnTo>
                    <a:pt x="1" y="449"/>
                  </a:lnTo>
                  <a:lnTo>
                    <a:pt x="150" y="599"/>
                  </a:lnTo>
                  <a:lnTo>
                    <a:pt x="300" y="748"/>
                  </a:lnTo>
                  <a:lnTo>
                    <a:pt x="3743" y="1048"/>
                  </a:lnTo>
                  <a:lnTo>
                    <a:pt x="5389" y="1048"/>
                  </a:lnTo>
                  <a:lnTo>
                    <a:pt x="7185" y="748"/>
                  </a:lnTo>
                  <a:lnTo>
                    <a:pt x="7784" y="748"/>
                  </a:lnTo>
                  <a:lnTo>
                    <a:pt x="7934" y="599"/>
                  </a:lnTo>
                  <a:lnTo>
                    <a:pt x="7784" y="449"/>
                  </a:lnTo>
                  <a:lnTo>
                    <a:pt x="7185" y="299"/>
                  </a:lnTo>
                  <a:lnTo>
                    <a:pt x="5539" y="150"/>
                  </a:lnTo>
                  <a:lnTo>
                    <a:pt x="37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07"/>
            <p:cNvSpPr/>
            <p:nvPr/>
          </p:nvSpPr>
          <p:spPr>
            <a:xfrm>
              <a:off x="3800625" y="4182150"/>
              <a:ext cx="164675" cy="26200"/>
            </a:xfrm>
            <a:custGeom>
              <a:avLst/>
              <a:gdLst/>
              <a:ahLst/>
              <a:cxnLst/>
              <a:rect l="l" t="t" r="r" b="b"/>
              <a:pathLst>
                <a:path w="6587" h="1048" extrusionOk="0">
                  <a:moveTo>
                    <a:pt x="2994" y="0"/>
                  </a:moveTo>
                  <a:lnTo>
                    <a:pt x="1498" y="150"/>
                  </a:lnTo>
                  <a:lnTo>
                    <a:pt x="150" y="300"/>
                  </a:lnTo>
                  <a:lnTo>
                    <a:pt x="1" y="449"/>
                  </a:lnTo>
                  <a:lnTo>
                    <a:pt x="1" y="599"/>
                  </a:lnTo>
                  <a:lnTo>
                    <a:pt x="1" y="749"/>
                  </a:lnTo>
                  <a:lnTo>
                    <a:pt x="150" y="749"/>
                  </a:lnTo>
                  <a:lnTo>
                    <a:pt x="749" y="898"/>
                  </a:lnTo>
                  <a:lnTo>
                    <a:pt x="2096" y="1048"/>
                  </a:lnTo>
                  <a:lnTo>
                    <a:pt x="3294" y="1048"/>
                  </a:lnTo>
                  <a:lnTo>
                    <a:pt x="5838" y="749"/>
                  </a:lnTo>
                  <a:lnTo>
                    <a:pt x="6437" y="599"/>
                  </a:lnTo>
                  <a:lnTo>
                    <a:pt x="6587" y="599"/>
                  </a:lnTo>
                  <a:lnTo>
                    <a:pt x="6587" y="449"/>
                  </a:lnTo>
                  <a:lnTo>
                    <a:pt x="6587" y="300"/>
                  </a:lnTo>
                  <a:lnTo>
                    <a:pt x="6437" y="300"/>
                  </a:lnTo>
                  <a:lnTo>
                    <a:pt x="5838" y="150"/>
                  </a:lnTo>
                  <a:lnTo>
                    <a:pt x="4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07"/>
            <p:cNvSpPr/>
            <p:nvPr/>
          </p:nvSpPr>
          <p:spPr>
            <a:xfrm>
              <a:off x="3804375" y="4103550"/>
              <a:ext cx="172150" cy="22500"/>
            </a:xfrm>
            <a:custGeom>
              <a:avLst/>
              <a:gdLst/>
              <a:ahLst/>
              <a:cxnLst/>
              <a:rect l="l" t="t" r="r" b="b"/>
              <a:pathLst>
                <a:path w="6886" h="900" extrusionOk="0">
                  <a:moveTo>
                    <a:pt x="1647" y="1"/>
                  </a:moveTo>
                  <a:lnTo>
                    <a:pt x="150" y="151"/>
                  </a:lnTo>
                  <a:lnTo>
                    <a:pt x="0" y="300"/>
                  </a:lnTo>
                  <a:lnTo>
                    <a:pt x="0" y="450"/>
                  </a:lnTo>
                  <a:lnTo>
                    <a:pt x="0" y="600"/>
                  </a:lnTo>
                  <a:lnTo>
                    <a:pt x="150" y="749"/>
                  </a:lnTo>
                  <a:lnTo>
                    <a:pt x="1647" y="899"/>
                  </a:lnTo>
                  <a:lnTo>
                    <a:pt x="3144" y="899"/>
                  </a:lnTo>
                  <a:lnTo>
                    <a:pt x="6137" y="749"/>
                  </a:lnTo>
                  <a:lnTo>
                    <a:pt x="6736" y="600"/>
                  </a:lnTo>
                  <a:lnTo>
                    <a:pt x="6886" y="600"/>
                  </a:lnTo>
                  <a:lnTo>
                    <a:pt x="6886" y="450"/>
                  </a:lnTo>
                  <a:lnTo>
                    <a:pt x="6886" y="300"/>
                  </a:lnTo>
                  <a:lnTo>
                    <a:pt x="6736" y="300"/>
                  </a:lnTo>
                  <a:lnTo>
                    <a:pt x="6137" y="151"/>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7"/>
            <p:cNvSpPr/>
            <p:nvPr/>
          </p:nvSpPr>
          <p:spPr>
            <a:xfrm>
              <a:off x="3804375" y="4264475"/>
              <a:ext cx="149700" cy="22475"/>
            </a:xfrm>
            <a:custGeom>
              <a:avLst/>
              <a:gdLst/>
              <a:ahLst/>
              <a:cxnLst/>
              <a:rect l="l" t="t" r="r" b="b"/>
              <a:pathLst>
                <a:path w="5988" h="899" extrusionOk="0">
                  <a:moveTo>
                    <a:pt x="1497" y="0"/>
                  </a:moveTo>
                  <a:lnTo>
                    <a:pt x="150" y="300"/>
                  </a:lnTo>
                  <a:lnTo>
                    <a:pt x="0" y="449"/>
                  </a:lnTo>
                  <a:lnTo>
                    <a:pt x="150" y="599"/>
                  </a:lnTo>
                  <a:lnTo>
                    <a:pt x="150" y="749"/>
                  </a:lnTo>
                  <a:lnTo>
                    <a:pt x="1497" y="898"/>
                  </a:lnTo>
                  <a:lnTo>
                    <a:pt x="3892" y="898"/>
                  </a:lnTo>
                  <a:lnTo>
                    <a:pt x="5239" y="749"/>
                  </a:lnTo>
                  <a:lnTo>
                    <a:pt x="5988" y="599"/>
                  </a:lnTo>
                  <a:lnTo>
                    <a:pt x="5988" y="449"/>
                  </a:lnTo>
                  <a:lnTo>
                    <a:pt x="5988" y="300"/>
                  </a:lnTo>
                  <a:lnTo>
                    <a:pt x="5239" y="150"/>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7"/>
            <p:cNvSpPr/>
            <p:nvPr/>
          </p:nvSpPr>
          <p:spPr>
            <a:xfrm>
              <a:off x="3808125" y="4343050"/>
              <a:ext cx="134725" cy="26225"/>
            </a:xfrm>
            <a:custGeom>
              <a:avLst/>
              <a:gdLst/>
              <a:ahLst/>
              <a:cxnLst/>
              <a:rect l="l" t="t" r="r" b="b"/>
              <a:pathLst>
                <a:path w="5389" h="1049" extrusionOk="0">
                  <a:moveTo>
                    <a:pt x="2395" y="0"/>
                  </a:moveTo>
                  <a:lnTo>
                    <a:pt x="1198" y="150"/>
                  </a:lnTo>
                  <a:lnTo>
                    <a:pt x="150" y="300"/>
                  </a:lnTo>
                  <a:lnTo>
                    <a:pt x="0" y="449"/>
                  </a:lnTo>
                  <a:lnTo>
                    <a:pt x="0" y="599"/>
                  </a:lnTo>
                  <a:lnTo>
                    <a:pt x="0" y="749"/>
                  </a:lnTo>
                  <a:lnTo>
                    <a:pt x="150" y="749"/>
                  </a:lnTo>
                  <a:lnTo>
                    <a:pt x="300" y="898"/>
                  </a:lnTo>
                  <a:lnTo>
                    <a:pt x="1347" y="1048"/>
                  </a:lnTo>
                  <a:lnTo>
                    <a:pt x="2395" y="1048"/>
                  </a:lnTo>
                  <a:lnTo>
                    <a:pt x="3892" y="898"/>
                  </a:lnTo>
                  <a:lnTo>
                    <a:pt x="4640" y="749"/>
                  </a:lnTo>
                  <a:lnTo>
                    <a:pt x="5239" y="749"/>
                  </a:lnTo>
                  <a:lnTo>
                    <a:pt x="5239" y="599"/>
                  </a:lnTo>
                  <a:lnTo>
                    <a:pt x="5389" y="449"/>
                  </a:lnTo>
                  <a:lnTo>
                    <a:pt x="5239" y="30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7"/>
            <p:cNvSpPr/>
            <p:nvPr/>
          </p:nvSpPr>
          <p:spPr>
            <a:xfrm>
              <a:off x="3789400" y="4425375"/>
              <a:ext cx="142225" cy="22475"/>
            </a:xfrm>
            <a:custGeom>
              <a:avLst/>
              <a:gdLst/>
              <a:ahLst/>
              <a:cxnLst/>
              <a:rect l="l" t="t" r="r" b="b"/>
              <a:pathLst>
                <a:path w="5689" h="899" extrusionOk="0">
                  <a:moveTo>
                    <a:pt x="1348" y="0"/>
                  </a:moveTo>
                  <a:lnTo>
                    <a:pt x="749" y="150"/>
                  </a:lnTo>
                  <a:lnTo>
                    <a:pt x="150" y="300"/>
                  </a:lnTo>
                  <a:lnTo>
                    <a:pt x="1" y="599"/>
                  </a:lnTo>
                  <a:lnTo>
                    <a:pt x="150" y="599"/>
                  </a:lnTo>
                  <a:lnTo>
                    <a:pt x="749" y="898"/>
                  </a:lnTo>
                  <a:lnTo>
                    <a:pt x="2695" y="898"/>
                  </a:lnTo>
                  <a:lnTo>
                    <a:pt x="4940" y="749"/>
                  </a:lnTo>
                  <a:lnTo>
                    <a:pt x="5539" y="599"/>
                  </a:lnTo>
                  <a:lnTo>
                    <a:pt x="5689" y="599"/>
                  </a:lnTo>
                  <a:lnTo>
                    <a:pt x="5689" y="449"/>
                  </a:lnTo>
                  <a:lnTo>
                    <a:pt x="5539" y="300"/>
                  </a:lnTo>
                  <a:lnTo>
                    <a:pt x="4940"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7"/>
            <p:cNvSpPr/>
            <p:nvPr/>
          </p:nvSpPr>
          <p:spPr>
            <a:xfrm>
              <a:off x="3785675" y="4507700"/>
              <a:ext cx="134725" cy="22475"/>
            </a:xfrm>
            <a:custGeom>
              <a:avLst/>
              <a:gdLst/>
              <a:ahLst/>
              <a:cxnLst/>
              <a:rect l="l" t="t" r="r" b="b"/>
              <a:pathLst>
                <a:path w="5389" h="899" extrusionOk="0">
                  <a:moveTo>
                    <a:pt x="1497" y="0"/>
                  </a:moveTo>
                  <a:lnTo>
                    <a:pt x="449" y="150"/>
                  </a:lnTo>
                  <a:lnTo>
                    <a:pt x="150" y="300"/>
                  </a:lnTo>
                  <a:lnTo>
                    <a:pt x="0" y="300"/>
                  </a:lnTo>
                  <a:lnTo>
                    <a:pt x="0" y="449"/>
                  </a:lnTo>
                  <a:lnTo>
                    <a:pt x="150" y="599"/>
                  </a:lnTo>
                  <a:lnTo>
                    <a:pt x="599" y="749"/>
                  </a:lnTo>
                  <a:lnTo>
                    <a:pt x="1198" y="898"/>
                  </a:lnTo>
                  <a:lnTo>
                    <a:pt x="2545" y="898"/>
                  </a:lnTo>
                  <a:lnTo>
                    <a:pt x="4640" y="749"/>
                  </a:lnTo>
                  <a:lnTo>
                    <a:pt x="5239" y="599"/>
                  </a:lnTo>
                  <a:lnTo>
                    <a:pt x="5389" y="449"/>
                  </a:lnTo>
                  <a:lnTo>
                    <a:pt x="5389" y="300"/>
                  </a:lnTo>
                  <a:lnTo>
                    <a:pt x="5239" y="15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7"/>
            <p:cNvSpPr/>
            <p:nvPr/>
          </p:nvSpPr>
          <p:spPr>
            <a:xfrm>
              <a:off x="3781925" y="4586275"/>
              <a:ext cx="134725" cy="26225"/>
            </a:xfrm>
            <a:custGeom>
              <a:avLst/>
              <a:gdLst/>
              <a:ahLst/>
              <a:cxnLst/>
              <a:rect l="l" t="t" r="r" b="b"/>
              <a:pathLst>
                <a:path w="5389" h="1049" extrusionOk="0">
                  <a:moveTo>
                    <a:pt x="1348" y="1"/>
                  </a:moveTo>
                  <a:lnTo>
                    <a:pt x="749" y="150"/>
                  </a:lnTo>
                  <a:lnTo>
                    <a:pt x="150" y="300"/>
                  </a:lnTo>
                  <a:lnTo>
                    <a:pt x="0" y="450"/>
                  </a:lnTo>
                  <a:lnTo>
                    <a:pt x="0" y="599"/>
                  </a:lnTo>
                  <a:lnTo>
                    <a:pt x="150" y="749"/>
                  </a:lnTo>
                  <a:lnTo>
                    <a:pt x="1048" y="1048"/>
                  </a:lnTo>
                  <a:lnTo>
                    <a:pt x="3293" y="1048"/>
                  </a:lnTo>
                  <a:lnTo>
                    <a:pt x="4341" y="899"/>
                  </a:lnTo>
                  <a:lnTo>
                    <a:pt x="5089" y="749"/>
                  </a:lnTo>
                  <a:lnTo>
                    <a:pt x="5239" y="749"/>
                  </a:lnTo>
                  <a:lnTo>
                    <a:pt x="5389" y="599"/>
                  </a:lnTo>
                  <a:lnTo>
                    <a:pt x="5389" y="450"/>
                  </a:lnTo>
                  <a:lnTo>
                    <a:pt x="5239" y="300"/>
                  </a:lnTo>
                  <a:lnTo>
                    <a:pt x="5089" y="300"/>
                  </a:lnTo>
                  <a:lnTo>
                    <a:pt x="4341" y="150"/>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7"/>
            <p:cNvSpPr/>
            <p:nvPr/>
          </p:nvSpPr>
          <p:spPr>
            <a:xfrm>
              <a:off x="3766950" y="4668600"/>
              <a:ext cx="134750" cy="26225"/>
            </a:xfrm>
            <a:custGeom>
              <a:avLst/>
              <a:gdLst/>
              <a:ahLst/>
              <a:cxnLst/>
              <a:rect l="l" t="t" r="r" b="b"/>
              <a:pathLst>
                <a:path w="5390" h="1049" extrusionOk="0">
                  <a:moveTo>
                    <a:pt x="1198" y="0"/>
                  </a:moveTo>
                  <a:lnTo>
                    <a:pt x="150" y="300"/>
                  </a:lnTo>
                  <a:lnTo>
                    <a:pt x="1" y="449"/>
                  </a:lnTo>
                  <a:lnTo>
                    <a:pt x="150" y="599"/>
                  </a:lnTo>
                  <a:lnTo>
                    <a:pt x="1198" y="899"/>
                  </a:lnTo>
                  <a:lnTo>
                    <a:pt x="2246" y="1048"/>
                  </a:lnTo>
                  <a:lnTo>
                    <a:pt x="3294" y="899"/>
                  </a:lnTo>
                  <a:lnTo>
                    <a:pt x="4491" y="749"/>
                  </a:lnTo>
                  <a:lnTo>
                    <a:pt x="5239" y="599"/>
                  </a:lnTo>
                  <a:lnTo>
                    <a:pt x="5389" y="449"/>
                  </a:lnTo>
                  <a:lnTo>
                    <a:pt x="5239" y="300"/>
                  </a:lnTo>
                  <a:lnTo>
                    <a:pt x="4491" y="150"/>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7"/>
            <p:cNvSpPr/>
            <p:nvPr/>
          </p:nvSpPr>
          <p:spPr>
            <a:xfrm>
              <a:off x="3781925" y="4750925"/>
              <a:ext cx="108550" cy="18725"/>
            </a:xfrm>
            <a:custGeom>
              <a:avLst/>
              <a:gdLst/>
              <a:ahLst/>
              <a:cxnLst/>
              <a:rect l="l" t="t" r="r" b="b"/>
              <a:pathLst>
                <a:path w="4342" h="749" extrusionOk="0">
                  <a:moveTo>
                    <a:pt x="599" y="0"/>
                  </a:moveTo>
                  <a:lnTo>
                    <a:pt x="0" y="150"/>
                  </a:lnTo>
                  <a:lnTo>
                    <a:pt x="0" y="449"/>
                  </a:lnTo>
                  <a:lnTo>
                    <a:pt x="0" y="599"/>
                  </a:lnTo>
                  <a:lnTo>
                    <a:pt x="599" y="749"/>
                  </a:lnTo>
                  <a:lnTo>
                    <a:pt x="3443" y="749"/>
                  </a:lnTo>
                  <a:lnTo>
                    <a:pt x="4191" y="449"/>
                  </a:lnTo>
                  <a:lnTo>
                    <a:pt x="4341" y="449"/>
                  </a:lnTo>
                  <a:lnTo>
                    <a:pt x="4191" y="300"/>
                  </a:lnTo>
                  <a:lnTo>
                    <a:pt x="4191" y="150"/>
                  </a:lnTo>
                  <a:lnTo>
                    <a:pt x="35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7"/>
            <p:cNvSpPr/>
            <p:nvPr/>
          </p:nvSpPr>
          <p:spPr>
            <a:xfrm>
              <a:off x="3796900" y="4829500"/>
              <a:ext cx="82350" cy="22475"/>
            </a:xfrm>
            <a:custGeom>
              <a:avLst/>
              <a:gdLst/>
              <a:ahLst/>
              <a:cxnLst/>
              <a:rect l="l" t="t" r="r" b="b"/>
              <a:pathLst>
                <a:path w="3294" h="899" extrusionOk="0">
                  <a:moveTo>
                    <a:pt x="749" y="1"/>
                  </a:moveTo>
                  <a:lnTo>
                    <a:pt x="299" y="150"/>
                  </a:lnTo>
                  <a:lnTo>
                    <a:pt x="150" y="300"/>
                  </a:lnTo>
                  <a:lnTo>
                    <a:pt x="0" y="450"/>
                  </a:lnTo>
                  <a:lnTo>
                    <a:pt x="150" y="599"/>
                  </a:lnTo>
                  <a:lnTo>
                    <a:pt x="299" y="749"/>
                  </a:lnTo>
                  <a:lnTo>
                    <a:pt x="749" y="899"/>
                  </a:lnTo>
                  <a:lnTo>
                    <a:pt x="1347" y="899"/>
                  </a:lnTo>
                  <a:lnTo>
                    <a:pt x="2395" y="749"/>
                  </a:lnTo>
                  <a:lnTo>
                    <a:pt x="3143" y="599"/>
                  </a:lnTo>
                  <a:lnTo>
                    <a:pt x="3293" y="450"/>
                  </a:lnTo>
                  <a:lnTo>
                    <a:pt x="3143" y="300"/>
                  </a:lnTo>
                  <a:lnTo>
                    <a:pt x="2545" y="150"/>
                  </a:lnTo>
                  <a:lnTo>
                    <a:pt x="1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7"/>
            <p:cNvSpPr/>
            <p:nvPr/>
          </p:nvSpPr>
          <p:spPr>
            <a:xfrm>
              <a:off x="3804375" y="4911825"/>
              <a:ext cx="71125" cy="18725"/>
            </a:xfrm>
            <a:custGeom>
              <a:avLst/>
              <a:gdLst/>
              <a:ahLst/>
              <a:cxnLst/>
              <a:rect l="l" t="t" r="r" b="b"/>
              <a:pathLst>
                <a:path w="2845" h="749" extrusionOk="0">
                  <a:moveTo>
                    <a:pt x="899" y="1"/>
                  </a:moveTo>
                  <a:lnTo>
                    <a:pt x="150" y="150"/>
                  </a:lnTo>
                  <a:lnTo>
                    <a:pt x="150" y="300"/>
                  </a:lnTo>
                  <a:lnTo>
                    <a:pt x="0" y="450"/>
                  </a:lnTo>
                  <a:lnTo>
                    <a:pt x="150" y="599"/>
                  </a:lnTo>
                  <a:lnTo>
                    <a:pt x="899" y="749"/>
                  </a:lnTo>
                  <a:lnTo>
                    <a:pt x="1647" y="749"/>
                  </a:lnTo>
                  <a:lnTo>
                    <a:pt x="2395" y="599"/>
                  </a:lnTo>
                  <a:lnTo>
                    <a:pt x="2695" y="599"/>
                  </a:lnTo>
                  <a:lnTo>
                    <a:pt x="2844" y="450"/>
                  </a:lnTo>
                  <a:lnTo>
                    <a:pt x="2695" y="150"/>
                  </a:lnTo>
                  <a:lnTo>
                    <a:pt x="2395" y="15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7"/>
            <p:cNvSpPr/>
            <p:nvPr/>
          </p:nvSpPr>
          <p:spPr>
            <a:xfrm>
              <a:off x="3793150" y="4990400"/>
              <a:ext cx="67375" cy="22475"/>
            </a:xfrm>
            <a:custGeom>
              <a:avLst/>
              <a:gdLst/>
              <a:ahLst/>
              <a:cxnLst/>
              <a:rect l="l" t="t" r="r" b="b"/>
              <a:pathLst>
                <a:path w="2695" h="899" extrusionOk="0">
                  <a:moveTo>
                    <a:pt x="1048" y="1"/>
                  </a:moveTo>
                  <a:lnTo>
                    <a:pt x="449" y="150"/>
                  </a:lnTo>
                  <a:lnTo>
                    <a:pt x="0" y="300"/>
                  </a:lnTo>
                  <a:lnTo>
                    <a:pt x="0" y="450"/>
                  </a:lnTo>
                  <a:lnTo>
                    <a:pt x="0" y="749"/>
                  </a:lnTo>
                  <a:lnTo>
                    <a:pt x="300" y="899"/>
                  </a:lnTo>
                  <a:lnTo>
                    <a:pt x="1647" y="899"/>
                  </a:lnTo>
                  <a:lnTo>
                    <a:pt x="2395" y="749"/>
                  </a:lnTo>
                  <a:lnTo>
                    <a:pt x="2545" y="600"/>
                  </a:lnTo>
                  <a:lnTo>
                    <a:pt x="2695" y="450"/>
                  </a:lnTo>
                  <a:lnTo>
                    <a:pt x="2545" y="300"/>
                  </a:lnTo>
                  <a:lnTo>
                    <a:pt x="2395" y="300"/>
                  </a:lnTo>
                  <a:lnTo>
                    <a:pt x="1797" y="150"/>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7"/>
            <p:cNvSpPr/>
            <p:nvPr/>
          </p:nvSpPr>
          <p:spPr>
            <a:xfrm>
              <a:off x="3793150" y="5076475"/>
              <a:ext cx="59900" cy="15000"/>
            </a:xfrm>
            <a:custGeom>
              <a:avLst/>
              <a:gdLst/>
              <a:ahLst/>
              <a:cxnLst/>
              <a:rect l="l" t="t" r="r" b="b"/>
              <a:pathLst>
                <a:path w="2396" h="600" extrusionOk="0">
                  <a:moveTo>
                    <a:pt x="150" y="0"/>
                  </a:moveTo>
                  <a:lnTo>
                    <a:pt x="150" y="150"/>
                  </a:lnTo>
                  <a:lnTo>
                    <a:pt x="0" y="300"/>
                  </a:lnTo>
                  <a:lnTo>
                    <a:pt x="0" y="449"/>
                  </a:lnTo>
                  <a:lnTo>
                    <a:pt x="300" y="449"/>
                  </a:lnTo>
                  <a:lnTo>
                    <a:pt x="1048" y="599"/>
                  </a:lnTo>
                  <a:lnTo>
                    <a:pt x="1946" y="599"/>
                  </a:lnTo>
                  <a:lnTo>
                    <a:pt x="2395" y="449"/>
                  </a:lnTo>
                  <a:lnTo>
                    <a:pt x="23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7"/>
            <p:cNvSpPr/>
            <p:nvPr/>
          </p:nvSpPr>
          <p:spPr>
            <a:xfrm>
              <a:off x="1192500" y="238125"/>
              <a:ext cx="5235000" cy="5238750"/>
            </a:xfrm>
            <a:custGeom>
              <a:avLst/>
              <a:gdLst/>
              <a:ahLst/>
              <a:cxnLst/>
              <a:rect l="l" t="t" r="r" b="b"/>
              <a:pathLst>
                <a:path w="209400" h="209550" extrusionOk="0">
                  <a:moveTo>
                    <a:pt x="100135" y="23200"/>
                  </a:moveTo>
                  <a:lnTo>
                    <a:pt x="98638" y="34276"/>
                  </a:lnTo>
                  <a:lnTo>
                    <a:pt x="94597" y="34725"/>
                  </a:lnTo>
                  <a:lnTo>
                    <a:pt x="90555" y="35324"/>
                  </a:lnTo>
                  <a:lnTo>
                    <a:pt x="90555" y="35324"/>
                  </a:lnTo>
                  <a:lnTo>
                    <a:pt x="90705" y="24248"/>
                  </a:lnTo>
                  <a:lnTo>
                    <a:pt x="95345" y="23649"/>
                  </a:lnTo>
                  <a:lnTo>
                    <a:pt x="100135" y="23200"/>
                  </a:lnTo>
                  <a:close/>
                  <a:moveTo>
                    <a:pt x="108517" y="23200"/>
                  </a:moveTo>
                  <a:lnTo>
                    <a:pt x="113606" y="23500"/>
                  </a:lnTo>
                  <a:lnTo>
                    <a:pt x="118845" y="24248"/>
                  </a:lnTo>
                  <a:lnTo>
                    <a:pt x="118845" y="35324"/>
                  </a:lnTo>
                  <a:lnTo>
                    <a:pt x="114504" y="34576"/>
                  </a:lnTo>
                  <a:lnTo>
                    <a:pt x="110163" y="34127"/>
                  </a:lnTo>
                  <a:lnTo>
                    <a:pt x="108517" y="23200"/>
                  </a:lnTo>
                  <a:close/>
                  <a:moveTo>
                    <a:pt x="89657" y="24398"/>
                  </a:moveTo>
                  <a:lnTo>
                    <a:pt x="89657" y="24547"/>
                  </a:lnTo>
                  <a:lnTo>
                    <a:pt x="88310" y="24996"/>
                  </a:lnTo>
                  <a:lnTo>
                    <a:pt x="87262" y="25146"/>
                  </a:lnTo>
                  <a:lnTo>
                    <a:pt x="86215" y="25595"/>
                  </a:lnTo>
                  <a:lnTo>
                    <a:pt x="86215" y="25745"/>
                  </a:lnTo>
                  <a:lnTo>
                    <a:pt x="88011" y="25296"/>
                  </a:lnTo>
                  <a:lnTo>
                    <a:pt x="88909" y="25146"/>
                  </a:lnTo>
                  <a:lnTo>
                    <a:pt x="89657" y="24996"/>
                  </a:lnTo>
                  <a:lnTo>
                    <a:pt x="89657" y="25745"/>
                  </a:lnTo>
                  <a:lnTo>
                    <a:pt x="88310" y="26194"/>
                  </a:lnTo>
                  <a:lnTo>
                    <a:pt x="87412" y="26493"/>
                  </a:lnTo>
                  <a:lnTo>
                    <a:pt x="86514" y="26792"/>
                  </a:lnTo>
                  <a:lnTo>
                    <a:pt x="86364" y="26942"/>
                  </a:lnTo>
                  <a:lnTo>
                    <a:pt x="86514" y="26942"/>
                  </a:lnTo>
                  <a:lnTo>
                    <a:pt x="88460" y="26493"/>
                  </a:lnTo>
                  <a:lnTo>
                    <a:pt x="89657" y="26194"/>
                  </a:lnTo>
                  <a:lnTo>
                    <a:pt x="89657" y="27092"/>
                  </a:lnTo>
                  <a:lnTo>
                    <a:pt x="88310" y="27541"/>
                  </a:lnTo>
                  <a:lnTo>
                    <a:pt x="87412" y="27691"/>
                  </a:lnTo>
                  <a:lnTo>
                    <a:pt x="86514" y="28140"/>
                  </a:lnTo>
                  <a:lnTo>
                    <a:pt x="86514" y="28289"/>
                  </a:lnTo>
                  <a:lnTo>
                    <a:pt x="87412" y="27990"/>
                  </a:lnTo>
                  <a:lnTo>
                    <a:pt x="88310" y="27840"/>
                  </a:lnTo>
                  <a:lnTo>
                    <a:pt x="89657" y="27391"/>
                  </a:lnTo>
                  <a:lnTo>
                    <a:pt x="89657" y="28289"/>
                  </a:lnTo>
                  <a:lnTo>
                    <a:pt x="88310" y="28589"/>
                  </a:lnTo>
                  <a:lnTo>
                    <a:pt x="87562" y="28888"/>
                  </a:lnTo>
                  <a:lnTo>
                    <a:pt x="86963" y="29187"/>
                  </a:lnTo>
                  <a:lnTo>
                    <a:pt x="86963" y="29337"/>
                  </a:lnTo>
                  <a:lnTo>
                    <a:pt x="87113" y="29337"/>
                  </a:lnTo>
                  <a:lnTo>
                    <a:pt x="88759" y="28738"/>
                  </a:lnTo>
                  <a:lnTo>
                    <a:pt x="89657" y="28589"/>
                  </a:lnTo>
                  <a:lnTo>
                    <a:pt x="89657" y="29786"/>
                  </a:lnTo>
                  <a:lnTo>
                    <a:pt x="88610" y="30085"/>
                  </a:lnTo>
                  <a:lnTo>
                    <a:pt x="87712" y="30385"/>
                  </a:lnTo>
                  <a:lnTo>
                    <a:pt x="86963" y="30684"/>
                  </a:lnTo>
                  <a:lnTo>
                    <a:pt x="86963" y="30834"/>
                  </a:lnTo>
                  <a:lnTo>
                    <a:pt x="87861" y="30534"/>
                  </a:lnTo>
                  <a:lnTo>
                    <a:pt x="88610" y="30385"/>
                  </a:lnTo>
                  <a:lnTo>
                    <a:pt x="89657" y="30085"/>
                  </a:lnTo>
                  <a:lnTo>
                    <a:pt x="89657" y="30983"/>
                  </a:lnTo>
                  <a:lnTo>
                    <a:pt x="88759" y="31133"/>
                  </a:lnTo>
                  <a:lnTo>
                    <a:pt x="88011" y="31433"/>
                  </a:lnTo>
                  <a:lnTo>
                    <a:pt x="87262" y="31732"/>
                  </a:lnTo>
                  <a:lnTo>
                    <a:pt x="87262" y="31882"/>
                  </a:lnTo>
                  <a:lnTo>
                    <a:pt x="89208" y="31283"/>
                  </a:lnTo>
                  <a:lnTo>
                    <a:pt x="89657" y="31283"/>
                  </a:lnTo>
                  <a:lnTo>
                    <a:pt x="89657" y="32031"/>
                  </a:lnTo>
                  <a:lnTo>
                    <a:pt x="89059" y="32181"/>
                  </a:lnTo>
                  <a:lnTo>
                    <a:pt x="87562" y="32780"/>
                  </a:lnTo>
                  <a:lnTo>
                    <a:pt x="87562" y="32929"/>
                  </a:lnTo>
                  <a:lnTo>
                    <a:pt x="87712" y="32929"/>
                  </a:lnTo>
                  <a:lnTo>
                    <a:pt x="89059" y="32480"/>
                  </a:lnTo>
                  <a:lnTo>
                    <a:pt x="89657" y="32331"/>
                  </a:lnTo>
                  <a:lnTo>
                    <a:pt x="89657" y="32331"/>
                  </a:lnTo>
                  <a:lnTo>
                    <a:pt x="89508" y="33229"/>
                  </a:lnTo>
                  <a:lnTo>
                    <a:pt x="88759" y="33378"/>
                  </a:lnTo>
                  <a:lnTo>
                    <a:pt x="87861" y="33678"/>
                  </a:lnTo>
                  <a:lnTo>
                    <a:pt x="87861" y="33827"/>
                  </a:lnTo>
                  <a:lnTo>
                    <a:pt x="88759" y="33678"/>
                  </a:lnTo>
                  <a:lnTo>
                    <a:pt x="89508" y="33378"/>
                  </a:lnTo>
                  <a:lnTo>
                    <a:pt x="89508" y="34276"/>
                  </a:lnTo>
                  <a:lnTo>
                    <a:pt x="89208" y="34276"/>
                  </a:lnTo>
                  <a:lnTo>
                    <a:pt x="88759" y="34576"/>
                  </a:lnTo>
                  <a:lnTo>
                    <a:pt x="88161" y="34725"/>
                  </a:lnTo>
                  <a:lnTo>
                    <a:pt x="88161" y="34875"/>
                  </a:lnTo>
                  <a:lnTo>
                    <a:pt x="89358" y="34576"/>
                  </a:lnTo>
                  <a:lnTo>
                    <a:pt x="89508" y="34426"/>
                  </a:lnTo>
                  <a:lnTo>
                    <a:pt x="89508" y="35174"/>
                  </a:lnTo>
                  <a:lnTo>
                    <a:pt x="88310" y="35773"/>
                  </a:lnTo>
                  <a:lnTo>
                    <a:pt x="88310" y="35923"/>
                  </a:lnTo>
                  <a:lnTo>
                    <a:pt x="88460" y="35923"/>
                  </a:lnTo>
                  <a:lnTo>
                    <a:pt x="89059" y="35624"/>
                  </a:lnTo>
                  <a:lnTo>
                    <a:pt x="89508" y="35474"/>
                  </a:lnTo>
                  <a:lnTo>
                    <a:pt x="89508" y="35624"/>
                  </a:lnTo>
                  <a:lnTo>
                    <a:pt x="89508" y="36222"/>
                  </a:lnTo>
                  <a:lnTo>
                    <a:pt x="89358" y="36222"/>
                  </a:lnTo>
                  <a:lnTo>
                    <a:pt x="88909" y="36522"/>
                  </a:lnTo>
                  <a:lnTo>
                    <a:pt x="88460" y="36821"/>
                  </a:lnTo>
                  <a:lnTo>
                    <a:pt x="88610" y="36821"/>
                  </a:lnTo>
                  <a:lnTo>
                    <a:pt x="88909" y="36671"/>
                  </a:lnTo>
                  <a:lnTo>
                    <a:pt x="89358" y="36522"/>
                  </a:lnTo>
                  <a:lnTo>
                    <a:pt x="89508" y="36522"/>
                  </a:lnTo>
                  <a:lnTo>
                    <a:pt x="89508" y="37120"/>
                  </a:lnTo>
                  <a:lnTo>
                    <a:pt x="89508" y="37270"/>
                  </a:lnTo>
                  <a:lnTo>
                    <a:pt x="88909" y="37569"/>
                  </a:lnTo>
                  <a:lnTo>
                    <a:pt x="88909" y="37719"/>
                  </a:lnTo>
                  <a:lnTo>
                    <a:pt x="89508" y="37420"/>
                  </a:lnTo>
                  <a:lnTo>
                    <a:pt x="89508" y="38318"/>
                  </a:lnTo>
                  <a:lnTo>
                    <a:pt x="88909" y="38617"/>
                  </a:lnTo>
                  <a:lnTo>
                    <a:pt x="88011" y="36971"/>
                  </a:lnTo>
                  <a:lnTo>
                    <a:pt x="87412" y="36073"/>
                  </a:lnTo>
                  <a:lnTo>
                    <a:pt x="82024" y="26343"/>
                  </a:lnTo>
                  <a:lnTo>
                    <a:pt x="85766" y="25296"/>
                  </a:lnTo>
                  <a:lnTo>
                    <a:pt x="89657" y="24398"/>
                  </a:lnTo>
                  <a:close/>
                  <a:moveTo>
                    <a:pt x="119743" y="24398"/>
                  </a:moveTo>
                  <a:lnTo>
                    <a:pt x="123634" y="25296"/>
                  </a:lnTo>
                  <a:lnTo>
                    <a:pt x="127526" y="26343"/>
                  </a:lnTo>
                  <a:lnTo>
                    <a:pt x="121988" y="36073"/>
                  </a:lnTo>
                  <a:lnTo>
                    <a:pt x="121389" y="36971"/>
                  </a:lnTo>
                  <a:lnTo>
                    <a:pt x="120491" y="38617"/>
                  </a:lnTo>
                  <a:lnTo>
                    <a:pt x="120042" y="38318"/>
                  </a:lnTo>
                  <a:lnTo>
                    <a:pt x="119892" y="38318"/>
                  </a:lnTo>
                  <a:lnTo>
                    <a:pt x="119892" y="37420"/>
                  </a:lnTo>
                  <a:lnTo>
                    <a:pt x="120491" y="37719"/>
                  </a:lnTo>
                  <a:lnTo>
                    <a:pt x="120641" y="37569"/>
                  </a:lnTo>
                  <a:lnTo>
                    <a:pt x="119892" y="37270"/>
                  </a:lnTo>
                  <a:lnTo>
                    <a:pt x="119892" y="37120"/>
                  </a:lnTo>
                  <a:lnTo>
                    <a:pt x="119892" y="36671"/>
                  </a:lnTo>
                  <a:lnTo>
                    <a:pt x="119892" y="36522"/>
                  </a:lnTo>
                  <a:lnTo>
                    <a:pt x="120042" y="36522"/>
                  </a:lnTo>
                  <a:lnTo>
                    <a:pt x="120491" y="36821"/>
                  </a:lnTo>
                  <a:lnTo>
                    <a:pt x="120940" y="36821"/>
                  </a:lnTo>
                  <a:lnTo>
                    <a:pt x="120491" y="36522"/>
                  </a:lnTo>
                  <a:lnTo>
                    <a:pt x="120042" y="36222"/>
                  </a:lnTo>
                  <a:lnTo>
                    <a:pt x="119892" y="36222"/>
                  </a:lnTo>
                  <a:lnTo>
                    <a:pt x="119892" y="35624"/>
                  </a:lnTo>
                  <a:lnTo>
                    <a:pt x="119892" y="35474"/>
                  </a:lnTo>
                  <a:lnTo>
                    <a:pt x="120491" y="35773"/>
                  </a:lnTo>
                  <a:lnTo>
                    <a:pt x="120940" y="35923"/>
                  </a:lnTo>
                  <a:lnTo>
                    <a:pt x="121090" y="35923"/>
                  </a:lnTo>
                  <a:lnTo>
                    <a:pt x="121090" y="35773"/>
                  </a:lnTo>
                  <a:lnTo>
                    <a:pt x="119892" y="35174"/>
                  </a:lnTo>
                  <a:lnTo>
                    <a:pt x="119892" y="34426"/>
                  </a:lnTo>
                  <a:lnTo>
                    <a:pt x="120042" y="34576"/>
                  </a:lnTo>
                  <a:lnTo>
                    <a:pt x="121239" y="34875"/>
                  </a:lnTo>
                  <a:lnTo>
                    <a:pt x="121239" y="34725"/>
                  </a:lnTo>
                  <a:lnTo>
                    <a:pt x="120790" y="34576"/>
                  </a:lnTo>
                  <a:lnTo>
                    <a:pt x="120192" y="34276"/>
                  </a:lnTo>
                  <a:lnTo>
                    <a:pt x="119892" y="34276"/>
                  </a:lnTo>
                  <a:lnTo>
                    <a:pt x="119892" y="33378"/>
                  </a:lnTo>
                  <a:lnTo>
                    <a:pt x="120641" y="33678"/>
                  </a:lnTo>
                  <a:lnTo>
                    <a:pt x="121539" y="33827"/>
                  </a:lnTo>
                  <a:lnTo>
                    <a:pt x="121539" y="33678"/>
                  </a:lnTo>
                  <a:lnTo>
                    <a:pt x="120790" y="33378"/>
                  </a:lnTo>
                  <a:lnTo>
                    <a:pt x="119892" y="33229"/>
                  </a:lnTo>
                  <a:lnTo>
                    <a:pt x="119892" y="32331"/>
                  </a:lnTo>
                  <a:lnTo>
                    <a:pt x="120491" y="32480"/>
                  </a:lnTo>
                  <a:lnTo>
                    <a:pt x="121838" y="32929"/>
                  </a:lnTo>
                  <a:lnTo>
                    <a:pt x="121838" y="32780"/>
                  </a:lnTo>
                  <a:lnTo>
                    <a:pt x="120341" y="32181"/>
                  </a:lnTo>
                  <a:lnTo>
                    <a:pt x="119892" y="32031"/>
                  </a:lnTo>
                  <a:lnTo>
                    <a:pt x="119892" y="31283"/>
                  </a:lnTo>
                  <a:lnTo>
                    <a:pt x="120192" y="31283"/>
                  </a:lnTo>
                  <a:lnTo>
                    <a:pt x="122138" y="31882"/>
                  </a:lnTo>
                  <a:lnTo>
                    <a:pt x="122138" y="31732"/>
                  </a:lnTo>
                  <a:lnTo>
                    <a:pt x="121539" y="31433"/>
                  </a:lnTo>
                  <a:lnTo>
                    <a:pt x="120641" y="31133"/>
                  </a:lnTo>
                  <a:lnTo>
                    <a:pt x="119892" y="30983"/>
                  </a:lnTo>
                  <a:lnTo>
                    <a:pt x="119892" y="30085"/>
                  </a:lnTo>
                  <a:lnTo>
                    <a:pt x="120790" y="30385"/>
                  </a:lnTo>
                  <a:lnTo>
                    <a:pt x="121688" y="30534"/>
                  </a:lnTo>
                  <a:lnTo>
                    <a:pt x="122437" y="30834"/>
                  </a:lnTo>
                  <a:lnTo>
                    <a:pt x="122437" y="30684"/>
                  </a:lnTo>
                  <a:lnTo>
                    <a:pt x="121688" y="30385"/>
                  </a:lnTo>
                  <a:lnTo>
                    <a:pt x="120940" y="30085"/>
                  </a:lnTo>
                  <a:lnTo>
                    <a:pt x="119892" y="29786"/>
                  </a:lnTo>
                  <a:lnTo>
                    <a:pt x="119743" y="28589"/>
                  </a:lnTo>
                  <a:lnTo>
                    <a:pt x="120790" y="28738"/>
                  </a:lnTo>
                  <a:lnTo>
                    <a:pt x="122437" y="29337"/>
                  </a:lnTo>
                  <a:lnTo>
                    <a:pt x="122437" y="29187"/>
                  </a:lnTo>
                  <a:lnTo>
                    <a:pt x="121838" y="28888"/>
                  </a:lnTo>
                  <a:lnTo>
                    <a:pt x="121239" y="28589"/>
                  </a:lnTo>
                  <a:lnTo>
                    <a:pt x="119743" y="28289"/>
                  </a:lnTo>
                  <a:lnTo>
                    <a:pt x="119743" y="27391"/>
                  </a:lnTo>
                  <a:lnTo>
                    <a:pt x="121090" y="27840"/>
                  </a:lnTo>
                  <a:lnTo>
                    <a:pt x="121988" y="27990"/>
                  </a:lnTo>
                  <a:lnTo>
                    <a:pt x="122886" y="28289"/>
                  </a:lnTo>
                  <a:lnTo>
                    <a:pt x="122886" y="28140"/>
                  </a:lnTo>
                  <a:lnTo>
                    <a:pt x="121988" y="27691"/>
                  </a:lnTo>
                  <a:lnTo>
                    <a:pt x="121090" y="27541"/>
                  </a:lnTo>
                  <a:lnTo>
                    <a:pt x="119743" y="27092"/>
                  </a:lnTo>
                  <a:lnTo>
                    <a:pt x="119743" y="26194"/>
                  </a:lnTo>
                  <a:lnTo>
                    <a:pt x="120940" y="26493"/>
                  </a:lnTo>
                  <a:lnTo>
                    <a:pt x="122886" y="26942"/>
                  </a:lnTo>
                  <a:lnTo>
                    <a:pt x="123036" y="26942"/>
                  </a:lnTo>
                  <a:lnTo>
                    <a:pt x="123036" y="26792"/>
                  </a:lnTo>
                  <a:lnTo>
                    <a:pt x="122138" y="26493"/>
                  </a:lnTo>
                  <a:lnTo>
                    <a:pt x="121239" y="26194"/>
                  </a:lnTo>
                  <a:lnTo>
                    <a:pt x="119743" y="25745"/>
                  </a:lnTo>
                  <a:lnTo>
                    <a:pt x="119743" y="24996"/>
                  </a:lnTo>
                  <a:lnTo>
                    <a:pt x="120641" y="25146"/>
                  </a:lnTo>
                  <a:lnTo>
                    <a:pt x="121539" y="25296"/>
                  </a:lnTo>
                  <a:lnTo>
                    <a:pt x="123185" y="25745"/>
                  </a:lnTo>
                  <a:lnTo>
                    <a:pt x="123335" y="25595"/>
                  </a:lnTo>
                  <a:lnTo>
                    <a:pt x="123185" y="25595"/>
                  </a:lnTo>
                  <a:lnTo>
                    <a:pt x="122287" y="25146"/>
                  </a:lnTo>
                  <a:lnTo>
                    <a:pt x="121090" y="24996"/>
                  </a:lnTo>
                  <a:lnTo>
                    <a:pt x="119743" y="24547"/>
                  </a:lnTo>
                  <a:lnTo>
                    <a:pt x="119743" y="24398"/>
                  </a:lnTo>
                  <a:close/>
                  <a:moveTo>
                    <a:pt x="89508" y="38467"/>
                  </a:moveTo>
                  <a:lnTo>
                    <a:pt x="89508" y="39665"/>
                  </a:lnTo>
                  <a:lnTo>
                    <a:pt x="89059" y="38767"/>
                  </a:lnTo>
                  <a:lnTo>
                    <a:pt x="89508" y="38467"/>
                  </a:lnTo>
                  <a:close/>
                  <a:moveTo>
                    <a:pt x="119892" y="38467"/>
                  </a:moveTo>
                  <a:lnTo>
                    <a:pt x="120491" y="38767"/>
                  </a:lnTo>
                  <a:lnTo>
                    <a:pt x="119892" y="39665"/>
                  </a:lnTo>
                  <a:lnTo>
                    <a:pt x="119892" y="38467"/>
                  </a:lnTo>
                  <a:close/>
                  <a:moveTo>
                    <a:pt x="80976" y="26643"/>
                  </a:moveTo>
                  <a:lnTo>
                    <a:pt x="86514" y="36372"/>
                  </a:lnTo>
                  <a:lnTo>
                    <a:pt x="81874" y="37719"/>
                  </a:lnTo>
                  <a:lnTo>
                    <a:pt x="77384" y="39515"/>
                  </a:lnTo>
                  <a:lnTo>
                    <a:pt x="73043" y="41461"/>
                  </a:lnTo>
                  <a:lnTo>
                    <a:pt x="68702" y="43706"/>
                  </a:lnTo>
                  <a:lnTo>
                    <a:pt x="65260" y="33229"/>
                  </a:lnTo>
                  <a:lnTo>
                    <a:pt x="69002" y="31283"/>
                  </a:lnTo>
                  <a:lnTo>
                    <a:pt x="72893" y="29487"/>
                  </a:lnTo>
                  <a:lnTo>
                    <a:pt x="76935" y="27990"/>
                  </a:lnTo>
                  <a:lnTo>
                    <a:pt x="80976" y="26643"/>
                  </a:lnTo>
                  <a:close/>
                  <a:moveTo>
                    <a:pt x="128424" y="26643"/>
                  </a:moveTo>
                  <a:lnTo>
                    <a:pt x="132465" y="27990"/>
                  </a:lnTo>
                  <a:lnTo>
                    <a:pt x="136507" y="29487"/>
                  </a:lnTo>
                  <a:lnTo>
                    <a:pt x="140398" y="31283"/>
                  </a:lnTo>
                  <a:lnTo>
                    <a:pt x="144140" y="33229"/>
                  </a:lnTo>
                  <a:lnTo>
                    <a:pt x="140698" y="43706"/>
                  </a:lnTo>
                  <a:lnTo>
                    <a:pt x="136507" y="41461"/>
                  </a:lnTo>
                  <a:lnTo>
                    <a:pt x="132166" y="39515"/>
                  </a:lnTo>
                  <a:lnTo>
                    <a:pt x="127526" y="37719"/>
                  </a:lnTo>
                  <a:lnTo>
                    <a:pt x="122886" y="36372"/>
                  </a:lnTo>
                  <a:lnTo>
                    <a:pt x="128424" y="26643"/>
                  </a:lnTo>
                  <a:close/>
                  <a:moveTo>
                    <a:pt x="64511" y="33678"/>
                  </a:moveTo>
                  <a:lnTo>
                    <a:pt x="64511" y="33827"/>
                  </a:lnTo>
                  <a:lnTo>
                    <a:pt x="63314" y="34576"/>
                  </a:lnTo>
                  <a:lnTo>
                    <a:pt x="62416" y="35174"/>
                  </a:lnTo>
                  <a:lnTo>
                    <a:pt x="61518" y="35923"/>
                  </a:lnTo>
                  <a:lnTo>
                    <a:pt x="61667" y="35923"/>
                  </a:lnTo>
                  <a:lnTo>
                    <a:pt x="63613" y="34725"/>
                  </a:lnTo>
                  <a:lnTo>
                    <a:pt x="64511" y="34127"/>
                  </a:lnTo>
                  <a:lnTo>
                    <a:pt x="64811" y="35025"/>
                  </a:lnTo>
                  <a:lnTo>
                    <a:pt x="63613" y="35923"/>
                  </a:lnTo>
                  <a:lnTo>
                    <a:pt x="62865" y="36372"/>
                  </a:lnTo>
                  <a:lnTo>
                    <a:pt x="62117" y="36971"/>
                  </a:lnTo>
                  <a:lnTo>
                    <a:pt x="62117" y="37120"/>
                  </a:lnTo>
                  <a:lnTo>
                    <a:pt x="62266" y="37120"/>
                  </a:lnTo>
                  <a:lnTo>
                    <a:pt x="63913" y="36073"/>
                  </a:lnTo>
                  <a:lnTo>
                    <a:pt x="64960" y="35324"/>
                  </a:lnTo>
                  <a:lnTo>
                    <a:pt x="65260" y="36222"/>
                  </a:lnTo>
                  <a:lnTo>
                    <a:pt x="64062" y="36971"/>
                  </a:lnTo>
                  <a:lnTo>
                    <a:pt x="63314" y="37569"/>
                  </a:lnTo>
                  <a:lnTo>
                    <a:pt x="62566" y="38168"/>
                  </a:lnTo>
                  <a:lnTo>
                    <a:pt x="62566" y="38318"/>
                  </a:lnTo>
                  <a:lnTo>
                    <a:pt x="62715" y="38318"/>
                  </a:lnTo>
                  <a:lnTo>
                    <a:pt x="63464" y="37869"/>
                  </a:lnTo>
                  <a:lnTo>
                    <a:pt x="64212" y="37270"/>
                  </a:lnTo>
                  <a:lnTo>
                    <a:pt x="65409" y="36372"/>
                  </a:lnTo>
                  <a:lnTo>
                    <a:pt x="65559" y="37270"/>
                  </a:lnTo>
                  <a:lnTo>
                    <a:pt x="64661" y="38018"/>
                  </a:lnTo>
                  <a:lnTo>
                    <a:pt x="63913" y="38467"/>
                  </a:lnTo>
                  <a:lnTo>
                    <a:pt x="63464" y="39066"/>
                  </a:lnTo>
                  <a:lnTo>
                    <a:pt x="63464" y="39216"/>
                  </a:lnTo>
                  <a:lnTo>
                    <a:pt x="63613" y="39216"/>
                  </a:lnTo>
                  <a:lnTo>
                    <a:pt x="64960" y="38168"/>
                  </a:lnTo>
                  <a:lnTo>
                    <a:pt x="65709" y="37569"/>
                  </a:lnTo>
                  <a:lnTo>
                    <a:pt x="66158" y="38767"/>
                  </a:lnTo>
                  <a:lnTo>
                    <a:pt x="65260" y="39365"/>
                  </a:lnTo>
                  <a:lnTo>
                    <a:pt x="64511" y="39815"/>
                  </a:lnTo>
                  <a:lnTo>
                    <a:pt x="63913" y="40413"/>
                  </a:lnTo>
                  <a:lnTo>
                    <a:pt x="63913" y="40563"/>
                  </a:lnTo>
                  <a:lnTo>
                    <a:pt x="64661" y="40114"/>
                  </a:lnTo>
                  <a:lnTo>
                    <a:pt x="65409" y="39515"/>
                  </a:lnTo>
                  <a:lnTo>
                    <a:pt x="66158" y="39066"/>
                  </a:lnTo>
                  <a:lnTo>
                    <a:pt x="66457" y="39964"/>
                  </a:lnTo>
                  <a:lnTo>
                    <a:pt x="65709" y="40264"/>
                  </a:lnTo>
                  <a:lnTo>
                    <a:pt x="65110" y="40862"/>
                  </a:lnTo>
                  <a:lnTo>
                    <a:pt x="64511" y="41461"/>
                  </a:lnTo>
                  <a:lnTo>
                    <a:pt x="64511" y="41461"/>
                  </a:lnTo>
                  <a:lnTo>
                    <a:pt x="66308" y="40264"/>
                  </a:lnTo>
                  <a:lnTo>
                    <a:pt x="66607" y="40114"/>
                  </a:lnTo>
                  <a:lnTo>
                    <a:pt x="66757" y="40862"/>
                  </a:lnTo>
                  <a:lnTo>
                    <a:pt x="66457" y="41162"/>
                  </a:lnTo>
                  <a:lnTo>
                    <a:pt x="65858" y="41611"/>
                  </a:lnTo>
                  <a:lnTo>
                    <a:pt x="65110" y="42209"/>
                  </a:lnTo>
                  <a:lnTo>
                    <a:pt x="65110" y="42359"/>
                  </a:lnTo>
                  <a:lnTo>
                    <a:pt x="65260" y="42359"/>
                  </a:lnTo>
                  <a:lnTo>
                    <a:pt x="66457" y="41461"/>
                  </a:lnTo>
                  <a:lnTo>
                    <a:pt x="66906" y="41162"/>
                  </a:lnTo>
                  <a:lnTo>
                    <a:pt x="67206" y="41910"/>
                  </a:lnTo>
                  <a:lnTo>
                    <a:pt x="66607" y="42359"/>
                  </a:lnTo>
                  <a:lnTo>
                    <a:pt x="65709" y="43107"/>
                  </a:lnTo>
                  <a:lnTo>
                    <a:pt x="65858" y="43107"/>
                  </a:lnTo>
                  <a:lnTo>
                    <a:pt x="66308" y="42808"/>
                  </a:lnTo>
                  <a:lnTo>
                    <a:pt x="66757" y="42509"/>
                  </a:lnTo>
                  <a:lnTo>
                    <a:pt x="67206" y="42209"/>
                  </a:lnTo>
                  <a:lnTo>
                    <a:pt x="67505" y="42958"/>
                  </a:lnTo>
                  <a:lnTo>
                    <a:pt x="67206" y="43257"/>
                  </a:lnTo>
                  <a:lnTo>
                    <a:pt x="66757" y="43556"/>
                  </a:lnTo>
                  <a:lnTo>
                    <a:pt x="66308" y="44006"/>
                  </a:lnTo>
                  <a:lnTo>
                    <a:pt x="66457" y="44006"/>
                  </a:lnTo>
                  <a:lnTo>
                    <a:pt x="67505" y="43257"/>
                  </a:lnTo>
                  <a:lnTo>
                    <a:pt x="67804" y="43856"/>
                  </a:lnTo>
                  <a:lnTo>
                    <a:pt x="66906" y="44754"/>
                  </a:lnTo>
                  <a:lnTo>
                    <a:pt x="66906" y="44904"/>
                  </a:lnTo>
                  <a:lnTo>
                    <a:pt x="67505" y="44455"/>
                  </a:lnTo>
                  <a:lnTo>
                    <a:pt x="67954" y="44155"/>
                  </a:lnTo>
                  <a:lnTo>
                    <a:pt x="67954" y="44305"/>
                  </a:lnTo>
                  <a:lnTo>
                    <a:pt x="68104" y="44754"/>
                  </a:lnTo>
                  <a:lnTo>
                    <a:pt x="67954" y="45053"/>
                  </a:lnTo>
                  <a:lnTo>
                    <a:pt x="67505" y="45353"/>
                  </a:lnTo>
                  <a:lnTo>
                    <a:pt x="67355" y="45652"/>
                  </a:lnTo>
                  <a:lnTo>
                    <a:pt x="67355" y="45802"/>
                  </a:lnTo>
                  <a:lnTo>
                    <a:pt x="67804" y="45502"/>
                  </a:lnTo>
                  <a:lnTo>
                    <a:pt x="68104" y="45203"/>
                  </a:lnTo>
                  <a:lnTo>
                    <a:pt x="68253" y="45053"/>
                  </a:lnTo>
                  <a:lnTo>
                    <a:pt x="68253" y="45203"/>
                  </a:lnTo>
                  <a:lnTo>
                    <a:pt x="68403" y="45802"/>
                  </a:lnTo>
                  <a:lnTo>
                    <a:pt x="67954" y="46400"/>
                  </a:lnTo>
                  <a:lnTo>
                    <a:pt x="68553" y="46101"/>
                  </a:lnTo>
                  <a:lnTo>
                    <a:pt x="68702" y="46849"/>
                  </a:lnTo>
                  <a:lnTo>
                    <a:pt x="68403" y="47298"/>
                  </a:lnTo>
                  <a:lnTo>
                    <a:pt x="66906" y="46101"/>
                  </a:lnTo>
                  <a:lnTo>
                    <a:pt x="66158" y="45353"/>
                  </a:lnTo>
                  <a:lnTo>
                    <a:pt x="57776" y="38018"/>
                  </a:lnTo>
                  <a:lnTo>
                    <a:pt x="61069" y="35773"/>
                  </a:lnTo>
                  <a:lnTo>
                    <a:pt x="64511" y="33678"/>
                  </a:lnTo>
                  <a:close/>
                  <a:moveTo>
                    <a:pt x="145038" y="33678"/>
                  </a:moveTo>
                  <a:lnTo>
                    <a:pt x="148331" y="35773"/>
                  </a:lnTo>
                  <a:lnTo>
                    <a:pt x="151624" y="38018"/>
                  </a:lnTo>
                  <a:lnTo>
                    <a:pt x="143242" y="45353"/>
                  </a:lnTo>
                  <a:lnTo>
                    <a:pt x="142494" y="46101"/>
                  </a:lnTo>
                  <a:lnTo>
                    <a:pt x="141147" y="47298"/>
                  </a:lnTo>
                  <a:lnTo>
                    <a:pt x="140698" y="46849"/>
                  </a:lnTo>
                  <a:lnTo>
                    <a:pt x="140997" y="46101"/>
                  </a:lnTo>
                  <a:lnTo>
                    <a:pt x="141446" y="46400"/>
                  </a:lnTo>
                  <a:lnTo>
                    <a:pt x="140997" y="45802"/>
                  </a:lnTo>
                  <a:lnTo>
                    <a:pt x="141147" y="45203"/>
                  </a:lnTo>
                  <a:lnTo>
                    <a:pt x="141296" y="45053"/>
                  </a:lnTo>
                  <a:lnTo>
                    <a:pt x="141296" y="45203"/>
                  </a:lnTo>
                  <a:lnTo>
                    <a:pt x="141895" y="45652"/>
                  </a:lnTo>
                  <a:lnTo>
                    <a:pt x="142045" y="45802"/>
                  </a:lnTo>
                  <a:lnTo>
                    <a:pt x="142194" y="45652"/>
                  </a:lnTo>
                  <a:lnTo>
                    <a:pt x="141895" y="45353"/>
                  </a:lnTo>
                  <a:lnTo>
                    <a:pt x="141446" y="45053"/>
                  </a:lnTo>
                  <a:lnTo>
                    <a:pt x="141296" y="44754"/>
                  </a:lnTo>
                  <a:lnTo>
                    <a:pt x="141596" y="44305"/>
                  </a:lnTo>
                  <a:lnTo>
                    <a:pt x="141596" y="44155"/>
                  </a:lnTo>
                  <a:lnTo>
                    <a:pt x="142194" y="44754"/>
                  </a:lnTo>
                  <a:lnTo>
                    <a:pt x="142494" y="44904"/>
                  </a:lnTo>
                  <a:lnTo>
                    <a:pt x="142643" y="44754"/>
                  </a:lnTo>
                  <a:lnTo>
                    <a:pt x="141596" y="43856"/>
                  </a:lnTo>
                  <a:lnTo>
                    <a:pt x="141895" y="43257"/>
                  </a:lnTo>
                  <a:lnTo>
                    <a:pt x="142045" y="43257"/>
                  </a:lnTo>
                  <a:lnTo>
                    <a:pt x="143093" y="44006"/>
                  </a:lnTo>
                  <a:lnTo>
                    <a:pt x="143093" y="44006"/>
                  </a:lnTo>
                  <a:lnTo>
                    <a:pt x="142643" y="43556"/>
                  </a:lnTo>
                  <a:lnTo>
                    <a:pt x="142344" y="43257"/>
                  </a:lnTo>
                  <a:lnTo>
                    <a:pt x="141895" y="42958"/>
                  </a:lnTo>
                  <a:lnTo>
                    <a:pt x="142194" y="42209"/>
                  </a:lnTo>
                  <a:lnTo>
                    <a:pt x="142643" y="42509"/>
                  </a:lnTo>
                  <a:lnTo>
                    <a:pt x="143093" y="42808"/>
                  </a:lnTo>
                  <a:lnTo>
                    <a:pt x="143691" y="43107"/>
                  </a:lnTo>
                  <a:lnTo>
                    <a:pt x="142793" y="42359"/>
                  </a:lnTo>
                  <a:lnTo>
                    <a:pt x="142344" y="41910"/>
                  </a:lnTo>
                  <a:lnTo>
                    <a:pt x="142494" y="41162"/>
                  </a:lnTo>
                  <a:lnTo>
                    <a:pt x="143093" y="41461"/>
                  </a:lnTo>
                  <a:lnTo>
                    <a:pt x="144140" y="42359"/>
                  </a:lnTo>
                  <a:lnTo>
                    <a:pt x="144290" y="42359"/>
                  </a:lnTo>
                  <a:lnTo>
                    <a:pt x="144290" y="42209"/>
                  </a:lnTo>
                  <a:lnTo>
                    <a:pt x="143691" y="41611"/>
                  </a:lnTo>
                  <a:lnTo>
                    <a:pt x="142943" y="41162"/>
                  </a:lnTo>
                  <a:lnTo>
                    <a:pt x="142643" y="40862"/>
                  </a:lnTo>
                  <a:lnTo>
                    <a:pt x="142943" y="40114"/>
                  </a:lnTo>
                  <a:lnTo>
                    <a:pt x="143093" y="40264"/>
                  </a:lnTo>
                  <a:lnTo>
                    <a:pt x="144889" y="41461"/>
                  </a:lnTo>
                  <a:lnTo>
                    <a:pt x="144290" y="40862"/>
                  </a:lnTo>
                  <a:lnTo>
                    <a:pt x="143691" y="40264"/>
                  </a:lnTo>
                  <a:lnTo>
                    <a:pt x="142943" y="39964"/>
                  </a:lnTo>
                  <a:lnTo>
                    <a:pt x="143242" y="39066"/>
                  </a:lnTo>
                  <a:lnTo>
                    <a:pt x="143991" y="39515"/>
                  </a:lnTo>
                  <a:lnTo>
                    <a:pt x="144739" y="40114"/>
                  </a:lnTo>
                  <a:lnTo>
                    <a:pt x="145487" y="40563"/>
                  </a:lnTo>
                  <a:lnTo>
                    <a:pt x="145487" y="40413"/>
                  </a:lnTo>
                  <a:lnTo>
                    <a:pt x="144889" y="39815"/>
                  </a:lnTo>
                  <a:lnTo>
                    <a:pt x="144290" y="39365"/>
                  </a:lnTo>
                  <a:lnTo>
                    <a:pt x="143392" y="38767"/>
                  </a:lnTo>
                  <a:lnTo>
                    <a:pt x="143691" y="37569"/>
                  </a:lnTo>
                  <a:lnTo>
                    <a:pt x="144589" y="38168"/>
                  </a:lnTo>
                  <a:lnTo>
                    <a:pt x="145936" y="39216"/>
                  </a:lnTo>
                  <a:lnTo>
                    <a:pt x="145936" y="39066"/>
                  </a:lnTo>
                  <a:lnTo>
                    <a:pt x="145487" y="38467"/>
                  </a:lnTo>
                  <a:lnTo>
                    <a:pt x="144889" y="38018"/>
                  </a:lnTo>
                  <a:lnTo>
                    <a:pt x="143841" y="37270"/>
                  </a:lnTo>
                  <a:lnTo>
                    <a:pt x="144140" y="36372"/>
                  </a:lnTo>
                  <a:lnTo>
                    <a:pt x="145188" y="37270"/>
                  </a:lnTo>
                  <a:lnTo>
                    <a:pt x="145936" y="37869"/>
                  </a:lnTo>
                  <a:lnTo>
                    <a:pt x="146834" y="38318"/>
                  </a:lnTo>
                  <a:lnTo>
                    <a:pt x="146834" y="38168"/>
                  </a:lnTo>
                  <a:lnTo>
                    <a:pt x="146086" y="37569"/>
                  </a:lnTo>
                  <a:lnTo>
                    <a:pt x="145338" y="36971"/>
                  </a:lnTo>
                  <a:lnTo>
                    <a:pt x="144140" y="36222"/>
                  </a:lnTo>
                  <a:lnTo>
                    <a:pt x="144440" y="35324"/>
                  </a:lnTo>
                  <a:lnTo>
                    <a:pt x="145487" y="36073"/>
                  </a:lnTo>
                  <a:lnTo>
                    <a:pt x="147134" y="37120"/>
                  </a:lnTo>
                  <a:lnTo>
                    <a:pt x="147283" y="37120"/>
                  </a:lnTo>
                  <a:lnTo>
                    <a:pt x="147283" y="36971"/>
                  </a:lnTo>
                  <a:lnTo>
                    <a:pt x="146535" y="36372"/>
                  </a:lnTo>
                  <a:lnTo>
                    <a:pt x="145936" y="35923"/>
                  </a:lnTo>
                  <a:lnTo>
                    <a:pt x="144589" y="35025"/>
                  </a:lnTo>
                  <a:lnTo>
                    <a:pt x="144889" y="34127"/>
                  </a:lnTo>
                  <a:lnTo>
                    <a:pt x="145787" y="34725"/>
                  </a:lnTo>
                  <a:lnTo>
                    <a:pt x="147882" y="35923"/>
                  </a:lnTo>
                  <a:lnTo>
                    <a:pt x="147134" y="35174"/>
                  </a:lnTo>
                  <a:lnTo>
                    <a:pt x="146236" y="34576"/>
                  </a:lnTo>
                  <a:lnTo>
                    <a:pt x="145038" y="33827"/>
                  </a:lnTo>
                  <a:lnTo>
                    <a:pt x="145038" y="33678"/>
                  </a:lnTo>
                  <a:close/>
                  <a:moveTo>
                    <a:pt x="140548" y="46999"/>
                  </a:moveTo>
                  <a:lnTo>
                    <a:pt x="140997" y="47448"/>
                  </a:lnTo>
                  <a:lnTo>
                    <a:pt x="140249" y="48047"/>
                  </a:lnTo>
                  <a:lnTo>
                    <a:pt x="140249" y="48047"/>
                  </a:lnTo>
                  <a:lnTo>
                    <a:pt x="140548" y="46999"/>
                  </a:lnTo>
                  <a:close/>
                  <a:moveTo>
                    <a:pt x="68852" y="46999"/>
                  </a:moveTo>
                  <a:lnTo>
                    <a:pt x="69151" y="48047"/>
                  </a:lnTo>
                  <a:lnTo>
                    <a:pt x="69151" y="48047"/>
                  </a:lnTo>
                  <a:lnTo>
                    <a:pt x="68403" y="47448"/>
                  </a:lnTo>
                  <a:lnTo>
                    <a:pt x="68852" y="46999"/>
                  </a:lnTo>
                  <a:close/>
                  <a:moveTo>
                    <a:pt x="96094" y="53286"/>
                  </a:moveTo>
                  <a:lnTo>
                    <a:pt x="95046" y="60620"/>
                  </a:lnTo>
                  <a:lnTo>
                    <a:pt x="94896" y="60620"/>
                  </a:lnTo>
                  <a:lnTo>
                    <a:pt x="93100" y="53884"/>
                  </a:lnTo>
                  <a:lnTo>
                    <a:pt x="96094" y="53286"/>
                  </a:lnTo>
                  <a:close/>
                  <a:moveTo>
                    <a:pt x="113007" y="53286"/>
                  </a:moveTo>
                  <a:lnTo>
                    <a:pt x="116150" y="53884"/>
                  </a:lnTo>
                  <a:lnTo>
                    <a:pt x="114803" y="60620"/>
                  </a:lnTo>
                  <a:lnTo>
                    <a:pt x="114055" y="60470"/>
                  </a:lnTo>
                  <a:lnTo>
                    <a:pt x="113007" y="53286"/>
                  </a:lnTo>
                  <a:close/>
                  <a:moveTo>
                    <a:pt x="110313" y="35174"/>
                  </a:moveTo>
                  <a:lnTo>
                    <a:pt x="114654" y="35624"/>
                  </a:lnTo>
                  <a:lnTo>
                    <a:pt x="118994" y="36372"/>
                  </a:lnTo>
                  <a:lnTo>
                    <a:pt x="118994" y="43257"/>
                  </a:lnTo>
                  <a:lnTo>
                    <a:pt x="122437" y="37270"/>
                  </a:lnTo>
                  <a:lnTo>
                    <a:pt x="127077" y="38617"/>
                  </a:lnTo>
                  <a:lnTo>
                    <a:pt x="131717" y="40413"/>
                  </a:lnTo>
                  <a:lnTo>
                    <a:pt x="136058" y="42359"/>
                  </a:lnTo>
                  <a:lnTo>
                    <a:pt x="140398" y="44754"/>
                  </a:lnTo>
                  <a:lnTo>
                    <a:pt x="138153" y="51190"/>
                  </a:lnTo>
                  <a:lnTo>
                    <a:pt x="138153" y="51190"/>
                  </a:lnTo>
                  <a:lnTo>
                    <a:pt x="143392" y="46700"/>
                  </a:lnTo>
                  <a:lnTo>
                    <a:pt x="145637" y="48197"/>
                  </a:lnTo>
                  <a:lnTo>
                    <a:pt x="147733" y="49843"/>
                  </a:lnTo>
                  <a:lnTo>
                    <a:pt x="149828" y="51489"/>
                  </a:lnTo>
                  <a:lnTo>
                    <a:pt x="151774" y="53286"/>
                  </a:lnTo>
                  <a:lnTo>
                    <a:pt x="138902" y="63164"/>
                  </a:lnTo>
                  <a:lnTo>
                    <a:pt x="136207" y="61069"/>
                  </a:lnTo>
                  <a:lnTo>
                    <a:pt x="133513" y="59273"/>
                  </a:lnTo>
                  <a:lnTo>
                    <a:pt x="135609" y="55980"/>
                  </a:lnTo>
                  <a:lnTo>
                    <a:pt x="136357" y="55980"/>
                  </a:lnTo>
                  <a:lnTo>
                    <a:pt x="137105" y="55830"/>
                  </a:lnTo>
                  <a:lnTo>
                    <a:pt x="137704" y="55231"/>
                  </a:lnTo>
                  <a:lnTo>
                    <a:pt x="138153" y="54483"/>
                  </a:lnTo>
                  <a:lnTo>
                    <a:pt x="138303" y="54034"/>
                  </a:lnTo>
                  <a:lnTo>
                    <a:pt x="138303" y="53735"/>
                  </a:lnTo>
                  <a:lnTo>
                    <a:pt x="138003" y="52837"/>
                  </a:lnTo>
                  <a:lnTo>
                    <a:pt x="137554" y="52238"/>
                  </a:lnTo>
                  <a:lnTo>
                    <a:pt x="137255" y="51938"/>
                  </a:lnTo>
                  <a:lnTo>
                    <a:pt x="136806" y="51789"/>
                  </a:lnTo>
                  <a:lnTo>
                    <a:pt x="136357" y="51639"/>
                  </a:lnTo>
                  <a:lnTo>
                    <a:pt x="135908" y="51639"/>
                  </a:lnTo>
                  <a:lnTo>
                    <a:pt x="135160" y="51789"/>
                  </a:lnTo>
                  <a:lnTo>
                    <a:pt x="134411" y="52388"/>
                  </a:lnTo>
                  <a:lnTo>
                    <a:pt x="134261" y="52687"/>
                  </a:lnTo>
                  <a:lnTo>
                    <a:pt x="133962" y="53136"/>
                  </a:lnTo>
                  <a:lnTo>
                    <a:pt x="133962" y="53735"/>
                  </a:lnTo>
                  <a:lnTo>
                    <a:pt x="133962" y="54483"/>
                  </a:lnTo>
                  <a:lnTo>
                    <a:pt x="134261" y="55082"/>
                  </a:lnTo>
                  <a:lnTo>
                    <a:pt x="134711" y="55531"/>
                  </a:lnTo>
                  <a:lnTo>
                    <a:pt x="132765" y="58824"/>
                  </a:lnTo>
                  <a:lnTo>
                    <a:pt x="129172" y="56728"/>
                  </a:lnTo>
                  <a:lnTo>
                    <a:pt x="125430" y="54932"/>
                  </a:lnTo>
                  <a:lnTo>
                    <a:pt x="121539" y="53585"/>
                  </a:lnTo>
                  <a:lnTo>
                    <a:pt x="117348" y="52388"/>
                  </a:lnTo>
                  <a:lnTo>
                    <a:pt x="118246" y="48346"/>
                  </a:lnTo>
                  <a:lnTo>
                    <a:pt x="118994" y="48047"/>
                  </a:lnTo>
                  <a:lnTo>
                    <a:pt x="119743" y="47598"/>
                  </a:lnTo>
                  <a:lnTo>
                    <a:pt x="120192" y="46999"/>
                  </a:lnTo>
                  <a:lnTo>
                    <a:pt x="120341" y="46101"/>
                  </a:lnTo>
                  <a:lnTo>
                    <a:pt x="120341" y="45652"/>
                  </a:lnTo>
                  <a:lnTo>
                    <a:pt x="120192" y="45203"/>
                  </a:lnTo>
                  <a:lnTo>
                    <a:pt x="119743" y="44604"/>
                  </a:lnTo>
                  <a:lnTo>
                    <a:pt x="118994" y="44155"/>
                  </a:lnTo>
                  <a:lnTo>
                    <a:pt x="118545" y="44006"/>
                  </a:lnTo>
                  <a:lnTo>
                    <a:pt x="118096" y="43856"/>
                  </a:lnTo>
                  <a:lnTo>
                    <a:pt x="117647" y="44006"/>
                  </a:lnTo>
                  <a:lnTo>
                    <a:pt x="117198" y="44155"/>
                  </a:lnTo>
                  <a:lnTo>
                    <a:pt x="116599" y="44604"/>
                  </a:lnTo>
                  <a:lnTo>
                    <a:pt x="116150" y="45203"/>
                  </a:lnTo>
                  <a:lnTo>
                    <a:pt x="116001" y="45652"/>
                  </a:lnTo>
                  <a:lnTo>
                    <a:pt x="115851" y="46101"/>
                  </a:lnTo>
                  <a:lnTo>
                    <a:pt x="116001" y="46849"/>
                  </a:lnTo>
                  <a:lnTo>
                    <a:pt x="116300" y="47298"/>
                  </a:lnTo>
                  <a:lnTo>
                    <a:pt x="116749" y="47897"/>
                  </a:lnTo>
                  <a:lnTo>
                    <a:pt x="117348" y="48197"/>
                  </a:lnTo>
                  <a:lnTo>
                    <a:pt x="116450" y="52238"/>
                  </a:lnTo>
                  <a:lnTo>
                    <a:pt x="112708" y="51489"/>
                  </a:lnTo>
                  <a:lnTo>
                    <a:pt x="110313" y="35174"/>
                  </a:lnTo>
                  <a:close/>
                  <a:moveTo>
                    <a:pt x="98488" y="35174"/>
                  </a:moveTo>
                  <a:lnTo>
                    <a:pt x="96243" y="51489"/>
                  </a:lnTo>
                  <a:lnTo>
                    <a:pt x="92651" y="52238"/>
                  </a:lnTo>
                  <a:lnTo>
                    <a:pt x="91453" y="48346"/>
                  </a:lnTo>
                  <a:lnTo>
                    <a:pt x="92052" y="47747"/>
                  </a:lnTo>
                  <a:lnTo>
                    <a:pt x="92501" y="46999"/>
                  </a:lnTo>
                  <a:lnTo>
                    <a:pt x="92501" y="46251"/>
                  </a:lnTo>
                  <a:lnTo>
                    <a:pt x="92352" y="45353"/>
                  </a:lnTo>
                  <a:lnTo>
                    <a:pt x="92052" y="45053"/>
                  </a:lnTo>
                  <a:lnTo>
                    <a:pt x="91753" y="44754"/>
                  </a:lnTo>
                  <a:lnTo>
                    <a:pt x="91004" y="44305"/>
                  </a:lnTo>
                  <a:lnTo>
                    <a:pt x="90256" y="44155"/>
                  </a:lnTo>
                  <a:lnTo>
                    <a:pt x="89807" y="44305"/>
                  </a:lnTo>
                  <a:lnTo>
                    <a:pt x="89358" y="44455"/>
                  </a:lnTo>
                  <a:lnTo>
                    <a:pt x="88909" y="44604"/>
                  </a:lnTo>
                  <a:lnTo>
                    <a:pt x="88610" y="44904"/>
                  </a:lnTo>
                  <a:lnTo>
                    <a:pt x="88310" y="45652"/>
                  </a:lnTo>
                  <a:lnTo>
                    <a:pt x="88161" y="46550"/>
                  </a:lnTo>
                  <a:lnTo>
                    <a:pt x="88161" y="46999"/>
                  </a:lnTo>
                  <a:lnTo>
                    <a:pt x="88310" y="47448"/>
                  </a:lnTo>
                  <a:lnTo>
                    <a:pt x="88759" y="47897"/>
                  </a:lnTo>
                  <a:lnTo>
                    <a:pt x="89208" y="48346"/>
                  </a:lnTo>
                  <a:lnTo>
                    <a:pt x="89807" y="48496"/>
                  </a:lnTo>
                  <a:lnTo>
                    <a:pt x="90555" y="48646"/>
                  </a:lnTo>
                  <a:lnTo>
                    <a:pt x="91603" y="52537"/>
                  </a:lnTo>
                  <a:lnTo>
                    <a:pt x="87412" y="53735"/>
                  </a:lnTo>
                  <a:lnTo>
                    <a:pt x="83521" y="55231"/>
                  </a:lnTo>
                  <a:lnTo>
                    <a:pt x="79629" y="57028"/>
                  </a:lnTo>
                  <a:lnTo>
                    <a:pt x="75887" y="59273"/>
                  </a:lnTo>
                  <a:lnTo>
                    <a:pt x="73941" y="55680"/>
                  </a:lnTo>
                  <a:lnTo>
                    <a:pt x="74390" y="54932"/>
                  </a:lnTo>
                  <a:lnTo>
                    <a:pt x="74540" y="54034"/>
                  </a:lnTo>
                  <a:lnTo>
                    <a:pt x="74240" y="53286"/>
                  </a:lnTo>
                  <a:lnTo>
                    <a:pt x="73791" y="52537"/>
                  </a:lnTo>
                  <a:lnTo>
                    <a:pt x="73492" y="52238"/>
                  </a:lnTo>
                  <a:lnTo>
                    <a:pt x="73043" y="52088"/>
                  </a:lnTo>
                  <a:lnTo>
                    <a:pt x="72295" y="51938"/>
                  </a:lnTo>
                  <a:lnTo>
                    <a:pt x="71397" y="52088"/>
                  </a:lnTo>
                  <a:lnTo>
                    <a:pt x="71097" y="52388"/>
                  </a:lnTo>
                  <a:lnTo>
                    <a:pt x="70648" y="52687"/>
                  </a:lnTo>
                  <a:lnTo>
                    <a:pt x="70499" y="52986"/>
                  </a:lnTo>
                  <a:lnTo>
                    <a:pt x="70199" y="53286"/>
                  </a:lnTo>
                  <a:lnTo>
                    <a:pt x="70049" y="54184"/>
                  </a:lnTo>
                  <a:lnTo>
                    <a:pt x="70199" y="55082"/>
                  </a:lnTo>
                  <a:lnTo>
                    <a:pt x="70499" y="55381"/>
                  </a:lnTo>
                  <a:lnTo>
                    <a:pt x="70798" y="55680"/>
                  </a:lnTo>
                  <a:lnTo>
                    <a:pt x="71247" y="56129"/>
                  </a:lnTo>
                  <a:lnTo>
                    <a:pt x="71846" y="56279"/>
                  </a:lnTo>
                  <a:lnTo>
                    <a:pt x="72444" y="56429"/>
                  </a:lnTo>
                  <a:lnTo>
                    <a:pt x="73043" y="56279"/>
                  </a:lnTo>
                  <a:lnTo>
                    <a:pt x="75139" y="59722"/>
                  </a:lnTo>
                  <a:lnTo>
                    <a:pt x="72444" y="61668"/>
                  </a:lnTo>
                  <a:lnTo>
                    <a:pt x="69750" y="63763"/>
                  </a:lnTo>
                  <a:lnTo>
                    <a:pt x="56728" y="54184"/>
                  </a:lnTo>
                  <a:lnTo>
                    <a:pt x="58824" y="52088"/>
                  </a:lnTo>
                  <a:lnTo>
                    <a:pt x="61218" y="50142"/>
                  </a:lnTo>
                  <a:lnTo>
                    <a:pt x="63613" y="48346"/>
                  </a:lnTo>
                  <a:lnTo>
                    <a:pt x="66008" y="46550"/>
                  </a:lnTo>
                  <a:lnTo>
                    <a:pt x="71247" y="51190"/>
                  </a:lnTo>
                  <a:lnTo>
                    <a:pt x="71247" y="51190"/>
                  </a:lnTo>
                  <a:lnTo>
                    <a:pt x="69151" y="44754"/>
                  </a:lnTo>
                  <a:lnTo>
                    <a:pt x="73342" y="42359"/>
                  </a:lnTo>
                  <a:lnTo>
                    <a:pt x="77683" y="40264"/>
                  </a:lnTo>
                  <a:lnTo>
                    <a:pt x="82323" y="38617"/>
                  </a:lnTo>
                  <a:lnTo>
                    <a:pt x="86963" y="37120"/>
                  </a:lnTo>
                  <a:lnTo>
                    <a:pt x="90406" y="43257"/>
                  </a:lnTo>
                  <a:lnTo>
                    <a:pt x="90555" y="36372"/>
                  </a:lnTo>
                  <a:lnTo>
                    <a:pt x="94447" y="35624"/>
                  </a:lnTo>
                  <a:lnTo>
                    <a:pt x="98488" y="35174"/>
                  </a:lnTo>
                  <a:close/>
                  <a:moveTo>
                    <a:pt x="56878" y="38467"/>
                  </a:moveTo>
                  <a:lnTo>
                    <a:pt x="65260" y="45951"/>
                  </a:lnTo>
                  <a:lnTo>
                    <a:pt x="62865" y="47747"/>
                  </a:lnTo>
                  <a:lnTo>
                    <a:pt x="60470" y="49544"/>
                  </a:lnTo>
                  <a:lnTo>
                    <a:pt x="58075" y="51489"/>
                  </a:lnTo>
                  <a:lnTo>
                    <a:pt x="55830" y="53585"/>
                  </a:lnTo>
                  <a:lnTo>
                    <a:pt x="48196" y="47897"/>
                  </a:lnTo>
                  <a:lnTo>
                    <a:pt x="47298" y="48646"/>
                  </a:lnTo>
                  <a:lnTo>
                    <a:pt x="53136" y="56279"/>
                  </a:lnTo>
                  <a:lnTo>
                    <a:pt x="51040" y="58524"/>
                  </a:lnTo>
                  <a:lnTo>
                    <a:pt x="49244" y="60770"/>
                  </a:lnTo>
                  <a:lnTo>
                    <a:pt x="47448" y="63164"/>
                  </a:lnTo>
                  <a:lnTo>
                    <a:pt x="45802" y="65559"/>
                  </a:lnTo>
                  <a:lnTo>
                    <a:pt x="38018" y="57477"/>
                  </a:lnTo>
                  <a:lnTo>
                    <a:pt x="40114" y="54782"/>
                  </a:lnTo>
                  <a:lnTo>
                    <a:pt x="42209" y="52238"/>
                  </a:lnTo>
                  <a:lnTo>
                    <a:pt x="44454" y="49693"/>
                  </a:lnTo>
                  <a:lnTo>
                    <a:pt x="46700" y="47298"/>
                  </a:lnTo>
                  <a:lnTo>
                    <a:pt x="49094" y="44904"/>
                  </a:lnTo>
                  <a:lnTo>
                    <a:pt x="51639" y="42658"/>
                  </a:lnTo>
                  <a:lnTo>
                    <a:pt x="54184" y="40563"/>
                  </a:lnTo>
                  <a:lnTo>
                    <a:pt x="56878" y="38467"/>
                  </a:lnTo>
                  <a:close/>
                  <a:moveTo>
                    <a:pt x="152522" y="38617"/>
                  </a:moveTo>
                  <a:lnTo>
                    <a:pt x="155216" y="40563"/>
                  </a:lnTo>
                  <a:lnTo>
                    <a:pt x="157761" y="42658"/>
                  </a:lnTo>
                  <a:lnTo>
                    <a:pt x="160306" y="44904"/>
                  </a:lnTo>
                  <a:lnTo>
                    <a:pt x="162700" y="47298"/>
                  </a:lnTo>
                  <a:lnTo>
                    <a:pt x="164946" y="49693"/>
                  </a:lnTo>
                  <a:lnTo>
                    <a:pt x="167191" y="52238"/>
                  </a:lnTo>
                  <a:lnTo>
                    <a:pt x="169286" y="54932"/>
                  </a:lnTo>
                  <a:lnTo>
                    <a:pt x="171382" y="57626"/>
                  </a:lnTo>
                  <a:lnTo>
                    <a:pt x="163748" y="65559"/>
                  </a:lnTo>
                  <a:lnTo>
                    <a:pt x="161802" y="62865"/>
                  </a:lnTo>
                  <a:lnTo>
                    <a:pt x="159707" y="60320"/>
                  </a:lnTo>
                  <a:lnTo>
                    <a:pt x="157611" y="57776"/>
                  </a:lnTo>
                  <a:lnTo>
                    <a:pt x="155366" y="55381"/>
                  </a:lnTo>
                  <a:lnTo>
                    <a:pt x="161054" y="47897"/>
                  </a:lnTo>
                  <a:lnTo>
                    <a:pt x="160156" y="46999"/>
                  </a:lnTo>
                  <a:lnTo>
                    <a:pt x="152672" y="52687"/>
                  </a:lnTo>
                  <a:lnTo>
                    <a:pt x="150576" y="50891"/>
                  </a:lnTo>
                  <a:lnTo>
                    <a:pt x="148481" y="49095"/>
                  </a:lnTo>
                  <a:lnTo>
                    <a:pt x="146385" y="47448"/>
                  </a:lnTo>
                  <a:lnTo>
                    <a:pt x="144140" y="45951"/>
                  </a:lnTo>
                  <a:lnTo>
                    <a:pt x="152522" y="38617"/>
                  </a:lnTo>
                  <a:close/>
                  <a:moveTo>
                    <a:pt x="117048" y="54184"/>
                  </a:moveTo>
                  <a:lnTo>
                    <a:pt x="120940" y="55231"/>
                  </a:lnTo>
                  <a:lnTo>
                    <a:pt x="124682" y="56579"/>
                  </a:lnTo>
                  <a:lnTo>
                    <a:pt x="128424" y="58375"/>
                  </a:lnTo>
                  <a:lnTo>
                    <a:pt x="131867" y="60320"/>
                  </a:lnTo>
                  <a:lnTo>
                    <a:pt x="128274" y="66158"/>
                  </a:lnTo>
                  <a:lnTo>
                    <a:pt x="125281" y="64511"/>
                  </a:lnTo>
                  <a:lnTo>
                    <a:pt x="122287" y="63015"/>
                  </a:lnTo>
                  <a:lnTo>
                    <a:pt x="118994" y="61817"/>
                  </a:lnTo>
                  <a:lnTo>
                    <a:pt x="115701" y="60919"/>
                  </a:lnTo>
                  <a:lnTo>
                    <a:pt x="117048" y="54184"/>
                  </a:lnTo>
                  <a:close/>
                  <a:moveTo>
                    <a:pt x="92052" y="54184"/>
                  </a:moveTo>
                  <a:lnTo>
                    <a:pt x="93998" y="60770"/>
                  </a:lnTo>
                  <a:lnTo>
                    <a:pt x="90406" y="61817"/>
                  </a:lnTo>
                  <a:lnTo>
                    <a:pt x="86813" y="63164"/>
                  </a:lnTo>
                  <a:lnTo>
                    <a:pt x="83521" y="64811"/>
                  </a:lnTo>
                  <a:lnTo>
                    <a:pt x="80228" y="66757"/>
                  </a:lnTo>
                  <a:lnTo>
                    <a:pt x="76785" y="60770"/>
                  </a:lnTo>
                  <a:lnTo>
                    <a:pt x="80377" y="58674"/>
                  </a:lnTo>
                  <a:lnTo>
                    <a:pt x="84119" y="56878"/>
                  </a:lnTo>
                  <a:lnTo>
                    <a:pt x="88011" y="55381"/>
                  </a:lnTo>
                  <a:lnTo>
                    <a:pt x="92052" y="54184"/>
                  </a:lnTo>
                  <a:close/>
                  <a:moveTo>
                    <a:pt x="132615" y="60770"/>
                  </a:moveTo>
                  <a:lnTo>
                    <a:pt x="135160" y="62416"/>
                  </a:lnTo>
                  <a:lnTo>
                    <a:pt x="137405" y="64212"/>
                  </a:lnTo>
                  <a:lnTo>
                    <a:pt x="131717" y="68553"/>
                  </a:lnTo>
                  <a:lnTo>
                    <a:pt x="129172" y="66607"/>
                  </a:lnTo>
                  <a:lnTo>
                    <a:pt x="132615" y="60770"/>
                  </a:lnTo>
                  <a:close/>
                  <a:moveTo>
                    <a:pt x="37569" y="58375"/>
                  </a:moveTo>
                  <a:lnTo>
                    <a:pt x="38168" y="59123"/>
                  </a:lnTo>
                  <a:lnTo>
                    <a:pt x="37420" y="60320"/>
                  </a:lnTo>
                  <a:lnTo>
                    <a:pt x="36971" y="61219"/>
                  </a:lnTo>
                  <a:lnTo>
                    <a:pt x="36671" y="62117"/>
                  </a:lnTo>
                  <a:lnTo>
                    <a:pt x="37719" y="60470"/>
                  </a:lnTo>
                  <a:lnTo>
                    <a:pt x="38467" y="59273"/>
                  </a:lnTo>
                  <a:lnTo>
                    <a:pt x="39066" y="60021"/>
                  </a:lnTo>
                  <a:lnTo>
                    <a:pt x="38318" y="61219"/>
                  </a:lnTo>
                  <a:lnTo>
                    <a:pt x="37869" y="62117"/>
                  </a:lnTo>
                  <a:lnTo>
                    <a:pt x="37569" y="63015"/>
                  </a:lnTo>
                  <a:lnTo>
                    <a:pt x="37569" y="63015"/>
                  </a:lnTo>
                  <a:lnTo>
                    <a:pt x="38168" y="62266"/>
                  </a:lnTo>
                  <a:lnTo>
                    <a:pt x="38617" y="61368"/>
                  </a:lnTo>
                  <a:lnTo>
                    <a:pt x="39216" y="60171"/>
                  </a:lnTo>
                  <a:lnTo>
                    <a:pt x="39814" y="60770"/>
                  </a:lnTo>
                  <a:lnTo>
                    <a:pt x="39066" y="62117"/>
                  </a:lnTo>
                  <a:lnTo>
                    <a:pt x="38916" y="62715"/>
                  </a:lnTo>
                  <a:lnTo>
                    <a:pt x="38617" y="63314"/>
                  </a:lnTo>
                  <a:lnTo>
                    <a:pt x="38767" y="63464"/>
                  </a:lnTo>
                  <a:lnTo>
                    <a:pt x="39665" y="61967"/>
                  </a:lnTo>
                  <a:lnTo>
                    <a:pt x="40114" y="61069"/>
                  </a:lnTo>
                  <a:lnTo>
                    <a:pt x="40862" y="61967"/>
                  </a:lnTo>
                  <a:lnTo>
                    <a:pt x="40413" y="62865"/>
                  </a:lnTo>
                  <a:lnTo>
                    <a:pt x="39964" y="63613"/>
                  </a:lnTo>
                  <a:lnTo>
                    <a:pt x="39665" y="64511"/>
                  </a:lnTo>
                  <a:lnTo>
                    <a:pt x="39814" y="64511"/>
                  </a:lnTo>
                  <a:lnTo>
                    <a:pt x="40263" y="63763"/>
                  </a:lnTo>
                  <a:lnTo>
                    <a:pt x="40563" y="63015"/>
                  </a:lnTo>
                  <a:lnTo>
                    <a:pt x="41162" y="62117"/>
                  </a:lnTo>
                  <a:lnTo>
                    <a:pt x="41760" y="62865"/>
                  </a:lnTo>
                  <a:lnTo>
                    <a:pt x="41311" y="63613"/>
                  </a:lnTo>
                  <a:lnTo>
                    <a:pt x="40862" y="64362"/>
                  </a:lnTo>
                  <a:lnTo>
                    <a:pt x="40563" y="65110"/>
                  </a:lnTo>
                  <a:lnTo>
                    <a:pt x="40713" y="65110"/>
                  </a:lnTo>
                  <a:lnTo>
                    <a:pt x="41760" y="63314"/>
                  </a:lnTo>
                  <a:lnTo>
                    <a:pt x="41910" y="63015"/>
                  </a:lnTo>
                  <a:lnTo>
                    <a:pt x="42509" y="63613"/>
                  </a:lnTo>
                  <a:lnTo>
                    <a:pt x="42209" y="64062"/>
                  </a:lnTo>
                  <a:lnTo>
                    <a:pt x="41611" y="65559"/>
                  </a:lnTo>
                  <a:lnTo>
                    <a:pt x="41760" y="65559"/>
                  </a:lnTo>
                  <a:lnTo>
                    <a:pt x="42359" y="64212"/>
                  </a:lnTo>
                  <a:lnTo>
                    <a:pt x="42658" y="63763"/>
                  </a:lnTo>
                  <a:lnTo>
                    <a:pt x="43257" y="64362"/>
                  </a:lnTo>
                  <a:lnTo>
                    <a:pt x="42958" y="64961"/>
                  </a:lnTo>
                  <a:lnTo>
                    <a:pt x="42509" y="66008"/>
                  </a:lnTo>
                  <a:lnTo>
                    <a:pt x="43107" y="65410"/>
                  </a:lnTo>
                  <a:lnTo>
                    <a:pt x="43407" y="64511"/>
                  </a:lnTo>
                  <a:lnTo>
                    <a:pt x="44005" y="65110"/>
                  </a:lnTo>
                  <a:lnTo>
                    <a:pt x="43856" y="65410"/>
                  </a:lnTo>
                  <a:lnTo>
                    <a:pt x="43556" y="66008"/>
                  </a:lnTo>
                  <a:lnTo>
                    <a:pt x="43407" y="66457"/>
                  </a:lnTo>
                  <a:lnTo>
                    <a:pt x="43556" y="66607"/>
                  </a:lnTo>
                  <a:lnTo>
                    <a:pt x="44005" y="65559"/>
                  </a:lnTo>
                  <a:lnTo>
                    <a:pt x="44155" y="65410"/>
                  </a:lnTo>
                  <a:lnTo>
                    <a:pt x="44754" y="65859"/>
                  </a:lnTo>
                  <a:lnTo>
                    <a:pt x="44155" y="67056"/>
                  </a:lnTo>
                  <a:lnTo>
                    <a:pt x="44305" y="67206"/>
                  </a:lnTo>
                  <a:lnTo>
                    <a:pt x="44904" y="66158"/>
                  </a:lnTo>
                  <a:lnTo>
                    <a:pt x="45203" y="66457"/>
                  </a:lnTo>
                  <a:lnTo>
                    <a:pt x="45353" y="66607"/>
                  </a:lnTo>
                  <a:lnTo>
                    <a:pt x="45203" y="66757"/>
                  </a:lnTo>
                  <a:lnTo>
                    <a:pt x="45053" y="67206"/>
                  </a:lnTo>
                  <a:lnTo>
                    <a:pt x="45053" y="67655"/>
                  </a:lnTo>
                  <a:lnTo>
                    <a:pt x="45053" y="67804"/>
                  </a:lnTo>
                  <a:lnTo>
                    <a:pt x="45203" y="67804"/>
                  </a:lnTo>
                  <a:lnTo>
                    <a:pt x="45502" y="66906"/>
                  </a:lnTo>
                  <a:lnTo>
                    <a:pt x="45502" y="66757"/>
                  </a:lnTo>
                  <a:lnTo>
                    <a:pt x="45951" y="67206"/>
                  </a:lnTo>
                  <a:lnTo>
                    <a:pt x="46101" y="67355"/>
                  </a:lnTo>
                  <a:lnTo>
                    <a:pt x="45802" y="68104"/>
                  </a:lnTo>
                  <a:lnTo>
                    <a:pt x="45951" y="68104"/>
                  </a:lnTo>
                  <a:lnTo>
                    <a:pt x="46251" y="67505"/>
                  </a:lnTo>
                  <a:lnTo>
                    <a:pt x="46849" y="68104"/>
                  </a:lnTo>
                  <a:lnTo>
                    <a:pt x="46700" y="68104"/>
                  </a:lnTo>
                  <a:lnTo>
                    <a:pt x="46700" y="68702"/>
                  </a:lnTo>
                  <a:lnTo>
                    <a:pt x="45203" y="68253"/>
                  </a:lnTo>
                  <a:lnTo>
                    <a:pt x="44155" y="68104"/>
                  </a:lnTo>
                  <a:lnTo>
                    <a:pt x="33378" y="64961"/>
                  </a:lnTo>
                  <a:lnTo>
                    <a:pt x="35534" y="61368"/>
                  </a:lnTo>
                  <a:lnTo>
                    <a:pt x="35623" y="61368"/>
                  </a:lnTo>
                  <a:lnTo>
                    <a:pt x="36971" y="59422"/>
                  </a:lnTo>
                  <a:lnTo>
                    <a:pt x="37569" y="58375"/>
                  </a:lnTo>
                  <a:close/>
                  <a:moveTo>
                    <a:pt x="171831" y="58375"/>
                  </a:moveTo>
                  <a:lnTo>
                    <a:pt x="172579" y="59422"/>
                  </a:lnTo>
                  <a:lnTo>
                    <a:pt x="173777" y="61368"/>
                  </a:lnTo>
                  <a:lnTo>
                    <a:pt x="173926" y="61368"/>
                  </a:lnTo>
                  <a:lnTo>
                    <a:pt x="176022" y="64961"/>
                  </a:lnTo>
                  <a:lnTo>
                    <a:pt x="165245" y="68104"/>
                  </a:lnTo>
                  <a:lnTo>
                    <a:pt x="164197" y="68403"/>
                  </a:lnTo>
                  <a:lnTo>
                    <a:pt x="162850" y="68702"/>
                  </a:lnTo>
                  <a:lnTo>
                    <a:pt x="162700" y="68104"/>
                  </a:lnTo>
                  <a:lnTo>
                    <a:pt x="163149" y="67505"/>
                  </a:lnTo>
                  <a:lnTo>
                    <a:pt x="163449" y="68104"/>
                  </a:lnTo>
                  <a:lnTo>
                    <a:pt x="163598" y="68104"/>
                  </a:lnTo>
                  <a:lnTo>
                    <a:pt x="163449" y="67355"/>
                  </a:lnTo>
                  <a:lnTo>
                    <a:pt x="163449" y="67206"/>
                  </a:lnTo>
                  <a:lnTo>
                    <a:pt x="163898" y="66757"/>
                  </a:lnTo>
                  <a:lnTo>
                    <a:pt x="163898" y="66906"/>
                  </a:lnTo>
                  <a:lnTo>
                    <a:pt x="164347" y="67804"/>
                  </a:lnTo>
                  <a:lnTo>
                    <a:pt x="164497" y="67655"/>
                  </a:lnTo>
                  <a:lnTo>
                    <a:pt x="164347" y="67206"/>
                  </a:lnTo>
                  <a:lnTo>
                    <a:pt x="164197" y="66757"/>
                  </a:lnTo>
                  <a:lnTo>
                    <a:pt x="164047" y="66607"/>
                  </a:lnTo>
                  <a:lnTo>
                    <a:pt x="164197" y="66457"/>
                  </a:lnTo>
                  <a:lnTo>
                    <a:pt x="164497" y="66158"/>
                  </a:lnTo>
                  <a:lnTo>
                    <a:pt x="165095" y="67206"/>
                  </a:lnTo>
                  <a:lnTo>
                    <a:pt x="165245" y="67206"/>
                  </a:lnTo>
                  <a:lnTo>
                    <a:pt x="165245" y="67056"/>
                  </a:lnTo>
                  <a:lnTo>
                    <a:pt x="164796" y="65859"/>
                  </a:lnTo>
                  <a:lnTo>
                    <a:pt x="165245" y="65410"/>
                  </a:lnTo>
                  <a:lnTo>
                    <a:pt x="165395" y="65559"/>
                  </a:lnTo>
                  <a:lnTo>
                    <a:pt x="165993" y="66607"/>
                  </a:lnTo>
                  <a:lnTo>
                    <a:pt x="165993" y="66457"/>
                  </a:lnTo>
                  <a:lnTo>
                    <a:pt x="165844" y="66008"/>
                  </a:lnTo>
                  <a:lnTo>
                    <a:pt x="165544" y="65410"/>
                  </a:lnTo>
                  <a:lnTo>
                    <a:pt x="165395" y="65110"/>
                  </a:lnTo>
                  <a:lnTo>
                    <a:pt x="165993" y="64511"/>
                  </a:lnTo>
                  <a:lnTo>
                    <a:pt x="166442" y="65410"/>
                  </a:lnTo>
                  <a:lnTo>
                    <a:pt x="166891" y="66008"/>
                  </a:lnTo>
                  <a:lnTo>
                    <a:pt x="167041" y="66008"/>
                  </a:lnTo>
                  <a:lnTo>
                    <a:pt x="166442" y="64961"/>
                  </a:lnTo>
                  <a:lnTo>
                    <a:pt x="166143" y="64362"/>
                  </a:lnTo>
                  <a:lnTo>
                    <a:pt x="166742" y="63763"/>
                  </a:lnTo>
                  <a:lnTo>
                    <a:pt x="167041" y="64212"/>
                  </a:lnTo>
                  <a:lnTo>
                    <a:pt x="167640" y="65559"/>
                  </a:lnTo>
                  <a:lnTo>
                    <a:pt x="167789" y="65559"/>
                  </a:lnTo>
                  <a:lnTo>
                    <a:pt x="167191" y="64062"/>
                  </a:lnTo>
                  <a:lnTo>
                    <a:pt x="166891" y="63613"/>
                  </a:lnTo>
                  <a:lnTo>
                    <a:pt x="167490" y="63015"/>
                  </a:lnTo>
                  <a:lnTo>
                    <a:pt x="167789" y="63314"/>
                  </a:lnTo>
                  <a:lnTo>
                    <a:pt x="168687" y="65110"/>
                  </a:lnTo>
                  <a:lnTo>
                    <a:pt x="168837" y="65110"/>
                  </a:lnTo>
                  <a:lnTo>
                    <a:pt x="168538" y="64362"/>
                  </a:lnTo>
                  <a:lnTo>
                    <a:pt x="168238" y="63613"/>
                  </a:lnTo>
                  <a:lnTo>
                    <a:pt x="167640" y="62865"/>
                  </a:lnTo>
                  <a:lnTo>
                    <a:pt x="168388" y="62117"/>
                  </a:lnTo>
                  <a:lnTo>
                    <a:pt x="168837" y="63015"/>
                  </a:lnTo>
                  <a:lnTo>
                    <a:pt x="169286" y="63763"/>
                  </a:lnTo>
                  <a:lnTo>
                    <a:pt x="169735" y="64511"/>
                  </a:lnTo>
                  <a:lnTo>
                    <a:pt x="169436" y="63613"/>
                  </a:lnTo>
                  <a:lnTo>
                    <a:pt x="168987" y="62865"/>
                  </a:lnTo>
                  <a:lnTo>
                    <a:pt x="168538" y="61967"/>
                  </a:lnTo>
                  <a:lnTo>
                    <a:pt x="169436" y="61069"/>
                  </a:lnTo>
                  <a:lnTo>
                    <a:pt x="169885" y="61967"/>
                  </a:lnTo>
                  <a:lnTo>
                    <a:pt x="170633" y="63464"/>
                  </a:lnTo>
                  <a:lnTo>
                    <a:pt x="170783" y="63464"/>
                  </a:lnTo>
                  <a:lnTo>
                    <a:pt x="170783" y="63314"/>
                  </a:lnTo>
                  <a:lnTo>
                    <a:pt x="170633" y="62715"/>
                  </a:lnTo>
                  <a:lnTo>
                    <a:pt x="170334" y="62117"/>
                  </a:lnTo>
                  <a:lnTo>
                    <a:pt x="169586" y="60770"/>
                  </a:lnTo>
                  <a:lnTo>
                    <a:pt x="170184" y="60171"/>
                  </a:lnTo>
                  <a:lnTo>
                    <a:pt x="170783" y="61368"/>
                  </a:lnTo>
                  <a:lnTo>
                    <a:pt x="171232" y="62266"/>
                  </a:lnTo>
                  <a:lnTo>
                    <a:pt x="171831" y="63015"/>
                  </a:lnTo>
                  <a:lnTo>
                    <a:pt x="171531" y="62117"/>
                  </a:lnTo>
                  <a:lnTo>
                    <a:pt x="171082" y="61219"/>
                  </a:lnTo>
                  <a:lnTo>
                    <a:pt x="170334" y="60021"/>
                  </a:lnTo>
                  <a:lnTo>
                    <a:pt x="171082" y="59273"/>
                  </a:lnTo>
                  <a:lnTo>
                    <a:pt x="171681" y="60470"/>
                  </a:lnTo>
                  <a:lnTo>
                    <a:pt x="172729" y="62117"/>
                  </a:lnTo>
                  <a:lnTo>
                    <a:pt x="172878" y="62117"/>
                  </a:lnTo>
                  <a:lnTo>
                    <a:pt x="172429" y="61219"/>
                  </a:lnTo>
                  <a:lnTo>
                    <a:pt x="171980" y="60320"/>
                  </a:lnTo>
                  <a:lnTo>
                    <a:pt x="171232" y="59123"/>
                  </a:lnTo>
                  <a:lnTo>
                    <a:pt x="171831" y="58375"/>
                  </a:lnTo>
                  <a:close/>
                  <a:moveTo>
                    <a:pt x="46999" y="68253"/>
                  </a:moveTo>
                  <a:lnTo>
                    <a:pt x="47747" y="69002"/>
                  </a:lnTo>
                  <a:lnTo>
                    <a:pt x="47747" y="69002"/>
                  </a:lnTo>
                  <a:lnTo>
                    <a:pt x="46849" y="68852"/>
                  </a:lnTo>
                  <a:lnTo>
                    <a:pt x="46999" y="68253"/>
                  </a:lnTo>
                  <a:close/>
                  <a:moveTo>
                    <a:pt x="162401" y="68253"/>
                  </a:moveTo>
                  <a:lnTo>
                    <a:pt x="162700" y="68852"/>
                  </a:lnTo>
                  <a:lnTo>
                    <a:pt x="161653" y="69002"/>
                  </a:lnTo>
                  <a:lnTo>
                    <a:pt x="161653" y="69002"/>
                  </a:lnTo>
                  <a:lnTo>
                    <a:pt x="162401" y="68253"/>
                  </a:lnTo>
                  <a:close/>
                  <a:moveTo>
                    <a:pt x="76037" y="61219"/>
                  </a:moveTo>
                  <a:lnTo>
                    <a:pt x="79479" y="67206"/>
                  </a:lnTo>
                  <a:lnTo>
                    <a:pt x="76935" y="69002"/>
                  </a:lnTo>
                  <a:lnTo>
                    <a:pt x="71247" y="64811"/>
                  </a:lnTo>
                  <a:lnTo>
                    <a:pt x="73492" y="63015"/>
                  </a:lnTo>
                  <a:lnTo>
                    <a:pt x="76037" y="61219"/>
                  </a:lnTo>
                  <a:close/>
                  <a:moveTo>
                    <a:pt x="114354" y="62117"/>
                  </a:moveTo>
                  <a:lnTo>
                    <a:pt x="116599" y="62566"/>
                  </a:lnTo>
                  <a:lnTo>
                    <a:pt x="118695" y="63314"/>
                  </a:lnTo>
                  <a:lnTo>
                    <a:pt x="120790" y="64062"/>
                  </a:lnTo>
                  <a:lnTo>
                    <a:pt x="122886" y="64961"/>
                  </a:lnTo>
                  <a:lnTo>
                    <a:pt x="124832" y="65859"/>
                  </a:lnTo>
                  <a:lnTo>
                    <a:pt x="126778" y="67056"/>
                  </a:lnTo>
                  <a:lnTo>
                    <a:pt x="128723" y="68104"/>
                  </a:lnTo>
                  <a:lnTo>
                    <a:pt x="130520" y="69451"/>
                  </a:lnTo>
                  <a:lnTo>
                    <a:pt x="117048" y="79629"/>
                  </a:lnTo>
                  <a:lnTo>
                    <a:pt x="114354" y="62117"/>
                  </a:lnTo>
                  <a:close/>
                  <a:moveTo>
                    <a:pt x="64511" y="71546"/>
                  </a:moveTo>
                  <a:lnTo>
                    <a:pt x="68852" y="77234"/>
                  </a:lnTo>
                  <a:lnTo>
                    <a:pt x="67056" y="79779"/>
                  </a:lnTo>
                  <a:lnTo>
                    <a:pt x="61218" y="76186"/>
                  </a:lnTo>
                  <a:lnTo>
                    <a:pt x="62865" y="73792"/>
                  </a:lnTo>
                  <a:lnTo>
                    <a:pt x="64511" y="71546"/>
                  </a:lnTo>
                  <a:close/>
                  <a:moveTo>
                    <a:pt x="94896" y="62117"/>
                  </a:moveTo>
                  <a:lnTo>
                    <a:pt x="92352" y="80377"/>
                  </a:lnTo>
                  <a:lnTo>
                    <a:pt x="78132" y="69900"/>
                  </a:lnTo>
                  <a:lnTo>
                    <a:pt x="80078" y="68553"/>
                  </a:lnTo>
                  <a:lnTo>
                    <a:pt x="81874" y="67355"/>
                  </a:lnTo>
                  <a:lnTo>
                    <a:pt x="83970" y="66158"/>
                  </a:lnTo>
                  <a:lnTo>
                    <a:pt x="86065" y="65110"/>
                  </a:lnTo>
                  <a:lnTo>
                    <a:pt x="88161" y="64212"/>
                  </a:lnTo>
                  <a:lnTo>
                    <a:pt x="90256" y="63464"/>
                  </a:lnTo>
                  <a:lnTo>
                    <a:pt x="92501" y="62715"/>
                  </a:lnTo>
                  <a:lnTo>
                    <a:pt x="94896" y="62117"/>
                  </a:lnTo>
                  <a:close/>
                  <a:moveTo>
                    <a:pt x="144140" y="70648"/>
                  </a:moveTo>
                  <a:lnTo>
                    <a:pt x="146535" y="73792"/>
                  </a:lnTo>
                  <a:lnTo>
                    <a:pt x="148780" y="77084"/>
                  </a:lnTo>
                  <a:lnTo>
                    <a:pt x="143093" y="80826"/>
                  </a:lnTo>
                  <a:lnTo>
                    <a:pt x="141596" y="78581"/>
                  </a:lnTo>
                  <a:lnTo>
                    <a:pt x="139949" y="76336"/>
                  </a:lnTo>
                  <a:lnTo>
                    <a:pt x="144140" y="70648"/>
                  </a:lnTo>
                  <a:close/>
                  <a:moveTo>
                    <a:pt x="32929" y="65859"/>
                  </a:moveTo>
                  <a:lnTo>
                    <a:pt x="43706" y="68852"/>
                  </a:lnTo>
                  <a:lnTo>
                    <a:pt x="41311" y="73193"/>
                  </a:lnTo>
                  <a:lnTo>
                    <a:pt x="39365" y="77534"/>
                  </a:lnTo>
                  <a:lnTo>
                    <a:pt x="37569" y="82024"/>
                  </a:lnTo>
                  <a:lnTo>
                    <a:pt x="36222" y="86664"/>
                  </a:lnTo>
                  <a:lnTo>
                    <a:pt x="26343" y="81575"/>
                  </a:lnTo>
                  <a:lnTo>
                    <a:pt x="26643" y="80527"/>
                  </a:lnTo>
                  <a:lnTo>
                    <a:pt x="27990" y="76635"/>
                  </a:lnTo>
                  <a:lnTo>
                    <a:pt x="29487" y="73043"/>
                  </a:lnTo>
                  <a:lnTo>
                    <a:pt x="31133" y="69301"/>
                  </a:lnTo>
                  <a:lnTo>
                    <a:pt x="32929" y="65859"/>
                  </a:lnTo>
                  <a:close/>
                  <a:moveTo>
                    <a:pt x="176471" y="65859"/>
                  </a:moveTo>
                  <a:lnTo>
                    <a:pt x="178417" y="69601"/>
                  </a:lnTo>
                  <a:lnTo>
                    <a:pt x="180213" y="73492"/>
                  </a:lnTo>
                  <a:lnTo>
                    <a:pt x="181710" y="77534"/>
                  </a:lnTo>
                  <a:lnTo>
                    <a:pt x="183057" y="81575"/>
                  </a:lnTo>
                  <a:lnTo>
                    <a:pt x="173178" y="86814"/>
                  </a:lnTo>
                  <a:lnTo>
                    <a:pt x="171831" y="82024"/>
                  </a:lnTo>
                  <a:lnTo>
                    <a:pt x="170035" y="77534"/>
                  </a:lnTo>
                  <a:lnTo>
                    <a:pt x="168089" y="73193"/>
                  </a:lnTo>
                  <a:lnTo>
                    <a:pt x="165694" y="68852"/>
                  </a:lnTo>
                  <a:lnTo>
                    <a:pt x="176471" y="65859"/>
                  </a:lnTo>
                  <a:close/>
                  <a:moveTo>
                    <a:pt x="38168" y="88909"/>
                  </a:moveTo>
                  <a:lnTo>
                    <a:pt x="39216" y="89358"/>
                  </a:lnTo>
                  <a:lnTo>
                    <a:pt x="38168" y="89358"/>
                  </a:lnTo>
                  <a:lnTo>
                    <a:pt x="38168" y="88909"/>
                  </a:lnTo>
                  <a:close/>
                  <a:moveTo>
                    <a:pt x="171232" y="88909"/>
                  </a:moveTo>
                  <a:lnTo>
                    <a:pt x="171232" y="89358"/>
                  </a:lnTo>
                  <a:lnTo>
                    <a:pt x="170334" y="89358"/>
                  </a:lnTo>
                  <a:lnTo>
                    <a:pt x="171232" y="88909"/>
                  </a:lnTo>
                  <a:close/>
                  <a:moveTo>
                    <a:pt x="26194" y="82623"/>
                  </a:moveTo>
                  <a:lnTo>
                    <a:pt x="26942" y="83072"/>
                  </a:lnTo>
                  <a:lnTo>
                    <a:pt x="26643" y="84568"/>
                  </a:lnTo>
                  <a:lnTo>
                    <a:pt x="26493" y="85466"/>
                  </a:lnTo>
                  <a:lnTo>
                    <a:pt x="26343" y="86365"/>
                  </a:lnTo>
                  <a:lnTo>
                    <a:pt x="26493" y="86365"/>
                  </a:lnTo>
                  <a:lnTo>
                    <a:pt x="26942" y="84419"/>
                  </a:lnTo>
                  <a:lnTo>
                    <a:pt x="27241" y="83221"/>
                  </a:lnTo>
                  <a:lnTo>
                    <a:pt x="27990" y="83670"/>
                  </a:lnTo>
                  <a:lnTo>
                    <a:pt x="27840" y="85017"/>
                  </a:lnTo>
                  <a:lnTo>
                    <a:pt x="27690" y="85916"/>
                  </a:lnTo>
                  <a:lnTo>
                    <a:pt x="27541" y="86814"/>
                  </a:lnTo>
                  <a:lnTo>
                    <a:pt x="27541" y="86963"/>
                  </a:lnTo>
                  <a:lnTo>
                    <a:pt x="27690" y="86963"/>
                  </a:lnTo>
                  <a:lnTo>
                    <a:pt x="27990" y="85916"/>
                  </a:lnTo>
                  <a:lnTo>
                    <a:pt x="28140" y="85017"/>
                  </a:lnTo>
                  <a:lnTo>
                    <a:pt x="28289" y="83670"/>
                  </a:lnTo>
                  <a:lnTo>
                    <a:pt x="29038" y="84119"/>
                  </a:lnTo>
                  <a:lnTo>
                    <a:pt x="28738" y="85466"/>
                  </a:lnTo>
                  <a:lnTo>
                    <a:pt x="28738" y="86215"/>
                  </a:lnTo>
                  <a:lnTo>
                    <a:pt x="28738" y="86963"/>
                  </a:lnTo>
                  <a:lnTo>
                    <a:pt x="28888" y="86963"/>
                  </a:lnTo>
                  <a:lnTo>
                    <a:pt x="29187" y="85167"/>
                  </a:lnTo>
                  <a:lnTo>
                    <a:pt x="29337" y="84269"/>
                  </a:lnTo>
                  <a:lnTo>
                    <a:pt x="30385" y="84868"/>
                  </a:lnTo>
                  <a:lnTo>
                    <a:pt x="30085" y="86215"/>
                  </a:lnTo>
                  <a:lnTo>
                    <a:pt x="30085" y="87562"/>
                  </a:lnTo>
                  <a:lnTo>
                    <a:pt x="30385" y="86814"/>
                  </a:lnTo>
                  <a:lnTo>
                    <a:pt x="30534" y="85766"/>
                  </a:lnTo>
                  <a:lnTo>
                    <a:pt x="30684" y="85017"/>
                  </a:lnTo>
                  <a:lnTo>
                    <a:pt x="31432" y="85317"/>
                  </a:lnTo>
                  <a:lnTo>
                    <a:pt x="31283" y="86365"/>
                  </a:lnTo>
                  <a:lnTo>
                    <a:pt x="31133" y="87113"/>
                  </a:lnTo>
                  <a:lnTo>
                    <a:pt x="31133" y="87861"/>
                  </a:lnTo>
                  <a:lnTo>
                    <a:pt x="31283" y="87861"/>
                  </a:lnTo>
                  <a:lnTo>
                    <a:pt x="31582" y="85916"/>
                  </a:lnTo>
                  <a:lnTo>
                    <a:pt x="31732" y="85466"/>
                  </a:lnTo>
                  <a:lnTo>
                    <a:pt x="32480" y="85916"/>
                  </a:lnTo>
                  <a:lnTo>
                    <a:pt x="32331" y="86215"/>
                  </a:lnTo>
                  <a:lnTo>
                    <a:pt x="32181" y="87113"/>
                  </a:lnTo>
                  <a:lnTo>
                    <a:pt x="32181" y="88011"/>
                  </a:lnTo>
                  <a:lnTo>
                    <a:pt x="32331" y="88011"/>
                  </a:lnTo>
                  <a:lnTo>
                    <a:pt x="32480" y="86814"/>
                  </a:lnTo>
                  <a:lnTo>
                    <a:pt x="32630" y="86065"/>
                  </a:lnTo>
                  <a:lnTo>
                    <a:pt x="33378" y="86365"/>
                  </a:lnTo>
                  <a:lnTo>
                    <a:pt x="33229" y="87263"/>
                  </a:lnTo>
                  <a:lnTo>
                    <a:pt x="33229" y="88161"/>
                  </a:lnTo>
                  <a:lnTo>
                    <a:pt x="33528" y="87412"/>
                  </a:lnTo>
                  <a:lnTo>
                    <a:pt x="33678" y="86514"/>
                  </a:lnTo>
                  <a:lnTo>
                    <a:pt x="34426" y="86814"/>
                  </a:lnTo>
                  <a:lnTo>
                    <a:pt x="34276" y="87263"/>
                  </a:lnTo>
                  <a:lnTo>
                    <a:pt x="34276" y="87712"/>
                  </a:lnTo>
                  <a:lnTo>
                    <a:pt x="34276" y="88310"/>
                  </a:lnTo>
                  <a:lnTo>
                    <a:pt x="34576" y="87263"/>
                  </a:lnTo>
                  <a:lnTo>
                    <a:pt x="34576" y="86963"/>
                  </a:lnTo>
                  <a:lnTo>
                    <a:pt x="35324" y="87263"/>
                  </a:lnTo>
                  <a:lnTo>
                    <a:pt x="35174" y="88610"/>
                  </a:lnTo>
                  <a:lnTo>
                    <a:pt x="35324" y="88759"/>
                  </a:lnTo>
                  <a:lnTo>
                    <a:pt x="35324" y="88610"/>
                  </a:lnTo>
                  <a:lnTo>
                    <a:pt x="35474" y="87412"/>
                  </a:lnTo>
                  <a:lnTo>
                    <a:pt x="35923" y="87712"/>
                  </a:lnTo>
                  <a:lnTo>
                    <a:pt x="36072" y="87712"/>
                  </a:lnTo>
                  <a:lnTo>
                    <a:pt x="36072" y="88011"/>
                  </a:lnTo>
                  <a:lnTo>
                    <a:pt x="36222" y="88909"/>
                  </a:lnTo>
                  <a:lnTo>
                    <a:pt x="36372" y="88161"/>
                  </a:lnTo>
                  <a:lnTo>
                    <a:pt x="36372" y="87861"/>
                  </a:lnTo>
                  <a:lnTo>
                    <a:pt x="36821" y="88161"/>
                  </a:lnTo>
                  <a:lnTo>
                    <a:pt x="36971" y="88310"/>
                  </a:lnTo>
                  <a:lnTo>
                    <a:pt x="37120" y="89059"/>
                  </a:lnTo>
                  <a:lnTo>
                    <a:pt x="37270" y="88310"/>
                  </a:lnTo>
                  <a:lnTo>
                    <a:pt x="38018" y="88759"/>
                  </a:lnTo>
                  <a:lnTo>
                    <a:pt x="38018" y="89358"/>
                  </a:lnTo>
                  <a:lnTo>
                    <a:pt x="36522" y="89508"/>
                  </a:lnTo>
                  <a:lnTo>
                    <a:pt x="35474" y="89508"/>
                  </a:lnTo>
                  <a:lnTo>
                    <a:pt x="24398" y="90107"/>
                  </a:lnTo>
                  <a:lnTo>
                    <a:pt x="24398" y="90107"/>
                  </a:lnTo>
                  <a:lnTo>
                    <a:pt x="25146" y="86065"/>
                  </a:lnTo>
                  <a:lnTo>
                    <a:pt x="25296" y="86065"/>
                  </a:lnTo>
                  <a:lnTo>
                    <a:pt x="25745" y="84269"/>
                  </a:lnTo>
                  <a:lnTo>
                    <a:pt x="26044" y="83521"/>
                  </a:lnTo>
                  <a:lnTo>
                    <a:pt x="26194" y="82623"/>
                  </a:lnTo>
                  <a:close/>
                  <a:moveTo>
                    <a:pt x="183356" y="82623"/>
                  </a:moveTo>
                  <a:lnTo>
                    <a:pt x="183506" y="83521"/>
                  </a:lnTo>
                  <a:lnTo>
                    <a:pt x="183655" y="84269"/>
                  </a:lnTo>
                  <a:lnTo>
                    <a:pt x="184104" y="86065"/>
                  </a:lnTo>
                  <a:lnTo>
                    <a:pt x="184254" y="86065"/>
                  </a:lnTo>
                  <a:lnTo>
                    <a:pt x="185002" y="90107"/>
                  </a:lnTo>
                  <a:lnTo>
                    <a:pt x="185002" y="90107"/>
                  </a:lnTo>
                  <a:lnTo>
                    <a:pt x="173926" y="89508"/>
                  </a:lnTo>
                  <a:lnTo>
                    <a:pt x="172878" y="89508"/>
                  </a:lnTo>
                  <a:lnTo>
                    <a:pt x="171382" y="89358"/>
                  </a:lnTo>
                  <a:lnTo>
                    <a:pt x="171531" y="88759"/>
                  </a:lnTo>
                  <a:lnTo>
                    <a:pt x="172130" y="88310"/>
                  </a:lnTo>
                  <a:lnTo>
                    <a:pt x="172280" y="89059"/>
                  </a:lnTo>
                  <a:lnTo>
                    <a:pt x="172429" y="89059"/>
                  </a:lnTo>
                  <a:lnTo>
                    <a:pt x="172429" y="88310"/>
                  </a:lnTo>
                  <a:lnTo>
                    <a:pt x="172579" y="88161"/>
                  </a:lnTo>
                  <a:lnTo>
                    <a:pt x="173028" y="87861"/>
                  </a:lnTo>
                  <a:lnTo>
                    <a:pt x="173028" y="88161"/>
                  </a:lnTo>
                  <a:lnTo>
                    <a:pt x="173178" y="88909"/>
                  </a:lnTo>
                  <a:lnTo>
                    <a:pt x="173178" y="89059"/>
                  </a:lnTo>
                  <a:lnTo>
                    <a:pt x="173328" y="88909"/>
                  </a:lnTo>
                  <a:lnTo>
                    <a:pt x="173328" y="88011"/>
                  </a:lnTo>
                  <a:lnTo>
                    <a:pt x="173328" y="87712"/>
                  </a:lnTo>
                  <a:lnTo>
                    <a:pt x="173477" y="87712"/>
                  </a:lnTo>
                  <a:lnTo>
                    <a:pt x="173926" y="87412"/>
                  </a:lnTo>
                  <a:lnTo>
                    <a:pt x="174076" y="88610"/>
                  </a:lnTo>
                  <a:lnTo>
                    <a:pt x="174226" y="88759"/>
                  </a:lnTo>
                  <a:lnTo>
                    <a:pt x="174226" y="88610"/>
                  </a:lnTo>
                  <a:lnTo>
                    <a:pt x="174226" y="87263"/>
                  </a:lnTo>
                  <a:lnTo>
                    <a:pt x="174824" y="86963"/>
                  </a:lnTo>
                  <a:lnTo>
                    <a:pt x="174824" y="87263"/>
                  </a:lnTo>
                  <a:lnTo>
                    <a:pt x="175124" y="88310"/>
                  </a:lnTo>
                  <a:lnTo>
                    <a:pt x="175273" y="87712"/>
                  </a:lnTo>
                  <a:lnTo>
                    <a:pt x="175124" y="87263"/>
                  </a:lnTo>
                  <a:lnTo>
                    <a:pt x="175124" y="86814"/>
                  </a:lnTo>
                  <a:lnTo>
                    <a:pt x="175722" y="86514"/>
                  </a:lnTo>
                  <a:lnTo>
                    <a:pt x="175872" y="87412"/>
                  </a:lnTo>
                  <a:lnTo>
                    <a:pt x="176171" y="88161"/>
                  </a:lnTo>
                  <a:lnTo>
                    <a:pt x="176171" y="87263"/>
                  </a:lnTo>
                  <a:lnTo>
                    <a:pt x="176022" y="86365"/>
                  </a:lnTo>
                  <a:lnTo>
                    <a:pt x="176770" y="86065"/>
                  </a:lnTo>
                  <a:lnTo>
                    <a:pt x="176920" y="86814"/>
                  </a:lnTo>
                  <a:lnTo>
                    <a:pt x="177069" y="88011"/>
                  </a:lnTo>
                  <a:lnTo>
                    <a:pt x="177219" y="88011"/>
                  </a:lnTo>
                  <a:lnTo>
                    <a:pt x="177219" y="87113"/>
                  </a:lnTo>
                  <a:lnTo>
                    <a:pt x="177069" y="86215"/>
                  </a:lnTo>
                  <a:lnTo>
                    <a:pt x="177069" y="85916"/>
                  </a:lnTo>
                  <a:lnTo>
                    <a:pt x="177668" y="85466"/>
                  </a:lnTo>
                  <a:lnTo>
                    <a:pt x="177818" y="85916"/>
                  </a:lnTo>
                  <a:lnTo>
                    <a:pt x="178267" y="87861"/>
                  </a:lnTo>
                  <a:lnTo>
                    <a:pt x="178267" y="87113"/>
                  </a:lnTo>
                  <a:lnTo>
                    <a:pt x="178117" y="86365"/>
                  </a:lnTo>
                  <a:lnTo>
                    <a:pt x="177968" y="85317"/>
                  </a:lnTo>
                  <a:lnTo>
                    <a:pt x="178716" y="85017"/>
                  </a:lnTo>
                  <a:lnTo>
                    <a:pt x="178866" y="85766"/>
                  </a:lnTo>
                  <a:lnTo>
                    <a:pt x="179015" y="86814"/>
                  </a:lnTo>
                  <a:lnTo>
                    <a:pt x="179315" y="87562"/>
                  </a:lnTo>
                  <a:lnTo>
                    <a:pt x="179315" y="86215"/>
                  </a:lnTo>
                  <a:lnTo>
                    <a:pt x="179015" y="84868"/>
                  </a:lnTo>
                  <a:lnTo>
                    <a:pt x="180063" y="84269"/>
                  </a:lnTo>
                  <a:lnTo>
                    <a:pt x="180362" y="85167"/>
                  </a:lnTo>
                  <a:lnTo>
                    <a:pt x="180512" y="86963"/>
                  </a:lnTo>
                  <a:lnTo>
                    <a:pt x="180662" y="86963"/>
                  </a:lnTo>
                  <a:lnTo>
                    <a:pt x="180662" y="86215"/>
                  </a:lnTo>
                  <a:lnTo>
                    <a:pt x="180662" y="85466"/>
                  </a:lnTo>
                  <a:lnTo>
                    <a:pt x="180362" y="84119"/>
                  </a:lnTo>
                  <a:lnTo>
                    <a:pt x="181111" y="83670"/>
                  </a:lnTo>
                  <a:lnTo>
                    <a:pt x="181410" y="85017"/>
                  </a:lnTo>
                  <a:lnTo>
                    <a:pt x="181560" y="85916"/>
                  </a:lnTo>
                  <a:lnTo>
                    <a:pt x="181859" y="86963"/>
                  </a:lnTo>
                  <a:lnTo>
                    <a:pt x="181859" y="86814"/>
                  </a:lnTo>
                  <a:lnTo>
                    <a:pt x="181859" y="85916"/>
                  </a:lnTo>
                  <a:lnTo>
                    <a:pt x="181710" y="85017"/>
                  </a:lnTo>
                  <a:lnTo>
                    <a:pt x="181410" y="83670"/>
                  </a:lnTo>
                  <a:lnTo>
                    <a:pt x="182308" y="83221"/>
                  </a:lnTo>
                  <a:lnTo>
                    <a:pt x="182458" y="84419"/>
                  </a:lnTo>
                  <a:lnTo>
                    <a:pt x="182907" y="86365"/>
                  </a:lnTo>
                  <a:lnTo>
                    <a:pt x="183057" y="86365"/>
                  </a:lnTo>
                  <a:lnTo>
                    <a:pt x="183057" y="85466"/>
                  </a:lnTo>
                  <a:lnTo>
                    <a:pt x="182907" y="84568"/>
                  </a:lnTo>
                  <a:lnTo>
                    <a:pt x="182608" y="83072"/>
                  </a:lnTo>
                  <a:lnTo>
                    <a:pt x="183356" y="82623"/>
                  </a:lnTo>
                  <a:close/>
                  <a:moveTo>
                    <a:pt x="50891" y="51340"/>
                  </a:moveTo>
                  <a:lnTo>
                    <a:pt x="54932" y="54333"/>
                  </a:lnTo>
                  <a:lnTo>
                    <a:pt x="55680" y="54932"/>
                  </a:lnTo>
                  <a:lnTo>
                    <a:pt x="68852" y="64661"/>
                  </a:lnTo>
                  <a:lnTo>
                    <a:pt x="70199" y="65709"/>
                  </a:lnTo>
                  <a:lnTo>
                    <a:pt x="75887" y="69900"/>
                  </a:lnTo>
                  <a:lnTo>
                    <a:pt x="77084" y="70798"/>
                  </a:lnTo>
                  <a:lnTo>
                    <a:pt x="92052" y="81874"/>
                  </a:lnTo>
                  <a:lnTo>
                    <a:pt x="90855" y="90705"/>
                  </a:lnTo>
                  <a:lnTo>
                    <a:pt x="88460" y="91154"/>
                  </a:lnTo>
                  <a:lnTo>
                    <a:pt x="89059" y="90406"/>
                  </a:lnTo>
                  <a:lnTo>
                    <a:pt x="89657" y="89807"/>
                  </a:lnTo>
                  <a:lnTo>
                    <a:pt x="89657" y="89657"/>
                  </a:lnTo>
                  <a:lnTo>
                    <a:pt x="89508" y="89657"/>
                  </a:lnTo>
                  <a:lnTo>
                    <a:pt x="88610" y="90406"/>
                  </a:lnTo>
                  <a:lnTo>
                    <a:pt x="87861" y="91154"/>
                  </a:lnTo>
                  <a:lnTo>
                    <a:pt x="84269" y="91753"/>
                  </a:lnTo>
                  <a:lnTo>
                    <a:pt x="85766" y="90406"/>
                  </a:lnTo>
                  <a:lnTo>
                    <a:pt x="86963" y="89059"/>
                  </a:lnTo>
                  <a:lnTo>
                    <a:pt x="87562" y="88460"/>
                  </a:lnTo>
                  <a:lnTo>
                    <a:pt x="88011" y="87861"/>
                  </a:lnTo>
                  <a:lnTo>
                    <a:pt x="88011" y="87712"/>
                  </a:lnTo>
                  <a:lnTo>
                    <a:pt x="87262" y="88310"/>
                  </a:lnTo>
                  <a:lnTo>
                    <a:pt x="86664" y="88909"/>
                  </a:lnTo>
                  <a:lnTo>
                    <a:pt x="85466" y="90107"/>
                  </a:lnTo>
                  <a:lnTo>
                    <a:pt x="83820" y="91753"/>
                  </a:lnTo>
                  <a:lnTo>
                    <a:pt x="81724" y="92052"/>
                  </a:lnTo>
                  <a:lnTo>
                    <a:pt x="70499" y="77384"/>
                  </a:lnTo>
                  <a:lnTo>
                    <a:pt x="69600" y="76186"/>
                  </a:lnTo>
                  <a:lnTo>
                    <a:pt x="65409" y="70499"/>
                  </a:lnTo>
                  <a:lnTo>
                    <a:pt x="64362" y="69152"/>
                  </a:lnTo>
                  <a:lnTo>
                    <a:pt x="54483" y="56279"/>
                  </a:lnTo>
                  <a:lnTo>
                    <a:pt x="53884" y="55381"/>
                  </a:lnTo>
                  <a:lnTo>
                    <a:pt x="50891" y="51340"/>
                  </a:lnTo>
                  <a:close/>
                  <a:moveTo>
                    <a:pt x="157462" y="50591"/>
                  </a:moveTo>
                  <a:lnTo>
                    <a:pt x="154468" y="54483"/>
                  </a:lnTo>
                  <a:lnTo>
                    <a:pt x="154019" y="55231"/>
                  </a:lnTo>
                  <a:lnTo>
                    <a:pt x="144290" y="68253"/>
                  </a:lnTo>
                  <a:lnTo>
                    <a:pt x="143242" y="69750"/>
                  </a:lnTo>
                  <a:lnTo>
                    <a:pt x="139051" y="75438"/>
                  </a:lnTo>
                  <a:lnTo>
                    <a:pt x="138153" y="76635"/>
                  </a:lnTo>
                  <a:lnTo>
                    <a:pt x="126778" y="92052"/>
                  </a:lnTo>
                  <a:lnTo>
                    <a:pt x="118695" y="91005"/>
                  </a:lnTo>
                  <a:lnTo>
                    <a:pt x="118396" y="88759"/>
                  </a:lnTo>
                  <a:lnTo>
                    <a:pt x="118396" y="88759"/>
                  </a:lnTo>
                  <a:lnTo>
                    <a:pt x="119144" y="89358"/>
                  </a:lnTo>
                  <a:lnTo>
                    <a:pt x="119144" y="89208"/>
                  </a:lnTo>
                  <a:lnTo>
                    <a:pt x="118246" y="88161"/>
                  </a:lnTo>
                  <a:lnTo>
                    <a:pt x="117797" y="84718"/>
                  </a:lnTo>
                  <a:lnTo>
                    <a:pt x="118545" y="85466"/>
                  </a:lnTo>
                  <a:lnTo>
                    <a:pt x="119743" y="86664"/>
                  </a:lnTo>
                  <a:lnTo>
                    <a:pt x="120341" y="87263"/>
                  </a:lnTo>
                  <a:lnTo>
                    <a:pt x="120940" y="87712"/>
                  </a:lnTo>
                  <a:lnTo>
                    <a:pt x="121090" y="87712"/>
                  </a:lnTo>
                  <a:lnTo>
                    <a:pt x="120641" y="86963"/>
                  </a:lnTo>
                  <a:lnTo>
                    <a:pt x="120042" y="86365"/>
                  </a:lnTo>
                  <a:lnTo>
                    <a:pt x="118695" y="85167"/>
                  </a:lnTo>
                  <a:lnTo>
                    <a:pt x="117647" y="84119"/>
                  </a:lnTo>
                  <a:lnTo>
                    <a:pt x="117198" y="80976"/>
                  </a:lnTo>
                  <a:lnTo>
                    <a:pt x="131567" y="70199"/>
                  </a:lnTo>
                  <a:lnTo>
                    <a:pt x="132765" y="69301"/>
                  </a:lnTo>
                  <a:lnTo>
                    <a:pt x="138452" y="64961"/>
                  </a:lnTo>
                  <a:lnTo>
                    <a:pt x="139800" y="63913"/>
                  </a:lnTo>
                  <a:lnTo>
                    <a:pt x="152672" y="54184"/>
                  </a:lnTo>
                  <a:lnTo>
                    <a:pt x="153570" y="53585"/>
                  </a:lnTo>
                  <a:lnTo>
                    <a:pt x="157462" y="50591"/>
                  </a:lnTo>
                  <a:close/>
                  <a:moveTo>
                    <a:pt x="149379" y="77833"/>
                  </a:moveTo>
                  <a:lnTo>
                    <a:pt x="151175" y="81275"/>
                  </a:lnTo>
                  <a:lnTo>
                    <a:pt x="152822" y="84868"/>
                  </a:lnTo>
                  <a:lnTo>
                    <a:pt x="154169" y="88460"/>
                  </a:lnTo>
                  <a:lnTo>
                    <a:pt x="155366" y="92352"/>
                  </a:lnTo>
                  <a:lnTo>
                    <a:pt x="148481" y="93100"/>
                  </a:lnTo>
                  <a:lnTo>
                    <a:pt x="147583" y="90107"/>
                  </a:lnTo>
                  <a:lnTo>
                    <a:pt x="146385" y="87263"/>
                  </a:lnTo>
                  <a:lnTo>
                    <a:pt x="145038" y="84419"/>
                  </a:lnTo>
                  <a:lnTo>
                    <a:pt x="143542" y="81575"/>
                  </a:lnTo>
                  <a:lnTo>
                    <a:pt x="149379" y="77833"/>
                  </a:lnTo>
                  <a:close/>
                  <a:moveTo>
                    <a:pt x="60620" y="76935"/>
                  </a:moveTo>
                  <a:lnTo>
                    <a:pt x="66457" y="80527"/>
                  </a:lnTo>
                  <a:lnTo>
                    <a:pt x="64661" y="83521"/>
                  </a:lnTo>
                  <a:lnTo>
                    <a:pt x="63164" y="86664"/>
                  </a:lnTo>
                  <a:lnTo>
                    <a:pt x="61967" y="89957"/>
                  </a:lnTo>
                  <a:lnTo>
                    <a:pt x="60919" y="93399"/>
                  </a:lnTo>
                  <a:lnTo>
                    <a:pt x="54184" y="91903"/>
                  </a:lnTo>
                  <a:lnTo>
                    <a:pt x="55381" y="88011"/>
                  </a:lnTo>
                  <a:lnTo>
                    <a:pt x="56878" y="84119"/>
                  </a:lnTo>
                  <a:lnTo>
                    <a:pt x="58524" y="80527"/>
                  </a:lnTo>
                  <a:lnTo>
                    <a:pt x="60620" y="76935"/>
                  </a:lnTo>
                  <a:close/>
                  <a:moveTo>
                    <a:pt x="139051" y="77683"/>
                  </a:moveTo>
                  <a:lnTo>
                    <a:pt x="140398" y="79479"/>
                  </a:lnTo>
                  <a:lnTo>
                    <a:pt x="141745" y="81575"/>
                  </a:lnTo>
                  <a:lnTo>
                    <a:pt x="142943" y="83521"/>
                  </a:lnTo>
                  <a:lnTo>
                    <a:pt x="144140" y="85766"/>
                  </a:lnTo>
                  <a:lnTo>
                    <a:pt x="145038" y="87861"/>
                  </a:lnTo>
                  <a:lnTo>
                    <a:pt x="145936" y="90256"/>
                  </a:lnTo>
                  <a:lnTo>
                    <a:pt x="146685" y="92501"/>
                  </a:lnTo>
                  <a:lnTo>
                    <a:pt x="147283" y="94896"/>
                  </a:lnTo>
                  <a:lnTo>
                    <a:pt x="128274" y="92202"/>
                  </a:lnTo>
                  <a:lnTo>
                    <a:pt x="139051" y="77683"/>
                  </a:lnTo>
                  <a:close/>
                  <a:moveTo>
                    <a:pt x="69750" y="78432"/>
                  </a:moveTo>
                  <a:lnTo>
                    <a:pt x="80377" y="92352"/>
                  </a:lnTo>
                  <a:lnTo>
                    <a:pt x="61967" y="95046"/>
                  </a:lnTo>
                  <a:lnTo>
                    <a:pt x="61967" y="95046"/>
                  </a:lnTo>
                  <a:lnTo>
                    <a:pt x="62566" y="92801"/>
                  </a:lnTo>
                  <a:lnTo>
                    <a:pt x="63314" y="90556"/>
                  </a:lnTo>
                  <a:lnTo>
                    <a:pt x="64062" y="88460"/>
                  </a:lnTo>
                  <a:lnTo>
                    <a:pt x="64960" y="86215"/>
                  </a:lnTo>
                  <a:lnTo>
                    <a:pt x="66008" y="84119"/>
                  </a:lnTo>
                  <a:lnTo>
                    <a:pt x="67206" y="82174"/>
                  </a:lnTo>
                  <a:lnTo>
                    <a:pt x="68403" y="80228"/>
                  </a:lnTo>
                  <a:lnTo>
                    <a:pt x="69750" y="78432"/>
                  </a:lnTo>
                  <a:close/>
                  <a:moveTo>
                    <a:pt x="155516" y="93250"/>
                  </a:moveTo>
                  <a:lnTo>
                    <a:pt x="156115" y="96094"/>
                  </a:lnTo>
                  <a:lnTo>
                    <a:pt x="148930" y="95046"/>
                  </a:lnTo>
                  <a:lnTo>
                    <a:pt x="148631" y="94148"/>
                  </a:lnTo>
                  <a:lnTo>
                    <a:pt x="155516" y="93250"/>
                  </a:lnTo>
                  <a:close/>
                  <a:moveTo>
                    <a:pt x="53884" y="92950"/>
                  </a:moveTo>
                  <a:lnTo>
                    <a:pt x="60620" y="94447"/>
                  </a:lnTo>
                  <a:lnTo>
                    <a:pt x="60470" y="95345"/>
                  </a:lnTo>
                  <a:lnTo>
                    <a:pt x="53285" y="96393"/>
                  </a:lnTo>
                  <a:lnTo>
                    <a:pt x="53884" y="92950"/>
                  </a:lnTo>
                  <a:close/>
                  <a:moveTo>
                    <a:pt x="154767" y="56129"/>
                  </a:moveTo>
                  <a:lnTo>
                    <a:pt x="157013" y="58524"/>
                  </a:lnTo>
                  <a:lnTo>
                    <a:pt x="159108" y="61069"/>
                  </a:lnTo>
                  <a:lnTo>
                    <a:pt x="161054" y="63613"/>
                  </a:lnTo>
                  <a:lnTo>
                    <a:pt x="163000" y="66308"/>
                  </a:lnTo>
                  <a:lnTo>
                    <a:pt x="158509" y="70948"/>
                  </a:lnTo>
                  <a:lnTo>
                    <a:pt x="164796" y="69152"/>
                  </a:lnTo>
                  <a:lnTo>
                    <a:pt x="167041" y="73492"/>
                  </a:lnTo>
                  <a:lnTo>
                    <a:pt x="169137" y="77833"/>
                  </a:lnTo>
                  <a:lnTo>
                    <a:pt x="170933" y="82473"/>
                  </a:lnTo>
                  <a:lnTo>
                    <a:pt x="172280" y="87263"/>
                  </a:lnTo>
                  <a:lnTo>
                    <a:pt x="166592" y="90107"/>
                  </a:lnTo>
                  <a:lnTo>
                    <a:pt x="173028" y="90406"/>
                  </a:lnTo>
                  <a:lnTo>
                    <a:pt x="173777" y="94447"/>
                  </a:lnTo>
                  <a:lnTo>
                    <a:pt x="174226" y="98638"/>
                  </a:lnTo>
                  <a:lnTo>
                    <a:pt x="157911" y="96393"/>
                  </a:lnTo>
                  <a:lnTo>
                    <a:pt x="157312" y="93100"/>
                  </a:lnTo>
                  <a:lnTo>
                    <a:pt x="161204" y="92651"/>
                  </a:lnTo>
                  <a:lnTo>
                    <a:pt x="161653" y="93250"/>
                  </a:lnTo>
                  <a:lnTo>
                    <a:pt x="162401" y="93699"/>
                  </a:lnTo>
                  <a:lnTo>
                    <a:pt x="163299" y="93848"/>
                  </a:lnTo>
                  <a:lnTo>
                    <a:pt x="164047" y="93549"/>
                  </a:lnTo>
                  <a:lnTo>
                    <a:pt x="164497" y="93399"/>
                  </a:lnTo>
                  <a:lnTo>
                    <a:pt x="164796" y="93100"/>
                  </a:lnTo>
                  <a:lnTo>
                    <a:pt x="165245" y="92352"/>
                  </a:lnTo>
                  <a:lnTo>
                    <a:pt x="165395" y="91603"/>
                  </a:lnTo>
                  <a:lnTo>
                    <a:pt x="165245" y="91154"/>
                  </a:lnTo>
                  <a:lnTo>
                    <a:pt x="165095" y="90705"/>
                  </a:lnTo>
                  <a:lnTo>
                    <a:pt x="164946" y="90256"/>
                  </a:lnTo>
                  <a:lnTo>
                    <a:pt x="164646" y="89957"/>
                  </a:lnTo>
                  <a:lnTo>
                    <a:pt x="163898" y="89508"/>
                  </a:lnTo>
                  <a:lnTo>
                    <a:pt x="163000" y="89358"/>
                  </a:lnTo>
                  <a:lnTo>
                    <a:pt x="162700" y="89508"/>
                  </a:lnTo>
                  <a:lnTo>
                    <a:pt x="162251" y="89657"/>
                  </a:lnTo>
                  <a:lnTo>
                    <a:pt x="161653" y="89957"/>
                  </a:lnTo>
                  <a:lnTo>
                    <a:pt x="161353" y="90406"/>
                  </a:lnTo>
                  <a:lnTo>
                    <a:pt x="161054" y="91005"/>
                  </a:lnTo>
                  <a:lnTo>
                    <a:pt x="160904" y="91603"/>
                  </a:lnTo>
                  <a:lnTo>
                    <a:pt x="157013" y="92052"/>
                  </a:lnTo>
                  <a:lnTo>
                    <a:pt x="155965" y="88161"/>
                  </a:lnTo>
                  <a:lnTo>
                    <a:pt x="154468" y="84269"/>
                  </a:lnTo>
                  <a:lnTo>
                    <a:pt x="152822" y="80527"/>
                  </a:lnTo>
                  <a:lnTo>
                    <a:pt x="150876" y="76935"/>
                  </a:lnTo>
                  <a:lnTo>
                    <a:pt x="154169" y="74690"/>
                  </a:lnTo>
                  <a:lnTo>
                    <a:pt x="154917" y="75139"/>
                  </a:lnTo>
                  <a:lnTo>
                    <a:pt x="155665" y="75288"/>
                  </a:lnTo>
                  <a:lnTo>
                    <a:pt x="156564" y="74989"/>
                  </a:lnTo>
                  <a:lnTo>
                    <a:pt x="157312" y="74540"/>
                  </a:lnTo>
                  <a:lnTo>
                    <a:pt x="157611" y="74241"/>
                  </a:lnTo>
                  <a:lnTo>
                    <a:pt x="157761" y="73941"/>
                  </a:lnTo>
                  <a:lnTo>
                    <a:pt x="157911" y="73043"/>
                  </a:lnTo>
                  <a:lnTo>
                    <a:pt x="157761" y="72295"/>
                  </a:lnTo>
                  <a:lnTo>
                    <a:pt x="157611" y="71846"/>
                  </a:lnTo>
                  <a:lnTo>
                    <a:pt x="157312" y="71546"/>
                  </a:lnTo>
                  <a:lnTo>
                    <a:pt x="157013" y="71247"/>
                  </a:lnTo>
                  <a:lnTo>
                    <a:pt x="156564" y="70948"/>
                  </a:lnTo>
                  <a:lnTo>
                    <a:pt x="155815" y="70798"/>
                  </a:lnTo>
                  <a:lnTo>
                    <a:pt x="154917" y="70948"/>
                  </a:lnTo>
                  <a:lnTo>
                    <a:pt x="154468" y="71097"/>
                  </a:lnTo>
                  <a:lnTo>
                    <a:pt x="154169" y="71397"/>
                  </a:lnTo>
                  <a:lnTo>
                    <a:pt x="153720" y="71995"/>
                  </a:lnTo>
                  <a:lnTo>
                    <a:pt x="153570" y="72594"/>
                  </a:lnTo>
                  <a:lnTo>
                    <a:pt x="153570" y="73193"/>
                  </a:lnTo>
                  <a:lnTo>
                    <a:pt x="153720" y="73792"/>
                  </a:lnTo>
                  <a:lnTo>
                    <a:pt x="150277" y="76037"/>
                  </a:lnTo>
                  <a:lnTo>
                    <a:pt x="147882" y="72594"/>
                  </a:lnTo>
                  <a:lnTo>
                    <a:pt x="145188" y="69301"/>
                  </a:lnTo>
                  <a:lnTo>
                    <a:pt x="154767" y="56129"/>
                  </a:lnTo>
                  <a:close/>
                  <a:moveTo>
                    <a:pt x="53735" y="57177"/>
                  </a:moveTo>
                  <a:lnTo>
                    <a:pt x="63464" y="70050"/>
                  </a:lnTo>
                  <a:lnTo>
                    <a:pt x="61518" y="72594"/>
                  </a:lnTo>
                  <a:lnTo>
                    <a:pt x="59722" y="75139"/>
                  </a:lnTo>
                  <a:lnTo>
                    <a:pt x="56429" y="73193"/>
                  </a:lnTo>
                  <a:lnTo>
                    <a:pt x="56578" y="72444"/>
                  </a:lnTo>
                  <a:lnTo>
                    <a:pt x="56279" y="71546"/>
                  </a:lnTo>
                  <a:lnTo>
                    <a:pt x="55830" y="70948"/>
                  </a:lnTo>
                  <a:lnTo>
                    <a:pt x="55082" y="70499"/>
                  </a:lnTo>
                  <a:lnTo>
                    <a:pt x="54633" y="70349"/>
                  </a:lnTo>
                  <a:lnTo>
                    <a:pt x="54184" y="70349"/>
                  </a:lnTo>
                  <a:lnTo>
                    <a:pt x="53435" y="70648"/>
                  </a:lnTo>
                  <a:lnTo>
                    <a:pt x="52687" y="71097"/>
                  </a:lnTo>
                  <a:lnTo>
                    <a:pt x="52537" y="71397"/>
                  </a:lnTo>
                  <a:lnTo>
                    <a:pt x="52238" y="71846"/>
                  </a:lnTo>
                  <a:lnTo>
                    <a:pt x="52238" y="72295"/>
                  </a:lnTo>
                  <a:lnTo>
                    <a:pt x="52238" y="72744"/>
                  </a:lnTo>
                  <a:lnTo>
                    <a:pt x="52387" y="73492"/>
                  </a:lnTo>
                  <a:lnTo>
                    <a:pt x="52836" y="74241"/>
                  </a:lnTo>
                  <a:lnTo>
                    <a:pt x="53285" y="74540"/>
                  </a:lnTo>
                  <a:lnTo>
                    <a:pt x="53585" y="74690"/>
                  </a:lnTo>
                  <a:lnTo>
                    <a:pt x="54333" y="74839"/>
                  </a:lnTo>
                  <a:lnTo>
                    <a:pt x="54932" y="74690"/>
                  </a:lnTo>
                  <a:lnTo>
                    <a:pt x="55531" y="74540"/>
                  </a:lnTo>
                  <a:lnTo>
                    <a:pt x="55980" y="74091"/>
                  </a:lnTo>
                  <a:lnTo>
                    <a:pt x="59123" y="76037"/>
                  </a:lnTo>
                  <a:lnTo>
                    <a:pt x="57027" y="79629"/>
                  </a:lnTo>
                  <a:lnTo>
                    <a:pt x="55231" y="83521"/>
                  </a:lnTo>
                  <a:lnTo>
                    <a:pt x="53585" y="87412"/>
                  </a:lnTo>
                  <a:lnTo>
                    <a:pt x="52387" y="91603"/>
                  </a:lnTo>
                  <a:lnTo>
                    <a:pt x="48645" y="90705"/>
                  </a:lnTo>
                  <a:lnTo>
                    <a:pt x="48496" y="89957"/>
                  </a:lnTo>
                  <a:lnTo>
                    <a:pt x="47897" y="89208"/>
                  </a:lnTo>
                  <a:lnTo>
                    <a:pt x="47298" y="88759"/>
                  </a:lnTo>
                  <a:lnTo>
                    <a:pt x="46400" y="88610"/>
                  </a:lnTo>
                  <a:lnTo>
                    <a:pt x="45951" y="88759"/>
                  </a:lnTo>
                  <a:lnTo>
                    <a:pt x="45652" y="88759"/>
                  </a:lnTo>
                  <a:lnTo>
                    <a:pt x="44904" y="89358"/>
                  </a:lnTo>
                  <a:lnTo>
                    <a:pt x="44454" y="89957"/>
                  </a:lnTo>
                  <a:lnTo>
                    <a:pt x="44305" y="90406"/>
                  </a:lnTo>
                  <a:lnTo>
                    <a:pt x="44155" y="90855"/>
                  </a:lnTo>
                  <a:lnTo>
                    <a:pt x="44305" y="91304"/>
                  </a:lnTo>
                  <a:lnTo>
                    <a:pt x="44454" y="91753"/>
                  </a:lnTo>
                  <a:lnTo>
                    <a:pt x="44904" y="92352"/>
                  </a:lnTo>
                  <a:lnTo>
                    <a:pt x="45502" y="92950"/>
                  </a:lnTo>
                  <a:lnTo>
                    <a:pt x="45951" y="92950"/>
                  </a:lnTo>
                  <a:lnTo>
                    <a:pt x="46400" y="93100"/>
                  </a:lnTo>
                  <a:lnTo>
                    <a:pt x="46999" y="92950"/>
                  </a:lnTo>
                  <a:lnTo>
                    <a:pt x="47598" y="92651"/>
                  </a:lnTo>
                  <a:lnTo>
                    <a:pt x="48047" y="92352"/>
                  </a:lnTo>
                  <a:lnTo>
                    <a:pt x="48496" y="91753"/>
                  </a:lnTo>
                  <a:lnTo>
                    <a:pt x="52238" y="92501"/>
                  </a:lnTo>
                  <a:lnTo>
                    <a:pt x="51789" y="94597"/>
                  </a:lnTo>
                  <a:lnTo>
                    <a:pt x="51340" y="96692"/>
                  </a:lnTo>
                  <a:lnTo>
                    <a:pt x="35025" y="99237"/>
                  </a:lnTo>
                  <a:lnTo>
                    <a:pt x="35623" y="94747"/>
                  </a:lnTo>
                  <a:lnTo>
                    <a:pt x="36372" y="90406"/>
                  </a:lnTo>
                  <a:lnTo>
                    <a:pt x="42808" y="90107"/>
                  </a:lnTo>
                  <a:lnTo>
                    <a:pt x="37120" y="87113"/>
                  </a:lnTo>
                  <a:lnTo>
                    <a:pt x="38467" y="82473"/>
                  </a:lnTo>
                  <a:lnTo>
                    <a:pt x="40263" y="77833"/>
                  </a:lnTo>
                  <a:lnTo>
                    <a:pt x="42359" y="73492"/>
                  </a:lnTo>
                  <a:lnTo>
                    <a:pt x="44604" y="69152"/>
                  </a:lnTo>
                  <a:lnTo>
                    <a:pt x="50891" y="70948"/>
                  </a:lnTo>
                  <a:lnTo>
                    <a:pt x="46400" y="66308"/>
                  </a:lnTo>
                  <a:lnTo>
                    <a:pt x="48047" y="63913"/>
                  </a:lnTo>
                  <a:lnTo>
                    <a:pt x="49843" y="61518"/>
                  </a:lnTo>
                  <a:lnTo>
                    <a:pt x="51789" y="59273"/>
                  </a:lnTo>
                  <a:lnTo>
                    <a:pt x="53735" y="57177"/>
                  </a:lnTo>
                  <a:close/>
                  <a:moveTo>
                    <a:pt x="174076" y="90556"/>
                  </a:moveTo>
                  <a:lnTo>
                    <a:pt x="185302" y="91005"/>
                  </a:lnTo>
                  <a:lnTo>
                    <a:pt x="185901" y="95645"/>
                  </a:lnTo>
                  <a:lnTo>
                    <a:pt x="186200" y="100285"/>
                  </a:lnTo>
                  <a:lnTo>
                    <a:pt x="175273" y="98638"/>
                  </a:lnTo>
                  <a:lnTo>
                    <a:pt x="174824" y="94597"/>
                  </a:lnTo>
                  <a:lnTo>
                    <a:pt x="174076" y="90556"/>
                  </a:lnTo>
                  <a:close/>
                  <a:moveTo>
                    <a:pt x="35324" y="90556"/>
                  </a:moveTo>
                  <a:lnTo>
                    <a:pt x="34576" y="94896"/>
                  </a:lnTo>
                  <a:lnTo>
                    <a:pt x="34127" y="99387"/>
                  </a:lnTo>
                  <a:lnTo>
                    <a:pt x="23050" y="101033"/>
                  </a:lnTo>
                  <a:lnTo>
                    <a:pt x="23500" y="95944"/>
                  </a:lnTo>
                  <a:lnTo>
                    <a:pt x="24098" y="91154"/>
                  </a:lnTo>
                  <a:lnTo>
                    <a:pt x="35324" y="90556"/>
                  </a:lnTo>
                  <a:close/>
                  <a:moveTo>
                    <a:pt x="107319" y="15716"/>
                  </a:moveTo>
                  <a:lnTo>
                    <a:pt x="111660" y="16016"/>
                  </a:lnTo>
                  <a:lnTo>
                    <a:pt x="116001" y="16465"/>
                  </a:lnTo>
                  <a:lnTo>
                    <a:pt x="120192" y="17063"/>
                  </a:lnTo>
                  <a:lnTo>
                    <a:pt x="124383" y="17961"/>
                  </a:lnTo>
                  <a:lnTo>
                    <a:pt x="128424" y="19009"/>
                  </a:lnTo>
                  <a:lnTo>
                    <a:pt x="132465" y="20207"/>
                  </a:lnTo>
                  <a:lnTo>
                    <a:pt x="136507" y="21554"/>
                  </a:lnTo>
                  <a:lnTo>
                    <a:pt x="140249" y="23200"/>
                  </a:lnTo>
                  <a:lnTo>
                    <a:pt x="143991" y="24847"/>
                  </a:lnTo>
                  <a:lnTo>
                    <a:pt x="147733" y="26792"/>
                  </a:lnTo>
                  <a:lnTo>
                    <a:pt x="151325" y="28888"/>
                  </a:lnTo>
                  <a:lnTo>
                    <a:pt x="154767" y="31133"/>
                  </a:lnTo>
                  <a:lnTo>
                    <a:pt x="158060" y="33528"/>
                  </a:lnTo>
                  <a:lnTo>
                    <a:pt x="161204" y="36073"/>
                  </a:lnTo>
                  <a:lnTo>
                    <a:pt x="164347" y="38767"/>
                  </a:lnTo>
                  <a:lnTo>
                    <a:pt x="167340" y="41611"/>
                  </a:lnTo>
                  <a:lnTo>
                    <a:pt x="170184" y="44455"/>
                  </a:lnTo>
                  <a:lnTo>
                    <a:pt x="172878" y="47598"/>
                  </a:lnTo>
                  <a:lnTo>
                    <a:pt x="175423" y="50741"/>
                  </a:lnTo>
                  <a:lnTo>
                    <a:pt x="177818" y="54034"/>
                  </a:lnTo>
                  <a:lnTo>
                    <a:pt x="180063" y="57477"/>
                  </a:lnTo>
                  <a:lnTo>
                    <a:pt x="182308" y="61069"/>
                  </a:lnTo>
                  <a:lnTo>
                    <a:pt x="184254" y="64661"/>
                  </a:lnTo>
                  <a:lnTo>
                    <a:pt x="186050" y="68403"/>
                  </a:lnTo>
                  <a:lnTo>
                    <a:pt x="187547" y="72295"/>
                  </a:lnTo>
                  <a:lnTo>
                    <a:pt x="189044" y="76186"/>
                  </a:lnTo>
                  <a:lnTo>
                    <a:pt x="190241" y="80228"/>
                  </a:lnTo>
                  <a:lnTo>
                    <a:pt x="191289" y="84269"/>
                  </a:lnTo>
                  <a:lnTo>
                    <a:pt x="192187" y="88460"/>
                  </a:lnTo>
                  <a:lnTo>
                    <a:pt x="192935" y="92651"/>
                  </a:lnTo>
                  <a:lnTo>
                    <a:pt x="193384" y="96842"/>
                  </a:lnTo>
                  <a:lnTo>
                    <a:pt x="193684" y="101183"/>
                  </a:lnTo>
                  <a:lnTo>
                    <a:pt x="189792" y="100734"/>
                  </a:lnTo>
                  <a:lnTo>
                    <a:pt x="189343" y="95944"/>
                  </a:lnTo>
                  <a:lnTo>
                    <a:pt x="188744" y="91454"/>
                  </a:lnTo>
                  <a:lnTo>
                    <a:pt x="187846" y="86814"/>
                  </a:lnTo>
                  <a:lnTo>
                    <a:pt x="186799" y="82323"/>
                  </a:lnTo>
                  <a:lnTo>
                    <a:pt x="185451" y="77983"/>
                  </a:lnTo>
                  <a:lnTo>
                    <a:pt x="183955" y="73792"/>
                  </a:lnTo>
                  <a:lnTo>
                    <a:pt x="182159" y="69601"/>
                  </a:lnTo>
                  <a:lnTo>
                    <a:pt x="180213" y="65559"/>
                  </a:lnTo>
                  <a:lnTo>
                    <a:pt x="178117" y="61668"/>
                  </a:lnTo>
                  <a:lnTo>
                    <a:pt x="175722" y="57926"/>
                  </a:lnTo>
                  <a:lnTo>
                    <a:pt x="173178" y="54184"/>
                  </a:lnTo>
                  <a:lnTo>
                    <a:pt x="170334" y="50741"/>
                  </a:lnTo>
                  <a:lnTo>
                    <a:pt x="167490" y="47298"/>
                  </a:lnTo>
                  <a:lnTo>
                    <a:pt x="164347" y="44155"/>
                  </a:lnTo>
                  <a:lnTo>
                    <a:pt x="161204" y="41162"/>
                  </a:lnTo>
                  <a:lnTo>
                    <a:pt x="157761" y="38318"/>
                  </a:lnTo>
                  <a:lnTo>
                    <a:pt x="156414" y="37120"/>
                  </a:lnTo>
                  <a:lnTo>
                    <a:pt x="152373" y="34276"/>
                  </a:lnTo>
                  <a:lnTo>
                    <a:pt x="148182" y="31582"/>
                  </a:lnTo>
                  <a:lnTo>
                    <a:pt x="146535" y="30684"/>
                  </a:lnTo>
                  <a:lnTo>
                    <a:pt x="143691" y="29038"/>
                  </a:lnTo>
                  <a:lnTo>
                    <a:pt x="143392" y="28888"/>
                  </a:lnTo>
                  <a:lnTo>
                    <a:pt x="140099" y="27391"/>
                  </a:lnTo>
                  <a:lnTo>
                    <a:pt x="138902" y="26792"/>
                  </a:lnTo>
                  <a:lnTo>
                    <a:pt x="135309" y="25296"/>
                  </a:lnTo>
                  <a:lnTo>
                    <a:pt x="131567" y="23949"/>
                  </a:lnTo>
                  <a:lnTo>
                    <a:pt x="127825" y="22751"/>
                  </a:lnTo>
                  <a:lnTo>
                    <a:pt x="123934" y="21853"/>
                  </a:lnTo>
                  <a:lnTo>
                    <a:pt x="120042" y="20955"/>
                  </a:lnTo>
                  <a:lnTo>
                    <a:pt x="116001" y="20356"/>
                  </a:lnTo>
                  <a:lnTo>
                    <a:pt x="111959" y="19907"/>
                  </a:lnTo>
                  <a:lnTo>
                    <a:pt x="107918" y="19758"/>
                  </a:lnTo>
                  <a:lnTo>
                    <a:pt x="107319" y="15716"/>
                  </a:lnTo>
                  <a:close/>
                  <a:moveTo>
                    <a:pt x="101183" y="15716"/>
                  </a:moveTo>
                  <a:lnTo>
                    <a:pt x="100584" y="19758"/>
                  </a:lnTo>
                  <a:lnTo>
                    <a:pt x="96543" y="20057"/>
                  </a:lnTo>
                  <a:lnTo>
                    <a:pt x="92501" y="20506"/>
                  </a:lnTo>
                  <a:lnTo>
                    <a:pt x="88460" y="21105"/>
                  </a:lnTo>
                  <a:lnTo>
                    <a:pt x="84568" y="22003"/>
                  </a:lnTo>
                  <a:lnTo>
                    <a:pt x="80826" y="23051"/>
                  </a:lnTo>
                  <a:lnTo>
                    <a:pt x="76935" y="24248"/>
                  </a:lnTo>
                  <a:lnTo>
                    <a:pt x="73342" y="25595"/>
                  </a:lnTo>
                  <a:lnTo>
                    <a:pt x="69600" y="27242"/>
                  </a:lnTo>
                  <a:lnTo>
                    <a:pt x="66158" y="28888"/>
                  </a:lnTo>
                  <a:lnTo>
                    <a:pt x="62715" y="30684"/>
                  </a:lnTo>
                  <a:lnTo>
                    <a:pt x="59422" y="32780"/>
                  </a:lnTo>
                  <a:lnTo>
                    <a:pt x="56129" y="34875"/>
                  </a:lnTo>
                  <a:lnTo>
                    <a:pt x="52986" y="37120"/>
                  </a:lnTo>
                  <a:lnTo>
                    <a:pt x="49993" y="39665"/>
                  </a:lnTo>
                  <a:lnTo>
                    <a:pt x="46999" y="42209"/>
                  </a:lnTo>
                  <a:lnTo>
                    <a:pt x="44305" y="44904"/>
                  </a:lnTo>
                  <a:lnTo>
                    <a:pt x="41611" y="47747"/>
                  </a:lnTo>
                  <a:lnTo>
                    <a:pt x="39066" y="50591"/>
                  </a:lnTo>
                  <a:lnTo>
                    <a:pt x="36671" y="53585"/>
                  </a:lnTo>
                  <a:lnTo>
                    <a:pt x="34426" y="56878"/>
                  </a:lnTo>
                  <a:lnTo>
                    <a:pt x="32331" y="60021"/>
                  </a:lnTo>
                  <a:lnTo>
                    <a:pt x="30235" y="63464"/>
                  </a:lnTo>
                  <a:lnTo>
                    <a:pt x="28439" y="66906"/>
                  </a:lnTo>
                  <a:lnTo>
                    <a:pt x="26792" y="70349"/>
                  </a:lnTo>
                  <a:lnTo>
                    <a:pt x="25296" y="74091"/>
                  </a:lnTo>
                  <a:lnTo>
                    <a:pt x="23949" y="77833"/>
                  </a:lnTo>
                  <a:lnTo>
                    <a:pt x="22751" y="81575"/>
                  </a:lnTo>
                  <a:lnTo>
                    <a:pt x="21853" y="85466"/>
                  </a:lnTo>
                  <a:lnTo>
                    <a:pt x="20955" y="89358"/>
                  </a:lnTo>
                  <a:lnTo>
                    <a:pt x="20356" y="93399"/>
                  </a:lnTo>
                  <a:lnTo>
                    <a:pt x="19907" y="97441"/>
                  </a:lnTo>
                  <a:lnTo>
                    <a:pt x="19608" y="101482"/>
                  </a:lnTo>
                  <a:lnTo>
                    <a:pt x="15716" y="102081"/>
                  </a:lnTo>
                  <a:lnTo>
                    <a:pt x="15866" y="97740"/>
                  </a:lnTo>
                  <a:lnTo>
                    <a:pt x="16315" y="93399"/>
                  </a:lnTo>
                  <a:lnTo>
                    <a:pt x="17063" y="89208"/>
                  </a:lnTo>
                  <a:lnTo>
                    <a:pt x="17812" y="85017"/>
                  </a:lnTo>
                  <a:lnTo>
                    <a:pt x="18859" y="80976"/>
                  </a:lnTo>
                  <a:lnTo>
                    <a:pt x="20057" y="76935"/>
                  </a:lnTo>
                  <a:lnTo>
                    <a:pt x="21554" y="73043"/>
                  </a:lnTo>
                  <a:lnTo>
                    <a:pt x="23050" y="69152"/>
                  </a:lnTo>
                  <a:lnTo>
                    <a:pt x="24847" y="65410"/>
                  </a:lnTo>
                  <a:lnTo>
                    <a:pt x="26792" y="61817"/>
                  </a:lnTo>
                  <a:lnTo>
                    <a:pt x="28888" y="58225"/>
                  </a:lnTo>
                  <a:lnTo>
                    <a:pt x="31133" y="54782"/>
                  </a:lnTo>
                  <a:lnTo>
                    <a:pt x="33378" y="51340"/>
                  </a:lnTo>
                  <a:lnTo>
                    <a:pt x="35923" y="48197"/>
                  </a:lnTo>
                  <a:lnTo>
                    <a:pt x="38617" y="45053"/>
                  </a:lnTo>
                  <a:lnTo>
                    <a:pt x="41461" y="42060"/>
                  </a:lnTo>
                  <a:lnTo>
                    <a:pt x="44454" y="39216"/>
                  </a:lnTo>
                  <a:lnTo>
                    <a:pt x="47448" y="36522"/>
                  </a:lnTo>
                  <a:lnTo>
                    <a:pt x="50741" y="33977"/>
                  </a:lnTo>
                  <a:lnTo>
                    <a:pt x="54034" y="31582"/>
                  </a:lnTo>
                  <a:lnTo>
                    <a:pt x="57476" y="29337"/>
                  </a:lnTo>
                  <a:lnTo>
                    <a:pt x="60919" y="27242"/>
                  </a:lnTo>
                  <a:lnTo>
                    <a:pt x="64661" y="25296"/>
                  </a:lnTo>
                  <a:lnTo>
                    <a:pt x="68403" y="23500"/>
                  </a:lnTo>
                  <a:lnTo>
                    <a:pt x="72145" y="21853"/>
                  </a:lnTo>
                  <a:lnTo>
                    <a:pt x="76186" y="20356"/>
                  </a:lnTo>
                  <a:lnTo>
                    <a:pt x="80078" y="19159"/>
                  </a:lnTo>
                  <a:lnTo>
                    <a:pt x="84119" y="18111"/>
                  </a:lnTo>
                  <a:lnTo>
                    <a:pt x="88310" y="17213"/>
                  </a:lnTo>
                  <a:lnTo>
                    <a:pt x="92501" y="16614"/>
                  </a:lnTo>
                  <a:lnTo>
                    <a:pt x="96842" y="16016"/>
                  </a:lnTo>
                  <a:lnTo>
                    <a:pt x="101183" y="15716"/>
                  </a:lnTo>
                  <a:close/>
                  <a:moveTo>
                    <a:pt x="104176" y="5837"/>
                  </a:moveTo>
                  <a:lnTo>
                    <a:pt x="105224" y="12274"/>
                  </a:lnTo>
                  <a:lnTo>
                    <a:pt x="105673" y="15716"/>
                  </a:lnTo>
                  <a:lnTo>
                    <a:pt x="106272" y="19608"/>
                  </a:lnTo>
                  <a:lnTo>
                    <a:pt x="106870" y="23051"/>
                  </a:lnTo>
                  <a:lnTo>
                    <a:pt x="108517" y="33977"/>
                  </a:lnTo>
                  <a:lnTo>
                    <a:pt x="108666" y="35025"/>
                  </a:lnTo>
                  <a:lnTo>
                    <a:pt x="111061" y="51190"/>
                  </a:lnTo>
                  <a:lnTo>
                    <a:pt x="111361" y="52986"/>
                  </a:lnTo>
                  <a:lnTo>
                    <a:pt x="112408" y="60171"/>
                  </a:lnTo>
                  <a:lnTo>
                    <a:pt x="112708" y="61668"/>
                  </a:lnTo>
                  <a:lnTo>
                    <a:pt x="115552" y="80826"/>
                  </a:lnTo>
                  <a:lnTo>
                    <a:pt x="115701" y="81425"/>
                  </a:lnTo>
                  <a:lnTo>
                    <a:pt x="115701" y="82174"/>
                  </a:lnTo>
                  <a:lnTo>
                    <a:pt x="116300" y="86215"/>
                  </a:lnTo>
                  <a:lnTo>
                    <a:pt x="116450" y="86814"/>
                  </a:lnTo>
                  <a:lnTo>
                    <a:pt x="117048" y="90556"/>
                  </a:lnTo>
                  <a:lnTo>
                    <a:pt x="117048" y="90705"/>
                  </a:lnTo>
                  <a:lnTo>
                    <a:pt x="116749" y="90705"/>
                  </a:lnTo>
                  <a:lnTo>
                    <a:pt x="115252" y="92352"/>
                  </a:lnTo>
                  <a:lnTo>
                    <a:pt x="113606" y="94148"/>
                  </a:lnTo>
                  <a:lnTo>
                    <a:pt x="113456" y="94148"/>
                  </a:lnTo>
                  <a:lnTo>
                    <a:pt x="111810" y="95944"/>
                  </a:lnTo>
                  <a:lnTo>
                    <a:pt x="110163" y="97740"/>
                  </a:lnTo>
                  <a:lnTo>
                    <a:pt x="110163" y="97590"/>
                  </a:lnTo>
                  <a:lnTo>
                    <a:pt x="110014" y="95794"/>
                  </a:lnTo>
                  <a:lnTo>
                    <a:pt x="109714" y="95794"/>
                  </a:lnTo>
                  <a:lnTo>
                    <a:pt x="109565" y="97141"/>
                  </a:lnTo>
                  <a:lnTo>
                    <a:pt x="109565" y="97291"/>
                  </a:lnTo>
                  <a:lnTo>
                    <a:pt x="109415" y="98489"/>
                  </a:lnTo>
                  <a:lnTo>
                    <a:pt x="108517" y="99536"/>
                  </a:lnTo>
                  <a:lnTo>
                    <a:pt x="108367" y="99686"/>
                  </a:lnTo>
                  <a:lnTo>
                    <a:pt x="106870" y="101332"/>
                  </a:lnTo>
                  <a:lnTo>
                    <a:pt x="106721" y="101482"/>
                  </a:lnTo>
                  <a:lnTo>
                    <a:pt x="105224" y="102979"/>
                  </a:lnTo>
                  <a:lnTo>
                    <a:pt x="104775" y="103428"/>
                  </a:lnTo>
                  <a:lnTo>
                    <a:pt x="104625" y="103578"/>
                  </a:lnTo>
                  <a:lnTo>
                    <a:pt x="104026" y="102979"/>
                  </a:lnTo>
                  <a:lnTo>
                    <a:pt x="103577" y="102530"/>
                  </a:lnTo>
                  <a:lnTo>
                    <a:pt x="102380" y="101482"/>
                  </a:lnTo>
                  <a:lnTo>
                    <a:pt x="102380" y="101332"/>
                  </a:lnTo>
                  <a:lnTo>
                    <a:pt x="101033" y="100135"/>
                  </a:lnTo>
                  <a:lnTo>
                    <a:pt x="103428" y="100135"/>
                  </a:lnTo>
                  <a:lnTo>
                    <a:pt x="103877" y="99985"/>
                  </a:lnTo>
                  <a:lnTo>
                    <a:pt x="105523" y="99985"/>
                  </a:lnTo>
                  <a:lnTo>
                    <a:pt x="106721" y="99836"/>
                  </a:lnTo>
                  <a:lnTo>
                    <a:pt x="106870" y="99686"/>
                  </a:lnTo>
                  <a:lnTo>
                    <a:pt x="106870" y="99536"/>
                  </a:lnTo>
                  <a:lnTo>
                    <a:pt x="106721" y="99387"/>
                  </a:lnTo>
                  <a:lnTo>
                    <a:pt x="105224" y="99237"/>
                  </a:lnTo>
                  <a:lnTo>
                    <a:pt x="100135" y="99237"/>
                  </a:lnTo>
                  <a:lnTo>
                    <a:pt x="98788" y="98039"/>
                  </a:lnTo>
                  <a:lnTo>
                    <a:pt x="98788" y="97890"/>
                  </a:lnTo>
                  <a:lnTo>
                    <a:pt x="97441" y="96692"/>
                  </a:lnTo>
                  <a:lnTo>
                    <a:pt x="99835" y="96842"/>
                  </a:lnTo>
                  <a:lnTo>
                    <a:pt x="105074" y="96842"/>
                  </a:lnTo>
                  <a:lnTo>
                    <a:pt x="105523" y="96692"/>
                  </a:lnTo>
                  <a:lnTo>
                    <a:pt x="105673" y="96692"/>
                  </a:lnTo>
                  <a:lnTo>
                    <a:pt x="107619" y="96543"/>
                  </a:lnTo>
                  <a:lnTo>
                    <a:pt x="107619" y="96393"/>
                  </a:lnTo>
                  <a:lnTo>
                    <a:pt x="107619" y="96243"/>
                  </a:lnTo>
                  <a:lnTo>
                    <a:pt x="105074" y="95944"/>
                  </a:lnTo>
                  <a:lnTo>
                    <a:pt x="100284" y="95944"/>
                  </a:lnTo>
                  <a:lnTo>
                    <a:pt x="97141" y="96243"/>
                  </a:lnTo>
                  <a:lnTo>
                    <a:pt x="96992" y="96243"/>
                  </a:lnTo>
                  <a:lnTo>
                    <a:pt x="92352" y="91753"/>
                  </a:lnTo>
                  <a:lnTo>
                    <a:pt x="92651" y="90107"/>
                  </a:lnTo>
                  <a:lnTo>
                    <a:pt x="95195" y="90406"/>
                  </a:lnTo>
                  <a:lnTo>
                    <a:pt x="97890" y="90406"/>
                  </a:lnTo>
                  <a:lnTo>
                    <a:pt x="103128" y="90256"/>
                  </a:lnTo>
                  <a:lnTo>
                    <a:pt x="104925" y="90256"/>
                  </a:lnTo>
                  <a:lnTo>
                    <a:pt x="105224" y="90107"/>
                  </a:lnTo>
                  <a:lnTo>
                    <a:pt x="105972" y="90107"/>
                  </a:lnTo>
                  <a:lnTo>
                    <a:pt x="105972" y="89957"/>
                  </a:lnTo>
                  <a:lnTo>
                    <a:pt x="105972" y="89807"/>
                  </a:lnTo>
                  <a:lnTo>
                    <a:pt x="105823" y="89657"/>
                  </a:lnTo>
                  <a:lnTo>
                    <a:pt x="102679" y="89657"/>
                  </a:lnTo>
                  <a:lnTo>
                    <a:pt x="97590" y="89508"/>
                  </a:lnTo>
                  <a:lnTo>
                    <a:pt x="95195" y="89508"/>
                  </a:lnTo>
                  <a:lnTo>
                    <a:pt x="92651" y="89807"/>
                  </a:lnTo>
                  <a:lnTo>
                    <a:pt x="93549" y="82922"/>
                  </a:lnTo>
                  <a:lnTo>
                    <a:pt x="93699" y="82174"/>
                  </a:lnTo>
                  <a:lnTo>
                    <a:pt x="93848" y="81425"/>
                  </a:lnTo>
                  <a:lnTo>
                    <a:pt x="96543" y="61817"/>
                  </a:lnTo>
                  <a:lnTo>
                    <a:pt x="96692" y="60171"/>
                  </a:lnTo>
                  <a:lnTo>
                    <a:pt x="97740" y="53136"/>
                  </a:lnTo>
                  <a:lnTo>
                    <a:pt x="97890" y="51340"/>
                  </a:lnTo>
                  <a:lnTo>
                    <a:pt x="100135" y="35025"/>
                  </a:lnTo>
                  <a:lnTo>
                    <a:pt x="100284" y="34127"/>
                  </a:lnTo>
                  <a:lnTo>
                    <a:pt x="101781" y="23051"/>
                  </a:lnTo>
                  <a:lnTo>
                    <a:pt x="102230" y="19608"/>
                  </a:lnTo>
                  <a:lnTo>
                    <a:pt x="102829" y="15716"/>
                  </a:lnTo>
                  <a:lnTo>
                    <a:pt x="103278" y="12274"/>
                  </a:lnTo>
                  <a:lnTo>
                    <a:pt x="104176" y="5837"/>
                  </a:lnTo>
                  <a:close/>
                  <a:moveTo>
                    <a:pt x="53285" y="113456"/>
                  </a:moveTo>
                  <a:lnTo>
                    <a:pt x="60021" y="114354"/>
                  </a:lnTo>
                  <a:lnTo>
                    <a:pt x="53884" y="116151"/>
                  </a:lnTo>
                  <a:lnTo>
                    <a:pt x="53285" y="113456"/>
                  </a:lnTo>
                  <a:close/>
                  <a:moveTo>
                    <a:pt x="90705" y="92352"/>
                  </a:moveTo>
                  <a:lnTo>
                    <a:pt x="90555" y="92651"/>
                  </a:lnTo>
                  <a:lnTo>
                    <a:pt x="92052" y="93998"/>
                  </a:lnTo>
                  <a:lnTo>
                    <a:pt x="92202" y="94148"/>
                  </a:lnTo>
                  <a:lnTo>
                    <a:pt x="93998" y="95794"/>
                  </a:lnTo>
                  <a:lnTo>
                    <a:pt x="95794" y="97441"/>
                  </a:lnTo>
                  <a:lnTo>
                    <a:pt x="95794" y="97590"/>
                  </a:lnTo>
                  <a:lnTo>
                    <a:pt x="97590" y="99087"/>
                  </a:lnTo>
                  <a:lnTo>
                    <a:pt x="97590" y="99237"/>
                  </a:lnTo>
                  <a:lnTo>
                    <a:pt x="97740" y="99387"/>
                  </a:lnTo>
                  <a:lnTo>
                    <a:pt x="97291" y="99387"/>
                  </a:lnTo>
                  <a:lnTo>
                    <a:pt x="95794" y="99536"/>
                  </a:lnTo>
                  <a:lnTo>
                    <a:pt x="95644" y="99686"/>
                  </a:lnTo>
                  <a:lnTo>
                    <a:pt x="95794" y="99686"/>
                  </a:lnTo>
                  <a:lnTo>
                    <a:pt x="96842" y="99836"/>
                  </a:lnTo>
                  <a:lnTo>
                    <a:pt x="96992" y="99836"/>
                  </a:lnTo>
                  <a:lnTo>
                    <a:pt x="98488" y="99985"/>
                  </a:lnTo>
                  <a:lnTo>
                    <a:pt x="99237" y="100734"/>
                  </a:lnTo>
                  <a:lnTo>
                    <a:pt x="99386" y="100883"/>
                  </a:lnTo>
                  <a:lnTo>
                    <a:pt x="101183" y="102530"/>
                  </a:lnTo>
                  <a:lnTo>
                    <a:pt x="101183" y="102680"/>
                  </a:lnTo>
                  <a:lnTo>
                    <a:pt x="102829" y="104027"/>
                  </a:lnTo>
                  <a:lnTo>
                    <a:pt x="103428" y="104625"/>
                  </a:lnTo>
                  <a:lnTo>
                    <a:pt x="103577" y="104775"/>
                  </a:lnTo>
                  <a:lnTo>
                    <a:pt x="103428" y="104775"/>
                  </a:lnTo>
                  <a:lnTo>
                    <a:pt x="102979" y="105374"/>
                  </a:lnTo>
                  <a:lnTo>
                    <a:pt x="102829" y="105523"/>
                  </a:lnTo>
                  <a:lnTo>
                    <a:pt x="102230" y="106122"/>
                  </a:lnTo>
                  <a:lnTo>
                    <a:pt x="101183" y="107320"/>
                  </a:lnTo>
                  <a:lnTo>
                    <a:pt x="101033" y="107320"/>
                  </a:lnTo>
                  <a:lnTo>
                    <a:pt x="99985" y="108517"/>
                  </a:lnTo>
                  <a:lnTo>
                    <a:pt x="99985" y="106122"/>
                  </a:lnTo>
                  <a:lnTo>
                    <a:pt x="99985" y="105523"/>
                  </a:lnTo>
                  <a:lnTo>
                    <a:pt x="99985" y="105374"/>
                  </a:lnTo>
                  <a:lnTo>
                    <a:pt x="99985" y="104925"/>
                  </a:lnTo>
                  <a:lnTo>
                    <a:pt x="99985" y="104775"/>
                  </a:lnTo>
                  <a:lnTo>
                    <a:pt x="99985" y="104176"/>
                  </a:lnTo>
                  <a:lnTo>
                    <a:pt x="99835" y="104027"/>
                  </a:lnTo>
                  <a:lnTo>
                    <a:pt x="99835" y="103727"/>
                  </a:lnTo>
                  <a:lnTo>
                    <a:pt x="99686" y="102680"/>
                  </a:lnTo>
                  <a:lnTo>
                    <a:pt x="99686" y="102530"/>
                  </a:lnTo>
                  <a:lnTo>
                    <a:pt x="99386" y="102530"/>
                  </a:lnTo>
                  <a:lnTo>
                    <a:pt x="99386" y="102680"/>
                  </a:lnTo>
                  <a:lnTo>
                    <a:pt x="99237" y="104176"/>
                  </a:lnTo>
                  <a:lnTo>
                    <a:pt x="99237" y="104476"/>
                  </a:lnTo>
                  <a:lnTo>
                    <a:pt x="99237" y="104625"/>
                  </a:lnTo>
                  <a:lnTo>
                    <a:pt x="99237" y="104775"/>
                  </a:lnTo>
                  <a:lnTo>
                    <a:pt x="99237" y="104925"/>
                  </a:lnTo>
                  <a:lnTo>
                    <a:pt x="99087" y="105374"/>
                  </a:lnTo>
                  <a:lnTo>
                    <a:pt x="99087" y="105523"/>
                  </a:lnTo>
                  <a:lnTo>
                    <a:pt x="99087" y="106122"/>
                  </a:lnTo>
                  <a:lnTo>
                    <a:pt x="99087" y="108667"/>
                  </a:lnTo>
                  <a:lnTo>
                    <a:pt x="99087" y="108816"/>
                  </a:lnTo>
                  <a:lnTo>
                    <a:pt x="99087" y="109415"/>
                  </a:lnTo>
                  <a:lnTo>
                    <a:pt x="96543" y="111960"/>
                  </a:lnTo>
                  <a:lnTo>
                    <a:pt x="96842" y="109116"/>
                  </a:lnTo>
                  <a:lnTo>
                    <a:pt x="96842" y="106272"/>
                  </a:lnTo>
                  <a:lnTo>
                    <a:pt x="96842" y="105523"/>
                  </a:lnTo>
                  <a:lnTo>
                    <a:pt x="96842" y="104925"/>
                  </a:lnTo>
                  <a:lnTo>
                    <a:pt x="96692" y="104326"/>
                  </a:lnTo>
                  <a:lnTo>
                    <a:pt x="96692" y="103727"/>
                  </a:lnTo>
                  <a:lnTo>
                    <a:pt x="96692" y="103428"/>
                  </a:lnTo>
                  <a:lnTo>
                    <a:pt x="96393" y="101931"/>
                  </a:lnTo>
                  <a:lnTo>
                    <a:pt x="96393" y="101781"/>
                  </a:lnTo>
                  <a:lnTo>
                    <a:pt x="96243" y="101931"/>
                  </a:lnTo>
                  <a:lnTo>
                    <a:pt x="95944" y="104176"/>
                  </a:lnTo>
                  <a:lnTo>
                    <a:pt x="95944" y="104326"/>
                  </a:lnTo>
                  <a:lnTo>
                    <a:pt x="95944" y="104925"/>
                  </a:lnTo>
                  <a:lnTo>
                    <a:pt x="95944" y="105523"/>
                  </a:lnTo>
                  <a:lnTo>
                    <a:pt x="95944" y="105673"/>
                  </a:lnTo>
                  <a:lnTo>
                    <a:pt x="95944" y="106272"/>
                  </a:lnTo>
                  <a:lnTo>
                    <a:pt x="95944" y="109415"/>
                  </a:lnTo>
                  <a:lnTo>
                    <a:pt x="96094" y="112558"/>
                  </a:lnTo>
                  <a:lnTo>
                    <a:pt x="91753" y="117049"/>
                  </a:lnTo>
                  <a:lnTo>
                    <a:pt x="90106" y="116899"/>
                  </a:lnTo>
                  <a:lnTo>
                    <a:pt x="90106" y="116749"/>
                  </a:lnTo>
                  <a:lnTo>
                    <a:pt x="90256" y="114354"/>
                  </a:lnTo>
                  <a:lnTo>
                    <a:pt x="90406" y="111810"/>
                  </a:lnTo>
                  <a:lnTo>
                    <a:pt x="90256" y="106721"/>
                  </a:lnTo>
                  <a:lnTo>
                    <a:pt x="90106" y="105823"/>
                  </a:lnTo>
                  <a:lnTo>
                    <a:pt x="90106" y="105224"/>
                  </a:lnTo>
                  <a:lnTo>
                    <a:pt x="90106" y="105074"/>
                  </a:lnTo>
                  <a:lnTo>
                    <a:pt x="90106" y="104176"/>
                  </a:lnTo>
                  <a:lnTo>
                    <a:pt x="90106" y="103727"/>
                  </a:lnTo>
                  <a:lnTo>
                    <a:pt x="90106" y="103578"/>
                  </a:lnTo>
                  <a:lnTo>
                    <a:pt x="89957" y="103428"/>
                  </a:lnTo>
                  <a:lnTo>
                    <a:pt x="89807" y="103578"/>
                  </a:lnTo>
                  <a:lnTo>
                    <a:pt x="89657" y="103578"/>
                  </a:lnTo>
                  <a:lnTo>
                    <a:pt x="89657" y="103727"/>
                  </a:lnTo>
                  <a:lnTo>
                    <a:pt x="89657" y="104625"/>
                  </a:lnTo>
                  <a:lnTo>
                    <a:pt x="89657" y="105523"/>
                  </a:lnTo>
                  <a:lnTo>
                    <a:pt x="89508" y="106571"/>
                  </a:lnTo>
                  <a:lnTo>
                    <a:pt x="89508" y="107769"/>
                  </a:lnTo>
                  <a:lnTo>
                    <a:pt x="89358" y="112259"/>
                  </a:lnTo>
                  <a:lnTo>
                    <a:pt x="89508" y="114504"/>
                  </a:lnTo>
                  <a:lnTo>
                    <a:pt x="89657" y="116749"/>
                  </a:lnTo>
                  <a:lnTo>
                    <a:pt x="89657" y="116749"/>
                  </a:lnTo>
                  <a:lnTo>
                    <a:pt x="83521" y="116001"/>
                  </a:lnTo>
                  <a:lnTo>
                    <a:pt x="82772" y="115851"/>
                  </a:lnTo>
                  <a:lnTo>
                    <a:pt x="82024" y="115702"/>
                  </a:lnTo>
                  <a:lnTo>
                    <a:pt x="61667" y="113007"/>
                  </a:lnTo>
                  <a:lnTo>
                    <a:pt x="60171" y="112708"/>
                  </a:lnTo>
                  <a:lnTo>
                    <a:pt x="52986" y="111810"/>
                  </a:lnTo>
                  <a:lnTo>
                    <a:pt x="51190" y="111511"/>
                  </a:lnTo>
                  <a:lnTo>
                    <a:pt x="35025" y="109265"/>
                  </a:lnTo>
                  <a:lnTo>
                    <a:pt x="33977" y="109116"/>
                  </a:lnTo>
                  <a:lnTo>
                    <a:pt x="23050" y="107619"/>
                  </a:lnTo>
                  <a:lnTo>
                    <a:pt x="19608" y="107170"/>
                  </a:lnTo>
                  <a:lnTo>
                    <a:pt x="15716" y="106571"/>
                  </a:lnTo>
                  <a:lnTo>
                    <a:pt x="12274" y="106122"/>
                  </a:lnTo>
                  <a:lnTo>
                    <a:pt x="5688" y="105224"/>
                  </a:lnTo>
                  <a:lnTo>
                    <a:pt x="12274" y="104326"/>
                  </a:lnTo>
                  <a:lnTo>
                    <a:pt x="15716" y="103727"/>
                  </a:lnTo>
                  <a:lnTo>
                    <a:pt x="19608" y="103129"/>
                  </a:lnTo>
                  <a:lnTo>
                    <a:pt x="23050" y="102680"/>
                  </a:lnTo>
                  <a:lnTo>
                    <a:pt x="33977" y="101033"/>
                  </a:lnTo>
                  <a:lnTo>
                    <a:pt x="35025" y="100883"/>
                  </a:lnTo>
                  <a:lnTo>
                    <a:pt x="51190" y="98339"/>
                  </a:lnTo>
                  <a:lnTo>
                    <a:pt x="52986" y="98039"/>
                  </a:lnTo>
                  <a:lnTo>
                    <a:pt x="60171" y="96992"/>
                  </a:lnTo>
                  <a:lnTo>
                    <a:pt x="61667" y="96842"/>
                  </a:lnTo>
                  <a:lnTo>
                    <a:pt x="81425" y="93848"/>
                  </a:lnTo>
                  <a:lnTo>
                    <a:pt x="82173" y="93699"/>
                  </a:lnTo>
                  <a:lnTo>
                    <a:pt x="82922" y="93549"/>
                  </a:lnTo>
                  <a:lnTo>
                    <a:pt x="85915" y="93100"/>
                  </a:lnTo>
                  <a:lnTo>
                    <a:pt x="86514" y="93100"/>
                  </a:lnTo>
                  <a:lnTo>
                    <a:pt x="90106" y="92501"/>
                  </a:lnTo>
                  <a:lnTo>
                    <a:pt x="90555" y="92352"/>
                  </a:lnTo>
                  <a:close/>
                  <a:moveTo>
                    <a:pt x="117647" y="92501"/>
                  </a:moveTo>
                  <a:lnTo>
                    <a:pt x="119294" y="92651"/>
                  </a:lnTo>
                  <a:lnTo>
                    <a:pt x="119144" y="95046"/>
                  </a:lnTo>
                  <a:lnTo>
                    <a:pt x="118994" y="97590"/>
                  </a:lnTo>
                  <a:lnTo>
                    <a:pt x="119144" y="102530"/>
                  </a:lnTo>
                  <a:lnTo>
                    <a:pt x="119144" y="103428"/>
                  </a:lnTo>
                  <a:lnTo>
                    <a:pt x="119294" y="104176"/>
                  </a:lnTo>
                  <a:lnTo>
                    <a:pt x="119294" y="104476"/>
                  </a:lnTo>
                  <a:lnTo>
                    <a:pt x="119294" y="105224"/>
                  </a:lnTo>
                  <a:lnTo>
                    <a:pt x="119294" y="105823"/>
                  </a:lnTo>
                  <a:lnTo>
                    <a:pt x="119294" y="105972"/>
                  </a:lnTo>
                  <a:lnTo>
                    <a:pt x="119593" y="105972"/>
                  </a:lnTo>
                  <a:lnTo>
                    <a:pt x="119743" y="105823"/>
                  </a:lnTo>
                  <a:lnTo>
                    <a:pt x="119743" y="104775"/>
                  </a:lnTo>
                  <a:lnTo>
                    <a:pt x="119743" y="103727"/>
                  </a:lnTo>
                  <a:lnTo>
                    <a:pt x="119892" y="102680"/>
                  </a:lnTo>
                  <a:lnTo>
                    <a:pt x="119892" y="101482"/>
                  </a:lnTo>
                  <a:lnTo>
                    <a:pt x="120042" y="97141"/>
                  </a:lnTo>
                  <a:lnTo>
                    <a:pt x="119892" y="94896"/>
                  </a:lnTo>
                  <a:lnTo>
                    <a:pt x="119743" y="92651"/>
                  </a:lnTo>
                  <a:lnTo>
                    <a:pt x="119743" y="92651"/>
                  </a:lnTo>
                  <a:lnTo>
                    <a:pt x="125730" y="93549"/>
                  </a:lnTo>
                  <a:lnTo>
                    <a:pt x="126478" y="93699"/>
                  </a:lnTo>
                  <a:lnTo>
                    <a:pt x="127077" y="93699"/>
                  </a:lnTo>
                  <a:lnTo>
                    <a:pt x="147733" y="96543"/>
                  </a:lnTo>
                  <a:lnTo>
                    <a:pt x="149229" y="96842"/>
                  </a:lnTo>
                  <a:lnTo>
                    <a:pt x="156414" y="97740"/>
                  </a:lnTo>
                  <a:lnTo>
                    <a:pt x="158210" y="98039"/>
                  </a:lnTo>
                  <a:lnTo>
                    <a:pt x="174375" y="100285"/>
                  </a:lnTo>
                  <a:lnTo>
                    <a:pt x="175423" y="100434"/>
                  </a:lnTo>
                  <a:lnTo>
                    <a:pt x="186350" y="101931"/>
                  </a:lnTo>
                  <a:lnTo>
                    <a:pt x="189792" y="102380"/>
                  </a:lnTo>
                  <a:lnTo>
                    <a:pt x="193684" y="102829"/>
                  </a:lnTo>
                  <a:lnTo>
                    <a:pt x="197126" y="103278"/>
                  </a:lnTo>
                  <a:lnTo>
                    <a:pt x="203712" y="104326"/>
                  </a:lnTo>
                  <a:lnTo>
                    <a:pt x="197126" y="105224"/>
                  </a:lnTo>
                  <a:lnTo>
                    <a:pt x="193684" y="105823"/>
                  </a:lnTo>
                  <a:lnTo>
                    <a:pt x="189792" y="106421"/>
                  </a:lnTo>
                  <a:lnTo>
                    <a:pt x="186350" y="106871"/>
                  </a:lnTo>
                  <a:lnTo>
                    <a:pt x="175423" y="108517"/>
                  </a:lnTo>
                  <a:lnTo>
                    <a:pt x="174375" y="108667"/>
                  </a:lnTo>
                  <a:lnTo>
                    <a:pt x="158210" y="111062"/>
                  </a:lnTo>
                  <a:lnTo>
                    <a:pt x="156414" y="111361"/>
                  </a:lnTo>
                  <a:lnTo>
                    <a:pt x="149229" y="112409"/>
                  </a:lnTo>
                  <a:lnTo>
                    <a:pt x="147733" y="112708"/>
                  </a:lnTo>
                  <a:lnTo>
                    <a:pt x="127975" y="115702"/>
                  </a:lnTo>
                  <a:lnTo>
                    <a:pt x="127376" y="115851"/>
                  </a:lnTo>
                  <a:lnTo>
                    <a:pt x="126628" y="115851"/>
                  </a:lnTo>
                  <a:lnTo>
                    <a:pt x="123634" y="116300"/>
                  </a:lnTo>
                  <a:lnTo>
                    <a:pt x="123036" y="116450"/>
                  </a:lnTo>
                  <a:lnTo>
                    <a:pt x="119443" y="117049"/>
                  </a:lnTo>
                  <a:lnTo>
                    <a:pt x="118695" y="117049"/>
                  </a:lnTo>
                  <a:lnTo>
                    <a:pt x="118695" y="116899"/>
                  </a:lnTo>
                  <a:lnTo>
                    <a:pt x="117348" y="115552"/>
                  </a:lnTo>
                  <a:lnTo>
                    <a:pt x="117198" y="115402"/>
                  </a:lnTo>
                  <a:lnTo>
                    <a:pt x="115552" y="113756"/>
                  </a:lnTo>
                  <a:lnTo>
                    <a:pt x="115402" y="113756"/>
                  </a:lnTo>
                  <a:lnTo>
                    <a:pt x="113756" y="112109"/>
                  </a:lnTo>
                  <a:lnTo>
                    <a:pt x="113606" y="111960"/>
                  </a:lnTo>
                  <a:lnTo>
                    <a:pt x="111959" y="110463"/>
                  </a:lnTo>
                  <a:lnTo>
                    <a:pt x="111810" y="110313"/>
                  </a:lnTo>
                  <a:lnTo>
                    <a:pt x="111660" y="110163"/>
                  </a:lnTo>
                  <a:lnTo>
                    <a:pt x="112259" y="110163"/>
                  </a:lnTo>
                  <a:lnTo>
                    <a:pt x="113606" y="110014"/>
                  </a:lnTo>
                  <a:lnTo>
                    <a:pt x="113756" y="109864"/>
                  </a:lnTo>
                  <a:lnTo>
                    <a:pt x="113606" y="109714"/>
                  </a:lnTo>
                  <a:lnTo>
                    <a:pt x="112558" y="109714"/>
                  </a:lnTo>
                  <a:lnTo>
                    <a:pt x="110912" y="109565"/>
                  </a:lnTo>
                  <a:lnTo>
                    <a:pt x="110912" y="109415"/>
                  </a:lnTo>
                  <a:lnTo>
                    <a:pt x="110762" y="109265"/>
                  </a:lnTo>
                  <a:lnTo>
                    <a:pt x="110163" y="108816"/>
                  </a:lnTo>
                  <a:lnTo>
                    <a:pt x="110014" y="108667"/>
                  </a:lnTo>
                  <a:lnTo>
                    <a:pt x="108367" y="107020"/>
                  </a:lnTo>
                  <a:lnTo>
                    <a:pt x="108217" y="106871"/>
                  </a:lnTo>
                  <a:lnTo>
                    <a:pt x="106571" y="105374"/>
                  </a:lnTo>
                  <a:lnTo>
                    <a:pt x="106122" y="104925"/>
                  </a:lnTo>
                  <a:lnTo>
                    <a:pt x="105972" y="104775"/>
                  </a:lnTo>
                  <a:lnTo>
                    <a:pt x="105823" y="104775"/>
                  </a:lnTo>
                  <a:lnTo>
                    <a:pt x="106272" y="104326"/>
                  </a:lnTo>
                  <a:lnTo>
                    <a:pt x="106272" y="104176"/>
                  </a:lnTo>
                  <a:lnTo>
                    <a:pt x="106870" y="103727"/>
                  </a:lnTo>
                  <a:lnTo>
                    <a:pt x="107918" y="102530"/>
                  </a:lnTo>
                  <a:lnTo>
                    <a:pt x="109415" y="101033"/>
                  </a:lnTo>
                  <a:lnTo>
                    <a:pt x="109415" y="103578"/>
                  </a:lnTo>
                  <a:lnTo>
                    <a:pt x="109415" y="104176"/>
                  </a:lnTo>
                  <a:lnTo>
                    <a:pt x="109415" y="104775"/>
                  </a:lnTo>
                  <a:lnTo>
                    <a:pt x="109415" y="104925"/>
                  </a:lnTo>
                  <a:lnTo>
                    <a:pt x="109415" y="105374"/>
                  </a:lnTo>
                  <a:lnTo>
                    <a:pt x="109565" y="105673"/>
                  </a:lnTo>
                  <a:lnTo>
                    <a:pt x="109565" y="105823"/>
                  </a:lnTo>
                  <a:lnTo>
                    <a:pt x="109714" y="106871"/>
                  </a:lnTo>
                  <a:lnTo>
                    <a:pt x="109864" y="107020"/>
                  </a:lnTo>
                  <a:lnTo>
                    <a:pt x="109864" y="106871"/>
                  </a:lnTo>
                  <a:lnTo>
                    <a:pt x="110014" y="106871"/>
                  </a:lnTo>
                  <a:lnTo>
                    <a:pt x="110163" y="105374"/>
                  </a:lnTo>
                  <a:lnTo>
                    <a:pt x="110163" y="105224"/>
                  </a:lnTo>
                  <a:lnTo>
                    <a:pt x="110163" y="104925"/>
                  </a:lnTo>
                  <a:lnTo>
                    <a:pt x="110163" y="104775"/>
                  </a:lnTo>
                  <a:lnTo>
                    <a:pt x="110163" y="104176"/>
                  </a:lnTo>
                  <a:lnTo>
                    <a:pt x="110313" y="104027"/>
                  </a:lnTo>
                  <a:lnTo>
                    <a:pt x="110313" y="103578"/>
                  </a:lnTo>
                  <a:lnTo>
                    <a:pt x="110313" y="100135"/>
                  </a:lnTo>
                  <a:lnTo>
                    <a:pt x="112857" y="97441"/>
                  </a:lnTo>
                  <a:lnTo>
                    <a:pt x="112558" y="100434"/>
                  </a:lnTo>
                  <a:lnTo>
                    <a:pt x="112558" y="103578"/>
                  </a:lnTo>
                  <a:lnTo>
                    <a:pt x="112558" y="104027"/>
                  </a:lnTo>
                  <a:lnTo>
                    <a:pt x="112558" y="104176"/>
                  </a:lnTo>
                  <a:lnTo>
                    <a:pt x="112558" y="104625"/>
                  </a:lnTo>
                  <a:lnTo>
                    <a:pt x="112558" y="104775"/>
                  </a:lnTo>
                  <a:lnTo>
                    <a:pt x="112708" y="105224"/>
                  </a:lnTo>
                  <a:lnTo>
                    <a:pt x="112708" y="105972"/>
                  </a:lnTo>
                  <a:lnTo>
                    <a:pt x="112708" y="106122"/>
                  </a:lnTo>
                  <a:lnTo>
                    <a:pt x="112857" y="107619"/>
                  </a:lnTo>
                  <a:lnTo>
                    <a:pt x="113007" y="107769"/>
                  </a:lnTo>
                  <a:lnTo>
                    <a:pt x="113157" y="107619"/>
                  </a:lnTo>
                  <a:lnTo>
                    <a:pt x="113456" y="105374"/>
                  </a:lnTo>
                  <a:lnTo>
                    <a:pt x="113456" y="105224"/>
                  </a:lnTo>
                  <a:lnTo>
                    <a:pt x="113456" y="104775"/>
                  </a:lnTo>
                  <a:lnTo>
                    <a:pt x="113456" y="104625"/>
                  </a:lnTo>
                  <a:lnTo>
                    <a:pt x="113456" y="104176"/>
                  </a:lnTo>
                  <a:lnTo>
                    <a:pt x="113456" y="104027"/>
                  </a:lnTo>
                  <a:lnTo>
                    <a:pt x="113456" y="103578"/>
                  </a:lnTo>
                  <a:lnTo>
                    <a:pt x="113456" y="100285"/>
                  </a:lnTo>
                  <a:lnTo>
                    <a:pt x="113307" y="96992"/>
                  </a:lnTo>
                  <a:lnTo>
                    <a:pt x="117647" y="92501"/>
                  </a:lnTo>
                  <a:close/>
                  <a:moveTo>
                    <a:pt x="156115" y="113007"/>
                  </a:moveTo>
                  <a:lnTo>
                    <a:pt x="155815" y="115253"/>
                  </a:lnTo>
                  <a:lnTo>
                    <a:pt x="155216" y="117348"/>
                  </a:lnTo>
                  <a:lnTo>
                    <a:pt x="148481" y="116001"/>
                  </a:lnTo>
                  <a:lnTo>
                    <a:pt x="148930" y="114205"/>
                  </a:lnTo>
                  <a:lnTo>
                    <a:pt x="156115" y="113007"/>
                  </a:lnTo>
                  <a:close/>
                  <a:moveTo>
                    <a:pt x="23200" y="109265"/>
                  </a:moveTo>
                  <a:lnTo>
                    <a:pt x="34127" y="110762"/>
                  </a:lnTo>
                  <a:lnTo>
                    <a:pt x="34725" y="115552"/>
                  </a:lnTo>
                  <a:lnTo>
                    <a:pt x="35623" y="120342"/>
                  </a:lnTo>
                  <a:lnTo>
                    <a:pt x="24547" y="120342"/>
                  </a:lnTo>
                  <a:lnTo>
                    <a:pt x="24098" y="117647"/>
                  </a:lnTo>
                  <a:lnTo>
                    <a:pt x="23649" y="114803"/>
                  </a:lnTo>
                  <a:lnTo>
                    <a:pt x="23350" y="112109"/>
                  </a:lnTo>
                  <a:lnTo>
                    <a:pt x="23200" y="109265"/>
                  </a:lnTo>
                  <a:close/>
                  <a:moveTo>
                    <a:pt x="186350" y="108517"/>
                  </a:moveTo>
                  <a:lnTo>
                    <a:pt x="186050" y="111511"/>
                  </a:lnTo>
                  <a:lnTo>
                    <a:pt x="185751" y="114504"/>
                  </a:lnTo>
                  <a:lnTo>
                    <a:pt x="185451" y="117348"/>
                  </a:lnTo>
                  <a:lnTo>
                    <a:pt x="184853" y="120342"/>
                  </a:lnTo>
                  <a:lnTo>
                    <a:pt x="173777" y="120342"/>
                  </a:lnTo>
                  <a:lnTo>
                    <a:pt x="174226" y="117797"/>
                  </a:lnTo>
                  <a:lnTo>
                    <a:pt x="174675" y="115253"/>
                  </a:lnTo>
                  <a:lnTo>
                    <a:pt x="174974" y="112708"/>
                  </a:lnTo>
                  <a:lnTo>
                    <a:pt x="175273" y="110163"/>
                  </a:lnTo>
                  <a:lnTo>
                    <a:pt x="186350" y="108517"/>
                  </a:lnTo>
                  <a:close/>
                  <a:moveTo>
                    <a:pt x="37869" y="121240"/>
                  </a:moveTo>
                  <a:lnTo>
                    <a:pt x="39066" y="121389"/>
                  </a:lnTo>
                  <a:lnTo>
                    <a:pt x="38168" y="121838"/>
                  </a:lnTo>
                  <a:lnTo>
                    <a:pt x="37869" y="121240"/>
                  </a:lnTo>
                  <a:close/>
                  <a:moveTo>
                    <a:pt x="171531" y="121240"/>
                  </a:moveTo>
                  <a:lnTo>
                    <a:pt x="171232" y="121838"/>
                  </a:lnTo>
                  <a:lnTo>
                    <a:pt x="170484" y="121389"/>
                  </a:lnTo>
                  <a:lnTo>
                    <a:pt x="171531" y="121240"/>
                  </a:lnTo>
                  <a:close/>
                  <a:moveTo>
                    <a:pt x="37569" y="121240"/>
                  </a:moveTo>
                  <a:lnTo>
                    <a:pt x="37719" y="121389"/>
                  </a:lnTo>
                  <a:lnTo>
                    <a:pt x="38018" y="121838"/>
                  </a:lnTo>
                  <a:lnTo>
                    <a:pt x="37120" y="122437"/>
                  </a:lnTo>
                  <a:lnTo>
                    <a:pt x="36222" y="122886"/>
                  </a:lnTo>
                  <a:lnTo>
                    <a:pt x="26493" y="128574"/>
                  </a:lnTo>
                  <a:lnTo>
                    <a:pt x="25595" y="124982"/>
                  </a:lnTo>
                  <a:lnTo>
                    <a:pt x="24697" y="121240"/>
                  </a:lnTo>
                  <a:lnTo>
                    <a:pt x="25146" y="121240"/>
                  </a:lnTo>
                  <a:lnTo>
                    <a:pt x="25595" y="122736"/>
                  </a:lnTo>
                  <a:lnTo>
                    <a:pt x="25894" y="123635"/>
                  </a:lnTo>
                  <a:lnTo>
                    <a:pt x="26194" y="124533"/>
                  </a:lnTo>
                  <a:lnTo>
                    <a:pt x="26343" y="124533"/>
                  </a:lnTo>
                  <a:lnTo>
                    <a:pt x="26343" y="124383"/>
                  </a:lnTo>
                  <a:lnTo>
                    <a:pt x="25894" y="122437"/>
                  </a:lnTo>
                  <a:lnTo>
                    <a:pt x="25445" y="121240"/>
                  </a:lnTo>
                  <a:lnTo>
                    <a:pt x="26493" y="121240"/>
                  </a:lnTo>
                  <a:lnTo>
                    <a:pt x="26942" y="122587"/>
                  </a:lnTo>
                  <a:lnTo>
                    <a:pt x="27092" y="123485"/>
                  </a:lnTo>
                  <a:lnTo>
                    <a:pt x="27541" y="124383"/>
                  </a:lnTo>
                  <a:lnTo>
                    <a:pt x="27690" y="124383"/>
                  </a:lnTo>
                  <a:lnTo>
                    <a:pt x="27391" y="123485"/>
                  </a:lnTo>
                  <a:lnTo>
                    <a:pt x="27241" y="122587"/>
                  </a:lnTo>
                  <a:lnTo>
                    <a:pt x="26792" y="121240"/>
                  </a:lnTo>
                  <a:lnTo>
                    <a:pt x="27541" y="121240"/>
                  </a:lnTo>
                  <a:lnTo>
                    <a:pt x="27990" y="122736"/>
                  </a:lnTo>
                  <a:lnTo>
                    <a:pt x="28289" y="123335"/>
                  </a:lnTo>
                  <a:lnTo>
                    <a:pt x="28589" y="123934"/>
                  </a:lnTo>
                  <a:lnTo>
                    <a:pt x="28738" y="123934"/>
                  </a:lnTo>
                  <a:lnTo>
                    <a:pt x="28738" y="123784"/>
                  </a:lnTo>
                  <a:lnTo>
                    <a:pt x="28140" y="122287"/>
                  </a:lnTo>
                  <a:lnTo>
                    <a:pt x="27840" y="121240"/>
                  </a:lnTo>
                  <a:lnTo>
                    <a:pt x="29187" y="121240"/>
                  </a:lnTo>
                  <a:lnTo>
                    <a:pt x="29487" y="122287"/>
                  </a:lnTo>
                  <a:lnTo>
                    <a:pt x="29786" y="123185"/>
                  </a:lnTo>
                  <a:lnTo>
                    <a:pt x="30085" y="123934"/>
                  </a:lnTo>
                  <a:lnTo>
                    <a:pt x="30235" y="123934"/>
                  </a:lnTo>
                  <a:lnTo>
                    <a:pt x="29936" y="123036"/>
                  </a:lnTo>
                  <a:lnTo>
                    <a:pt x="29786" y="122287"/>
                  </a:lnTo>
                  <a:lnTo>
                    <a:pt x="29337" y="121240"/>
                  </a:lnTo>
                  <a:lnTo>
                    <a:pt x="30385" y="121240"/>
                  </a:lnTo>
                  <a:lnTo>
                    <a:pt x="30534" y="122138"/>
                  </a:lnTo>
                  <a:lnTo>
                    <a:pt x="30834" y="122886"/>
                  </a:lnTo>
                  <a:lnTo>
                    <a:pt x="31133" y="123635"/>
                  </a:lnTo>
                  <a:lnTo>
                    <a:pt x="31283" y="123635"/>
                  </a:lnTo>
                  <a:lnTo>
                    <a:pt x="30684" y="121689"/>
                  </a:lnTo>
                  <a:lnTo>
                    <a:pt x="30684" y="121240"/>
                  </a:lnTo>
                  <a:lnTo>
                    <a:pt x="31432" y="121240"/>
                  </a:lnTo>
                  <a:lnTo>
                    <a:pt x="31582" y="121838"/>
                  </a:lnTo>
                  <a:lnTo>
                    <a:pt x="32181" y="123335"/>
                  </a:lnTo>
                  <a:lnTo>
                    <a:pt x="32331" y="123335"/>
                  </a:lnTo>
                  <a:lnTo>
                    <a:pt x="32331" y="123185"/>
                  </a:lnTo>
                  <a:lnTo>
                    <a:pt x="31881" y="121838"/>
                  </a:lnTo>
                  <a:lnTo>
                    <a:pt x="31732" y="121240"/>
                  </a:lnTo>
                  <a:lnTo>
                    <a:pt x="32480" y="121240"/>
                  </a:lnTo>
                  <a:lnTo>
                    <a:pt x="32780" y="122138"/>
                  </a:lnTo>
                  <a:lnTo>
                    <a:pt x="33079" y="123036"/>
                  </a:lnTo>
                  <a:lnTo>
                    <a:pt x="33229" y="123036"/>
                  </a:lnTo>
                  <a:lnTo>
                    <a:pt x="33079" y="122138"/>
                  </a:lnTo>
                  <a:lnTo>
                    <a:pt x="32780" y="121240"/>
                  </a:lnTo>
                  <a:lnTo>
                    <a:pt x="33528" y="121240"/>
                  </a:lnTo>
                  <a:lnTo>
                    <a:pt x="33678" y="121689"/>
                  </a:lnTo>
                  <a:lnTo>
                    <a:pt x="33827" y="122138"/>
                  </a:lnTo>
                  <a:lnTo>
                    <a:pt x="34127" y="122736"/>
                  </a:lnTo>
                  <a:lnTo>
                    <a:pt x="34276" y="122587"/>
                  </a:lnTo>
                  <a:lnTo>
                    <a:pt x="33977" y="121539"/>
                  </a:lnTo>
                  <a:lnTo>
                    <a:pt x="33827" y="121240"/>
                  </a:lnTo>
                  <a:lnTo>
                    <a:pt x="34576" y="121240"/>
                  </a:lnTo>
                  <a:lnTo>
                    <a:pt x="35174" y="122437"/>
                  </a:lnTo>
                  <a:lnTo>
                    <a:pt x="35324" y="122437"/>
                  </a:lnTo>
                  <a:lnTo>
                    <a:pt x="34875" y="121240"/>
                  </a:lnTo>
                  <a:lnTo>
                    <a:pt x="35623" y="121240"/>
                  </a:lnTo>
                  <a:lnTo>
                    <a:pt x="35623" y="121539"/>
                  </a:lnTo>
                  <a:lnTo>
                    <a:pt x="36072" y="122287"/>
                  </a:lnTo>
                  <a:lnTo>
                    <a:pt x="36222" y="122437"/>
                  </a:lnTo>
                  <a:lnTo>
                    <a:pt x="36222" y="122287"/>
                  </a:lnTo>
                  <a:lnTo>
                    <a:pt x="35923" y="121389"/>
                  </a:lnTo>
                  <a:lnTo>
                    <a:pt x="35923" y="121240"/>
                  </a:lnTo>
                  <a:lnTo>
                    <a:pt x="36522" y="121240"/>
                  </a:lnTo>
                  <a:lnTo>
                    <a:pt x="36522" y="121389"/>
                  </a:lnTo>
                  <a:lnTo>
                    <a:pt x="36971" y="121988"/>
                  </a:lnTo>
                  <a:lnTo>
                    <a:pt x="37120" y="121838"/>
                  </a:lnTo>
                  <a:lnTo>
                    <a:pt x="36821" y="121389"/>
                  </a:lnTo>
                  <a:lnTo>
                    <a:pt x="36821" y="121240"/>
                  </a:lnTo>
                  <a:close/>
                  <a:moveTo>
                    <a:pt x="184703" y="121240"/>
                  </a:moveTo>
                  <a:lnTo>
                    <a:pt x="183805" y="124982"/>
                  </a:lnTo>
                  <a:lnTo>
                    <a:pt x="182907" y="128574"/>
                  </a:lnTo>
                  <a:lnTo>
                    <a:pt x="173178" y="122886"/>
                  </a:lnTo>
                  <a:lnTo>
                    <a:pt x="172280" y="122437"/>
                  </a:lnTo>
                  <a:lnTo>
                    <a:pt x="171382" y="121838"/>
                  </a:lnTo>
                  <a:lnTo>
                    <a:pt x="171831" y="121389"/>
                  </a:lnTo>
                  <a:lnTo>
                    <a:pt x="171831" y="121240"/>
                  </a:lnTo>
                  <a:lnTo>
                    <a:pt x="172579" y="121240"/>
                  </a:lnTo>
                  <a:lnTo>
                    <a:pt x="172429" y="121539"/>
                  </a:lnTo>
                  <a:lnTo>
                    <a:pt x="172429" y="121838"/>
                  </a:lnTo>
                  <a:lnTo>
                    <a:pt x="172429" y="121988"/>
                  </a:lnTo>
                  <a:lnTo>
                    <a:pt x="172878" y="121389"/>
                  </a:lnTo>
                  <a:lnTo>
                    <a:pt x="172878" y="121240"/>
                  </a:lnTo>
                  <a:lnTo>
                    <a:pt x="173627" y="121240"/>
                  </a:lnTo>
                  <a:lnTo>
                    <a:pt x="173477" y="121389"/>
                  </a:lnTo>
                  <a:lnTo>
                    <a:pt x="173477" y="121539"/>
                  </a:lnTo>
                  <a:lnTo>
                    <a:pt x="173178" y="122287"/>
                  </a:lnTo>
                  <a:lnTo>
                    <a:pt x="173178" y="122437"/>
                  </a:lnTo>
                  <a:lnTo>
                    <a:pt x="173328" y="122287"/>
                  </a:lnTo>
                  <a:lnTo>
                    <a:pt x="173777" y="121539"/>
                  </a:lnTo>
                  <a:lnTo>
                    <a:pt x="173926" y="121240"/>
                  </a:lnTo>
                  <a:lnTo>
                    <a:pt x="174525" y="121240"/>
                  </a:lnTo>
                  <a:lnTo>
                    <a:pt x="174226" y="122437"/>
                  </a:lnTo>
                  <a:lnTo>
                    <a:pt x="174375" y="122437"/>
                  </a:lnTo>
                  <a:lnTo>
                    <a:pt x="174824" y="121240"/>
                  </a:lnTo>
                  <a:lnTo>
                    <a:pt x="175573" y="121240"/>
                  </a:lnTo>
                  <a:lnTo>
                    <a:pt x="175573" y="121539"/>
                  </a:lnTo>
                  <a:lnTo>
                    <a:pt x="175124" y="122587"/>
                  </a:lnTo>
                  <a:lnTo>
                    <a:pt x="175273" y="122736"/>
                  </a:lnTo>
                  <a:lnTo>
                    <a:pt x="175573" y="122138"/>
                  </a:lnTo>
                  <a:lnTo>
                    <a:pt x="175722" y="121689"/>
                  </a:lnTo>
                  <a:lnTo>
                    <a:pt x="175872" y="121240"/>
                  </a:lnTo>
                  <a:lnTo>
                    <a:pt x="176620" y="121240"/>
                  </a:lnTo>
                  <a:lnTo>
                    <a:pt x="176321" y="122138"/>
                  </a:lnTo>
                  <a:lnTo>
                    <a:pt x="176171" y="123036"/>
                  </a:lnTo>
                  <a:lnTo>
                    <a:pt x="176321" y="123036"/>
                  </a:lnTo>
                  <a:lnTo>
                    <a:pt x="176620" y="122138"/>
                  </a:lnTo>
                  <a:lnTo>
                    <a:pt x="176920" y="121240"/>
                  </a:lnTo>
                  <a:lnTo>
                    <a:pt x="177818" y="121240"/>
                  </a:lnTo>
                  <a:lnTo>
                    <a:pt x="177519" y="121838"/>
                  </a:lnTo>
                  <a:lnTo>
                    <a:pt x="177069" y="123185"/>
                  </a:lnTo>
                  <a:lnTo>
                    <a:pt x="177219" y="123335"/>
                  </a:lnTo>
                  <a:lnTo>
                    <a:pt x="177818" y="121838"/>
                  </a:lnTo>
                  <a:lnTo>
                    <a:pt x="177968" y="121240"/>
                  </a:lnTo>
                  <a:lnTo>
                    <a:pt x="178866" y="121240"/>
                  </a:lnTo>
                  <a:lnTo>
                    <a:pt x="178716" y="121689"/>
                  </a:lnTo>
                  <a:lnTo>
                    <a:pt x="178117" y="123635"/>
                  </a:lnTo>
                  <a:lnTo>
                    <a:pt x="178267" y="123635"/>
                  </a:lnTo>
                  <a:lnTo>
                    <a:pt x="178566" y="122886"/>
                  </a:lnTo>
                  <a:lnTo>
                    <a:pt x="178866" y="122138"/>
                  </a:lnTo>
                  <a:lnTo>
                    <a:pt x="179015" y="121240"/>
                  </a:lnTo>
                  <a:lnTo>
                    <a:pt x="180063" y="121240"/>
                  </a:lnTo>
                  <a:lnTo>
                    <a:pt x="179764" y="122287"/>
                  </a:lnTo>
                  <a:lnTo>
                    <a:pt x="179464" y="123036"/>
                  </a:lnTo>
                  <a:lnTo>
                    <a:pt x="179315" y="123934"/>
                  </a:lnTo>
                  <a:lnTo>
                    <a:pt x="179764" y="123185"/>
                  </a:lnTo>
                  <a:lnTo>
                    <a:pt x="180063" y="122287"/>
                  </a:lnTo>
                  <a:lnTo>
                    <a:pt x="180362" y="121240"/>
                  </a:lnTo>
                  <a:lnTo>
                    <a:pt x="181560" y="121240"/>
                  </a:lnTo>
                  <a:lnTo>
                    <a:pt x="181260" y="122287"/>
                  </a:lnTo>
                  <a:lnTo>
                    <a:pt x="180662" y="123784"/>
                  </a:lnTo>
                  <a:lnTo>
                    <a:pt x="180662" y="123934"/>
                  </a:lnTo>
                  <a:lnTo>
                    <a:pt x="180811" y="123934"/>
                  </a:lnTo>
                  <a:lnTo>
                    <a:pt x="181111" y="123335"/>
                  </a:lnTo>
                  <a:lnTo>
                    <a:pt x="181410" y="122736"/>
                  </a:lnTo>
                  <a:lnTo>
                    <a:pt x="181859" y="121240"/>
                  </a:lnTo>
                  <a:lnTo>
                    <a:pt x="182757" y="121240"/>
                  </a:lnTo>
                  <a:lnTo>
                    <a:pt x="182308" y="122587"/>
                  </a:lnTo>
                  <a:lnTo>
                    <a:pt x="182009" y="123485"/>
                  </a:lnTo>
                  <a:lnTo>
                    <a:pt x="181859" y="124383"/>
                  </a:lnTo>
                  <a:lnTo>
                    <a:pt x="182308" y="123485"/>
                  </a:lnTo>
                  <a:lnTo>
                    <a:pt x="182608" y="122587"/>
                  </a:lnTo>
                  <a:lnTo>
                    <a:pt x="182907" y="121240"/>
                  </a:lnTo>
                  <a:lnTo>
                    <a:pt x="183955" y="121240"/>
                  </a:lnTo>
                  <a:lnTo>
                    <a:pt x="183506" y="122437"/>
                  </a:lnTo>
                  <a:lnTo>
                    <a:pt x="183057" y="124383"/>
                  </a:lnTo>
                  <a:lnTo>
                    <a:pt x="183057" y="124533"/>
                  </a:lnTo>
                  <a:lnTo>
                    <a:pt x="183206" y="124533"/>
                  </a:lnTo>
                  <a:lnTo>
                    <a:pt x="183506" y="123635"/>
                  </a:lnTo>
                  <a:lnTo>
                    <a:pt x="183805" y="122736"/>
                  </a:lnTo>
                  <a:lnTo>
                    <a:pt x="184254" y="121240"/>
                  </a:lnTo>
                  <a:close/>
                  <a:moveTo>
                    <a:pt x="147433" y="114354"/>
                  </a:moveTo>
                  <a:lnTo>
                    <a:pt x="146834" y="116749"/>
                  </a:lnTo>
                  <a:lnTo>
                    <a:pt x="146086" y="118845"/>
                  </a:lnTo>
                  <a:lnTo>
                    <a:pt x="145338" y="121090"/>
                  </a:lnTo>
                  <a:lnTo>
                    <a:pt x="144440" y="123185"/>
                  </a:lnTo>
                  <a:lnTo>
                    <a:pt x="143392" y="125281"/>
                  </a:lnTo>
                  <a:lnTo>
                    <a:pt x="142194" y="127227"/>
                  </a:lnTo>
                  <a:lnTo>
                    <a:pt x="140997" y="129173"/>
                  </a:lnTo>
                  <a:lnTo>
                    <a:pt x="139650" y="131118"/>
                  </a:lnTo>
                  <a:lnTo>
                    <a:pt x="129172" y="117198"/>
                  </a:lnTo>
                  <a:lnTo>
                    <a:pt x="147433" y="114354"/>
                  </a:lnTo>
                  <a:close/>
                  <a:moveTo>
                    <a:pt x="62117" y="114654"/>
                  </a:moveTo>
                  <a:lnTo>
                    <a:pt x="80976" y="117198"/>
                  </a:lnTo>
                  <a:lnTo>
                    <a:pt x="70199" y="131717"/>
                  </a:lnTo>
                  <a:lnTo>
                    <a:pt x="68852" y="129921"/>
                  </a:lnTo>
                  <a:lnTo>
                    <a:pt x="67505" y="127826"/>
                  </a:lnTo>
                  <a:lnTo>
                    <a:pt x="66308" y="125880"/>
                  </a:lnTo>
                  <a:lnTo>
                    <a:pt x="65260" y="123635"/>
                  </a:lnTo>
                  <a:lnTo>
                    <a:pt x="64212" y="121539"/>
                  </a:lnTo>
                  <a:lnTo>
                    <a:pt x="63464" y="119294"/>
                  </a:lnTo>
                  <a:lnTo>
                    <a:pt x="62715" y="117049"/>
                  </a:lnTo>
                  <a:lnTo>
                    <a:pt x="62117" y="114654"/>
                  </a:lnTo>
                  <a:close/>
                  <a:moveTo>
                    <a:pt x="60620" y="115253"/>
                  </a:moveTo>
                  <a:lnTo>
                    <a:pt x="61667" y="118845"/>
                  </a:lnTo>
                  <a:lnTo>
                    <a:pt x="63015" y="122287"/>
                  </a:lnTo>
                  <a:lnTo>
                    <a:pt x="64511" y="125580"/>
                  </a:lnTo>
                  <a:lnTo>
                    <a:pt x="66308" y="128724"/>
                  </a:lnTo>
                  <a:lnTo>
                    <a:pt x="60470" y="132466"/>
                  </a:lnTo>
                  <a:lnTo>
                    <a:pt x="58524" y="128873"/>
                  </a:lnTo>
                  <a:lnTo>
                    <a:pt x="56728" y="125131"/>
                  </a:lnTo>
                  <a:lnTo>
                    <a:pt x="55231" y="121090"/>
                  </a:lnTo>
                  <a:lnTo>
                    <a:pt x="54034" y="117049"/>
                  </a:lnTo>
                  <a:lnTo>
                    <a:pt x="60620" y="115253"/>
                  </a:lnTo>
                  <a:close/>
                  <a:moveTo>
                    <a:pt x="148331" y="116899"/>
                  </a:moveTo>
                  <a:lnTo>
                    <a:pt x="155067" y="118396"/>
                  </a:lnTo>
                  <a:lnTo>
                    <a:pt x="153869" y="122287"/>
                  </a:lnTo>
                  <a:lnTo>
                    <a:pt x="152223" y="126029"/>
                  </a:lnTo>
                  <a:lnTo>
                    <a:pt x="150427" y="129622"/>
                  </a:lnTo>
                  <a:lnTo>
                    <a:pt x="148481" y="133064"/>
                  </a:lnTo>
                  <a:lnTo>
                    <a:pt x="142643" y="129322"/>
                  </a:lnTo>
                  <a:lnTo>
                    <a:pt x="144440" y="126329"/>
                  </a:lnTo>
                  <a:lnTo>
                    <a:pt x="145936" y="123335"/>
                  </a:lnTo>
                  <a:lnTo>
                    <a:pt x="147283" y="120192"/>
                  </a:lnTo>
                  <a:lnTo>
                    <a:pt x="148331" y="116899"/>
                  </a:lnTo>
                  <a:close/>
                  <a:moveTo>
                    <a:pt x="142194" y="130071"/>
                  </a:moveTo>
                  <a:lnTo>
                    <a:pt x="147882" y="133962"/>
                  </a:lnTo>
                  <a:lnTo>
                    <a:pt x="146385" y="135908"/>
                  </a:lnTo>
                  <a:lnTo>
                    <a:pt x="144889" y="138004"/>
                  </a:lnTo>
                  <a:lnTo>
                    <a:pt x="140548" y="132316"/>
                  </a:lnTo>
                  <a:lnTo>
                    <a:pt x="142194" y="130071"/>
                  </a:lnTo>
                  <a:close/>
                  <a:moveTo>
                    <a:pt x="66906" y="129472"/>
                  </a:moveTo>
                  <a:lnTo>
                    <a:pt x="68104" y="131268"/>
                  </a:lnTo>
                  <a:lnTo>
                    <a:pt x="69301" y="132915"/>
                  </a:lnTo>
                  <a:lnTo>
                    <a:pt x="65110" y="138752"/>
                  </a:lnTo>
                  <a:lnTo>
                    <a:pt x="63015" y="136058"/>
                  </a:lnTo>
                  <a:lnTo>
                    <a:pt x="61069" y="133214"/>
                  </a:lnTo>
                  <a:lnTo>
                    <a:pt x="66906" y="129472"/>
                  </a:lnTo>
                  <a:close/>
                  <a:moveTo>
                    <a:pt x="161802" y="141596"/>
                  </a:moveTo>
                  <a:lnTo>
                    <a:pt x="162700" y="141895"/>
                  </a:lnTo>
                  <a:lnTo>
                    <a:pt x="162401" y="142344"/>
                  </a:lnTo>
                  <a:lnTo>
                    <a:pt x="161802" y="141596"/>
                  </a:lnTo>
                  <a:close/>
                  <a:moveTo>
                    <a:pt x="36522" y="123934"/>
                  </a:moveTo>
                  <a:lnTo>
                    <a:pt x="38018" y="128574"/>
                  </a:lnTo>
                  <a:lnTo>
                    <a:pt x="39814" y="133064"/>
                  </a:lnTo>
                  <a:lnTo>
                    <a:pt x="41910" y="137405"/>
                  </a:lnTo>
                  <a:lnTo>
                    <a:pt x="44305" y="141596"/>
                  </a:lnTo>
                  <a:lnTo>
                    <a:pt x="33827" y="145188"/>
                  </a:lnTo>
                  <a:lnTo>
                    <a:pt x="31732" y="141446"/>
                  </a:lnTo>
                  <a:lnTo>
                    <a:pt x="29936" y="137555"/>
                  </a:lnTo>
                  <a:lnTo>
                    <a:pt x="28289" y="133663"/>
                  </a:lnTo>
                  <a:lnTo>
                    <a:pt x="26792" y="129472"/>
                  </a:lnTo>
                  <a:lnTo>
                    <a:pt x="36522" y="123934"/>
                  </a:lnTo>
                  <a:close/>
                  <a:moveTo>
                    <a:pt x="172878" y="123934"/>
                  </a:moveTo>
                  <a:lnTo>
                    <a:pt x="182608" y="129472"/>
                  </a:lnTo>
                  <a:lnTo>
                    <a:pt x="181111" y="133513"/>
                  </a:lnTo>
                  <a:lnTo>
                    <a:pt x="179464" y="137555"/>
                  </a:lnTo>
                  <a:lnTo>
                    <a:pt x="177668" y="141446"/>
                  </a:lnTo>
                  <a:lnTo>
                    <a:pt x="175573" y="145188"/>
                  </a:lnTo>
                  <a:lnTo>
                    <a:pt x="165095" y="141596"/>
                  </a:lnTo>
                  <a:lnTo>
                    <a:pt x="167490" y="137405"/>
                  </a:lnTo>
                  <a:lnTo>
                    <a:pt x="169586" y="133064"/>
                  </a:lnTo>
                  <a:lnTo>
                    <a:pt x="171382" y="128574"/>
                  </a:lnTo>
                  <a:lnTo>
                    <a:pt x="172878" y="123934"/>
                  </a:lnTo>
                  <a:close/>
                  <a:moveTo>
                    <a:pt x="92352" y="129771"/>
                  </a:moveTo>
                  <a:lnTo>
                    <a:pt x="95046" y="147433"/>
                  </a:lnTo>
                  <a:lnTo>
                    <a:pt x="92801" y="146835"/>
                  </a:lnTo>
                  <a:lnTo>
                    <a:pt x="90705" y="146236"/>
                  </a:lnTo>
                  <a:lnTo>
                    <a:pt x="88610" y="145488"/>
                  </a:lnTo>
                  <a:lnTo>
                    <a:pt x="86514" y="144590"/>
                  </a:lnTo>
                  <a:lnTo>
                    <a:pt x="84568" y="143542"/>
                  </a:lnTo>
                  <a:lnTo>
                    <a:pt x="82622" y="142494"/>
                  </a:lnTo>
                  <a:lnTo>
                    <a:pt x="80677" y="141297"/>
                  </a:lnTo>
                  <a:lnTo>
                    <a:pt x="78880" y="140099"/>
                  </a:lnTo>
                  <a:lnTo>
                    <a:pt x="92352" y="129771"/>
                  </a:lnTo>
                  <a:close/>
                  <a:moveTo>
                    <a:pt x="117048" y="129023"/>
                  </a:moveTo>
                  <a:lnTo>
                    <a:pt x="131268" y="139500"/>
                  </a:lnTo>
                  <a:lnTo>
                    <a:pt x="129472" y="140848"/>
                  </a:lnTo>
                  <a:lnTo>
                    <a:pt x="127526" y="142045"/>
                  </a:lnTo>
                  <a:lnTo>
                    <a:pt x="125430" y="143242"/>
                  </a:lnTo>
                  <a:lnTo>
                    <a:pt x="123485" y="144290"/>
                  </a:lnTo>
                  <a:lnTo>
                    <a:pt x="121239" y="145188"/>
                  </a:lnTo>
                  <a:lnTo>
                    <a:pt x="119144" y="146086"/>
                  </a:lnTo>
                  <a:lnTo>
                    <a:pt x="116899" y="146835"/>
                  </a:lnTo>
                  <a:lnTo>
                    <a:pt x="114504" y="147433"/>
                  </a:lnTo>
                  <a:lnTo>
                    <a:pt x="117048" y="129023"/>
                  </a:lnTo>
                  <a:close/>
                  <a:moveTo>
                    <a:pt x="77683" y="140997"/>
                  </a:moveTo>
                  <a:lnTo>
                    <a:pt x="79779" y="142494"/>
                  </a:lnTo>
                  <a:lnTo>
                    <a:pt x="76186" y="148331"/>
                  </a:lnTo>
                  <a:lnTo>
                    <a:pt x="73941" y="146835"/>
                  </a:lnTo>
                  <a:lnTo>
                    <a:pt x="71995" y="145338"/>
                  </a:lnTo>
                  <a:lnTo>
                    <a:pt x="77683" y="140997"/>
                  </a:lnTo>
                  <a:close/>
                  <a:moveTo>
                    <a:pt x="132465" y="140399"/>
                  </a:moveTo>
                  <a:lnTo>
                    <a:pt x="138303" y="144590"/>
                  </a:lnTo>
                  <a:lnTo>
                    <a:pt x="135459" y="146835"/>
                  </a:lnTo>
                  <a:lnTo>
                    <a:pt x="132465" y="148781"/>
                  </a:lnTo>
                  <a:lnTo>
                    <a:pt x="128873" y="142943"/>
                  </a:lnTo>
                  <a:lnTo>
                    <a:pt x="130669" y="141746"/>
                  </a:lnTo>
                  <a:lnTo>
                    <a:pt x="132465" y="140399"/>
                  </a:lnTo>
                  <a:close/>
                  <a:moveTo>
                    <a:pt x="47747" y="141596"/>
                  </a:moveTo>
                  <a:lnTo>
                    <a:pt x="46999" y="142344"/>
                  </a:lnTo>
                  <a:lnTo>
                    <a:pt x="46400" y="143093"/>
                  </a:lnTo>
                  <a:lnTo>
                    <a:pt x="45652" y="143841"/>
                  </a:lnTo>
                  <a:lnTo>
                    <a:pt x="38318" y="152373"/>
                  </a:lnTo>
                  <a:lnTo>
                    <a:pt x="36222" y="149230"/>
                  </a:lnTo>
                  <a:lnTo>
                    <a:pt x="34276" y="146086"/>
                  </a:lnTo>
                  <a:lnTo>
                    <a:pt x="34576" y="145937"/>
                  </a:lnTo>
                  <a:lnTo>
                    <a:pt x="35474" y="147284"/>
                  </a:lnTo>
                  <a:lnTo>
                    <a:pt x="36072" y="148032"/>
                  </a:lnTo>
                  <a:lnTo>
                    <a:pt x="36671" y="148631"/>
                  </a:lnTo>
                  <a:lnTo>
                    <a:pt x="36821" y="148631"/>
                  </a:lnTo>
                  <a:lnTo>
                    <a:pt x="35623" y="146984"/>
                  </a:lnTo>
                  <a:lnTo>
                    <a:pt x="34875" y="145937"/>
                  </a:lnTo>
                  <a:lnTo>
                    <a:pt x="35773" y="145637"/>
                  </a:lnTo>
                  <a:lnTo>
                    <a:pt x="36671" y="146685"/>
                  </a:lnTo>
                  <a:lnTo>
                    <a:pt x="37270" y="147433"/>
                  </a:lnTo>
                  <a:lnTo>
                    <a:pt x="37869" y="148182"/>
                  </a:lnTo>
                  <a:lnTo>
                    <a:pt x="38018" y="148182"/>
                  </a:lnTo>
                  <a:lnTo>
                    <a:pt x="37420" y="147284"/>
                  </a:lnTo>
                  <a:lnTo>
                    <a:pt x="36821" y="146535"/>
                  </a:lnTo>
                  <a:lnTo>
                    <a:pt x="36072" y="145488"/>
                  </a:lnTo>
                  <a:lnTo>
                    <a:pt x="36971" y="145188"/>
                  </a:lnTo>
                  <a:lnTo>
                    <a:pt x="37569" y="146236"/>
                  </a:lnTo>
                  <a:lnTo>
                    <a:pt x="38168" y="146835"/>
                  </a:lnTo>
                  <a:lnTo>
                    <a:pt x="38767" y="147284"/>
                  </a:lnTo>
                  <a:lnTo>
                    <a:pt x="37719" y="145937"/>
                  </a:lnTo>
                  <a:lnTo>
                    <a:pt x="37270" y="145188"/>
                  </a:lnTo>
                  <a:lnTo>
                    <a:pt x="38318" y="144739"/>
                  </a:lnTo>
                  <a:lnTo>
                    <a:pt x="39066" y="145637"/>
                  </a:lnTo>
                  <a:lnTo>
                    <a:pt x="39515" y="146236"/>
                  </a:lnTo>
                  <a:lnTo>
                    <a:pt x="40114" y="146835"/>
                  </a:lnTo>
                  <a:lnTo>
                    <a:pt x="40263" y="146835"/>
                  </a:lnTo>
                  <a:lnTo>
                    <a:pt x="39814" y="146086"/>
                  </a:lnTo>
                  <a:lnTo>
                    <a:pt x="39216" y="145338"/>
                  </a:lnTo>
                  <a:lnTo>
                    <a:pt x="38617" y="144590"/>
                  </a:lnTo>
                  <a:lnTo>
                    <a:pt x="39515" y="144290"/>
                  </a:lnTo>
                  <a:lnTo>
                    <a:pt x="39964" y="145039"/>
                  </a:lnTo>
                  <a:lnTo>
                    <a:pt x="40413" y="145637"/>
                  </a:lnTo>
                  <a:lnTo>
                    <a:pt x="41012" y="146236"/>
                  </a:lnTo>
                  <a:lnTo>
                    <a:pt x="41162" y="146236"/>
                  </a:lnTo>
                  <a:lnTo>
                    <a:pt x="39964" y="144440"/>
                  </a:lnTo>
                  <a:lnTo>
                    <a:pt x="39814" y="144290"/>
                  </a:lnTo>
                  <a:lnTo>
                    <a:pt x="40563" y="143991"/>
                  </a:lnTo>
                  <a:lnTo>
                    <a:pt x="40713" y="144290"/>
                  </a:lnTo>
                  <a:lnTo>
                    <a:pt x="41311" y="145039"/>
                  </a:lnTo>
                  <a:lnTo>
                    <a:pt x="41910" y="145637"/>
                  </a:lnTo>
                  <a:lnTo>
                    <a:pt x="42060" y="145637"/>
                  </a:lnTo>
                  <a:lnTo>
                    <a:pt x="42060" y="145488"/>
                  </a:lnTo>
                  <a:lnTo>
                    <a:pt x="41162" y="144440"/>
                  </a:lnTo>
                  <a:lnTo>
                    <a:pt x="40862" y="143841"/>
                  </a:lnTo>
                  <a:lnTo>
                    <a:pt x="41611" y="143691"/>
                  </a:lnTo>
                  <a:lnTo>
                    <a:pt x="42060" y="144140"/>
                  </a:lnTo>
                  <a:lnTo>
                    <a:pt x="42658" y="145039"/>
                  </a:lnTo>
                  <a:lnTo>
                    <a:pt x="42808" y="145039"/>
                  </a:lnTo>
                  <a:lnTo>
                    <a:pt x="42509" y="144440"/>
                  </a:lnTo>
                  <a:lnTo>
                    <a:pt x="42060" y="143991"/>
                  </a:lnTo>
                  <a:lnTo>
                    <a:pt x="41760" y="143542"/>
                  </a:lnTo>
                  <a:lnTo>
                    <a:pt x="42509" y="143242"/>
                  </a:lnTo>
                  <a:lnTo>
                    <a:pt x="42808" y="143542"/>
                  </a:lnTo>
                  <a:lnTo>
                    <a:pt x="43107" y="143991"/>
                  </a:lnTo>
                  <a:lnTo>
                    <a:pt x="43556" y="144440"/>
                  </a:lnTo>
                  <a:lnTo>
                    <a:pt x="43706" y="144290"/>
                  </a:lnTo>
                  <a:lnTo>
                    <a:pt x="42958" y="143392"/>
                  </a:lnTo>
                  <a:lnTo>
                    <a:pt x="42808" y="143242"/>
                  </a:lnTo>
                  <a:lnTo>
                    <a:pt x="43556" y="142943"/>
                  </a:lnTo>
                  <a:lnTo>
                    <a:pt x="44454" y="143841"/>
                  </a:lnTo>
                  <a:lnTo>
                    <a:pt x="44604" y="143841"/>
                  </a:lnTo>
                  <a:lnTo>
                    <a:pt x="43856" y="142793"/>
                  </a:lnTo>
                  <a:lnTo>
                    <a:pt x="44454" y="142644"/>
                  </a:lnTo>
                  <a:lnTo>
                    <a:pt x="44604" y="142793"/>
                  </a:lnTo>
                  <a:lnTo>
                    <a:pt x="44904" y="143093"/>
                  </a:lnTo>
                  <a:lnTo>
                    <a:pt x="45353" y="143392"/>
                  </a:lnTo>
                  <a:lnTo>
                    <a:pt x="45502" y="143392"/>
                  </a:lnTo>
                  <a:lnTo>
                    <a:pt x="45053" y="142943"/>
                  </a:lnTo>
                  <a:lnTo>
                    <a:pt x="44904" y="142644"/>
                  </a:lnTo>
                  <a:lnTo>
                    <a:pt x="44754" y="142494"/>
                  </a:lnTo>
                  <a:lnTo>
                    <a:pt x="45353" y="142344"/>
                  </a:lnTo>
                  <a:lnTo>
                    <a:pt x="45502" y="142344"/>
                  </a:lnTo>
                  <a:lnTo>
                    <a:pt x="45951" y="142793"/>
                  </a:lnTo>
                  <a:lnTo>
                    <a:pt x="46101" y="142793"/>
                  </a:lnTo>
                  <a:lnTo>
                    <a:pt x="45652" y="142195"/>
                  </a:lnTo>
                  <a:lnTo>
                    <a:pt x="45802" y="142195"/>
                  </a:lnTo>
                  <a:lnTo>
                    <a:pt x="46400" y="142045"/>
                  </a:lnTo>
                  <a:lnTo>
                    <a:pt x="46999" y="142344"/>
                  </a:lnTo>
                  <a:lnTo>
                    <a:pt x="46700" y="141895"/>
                  </a:lnTo>
                  <a:lnTo>
                    <a:pt x="47747" y="141596"/>
                  </a:lnTo>
                  <a:close/>
                  <a:moveTo>
                    <a:pt x="174226" y="110313"/>
                  </a:moveTo>
                  <a:lnTo>
                    <a:pt x="174076" y="112858"/>
                  </a:lnTo>
                  <a:lnTo>
                    <a:pt x="173777" y="115402"/>
                  </a:lnTo>
                  <a:lnTo>
                    <a:pt x="173328" y="117947"/>
                  </a:lnTo>
                  <a:lnTo>
                    <a:pt x="172729" y="120342"/>
                  </a:lnTo>
                  <a:lnTo>
                    <a:pt x="166742" y="120342"/>
                  </a:lnTo>
                  <a:lnTo>
                    <a:pt x="171980" y="123335"/>
                  </a:lnTo>
                  <a:lnTo>
                    <a:pt x="170484" y="128125"/>
                  </a:lnTo>
                  <a:lnTo>
                    <a:pt x="168687" y="132615"/>
                  </a:lnTo>
                  <a:lnTo>
                    <a:pt x="166592" y="137106"/>
                  </a:lnTo>
                  <a:lnTo>
                    <a:pt x="164197" y="141297"/>
                  </a:lnTo>
                  <a:lnTo>
                    <a:pt x="158659" y="139500"/>
                  </a:lnTo>
                  <a:lnTo>
                    <a:pt x="162551" y="143841"/>
                  </a:lnTo>
                  <a:lnTo>
                    <a:pt x="160904" y="146086"/>
                  </a:lnTo>
                  <a:lnTo>
                    <a:pt x="159258" y="148182"/>
                  </a:lnTo>
                  <a:lnTo>
                    <a:pt x="157611" y="150277"/>
                  </a:lnTo>
                  <a:lnTo>
                    <a:pt x="155815" y="152373"/>
                  </a:lnTo>
                  <a:lnTo>
                    <a:pt x="145936" y="139351"/>
                  </a:lnTo>
                  <a:lnTo>
                    <a:pt x="147733" y="137106"/>
                  </a:lnTo>
                  <a:lnTo>
                    <a:pt x="149379" y="134860"/>
                  </a:lnTo>
                  <a:lnTo>
                    <a:pt x="152522" y="136956"/>
                  </a:lnTo>
                  <a:lnTo>
                    <a:pt x="152373" y="137854"/>
                  </a:lnTo>
                  <a:lnTo>
                    <a:pt x="152522" y="138602"/>
                  </a:lnTo>
                  <a:lnTo>
                    <a:pt x="153121" y="139201"/>
                  </a:lnTo>
                  <a:lnTo>
                    <a:pt x="153869" y="139650"/>
                  </a:lnTo>
                  <a:lnTo>
                    <a:pt x="154169" y="139800"/>
                  </a:lnTo>
                  <a:lnTo>
                    <a:pt x="154618" y="139800"/>
                  </a:lnTo>
                  <a:lnTo>
                    <a:pt x="155516" y="139650"/>
                  </a:lnTo>
                  <a:lnTo>
                    <a:pt x="156115" y="139201"/>
                  </a:lnTo>
                  <a:lnTo>
                    <a:pt x="156414" y="138752"/>
                  </a:lnTo>
                  <a:lnTo>
                    <a:pt x="156564" y="138453"/>
                  </a:lnTo>
                  <a:lnTo>
                    <a:pt x="156713" y="138004"/>
                  </a:lnTo>
                  <a:lnTo>
                    <a:pt x="156713" y="137555"/>
                  </a:lnTo>
                  <a:lnTo>
                    <a:pt x="156564" y="136657"/>
                  </a:lnTo>
                  <a:lnTo>
                    <a:pt x="156115" y="136058"/>
                  </a:lnTo>
                  <a:lnTo>
                    <a:pt x="155665" y="135758"/>
                  </a:lnTo>
                  <a:lnTo>
                    <a:pt x="155366" y="135609"/>
                  </a:lnTo>
                  <a:lnTo>
                    <a:pt x="154618" y="135459"/>
                  </a:lnTo>
                  <a:lnTo>
                    <a:pt x="154019" y="135459"/>
                  </a:lnTo>
                  <a:lnTo>
                    <a:pt x="153420" y="135758"/>
                  </a:lnTo>
                  <a:lnTo>
                    <a:pt x="152971" y="136058"/>
                  </a:lnTo>
                  <a:lnTo>
                    <a:pt x="149828" y="134112"/>
                  </a:lnTo>
                  <a:lnTo>
                    <a:pt x="152073" y="130520"/>
                  </a:lnTo>
                  <a:lnTo>
                    <a:pt x="153869" y="126778"/>
                  </a:lnTo>
                  <a:lnTo>
                    <a:pt x="155516" y="122736"/>
                  </a:lnTo>
                  <a:lnTo>
                    <a:pt x="156713" y="118695"/>
                  </a:lnTo>
                  <a:lnTo>
                    <a:pt x="160605" y="119593"/>
                  </a:lnTo>
                  <a:lnTo>
                    <a:pt x="160755" y="120342"/>
                  </a:lnTo>
                  <a:lnTo>
                    <a:pt x="161204" y="121090"/>
                  </a:lnTo>
                  <a:lnTo>
                    <a:pt x="161952" y="121539"/>
                  </a:lnTo>
                  <a:lnTo>
                    <a:pt x="162700" y="121689"/>
                  </a:lnTo>
                  <a:lnTo>
                    <a:pt x="163149" y="121689"/>
                  </a:lnTo>
                  <a:lnTo>
                    <a:pt x="163598" y="121539"/>
                  </a:lnTo>
                  <a:lnTo>
                    <a:pt x="164347" y="121090"/>
                  </a:lnTo>
                  <a:lnTo>
                    <a:pt x="164796" y="120342"/>
                  </a:lnTo>
                  <a:lnTo>
                    <a:pt x="164946" y="120042"/>
                  </a:lnTo>
                  <a:lnTo>
                    <a:pt x="164946" y="119593"/>
                  </a:lnTo>
                  <a:lnTo>
                    <a:pt x="164946" y="119144"/>
                  </a:lnTo>
                  <a:lnTo>
                    <a:pt x="164796" y="118695"/>
                  </a:lnTo>
                  <a:lnTo>
                    <a:pt x="164347" y="117947"/>
                  </a:lnTo>
                  <a:lnTo>
                    <a:pt x="163748" y="117498"/>
                  </a:lnTo>
                  <a:lnTo>
                    <a:pt x="163299" y="117348"/>
                  </a:lnTo>
                  <a:lnTo>
                    <a:pt x="162102" y="117348"/>
                  </a:lnTo>
                  <a:lnTo>
                    <a:pt x="161653" y="117647"/>
                  </a:lnTo>
                  <a:lnTo>
                    <a:pt x="161054" y="118096"/>
                  </a:lnTo>
                  <a:lnTo>
                    <a:pt x="160755" y="118545"/>
                  </a:lnTo>
                  <a:lnTo>
                    <a:pt x="157013" y="117797"/>
                  </a:lnTo>
                  <a:lnTo>
                    <a:pt x="157611" y="115253"/>
                  </a:lnTo>
                  <a:lnTo>
                    <a:pt x="157911" y="112858"/>
                  </a:lnTo>
                  <a:lnTo>
                    <a:pt x="174226" y="110313"/>
                  </a:lnTo>
                  <a:close/>
                  <a:moveTo>
                    <a:pt x="163000" y="142045"/>
                  </a:moveTo>
                  <a:lnTo>
                    <a:pt x="163598" y="142195"/>
                  </a:lnTo>
                  <a:lnTo>
                    <a:pt x="163748" y="142195"/>
                  </a:lnTo>
                  <a:lnTo>
                    <a:pt x="163299" y="142793"/>
                  </a:lnTo>
                  <a:lnTo>
                    <a:pt x="163449" y="142793"/>
                  </a:lnTo>
                  <a:lnTo>
                    <a:pt x="164047" y="142344"/>
                  </a:lnTo>
                  <a:lnTo>
                    <a:pt x="164646" y="142494"/>
                  </a:lnTo>
                  <a:lnTo>
                    <a:pt x="164646" y="142644"/>
                  </a:lnTo>
                  <a:lnTo>
                    <a:pt x="164197" y="143242"/>
                  </a:lnTo>
                  <a:lnTo>
                    <a:pt x="164047" y="143392"/>
                  </a:lnTo>
                  <a:lnTo>
                    <a:pt x="164497" y="143093"/>
                  </a:lnTo>
                  <a:lnTo>
                    <a:pt x="164796" y="142793"/>
                  </a:lnTo>
                  <a:lnTo>
                    <a:pt x="164946" y="142644"/>
                  </a:lnTo>
                  <a:lnTo>
                    <a:pt x="165694" y="142793"/>
                  </a:lnTo>
                  <a:lnTo>
                    <a:pt x="164946" y="143841"/>
                  </a:lnTo>
                  <a:lnTo>
                    <a:pt x="165844" y="142943"/>
                  </a:lnTo>
                  <a:lnTo>
                    <a:pt x="166592" y="143242"/>
                  </a:lnTo>
                  <a:lnTo>
                    <a:pt x="166442" y="143392"/>
                  </a:lnTo>
                  <a:lnTo>
                    <a:pt x="165844" y="144290"/>
                  </a:lnTo>
                  <a:lnTo>
                    <a:pt x="165844" y="144440"/>
                  </a:lnTo>
                  <a:lnTo>
                    <a:pt x="166293" y="143991"/>
                  </a:lnTo>
                  <a:lnTo>
                    <a:pt x="166592" y="143542"/>
                  </a:lnTo>
                  <a:lnTo>
                    <a:pt x="166891" y="143242"/>
                  </a:lnTo>
                  <a:lnTo>
                    <a:pt x="167640" y="143542"/>
                  </a:lnTo>
                  <a:lnTo>
                    <a:pt x="167340" y="143991"/>
                  </a:lnTo>
                  <a:lnTo>
                    <a:pt x="166891" y="144440"/>
                  </a:lnTo>
                  <a:lnTo>
                    <a:pt x="166742" y="145039"/>
                  </a:lnTo>
                  <a:lnTo>
                    <a:pt x="167490" y="144140"/>
                  </a:lnTo>
                  <a:lnTo>
                    <a:pt x="167789" y="143691"/>
                  </a:lnTo>
                  <a:lnTo>
                    <a:pt x="168687" y="143841"/>
                  </a:lnTo>
                  <a:lnTo>
                    <a:pt x="168238" y="144440"/>
                  </a:lnTo>
                  <a:lnTo>
                    <a:pt x="167490" y="145488"/>
                  </a:lnTo>
                  <a:lnTo>
                    <a:pt x="167490" y="145637"/>
                  </a:lnTo>
                  <a:lnTo>
                    <a:pt x="168089" y="145039"/>
                  </a:lnTo>
                  <a:lnTo>
                    <a:pt x="168687" y="144290"/>
                  </a:lnTo>
                  <a:lnTo>
                    <a:pt x="168987" y="143991"/>
                  </a:lnTo>
                  <a:lnTo>
                    <a:pt x="169735" y="144290"/>
                  </a:lnTo>
                  <a:lnTo>
                    <a:pt x="169436" y="144440"/>
                  </a:lnTo>
                  <a:lnTo>
                    <a:pt x="168238" y="146236"/>
                  </a:lnTo>
                  <a:lnTo>
                    <a:pt x="168388" y="146236"/>
                  </a:lnTo>
                  <a:lnTo>
                    <a:pt x="168987" y="145637"/>
                  </a:lnTo>
                  <a:lnTo>
                    <a:pt x="169436" y="145039"/>
                  </a:lnTo>
                  <a:lnTo>
                    <a:pt x="169885" y="144290"/>
                  </a:lnTo>
                  <a:lnTo>
                    <a:pt x="170783" y="144590"/>
                  </a:lnTo>
                  <a:lnTo>
                    <a:pt x="170184" y="145338"/>
                  </a:lnTo>
                  <a:lnTo>
                    <a:pt x="169735" y="146086"/>
                  </a:lnTo>
                  <a:lnTo>
                    <a:pt x="169286" y="146835"/>
                  </a:lnTo>
                  <a:lnTo>
                    <a:pt x="169286" y="146835"/>
                  </a:lnTo>
                  <a:lnTo>
                    <a:pt x="169885" y="146236"/>
                  </a:lnTo>
                  <a:lnTo>
                    <a:pt x="170484" y="145637"/>
                  </a:lnTo>
                  <a:lnTo>
                    <a:pt x="171082" y="144739"/>
                  </a:lnTo>
                  <a:lnTo>
                    <a:pt x="172280" y="145188"/>
                  </a:lnTo>
                  <a:lnTo>
                    <a:pt x="171681" y="145937"/>
                  </a:lnTo>
                  <a:lnTo>
                    <a:pt x="170633" y="147284"/>
                  </a:lnTo>
                  <a:lnTo>
                    <a:pt x="171232" y="146835"/>
                  </a:lnTo>
                  <a:lnTo>
                    <a:pt x="171831" y="146236"/>
                  </a:lnTo>
                  <a:lnTo>
                    <a:pt x="172579" y="145188"/>
                  </a:lnTo>
                  <a:lnTo>
                    <a:pt x="173328" y="145488"/>
                  </a:lnTo>
                  <a:lnTo>
                    <a:pt x="172579" y="146535"/>
                  </a:lnTo>
                  <a:lnTo>
                    <a:pt x="171980" y="147284"/>
                  </a:lnTo>
                  <a:lnTo>
                    <a:pt x="171531" y="148182"/>
                  </a:lnTo>
                  <a:lnTo>
                    <a:pt x="171531" y="148182"/>
                  </a:lnTo>
                  <a:lnTo>
                    <a:pt x="172280" y="147433"/>
                  </a:lnTo>
                  <a:lnTo>
                    <a:pt x="172729" y="146685"/>
                  </a:lnTo>
                  <a:lnTo>
                    <a:pt x="173627" y="145637"/>
                  </a:lnTo>
                  <a:lnTo>
                    <a:pt x="174525" y="145937"/>
                  </a:lnTo>
                  <a:lnTo>
                    <a:pt x="173777" y="146984"/>
                  </a:lnTo>
                  <a:lnTo>
                    <a:pt x="172579" y="148631"/>
                  </a:lnTo>
                  <a:lnTo>
                    <a:pt x="172729" y="148631"/>
                  </a:lnTo>
                  <a:lnTo>
                    <a:pt x="173328" y="148032"/>
                  </a:lnTo>
                  <a:lnTo>
                    <a:pt x="173926" y="147284"/>
                  </a:lnTo>
                  <a:lnTo>
                    <a:pt x="174824" y="145937"/>
                  </a:lnTo>
                  <a:lnTo>
                    <a:pt x="175124" y="146086"/>
                  </a:lnTo>
                  <a:lnTo>
                    <a:pt x="173178" y="149230"/>
                  </a:lnTo>
                  <a:lnTo>
                    <a:pt x="171082" y="152373"/>
                  </a:lnTo>
                  <a:lnTo>
                    <a:pt x="163748" y="143841"/>
                  </a:lnTo>
                  <a:lnTo>
                    <a:pt x="163000" y="143093"/>
                  </a:lnTo>
                  <a:lnTo>
                    <a:pt x="162551" y="142344"/>
                  </a:lnTo>
                  <a:lnTo>
                    <a:pt x="163000" y="142045"/>
                  </a:lnTo>
                  <a:close/>
                  <a:moveTo>
                    <a:pt x="35174" y="110912"/>
                  </a:moveTo>
                  <a:lnTo>
                    <a:pt x="51489" y="113157"/>
                  </a:lnTo>
                  <a:lnTo>
                    <a:pt x="52088" y="116600"/>
                  </a:lnTo>
                  <a:lnTo>
                    <a:pt x="48346" y="117647"/>
                  </a:lnTo>
                  <a:lnTo>
                    <a:pt x="47747" y="117049"/>
                  </a:lnTo>
                  <a:lnTo>
                    <a:pt x="47149" y="116600"/>
                  </a:lnTo>
                  <a:lnTo>
                    <a:pt x="46251" y="116450"/>
                  </a:lnTo>
                  <a:lnTo>
                    <a:pt x="45502" y="116749"/>
                  </a:lnTo>
                  <a:lnTo>
                    <a:pt x="45053" y="116899"/>
                  </a:lnTo>
                  <a:lnTo>
                    <a:pt x="44754" y="117198"/>
                  </a:lnTo>
                  <a:lnTo>
                    <a:pt x="44305" y="117947"/>
                  </a:lnTo>
                  <a:lnTo>
                    <a:pt x="44305" y="118845"/>
                  </a:lnTo>
                  <a:lnTo>
                    <a:pt x="44305" y="119294"/>
                  </a:lnTo>
                  <a:lnTo>
                    <a:pt x="44454" y="119743"/>
                  </a:lnTo>
                  <a:lnTo>
                    <a:pt x="44754" y="120042"/>
                  </a:lnTo>
                  <a:lnTo>
                    <a:pt x="45053" y="120342"/>
                  </a:lnTo>
                  <a:lnTo>
                    <a:pt x="45652" y="120791"/>
                  </a:lnTo>
                  <a:lnTo>
                    <a:pt x="46550" y="120940"/>
                  </a:lnTo>
                  <a:lnTo>
                    <a:pt x="46999" y="120791"/>
                  </a:lnTo>
                  <a:lnTo>
                    <a:pt x="47448" y="120641"/>
                  </a:lnTo>
                  <a:lnTo>
                    <a:pt x="47897" y="120342"/>
                  </a:lnTo>
                  <a:lnTo>
                    <a:pt x="48346" y="119743"/>
                  </a:lnTo>
                  <a:lnTo>
                    <a:pt x="48645" y="119294"/>
                  </a:lnTo>
                  <a:lnTo>
                    <a:pt x="48645" y="118545"/>
                  </a:lnTo>
                  <a:lnTo>
                    <a:pt x="52387" y="117498"/>
                  </a:lnTo>
                  <a:lnTo>
                    <a:pt x="53585" y="121689"/>
                  </a:lnTo>
                  <a:lnTo>
                    <a:pt x="55082" y="125730"/>
                  </a:lnTo>
                  <a:lnTo>
                    <a:pt x="56878" y="129622"/>
                  </a:lnTo>
                  <a:lnTo>
                    <a:pt x="59123" y="133364"/>
                  </a:lnTo>
                  <a:lnTo>
                    <a:pt x="55680" y="135609"/>
                  </a:lnTo>
                  <a:lnTo>
                    <a:pt x="54932" y="135160"/>
                  </a:lnTo>
                  <a:lnTo>
                    <a:pt x="54034" y="135010"/>
                  </a:lnTo>
                  <a:lnTo>
                    <a:pt x="53285" y="135160"/>
                  </a:lnTo>
                  <a:lnTo>
                    <a:pt x="52537" y="135609"/>
                  </a:lnTo>
                  <a:lnTo>
                    <a:pt x="52238" y="136058"/>
                  </a:lnTo>
                  <a:lnTo>
                    <a:pt x="52088" y="136357"/>
                  </a:lnTo>
                  <a:lnTo>
                    <a:pt x="51938" y="137255"/>
                  </a:lnTo>
                  <a:lnTo>
                    <a:pt x="52088" y="138004"/>
                  </a:lnTo>
                  <a:lnTo>
                    <a:pt x="52238" y="138453"/>
                  </a:lnTo>
                  <a:lnTo>
                    <a:pt x="52537" y="138752"/>
                  </a:lnTo>
                  <a:lnTo>
                    <a:pt x="52986" y="139051"/>
                  </a:lnTo>
                  <a:lnTo>
                    <a:pt x="53285" y="139201"/>
                  </a:lnTo>
                  <a:lnTo>
                    <a:pt x="54184" y="139351"/>
                  </a:lnTo>
                  <a:lnTo>
                    <a:pt x="54932" y="139201"/>
                  </a:lnTo>
                  <a:lnTo>
                    <a:pt x="55381" y="139051"/>
                  </a:lnTo>
                  <a:lnTo>
                    <a:pt x="55680" y="138752"/>
                  </a:lnTo>
                  <a:lnTo>
                    <a:pt x="56129" y="138303"/>
                  </a:lnTo>
                  <a:lnTo>
                    <a:pt x="56279" y="137704"/>
                  </a:lnTo>
                  <a:lnTo>
                    <a:pt x="56279" y="136956"/>
                  </a:lnTo>
                  <a:lnTo>
                    <a:pt x="56129" y="136357"/>
                  </a:lnTo>
                  <a:lnTo>
                    <a:pt x="59572" y="134262"/>
                  </a:lnTo>
                  <a:lnTo>
                    <a:pt x="61817" y="137255"/>
                  </a:lnTo>
                  <a:lnTo>
                    <a:pt x="64062" y="140099"/>
                  </a:lnTo>
                  <a:lnTo>
                    <a:pt x="54483" y="153271"/>
                  </a:lnTo>
                  <a:lnTo>
                    <a:pt x="52387" y="151026"/>
                  </a:lnTo>
                  <a:lnTo>
                    <a:pt x="50442" y="148781"/>
                  </a:lnTo>
                  <a:lnTo>
                    <a:pt x="48645" y="146386"/>
                  </a:lnTo>
                  <a:lnTo>
                    <a:pt x="46849" y="143991"/>
                  </a:lnTo>
                  <a:lnTo>
                    <a:pt x="50891" y="139500"/>
                  </a:lnTo>
                  <a:lnTo>
                    <a:pt x="45203" y="141297"/>
                  </a:lnTo>
                  <a:lnTo>
                    <a:pt x="42808" y="137106"/>
                  </a:lnTo>
                  <a:lnTo>
                    <a:pt x="40713" y="132615"/>
                  </a:lnTo>
                  <a:lnTo>
                    <a:pt x="38916" y="128125"/>
                  </a:lnTo>
                  <a:lnTo>
                    <a:pt x="37420" y="123335"/>
                  </a:lnTo>
                  <a:lnTo>
                    <a:pt x="42658" y="120342"/>
                  </a:lnTo>
                  <a:lnTo>
                    <a:pt x="36671" y="120342"/>
                  </a:lnTo>
                  <a:lnTo>
                    <a:pt x="35773" y="115702"/>
                  </a:lnTo>
                  <a:lnTo>
                    <a:pt x="35174" y="110912"/>
                  </a:lnTo>
                  <a:close/>
                  <a:moveTo>
                    <a:pt x="80677" y="143093"/>
                  </a:moveTo>
                  <a:lnTo>
                    <a:pt x="83371" y="144739"/>
                  </a:lnTo>
                  <a:lnTo>
                    <a:pt x="86364" y="146086"/>
                  </a:lnTo>
                  <a:lnTo>
                    <a:pt x="89508" y="147284"/>
                  </a:lnTo>
                  <a:lnTo>
                    <a:pt x="92651" y="148331"/>
                  </a:lnTo>
                  <a:lnTo>
                    <a:pt x="91453" y="155217"/>
                  </a:lnTo>
                  <a:lnTo>
                    <a:pt x="87562" y="154019"/>
                  </a:lnTo>
                  <a:lnTo>
                    <a:pt x="83820" y="152522"/>
                  </a:lnTo>
                  <a:lnTo>
                    <a:pt x="80377" y="150876"/>
                  </a:lnTo>
                  <a:lnTo>
                    <a:pt x="76935" y="148930"/>
                  </a:lnTo>
                  <a:lnTo>
                    <a:pt x="80677" y="143093"/>
                  </a:lnTo>
                  <a:close/>
                  <a:moveTo>
                    <a:pt x="128125" y="143542"/>
                  </a:moveTo>
                  <a:lnTo>
                    <a:pt x="131717" y="149379"/>
                  </a:lnTo>
                  <a:lnTo>
                    <a:pt x="128274" y="151325"/>
                  </a:lnTo>
                  <a:lnTo>
                    <a:pt x="124532" y="152972"/>
                  </a:lnTo>
                  <a:lnTo>
                    <a:pt x="120790" y="154319"/>
                  </a:lnTo>
                  <a:lnTo>
                    <a:pt x="116899" y="155366"/>
                  </a:lnTo>
                  <a:lnTo>
                    <a:pt x="115552" y="148631"/>
                  </a:lnTo>
                  <a:lnTo>
                    <a:pt x="118845" y="147733"/>
                  </a:lnTo>
                  <a:lnTo>
                    <a:pt x="121988" y="146535"/>
                  </a:lnTo>
                  <a:lnTo>
                    <a:pt x="125131" y="145188"/>
                  </a:lnTo>
                  <a:lnTo>
                    <a:pt x="128125" y="143542"/>
                  </a:lnTo>
                  <a:close/>
                  <a:moveTo>
                    <a:pt x="114504" y="148930"/>
                  </a:moveTo>
                  <a:lnTo>
                    <a:pt x="116001" y="155666"/>
                  </a:lnTo>
                  <a:lnTo>
                    <a:pt x="113307" y="156115"/>
                  </a:lnTo>
                  <a:lnTo>
                    <a:pt x="114354" y="148930"/>
                  </a:lnTo>
                  <a:close/>
                  <a:moveTo>
                    <a:pt x="93549" y="148631"/>
                  </a:moveTo>
                  <a:lnTo>
                    <a:pt x="95345" y="149080"/>
                  </a:lnTo>
                  <a:lnTo>
                    <a:pt x="96393" y="156264"/>
                  </a:lnTo>
                  <a:lnTo>
                    <a:pt x="92352" y="155366"/>
                  </a:lnTo>
                  <a:lnTo>
                    <a:pt x="93549" y="148631"/>
                  </a:lnTo>
                  <a:close/>
                  <a:moveTo>
                    <a:pt x="127676" y="117348"/>
                  </a:moveTo>
                  <a:lnTo>
                    <a:pt x="138902" y="132017"/>
                  </a:lnTo>
                  <a:lnTo>
                    <a:pt x="139800" y="133364"/>
                  </a:lnTo>
                  <a:lnTo>
                    <a:pt x="143991" y="138902"/>
                  </a:lnTo>
                  <a:lnTo>
                    <a:pt x="145188" y="140399"/>
                  </a:lnTo>
                  <a:lnTo>
                    <a:pt x="154917" y="153271"/>
                  </a:lnTo>
                  <a:lnTo>
                    <a:pt x="155516" y="154019"/>
                  </a:lnTo>
                  <a:lnTo>
                    <a:pt x="158659" y="158210"/>
                  </a:lnTo>
                  <a:lnTo>
                    <a:pt x="154468" y="155067"/>
                  </a:lnTo>
                  <a:lnTo>
                    <a:pt x="153720" y="154468"/>
                  </a:lnTo>
                  <a:lnTo>
                    <a:pt x="140698" y="144889"/>
                  </a:lnTo>
                  <a:lnTo>
                    <a:pt x="139201" y="143841"/>
                  </a:lnTo>
                  <a:lnTo>
                    <a:pt x="133513" y="139650"/>
                  </a:lnTo>
                  <a:lnTo>
                    <a:pt x="132316" y="138752"/>
                  </a:lnTo>
                  <a:lnTo>
                    <a:pt x="117348" y="127676"/>
                  </a:lnTo>
                  <a:lnTo>
                    <a:pt x="118545" y="118845"/>
                  </a:lnTo>
                  <a:lnTo>
                    <a:pt x="121090" y="118396"/>
                  </a:lnTo>
                  <a:lnTo>
                    <a:pt x="120341" y="118994"/>
                  </a:lnTo>
                  <a:lnTo>
                    <a:pt x="119892" y="119743"/>
                  </a:lnTo>
                  <a:lnTo>
                    <a:pt x="119892" y="119893"/>
                  </a:lnTo>
                  <a:lnTo>
                    <a:pt x="120940" y="119144"/>
                  </a:lnTo>
                  <a:lnTo>
                    <a:pt x="121688" y="118246"/>
                  </a:lnTo>
                  <a:lnTo>
                    <a:pt x="125281" y="117797"/>
                  </a:lnTo>
                  <a:lnTo>
                    <a:pt x="123784" y="119144"/>
                  </a:lnTo>
                  <a:lnTo>
                    <a:pt x="122587" y="120342"/>
                  </a:lnTo>
                  <a:lnTo>
                    <a:pt x="121988" y="121090"/>
                  </a:lnTo>
                  <a:lnTo>
                    <a:pt x="121389" y="121689"/>
                  </a:lnTo>
                  <a:lnTo>
                    <a:pt x="121389" y="121838"/>
                  </a:lnTo>
                  <a:lnTo>
                    <a:pt x="121539" y="121838"/>
                  </a:lnTo>
                  <a:lnTo>
                    <a:pt x="122138" y="121240"/>
                  </a:lnTo>
                  <a:lnTo>
                    <a:pt x="122736" y="120641"/>
                  </a:lnTo>
                  <a:lnTo>
                    <a:pt x="123934" y="119444"/>
                  </a:lnTo>
                  <a:lnTo>
                    <a:pt x="125730" y="117647"/>
                  </a:lnTo>
                  <a:lnTo>
                    <a:pt x="127676" y="117348"/>
                  </a:lnTo>
                  <a:close/>
                  <a:moveTo>
                    <a:pt x="82323" y="117348"/>
                  </a:moveTo>
                  <a:lnTo>
                    <a:pt x="90705" y="118545"/>
                  </a:lnTo>
                  <a:lnTo>
                    <a:pt x="91154" y="121389"/>
                  </a:lnTo>
                  <a:lnTo>
                    <a:pt x="90555" y="120940"/>
                  </a:lnTo>
                  <a:lnTo>
                    <a:pt x="89957" y="120491"/>
                  </a:lnTo>
                  <a:lnTo>
                    <a:pt x="89807" y="120491"/>
                  </a:lnTo>
                  <a:lnTo>
                    <a:pt x="90406" y="121389"/>
                  </a:lnTo>
                  <a:lnTo>
                    <a:pt x="91154" y="122138"/>
                  </a:lnTo>
                  <a:lnTo>
                    <a:pt x="91753" y="125580"/>
                  </a:lnTo>
                  <a:lnTo>
                    <a:pt x="90555" y="124383"/>
                  </a:lnTo>
                  <a:lnTo>
                    <a:pt x="89358" y="123185"/>
                  </a:lnTo>
                  <a:lnTo>
                    <a:pt x="88610" y="122587"/>
                  </a:lnTo>
                  <a:lnTo>
                    <a:pt x="88011" y="121988"/>
                  </a:lnTo>
                  <a:lnTo>
                    <a:pt x="87861" y="121988"/>
                  </a:lnTo>
                  <a:lnTo>
                    <a:pt x="87861" y="122138"/>
                  </a:lnTo>
                  <a:lnTo>
                    <a:pt x="88460" y="122736"/>
                  </a:lnTo>
                  <a:lnTo>
                    <a:pt x="89059" y="123335"/>
                  </a:lnTo>
                  <a:lnTo>
                    <a:pt x="90256" y="124533"/>
                  </a:lnTo>
                  <a:lnTo>
                    <a:pt x="91753" y="126179"/>
                  </a:lnTo>
                  <a:lnTo>
                    <a:pt x="92202" y="128424"/>
                  </a:lnTo>
                  <a:lnTo>
                    <a:pt x="77833" y="139351"/>
                  </a:lnTo>
                  <a:lnTo>
                    <a:pt x="76635" y="140249"/>
                  </a:lnTo>
                  <a:lnTo>
                    <a:pt x="70948" y="144440"/>
                  </a:lnTo>
                  <a:lnTo>
                    <a:pt x="69600" y="145637"/>
                  </a:lnTo>
                  <a:lnTo>
                    <a:pt x="56578" y="155366"/>
                  </a:lnTo>
                  <a:lnTo>
                    <a:pt x="55830" y="155965"/>
                  </a:lnTo>
                  <a:lnTo>
                    <a:pt x="51489" y="159258"/>
                  </a:lnTo>
                  <a:lnTo>
                    <a:pt x="54782" y="154917"/>
                  </a:lnTo>
                  <a:lnTo>
                    <a:pt x="55381" y="154169"/>
                  </a:lnTo>
                  <a:lnTo>
                    <a:pt x="64960" y="141147"/>
                  </a:lnTo>
                  <a:lnTo>
                    <a:pt x="66008" y="139650"/>
                  </a:lnTo>
                  <a:lnTo>
                    <a:pt x="70199" y="133962"/>
                  </a:lnTo>
                  <a:lnTo>
                    <a:pt x="71097" y="132765"/>
                  </a:lnTo>
                  <a:lnTo>
                    <a:pt x="82323" y="117348"/>
                  </a:lnTo>
                  <a:close/>
                  <a:moveTo>
                    <a:pt x="68852" y="162701"/>
                  </a:moveTo>
                  <a:lnTo>
                    <a:pt x="68702" y="163748"/>
                  </a:lnTo>
                  <a:lnTo>
                    <a:pt x="68104" y="163449"/>
                  </a:lnTo>
                  <a:lnTo>
                    <a:pt x="68852" y="162701"/>
                  </a:lnTo>
                  <a:close/>
                  <a:moveTo>
                    <a:pt x="140548" y="162701"/>
                  </a:moveTo>
                  <a:lnTo>
                    <a:pt x="141296" y="163449"/>
                  </a:lnTo>
                  <a:lnTo>
                    <a:pt x="140847" y="163748"/>
                  </a:lnTo>
                  <a:lnTo>
                    <a:pt x="140548" y="162701"/>
                  </a:lnTo>
                  <a:close/>
                  <a:moveTo>
                    <a:pt x="46251" y="144739"/>
                  </a:moveTo>
                  <a:lnTo>
                    <a:pt x="48047" y="147134"/>
                  </a:lnTo>
                  <a:lnTo>
                    <a:pt x="49843" y="149529"/>
                  </a:lnTo>
                  <a:lnTo>
                    <a:pt x="51789" y="151774"/>
                  </a:lnTo>
                  <a:lnTo>
                    <a:pt x="53884" y="154019"/>
                  </a:lnTo>
                  <a:lnTo>
                    <a:pt x="48047" y="161952"/>
                  </a:lnTo>
                  <a:lnTo>
                    <a:pt x="48945" y="162850"/>
                  </a:lnTo>
                  <a:lnTo>
                    <a:pt x="56728" y="156863"/>
                  </a:lnTo>
                  <a:lnTo>
                    <a:pt x="58973" y="158809"/>
                  </a:lnTo>
                  <a:lnTo>
                    <a:pt x="61218" y="160605"/>
                  </a:lnTo>
                  <a:lnTo>
                    <a:pt x="63613" y="162401"/>
                  </a:lnTo>
                  <a:lnTo>
                    <a:pt x="66158" y="164048"/>
                  </a:lnTo>
                  <a:lnTo>
                    <a:pt x="58225" y="171831"/>
                  </a:lnTo>
                  <a:lnTo>
                    <a:pt x="55381" y="169885"/>
                  </a:lnTo>
                  <a:lnTo>
                    <a:pt x="52836" y="167790"/>
                  </a:lnTo>
                  <a:lnTo>
                    <a:pt x="50292" y="165545"/>
                  </a:lnTo>
                  <a:lnTo>
                    <a:pt x="47747" y="163299"/>
                  </a:lnTo>
                  <a:lnTo>
                    <a:pt x="45353" y="160904"/>
                  </a:lnTo>
                  <a:lnTo>
                    <a:pt x="43107" y="158360"/>
                  </a:lnTo>
                  <a:lnTo>
                    <a:pt x="41012" y="155815"/>
                  </a:lnTo>
                  <a:lnTo>
                    <a:pt x="38916" y="153121"/>
                  </a:lnTo>
                  <a:lnTo>
                    <a:pt x="46251" y="144739"/>
                  </a:lnTo>
                  <a:close/>
                  <a:moveTo>
                    <a:pt x="163149" y="144739"/>
                  </a:moveTo>
                  <a:lnTo>
                    <a:pt x="170484" y="153121"/>
                  </a:lnTo>
                  <a:lnTo>
                    <a:pt x="168388" y="155815"/>
                  </a:lnTo>
                  <a:lnTo>
                    <a:pt x="166293" y="158360"/>
                  </a:lnTo>
                  <a:lnTo>
                    <a:pt x="164047" y="160904"/>
                  </a:lnTo>
                  <a:lnTo>
                    <a:pt x="161653" y="163299"/>
                  </a:lnTo>
                  <a:lnTo>
                    <a:pt x="159108" y="165545"/>
                  </a:lnTo>
                  <a:lnTo>
                    <a:pt x="156564" y="167790"/>
                  </a:lnTo>
                  <a:lnTo>
                    <a:pt x="154019" y="169885"/>
                  </a:lnTo>
                  <a:lnTo>
                    <a:pt x="151175" y="171831"/>
                  </a:lnTo>
                  <a:lnTo>
                    <a:pt x="143242" y="164048"/>
                  </a:lnTo>
                  <a:lnTo>
                    <a:pt x="145936" y="162252"/>
                  </a:lnTo>
                  <a:lnTo>
                    <a:pt x="148631" y="160306"/>
                  </a:lnTo>
                  <a:lnTo>
                    <a:pt x="151175" y="158210"/>
                  </a:lnTo>
                  <a:lnTo>
                    <a:pt x="153570" y="155965"/>
                  </a:lnTo>
                  <a:lnTo>
                    <a:pt x="161353" y="161653"/>
                  </a:lnTo>
                  <a:lnTo>
                    <a:pt x="162251" y="160755"/>
                  </a:lnTo>
                  <a:lnTo>
                    <a:pt x="156414" y="153121"/>
                  </a:lnTo>
                  <a:lnTo>
                    <a:pt x="158210" y="151026"/>
                  </a:lnTo>
                  <a:lnTo>
                    <a:pt x="159856" y="149080"/>
                  </a:lnTo>
                  <a:lnTo>
                    <a:pt x="161653" y="146835"/>
                  </a:lnTo>
                  <a:lnTo>
                    <a:pt x="163149" y="144739"/>
                  </a:lnTo>
                  <a:close/>
                  <a:moveTo>
                    <a:pt x="89358" y="171083"/>
                  </a:moveTo>
                  <a:lnTo>
                    <a:pt x="89358" y="172130"/>
                  </a:lnTo>
                  <a:lnTo>
                    <a:pt x="88759" y="171981"/>
                  </a:lnTo>
                  <a:lnTo>
                    <a:pt x="89358" y="171083"/>
                  </a:lnTo>
                  <a:close/>
                  <a:moveTo>
                    <a:pt x="120192" y="171083"/>
                  </a:moveTo>
                  <a:lnTo>
                    <a:pt x="120641" y="171981"/>
                  </a:lnTo>
                  <a:lnTo>
                    <a:pt x="120042" y="172130"/>
                  </a:lnTo>
                  <a:lnTo>
                    <a:pt x="120192" y="171083"/>
                  </a:lnTo>
                  <a:close/>
                  <a:moveTo>
                    <a:pt x="70499" y="146386"/>
                  </a:moveTo>
                  <a:lnTo>
                    <a:pt x="72744" y="148182"/>
                  </a:lnTo>
                  <a:lnTo>
                    <a:pt x="75139" y="149828"/>
                  </a:lnTo>
                  <a:lnTo>
                    <a:pt x="73043" y="153421"/>
                  </a:lnTo>
                  <a:lnTo>
                    <a:pt x="72145" y="153271"/>
                  </a:lnTo>
                  <a:lnTo>
                    <a:pt x="71397" y="153570"/>
                  </a:lnTo>
                  <a:lnTo>
                    <a:pt x="70648" y="154019"/>
                  </a:lnTo>
                  <a:lnTo>
                    <a:pt x="70199" y="154768"/>
                  </a:lnTo>
                  <a:lnTo>
                    <a:pt x="70199" y="155217"/>
                  </a:lnTo>
                  <a:lnTo>
                    <a:pt x="70199" y="155666"/>
                  </a:lnTo>
                  <a:lnTo>
                    <a:pt x="70349" y="156414"/>
                  </a:lnTo>
                  <a:lnTo>
                    <a:pt x="70798" y="157163"/>
                  </a:lnTo>
                  <a:lnTo>
                    <a:pt x="71247" y="157312"/>
                  </a:lnTo>
                  <a:lnTo>
                    <a:pt x="71546" y="157612"/>
                  </a:lnTo>
                  <a:lnTo>
                    <a:pt x="72444" y="157612"/>
                  </a:lnTo>
                  <a:lnTo>
                    <a:pt x="73342" y="157462"/>
                  </a:lnTo>
                  <a:lnTo>
                    <a:pt x="73941" y="157013"/>
                  </a:lnTo>
                  <a:lnTo>
                    <a:pt x="74240" y="156564"/>
                  </a:lnTo>
                  <a:lnTo>
                    <a:pt x="74390" y="156264"/>
                  </a:lnTo>
                  <a:lnTo>
                    <a:pt x="74540" y="155516"/>
                  </a:lnTo>
                  <a:lnTo>
                    <a:pt x="74390" y="154917"/>
                  </a:lnTo>
                  <a:lnTo>
                    <a:pt x="74240" y="154319"/>
                  </a:lnTo>
                  <a:lnTo>
                    <a:pt x="73791" y="153870"/>
                  </a:lnTo>
                  <a:lnTo>
                    <a:pt x="76037" y="150277"/>
                  </a:lnTo>
                  <a:lnTo>
                    <a:pt x="79629" y="152373"/>
                  </a:lnTo>
                  <a:lnTo>
                    <a:pt x="83221" y="154169"/>
                  </a:lnTo>
                  <a:lnTo>
                    <a:pt x="87113" y="155666"/>
                  </a:lnTo>
                  <a:lnTo>
                    <a:pt x="91004" y="156863"/>
                  </a:lnTo>
                  <a:lnTo>
                    <a:pt x="90256" y="161054"/>
                  </a:lnTo>
                  <a:lnTo>
                    <a:pt x="89508" y="161204"/>
                  </a:lnTo>
                  <a:lnTo>
                    <a:pt x="88909" y="161653"/>
                  </a:lnTo>
                  <a:lnTo>
                    <a:pt x="88460" y="162252"/>
                  </a:lnTo>
                  <a:lnTo>
                    <a:pt x="88161" y="163150"/>
                  </a:lnTo>
                  <a:lnTo>
                    <a:pt x="88310" y="163599"/>
                  </a:lnTo>
                  <a:lnTo>
                    <a:pt x="88310" y="164048"/>
                  </a:lnTo>
                  <a:lnTo>
                    <a:pt x="88909" y="164646"/>
                  </a:lnTo>
                  <a:lnTo>
                    <a:pt x="89508" y="165245"/>
                  </a:lnTo>
                  <a:lnTo>
                    <a:pt x="89957" y="165395"/>
                  </a:lnTo>
                  <a:lnTo>
                    <a:pt x="90855" y="165395"/>
                  </a:lnTo>
                  <a:lnTo>
                    <a:pt x="91304" y="165245"/>
                  </a:lnTo>
                  <a:lnTo>
                    <a:pt x="91903" y="164796"/>
                  </a:lnTo>
                  <a:lnTo>
                    <a:pt x="92501" y="164048"/>
                  </a:lnTo>
                  <a:lnTo>
                    <a:pt x="92651" y="163599"/>
                  </a:lnTo>
                  <a:lnTo>
                    <a:pt x="92651" y="163150"/>
                  </a:lnTo>
                  <a:lnTo>
                    <a:pt x="92501" y="162551"/>
                  </a:lnTo>
                  <a:lnTo>
                    <a:pt x="92202" y="161952"/>
                  </a:lnTo>
                  <a:lnTo>
                    <a:pt x="91903" y="161503"/>
                  </a:lnTo>
                  <a:lnTo>
                    <a:pt x="91304" y="161204"/>
                  </a:lnTo>
                  <a:lnTo>
                    <a:pt x="92052" y="157163"/>
                  </a:lnTo>
                  <a:lnTo>
                    <a:pt x="94297" y="157612"/>
                  </a:lnTo>
                  <a:lnTo>
                    <a:pt x="96692" y="158061"/>
                  </a:lnTo>
                  <a:lnTo>
                    <a:pt x="99087" y="174376"/>
                  </a:lnTo>
                  <a:lnTo>
                    <a:pt x="94746" y="173927"/>
                  </a:lnTo>
                  <a:lnTo>
                    <a:pt x="90406" y="173178"/>
                  </a:lnTo>
                  <a:lnTo>
                    <a:pt x="90106" y="167341"/>
                  </a:lnTo>
                  <a:lnTo>
                    <a:pt x="87562" y="172430"/>
                  </a:lnTo>
                  <a:lnTo>
                    <a:pt x="85167" y="171831"/>
                  </a:lnTo>
                  <a:lnTo>
                    <a:pt x="82772" y="171083"/>
                  </a:lnTo>
                  <a:lnTo>
                    <a:pt x="78132" y="169286"/>
                  </a:lnTo>
                  <a:lnTo>
                    <a:pt x="73642" y="167341"/>
                  </a:lnTo>
                  <a:lnTo>
                    <a:pt x="69301" y="164946"/>
                  </a:lnTo>
                  <a:lnTo>
                    <a:pt x="70798" y="159557"/>
                  </a:lnTo>
                  <a:lnTo>
                    <a:pt x="66906" y="163449"/>
                  </a:lnTo>
                  <a:lnTo>
                    <a:pt x="64362" y="161803"/>
                  </a:lnTo>
                  <a:lnTo>
                    <a:pt x="61967" y="160006"/>
                  </a:lnTo>
                  <a:lnTo>
                    <a:pt x="59722" y="158210"/>
                  </a:lnTo>
                  <a:lnTo>
                    <a:pt x="57476" y="156264"/>
                  </a:lnTo>
                  <a:lnTo>
                    <a:pt x="70499" y="146386"/>
                  </a:lnTo>
                  <a:close/>
                  <a:moveTo>
                    <a:pt x="139650" y="145637"/>
                  </a:moveTo>
                  <a:lnTo>
                    <a:pt x="152822" y="155366"/>
                  </a:lnTo>
                  <a:lnTo>
                    <a:pt x="150427" y="157462"/>
                  </a:lnTo>
                  <a:lnTo>
                    <a:pt x="147882" y="159557"/>
                  </a:lnTo>
                  <a:lnTo>
                    <a:pt x="145338" y="161503"/>
                  </a:lnTo>
                  <a:lnTo>
                    <a:pt x="142643" y="163449"/>
                  </a:lnTo>
                  <a:lnTo>
                    <a:pt x="138602" y="159557"/>
                  </a:lnTo>
                  <a:lnTo>
                    <a:pt x="140099" y="164946"/>
                  </a:lnTo>
                  <a:lnTo>
                    <a:pt x="135758" y="167191"/>
                  </a:lnTo>
                  <a:lnTo>
                    <a:pt x="131418" y="169286"/>
                  </a:lnTo>
                  <a:lnTo>
                    <a:pt x="126778" y="171083"/>
                  </a:lnTo>
                  <a:lnTo>
                    <a:pt x="124383" y="171831"/>
                  </a:lnTo>
                  <a:lnTo>
                    <a:pt x="121988" y="172430"/>
                  </a:lnTo>
                  <a:lnTo>
                    <a:pt x="119443" y="167341"/>
                  </a:lnTo>
                  <a:lnTo>
                    <a:pt x="118994" y="173178"/>
                  </a:lnTo>
                  <a:lnTo>
                    <a:pt x="114953" y="173777"/>
                  </a:lnTo>
                  <a:lnTo>
                    <a:pt x="110912" y="174376"/>
                  </a:lnTo>
                  <a:lnTo>
                    <a:pt x="113157" y="157911"/>
                  </a:lnTo>
                  <a:lnTo>
                    <a:pt x="116300" y="157312"/>
                  </a:lnTo>
                  <a:lnTo>
                    <a:pt x="117198" y="161354"/>
                  </a:lnTo>
                  <a:lnTo>
                    <a:pt x="116450" y="161952"/>
                  </a:lnTo>
                  <a:lnTo>
                    <a:pt x="116150" y="162701"/>
                  </a:lnTo>
                  <a:lnTo>
                    <a:pt x="116001" y="163449"/>
                  </a:lnTo>
                  <a:lnTo>
                    <a:pt x="116150" y="164347"/>
                  </a:lnTo>
                  <a:lnTo>
                    <a:pt x="116450" y="164646"/>
                  </a:lnTo>
                  <a:lnTo>
                    <a:pt x="116749" y="164946"/>
                  </a:lnTo>
                  <a:lnTo>
                    <a:pt x="117498" y="165395"/>
                  </a:lnTo>
                  <a:lnTo>
                    <a:pt x="118396" y="165545"/>
                  </a:lnTo>
                  <a:lnTo>
                    <a:pt x="118695" y="165395"/>
                  </a:lnTo>
                  <a:lnTo>
                    <a:pt x="119144" y="165245"/>
                  </a:lnTo>
                  <a:lnTo>
                    <a:pt x="119593" y="165095"/>
                  </a:lnTo>
                  <a:lnTo>
                    <a:pt x="119892" y="164796"/>
                  </a:lnTo>
                  <a:lnTo>
                    <a:pt x="120341" y="164048"/>
                  </a:lnTo>
                  <a:lnTo>
                    <a:pt x="120341" y="163150"/>
                  </a:lnTo>
                  <a:lnTo>
                    <a:pt x="120341" y="162850"/>
                  </a:lnTo>
                  <a:lnTo>
                    <a:pt x="120192" y="162401"/>
                  </a:lnTo>
                  <a:lnTo>
                    <a:pt x="119743" y="161803"/>
                  </a:lnTo>
                  <a:lnTo>
                    <a:pt x="119294" y="161354"/>
                  </a:lnTo>
                  <a:lnTo>
                    <a:pt x="118695" y="161204"/>
                  </a:lnTo>
                  <a:lnTo>
                    <a:pt x="118096" y="161054"/>
                  </a:lnTo>
                  <a:lnTo>
                    <a:pt x="117348" y="157163"/>
                  </a:lnTo>
                  <a:lnTo>
                    <a:pt x="121389" y="155965"/>
                  </a:lnTo>
                  <a:lnTo>
                    <a:pt x="125281" y="154618"/>
                  </a:lnTo>
                  <a:lnTo>
                    <a:pt x="129023" y="152822"/>
                  </a:lnTo>
                  <a:lnTo>
                    <a:pt x="132615" y="150876"/>
                  </a:lnTo>
                  <a:lnTo>
                    <a:pt x="134711" y="154319"/>
                  </a:lnTo>
                  <a:lnTo>
                    <a:pt x="134261" y="155067"/>
                  </a:lnTo>
                  <a:lnTo>
                    <a:pt x="134112" y="155815"/>
                  </a:lnTo>
                  <a:lnTo>
                    <a:pt x="134411" y="156713"/>
                  </a:lnTo>
                  <a:lnTo>
                    <a:pt x="134860" y="157312"/>
                  </a:lnTo>
                  <a:lnTo>
                    <a:pt x="135160" y="157612"/>
                  </a:lnTo>
                  <a:lnTo>
                    <a:pt x="135609" y="157911"/>
                  </a:lnTo>
                  <a:lnTo>
                    <a:pt x="136357" y="158061"/>
                  </a:lnTo>
                  <a:lnTo>
                    <a:pt x="137255" y="157911"/>
                  </a:lnTo>
                  <a:lnTo>
                    <a:pt x="137554" y="157612"/>
                  </a:lnTo>
                  <a:lnTo>
                    <a:pt x="138003" y="157312"/>
                  </a:lnTo>
                  <a:lnTo>
                    <a:pt x="138153" y="157013"/>
                  </a:lnTo>
                  <a:lnTo>
                    <a:pt x="138452" y="156564"/>
                  </a:lnTo>
                  <a:lnTo>
                    <a:pt x="138602" y="155815"/>
                  </a:lnTo>
                  <a:lnTo>
                    <a:pt x="138452" y="154917"/>
                  </a:lnTo>
                  <a:lnTo>
                    <a:pt x="138303" y="154618"/>
                  </a:lnTo>
                  <a:lnTo>
                    <a:pt x="138003" y="154319"/>
                  </a:lnTo>
                  <a:lnTo>
                    <a:pt x="137405" y="153870"/>
                  </a:lnTo>
                  <a:lnTo>
                    <a:pt x="136806" y="153570"/>
                  </a:lnTo>
                  <a:lnTo>
                    <a:pt x="136207" y="153570"/>
                  </a:lnTo>
                  <a:lnTo>
                    <a:pt x="135609" y="153720"/>
                  </a:lnTo>
                  <a:lnTo>
                    <a:pt x="133513" y="150277"/>
                  </a:lnTo>
                  <a:lnTo>
                    <a:pt x="136656" y="148182"/>
                  </a:lnTo>
                  <a:lnTo>
                    <a:pt x="139650" y="145637"/>
                  </a:lnTo>
                  <a:close/>
                  <a:moveTo>
                    <a:pt x="67954" y="163748"/>
                  </a:moveTo>
                  <a:lnTo>
                    <a:pt x="68553" y="163898"/>
                  </a:lnTo>
                  <a:lnTo>
                    <a:pt x="68403" y="164497"/>
                  </a:lnTo>
                  <a:lnTo>
                    <a:pt x="68104" y="165395"/>
                  </a:lnTo>
                  <a:lnTo>
                    <a:pt x="65110" y="176172"/>
                  </a:lnTo>
                  <a:lnTo>
                    <a:pt x="62117" y="174376"/>
                  </a:lnTo>
                  <a:lnTo>
                    <a:pt x="58973" y="172430"/>
                  </a:lnTo>
                  <a:lnTo>
                    <a:pt x="58973" y="172430"/>
                  </a:lnTo>
                  <a:lnTo>
                    <a:pt x="60320" y="173178"/>
                  </a:lnTo>
                  <a:lnTo>
                    <a:pt x="61218" y="173627"/>
                  </a:lnTo>
                  <a:lnTo>
                    <a:pt x="62117" y="173927"/>
                  </a:lnTo>
                  <a:lnTo>
                    <a:pt x="62117" y="173777"/>
                  </a:lnTo>
                  <a:lnTo>
                    <a:pt x="60320" y="172729"/>
                  </a:lnTo>
                  <a:lnTo>
                    <a:pt x="59273" y="172130"/>
                  </a:lnTo>
                  <a:lnTo>
                    <a:pt x="60021" y="171532"/>
                  </a:lnTo>
                  <a:lnTo>
                    <a:pt x="61218" y="172130"/>
                  </a:lnTo>
                  <a:lnTo>
                    <a:pt x="61967" y="172579"/>
                  </a:lnTo>
                  <a:lnTo>
                    <a:pt x="62865" y="173028"/>
                  </a:lnTo>
                  <a:lnTo>
                    <a:pt x="63015" y="172879"/>
                  </a:lnTo>
                  <a:lnTo>
                    <a:pt x="62117" y="172280"/>
                  </a:lnTo>
                  <a:lnTo>
                    <a:pt x="61368" y="171981"/>
                  </a:lnTo>
                  <a:lnTo>
                    <a:pt x="60171" y="171382"/>
                  </a:lnTo>
                  <a:lnTo>
                    <a:pt x="60769" y="170634"/>
                  </a:lnTo>
                  <a:lnTo>
                    <a:pt x="61967" y="171382"/>
                  </a:lnTo>
                  <a:lnTo>
                    <a:pt x="62715" y="171681"/>
                  </a:lnTo>
                  <a:lnTo>
                    <a:pt x="63314" y="171831"/>
                  </a:lnTo>
                  <a:lnTo>
                    <a:pt x="63464" y="171831"/>
                  </a:lnTo>
                  <a:lnTo>
                    <a:pt x="63314" y="171681"/>
                  </a:lnTo>
                  <a:lnTo>
                    <a:pt x="61817" y="170933"/>
                  </a:lnTo>
                  <a:lnTo>
                    <a:pt x="60919" y="170484"/>
                  </a:lnTo>
                  <a:lnTo>
                    <a:pt x="61817" y="169586"/>
                  </a:lnTo>
                  <a:lnTo>
                    <a:pt x="62865" y="170185"/>
                  </a:lnTo>
                  <a:lnTo>
                    <a:pt x="63613" y="170634"/>
                  </a:lnTo>
                  <a:lnTo>
                    <a:pt x="64362" y="170783"/>
                  </a:lnTo>
                  <a:lnTo>
                    <a:pt x="64511" y="170783"/>
                  </a:lnTo>
                  <a:lnTo>
                    <a:pt x="63763" y="170334"/>
                  </a:lnTo>
                  <a:lnTo>
                    <a:pt x="63015" y="169885"/>
                  </a:lnTo>
                  <a:lnTo>
                    <a:pt x="62117" y="169436"/>
                  </a:lnTo>
                  <a:lnTo>
                    <a:pt x="62715" y="168837"/>
                  </a:lnTo>
                  <a:lnTo>
                    <a:pt x="63464" y="169286"/>
                  </a:lnTo>
                  <a:lnTo>
                    <a:pt x="64212" y="169586"/>
                  </a:lnTo>
                  <a:lnTo>
                    <a:pt x="64960" y="169885"/>
                  </a:lnTo>
                  <a:lnTo>
                    <a:pt x="64960" y="169736"/>
                  </a:lnTo>
                  <a:lnTo>
                    <a:pt x="63314" y="168837"/>
                  </a:lnTo>
                  <a:lnTo>
                    <a:pt x="62865" y="168538"/>
                  </a:lnTo>
                  <a:lnTo>
                    <a:pt x="63464" y="168089"/>
                  </a:lnTo>
                  <a:lnTo>
                    <a:pt x="63913" y="168239"/>
                  </a:lnTo>
                  <a:lnTo>
                    <a:pt x="65409" y="168987"/>
                  </a:lnTo>
                  <a:lnTo>
                    <a:pt x="65559" y="168837"/>
                  </a:lnTo>
                  <a:lnTo>
                    <a:pt x="65409" y="168837"/>
                  </a:lnTo>
                  <a:lnTo>
                    <a:pt x="64212" y="168089"/>
                  </a:lnTo>
                  <a:lnTo>
                    <a:pt x="63613" y="167790"/>
                  </a:lnTo>
                  <a:lnTo>
                    <a:pt x="64362" y="167191"/>
                  </a:lnTo>
                  <a:lnTo>
                    <a:pt x="64811" y="167490"/>
                  </a:lnTo>
                  <a:lnTo>
                    <a:pt x="65858" y="168089"/>
                  </a:lnTo>
                  <a:lnTo>
                    <a:pt x="66008" y="167939"/>
                  </a:lnTo>
                  <a:lnTo>
                    <a:pt x="65260" y="167490"/>
                  </a:lnTo>
                  <a:lnTo>
                    <a:pt x="64511" y="167041"/>
                  </a:lnTo>
                  <a:lnTo>
                    <a:pt x="65110" y="166592"/>
                  </a:lnTo>
                  <a:lnTo>
                    <a:pt x="65260" y="166592"/>
                  </a:lnTo>
                  <a:lnTo>
                    <a:pt x="65858" y="166892"/>
                  </a:lnTo>
                  <a:lnTo>
                    <a:pt x="66457" y="167041"/>
                  </a:lnTo>
                  <a:lnTo>
                    <a:pt x="65409" y="166443"/>
                  </a:lnTo>
                  <a:lnTo>
                    <a:pt x="65260" y="166293"/>
                  </a:lnTo>
                  <a:lnTo>
                    <a:pt x="65709" y="165844"/>
                  </a:lnTo>
                  <a:lnTo>
                    <a:pt x="66906" y="166293"/>
                  </a:lnTo>
                  <a:lnTo>
                    <a:pt x="67056" y="166293"/>
                  </a:lnTo>
                  <a:lnTo>
                    <a:pt x="67056" y="166143"/>
                  </a:lnTo>
                  <a:lnTo>
                    <a:pt x="66008" y="165694"/>
                  </a:lnTo>
                  <a:lnTo>
                    <a:pt x="66457" y="165095"/>
                  </a:lnTo>
                  <a:lnTo>
                    <a:pt x="66607" y="165245"/>
                  </a:lnTo>
                  <a:lnTo>
                    <a:pt x="67056" y="165395"/>
                  </a:lnTo>
                  <a:lnTo>
                    <a:pt x="67655" y="165545"/>
                  </a:lnTo>
                  <a:lnTo>
                    <a:pt x="67655" y="165395"/>
                  </a:lnTo>
                  <a:lnTo>
                    <a:pt x="66906" y="164946"/>
                  </a:lnTo>
                  <a:lnTo>
                    <a:pt x="66607" y="164946"/>
                  </a:lnTo>
                  <a:lnTo>
                    <a:pt x="66906" y="164646"/>
                  </a:lnTo>
                  <a:lnTo>
                    <a:pt x="67206" y="164497"/>
                  </a:lnTo>
                  <a:lnTo>
                    <a:pt x="67954" y="164646"/>
                  </a:lnTo>
                  <a:lnTo>
                    <a:pt x="67954" y="164497"/>
                  </a:lnTo>
                  <a:lnTo>
                    <a:pt x="67355" y="164197"/>
                  </a:lnTo>
                  <a:lnTo>
                    <a:pt x="67655" y="163898"/>
                  </a:lnTo>
                  <a:lnTo>
                    <a:pt x="67954" y="163748"/>
                  </a:lnTo>
                  <a:close/>
                  <a:moveTo>
                    <a:pt x="141446" y="163748"/>
                  </a:moveTo>
                  <a:lnTo>
                    <a:pt x="141745" y="163898"/>
                  </a:lnTo>
                  <a:lnTo>
                    <a:pt x="142045" y="164197"/>
                  </a:lnTo>
                  <a:lnTo>
                    <a:pt x="141446" y="164497"/>
                  </a:lnTo>
                  <a:lnTo>
                    <a:pt x="141446" y="164646"/>
                  </a:lnTo>
                  <a:lnTo>
                    <a:pt x="142194" y="164497"/>
                  </a:lnTo>
                  <a:lnTo>
                    <a:pt x="142494" y="164646"/>
                  </a:lnTo>
                  <a:lnTo>
                    <a:pt x="142793" y="164946"/>
                  </a:lnTo>
                  <a:lnTo>
                    <a:pt x="142643" y="164946"/>
                  </a:lnTo>
                  <a:lnTo>
                    <a:pt x="141745" y="165395"/>
                  </a:lnTo>
                  <a:lnTo>
                    <a:pt x="141895" y="165545"/>
                  </a:lnTo>
                  <a:lnTo>
                    <a:pt x="142344" y="165395"/>
                  </a:lnTo>
                  <a:lnTo>
                    <a:pt x="142793" y="165245"/>
                  </a:lnTo>
                  <a:lnTo>
                    <a:pt x="142943" y="165095"/>
                  </a:lnTo>
                  <a:lnTo>
                    <a:pt x="143542" y="165694"/>
                  </a:lnTo>
                  <a:lnTo>
                    <a:pt x="142344" y="166143"/>
                  </a:lnTo>
                  <a:lnTo>
                    <a:pt x="142344" y="166293"/>
                  </a:lnTo>
                  <a:lnTo>
                    <a:pt x="142494" y="166293"/>
                  </a:lnTo>
                  <a:lnTo>
                    <a:pt x="143691" y="165844"/>
                  </a:lnTo>
                  <a:lnTo>
                    <a:pt x="144140" y="166293"/>
                  </a:lnTo>
                  <a:lnTo>
                    <a:pt x="143991" y="166443"/>
                  </a:lnTo>
                  <a:lnTo>
                    <a:pt x="142943" y="167041"/>
                  </a:lnTo>
                  <a:lnTo>
                    <a:pt x="143093" y="167041"/>
                  </a:lnTo>
                  <a:lnTo>
                    <a:pt x="143542" y="166892"/>
                  </a:lnTo>
                  <a:lnTo>
                    <a:pt x="144140" y="166592"/>
                  </a:lnTo>
                  <a:lnTo>
                    <a:pt x="144440" y="166592"/>
                  </a:lnTo>
                  <a:lnTo>
                    <a:pt x="145038" y="167041"/>
                  </a:lnTo>
                  <a:lnTo>
                    <a:pt x="144140" y="167490"/>
                  </a:lnTo>
                  <a:lnTo>
                    <a:pt x="143542" y="167939"/>
                  </a:lnTo>
                  <a:lnTo>
                    <a:pt x="143542" y="168089"/>
                  </a:lnTo>
                  <a:lnTo>
                    <a:pt x="144589" y="167490"/>
                  </a:lnTo>
                  <a:lnTo>
                    <a:pt x="145188" y="167191"/>
                  </a:lnTo>
                  <a:lnTo>
                    <a:pt x="145787" y="167790"/>
                  </a:lnTo>
                  <a:lnTo>
                    <a:pt x="145338" y="168089"/>
                  </a:lnTo>
                  <a:lnTo>
                    <a:pt x="143991" y="168837"/>
                  </a:lnTo>
                  <a:lnTo>
                    <a:pt x="143991" y="168987"/>
                  </a:lnTo>
                  <a:lnTo>
                    <a:pt x="145487" y="168239"/>
                  </a:lnTo>
                  <a:lnTo>
                    <a:pt x="145936" y="168089"/>
                  </a:lnTo>
                  <a:lnTo>
                    <a:pt x="146535" y="168538"/>
                  </a:lnTo>
                  <a:lnTo>
                    <a:pt x="146236" y="168837"/>
                  </a:lnTo>
                  <a:lnTo>
                    <a:pt x="144440" y="169736"/>
                  </a:lnTo>
                  <a:lnTo>
                    <a:pt x="144440" y="169885"/>
                  </a:lnTo>
                  <a:lnTo>
                    <a:pt x="145188" y="169586"/>
                  </a:lnTo>
                  <a:lnTo>
                    <a:pt x="145936" y="169286"/>
                  </a:lnTo>
                  <a:lnTo>
                    <a:pt x="146685" y="168837"/>
                  </a:lnTo>
                  <a:lnTo>
                    <a:pt x="147433" y="169436"/>
                  </a:lnTo>
                  <a:lnTo>
                    <a:pt x="146535" y="169885"/>
                  </a:lnTo>
                  <a:lnTo>
                    <a:pt x="145787" y="170334"/>
                  </a:lnTo>
                  <a:lnTo>
                    <a:pt x="145038" y="170783"/>
                  </a:lnTo>
                  <a:lnTo>
                    <a:pt x="145787" y="170634"/>
                  </a:lnTo>
                  <a:lnTo>
                    <a:pt x="146685" y="170185"/>
                  </a:lnTo>
                  <a:lnTo>
                    <a:pt x="147583" y="169586"/>
                  </a:lnTo>
                  <a:lnTo>
                    <a:pt x="148481" y="170484"/>
                  </a:lnTo>
                  <a:lnTo>
                    <a:pt x="147583" y="170933"/>
                  </a:lnTo>
                  <a:lnTo>
                    <a:pt x="146086" y="171681"/>
                  </a:lnTo>
                  <a:lnTo>
                    <a:pt x="146086" y="171831"/>
                  </a:lnTo>
                  <a:lnTo>
                    <a:pt x="146834" y="171681"/>
                  </a:lnTo>
                  <a:lnTo>
                    <a:pt x="147433" y="171382"/>
                  </a:lnTo>
                  <a:lnTo>
                    <a:pt x="148631" y="170634"/>
                  </a:lnTo>
                  <a:lnTo>
                    <a:pt x="149379" y="171382"/>
                  </a:lnTo>
                  <a:lnTo>
                    <a:pt x="148032" y="171981"/>
                  </a:lnTo>
                  <a:lnTo>
                    <a:pt x="147283" y="172280"/>
                  </a:lnTo>
                  <a:lnTo>
                    <a:pt x="146535" y="172879"/>
                  </a:lnTo>
                  <a:lnTo>
                    <a:pt x="146535" y="173028"/>
                  </a:lnTo>
                  <a:lnTo>
                    <a:pt x="147433" y="172579"/>
                  </a:lnTo>
                  <a:lnTo>
                    <a:pt x="148182" y="172130"/>
                  </a:lnTo>
                  <a:lnTo>
                    <a:pt x="149529" y="171532"/>
                  </a:lnTo>
                  <a:lnTo>
                    <a:pt x="150127" y="172130"/>
                  </a:lnTo>
                  <a:lnTo>
                    <a:pt x="149080" y="172729"/>
                  </a:lnTo>
                  <a:lnTo>
                    <a:pt x="147283" y="173777"/>
                  </a:lnTo>
                  <a:lnTo>
                    <a:pt x="147283" y="173927"/>
                  </a:lnTo>
                  <a:lnTo>
                    <a:pt x="147433" y="173927"/>
                  </a:lnTo>
                  <a:lnTo>
                    <a:pt x="148331" y="173627"/>
                  </a:lnTo>
                  <a:lnTo>
                    <a:pt x="149080" y="173178"/>
                  </a:lnTo>
                  <a:lnTo>
                    <a:pt x="150277" y="172430"/>
                  </a:lnTo>
                  <a:lnTo>
                    <a:pt x="147283" y="174376"/>
                  </a:lnTo>
                  <a:lnTo>
                    <a:pt x="144290" y="176172"/>
                  </a:lnTo>
                  <a:lnTo>
                    <a:pt x="141296" y="165395"/>
                  </a:lnTo>
                  <a:lnTo>
                    <a:pt x="140997" y="164347"/>
                  </a:lnTo>
                  <a:lnTo>
                    <a:pt x="140847" y="163898"/>
                  </a:lnTo>
                  <a:lnTo>
                    <a:pt x="141446" y="163748"/>
                  </a:lnTo>
                  <a:close/>
                  <a:moveTo>
                    <a:pt x="69002" y="165844"/>
                  </a:moveTo>
                  <a:lnTo>
                    <a:pt x="73342" y="168239"/>
                  </a:lnTo>
                  <a:lnTo>
                    <a:pt x="77683" y="170185"/>
                  </a:lnTo>
                  <a:lnTo>
                    <a:pt x="82323" y="171981"/>
                  </a:lnTo>
                  <a:lnTo>
                    <a:pt x="87113" y="173328"/>
                  </a:lnTo>
                  <a:lnTo>
                    <a:pt x="82024" y="183207"/>
                  </a:lnTo>
                  <a:lnTo>
                    <a:pt x="77982" y="181859"/>
                  </a:lnTo>
                  <a:lnTo>
                    <a:pt x="73791" y="180363"/>
                  </a:lnTo>
                  <a:lnTo>
                    <a:pt x="69900" y="178716"/>
                  </a:lnTo>
                  <a:lnTo>
                    <a:pt x="66008" y="176770"/>
                  </a:lnTo>
                  <a:lnTo>
                    <a:pt x="69002" y="165844"/>
                  </a:lnTo>
                  <a:close/>
                  <a:moveTo>
                    <a:pt x="140398" y="165844"/>
                  </a:moveTo>
                  <a:lnTo>
                    <a:pt x="143392" y="176621"/>
                  </a:lnTo>
                  <a:lnTo>
                    <a:pt x="139500" y="178567"/>
                  </a:lnTo>
                  <a:lnTo>
                    <a:pt x="135609" y="180363"/>
                  </a:lnTo>
                  <a:lnTo>
                    <a:pt x="131567" y="181859"/>
                  </a:lnTo>
                  <a:lnTo>
                    <a:pt x="127376" y="183207"/>
                  </a:lnTo>
                  <a:lnTo>
                    <a:pt x="122437" y="173328"/>
                  </a:lnTo>
                  <a:lnTo>
                    <a:pt x="127077" y="171981"/>
                  </a:lnTo>
                  <a:lnTo>
                    <a:pt x="131717" y="170185"/>
                  </a:lnTo>
                  <a:lnTo>
                    <a:pt x="136058" y="168239"/>
                  </a:lnTo>
                  <a:lnTo>
                    <a:pt x="140398" y="165844"/>
                  </a:lnTo>
                  <a:close/>
                  <a:moveTo>
                    <a:pt x="89358" y="172280"/>
                  </a:moveTo>
                  <a:lnTo>
                    <a:pt x="89358" y="172879"/>
                  </a:lnTo>
                  <a:lnTo>
                    <a:pt x="89508" y="173927"/>
                  </a:lnTo>
                  <a:lnTo>
                    <a:pt x="90106" y="185152"/>
                  </a:lnTo>
                  <a:lnTo>
                    <a:pt x="86514" y="184404"/>
                  </a:lnTo>
                  <a:lnTo>
                    <a:pt x="83071" y="183506"/>
                  </a:lnTo>
                  <a:lnTo>
                    <a:pt x="84568" y="183656"/>
                  </a:lnTo>
                  <a:lnTo>
                    <a:pt x="85466" y="183805"/>
                  </a:lnTo>
                  <a:lnTo>
                    <a:pt x="86364" y="183955"/>
                  </a:lnTo>
                  <a:lnTo>
                    <a:pt x="86514" y="183805"/>
                  </a:lnTo>
                  <a:lnTo>
                    <a:pt x="84419" y="183356"/>
                  </a:lnTo>
                  <a:lnTo>
                    <a:pt x="83221" y="183207"/>
                  </a:lnTo>
                  <a:lnTo>
                    <a:pt x="83670" y="182309"/>
                  </a:lnTo>
                  <a:lnTo>
                    <a:pt x="85017" y="182458"/>
                  </a:lnTo>
                  <a:lnTo>
                    <a:pt x="85915" y="182608"/>
                  </a:lnTo>
                  <a:lnTo>
                    <a:pt x="86963" y="182758"/>
                  </a:lnTo>
                  <a:lnTo>
                    <a:pt x="86963" y="182608"/>
                  </a:lnTo>
                  <a:lnTo>
                    <a:pt x="85915" y="182309"/>
                  </a:lnTo>
                  <a:lnTo>
                    <a:pt x="85017" y="182159"/>
                  </a:lnTo>
                  <a:lnTo>
                    <a:pt x="83820" y="182009"/>
                  </a:lnTo>
                  <a:lnTo>
                    <a:pt x="84119" y="181261"/>
                  </a:lnTo>
                  <a:lnTo>
                    <a:pt x="85616" y="181560"/>
                  </a:lnTo>
                  <a:lnTo>
                    <a:pt x="86963" y="181560"/>
                  </a:lnTo>
                  <a:lnTo>
                    <a:pt x="86963" y="181410"/>
                  </a:lnTo>
                  <a:lnTo>
                    <a:pt x="85317" y="181111"/>
                  </a:lnTo>
                  <a:lnTo>
                    <a:pt x="84269" y="180961"/>
                  </a:lnTo>
                  <a:lnTo>
                    <a:pt x="84868" y="179914"/>
                  </a:lnTo>
                  <a:lnTo>
                    <a:pt x="86215" y="180213"/>
                  </a:lnTo>
                  <a:lnTo>
                    <a:pt x="87712" y="180213"/>
                  </a:lnTo>
                  <a:lnTo>
                    <a:pt x="87712" y="180063"/>
                  </a:lnTo>
                  <a:lnTo>
                    <a:pt x="86813" y="179914"/>
                  </a:lnTo>
                  <a:lnTo>
                    <a:pt x="85915" y="179764"/>
                  </a:lnTo>
                  <a:lnTo>
                    <a:pt x="85017" y="179614"/>
                  </a:lnTo>
                  <a:lnTo>
                    <a:pt x="85466" y="178716"/>
                  </a:lnTo>
                  <a:lnTo>
                    <a:pt x="86364" y="179016"/>
                  </a:lnTo>
                  <a:lnTo>
                    <a:pt x="87113" y="179165"/>
                  </a:lnTo>
                  <a:lnTo>
                    <a:pt x="87861" y="179165"/>
                  </a:lnTo>
                  <a:lnTo>
                    <a:pt x="87861" y="179016"/>
                  </a:lnTo>
                  <a:lnTo>
                    <a:pt x="85915" y="178716"/>
                  </a:lnTo>
                  <a:lnTo>
                    <a:pt x="85466" y="178567"/>
                  </a:lnTo>
                  <a:lnTo>
                    <a:pt x="85915" y="177818"/>
                  </a:lnTo>
                  <a:lnTo>
                    <a:pt x="86364" y="177968"/>
                  </a:lnTo>
                  <a:lnTo>
                    <a:pt x="87113" y="177968"/>
                  </a:lnTo>
                  <a:lnTo>
                    <a:pt x="88011" y="178118"/>
                  </a:lnTo>
                  <a:lnTo>
                    <a:pt x="88011" y="177968"/>
                  </a:lnTo>
                  <a:lnTo>
                    <a:pt x="86813" y="177668"/>
                  </a:lnTo>
                  <a:lnTo>
                    <a:pt x="86065" y="177668"/>
                  </a:lnTo>
                  <a:lnTo>
                    <a:pt x="86364" y="176920"/>
                  </a:lnTo>
                  <a:lnTo>
                    <a:pt x="87262" y="177070"/>
                  </a:lnTo>
                  <a:lnTo>
                    <a:pt x="88161" y="177070"/>
                  </a:lnTo>
                  <a:lnTo>
                    <a:pt x="88161" y="176920"/>
                  </a:lnTo>
                  <a:lnTo>
                    <a:pt x="87412" y="176770"/>
                  </a:lnTo>
                  <a:lnTo>
                    <a:pt x="86514" y="176621"/>
                  </a:lnTo>
                  <a:lnTo>
                    <a:pt x="86813" y="175872"/>
                  </a:lnTo>
                  <a:lnTo>
                    <a:pt x="87562" y="176022"/>
                  </a:lnTo>
                  <a:lnTo>
                    <a:pt x="88310" y="176022"/>
                  </a:lnTo>
                  <a:lnTo>
                    <a:pt x="88310" y="175872"/>
                  </a:lnTo>
                  <a:lnTo>
                    <a:pt x="87113" y="175723"/>
                  </a:lnTo>
                  <a:lnTo>
                    <a:pt x="86963" y="175723"/>
                  </a:lnTo>
                  <a:lnTo>
                    <a:pt x="87262" y="174974"/>
                  </a:lnTo>
                  <a:lnTo>
                    <a:pt x="88610" y="175124"/>
                  </a:lnTo>
                  <a:lnTo>
                    <a:pt x="88610" y="174974"/>
                  </a:lnTo>
                  <a:lnTo>
                    <a:pt x="87412" y="174825"/>
                  </a:lnTo>
                  <a:lnTo>
                    <a:pt x="87712" y="174226"/>
                  </a:lnTo>
                  <a:lnTo>
                    <a:pt x="88011" y="174226"/>
                  </a:lnTo>
                  <a:lnTo>
                    <a:pt x="88909" y="174076"/>
                  </a:lnTo>
                  <a:lnTo>
                    <a:pt x="89059" y="174076"/>
                  </a:lnTo>
                  <a:lnTo>
                    <a:pt x="88909" y="173927"/>
                  </a:lnTo>
                  <a:lnTo>
                    <a:pt x="87861" y="173927"/>
                  </a:lnTo>
                  <a:lnTo>
                    <a:pt x="88011" y="173627"/>
                  </a:lnTo>
                  <a:lnTo>
                    <a:pt x="88161" y="173178"/>
                  </a:lnTo>
                  <a:lnTo>
                    <a:pt x="88909" y="173178"/>
                  </a:lnTo>
                  <a:lnTo>
                    <a:pt x="88909" y="173028"/>
                  </a:lnTo>
                  <a:lnTo>
                    <a:pt x="88310" y="173028"/>
                  </a:lnTo>
                  <a:lnTo>
                    <a:pt x="88460" y="172729"/>
                  </a:lnTo>
                  <a:lnTo>
                    <a:pt x="88610" y="172280"/>
                  </a:lnTo>
                  <a:close/>
                  <a:moveTo>
                    <a:pt x="120790" y="172280"/>
                  </a:moveTo>
                  <a:lnTo>
                    <a:pt x="120940" y="172729"/>
                  </a:lnTo>
                  <a:lnTo>
                    <a:pt x="121090" y="173028"/>
                  </a:lnTo>
                  <a:lnTo>
                    <a:pt x="120491" y="173028"/>
                  </a:lnTo>
                  <a:lnTo>
                    <a:pt x="120491" y="173178"/>
                  </a:lnTo>
                  <a:lnTo>
                    <a:pt x="121239" y="173178"/>
                  </a:lnTo>
                  <a:lnTo>
                    <a:pt x="121389" y="173627"/>
                  </a:lnTo>
                  <a:lnTo>
                    <a:pt x="121539" y="173927"/>
                  </a:lnTo>
                  <a:lnTo>
                    <a:pt x="120491" y="173927"/>
                  </a:lnTo>
                  <a:lnTo>
                    <a:pt x="120491" y="174076"/>
                  </a:lnTo>
                  <a:lnTo>
                    <a:pt x="121389" y="174226"/>
                  </a:lnTo>
                  <a:lnTo>
                    <a:pt x="121688" y="174226"/>
                  </a:lnTo>
                  <a:lnTo>
                    <a:pt x="121988" y="174825"/>
                  </a:lnTo>
                  <a:lnTo>
                    <a:pt x="120790" y="174974"/>
                  </a:lnTo>
                  <a:lnTo>
                    <a:pt x="120790" y="175124"/>
                  </a:lnTo>
                  <a:lnTo>
                    <a:pt x="122138" y="174974"/>
                  </a:lnTo>
                  <a:lnTo>
                    <a:pt x="122437" y="175723"/>
                  </a:lnTo>
                  <a:lnTo>
                    <a:pt x="122287" y="175723"/>
                  </a:lnTo>
                  <a:lnTo>
                    <a:pt x="121090" y="175872"/>
                  </a:lnTo>
                  <a:lnTo>
                    <a:pt x="121090" y="176022"/>
                  </a:lnTo>
                  <a:lnTo>
                    <a:pt x="121838" y="176022"/>
                  </a:lnTo>
                  <a:lnTo>
                    <a:pt x="122587" y="175872"/>
                  </a:lnTo>
                  <a:lnTo>
                    <a:pt x="122886" y="176621"/>
                  </a:lnTo>
                  <a:lnTo>
                    <a:pt x="122138" y="176770"/>
                  </a:lnTo>
                  <a:lnTo>
                    <a:pt x="121239" y="176920"/>
                  </a:lnTo>
                  <a:lnTo>
                    <a:pt x="121239" y="177070"/>
                  </a:lnTo>
                  <a:lnTo>
                    <a:pt x="122138" y="177070"/>
                  </a:lnTo>
                  <a:lnTo>
                    <a:pt x="123036" y="176920"/>
                  </a:lnTo>
                  <a:lnTo>
                    <a:pt x="123485" y="177668"/>
                  </a:lnTo>
                  <a:lnTo>
                    <a:pt x="122736" y="177668"/>
                  </a:lnTo>
                  <a:lnTo>
                    <a:pt x="121389" y="177968"/>
                  </a:lnTo>
                  <a:lnTo>
                    <a:pt x="121389" y="178118"/>
                  </a:lnTo>
                  <a:lnTo>
                    <a:pt x="122287" y="177968"/>
                  </a:lnTo>
                  <a:lnTo>
                    <a:pt x="123185" y="177968"/>
                  </a:lnTo>
                  <a:lnTo>
                    <a:pt x="123634" y="177818"/>
                  </a:lnTo>
                  <a:lnTo>
                    <a:pt x="123934" y="178567"/>
                  </a:lnTo>
                  <a:lnTo>
                    <a:pt x="123485" y="178716"/>
                  </a:lnTo>
                  <a:lnTo>
                    <a:pt x="121539" y="179016"/>
                  </a:lnTo>
                  <a:lnTo>
                    <a:pt x="121539" y="179165"/>
                  </a:lnTo>
                  <a:lnTo>
                    <a:pt x="122287" y="179165"/>
                  </a:lnTo>
                  <a:lnTo>
                    <a:pt x="123036" y="179016"/>
                  </a:lnTo>
                  <a:lnTo>
                    <a:pt x="124083" y="178716"/>
                  </a:lnTo>
                  <a:lnTo>
                    <a:pt x="124532" y="179614"/>
                  </a:lnTo>
                  <a:lnTo>
                    <a:pt x="123634" y="179764"/>
                  </a:lnTo>
                  <a:lnTo>
                    <a:pt x="122736" y="179914"/>
                  </a:lnTo>
                  <a:lnTo>
                    <a:pt x="121838" y="180063"/>
                  </a:lnTo>
                  <a:lnTo>
                    <a:pt x="121838" y="180213"/>
                  </a:lnTo>
                  <a:lnTo>
                    <a:pt x="123185" y="180213"/>
                  </a:lnTo>
                  <a:lnTo>
                    <a:pt x="124532" y="179914"/>
                  </a:lnTo>
                  <a:lnTo>
                    <a:pt x="125131" y="180961"/>
                  </a:lnTo>
                  <a:lnTo>
                    <a:pt x="124233" y="181111"/>
                  </a:lnTo>
                  <a:lnTo>
                    <a:pt x="122437" y="181410"/>
                  </a:lnTo>
                  <a:lnTo>
                    <a:pt x="122437" y="181560"/>
                  </a:lnTo>
                  <a:lnTo>
                    <a:pt x="123784" y="181560"/>
                  </a:lnTo>
                  <a:lnTo>
                    <a:pt x="125281" y="181261"/>
                  </a:lnTo>
                  <a:lnTo>
                    <a:pt x="125730" y="182009"/>
                  </a:lnTo>
                  <a:lnTo>
                    <a:pt x="124383" y="182159"/>
                  </a:lnTo>
                  <a:lnTo>
                    <a:pt x="123485" y="182309"/>
                  </a:lnTo>
                  <a:lnTo>
                    <a:pt x="122437" y="182608"/>
                  </a:lnTo>
                  <a:lnTo>
                    <a:pt x="122437" y="182758"/>
                  </a:lnTo>
                  <a:lnTo>
                    <a:pt x="122587" y="182758"/>
                  </a:lnTo>
                  <a:lnTo>
                    <a:pt x="123485" y="182608"/>
                  </a:lnTo>
                  <a:lnTo>
                    <a:pt x="124383" y="182458"/>
                  </a:lnTo>
                  <a:lnTo>
                    <a:pt x="125730" y="182309"/>
                  </a:lnTo>
                  <a:lnTo>
                    <a:pt x="126179" y="183207"/>
                  </a:lnTo>
                  <a:lnTo>
                    <a:pt x="124981" y="183356"/>
                  </a:lnTo>
                  <a:lnTo>
                    <a:pt x="123036" y="183805"/>
                  </a:lnTo>
                  <a:lnTo>
                    <a:pt x="122886" y="183805"/>
                  </a:lnTo>
                  <a:lnTo>
                    <a:pt x="123036" y="183955"/>
                  </a:lnTo>
                  <a:lnTo>
                    <a:pt x="123934" y="183805"/>
                  </a:lnTo>
                  <a:lnTo>
                    <a:pt x="124832" y="183656"/>
                  </a:lnTo>
                  <a:lnTo>
                    <a:pt x="126329" y="183506"/>
                  </a:lnTo>
                  <a:lnTo>
                    <a:pt x="126478" y="183506"/>
                  </a:lnTo>
                  <a:lnTo>
                    <a:pt x="122886" y="184404"/>
                  </a:lnTo>
                  <a:lnTo>
                    <a:pt x="119294" y="185152"/>
                  </a:lnTo>
                  <a:lnTo>
                    <a:pt x="120042" y="173927"/>
                  </a:lnTo>
                  <a:lnTo>
                    <a:pt x="120042" y="172879"/>
                  </a:lnTo>
                  <a:lnTo>
                    <a:pt x="120042" y="172280"/>
                  </a:lnTo>
                  <a:close/>
                  <a:moveTo>
                    <a:pt x="90406" y="174076"/>
                  </a:moveTo>
                  <a:lnTo>
                    <a:pt x="94746" y="174825"/>
                  </a:lnTo>
                  <a:lnTo>
                    <a:pt x="99237" y="175274"/>
                  </a:lnTo>
                  <a:lnTo>
                    <a:pt x="100883" y="186350"/>
                  </a:lnTo>
                  <a:lnTo>
                    <a:pt x="95944" y="185901"/>
                  </a:lnTo>
                  <a:lnTo>
                    <a:pt x="91154" y="185302"/>
                  </a:lnTo>
                  <a:lnTo>
                    <a:pt x="90406" y="174076"/>
                  </a:lnTo>
                  <a:close/>
                  <a:moveTo>
                    <a:pt x="118994" y="174076"/>
                  </a:moveTo>
                  <a:lnTo>
                    <a:pt x="118246" y="185302"/>
                  </a:lnTo>
                  <a:lnTo>
                    <a:pt x="113756" y="185901"/>
                  </a:lnTo>
                  <a:lnTo>
                    <a:pt x="109265" y="186350"/>
                  </a:lnTo>
                  <a:lnTo>
                    <a:pt x="110762" y="175274"/>
                  </a:lnTo>
                  <a:lnTo>
                    <a:pt x="114953" y="174825"/>
                  </a:lnTo>
                  <a:lnTo>
                    <a:pt x="118994" y="174076"/>
                  </a:lnTo>
                  <a:close/>
                  <a:moveTo>
                    <a:pt x="15716" y="108218"/>
                  </a:moveTo>
                  <a:lnTo>
                    <a:pt x="19608" y="108816"/>
                  </a:lnTo>
                  <a:lnTo>
                    <a:pt x="20057" y="113905"/>
                  </a:lnTo>
                  <a:lnTo>
                    <a:pt x="20805" y="118845"/>
                  </a:lnTo>
                  <a:lnTo>
                    <a:pt x="21703" y="123635"/>
                  </a:lnTo>
                  <a:lnTo>
                    <a:pt x="22901" y="128424"/>
                  </a:lnTo>
                  <a:lnTo>
                    <a:pt x="24398" y="133064"/>
                  </a:lnTo>
                  <a:lnTo>
                    <a:pt x="26194" y="137555"/>
                  </a:lnTo>
                  <a:lnTo>
                    <a:pt x="28140" y="141895"/>
                  </a:lnTo>
                  <a:lnTo>
                    <a:pt x="30385" y="146236"/>
                  </a:lnTo>
                  <a:lnTo>
                    <a:pt x="32780" y="150277"/>
                  </a:lnTo>
                  <a:lnTo>
                    <a:pt x="35474" y="154319"/>
                  </a:lnTo>
                  <a:lnTo>
                    <a:pt x="38318" y="158061"/>
                  </a:lnTo>
                  <a:lnTo>
                    <a:pt x="41461" y="161653"/>
                  </a:lnTo>
                  <a:lnTo>
                    <a:pt x="44754" y="165095"/>
                  </a:lnTo>
                  <a:lnTo>
                    <a:pt x="48196" y="168388"/>
                  </a:lnTo>
                  <a:lnTo>
                    <a:pt x="51938" y="171382"/>
                  </a:lnTo>
                  <a:lnTo>
                    <a:pt x="55680" y="174376"/>
                  </a:lnTo>
                  <a:lnTo>
                    <a:pt x="56129" y="174675"/>
                  </a:lnTo>
                  <a:lnTo>
                    <a:pt x="57177" y="175573"/>
                  </a:lnTo>
                  <a:lnTo>
                    <a:pt x="58375" y="176321"/>
                  </a:lnTo>
                  <a:lnTo>
                    <a:pt x="61218" y="177968"/>
                  </a:lnTo>
                  <a:lnTo>
                    <a:pt x="64661" y="179764"/>
                  </a:lnTo>
                  <a:lnTo>
                    <a:pt x="64960" y="179914"/>
                  </a:lnTo>
                  <a:lnTo>
                    <a:pt x="64960" y="180063"/>
                  </a:lnTo>
                  <a:lnTo>
                    <a:pt x="65110" y="180063"/>
                  </a:lnTo>
                  <a:lnTo>
                    <a:pt x="68852" y="181859"/>
                  </a:lnTo>
                  <a:lnTo>
                    <a:pt x="72594" y="183656"/>
                  </a:lnTo>
                  <a:lnTo>
                    <a:pt x="76486" y="185003"/>
                  </a:lnTo>
                  <a:lnTo>
                    <a:pt x="80527" y="186350"/>
                  </a:lnTo>
                  <a:lnTo>
                    <a:pt x="80976" y="186500"/>
                  </a:lnTo>
                  <a:lnTo>
                    <a:pt x="82323" y="186949"/>
                  </a:lnTo>
                  <a:lnTo>
                    <a:pt x="83820" y="187398"/>
                  </a:lnTo>
                  <a:lnTo>
                    <a:pt x="86963" y="187996"/>
                  </a:lnTo>
                  <a:lnTo>
                    <a:pt x="90555" y="188745"/>
                  </a:lnTo>
                  <a:lnTo>
                    <a:pt x="94148" y="189194"/>
                  </a:lnTo>
                  <a:lnTo>
                    <a:pt x="97740" y="189643"/>
                  </a:lnTo>
                  <a:lnTo>
                    <a:pt x="101482" y="189792"/>
                  </a:lnTo>
                  <a:lnTo>
                    <a:pt x="102081" y="193684"/>
                  </a:lnTo>
                  <a:lnTo>
                    <a:pt x="97740" y="193534"/>
                  </a:lnTo>
                  <a:lnTo>
                    <a:pt x="93399" y="193085"/>
                  </a:lnTo>
                  <a:lnTo>
                    <a:pt x="89208" y="192487"/>
                  </a:lnTo>
                  <a:lnTo>
                    <a:pt x="85017" y="191589"/>
                  </a:lnTo>
                  <a:lnTo>
                    <a:pt x="80976" y="190541"/>
                  </a:lnTo>
                  <a:lnTo>
                    <a:pt x="76935" y="189343"/>
                  </a:lnTo>
                  <a:lnTo>
                    <a:pt x="72893" y="187996"/>
                  </a:lnTo>
                  <a:lnTo>
                    <a:pt x="69151" y="186350"/>
                  </a:lnTo>
                  <a:lnTo>
                    <a:pt x="65409" y="184554"/>
                  </a:lnTo>
                  <a:lnTo>
                    <a:pt x="61667" y="182758"/>
                  </a:lnTo>
                  <a:lnTo>
                    <a:pt x="58075" y="180662"/>
                  </a:lnTo>
                  <a:lnTo>
                    <a:pt x="54633" y="178417"/>
                  </a:lnTo>
                  <a:lnTo>
                    <a:pt x="51340" y="176022"/>
                  </a:lnTo>
                  <a:lnTo>
                    <a:pt x="48196" y="173477"/>
                  </a:lnTo>
                  <a:lnTo>
                    <a:pt x="45053" y="170783"/>
                  </a:lnTo>
                  <a:lnTo>
                    <a:pt x="42060" y="167939"/>
                  </a:lnTo>
                  <a:lnTo>
                    <a:pt x="39216" y="164946"/>
                  </a:lnTo>
                  <a:lnTo>
                    <a:pt x="36522" y="161952"/>
                  </a:lnTo>
                  <a:lnTo>
                    <a:pt x="33977" y="158809"/>
                  </a:lnTo>
                  <a:lnTo>
                    <a:pt x="31582" y="155366"/>
                  </a:lnTo>
                  <a:lnTo>
                    <a:pt x="29187" y="152073"/>
                  </a:lnTo>
                  <a:lnTo>
                    <a:pt x="27092" y="148481"/>
                  </a:lnTo>
                  <a:lnTo>
                    <a:pt x="25146" y="144889"/>
                  </a:lnTo>
                  <a:lnTo>
                    <a:pt x="23350" y="141147"/>
                  </a:lnTo>
                  <a:lnTo>
                    <a:pt x="21853" y="137255"/>
                  </a:lnTo>
                  <a:lnTo>
                    <a:pt x="20356" y="133364"/>
                  </a:lnTo>
                  <a:lnTo>
                    <a:pt x="19159" y="129322"/>
                  </a:lnTo>
                  <a:lnTo>
                    <a:pt x="18111" y="125281"/>
                  </a:lnTo>
                  <a:lnTo>
                    <a:pt x="17213" y="121090"/>
                  </a:lnTo>
                  <a:lnTo>
                    <a:pt x="16465" y="116899"/>
                  </a:lnTo>
                  <a:lnTo>
                    <a:pt x="16016" y="112558"/>
                  </a:lnTo>
                  <a:lnTo>
                    <a:pt x="15716" y="108218"/>
                  </a:lnTo>
                  <a:close/>
                  <a:moveTo>
                    <a:pt x="193684" y="107469"/>
                  </a:moveTo>
                  <a:lnTo>
                    <a:pt x="193534" y="111810"/>
                  </a:lnTo>
                  <a:lnTo>
                    <a:pt x="193085" y="116001"/>
                  </a:lnTo>
                  <a:lnTo>
                    <a:pt x="192337" y="120342"/>
                  </a:lnTo>
                  <a:lnTo>
                    <a:pt x="191588" y="124383"/>
                  </a:lnTo>
                  <a:lnTo>
                    <a:pt x="190541" y="128574"/>
                  </a:lnTo>
                  <a:lnTo>
                    <a:pt x="189343" y="132615"/>
                  </a:lnTo>
                  <a:lnTo>
                    <a:pt x="187846" y="136507"/>
                  </a:lnTo>
                  <a:lnTo>
                    <a:pt x="186350" y="140399"/>
                  </a:lnTo>
                  <a:lnTo>
                    <a:pt x="184553" y="144140"/>
                  </a:lnTo>
                  <a:lnTo>
                    <a:pt x="182608" y="147733"/>
                  </a:lnTo>
                  <a:lnTo>
                    <a:pt x="180512" y="151325"/>
                  </a:lnTo>
                  <a:lnTo>
                    <a:pt x="178267" y="154768"/>
                  </a:lnTo>
                  <a:lnTo>
                    <a:pt x="175872" y="158061"/>
                  </a:lnTo>
                  <a:lnTo>
                    <a:pt x="173477" y="161354"/>
                  </a:lnTo>
                  <a:lnTo>
                    <a:pt x="170783" y="164347"/>
                  </a:lnTo>
                  <a:lnTo>
                    <a:pt x="167939" y="167341"/>
                  </a:lnTo>
                  <a:lnTo>
                    <a:pt x="164946" y="170185"/>
                  </a:lnTo>
                  <a:lnTo>
                    <a:pt x="161952" y="172879"/>
                  </a:lnTo>
                  <a:lnTo>
                    <a:pt x="158659" y="175573"/>
                  </a:lnTo>
                  <a:lnTo>
                    <a:pt x="155366" y="177968"/>
                  </a:lnTo>
                  <a:lnTo>
                    <a:pt x="151924" y="180213"/>
                  </a:lnTo>
                  <a:lnTo>
                    <a:pt x="148481" y="182309"/>
                  </a:lnTo>
                  <a:lnTo>
                    <a:pt x="144739" y="184254"/>
                  </a:lnTo>
                  <a:lnTo>
                    <a:pt x="140997" y="186050"/>
                  </a:lnTo>
                  <a:lnTo>
                    <a:pt x="137255" y="187697"/>
                  </a:lnTo>
                  <a:lnTo>
                    <a:pt x="133214" y="189044"/>
                  </a:lnTo>
                  <a:lnTo>
                    <a:pt x="129322" y="190391"/>
                  </a:lnTo>
                  <a:lnTo>
                    <a:pt x="125131" y="191439"/>
                  </a:lnTo>
                  <a:lnTo>
                    <a:pt x="121090" y="192337"/>
                  </a:lnTo>
                  <a:lnTo>
                    <a:pt x="116899" y="192936"/>
                  </a:lnTo>
                  <a:lnTo>
                    <a:pt x="112558" y="193385"/>
                  </a:lnTo>
                  <a:lnTo>
                    <a:pt x="108217" y="193684"/>
                  </a:lnTo>
                  <a:lnTo>
                    <a:pt x="108816" y="189792"/>
                  </a:lnTo>
                  <a:lnTo>
                    <a:pt x="112109" y="189493"/>
                  </a:lnTo>
                  <a:lnTo>
                    <a:pt x="115552" y="189194"/>
                  </a:lnTo>
                  <a:lnTo>
                    <a:pt x="118845" y="188745"/>
                  </a:lnTo>
                  <a:lnTo>
                    <a:pt x="122138" y="187996"/>
                  </a:lnTo>
                  <a:lnTo>
                    <a:pt x="125430" y="187398"/>
                  </a:lnTo>
                  <a:lnTo>
                    <a:pt x="127077" y="186949"/>
                  </a:lnTo>
                  <a:lnTo>
                    <a:pt x="128424" y="186500"/>
                  </a:lnTo>
                  <a:lnTo>
                    <a:pt x="128873" y="186350"/>
                  </a:lnTo>
                  <a:lnTo>
                    <a:pt x="132615" y="185152"/>
                  </a:lnTo>
                  <a:lnTo>
                    <a:pt x="136357" y="183805"/>
                  </a:lnTo>
                  <a:lnTo>
                    <a:pt x="139949" y="182309"/>
                  </a:lnTo>
                  <a:lnTo>
                    <a:pt x="143392" y="180512"/>
                  </a:lnTo>
                  <a:lnTo>
                    <a:pt x="144290" y="180063"/>
                  </a:lnTo>
                  <a:lnTo>
                    <a:pt x="144889" y="179764"/>
                  </a:lnTo>
                  <a:lnTo>
                    <a:pt x="148182" y="177968"/>
                  </a:lnTo>
                  <a:lnTo>
                    <a:pt x="151025" y="176321"/>
                  </a:lnTo>
                  <a:lnTo>
                    <a:pt x="152223" y="175573"/>
                  </a:lnTo>
                  <a:lnTo>
                    <a:pt x="153420" y="174675"/>
                  </a:lnTo>
                  <a:lnTo>
                    <a:pt x="153869" y="174376"/>
                  </a:lnTo>
                  <a:lnTo>
                    <a:pt x="153720" y="174226"/>
                  </a:lnTo>
                  <a:lnTo>
                    <a:pt x="156863" y="171981"/>
                  </a:lnTo>
                  <a:lnTo>
                    <a:pt x="160006" y="169436"/>
                  </a:lnTo>
                  <a:lnTo>
                    <a:pt x="161952" y="167790"/>
                  </a:lnTo>
                  <a:lnTo>
                    <a:pt x="164047" y="165694"/>
                  </a:lnTo>
                  <a:lnTo>
                    <a:pt x="165993" y="163748"/>
                  </a:lnTo>
                  <a:lnTo>
                    <a:pt x="168089" y="161503"/>
                  </a:lnTo>
                  <a:lnTo>
                    <a:pt x="169885" y="159408"/>
                  </a:lnTo>
                  <a:lnTo>
                    <a:pt x="170633" y="158510"/>
                  </a:lnTo>
                  <a:lnTo>
                    <a:pt x="172579" y="156115"/>
                  </a:lnTo>
                  <a:lnTo>
                    <a:pt x="173777" y="154468"/>
                  </a:lnTo>
                  <a:lnTo>
                    <a:pt x="174226" y="153870"/>
                  </a:lnTo>
                  <a:lnTo>
                    <a:pt x="175872" y="151325"/>
                  </a:lnTo>
                  <a:lnTo>
                    <a:pt x="177519" y="148781"/>
                  </a:lnTo>
                  <a:lnTo>
                    <a:pt x="179015" y="146236"/>
                  </a:lnTo>
                  <a:lnTo>
                    <a:pt x="180362" y="143542"/>
                  </a:lnTo>
                  <a:lnTo>
                    <a:pt x="181710" y="140848"/>
                  </a:lnTo>
                  <a:lnTo>
                    <a:pt x="183057" y="138153"/>
                  </a:lnTo>
                  <a:lnTo>
                    <a:pt x="184104" y="135309"/>
                  </a:lnTo>
                  <a:lnTo>
                    <a:pt x="185152" y="132466"/>
                  </a:lnTo>
                  <a:lnTo>
                    <a:pt x="186200" y="129472"/>
                  </a:lnTo>
                  <a:lnTo>
                    <a:pt x="186948" y="126478"/>
                  </a:lnTo>
                  <a:lnTo>
                    <a:pt x="187697" y="123485"/>
                  </a:lnTo>
                  <a:lnTo>
                    <a:pt x="188295" y="120491"/>
                  </a:lnTo>
                  <a:lnTo>
                    <a:pt x="188894" y="117498"/>
                  </a:lnTo>
                  <a:lnTo>
                    <a:pt x="189343" y="114354"/>
                  </a:lnTo>
                  <a:lnTo>
                    <a:pt x="189642" y="111211"/>
                  </a:lnTo>
                  <a:lnTo>
                    <a:pt x="189792" y="108068"/>
                  </a:lnTo>
                  <a:lnTo>
                    <a:pt x="193684" y="107469"/>
                  </a:lnTo>
                  <a:close/>
                  <a:moveTo>
                    <a:pt x="104925" y="105972"/>
                  </a:moveTo>
                  <a:lnTo>
                    <a:pt x="105523" y="106571"/>
                  </a:lnTo>
                  <a:lnTo>
                    <a:pt x="107020" y="108068"/>
                  </a:lnTo>
                  <a:lnTo>
                    <a:pt x="107170" y="108218"/>
                  </a:lnTo>
                  <a:lnTo>
                    <a:pt x="108217" y="109265"/>
                  </a:lnTo>
                  <a:lnTo>
                    <a:pt x="108367" y="109415"/>
                  </a:lnTo>
                  <a:lnTo>
                    <a:pt x="104925" y="109415"/>
                  </a:lnTo>
                  <a:lnTo>
                    <a:pt x="104775" y="109565"/>
                  </a:lnTo>
                  <a:lnTo>
                    <a:pt x="103278" y="109565"/>
                  </a:lnTo>
                  <a:lnTo>
                    <a:pt x="102679" y="109714"/>
                  </a:lnTo>
                  <a:lnTo>
                    <a:pt x="102530" y="109714"/>
                  </a:lnTo>
                  <a:lnTo>
                    <a:pt x="102530" y="109864"/>
                  </a:lnTo>
                  <a:lnTo>
                    <a:pt x="102530" y="110014"/>
                  </a:lnTo>
                  <a:lnTo>
                    <a:pt x="102679" y="110014"/>
                  </a:lnTo>
                  <a:lnTo>
                    <a:pt x="103877" y="110163"/>
                  </a:lnTo>
                  <a:lnTo>
                    <a:pt x="104326" y="110163"/>
                  </a:lnTo>
                  <a:lnTo>
                    <a:pt x="105523" y="110313"/>
                  </a:lnTo>
                  <a:lnTo>
                    <a:pt x="109265" y="110313"/>
                  </a:lnTo>
                  <a:lnTo>
                    <a:pt x="110612" y="111511"/>
                  </a:lnTo>
                  <a:lnTo>
                    <a:pt x="110612" y="111660"/>
                  </a:lnTo>
                  <a:lnTo>
                    <a:pt x="111361" y="112259"/>
                  </a:lnTo>
                  <a:lnTo>
                    <a:pt x="111510" y="112409"/>
                  </a:lnTo>
                  <a:lnTo>
                    <a:pt x="111959" y="112858"/>
                  </a:lnTo>
                  <a:lnTo>
                    <a:pt x="109265" y="112708"/>
                  </a:lnTo>
                  <a:lnTo>
                    <a:pt x="106571" y="112558"/>
                  </a:lnTo>
                  <a:lnTo>
                    <a:pt x="106421" y="112558"/>
                  </a:lnTo>
                  <a:lnTo>
                    <a:pt x="105673" y="112708"/>
                  </a:lnTo>
                  <a:lnTo>
                    <a:pt x="104326" y="112708"/>
                  </a:lnTo>
                  <a:lnTo>
                    <a:pt x="103278" y="112858"/>
                  </a:lnTo>
                  <a:lnTo>
                    <a:pt x="102979" y="112858"/>
                  </a:lnTo>
                  <a:lnTo>
                    <a:pt x="101781" y="113007"/>
                  </a:lnTo>
                  <a:lnTo>
                    <a:pt x="101781" y="113157"/>
                  </a:lnTo>
                  <a:lnTo>
                    <a:pt x="103727" y="113456"/>
                  </a:lnTo>
                  <a:lnTo>
                    <a:pt x="104475" y="113456"/>
                  </a:lnTo>
                  <a:lnTo>
                    <a:pt x="105673" y="113606"/>
                  </a:lnTo>
                  <a:lnTo>
                    <a:pt x="109116" y="113456"/>
                  </a:lnTo>
                  <a:lnTo>
                    <a:pt x="112408" y="113307"/>
                  </a:lnTo>
                  <a:lnTo>
                    <a:pt x="115851" y="116600"/>
                  </a:lnTo>
                  <a:lnTo>
                    <a:pt x="116599" y="117198"/>
                  </a:lnTo>
                  <a:lnTo>
                    <a:pt x="117048" y="117647"/>
                  </a:lnTo>
                  <a:lnTo>
                    <a:pt x="116749" y="119444"/>
                  </a:lnTo>
                  <a:lnTo>
                    <a:pt x="116300" y="119294"/>
                  </a:lnTo>
                  <a:lnTo>
                    <a:pt x="115552" y="119294"/>
                  </a:lnTo>
                  <a:lnTo>
                    <a:pt x="113157" y="119144"/>
                  </a:lnTo>
                  <a:lnTo>
                    <a:pt x="110762" y="119144"/>
                  </a:lnTo>
                  <a:lnTo>
                    <a:pt x="105972" y="119294"/>
                  </a:lnTo>
                  <a:lnTo>
                    <a:pt x="103577" y="119294"/>
                  </a:lnTo>
                  <a:lnTo>
                    <a:pt x="103428" y="119444"/>
                  </a:lnTo>
                  <a:lnTo>
                    <a:pt x="103428" y="119593"/>
                  </a:lnTo>
                  <a:lnTo>
                    <a:pt x="103428" y="119743"/>
                  </a:lnTo>
                  <a:lnTo>
                    <a:pt x="104625" y="119743"/>
                  </a:lnTo>
                  <a:lnTo>
                    <a:pt x="105523" y="119893"/>
                  </a:lnTo>
                  <a:lnTo>
                    <a:pt x="106721" y="119893"/>
                  </a:lnTo>
                  <a:lnTo>
                    <a:pt x="111061" y="120042"/>
                  </a:lnTo>
                  <a:lnTo>
                    <a:pt x="113307" y="120042"/>
                  </a:lnTo>
                  <a:lnTo>
                    <a:pt x="115402" y="119893"/>
                  </a:lnTo>
                  <a:lnTo>
                    <a:pt x="116150" y="119743"/>
                  </a:lnTo>
                  <a:lnTo>
                    <a:pt x="116749" y="119743"/>
                  </a:lnTo>
                  <a:lnTo>
                    <a:pt x="115851" y="126628"/>
                  </a:lnTo>
                  <a:lnTo>
                    <a:pt x="115701" y="127227"/>
                  </a:lnTo>
                  <a:lnTo>
                    <a:pt x="115552" y="127975"/>
                  </a:lnTo>
                  <a:lnTo>
                    <a:pt x="112857" y="147733"/>
                  </a:lnTo>
                  <a:lnTo>
                    <a:pt x="112708" y="149230"/>
                  </a:lnTo>
                  <a:lnTo>
                    <a:pt x="111660" y="156414"/>
                  </a:lnTo>
                  <a:lnTo>
                    <a:pt x="111510" y="158210"/>
                  </a:lnTo>
                  <a:lnTo>
                    <a:pt x="109265" y="174376"/>
                  </a:lnTo>
                  <a:lnTo>
                    <a:pt x="109116" y="175423"/>
                  </a:lnTo>
                  <a:lnTo>
                    <a:pt x="107619" y="186350"/>
                  </a:lnTo>
                  <a:lnTo>
                    <a:pt x="107170" y="189792"/>
                  </a:lnTo>
                  <a:lnTo>
                    <a:pt x="106571" y="193834"/>
                  </a:lnTo>
                  <a:lnTo>
                    <a:pt x="106122" y="197127"/>
                  </a:lnTo>
                  <a:lnTo>
                    <a:pt x="105673" y="199971"/>
                  </a:lnTo>
                  <a:lnTo>
                    <a:pt x="105224" y="203713"/>
                  </a:lnTo>
                  <a:lnTo>
                    <a:pt x="104625" y="199971"/>
                  </a:lnTo>
                  <a:lnTo>
                    <a:pt x="104176" y="197127"/>
                  </a:lnTo>
                  <a:lnTo>
                    <a:pt x="103727" y="193834"/>
                  </a:lnTo>
                  <a:lnTo>
                    <a:pt x="103128" y="189792"/>
                  </a:lnTo>
                  <a:lnTo>
                    <a:pt x="102530" y="186350"/>
                  </a:lnTo>
                  <a:lnTo>
                    <a:pt x="100883" y="175423"/>
                  </a:lnTo>
                  <a:lnTo>
                    <a:pt x="100734" y="174525"/>
                  </a:lnTo>
                  <a:lnTo>
                    <a:pt x="98339" y="158210"/>
                  </a:lnTo>
                  <a:lnTo>
                    <a:pt x="98039" y="156414"/>
                  </a:lnTo>
                  <a:lnTo>
                    <a:pt x="96992" y="149379"/>
                  </a:lnTo>
                  <a:lnTo>
                    <a:pt x="96692" y="147733"/>
                  </a:lnTo>
                  <a:lnTo>
                    <a:pt x="93848" y="128724"/>
                  </a:lnTo>
                  <a:lnTo>
                    <a:pt x="93699" y="127975"/>
                  </a:lnTo>
                  <a:lnTo>
                    <a:pt x="93699" y="127376"/>
                  </a:lnTo>
                  <a:lnTo>
                    <a:pt x="93100" y="124084"/>
                  </a:lnTo>
                  <a:lnTo>
                    <a:pt x="93100" y="123485"/>
                  </a:lnTo>
                  <a:lnTo>
                    <a:pt x="92501" y="119743"/>
                  </a:lnTo>
                  <a:lnTo>
                    <a:pt x="92501" y="119444"/>
                  </a:lnTo>
                  <a:lnTo>
                    <a:pt x="92352" y="118845"/>
                  </a:lnTo>
                  <a:lnTo>
                    <a:pt x="92651" y="118845"/>
                  </a:lnTo>
                  <a:lnTo>
                    <a:pt x="92950" y="118545"/>
                  </a:lnTo>
                  <a:lnTo>
                    <a:pt x="93549" y="117797"/>
                  </a:lnTo>
                  <a:lnTo>
                    <a:pt x="93848" y="117498"/>
                  </a:lnTo>
                  <a:lnTo>
                    <a:pt x="95495" y="115702"/>
                  </a:lnTo>
                  <a:lnTo>
                    <a:pt x="95644" y="115702"/>
                  </a:lnTo>
                  <a:lnTo>
                    <a:pt x="97141" y="113905"/>
                  </a:lnTo>
                  <a:lnTo>
                    <a:pt x="97291" y="113905"/>
                  </a:lnTo>
                  <a:lnTo>
                    <a:pt x="98937" y="112109"/>
                  </a:lnTo>
                  <a:lnTo>
                    <a:pt x="99237" y="111660"/>
                  </a:lnTo>
                  <a:lnTo>
                    <a:pt x="99386" y="112409"/>
                  </a:lnTo>
                  <a:lnTo>
                    <a:pt x="99386" y="112558"/>
                  </a:lnTo>
                  <a:lnTo>
                    <a:pt x="99386" y="113606"/>
                  </a:lnTo>
                  <a:lnTo>
                    <a:pt x="99536" y="113756"/>
                  </a:lnTo>
                  <a:lnTo>
                    <a:pt x="99686" y="113606"/>
                  </a:lnTo>
                  <a:lnTo>
                    <a:pt x="99835" y="113007"/>
                  </a:lnTo>
                  <a:lnTo>
                    <a:pt x="99835" y="112858"/>
                  </a:lnTo>
                  <a:lnTo>
                    <a:pt x="99985" y="111062"/>
                  </a:lnTo>
                  <a:lnTo>
                    <a:pt x="100584" y="110313"/>
                  </a:lnTo>
                  <a:lnTo>
                    <a:pt x="100734" y="110163"/>
                  </a:lnTo>
                  <a:lnTo>
                    <a:pt x="102230" y="108517"/>
                  </a:lnTo>
                  <a:lnTo>
                    <a:pt x="102380" y="108367"/>
                  </a:lnTo>
                  <a:lnTo>
                    <a:pt x="104176" y="106421"/>
                  </a:lnTo>
                  <a:lnTo>
                    <a:pt x="104775" y="105972"/>
                  </a:lnTo>
                  <a:close/>
                  <a:moveTo>
                    <a:pt x="103428" y="0"/>
                  </a:moveTo>
                  <a:lnTo>
                    <a:pt x="101632" y="12423"/>
                  </a:lnTo>
                  <a:lnTo>
                    <a:pt x="97141" y="12573"/>
                  </a:lnTo>
                  <a:lnTo>
                    <a:pt x="92651" y="13172"/>
                  </a:lnTo>
                  <a:lnTo>
                    <a:pt x="88161" y="13770"/>
                  </a:lnTo>
                  <a:lnTo>
                    <a:pt x="83820" y="14669"/>
                  </a:lnTo>
                  <a:lnTo>
                    <a:pt x="79629" y="15866"/>
                  </a:lnTo>
                  <a:lnTo>
                    <a:pt x="75288" y="17063"/>
                  </a:lnTo>
                  <a:lnTo>
                    <a:pt x="71247" y="18560"/>
                  </a:lnTo>
                  <a:lnTo>
                    <a:pt x="67206" y="20207"/>
                  </a:lnTo>
                  <a:lnTo>
                    <a:pt x="63314" y="22152"/>
                  </a:lnTo>
                  <a:lnTo>
                    <a:pt x="59572" y="24098"/>
                  </a:lnTo>
                  <a:lnTo>
                    <a:pt x="55830" y="26343"/>
                  </a:lnTo>
                  <a:lnTo>
                    <a:pt x="52238" y="28738"/>
                  </a:lnTo>
                  <a:lnTo>
                    <a:pt x="48795" y="31283"/>
                  </a:lnTo>
                  <a:lnTo>
                    <a:pt x="45353" y="33977"/>
                  </a:lnTo>
                  <a:lnTo>
                    <a:pt x="42209" y="36821"/>
                  </a:lnTo>
                  <a:lnTo>
                    <a:pt x="39066" y="39665"/>
                  </a:lnTo>
                  <a:lnTo>
                    <a:pt x="36072" y="42808"/>
                  </a:lnTo>
                  <a:lnTo>
                    <a:pt x="33378" y="46101"/>
                  </a:lnTo>
                  <a:lnTo>
                    <a:pt x="30684" y="49394"/>
                  </a:lnTo>
                  <a:lnTo>
                    <a:pt x="28140" y="52986"/>
                  </a:lnTo>
                  <a:lnTo>
                    <a:pt x="25894" y="56579"/>
                  </a:lnTo>
                  <a:lnTo>
                    <a:pt x="23649" y="60320"/>
                  </a:lnTo>
                  <a:lnTo>
                    <a:pt x="21703" y="64212"/>
                  </a:lnTo>
                  <a:lnTo>
                    <a:pt x="19907" y="68104"/>
                  </a:lnTo>
                  <a:lnTo>
                    <a:pt x="18261" y="72145"/>
                  </a:lnTo>
                  <a:lnTo>
                    <a:pt x="16764" y="76186"/>
                  </a:lnTo>
                  <a:lnTo>
                    <a:pt x="15567" y="80527"/>
                  </a:lnTo>
                  <a:lnTo>
                    <a:pt x="14519" y="84718"/>
                  </a:lnTo>
                  <a:lnTo>
                    <a:pt x="13621" y="89059"/>
                  </a:lnTo>
                  <a:lnTo>
                    <a:pt x="12872" y="93549"/>
                  </a:lnTo>
                  <a:lnTo>
                    <a:pt x="12573" y="98039"/>
                  </a:lnTo>
                  <a:lnTo>
                    <a:pt x="12274" y="102680"/>
                  </a:lnTo>
                  <a:lnTo>
                    <a:pt x="0" y="104476"/>
                  </a:lnTo>
                  <a:lnTo>
                    <a:pt x="0" y="106122"/>
                  </a:lnTo>
                  <a:lnTo>
                    <a:pt x="12274" y="107769"/>
                  </a:lnTo>
                  <a:lnTo>
                    <a:pt x="12573" y="112409"/>
                  </a:lnTo>
                  <a:lnTo>
                    <a:pt x="13022" y="116899"/>
                  </a:lnTo>
                  <a:lnTo>
                    <a:pt x="13770" y="121240"/>
                  </a:lnTo>
                  <a:lnTo>
                    <a:pt x="14668" y="125580"/>
                  </a:lnTo>
                  <a:lnTo>
                    <a:pt x="15716" y="129921"/>
                  </a:lnTo>
                  <a:lnTo>
                    <a:pt x="17063" y="134112"/>
                  </a:lnTo>
                  <a:lnTo>
                    <a:pt x="18560" y="138153"/>
                  </a:lnTo>
                  <a:lnTo>
                    <a:pt x="20207" y="142195"/>
                  </a:lnTo>
                  <a:lnTo>
                    <a:pt x="22003" y="146086"/>
                  </a:lnTo>
                  <a:lnTo>
                    <a:pt x="24098" y="149978"/>
                  </a:lnTo>
                  <a:lnTo>
                    <a:pt x="26343" y="153720"/>
                  </a:lnTo>
                  <a:lnTo>
                    <a:pt x="28589" y="157312"/>
                  </a:lnTo>
                  <a:lnTo>
                    <a:pt x="31133" y="160755"/>
                  </a:lnTo>
                  <a:lnTo>
                    <a:pt x="33827" y="164048"/>
                  </a:lnTo>
                  <a:lnTo>
                    <a:pt x="36671" y="167341"/>
                  </a:lnTo>
                  <a:lnTo>
                    <a:pt x="39665" y="170334"/>
                  </a:lnTo>
                  <a:lnTo>
                    <a:pt x="42808" y="173328"/>
                  </a:lnTo>
                  <a:lnTo>
                    <a:pt x="46101" y="176172"/>
                  </a:lnTo>
                  <a:lnTo>
                    <a:pt x="49394" y="178716"/>
                  </a:lnTo>
                  <a:lnTo>
                    <a:pt x="52836" y="181261"/>
                  </a:lnTo>
                  <a:lnTo>
                    <a:pt x="56578" y="183656"/>
                  </a:lnTo>
                  <a:lnTo>
                    <a:pt x="60320" y="185751"/>
                  </a:lnTo>
                  <a:lnTo>
                    <a:pt x="64062" y="187847"/>
                  </a:lnTo>
                  <a:lnTo>
                    <a:pt x="68104" y="189643"/>
                  </a:lnTo>
                  <a:lnTo>
                    <a:pt x="71995" y="191289"/>
                  </a:lnTo>
                  <a:lnTo>
                    <a:pt x="76186" y="192636"/>
                  </a:lnTo>
                  <a:lnTo>
                    <a:pt x="80377" y="193983"/>
                  </a:lnTo>
                  <a:lnTo>
                    <a:pt x="84718" y="195031"/>
                  </a:lnTo>
                  <a:lnTo>
                    <a:pt x="89059" y="195929"/>
                  </a:lnTo>
                  <a:lnTo>
                    <a:pt x="93549" y="196528"/>
                  </a:lnTo>
                  <a:lnTo>
                    <a:pt x="98039" y="196977"/>
                  </a:lnTo>
                  <a:lnTo>
                    <a:pt x="102530" y="197127"/>
                  </a:lnTo>
                  <a:lnTo>
                    <a:pt x="104475" y="209550"/>
                  </a:lnTo>
                  <a:lnTo>
                    <a:pt x="105972" y="209550"/>
                  </a:lnTo>
                  <a:lnTo>
                    <a:pt x="107768" y="197127"/>
                  </a:lnTo>
                  <a:lnTo>
                    <a:pt x="112259" y="196827"/>
                  </a:lnTo>
                  <a:lnTo>
                    <a:pt x="116749" y="196378"/>
                  </a:lnTo>
                  <a:lnTo>
                    <a:pt x="121239" y="195630"/>
                  </a:lnTo>
                  <a:lnTo>
                    <a:pt x="125580" y="194732"/>
                  </a:lnTo>
                  <a:lnTo>
                    <a:pt x="129771" y="193684"/>
                  </a:lnTo>
                  <a:lnTo>
                    <a:pt x="133962" y="192337"/>
                  </a:lnTo>
                  <a:lnTo>
                    <a:pt x="138153" y="190990"/>
                  </a:lnTo>
                  <a:lnTo>
                    <a:pt x="142194" y="189194"/>
                  </a:lnTo>
                  <a:lnTo>
                    <a:pt x="146086" y="187398"/>
                  </a:lnTo>
                  <a:lnTo>
                    <a:pt x="149828" y="185302"/>
                  </a:lnTo>
                  <a:lnTo>
                    <a:pt x="153570" y="183207"/>
                  </a:lnTo>
                  <a:lnTo>
                    <a:pt x="157162" y="180812"/>
                  </a:lnTo>
                  <a:lnTo>
                    <a:pt x="160605" y="178267"/>
                  </a:lnTo>
                  <a:lnTo>
                    <a:pt x="164047" y="175573"/>
                  </a:lnTo>
                  <a:lnTo>
                    <a:pt x="167191" y="172729"/>
                  </a:lnTo>
                  <a:lnTo>
                    <a:pt x="170334" y="169736"/>
                  </a:lnTo>
                  <a:lnTo>
                    <a:pt x="173328" y="166592"/>
                  </a:lnTo>
                  <a:lnTo>
                    <a:pt x="176022" y="163449"/>
                  </a:lnTo>
                  <a:lnTo>
                    <a:pt x="178716" y="160006"/>
                  </a:lnTo>
                  <a:lnTo>
                    <a:pt x="181260" y="156564"/>
                  </a:lnTo>
                  <a:lnTo>
                    <a:pt x="183506" y="152972"/>
                  </a:lnTo>
                  <a:lnTo>
                    <a:pt x="185751" y="149230"/>
                  </a:lnTo>
                  <a:lnTo>
                    <a:pt x="187697" y="145338"/>
                  </a:lnTo>
                  <a:lnTo>
                    <a:pt x="189493" y="141446"/>
                  </a:lnTo>
                  <a:lnTo>
                    <a:pt x="191139" y="137405"/>
                  </a:lnTo>
                  <a:lnTo>
                    <a:pt x="192636" y="133214"/>
                  </a:lnTo>
                  <a:lnTo>
                    <a:pt x="193833" y="129023"/>
                  </a:lnTo>
                  <a:lnTo>
                    <a:pt x="194881" y="124682"/>
                  </a:lnTo>
                  <a:lnTo>
                    <a:pt x="195779" y="120342"/>
                  </a:lnTo>
                  <a:lnTo>
                    <a:pt x="196378" y="116001"/>
                  </a:lnTo>
                  <a:lnTo>
                    <a:pt x="196827" y="111511"/>
                  </a:lnTo>
                  <a:lnTo>
                    <a:pt x="197126" y="106871"/>
                  </a:lnTo>
                  <a:lnTo>
                    <a:pt x="209400" y="105074"/>
                  </a:lnTo>
                  <a:lnTo>
                    <a:pt x="209400" y="103428"/>
                  </a:lnTo>
                  <a:lnTo>
                    <a:pt x="197126" y="101781"/>
                  </a:lnTo>
                  <a:lnTo>
                    <a:pt x="196827" y="97141"/>
                  </a:lnTo>
                  <a:lnTo>
                    <a:pt x="196378" y="92651"/>
                  </a:lnTo>
                  <a:lnTo>
                    <a:pt x="195630" y="88310"/>
                  </a:lnTo>
                  <a:lnTo>
                    <a:pt x="194732" y="83820"/>
                  </a:lnTo>
                  <a:lnTo>
                    <a:pt x="193684" y="79629"/>
                  </a:lnTo>
                  <a:lnTo>
                    <a:pt x="192337" y="75438"/>
                  </a:lnTo>
                  <a:lnTo>
                    <a:pt x="190840" y="71247"/>
                  </a:lnTo>
                  <a:lnTo>
                    <a:pt x="189193" y="67355"/>
                  </a:lnTo>
                  <a:lnTo>
                    <a:pt x="187397" y="63314"/>
                  </a:lnTo>
                  <a:lnTo>
                    <a:pt x="185302" y="59572"/>
                  </a:lnTo>
                  <a:lnTo>
                    <a:pt x="183057" y="55830"/>
                  </a:lnTo>
                  <a:lnTo>
                    <a:pt x="180662" y="52238"/>
                  </a:lnTo>
                  <a:lnTo>
                    <a:pt x="178267" y="48795"/>
                  </a:lnTo>
                  <a:lnTo>
                    <a:pt x="175573" y="45502"/>
                  </a:lnTo>
                  <a:lnTo>
                    <a:pt x="172729" y="42209"/>
                  </a:lnTo>
                  <a:lnTo>
                    <a:pt x="169735" y="39066"/>
                  </a:lnTo>
                  <a:lnTo>
                    <a:pt x="166592" y="36222"/>
                  </a:lnTo>
                  <a:lnTo>
                    <a:pt x="163299" y="33378"/>
                  </a:lnTo>
                  <a:lnTo>
                    <a:pt x="160006" y="30684"/>
                  </a:lnTo>
                  <a:lnTo>
                    <a:pt x="156414" y="28289"/>
                  </a:lnTo>
                  <a:lnTo>
                    <a:pt x="152822" y="25894"/>
                  </a:lnTo>
                  <a:lnTo>
                    <a:pt x="149080" y="23799"/>
                  </a:lnTo>
                  <a:lnTo>
                    <a:pt x="145338" y="21703"/>
                  </a:lnTo>
                  <a:lnTo>
                    <a:pt x="141296" y="19907"/>
                  </a:lnTo>
                  <a:lnTo>
                    <a:pt x="137405" y="18261"/>
                  </a:lnTo>
                  <a:lnTo>
                    <a:pt x="133214" y="16764"/>
                  </a:lnTo>
                  <a:lnTo>
                    <a:pt x="129023" y="15567"/>
                  </a:lnTo>
                  <a:lnTo>
                    <a:pt x="124682" y="14519"/>
                  </a:lnTo>
                  <a:lnTo>
                    <a:pt x="120341" y="13621"/>
                  </a:lnTo>
                  <a:lnTo>
                    <a:pt x="115851" y="13022"/>
                  </a:lnTo>
                  <a:lnTo>
                    <a:pt x="111361" y="12573"/>
                  </a:lnTo>
                  <a:lnTo>
                    <a:pt x="106870" y="12423"/>
                  </a:lnTo>
                  <a:lnTo>
                    <a:pt x="104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7"/>
            <p:cNvSpPr/>
            <p:nvPr/>
          </p:nvSpPr>
          <p:spPr>
            <a:xfrm>
              <a:off x="4088775" y="2591800"/>
              <a:ext cx="18725" cy="291900"/>
            </a:xfrm>
            <a:custGeom>
              <a:avLst/>
              <a:gdLst/>
              <a:ahLst/>
              <a:cxnLst/>
              <a:rect l="l" t="t" r="r" b="b"/>
              <a:pathLst>
                <a:path w="749" h="11676" extrusionOk="0">
                  <a:moveTo>
                    <a:pt x="299" y="1"/>
                  </a:moveTo>
                  <a:lnTo>
                    <a:pt x="299" y="151"/>
                  </a:lnTo>
                  <a:lnTo>
                    <a:pt x="0" y="4791"/>
                  </a:lnTo>
                  <a:lnTo>
                    <a:pt x="150" y="9281"/>
                  </a:lnTo>
                  <a:lnTo>
                    <a:pt x="150" y="9730"/>
                  </a:lnTo>
                  <a:lnTo>
                    <a:pt x="150" y="9880"/>
                  </a:lnTo>
                  <a:lnTo>
                    <a:pt x="150" y="10329"/>
                  </a:lnTo>
                  <a:lnTo>
                    <a:pt x="150" y="10628"/>
                  </a:lnTo>
                  <a:lnTo>
                    <a:pt x="150" y="11077"/>
                  </a:lnTo>
                  <a:lnTo>
                    <a:pt x="299" y="11526"/>
                  </a:lnTo>
                  <a:lnTo>
                    <a:pt x="299" y="11676"/>
                  </a:lnTo>
                  <a:lnTo>
                    <a:pt x="599" y="11676"/>
                  </a:lnTo>
                  <a:lnTo>
                    <a:pt x="599" y="11526"/>
                  </a:lnTo>
                  <a:lnTo>
                    <a:pt x="599" y="10927"/>
                  </a:lnTo>
                  <a:lnTo>
                    <a:pt x="599" y="10628"/>
                  </a:lnTo>
                  <a:lnTo>
                    <a:pt x="748" y="10329"/>
                  </a:lnTo>
                  <a:lnTo>
                    <a:pt x="748" y="9880"/>
                  </a:lnTo>
                  <a:lnTo>
                    <a:pt x="748" y="9730"/>
                  </a:lnTo>
                  <a:lnTo>
                    <a:pt x="748" y="9281"/>
                  </a:lnTo>
                  <a:lnTo>
                    <a:pt x="748" y="4791"/>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7"/>
            <p:cNvSpPr/>
            <p:nvPr/>
          </p:nvSpPr>
          <p:spPr>
            <a:xfrm>
              <a:off x="4253400" y="2584325"/>
              <a:ext cx="15000" cy="276925"/>
            </a:xfrm>
            <a:custGeom>
              <a:avLst/>
              <a:gdLst/>
              <a:ahLst/>
              <a:cxnLst/>
              <a:rect l="l" t="t" r="r" b="b"/>
              <a:pathLst>
                <a:path w="600" h="11077" extrusionOk="0">
                  <a:moveTo>
                    <a:pt x="151" y="0"/>
                  </a:moveTo>
                  <a:lnTo>
                    <a:pt x="1" y="2096"/>
                  </a:lnTo>
                  <a:lnTo>
                    <a:pt x="1" y="4341"/>
                  </a:lnTo>
                  <a:lnTo>
                    <a:pt x="1" y="5389"/>
                  </a:lnTo>
                  <a:lnTo>
                    <a:pt x="1" y="6287"/>
                  </a:lnTo>
                  <a:lnTo>
                    <a:pt x="151" y="10927"/>
                  </a:lnTo>
                  <a:lnTo>
                    <a:pt x="151" y="11077"/>
                  </a:lnTo>
                  <a:lnTo>
                    <a:pt x="450" y="11077"/>
                  </a:lnTo>
                  <a:lnTo>
                    <a:pt x="450" y="10927"/>
                  </a:lnTo>
                  <a:lnTo>
                    <a:pt x="600" y="5389"/>
                  </a:lnTo>
                  <a:lnTo>
                    <a:pt x="600" y="4341"/>
                  </a:lnTo>
                  <a:lnTo>
                    <a:pt x="600" y="3293"/>
                  </a:lnTo>
                  <a:lnTo>
                    <a:pt x="600" y="1647"/>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7"/>
            <p:cNvSpPr/>
            <p:nvPr/>
          </p:nvSpPr>
          <p:spPr>
            <a:xfrm>
              <a:off x="4328250" y="2595550"/>
              <a:ext cx="26225" cy="273200"/>
            </a:xfrm>
            <a:custGeom>
              <a:avLst/>
              <a:gdLst/>
              <a:ahLst/>
              <a:cxnLst/>
              <a:rect l="l" t="t" r="r" b="b"/>
              <a:pathLst>
                <a:path w="1049" h="10928" extrusionOk="0">
                  <a:moveTo>
                    <a:pt x="449" y="1"/>
                  </a:moveTo>
                  <a:lnTo>
                    <a:pt x="449" y="150"/>
                  </a:lnTo>
                  <a:lnTo>
                    <a:pt x="300" y="1348"/>
                  </a:lnTo>
                  <a:lnTo>
                    <a:pt x="0" y="3742"/>
                  </a:lnTo>
                  <a:lnTo>
                    <a:pt x="0" y="6137"/>
                  </a:lnTo>
                  <a:lnTo>
                    <a:pt x="150" y="8532"/>
                  </a:lnTo>
                  <a:lnTo>
                    <a:pt x="449" y="10777"/>
                  </a:lnTo>
                  <a:lnTo>
                    <a:pt x="599" y="10927"/>
                  </a:lnTo>
                  <a:lnTo>
                    <a:pt x="599" y="10777"/>
                  </a:lnTo>
                  <a:lnTo>
                    <a:pt x="899" y="8383"/>
                  </a:lnTo>
                  <a:lnTo>
                    <a:pt x="1048" y="5838"/>
                  </a:lnTo>
                  <a:lnTo>
                    <a:pt x="1048" y="3144"/>
                  </a:lnTo>
                  <a:lnTo>
                    <a:pt x="749" y="749"/>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7"/>
            <p:cNvSpPr/>
            <p:nvPr/>
          </p:nvSpPr>
          <p:spPr>
            <a:xfrm>
              <a:off x="4410575" y="2599300"/>
              <a:ext cx="22475" cy="258200"/>
            </a:xfrm>
            <a:custGeom>
              <a:avLst/>
              <a:gdLst/>
              <a:ahLst/>
              <a:cxnLst/>
              <a:rect l="l" t="t" r="r" b="b"/>
              <a:pathLst>
                <a:path w="899" h="10328" extrusionOk="0">
                  <a:moveTo>
                    <a:pt x="300" y="0"/>
                  </a:moveTo>
                  <a:lnTo>
                    <a:pt x="300" y="150"/>
                  </a:lnTo>
                  <a:lnTo>
                    <a:pt x="150" y="2844"/>
                  </a:lnTo>
                  <a:lnTo>
                    <a:pt x="0" y="5538"/>
                  </a:lnTo>
                  <a:lnTo>
                    <a:pt x="0" y="7933"/>
                  </a:lnTo>
                  <a:lnTo>
                    <a:pt x="150" y="9131"/>
                  </a:lnTo>
                  <a:lnTo>
                    <a:pt x="449" y="10328"/>
                  </a:lnTo>
                  <a:lnTo>
                    <a:pt x="599" y="10328"/>
                  </a:lnTo>
                  <a:lnTo>
                    <a:pt x="749" y="9131"/>
                  </a:lnTo>
                  <a:lnTo>
                    <a:pt x="898" y="7933"/>
                  </a:lnTo>
                  <a:lnTo>
                    <a:pt x="898" y="5538"/>
                  </a:lnTo>
                  <a:lnTo>
                    <a:pt x="898" y="2844"/>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7"/>
            <p:cNvSpPr/>
            <p:nvPr/>
          </p:nvSpPr>
          <p:spPr>
            <a:xfrm>
              <a:off x="4489150" y="2614250"/>
              <a:ext cx="29975" cy="243250"/>
            </a:xfrm>
            <a:custGeom>
              <a:avLst/>
              <a:gdLst/>
              <a:ahLst/>
              <a:cxnLst/>
              <a:rect l="l" t="t" r="r" b="b"/>
              <a:pathLst>
                <a:path w="1199" h="9730" extrusionOk="0">
                  <a:moveTo>
                    <a:pt x="450" y="1"/>
                  </a:moveTo>
                  <a:lnTo>
                    <a:pt x="300" y="2396"/>
                  </a:lnTo>
                  <a:lnTo>
                    <a:pt x="1" y="4940"/>
                  </a:lnTo>
                  <a:lnTo>
                    <a:pt x="1" y="7335"/>
                  </a:lnTo>
                  <a:lnTo>
                    <a:pt x="150" y="8533"/>
                  </a:lnTo>
                  <a:lnTo>
                    <a:pt x="450" y="9580"/>
                  </a:lnTo>
                  <a:lnTo>
                    <a:pt x="599" y="9730"/>
                  </a:lnTo>
                  <a:lnTo>
                    <a:pt x="749" y="9580"/>
                  </a:lnTo>
                  <a:lnTo>
                    <a:pt x="899" y="8533"/>
                  </a:lnTo>
                  <a:lnTo>
                    <a:pt x="1048" y="7335"/>
                  </a:lnTo>
                  <a:lnTo>
                    <a:pt x="1198" y="4940"/>
                  </a:lnTo>
                  <a:lnTo>
                    <a:pt x="899" y="2396"/>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7"/>
            <p:cNvSpPr/>
            <p:nvPr/>
          </p:nvSpPr>
          <p:spPr>
            <a:xfrm>
              <a:off x="4571475" y="2621750"/>
              <a:ext cx="22475" cy="243250"/>
            </a:xfrm>
            <a:custGeom>
              <a:avLst/>
              <a:gdLst/>
              <a:ahLst/>
              <a:cxnLst/>
              <a:rect l="l" t="t" r="r" b="b"/>
              <a:pathLst>
                <a:path w="899" h="9730" extrusionOk="0">
                  <a:moveTo>
                    <a:pt x="450" y="0"/>
                  </a:moveTo>
                  <a:lnTo>
                    <a:pt x="300" y="150"/>
                  </a:lnTo>
                  <a:lnTo>
                    <a:pt x="300" y="300"/>
                  </a:lnTo>
                  <a:lnTo>
                    <a:pt x="150" y="2694"/>
                  </a:lnTo>
                  <a:lnTo>
                    <a:pt x="150" y="5239"/>
                  </a:lnTo>
                  <a:lnTo>
                    <a:pt x="1" y="7484"/>
                  </a:lnTo>
                  <a:lnTo>
                    <a:pt x="150" y="8532"/>
                  </a:lnTo>
                  <a:lnTo>
                    <a:pt x="300" y="9580"/>
                  </a:lnTo>
                  <a:lnTo>
                    <a:pt x="450" y="9729"/>
                  </a:lnTo>
                  <a:lnTo>
                    <a:pt x="599" y="9580"/>
                  </a:lnTo>
                  <a:lnTo>
                    <a:pt x="899" y="8532"/>
                  </a:lnTo>
                  <a:lnTo>
                    <a:pt x="899" y="7484"/>
                  </a:lnTo>
                  <a:lnTo>
                    <a:pt x="899" y="5239"/>
                  </a:lnTo>
                  <a:lnTo>
                    <a:pt x="899" y="2694"/>
                  </a:lnTo>
                  <a:lnTo>
                    <a:pt x="599" y="300"/>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7"/>
            <p:cNvSpPr/>
            <p:nvPr/>
          </p:nvSpPr>
          <p:spPr>
            <a:xfrm>
              <a:off x="4653800" y="2636700"/>
              <a:ext cx="22475" cy="232050"/>
            </a:xfrm>
            <a:custGeom>
              <a:avLst/>
              <a:gdLst/>
              <a:ahLst/>
              <a:cxnLst/>
              <a:rect l="l" t="t" r="r" b="b"/>
              <a:pathLst>
                <a:path w="899" h="9282" extrusionOk="0">
                  <a:moveTo>
                    <a:pt x="150" y="1"/>
                  </a:moveTo>
                  <a:lnTo>
                    <a:pt x="0" y="2246"/>
                  </a:lnTo>
                  <a:lnTo>
                    <a:pt x="0" y="4641"/>
                  </a:lnTo>
                  <a:lnTo>
                    <a:pt x="150" y="9131"/>
                  </a:lnTo>
                  <a:lnTo>
                    <a:pt x="300" y="9281"/>
                  </a:lnTo>
                  <a:lnTo>
                    <a:pt x="599" y="9281"/>
                  </a:lnTo>
                  <a:lnTo>
                    <a:pt x="599" y="9131"/>
                  </a:lnTo>
                  <a:lnTo>
                    <a:pt x="899" y="4641"/>
                  </a:lnTo>
                  <a:lnTo>
                    <a:pt x="749" y="2246"/>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7"/>
            <p:cNvSpPr/>
            <p:nvPr/>
          </p:nvSpPr>
          <p:spPr>
            <a:xfrm>
              <a:off x="4736125" y="2640450"/>
              <a:ext cx="22475" cy="235775"/>
            </a:xfrm>
            <a:custGeom>
              <a:avLst/>
              <a:gdLst/>
              <a:ahLst/>
              <a:cxnLst/>
              <a:rect l="l" t="t" r="r" b="b"/>
              <a:pathLst>
                <a:path w="899" h="9431" extrusionOk="0">
                  <a:moveTo>
                    <a:pt x="449" y="1"/>
                  </a:moveTo>
                  <a:lnTo>
                    <a:pt x="300" y="150"/>
                  </a:lnTo>
                  <a:lnTo>
                    <a:pt x="150" y="1198"/>
                  </a:lnTo>
                  <a:lnTo>
                    <a:pt x="0" y="2246"/>
                  </a:lnTo>
                  <a:lnTo>
                    <a:pt x="0" y="4491"/>
                  </a:lnTo>
                  <a:lnTo>
                    <a:pt x="0" y="6886"/>
                  </a:lnTo>
                  <a:lnTo>
                    <a:pt x="150" y="9281"/>
                  </a:lnTo>
                  <a:lnTo>
                    <a:pt x="150" y="9430"/>
                  </a:lnTo>
                  <a:lnTo>
                    <a:pt x="449" y="9430"/>
                  </a:lnTo>
                  <a:lnTo>
                    <a:pt x="599" y="9281"/>
                  </a:lnTo>
                  <a:lnTo>
                    <a:pt x="749" y="6886"/>
                  </a:lnTo>
                  <a:lnTo>
                    <a:pt x="898" y="4491"/>
                  </a:lnTo>
                  <a:lnTo>
                    <a:pt x="898" y="2246"/>
                  </a:lnTo>
                  <a:lnTo>
                    <a:pt x="898" y="119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7"/>
            <p:cNvSpPr/>
            <p:nvPr/>
          </p:nvSpPr>
          <p:spPr>
            <a:xfrm>
              <a:off x="4814700" y="2659175"/>
              <a:ext cx="22475" cy="205825"/>
            </a:xfrm>
            <a:custGeom>
              <a:avLst/>
              <a:gdLst/>
              <a:ahLst/>
              <a:cxnLst/>
              <a:rect l="l" t="t" r="r" b="b"/>
              <a:pathLst>
                <a:path w="899" h="8233" extrusionOk="0">
                  <a:moveTo>
                    <a:pt x="599" y="0"/>
                  </a:moveTo>
                  <a:lnTo>
                    <a:pt x="450" y="150"/>
                  </a:lnTo>
                  <a:lnTo>
                    <a:pt x="1" y="4041"/>
                  </a:lnTo>
                  <a:lnTo>
                    <a:pt x="1" y="5987"/>
                  </a:lnTo>
                  <a:lnTo>
                    <a:pt x="150" y="7933"/>
                  </a:lnTo>
                  <a:lnTo>
                    <a:pt x="300" y="8083"/>
                  </a:lnTo>
                  <a:lnTo>
                    <a:pt x="450" y="8232"/>
                  </a:lnTo>
                  <a:lnTo>
                    <a:pt x="599" y="8083"/>
                  </a:lnTo>
                  <a:lnTo>
                    <a:pt x="749" y="7933"/>
                  </a:lnTo>
                  <a:lnTo>
                    <a:pt x="899" y="5987"/>
                  </a:lnTo>
                  <a:lnTo>
                    <a:pt x="899" y="4041"/>
                  </a:lnTo>
                  <a:lnTo>
                    <a:pt x="899" y="2096"/>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7"/>
            <p:cNvSpPr/>
            <p:nvPr/>
          </p:nvSpPr>
          <p:spPr>
            <a:xfrm>
              <a:off x="4893275" y="2670400"/>
              <a:ext cx="29975" cy="243250"/>
            </a:xfrm>
            <a:custGeom>
              <a:avLst/>
              <a:gdLst/>
              <a:ahLst/>
              <a:cxnLst/>
              <a:rect l="l" t="t" r="r" b="b"/>
              <a:pathLst>
                <a:path w="1199" h="9730" extrusionOk="0">
                  <a:moveTo>
                    <a:pt x="600" y="0"/>
                  </a:moveTo>
                  <a:lnTo>
                    <a:pt x="450" y="150"/>
                  </a:lnTo>
                  <a:lnTo>
                    <a:pt x="151" y="2245"/>
                  </a:lnTo>
                  <a:lnTo>
                    <a:pt x="1" y="4041"/>
                  </a:lnTo>
                  <a:lnTo>
                    <a:pt x="1" y="5987"/>
                  </a:lnTo>
                  <a:lnTo>
                    <a:pt x="151" y="7783"/>
                  </a:lnTo>
                  <a:lnTo>
                    <a:pt x="300" y="9580"/>
                  </a:lnTo>
                  <a:lnTo>
                    <a:pt x="450" y="9729"/>
                  </a:lnTo>
                  <a:lnTo>
                    <a:pt x="600" y="9729"/>
                  </a:lnTo>
                  <a:lnTo>
                    <a:pt x="749" y="9580"/>
                  </a:lnTo>
                  <a:lnTo>
                    <a:pt x="1049" y="7334"/>
                  </a:lnTo>
                  <a:lnTo>
                    <a:pt x="1198" y="4939"/>
                  </a:lnTo>
                  <a:lnTo>
                    <a:pt x="1049" y="2395"/>
                  </a:lnTo>
                  <a:lnTo>
                    <a:pt x="749" y="150"/>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7"/>
            <p:cNvSpPr/>
            <p:nvPr/>
          </p:nvSpPr>
          <p:spPr>
            <a:xfrm>
              <a:off x="4975600" y="2681625"/>
              <a:ext cx="22475" cy="194600"/>
            </a:xfrm>
            <a:custGeom>
              <a:avLst/>
              <a:gdLst/>
              <a:ahLst/>
              <a:cxnLst/>
              <a:rect l="l" t="t" r="r" b="b"/>
              <a:pathLst>
                <a:path w="899" h="7784" extrusionOk="0">
                  <a:moveTo>
                    <a:pt x="300" y="0"/>
                  </a:moveTo>
                  <a:lnTo>
                    <a:pt x="150" y="1946"/>
                  </a:lnTo>
                  <a:lnTo>
                    <a:pt x="1" y="3742"/>
                  </a:lnTo>
                  <a:lnTo>
                    <a:pt x="1" y="5688"/>
                  </a:lnTo>
                  <a:lnTo>
                    <a:pt x="300" y="7484"/>
                  </a:lnTo>
                  <a:lnTo>
                    <a:pt x="300" y="7783"/>
                  </a:lnTo>
                  <a:lnTo>
                    <a:pt x="600" y="7783"/>
                  </a:lnTo>
                  <a:lnTo>
                    <a:pt x="749" y="7484"/>
                  </a:lnTo>
                  <a:lnTo>
                    <a:pt x="899" y="5688"/>
                  </a:lnTo>
                  <a:lnTo>
                    <a:pt x="899" y="3742"/>
                  </a:lnTo>
                  <a:lnTo>
                    <a:pt x="899" y="1946"/>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07"/>
            <p:cNvSpPr/>
            <p:nvPr/>
          </p:nvSpPr>
          <p:spPr>
            <a:xfrm>
              <a:off x="5136500" y="2700325"/>
              <a:ext cx="22500" cy="164675"/>
            </a:xfrm>
            <a:custGeom>
              <a:avLst/>
              <a:gdLst/>
              <a:ahLst/>
              <a:cxnLst/>
              <a:rect l="l" t="t" r="r" b="b"/>
              <a:pathLst>
                <a:path w="900" h="6587" extrusionOk="0">
                  <a:moveTo>
                    <a:pt x="300" y="1"/>
                  </a:moveTo>
                  <a:lnTo>
                    <a:pt x="151" y="150"/>
                  </a:lnTo>
                  <a:lnTo>
                    <a:pt x="1" y="1647"/>
                  </a:lnTo>
                  <a:lnTo>
                    <a:pt x="1" y="3293"/>
                  </a:lnTo>
                  <a:lnTo>
                    <a:pt x="1" y="4940"/>
                  </a:lnTo>
                  <a:lnTo>
                    <a:pt x="300" y="6437"/>
                  </a:lnTo>
                  <a:lnTo>
                    <a:pt x="300" y="6586"/>
                  </a:lnTo>
                  <a:lnTo>
                    <a:pt x="600" y="6586"/>
                  </a:lnTo>
                  <a:lnTo>
                    <a:pt x="749" y="6437"/>
                  </a:lnTo>
                  <a:lnTo>
                    <a:pt x="749"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07"/>
            <p:cNvSpPr/>
            <p:nvPr/>
          </p:nvSpPr>
          <p:spPr>
            <a:xfrm>
              <a:off x="5057925" y="2692850"/>
              <a:ext cx="22475" cy="172150"/>
            </a:xfrm>
            <a:custGeom>
              <a:avLst/>
              <a:gdLst/>
              <a:ahLst/>
              <a:cxnLst/>
              <a:rect l="l" t="t" r="r" b="b"/>
              <a:pathLst>
                <a:path w="899" h="6886" extrusionOk="0">
                  <a:moveTo>
                    <a:pt x="300" y="0"/>
                  </a:moveTo>
                  <a:lnTo>
                    <a:pt x="300" y="150"/>
                  </a:lnTo>
                  <a:lnTo>
                    <a:pt x="1" y="1647"/>
                  </a:lnTo>
                  <a:lnTo>
                    <a:pt x="1" y="3293"/>
                  </a:lnTo>
                  <a:lnTo>
                    <a:pt x="1" y="4940"/>
                  </a:lnTo>
                  <a:lnTo>
                    <a:pt x="150" y="6586"/>
                  </a:lnTo>
                  <a:lnTo>
                    <a:pt x="300" y="6736"/>
                  </a:lnTo>
                  <a:lnTo>
                    <a:pt x="450" y="6885"/>
                  </a:lnTo>
                  <a:lnTo>
                    <a:pt x="599" y="6736"/>
                  </a:lnTo>
                  <a:lnTo>
                    <a:pt x="599" y="6586"/>
                  </a:lnTo>
                  <a:lnTo>
                    <a:pt x="899" y="4940"/>
                  </a:lnTo>
                  <a:lnTo>
                    <a:pt x="899" y="3293"/>
                  </a:lnTo>
                  <a:lnTo>
                    <a:pt x="749" y="1647"/>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7"/>
            <p:cNvSpPr/>
            <p:nvPr/>
          </p:nvSpPr>
          <p:spPr>
            <a:xfrm>
              <a:off x="5218825" y="2711550"/>
              <a:ext cx="22475" cy="149700"/>
            </a:xfrm>
            <a:custGeom>
              <a:avLst/>
              <a:gdLst/>
              <a:ahLst/>
              <a:cxnLst/>
              <a:rect l="l" t="t" r="r" b="b"/>
              <a:pathLst>
                <a:path w="899" h="5988" extrusionOk="0">
                  <a:moveTo>
                    <a:pt x="450" y="1"/>
                  </a:moveTo>
                  <a:lnTo>
                    <a:pt x="300" y="150"/>
                  </a:lnTo>
                  <a:lnTo>
                    <a:pt x="1" y="1497"/>
                  </a:lnTo>
                  <a:lnTo>
                    <a:pt x="1" y="2994"/>
                  </a:lnTo>
                  <a:lnTo>
                    <a:pt x="1" y="4491"/>
                  </a:lnTo>
                  <a:lnTo>
                    <a:pt x="151" y="5838"/>
                  </a:lnTo>
                  <a:lnTo>
                    <a:pt x="300" y="5988"/>
                  </a:lnTo>
                  <a:lnTo>
                    <a:pt x="600" y="5988"/>
                  </a:lnTo>
                  <a:lnTo>
                    <a:pt x="600"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7"/>
            <p:cNvSpPr/>
            <p:nvPr/>
          </p:nvSpPr>
          <p:spPr>
            <a:xfrm>
              <a:off x="5297425" y="2726525"/>
              <a:ext cx="26200" cy="134725"/>
            </a:xfrm>
            <a:custGeom>
              <a:avLst/>
              <a:gdLst/>
              <a:ahLst/>
              <a:cxnLst/>
              <a:rect l="l" t="t" r="r" b="b"/>
              <a:pathLst>
                <a:path w="1048" h="5389" extrusionOk="0">
                  <a:moveTo>
                    <a:pt x="300" y="0"/>
                  </a:moveTo>
                  <a:lnTo>
                    <a:pt x="300" y="150"/>
                  </a:lnTo>
                  <a:lnTo>
                    <a:pt x="0" y="1347"/>
                  </a:lnTo>
                  <a:lnTo>
                    <a:pt x="0" y="2694"/>
                  </a:lnTo>
                  <a:lnTo>
                    <a:pt x="0" y="3892"/>
                  </a:lnTo>
                  <a:lnTo>
                    <a:pt x="300" y="5089"/>
                  </a:lnTo>
                  <a:lnTo>
                    <a:pt x="300" y="5239"/>
                  </a:lnTo>
                  <a:lnTo>
                    <a:pt x="449" y="5389"/>
                  </a:lnTo>
                  <a:lnTo>
                    <a:pt x="599" y="5239"/>
                  </a:lnTo>
                  <a:lnTo>
                    <a:pt x="749" y="5089"/>
                  </a:lnTo>
                  <a:lnTo>
                    <a:pt x="898" y="3892"/>
                  </a:lnTo>
                  <a:lnTo>
                    <a:pt x="1048" y="269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7"/>
            <p:cNvSpPr/>
            <p:nvPr/>
          </p:nvSpPr>
          <p:spPr>
            <a:xfrm>
              <a:off x="5379750" y="2734000"/>
              <a:ext cx="22475" cy="142225"/>
            </a:xfrm>
            <a:custGeom>
              <a:avLst/>
              <a:gdLst/>
              <a:ahLst/>
              <a:cxnLst/>
              <a:rect l="l" t="t" r="r" b="b"/>
              <a:pathLst>
                <a:path w="899" h="5689" extrusionOk="0">
                  <a:moveTo>
                    <a:pt x="449" y="1"/>
                  </a:moveTo>
                  <a:lnTo>
                    <a:pt x="150" y="150"/>
                  </a:lnTo>
                  <a:lnTo>
                    <a:pt x="0" y="1497"/>
                  </a:lnTo>
                  <a:lnTo>
                    <a:pt x="0" y="2994"/>
                  </a:lnTo>
                  <a:lnTo>
                    <a:pt x="0" y="4341"/>
                  </a:lnTo>
                  <a:lnTo>
                    <a:pt x="150" y="4940"/>
                  </a:lnTo>
                  <a:lnTo>
                    <a:pt x="299" y="5539"/>
                  </a:lnTo>
                  <a:lnTo>
                    <a:pt x="449" y="5688"/>
                  </a:lnTo>
                  <a:lnTo>
                    <a:pt x="599" y="5539"/>
                  </a:lnTo>
                  <a:lnTo>
                    <a:pt x="748" y="4940"/>
                  </a:lnTo>
                  <a:lnTo>
                    <a:pt x="898" y="4341"/>
                  </a:lnTo>
                  <a:lnTo>
                    <a:pt x="898" y="2994"/>
                  </a:lnTo>
                  <a:lnTo>
                    <a:pt x="748" y="1497"/>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7"/>
            <p:cNvSpPr/>
            <p:nvPr/>
          </p:nvSpPr>
          <p:spPr>
            <a:xfrm>
              <a:off x="5458325" y="2748975"/>
              <a:ext cx="22475" cy="131000"/>
            </a:xfrm>
            <a:custGeom>
              <a:avLst/>
              <a:gdLst/>
              <a:ahLst/>
              <a:cxnLst/>
              <a:rect l="l" t="t" r="r" b="b"/>
              <a:pathLst>
                <a:path w="899" h="5240" extrusionOk="0">
                  <a:moveTo>
                    <a:pt x="300" y="0"/>
                  </a:moveTo>
                  <a:lnTo>
                    <a:pt x="300" y="150"/>
                  </a:lnTo>
                  <a:lnTo>
                    <a:pt x="150" y="1347"/>
                  </a:lnTo>
                  <a:lnTo>
                    <a:pt x="0" y="2844"/>
                  </a:lnTo>
                  <a:lnTo>
                    <a:pt x="150" y="4042"/>
                  </a:lnTo>
                  <a:lnTo>
                    <a:pt x="150" y="4640"/>
                  </a:lnTo>
                  <a:lnTo>
                    <a:pt x="449" y="5239"/>
                  </a:lnTo>
                  <a:lnTo>
                    <a:pt x="599" y="5239"/>
                  </a:lnTo>
                  <a:lnTo>
                    <a:pt x="898" y="4640"/>
                  </a:lnTo>
                  <a:lnTo>
                    <a:pt x="898" y="4042"/>
                  </a:lnTo>
                  <a:lnTo>
                    <a:pt x="898" y="284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7"/>
            <p:cNvSpPr/>
            <p:nvPr/>
          </p:nvSpPr>
          <p:spPr>
            <a:xfrm>
              <a:off x="5536900" y="2748975"/>
              <a:ext cx="29950" cy="134725"/>
            </a:xfrm>
            <a:custGeom>
              <a:avLst/>
              <a:gdLst/>
              <a:ahLst/>
              <a:cxnLst/>
              <a:rect l="l" t="t" r="r" b="b"/>
              <a:pathLst>
                <a:path w="1198" h="5389" extrusionOk="0">
                  <a:moveTo>
                    <a:pt x="450" y="0"/>
                  </a:moveTo>
                  <a:lnTo>
                    <a:pt x="450" y="150"/>
                  </a:lnTo>
                  <a:lnTo>
                    <a:pt x="150" y="1347"/>
                  </a:lnTo>
                  <a:lnTo>
                    <a:pt x="1" y="2695"/>
                  </a:lnTo>
                  <a:lnTo>
                    <a:pt x="150" y="4042"/>
                  </a:lnTo>
                  <a:lnTo>
                    <a:pt x="150" y="4790"/>
                  </a:lnTo>
                  <a:lnTo>
                    <a:pt x="450" y="5389"/>
                  </a:lnTo>
                  <a:lnTo>
                    <a:pt x="749" y="5389"/>
                  </a:lnTo>
                  <a:lnTo>
                    <a:pt x="1048" y="4790"/>
                  </a:lnTo>
                  <a:lnTo>
                    <a:pt x="1198" y="4042"/>
                  </a:lnTo>
                  <a:lnTo>
                    <a:pt x="1198" y="2695"/>
                  </a:lnTo>
                  <a:lnTo>
                    <a:pt x="1048" y="134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7"/>
            <p:cNvSpPr/>
            <p:nvPr/>
          </p:nvSpPr>
          <p:spPr>
            <a:xfrm>
              <a:off x="5619225" y="2767675"/>
              <a:ext cx="26225" cy="134750"/>
            </a:xfrm>
            <a:custGeom>
              <a:avLst/>
              <a:gdLst/>
              <a:ahLst/>
              <a:cxnLst/>
              <a:rect l="l" t="t" r="r" b="b"/>
              <a:pathLst>
                <a:path w="1049" h="5390" extrusionOk="0">
                  <a:moveTo>
                    <a:pt x="599" y="1"/>
                  </a:moveTo>
                  <a:lnTo>
                    <a:pt x="450" y="150"/>
                  </a:lnTo>
                  <a:lnTo>
                    <a:pt x="150" y="1348"/>
                  </a:lnTo>
                  <a:lnTo>
                    <a:pt x="0" y="2695"/>
                  </a:lnTo>
                  <a:lnTo>
                    <a:pt x="150" y="4042"/>
                  </a:lnTo>
                  <a:lnTo>
                    <a:pt x="300" y="5239"/>
                  </a:lnTo>
                  <a:lnTo>
                    <a:pt x="599" y="5389"/>
                  </a:lnTo>
                  <a:lnTo>
                    <a:pt x="749" y="5239"/>
                  </a:lnTo>
                  <a:lnTo>
                    <a:pt x="1048" y="4042"/>
                  </a:lnTo>
                  <a:lnTo>
                    <a:pt x="1048" y="2695"/>
                  </a:lnTo>
                  <a:lnTo>
                    <a:pt x="899" y="134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07"/>
            <p:cNvSpPr/>
            <p:nvPr/>
          </p:nvSpPr>
          <p:spPr>
            <a:xfrm>
              <a:off x="5701550" y="2778900"/>
              <a:ext cx="22475" cy="108550"/>
            </a:xfrm>
            <a:custGeom>
              <a:avLst/>
              <a:gdLst/>
              <a:ahLst/>
              <a:cxnLst/>
              <a:rect l="l" t="t" r="r" b="b"/>
              <a:pathLst>
                <a:path w="899" h="4342" extrusionOk="0">
                  <a:moveTo>
                    <a:pt x="300" y="1"/>
                  </a:moveTo>
                  <a:lnTo>
                    <a:pt x="0" y="1049"/>
                  </a:lnTo>
                  <a:lnTo>
                    <a:pt x="0" y="2096"/>
                  </a:lnTo>
                  <a:lnTo>
                    <a:pt x="0" y="3144"/>
                  </a:lnTo>
                  <a:lnTo>
                    <a:pt x="150" y="3743"/>
                  </a:lnTo>
                  <a:lnTo>
                    <a:pt x="300" y="4192"/>
                  </a:lnTo>
                  <a:lnTo>
                    <a:pt x="449" y="4341"/>
                  </a:lnTo>
                  <a:lnTo>
                    <a:pt x="749" y="4192"/>
                  </a:lnTo>
                  <a:lnTo>
                    <a:pt x="898" y="3743"/>
                  </a:lnTo>
                  <a:lnTo>
                    <a:pt x="898" y="3144"/>
                  </a:lnTo>
                  <a:lnTo>
                    <a:pt x="898" y="2096"/>
                  </a:lnTo>
                  <a:lnTo>
                    <a:pt x="898" y="1049"/>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07"/>
            <p:cNvSpPr/>
            <p:nvPr/>
          </p:nvSpPr>
          <p:spPr>
            <a:xfrm>
              <a:off x="5783875" y="2786400"/>
              <a:ext cx="22475" cy="82350"/>
            </a:xfrm>
            <a:custGeom>
              <a:avLst/>
              <a:gdLst/>
              <a:ahLst/>
              <a:cxnLst/>
              <a:rect l="l" t="t" r="r" b="b"/>
              <a:pathLst>
                <a:path w="899" h="3294" extrusionOk="0">
                  <a:moveTo>
                    <a:pt x="449" y="0"/>
                  </a:moveTo>
                  <a:lnTo>
                    <a:pt x="300" y="150"/>
                  </a:lnTo>
                  <a:lnTo>
                    <a:pt x="0" y="1647"/>
                  </a:lnTo>
                  <a:lnTo>
                    <a:pt x="0" y="2395"/>
                  </a:lnTo>
                  <a:lnTo>
                    <a:pt x="150" y="3143"/>
                  </a:lnTo>
                  <a:lnTo>
                    <a:pt x="300" y="3293"/>
                  </a:lnTo>
                  <a:lnTo>
                    <a:pt x="599" y="3293"/>
                  </a:lnTo>
                  <a:lnTo>
                    <a:pt x="749" y="3143"/>
                  </a:lnTo>
                  <a:lnTo>
                    <a:pt x="898" y="2395"/>
                  </a:lnTo>
                  <a:lnTo>
                    <a:pt x="749" y="1647"/>
                  </a:lnTo>
                  <a:lnTo>
                    <a:pt x="599" y="150"/>
                  </a:lnTo>
                  <a:lnTo>
                    <a:pt x="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7"/>
            <p:cNvSpPr/>
            <p:nvPr/>
          </p:nvSpPr>
          <p:spPr>
            <a:xfrm>
              <a:off x="5862450" y="2793875"/>
              <a:ext cx="22475" cy="67375"/>
            </a:xfrm>
            <a:custGeom>
              <a:avLst/>
              <a:gdLst/>
              <a:ahLst/>
              <a:cxnLst/>
              <a:rect l="l" t="t" r="r" b="b"/>
              <a:pathLst>
                <a:path w="899" h="2695" extrusionOk="0">
                  <a:moveTo>
                    <a:pt x="300" y="0"/>
                  </a:moveTo>
                  <a:lnTo>
                    <a:pt x="150" y="599"/>
                  </a:lnTo>
                  <a:lnTo>
                    <a:pt x="1" y="1348"/>
                  </a:lnTo>
                  <a:lnTo>
                    <a:pt x="150" y="1946"/>
                  </a:lnTo>
                  <a:lnTo>
                    <a:pt x="300" y="2545"/>
                  </a:lnTo>
                  <a:lnTo>
                    <a:pt x="300" y="2695"/>
                  </a:lnTo>
                  <a:lnTo>
                    <a:pt x="599" y="2695"/>
                  </a:lnTo>
                  <a:lnTo>
                    <a:pt x="749" y="2545"/>
                  </a:lnTo>
                  <a:lnTo>
                    <a:pt x="899" y="1946"/>
                  </a:lnTo>
                  <a:lnTo>
                    <a:pt x="899" y="1348"/>
                  </a:lnTo>
                  <a:lnTo>
                    <a:pt x="899" y="599"/>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7"/>
            <p:cNvSpPr/>
            <p:nvPr/>
          </p:nvSpPr>
          <p:spPr>
            <a:xfrm>
              <a:off x="5944775" y="2808850"/>
              <a:ext cx="22475" cy="67375"/>
            </a:xfrm>
            <a:custGeom>
              <a:avLst/>
              <a:gdLst/>
              <a:ahLst/>
              <a:cxnLst/>
              <a:rect l="l" t="t" r="r" b="b"/>
              <a:pathLst>
                <a:path w="899" h="2695" extrusionOk="0">
                  <a:moveTo>
                    <a:pt x="300" y="0"/>
                  </a:moveTo>
                  <a:lnTo>
                    <a:pt x="150" y="599"/>
                  </a:lnTo>
                  <a:lnTo>
                    <a:pt x="1" y="1347"/>
                  </a:lnTo>
                  <a:lnTo>
                    <a:pt x="1" y="2096"/>
                  </a:lnTo>
                  <a:lnTo>
                    <a:pt x="150" y="2395"/>
                  </a:lnTo>
                  <a:lnTo>
                    <a:pt x="300" y="2545"/>
                  </a:lnTo>
                  <a:lnTo>
                    <a:pt x="450" y="2694"/>
                  </a:lnTo>
                  <a:lnTo>
                    <a:pt x="599" y="2545"/>
                  </a:lnTo>
                  <a:lnTo>
                    <a:pt x="749" y="2395"/>
                  </a:lnTo>
                  <a:lnTo>
                    <a:pt x="899" y="2096"/>
                  </a:lnTo>
                  <a:lnTo>
                    <a:pt x="899" y="1347"/>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7"/>
            <p:cNvSpPr/>
            <p:nvPr/>
          </p:nvSpPr>
          <p:spPr>
            <a:xfrm>
              <a:off x="6027100" y="2812575"/>
              <a:ext cx="18725" cy="59900"/>
            </a:xfrm>
            <a:custGeom>
              <a:avLst/>
              <a:gdLst/>
              <a:ahLst/>
              <a:cxnLst/>
              <a:rect l="l" t="t" r="r" b="b"/>
              <a:pathLst>
                <a:path w="749" h="2396" extrusionOk="0">
                  <a:moveTo>
                    <a:pt x="300" y="1"/>
                  </a:moveTo>
                  <a:lnTo>
                    <a:pt x="150" y="151"/>
                  </a:lnTo>
                  <a:lnTo>
                    <a:pt x="0" y="1198"/>
                  </a:lnTo>
                  <a:lnTo>
                    <a:pt x="150" y="2246"/>
                  </a:lnTo>
                  <a:lnTo>
                    <a:pt x="150" y="2396"/>
                  </a:lnTo>
                  <a:lnTo>
                    <a:pt x="449" y="2396"/>
                  </a:lnTo>
                  <a:lnTo>
                    <a:pt x="599" y="224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07" name="Google Shape;2707;p107"/>
          <p:cNvPicPr preferRelativeResize="0"/>
          <p:nvPr/>
        </p:nvPicPr>
        <p:blipFill>
          <a:blip r:embed="rId3">
            <a:alphaModFix amt="41000"/>
          </a:blip>
          <a:stretch>
            <a:fillRect/>
          </a:stretch>
        </p:blipFill>
        <p:spPr>
          <a:xfrm rot="1076215">
            <a:off x="-1616015" y="2704203"/>
            <a:ext cx="6266355" cy="4059022"/>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1000" fill="hold"/>
                                        <p:tgtEl>
                                          <p:spTgt spid="25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2711"/>
        <p:cNvGrpSpPr/>
        <p:nvPr/>
      </p:nvGrpSpPr>
      <p:grpSpPr>
        <a:xfrm>
          <a:off x="0" y="0"/>
          <a:ext cx="0" cy="0"/>
          <a:chOff x="0" y="0"/>
          <a:chExt cx="0" cy="0"/>
        </a:xfrm>
      </p:grpSpPr>
      <p:sp>
        <p:nvSpPr>
          <p:cNvPr id="2712" name="Google Shape;2712;p10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Study notes</a:t>
            </a:r>
            <a:endParaRPr/>
          </a:p>
        </p:txBody>
      </p:sp>
      <p:sp>
        <p:nvSpPr>
          <p:cNvPr id="2713" name="Google Shape;2713;p108"/>
          <p:cNvSpPr/>
          <p:nvPr/>
        </p:nvSpPr>
        <p:spPr>
          <a:xfrm rot="82528">
            <a:off x="4942065" y="987640"/>
            <a:ext cx="3009098" cy="3639771"/>
          </a:xfrm>
          <a:custGeom>
            <a:avLst/>
            <a:gdLst/>
            <a:ahLst/>
            <a:cxnLst/>
            <a:rect l="l" t="t" r="r" b="b"/>
            <a:pathLst>
              <a:path w="118411" h="157096" extrusionOk="0">
                <a:moveTo>
                  <a:pt x="969" y="0"/>
                </a:moveTo>
                <a:lnTo>
                  <a:pt x="969" y="6713"/>
                </a:lnTo>
                <a:lnTo>
                  <a:pt x="1592" y="6367"/>
                </a:lnTo>
                <a:lnTo>
                  <a:pt x="1938" y="6505"/>
                </a:lnTo>
                <a:lnTo>
                  <a:pt x="2353" y="6644"/>
                </a:lnTo>
                <a:lnTo>
                  <a:pt x="2630" y="6782"/>
                </a:lnTo>
                <a:lnTo>
                  <a:pt x="2976" y="6713"/>
                </a:lnTo>
                <a:lnTo>
                  <a:pt x="3322" y="6713"/>
                </a:lnTo>
                <a:lnTo>
                  <a:pt x="3668" y="6575"/>
                </a:lnTo>
                <a:lnTo>
                  <a:pt x="3668" y="6505"/>
                </a:lnTo>
                <a:lnTo>
                  <a:pt x="3737" y="6436"/>
                </a:lnTo>
                <a:lnTo>
                  <a:pt x="3876" y="6367"/>
                </a:lnTo>
                <a:lnTo>
                  <a:pt x="4152" y="6367"/>
                </a:lnTo>
                <a:lnTo>
                  <a:pt x="5329" y="6575"/>
                </a:lnTo>
                <a:lnTo>
                  <a:pt x="5398" y="6159"/>
                </a:lnTo>
                <a:lnTo>
                  <a:pt x="5536" y="5813"/>
                </a:lnTo>
                <a:lnTo>
                  <a:pt x="5813" y="5467"/>
                </a:lnTo>
                <a:lnTo>
                  <a:pt x="6021" y="5190"/>
                </a:lnTo>
                <a:lnTo>
                  <a:pt x="6367" y="4983"/>
                </a:lnTo>
                <a:lnTo>
                  <a:pt x="6713" y="4775"/>
                </a:lnTo>
                <a:lnTo>
                  <a:pt x="7128" y="4706"/>
                </a:lnTo>
                <a:lnTo>
                  <a:pt x="7474" y="4637"/>
                </a:lnTo>
                <a:lnTo>
                  <a:pt x="7959" y="4706"/>
                </a:lnTo>
                <a:lnTo>
                  <a:pt x="8374" y="4844"/>
                </a:lnTo>
                <a:lnTo>
                  <a:pt x="8720" y="5052"/>
                </a:lnTo>
                <a:lnTo>
                  <a:pt x="9066" y="5260"/>
                </a:lnTo>
                <a:lnTo>
                  <a:pt x="9343" y="5606"/>
                </a:lnTo>
                <a:lnTo>
                  <a:pt x="9550" y="6021"/>
                </a:lnTo>
                <a:lnTo>
                  <a:pt x="9689" y="6436"/>
                </a:lnTo>
                <a:lnTo>
                  <a:pt x="9758" y="6851"/>
                </a:lnTo>
                <a:lnTo>
                  <a:pt x="9689" y="7336"/>
                </a:lnTo>
                <a:lnTo>
                  <a:pt x="9550" y="7751"/>
                </a:lnTo>
                <a:lnTo>
                  <a:pt x="9343" y="8097"/>
                </a:lnTo>
                <a:lnTo>
                  <a:pt x="9066" y="8443"/>
                </a:lnTo>
                <a:lnTo>
                  <a:pt x="8720" y="8720"/>
                </a:lnTo>
                <a:lnTo>
                  <a:pt x="8374" y="8927"/>
                </a:lnTo>
                <a:lnTo>
                  <a:pt x="7959" y="9066"/>
                </a:lnTo>
                <a:lnTo>
                  <a:pt x="7197" y="9066"/>
                </a:lnTo>
                <a:lnTo>
                  <a:pt x="6851" y="8997"/>
                </a:lnTo>
                <a:lnTo>
                  <a:pt x="6575" y="8858"/>
                </a:lnTo>
                <a:lnTo>
                  <a:pt x="6298" y="8720"/>
                </a:lnTo>
                <a:lnTo>
                  <a:pt x="6090" y="8581"/>
                </a:lnTo>
                <a:lnTo>
                  <a:pt x="5882" y="8305"/>
                </a:lnTo>
                <a:lnTo>
                  <a:pt x="5675" y="8097"/>
                </a:lnTo>
                <a:lnTo>
                  <a:pt x="5536" y="7820"/>
                </a:lnTo>
                <a:lnTo>
                  <a:pt x="4983" y="7889"/>
                </a:lnTo>
                <a:lnTo>
                  <a:pt x="4291" y="7820"/>
                </a:lnTo>
                <a:lnTo>
                  <a:pt x="3945" y="7820"/>
                </a:lnTo>
                <a:lnTo>
                  <a:pt x="3668" y="7889"/>
                </a:lnTo>
                <a:lnTo>
                  <a:pt x="3391" y="7959"/>
                </a:lnTo>
                <a:lnTo>
                  <a:pt x="2768" y="7959"/>
                </a:lnTo>
                <a:lnTo>
                  <a:pt x="2215" y="8028"/>
                </a:lnTo>
                <a:lnTo>
                  <a:pt x="1453" y="8166"/>
                </a:lnTo>
                <a:lnTo>
                  <a:pt x="969" y="8305"/>
                </a:lnTo>
                <a:lnTo>
                  <a:pt x="969" y="11488"/>
                </a:lnTo>
                <a:lnTo>
                  <a:pt x="4291" y="11973"/>
                </a:lnTo>
                <a:lnTo>
                  <a:pt x="1453" y="12249"/>
                </a:lnTo>
                <a:lnTo>
                  <a:pt x="969" y="14741"/>
                </a:lnTo>
                <a:lnTo>
                  <a:pt x="969" y="16263"/>
                </a:lnTo>
                <a:lnTo>
                  <a:pt x="1592" y="15917"/>
                </a:lnTo>
                <a:lnTo>
                  <a:pt x="1938" y="16056"/>
                </a:lnTo>
                <a:lnTo>
                  <a:pt x="2353" y="16194"/>
                </a:lnTo>
                <a:lnTo>
                  <a:pt x="2630" y="16332"/>
                </a:lnTo>
                <a:lnTo>
                  <a:pt x="2976" y="16332"/>
                </a:lnTo>
                <a:lnTo>
                  <a:pt x="3322" y="16263"/>
                </a:lnTo>
                <a:lnTo>
                  <a:pt x="3668" y="16125"/>
                </a:lnTo>
                <a:lnTo>
                  <a:pt x="3737" y="15986"/>
                </a:lnTo>
                <a:lnTo>
                  <a:pt x="3876" y="15917"/>
                </a:lnTo>
                <a:lnTo>
                  <a:pt x="4152" y="15917"/>
                </a:lnTo>
                <a:lnTo>
                  <a:pt x="5329" y="16125"/>
                </a:lnTo>
                <a:lnTo>
                  <a:pt x="5398" y="15710"/>
                </a:lnTo>
                <a:lnTo>
                  <a:pt x="5536" y="15364"/>
                </a:lnTo>
                <a:lnTo>
                  <a:pt x="5813" y="15018"/>
                </a:lnTo>
                <a:lnTo>
                  <a:pt x="6021" y="14741"/>
                </a:lnTo>
                <a:lnTo>
                  <a:pt x="6367" y="14533"/>
                </a:lnTo>
                <a:lnTo>
                  <a:pt x="6713" y="14325"/>
                </a:lnTo>
                <a:lnTo>
                  <a:pt x="7128" y="14256"/>
                </a:lnTo>
                <a:lnTo>
                  <a:pt x="7474" y="14187"/>
                </a:lnTo>
                <a:lnTo>
                  <a:pt x="7959" y="14256"/>
                </a:lnTo>
                <a:lnTo>
                  <a:pt x="8374" y="14395"/>
                </a:lnTo>
                <a:lnTo>
                  <a:pt x="8720" y="14602"/>
                </a:lnTo>
                <a:lnTo>
                  <a:pt x="9066" y="14879"/>
                </a:lnTo>
                <a:lnTo>
                  <a:pt x="9343" y="15156"/>
                </a:lnTo>
                <a:lnTo>
                  <a:pt x="9550" y="15571"/>
                </a:lnTo>
                <a:lnTo>
                  <a:pt x="9689" y="15986"/>
                </a:lnTo>
                <a:lnTo>
                  <a:pt x="9758" y="16402"/>
                </a:lnTo>
                <a:lnTo>
                  <a:pt x="9689" y="16886"/>
                </a:lnTo>
                <a:lnTo>
                  <a:pt x="9550" y="17301"/>
                </a:lnTo>
                <a:lnTo>
                  <a:pt x="9343" y="17647"/>
                </a:lnTo>
                <a:lnTo>
                  <a:pt x="9066" y="17993"/>
                </a:lnTo>
                <a:lnTo>
                  <a:pt x="8720" y="18270"/>
                </a:lnTo>
                <a:lnTo>
                  <a:pt x="8374" y="18478"/>
                </a:lnTo>
                <a:lnTo>
                  <a:pt x="7959" y="18616"/>
                </a:lnTo>
                <a:lnTo>
                  <a:pt x="7197" y="18616"/>
                </a:lnTo>
                <a:lnTo>
                  <a:pt x="6851" y="18547"/>
                </a:lnTo>
                <a:lnTo>
                  <a:pt x="6575" y="18409"/>
                </a:lnTo>
                <a:lnTo>
                  <a:pt x="6298" y="18270"/>
                </a:lnTo>
                <a:lnTo>
                  <a:pt x="6090" y="18132"/>
                </a:lnTo>
                <a:lnTo>
                  <a:pt x="5882" y="17924"/>
                </a:lnTo>
                <a:lnTo>
                  <a:pt x="5675" y="17647"/>
                </a:lnTo>
                <a:lnTo>
                  <a:pt x="5536" y="17371"/>
                </a:lnTo>
                <a:lnTo>
                  <a:pt x="4983" y="17440"/>
                </a:lnTo>
                <a:lnTo>
                  <a:pt x="4291" y="17371"/>
                </a:lnTo>
                <a:lnTo>
                  <a:pt x="3945" y="17371"/>
                </a:lnTo>
                <a:lnTo>
                  <a:pt x="3668" y="17440"/>
                </a:lnTo>
                <a:lnTo>
                  <a:pt x="3391" y="17509"/>
                </a:lnTo>
                <a:lnTo>
                  <a:pt x="2768" y="17509"/>
                </a:lnTo>
                <a:lnTo>
                  <a:pt x="2215" y="17578"/>
                </a:lnTo>
                <a:lnTo>
                  <a:pt x="1453" y="17717"/>
                </a:lnTo>
                <a:lnTo>
                  <a:pt x="969" y="17855"/>
                </a:lnTo>
                <a:lnTo>
                  <a:pt x="969" y="25814"/>
                </a:lnTo>
                <a:lnTo>
                  <a:pt x="1592" y="25468"/>
                </a:lnTo>
                <a:lnTo>
                  <a:pt x="1938" y="25675"/>
                </a:lnTo>
                <a:lnTo>
                  <a:pt x="2353" y="25744"/>
                </a:lnTo>
                <a:lnTo>
                  <a:pt x="2630" y="25883"/>
                </a:lnTo>
                <a:lnTo>
                  <a:pt x="2976" y="25883"/>
                </a:lnTo>
                <a:lnTo>
                  <a:pt x="3322" y="25814"/>
                </a:lnTo>
                <a:lnTo>
                  <a:pt x="3668" y="25744"/>
                </a:lnTo>
                <a:lnTo>
                  <a:pt x="3668" y="25675"/>
                </a:lnTo>
                <a:lnTo>
                  <a:pt x="3737" y="25537"/>
                </a:lnTo>
                <a:lnTo>
                  <a:pt x="3876" y="25468"/>
                </a:lnTo>
                <a:lnTo>
                  <a:pt x="4152" y="25468"/>
                </a:lnTo>
                <a:lnTo>
                  <a:pt x="5329" y="25675"/>
                </a:lnTo>
                <a:lnTo>
                  <a:pt x="5398" y="25260"/>
                </a:lnTo>
                <a:lnTo>
                  <a:pt x="5536" y="24914"/>
                </a:lnTo>
                <a:lnTo>
                  <a:pt x="5813" y="24568"/>
                </a:lnTo>
                <a:lnTo>
                  <a:pt x="6021" y="24291"/>
                </a:lnTo>
                <a:lnTo>
                  <a:pt x="6367" y="24083"/>
                </a:lnTo>
                <a:lnTo>
                  <a:pt x="6713" y="23876"/>
                </a:lnTo>
                <a:lnTo>
                  <a:pt x="7128" y="23807"/>
                </a:lnTo>
                <a:lnTo>
                  <a:pt x="7474" y="23737"/>
                </a:lnTo>
                <a:lnTo>
                  <a:pt x="7959" y="23807"/>
                </a:lnTo>
                <a:lnTo>
                  <a:pt x="8374" y="23945"/>
                </a:lnTo>
                <a:lnTo>
                  <a:pt x="8720" y="24153"/>
                </a:lnTo>
                <a:lnTo>
                  <a:pt x="9066" y="24429"/>
                </a:lnTo>
                <a:lnTo>
                  <a:pt x="9343" y="24706"/>
                </a:lnTo>
                <a:lnTo>
                  <a:pt x="9550" y="25122"/>
                </a:lnTo>
                <a:lnTo>
                  <a:pt x="9689" y="25537"/>
                </a:lnTo>
                <a:lnTo>
                  <a:pt x="9758" y="25952"/>
                </a:lnTo>
                <a:lnTo>
                  <a:pt x="9689" y="26436"/>
                </a:lnTo>
                <a:lnTo>
                  <a:pt x="9550" y="26852"/>
                </a:lnTo>
                <a:lnTo>
                  <a:pt x="9343" y="27198"/>
                </a:lnTo>
                <a:lnTo>
                  <a:pt x="9066" y="27544"/>
                </a:lnTo>
                <a:lnTo>
                  <a:pt x="8720" y="27821"/>
                </a:lnTo>
                <a:lnTo>
                  <a:pt x="8374" y="28028"/>
                </a:lnTo>
                <a:lnTo>
                  <a:pt x="7959" y="28167"/>
                </a:lnTo>
                <a:lnTo>
                  <a:pt x="7474" y="28236"/>
                </a:lnTo>
                <a:lnTo>
                  <a:pt x="7197" y="28167"/>
                </a:lnTo>
                <a:lnTo>
                  <a:pt x="6851" y="28097"/>
                </a:lnTo>
                <a:lnTo>
                  <a:pt x="6575" y="28028"/>
                </a:lnTo>
                <a:lnTo>
                  <a:pt x="6298" y="27890"/>
                </a:lnTo>
                <a:lnTo>
                  <a:pt x="6090" y="27682"/>
                </a:lnTo>
                <a:lnTo>
                  <a:pt x="5882" y="27475"/>
                </a:lnTo>
                <a:lnTo>
                  <a:pt x="5675" y="27198"/>
                </a:lnTo>
                <a:lnTo>
                  <a:pt x="5536" y="26921"/>
                </a:lnTo>
                <a:lnTo>
                  <a:pt x="4983" y="26990"/>
                </a:lnTo>
                <a:lnTo>
                  <a:pt x="4291" y="26921"/>
                </a:lnTo>
                <a:lnTo>
                  <a:pt x="3945" y="26921"/>
                </a:lnTo>
                <a:lnTo>
                  <a:pt x="3668" y="26990"/>
                </a:lnTo>
                <a:lnTo>
                  <a:pt x="3391" y="27128"/>
                </a:lnTo>
                <a:lnTo>
                  <a:pt x="3114" y="27059"/>
                </a:lnTo>
                <a:lnTo>
                  <a:pt x="2768" y="27059"/>
                </a:lnTo>
                <a:lnTo>
                  <a:pt x="2215" y="27128"/>
                </a:lnTo>
                <a:lnTo>
                  <a:pt x="1176" y="27128"/>
                </a:lnTo>
                <a:lnTo>
                  <a:pt x="761" y="27059"/>
                </a:lnTo>
                <a:lnTo>
                  <a:pt x="484" y="27059"/>
                </a:lnTo>
                <a:lnTo>
                  <a:pt x="969" y="35087"/>
                </a:lnTo>
                <a:lnTo>
                  <a:pt x="1592" y="35018"/>
                </a:lnTo>
                <a:lnTo>
                  <a:pt x="1938" y="35225"/>
                </a:lnTo>
                <a:lnTo>
                  <a:pt x="2353" y="35364"/>
                </a:lnTo>
                <a:lnTo>
                  <a:pt x="2630" y="35433"/>
                </a:lnTo>
                <a:lnTo>
                  <a:pt x="2768" y="35433"/>
                </a:lnTo>
                <a:lnTo>
                  <a:pt x="2768" y="35364"/>
                </a:lnTo>
                <a:lnTo>
                  <a:pt x="2630" y="35295"/>
                </a:lnTo>
                <a:lnTo>
                  <a:pt x="2353" y="35087"/>
                </a:lnTo>
                <a:lnTo>
                  <a:pt x="3045" y="35018"/>
                </a:lnTo>
                <a:lnTo>
                  <a:pt x="3668" y="34949"/>
                </a:lnTo>
                <a:lnTo>
                  <a:pt x="4152" y="35018"/>
                </a:lnTo>
                <a:lnTo>
                  <a:pt x="5329" y="35225"/>
                </a:lnTo>
                <a:lnTo>
                  <a:pt x="5398" y="34810"/>
                </a:lnTo>
                <a:lnTo>
                  <a:pt x="5536" y="34464"/>
                </a:lnTo>
                <a:lnTo>
                  <a:pt x="5813" y="34118"/>
                </a:lnTo>
                <a:lnTo>
                  <a:pt x="6021" y="33841"/>
                </a:lnTo>
                <a:lnTo>
                  <a:pt x="6367" y="33634"/>
                </a:lnTo>
                <a:lnTo>
                  <a:pt x="6713" y="33495"/>
                </a:lnTo>
                <a:lnTo>
                  <a:pt x="7128" y="33357"/>
                </a:lnTo>
                <a:lnTo>
                  <a:pt x="7474" y="33288"/>
                </a:lnTo>
                <a:lnTo>
                  <a:pt x="7959" y="33357"/>
                </a:lnTo>
                <a:lnTo>
                  <a:pt x="8374" y="33495"/>
                </a:lnTo>
                <a:lnTo>
                  <a:pt x="8720" y="33703"/>
                </a:lnTo>
                <a:lnTo>
                  <a:pt x="9066" y="33980"/>
                </a:lnTo>
                <a:lnTo>
                  <a:pt x="9343" y="34326"/>
                </a:lnTo>
                <a:lnTo>
                  <a:pt x="9550" y="34672"/>
                </a:lnTo>
                <a:lnTo>
                  <a:pt x="9689" y="35087"/>
                </a:lnTo>
                <a:lnTo>
                  <a:pt x="9758" y="35572"/>
                </a:lnTo>
                <a:lnTo>
                  <a:pt x="9689" y="35987"/>
                </a:lnTo>
                <a:lnTo>
                  <a:pt x="9550" y="36402"/>
                </a:lnTo>
                <a:lnTo>
                  <a:pt x="9343" y="36817"/>
                </a:lnTo>
                <a:lnTo>
                  <a:pt x="9066" y="37094"/>
                </a:lnTo>
                <a:lnTo>
                  <a:pt x="8720" y="37371"/>
                </a:lnTo>
                <a:lnTo>
                  <a:pt x="8374" y="37578"/>
                </a:lnTo>
                <a:lnTo>
                  <a:pt x="7959" y="37717"/>
                </a:lnTo>
                <a:lnTo>
                  <a:pt x="7474" y="37786"/>
                </a:lnTo>
                <a:lnTo>
                  <a:pt x="7197" y="37717"/>
                </a:lnTo>
                <a:lnTo>
                  <a:pt x="6851" y="37648"/>
                </a:lnTo>
                <a:lnTo>
                  <a:pt x="6575" y="37578"/>
                </a:lnTo>
                <a:lnTo>
                  <a:pt x="6298" y="37440"/>
                </a:lnTo>
                <a:lnTo>
                  <a:pt x="6090" y="37232"/>
                </a:lnTo>
                <a:lnTo>
                  <a:pt x="5882" y="37025"/>
                </a:lnTo>
                <a:lnTo>
                  <a:pt x="5675" y="36748"/>
                </a:lnTo>
                <a:lnTo>
                  <a:pt x="5536" y="36471"/>
                </a:lnTo>
                <a:lnTo>
                  <a:pt x="4983" y="36540"/>
                </a:lnTo>
                <a:lnTo>
                  <a:pt x="4291" y="36471"/>
                </a:lnTo>
                <a:lnTo>
                  <a:pt x="3945" y="36471"/>
                </a:lnTo>
                <a:lnTo>
                  <a:pt x="3668" y="36540"/>
                </a:lnTo>
                <a:lnTo>
                  <a:pt x="3391" y="36679"/>
                </a:lnTo>
                <a:lnTo>
                  <a:pt x="3114" y="36610"/>
                </a:lnTo>
                <a:lnTo>
                  <a:pt x="2768" y="36610"/>
                </a:lnTo>
                <a:lnTo>
                  <a:pt x="2215" y="36679"/>
                </a:lnTo>
                <a:lnTo>
                  <a:pt x="1453" y="36817"/>
                </a:lnTo>
                <a:lnTo>
                  <a:pt x="969" y="36956"/>
                </a:lnTo>
                <a:lnTo>
                  <a:pt x="969" y="40347"/>
                </a:lnTo>
                <a:lnTo>
                  <a:pt x="2768" y="40693"/>
                </a:lnTo>
                <a:lnTo>
                  <a:pt x="969" y="41177"/>
                </a:lnTo>
                <a:lnTo>
                  <a:pt x="969" y="44983"/>
                </a:lnTo>
                <a:lnTo>
                  <a:pt x="1592" y="44568"/>
                </a:lnTo>
                <a:lnTo>
                  <a:pt x="1938" y="44776"/>
                </a:lnTo>
                <a:lnTo>
                  <a:pt x="2353" y="44914"/>
                </a:lnTo>
                <a:lnTo>
                  <a:pt x="2630" y="44983"/>
                </a:lnTo>
                <a:lnTo>
                  <a:pt x="2976" y="44983"/>
                </a:lnTo>
                <a:lnTo>
                  <a:pt x="3322" y="44914"/>
                </a:lnTo>
                <a:lnTo>
                  <a:pt x="3668" y="44845"/>
                </a:lnTo>
                <a:lnTo>
                  <a:pt x="3668" y="44776"/>
                </a:lnTo>
                <a:lnTo>
                  <a:pt x="3737" y="44637"/>
                </a:lnTo>
                <a:lnTo>
                  <a:pt x="3876" y="44568"/>
                </a:lnTo>
                <a:lnTo>
                  <a:pt x="4152" y="44568"/>
                </a:lnTo>
                <a:lnTo>
                  <a:pt x="5329" y="44776"/>
                </a:lnTo>
                <a:lnTo>
                  <a:pt x="5398" y="44361"/>
                </a:lnTo>
                <a:lnTo>
                  <a:pt x="5536" y="44015"/>
                </a:lnTo>
                <a:lnTo>
                  <a:pt x="5813" y="43738"/>
                </a:lnTo>
                <a:lnTo>
                  <a:pt x="6021" y="43461"/>
                </a:lnTo>
                <a:lnTo>
                  <a:pt x="6367" y="43184"/>
                </a:lnTo>
                <a:lnTo>
                  <a:pt x="6713" y="43046"/>
                </a:lnTo>
                <a:lnTo>
                  <a:pt x="7128" y="42907"/>
                </a:lnTo>
                <a:lnTo>
                  <a:pt x="7959" y="42907"/>
                </a:lnTo>
                <a:lnTo>
                  <a:pt x="8374" y="43046"/>
                </a:lnTo>
                <a:lnTo>
                  <a:pt x="8720" y="43253"/>
                </a:lnTo>
                <a:lnTo>
                  <a:pt x="9066" y="43530"/>
                </a:lnTo>
                <a:lnTo>
                  <a:pt x="9343" y="43876"/>
                </a:lnTo>
                <a:lnTo>
                  <a:pt x="9550" y="44222"/>
                </a:lnTo>
                <a:lnTo>
                  <a:pt x="9689" y="44637"/>
                </a:lnTo>
                <a:lnTo>
                  <a:pt x="9758" y="45122"/>
                </a:lnTo>
                <a:lnTo>
                  <a:pt x="9689" y="45537"/>
                </a:lnTo>
                <a:lnTo>
                  <a:pt x="9550" y="45952"/>
                </a:lnTo>
                <a:lnTo>
                  <a:pt x="9343" y="46368"/>
                </a:lnTo>
                <a:lnTo>
                  <a:pt x="9066" y="46644"/>
                </a:lnTo>
                <a:lnTo>
                  <a:pt x="8720" y="46921"/>
                </a:lnTo>
                <a:lnTo>
                  <a:pt x="8374" y="47129"/>
                </a:lnTo>
                <a:lnTo>
                  <a:pt x="7959" y="47267"/>
                </a:lnTo>
                <a:lnTo>
                  <a:pt x="7474" y="47336"/>
                </a:lnTo>
                <a:lnTo>
                  <a:pt x="7197" y="47267"/>
                </a:lnTo>
                <a:lnTo>
                  <a:pt x="6851" y="47267"/>
                </a:lnTo>
                <a:lnTo>
                  <a:pt x="6575" y="47129"/>
                </a:lnTo>
                <a:lnTo>
                  <a:pt x="6298" y="46990"/>
                </a:lnTo>
                <a:lnTo>
                  <a:pt x="6090" y="46783"/>
                </a:lnTo>
                <a:lnTo>
                  <a:pt x="5882" y="46575"/>
                </a:lnTo>
                <a:lnTo>
                  <a:pt x="5675" y="46298"/>
                </a:lnTo>
                <a:lnTo>
                  <a:pt x="5536" y="46091"/>
                </a:lnTo>
                <a:lnTo>
                  <a:pt x="4983" y="46160"/>
                </a:lnTo>
                <a:lnTo>
                  <a:pt x="4291" y="46022"/>
                </a:lnTo>
                <a:lnTo>
                  <a:pt x="3945" y="46022"/>
                </a:lnTo>
                <a:lnTo>
                  <a:pt x="3668" y="46160"/>
                </a:lnTo>
                <a:lnTo>
                  <a:pt x="3391" y="46229"/>
                </a:lnTo>
                <a:lnTo>
                  <a:pt x="3114" y="46229"/>
                </a:lnTo>
                <a:lnTo>
                  <a:pt x="2768" y="46160"/>
                </a:lnTo>
                <a:lnTo>
                  <a:pt x="2215" y="46229"/>
                </a:lnTo>
                <a:lnTo>
                  <a:pt x="1453" y="46368"/>
                </a:lnTo>
                <a:lnTo>
                  <a:pt x="969" y="46575"/>
                </a:lnTo>
                <a:lnTo>
                  <a:pt x="969" y="54534"/>
                </a:lnTo>
                <a:lnTo>
                  <a:pt x="1592" y="54119"/>
                </a:lnTo>
                <a:lnTo>
                  <a:pt x="1938" y="54326"/>
                </a:lnTo>
                <a:lnTo>
                  <a:pt x="2353" y="54465"/>
                </a:lnTo>
                <a:lnTo>
                  <a:pt x="2630" y="54534"/>
                </a:lnTo>
                <a:lnTo>
                  <a:pt x="2976" y="54534"/>
                </a:lnTo>
                <a:lnTo>
                  <a:pt x="3322" y="54465"/>
                </a:lnTo>
                <a:lnTo>
                  <a:pt x="3668" y="54395"/>
                </a:lnTo>
                <a:lnTo>
                  <a:pt x="3668" y="54326"/>
                </a:lnTo>
                <a:lnTo>
                  <a:pt x="3737" y="54188"/>
                </a:lnTo>
                <a:lnTo>
                  <a:pt x="3876" y="54119"/>
                </a:lnTo>
                <a:lnTo>
                  <a:pt x="4152" y="54119"/>
                </a:lnTo>
                <a:lnTo>
                  <a:pt x="5329" y="54326"/>
                </a:lnTo>
                <a:lnTo>
                  <a:pt x="5398" y="53980"/>
                </a:lnTo>
                <a:lnTo>
                  <a:pt x="5536" y="53565"/>
                </a:lnTo>
                <a:lnTo>
                  <a:pt x="5813" y="53288"/>
                </a:lnTo>
                <a:lnTo>
                  <a:pt x="6021" y="53011"/>
                </a:lnTo>
                <a:lnTo>
                  <a:pt x="6367" y="52734"/>
                </a:lnTo>
                <a:lnTo>
                  <a:pt x="6713" y="52596"/>
                </a:lnTo>
                <a:lnTo>
                  <a:pt x="7128" y="52458"/>
                </a:lnTo>
                <a:lnTo>
                  <a:pt x="7959" y="52458"/>
                </a:lnTo>
                <a:lnTo>
                  <a:pt x="8374" y="52596"/>
                </a:lnTo>
                <a:lnTo>
                  <a:pt x="8720" y="52804"/>
                </a:lnTo>
                <a:lnTo>
                  <a:pt x="9066" y="53080"/>
                </a:lnTo>
                <a:lnTo>
                  <a:pt x="9343" y="53426"/>
                </a:lnTo>
                <a:lnTo>
                  <a:pt x="9550" y="53773"/>
                </a:lnTo>
                <a:lnTo>
                  <a:pt x="9689" y="54188"/>
                </a:lnTo>
                <a:lnTo>
                  <a:pt x="9758" y="54672"/>
                </a:lnTo>
                <a:lnTo>
                  <a:pt x="9689" y="55087"/>
                </a:lnTo>
                <a:lnTo>
                  <a:pt x="9550" y="55503"/>
                </a:lnTo>
                <a:lnTo>
                  <a:pt x="9343" y="55918"/>
                </a:lnTo>
                <a:lnTo>
                  <a:pt x="9066" y="56264"/>
                </a:lnTo>
                <a:lnTo>
                  <a:pt x="8720" y="56541"/>
                </a:lnTo>
                <a:lnTo>
                  <a:pt x="8374" y="56679"/>
                </a:lnTo>
                <a:lnTo>
                  <a:pt x="7959" y="56818"/>
                </a:lnTo>
                <a:lnTo>
                  <a:pt x="7474" y="56887"/>
                </a:lnTo>
                <a:lnTo>
                  <a:pt x="7197" y="56887"/>
                </a:lnTo>
                <a:lnTo>
                  <a:pt x="6851" y="56818"/>
                </a:lnTo>
                <a:lnTo>
                  <a:pt x="6575" y="56679"/>
                </a:lnTo>
                <a:lnTo>
                  <a:pt x="6298" y="56541"/>
                </a:lnTo>
                <a:lnTo>
                  <a:pt x="6090" y="56333"/>
                </a:lnTo>
                <a:lnTo>
                  <a:pt x="5882" y="56125"/>
                </a:lnTo>
                <a:lnTo>
                  <a:pt x="5675" y="55918"/>
                </a:lnTo>
                <a:lnTo>
                  <a:pt x="5536" y="55641"/>
                </a:lnTo>
                <a:lnTo>
                  <a:pt x="4983" y="55710"/>
                </a:lnTo>
                <a:lnTo>
                  <a:pt x="4291" y="55641"/>
                </a:lnTo>
                <a:lnTo>
                  <a:pt x="3945" y="55572"/>
                </a:lnTo>
                <a:lnTo>
                  <a:pt x="3668" y="55710"/>
                </a:lnTo>
                <a:lnTo>
                  <a:pt x="3391" y="55779"/>
                </a:lnTo>
                <a:lnTo>
                  <a:pt x="2215" y="55779"/>
                </a:lnTo>
                <a:lnTo>
                  <a:pt x="1107" y="56056"/>
                </a:lnTo>
                <a:lnTo>
                  <a:pt x="277" y="56264"/>
                </a:lnTo>
                <a:lnTo>
                  <a:pt x="277" y="63738"/>
                </a:lnTo>
                <a:lnTo>
                  <a:pt x="1592" y="63669"/>
                </a:lnTo>
                <a:lnTo>
                  <a:pt x="1938" y="63876"/>
                </a:lnTo>
                <a:lnTo>
                  <a:pt x="2353" y="64015"/>
                </a:lnTo>
                <a:lnTo>
                  <a:pt x="2630" y="64084"/>
                </a:lnTo>
                <a:lnTo>
                  <a:pt x="2976" y="64084"/>
                </a:lnTo>
                <a:lnTo>
                  <a:pt x="3322" y="64015"/>
                </a:lnTo>
                <a:lnTo>
                  <a:pt x="3668" y="63946"/>
                </a:lnTo>
                <a:lnTo>
                  <a:pt x="3668" y="63876"/>
                </a:lnTo>
                <a:lnTo>
                  <a:pt x="3737" y="63807"/>
                </a:lnTo>
                <a:lnTo>
                  <a:pt x="3876" y="63669"/>
                </a:lnTo>
                <a:lnTo>
                  <a:pt x="4152" y="63669"/>
                </a:lnTo>
                <a:lnTo>
                  <a:pt x="5329" y="63876"/>
                </a:lnTo>
                <a:lnTo>
                  <a:pt x="5398" y="63530"/>
                </a:lnTo>
                <a:lnTo>
                  <a:pt x="5536" y="63184"/>
                </a:lnTo>
                <a:lnTo>
                  <a:pt x="5813" y="62838"/>
                </a:lnTo>
                <a:lnTo>
                  <a:pt x="6021" y="62562"/>
                </a:lnTo>
                <a:lnTo>
                  <a:pt x="6367" y="62285"/>
                </a:lnTo>
                <a:lnTo>
                  <a:pt x="6713" y="62146"/>
                </a:lnTo>
                <a:lnTo>
                  <a:pt x="7128" y="62008"/>
                </a:lnTo>
                <a:lnTo>
                  <a:pt x="7474" y="62008"/>
                </a:lnTo>
                <a:lnTo>
                  <a:pt x="7959" y="62077"/>
                </a:lnTo>
                <a:lnTo>
                  <a:pt x="8374" y="62146"/>
                </a:lnTo>
                <a:lnTo>
                  <a:pt x="8720" y="62354"/>
                </a:lnTo>
                <a:lnTo>
                  <a:pt x="9066" y="62631"/>
                </a:lnTo>
                <a:lnTo>
                  <a:pt x="9343" y="62977"/>
                </a:lnTo>
                <a:lnTo>
                  <a:pt x="9550" y="63392"/>
                </a:lnTo>
                <a:lnTo>
                  <a:pt x="9689" y="63807"/>
                </a:lnTo>
                <a:lnTo>
                  <a:pt x="9758" y="64223"/>
                </a:lnTo>
                <a:lnTo>
                  <a:pt x="9689" y="64638"/>
                </a:lnTo>
                <a:lnTo>
                  <a:pt x="9550" y="65053"/>
                </a:lnTo>
                <a:lnTo>
                  <a:pt x="9343" y="65468"/>
                </a:lnTo>
                <a:lnTo>
                  <a:pt x="9066" y="65814"/>
                </a:lnTo>
                <a:lnTo>
                  <a:pt x="8720" y="66091"/>
                </a:lnTo>
                <a:lnTo>
                  <a:pt x="8374" y="66299"/>
                </a:lnTo>
                <a:lnTo>
                  <a:pt x="7959" y="66368"/>
                </a:lnTo>
                <a:lnTo>
                  <a:pt x="7474" y="66437"/>
                </a:lnTo>
                <a:lnTo>
                  <a:pt x="7197" y="66437"/>
                </a:lnTo>
                <a:lnTo>
                  <a:pt x="6851" y="66368"/>
                </a:lnTo>
                <a:lnTo>
                  <a:pt x="6575" y="66229"/>
                </a:lnTo>
                <a:lnTo>
                  <a:pt x="6298" y="66091"/>
                </a:lnTo>
                <a:lnTo>
                  <a:pt x="6090" y="65883"/>
                </a:lnTo>
                <a:lnTo>
                  <a:pt x="5882" y="65676"/>
                </a:lnTo>
                <a:lnTo>
                  <a:pt x="5675" y="65468"/>
                </a:lnTo>
                <a:lnTo>
                  <a:pt x="5536" y="65191"/>
                </a:lnTo>
                <a:lnTo>
                  <a:pt x="4983" y="65261"/>
                </a:lnTo>
                <a:lnTo>
                  <a:pt x="4291" y="65191"/>
                </a:lnTo>
                <a:lnTo>
                  <a:pt x="3945" y="65191"/>
                </a:lnTo>
                <a:lnTo>
                  <a:pt x="3668" y="65261"/>
                </a:lnTo>
                <a:lnTo>
                  <a:pt x="3391" y="65330"/>
                </a:lnTo>
                <a:lnTo>
                  <a:pt x="2215" y="65330"/>
                </a:lnTo>
                <a:lnTo>
                  <a:pt x="1453" y="65537"/>
                </a:lnTo>
                <a:lnTo>
                  <a:pt x="969" y="65676"/>
                </a:lnTo>
                <a:lnTo>
                  <a:pt x="969" y="73288"/>
                </a:lnTo>
                <a:lnTo>
                  <a:pt x="1592" y="73288"/>
                </a:lnTo>
                <a:lnTo>
                  <a:pt x="1938" y="73427"/>
                </a:lnTo>
                <a:lnTo>
                  <a:pt x="2353" y="73565"/>
                </a:lnTo>
                <a:lnTo>
                  <a:pt x="2630" y="73634"/>
                </a:lnTo>
                <a:lnTo>
                  <a:pt x="2907" y="73634"/>
                </a:lnTo>
                <a:lnTo>
                  <a:pt x="3045" y="73565"/>
                </a:lnTo>
                <a:lnTo>
                  <a:pt x="3045" y="73358"/>
                </a:lnTo>
                <a:lnTo>
                  <a:pt x="3391" y="73288"/>
                </a:lnTo>
                <a:lnTo>
                  <a:pt x="3806" y="73219"/>
                </a:lnTo>
                <a:lnTo>
                  <a:pt x="4152" y="73288"/>
                </a:lnTo>
                <a:lnTo>
                  <a:pt x="5329" y="73496"/>
                </a:lnTo>
                <a:lnTo>
                  <a:pt x="5398" y="73081"/>
                </a:lnTo>
                <a:lnTo>
                  <a:pt x="5536" y="72735"/>
                </a:lnTo>
                <a:lnTo>
                  <a:pt x="5813" y="72389"/>
                </a:lnTo>
                <a:lnTo>
                  <a:pt x="6021" y="72112"/>
                </a:lnTo>
                <a:lnTo>
                  <a:pt x="6367" y="71904"/>
                </a:lnTo>
                <a:lnTo>
                  <a:pt x="6713" y="71697"/>
                </a:lnTo>
                <a:lnTo>
                  <a:pt x="7128" y="71627"/>
                </a:lnTo>
                <a:lnTo>
                  <a:pt x="7474" y="71558"/>
                </a:lnTo>
                <a:lnTo>
                  <a:pt x="7959" y="71627"/>
                </a:lnTo>
                <a:lnTo>
                  <a:pt x="8374" y="71766"/>
                </a:lnTo>
                <a:lnTo>
                  <a:pt x="8720" y="71974"/>
                </a:lnTo>
                <a:lnTo>
                  <a:pt x="9066" y="72181"/>
                </a:lnTo>
                <a:lnTo>
                  <a:pt x="9343" y="72527"/>
                </a:lnTo>
                <a:lnTo>
                  <a:pt x="9550" y="72942"/>
                </a:lnTo>
                <a:lnTo>
                  <a:pt x="9689" y="73358"/>
                </a:lnTo>
                <a:lnTo>
                  <a:pt x="9758" y="73773"/>
                </a:lnTo>
                <a:lnTo>
                  <a:pt x="9689" y="74257"/>
                </a:lnTo>
                <a:lnTo>
                  <a:pt x="9550" y="74673"/>
                </a:lnTo>
                <a:lnTo>
                  <a:pt x="9343" y="75019"/>
                </a:lnTo>
                <a:lnTo>
                  <a:pt x="9066" y="75365"/>
                </a:lnTo>
                <a:lnTo>
                  <a:pt x="8720" y="75641"/>
                </a:lnTo>
                <a:lnTo>
                  <a:pt x="8374" y="75849"/>
                </a:lnTo>
                <a:lnTo>
                  <a:pt x="7959" y="75987"/>
                </a:lnTo>
                <a:lnTo>
                  <a:pt x="7197" y="75987"/>
                </a:lnTo>
                <a:lnTo>
                  <a:pt x="6851" y="75918"/>
                </a:lnTo>
                <a:lnTo>
                  <a:pt x="6575" y="75780"/>
                </a:lnTo>
                <a:lnTo>
                  <a:pt x="6298" y="75641"/>
                </a:lnTo>
                <a:lnTo>
                  <a:pt x="6090" y="75434"/>
                </a:lnTo>
                <a:lnTo>
                  <a:pt x="5882" y="75226"/>
                </a:lnTo>
                <a:lnTo>
                  <a:pt x="5675" y="75019"/>
                </a:lnTo>
                <a:lnTo>
                  <a:pt x="5536" y="74742"/>
                </a:lnTo>
                <a:lnTo>
                  <a:pt x="4983" y="74811"/>
                </a:lnTo>
                <a:lnTo>
                  <a:pt x="3945" y="74880"/>
                </a:lnTo>
                <a:lnTo>
                  <a:pt x="3460" y="75019"/>
                </a:lnTo>
                <a:lnTo>
                  <a:pt x="3045" y="75157"/>
                </a:lnTo>
                <a:lnTo>
                  <a:pt x="2907" y="75157"/>
                </a:lnTo>
                <a:lnTo>
                  <a:pt x="2837" y="75019"/>
                </a:lnTo>
                <a:lnTo>
                  <a:pt x="2768" y="74949"/>
                </a:lnTo>
                <a:lnTo>
                  <a:pt x="2699" y="74949"/>
                </a:lnTo>
                <a:lnTo>
                  <a:pt x="2491" y="74880"/>
                </a:lnTo>
                <a:lnTo>
                  <a:pt x="2215" y="74949"/>
                </a:lnTo>
                <a:lnTo>
                  <a:pt x="1107" y="75088"/>
                </a:lnTo>
                <a:lnTo>
                  <a:pt x="277" y="75088"/>
                </a:lnTo>
                <a:lnTo>
                  <a:pt x="969" y="83116"/>
                </a:lnTo>
                <a:lnTo>
                  <a:pt x="1592" y="83046"/>
                </a:lnTo>
                <a:lnTo>
                  <a:pt x="2630" y="83254"/>
                </a:lnTo>
                <a:lnTo>
                  <a:pt x="2976" y="83254"/>
                </a:lnTo>
                <a:lnTo>
                  <a:pt x="3322" y="83185"/>
                </a:lnTo>
                <a:lnTo>
                  <a:pt x="3668" y="83046"/>
                </a:lnTo>
                <a:lnTo>
                  <a:pt x="4152" y="83046"/>
                </a:lnTo>
                <a:lnTo>
                  <a:pt x="4498" y="83116"/>
                </a:lnTo>
                <a:lnTo>
                  <a:pt x="4637" y="83116"/>
                </a:lnTo>
                <a:lnTo>
                  <a:pt x="4844" y="83046"/>
                </a:lnTo>
                <a:lnTo>
                  <a:pt x="5329" y="83046"/>
                </a:lnTo>
                <a:lnTo>
                  <a:pt x="5398" y="82631"/>
                </a:lnTo>
                <a:lnTo>
                  <a:pt x="5536" y="82285"/>
                </a:lnTo>
                <a:lnTo>
                  <a:pt x="5813" y="81939"/>
                </a:lnTo>
                <a:lnTo>
                  <a:pt x="6021" y="81662"/>
                </a:lnTo>
                <a:lnTo>
                  <a:pt x="6367" y="81455"/>
                </a:lnTo>
                <a:lnTo>
                  <a:pt x="6713" y="81247"/>
                </a:lnTo>
                <a:lnTo>
                  <a:pt x="7128" y="81178"/>
                </a:lnTo>
                <a:lnTo>
                  <a:pt x="7474" y="81109"/>
                </a:lnTo>
                <a:lnTo>
                  <a:pt x="7959" y="81178"/>
                </a:lnTo>
                <a:lnTo>
                  <a:pt x="8374" y="81316"/>
                </a:lnTo>
                <a:lnTo>
                  <a:pt x="8720" y="81524"/>
                </a:lnTo>
                <a:lnTo>
                  <a:pt x="9066" y="81801"/>
                </a:lnTo>
                <a:lnTo>
                  <a:pt x="9343" y="82077"/>
                </a:lnTo>
                <a:lnTo>
                  <a:pt x="9550" y="82493"/>
                </a:lnTo>
                <a:lnTo>
                  <a:pt x="9689" y="82908"/>
                </a:lnTo>
                <a:lnTo>
                  <a:pt x="9758" y="83323"/>
                </a:lnTo>
                <a:lnTo>
                  <a:pt x="9689" y="83808"/>
                </a:lnTo>
                <a:lnTo>
                  <a:pt x="9550" y="84223"/>
                </a:lnTo>
                <a:lnTo>
                  <a:pt x="9343" y="84569"/>
                </a:lnTo>
                <a:lnTo>
                  <a:pt x="9066" y="84915"/>
                </a:lnTo>
                <a:lnTo>
                  <a:pt x="8720" y="85192"/>
                </a:lnTo>
                <a:lnTo>
                  <a:pt x="8374" y="85399"/>
                </a:lnTo>
                <a:lnTo>
                  <a:pt x="7959" y="85538"/>
                </a:lnTo>
                <a:lnTo>
                  <a:pt x="7197" y="85538"/>
                </a:lnTo>
                <a:lnTo>
                  <a:pt x="6851" y="85469"/>
                </a:lnTo>
                <a:lnTo>
                  <a:pt x="6575" y="85330"/>
                </a:lnTo>
                <a:lnTo>
                  <a:pt x="6298" y="85192"/>
                </a:lnTo>
                <a:lnTo>
                  <a:pt x="6090" y="85053"/>
                </a:lnTo>
                <a:lnTo>
                  <a:pt x="5882" y="84846"/>
                </a:lnTo>
                <a:lnTo>
                  <a:pt x="5675" y="84569"/>
                </a:lnTo>
                <a:lnTo>
                  <a:pt x="5536" y="84292"/>
                </a:lnTo>
                <a:lnTo>
                  <a:pt x="4983" y="84361"/>
                </a:lnTo>
                <a:lnTo>
                  <a:pt x="4291" y="84292"/>
                </a:lnTo>
                <a:lnTo>
                  <a:pt x="3945" y="84292"/>
                </a:lnTo>
                <a:lnTo>
                  <a:pt x="3668" y="84361"/>
                </a:lnTo>
                <a:lnTo>
                  <a:pt x="3391" y="84430"/>
                </a:lnTo>
                <a:lnTo>
                  <a:pt x="2768" y="84430"/>
                </a:lnTo>
                <a:lnTo>
                  <a:pt x="2215" y="84500"/>
                </a:lnTo>
                <a:lnTo>
                  <a:pt x="1453" y="84638"/>
                </a:lnTo>
                <a:lnTo>
                  <a:pt x="969" y="84776"/>
                </a:lnTo>
                <a:lnTo>
                  <a:pt x="969" y="92389"/>
                </a:lnTo>
                <a:lnTo>
                  <a:pt x="1592" y="92389"/>
                </a:lnTo>
                <a:lnTo>
                  <a:pt x="2837" y="92597"/>
                </a:lnTo>
                <a:lnTo>
                  <a:pt x="3460" y="92597"/>
                </a:lnTo>
                <a:lnTo>
                  <a:pt x="3599" y="92458"/>
                </a:lnTo>
                <a:lnTo>
                  <a:pt x="3806" y="92389"/>
                </a:lnTo>
                <a:lnTo>
                  <a:pt x="4152" y="92389"/>
                </a:lnTo>
                <a:lnTo>
                  <a:pt x="5329" y="92597"/>
                </a:lnTo>
                <a:lnTo>
                  <a:pt x="5398" y="92181"/>
                </a:lnTo>
                <a:lnTo>
                  <a:pt x="5536" y="91835"/>
                </a:lnTo>
                <a:lnTo>
                  <a:pt x="5813" y="91489"/>
                </a:lnTo>
                <a:lnTo>
                  <a:pt x="6021" y="91213"/>
                </a:lnTo>
                <a:lnTo>
                  <a:pt x="6367" y="91005"/>
                </a:lnTo>
                <a:lnTo>
                  <a:pt x="6713" y="90797"/>
                </a:lnTo>
                <a:lnTo>
                  <a:pt x="7128" y="90728"/>
                </a:lnTo>
                <a:lnTo>
                  <a:pt x="7474" y="90659"/>
                </a:lnTo>
                <a:lnTo>
                  <a:pt x="7959" y="90728"/>
                </a:lnTo>
                <a:lnTo>
                  <a:pt x="8374" y="90867"/>
                </a:lnTo>
                <a:lnTo>
                  <a:pt x="8720" y="91074"/>
                </a:lnTo>
                <a:lnTo>
                  <a:pt x="9066" y="91351"/>
                </a:lnTo>
                <a:lnTo>
                  <a:pt x="9343" y="91628"/>
                </a:lnTo>
                <a:lnTo>
                  <a:pt x="9550" y="92043"/>
                </a:lnTo>
                <a:lnTo>
                  <a:pt x="9689" y="92458"/>
                </a:lnTo>
                <a:lnTo>
                  <a:pt x="9758" y="92873"/>
                </a:lnTo>
                <a:lnTo>
                  <a:pt x="9689" y="93358"/>
                </a:lnTo>
                <a:lnTo>
                  <a:pt x="9550" y="93773"/>
                </a:lnTo>
                <a:lnTo>
                  <a:pt x="9343" y="94119"/>
                </a:lnTo>
                <a:lnTo>
                  <a:pt x="9066" y="94465"/>
                </a:lnTo>
                <a:lnTo>
                  <a:pt x="8720" y="94742"/>
                </a:lnTo>
                <a:lnTo>
                  <a:pt x="8374" y="94950"/>
                </a:lnTo>
                <a:lnTo>
                  <a:pt x="7959" y="95088"/>
                </a:lnTo>
                <a:lnTo>
                  <a:pt x="7197" y="95088"/>
                </a:lnTo>
                <a:lnTo>
                  <a:pt x="6851" y="95019"/>
                </a:lnTo>
                <a:lnTo>
                  <a:pt x="6575" y="94950"/>
                </a:lnTo>
                <a:lnTo>
                  <a:pt x="6298" y="94742"/>
                </a:lnTo>
                <a:lnTo>
                  <a:pt x="6090" y="94604"/>
                </a:lnTo>
                <a:lnTo>
                  <a:pt x="5882" y="94396"/>
                </a:lnTo>
                <a:lnTo>
                  <a:pt x="5675" y="94119"/>
                </a:lnTo>
                <a:lnTo>
                  <a:pt x="5536" y="93842"/>
                </a:lnTo>
                <a:lnTo>
                  <a:pt x="4983" y="93912"/>
                </a:lnTo>
                <a:lnTo>
                  <a:pt x="4291" y="93842"/>
                </a:lnTo>
                <a:lnTo>
                  <a:pt x="3945" y="93842"/>
                </a:lnTo>
                <a:lnTo>
                  <a:pt x="3668" y="93912"/>
                </a:lnTo>
                <a:lnTo>
                  <a:pt x="3391" y="93981"/>
                </a:lnTo>
                <a:lnTo>
                  <a:pt x="2768" y="93981"/>
                </a:lnTo>
                <a:lnTo>
                  <a:pt x="2215" y="94050"/>
                </a:lnTo>
                <a:lnTo>
                  <a:pt x="1453" y="94188"/>
                </a:lnTo>
                <a:lnTo>
                  <a:pt x="969" y="94327"/>
                </a:lnTo>
                <a:lnTo>
                  <a:pt x="1453" y="96195"/>
                </a:lnTo>
                <a:lnTo>
                  <a:pt x="1730" y="97718"/>
                </a:lnTo>
                <a:lnTo>
                  <a:pt x="1869" y="98410"/>
                </a:lnTo>
                <a:lnTo>
                  <a:pt x="1869" y="98894"/>
                </a:lnTo>
                <a:lnTo>
                  <a:pt x="1730" y="99586"/>
                </a:lnTo>
                <a:lnTo>
                  <a:pt x="1523" y="100486"/>
                </a:lnTo>
                <a:lnTo>
                  <a:pt x="1176" y="101524"/>
                </a:lnTo>
                <a:lnTo>
                  <a:pt x="1592" y="101939"/>
                </a:lnTo>
                <a:lnTo>
                  <a:pt x="1938" y="102147"/>
                </a:lnTo>
                <a:lnTo>
                  <a:pt x="2353" y="102285"/>
                </a:lnTo>
                <a:lnTo>
                  <a:pt x="2630" y="102355"/>
                </a:lnTo>
                <a:lnTo>
                  <a:pt x="2976" y="102355"/>
                </a:lnTo>
                <a:lnTo>
                  <a:pt x="3322" y="102285"/>
                </a:lnTo>
                <a:lnTo>
                  <a:pt x="3668" y="102216"/>
                </a:lnTo>
                <a:lnTo>
                  <a:pt x="3668" y="102147"/>
                </a:lnTo>
                <a:lnTo>
                  <a:pt x="3737" y="102009"/>
                </a:lnTo>
                <a:lnTo>
                  <a:pt x="3876" y="101939"/>
                </a:lnTo>
                <a:lnTo>
                  <a:pt x="4152" y="101939"/>
                </a:lnTo>
                <a:lnTo>
                  <a:pt x="5329" y="102147"/>
                </a:lnTo>
                <a:lnTo>
                  <a:pt x="5398" y="101732"/>
                </a:lnTo>
                <a:lnTo>
                  <a:pt x="5536" y="101386"/>
                </a:lnTo>
                <a:lnTo>
                  <a:pt x="5813" y="101040"/>
                </a:lnTo>
                <a:lnTo>
                  <a:pt x="6021" y="100763"/>
                </a:lnTo>
                <a:lnTo>
                  <a:pt x="6367" y="100555"/>
                </a:lnTo>
                <a:lnTo>
                  <a:pt x="6713" y="100417"/>
                </a:lnTo>
                <a:lnTo>
                  <a:pt x="7128" y="100278"/>
                </a:lnTo>
                <a:lnTo>
                  <a:pt x="7474" y="100209"/>
                </a:lnTo>
                <a:lnTo>
                  <a:pt x="7959" y="100278"/>
                </a:lnTo>
                <a:lnTo>
                  <a:pt x="8374" y="100417"/>
                </a:lnTo>
                <a:lnTo>
                  <a:pt x="8720" y="100624"/>
                </a:lnTo>
                <a:lnTo>
                  <a:pt x="9066" y="100901"/>
                </a:lnTo>
                <a:lnTo>
                  <a:pt x="9343" y="101247"/>
                </a:lnTo>
                <a:lnTo>
                  <a:pt x="9550" y="101593"/>
                </a:lnTo>
                <a:lnTo>
                  <a:pt x="9689" y="102009"/>
                </a:lnTo>
                <a:lnTo>
                  <a:pt x="9758" y="102493"/>
                </a:lnTo>
                <a:lnTo>
                  <a:pt x="9689" y="102908"/>
                </a:lnTo>
                <a:lnTo>
                  <a:pt x="9550" y="103324"/>
                </a:lnTo>
                <a:lnTo>
                  <a:pt x="9343" y="103670"/>
                </a:lnTo>
                <a:lnTo>
                  <a:pt x="9066" y="104016"/>
                </a:lnTo>
                <a:lnTo>
                  <a:pt x="8720" y="104292"/>
                </a:lnTo>
                <a:lnTo>
                  <a:pt x="8374" y="104500"/>
                </a:lnTo>
                <a:lnTo>
                  <a:pt x="7959" y="104638"/>
                </a:lnTo>
                <a:lnTo>
                  <a:pt x="7474" y="104708"/>
                </a:lnTo>
                <a:lnTo>
                  <a:pt x="7197" y="104638"/>
                </a:lnTo>
                <a:lnTo>
                  <a:pt x="6851" y="104569"/>
                </a:lnTo>
                <a:lnTo>
                  <a:pt x="6575" y="104500"/>
                </a:lnTo>
                <a:lnTo>
                  <a:pt x="6298" y="104362"/>
                </a:lnTo>
                <a:lnTo>
                  <a:pt x="6090" y="104154"/>
                </a:lnTo>
                <a:lnTo>
                  <a:pt x="5882" y="103946"/>
                </a:lnTo>
                <a:lnTo>
                  <a:pt x="5675" y="103670"/>
                </a:lnTo>
                <a:lnTo>
                  <a:pt x="5536" y="103393"/>
                </a:lnTo>
                <a:lnTo>
                  <a:pt x="4983" y="103462"/>
                </a:lnTo>
                <a:lnTo>
                  <a:pt x="4291" y="103393"/>
                </a:lnTo>
                <a:lnTo>
                  <a:pt x="3945" y="103393"/>
                </a:lnTo>
                <a:lnTo>
                  <a:pt x="3668" y="103462"/>
                </a:lnTo>
                <a:lnTo>
                  <a:pt x="3391" y="103600"/>
                </a:lnTo>
                <a:lnTo>
                  <a:pt x="3114" y="103531"/>
                </a:lnTo>
                <a:lnTo>
                  <a:pt x="2768" y="103531"/>
                </a:lnTo>
                <a:lnTo>
                  <a:pt x="2215" y="103600"/>
                </a:lnTo>
                <a:lnTo>
                  <a:pt x="1453" y="103739"/>
                </a:lnTo>
                <a:lnTo>
                  <a:pt x="969" y="103877"/>
                </a:lnTo>
                <a:lnTo>
                  <a:pt x="0" y="111697"/>
                </a:lnTo>
                <a:lnTo>
                  <a:pt x="0" y="111697"/>
                </a:lnTo>
                <a:lnTo>
                  <a:pt x="1592" y="111490"/>
                </a:lnTo>
                <a:lnTo>
                  <a:pt x="1938" y="111697"/>
                </a:lnTo>
                <a:lnTo>
                  <a:pt x="2353" y="111836"/>
                </a:lnTo>
                <a:lnTo>
                  <a:pt x="2630" y="111905"/>
                </a:lnTo>
                <a:lnTo>
                  <a:pt x="2976" y="111905"/>
                </a:lnTo>
                <a:lnTo>
                  <a:pt x="3322" y="111836"/>
                </a:lnTo>
                <a:lnTo>
                  <a:pt x="3668" y="111767"/>
                </a:lnTo>
                <a:lnTo>
                  <a:pt x="3668" y="111697"/>
                </a:lnTo>
                <a:lnTo>
                  <a:pt x="3737" y="111559"/>
                </a:lnTo>
                <a:lnTo>
                  <a:pt x="3876" y="111490"/>
                </a:lnTo>
                <a:lnTo>
                  <a:pt x="4152" y="111490"/>
                </a:lnTo>
                <a:lnTo>
                  <a:pt x="5329" y="111697"/>
                </a:lnTo>
                <a:lnTo>
                  <a:pt x="5398" y="111282"/>
                </a:lnTo>
                <a:lnTo>
                  <a:pt x="5536" y="110936"/>
                </a:lnTo>
                <a:lnTo>
                  <a:pt x="5813" y="110659"/>
                </a:lnTo>
                <a:lnTo>
                  <a:pt x="6021" y="110313"/>
                </a:lnTo>
                <a:lnTo>
                  <a:pt x="6367" y="110106"/>
                </a:lnTo>
                <a:lnTo>
                  <a:pt x="6713" y="109967"/>
                </a:lnTo>
                <a:lnTo>
                  <a:pt x="7128" y="109829"/>
                </a:lnTo>
                <a:lnTo>
                  <a:pt x="7959" y="109829"/>
                </a:lnTo>
                <a:lnTo>
                  <a:pt x="8374" y="109967"/>
                </a:lnTo>
                <a:lnTo>
                  <a:pt x="8720" y="110175"/>
                </a:lnTo>
                <a:lnTo>
                  <a:pt x="9066" y="110452"/>
                </a:lnTo>
                <a:lnTo>
                  <a:pt x="9343" y="110798"/>
                </a:lnTo>
                <a:lnTo>
                  <a:pt x="9550" y="111144"/>
                </a:lnTo>
                <a:lnTo>
                  <a:pt x="9689" y="111559"/>
                </a:lnTo>
                <a:lnTo>
                  <a:pt x="9758" y="112043"/>
                </a:lnTo>
                <a:lnTo>
                  <a:pt x="9689" y="112459"/>
                </a:lnTo>
                <a:lnTo>
                  <a:pt x="9550" y="112874"/>
                </a:lnTo>
                <a:lnTo>
                  <a:pt x="9343" y="113289"/>
                </a:lnTo>
                <a:lnTo>
                  <a:pt x="9066" y="113566"/>
                </a:lnTo>
                <a:lnTo>
                  <a:pt x="8720" y="113843"/>
                </a:lnTo>
                <a:lnTo>
                  <a:pt x="8374" y="114050"/>
                </a:lnTo>
                <a:lnTo>
                  <a:pt x="7959" y="114189"/>
                </a:lnTo>
                <a:lnTo>
                  <a:pt x="7474" y="114258"/>
                </a:lnTo>
                <a:lnTo>
                  <a:pt x="7197" y="114189"/>
                </a:lnTo>
                <a:lnTo>
                  <a:pt x="6851" y="114120"/>
                </a:lnTo>
                <a:lnTo>
                  <a:pt x="6575" y="114050"/>
                </a:lnTo>
                <a:lnTo>
                  <a:pt x="6298" y="113912"/>
                </a:lnTo>
                <a:lnTo>
                  <a:pt x="6090" y="113704"/>
                </a:lnTo>
                <a:lnTo>
                  <a:pt x="5882" y="113497"/>
                </a:lnTo>
                <a:lnTo>
                  <a:pt x="5675" y="113220"/>
                </a:lnTo>
                <a:lnTo>
                  <a:pt x="5536" y="112943"/>
                </a:lnTo>
                <a:lnTo>
                  <a:pt x="4983" y="113081"/>
                </a:lnTo>
                <a:lnTo>
                  <a:pt x="4291" y="112943"/>
                </a:lnTo>
                <a:lnTo>
                  <a:pt x="3945" y="112943"/>
                </a:lnTo>
                <a:lnTo>
                  <a:pt x="3668" y="113081"/>
                </a:lnTo>
                <a:lnTo>
                  <a:pt x="3391" y="113151"/>
                </a:lnTo>
                <a:lnTo>
                  <a:pt x="3114" y="113151"/>
                </a:lnTo>
                <a:lnTo>
                  <a:pt x="2768" y="113081"/>
                </a:lnTo>
                <a:lnTo>
                  <a:pt x="2215" y="113151"/>
                </a:lnTo>
                <a:lnTo>
                  <a:pt x="1453" y="113289"/>
                </a:lnTo>
                <a:lnTo>
                  <a:pt x="969" y="113497"/>
                </a:lnTo>
                <a:lnTo>
                  <a:pt x="969" y="121455"/>
                </a:lnTo>
                <a:lnTo>
                  <a:pt x="1592" y="121040"/>
                </a:lnTo>
                <a:lnTo>
                  <a:pt x="1938" y="121248"/>
                </a:lnTo>
                <a:lnTo>
                  <a:pt x="2353" y="121386"/>
                </a:lnTo>
                <a:lnTo>
                  <a:pt x="2630" y="121455"/>
                </a:lnTo>
                <a:lnTo>
                  <a:pt x="2976" y="121455"/>
                </a:lnTo>
                <a:lnTo>
                  <a:pt x="3322" y="121386"/>
                </a:lnTo>
                <a:lnTo>
                  <a:pt x="3668" y="121317"/>
                </a:lnTo>
                <a:lnTo>
                  <a:pt x="3668" y="121248"/>
                </a:lnTo>
                <a:lnTo>
                  <a:pt x="3737" y="121109"/>
                </a:lnTo>
                <a:lnTo>
                  <a:pt x="3876" y="121040"/>
                </a:lnTo>
                <a:lnTo>
                  <a:pt x="4152" y="121040"/>
                </a:lnTo>
                <a:lnTo>
                  <a:pt x="5329" y="121248"/>
                </a:lnTo>
                <a:lnTo>
                  <a:pt x="5398" y="120902"/>
                </a:lnTo>
                <a:lnTo>
                  <a:pt x="5536" y="120486"/>
                </a:lnTo>
                <a:lnTo>
                  <a:pt x="5813" y="120210"/>
                </a:lnTo>
                <a:lnTo>
                  <a:pt x="6021" y="119933"/>
                </a:lnTo>
                <a:lnTo>
                  <a:pt x="6367" y="119656"/>
                </a:lnTo>
                <a:lnTo>
                  <a:pt x="6713" y="119518"/>
                </a:lnTo>
                <a:lnTo>
                  <a:pt x="7128" y="119379"/>
                </a:lnTo>
                <a:lnTo>
                  <a:pt x="7959" y="119379"/>
                </a:lnTo>
                <a:lnTo>
                  <a:pt x="8374" y="119518"/>
                </a:lnTo>
                <a:lnTo>
                  <a:pt x="8720" y="119725"/>
                </a:lnTo>
                <a:lnTo>
                  <a:pt x="9066" y="120002"/>
                </a:lnTo>
                <a:lnTo>
                  <a:pt x="9343" y="120348"/>
                </a:lnTo>
                <a:lnTo>
                  <a:pt x="9550" y="120694"/>
                </a:lnTo>
                <a:lnTo>
                  <a:pt x="9689" y="121109"/>
                </a:lnTo>
                <a:lnTo>
                  <a:pt x="9758" y="121594"/>
                </a:lnTo>
                <a:lnTo>
                  <a:pt x="9689" y="122009"/>
                </a:lnTo>
                <a:lnTo>
                  <a:pt x="9550" y="122424"/>
                </a:lnTo>
                <a:lnTo>
                  <a:pt x="9343" y="122839"/>
                </a:lnTo>
                <a:lnTo>
                  <a:pt x="9066" y="123185"/>
                </a:lnTo>
                <a:lnTo>
                  <a:pt x="8720" y="123393"/>
                </a:lnTo>
                <a:lnTo>
                  <a:pt x="8374" y="123601"/>
                </a:lnTo>
                <a:lnTo>
                  <a:pt x="7959" y="123739"/>
                </a:lnTo>
                <a:lnTo>
                  <a:pt x="7474" y="123808"/>
                </a:lnTo>
                <a:lnTo>
                  <a:pt x="7197" y="123808"/>
                </a:lnTo>
                <a:lnTo>
                  <a:pt x="6851" y="123739"/>
                </a:lnTo>
                <a:lnTo>
                  <a:pt x="6575" y="123601"/>
                </a:lnTo>
                <a:lnTo>
                  <a:pt x="6298" y="123462"/>
                </a:lnTo>
                <a:lnTo>
                  <a:pt x="6090" y="123255"/>
                </a:lnTo>
                <a:lnTo>
                  <a:pt x="5882" y="123047"/>
                </a:lnTo>
                <a:lnTo>
                  <a:pt x="5675" y="122839"/>
                </a:lnTo>
                <a:lnTo>
                  <a:pt x="5536" y="122563"/>
                </a:lnTo>
                <a:lnTo>
                  <a:pt x="4983" y="122632"/>
                </a:lnTo>
                <a:lnTo>
                  <a:pt x="4291" y="122563"/>
                </a:lnTo>
                <a:lnTo>
                  <a:pt x="3945" y="122493"/>
                </a:lnTo>
                <a:lnTo>
                  <a:pt x="3668" y="122632"/>
                </a:lnTo>
                <a:lnTo>
                  <a:pt x="3391" y="122701"/>
                </a:lnTo>
                <a:lnTo>
                  <a:pt x="2215" y="122701"/>
                </a:lnTo>
                <a:lnTo>
                  <a:pt x="1453" y="122909"/>
                </a:lnTo>
                <a:lnTo>
                  <a:pt x="969" y="123047"/>
                </a:lnTo>
                <a:lnTo>
                  <a:pt x="969" y="131006"/>
                </a:lnTo>
                <a:lnTo>
                  <a:pt x="1592" y="130590"/>
                </a:lnTo>
                <a:lnTo>
                  <a:pt x="1938" y="130798"/>
                </a:lnTo>
                <a:lnTo>
                  <a:pt x="2353" y="130936"/>
                </a:lnTo>
                <a:lnTo>
                  <a:pt x="2630" y="131006"/>
                </a:lnTo>
                <a:lnTo>
                  <a:pt x="2976" y="131006"/>
                </a:lnTo>
                <a:lnTo>
                  <a:pt x="3322" y="130936"/>
                </a:lnTo>
                <a:lnTo>
                  <a:pt x="3668" y="130867"/>
                </a:lnTo>
                <a:lnTo>
                  <a:pt x="3668" y="130798"/>
                </a:lnTo>
                <a:lnTo>
                  <a:pt x="3737" y="130729"/>
                </a:lnTo>
                <a:lnTo>
                  <a:pt x="3876" y="130590"/>
                </a:lnTo>
                <a:lnTo>
                  <a:pt x="4152" y="130590"/>
                </a:lnTo>
                <a:lnTo>
                  <a:pt x="5329" y="130798"/>
                </a:lnTo>
                <a:lnTo>
                  <a:pt x="5398" y="130452"/>
                </a:lnTo>
                <a:lnTo>
                  <a:pt x="5536" y="130037"/>
                </a:lnTo>
                <a:lnTo>
                  <a:pt x="5813" y="129760"/>
                </a:lnTo>
                <a:lnTo>
                  <a:pt x="6021" y="129483"/>
                </a:lnTo>
                <a:lnTo>
                  <a:pt x="6367" y="129206"/>
                </a:lnTo>
                <a:lnTo>
                  <a:pt x="6713" y="129068"/>
                </a:lnTo>
                <a:lnTo>
                  <a:pt x="7128" y="128929"/>
                </a:lnTo>
                <a:lnTo>
                  <a:pt x="7959" y="128929"/>
                </a:lnTo>
                <a:lnTo>
                  <a:pt x="8374" y="129068"/>
                </a:lnTo>
                <a:lnTo>
                  <a:pt x="8720" y="129275"/>
                </a:lnTo>
                <a:lnTo>
                  <a:pt x="9066" y="129552"/>
                </a:lnTo>
                <a:lnTo>
                  <a:pt x="9343" y="129898"/>
                </a:lnTo>
                <a:lnTo>
                  <a:pt x="9550" y="130244"/>
                </a:lnTo>
                <a:lnTo>
                  <a:pt x="9689" y="130660"/>
                </a:lnTo>
                <a:lnTo>
                  <a:pt x="9758" y="131144"/>
                </a:lnTo>
                <a:lnTo>
                  <a:pt x="9689" y="131559"/>
                </a:lnTo>
                <a:lnTo>
                  <a:pt x="9550" y="131974"/>
                </a:lnTo>
                <a:lnTo>
                  <a:pt x="9343" y="132390"/>
                </a:lnTo>
                <a:lnTo>
                  <a:pt x="9066" y="132736"/>
                </a:lnTo>
                <a:lnTo>
                  <a:pt x="8720" y="133013"/>
                </a:lnTo>
                <a:lnTo>
                  <a:pt x="8374" y="133220"/>
                </a:lnTo>
                <a:lnTo>
                  <a:pt x="7959" y="133289"/>
                </a:lnTo>
                <a:lnTo>
                  <a:pt x="7474" y="133359"/>
                </a:lnTo>
                <a:lnTo>
                  <a:pt x="7197" y="133359"/>
                </a:lnTo>
                <a:lnTo>
                  <a:pt x="6851" y="133289"/>
                </a:lnTo>
                <a:lnTo>
                  <a:pt x="6575" y="133151"/>
                </a:lnTo>
                <a:lnTo>
                  <a:pt x="6298" y="133013"/>
                </a:lnTo>
                <a:lnTo>
                  <a:pt x="6090" y="132805"/>
                </a:lnTo>
                <a:lnTo>
                  <a:pt x="5882" y="132597"/>
                </a:lnTo>
                <a:lnTo>
                  <a:pt x="5675" y="132390"/>
                </a:lnTo>
                <a:lnTo>
                  <a:pt x="5536" y="132113"/>
                </a:lnTo>
                <a:lnTo>
                  <a:pt x="4983" y="132182"/>
                </a:lnTo>
                <a:lnTo>
                  <a:pt x="4291" y="132113"/>
                </a:lnTo>
                <a:lnTo>
                  <a:pt x="3945" y="132113"/>
                </a:lnTo>
                <a:lnTo>
                  <a:pt x="3668" y="132182"/>
                </a:lnTo>
                <a:lnTo>
                  <a:pt x="3391" y="132251"/>
                </a:lnTo>
                <a:lnTo>
                  <a:pt x="2215" y="132251"/>
                </a:lnTo>
                <a:lnTo>
                  <a:pt x="1453" y="132459"/>
                </a:lnTo>
                <a:lnTo>
                  <a:pt x="969" y="132597"/>
                </a:lnTo>
                <a:lnTo>
                  <a:pt x="138" y="134881"/>
                </a:lnTo>
                <a:lnTo>
                  <a:pt x="969" y="140556"/>
                </a:lnTo>
                <a:lnTo>
                  <a:pt x="1592" y="140210"/>
                </a:lnTo>
                <a:lnTo>
                  <a:pt x="1938" y="140348"/>
                </a:lnTo>
                <a:lnTo>
                  <a:pt x="2353" y="140487"/>
                </a:lnTo>
                <a:lnTo>
                  <a:pt x="2630" y="140556"/>
                </a:lnTo>
                <a:lnTo>
                  <a:pt x="3322" y="140556"/>
                </a:lnTo>
                <a:lnTo>
                  <a:pt x="3668" y="140418"/>
                </a:lnTo>
                <a:lnTo>
                  <a:pt x="3668" y="140348"/>
                </a:lnTo>
                <a:lnTo>
                  <a:pt x="3737" y="140279"/>
                </a:lnTo>
                <a:lnTo>
                  <a:pt x="3876" y="140141"/>
                </a:lnTo>
                <a:lnTo>
                  <a:pt x="4152" y="140210"/>
                </a:lnTo>
                <a:lnTo>
                  <a:pt x="5329" y="140348"/>
                </a:lnTo>
                <a:lnTo>
                  <a:pt x="5398" y="140002"/>
                </a:lnTo>
                <a:lnTo>
                  <a:pt x="5536" y="139656"/>
                </a:lnTo>
                <a:lnTo>
                  <a:pt x="5813" y="139310"/>
                </a:lnTo>
                <a:lnTo>
                  <a:pt x="6021" y="139033"/>
                </a:lnTo>
                <a:lnTo>
                  <a:pt x="6367" y="138826"/>
                </a:lnTo>
                <a:lnTo>
                  <a:pt x="6713" y="138618"/>
                </a:lnTo>
                <a:lnTo>
                  <a:pt x="7128" y="138480"/>
                </a:lnTo>
                <a:lnTo>
                  <a:pt x="7474" y="138480"/>
                </a:lnTo>
                <a:lnTo>
                  <a:pt x="7959" y="138549"/>
                </a:lnTo>
                <a:lnTo>
                  <a:pt x="8374" y="138618"/>
                </a:lnTo>
                <a:lnTo>
                  <a:pt x="8720" y="138826"/>
                </a:lnTo>
                <a:lnTo>
                  <a:pt x="9066" y="139103"/>
                </a:lnTo>
                <a:lnTo>
                  <a:pt x="9343" y="139449"/>
                </a:lnTo>
                <a:lnTo>
                  <a:pt x="9550" y="139864"/>
                </a:lnTo>
                <a:lnTo>
                  <a:pt x="9689" y="140279"/>
                </a:lnTo>
                <a:lnTo>
                  <a:pt x="9758" y="140694"/>
                </a:lnTo>
                <a:lnTo>
                  <a:pt x="9689" y="141179"/>
                </a:lnTo>
                <a:lnTo>
                  <a:pt x="9550" y="141594"/>
                </a:lnTo>
                <a:lnTo>
                  <a:pt x="9343" y="141940"/>
                </a:lnTo>
                <a:lnTo>
                  <a:pt x="9066" y="142286"/>
                </a:lnTo>
                <a:lnTo>
                  <a:pt x="8720" y="142563"/>
                </a:lnTo>
                <a:lnTo>
                  <a:pt x="8374" y="142771"/>
                </a:lnTo>
                <a:lnTo>
                  <a:pt x="7959" y="142909"/>
                </a:lnTo>
                <a:lnTo>
                  <a:pt x="7197" y="142909"/>
                </a:lnTo>
                <a:lnTo>
                  <a:pt x="6851" y="142840"/>
                </a:lnTo>
                <a:lnTo>
                  <a:pt x="6575" y="142701"/>
                </a:lnTo>
                <a:lnTo>
                  <a:pt x="6298" y="142563"/>
                </a:lnTo>
                <a:lnTo>
                  <a:pt x="6090" y="142355"/>
                </a:lnTo>
                <a:lnTo>
                  <a:pt x="5882" y="142148"/>
                </a:lnTo>
                <a:lnTo>
                  <a:pt x="5675" y="141940"/>
                </a:lnTo>
                <a:lnTo>
                  <a:pt x="5536" y="141663"/>
                </a:lnTo>
                <a:lnTo>
                  <a:pt x="4983" y="141732"/>
                </a:lnTo>
                <a:lnTo>
                  <a:pt x="4291" y="141663"/>
                </a:lnTo>
                <a:lnTo>
                  <a:pt x="3945" y="141663"/>
                </a:lnTo>
                <a:lnTo>
                  <a:pt x="3668" y="141732"/>
                </a:lnTo>
                <a:lnTo>
                  <a:pt x="3391" y="141802"/>
                </a:lnTo>
                <a:lnTo>
                  <a:pt x="2768" y="141802"/>
                </a:lnTo>
                <a:lnTo>
                  <a:pt x="2215" y="141871"/>
                </a:lnTo>
                <a:lnTo>
                  <a:pt x="1453" y="142009"/>
                </a:lnTo>
                <a:lnTo>
                  <a:pt x="969" y="142148"/>
                </a:lnTo>
                <a:lnTo>
                  <a:pt x="1315" y="143047"/>
                </a:lnTo>
                <a:lnTo>
                  <a:pt x="1523" y="143878"/>
                </a:lnTo>
                <a:lnTo>
                  <a:pt x="1661" y="144362"/>
                </a:lnTo>
                <a:lnTo>
                  <a:pt x="1661" y="144777"/>
                </a:lnTo>
                <a:lnTo>
                  <a:pt x="1523" y="146092"/>
                </a:lnTo>
                <a:lnTo>
                  <a:pt x="1315" y="147892"/>
                </a:lnTo>
                <a:lnTo>
                  <a:pt x="969" y="150106"/>
                </a:lnTo>
                <a:lnTo>
                  <a:pt x="1592" y="149760"/>
                </a:lnTo>
                <a:lnTo>
                  <a:pt x="1938" y="149899"/>
                </a:lnTo>
                <a:lnTo>
                  <a:pt x="2353" y="150037"/>
                </a:lnTo>
                <a:lnTo>
                  <a:pt x="2630" y="150175"/>
                </a:lnTo>
                <a:lnTo>
                  <a:pt x="2976" y="150175"/>
                </a:lnTo>
                <a:lnTo>
                  <a:pt x="3322" y="150106"/>
                </a:lnTo>
                <a:lnTo>
                  <a:pt x="3668" y="149968"/>
                </a:lnTo>
                <a:lnTo>
                  <a:pt x="3668" y="149899"/>
                </a:lnTo>
                <a:lnTo>
                  <a:pt x="3737" y="149829"/>
                </a:lnTo>
                <a:lnTo>
                  <a:pt x="3876" y="149760"/>
                </a:lnTo>
                <a:lnTo>
                  <a:pt x="4152" y="149760"/>
                </a:lnTo>
                <a:lnTo>
                  <a:pt x="5329" y="149968"/>
                </a:lnTo>
                <a:lnTo>
                  <a:pt x="5398" y="149553"/>
                </a:lnTo>
                <a:lnTo>
                  <a:pt x="5536" y="149207"/>
                </a:lnTo>
                <a:lnTo>
                  <a:pt x="5813" y="148861"/>
                </a:lnTo>
                <a:lnTo>
                  <a:pt x="6021" y="148584"/>
                </a:lnTo>
                <a:lnTo>
                  <a:pt x="6367" y="148376"/>
                </a:lnTo>
                <a:lnTo>
                  <a:pt x="6713" y="148169"/>
                </a:lnTo>
                <a:lnTo>
                  <a:pt x="7128" y="148099"/>
                </a:lnTo>
                <a:lnTo>
                  <a:pt x="7474" y="148030"/>
                </a:lnTo>
                <a:lnTo>
                  <a:pt x="7959" y="148099"/>
                </a:lnTo>
                <a:lnTo>
                  <a:pt x="8374" y="148238"/>
                </a:lnTo>
                <a:lnTo>
                  <a:pt x="8720" y="148445"/>
                </a:lnTo>
                <a:lnTo>
                  <a:pt x="9066" y="148722"/>
                </a:lnTo>
                <a:lnTo>
                  <a:pt x="9343" y="148999"/>
                </a:lnTo>
                <a:lnTo>
                  <a:pt x="9550" y="149414"/>
                </a:lnTo>
                <a:lnTo>
                  <a:pt x="9689" y="149829"/>
                </a:lnTo>
                <a:lnTo>
                  <a:pt x="9758" y="150245"/>
                </a:lnTo>
                <a:lnTo>
                  <a:pt x="9689" y="150729"/>
                </a:lnTo>
                <a:lnTo>
                  <a:pt x="9550" y="151144"/>
                </a:lnTo>
                <a:lnTo>
                  <a:pt x="9343" y="151490"/>
                </a:lnTo>
                <a:lnTo>
                  <a:pt x="9066" y="151836"/>
                </a:lnTo>
                <a:lnTo>
                  <a:pt x="8720" y="152113"/>
                </a:lnTo>
                <a:lnTo>
                  <a:pt x="8374" y="152321"/>
                </a:lnTo>
                <a:lnTo>
                  <a:pt x="7959" y="152459"/>
                </a:lnTo>
                <a:lnTo>
                  <a:pt x="7197" y="152459"/>
                </a:lnTo>
                <a:lnTo>
                  <a:pt x="6851" y="152390"/>
                </a:lnTo>
                <a:lnTo>
                  <a:pt x="6575" y="152252"/>
                </a:lnTo>
                <a:lnTo>
                  <a:pt x="6298" y="152113"/>
                </a:lnTo>
                <a:lnTo>
                  <a:pt x="6090" y="151975"/>
                </a:lnTo>
                <a:lnTo>
                  <a:pt x="5882" y="151698"/>
                </a:lnTo>
                <a:lnTo>
                  <a:pt x="5675" y="151490"/>
                </a:lnTo>
                <a:lnTo>
                  <a:pt x="5536" y="151214"/>
                </a:lnTo>
                <a:lnTo>
                  <a:pt x="4983" y="151283"/>
                </a:lnTo>
                <a:lnTo>
                  <a:pt x="4291" y="151214"/>
                </a:lnTo>
                <a:lnTo>
                  <a:pt x="3945" y="151214"/>
                </a:lnTo>
                <a:lnTo>
                  <a:pt x="3668" y="151283"/>
                </a:lnTo>
                <a:lnTo>
                  <a:pt x="3391" y="151352"/>
                </a:lnTo>
                <a:lnTo>
                  <a:pt x="2768" y="151352"/>
                </a:lnTo>
                <a:lnTo>
                  <a:pt x="2215" y="151421"/>
                </a:lnTo>
                <a:lnTo>
                  <a:pt x="1453" y="151560"/>
                </a:lnTo>
                <a:lnTo>
                  <a:pt x="969" y="151698"/>
                </a:lnTo>
                <a:lnTo>
                  <a:pt x="969" y="157096"/>
                </a:lnTo>
                <a:lnTo>
                  <a:pt x="50243" y="157096"/>
                </a:lnTo>
                <a:lnTo>
                  <a:pt x="54949" y="155020"/>
                </a:lnTo>
                <a:lnTo>
                  <a:pt x="56679" y="155989"/>
                </a:lnTo>
                <a:lnTo>
                  <a:pt x="57994" y="156681"/>
                </a:lnTo>
                <a:lnTo>
                  <a:pt x="58617" y="156888"/>
                </a:lnTo>
                <a:lnTo>
                  <a:pt x="58963" y="156958"/>
                </a:lnTo>
                <a:lnTo>
                  <a:pt x="59171" y="156958"/>
                </a:lnTo>
                <a:lnTo>
                  <a:pt x="59932" y="156888"/>
                </a:lnTo>
                <a:lnTo>
                  <a:pt x="60970" y="156750"/>
                </a:lnTo>
                <a:lnTo>
                  <a:pt x="63600" y="156335"/>
                </a:lnTo>
                <a:lnTo>
                  <a:pt x="64361" y="156266"/>
                </a:lnTo>
                <a:lnTo>
                  <a:pt x="64984" y="156266"/>
                </a:lnTo>
                <a:lnTo>
                  <a:pt x="66091" y="156335"/>
                </a:lnTo>
                <a:lnTo>
                  <a:pt x="67060" y="156404"/>
                </a:lnTo>
                <a:lnTo>
                  <a:pt x="67545" y="156404"/>
                </a:lnTo>
                <a:lnTo>
                  <a:pt x="68098" y="156335"/>
                </a:lnTo>
                <a:lnTo>
                  <a:pt x="68929" y="156335"/>
                </a:lnTo>
                <a:lnTo>
                  <a:pt x="69898" y="156404"/>
                </a:lnTo>
                <a:lnTo>
                  <a:pt x="70867" y="156612"/>
                </a:lnTo>
                <a:lnTo>
                  <a:pt x="71766" y="156819"/>
                </a:lnTo>
                <a:lnTo>
                  <a:pt x="98756" y="156404"/>
                </a:lnTo>
                <a:lnTo>
                  <a:pt x="114120" y="156958"/>
                </a:lnTo>
                <a:lnTo>
                  <a:pt x="117234" y="154812"/>
                </a:lnTo>
                <a:lnTo>
                  <a:pt x="116888" y="153082"/>
                </a:lnTo>
                <a:lnTo>
                  <a:pt x="117580" y="145539"/>
                </a:lnTo>
                <a:lnTo>
                  <a:pt x="117580" y="106576"/>
                </a:lnTo>
                <a:lnTo>
                  <a:pt x="115712" y="107199"/>
                </a:lnTo>
                <a:lnTo>
                  <a:pt x="110452" y="107614"/>
                </a:lnTo>
                <a:lnTo>
                  <a:pt x="115712" y="106161"/>
                </a:lnTo>
                <a:lnTo>
                  <a:pt x="117580" y="104292"/>
                </a:lnTo>
                <a:lnTo>
                  <a:pt x="117580" y="81385"/>
                </a:lnTo>
                <a:lnTo>
                  <a:pt x="118411" y="75780"/>
                </a:lnTo>
                <a:lnTo>
                  <a:pt x="117580" y="71558"/>
                </a:lnTo>
                <a:lnTo>
                  <a:pt x="117580" y="57786"/>
                </a:lnTo>
                <a:lnTo>
                  <a:pt x="117511" y="54811"/>
                </a:lnTo>
                <a:lnTo>
                  <a:pt x="116196" y="52388"/>
                </a:lnTo>
                <a:lnTo>
                  <a:pt x="117373" y="51350"/>
                </a:lnTo>
                <a:lnTo>
                  <a:pt x="116819" y="32388"/>
                </a:lnTo>
                <a:lnTo>
                  <a:pt x="116957" y="0"/>
                </a:lnTo>
                <a:lnTo>
                  <a:pt x="47406" y="0"/>
                </a:lnTo>
                <a:lnTo>
                  <a:pt x="45122" y="484"/>
                </a:lnTo>
                <a:lnTo>
                  <a:pt x="43807" y="900"/>
                </a:lnTo>
                <a:lnTo>
                  <a:pt x="42907" y="1176"/>
                </a:lnTo>
                <a:lnTo>
                  <a:pt x="42423" y="1315"/>
                </a:lnTo>
                <a:lnTo>
                  <a:pt x="40624" y="1038"/>
                </a:lnTo>
                <a:lnTo>
                  <a:pt x="37509" y="692"/>
                </a:lnTo>
                <a:lnTo>
                  <a:pt x="36333" y="554"/>
                </a:lnTo>
                <a:lnTo>
                  <a:pt x="33980" y="1592"/>
                </a:lnTo>
                <a:lnTo>
                  <a:pt x="35849" y="5606"/>
                </a:lnTo>
                <a:lnTo>
                  <a:pt x="32181" y="1453"/>
                </a:lnTo>
                <a:lnTo>
                  <a:pt x="21454" y="0"/>
                </a:lnTo>
                <a:close/>
              </a:path>
            </a:pathLst>
          </a:custGeom>
          <a:solidFill>
            <a:schemeClr val="dk1">
              <a:alpha val="46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2714" name="Google Shape;2714;p108"/>
          <p:cNvGraphicFramePr/>
          <p:nvPr/>
        </p:nvGraphicFramePr>
        <p:xfrm>
          <a:off x="5413400" y="1597758"/>
          <a:ext cx="3000000" cy="3000000"/>
        </p:xfrm>
        <a:graphic>
          <a:graphicData uri="http://schemas.openxmlformats.org/drawingml/2006/table">
            <a:tbl>
              <a:tblPr>
                <a:noFill/>
                <a:tableStyleId>{BAA7B5FF-0461-425F-AE4D-C83AFE2641AC}</a:tableStyleId>
              </a:tblPr>
              <a:tblGrid>
                <a:gridCol w="2153125">
                  <a:extLst>
                    <a:ext uri="{9D8B030D-6E8A-4147-A177-3AD203B41FA5}">
                      <a16:colId xmlns:a16="http://schemas.microsoft.com/office/drawing/2014/main" val="20000"/>
                    </a:ext>
                  </a:extLst>
                </a:gridCol>
              </a:tblGrid>
              <a:tr h="254575">
                <a:tc>
                  <a:txBody>
                    <a:bodyPr/>
                    <a:lstStyle/>
                    <a:p>
                      <a:pPr marL="0" lvl="0" indent="0" algn="ctr" rtl="0">
                        <a:spcBef>
                          <a:spcPts val="0"/>
                        </a:spcBef>
                        <a:spcAft>
                          <a:spcPts val="0"/>
                        </a:spcAft>
                        <a:buNone/>
                      </a:pPr>
                      <a:r>
                        <a:rPr lang="en">
                          <a:solidFill>
                            <a:schemeClr val="dk2"/>
                          </a:solidFill>
                          <a:latin typeface="Work Sans"/>
                          <a:ea typeface="Work Sans"/>
                          <a:cs typeface="Work Sans"/>
                          <a:sym typeface="Work Sans"/>
                        </a:rPr>
                        <a:t>Write your notes here</a:t>
                      </a:r>
                      <a:endParaRPr>
                        <a:solidFill>
                          <a:schemeClr val="dk2"/>
                        </a:solidFill>
                        <a:latin typeface="Work Sans"/>
                        <a:ea typeface="Work Sans"/>
                        <a:cs typeface="Work Sans"/>
                        <a:sym typeface="Work Sans"/>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0"/>
                  </a:ext>
                </a:extLst>
              </a:tr>
              <a:tr h="438275">
                <a:tc>
                  <a:txBody>
                    <a:bodyPr/>
                    <a:lstStyle/>
                    <a:p>
                      <a:pPr marL="0" lvl="0" indent="0" algn="ctr" rtl="0">
                        <a:spcBef>
                          <a:spcPts val="0"/>
                        </a:spcBef>
                        <a:spcAft>
                          <a:spcPts val="0"/>
                        </a:spcAft>
                        <a:buNone/>
                      </a:pPr>
                      <a:r>
                        <a:rPr lang="en">
                          <a:solidFill>
                            <a:schemeClr val="dk2"/>
                          </a:solidFill>
                          <a:latin typeface="Work Sans"/>
                          <a:ea typeface="Work Sans"/>
                          <a:cs typeface="Work Sans"/>
                          <a:sym typeface="Work Sans"/>
                        </a:rPr>
                        <a:t>Write your notes here</a:t>
                      </a:r>
                      <a:endParaRPr>
                        <a:solidFill>
                          <a:schemeClr val="dk2"/>
                        </a:solidFill>
                        <a:latin typeface="Work Sans"/>
                        <a:ea typeface="Work Sans"/>
                        <a:cs typeface="Work Sans"/>
                        <a:sym typeface="Work Sans"/>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0">
                <a:tc>
                  <a:txBody>
                    <a:bodyPr/>
                    <a:lstStyle/>
                    <a:p>
                      <a:pPr marL="0" lvl="0" indent="0" algn="ctr" rtl="0">
                        <a:spcBef>
                          <a:spcPts val="0"/>
                        </a:spcBef>
                        <a:spcAft>
                          <a:spcPts val="0"/>
                        </a:spcAft>
                        <a:buNone/>
                      </a:pPr>
                      <a:r>
                        <a:rPr lang="en">
                          <a:solidFill>
                            <a:schemeClr val="dk2"/>
                          </a:solidFill>
                          <a:latin typeface="Work Sans"/>
                          <a:ea typeface="Work Sans"/>
                          <a:cs typeface="Work Sans"/>
                          <a:sym typeface="Work Sans"/>
                        </a:rPr>
                        <a:t>Write your notes here</a:t>
                      </a:r>
                      <a:endParaRPr>
                        <a:solidFill>
                          <a:schemeClr val="dk2"/>
                        </a:solidFill>
                        <a:latin typeface="Work Sans"/>
                        <a:ea typeface="Work Sans"/>
                        <a:cs typeface="Work Sans"/>
                        <a:sym typeface="Work Sans"/>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0">
                <a:tc>
                  <a:txBody>
                    <a:bodyPr/>
                    <a:lstStyle/>
                    <a:p>
                      <a:pPr marL="0" lvl="0" indent="0" algn="ctr" rtl="0">
                        <a:spcBef>
                          <a:spcPts val="0"/>
                        </a:spcBef>
                        <a:spcAft>
                          <a:spcPts val="0"/>
                        </a:spcAft>
                        <a:buNone/>
                      </a:pPr>
                      <a:r>
                        <a:rPr lang="en">
                          <a:solidFill>
                            <a:schemeClr val="dk2"/>
                          </a:solidFill>
                          <a:latin typeface="Work Sans"/>
                          <a:ea typeface="Work Sans"/>
                          <a:cs typeface="Work Sans"/>
                          <a:sym typeface="Work Sans"/>
                        </a:rPr>
                        <a:t>Write your notes here</a:t>
                      </a:r>
                      <a:endParaRPr>
                        <a:solidFill>
                          <a:schemeClr val="dk2"/>
                        </a:solidFill>
                        <a:latin typeface="Work Sans"/>
                        <a:ea typeface="Work Sans"/>
                        <a:cs typeface="Work Sans"/>
                        <a:sym typeface="Work Sans"/>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0">
                <a:tc>
                  <a:txBody>
                    <a:bodyPr/>
                    <a:lstStyle/>
                    <a:p>
                      <a:pPr marL="0" lvl="0" indent="0" algn="ctr" rtl="0">
                        <a:spcBef>
                          <a:spcPts val="0"/>
                        </a:spcBef>
                        <a:spcAft>
                          <a:spcPts val="0"/>
                        </a:spcAft>
                        <a:buNone/>
                      </a:pPr>
                      <a:r>
                        <a:rPr lang="en">
                          <a:solidFill>
                            <a:schemeClr val="dk2"/>
                          </a:solidFill>
                          <a:latin typeface="Work Sans"/>
                          <a:ea typeface="Work Sans"/>
                          <a:cs typeface="Work Sans"/>
                          <a:sym typeface="Work Sans"/>
                        </a:rPr>
                        <a:t>Write your notes here</a:t>
                      </a:r>
                      <a:endParaRPr>
                        <a:solidFill>
                          <a:schemeClr val="dk2"/>
                        </a:solidFill>
                        <a:latin typeface="Work Sans"/>
                        <a:ea typeface="Work Sans"/>
                        <a:cs typeface="Work Sans"/>
                        <a:sym typeface="Work Sans"/>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0">
                <a:tc>
                  <a:txBody>
                    <a:bodyPr/>
                    <a:lstStyle/>
                    <a:p>
                      <a:pPr marL="0" lvl="0" indent="0" algn="ctr" rtl="0">
                        <a:spcBef>
                          <a:spcPts val="0"/>
                        </a:spcBef>
                        <a:spcAft>
                          <a:spcPts val="0"/>
                        </a:spcAft>
                        <a:buNone/>
                      </a:pPr>
                      <a:r>
                        <a:rPr lang="en">
                          <a:solidFill>
                            <a:schemeClr val="dk2"/>
                          </a:solidFill>
                          <a:latin typeface="Work Sans"/>
                          <a:ea typeface="Work Sans"/>
                          <a:cs typeface="Work Sans"/>
                          <a:sym typeface="Work Sans"/>
                        </a:rPr>
                        <a:t>Write your notes here</a:t>
                      </a:r>
                      <a:endParaRPr>
                        <a:solidFill>
                          <a:schemeClr val="dk2"/>
                        </a:solidFill>
                        <a:latin typeface="Work Sans"/>
                        <a:ea typeface="Work Sans"/>
                        <a:cs typeface="Work Sans"/>
                        <a:sym typeface="Work Sans"/>
                      </a:endParaRPr>
                    </a:p>
                  </a:txBody>
                  <a:tcPr marL="91425" marR="91425" marT="91425" marB="91425">
                    <a:lnL w="9525" cap="flat" cmpd="sng">
                      <a:solidFill>
                        <a:schemeClr val="dk2">
                          <a:alpha val="0"/>
                        </a:schemeClr>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2715" name="Google Shape;2715;p108"/>
          <p:cNvSpPr txBox="1"/>
          <p:nvPr/>
        </p:nvSpPr>
        <p:spPr>
          <a:xfrm>
            <a:off x="1248775" y="1819675"/>
            <a:ext cx="3192000" cy="753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200" b="1">
                <a:solidFill>
                  <a:schemeClr val="accent1"/>
                </a:solidFill>
                <a:latin typeface="Inknut Antiqua"/>
                <a:ea typeface="Inknut Antiqua"/>
                <a:cs typeface="Inknut Antiqua"/>
                <a:sym typeface="Inknut Antiqua"/>
              </a:rPr>
              <a:t>You can use these study notes</a:t>
            </a:r>
            <a:endParaRPr sz="2200" b="1">
              <a:solidFill>
                <a:schemeClr val="accent1"/>
              </a:solidFill>
              <a:latin typeface="Inknut Antiqua"/>
              <a:ea typeface="Inknut Antiqua"/>
              <a:cs typeface="Inknut Antiqua"/>
              <a:sym typeface="Inknut Antiqua"/>
            </a:endParaRPr>
          </a:p>
        </p:txBody>
      </p:sp>
      <p:sp>
        <p:nvSpPr>
          <p:cNvPr id="2716" name="Google Shape;2716;p108"/>
          <p:cNvSpPr txBox="1"/>
          <p:nvPr/>
        </p:nvSpPr>
        <p:spPr>
          <a:xfrm>
            <a:off x="1248875" y="2654575"/>
            <a:ext cx="2918100" cy="1037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Venus has a beautiful name and is the second planet from the Sun. It’s hot and has a poisonous atmosphere</a:t>
            </a:r>
            <a:endParaRPr>
              <a:solidFill>
                <a:schemeClr val="accent1"/>
              </a:solidFill>
              <a:latin typeface="Work Sans"/>
              <a:ea typeface="Work Sans"/>
              <a:cs typeface="Work Sans"/>
              <a:sym typeface="Work Sans"/>
            </a:endParaRPr>
          </a:p>
        </p:txBody>
      </p:sp>
      <p:pic>
        <p:nvPicPr>
          <p:cNvPr id="2717" name="Google Shape;2717;p108"/>
          <p:cNvPicPr preferRelativeResize="0"/>
          <p:nvPr/>
        </p:nvPicPr>
        <p:blipFill>
          <a:blip r:embed="rId3">
            <a:alphaModFix amt="41000"/>
          </a:blip>
          <a:stretch>
            <a:fillRect/>
          </a:stretch>
        </p:blipFill>
        <p:spPr>
          <a:xfrm rot="685596">
            <a:off x="-2165553" y="3523302"/>
            <a:ext cx="6266355" cy="4059023"/>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10"/>
        <p:cNvGrpSpPr/>
        <p:nvPr/>
      </p:nvGrpSpPr>
      <p:grpSpPr>
        <a:xfrm>
          <a:off x="0" y="0"/>
          <a:ext cx="0" cy="0"/>
          <a:chOff x="0" y="0"/>
          <a:chExt cx="0" cy="0"/>
        </a:xfrm>
      </p:grpSpPr>
      <p:sp>
        <p:nvSpPr>
          <p:cNvPr id="811" name="Google Shape;811;p64"/>
          <p:cNvSpPr txBox="1">
            <a:spLocks noGrp="1"/>
          </p:cNvSpPr>
          <p:nvPr>
            <p:ph type="title"/>
          </p:nvPr>
        </p:nvSpPr>
        <p:spPr>
          <a:xfrm>
            <a:off x="720000" y="2302100"/>
            <a:ext cx="3739200" cy="129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geography</a:t>
            </a:r>
            <a:endParaRPr/>
          </a:p>
        </p:txBody>
      </p:sp>
      <p:sp>
        <p:nvSpPr>
          <p:cNvPr id="812" name="Google Shape;812;p64"/>
          <p:cNvSpPr txBox="1">
            <a:spLocks noGrp="1"/>
          </p:cNvSpPr>
          <p:nvPr>
            <p:ph type="title" idx="2"/>
          </p:nvPr>
        </p:nvSpPr>
        <p:spPr>
          <a:xfrm>
            <a:off x="720000" y="1164975"/>
            <a:ext cx="1276800" cy="7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813" name="Google Shape;813;p64"/>
          <p:cNvSpPr txBox="1">
            <a:spLocks noGrp="1"/>
          </p:cNvSpPr>
          <p:nvPr>
            <p:ph type="subTitle" idx="1"/>
          </p:nvPr>
        </p:nvSpPr>
        <p:spPr>
          <a:xfrm>
            <a:off x="720000" y="3679125"/>
            <a:ext cx="3081000" cy="713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enter a subtitle here if you need it</a:t>
            </a:r>
            <a:endParaRPr/>
          </a:p>
        </p:txBody>
      </p:sp>
      <p:cxnSp>
        <p:nvCxnSpPr>
          <p:cNvPr id="814" name="Google Shape;814;p64"/>
          <p:cNvCxnSpPr/>
          <p:nvPr/>
        </p:nvCxnSpPr>
        <p:spPr>
          <a:xfrm>
            <a:off x="886250" y="2134753"/>
            <a:ext cx="1364700" cy="0"/>
          </a:xfrm>
          <a:prstGeom prst="straightConnector1">
            <a:avLst/>
          </a:prstGeom>
          <a:noFill/>
          <a:ln w="9525" cap="flat" cmpd="sng">
            <a:solidFill>
              <a:schemeClr val="dk1"/>
            </a:solidFill>
            <a:prstDash val="solid"/>
            <a:round/>
            <a:headEnd type="none" w="med" len="med"/>
            <a:tailEnd type="none" w="med" len="med"/>
          </a:ln>
        </p:spPr>
      </p:cxnSp>
      <p:grpSp>
        <p:nvGrpSpPr>
          <p:cNvPr id="815" name="Google Shape;815;p64"/>
          <p:cNvGrpSpPr/>
          <p:nvPr/>
        </p:nvGrpSpPr>
        <p:grpSpPr>
          <a:xfrm>
            <a:off x="4712859" y="2535991"/>
            <a:ext cx="2287695" cy="2289334"/>
            <a:chOff x="1192500" y="238125"/>
            <a:chExt cx="5235000" cy="5238750"/>
          </a:xfrm>
        </p:grpSpPr>
        <p:sp>
          <p:nvSpPr>
            <p:cNvPr id="816" name="Google Shape;816;p64"/>
            <p:cNvSpPr/>
            <p:nvPr/>
          </p:nvSpPr>
          <p:spPr>
            <a:xfrm>
              <a:off x="4141150" y="2266250"/>
              <a:ext cx="123500" cy="123525"/>
            </a:xfrm>
            <a:custGeom>
              <a:avLst/>
              <a:gdLst/>
              <a:ahLst/>
              <a:cxnLst/>
              <a:rect l="l" t="t" r="r" b="b"/>
              <a:pathLst>
                <a:path w="4940" h="4941" extrusionOk="0">
                  <a:moveTo>
                    <a:pt x="1" y="1"/>
                  </a:moveTo>
                  <a:lnTo>
                    <a:pt x="1" y="150"/>
                  </a:lnTo>
                  <a:lnTo>
                    <a:pt x="1048" y="1348"/>
                  </a:lnTo>
                  <a:lnTo>
                    <a:pt x="2246" y="2545"/>
                  </a:lnTo>
                  <a:lnTo>
                    <a:pt x="4790" y="4940"/>
                  </a:lnTo>
                  <a:lnTo>
                    <a:pt x="4940" y="4940"/>
                  </a:lnTo>
                  <a:lnTo>
                    <a:pt x="4940" y="4791"/>
                  </a:lnTo>
                  <a:lnTo>
                    <a:pt x="2545" y="23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4"/>
            <p:cNvSpPr/>
            <p:nvPr/>
          </p:nvSpPr>
          <p:spPr>
            <a:xfrm>
              <a:off x="4189800" y="2221350"/>
              <a:ext cx="123500" cy="131000"/>
            </a:xfrm>
            <a:custGeom>
              <a:avLst/>
              <a:gdLst/>
              <a:ahLst/>
              <a:cxnLst/>
              <a:rect l="l" t="t" r="r" b="b"/>
              <a:pathLst>
                <a:path w="4940" h="5240" extrusionOk="0">
                  <a:moveTo>
                    <a:pt x="150" y="1"/>
                  </a:moveTo>
                  <a:lnTo>
                    <a:pt x="0" y="150"/>
                  </a:lnTo>
                  <a:lnTo>
                    <a:pt x="1048" y="1497"/>
                  </a:lnTo>
                  <a:lnTo>
                    <a:pt x="2246" y="2695"/>
                  </a:lnTo>
                  <a:lnTo>
                    <a:pt x="3443" y="3892"/>
                  </a:lnTo>
                  <a:lnTo>
                    <a:pt x="4790" y="5239"/>
                  </a:lnTo>
                  <a:lnTo>
                    <a:pt x="4940" y="5239"/>
                  </a:lnTo>
                  <a:lnTo>
                    <a:pt x="4940" y="5090"/>
                  </a:lnTo>
                  <a:lnTo>
                    <a:pt x="2545" y="2396"/>
                  </a:lnTo>
                  <a:lnTo>
                    <a:pt x="1347" y="1198"/>
                  </a:lnTo>
                  <a:lnTo>
                    <a:pt x="749" y="5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4"/>
            <p:cNvSpPr/>
            <p:nvPr/>
          </p:nvSpPr>
          <p:spPr>
            <a:xfrm>
              <a:off x="4242175" y="2187675"/>
              <a:ext cx="108550" cy="112275"/>
            </a:xfrm>
            <a:custGeom>
              <a:avLst/>
              <a:gdLst/>
              <a:ahLst/>
              <a:cxnLst/>
              <a:rect l="l" t="t" r="r" b="b"/>
              <a:pathLst>
                <a:path w="4342" h="4491" extrusionOk="0">
                  <a:moveTo>
                    <a:pt x="1" y="1"/>
                  </a:moveTo>
                  <a:lnTo>
                    <a:pt x="1" y="150"/>
                  </a:lnTo>
                  <a:lnTo>
                    <a:pt x="1947" y="2395"/>
                  </a:lnTo>
                  <a:lnTo>
                    <a:pt x="4042" y="4491"/>
                  </a:lnTo>
                  <a:lnTo>
                    <a:pt x="4342" y="4491"/>
                  </a:lnTo>
                  <a:lnTo>
                    <a:pt x="4342" y="4341"/>
                  </a:lnTo>
                  <a:lnTo>
                    <a:pt x="2246" y="20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4"/>
            <p:cNvSpPr/>
            <p:nvPr/>
          </p:nvSpPr>
          <p:spPr>
            <a:xfrm>
              <a:off x="4290825" y="2154000"/>
              <a:ext cx="131000" cy="131000"/>
            </a:xfrm>
            <a:custGeom>
              <a:avLst/>
              <a:gdLst/>
              <a:ahLst/>
              <a:cxnLst/>
              <a:rect l="l" t="t" r="r" b="b"/>
              <a:pathLst>
                <a:path w="5240" h="5240" extrusionOk="0">
                  <a:moveTo>
                    <a:pt x="1" y="0"/>
                  </a:moveTo>
                  <a:lnTo>
                    <a:pt x="1" y="150"/>
                  </a:lnTo>
                  <a:lnTo>
                    <a:pt x="1198" y="1348"/>
                  </a:lnTo>
                  <a:lnTo>
                    <a:pt x="2396" y="2695"/>
                  </a:lnTo>
                  <a:lnTo>
                    <a:pt x="3743" y="4042"/>
                  </a:lnTo>
                  <a:lnTo>
                    <a:pt x="5090" y="5239"/>
                  </a:lnTo>
                  <a:lnTo>
                    <a:pt x="5239" y="5239"/>
                  </a:lnTo>
                  <a:lnTo>
                    <a:pt x="5239" y="5090"/>
                  </a:lnTo>
                  <a:lnTo>
                    <a:pt x="4042" y="3742"/>
                  </a:lnTo>
                  <a:lnTo>
                    <a:pt x="2695" y="2395"/>
                  </a:lnTo>
                  <a:lnTo>
                    <a:pt x="149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4"/>
            <p:cNvSpPr/>
            <p:nvPr/>
          </p:nvSpPr>
          <p:spPr>
            <a:xfrm>
              <a:off x="4339475" y="2112825"/>
              <a:ext cx="104800" cy="104800"/>
            </a:xfrm>
            <a:custGeom>
              <a:avLst/>
              <a:gdLst/>
              <a:ahLst/>
              <a:cxnLst/>
              <a:rect l="l" t="t" r="r" b="b"/>
              <a:pathLst>
                <a:path w="4192" h="4192" extrusionOk="0">
                  <a:moveTo>
                    <a:pt x="0" y="1"/>
                  </a:moveTo>
                  <a:lnTo>
                    <a:pt x="0" y="151"/>
                  </a:lnTo>
                  <a:lnTo>
                    <a:pt x="899" y="1198"/>
                  </a:lnTo>
                  <a:lnTo>
                    <a:pt x="1946" y="2246"/>
                  </a:lnTo>
                  <a:lnTo>
                    <a:pt x="4042" y="4192"/>
                  </a:lnTo>
                  <a:lnTo>
                    <a:pt x="4191" y="4192"/>
                  </a:lnTo>
                  <a:lnTo>
                    <a:pt x="4191" y="4042"/>
                  </a:lnTo>
                  <a:lnTo>
                    <a:pt x="2246" y="1947"/>
                  </a:lnTo>
                  <a:lnTo>
                    <a:pt x="1198" y="10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4"/>
            <p:cNvSpPr/>
            <p:nvPr/>
          </p:nvSpPr>
          <p:spPr>
            <a:xfrm>
              <a:off x="4436775" y="2041750"/>
              <a:ext cx="89825" cy="86075"/>
            </a:xfrm>
            <a:custGeom>
              <a:avLst/>
              <a:gdLst/>
              <a:ahLst/>
              <a:cxnLst/>
              <a:rect l="l" t="t" r="r" b="b"/>
              <a:pathLst>
                <a:path w="3593" h="3443" extrusionOk="0">
                  <a:moveTo>
                    <a:pt x="0" y="0"/>
                  </a:moveTo>
                  <a:lnTo>
                    <a:pt x="1647" y="1796"/>
                  </a:lnTo>
                  <a:lnTo>
                    <a:pt x="3443" y="3443"/>
                  </a:lnTo>
                  <a:lnTo>
                    <a:pt x="3592" y="3443"/>
                  </a:lnTo>
                  <a:lnTo>
                    <a:pt x="3592" y="3293"/>
                  </a:lnTo>
                  <a:lnTo>
                    <a:pt x="2844" y="2395"/>
                  </a:lnTo>
                  <a:lnTo>
                    <a:pt x="1946"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4"/>
            <p:cNvSpPr/>
            <p:nvPr/>
          </p:nvSpPr>
          <p:spPr>
            <a:xfrm>
              <a:off x="4388125" y="2079150"/>
              <a:ext cx="93575" cy="89850"/>
            </a:xfrm>
            <a:custGeom>
              <a:avLst/>
              <a:gdLst/>
              <a:ahLst/>
              <a:cxnLst/>
              <a:rect l="l" t="t" r="r" b="b"/>
              <a:pathLst>
                <a:path w="3743" h="3594" extrusionOk="0">
                  <a:moveTo>
                    <a:pt x="0" y="1"/>
                  </a:moveTo>
                  <a:lnTo>
                    <a:pt x="1647" y="1947"/>
                  </a:lnTo>
                  <a:lnTo>
                    <a:pt x="3443" y="3593"/>
                  </a:lnTo>
                  <a:lnTo>
                    <a:pt x="3742" y="3593"/>
                  </a:lnTo>
                  <a:lnTo>
                    <a:pt x="3742" y="3443"/>
                  </a:lnTo>
                  <a:lnTo>
                    <a:pt x="1946" y="16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4"/>
            <p:cNvSpPr/>
            <p:nvPr/>
          </p:nvSpPr>
          <p:spPr>
            <a:xfrm>
              <a:off x="4485400" y="2000575"/>
              <a:ext cx="82350" cy="78600"/>
            </a:xfrm>
            <a:custGeom>
              <a:avLst/>
              <a:gdLst/>
              <a:ahLst/>
              <a:cxnLst/>
              <a:rect l="l" t="t" r="r" b="b"/>
              <a:pathLst>
                <a:path w="3294" h="3144" extrusionOk="0">
                  <a:moveTo>
                    <a:pt x="1" y="1"/>
                  </a:moveTo>
                  <a:lnTo>
                    <a:pt x="1" y="150"/>
                  </a:lnTo>
                  <a:lnTo>
                    <a:pt x="1498" y="1797"/>
                  </a:lnTo>
                  <a:lnTo>
                    <a:pt x="2246" y="2545"/>
                  </a:lnTo>
                  <a:lnTo>
                    <a:pt x="3144" y="3144"/>
                  </a:lnTo>
                  <a:lnTo>
                    <a:pt x="3294" y="3144"/>
                  </a:lnTo>
                  <a:lnTo>
                    <a:pt x="3294" y="2994"/>
                  </a:lnTo>
                  <a:lnTo>
                    <a:pt x="2545" y="2246"/>
                  </a:lnTo>
                  <a:lnTo>
                    <a:pt x="1797" y="1497"/>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4"/>
            <p:cNvSpPr/>
            <p:nvPr/>
          </p:nvSpPr>
          <p:spPr>
            <a:xfrm>
              <a:off x="4537800" y="1966900"/>
              <a:ext cx="71125" cy="67375"/>
            </a:xfrm>
            <a:custGeom>
              <a:avLst/>
              <a:gdLst/>
              <a:ahLst/>
              <a:cxnLst/>
              <a:rect l="l" t="t" r="r" b="b"/>
              <a:pathLst>
                <a:path w="2845" h="2695" extrusionOk="0">
                  <a:moveTo>
                    <a:pt x="0" y="1"/>
                  </a:moveTo>
                  <a:lnTo>
                    <a:pt x="0" y="150"/>
                  </a:lnTo>
                  <a:lnTo>
                    <a:pt x="1198" y="1497"/>
                  </a:lnTo>
                  <a:lnTo>
                    <a:pt x="2695" y="2695"/>
                  </a:lnTo>
                  <a:lnTo>
                    <a:pt x="2844" y="2695"/>
                  </a:lnTo>
                  <a:lnTo>
                    <a:pt x="2844" y="2545"/>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4"/>
            <p:cNvSpPr/>
            <p:nvPr/>
          </p:nvSpPr>
          <p:spPr>
            <a:xfrm>
              <a:off x="4586450" y="1925750"/>
              <a:ext cx="74850" cy="74850"/>
            </a:xfrm>
            <a:custGeom>
              <a:avLst/>
              <a:gdLst/>
              <a:ahLst/>
              <a:cxnLst/>
              <a:rect l="l" t="t" r="r" b="b"/>
              <a:pathLst>
                <a:path w="2994" h="2994" extrusionOk="0">
                  <a:moveTo>
                    <a:pt x="0" y="0"/>
                  </a:moveTo>
                  <a:lnTo>
                    <a:pt x="0" y="150"/>
                  </a:lnTo>
                  <a:lnTo>
                    <a:pt x="1347" y="1796"/>
                  </a:lnTo>
                  <a:lnTo>
                    <a:pt x="2096" y="2395"/>
                  </a:lnTo>
                  <a:lnTo>
                    <a:pt x="2994" y="2994"/>
                  </a:lnTo>
                  <a:lnTo>
                    <a:pt x="2994" y="2994"/>
                  </a:lnTo>
                  <a:lnTo>
                    <a:pt x="2395" y="2096"/>
                  </a:lnTo>
                  <a:lnTo>
                    <a:pt x="1647"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4"/>
            <p:cNvSpPr/>
            <p:nvPr/>
          </p:nvSpPr>
          <p:spPr>
            <a:xfrm>
              <a:off x="4635100" y="1888325"/>
              <a:ext cx="74850" cy="71125"/>
            </a:xfrm>
            <a:custGeom>
              <a:avLst/>
              <a:gdLst/>
              <a:ahLst/>
              <a:cxnLst/>
              <a:rect l="l" t="t" r="r" b="b"/>
              <a:pathLst>
                <a:path w="2994" h="2845" extrusionOk="0">
                  <a:moveTo>
                    <a:pt x="150" y="0"/>
                  </a:moveTo>
                  <a:lnTo>
                    <a:pt x="150" y="150"/>
                  </a:lnTo>
                  <a:lnTo>
                    <a:pt x="0" y="150"/>
                  </a:lnTo>
                  <a:lnTo>
                    <a:pt x="1347" y="1647"/>
                  </a:lnTo>
                  <a:lnTo>
                    <a:pt x="2096" y="2245"/>
                  </a:lnTo>
                  <a:lnTo>
                    <a:pt x="2844" y="2844"/>
                  </a:lnTo>
                  <a:lnTo>
                    <a:pt x="2994" y="2844"/>
                  </a:lnTo>
                  <a:lnTo>
                    <a:pt x="2395" y="1946"/>
                  </a:lnTo>
                  <a:lnTo>
                    <a:pt x="1647" y="13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4"/>
            <p:cNvSpPr/>
            <p:nvPr/>
          </p:nvSpPr>
          <p:spPr>
            <a:xfrm>
              <a:off x="4683725" y="1847150"/>
              <a:ext cx="71125" cy="71125"/>
            </a:xfrm>
            <a:custGeom>
              <a:avLst/>
              <a:gdLst/>
              <a:ahLst/>
              <a:cxnLst/>
              <a:rect l="l" t="t" r="r" b="b"/>
              <a:pathLst>
                <a:path w="2845" h="2845" extrusionOk="0">
                  <a:moveTo>
                    <a:pt x="1" y="1"/>
                  </a:moveTo>
                  <a:lnTo>
                    <a:pt x="1" y="150"/>
                  </a:lnTo>
                  <a:lnTo>
                    <a:pt x="1348" y="1647"/>
                  </a:lnTo>
                  <a:lnTo>
                    <a:pt x="1947" y="2246"/>
                  </a:lnTo>
                  <a:lnTo>
                    <a:pt x="2695" y="2845"/>
                  </a:lnTo>
                  <a:lnTo>
                    <a:pt x="2845" y="2845"/>
                  </a:lnTo>
                  <a:lnTo>
                    <a:pt x="2845" y="2695"/>
                  </a:lnTo>
                  <a:lnTo>
                    <a:pt x="2246" y="1947"/>
                  </a:lnTo>
                  <a:lnTo>
                    <a:pt x="1647" y="1348"/>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4"/>
            <p:cNvSpPr/>
            <p:nvPr/>
          </p:nvSpPr>
          <p:spPr>
            <a:xfrm>
              <a:off x="4736125" y="1813475"/>
              <a:ext cx="71125" cy="71125"/>
            </a:xfrm>
            <a:custGeom>
              <a:avLst/>
              <a:gdLst/>
              <a:ahLst/>
              <a:cxnLst/>
              <a:rect l="l" t="t" r="r" b="b"/>
              <a:pathLst>
                <a:path w="2845" h="2845" extrusionOk="0">
                  <a:moveTo>
                    <a:pt x="0" y="1"/>
                  </a:moveTo>
                  <a:lnTo>
                    <a:pt x="1348" y="1497"/>
                  </a:lnTo>
                  <a:lnTo>
                    <a:pt x="1946" y="2246"/>
                  </a:lnTo>
                  <a:lnTo>
                    <a:pt x="2695" y="2845"/>
                  </a:lnTo>
                  <a:lnTo>
                    <a:pt x="2844" y="2845"/>
                  </a:lnTo>
                  <a:lnTo>
                    <a:pt x="2844" y="2695"/>
                  </a:lnTo>
                  <a:lnTo>
                    <a:pt x="2246" y="1947"/>
                  </a:lnTo>
                  <a:lnTo>
                    <a:pt x="1647" y="134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4"/>
            <p:cNvSpPr/>
            <p:nvPr/>
          </p:nvSpPr>
          <p:spPr>
            <a:xfrm>
              <a:off x="4784775" y="1776050"/>
              <a:ext cx="56150" cy="56175"/>
            </a:xfrm>
            <a:custGeom>
              <a:avLst/>
              <a:gdLst/>
              <a:ahLst/>
              <a:cxnLst/>
              <a:rect l="l" t="t" r="r" b="b"/>
              <a:pathLst>
                <a:path w="2246" h="2247" extrusionOk="0">
                  <a:moveTo>
                    <a:pt x="0" y="1"/>
                  </a:moveTo>
                  <a:lnTo>
                    <a:pt x="898" y="1198"/>
                  </a:lnTo>
                  <a:lnTo>
                    <a:pt x="1497" y="1797"/>
                  </a:lnTo>
                  <a:lnTo>
                    <a:pt x="2096" y="2246"/>
                  </a:lnTo>
                  <a:lnTo>
                    <a:pt x="2245" y="2246"/>
                  </a:lnTo>
                  <a:lnTo>
                    <a:pt x="2245" y="2096"/>
                  </a:lnTo>
                  <a:lnTo>
                    <a:pt x="1796" y="1498"/>
                  </a:lnTo>
                  <a:lnTo>
                    <a:pt x="1198" y="8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4"/>
            <p:cNvSpPr/>
            <p:nvPr/>
          </p:nvSpPr>
          <p:spPr>
            <a:xfrm>
              <a:off x="4833425" y="1738650"/>
              <a:ext cx="41175" cy="41175"/>
            </a:xfrm>
            <a:custGeom>
              <a:avLst/>
              <a:gdLst/>
              <a:ahLst/>
              <a:cxnLst/>
              <a:rect l="l" t="t" r="r" b="b"/>
              <a:pathLst>
                <a:path w="1647" h="1647" extrusionOk="0">
                  <a:moveTo>
                    <a:pt x="0" y="0"/>
                  </a:moveTo>
                  <a:lnTo>
                    <a:pt x="748" y="898"/>
                  </a:lnTo>
                  <a:lnTo>
                    <a:pt x="1497" y="1647"/>
                  </a:lnTo>
                  <a:lnTo>
                    <a:pt x="1646" y="1647"/>
                  </a:lnTo>
                  <a:lnTo>
                    <a:pt x="1646" y="149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4"/>
            <p:cNvSpPr/>
            <p:nvPr/>
          </p:nvSpPr>
          <p:spPr>
            <a:xfrm>
              <a:off x="4882050" y="1697475"/>
              <a:ext cx="33700" cy="33700"/>
            </a:xfrm>
            <a:custGeom>
              <a:avLst/>
              <a:gdLst/>
              <a:ahLst/>
              <a:cxnLst/>
              <a:rect l="l" t="t" r="r" b="b"/>
              <a:pathLst>
                <a:path w="1348" h="1348" extrusionOk="0">
                  <a:moveTo>
                    <a:pt x="1" y="1"/>
                  </a:moveTo>
                  <a:lnTo>
                    <a:pt x="450" y="749"/>
                  </a:lnTo>
                  <a:lnTo>
                    <a:pt x="1198" y="1348"/>
                  </a:lnTo>
                  <a:lnTo>
                    <a:pt x="1348" y="1348"/>
                  </a:lnTo>
                  <a:lnTo>
                    <a:pt x="1348" y="1198"/>
                  </a:lnTo>
                  <a:lnTo>
                    <a:pt x="749" y="45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4"/>
            <p:cNvSpPr/>
            <p:nvPr/>
          </p:nvSpPr>
          <p:spPr>
            <a:xfrm>
              <a:off x="4930700" y="1660050"/>
              <a:ext cx="37450" cy="33700"/>
            </a:xfrm>
            <a:custGeom>
              <a:avLst/>
              <a:gdLst/>
              <a:ahLst/>
              <a:cxnLst/>
              <a:rect l="l" t="t" r="r" b="b"/>
              <a:pathLst>
                <a:path w="1498" h="1348" extrusionOk="0">
                  <a:moveTo>
                    <a:pt x="1" y="1"/>
                  </a:moveTo>
                  <a:lnTo>
                    <a:pt x="1" y="151"/>
                  </a:lnTo>
                  <a:lnTo>
                    <a:pt x="599" y="899"/>
                  </a:lnTo>
                  <a:lnTo>
                    <a:pt x="899" y="1198"/>
                  </a:lnTo>
                  <a:lnTo>
                    <a:pt x="1348" y="1348"/>
                  </a:lnTo>
                  <a:lnTo>
                    <a:pt x="1497" y="1348"/>
                  </a:lnTo>
                  <a:lnTo>
                    <a:pt x="1497" y="1198"/>
                  </a:lnTo>
                  <a:lnTo>
                    <a:pt x="1198" y="899"/>
                  </a:lnTo>
                  <a:lnTo>
                    <a:pt x="899"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4"/>
            <p:cNvSpPr/>
            <p:nvPr/>
          </p:nvSpPr>
          <p:spPr>
            <a:xfrm>
              <a:off x="4979350" y="1618900"/>
              <a:ext cx="29950" cy="29950"/>
            </a:xfrm>
            <a:custGeom>
              <a:avLst/>
              <a:gdLst/>
              <a:ahLst/>
              <a:cxnLst/>
              <a:rect l="l" t="t" r="r" b="b"/>
              <a:pathLst>
                <a:path w="1198" h="1198" extrusionOk="0">
                  <a:moveTo>
                    <a:pt x="0" y="0"/>
                  </a:moveTo>
                  <a:lnTo>
                    <a:pt x="0" y="150"/>
                  </a:lnTo>
                  <a:lnTo>
                    <a:pt x="450" y="749"/>
                  </a:lnTo>
                  <a:lnTo>
                    <a:pt x="1048" y="1198"/>
                  </a:lnTo>
                  <a:lnTo>
                    <a:pt x="1198" y="1198"/>
                  </a:lnTo>
                  <a:lnTo>
                    <a:pt x="1198" y="1048"/>
                  </a:lnTo>
                  <a:lnTo>
                    <a:pt x="599" y="44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4"/>
            <p:cNvSpPr/>
            <p:nvPr/>
          </p:nvSpPr>
          <p:spPr>
            <a:xfrm>
              <a:off x="3228125" y="2386000"/>
              <a:ext cx="123500" cy="127250"/>
            </a:xfrm>
            <a:custGeom>
              <a:avLst/>
              <a:gdLst/>
              <a:ahLst/>
              <a:cxnLst/>
              <a:rect l="l" t="t" r="r" b="b"/>
              <a:pathLst>
                <a:path w="4940" h="5090" extrusionOk="0">
                  <a:moveTo>
                    <a:pt x="4790" y="1"/>
                  </a:moveTo>
                  <a:lnTo>
                    <a:pt x="2395" y="2395"/>
                  </a:lnTo>
                  <a:lnTo>
                    <a:pt x="0" y="4940"/>
                  </a:lnTo>
                  <a:lnTo>
                    <a:pt x="0" y="5090"/>
                  </a:lnTo>
                  <a:lnTo>
                    <a:pt x="150" y="5090"/>
                  </a:lnTo>
                  <a:lnTo>
                    <a:pt x="1347" y="3892"/>
                  </a:lnTo>
                  <a:lnTo>
                    <a:pt x="2545" y="2695"/>
                  </a:lnTo>
                  <a:lnTo>
                    <a:pt x="4939" y="150"/>
                  </a:lnTo>
                  <a:lnTo>
                    <a:pt x="4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4"/>
            <p:cNvSpPr/>
            <p:nvPr/>
          </p:nvSpPr>
          <p:spPr>
            <a:xfrm>
              <a:off x="3183200" y="2337350"/>
              <a:ext cx="131000" cy="123525"/>
            </a:xfrm>
            <a:custGeom>
              <a:avLst/>
              <a:gdLst/>
              <a:ahLst/>
              <a:cxnLst/>
              <a:rect l="l" t="t" r="r" b="b"/>
              <a:pathLst>
                <a:path w="5240" h="4941" extrusionOk="0">
                  <a:moveTo>
                    <a:pt x="5090" y="1"/>
                  </a:moveTo>
                  <a:lnTo>
                    <a:pt x="2396" y="2545"/>
                  </a:lnTo>
                  <a:lnTo>
                    <a:pt x="1198" y="3593"/>
                  </a:lnTo>
                  <a:lnTo>
                    <a:pt x="600" y="4192"/>
                  </a:lnTo>
                  <a:lnTo>
                    <a:pt x="1" y="4940"/>
                  </a:lnTo>
                  <a:lnTo>
                    <a:pt x="151" y="4940"/>
                  </a:lnTo>
                  <a:lnTo>
                    <a:pt x="1498" y="3892"/>
                  </a:lnTo>
                  <a:lnTo>
                    <a:pt x="2695" y="2845"/>
                  </a:lnTo>
                  <a:lnTo>
                    <a:pt x="3893" y="1497"/>
                  </a:lnTo>
                  <a:lnTo>
                    <a:pt x="5240" y="150"/>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4"/>
            <p:cNvSpPr/>
            <p:nvPr/>
          </p:nvSpPr>
          <p:spPr>
            <a:xfrm>
              <a:off x="3149525" y="2303675"/>
              <a:ext cx="112300" cy="108550"/>
            </a:xfrm>
            <a:custGeom>
              <a:avLst/>
              <a:gdLst/>
              <a:ahLst/>
              <a:cxnLst/>
              <a:rect l="l" t="t" r="r" b="b"/>
              <a:pathLst>
                <a:path w="4492" h="4342" extrusionOk="0">
                  <a:moveTo>
                    <a:pt x="4341" y="1"/>
                  </a:moveTo>
                  <a:lnTo>
                    <a:pt x="2096" y="1946"/>
                  </a:lnTo>
                  <a:lnTo>
                    <a:pt x="1" y="4192"/>
                  </a:lnTo>
                  <a:lnTo>
                    <a:pt x="1" y="4341"/>
                  </a:lnTo>
                  <a:lnTo>
                    <a:pt x="150" y="4341"/>
                  </a:lnTo>
                  <a:lnTo>
                    <a:pt x="2396" y="2246"/>
                  </a:lnTo>
                  <a:lnTo>
                    <a:pt x="4491" y="150"/>
                  </a:ln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4"/>
            <p:cNvSpPr/>
            <p:nvPr/>
          </p:nvSpPr>
          <p:spPr>
            <a:xfrm>
              <a:off x="3115850" y="2228850"/>
              <a:ext cx="131000" cy="130975"/>
            </a:xfrm>
            <a:custGeom>
              <a:avLst/>
              <a:gdLst/>
              <a:ahLst/>
              <a:cxnLst/>
              <a:rect l="l" t="t" r="r" b="b"/>
              <a:pathLst>
                <a:path w="5240" h="5239" extrusionOk="0">
                  <a:moveTo>
                    <a:pt x="5090" y="0"/>
                  </a:moveTo>
                  <a:lnTo>
                    <a:pt x="3743" y="1197"/>
                  </a:lnTo>
                  <a:lnTo>
                    <a:pt x="2396" y="2545"/>
                  </a:lnTo>
                  <a:lnTo>
                    <a:pt x="1198" y="3892"/>
                  </a:lnTo>
                  <a:lnTo>
                    <a:pt x="1" y="5089"/>
                  </a:lnTo>
                  <a:lnTo>
                    <a:pt x="1" y="5239"/>
                  </a:lnTo>
                  <a:lnTo>
                    <a:pt x="150" y="5239"/>
                  </a:lnTo>
                  <a:lnTo>
                    <a:pt x="1497" y="4041"/>
                  </a:lnTo>
                  <a:lnTo>
                    <a:pt x="2695" y="2844"/>
                  </a:lnTo>
                  <a:lnTo>
                    <a:pt x="4042" y="1497"/>
                  </a:lnTo>
                  <a:lnTo>
                    <a:pt x="5239" y="150"/>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4"/>
            <p:cNvSpPr/>
            <p:nvPr/>
          </p:nvSpPr>
          <p:spPr>
            <a:xfrm>
              <a:off x="3074700" y="2210125"/>
              <a:ext cx="104800" cy="101050"/>
            </a:xfrm>
            <a:custGeom>
              <a:avLst/>
              <a:gdLst/>
              <a:ahLst/>
              <a:cxnLst/>
              <a:rect l="l" t="t" r="r" b="b"/>
              <a:pathLst>
                <a:path w="4192" h="4042" extrusionOk="0">
                  <a:moveTo>
                    <a:pt x="4042" y="1"/>
                  </a:moveTo>
                  <a:lnTo>
                    <a:pt x="1946" y="1797"/>
                  </a:lnTo>
                  <a:lnTo>
                    <a:pt x="1048" y="2845"/>
                  </a:lnTo>
                  <a:lnTo>
                    <a:pt x="0" y="4042"/>
                  </a:lnTo>
                  <a:lnTo>
                    <a:pt x="150" y="4042"/>
                  </a:lnTo>
                  <a:lnTo>
                    <a:pt x="1198" y="3144"/>
                  </a:lnTo>
                  <a:lnTo>
                    <a:pt x="2245" y="2096"/>
                  </a:lnTo>
                  <a:lnTo>
                    <a:pt x="4191" y="150"/>
                  </a:lnTo>
                  <a:lnTo>
                    <a:pt x="4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4"/>
            <p:cNvSpPr/>
            <p:nvPr/>
          </p:nvSpPr>
          <p:spPr>
            <a:xfrm>
              <a:off x="3003600" y="2127800"/>
              <a:ext cx="86075" cy="86100"/>
            </a:xfrm>
            <a:custGeom>
              <a:avLst/>
              <a:gdLst/>
              <a:ahLst/>
              <a:cxnLst/>
              <a:rect l="l" t="t" r="r" b="b"/>
              <a:pathLst>
                <a:path w="3443" h="3444" extrusionOk="0">
                  <a:moveTo>
                    <a:pt x="3293" y="1"/>
                  </a:moveTo>
                  <a:lnTo>
                    <a:pt x="2395" y="749"/>
                  </a:lnTo>
                  <a:lnTo>
                    <a:pt x="1497" y="1497"/>
                  </a:lnTo>
                  <a:lnTo>
                    <a:pt x="0" y="3294"/>
                  </a:lnTo>
                  <a:lnTo>
                    <a:pt x="0" y="3443"/>
                  </a:lnTo>
                  <a:lnTo>
                    <a:pt x="1796"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4"/>
            <p:cNvSpPr/>
            <p:nvPr/>
          </p:nvSpPr>
          <p:spPr>
            <a:xfrm>
              <a:off x="3041025" y="2172700"/>
              <a:ext cx="89825" cy="89850"/>
            </a:xfrm>
            <a:custGeom>
              <a:avLst/>
              <a:gdLst/>
              <a:ahLst/>
              <a:cxnLst/>
              <a:rect l="l" t="t" r="r" b="b"/>
              <a:pathLst>
                <a:path w="3593" h="3594" extrusionOk="0">
                  <a:moveTo>
                    <a:pt x="3443" y="1"/>
                  </a:moveTo>
                  <a:lnTo>
                    <a:pt x="1647" y="1647"/>
                  </a:lnTo>
                  <a:lnTo>
                    <a:pt x="0" y="3443"/>
                  </a:lnTo>
                  <a:lnTo>
                    <a:pt x="0" y="3593"/>
                  </a:lnTo>
                  <a:lnTo>
                    <a:pt x="1946" y="1947"/>
                  </a:lnTo>
                  <a:lnTo>
                    <a:pt x="3592" y="151"/>
                  </a:lnTo>
                  <a:lnTo>
                    <a:pt x="3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4"/>
            <p:cNvSpPr/>
            <p:nvPr/>
          </p:nvSpPr>
          <p:spPr>
            <a:xfrm>
              <a:off x="2962425" y="2086650"/>
              <a:ext cx="78625" cy="78600"/>
            </a:xfrm>
            <a:custGeom>
              <a:avLst/>
              <a:gdLst/>
              <a:ahLst/>
              <a:cxnLst/>
              <a:rect l="l" t="t" r="r" b="b"/>
              <a:pathLst>
                <a:path w="3145" h="3144" extrusionOk="0">
                  <a:moveTo>
                    <a:pt x="2994" y="0"/>
                  </a:moveTo>
                  <a:lnTo>
                    <a:pt x="2246" y="599"/>
                  </a:lnTo>
                  <a:lnTo>
                    <a:pt x="1049" y="1796"/>
                  </a:lnTo>
                  <a:lnTo>
                    <a:pt x="1" y="2994"/>
                  </a:lnTo>
                  <a:lnTo>
                    <a:pt x="1" y="3143"/>
                  </a:lnTo>
                  <a:lnTo>
                    <a:pt x="151" y="3143"/>
                  </a:lnTo>
                  <a:lnTo>
                    <a:pt x="1797" y="1647"/>
                  </a:lnTo>
                  <a:lnTo>
                    <a:pt x="2545" y="898"/>
                  </a:lnTo>
                  <a:lnTo>
                    <a:pt x="3144" y="150"/>
                  </a:lnTo>
                  <a:lnTo>
                    <a:pt x="31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4"/>
            <p:cNvSpPr/>
            <p:nvPr/>
          </p:nvSpPr>
          <p:spPr>
            <a:xfrm>
              <a:off x="2928750" y="2041750"/>
              <a:ext cx="67375" cy="71100"/>
            </a:xfrm>
            <a:custGeom>
              <a:avLst/>
              <a:gdLst/>
              <a:ahLst/>
              <a:cxnLst/>
              <a:rect l="l" t="t" r="r" b="b"/>
              <a:pathLst>
                <a:path w="2695" h="2844" extrusionOk="0">
                  <a:moveTo>
                    <a:pt x="2545" y="0"/>
                  </a:moveTo>
                  <a:lnTo>
                    <a:pt x="1198" y="1347"/>
                  </a:lnTo>
                  <a:lnTo>
                    <a:pt x="1" y="2694"/>
                  </a:lnTo>
                  <a:lnTo>
                    <a:pt x="1" y="2844"/>
                  </a:lnTo>
                  <a:lnTo>
                    <a:pt x="150" y="2844"/>
                  </a:lnTo>
                  <a:lnTo>
                    <a:pt x="1498" y="1647"/>
                  </a:lnTo>
                  <a:lnTo>
                    <a:pt x="2695" y="150"/>
                  </a:lnTo>
                  <a:lnTo>
                    <a:pt x="2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4"/>
            <p:cNvSpPr/>
            <p:nvPr/>
          </p:nvSpPr>
          <p:spPr>
            <a:xfrm>
              <a:off x="2887600" y="1989350"/>
              <a:ext cx="74850" cy="74875"/>
            </a:xfrm>
            <a:custGeom>
              <a:avLst/>
              <a:gdLst/>
              <a:ahLst/>
              <a:cxnLst/>
              <a:rect l="l" t="t" r="r" b="b"/>
              <a:pathLst>
                <a:path w="2994" h="2995" extrusionOk="0">
                  <a:moveTo>
                    <a:pt x="2994" y="1"/>
                  </a:moveTo>
                  <a:lnTo>
                    <a:pt x="2096" y="599"/>
                  </a:lnTo>
                  <a:lnTo>
                    <a:pt x="1497" y="1348"/>
                  </a:lnTo>
                  <a:lnTo>
                    <a:pt x="0" y="2994"/>
                  </a:lnTo>
                  <a:lnTo>
                    <a:pt x="150" y="2994"/>
                  </a:lnTo>
                  <a:lnTo>
                    <a:pt x="1796" y="1647"/>
                  </a:lnTo>
                  <a:lnTo>
                    <a:pt x="2395" y="899"/>
                  </a:lnTo>
                  <a:lnTo>
                    <a:pt x="2994" y="150"/>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4"/>
            <p:cNvSpPr/>
            <p:nvPr/>
          </p:nvSpPr>
          <p:spPr>
            <a:xfrm>
              <a:off x="2853925" y="1944450"/>
              <a:ext cx="67375" cy="71125"/>
            </a:xfrm>
            <a:custGeom>
              <a:avLst/>
              <a:gdLst/>
              <a:ahLst/>
              <a:cxnLst/>
              <a:rect l="l" t="t" r="r" b="b"/>
              <a:pathLst>
                <a:path w="2695" h="2845" extrusionOk="0">
                  <a:moveTo>
                    <a:pt x="2694" y="0"/>
                  </a:moveTo>
                  <a:lnTo>
                    <a:pt x="1946" y="599"/>
                  </a:lnTo>
                  <a:lnTo>
                    <a:pt x="1198" y="1198"/>
                  </a:lnTo>
                  <a:lnTo>
                    <a:pt x="0" y="2695"/>
                  </a:lnTo>
                  <a:lnTo>
                    <a:pt x="0" y="2844"/>
                  </a:lnTo>
                  <a:lnTo>
                    <a:pt x="1497" y="1497"/>
                  </a:lnTo>
                  <a:lnTo>
                    <a:pt x="2245" y="749"/>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4"/>
            <p:cNvSpPr/>
            <p:nvPr/>
          </p:nvSpPr>
          <p:spPr>
            <a:xfrm>
              <a:off x="2809025" y="1899550"/>
              <a:ext cx="71100" cy="71125"/>
            </a:xfrm>
            <a:custGeom>
              <a:avLst/>
              <a:gdLst/>
              <a:ahLst/>
              <a:cxnLst/>
              <a:rect l="l" t="t" r="r" b="b"/>
              <a:pathLst>
                <a:path w="2844" h="2845" extrusionOk="0">
                  <a:moveTo>
                    <a:pt x="2694" y="0"/>
                  </a:moveTo>
                  <a:lnTo>
                    <a:pt x="1946" y="449"/>
                  </a:lnTo>
                  <a:lnTo>
                    <a:pt x="1347" y="1198"/>
                  </a:lnTo>
                  <a:lnTo>
                    <a:pt x="0" y="2695"/>
                  </a:lnTo>
                  <a:lnTo>
                    <a:pt x="0" y="2844"/>
                  </a:lnTo>
                  <a:lnTo>
                    <a:pt x="150" y="2844"/>
                  </a:lnTo>
                  <a:lnTo>
                    <a:pt x="1647" y="1497"/>
                  </a:lnTo>
                  <a:lnTo>
                    <a:pt x="2245" y="749"/>
                  </a:lnTo>
                  <a:lnTo>
                    <a:pt x="2844" y="150"/>
                  </a:lnTo>
                  <a:lnTo>
                    <a:pt x="2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4"/>
            <p:cNvSpPr/>
            <p:nvPr/>
          </p:nvSpPr>
          <p:spPr>
            <a:xfrm>
              <a:off x="2775325" y="1847150"/>
              <a:ext cx="71125" cy="67375"/>
            </a:xfrm>
            <a:custGeom>
              <a:avLst/>
              <a:gdLst/>
              <a:ahLst/>
              <a:cxnLst/>
              <a:rect l="l" t="t" r="r" b="b"/>
              <a:pathLst>
                <a:path w="2845" h="2695" extrusionOk="0">
                  <a:moveTo>
                    <a:pt x="2695" y="1"/>
                  </a:moveTo>
                  <a:lnTo>
                    <a:pt x="1947" y="450"/>
                  </a:lnTo>
                  <a:lnTo>
                    <a:pt x="1348" y="1198"/>
                  </a:lnTo>
                  <a:lnTo>
                    <a:pt x="1" y="2695"/>
                  </a:lnTo>
                  <a:lnTo>
                    <a:pt x="151" y="2695"/>
                  </a:lnTo>
                  <a:lnTo>
                    <a:pt x="1647" y="1498"/>
                  </a:lnTo>
                  <a:lnTo>
                    <a:pt x="2246" y="749"/>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4"/>
            <p:cNvSpPr/>
            <p:nvPr/>
          </p:nvSpPr>
          <p:spPr>
            <a:xfrm>
              <a:off x="2737925" y="1809750"/>
              <a:ext cx="56150" cy="56150"/>
            </a:xfrm>
            <a:custGeom>
              <a:avLst/>
              <a:gdLst/>
              <a:ahLst/>
              <a:cxnLst/>
              <a:rect l="l" t="t" r="r" b="b"/>
              <a:pathLst>
                <a:path w="2246" h="2246" extrusionOk="0">
                  <a:moveTo>
                    <a:pt x="2096" y="0"/>
                  </a:moveTo>
                  <a:lnTo>
                    <a:pt x="1497" y="449"/>
                  </a:lnTo>
                  <a:lnTo>
                    <a:pt x="898" y="1048"/>
                  </a:lnTo>
                  <a:lnTo>
                    <a:pt x="0" y="2245"/>
                  </a:lnTo>
                  <a:lnTo>
                    <a:pt x="1198" y="1347"/>
                  </a:lnTo>
                  <a:lnTo>
                    <a:pt x="1796" y="748"/>
                  </a:lnTo>
                  <a:lnTo>
                    <a:pt x="2245" y="150"/>
                  </a:lnTo>
                  <a:lnTo>
                    <a:pt x="2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4"/>
            <p:cNvSpPr/>
            <p:nvPr/>
          </p:nvSpPr>
          <p:spPr>
            <a:xfrm>
              <a:off x="2700500" y="1776050"/>
              <a:ext cx="41175" cy="41200"/>
            </a:xfrm>
            <a:custGeom>
              <a:avLst/>
              <a:gdLst/>
              <a:ahLst/>
              <a:cxnLst/>
              <a:rect l="l" t="t" r="r" b="b"/>
              <a:pathLst>
                <a:path w="1647" h="1648" extrusionOk="0">
                  <a:moveTo>
                    <a:pt x="1497" y="1"/>
                  </a:moveTo>
                  <a:lnTo>
                    <a:pt x="599" y="749"/>
                  </a:lnTo>
                  <a:lnTo>
                    <a:pt x="0" y="1647"/>
                  </a:lnTo>
                  <a:lnTo>
                    <a:pt x="0" y="1647"/>
                  </a:lnTo>
                  <a:lnTo>
                    <a:pt x="898" y="1049"/>
                  </a:lnTo>
                  <a:lnTo>
                    <a:pt x="1647" y="151"/>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64"/>
            <p:cNvSpPr/>
            <p:nvPr/>
          </p:nvSpPr>
          <p:spPr>
            <a:xfrm>
              <a:off x="2659325" y="1734900"/>
              <a:ext cx="33725" cy="37450"/>
            </a:xfrm>
            <a:custGeom>
              <a:avLst/>
              <a:gdLst/>
              <a:ahLst/>
              <a:cxnLst/>
              <a:rect l="l" t="t" r="r" b="b"/>
              <a:pathLst>
                <a:path w="1349" h="1498" extrusionOk="0">
                  <a:moveTo>
                    <a:pt x="1198" y="0"/>
                  </a:moveTo>
                  <a:lnTo>
                    <a:pt x="450" y="599"/>
                  </a:lnTo>
                  <a:lnTo>
                    <a:pt x="1" y="1348"/>
                  </a:lnTo>
                  <a:lnTo>
                    <a:pt x="1" y="1497"/>
                  </a:lnTo>
                  <a:lnTo>
                    <a:pt x="151" y="1497"/>
                  </a:lnTo>
                  <a:lnTo>
                    <a:pt x="749" y="899"/>
                  </a:lnTo>
                  <a:lnTo>
                    <a:pt x="134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4"/>
            <p:cNvSpPr/>
            <p:nvPr/>
          </p:nvSpPr>
          <p:spPr>
            <a:xfrm>
              <a:off x="2621925" y="1686250"/>
              <a:ext cx="37425" cy="33700"/>
            </a:xfrm>
            <a:custGeom>
              <a:avLst/>
              <a:gdLst/>
              <a:ahLst/>
              <a:cxnLst/>
              <a:rect l="l" t="t" r="r" b="b"/>
              <a:pathLst>
                <a:path w="1497" h="1348" extrusionOk="0">
                  <a:moveTo>
                    <a:pt x="1347" y="1"/>
                  </a:moveTo>
                  <a:lnTo>
                    <a:pt x="898" y="150"/>
                  </a:lnTo>
                  <a:lnTo>
                    <a:pt x="599" y="450"/>
                  </a:lnTo>
                  <a:lnTo>
                    <a:pt x="0" y="1198"/>
                  </a:lnTo>
                  <a:lnTo>
                    <a:pt x="0" y="1348"/>
                  </a:lnTo>
                  <a:lnTo>
                    <a:pt x="150" y="1348"/>
                  </a:lnTo>
                  <a:lnTo>
                    <a:pt x="898" y="749"/>
                  </a:lnTo>
                  <a:lnTo>
                    <a:pt x="1198" y="450"/>
                  </a:lnTo>
                  <a:lnTo>
                    <a:pt x="1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4"/>
            <p:cNvSpPr/>
            <p:nvPr/>
          </p:nvSpPr>
          <p:spPr>
            <a:xfrm>
              <a:off x="2580750" y="1641350"/>
              <a:ext cx="29975" cy="33700"/>
            </a:xfrm>
            <a:custGeom>
              <a:avLst/>
              <a:gdLst/>
              <a:ahLst/>
              <a:cxnLst/>
              <a:rect l="l" t="t" r="r" b="b"/>
              <a:pathLst>
                <a:path w="1199" h="1348" extrusionOk="0">
                  <a:moveTo>
                    <a:pt x="1048" y="0"/>
                  </a:moveTo>
                  <a:lnTo>
                    <a:pt x="450" y="599"/>
                  </a:lnTo>
                  <a:lnTo>
                    <a:pt x="1" y="1198"/>
                  </a:lnTo>
                  <a:lnTo>
                    <a:pt x="1" y="1348"/>
                  </a:lnTo>
                  <a:lnTo>
                    <a:pt x="150" y="1348"/>
                  </a:lnTo>
                  <a:lnTo>
                    <a:pt x="749" y="749"/>
                  </a:lnTo>
                  <a:lnTo>
                    <a:pt x="119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4"/>
            <p:cNvSpPr/>
            <p:nvPr/>
          </p:nvSpPr>
          <p:spPr>
            <a:xfrm>
              <a:off x="4268375" y="3201750"/>
              <a:ext cx="123500" cy="127250"/>
            </a:xfrm>
            <a:custGeom>
              <a:avLst/>
              <a:gdLst/>
              <a:ahLst/>
              <a:cxnLst/>
              <a:rect l="l" t="t" r="r" b="b"/>
              <a:pathLst>
                <a:path w="4940" h="5090" extrusionOk="0">
                  <a:moveTo>
                    <a:pt x="4940" y="0"/>
                  </a:moveTo>
                  <a:lnTo>
                    <a:pt x="3593" y="1198"/>
                  </a:lnTo>
                  <a:lnTo>
                    <a:pt x="2395" y="2395"/>
                  </a:lnTo>
                  <a:lnTo>
                    <a:pt x="1" y="4940"/>
                  </a:lnTo>
                  <a:lnTo>
                    <a:pt x="1" y="5090"/>
                  </a:lnTo>
                  <a:lnTo>
                    <a:pt x="150" y="5090"/>
                  </a:lnTo>
                  <a:lnTo>
                    <a:pt x="2695" y="2695"/>
                  </a:lnTo>
                  <a:lnTo>
                    <a:pt x="4940" y="150"/>
                  </a:lnTo>
                  <a:lnTo>
                    <a:pt x="49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4"/>
            <p:cNvSpPr/>
            <p:nvPr/>
          </p:nvSpPr>
          <p:spPr>
            <a:xfrm>
              <a:off x="4309550" y="3250400"/>
              <a:ext cx="127250" cy="127250"/>
            </a:xfrm>
            <a:custGeom>
              <a:avLst/>
              <a:gdLst/>
              <a:ahLst/>
              <a:cxnLst/>
              <a:rect l="l" t="t" r="r" b="b"/>
              <a:pathLst>
                <a:path w="5090" h="5090" extrusionOk="0">
                  <a:moveTo>
                    <a:pt x="4939" y="0"/>
                  </a:moveTo>
                  <a:lnTo>
                    <a:pt x="3742" y="1048"/>
                  </a:lnTo>
                  <a:lnTo>
                    <a:pt x="2545" y="2245"/>
                  </a:lnTo>
                  <a:lnTo>
                    <a:pt x="1197" y="3593"/>
                  </a:lnTo>
                  <a:lnTo>
                    <a:pt x="0" y="4940"/>
                  </a:lnTo>
                  <a:lnTo>
                    <a:pt x="0" y="5089"/>
                  </a:lnTo>
                  <a:lnTo>
                    <a:pt x="150" y="5089"/>
                  </a:lnTo>
                  <a:lnTo>
                    <a:pt x="2844" y="2545"/>
                  </a:lnTo>
                  <a:lnTo>
                    <a:pt x="4041" y="1497"/>
                  </a:lnTo>
                  <a:lnTo>
                    <a:pt x="4640" y="898"/>
                  </a:lnTo>
                  <a:lnTo>
                    <a:pt x="5089" y="150"/>
                  </a:lnTo>
                  <a:lnTo>
                    <a:pt x="4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4"/>
            <p:cNvSpPr/>
            <p:nvPr/>
          </p:nvSpPr>
          <p:spPr>
            <a:xfrm>
              <a:off x="4361925" y="3302775"/>
              <a:ext cx="108550" cy="108550"/>
            </a:xfrm>
            <a:custGeom>
              <a:avLst/>
              <a:gdLst/>
              <a:ahLst/>
              <a:cxnLst/>
              <a:rect l="l" t="t" r="r" b="b"/>
              <a:pathLst>
                <a:path w="4342" h="4342" extrusionOk="0">
                  <a:moveTo>
                    <a:pt x="4341" y="1"/>
                  </a:moveTo>
                  <a:lnTo>
                    <a:pt x="2096" y="2096"/>
                  </a:lnTo>
                  <a:lnTo>
                    <a:pt x="1" y="4192"/>
                  </a:lnTo>
                  <a:lnTo>
                    <a:pt x="1" y="4341"/>
                  </a:lnTo>
                  <a:lnTo>
                    <a:pt x="150" y="4341"/>
                  </a:lnTo>
                  <a:lnTo>
                    <a:pt x="2246" y="2396"/>
                  </a:lnTo>
                  <a:lnTo>
                    <a:pt x="4341" y="150"/>
                  </a:lnTo>
                  <a:lnTo>
                    <a:pt x="43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4"/>
            <p:cNvSpPr/>
            <p:nvPr/>
          </p:nvSpPr>
          <p:spPr>
            <a:xfrm>
              <a:off x="4376900" y="3355175"/>
              <a:ext cx="131000" cy="127250"/>
            </a:xfrm>
            <a:custGeom>
              <a:avLst/>
              <a:gdLst/>
              <a:ahLst/>
              <a:cxnLst/>
              <a:rect l="l" t="t" r="r" b="b"/>
              <a:pathLst>
                <a:path w="5240" h="5090" extrusionOk="0">
                  <a:moveTo>
                    <a:pt x="5089" y="0"/>
                  </a:moveTo>
                  <a:lnTo>
                    <a:pt x="3742" y="1198"/>
                  </a:lnTo>
                  <a:lnTo>
                    <a:pt x="2395" y="2395"/>
                  </a:lnTo>
                  <a:lnTo>
                    <a:pt x="1198" y="3593"/>
                  </a:lnTo>
                  <a:lnTo>
                    <a:pt x="0" y="4940"/>
                  </a:lnTo>
                  <a:lnTo>
                    <a:pt x="0" y="5089"/>
                  </a:lnTo>
                  <a:lnTo>
                    <a:pt x="150" y="5089"/>
                  </a:lnTo>
                  <a:lnTo>
                    <a:pt x="1497" y="3892"/>
                  </a:lnTo>
                  <a:lnTo>
                    <a:pt x="2694" y="2694"/>
                  </a:lnTo>
                  <a:lnTo>
                    <a:pt x="4042" y="134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64"/>
            <p:cNvSpPr/>
            <p:nvPr/>
          </p:nvSpPr>
          <p:spPr>
            <a:xfrm>
              <a:off x="4440500" y="3403825"/>
              <a:ext cx="104800" cy="101050"/>
            </a:xfrm>
            <a:custGeom>
              <a:avLst/>
              <a:gdLst/>
              <a:ahLst/>
              <a:cxnLst/>
              <a:rect l="l" t="t" r="r" b="b"/>
              <a:pathLst>
                <a:path w="4192" h="4042" extrusionOk="0">
                  <a:moveTo>
                    <a:pt x="4042" y="0"/>
                  </a:moveTo>
                  <a:lnTo>
                    <a:pt x="2994" y="898"/>
                  </a:lnTo>
                  <a:lnTo>
                    <a:pt x="1947" y="1796"/>
                  </a:lnTo>
                  <a:lnTo>
                    <a:pt x="1" y="3892"/>
                  </a:lnTo>
                  <a:lnTo>
                    <a:pt x="1" y="4041"/>
                  </a:lnTo>
                  <a:lnTo>
                    <a:pt x="150" y="4041"/>
                  </a:lnTo>
                  <a:lnTo>
                    <a:pt x="2246" y="2096"/>
                  </a:lnTo>
                  <a:lnTo>
                    <a:pt x="3294" y="1048"/>
                  </a:lnTo>
                  <a:lnTo>
                    <a:pt x="4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4"/>
            <p:cNvSpPr/>
            <p:nvPr/>
          </p:nvSpPr>
          <p:spPr>
            <a:xfrm>
              <a:off x="4534050" y="3501100"/>
              <a:ext cx="86100" cy="86100"/>
            </a:xfrm>
            <a:custGeom>
              <a:avLst/>
              <a:gdLst/>
              <a:ahLst/>
              <a:cxnLst/>
              <a:rect l="l" t="t" r="r" b="b"/>
              <a:pathLst>
                <a:path w="3444" h="3444" extrusionOk="0">
                  <a:moveTo>
                    <a:pt x="3294" y="1"/>
                  </a:moveTo>
                  <a:lnTo>
                    <a:pt x="1498" y="1498"/>
                  </a:lnTo>
                  <a:lnTo>
                    <a:pt x="1" y="3294"/>
                  </a:lnTo>
                  <a:lnTo>
                    <a:pt x="1" y="3443"/>
                  </a:lnTo>
                  <a:lnTo>
                    <a:pt x="150" y="3443"/>
                  </a:lnTo>
                  <a:lnTo>
                    <a:pt x="1049" y="2695"/>
                  </a:lnTo>
                  <a:lnTo>
                    <a:pt x="1947"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4"/>
            <p:cNvSpPr/>
            <p:nvPr/>
          </p:nvSpPr>
          <p:spPr>
            <a:xfrm>
              <a:off x="4492900" y="3452450"/>
              <a:ext cx="89825" cy="89850"/>
            </a:xfrm>
            <a:custGeom>
              <a:avLst/>
              <a:gdLst/>
              <a:ahLst/>
              <a:cxnLst/>
              <a:rect l="l" t="t" r="r" b="b"/>
              <a:pathLst>
                <a:path w="3593" h="3594" extrusionOk="0">
                  <a:moveTo>
                    <a:pt x="3443" y="1"/>
                  </a:moveTo>
                  <a:lnTo>
                    <a:pt x="1647" y="1647"/>
                  </a:lnTo>
                  <a:lnTo>
                    <a:pt x="0" y="3444"/>
                  </a:lnTo>
                  <a:lnTo>
                    <a:pt x="0" y="3593"/>
                  </a:lnTo>
                  <a:lnTo>
                    <a:pt x="150" y="3593"/>
                  </a:lnTo>
                  <a:lnTo>
                    <a:pt x="1946" y="1947"/>
                  </a:lnTo>
                  <a:lnTo>
                    <a:pt x="3593" y="151"/>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4"/>
            <p:cNvSpPr/>
            <p:nvPr/>
          </p:nvSpPr>
          <p:spPr>
            <a:xfrm>
              <a:off x="4578950" y="3549750"/>
              <a:ext cx="78625" cy="78600"/>
            </a:xfrm>
            <a:custGeom>
              <a:avLst/>
              <a:gdLst/>
              <a:ahLst/>
              <a:cxnLst/>
              <a:rect l="l" t="t" r="r" b="b"/>
              <a:pathLst>
                <a:path w="3145" h="3144" extrusionOk="0">
                  <a:moveTo>
                    <a:pt x="3144" y="1"/>
                  </a:moveTo>
                  <a:lnTo>
                    <a:pt x="1498" y="1497"/>
                  </a:lnTo>
                  <a:lnTo>
                    <a:pt x="749" y="2246"/>
                  </a:lnTo>
                  <a:lnTo>
                    <a:pt x="1" y="2994"/>
                  </a:lnTo>
                  <a:lnTo>
                    <a:pt x="1" y="3144"/>
                  </a:lnTo>
                  <a:lnTo>
                    <a:pt x="151" y="3144"/>
                  </a:lnTo>
                  <a:lnTo>
                    <a:pt x="450" y="2994"/>
                  </a:lnTo>
                  <a:lnTo>
                    <a:pt x="1947" y="1647"/>
                  </a:lnTo>
                  <a:lnTo>
                    <a:pt x="3144" y="150"/>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4"/>
            <p:cNvSpPr/>
            <p:nvPr/>
          </p:nvSpPr>
          <p:spPr>
            <a:xfrm>
              <a:off x="4623875" y="3598400"/>
              <a:ext cx="71100" cy="74850"/>
            </a:xfrm>
            <a:custGeom>
              <a:avLst/>
              <a:gdLst/>
              <a:ahLst/>
              <a:cxnLst/>
              <a:rect l="l" t="t" r="r" b="b"/>
              <a:pathLst>
                <a:path w="2844" h="2994" extrusionOk="0">
                  <a:moveTo>
                    <a:pt x="2694" y="0"/>
                  </a:moveTo>
                  <a:lnTo>
                    <a:pt x="1197" y="1347"/>
                  </a:lnTo>
                  <a:lnTo>
                    <a:pt x="0" y="2695"/>
                  </a:lnTo>
                  <a:lnTo>
                    <a:pt x="0" y="2994"/>
                  </a:lnTo>
                  <a:lnTo>
                    <a:pt x="150" y="2994"/>
                  </a:lnTo>
                  <a:lnTo>
                    <a:pt x="1647" y="1647"/>
                  </a:lnTo>
                  <a:lnTo>
                    <a:pt x="2844"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4"/>
            <p:cNvSpPr/>
            <p:nvPr/>
          </p:nvSpPr>
          <p:spPr>
            <a:xfrm>
              <a:off x="4657550" y="3650775"/>
              <a:ext cx="74850" cy="74875"/>
            </a:xfrm>
            <a:custGeom>
              <a:avLst/>
              <a:gdLst/>
              <a:ahLst/>
              <a:cxnLst/>
              <a:rect l="l" t="t" r="r" b="b"/>
              <a:pathLst>
                <a:path w="2994" h="2995" extrusionOk="0">
                  <a:moveTo>
                    <a:pt x="2844" y="1"/>
                  </a:moveTo>
                  <a:lnTo>
                    <a:pt x="1347" y="1348"/>
                  </a:lnTo>
                  <a:lnTo>
                    <a:pt x="599" y="2096"/>
                  </a:lnTo>
                  <a:lnTo>
                    <a:pt x="0" y="2845"/>
                  </a:lnTo>
                  <a:lnTo>
                    <a:pt x="0" y="2994"/>
                  </a:lnTo>
                  <a:lnTo>
                    <a:pt x="150" y="2994"/>
                  </a:lnTo>
                  <a:lnTo>
                    <a:pt x="898" y="2396"/>
                  </a:lnTo>
                  <a:lnTo>
                    <a:pt x="1647" y="1647"/>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4"/>
            <p:cNvSpPr/>
            <p:nvPr/>
          </p:nvSpPr>
          <p:spPr>
            <a:xfrm>
              <a:off x="4698700" y="3699425"/>
              <a:ext cx="71125" cy="71125"/>
            </a:xfrm>
            <a:custGeom>
              <a:avLst/>
              <a:gdLst/>
              <a:ahLst/>
              <a:cxnLst/>
              <a:rect l="l" t="t" r="r" b="b"/>
              <a:pathLst>
                <a:path w="2845" h="2845" extrusionOk="0">
                  <a:moveTo>
                    <a:pt x="2695" y="1"/>
                  </a:moveTo>
                  <a:lnTo>
                    <a:pt x="1348" y="1348"/>
                  </a:lnTo>
                  <a:lnTo>
                    <a:pt x="599" y="1947"/>
                  </a:lnTo>
                  <a:lnTo>
                    <a:pt x="1" y="2845"/>
                  </a:lnTo>
                  <a:lnTo>
                    <a:pt x="150" y="2845"/>
                  </a:lnTo>
                  <a:lnTo>
                    <a:pt x="899" y="2246"/>
                  </a:lnTo>
                  <a:lnTo>
                    <a:pt x="1497" y="1647"/>
                  </a:lnTo>
                  <a:lnTo>
                    <a:pt x="2845" y="150"/>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4"/>
            <p:cNvSpPr/>
            <p:nvPr/>
          </p:nvSpPr>
          <p:spPr>
            <a:xfrm>
              <a:off x="4739875" y="3744325"/>
              <a:ext cx="74850" cy="71125"/>
            </a:xfrm>
            <a:custGeom>
              <a:avLst/>
              <a:gdLst/>
              <a:ahLst/>
              <a:cxnLst/>
              <a:rect l="l" t="t" r="r" b="b"/>
              <a:pathLst>
                <a:path w="2994" h="2845" extrusionOk="0">
                  <a:moveTo>
                    <a:pt x="2844" y="1"/>
                  </a:moveTo>
                  <a:lnTo>
                    <a:pt x="1347" y="1348"/>
                  </a:lnTo>
                  <a:lnTo>
                    <a:pt x="599" y="1947"/>
                  </a:lnTo>
                  <a:lnTo>
                    <a:pt x="0" y="2695"/>
                  </a:lnTo>
                  <a:lnTo>
                    <a:pt x="150" y="2845"/>
                  </a:lnTo>
                  <a:lnTo>
                    <a:pt x="898" y="2396"/>
                  </a:lnTo>
                  <a:lnTo>
                    <a:pt x="1647" y="1647"/>
                  </a:lnTo>
                  <a:lnTo>
                    <a:pt x="2994" y="151"/>
                  </a:lnTo>
                  <a:lnTo>
                    <a:pt x="2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4"/>
            <p:cNvSpPr/>
            <p:nvPr/>
          </p:nvSpPr>
          <p:spPr>
            <a:xfrm>
              <a:off x="4777275" y="3800475"/>
              <a:ext cx="71125" cy="67375"/>
            </a:xfrm>
            <a:custGeom>
              <a:avLst/>
              <a:gdLst/>
              <a:ahLst/>
              <a:cxnLst/>
              <a:rect l="l" t="t" r="r" b="b"/>
              <a:pathLst>
                <a:path w="2845" h="2695" extrusionOk="0">
                  <a:moveTo>
                    <a:pt x="2695" y="0"/>
                  </a:moveTo>
                  <a:lnTo>
                    <a:pt x="1198" y="1197"/>
                  </a:lnTo>
                  <a:lnTo>
                    <a:pt x="600" y="1946"/>
                  </a:lnTo>
                  <a:lnTo>
                    <a:pt x="1" y="2545"/>
                  </a:lnTo>
                  <a:lnTo>
                    <a:pt x="1" y="2694"/>
                  </a:lnTo>
                  <a:lnTo>
                    <a:pt x="151" y="2694"/>
                  </a:lnTo>
                  <a:lnTo>
                    <a:pt x="749" y="2245"/>
                  </a:lnTo>
                  <a:lnTo>
                    <a:pt x="1498" y="1497"/>
                  </a:lnTo>
                  <a:lnTo>
                    <a:pt x="28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4"/>
            <p:cNvSpPr/>
            <p:nvPr/>
          </p:nvSpPr>
          <p:spPr>
            <a:xfrm>
              <a:off x="4829675" y="3845375"/>
              <a:ext cx="56150" cy="59875"/>
            </a:xfrm>
            <a:custGeom>
              <a:avLst/>
              <a:gdLst/>
              <a:ahLst/>
              <a:cxnLst/>
              <a:rect l="l" t="t" r="r" b="b"/>
              <a:pathLst>
                <a:path w="2246" h="2395" extrusionOk="0">
                  <a:moveTo>
                    <a:pt x="2096" y="0"/>
                  </a:moveTo>
                  <a:lnTo>
                    <a:pt x="898" y="1048"/>
                  </a:lnTo>
                  <a:lnTo>
                    <a:pt x="449" y="1647"/>
                  </a:lnTo>
                  <a:lnTo>
                    <a:pt x="0" y="2245"/>
                  </a:lnTo>
                  <a:lnTo>
                    <a:pt x="0" y="2395"/>
                  </a:lnTo>
                  <a:lnTo>
                    <a:pt x="749" y="1946"/>
                  </a:lnTo>
                  <a:lnTo>
                    <a:pt x="1198" y="1347"/>
                  </a:lnTo>
                  <a:lnTo>
                    <a:pt x="2246" y="150"/>
                  </a:lnTo>
                  <a:lnTo>
                    <a:pt x="22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4"/>
            <p:cNvSpPr/>
            <p:nvPr/>
          </p:nvSpPr>
          <p:spPr>
            <a:xfrm>
              <a:off x="4882050" y="3897750"/>
              <a:ext cx="41200" cy="41200"/>
            </a:xfrm>
            <a:custGeom>
              <a:avLst/>
              <a:gdLst/>
              <a:ahLst/>
              <a:cxnLst/>
              <a:rect l="l" t="t" r="r" b="b"/>
              <a:pathLst>
                <a:path w="1648" h="1648" extrusionOk="0">
                  <a:moveTo>
                    <a:pt x="1498" y="1"/>
                  </a:moveTo>
                  <a:lnTo>
                    <a:pt x="749" y="599"/>
                  </a:lnTo>
                  <a:lnTo>
                    <a:pt x="1" y="1497"/>
                  </a:lnTo>
                  <a:lnTo>
                    <a:pt x="1" y="1647"/>
                  </a:lnTo>
                  <a:lnTo>
                    <a:pt x="151" y="1647"/>
                  </a:lnTo>
                  <a:lnTo>
                    <a:pt x="899" y="899"/>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4"/>
            <p:cNvSpPr/>
            <p:nvPr/>
          </p:nvSpPr>
          <p:spPr>
            <a:xfrm>
              <a:off x="4926950" y="3942650"/>
              <a:ext cx="37450" cy="37450"/>
            </a:xfrm>
            <a:custGeom>
              <a:avLst/>
              <a:gdLst/>
              <a:ahLst/>
              <a:cxnLst/>
              <a:rect l="l" t="t" r="r" b="b"/>
              <a:pathLst>
                <a:path w="1498" h="1498" extrusionOk="0">
                  <a:moveTo>
                    <a:pt x="1348" y="1"/>
                  </a:moveTo>
                  <a:lnTo>
                    <a:pt x="600" y="600"/>
                  </a:lnTo>
                  <a:lnTo>
                    <a:pt x="1" y="1348"/>
                  </a:lnTo>
                  <a:lnTo>
                    <a:pt x="151" y="1348"/>
                  </a:lnTo>
                  <a:lnTo>
                    <a:pt x="300" y="1498"/>
                  </a:lnTo>
                  <a:lnTo>
                    <a:pt x="899" y="899"/>
                  </a:lnTo>
                  <a:lnTo>
                    <a:pt x="1498" y="150"/>
                  </a:lnTo>
                  <a:lnTo>
                    <a:pt x="1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4"/>
            <p:cNvSpPr/>
            <p:nvPr/>
          </p:nvSpPr>
          <p:spPr>
            <a:xfrm>
              <a:off x="4964375" y="3995050"/>
              <a:ext cx="37450" cy="33700"/>
            </a:xfrm>
            <a:custGeom>
              <a:avLst/>
              <a:gdLst/>
              <a:ahLst/>
              <a:cxnLst/>
              <a:rect l="l" t="t" r="r" b="b"/>
              <a:pathLst>
                <a:path w="1498" h="1348" extrusionOk="0">
                  <a:moveTo>
                    <a:pt x="1348" y="0"/>
                  </a:moveTo>
                  <a:lnTo>
                    <a:pt x="599" y="599"/>
                  </a:lnTo>
                  <a:lnTo>
                    <a:pt x="300" y="898"/>
                  </a:lnTo>
                  <a:lnTo>
                    <a:pt x="1" y="1198"/>
                  </a:lnTo>
                  <a:lnTo>
                    <a:pt x="1" y="1347"/>
                  </a:lnTo>
                  <a:lnTo>
                    <a:pt x="150" y="1347"/>
                  </a:lnTo>
                  <a:lnTo>
                    <a:pt x="599" y="1198"/>
                  </a:lnTo>
                  <a:lnTo>
                    <a:pt x="899" y="749"/>
                  </a:lnTo>
                  <a:lnTo>
                    <a:pt x="149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4"/>
            <p:cNvSpPr/>
            <p:nvPr/>
          </p:nvSpPr>
          <p:spPr>
            <a:xfrm>
              <a:off x="5009275" y="4039950"/>
              <a:ext cx="33725" cy="29950"/>
            </a:xfrm>
            <a:custGeom>
              <a:avLst/>
              <a:gdLst/>
              <a:ahLst/>
              <a:cxnLst/>
              <a:rect l="l" t="t" r="r" b="b"/>
              <a:pathLst>
                <a:path w="1349" h="1198" extrusionOk="0">
                  <a:moveTo>
                    <a:pt x="1198" y="0"/>
                  </a:moveTo>
                  <a:lnTo>
                    <a:pt x="600" y="599"/>
                  </a:lnTo>
                  <a:lnTo>
                    <a:pt x="1" y="1048"/>
                  </a:lnTo>
                  <a:lnTo>
                    <a:pt x="1" y="1198"/>
                  </a:lnTo>
                  <a:lnTo>
                    <a:pt x="151" y="1198"/>
                  </a:lnTo>
                  <a:lnTo>
                    <a:pt x="749" y="749"/>
                  </a:lnTo>
                  <a:lnTo>
                    <a:pt x="134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4"/>
            <p:cNvSpPr/>
            <p:nvPr/>
          </p:nvSpPr>
          <p:spPr>
            <a:xfrm>
              <a:off x="3344125" y="3328975"/>
              <a:ext cx="127250" cy="123500"/>
            </a:xfrm>
            <a:custGeom>
              <a:avLst/>
              <a:gdLst/>
              <a:ahLst/>
              <a:cxnLst/>
              <a:rect l="l" t="t" r="r" b="b"/>
              <a:pathLst>
                <a:path w="5090" h="4940" extrusionOk="0">
                  <a:moveTo>
                    <a:pt x="0" y="1"/>
                  </a:moveTo>
                  <a:lnTo>
                    <a:pt x="0" y="150"/>
                  </a:lnTo>
                  <a:lnTo>
                    <a:pt x="2395" y="2695"/>
                  </a:lnTo>
                  <a:lnTo>
                    <a:pt x="4939" y="4940"/>
                  </a:lnTo>
                  <a:lnTo>
                    <a:pt x="5089" y="4940"/>
                  </a:lnTo>
                  <a:lnTo>
                    <a:pt x="3892" y="3593"/>
                  </a:lnTo>
                  <a:lnTo>
                    <a:pt x="2694" y="2395"/>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4"/>
            <p:cNvSpPr/>
            <p:nvPr/>
          </p:nvSpPr>
          <p:spPr>
            <a:xfrm>
              <a:off x="3295475" y="3370125"/>
              <a:ext cx="123500" cy="127275"/>
            </a:xfrm>
            <a:custGeom>
              <a:avLst/>
              <a:gdLst/>
              <a:ahLst/>
              <a:cxnLst/>
              <a:rect l="l" t="t" r="r" b="b"/>
              <a:pathLst>
                <a:path w="4940" h="5091" extrusionOk="0">
                  <a:moveTo>
                    <a:pt x="0" y="1"/>
                  </a:moveTo>
                  <a:lnTo>
                    <a:pt x="0" y="151"/>
                  </a:lnTo>
                  <a:lnTo>
                    <a:pt x="2545" y="2845"/>
                  </a:lnTo>
                  <a:lnTo>
                    <a:pt x="3593" y="4042"/>
                  </a:lnTo>
                  <a:lnTo>
                    <a:pt x="4191" y="4641"/>
                  </a:lnTo>
                  <a:lnTo>
                    <a:pt x="4940" y="5090"/>
                  </a:lnTo>
                  <a:lnTo>
                    <a:pt x="4940" y="4940"/>
                  </a:lnTo>
                  <a:lnTo>
                    <a:pt x="3892" y="3743"/>
                  </a:lnTo>
                  <a:lnTo>
                    <a:pt x="2844" y="2546"/>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4"/>
            <p:cNvSpPr/>
            <p:nvPr/>
          </p:nvSpPr>
          <p:spPr>
            <a:xfrm>
              <a:off x="3261800" y="3422525"/>
              <a:ext cx="108525" cy="108550"/>
            </a:xfrm>
            <a:custGeom>
              <a:avLst/>
              <a:gdLst/>
              <a:ahLst/>
              <a:cxnLst/>
              <a:rect l="l" t="t" r="r" b="b"/>
              <a:pathLst>
                <a:path w="4341" h="4342" extrusionOk="0">
                  <a:moveTo>
                    <a:pt x="0" y="0"/>
                  </a:moveTo>
                  <a:lnTo>
                    <a:pt x="0" y="150"/>
                  </a:lnTo>
                  <a:lnTo>
                    <a:pt x="1946" y="2246"/>
                  </a:lnTo>
                  <a:lnTo>
                    <a:pt x="4191" y="4341"/>
                  </a:lnTo>
                  <a:lnTo>
                    <a:pt x="4341" y="4341"/>
                  </a:lnTo>
                  <a:lnTo>
                    <a:pt x="4341" y="4191"/>
                  </a:lnTo>
                  <a:lnTo>
                    <a:pt x="2245" y="2096"/>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4"/>
            <p:cNvSpPr/>
            <p:nvPr/>
          </p:nvSpPr>
          <p:spPr>
            <a:xfrm>
              <a:off x="3190700" y="3437500"/>
              <a:ext cx="127250" cy="130975"/>
            </a:xfrm>
            <a:custGeom>
              <a:avLst/>
              <a:gdLst/>
              <a:ahLst/>
              <a:cxnLst/>
              <a:rect l="l" t="t" r="r" b="b"/>
              <a:pathLst>
                <a:path w="5090" h="5239" extrusionOk="0">
                  <a:moveTo>
                    <a:pt x="0" y="0"/>
                  </a:moveTo>
                  <a:lnTo>
                    <a:pt x="0" y="150"/>
                  </a:lnTo>
                  <a:lnTo>
                    <a:pt x="1198" y="1497"/>
                  </a:lnTo>
                  <a:lnTo>
                    <a:pt x="2395" y="2694"/>
                  </a:lnTo>
                  <a:lnTo>
                    <a:pt x="3742" y="4042"/>
                  </a:lnTo>
                  <a:lnTo>
                    <a:pt x="5089" y="5239"/>
                  </a:lnTo>
                  <a:lnTo>
                    <a:pt x="5089" y="5089"/>
                  </a:lnTo>
                  <a:lnTo>
                    <a:pt x="3892" y="3742"/>
                  </a:lnTo>
                  <a:lnTo>
                    <a:pt x="2694" y="2395"/>
                  </a:lnTo>
                  <a:lnTo>
                    <a:pt x="134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4"/>
            <p:cNvSpPr/>
            <p:nvPr/>
          </p:nvSpPr>
          <p:spPr>
            <a:xfrm>
              <a:off x="3168250" y="3501100"/>
              <a:ext cx="101050" cy="104800"/>
            </a:xfrm>
            <a:custGeom>
              <a:avLst/>
              <a:gdLst/>
              <a:ahLst/>
              <a:cxnLst/>
              <a:rect l="l" t="t" r="r" b="b"/>
              <a:pathLst>
                <a:path w="4042" h="4192" extrusionOk="0">
                  <a:moveTo>
                    <a:pt x="0" y="1"/>
                  </a:moveTo>
                  <a:lnTo>
                    <a:pt x="0" y="150"/>
                  </a:lnTo>
                  <a:lnTo>
                    <a:pt x="1946" y="2246"/>
                  </a:lnTo>
                  <a:lnTo>
                    <a:pt x="2844" y="3294"/>
                  </a:lnTo>
                  <a:lnTo>
                    <a:pt x="4041" y="4192"/>
                  </a:lnTo>
                  <a:lnTo>
                    <a:pt x="4041" y="4042"/>
                  </a:lnTo>
                  <a:lnTo>
                    <a:pt x="3143" y="2994"/>
                  </a:lnTo>
                  <a:lnTo>
                    <a:pt x="2245" y="19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4"/>
            <p:cNvSpPr/>
            <p:nvPr/>
          </p:nvSpPr>
          <p:spPr>
            <a:xfrm>
              <a:off x="3085925" y="3594650"/>
              <a:ext cx="86075" cy="86100"/>
            </a:xfrm>
            <a:custGeom>
              <a:avLst/>
              <a:gdLst/>
              <a:ahLst/>
              <a:cxnLst/>
              <a:rect l="l" t="t" r="r" b="b"/>
              <a:pathLst>
                <a:path w="3443" h="3444" extrusionOk="0">
                  <a:moveTo>
                    <a:pt x="0" y="1"/>
                  </a:moveTo>
                  <a:lnTo>
                    <a:pt x="0" y="150"/>
                  </a:lnTo>
                  <a:lnTo>
                    <a:pt x="749" y="1048"/>
                  </a:lnTo>
                  <a:lnTo>
                    <a:pt x="1497" y="1947"/>
                  </a:lnTo>
                  <a:lnTo>
                    <a:pt x="3443" y="3443"/>
                  </a:lnTo>
                  <a:lnTo>
                    <a:pt x="3443" y="3294"/>
                  </a:lnTo>
                  <a:lnTo>
                    <a:pt x="1946" y="149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4"/>
            <p:cNvSpPr/>
            <p:nvPr/>
          </p:nvSpPr>
          <p:spPr>
            <a:xfrm>
              <a:off x="3130825" y="3553500"/>
              <a:ext cx="89825" cy="89825"/>
            </a:xfrm>
            <a:custGeom>
              <a:avLst/>
              <a:gdLst/>
              <a:ahLst/>
              <a:cxnLst/>
              <a:rect l="l" t="t" r="r" b="b"/>
              <a:pathLst>
                <a:path w="3593" h="3593" extrusionOk="0">
                  <a:moveTo>
                    <a:pt x="0" y="0"/>
                  </a:moveTo>
                  <a:lnTo>
                    <a:pt x="0" y="150"/>
                  </a:lnTo>
                  <a:lnTo>
                    <a:pt x="1647" y="1946"/>
                  </a:lnTo>
                  <a:lnTo>
                    <a:pt x="3443" y="3593"/>
                  </a:lnTo>
                  <a:lnTo>
                    <a:pt x="3593" y="3593"/>
                  </a:lnTo>
                  <a:lnTo>
                    <a:pt x="3593" y="3443"/>
                  </a:lnTo>
                  <a:lnTo>
                    <a:pt x="1946" y="16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4"/>
            <p:cNvSpPr/>
            <p:nvPr/>
          </p:nvSpPr>
          <p:spPr>
            <a:xfrm>
              <a:off x="3044750" y="3639550"/>
              <a:ext cx="78625" cy="78625"/>
            </a:xfrm>
            <a:custGeom>
              <a:avLst/>
              <a:gdLst/>
              <a:ahLst/>
              <a:cxnLst/>
              <a:rect l="l" t="t" r="r" b="b"/>
              <a:pathLst>
                <a:path w="3145" h="3145" extrusionOk="0">
                  <a:moveTo>
                    <a:pt x="1" y="1"/>
                  </a:moveTo>
                  <a:lnTo>
                    <a:pt x="1" y="151"/>
                  </a:lnTo>
                  <a:lnTo>
                    <a:pt x="599" y="1049"/>
                  </a:lnTo>
                  <a:lnTo>
                    <a:pt x="1348" y="1797"/>
                  </a:lnTo>
                  <a:lnTo>
                    <a:pt x="2994" y="3144"/>
                  </a:lnTo>
                  <a:lnTo>
                    <a:pt x="3144" y="3144"/>
                  </a:lnTo>
                  <a:lnTo>
                    <a:pt x="2096" y="1797"/>
                  </a:lnTo>
                  <a:lnTo>
                    <a:pt x="1049" y="8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4"/>
            <p:cNvSpPr/>
            <p:nvPr/>
          </p:nvSpPr>
          <p:spPr>
            <a:xfrm>
              <a:off x="2999850" y="3684450"/>
              <a:ext cx="71125" cy="71125"/>
            </a:xfrm>
            <a:custGeom>
              <a:avLst/>
              <a:gdLst/>
              <a:ahLst/>
              <a:cxnLst/>
              <a:rect l="l" t="t" r="r" b="b"/>
              <a:pathLst>
                <a:path w="2845" h="2845" extrusionOk="0">
                  <a:moveTo>
                    <a:pt x="1" y="1"/>
                  </a:moveTo>
                  <a:lnTo>
                    <a:pt x="1" y="151"/>
                  </a:lnTo>
                  <a:lnTo>
                    <a:pt x="1348" y="1647"/>
                  </a:lnTo>
                  <a:lnTo>
                    <a:pt x="2845" y="2845"/>
                  </a:lnTo>
                  <a:lnTo>
                    <a:pt x="2845" y="2695"/>
                  </a:lnTo>
                  <a:lnTo>
                    <a:pt x="164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4"/>
            <p:cNvSpPr/>
            <p:nvPr/>
          </p:nvSpPr>
          <p:spPr>
            <a:xfrm>
              <a:off x="2947475" y="3718150"/>
              <a:ext cx="74850" cy="74850"/>
            </a:xfrm>
            <a:custGeom>
              <a:avLst/>
              <a:gdLst/>
              <a:ahLst/>
              <a:cxnLst/>
              <a:rect l="l" t="t" r="r" b="b"/>
              <a:pathLst>
                <a:path w="2994" h="2994" extrusionOk="0">
                  <a:moveTo>
                    <a:pt x="0" y="0"/>
                  </a:moveTo>
                  <a:lnTo>
                    <a:pt x="0" y="150"/>
                  </a:lnTo>
                  <a:lnTo>
                    <a:pt x="599" y="898"/>
                  </a:lnTo>
                  <a:lnTo>
                    <a:pt x="1347" y="1647"/>
                  </a:lnTo>
                  <a:lnTo>
                    <a:pt x="2994" y="2994"/>
                  </a:lnTo>
                  <a:lnTo>
                    <a:pt x="2994" y="2844"/>
                  </a:lnTo>
                  <a:lnTo>
                    <a:pt x="1647" y="134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4"/>
            <p:cNvSpPr/>
            <p:nvPr/>
          </p:nvSpPr>
          <p:spPr>
            <a:xfrm>
              <a:off x="2902575" y="3759300"/>
              <a:ext cx="71100" cy="71125"/>
            </a:xfrm>
            <a:custGeom>
              <a:avLst/>
              <a:gdLst/>
              <a:ahLst/>
              <a:cxnLst/>
              <a:rect l="l" t="t" r="r" b="b"/>
              <a:pathLst>
                <a:path w="2844" h="2845" extrusionOk="0">
                  <a:moveTo>
                    <a:pt x="0" y="1"/>
                  </a:moveTo>
                  <a:lnTo>
                    <a:pt x="0" y="150"/>
                  </a:lnTo>
                  <a:lnTo>
                    <a:pt x="599" y="899"/>
                  </a:lnTo>
                  <a:lnTo>
                    <a:pt x="1197" y="1497"/>
                  </a:lnTo>
                  <a:lnTo>
                    <a:pt x="2694" y="2844"/>
                  </a:lnTo>
                  <a:lnTo>
                    <a:pt x="2844" y="2844"/>
                  </a:lnTo>
                  <a:lnTo>
                    <a:pt x="2844" y="2695"/>
                  </a:lnTo>
                  <a:lnTo>
                    <a:pt x="1497" y="1348"/>
                  </a:lnTo>
                  <a:lnTo>
                    <a:pt x="898" y="5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4"/>
            <p:cNvSpPr/>
            <p:nvPr/>
          </p:nvSpPr>
          <p:spPr>
            <a:xfrm>
              <a:off x="2857650" y="3800475"/>
              <a:ext cx="71125" cy="71100"/>
            </a:xfrm>
            <a:custGeom>
              <a:avLst/>
              <a:gdLst/>
              <a:ahLst/>
              <a:cxnLst/>
              <a:rect l="l" t="t" r="r" b="b"/>
              <a:pathLst>
                <a:path w="2845" h="2844" extrusionOk="0">
                  <a:moveTo>
                    <a:pt x="151" y="0"/>
                  </a:moveTo>
                  <a:lnTo>
                    <a:pt x="1" y="150"/>
                  </a:lnTo>
                  <a:lnTo>
                    <a:pt x="1" y="449"/>
                  </a:lnTo>
                  <a:lnTo>
                    <a:pt x="600" y="1048"/>
                  </a:lnTo>
                  <a:lnTo>
                    <a:pt x="1198" y="1646"/>
                  </a:lnTo>
                  <a:lnTo>
                    <a:pt x="2695" y="2844"/>
                  </a:lnTo>
                  <a:lnTo>
                    <a:pt x="2845" y="2844"/>
                  </a:lnTo>
                  <a:lnTo>
                    <a:pt x="1498" y="1347"/>
                  </a:lnTo>
                  <a:lnTo>
                    <a:pt x="749" y="599"/>
                  </a:lnTo>
                  <a:lnTo>
                    <a:pt x="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4"/>
            <p:cNvSpPr/>
            <p:nvPr/>
          </p:nvSpPr>
          <p:spPr>
            <a:xfrm>
              <a:off x="2805275" y="3837875"/>
              <a:ext cx="67375" cy="71125"/>
            </a:xfrm>
            <a:custGeom>
              <a:avLst/>
              <a:gdLst/>
              <a:ahLst/>
              <a:cxnLst/>
              <a:rect l="l" t="t" r="r" b="b"/>
              <a:pathLst>
                <a:path w="2695" h="2845" extrusionOk="0">
                  <a:moveTo>
                    <a:pt x="0" y="1"/>
                  </a:moveTo>
                  <a:lnTo>
                    <a:pt x="0" y="150"/>
                  </a:lnTo>
                  <a:lnTo>
                    <a:pt x="449" y="749"/>
                  </a:lnTo>
                  <a:lnTo>
                    <a:pt x="1198" y="1498"/>
                  </a:lnTo>
                  <a:lnTo>
                    <a:pt x="2695" y="2845"/>
                  </a:lnTo>
                  <a:lnTo>
                    <a:pt x="2695" y="2695"/>
                  </a:lnTo>
                  <a:lnTo>
                    <a:pt x="1497" y="1198"/>
                  </a:lnTo>
                  <a:lnTo>
                    <a:pt x="749" y="6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4"/>
            <p:cNvSpPr/>
            <p:nvPr/>
          </p:nvSpPr>
          <p:spPr>
            <a:xfrm>
              <a:off x="2767850" y="3890275"/>
              <a:ext cx="59900" cy="56150"/>
            </a:xfrm>
            <a:custGeom>
              <a:avLst/>
              <a:gdLst/>
              <a:ahLst/>
              <a:cxnLst/>
              <a:rect l="l" t="t" r="r" b="b"/>
              <a:pathLst>
                <a:path w="2396" h="2246" extrusionOk="0">
                  <a:moveTo>
                    <a:pt x="1" y="0"/>
                  </a:moveTo>
                  <a:lnTo>
                    <a:pt x="450" y="749"/>
                  </a:lnTo>
                  <a:lnTo>
                    <a:pt x="1048" y="1198"/>
                  </a:lnTo>
                  <a:lnTo>
                    <a:pt x="2246" y="2245"/>
                  </a:lnTo>
                  <a:lnTo>
                    <a:pt x="2395" y="2096"/>
                  </a:lnTo>
                  <a:lnTo>
                    <a:pt x="1348" y="898"/>
                  </a:lnTo>
                  <a:lnTo>
                    <a:pt x="749" y="44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4"/>
            <p:cNvSpPr/>
            <p:nvPr/>
          </p:nvSpPr>
          <p:spPr>
            <a:xfrm>
              <a:off x="2734175" y="3942650"/>
              <a:ext cx="41175" cy="41200"/>
            </a:xfrm>
            <a:custGeom>
              <a:avLst/>
              <a:gdLst/>
              <a:ahLst/>
              <a:cxnLst/>
              <a:rect l="l" t="t" r="r" b="b"/>
              <a:pathLst>
                <a:path w="1647" h="1648" extrusionOk="0">
                  <a:moveTo>
                    <a:pt x="0" y="1"/>
                  </a:moveTo>
                  <a:lnTo>
                    <a:pt x="0" y="150"/>
                  </a:lnTo>
                  <a:lnTo>
                    <a:pt x="749" y="899"/>
                  </a:lnTo>
                  <a:lnTo>
                    <a:pt x="1647" y="1647"/>
                  </a:lnTo>
                  <a:lnTo>
                    <a:pt x="1647" y="1498"/>
                  </a:lnTo>
                  <a:lnTo>
                    <a:pt x="1048" y="7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4"/>
            <p:cNvSpPr/>
            <p:nvPr/>
          </p:nvSpPr>
          <p:spPr>
            <a:xfrm>
              <a:off x="2693025" y="3987550"/>
              <a:ext cx="37425" cy="37450"/>
            </a:xfrm>
            <a:custGeom>
              <a:avLst/>
              <a:gdLst/>
              <a:ahLst/>
              <a:cxnLst/>
              <a:rect l="l" t="t" r="r" b="b"/>
              <a:pathLst>
                <a:path w="1497" h="1498" extrusionOk="0">
                  <a:moveTo>
                    <a:pt x="150" y="1"/>
                  </a:moveTo>
                  <a:lnTo>
                    <a:pt x="0" y="151"/>
                  </a:lnTo>
                  <a:lnTo>
                    <a:pt x="0" y="300"/>
                  </a:lnTo>
                  <a:lnTo>
                    <a:pt x="599" y="899"/>
                  </a:lnTo>
                  <a:lnTo>
                    <a:pt x="1347" y="1498"/>
                  </a:lnTo>
                  <a:lnTo>
                    <a:pt x="1497" y="1498"/>
                  </a:lnTo>
                  <a:lnTo>
                    <a:pt x="1497" y="1348"/>
                  </a:lnTo>
                  <a:lnTo>
                    <a:pt x="89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4"/>
            <p:cNvSpPr/>
            <p:nvPr/>
          </p:nvSpPr>
          <p:spPr>
            <a:xfrm>
              <a:off x="2644375" y="4024975"/>
              <a:ext cx="33700" cy="37450"/>
            </a:xfrm>
            <a:custGeom>
              <a:avLst/>
              <a:gdLst/>
              <a:ahLst/>
              <a:cxnLst/>
              <a:rect l="l" t="t" r="r" b="b"/>
              <a:pathLst>
                <a:path w="1348" h="1498" extrusionOk="0">
                  <a:moveTo>
                    <a:pt x="0" y="1"/>
                  </a:moveTo>
                  <a:lnTo>
                    <a:pt x="0" y="150"/>
                  </a:lnTo>
                  <a:lnTo>
                    <a:pt x="150" y="599"/>
                  </a:lnTo>
                  <a:lnTo>
                    <a:pt x="449" y="899"/>
                  </a:lnTo>
                  <a:lnTo>
                    <a:pt x="1198" y="1498"/>
                  </a:lnTo>
                  <a:lnTo>
                    <a:pt x="1347" y="1348"/>
                  </a:lnTo>
                  <a:lnTo>
                    <a:pt x="749" y="599"/>
                  </a:lnTo>
                  <a:lnTo>
                    <a:pt x="449" y="3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4"/>
            <p:cNvSpPr/>
            <p:nvPr/>
          </p:nvSpPr>
          <p:spPr>
            <a:xfrm>
              <a:off x="2599475" y="4069875"/>
              <a:ext cx="33700" cy="33700"/>
            </a:xfrm>
            <a:custGeom>
              <a:avLst/>
              <a:gdLst/>
              <a:ahLst/>
              <a:cxnLst/>
              <a:rect l="l" t="t" r="r" b="b"/>
              <a:pathLst>
                <a:path w="1348" h="1348" extrusionOk="0">
                  <a:moveTo>
                    <a:pt x="0" y="1"/>
                  </a:moveTo>
                  <a:lnTo>
                    <a:pt x="0" y="151"/>
                  </a:lnTo>
                  <a:lnTo>
                    <a:pt x="599" y="749"/>
                  </a:lnTo>
                  <a:lnTo>
                    <a:pt x="1197" y="1348"/>
                  </a:lnTo>
                  <a:lnTo>
                    <a:pt x="1347" y="1198"/>
                  </a:lnTo>
                  <a:lnTo>
                    <a:pt x="74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4"/>
            <p:cNvSpPr/>
            <p:nvPr/>
          </p:nvSpPr>
          <p:spPr>
            <a:xfrm>
              <a:off x="3546175" y="2558125"/>
              <a:ext cx="291900" cy="18750"/>
            </a:xfrm>
            <a:custGeom>
              <a:avLst/>
              <a:gdLst/>
              <a:ahLst/>
              <a:cxnLst/>
              <a:rect l="l" t="t" r="r" b="b"/>
              <a:pathLst>
                <a:path w="11676" h="750" extrusionOk="0">
                  <a:moveTo>
                    <a:pt x="4641" y="1"/>
                  </a:moveTo>
                  <a:lnTo>
                    <a:pt x="150" y="150"/>
                  </a:lnTo>
                  <a:lnTo>
                    <a:pt x="1" y="300"/>
                  </a:lnTo>
                  <a:lnTo>
                    <a:pt x="1" y="450"/>
                  </a:lnTo>
                  <a:lnTo>
                    <a:pt x="150" y="450"/>
                  </a:lnTo>
                  <a:lnTo>
                    <a:pt x="4641" y="749"/>
                  </a:lnTo>
                  <a:lnTo>
                    <a:pt x="9131" y="749"/>
                  </a:lnTo>
                  <a:lnTo>
                    <a:pt x="9730" y="599"/>
                  </a:lnTo>
                  <a:lnTo>
                    <a:pt x="11526" y="599"/>
                  </a:lnTo>
                  <a:lnTo>
                    <a:pt x="11676" y="450"/>
                  </a:lnTo>
                  <a:lnTo>
                    <a:pt x="11676" y="300"/>
                  </a:lnTo>
                  <a:lnTo>
                    <a:pt x="11526" y="150"/>
                  </a:lnTo>
                  <a:lnTo>
                    <a:pt x="9580" y="150"/>
                  </a:lnTo>
                  <a:lnTo>
                    <a:pt x="9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4"/>
            <p:cNvSpPr/>
            <p:nvPr/>
          </p:nvSpPr>
          <p:spPr>
            <a:xfrm>
              <a:off x="3534950" y="2397225"/>
              <a:ext cx="280675" cy="18725"/>
            </a:xfrm>
            <a:custGeom>
              <a:avLst/>
              <a:gdLst/>
              <a:ahLst/>
              <a:cxnLst/>
              <a:rect l="l" t="t" r="r" b="b"/>
              <a:pathLst>
                <a:path w="11227" h="749" extrusionOk="0">
                  <a:moveTo>
                    <a:pt x="2396" y="1"/>
                  </a:moveTo>
                  <a:lnTo>
                    <a:pt x="150" y="300"/>
                  </a:lnTo>
                  <a:lnTo>
                    <a:pt x="1" y="300"/>
                  </a:lnTo>
                  <a:lnTo>
                    <a:pt x="150" y="450"/>
                  </a:lnTo>
                  <a:lnTo>
                    <a:pt x="2845" y="749"/>
                  </a:lnTo>
                  <a:lnTo>
                    <a:pt x="6586" y="749"/>
                  </a:lnTo>
                  <a:lnTo>
                    <a:pt x="7634" y="599"/>
                  </a:lnTo>
                  <a:lnTo>
                    <a:pt x="11077" y="599"/>
                  </a:lnTo>
                  <a:lnTo>
                    <a:pt x="11227" y="450"/>
                  </a:lnTo>
                  <a:lnTo>
                    <a:pt x="11227" y="300"/>
                  </a:lnTo>
                  <a:lnTo>
                    <a:pt x="11077" y="150"/>
                  </a:lnTo>
                  <a:lnTo>
                    <a:pt x="6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4"/>
            <p:cNvSpPr/>
            <p:nvPr/>
          </p:nvSpPr>
          <p:spPr>
            <a:xfrm>
              <a:off x="3546175" y="2311150"/>
              <a:ext cx="273200" cy="26225"/>
            </a:xfrm>
            <a:custGeom>
              <a:avLst/>
              <a:gdLst/>
              <a:ahLst/>
              <a:cxnLst/>
              <a:rect l="l" t="t" r="r" b="b"/>
              <a:pathLst>
                <a:path w="10928" h="1049" extrusionOk="0">
                  <a:moveTo>
                    <a:pt x="4192" y="1"/>
                  </a:moveTo>
                  <a:lnTo>
                    <a:pt x="1797" y="151"/>
                  </a:lnTo>
                  <a:lnTo>
                    <a:pt x="899" y="300"/>
                  </a:lnTo>
                  <a:lnTo>
                    <a:pt x="150" y="450"/>
                  </a:lnTo>
                  <a:lnTo>
                    <a:pt x="1" y="600"/>
                  </a:lnTo>
                  <a:lnTo>
                    <a:pt x="150" y="600"/>
                  </a:lnTo>
                  <a:lnTo>
                    <a:pt x="450" y="749"/>
                  </a:lnTo>
                  <a:lnTo>
                    <a:pt x="1647" y="899"/>
                  </a:lnTo>
                  <a:lnTo>
                    <a:pt x="2845" y="899"/>
                  </a:lnTo>
                  <a:lnTo>
                    <a:pt x="4940" y="1049"/>
                  </a:lnTo>
                  <a:lnTo>
                    <a:pt x="7036" y="1049"/>
                  </a:lnTo>
                  <a:lnTo>
                    <a:pt x="8981" y="899"/>
                  </a:lnTo>
                  <a:lnTo>
                    <a:pt x="10927" y="600"/>
                  </a:lnTo>
                  <a:lnTo>
                    <a:pt x="10927" y="450"/>
                  </a:lnTo>
                  <a:lnTo>
                    <a:pt x="8682" y="151"/>
                  </a:lnTo>
                  <a:lnTo>
                    <a:pt x="6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4"/>
            <p:cNvSpPr/>
            <p:nvPr/>
          </p:nvSpPr>
          <p:spPr>
            <a:xfrm>
              <a:off x="3549925" y="2232575"/>
              <a:ext cx="261950" cy="22475"/>
            </a:xfrm>
            <a:custGeom>
              <a:avLst/>
              <a:gdLst/>
              <a:ahLst/>
              <a:cxnLst/>
              <a:rect l="l" t="t" r="r" b="b"/>
              <a:pathLst>
                <a:path w="10478" h="899" extrusionOk="0">
                  <a:moveTo>
                    <a:pt x="5688" y="1"/>
                  </a:moveTo>
                  <a:lnTo>
                    <a:pt x="2994" y="150"/>
                  </a:lnTo>
                  <a:lnTo>
                    <a:pt x="150" y="300"/>
                  </a:lnTo>
                  <a:lnTo>
                    <a:pt x="0" y="450"/>
                  </a:lnTo>
                  <a:lnTo>
                    <a:pt x="150" y="599"/>
                  </a:lnTo>
                  <a:lnTo>
                    <a:pt x="2994" y="899"/>
                  </a:lnTo>
                  <a:lnTo>
                    <a:pt x="8083" y="899"/>
                  </a:lnTo>
                  <a:lnTo>
                    <a:pt x="9280" y="749"/>
                  </a:lnTo>
                  <a:lnTo>
                    <a:pt x="10478" y="599"/>
                  </a:lnTo>
                  <a:lnTo>
                    <a:pt x="10478" y="450"/>
                  </a:lnTo>
                  <a:lnTo>
                    <a:pt x="9280" y="150"/>
                  </a:lnTo>
                  <a:lnTo>
                    <a:pt x="8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4"/>
            <p:cNvSpPr/>
            <p:nvPr/>
          </p:nvSpPr>
          <p:spPr>
            <a:xfrm>
              <a:off x="3564900" y="2150250"/>
              <a:ext cx="246975" cy="26225"/>
            </a:xfrm>
            <a:custGeom>
              <a:avLst/>
              <a:gdLst/>
              <a:ahLst/>
              <a:cxnLst/>
              <a:rect l="l" t="t" r="r" b="b"/>
              <a:pathLst>
                <a:path w="9879" h="1049" extrusionOk="0">
                  <a:moveTo>
                    <a:pt x="4939" y="1"/>
                  </a:moveTo>
                  <a:lnTo>
                    <a:pt x="2545" y="150"/>
                  </a:lnTo>
                  <a:lnTo>
                    <a:pt x="150" y="300"/>
                  </a:lnTo>
                  <a:lnTo>
                    <a:pt x="0" y="450"/>
                  </a:lnTo>
                  <a:lnTo>
                    <a:pt x="150" y="599"/>
                  </a:lnTo>
                  <a:lnTo>
                    <a:pt x="2545" y="899"/>
                  </a:lnTo>
                  <a:lnTo>
                    <a:pt x="4939" y="1049"/>
                  </a:lnTo>
                  <a:lnTo>
                    <a:pt x="7484" y="1049"/>
                  </a:lnTo>
                  <a:lnTo>
                    <a:pt x="8532" y="899"/>
                  </a:lnTo>
                  <a:lnTo>
                    <a:pt x="9729" y="749"/>
                  </a:lnTo>
                  <a:lnTo>
                    <a:pt x="9879" y="599"/>
                  </a:lnTo>
                  <a:lnTo>
                    <a:pt x="9729" y="450"/>
                  </a:lnTo>
                  <a:lnTo>
                    <a:pt x="8532" y="150"/>
                  </a:lnTo>
                  <a:lnTo>
                    <a:pt x="7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4"/>
            <p:cNvSpPr/>
            <p:nvPr/>
          </p:nvSpPr>
          <p:spPr>
            <a:xfrm>
              <a:off x="3576125" y="2071675"/>
              <a:ext cx="243250" cy="22475"/>
            </a:xfrm>
            <a:custGeom>
              <a:avLst/>
              <a:gdLst/>
              <a:ahLst/>
              <a:cxnLst/>
              <a:rect l="l" t="t" r="r" b="b"/>
              <a:pathLst>
                <a:path w="9730" h="899" extrusionOk="0">
                  <a:moveTo>
                    <a:pt x="5239" y="1"/>
                  </a:moveTo>
                  <a:lnTo>
                    <a:pt x="2694" y="150"/>
                  </a:lnTo>
                  <a:lnTo>
                    <a:pt x="150" y="300"/>
                  </a:lnTo>
                  <a:lnTo>
                    <a:pt x="0" y="300"/>
                  </a:lnTo>
                  <a:lnTo>
                    <a:pt x="0" y="450"/>
                  </a:lnTo>
                  <a:lnTo>
                    <a:pt x="0" y="599"/>
                  </a:lnTo>
                  <a:lnTo>
                    <a:pt x="150" y="599"/>
                  </a:lnTo>
                  <a:lnTo>
                    <a:pt x="2694" y="749"/>
                  </a:lnTo>
                  <a:lnTo>
                    <a:pt x="5239" y="899"/>
                  </a:lnTo>
                  <a:lnTo>
                    <a:pt x="8532" y="899"/>
                  </a:lnTo>
                  <a:lnTo>
                    <a:pt x="9580" y="599"/>
                  </a:lnTo>
                  <a:lnTo>
                    <a:pt x="9729" y="450"/>
                  </a:lnTo>
                  <a:lnTo>
                    <a:pt x="9580" y="300"/>
                  </a:lnTo>
                  <a:lnTo>
                    <a:pt x="8532" y="150"/>
                  </a:lnTo>
                  <a:lnTo>
                    <a:pt x="7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4"/>
            <p:cNvSpPr/>
            <p:nvPr/>
          </p:nvSpPr>
          <p:spPr>
            <a:xfrm>
              <a:off x="3587350" y="1993100"/>
              <a:ext cx="235750" cy="22475"/>
            </a:xfrm>
            <a:custGeom>
              <a:avLst/>
              <a:gdLst/>
              <a:ahLst/>
              <a:cxnLst/>
              <a:rect l="l" t="t" r="r" b="b"/>
              <a:pathLst>
                <a:path w="9430" h="899" extrusionOk="0">
                  <a:moveTo>
                    <a:pt x="2395" y="0"/>
                  </a:moveTo>
                  <a:lnTo>
                    <a:pt x="150" y="300"/>
                  </a:lnTo>
                  <a:lnTo>
                    <a:pt x="0" y="449"/>
                  </a:lnTo>
                  <a:lnTo>
                    <a:pt x="150" y="599"/>
                  </a:lnTo>
                  <a:lnTo>
                    <a:pt x="2395" y="749"/>
                  </a:lnTo>
                  <a:lnTo>
                    <a:pt x="4640" y="898"/>
                  </a:lnTo>
                  <a:lnTo>
                    <a:pt x="9131" y="599"/>
                  </a:lnTo>
                  <a:lnTo>
                    <a:pt x="9280" y="599"/>
                  </a:lnTo>
                  <a:lnTo>
                    <a:pt x="9430" y="449"/>
                  </a:lnTo>
                  <a:lnTo>
                    <a:pt x="9280" y="150"/>
                  </a:lnTo>
                  <a:lnTo>
                    <a:pt x="9131" y="150"/>
                  </a:lnTo>
                  <a:lnTo>
                    <a:pt x="4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4"/>
            <p:cNvSpPr/>
            <p:nvPr/>
          </p:nvSpPr>
          <p:spPr>
            <a:xfrm>
              <a:off x="3594825" y="1907025"/>
              <a:ext cx="235775" cy="22475"/>
            </a:xfrm>
            <a:custGeom>
              <a:avLst/>
              <a:gdLst/>
              <a:ahLst/>
              <a:cxnLst/>
              <a:rect l="l" t="t" r="r" b="b"/>
              <a:pathLst>
                <a:path w="9431" h="899" extrusionOk="0">
                  <a:moveTo>
                    <a:pt x="1198" y="1"/>
                  </a:moveTo>
                  <a:lnTo>
                    <a:pt x="150" y="300"/>
                  </a:lnTo>
                  <a:lnTo>
                    <a:pt x="1" y="300"/>
                  </a:lnTo>
                  <a:lnTo>
                    <a:pt x="1" y="450"/>
                  </a:lnTo>
                  <a:lnTo>
                    <a:pt x="1" y="599"/>
                  </a:lnTo>
                  <a:lnTo>
                    <a:pt x="150" y="599"/>
                  </a:lnTo>
                  <a:lnTo>
                    <a:pt x="1198" y="899"/>
                  </a:lnTo>
                  <a:lnTo>
                    <a:pt x="6736" y="899"/>
                  </a:lnTo>
                  <a:lnTo>
                    <a:pt x="9281" y="749"/>
                  </a:lnTo>
                  <a:lnTo>
                    <a:pt x="9430" y="749"/>
                  </a:lnTo>
                  <a:lnTo>
                    <a:pt x="9430" y="599"/>
                  </a:lnTo>
                  <a:lnTo>
                    <a:pt x="9430" y="450"/>
                  </a:lnTo>
                  <a:lnTo>
                    <a:pt x="9281" y="450"/>
                  </a:lnTo>
                  <a:lnTo>
                    <a:pt x="6736" y="150"/>
                  </a:lnTo>
                  <a:lnTo>
                    <a:pt x="4341" y="150"/>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4"/>
            <p:cNvSpPr/>
            <p:nvPr/>
          </p:nvSpPr>
          <p:spPr>
            <a:xfrm>
              <a:off x="3609800" y="1828450"/>
              <a:ext cx="205825" cy="22475"/>
            </a:xfrm>
            <a:custGeom>
              <a:avLst/>
              <a:gdLst/>
              <a:ahLst/>
              <a:cxnLst/>
              <a:rect l="l" t="t" r="r" b="b"/>
              <a:pathLst>
                <a:path w="8233" h="899" extrusionOk="0">
                  <a:moveTo>
                    <a:pt x="4042" y="0"/>
                  </a:moveTo>
                  <a:lnTo>
                    <a:pt x="2096" y="150"/>
                  </a:lnTo>
                  <a:lnTo>
                    <a:pt x="150" y="300"/>
                  </a:lnTo>
                  <a:lnTo>
                    <a:pt x="0" y="449"/>
                  </a:lnTo>
                  <a:lnTo>
                    <a:pt x="150" y="599"/>
                  </a:lnTo>
                  <a:lnTo>
                    <a:pt x="4042" y="898"/>
                  </a:lnTo>
                  <a:lnTo>
                    <a:pt x="5987" y="898"/>
                  </a:lnTo>
                  <a:lnTo>
                    <a:pt x="7933" y="749"/>
                  </a:lnTo>
                  <a:lnTo>
                    <a:pt x="8233" y="749"/>
                  </a:lnTo>
                  <a:lnTo>
                    <a:pt x="8233" y="449"/>
                  </a:lnTo>
                  <a:lnTo>
                    <a:pt x="8233" y="300"/>
                  </a:lnTo>
                  <a:lnTo>
                    <a:pt x="7933" y="300"/>
                  </a:ln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4"/>
            <p:cNvSpPr/>
            <p:nvPr/>
          </p:nvSpPr>
          <p:spPr>
            <a:xfrm>
              <a:off x="3624750" y="1746125"/>
              <a:ext cx="243275" cy="26225"/>
            </a:xfrm>
            <a:custGeom>
              <a:avLst/>
              <a:gdLst/>
              <a:ahLst/>
              <a:cxnLst/>
              <a:rect l="l" t="t" r="r" b="b"/>
              <a:pathLst>
                <a:path w="9731" h="1049" extrusionOk="0">
                  <a:moveTo>
                    <a:pt x="4791" y="0"/>
                  </a:moveTo>
                  <a:lnTo>
                    <a:pt x="2396" y="150"/>
                  </a:lnTo>
                  <a:lnTo>
                    <a:pt x="151" y="450"/>
                  </a:lnTo>
                  <a:lnTo>
                    <a:pt x="1" y="599"/>
                  </a:lnTo>
                  <a:lnTo>
                    <a:pt x="151" y="749"/>
                  </a:lnTo>
                  <a:lnTo>
                    <a:pt x="2096" y="899"/>
                  </a:lnTo>
                  <a:lnTo>
                    <a:pt x="4042" y="1048"/>
                  </a:lnTo>
                  <a:lnTo>
                    <a:pt x="7784" y="1048"/>
                  </a:lnTo>
                  <a:lnTo>
                    <a:pt x="9580" y="749"/>
                  </a:lnTo>
                  <a:lnTo>
                    <a:pt x="9730" y="749"/>
                  </a:lnTo>
                  <a:lnTo>
                    <a:pt x="9730" y="450"/>
                  </a:lnTo>
                  <a:lnTo>
                    <a:pt x="9580" y="30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4"/>
            <p:cNvSpPr/>
            <p:nvPr/>
          </p:nvSpPr>
          <p:spPr>
            <a:xfrm>
              <a:off x="3632250" y="1667550"/>
              <a:ext cx="198350" cy="22475"/>
            </a:xfrm>
            <a:custGeom>
              <a:avLst/>
              <a:gdLst/>
              <a:ahLst/>
              <a:cxnLst/>
              <a:rect l="l" t="t" r="r" b="b"/>
              <a:pathLst>
                <a:path w="7934" h="899" extrusionOk="0">
                  <a:moveTo>
                    <a:pt x="1946" y="0"/>
                  </a:moveTo>
                  <a:lnTo>
                    <a:pt x="150" y="300"/>
                  </a:lnTo>
                  <a:lnTo>
                    <a:pt x="0" y="449"/>
                  </a:lnTo>
                  <a:lnTo>
                    <a:pt x="150" y="599"/>
                  </a:lnTo>
                  <a:lnTo>
                    <a:pt x="1946" y="898"/>
                  </a:lnTo>
                  <a:lnTo>
                    <a:pt x="5838" y="898"/>
                  </a:lnTo>
                  <a:lnTo>
                    <a:pt x="7634" y="749"/>
                  </a:lnTo>
                  <a:lnTo>
                    <a:pt x="7784" y="599"/>
                  </a:lnTo>
                  <a:lnTo>
                    <a:pt x="7933" y="449"/>
                  </a:lnTo>
                  <a:lnTo>
                    <a:pt x="7784" y="300"/>
                  </a:lnTo>
                  <a:lnTo>
                    <a:pt x="7634" y="300"/>
                  </a:lnTo>
                  <a:lnTo>
                    <a:pt x="5838"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4"/>
            <p:cNvSpPr/>
            <p:nvPr/>
          </p:nvSpPr>
          <p:spPr>
            <a:xfrm>
              <a:off x="3654700" y="1506650"/>
              <a:ext cx="164675" cy="26200"/>
            </a:xfrm>
            <a:custGeom>
              <a:avLst/>
              <a:gdLst/>
              <a:ahLst/>
              <a:cxnLst/>
              <a:rect l="l" t="t" r="r" b="b"/>
              <a:pathLst>
                <a:path w="6587" h="1048" extrusionOk="0">
                  <a:moveTo>
                    <a:pt x="2994" y="0"/>
                  </a:moveTo>
                  <a:lnTo>
                    <a:pt x="1497" y="150"/>
                  </a:lnTo>
                  <a:lnTo>
                    <a:pt x="150" y="449"/>
                  </a:lnTo>
                  <a:lnTo>
                    <a:pt x="0" y="449"/>
                  </a:lnTo>
                  <a:lnTo>
                    <a:pt x="0" y="599"/>
                  </a:lnTo>
                  <a:lnTo>
                    <a:pt x="150" y="748"/>
                  </a:lnTo>
                  <a:lnTo>
                    <a:pt x="1647" y="898"/>
                  </a:lnTo>
                  <a:lnTo>
                    <a:pt x="3293" y="1048"/>
                  </a:lnTo>
                  <a:lnTo>
                    <a:pt x="4790" y="898"/>
                  </a:lnTo>
                  <a:lnTo>
                    <a:pt x="6437" y="748"/>
                  </a:lnTo>
                  <a:lnTo>
                    <a:pt x="6586" y="599"/>
                  </a:lnTo>
                  <a:lnTo>
                    <a:pt x="6586" y="449"/>
                  </a:lnTo>
                  <a:lnTo>
                    <a:pt x="6586" y="299"/>
                  </a:lnTo>
                  <a:lnTo>
                    <a:pt x="6437" y="299"/>
                  </a:lnTo>
                  <a:lnTo>
                    <a:pt x="5838" y="150"/>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4"/>
            <p:cNvSpPr/>
            <p:nvPr/>
          </p:nvSpPr>
          <p:spPr>
            <a:xfrm>
              <a:off x="3643475" y="1588950"/>
              <a:ext cx="172150" cy="22500"/>
            </a:xfrm>
            <a:custGeom>
              <a:avLst/>
              <a:gdLst/>
              <a:ahLst/>
              <a:cxnLst/>
              <a:rect l="l" t="t" r="r" b="b"/>
              <a:pathLst>
                <a:path w="6886" h="900" extrusionOk="0">
                  <a:moveTo>
                    <a:pt x="1796" y="1"/>
                  </a:moveTo>
                  <a:lnTo>
                    <a:pt x="150" y="300"/>
                  </a:lnTo>
                  <a:lnTo>
                    <a:pt x="0" y="300"/>
                  </a:lnTo>
                  <a:lnTo>
                    <a:pt x="0" y="450"/>
                  </a:lnTo>
                  <a:lnTo>
                    <a:pt x="150" y="600"/>
                  </a:lnTo>
                  <a:lnTo>
                    <a:pt x="1796" y="749"/>
                  </a:lnTo>
                  <a:lnTo>
                    <a:pt x="3443" y="899"/>
                  </a:lnTo>
                  <a:lnTo>
                    <a:pt x="5089" y="899"/>
                  </a:lnTo>
                  <a:lnTo>
                    <a:pt x="6736" y="600"/>
                  </a:lnTo>
                  <a:lnTo>
                    <a:pt x="6886" y="600"/>
                  </a:lnTo>
                  <a:lnTo>
                    <a:pt x="6886" y="450"/>
                  </a:lnTo>
                  <a:lnTo>
                    <a:pt x="6886" y="300"/>
                  </a:lnTo>
                  <a:lnTo>
                    <a:pt x="6736" y="151"/>
                  </a:lnTo>
                  <a:lnTo>
                    <a:pt x="5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4"/>
            <p:cNvSpPr/>
            <p:nvPr/>
          </p:nvSpPr>
          <p:spPr>
            <a:xfrm>
              <a:off x="3665925" y="1424325"/>
              <a:ext cx="149700" cy="26200"/>
            </a:xfrm>
            <a:custGeom>
              <a:avLst/>
              <a:gdLst/>
              <a:ahLst/>
              <a:cxnLst/>
              <a:rect l="l" t="t" r="r" b="b"/>
              <a:pathLst>
                <a:path w="5988" h="1048" extrusionOk="0">
                  <a:moveTo>
                    <a:pt x="2844" y="0"/>
                  </a:moveTo>
                  <a:lnTo>
                    <a:pt x="1497" y="150"/>
                  </a:lnTo>
                  <a:lnTo>
                    <a:pt x="0" y="299"/>
                  </a:lnTo>
                  <a:lnTo>
                    <a:pt x="0" y="599"/>
                  </a:lnTo>
                  <a:lnTo>
                    <a:pt x="0" y="749"/>
                  </a:lnTo>
                  <a:lnTo>
                    <a:pt x="1497" y="898"/>
                  </a:lnTo>
                  <a:lnTo>
                    <a:pt x="2844" y="1048"/>
                  </a:lnTo>
                  <a:lnTo>
                    <a:pt x="4341" y="1048"/>
                  </a:lnTo>
                  <a:lnTo>
                    <a:pt x="5688" y="749"/>
                  </a:lnTo>
                  <a:lnTo>
                    <a:pt x="5838" y="599"/>
                  </a:lnTo>
                  <a:lnTo>
                    <a:pt x="5988" y="599"/>
                  </a:lnTo>
                  <a:lnTo>
                    <a:pt x="5838" y="449"/>
                  </a:lnTo>
                  <a:lnTo>
                    <a:pt x="5688" y="299"/>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4"/>
            <p:cNvSpPr/>
            <p:nvPr/>
          </p:nvSpPr>
          <p:spPr>
            <a:xfrm>
              <a:off x="3677150" y="1345725"/>
              <a:ext cx="134725" cy="26225"/>
            </a:xfrm>
            <a:custGeom>
              <a:avLst/>
              <a:gdLst/>
              <a:ahLst/>
              <a:cxnLst/>
              <a:rect l="l" t="t" r="r" b="b"/>
              <a:pathLst>
                <a:path w="5389" h="1049" extrusionOk="0">
                  <a:moveTo>
                    <a:pt x="1497" y="1"/>
                  </a:moveTo>
                  <a:lnTo>
                    <a:pt x="150" y="300"/>
                  </a:lnTo>
                  <a:lnTo>
                    <a:pt x="150" y="450"/>
                  </a:lnTo>
                  <a:lnTo>
                    <a:pt x="0" y="450"/>
                  </a:lnTo>
                  <a:lnTo>
                    <a:pt x="150" y="600"/>
                  </a:lnTo>
                  <a:lnTo>
                    <a:pt x="150" y="749"/>
                  </a:lnTo>
                  <a:lnTo>
                    <a:pt x="1497" y="899"/>
                  </a:lnTo>
                  <a:lnTo>
                    <a:pt x="2695" y="1049"/>
                  </a:lnTo>
                  <a:lnTo>
                    <a:pt x="4042" y="899"/>
                  </a:lnTo>
                  <a:lnTo>
                    <a:pt x="5239" y="749"/>
                  </a:lnTo>
                  <a:lnTo>
                    <a:pt x="5389" y="600"/>
                  </a:lnTo>
                  <a:lnTo>
                    <a:pt x="5389" y="450"/>
                  </a:lnTo>
                  <a:lnTo>
                    <a:pt x="5389" y="300"/>
                  </a:lnTo>
                  <a:lnTo>
                    <a:pt x="5239" y="151"/>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4"/>
            <p:cNvSpPr/>
            <p:nvPr/>
          </p:nvSpPr>
          <p:spPr>
            <a:xfrm>
              <a:off x="3688375" y="1267150"/>
              <a:ext cx="142225" cy="18725"/>
            </a:xfrm>
            <a:custGeom>
              <a:avLst/>
              <a:gdLst/>
              <a:ahLst/>
              <a:cxnLst/>
              <a:rect l="l" t="t" r="r" b="b"/>
              <a:pathLst>
                <a:path w="5689" h="749" extrusionOk="0">
                  <a:moveTo>
                    <a:pt x="1497" y="1"/>
                  </a:moveTo>
                  <a:lnTo>
                    <a:pt x="150" y="300"/>
                  </a:lnTo>
                  <a:lnTo>
                    <a:pt x="0" y="450"/>
                  </a:lnTo>
                  <a:lnTo>
                    <a:pt x="150" y="599"/>
                  </a:lnTo>
                  <a:lnTo>
                    <a:pt x="1497" y="749"/>
                  </a:lnTo>
                  <a:lnTo>
                    <a:pt x="4940" y="749"/>
                  </a:lnTo>
                  <a:lnTo>
                    <a:pt x="5539" y="450"/>
                  </a:lnTo>
                  <a:lnTo>
                    <a:pt x="5688" y="300"/>
                  </a:lnTo>
                  <a:lnTo>
                    <a:pt x="5539" y="150"/>
                  </a:lnTo>
                  <a:lnTo>
                    <a:pt x="4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4"/>
            <p:cNvSpPr/>
            <p:nvPr/>
          </p:nvSpPr>
          <p:spPr>
            <a:xfrm>
              <a:off x="3699600" y="1184825"/>
              <a:ext cx="134725" cy="22475"/>
            </a:xfrm>
            <a:custGeom>
              <a:avLst/>
              <a:gdLst/>
              <a:ahLst/>
              <a:cxnLst/>
              <a:rect l="l" t="t" r="r" b="b"/>
              <a:pathLst>
                <a:path w="5389" h="899" extrusionOk="0">
                  <a:moveTo>
                    <a:pt x="2844" y="1"/>
                  </a:moveTo>
                  <a:lnTo>
                    <a:pt x="1497" y="150"/>
                  </a:lnTo>
                  <a:lnTo>
                    <a:pt x="150" y="300"/>
                  </a:lnTo>
                  <a:lnTo>
                    <a:pt x="0" y="300"/>
                  </a:lnTo>
                  <a:lnTo>
                    <a:pt x="0" y="450"/>
                  </a:lnTo>
                  <a:lnTo>
                    <a:pt x="0" y="599"/>
                  </a:lnTo>
                  <a:lnTo>
                    <a:pt x="150" y="749"/>
                  </a:lnTo>
                  <a:lnTo>
                    <a:pt x="1497" y="899"/>
                  </a:lnTo>
                  <a:lnTo>
                    <a:pt x="4042" y="899"/>
                  </a:lnTo>
                  <a:lnTo>
                    <a:pt x="4790" y="749"/>
                  </a:lnTo>
                  <a:lnTo>
                    <a:pt x="5239" y="599"/>
                  </a:lnTo>
                  <a:lnTo>
                    <a:pt x="5389" y="450"/>
                  </a:lnTo>
                  <a:lnTo>
                    <a:pt x="5239" y="300"/>
                  </a:lnTo>
                  <a:lnTo>
                    <a:pt x="4790" y="15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4"/>
            <p:cNvSpPr/>
            <p:nvPr/>
          </p:nvSpPr>
          <p:spPr>
            <a:xfrm>
              <a:off x="3703350" y="1098775"/>
              <a:ext cx="134725" cy="29950"/>
            </a:xfrm>
            <a:custGeom>
              <a:avLst/>
              <a:gdLst/>
              <a:ahLst/>
              <a:cxnLst/>
              <a:rect l="l" t="t" r="r" b="b"/>
              <a:pathLst>
                <a:path w="5389" h="1198" extrusionOk="0">
                  <a:moveTo>
                    <a:pt x="2694" y="0"/>
                  </a:moveTo>
                  <a:lnTo>
                    <a:pt x="1347" y="150"/>
                  </a:lnTo>
                  <a:lnTo>
                    <a:pt x="150" y="449"/>
                  </a:lnTo>
                  <a:lnTo>
                    <a:pt x="0" y="449"/>
                  </a:lnTo>
                  <a:lnTo>
                    <a:pt x="0" y="599"/>
                  </a:lnTo>
                  <a:lnTo>
                    <a:pt x="0" y="748"/>
                  </a:lnTo>
                  <a:lnTo>
                    <a:pt x="150" y="898"/>
                  </a:lnTo>
                  <a:lnTo>
                    <a:pt x="1347" y="1048"/>
                  </a:lnTo>
                  <a:lnTo>
                    <a:pt x="2694" y="1198"/>
                  </a:lnTo>
                  <a:lnTo>
                    <a:pt x="4041" y="1198"/>
                  </a:lnTo>
                  <a:lnTo>
                    <a:pt x="4640" y="1048"/>
                  </a:lnTo>
                  <a:lnTo>
                    <a:pt x="5239" y="898"/>
                  </a:lnTo>
                  <a:lnTo>
                    <a:pt x="5389" y="748"/>
                  </a:lnTo>
                  <a:lnTo>
                    <a:pt x="5389" y="449"/>
                  </a:lnTo>
                  <a:lnTo>
                    <a:pt x="5239" y="449"/>
                  </a:lnTo>
                  <a:lnTo>
                    <a:pt x="4640" y="299"/>
                  </a:lnTo>
                  <a:lnTo>
                    <a:pt x="4041"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4"/>
            <p:cNvSpPr/>
            <p:nvPr/>
          </p:nvSpPr>
          <p:spPr>
            <a:xfrm>
              <a:off x="3718300" y="1020175"/>
              <a:ext cx="134750" cy="26225"/>
            </a:xfrm>
            <a:custGeom>
              <a:avLst/>
              <a:gdLst/>
              <a:ahLst/>
              <a:cxnLst/>
              <a:rect l="l" t="t" r="r" b="b"/>
              <a:pathLst>
                <a:path w="5390" h="1049" extrusionOk="0">
                  <a:moveTo>
                    <a:pt x="2695" y="1"/>
                  </a:moveTo>
                  <a:lnTo>
                    <a:pt x="1348" y="151"/>
                  </a:lnTo>
                  <a:lnTo>
                    <a:pt x="151" y="300"/>
                  </a:lnTo>
                  <a:lnTo>
                    <a:pt x="1" y="600"/>
                  </a:lnTo>
                  <a:lnTo>
                    <a:pt x="151" y="749"/>
                  </a:lnTo>
                  <a:lnTo>
                    <a:pt x="1348" y="899"/>
                  </a:lnTo>
                  <a:lnTo>
                    <a:pt x="2695" y="1049"/>
                  </a:lnTo>
                  <a:lnTo>
                    <a:pt x="4042" y="1049"/>
                  </a:lnTo>
                  <a:lnTo>
                    <a:pt x="5240" y="749"/>
                  </a:lnTo>
                  <a:lnTo>
                    <a:pt x="5389" y="600"/>
                  </a:lnTo>
                  <a:lnTo>
                    <a:pt x="5240" y="30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4"/>
            <p:cNvSpPr/>
            <p:nvPr/>
          </p:nvSpPr>
          <p:spPr>
            <a:xfrm>
              <a:off x="3729525" y="941600"/>
              <a:ext cx="108550" cy="22475"/>
            </a:xfrm>
            <a:custGeom>
              <a:avLst/>
              <a:gdLst/>
              <a:ahLst/>
              <a:cxnLst/>
              <a:rect l="l" t="t" r="r" b="b"/>
              <a:pathLst>
                <a:path w="4342" h="899" extrusionOk="0">
                  <a:moveTo>
                    <a:pt x="2246" y="1"/>
                  </a:moveTo>
                  <a:lnTo>
                    <a:pt x="1198" y="150"/>
                  </a:lnTo>
                  <a:lnTo>
                    <a:pt x="151" y="300"/>
                  </a:lnTo>
                  <a:lnTo>
                    <a:pt x="1" y="450"/>
                  </a:lnTo>
                  <a:lnTo>
                    <a:pt x="151" y="599"/>
                  </a:lnTo>
                  <a:lnTo>
                    <a:pt x="1198" y="899"/>
                  </a:lnTo>
                  <a:lnTo>
                    <a:pt x="3743" y="899"/>
                  </a:lnTo>
                  <a:lnTo>
                    <a:pt x="4342" y="599"/>
                  </a:lnTo>
                  <a:lnTo>
                    <a:pt x="4342" y="450"/>
                  </a:lnTo>
                  <a:lnTo>
                    <a:pt x="4342" y="300"/>
                  </a:lnTo>
                  <a:lnTo>
                    <a:pt x="3743" y="150"/>
                  </a:lnTo>
                  <a:lnTo>
                    <a:pt x="3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4"/>
            <p:cNvSpPr/>
            <p:nvPr/>
          </p:nvSpPr>
          <p:spPr>
            <a:xfrm>
              <a:off x="3740750" y="863025"/>
              <a:ext cx="82350" cy="18725"/>
            </a:xfrm>
            <a:custGeom>
              <a:avLst/>
              <a:gdLst/>
              <a:ahLst/>
              <a:cxnLst/>
              <a:rect l="l" t="t" r="r" b="b"/>
              <a:pathLst>
                <a:path w="3294" h="749" extrusionOk="0">
                  <a:moveTo>
                    <a:pt x="1498" y="0"/>
                  </a:moveTo>
                  <a:lnTo>
                    <a:pt x="151" y="300"/>
                  </a:lnTo>
                  <a:lnTo>
                    <a:pt x="1" y="449"/>
                  </a:lnTo>
                  <a:lnTo>
                    <a:pt x="151" y="599"/>
                  </a:lnTo>
                  <a:lnTo>
                    <a:pt x="1647" y="749"/>
                  </a:lnTo>
                  <a:lnTo>
                    <a:pt x="2396" y="749"/>
                  </a:lnTo>
                  <a:lnTo>
                    <a:pt x="2995" y="599"/>
                  </a:lnTo>
                  <a:lnTo>
                    <a:pt x="3144" y="599"/>
                  </a:lnTo>
                  <a:lnTo>
                    <a:pt x="3294" y="449"/>
                  </a:lnTo>
                  <a:lnTo>
                    <a:pt x="3144" y="150"/>
                  </a:lnTo>
                  <a:lnTo>
                    <a:pt x="2995" y="150"/>
                  </a:lnTo>
                  <a:lnTo>
                    <a:pt x="23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4"/>
            <p:cNvSpPr/>
            <p:nvPr/>
          </p:nvSpPr>
          <p:spPr>
            <a:xfrm>
              <a:off x="3744500" y="780700"/>
              <a:ext cx="71125" cy="22475"/>
            </a:xfrm>
            <a:custGeom>
              <a:avLst/>
              <a:gdLst/>
              <a:ahLst/>
              <a:cxnLst/>
              <a:rect l="l" t="t" r="r" b="b"/>
              <a:pathLst>
                <a:path w="2845" h="899" extrusionOk="0">
                  <a:moveTo>
                    <a:pt x="1348" y="0"/>
                  </a:moveTo>
                  <a:lnTo>
                    <a:pt x="749" y="150"/>
                  </a:lnTo>
                  <a:lnTo>
                    <a:pt x="150" y="300"/>
                  </a:lnTo>
                  <a:lnTo>
                    <a:pt x="1" y="449"/>
                  </a:lnTo>
                  <a:lnTo>
                    <a:pt x="150" y="599"/>
                  </a:lnTo>
                  <a:lnTo>
                    <a:pt x="749" y="898"/>
                  </a:lnTo>
                  <a:lnTo>
                    <a:pt x="1946" y="898"/>
                  </a:lnTo>
                  <a:lnTo>
                    <a:pt x="2545" y="749"/>
                  </a:lnTo>
                  <a:lnTo>
                    <a:pt x="2695" y="599"/>
                  </a:lnTo>
                  <a:lnTo>
                    <a:pt x="2845" y="449"/>
                  </a:lnTo>
                  <a:lnTo>
                    <a:pt x="2695" y="300"/>
                  </a:lnTo>
                  <a:lnTo>
                    <a:pt x="2545" y="150"/>
                  </a:lnTo>
                  <a:lnTo>
                    <a:pt x="1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4"/>
            <p:cNvSpPr/>
            <p:nvPr/>
          </p:nvSpPr>
          <p:spPr>
            <a:xfrm>
              <a:off x="3759475" y="698375"/>
              <a:ext cx="67375" cy="26225"/>
            </a:xfrm>
            <a:custGeom>
              <a:avLst/>
              <a:gdLst/>
              <a:ahLst/>
              <a:cxnLst/>
              <a:rect l="l" t="t" r="r" b="b"/>
              <a:pathLst>
                <a:path w="2695" h="1049" extrusionOk="0">
                  <a:moveTo>
                    <a:pt x="1497" y="0"/>
                  </a:moveTo>
                  <a:lnTo>
                    <a:pt x="150" y="300"/>
                  </a:lnTo>
                  <a:lnTo>
                    <a:pt x="0" y="450"/>
                  </a:lnTo>
                  <a:lnTo>
                    <a:pt x="150" y="749"/>
                  </a:lnTo>
                  <a:lnTo>
                    <a:pt x="749" y="899"/>
                  </a:lnTo>
                  <a:lnTo>
                    <a:pt x="1497" y="1048"/>
                  </a:lnTo>
                  <a:lnTo>
                    <a:pt x="2096" y="899"/>
                  </a:lnTo>
                  <a:lnTo>
                    <a:pt x="2395" y="899"/>
                  </a:lnTo>
                  <a:lnTo>
                    <a:pt x="2695" y="749"/>
                  </a:lnTo>
                  <a:lnTo>
                    <a:pt x="2695" y="450"/>
                  </a:lnTo>
                  <a:lnTo>
                    <a:pt x="26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4"/>
            <p:cNvSpPr/>
            <p:nvPr/>
          </p:nvSpPr>
          <p:spPr>
            <a:xfrm>
              <a:off x="3766950" y="623525"/>
              <a:ext cx="59900" cy="15000"/>
            </a:xfrm>
            <a:custGeom>
              <a:avLst/>
              <a:gdLst/>
              <a:ahLst/>
              <a:cxnLst/>
              <a:rect l="l" t="t" r="r" b="b"/>
              <a:pathLst>
                <a:path w="2396" h="600" extrusionOk="0">
                  <a:moveTo>
                    <a:pt x="1048" y="1"/>
                  </a:moveTo>
                  <a:lnTo>
                    <a:pt x="1" y="151"/>
                  </a:lnTo>
                  <a:lnTo>
                    <a:pt x="1" y="300"/>
                  </a:lnTo>
                  <a:lnTo>
                    <a:pt x="1" y="450"/>
                  </a:lnTo>
                  <a:lnTo>
                    <a:pt x="1048" y="600"/>
                  </a:lnTo>
                  <a:lnTo>
                    <a:pt x="2246" y="450"/>
                  </a:lnTo>
                  <a:lnTo>
                    <a:pt x="2396" y="300"/>
                  </a:lnTo>
                  <a:lnTo>
                    <a:pt x="2246" y="151"/>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4"/>
            <p:cNvSpPr/>
            <p:nvPr/>
          </p:nvSpPr>
          <p:spPr>
            <a:xfrm>
              <a:off x="3512500" y="2827550"/>
              <a:ext cx="18725" cy="295650"/>
            </a:xfrm>
            <a:custGeom>
              <a:avLst/>
              <a:gdLst/>
              <a:ahLst/>
              <a:cxnLst/>
              <a:rect l="l" t="t" r="r" b="b"/>
              <a:pathLst>
                <a:path w="749" h="11826" extrusionOk="0">
                  <a:moveTo>
                    <a:pt x="300" y="1"/>
                  </a:moveTo>
                  <a:lnTo>
                    <a:pt x="150" y="150"/>
                  </a:lnTo>
                  <a:lnTo>
                    <a:pt x="150" y="300"/>
                  </a:lnTo>
                  <a:lnTo>
                    <a:pt x="150" y="749"/>
                  </a:lnTo>
                  <a:lnTo>
                    <a:pt x="1" y="1497"/>
                  </a:lnTo>
                  <a:lnTo>
                    <a:pt x="1" y="2096"/>
                  </a:lnTo>
                  <a:lnTo>
                    <a:pt x="1" y="2695"/>
                  </a:lnTo>
                  <a:lnTo>
                    <a:pt x="1" y="7185"/>
                  </a:lnTo>
                  <a:lnTo>
                    <a:pt x="150" y="11676"/>
                  </a:lnTo>
                  <a:lnTo>
                    <a:pt x="300" y="11825"/>
                  </a:lnTo>
                  <a:lnTo>
                    <a:pt x="450" y="11676"/>
                  </a:lnTo>
                  <a:lnTo>
                    <a:pt x="749" y="7185"/>
                  </a:lnTo>
                  <a:lnTo>
                    <a:pt x="599" y="2695"/>
                  </a:lnTo>
                  <a:lnTo>
                    <a:pt x="599" y="2096"/>
                  </a:lnTo>
                  <a:lnTo>
                    <a:pt x="599" y="1497"/>
                  </a:lnTo>
                  <a:lnTo>
                    <a:pt x="599" y="1348"/>
                  </a:lnTo>
                  <a:lnTo>
                    <a:pt x="599" y="749"/>
                  </a:lnTo>
                  <a:lnTo>
                    <a:pt x="450" y="30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4"/>
            <p:cNvSpPr/>
            <p:nvPr/>
          </p:nvSpPr>
          <p:spPr>
            <a:xfrm>
              <a:off x="3351600" y="2850000"/>
              <a:ext cx="15000" cy="280675"/>
            </a:xfrm>
            <a:custGeom>
              <a:avLst/>
              <a:gdLst/>
              <a:ahLst/>
              <a:cxnLst/>
              <a:rect l="l" t="t" r="r" b="b"/>
              <a:pathLst>
                <a:path w="600" h="11227" extrusionOk="0">
                  <a:moveTo>
                    <a:pt x="300" y="1"/>
                  </a:moveTo>
                  <a:lnTo>
                    <a:pt x="150" y="150"/>
                  </a:lnTo>
                  <a:lnTo>
                    <a:pt x="0" y="5539"/>
                  </a:lnTo>
                  <a:lnTo>
                    <a:pt x="0" y="6587"/>
                  </a:lnTo>
                  <a:lnTo>
                    <a:pt x="0" y="7634"/>
                  </a:lnTo>
                  <a:lnTo>
                    <a:pt x="0" y="9430"/>
                  </a:lnTo>
                  <a:lnTo>
                    <a:pt x="150" y="11077"/>
                  </a:lnTo>
                  <a:lnTo>
                    <a:pt x="300" y="11227"/>
                  </a:lnTo>
                  <a:lnTo>
                    <a:pt x="449" y="11077"/>
                  </a:lnTo>
                  <a:lnTo>
                    <a:pt x="599" y="8832"/>
                  </a:lnTo>
                  <a:lnTo>
                    <a:pt x="599" y="6587"/>
                  </a:lnTo>
                  <a:lnTo>
                    <a:pt x="599" y="5539"/>
                  </a:lnTo>
                  <a:lnTo>
                    <a:pt x="599" y="4641"/>
                  </a:lnTo>
                  <a:lnTo>
                    <a:pt x="449" y="15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4"/>
            <p:cNvSpPr/>
            <p:nvPr/>
          </p:nvSpPr>
          <p:spPr>
            <a:xfrm>
              <a:off x="3265525" y="2846250"/>
              <a:ext cx="26225" cy="273200"/>
            </a:xfrm>
            <a:custGeom>
              <a:avLst/>
              <a:gdLst/>
              <a:ahLst/>
              <a:cxnLst/>
              <a:rect l="l" t="t" r="r" b="b"/>
              <a:pathLst>
                <a:path w="1049" h="10928" extrusionOk="0">
                  <a:moveTo>
                    <a:pt x="450" y="1"/>
                  </a:moveTo>
                  <a:lnTo>
                    <a:pt x="150" y="2396"/>
                  </a:lnTo>
                  <a:lnTo>
                    <a:pt x="1" y="4940"/>
                  </a:lnTo>
                  <a:lnTo>
                    <a:pt x="1" y="7485"/>
                  </a:lnTo>
                  <a:lnTo>
                    <a:pt x="300" y="9880"/>
                  </a:lnTo>
                  <a:lnTo>
                    <a:pt x="300" y="10778"/>
                  </a:lnTo>
                  <a:lnTo>
                    <a:pt x="450" y="10928"/>
                  </a:lnTo>
                  <a:lnTo>
                    <a:pt x="600" y="10778"/>
                  </a:lnTo>
                  <a:lnTo>
                    <a:pt x="600" y="10478"/>
                  </a:lnTo>
                  <a:lnTo>
                    <a:pt x="749" y="9131"/>
                  </a:lnTo>
                  <a:lnTo>
                    <a:pt x="1049" y="6886"/>
                  </a:lnTo>
                  <a:lnTo>
                    <a:pt x="1049" y="4491"/>
                  </a:lnTo>
                  <a:lnTo>
                    <a:pt x="899" y="2246"/>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4"/>
            <p:cNvSpPr/>
            <p:nvPr/>
          </p:nvSpPr>
          <p:spPr>
            <a:xfrm>
              <a:off x="3186950" y="2857500"/>
              <a:ext cx="22475" cy="258200"/>
            </a:xfrm>
            <a:custGeom>
              <a:avLst/>
              <a:gdLst/>
              <a:ahLst/>
              <a:cxnLst/>
              <a:rect l="l" t="t" r="r" b="b"/>
              <a:pathLst>
                <a:path w="899" h="10328" extrusionOk="0">
                  <a:moveTo>
                    <a:pt x="300" y="0"/>
                  </a:moveTo>
                  <a:lnTo>
                    <a:pt x="150" y="1048"/>
                  </a:lnTo>
                  <a:lnTo>
                    <a:pt x="1" y="2245"/>
                  </a:lnTo>
                  <a:lnTo>
                    <a:pt x="1" y="4640"/>
                  </a:lnTo>
                  <a:lnTo>
                    <a:pt x="1" y="7484"/>
                  </a:lnTo>
                  <a:lnTo>
                    <a:pt x="300" y="10178"/>
                  </a:lnTo>
                  <a:lnTo>
                    <a:pt x="300" y="10328"/>
                  </a:lnTo>
                  <a:lnTo>
                    <a:pt x="599" y="10328"/>
                  </a:lnTo>
                  <a:lnTo>
                    <a:pt x="599" y="10178"/>
                  </a:lnTo>
                  <a:lnTo>
                    <a:pt x="749" y="7484"/>
                  </a:lnTo>
                  <a:lnTo>
                    <a:pt x="899" y="4640"/>
                  </a:lnTo>
                  <a:lnTo>
                    <a:pt x="899" y="2245"/>
                  </a:lnTo>
                  <a:lnTo>
                    <a:pt x="749" y="1048"/>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4"/>
            <p:cNvSpPr/>
            <p:nvPr/>
          </p:nvSpPr>
          <p:spPr>
            <a:xfrm>
              <a:off x="3100875" y="2857500"/>
              <a:ext cx="29975" cy="243250"/>
            </a:xfrm>
            <a:custGeom>
              <a:avLst/>
              <a:gdLst/>
              <a:ahLst/>
              <a:cxnLst/>
              <a:rect l="l" t="t" r="r" b="b"/>
              <a:pathLst>
                <a:path w="1199" h="9730" extrusionOk="0">
                  <a:moveTo>
                    <a:pt x="450" y="0"/>
                  </a:moveTo>
                  <a:lnTo>
                    <a:pt x="300" y="1197"/>
                  </a:lnTo>
                  <a:lnTo>
                    <a:pt x="151" y="2395"/>
                  </a:lnTo>
                  <a:lnTo>
                    <a:pt x="1" y="4790"/>
                  </a:lnTo>
                  <a:lnTo>
                    <a:pt x="300" y="7334"/>
                  </a:lnTo>
                  <a:lnTo>
                    <a:pt x="450" y="9579"/>
                  </a:lnTo>
                  <a:lnTo>
                    <a:pt x="600" y="9729"/>
                  </a:lnTo>
                  <a:lnTo>
                    <a:pt x="749" y="9579"/>
                  </a:lnTo>
                  <a:lnTo>
                    <a:pt x="899" y="7334"/>
                  </a:lnTo>
                  <a:lnTo>
                    <a:pt x="1198" y="4790"/>
                  </a:lnTo>
                  <a:lnTo>
                    <a:pt x="1198" y="2395"/>
                  </a:lnTo>
                  <a:lnTo>
                    <a:pt x="1049" y="1197"/>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4"/>
            <p:cNvSpPr/>
            <p:nvPr/>
          </p:nvSpPr>
          <p:spPr>
            <a:xfrm>
              <a:off x="3026050" y="2846250"/>
              <a:ext cx="22475" cy="243275"/>
            </a:xfrm>
            <a:custGeom>
              <a:avLst/>
              <a:gdLst/>
              <a:ahLst/>
              <a:cxnLst/>
              <a:rect l="l" t="t" r="r" b="b"/>
              <a:pathLst>
                <a:path w="899" h="9731" extrusionOk="0">
                  <a:moveTo>
                    <a:pt x="449" y="1"/>
                  </a:moveTo>
                  <a:lnTo>
                    <a:pt x="300" y="151"/>
                  </a:lnTo>
                  <a:lnTo>
                    <a:pt x="0" y="1198"/>
                  </a:lnTo>
                  <a:lnTo>
                    <a:pt x="0" y="2396"/>
                  </a:lnTo>
                  <a:lnTo>
                    <a:pt x="0" y="4641"/>
                  </a:lnTo>
                  <a:lnTo>
                    <a:pt x="0" y="7036"/>
                  </a:lnTo>
                  <a:lnTo>
                    <a:pt x="300" y="9580"/>
                  </a:lnTo>
                  <a:lnTo>
                    <a:pt x="300" y="9730"/>
                  </a:lnTo>
                  <a:lnTo>
                    <a:pt x="599" y="9730"/>
                  </a:lnTo>
                  <a:lnTo>
                    <a:pt x="599" y="9580"/>
                  </a:lnTo>
                  <a:lnTo>
                    <a:pt x="749" y="7036"/>
                  </a:lnTo>
                  <a:lnTo>
                    <a:pt x="749" y="4641"/>
                  </a:lnTo>
                  <a:lnTo>
                    <a:pt x="898" y="239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4"/>
            <p:cNvSpPr/>
            <p:nvPr/>
          </p:nvSpPr>
          <p:spPr>
            <a:xfrm>
              <a:off x="2943725" y="2846250"/>
              <a:ext cx="22475" cy="232050"/>
            </a:xfrm>
            <a:custGeom>
              <a:avLst/>
              <a:gdLst/>
              <a:ahLst/>
              <a:cxnLst/>
              <a:rect l="l" t="t" r="r" b="b"/>
              <a:pathLst>
                <a:path w="899" h="9282" extrusionOk="0">
                  <a:moveTo>
                    <a:pt x="300" y="1"/>
                  </a:moveTo>
                  <a:lnTo>
                    <a:pt x="300" y="151"/>
                  </a:lnTo>
                  <a:lnTo>
                    <a:pt x="0" y="4641"/>
                  </a:lnTo>
                  <a:lnTo>
                    <a:pt x="150" y="6886"/>
                  </a:lnTo>
                  <a:lnTo>
                    <a:pt x="300" y="9131"/>
                  </a:lnTo>
                  <a:lnTo>
                    <a:pt x="599" y="9281"/>
                  </a:lnTo>
                  <a:lnTo>
                    <a:pt x="749" y="9131"/>
                  </a:lnTo>
                  <a:lnTo>
                    <a:pt x="899" y="6886"/>
                  </a:lnTo>
                  <a:lnTo>
                    <a:pt x="899" y="4641"/>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4"/>
            <p:cNvSpPr/>
            <p:nvPr/>
          </p:nvSpPr>
          <p:spPr>
            <a:xfrm>
              <a:off x="2861400" y="2835025"/>
              <a:ext cx="22475" cy="235775"/>
            </a:xfrm>
            <a:custGeom>
              <a:avLst/>
              <a:gdLst/>
              <a:ahLst/>
              <a:cxnLst/>
              <a:rect l="l" t="t" r="r" b="b"/>
              <a:pathLst>
                <a:path w="899" h="9431" extrusionOk="0">
                  <a:moveTo>
                    <a:pt x="599" y="1"/>
                  </a:moveTo>
                  <a:lnTo>
                    <a:pt x="450" y="151"/>
                  </a:lnTo>
                  <a:lnTo>
                    <a:pt x="300" y="300"/>
                  </a:lnTo>
                  <a:lnTo>
                    <a:pt x="150" y="2695"/>
                  </a:lnTo>
                  <a:lnTo>
                    <a:pt x="1" y="5090"/>
                  </a:lnTo>
                  <a:lnTo>
                    <a:pt x="1" y="7186"/>
                  </a:lnTo>
                  <a:lnTo>
                    <a:pt x="1" y="8383"/>
                  </a:lnTo>
                  <a:lnTo>
                    <a:pt x="150" y="9431"/>
                  </a:lnTo>
                  <a:lnTo>
                    <a:pt x="599" y="9431"/>
                  </a:lnTo>
                  <a:lnTo>
                    <a:pt x="749" y="8383"/>
                  </a:lnTo>
                  <a:lnTo>
                    <a:pt x="899" y="7186"/>
                  </a:lnTo>
                  <a:lnTo>
                    <a:pt x="899" y="5090"/>
                  </a:lnTo>
                  <a:lnTo>
                    <a:pt x="899" y="2695"/>
                  </a:lnTo>
                  <a:lnTo>
                    <a:pt x="749" y="300"/>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4"/>
            <p:cNvSpPr/>
            <p:nvPr/>
          </p:nvSpPr>
          <p:spPr>
            <a:xfrm>
              <a:off x="2782825" y="2850000"/>
              <a:ext cx="22475" cy="205825"/>
            </a:xfrm>
            <a:custGeom>
              <a:avLst/>
              <a:gdLst/>
              <a:ahLst/>
              <a:cxnLst/>
              <a:rect l="l" t="t" r="r" b="b"/>
              <a:pathLst>
                <a:path w="899" h="8233" extrusionOk="0">
                  <a:moveTo>
                    <a:pt x="449" y="1"/>
                  </a:moveTo>
                  <a:lnTo>
                    <a:pt x="300" y="150"/>
                  </a:lnTo>
                  <a:lnTo>
                    <a:pt x="150" y="300"/>
                  </a:lnTo>
                  <a:lnTo>
                    <a:pt x="0" y="2246"/>
                  </a:lnTo>
                  <a:lnTo>
                    <a:pt x="0" y="4192"/>
                  </a:lnTo>
                  <a:lnTo>
                    <a:pt x="0" y="6137"/>
                  </a:lnTo>
                  <a:lnTo>
                    <a:pt x="300" y="8083"/>
                  </a:lnTo>
                  <a:lnTo>
                    <a:pt x="300" y="8233"/>
                  </a:lnTo>
                  <a:lnTo>
                    <a:pt x="449" y="8083"/>
                  </a:lnTo>
                  <a:lnTo>
                    <a:pt x="898" y="4192"/>
                  </a:lnTo>
                  <a:lnTo>
                    <a:pt x="898" y="2246"/>
                  </a:lnTo>
                  <a:lnTo>
                    <a:pt x="749" y="300"/>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4"/>
            <p:cNvSpPr/>
            <p:nvPr/>
          </p:nvSpPr>
          <p:spPr>
            <a:xfrm>
              <a:off x="2696750" y="2797625"/>
              <a:ext cx="29975" cy="246975"/>
            </a:xfrm>
            <a:custGeom>
              <a:avLst/>
              <a:gdLst/>
              <a:ahLst/>
              <a:cxnLst/>
              <a:rect l="l" t="t" r="r" b="b"/>
              <a:pathLst>
                <a:path w="1199" h="9879" extrusionOk="0">
                  <a:moveTo>
                    <a:pt x="599" y="0"/>
                  </a:moveTo>
                  <a:lnTo>
                    <a:pt x="450" y="150"/>
                  </a:lnTo>
                  <a:lnTo>
                    <a:pt x="150" y="2545"/>
                  </a:lnTo>
                  <a:lnTo>
                    <a:pt x="1" y="4940"/>
                  </a:lnTo>
                  <a:lnTo>
                    <a:pt x="150" y="7334"/>
                  </a:lnTo>
                  <a:lnTo>
                    <a:pt x="450" y="9729"/>
                  </a:lnTo>
                  <a:lnTo>
                    <a:pt x="599" y="9879"/>
                  </a:lnTo>
                  <a:lnTo>
                    <a:pt x="749" y="9729"/>
                  </a:lnTo>
                  <a:lnTo>
                    <a:pt x="1048" y="7634"/>
                  </a:lnTo>
                  <a:lnTo>
                    <a:pt x="1198" y="5688"/>
                  </a:lnTo>
                  <a:lnTo>
                    <a:pt x="1198" y="3892"/>
                  </a:lnTo>
                  <a:lnTo>
                    <a:pt x="1048" y="1946"/>
                  </a:lnTo>
                  <a:lnTo>
                    <a:pt x="899" y="150"/>
                  </a:lnTo>
                  <a:lnTo>
                    <a:pt x="74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4"/>
            <p:cNvSpPr/>
            <p:nvPr/>
          </p:nvSpPr>
          <p:spPr>
            <a:xfrm>
              <a:off x="2621925" y="2838775"/>
              <a:ext cx="22475" cy="194600"/>
            </a:xfrm>
            <a:custGeom>
              <a:avLst/>
              <a:gdLst/>
              <a:ahLst/>
              <a:cxnLst/>
              <a:rect l="l" t="t" r="r" b="b"/>
              <a:pathLst>
                <a:path w="899" h="7784" extrusionOk="0">
                  <a:moveTo>
                    <a:pt x="299" y="1"/>
                  </a:moveTo>
                  <a:lnTo>
                    <a:pt x="150" y="150"/>
                  </a:lnTo>
                  <a:lnTo>
                    <a:pt x="0" y="2096"/>
                  </a:lnTo>
                  <a:lnTo>
                    <a:pt x="0" y="3892"/>
                  </a:lnTo>
                  <a:lnTo>
                    <a:pt x="0" y="5838"/>
                  </a:lnTo>
                  <a:lnTo>
                    <a:pt x="299" y="7634"/>
                  </a:lnTo>
                  <a:lnTo>
                    <a:pt x="449" y="7784"/>
                  </a:lnTo>
                  <a:lnTo>
                    <a:pt x="599" y="7634"/>
                  </a:lnTo>
                  <a:lnTo>
                    <a:pt x="749" y="5838"/>
                  </a:lnTo>
                  <a:lnTo>
                    <a:pt x="898" y="3892"/>
                  </a:lnTo>
                  <a:lnTo>
                    <a:pt x="749" y="2096"/>
                  </a:lnTo>
                  <a:lnTo>
                    <a:pt x="59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4"/>
            <p:cNvSpPr/>
            <p:nvPr/>
          </p:nvSpPr>
          <p:spPr>
            <a:xfrm>
              <a:off x="2461000" y="2846250"/>
              <a:ext cx="22500" cy="164675"/>
            </a:xfrm>
            <a:custGeom>
              <a:avLst/>
              <a:gdLst/>
              <a:ahLst/>
              <a:cxnLst/>
              <a:rect l="l" t="t" r="r" b="b"/>
              <a:pathLst>
                <a:path w="900" h="6587" extrusionOk="0">
                  <a:moveTo>
                    <a:pt x="450" y="1"/>
                  </a:moveTo>
                  <a:lnTo>
                    <a:pt x="300" y="151"/>
                  </a:lnTo>
                  <a:lnTo>
                    <a:pt x="151" y="300"/>
                  </a:lnTo>
                  <a:lnTo>
                    <a:pt x="151" y="899"/>
                  </a:lnTo>
                  <a:lnTo>
                    <a:pt x="1" y="2246"/>
                  </a:lnTo>
                  <a:lnTo>
                    <a:pt x="1" y="3743"/>
                  </a:lnTo>
                  <a:lnTo>
                    <a:pt x="151" y="5090"/>
                  </a:lnTo>
                  <a:lnTo>
                    <a:pt x="300" y="6587"/>
                  </a:lnTo>
                  <a:lnTo>
                    <a:pt x="600" y="6587"/>
                  </a:lnTo>
                  <a:lnTo>
                    <a:pt x="899" y="4940"/>
                  </a:lnTo>
                  <a:lnTo>
                    <a:pt x="899" y="3444"/>
                  </a:lnTo>
                  <a:lnTo>
                    <a:pt x="899" y="1797"/>
                  </a:lnTo>
                  <a:lnTo>
                    <a:pt x="600" y="300"/>
                  </a:lnTo>
                  <a:lnTo>
                    <a:pt x="600"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4"/>
            <p:cNvSpPr/>
            <p:nvPr/>
          </p:nvSpPr>
          <p:spPr>
            <a:xfrm>
              <a:off x="2539600" y="2850000"/>
              <a:ext cx="22475" cy="172150"/>
            </a:xfrm>
            <a:custGeom>
              <a:avLst/>
              <a:gdLst/>
              <a:ahLst/>
              <a:cxnLst/>
              <a:rect l="l" t="t" r="r" b="b"/>
              <a:pathLst>
                <a:path w="899" h="6886" extrusionOk="0">
                  <a:moveTo>
                    <a:pt x="300" y="1"/>
                  </a:moveTo>
                  <a:lnTo>
                    <a:pt x="300" y="150"/>
                  </a:lnTo>
                  <a:lnTo>
                    <a:pt x="0" y="1797"/>
                  </a:lnTo>
                  <a:lnTo>
                    <a:pt x="0" y="3443"/>
                  </a:lnTo>
                  <a:lnTo>
                    <a:pt x="150" y="5090"/>
                  </a:lnTo>
                  <a:lnTo>
                    <a:pt x="300" y="6736"/>
                  </a:lnTo>
                  <a:lnTo>
                    <a:pt x="449" y="6886"/>
                  </a:lnTo>
                  <a:lnTo>
                    <a:pt x="599" y="6886"/>
                  </a:lnTo>
                  <a:lnTo>
                    <a:pt x="599" y="6736"/>
                  </a:lnTo>
                  <a:lnTo>
                    <a:pt x="898" y="5090"/>
                  </a:lnTo>
                  <a:lnTo>
                    <a:pt x="898" y="3443"/>
                  </a:lnTo>
                  <a:lnTo>
                    <a:pt x="898" y="1797"/>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4"/>
            <p:cNvSpPr/>
            <p:nvPr/>
          </p:nvSpPr>
          <p:spPr>
            <a:xfrm>
              <a:off x="2378700" y="2853750"/>
              <a:ext cx="22475" cy="149700"/>
            </a:xfrm>
            <a:custGeom>
              <a:avLst/>
              <a:gdLst/>
              <a:ahLst/>
              <a:cxnLst/>
              <a:rect l="l" t="t" r="r" b="b"/>
              <a:pathLst>
                <a:path w="899" h="5988" extrusionOk="0">
                  <a:moveTo>
                    <a:pt x="299" y="0"/>
                  </a:moveTo>
                  <a:lnTo>
                    <a:pt x="299" y="150"/>
                  </a:lnTo>
                  <a:lnTo>
                    <a:pt x="0" y="1497"/>
                  </a:lnTo>
                  <a:lnTo>
                    <a:pt x="0" y="2994"/>
                  </a:lnTo>
                  <a:lnTo>
                    <a:pt x="150" y="4491"/>
                  </a:lnTo>
                  <a:lnTo>
                    <a:pt x="299" y="5838"/>
                  </a:lnTo>
                  <a:lnTo>
                    <a:pt x="449" y="5987"/>
                  </a:lnTo>
                  <a:lnTo>
                    <a:pt x="599" y="5838"/>
                  </a:lnTo>
                  <a:lnTo>
                    <a:pt x="898" y="4491"/>
                  </a:lnTo>
                  <a:lnTo>
                    <a:pt x="898" y="2994"/>
                  </a:lnTo>
                  <a:lnTo>
                    <a:pt x="898" y="1497"/>
                  </a:lnTo>
                  <a:lnTo>
                    <a:pt x="748"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4"/>
            <p:cNvSpPr/>
            <p:nvPr/>
          </p:nvSpPr>
          <p:spPr>
            <a:xfrm>
              <a:off x="2296375" y="2853750"/>
              <a:ext cx="26200" cy="134725"/>
            </a:xfrm>
            <a:custGeom>
              <a:avLst/>
              <a:gdLst/>
              <a:ahLst/>
              <a:cxnLst/>
              <a:rect l="l" t="t" r="r" b="b"/>
              <a:pathLst>
                <a:path w="1048" h="5389" extrusionOk="0">
                  <a:moveTo>
                    <a:pt x="449" y="0"/>
                  </a:moveTo>
                  <a:lnTo>
                    <a:pt x="299" y="150"/>
                  </a:lnTo>
                  <a:lnTo>
                    <a:pt x="150" y="1497"/>
                  </a:lnTo>
                  <a:lnTo>
                    <a:pt x="0" y="2695"/>
                  </a:lnTo>
                  <a:lnTo>
                    <a:pt x="150" y="4042"/>
                  </a:lnTo>
                  <a:lnTo>
                    <a:pt x="449" y="5239"/>
                  </a:lnTo>
                  <a:lnTo>
                    <a:pt x="449" y="5389"/>
                  </a:lnTo>
                  <a:lnTo>
                    <a:pt x="749" y="5389"/>
                  </a:lnTo>
                  <a:lnTo>
                    <a:pt x="749" y="5239"/>
                  </a:lnTo>
                  <a:lnTo>
                    <a:pt x="1048" y="4042"/>
                  </a:lnTo>
                  <a:lnTo>
                    <a:pt x="1048" y="2695"/>
                  </a:lnTo>
                  <a:lnTo>
                    <a:pt x="1048" y="149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4"/>
            <p:cNvSpPr/>
            <p:nvPr/>
          </p:nvSpPr>
          <p:spPr>
            <a:xfrm>
              <a:off x="2217775" y="2838775"/>
              <a:ext cx="22475" cy="142225"/>
            </a:xfrm>
            <a:custGeom>
              <a:avLst/>
              <a:gdLst/>
              <a:ahLst/>
              <a:cxnLst/>
              <a:rect l="l" t="t" r="r" b="b"/>
              <a:pathLst>
                <a:path w="899" h="5689" extrusionOk="0">
                  <a:moveTo>
                    <a:pt x="300" y="1"/>
                  </a:moveTo>
                  <a:lnTo>
                    <a:pt x="151" y="599"/>
                  </a:lnTo>
                  <a:lnTo>
                    <a:pt x="1" y="1348"/>
                  </a:lnTo>
                  <a:lnTo>
                    <a:pt x="1" y="2695"/>
                  </a:lnTo>
                  <a:lnTo>
                    <a:pt x="151" y="4042"/>
                  </a:lnTo>
                  <a:lnTo>
                    <a:pt x="300" y="5539"/>
                  </a:lnTo>
                  <a:lnTo>
                    <a:pt x="450" y="5688"/>
                  </a:lnTo>
                  <a:lnTo>
                    <a:pt x="749" y="5539"/>
                  </a:lnTo>
                  <a:lnTo>
                    <a:pt x="899" y="4042"/>
                  </a:lnTo>
                  <a:lnTo>
                    <a:pt x="899" y="2695"/>
                  </a:lnTo>
                  <a:lnTo>
                    <a:pt x="899" y="1348"/>
                  </a:lnTo>
                  <a:lnTo>
                    <a:pt x="749" y="599"/>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4"/>
            <p:cNvSpPr/>
            <p:nvPr/>
          </p:nvSpPr>
          <p:spPr>
            <a:xfrm>
              <a:off x="2139200" y="2831300"/>
              <a:ext cx="22475" cy="134725"/>
            </a:xfrm>
            <a:custGeom>
              <a:avLst/>
              <a:gdLst/>
              <a:ahLst/>
              <a:cxnLst/>
              <a:rect l="l" t="t" r="r" b="b"/>
              <a:pathLst>
                <a:path w="899" h="5389" extrusionOk="0">
                  <a:moveTo>
                    <a:pt x="300" y="0"/>
                  </a:moveTo>
                  <a:lnTo>
                    <a:pt x="150" y="150"/>
                  </a:lnTo>
                  <a:lnTo>
                    <a:pt x="1" y="749"/>
                  </a:lnTo>
                  <a:lnTo>
                    <a:pt x="1" y="1347"/>
                  </a:lnTo>
                  <a:lnTo>
                    <a:pt x="1" y="2545"/>
                  </a:lnTo>
                  <a:lnTo>
                    <a:pt x="1" y="3892"/>
                  </a:lnTo>
                  <a:lnTo>
                    <a:pt x="150" y="5239"/>
                  </a:lnTo>
                  <a:lnTo>
                    <a:pt x="300" y="5389"/>
                  </a:lnTo>
                  <a:lnTo>
                    <a:pt x="599" y="5389"/>
                  </a:lnTo>
                  <a:lnTo>
                    <a:pt x="599" y="5239"/>
                  </a:lnTo>
                  <a:lnTo>
                    <a:pt x="749" y="3892"/>
                  </a:lnTo>
                  <a:lnTo>
                    <a:pt x="899" y="2545"/>
                  </a:lnTo>
                  <a:lnTo>
                    <a:pt x="749" y="1347"/>
                  </a:lnTo>
                  <a:lnTo>
                    <a:pt x="749" y="749"/>
                  </a:lnTo>
                  <a:lnTo>
                    <a:pt x="450" y="150"/>
                  </a:lnTo>
                  <a:lnTo>
                    <a:pt x="3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4"/>
            <p:cNvSpPr/>
            <p:nvPr/>
          </p:nvSpPr>
          <p:spPr>
            <a:xfrm>
              <a:off x="2053150" y="2827550"/>
              <a:ext cx="29950" cy="138475"/>
            </a:xfrm>
            <a:custGeom>
              <a:avLst/>
              <a:gdLst/>
              <a:ahLst/>
              <a:cxnLst/>
              <a:rect l="l" t="t" r="r" b="b"/>
              <a:pathLst>
                <a:path w="1198" h="5539" extrusionOk="0">
                  <a:moveTo>
                    <a:pt x="599" y="1"/>
                  </a:moveTo>
                  <a:lnTo>
                    <a:pt x="449" y="150"/>
                  </a:lnTo>
                  <a:lnTo>
                    <a:pt x="150" y="749"/>
                  </a:lnTo>
                  <a:lnTo>
                    <a:pt x="0" y="1348"/>
                  </a:lnTo>
                  <a:lnTo>
                    <a:pt x="0" y="2695"/>
                  </a:lnTo>
                  <a:lnTo>
                    <a:pt x="150" y="4042"/>
                  </a:lnTo>
                  <a:lnTo>
                    <a:pt x="449" y="5389"/>
                  </a:lnTo>
                  <a:lnTo>
                    <a:pt x="599" y="5539"/>
                  </a:lnTo>
                  <a:lnTo>
                    <a:pt x="748" y="5389"/>
                  </a:lnTo>
                  <a:lnTo>
                    <a:pt x="1048" y="4042"/>
                  </a:lnTo>
                  <a:lnTo>
                    <a:pt x="1197" y="2695"/>
                  </a:lnTo>
                  <a:lnTo>
                    <a:pt x="1048" y="1348"/>
                  </a:lnTo>
                  <a:lnTo>
                    <a:pt x="1048" y="749"/>
                  </a:lnTo>
                  <a:lnTo>
                    <a:pt x="748"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4"/>
            <p:cNvSpPr/>
            <p:nvPr/>
          </p:nvSpPr>
          <p:spPr>
            <a:xfrm>
              <a:off x="1974550" y="2812575"/>
              <a:ext cx="26225" cy="134750"/>
            </a:xfrm>
            <a:custGeom>
              <a:avLst/>
              <a:gdLst/>
              <a:ahLst/>
              <a:cxnLst/>
              <a:rect l="l" t="t" r="r" b="b"/>
              <a:pathLst>
                <a:path w="1049" h="5390" extrusionOk="0">
                  <a:moveTo>
                    <a:pt x="450" y="1"/>
                  </a:moveTo>
                  <a:lnTo>
                    <a:pt x="300" y="151"/>
                  </a:lnTo>
                  <a:lnTo>
                    <a:pt x="1" y="1348"/>
                  </a:lnTo>
                  <a:lnTo>
                    <a:pt x="1" y="2695"/>
                  </a:lnTo>
                  <a:lnTo>
                    <a:pt x="150" y="4042"/>
                  </a:lnTo>
                  <a:lnTo>
                    <a:pt x="300" y="5240"/>
                  </a:lnTo>
                  <a:lnTo>
                    <a:pt x="450" y="5389"/>
                  </a:lnTo>
                  <a:lnTo>
                    <a:pt x="599" y="5240"/>
                  </a:lnTo>
                  <a:lnTo>
                    <a:pt x="899" y="4042"/>
                  </a:lnTo>
                  <a:lnTo>
                    <a:pt x="1049" y="2695"/>
                  </a:lnTo>
                  <a:lnTo>
                    <a:pt x="899" y="1348"/>
                  </a:lnTo>
                  <a:lnTo>
                    <a:pt x="749"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4"/>
            <p:cNvSpPr/>
            <p:nvPr/>
          </p:nvSpPr>
          <p:spPr>
            <a:xfrm>
              <a:off x="1895975" y="2827550"/>
              <a:ext cx="22475" cy="108550"/>
            </a:xfrm>
            <a:custGeom>
              <a:avLst/>
              <a:gdLst/>
              <a:ahLst/>
              <a:cxnLst/>
              <a:rect l="l" t="t" r="r" b="b"/>
              <a:pathLst>
                <a:path w="899" h="4342" extrusionOk="0">
                  <a:moveTo>
                    <a:pt x="450" y="1"/>
                  </a:moveTo>
                  <a:lnTo>
                    <a:pt x="150" y="150"/>
                  </a:lnTo>
                  <a:lnTo>
                    <a:pt x="1" y="599"/>
                  </a:lnTo>
                  <a:lnTo>
                    <a:pt x="1" y="1048"/>
                  </a:lnTo>
                  <a:lnTo>
                    <a:pt x="1" y="2096"/>
                  </a:lnTo>
                  <a:lnTo>
                    <a:pt x="1" y="3144"/>
                  </a:lnTo>
                  <a:lnTo>
                    <a:pt x="300" y="4192"/>
                  </a:lnTo>
                  <a:lnTo>
                    <a:pt x="450" y="4341"/>
                  </a:lnTo>
                  <a:lnTo>
                    <a:pt x="599" y="4192"/>
                  </a:lnTo>
                  <a:lnTo>
                    <a:pt x="899" y="3144"/>
                  </a:lnTo>
                  <a:lnTo>
                    <a:pt x="899" y="2096"/>
                  </a:lnTo>
                  <a:lnTo>
                    <a:pt x="899" y="1048"/>
                  </a:lnTo>
                  <a:lnTo>
                    <a:pt x="749" y="599"/>
                  </a:lnTo>
                  <a:lnTo>
                    <a:pt x="599"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4"/>
            <p:cNvSpPr/>
            <p:nvPr/>
          </p:nvSpPr>
          <p:spPr>
            <a:xfrm>
              <a:off x="1813650" y="2846250"/>
              <a:ext cx="22475" cy="78625"/>
            </a:xfrm>
            <a:custGeom>
              <a:avLst/>
              <a:gdLst/>
              <a:ahLst/>
              <a:cxnLst/>
              <a:rect l="l" t="t" r="r" b="b"/>
              <a:pathLst>
                <a:path w="899" h="3145" extrusionOk="0">
                  <a:moveTo>
                    <a:pt x="300" y="1"/>
                  </a:moveTo>
                  <a:lnTo>
                    <a:pt x="150" y="151"/>
                  </a:lnTo>
                  <a:lnTo>
                    <a:pt x="1" y="899"/>
                  </a:lnTo>
                  <a:lnTo>
                    <a:pt x="150" y="1647"/>
                  </a:lnTo>
                  <a:lnTo>
                    <a:pt x="300" y="3144"/>
                  </a:lnTo>
                  <a:lnTo>
                    <a:pt x="599" y="3144"/>
                  </a:lnTo>
                  <a:lnTo>
                    <a:pt x="899" y="1647"/>
                  </a:lnTo>
                  <a:lnTo>
                    <a:pt x="899" y="899"/>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4"/>
            <p:cNvSpPr/>
            <p:nvPr/>
          </p:nvSpPr>
          <p:spPr>
            <a:xfrm>
              <a:off x="1735075" y="2853750"/>
              <a:ext cx="22475" cy="67375"/>
            </a:xfrm>
            <a:custGeom>
              <a:avLst/>
              <a:gdLst/>
              <a:ahLst/>
              <a:cxnLst/>
              <a:rect l="l" t="t" r="r" b="b"/>
              <a:pathLst>
                <a:path w="899" h="2695" extrusionOk="0">
                  <a:moveTo>
                    <a:pt x="300" y="0"/>
                  </a:moveTo>
                  <a:lnTo>
                    <a:pt x="150" y="150"/>
                  </a:lnTo>
                  <a:lnTo>
                    <a:pt x="0" y="749"/>
                  </a:lnTo>
                  <a:lnTo>
                    <a:pt x="0" y="1347"/>
                  </a:lnTo>
                  <a:lnTo>
                    <a:pt x="0" y="1946"/>
                  </a:lnTo>
                  <a:lnTo>
                    <a:pt x="300" y="2545"/>
                  </a:lnTo>
                  <a:lnTo>
                    <a:pt x="449" y="2695"/>
                  </a:lnTo>
                  <a:lnTo>
                    <a:pt x="599" y="2545"/>
                  </a:lnTo>
                  <a:lnTo>
                    <a:pt x="749" y="1946"/>
                  </a:lnTo>
                  <a:lnTo>
                    <a:pt x="898" y="1347"/>
                  </a:lnTo>
                  <a:lnTo>
                    <a:pt x="749" y="749"/>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4"/>
            <p:cNvSpPr/>
            <p:nvPr/>
          </p:nvSpPr>
          <p:spPr>
            <a:xfrm>
              <a:off x="1652750" y="2838775"/>
              <a:ext cx="22475" cy="67375"/>
            </a:xfrm>
            <a:custGeom>
              <a:avLst/>
              <a:gdLst/>
              <a:ahLst/>
              <a:cxnLst/>
              <a:rect l="l" t="t" r="r" b="b"/>
              <a:pathLst>
                <a:path w="899" h="2695" extrusionOk="0">
                  <a:moveTo>
                    <a:pt x="300" y="1"/>
                  </a:moveTo>
                  <a:lnTo>
                    <a:pt x="150" y="300"/>
                  </a:lnTo>
                  <a:lnTo>
                    <a:pt x="0" y="599"/>
                  </a:lnTo>
                  <a:lnTo>
                    <a:pt x="0" y="1348"/>
                  </a:lnTo>
                  <a:lnTo>
                    <a:pt x="300" y="2545"/>
                  </a:lnTo>
                  <a:lnTo>
                    <a:pt x="449" y="2695"/>
                  </a:lnTo>
                  <a:lnTo>
                    <a:pt x="599" y="2545"/>
                  </a:lnTo>
                  <a:lnTo>
                    <a:pt x="749" y="1946"/>
                  </a:lnTo>
                  <a:lnTo>
                    <a:pt x="899" y="1348"/>
                  </a:lnTo>
                  <a:lnTo>
                    <a:pt x="899" y="599"/>
                  </a:lnTo>
                  <a:lnTo>
                    <a:pt x="749" y="30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4"/>
            <p:cNvSpPr/>
            <p:nvPr/>
          </p:nvSpPr>
          <p:spPr>
            <a:xfrm>
              <a:off x="1574175" y="2842525"/>
              <a:ext cx="18725" cy="59900"/>
            </a:xfrm>
            <a:custGeom>
              <a:avLst/>
              <a:gdLst/>
              <a:ahLst/>
              <a:cxnLst/>
              <a:rect l="l" t="t" r="r" b="b"/>
              <a:pathLst>
                <a:path w="749" h="2396" extrusionOk="0">
                  <a:moveTo>
                    <a:pt x="300" y="0"/>
                  </a:moveTo>
                  <a:lnTo>
                    <a:pt x="150" y="150"/>
                  </a:lnTo>
                  <a:lnTo>
                    <a:pt x="0" y="1198"/>
                  </a:lnTo>
                  <a:lnTo>
                    <a:pt x="150" y="2245"/>
                  </a:lnTo>
                  <a:lnTo>
                    <a:pt x="300" y="2395"/>
                  </a:lnTo>
                  <a:lnTo>
                    <a:pt x="449" y="2395"/>
                  </a:lnTo>
                  <a:lnTo>
                    <a:pt x="599" y="2245"/>
                  </a:lnTo>
                  <a:lnTo>
                    <a:pt x="749" y="1198"/>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4"/>
            <p:cNvSpPr/>
            <p:nvPr/>
          </p:nvSpPr>
          <p:spPr>
            <a:xfrm>
              <a:off x="3781925" y="3138125"/>
              <a:ext cx="291900" cy="18750"/>
            </a:xfrm>
            <a:custGeom>
              <a:avLst/>
              <a:gdLst/>
              <a:ahLst/>
              <a:cxnLst/>
              <a:rect l="l" t="t" r="r" b="b"/>
              <a:pathLst>
                <a:path w="11676" h="750" extrusionOk="0">
                  <a:moveTo>
                    <a:pt x="2096" y="1"/>
                  </a:moveTo>
                  <a:lnTo>
                    <a:pt x="898" y="151"/>
                  </a:lnTo>
                  <a:lnTo>
                    <a:pt x="0" y="151"/>
                  </a:lnTo>
                  <a:lnTo>
                    <a:pt x="0" y="300"/>
                  </a:lnTo>
                  <a:lnTo>
                    <a:pt x="0" y="450"/>
                  </a:lnTo>
                  <a:lnTo>
                    <a:pt x="150" y="450"/>
                  </a:lnTo>
                  <a:lnTo>
                    <a:pt x="898" y="600"/>
                  </a:lnTo>
                  <a:lnTo>
                    <a:pt x="2246" y="600"/>
                  </a:lnTo>
                  <a:lnTo>
                    <a:pt x="6886" y="749"/>
                  </a:lnTo>
                  <a:lnTo>
                    <a:pt x="9280" y="600"/>
                  </a:lnTo>
                  <a:lnTo>
                    <a:pt x="11526" y="450"/>
                  </a:lnTo>
                  <a:lnTo>
                    <a:pt x="11675" y="450"/>
                  </a:lnTo>
                  <a:lnTo>
                    <a:pt x="11675" y="300"/>
                  </a:lnTo>
                  <a:lnTo>
                    <a:pt x="11526" y="151"/>
                  </a:lnTo>
                  <a:lnTo>
                    <a:pt x="9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4"/>
            <p:cNvSpPr/>
            <p:nvPr/>
          </p:nvSpPr>
          <p:spPr>
            <a:xfrm>
              <a:off x="3804375" y="3299050"/>
              <a:ext cx="280675" cy="18725"/>
            </a:xfrm>
            <a:custGeom>
              <a:avLst/>
              <a:gdLst/>
              <a:ahLst/>
              <a:cxnLst/>
              <a:rect l="l" t="t" r="r" b="b"/>
              <a:pathLst>
                <a:path w="11227" h="749" extrusionOk="0">
                  <a:moveTo>
                    <a:pt x="3742" y="0"/>
                  </a:moveTo>
                  <a:lnTo>
                    <a:pt x="150" y="150"/>
                  </a:lnTo>
                  <a:lnTo>
                    <a:pt x="0" y="299"/>
                  </a:lnTo>
                  <a:lnTo>
                    <a:pt x="0" y="449"/>
                  </a:lnTo>
                  <a:lnTo>
                    <a:pt x="150" y="599"/>
                  </a:lnTo>
                  <a:lnTo>
                    <a:pt x="4491" y="748"/>
                  </a:lnTo>
                  <a:lnTo>
                    <a:pt x="8682" y="748"/>
                  </a:lnTo>
                  <a:lnTo>
                    <a:pt x="10478" y="599"/>
                  </a:lnTo>
                  <a:lnTo>
                    <a:pt x="11077" y="449"/>
                  </a:lnTo>
                  <a:lnTo>
                    <a:pt x="11226" y="299"/>
                  </a:lnTo>
                  <a:lnTo>
                    <a:pt x="11077" y="299"/>
                  </a:lnTo>
                  <a:lnTo>
                    <a:pt x="10628"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4"/>
            <p:cNvSpPr/>
            <p:nvPr/>
          </p:nvSpPr>
          <p:spPr>
            <a:xfrm>
              <a:off x="3800625" y="3377625"/>
              <a:ext cx="273200" cy="26225"/>
            </a:xfrm>
            <a:custGeom>
              <a:avLst/>
              <a:gdLst/>
              <a:ahLst/>
              <a:cxnLst/>
              <a:rect l="l" t="t" r="r" b="b"/>
              <a:pathLst>
                <a:path w="10928" h="1049" extrusionOk="0">
                  <a:moveTo>
                    <a:pt x="1947" y="0"/>
                  </a:moveTo>
                  <a:lnTo>
                    <a:pt x="1" y="300"/>
                  </a:lnTo>
                  <a:lnTo>
                    <a:pt x="1" y="449"/>
                  </a:lnTo>
                  <a:lnTo>
                    <a:pt x="2246" y="898"/>
                  </a:lnTo>
                  <a:lnTo>
                    <a:pt x="4491" y="1048"/>
                  </a:lnTo>
                  <a:lnTo>
                    <a:pt x="6886" y="898"/>
                  </a:lnTo>
                  <a:lnTo>
                    <a:pt x="9131" y="749"/>
                  </a:lnTo>
                  <a:lnTo>
                    <a:pt x="10029" y="749"/>
                  </a:lnTo>
                  <a:lnTo>
                    <a:pt x="10179" y="599"/>
                  </a:lnTo>
                  <a:lnTo>
                    <a:pt x="10927" y="599"/>
                  </a:lnTo>
                  <a:lnTo>
                    <a:pt x="10927" y="449"/>
                  </a:lnTo>
                  <a:lnTo>
                    <a:pt x="10778" y="300"/>
                  </a:lnTo>
                  <a:lnTo>
                    <a:pt x="10329" y="300"/>
                  </a:lnTo>
                  <a:lnTo>
                    <a:pt x="9281"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4"/>
            <p:cNvSpPr/>
            <p:nvPr/>
          </p:nvSpPr>
          <p:spPr>
            <a:xfrm>
              <a:off x="3808125" y="3459950"/>
              <a:ext cx="261950" cy="18725"/>
            </a:xfrm>
            <a:custGeom>
              <a:avLst/>
              <a:gdLst/>
              <a:ahLst/>
              <a:cxnLst/>
              <a:rect l="l" t="t" r="r" b="b"/>
              <a:pathLst>
                <a:path w="10478" h="749" extrusionOk="0">
                  <a:moveTo>
                    <a:pt x="1198" y="0"/>
                  </a:moveTo>
                  <a:lnTo>
                    <a:pt x="0" y="300"/>
                  </a:lnTo>
                  <a:lnTo>
                    <a:pt x="0" y="449"/>
                  </a:lnTo>
                  <a:lnTo>
                    <a:pt x="1198" y="749"/>
                  </a:lnTo>
                  <a:lnTo>
                    <a:pt x="7185" y="749"/>
                  </a:lnTo>
                  <a:lnTo>
                    <a:pt x="9430" y="599"/>
                  </a:lnTo>
                  <a:lnTo>
                    <a:pt x="10178" y="599"/>
                  </a:lnTo>
                  <a:lnTo>
                    <a:pt x="10328" y="449"/>
                  </a:lnTo>
                  <a:lnTo>
                    <a:pt x="10478" y="449"/>
                  </a:lnTo>
                  <a:lnTo>
                    <a:pt x="10328" y="150"/>
                  </a:lnTo>
                  <a:lnTo>
                    <a:pt x="9580" y="15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4"/>
            <p:cNvSpPr/>
            <p:nvPr/>
          </p:nvSpPr>
          <p:spPr>
            <a:xfrm>
              <a:off x="3808125" y="3534775"/>
              <a:ext cx="246975" cy="29975"/>
            </a:xfrm>
            <a:custGeom>
              <a:avLst/>
              <a:gdLst/>
              <a:ahLst/>
              <a:cxnLst/>
              <a:rect l="l" t="t" r="r" b="b"/>
              <a:pathLst>
                <a:path w="9879" h="1199" extrusionOk="0">
                  <a:moveTo>
                    <a:pt x="4640" y="1"/>
                  </a:moveTo>
                  <a:lnTo>
                    <a:pt x="2245" y="151"/>
                  </a:lnTo>
                  <a:lnTo>
                    <a:pt x="1198" y="300"/>
                  </a:lnTo>
                  <a:lnTo>
                    <a:pt x="150" y="450"/>
                  </a:lnTo>
                  <a:lnTo>
                    <a:pt x="0" y="600"/>
                  </a:lnTo>
                  <a:lnTo>
                    <a:pt x="150" y="749"/>
                  </a:lnTo>
                  <a:lnTo>
                    <a:pt x="898" y="899"/>
                  </a:lnTo>
                  <a:lnTo>
                    <a:pt x="2395" y="1198"/>
                  </a:lnTo>
                  <a:lnTo>
                    <a:pt x="4341" y="1198"/>
                  </a:lnTo>
                  <a:lnTo>
                    <a:pt x="6287" y="1049"/>
                  </a:lnTo>
                  <a:lnTo>
                    <a:pt x="7933" y="899"/>
                  </a:lnTo>
                  <a:lnTo>
                    <a:pt x="8981" y="899"/>
                  </a:lnTo>
                  <a:lnTo>
                    <a:pt x="9729" y="749"/>
                  </a:lnTo>
                  <a:lnTo>
                    <a:pt x="9879" y="600"/>
                  </a:lnTo>
                  <a:lnTo>
                    <a:pt x="9729" y="600"/>
                  </a:lnTo>
                  <a:lnTo>
                    <a:pt x="9131" y="450"/>
                  </a:lnTo>
                  <a:lnTo>
                    <a:pt x="6885" y="300"/>
                  </a:lnTo>
                  <a:lnTo>
                    <a:pt x="4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4"/>
            <p:cNvSpPr/>
            <p:nvPr/>
          </p:nvSpPr>
          <p:spPr>
            <a:xfrm>
              <a:off x="3800625" y="3620850"/>
              <a:ext cx="243250" cy="18725"/>
            </a:xfrm>
            <a:custGeom>
              <a:avLst/>
              <a:gdLst/>
              <a:ahLst/>
              <a:cxnLst/>
              <a:rect l="l" t="t" r="r" b="b"/>
              <a:pathLst>
                <a:path w="9730" h="749" extrusionOk="0">
                  <a:moveTo>
                    <a:pt x="1198" y="0"/>
                  </a:moveTo>
                  <a:lnTo>
                    <a:pt x="150" y="300"/>
                  </a:lnTo>
                  <a:lnTo>
                    <a:pt x="1" y="449"/>
                  </a:lnTo>
                  <a:lnTo>
                    <a:pt x="150" y="599"/>
                  </a:lnTo>
                  <a:lnTo>
                    <a:pt x="1198" y="749"/>
                  </a:lnTo>
                  <a:lnTo>
                    <a:pt x="4491" y="749"/>
                  </a:lnTo>
                  <a:lnTo>
                    <a:pt x="8832" y="599"/>
                  </a:lnTo>
                  <a:lnTo>
                    <a:pt x="9580" y="599"/>
                  </a:lnTo>
                  <a:lnTo>
                    <a:pt x="9730" y="449"/>
                  </a:lnTo>
                  <a:lnTo>
                    <a:pt x="9730" y="300"/>
                  </a:lnTo>
                  <a:lnTo>
                    <a:pt x="9580" y="150"/>
                  </a:lnTo>
                  <a:lnTo>
                    <a:pt x="8982" y="150"/>
                  </a:lnTo>
                  <a:lnTo>
                    <a:pt x="6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4"/>
            <p:cNvSpPr/>
            <p:nvPr/>
          </p:nvSpPr>
          <p:spPr>
            <a:xfrm>
              <a:off x="3796900" y="3699425"/>
              <a:ext cx="235750" cy="22475"/>
            </a:xfrm>
            <a:custGeom>
              <a:avLst/>
              <a:gdLst/>
              <a:ahLst/>
              <a:cxnLst/>
              <a:rect l="l" t="t" r="r" b="b"/>
              <a:pathLst>
                <a:path w="9430" h="899" extrusionOk="0">
                  <a:moveTo>
                    <a:pt x="4490" y="1"/>
                  </a:moveTo>
                  <a:lnTo>
                    <a:pt x="299" y="300"/>
                  </a:lnTo>
                  <a:lnTo>
                    <a:pt x="0" y="300"/>
                  </a:lnTo>
                  <a:lnTo>
                    <a:pt x="0" y="599"/>
                  </a:lnTo>
                  <a:lnTo>
                    <a:pt x="299" y="749"/>
                  </a:lnTo>
                  <a:lnTo>
                    <a:pt x="4490" y="899"/>
                  </a:lnTo>
                  <a:lnTo>
                    <a:pt x="6586" y="899"/>
                  </a:lnTo>
                  <a:lnTo>
                    <a:pt x="8681" y="599"/>
                  </a:lnTo>
                  <a:lnTo>
                    <a:pt x="9280" y="599"/>
                  </a:lnTo>
                  <a:lnTo>
                    <a:pt x="9430" y="450"/>
                  </a:lnTo>
                  <a:lnTo>
                    <a:pt x="9280" y="300"/>
                  </a:lnTo>
                  <a:lnTo>
                    <a:pt x="8681" y="150"/>
                  </a:lnTo>
                  <a:lnTo>
                    <a:pt x="6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4"/>
            <p:cNvSpPr/>
            <p:nvPr/>
          </p:nvSpPr>
          <p:spPr>
            <a:xfrm>
              <a:off x="3789400" y="3781750"/>
              <a:ext cx="235775" cy="26225"/>
            </a:xfrm>
            <a:custGeom>
              <a:avLst/>
              <a:gdLst/>
              <a:ahLst/>
              <a:cxnLst/>
              <a:rect l="l" t="t" r="r" b="b"/>
              <a:pathLst>
                <a:path w="9431" h="1049" extrusionOk="0">
                  <a:moveTo>
                    <a:pt x="3593" y="1"/>
                  </a:moveTo>
                  <a:lnTo>
                    <a:pt x="1947" y="150"/>
                  </a:lnTo>
                  <a:lnTo>
                    <a:pt x="150" y="150"/>
                  </a:lnTo>
                  <a:lnTo>
                    <a:pt x="1" y="300"/>
                  </a:lnTo>
                  <a:lnTo>
                    <a:pt x="1" y="450"/>
                  </a:lnTo>
                  <a:lnTo>
                    <a:pt x="1" y="599"/>
                  </a:lnTo>
                  <a:lnTo>
                    <a:pt x="150" y="599"/>
                  </a:lnTo>
                  <a:lnTo>
                    <a:pt x="2695" y="749"/>
                  </a:lnTo>
                  <a:lnTo>
                    <a:pt x="5090" y="899"/>
                  </a:lnTo>
                  <a:lnTo>
                    <a:pt x="6736" y="1048"/>
                  </a:lnTo>
                  <a:lnTo>
                    <a:pt x="8383" y="899"/>
                  </a:lnTo>
                  <a:lnTo>
                    <a:pt x="9131" y="749"/>
                  </a:lnTo>
                  <a:lnTo>
                    <a:pt x="9431" y="749"/>
                  </a:lnTo>
                  <a:lnTo>
                    <a:pt x="9431" y="599"/>
                  </a:lnTo>
                  <a:lnTo>
                    <a:pt x="9431" y="450"/>
                  </a:lnTo>
                  <a:lnTo>
                    <a:pt x="9281" y="300"/>
                  </a:lnTo>
                  <a:lnTo>
                    <a:pt x="8532" y="150"/>
                  </a:lnTo>
                  <a:lnTo>
                    <a:pt x="7185" y="150"/>
                  </a:lnTo>
                  <a:lnTo>
                    <a:pt x="5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4"/>
            <p:cNvSpPr/>
            <p:nvPr/>
          </p:nvSpPr>
          <p:spPr>
            <a:xfrm>
              <a:off x="3804375" y="3864075"/>
              <a:ext cx="205825" cy="22475"/>
            </a:xfrm>
            <a:custGeom>
              <a:avLst/>
              <a:gdLst/>
              <a:ahLst/>
              <a:cxnLst/>
              <a:rect l="l" t="t" r="r" b="b"/>
              <a:pathLst>
                <a:path w="8233" h="899" extrusionOk="0">
                  <a:moveTo>
                    <a:pt x="2096" y="1"/>
                  </a:moveTo>
                  <a:lnTo>
                    <a:pt x="150" y="150"/>
                  </a:lnTo>
                  <a:lnTo>
                    <a:pt x="0" y="150"/>
                  </a:lnTo>
                  <a:lnTo>
                    <a:pt x="0" y="300"/>
                  </a:lnTo>
                  <a:lnTo>
                    <a:pt x="0" y="599"/>
                  </a:lnTo>
                  <a:lnTo>
                    <a:pt x="150" y="599"/>
                  </a:lnTo>
                  <a:lnTo>
                    <a:pt x="2096" y="749"/>
                  </a:lnTo>
                  <a:lnTo>
                    <a:pt x="3892" y="899"/>
                  </a:lnTo>
                  <a:lnTo>
                    <a:pt x="7484" y="599"/>
                  </a:lnTo>
                  <a:lnTo>
                    <a:pt x="8083" y="599"/>
                  </a:lnTo>
                  <a:lnTo>
                    <a:pt x="8233" y="450"/>
                  </a:lnTo>
                  <a:lnTo>
                    <a:pt x="8083" y="300"/>
                  </a:lnTo>
                  <a:lnTo>
                    <a:pt x="7484" y="300"/>
                  </a:lnTo>
                  <a:lnTo>
                    <a:pt x="3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4"/>
            <p:cNvSpPr/>
            <p:nvPr/>
          </p:nvSpPr>
          <p:spPr>
            <a:xfrm>
              <a:off x="3751975" y="3938925"/>
              <a:ext cx="243275" cy="29950"/>
            </a:xfrm>
            <a:custGeom>
              <a:avLst/>
              <a:gdLst/>
              <a:ahLst/>
              <a:cxnLst/>
              <a:rect l="l" t="t" r="r" b="b"/>
              <a:pathLst>
                <a:path w="9731" h="1198" extrusionOk="0">
                  <a:moveTo>
                    <a:pt x="3743" y="0"/>
                  </a:moveTo>
                  <a:lnTo>
                    <a:pt x="1947" y="150"/>
                  </a:lnTo>
                  <a:lnTo>
                    <a:pt x="151" y="449"/>
                  </a:lnTo>
                  <a:lnTo>
                    <a:pt x="1" y="449"/>
                  </a:lnTo>
                  <a:lnTo>
                    <a:pt x="1" y="599"/>
                  </a:lnTo>
                  <a:lnTo>
                    <a:pt x="151" y="898"/>
                  </a:lnTo>
                  <a:lnTo>
                    <a:pt x="2246" y="1048"/>
                  </a:lnTo>
                  <a:lnTo>
                    <a:pt x="4641" y="1198"/>
                  </a:lnTo>
                  <a:lnTo>
                    <a:pt x="6886" y="1048"/>
                  </a:lnTo>
                  <a:lnTo>
                    <a:pt x="9131" y="898"/>
                  </a:lnTo>
                  <a:lnTo>
                    <a:pt x="9580" y="749"/>
                  </a:lnTo>
                  <a:lnTo>
                    <a:pt x="9730" y="599"/>
                  </a:lnTo>
                  <a:lnTo>
                    <a:pt x="9580" y="449"/>
                  </a:lnTo>
                  <a:lnTo>
                    <a:pt x="9131" y="299"/>
                  </a:lnTo>
                  <a:lnTo>
                    <a:pt x="7635" y="150"/>
                  </a:lnTo>
                  <a:lnTo>
                    <a:pt x="5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4"/>
            <p:cNvSpPr/>
            <p:nvPr/>
          </p:nvSpPr>
          <p:spPr>
            <a:xfrm>
              <a:off x="3789400" y="4021250"/>
              <a:ext cx="198350" cy="26200"/>
            </a:xfrm>
            <a:custGeom>
              <a:avLst/>
              <a:gdLst/>
              <a:ahLst/>
              <a:cxnLst/>
              <a:rect l="l" t="t" r="r" b="b"/>
              <a:pathLst>
                <a:path w="7934" h="1048" extrusionOk="0">
                  <a:moveTo>
                    <a:pt x="3743" y="0"/>
                  </a:moveTo>
                  <a:lnTo>
                    <a:pt x="1947" y="150"/>
                  </a:lnTo>
                  <a:lnTo>
                    <a:pt x="300" y="299"/>
                  </a:lnTo>
                  <a:lnTo>
                    <a:pt x="150" y="299"/>
                  </a:lnTo>
                  <a:lnTo>
                    <a:pt x="1" y="449"/>
                  </a:lnTo>
                  <a:lnTo>
                    <a:pt x="150" y="599"/>
                  </a:lnTo>
                  <a:lnTo>
                    <a:pt x="300" y="748"/>
                  </a:lnTo>
                  <a:lnTo>
                    <a:pt x="3743" y="1048"/>
                  </a:lnTo>
                  <a:lnTo>
                    <a:pt x="5389" y="1048"/>
                  </a:lnTo>
                  <a:lnTo>
                    <a:pt x="7185" y="748"/>
                  </a:lnTo>
                  <a:lnTo>
                    <a:pt x="7784" y="748"/>
                  </a:lnTo>
                  <a:lnTo>
                    <a:pt x="7934" y="599"/>
                  </a:lnTo>
                  <a:lnTo>
                    <a:pt x="7784" y="449"/>
                  </a:lnTo>
                  <a:lnTo>
                    <a:pt x="7185" y="299"/>
                  </a:lnTo>
                  <a:lnTo>
                    <a:pt x="5539" y="150"/>
                  </a:lnTo>
                  <a:lnTo>
                    <a:pt x="37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4"/>
            <p:cNvSpPr/>
            <p:nvPr/>
          </p:nvSpPr>
          <p:spPr>
            <a:xfrm>
              <a:off x="3800625" y="4182150"/>
              <a:ext cx="164675" cy="26200"/>
            </a:xfrm>
            <a:custGeom>
              <a:avLst/>
              <a:gdLst/>
              <a:ahLst/>
              <a:cxnLst/>
              <a:rect l="l" t="t" r="r" b="b"/>
              <a:pathLst>
                <a:path w="6587" h="1048" extrusionOk="0">
                  <a:moveTo>
                    <a:pt x="2994" y="0"/>
                  </a:moveTo>
                  <a:lnTo>
                    <a:pt x="1498" y="150"/>
                  </a:lnTo>
                  <a:lnTo>
                    <a:pt x="150" y="300"/>
                  </a:lnTo>
                  <a:lnTo>
                    <a:pt x="1" y="449"/>
                  </a:lnTo>
                  <a:lnTo>
                    <a:pt x="1" y="599"/>
                  </a:lnTo>
                  <a:lnTo>
                    <a:pt x="1" y="749"/>
                  </a:lnTo>
                  <a:lnTo>
                    <a:pt x="150" y="749"/>
                  </a:lnTo>
                  <a:lnTo>
                    <a:pt x="749" y="898"/>
                  </a:lnTo>
                  <a:lnTo>
                    <a:pt x="2096" y="1048"/>
                  </a:lnTo>
                  <a:lnTo>
                    <a:pt x="3294" y="1048"/>
                  </a:lnTo>
                  <a:lnTo>
                    <a:pt x="5838" y="749"/>
                  </a:lnTo>
                  <a:lnTo>
                    <a:pt x="6437" y="599"/>
                  </a:lnTo>
                  <a:lnTo>
                    <a:pt x="6587" y="599"/>
                  </a:lnTo>
                  <a:lnTo>
                    <a:pt x="6587" y="449"/>
                  </a:lnTo>
                  <a:lnTo>
                    <a:pt x="6587" y="300"/>
                  </a:lnTo>
                  <a:lnTo>
                    <a:pt x="6437" y="300"/>
                  </a:lnTo>
                  <a:lnTo>
                    <a:pt x="5838" y="150"/>
                  </a:lnTo>
                  <a:lnTo>
                    <a:pt x="4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4"/>
            <p:cNvSpPr/>
            <p:nvPr/>
          </p:nvSpPr>
          <p:spPr>
            <a:xfrm>
              <a:off x="3804375" y="4103550"/>
              <a:ext cx="172150" cy="22500"/>
            </a:xfrm>
            <a:custGeom>
              <a:avLst/>
              <a:gdLst/>
              <a:ahLst/>
              <a:cxnLst/>
              <a:rect l="l" t="t" r="r" b="b"/>
              <a:pathLst>
                <a:path w="6886" h="900" extrusionOk="0">
                  <a:moveTo>
                    <a:pt x="1647" y="1"/>
                  </a:moveTo>
                  <a:lnTo>
                    <a:pt x="150" y="151"/>
                  </a:lnTo>
                  <a:lnTo>
                    <a:pt x="0" y="300"/>
                  </a:lnTo>
                  <a:lnTo>
                    <a:pt x="0" y="450"/>
                  </a:lnTo>
                  <a:lnTo>
                    <a:pt x="0" y="600"/>
                  </a:lnTo>
                  <a:lnTo>
                    <a:pt x="150" y="749"/>
                  </a:lnTo>
                  <a:lnTo>
                    <a:pt x="1647" y="899"/>
                  </a:lnTo>
                  <a:lnTo>
                    <a:pt x="3144" y="899"/>
                  </a:lnTo>
                  <a:lnTo>
                    <a:pt x="6137" y="749"/>
                  </a:lnTo>
                  <a:lnTo>
                    <a:pt x="6736" y="600"/>
                  </a:lnTo>
                  <a:lnTo>
                    <a:pt x="6886" y="600"/>
                  </a:lnTo>
                  <a:lnTo>
                    <a:pt x="6886" y="450"/>
                  </a:lnTo>
                  <a:lnTo>
                    <a:pt x="6886" y="300"/>
                  </a:lnTo>
                  <a:lnTo>
                    <a:pt x="6736" y="300"/>
                  </a:lnTo>
                  <a:lnTo>
                    <a:pt x="6137" y="151"/>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4"/>
            <p:cNvSpPr/>
            <p:nvPr/>
          </p:nvSpPr>
          <p:spPr>
            <a:xfrm>
              <a:off x="3804375" y="4264475"/>
              <a:ext cx="149700" cy="22475"/>
            </a:xfrm>
            <a:custGeom>
              <a:avLst/>
              <a:gdLst/>
              <a:ahLst/>
              <a:cxnLst/>
              <a:rect l="l" t="t" r="r" b="b"/>
              <a:pathLst>
                <a:path w="5988" h="899" extrusionOk="0">
                  <a:moveTo>
                    <a:pt x="1497" y="0"/>
                  </a:moveTo>
                  <a:lnTo>
                    <a:pt x="150" y="300"/>
                  </a:lnTo>
                  <a:lnTo>
                    <a:pt x="0" y="449"/>
                  </a:lnTo>
                  <a:lnTo>
                    <a:pt x="150" y="599"/>
                  </a:lnTo>
                  <a:lnTo>
                    <a:pt x="150" y="749"/>
                  </a:lnTo>
                  <a:lnTo>
                    <a:pt x="1497" y="898"/>
                  </a:lnTo>
                  <a:lnTo>
                    <a:pt x="3892" y="898"/>
                  </a:lnTo>
                  <a:lnTo>
                    <a:pt x="5239" y="749"/>
                  </a:lnTo>
                  <a:lnTo>
                    <a:pt x="5988" y="599"/>
                  </a:lnTo>
                  <a:lnTo>
                    <a:pt x="5988" y="449"/>
                  </a:lnTo>
                  <a:lnTo>
                    <a:pt x="5988" y="300"/>
                  </a:lnTo>
                  <a:lnTo>
                    <a:pt x="5239" y="150"/>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4"/>
            <p:cNvSpPr/>
            <p:nvPr/>
          </p:nvSpPr>
          <p:spPr>
            <a:xfrm>
              <a:off x="3808125" y="4343050"/>
              <a:ext cx="134725" cy="26225"/>
            </a:xfrm>
            <a:custGeom>
              <a:avLst/>
              <a:gdLst/>
              <a:ahLst/>
              <a:cxnLst/>
              <a:rect l="l" t="t" r="r" b="b"/>
              <a:pathLst>
                <a:path w="5389" h="1049" extrusionOk="0">
                  <a:moveTo>
                    <a:pt x="2395" y="0"/>
                  </a:moveTo>
                  <a:lnTo>
                    <a:pt x="1198" y="150"/>
                  </a:lnTo>
                  <a:lnTo>
                    <a:pt x="150" y="300"/>
                  </a:lnTo>
                  <a:lnTo>
                    <a:pt x="0" y="449"/>
                  </a:lnTo>
                  <a:lnTo>
                    <a:pt x="0" y="599"/>
                  </a:lnTo>
                  <a:lnTo>
                    <a:pt x="0" y="749"/>
                  </a:lnTo>
                  <a:lnTo>
                    <a:pt x="150" y="749"/>
                  </a:lnTo>
                  <a:lnTo>
                    <a:pt x="300" y="898"/>
                  </a:lnTo>
                  <a:lnTo>
                    <a:pt x="1347" y="1048"/>
                  </a:lnTo>
                  <a:lnTo>
                    <a:pt x="2395" y="1048"/>
                  </a:lnTo>
                  <a:lnTo>
                    <a:pt x="3892" y="898"/>
                  </a:lnTo>
                  <a:lnTo>
                    <a:pt x="4640" y="749"/>
                  </a:lnTo>
                  <a:lnTo>
                    <a:pt x="5239" y="749"/>
                  </a:lnTo>
                  <a:lnTo>
                    <a:pt x="5239" y="599"/>
                  </a:lnTo>
                  <a:lnTo>
                    <a:pt x="5389" y="449"/>
                  </a:lnTo>
                  <a:lnTo>
                    <a:pt x="5239" y="30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4"/>
            <p:cNvSpPr/>
            <p:nvPr/>
          </p:nvSpPr>
          <p:spPr>
            <a:xfrm>
              <a:off x="3789400" y="4425375"/>
              <a:ext cx="142225" cy="22475"/>
            </a:xfrm>
            <a:custGeom>
              <a:avLst/>
              <a:gdLst/>
              <a:ahLst/>
              <a:cxnLst/>
              <a:rect l="l" t="t" r="r" b="b"/>
              <a:pathLst>
                <a:path w="5689" h="899" extrusionOk="0">
                  <a:moveTo>
                    <a:pt x="1348" y="0"/>
                  </a:moveTo>
                  <a:lnTo>
                    <a:pt x="749" y="150"/>
                  </a:lnTo>
                  <a:lnTo>
                    <a:pt x="150" y="300"/>
                  </a:lnTo>
                  <a:lnTo>
                    <a:pt x="1" y="599"/>
                  </a:lnTo>
                  <a:lnTo>
                    <a:pt x="150" y="599"/>
                  </a:lnTo>
                  <a:lnTo>
                    <a:pt x="749" y="898"/>
                  </a:lnTo>
                  <a:lnTo>
                    <a:pt x="2695" y="898"/>
                  </a:lnTo>
                  <a:lnTo>
                    <a:pt x="4940" y="749"/>
                  </a:lnTo>
                  <a:lnTo>
                    <a:pt x="5539" y="599"/>
                  </a:lnTo>
                  <a:lnTo>
                    <a:pt x="5689" y="599"/>
                  </a:lnTo>
                  <a:lnTo>
                    <a:pt x="5689" y="449"/>
                  </a:lnTo>
                  <a:lnTo>
                    <a:pt x="5539" y="300"/>
                  </a:lnTo>
                  <a:lnTo>
                    <a:pt x="4940"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4"/>
            <p:cNvSpPr/>
            <p:nvPr/>
          </p:nvSpPr>
          <p:spPr>
            <a:xfrm>
              <a:off x="3785675" y="4507700"/>
              <a:ext cx="134725" cy="22475"/>
            </a:xfrm>
            <a:custGeom>
              <a:avLst/>
              <a:gdLst/>
              <a:ahLst/>
              <a:cxnLst/>
              <a:rect l="l" t="t" r="r" b="b"/>
              <a:pathLst>
                <a:path w="5389" h="899" extrusionOk="0">
                  <a:moveTo>
                    <a:pt x="1497" y="0"/>
                  </a:moveTo>
                  <a:lnTo>
                    <a:pt x="449" y="150"/>
                  </a:lnTo>
                  <a:lnTo>
                    <a:pt x="150" y="300"/>
                  </a:lnTo>
                  <a:lnTo>
                    <a:pt x="0" y="300"/>
                  </a:lnTo>
                  <a:lnTo>
                    <a:pt x="0" y="449"/>
                  </a:lnTo>
                  <a:lnTo>
                    <a:pt x="150" y="599"/>
                  </a:lnTo>
                  <a:lnTo>
                    <a:pt x="599" y="749"/>
                  </a:lnTo>
                  <a:lnTo>
                    <a:pt x="1198" y="898"/>
                  </a:lnTo>
                  <a:lnTo>
                    <a:pt x="2545" y="898"/>
                  </a:lnTo>
                  <a:lnTo>
                    <a:pt x="4640" y="749"/>
                  </a:lnTo>
                  <a:lnTo>
                    <a:pt x="5239" y="599"/>
                  </a:lnTo>
                  <a:lnTo>
                    <a:pt x="5389" y="449"/>
                  </a:lnTo>
                  <a:lnTo>
                    <a:pt x="5389" y="300"/>
                  </a:lnTo>
                  <a:lnTo>
                    <a:pt x="5239" y="15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4"/>
            <p:cNvSpPr/>
            <p:nvPr/>
          </p:nvSpPr>
          <p:spPr>
            <a:xfrm>
              <a:off x="3781925" y="4586275"/>
              <a:ext cx="134725" cy="26225"/>
            </a:xfrm>
            <a:custGeom>
              <a:avLst/>
              <a:gdLst/>
              <a:ahLst/>
              <a:cxnLst/>
              <a:rect l="l" t="t" r="r" b="b"/>
              <a:pathLst>
                <a:path w="5389" h="1049" extrusionOk="0">
                  <a:moveTo>
                    <a:pt x="1348" y="1"/>
                  </a:moveTo>
                  <a:lnTo>
                    <a:pt x="749" y="150"/>
                  </a:lnTo>
                  <a:lnTo>
                    <a:pt x="150" y="300"/>
                  </a:lnTo>
                  <a:lnTo>
                    <a:pt x="0" y="450"/>
                  </a:lnTo>
                  <a:lnTo>
                    <a:pt x="0" y="599"/>
                  </a:lnTo>
                  <a:lnTo>
                    <a:pt x="150" y="749"/>
                  </a:lnTo>
                  <a:lnTo>
                    <a:pt x="1048" y="1048"/>
                  </a:lnTo>
                  <a:lnTo>
                    <a:pt x="3293" y="1048"/>
                  </a:lnTo>
                  <a:lnTo>
                    <a:pt x="4341" y="899"/>
                  </a:lnTo>
                  <a:lnTo>
                    <a:pt x="5089" y="749"/>
                  </a:lnTo>
                  <a:lnTo>
                    <a:pt x="5239" y="749"/>
                  </a:lnTo>
                  <a:lnTo>
                    <a:pt x="5389" y="599"/>
                  </a:lnTo>
                  <a:lnTo>
                    <a:pt x="5389" y="450"/>
                  </a:lnTo>
                  <a:lnTo>
                    <a:pt x="5239" y="300"/>
                  </a:lnTo>
                  <a:lnTo>
                    <a:pt x="5089" y="300"/>
                  </a:lnTo>
                  <a:lnTo>
                    <a:pt x="4341" y="150"/>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4"/>
            <p:cNvSpPr/>
            <p:nvPr/>
          </p:nvSpPr>
          <p:spPr>
            <a:xfrm>
              <a:off x="3766950" y="4668600"/>
              <a:ext cx="134750" cy="26225"/>
            </a:xfrm>
            <a:custGeom>
              <a:avLst/>
              <a:gdLst/>
              <a:ahLst/>
              <a:cxnLst/>
              <a:rect l="l" t="t" r="r" b="b"/>
              <a:pathLst>
                <a:path w="5390" h="1049" extrusionOk="0">
                  <a:moveTo>
                    <a:pt x="1198" y="0"/>
                  </a:moveTo>
                  <a:lnTo>
                    <a:pt x="150" y="300"/>
                  </a:lnTo>
                  <a:lnTo>
                    <a:pt x="1" y="449"/>
                  </a:lnTo>
                  <a:lnTo>
                    <a:pt x="150" y="599"/>
                  </a:lnTo>
                  <a:lnTo>
                    <a:pt x="1198" y="899"/>
                  </a:lnTo>
                  <a:lnTo>
                    <a:pt x="2246" y="1048"/>
                  </a:lnTo>
                  <a:lnTo>
                    <a:pt x="3294" y="899"/>
                  </a:lnTo>
                  <a:lnTo>
                    <a:pt x="4491" y="749"/>
                  </a:lnTo>
                  <a:lnTo>
                    <a:pt x="5239" y="599"/>
                  </a:lnTo>
                  <a:lnTo>
                    <a:pt x="5389" y="449"/>
                  </a:lnTo>
                  <a:lnTo>
                    <a:pt x="5239" y="300"/>
                  </a:lnTo>
                  <a:lnTo>
                    <a:pt x="4491" y="150"/>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4"/>
            <p:cNvSpPr/>
            <p:nvPr/>
          </p:nvSpPr>
          <p:spPr>
            <a:xfrm>
              <a:off x="3781925" y="4750925"/>
              <a:ext cx="108550" cy="18725"/>
            </a:xfrm>
            <a:custGeom>
              <a:avLst/>
              <a:gdLst/>
              <a:ahLst/>
              <a:cxnLst/>
              <a:rect l="l" t="t" r="r" b="b"/>
              <a:pathLst>
                <a:path w="4342" h="749" extrusionOk="0">
                  <a:moveTo>
                    <a:pt x="599" y="0"/>
                  </a:moveTo>
                  <a:lnTo>
                    <a:pt x="0" y="150"/>
                  </a:lnTo>
                  <a:lnTo>
                    <a:pt x="0" y="449"/>
                  </a:lnTo>
                  <a:lnTo>
                    <a:pt x="0" y="599"/>
                  </a:lnTo>
                  <a:lnTo>
                    <a:pt x="599" y="749"/>
                  </a:lnTo>
                  <a:lnTo>
                    <a:pt x="3443" y="749"/>
                  </a:lnTo>
                  <a:lnTo>
                    <a:pt x="4191" y="449"/>
                  </a:lnTo>
                  <a:lnTo>
                    <a:pt x="4341" y="449"/>
                  </a:lnTo>
                  <a:lnTo>
                    <a:pt x="4191" y="300"/>
                  </a:lnTo>
                  <a:lnTo>
                    <a:pt x="4191" y="150"/>
                  </a:lnTo>
                  <a:lnTo>
                    <a:pt x="35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4"/>
            <p:cNvSpPr/>
            <p:nvPr/>
          </p:nvSpPr>
          <p:spPr>
            <a:xfrm>
              <a:off x="3796900" y="4829500"/>
              <a:ext cx="82350" cy="22475"/>
            </a:xfrm>
            <a:custGeom>
              <a:avLst/>
              <a:gdLst/>
              <a:ahLst/>
              <a:cxnLst/>
              <a:rect l="l" t="t" r="r" b="b"/>
              <a:pathLst>
                <a:path w="3294" h="899" extrusionOk="0">
                  <a:moveTo>
                    <a:pt x="749" y="1"/>
                  </a:moveTo>
                  <a:lnTo>
                    <a:pt x="299" y="150"/>
                  </a:lnTo>
                  <a:lnTo>
                    <a:pt x="150" y="300"/>
                  </a:lnTo>
                  <a:lnTo>
                    <a:pt x="0" y="450"/>
                  </a:lnTo>
                  <a:lnTo>
                    <a:pt x="150" y="599"/>
                  </a:lnTo>
                  <a:lnTo>
                    <a:pt x="299" y="749"/>
                  </a:lnTo>
                  <a:lnTo>
                    <a:pt x="749" y="899"/>
                  </a:lnTo>
                  <a:lnTo>
                    <a:pt x="1347" y="899"/>
                  </a:lnTo>
                  <a:lnTo>
                    <a:pt x="2395" y="749"/>
                  </a:lnTo>
                  <a:lnTo>
                    <a:pt x="3143" y="599"/>
                  </a:lnTo>
                  <a:lnTo>
                    <a:pt x="3293" y="450"/>
                  </a:lnTo>
                  <a:lnTo>
                    <a:pt x="3143" y="300"/>
                  </a:lnTo>
                  <a:lnTo>
                    <a:pt x="2545" y="150"/>
                  </a:lnTo>
                  <a:lnTo>
                    <a:pt x="1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4"/>
            <p:cNvSpPr/>
            <p:nvPr/>
          </p:nvSpPr>
          <p:spPr>
            <a:xfrm>
              <a:off x="3804375" y="4911825"/>
              <a:ext cx="71125" cy="18725"/>
            </a:xfrm>
            <a:custGeom>
              <a:avLst/>
              <a:gdLst/>
              <a:ahLst/>
              <a:cxnLst/>
              <a:rect l="l" t="t" r="r" b="b"/>
              <a:pathLst>
                <a:path w="2845" h="749" extrusionOk="0">
                  <a:moveTo>
                    <a:pt x="899" y="1"/>
                  </a:moveTo>
                  <a:lnTo>
                    <a:pt x="150" y="150"/>
                  </a:lnTo>
                  <a:lnTo>
                    <a:pt x="150" y="300"/>
                  </a:lnTo>
                  <a:lnTo>
                    <a:pt x="0" y="450"/>
                  </a:lnTo>
                  <a:lnTo>
                    <a:pt x="150" y="599"/>
                  </a:lnTo>
                  <a:lnTo>
                    <a:pt x="899" y="749"/>
                  </a:lnTo>
                  <a:lnTo>
                    <a:pt x="1647" y="749"/>
                  </a:lnTo>
                  <a:lnTo>
                    <a:pt x="2395" y="599"/>
                  </a:lnTo>
                  <a:lnTo>
                    <a:pt x="2695" y="599"/>
                  </a:lnTo>
                  <a:lnTo>
                    <a:pt x="2844" y="450"/>
                  </a:lnTo>
                  <a:lnTo>
                    <a:pt x="2695" y="150"/>
                  </a:lnTo>
                  <a:lnTo>
                    <a:pt x="2395" y="15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4"/>
            <p:cNvSpPr/>
            <p:nvPr/>
          </p:nvSpPr>
          <p:spPr>
            <a:xfrm>
              <a:off x="3793150" y="4990400"/>
              <a:ext cx="67375" cy="22475"/>
            </a:xfrm>
            <a:custGeom>
              <a:avLst/>
              <a:gdLst/>
              <a:ahLst/>
              <a:cxnLst/>
              <a:rect l="l" t="t" r="r" b="b"/>
              <a:pathLst>
                <a:path w="2695" h="899" extrusionOk="0">
                  <a:moveTo>
                    <a:pt x="1048" y="1"/>
                  </a:moveTo>
                  <a:lnTo>
                    <a:pt x="449" y="150"/>
                  </a:lnTo>
                  <a:lnTo>
                    <a:pt x="0" y="300"/>
                  </a:lnTo>
                  <a:lnTo>
                    <a:pt x="0" y="450"/>
                  </a:lnTo>
                  <a:lnTo>
                    <a:pt x="0" y="749"/>
                  </a:lnTo>
                  <a:lnTo>
                    <a:pt x="300" y="899"/>
                  </a:lnTo>
                  <a:lnTo>
                    <a:pt x="1647" y="899"/>
                  </a:lnTo>
                  <a:lnTo>
                    <a:pt x="2395" y="749"/>
                  </a:lnTo>
                  <a:lnTo>
                    <a:pt x="2545" y="600"/>
                  </a:lnTo>
                  <a:lnTo>
                    <a:pt x="2695" y="450"/>
                  </a:lnTo>
                  <a:lnTo>
                    <a:pt x="2545" y="300"/>
                  </a:lnTo>
                  <a:lnTo>
                    <a:pt x="2395" y="300"/>
                  </a:lnTo>
                  <a:lnTo>
                    <a:pt x="1797" y="150"/>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4"/>
            <p:cNvSpPr/>
            <p:nvPr/>
          </p:nvSpPr>
          <p:spPr>
            <a:xfrm>
              <a:off x="3793150" y="5076475"/>
              <a:ext cx="59900" cy="15000"/>
            </a:xfrm>
            <a:custGeom>
              <a:avLst/>
              <a:gdLst/>
              <a:ahLst/>
              <a:cxnLst/>
              <a:rect l="l" t="t" r="r" b="b"/>
              <a:pathLst>
                <a:path w="2396" h="600" extrusionOk="0">
                  <a:moveTo>
                    <a:pt x="150" y="0"/>
                  </a:moveTo>
                  <a:lnTo>
                    <a:pt x="150" y="150"/>
                  </a:lnTo>
                  <a:lnTo>
                    <a:pt x="0" y="300"/>
                  </a:lnTo>
                  <a:lnTo>
                    <a:pt x="0" y="449"/>
                  </a:lnTo>
                  <a:lnTo>
                    <a:pt x="300" y="449"/>
                  </a:lnTo>
                  <a:lnTo>
                    <a:pt x="1048" y="599"/>
                  </a:lnTo>
                  <a:lnTo>
                    <a:pt x="1946" y="599"/>
                  </a:lnTo>
                  <a:lnTo>
                    <a:pt x="2395" y="449"/>
                  </a:lnTo>
                  <a:lnTo>
                    <a:pt x="23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4"/>
            <p:cNvSpPr/>
            <p:nvPr/>
          </p:nvSpPr>
          <p:spPr>
            <a:xfrm>
              <a:off x="1192500" y="238125"/>
              <a:ext cx="5235000" cy="5238750"/>
            </a:xfrm>
            <a:custGeom>
              <a:avLst/>
              <a:gdLst/>
              <a:ahLst/>
              <a:cxnLst/>
              <a:rect l="l" t="t" r="r" b="b"/>
              <a:pathLst>
                <a:path w="209400" h="209550" extrusionOk="0">
                  <a:moveTo>
                    <a:pt x="100135" y="23200"/>
                  </a:moveTo>
                  <a:lnTo>
                    <a:pt x="98638" y="34276"/>
                  </a:lnTo>
                  <a:lnTo>
                    <a:pt x="94597" y="34725"/>
                  </a:lnTo>
                  <a:lnTo>
                    <a:pt x="90555" y="35324"/>
                  </a:lnTo>
                  <a:lnTo>
                    <a:pt x="90555" y="35324"/>
                  </a:lnTo>
                  <a:lnTo>
                    <a:pt x="90705" y="24248"/>
                  </a:lnTo>
                  <a:lnTo>
                    <a:pt x="95345" y="23649"/>
                  </a:lnTo>
                  <a:lnTo>
                    <a:pt x="100135" y="23200"/>
                  </a:lnTo>
                  <a:close/>
                  <a:moveTo>
                    <a:pt x="108517" y="23200"/>
                  </a:moveTo>
                  <a:lnTo>
                    <a:pt x="113606" y="23500"/>
                  </a:lnTo>
                  <a:lnTo>
                    <a:pt x="118845" y="24248"/>
                  </a:lnTo>
                  <a:lnTo>
                    <a:pt x="118845" y="35324"/>
                  </a:lnTo>
                  <a:lnTo>
                    <a:pt x="114504" y="34576"/>
                  </a:lnTo>
                  <a:lnTo>
                    <a:pt x="110163" y="34127"/>
                  </a:lnTo>
                  <a:lnTo>
                    <a:pt x="108517" y="23200"/>
                  </a:lnTo>
                  <a:close/>
                  <a:moveTo>
                    <a:pt x="89657" y="24398"/>
                  </a:moveTo>
                  <a:lnTo>
                    <a:pt x="89657" y="24547"/>
                  </a:lnTo>
                  <a:lnTo>
                    <a:pt x="88310" y="24996"/>
                  </a:lnTo>
                  <a:lnTo>
                    <a:pt x="87262" y="25146"/>
                  </a:lnTo>
                  <a:lnTo>
                    <a:pt x="86215" y="25595"/>
                  </a:lnTo>
                  <a:lnTo>
                    <a:pt x="86215" y="25745"/>
                  </a:lnTo>
                  <a:lnTo>
                    <a:pt x="88011" y="25296"/>
                  </a:lnTo>
                  <a:lnTo>
                    <a:pt x="88909" y="25146"/>
                  </a:lnTo>
                  <a:lnTo>
                    <a:pt x="89657" y="24996"/>
                  </a:lnTo>
                  <a:lnTo>
                    <a:pt x="89657" y="25745"/>
                  </a:lnTo>
                  <a:lnTo>
                    <a:pt x="88310" y="26194"/>
                  </a:lnTo>
                  <a:lnTo>
                    <a:pt x="87412" y="26493"/>
                  </a:lnTo>
                  <a:lnTo>
                    <a:pt x="86514" y="26792"/>
                  </a:lnTo>
                  <a:lnTo>
                    <a:pt x="86364" y="26942"/>
                  </a:lnTo>
                  <a:lnTo>
                    <a:pt x="86514" y="26942"/>
                  </a:lnTo>
                  <a:lnTo>
                    <a:pt x="88460" y="26493"/>
                  </a:lnTo>
                  <a:lnTo>
                    <a:pt x="89657" y="26194"/>
                  </a:lnTo>
                  <a:lnTo>
                    <a:pt x="89657" y="27092"/>
                  </a:lnTo>
                  <a:lnTo>
                    <a:pt x="88310" y="27541"/>
                  </a:lnTo>
                  <a:lnTo>
                    <a:pt x="87412" y="27691"/>
                  </a:lnTo>
                  <a:lnTo>
                    <a:pt x="86514" y="28140"/>
                  </a:lnTo>
                  <a:lnTo>
                    <a:pt x="86514" y="28289"/>
                  </a:lnTo>
                  <a:lnTo>
                    <a:pt x="87412" y="27990"/>
                  </a:lnTo>
                  <a:lnTo>
                    <a:pt x="88310" y="27840"/>
                  </a:lnTo>
                  <a:lnTo>
                    <a:pt x="89657" y="27391"/>
                  </a:lnTo>
                  <a:lnTo>
                    <a:pt x="89657" y="28289"/>
                  </a:lnTo>
                  <a:lnTo>
                    <a:pt x="88310" y="28589"/>
                  </a:lnTo>
                  <a:lnTo>
                    <a:pt x="87562" y="28888"/>
                  </a:lnTo>
                  <a:lnTo>
                    <a:pt x="86963" y="29187"/>
                  </a:lnTo>
                  <a:lnTo>
                    <a:pt x="86963" y="29337"/>
                  </a:lnTo>
                  <a:lnTo>
                    <a:pt x="87113" y="29337"/>
                  </a:lnTo>
                  <a:lnTo>
                    <a:pt x="88759" y="28738"/>
                  </a:lnTo>
                  <a:lnTo>
                    <a:pt x="89657" y="28589"/>
                  </a:lnTo>
                  <a:lnTo>
                    <a:pt x="89657" y="29786"/>
                  </a:lnTo>
                  <a:lnTo>
                    <a:pt x="88610" y="30085"/>
                  </a:lnTo>
                  <a:lnTo>
                    <a:pt x="87712" y="30385"/>
                  </a:lnTo>
                  <a:lnTo>
                    <a:pt x="86963" y="30684"/>
                  </a:lnTo>
                  <a:lnTo>
                    <a:pt x="86963" y="30834"/>
                  </a:lnTo>
                  <a:lnTo>
                    <a:pt x="87861" y="30534"/>
                  </a:lnTo>
                  <a:lnTo>
                    <a:pt x="88610" y="30385"/>
                  </a:lnTo>
                  <a:lnTo>
                    <a:pt x="89657" y="30085"/>
                  </a:lnTo>
                  <a:lnTo>
                    <a:pt x="89657" y="30983"/>
                  </a:lnTo>
                  <a:lnTo>
                    <a:pt x="88759" y="31133"/>
                  </a:lnTo>
                  <a:lnTo>
                    <a:pt x="88011" y="31433"/>
                  </a:lnTo>
                  <a:lnTo>
                    <a:pt x="87262" y="31732"/>
                  </a:lnTo>
                  <a:lnTo>
                    <a:pt x="87262" y="31882"/>
                  </a:lnTo>
                  <a:lnTo>
                    <a:pt x="89208" y="31283"/>
                  </a:lnTo>
                  <a:lnTo>
                    <a:pt x="89657" y="31283"/>
                  </a:lnTo>
                  <a:lnTo>
                    <a:pt x="89657" y="32031"/>
                  </a:lnTo>
                  <a:lnTo>
                    <a:pt x="89059" y="32181"/>
                  </a:lnTo>
                  <a:lnTo>
                    <a:pt x="87562" y="32780"/>
                  </a:lnTo>
                  <a:lnTo>
                    <a:pt x="87562" y="32929"/>
                  </a:lnTo>
                  <a:lnTo>
                    <a:pt x="87712" y="32929"/>
                  </a:lnTo>
                  <a:lnTo>
                    <a:pt x="89059" y="32480"/>
                  </a:lnTo>
                  <a:lnTo>
                    <a:pt x="89657" y="32331"/>
                  </a:lnTo>
                  <a:lnTo>
                    <a:pt x="89657" y="32331"/>
                  </a:lnTo>
                  <a:lnTo>
                    <a:pt x="89508" y="33229"/>
                  </a:lnTo>
                  <a:lnTo>
                    <a:pt x="88759" y="33378"/>
                  </a:lnTo>
                  <a:lnTo>
                    <a:pt x="87861" y="33678"/>
                  </a:lnTo>
                  <a:lnTo>
                    <a:pt x="87861" y="33827"/>
                  </a:lnTo>
                  <a:lnTo>
                    <a:pt x="88759" y="33678"/>
                  </a:lnTo>
                  <a:lnTo>
                    <a:pt x="89508" y="33378"/>
                  </a:lnTo>
                  <a:lnTo>
                    <a:pt x="89508" y="34276"/>
                  </a:lnTo>
                  <a:lnTo>
                    <a:pt x="89208" y="34276"/>
                  </a:lnTo>
                  <a:lnTo>
                    <a:pt x="88759" y="34576"/>
                  </a:lnTo>
                  <a:lnTo>
                    <a:pt x="88161" y="34725"/>
                  </a:lnTo>
                  <a:lnTo>
                    <a:pt x="88161" y="34875"/>
                  </a:lnTo>
                  <a:lnTo>
                    <a:pt x="89358" y="34576"/>
                  </a:lnTo>
                  <a:lnTo>
                    <a:pt x="89508" y="34426"/>
                  </a:lnTo>
                  <a:lnTo>
                    <a:pt x="89508" y="35174"/>
                  </a:lnTo>
                  <a:lnTo>
                    <a:pt x="88310" y="35773"/>
                  </a:lnTo>
                  <a:lnTo>
                    <a:pt x="88310" y="35923"/>
                  </a:lnTo>
                  <a:lnTo>
                    <a:pt x="88460" y="35923"/>
                  </a:lnTo>
                  <a:lnTo>
                    <a:pt x="89059" y="35624"/>
                  </a:lnTo>
                  <a:lnTo>
                    <a:pt x="89508" y="35474"/>
                  </a:lnTo>
                  <a:lnTo>
                    <a:pt x="89508" y="35624"/>
                  </a:lnTo>
                  <a:lnTo>
                    <a:pt x="89508" y="36222"/>
                  </a:lnTo>
                  <a:lnTo>
                    <a:pt x="89358" y="36222"/>
                  </a:lnTo>
                  <a:lnTo>
                    <a:pt x="88909" y="36522"/>
                  </a:lnTo>
                  <a:lnTo>
                    <a:pt x="88460" y="36821"/>
                  </a:lnTo>
                  <a:lnTo>
                    <a:pt x="88610" y="36821"/>
                  </a:lnTo>
                  <a:lnTo>
                    <a:pt x="88909" y="36671"/>
                  </a:lnTo>
                  <a:lnTo>
                    <a:pt x="89358" y="36522"/>
                  </a:lnTo>
                  <a:lnTo>
                    <a:pt x="89508" y="36522"/>
                  </a:lnTo>
                  <a:lnTo>
                    <a:pt x="89508" y="37120"/>
                  </a:lnTo>
                  <a:lnTo>
                    <a:pt x="89508" y="37270"/>
                  </a:lnTo>
                  <a:lnTo>
                    <a:pt x="88909" y="37569"/>
                  </a:lnTo>
                  <a:lnTo>
                    <a:pt x="88909" y="37719"/>
                  </a:lnTo>
                  <a:lnTo>
                    <a:pt x="89508" y="37420"/>
                  </a:lnTo>
                  <a:lnTo>
                    <a:pt x="89508" y="38318"/>
                  </a:lnTo>
                  <a:lnTo>
                    <a:pt x="88909" y="38617"/>
                  </a:lnTo>
                  <a:lnTo>
                    <a:pt x="88011" y="36971"/>
                  </a:lnTo>
                  <a:lnTo>
                    <a:pt x="87412" y="36073"/>
                  </a:lnTo>
                  <a:lnTo>
                    <a:pt x="82024" y="26343"/>
                  </a:lnTo>
                  <a:lnTo>
                    <a:pt x="85766" y="25296"/>
                  </a:lnTo>
                  <a:lnTo>
                    <a:pt x="89657" y="24398"/>
                  </a:lnTo>
                  <a:close/>
                  <a:moveTo>
                    <a:pt x="119743" y="24398"/>
                  </a:moveTo>
                  <a:lnTo>
                    <a:pt x="123634" y="25296"/>
                  </a:lnTo>
                  <a:lnTo>
                    <a:pt x="127526" y="26343"/>
                  </a:lnTo>
                  <a:lnTo>
                    <a:pt x="121988" y="36073"/>
                  </a:lnTo>
                  <a:lnTo>
                    <a:pt x="121389" y="36971"/>
                  </a:lnTo>
                  <a:lnTo>
                    <a:pt x="120491" y="38617"/>
                  </a:lnTo>
                  <a:lnTo>
                    <a:pt x="120042" y="38318"/>
                  </a:lnTo>
                  <a:lnTo>
                    <a:pt x="119892" y="38318"/>
                  </a:lnTo>
                  <a:lnTo>
                    <a:pt x="119892" y="37420"/>
                  </a:lnTo>
                  <a:lnTo>
                    <a:pt x="120491" y="37719"/>
                  </a:lnTo>
                  <a:lnTo>
                    <a:pt x="120641" y="37569"/>
                  </a:lnTo>
                  <a:lnTo>
                    <a:pt x="119892" y="37270"/>
                  </a:lnTo>
                  <a:lnTo>
                    <a:pt x="119892" y="37120"/>
                  </a:lnTo>
                  <a:lnTo>
                    <a:pt x="119892" y="36671"/>
                  </a:lnTo>
                  <a:lnTo>
                    <a:pt x="119892" y="36522"/>
                  </a:lnTo>
                  <a:lnTo>
                    <a:pt x="120042" y="36522"/>
                  </a:lnTo>
                  <a:lnTo>
                    <a:pt x="120491" y="36821"/>
                  </a:lnTo>
                  <a:lnTo>
                    <a:pt x="120940" y="36821"/>
                  </a:lnTo>
                  <a:lnTo>
                    <a:pt x="120491" y="36522"/>
                  </a:lnTo>
                  <a:lnTo>
                    <a:pt x="120042" y="36222"/>
                  </a:lnTo>
                  <a:lnTo>
                    <a:pt x="119892" y="36222"/>
                  </a:lnTo>
                  <a:lnTo>
                    <a:pt x="119892" y="35624"/>
                  </a:lnTo>
                  <a:lnTo>
                    <a:pt x="119892" y="35474"/>
                  </a:lnTo>
                  <a:lnTo>
                    <a:pt x="120491" y="35773"/>
                  </a:lnTo>
                  <a:lnTo>
                    <a:pt x="120940" y="35923"/>
                  </a:lnTo>
                  <a:lnTo>
                    <a:pt x="121090" y="35923"/>
                  </a:lnTo>
                  <a:lnTo>
                    <a:pt x="121090" y="35773"/>
                  </a:lnTo>
                  <a:lnTo>
                    <a:pt x="119892" y="35174"/>
                  </a:lnTo>
                  <a:lnTo>
                    <a:pt x="119892" y="34426"/>
                  </a:lnTo>
                  <a:lnTo>
                    <a:pt x="120042" y="34576"/>
                  </a:lnTo>
                  <a:lnTo>
                    <a:pt x="121239" y="34875"/>
                  </a:lnTo>
                  <a:lnTo>
                    <a:pt x="121239" y="34725"/>
                  </a:lnTo>
                  <a:lnTo>
                    <a:pt x="120790" y="34576"/>
                  </a:lnTo>
                  <a:lnTo>
                    <a:pt x="120192" y="34276"/>
                  </a:lnTo>
                  <a:lnTo>
                    <a:pt x="119892" y="34276"/>
                  </a:lnTo>
                  <a:lnTo>
                    <a:pt x="119892" y="33378"/>
                  </a:lnTo>
                  <a:lnTo>
                    <a:pt x="120641" y="33678"/>
                  </a:lnTo>
                  <a:lnTo>
                    <a:pt x="121539" y="33827"/>
                  </a:lnTo>
                  <a:lnTo>
                    <a:pt x="121539" y="33678"/>
                  </a:lnTo>
                  <a:lnTo>
                    <a:pt x="120790" y="33378"/>
                  </a:lnTo>
                  <a:lnTo>
                    <a:pt x="119892" y="33229"/>
                  </a:lnTo>
                  <a:lnTo>
                    <a:pt x="119892" y="32331"/>
                  </a:lnTo>
                  <a:lnTo>
                    <a:pt x="120491" y="32480"/>
                  </a:lnTo>
                  <a:lnTo>
                    <a:pt x="121838" y="32929"/>
                  </a:lnTo>
                  <a:lnTo>
                    <a:pt x="121838" y="32780"/>
                  </a:lnTo>
                  <a:lnTo>
                    <a:pt x="120341" y="32181"/>
                  </a:lnTo>
                  <a:lnTo>
                    <a:pt x="119892" y="32031"/>
                  </a:lnTo>
                  <a:lnTo>
                    <a:pt x="119892" y="31283"/>
                  </a:lnTo>
                  <a:lnTo>
                    <a:pt x="120192" y="31283"/>
                  </a:lnTo>
                  <a:lnTo>
                    <a:pt x="122138" y="31882"/>
                  </a:lnTo>
                  <a:lnTo>
                    <a:pt x="122138" y="31732"/>
                  </a:lnTo>
                  <a:lnTo>
                    <a:pt x="121539" y="31433"/>
                  </a:lnTo>
                  <a:lnTo>
                    <a:pt x="120641" y="31133"/>
                  </a:lnTo>
                  <a:lnTo>
                    <a:pt x="119892" y="30983"/>
                  </a:lnTo>
                  <a:lnTo>
                    <a:pt x="119892" y="30085"/>
                  </a:lnTo>
                  <a:lnTo>
                    <a:pt x="120790" y="30385"/>
                  </a:lnTo>
                  <a:lnTo>
                    <a:pt x="121688" y="30534"/>
                  </a:lnTo>
                  <a:lnTo>
                    <a:pt x="122437" y="30834"/>
                  </a:lnTo>
                  <a:lnTo>
                    <a:pt x="122437" y="30684"/>
                  </a:lnTo>
                  <a:lnTo>
                    <a:pt x="121688" y="30385"/>
                  </a:lnTo>
                  <a:lnTo>
                    <a:pt x="120940" y="30085"/>
                  </a:lnTo>
                  <a:lnTo>
                    <a:pt x="119892" y="29786"/>
                  </a:lnTo>
                  <a:lnTo>
                    <a:pt x="119743" y="28589"/>
                  </a:lnTo>
                  <a:lnTo>
                    <a:pt x="120790" y="28738"/>
                  </a:lnTo>
                  <a:lnTo>
                    <a:pt x="122437" y="29337"/>
                  </a:lnTo>
                  <a:lnTo>
                    <a:pt x="122437" y="29187"/>
                  </a:lnTo>
                  <a:lnTo>
                    <a:pt x="121838" y="28888"/>
                  </a:lnTo>
                  <a:lnTo>
                    <a:pt x="121239" y="28589"/>
                  </a:lnTo>
                  <a:lnTo>
                    <a:pt x="119743" y="28289"/>
                  </a:lnTo>
                  <a:lnTo>
                    <a:pt x="119743" y="27391"/>
                  </a:lnTo>
                  <a:lnTo>
                    <a:pt x="121090" y="27840"/>
                  </a:lnTo>
                  <a:lnTo>
                    <a:pt x="121988" y="27990"/>
                  </a:lnTo>
                  <a:lnTo>
                    <a:pt x="122886" y="28289"/>
                  </a:lnTo>
                  <a:lnTo>
                    <a:pt x="122886" y="28140"/>
                  </a:lnTo>
                  <a:lnTo>
                    <a:pt x="121988" y="27691"/>
                  </a:lnTo>
                  <a:lnTo>
                    <a:pt x="121090" y="27541"/>
                  </a:lnTo>
                  <a:lnTo>
                    <a:pt x="119743" y="27092"/>
                  </a:lnTo>
                  <a:lnTo>
                    <a:pt x="119743" y="26194"/>
                  </a:lnTo>
                  <a:lnTo>
                    <a:pt x="120940" y="26493"/>
                  </a:lnTo>
                  <a:lnTo>
                    <a:pt x="122886" y="26942"/>
                  </a:lnTo>
                  <a:lnTo>
                    <a:pt x="123036" y="26942"/>
                  </a:lnTo>
                  <a:lnTo>
                    <a:pt x="123036" y="26792"/>
                  </a:lnTo>
                  <a:lnTo>
                    <a:pt x="122138" y="26493"/>
                  </a:lnTo>
                  <a:lnTo>
                    <a:pt x="121239" y="26194"/>
                  </a:lnTo>
                  <a:lnTo>
                    <a:pt x="119743" y="25745"/>
                  </a:lnTo>
                  <a:lnTo>
                    <a:pt x="119743" y="24996"/>
                  </a:lnTo>
                  <a:lnTo>
                    <a:pt x="120641" y="25146"/>
                  </a:lnTo>
                  <a:lnTo>
                    <a:pt x="121539" y="25296"/>
                  </a:lnTo>
                  <a:lnTo>
                    <a:pt x="123185" y="25745"/>
                  </a:lnTo>
                  <a:lnTo>
                    <a:pt x="123335" y="25595"/>
                  </a:lnTo>
                  <a:lnTo>
                    <a:pt x="123185" y="25595"/>
                  </a:lnTo>
                  <a:lnTo>
                    <a:pt x="122287" y="25146"/>
                  </a:lnTo>
                  <a:lnTo>
                    <a:pt x="121090" y="24996"/>
                  </a:lnTo>
                  <a:lnTo>
                    <a:pt x="119743" y="24547"/>
                  </a:lnTo>
                  <a:lnTo>
                    <a:pt x="119743" y="24398"/>
                  </a:lnTo>
                  <a:close/>
                  <a:moveTo>
                    <a:pt x="89508" y="38467"/>
                  </a:moveTo>
                  <a:lnTo>
                    <a:pt x="89508" y="39665"/>
                  </a:lnTo>
                  <a:lnTo>
                    <a:pt x="89059" y="38767"/>
                  </a:lnTo>
                  <a:lnTo>
                    <a:pt x="89508" y="38467"/>
                  </a:lnTo>
                  <a:close/>
                  <a:moveTo>
                    <a:pt x="119892" y="38467"/>
                  </a:moveTo>
                  <a:lnTo>
                    <a:pt x="120491" y="38767"/>
                  </a:lnTo>
                  <a:lnTo>
                    <a:pt x="119892" y="39665"/>
                  </a:lnTo>
                  <a:lnTo>
                    <a:pt x="119892" y="38467"/>
                  </a:lnTo>
                  <a:close/>
                  <a:moveTo>
                    <a:pt x="80976" y="26643"/>
                  </a:moveTo>
                  <a:lnTo>
                    <a:pt x="86514" y="36372"/>
                  </a:lnTo>
                  <a:lnTo>
                    <a:pt x="81874" y="37719"/>
                  </a:lnTo>
                  <a:lnTo>
                    <a:pt x="77384" y="39515"/>
                  </a:lnTo>
                  <a:lnTo>
                    <a:pt x="73043" y="41461"/>
                  </a:lnTo>
                  <a:lnTo>
                    <a:pt x="68702" y="43706"/>
                  </a:lnTo>
                  <a:lnTo>
                    <a:pt x="65260" y="33229"/>
                  </a:lnTo>
                  <a:lnTo>
                    <a:pt x="69002" y="31283"/>
                  </a:lnTo>
                  <a:lnTo>
                    <a:pt x="72893" y="29487"/>
                  </a:lnTo>
                  <a:lnTo>
                    <a:pt x="76935" y="27990"/>
                  </a:lnTo>
                  <a:lnTo>
                    <a:pt x="80976" y="26643"/>
                  </a:lnTo>
                  <a:close/>
                  <a:moveTo>
                    <a:pt x="128424" y="26643"/>
                  </a:moveTo>
                  <a:lnTo>
                    <a:pt x="132465" y="27990"/>
                  </a:lnTo>
                  <a:lnTo>
                    <a:pt x="136507" y="29487"/>
                  </a:lnTo>
                  <a:lnTo>
                    <a:pt x="140398" y="31283"/>
                  </a:lnTo>
                  <a:lnTo>
                    <a:pt x="144140" y="33229"/>
                  </a:lnTo>
                  <a:lnTo>
                    <a:pt x="140698" y="43706"/>
                  </a:lnTo>
                  <a:lnTo>
                    <a:pt x="136507" y="41461"/>
                  </a:lnTo>
                  <a:lnTo>
                    <a:pt x="132166" y="39515"/>
                  </a:lnTo>
                  <a:lnTo>
                    <a:pt x="127526" y="37719"/>
                  </a:lnTo>
                  <a:lnTo>
                    <a:pt x="122886" y="36372"/>
                  </a:lnTo>
                  <a:lnTo>
                    <a:pt x="128424" y="26643"/>
                  </a:lnTo>
                  <a:close/>
                  <a:moveTo>
                    <a:pt x="64511" y="33678"/>
                  </a:moveTo>
                  <a:lnTo>
                    <a:pt x="64511" y="33827"/>
                  </a:lnTo>
                  <a:lnTo>
                    <a:pt x="63314" y="34576"/>
                  </a:lnTo>
                  <a:lnTo>
                    <a:pt x="62416" y="35174"/>
                  </a:lnTo>
                  <a:lnTo>
                    <a:pt x="61518" y="35923"/>
                  </a:lnTo>
                  <a:lnTo>
                    <a:pt x="61667" y="35923"/>
                  </a:lnTo>
                  <a:lnTo>
                    <a:pt x="63613" y="34725"/>
                  </a:lnTo>
                  <a:lnTo>
                    <a:pt x="64511" y="34127"/>
                  </a:lnTo>
                  <a:lnTo>
                    <a:pt x="64811" y="35025"/>
                  </a:lnTo>
                  <a:lnTo>
                    <a:pt x="63613" y="35923"/>
                  </a:lnTo>
                  <a:lnTo>
                    <a:pt x="62865" y="36372"/>
                  </a:lnTo>
                  <a:lnTo>
                    <a:pt x="62117" y="36971"/>
                  </a:lnTo>
                  <a:lnTo>
                    <a:pt x="62117" y="37120"/>
                  </a:lnTo>
                  <a:lnTo>
                    <a:pt x="62266" y="37120"/>
                  </a:lnTo>
                  <a:lnTo>
                    <a:pt x="63913" y="36073"/>
                  </a:lnTo>
                  <a:lnTo>
                    <a:pt x="64960" y="35324"/>
                  </a:lnTo>
                  <a:lnTo>
                    <a:pt x="65260" y="36222"/>
                  </a:lnTo>
                  <a:lnTo>
                    <a:pt x="64062" y="36971"/>
                  </a:lnTo>
                  <a:lnTo>
                    <a:pt x="63314" y="37569"/>
                  </a:lnTo>
                  <a:lnTo>
                    <a:pt x="62566" y="38168"/>
                  </a:lnTo>
                  <a:lnTo>
                    <a:pt x="62566" y="38318"/>
                  </a:lnTo>
                  <a:lnTo>
                    <a:pt x="62715" y="38318"/>
                  </a:lnTo>
                  <a:lnTo>
                    <a:pt x="63464" y="37869"/>
                  </a:lnTo>
                  <a:lnTo>
                    <a:pt x="64212" y="37270"/>
                  </a:lnTo>
                  <a:lnTo>
                    <a:pt x="65409" y="36372"/>
                  </a:lnTo>
                  <a:lnTo>
                    <a:pt x="65559" y="37270"/>
                  </a:lnTo>
                  <a:lnTo>
                    <a:pt x="64661" y="38018"/>
                  </a:lnTo>
                  <a:lnTo>
                    <a:pt x="63913" y="38467"/>
                  </a:lnTo>
                  <a:lnTo>
                    <a:pt x="63464" y="39066"/>
                  </a:lnTo>
                  <a:lnTo>
                    <a:pt x="63464" y="39216"/>
                  </a:lnTo>
                  <a:lnTo>
                    <a:pt x="63613" y="39216"/>
                  </a:lnTo>
                  <a:lnTo>
                    <a:pt x="64960" y="38168"/>
                  </a:lnTo>
                  <a:lnTo>
                    <a:pt x="65709" y="37569"/>
                  </a:lnTo>
                  <a:lnTo>
                    <a:pt x="66158" y="38767"/>
                  </a:lnTo>
                  <a:lnTo>
                    <a:pt x="65260" y="39365"/>
                  </a:lnTo>
                  <a:lnTo>
                    <a:pt x="64511" y="39815"/>
                  </a:lnTo>
                  <a:lnTo>
                    <a:pt x="63913" y="40413"/>
                  </a:lnTo>
                  <a:lnTo>
                    <a:pt x="63913" y="40563"/>
                  </a:lnTo>
                  <a:lnTo>
                    <a:pt x="64661" y="40114"/>
                  </a:lnTo>
                  <a:lnTo>
                    <a:pt x="65409" y="39515"/>
                  </a:lnTo>
                  <a:lnTo>
                    <a:pt x="66158" y="39066"/>
                  </a:lnTo>
                  <a:lnTo>
                    <a:pt x="66457" y="39964"/>
                  </a:lnTo>
                  <a:lnTo>
                    <a:pt x="65709" y="40264"/>
                  </a:lnTo>
                  <a:lnTo>
                    <a:pt x="65110" y="40862"/>
                  </a:lnTo>
                  <a:lnTo>
                    <a:pt x="64511" y="41461"/>
                  </a:lnTo>
                  <a:lnTo>
                    <a:pt x="64511" y="41461"/>
                  </a:lnTo>
                  <a:lnTo>
                    <a:pt x="66308" y="40264"/>
                  </a:lnTo>
                  <a:lnTo>
                    <a:pt x="66607" y="40114"/>
                  </a:lnTo>
                  <a:lnTo>
                    <a:pt x="66757" y="40862"/>
                  </a:lnTo>
                  <a:lnTo>
                    <a:pt x="66457" y="41162"/>
                  </a:lnTo>
                  <a:lnTo>
                    <a:pt x="65858" y="41611"/>
                  </a:lnTo>
                  <a:lnTo>
                    <a:pt x="65110" y="42209"/>
                  </a:lnTo>
                  <a:lnTo>
                    <a:pt x="65110" y="42359"/>
                  </a:lnTo>
                  <a:lnTo>
                    <a:pt x="65260" y="42359"/>
                  </a:lnTo>
                  <a:lnTo>
                    <a:pt x="66457" y="41461"/>
                  </a:lnTo>
                  <a:lnTo>
                    <a:pt x="66906" y="41162"/>
                  </a:lnTo>
                  <a:lnTo>
                    <a:pt x="67206" y="41910"/>
                  </a:lnTo>
                  <a:lnTo>
                    <a:pt x="66607" y="42359"/>
                  </a:lnTo>
                  <a:lnTo>
                    <a:pt x="65709" y="43107"/>
                  </a:lnTo>
                  <a:lnTo>
                    <a:pt x="65858" y="43107"/>
                  </a:lnTo>
                  <a:lnTo>
                    <a:pt x="66308" y="42808"/>
                  </a:lnTo>
                  <a:lnTo>
                    <a:pt x="66757" y="42509"/>
                  </a:lnTo>
                  <a:lnTo>
                    <a:pt x="67206" y="42209"/>
                  </a:lnTo>
                  <a:lnTo>
                    <a:pt x="67505" y="42958"/>
                  </a:lnTo>
                  <a:lnTo>
                    <a:pt x="67206" y="43257"/>
                  </a:lnTo>
                  <a:lnTo>
                    <a:pt x="66757" y="43556"/>
                  </a:lnTo>
                  <a:lnTo>
                    <a:pt x="66308" y="44006"/>
                  </a:lnTo>
                  <a:lnTo>
                    <a:pt x="66457" y="44006"/>
                  </a:lnTo>
                  <a:lnTo>
                    <a:pt x="67505" y="43257"/>
                  </a:lnTo>
                  <a:lnTo>
                    <a:pt x="67804" y="43856"/>
                  </a:lnTo>
                  <a:lnTo>
                    <a:pt x="66906" y="44754"/>
                  </a:lnTo>
                  <a:lnTo>
                    <a:pt x="66906" y="44904"/>
                  </a:lnTo>
                  <a:lnTo>
                    <a:pt x="67505" y="44455"/>
                  </a:lnTo>
                  <a:lnTo>
                    <a:pt x="67954" y="44155"/>
                  </a:lnTo>
                  <a:lnTo>
                    <a:pt x="67954" y="44305"/>
                  </a:lnTo>
                  <a:lnTo>
                    <a:pt x="68104" y="44754"/>
                  </a:lnTo>
                  <a:lnTo>
                    <a:pt x="67954" y="45053"/>
                  </a:lnTo>
                  <a:lnTo>
                    <a:pt x="67505" y="45353"/>
                  </a:lnTo>
                  <a:lnTo>
                    <a:pt x="67355" y="45652"/>
                  </a:lnTo>
                  <a:lnTo>
                    <a:pt x="67355" y="45802"/>
                  </a:lnTo>
                  <a:lnTo>
                    <a:pt x="67804" y="45502"/>
                  </a:lnTo>
                  <a:lnTo>
                    <a:pt x="68104" y="45203"/>
                  </a:lnTo>
                  <a:lnTo>
                    <a:pt x="68253" y="45053"/>
                  </a:lnTo>
                  <a:lnTo>
                    <a:pt x="68253" y="45203"/>
                  </a:lnTo>
                  <a:lnTo>
                    <a:pt x="68403" y="45802"/>
                  </a:lnTo>
                  <a:lnTo>
                    <a:pt x="67954" y="46400"/>
                  </a:lnTo>
                  <a:lnTo>
                    <a:pt x="68553" y="46101"/>
                  </a:lnTo>
                  <a:lnTo>
                    <a:pt x="68702" y="46849"/>
                  </a:lnTo>
                  <a:lnTo>
                    <a:pt x="68403" y="47298"/>
                  </a:lnTo>
                  <a:lnTo>
                    <a:pt x="66906" y="46101"/>
                  </a:lnTo>
                  <a:lnTo>
                    <a:pt x="66158" y="45353"/>
                  </a:lnTo>
                  <a:lnTo>
                    <a:pt x="57776" y="38018"/>
                  </a:lnTo>
                  <a:lnTo>
                    <a:pt x="61069" y="35773"/>
                  </a:lnTo>
                  <a:lnTo>
                    <a:pt x="64511" y="33678"/>
                  </a:lnTo>
                  <a:close/>
                  <a:moveTo>
                    <a:pt x="145038" y="33678"/>
                  </a:moveTo>
                  <a:lnTo>
                    <a:pt x="148331" y="35773"/>
                  </a:lnTo>
                  <a:lnTo>
                    <a:pt x="151624" y="38018"/>
                  </a:lnTo>
                  <a:lnTo>
                    <a:pt x="143242" y="45353"/>
                  </a:lnTo>
                  <a:lnTo>
                    <a:pt x="142494" y="46101"/>
                  </a:lnTo>
                  <a:lnTo>
                    <a:pt x="141147" y="47298"/>
                  </a:lnTo>
                  <a:lnTo>
                    <a:pt x="140698" y="46849"/>
                  </a:lnTo>
                  <a:lnTo>
                    <a:pt x="140997" y="46101"/>
                  </a:lnTo>
                  <a:lnTo>
                    <a:pt x="141446" y="46400"/>
                  </a:lnTo>
                  <a:lnTo>
                    <a:pt x="140997" y="45802"/>
                  </a:lnTo>
                  <a:lnTo>
                    <a:pt x="141147" y="45203"/>
                  </a:lnTo>
                  <a:lnTo>
                    <a:pt x="141296" y="45053"/>
                  </a:lnTo>
                  <a:lnTo>
                    <a:pt x="141296" y="45203"/>
                  </a:lnTo>
                  <a:lnTo>
                    <a:pt x="141895" y="45652"/>
                  </a:lnTo>
                  <a:lnTo>
                    <a:pt x="142045" y="45802"/>
                  </a:lnTo>
                  <a:lnTo>
                    <a:pt x="142194" y="45652"/>
                  </a:lnTo>
                  <a:lnTo>
                    <a:pt x="141895" y="45353"/>
                  </a:lnTo>
                  <a:lnTo>
                    <a:pt x="141446" y="45053"/>
                  </a:lnTo>
                  <a:lnTo>
                    <a:pt x="141296" y="44754"/>
                  </a:lnTo>
                  <a:lnTo>
                    <a:pt x="141596" y="44305"/>
                  </a:lnTo>
                  <a:lnTo>
                    <a:pt x="141596" y="44155"/>
                  </a:lnTo>
                  <a:lnTo>
                    <a:pt x="142194" y="44754"/>
                  </a:lnTo>
                  <a:lnTo>
                    <a:pt x="142494" y="44904"/>
                  </a:lnTo>
                  <a:lnTo>
                    <a:pt x="142643" y="44754"/>
                  </a:lnTo>
                  <a:lnTo>
                    <a:pt x="141596" y="43856"/>
                  </a:lnTo>
                  <a:lnTo>
                    <a:pt x="141895" y="43257"/>
                  </a:lnTo>
                  <a:lnTo>
                    <a:pt x="142045" y="43257"/>
                  </a:lnTo>
                  <a:lnTo>
                    <a:pt x="143093" y="44006"/>
                  </a:lnTo>
                  <a:lnTo>
                    <a:pt x="143093" y="44006"/>
                  </a:lnTo>
                  <a:lnTo>
                    <a:pt x="142643" y="43556"/>
                  </a:lnTo>
                  <a:lnTo>
                    <a:pt x="142344" y="43257"/>
                  </a:lnTo>
                  <a:lnTo>
                    <a:pt x="141895" y="42958"/>
                  </a:lnTo>
                  <a:lnTo>
                    <a:pt x="142194" y="42209"/>
                  </a:lnTo>
                  <a:lnTo>
                    <a:pt x="142643" y="42509"/>
                  </a:lnTo>
                  <a:lnTo>
                    <a:pt x="143093" y="42808"/>
                  </a:lnTo>
                  <a:lnTo>
                    <a:pt x="143691" y="43107"/>
                  </a:lnTo>
                  <a:lnTo>
                    <a:pt x="142793" y="42359"/>
                  </a:lnTo>
                  <a:lnTo>
                    <a:pt x="142344" y="41910"/>
                  </a:lnTo>
                  <a:lnTo>
                    <a:pt x="142494" y="41162"/>
                  </a:lnTo>
                  <a:lnTo>
                    <a:pt x="143093" y="41461"/>
                  </a:lnTo>
                  <a:lnTo>
                    <a:pt x="144140" y="42359"/>
                  </a:lnTo>
                  <a:lnTo>
                    <a:pt x="144290" y="42359"/>
                  </a:lnTo>
                  <a:lnTo>
                    <a:pt x="144290" y="42209"/>
                  </a:lnTo>
                  <a:lnTo>
                    <a:pt x="143691" y="41611"/>
                  </a:lnTo>
                  <a:lnTo>
                    <a:pt x="142943" y="41162"/>
                  </a:lnTo>
                  <a:lnTo>
                    <a:pt x="142643" y="40862"/>
                  </a:lnTo>
                  <a:lnTo>
                    <a:pt x="142943" y="40114"/>
                  </a:lnTo>
                  <a:lnTo>
                    <a:pt x="143093" y="40264"/>
                  </a:lnTo>
                  <a:lnTo>
                    <a:pt x="144889" y="41461"/>
                  </a:lnTo>
                  <a:lnTo>
                    <a:pt x="144290" y="40862"/>
                  </a:lnTo>
                  <a:lnTo>
                    <a:pt x="143691" y="40264"/>
                  </a:lnTo>
                  <a:lnTo>
                    <a:pt x="142943" y="39964"/>
                  </a:lnTo>
                  <a:lnTo>
                    <a:pt x="143242" y="39066"/>
                  </a:lnTo>
                  <a:lnTo>
                    <a:pt x="143991" y="39515"/>
                  </a:lnTo>
                  <a:lnTo>
                    <a:pt x="144739" y="40114"/>
                  </a:lnTo>
                  <a:lnTo>
                    <a:pt x="145487" y="40563"/>
                  </a:lnTo>
                  <a:lnTo>
                    <a:pt x="145487" y="40413"/>
                  </a:lnTo>
                  <a:lnTo>
                    <a:pt x="144889" y="39815"/>
                  </a:lnTo>
                  <a:lnTo>
                    <a:pt x="144290" y="39365"/>
                  </a:lnTo>
                  <a:lnTo>
                    <a:pt x="143392" y="38767"/>
                  </a:lnTo>
                  <a:lnTo>
                    <a:pt x="143691" y="37569"/>
                  </a:lnTo>
                  <a:lnTo>
                    <a:pt x="144589" y="38168"/>
                  </a:lnTo>
                  <a:lnTo>
                    <a:pt x="145936" y="39216"/>
                  </a:lnTo>
                  <a:lnTo>
                    <a:pt x="145936" y="39066"/>
                  </a:lnTo>
                  <a:lnTo>
                    <a:pt x="145487" y="38467"/>
                  </a:lnTo>
                  <a:lnTo>
                    <a:pt x="144889" y="38018"/>
                  </a:lnTo>
                  <a:lnTo>
                    <a:pt x="143841" y="37270"/>
                  </a:lnTo>
                  <a:lnTo>
                    <a:pt x="144140" y="36372"/>
                  </a:lnTo>
                  <a:lnTo>
                    <a:pt x="145188" y="37270"/>
                  </a:lnTo>
                  <a:lnTo>
                    <a:pt x="145936" y="37869"/>
                  </a:lnTo>
                  <a:lnTo>
                    <a:pt x="146834" y="38318"/>
                  </a:lnTo>
                  <a:lnTo>
                    <a:pt x="146834" y="38168"/>
                  </a:lnTo>
                  <a:lnTo>
                    <a:pt x="146086" y="37569"/>
                  </a:lnTo>
                  <a:lnTo>
                    <a:pt x="145338" y="36971"/>
                  </a:lnTo>
                  <a:lnTo>
                    <a:pt x="144140" y="36222"/>
                  </a:lnTo>
                  <a:lnTo>
                    <a:pt x="144440" y="35324"/>
                  </a:lnTo>
                  <a:lnTo>
                    <a:pt x="145487" y="36073"/>
                  </a:lnTo>
                  <a:lnTo>
                    <a:pt x="147134" y="37120"/>
                  </a:lnTo>
                  <a:lnTo>
                    <a:pt x="147283" y="37120"/>
                  </a:lnTo>
                  <a:lnTo>
                    <a:pt x="147283" y="36971"/>
                  </a:lnTo>
                  <a:lnTo>
                    <a:pt x="146535" y="36372"/>
                  </a:lnTo>
                  <a:lnTo>
                    <a:pt x="145936" y="35923"/>
                  </a:lnTo>
                  <a:lnTo>
                    <a:pt x="144589" y="35025"/>
                  </a:lnTo>
                  <a:lnTo>
                    <a:pt x="144889" y="34127"/>
                  </a:lnTo>
                  <a:lnTo>
                    <a:pt x="145787" y="34725"/>
                  </a:lnTo>
                  <a:lnTo>
                    <a:pt x="147882" y="35923"/>
                  </a:lnTo>
                  <a:lnTo>
                    <a:pt x="147134" y="35174"/>
                  </a:lnTo>
                  <a:lnTo>
                    <a:pt x="146236" y="34576"/>
                  </a:lnTo>
                  <a:lnTo>
                    <a:pt x="145038" y="33827"/>
                  </a:lnTo>
                  <a:lnTo>
                    <a:pt x="145038" y="33678"/>
                  </a:lnTo>
                  <a:close/>
                  <a:moveTo>
                    <a:pt x="140548" y="46999"/>
                  </a:moveTo>
                  <a:lnTo>
                    <a:pt x="140997" y="47448"/>
                  </a:lnTo>
                  <a:lnTo>
                    <a:pt x="140249" y="48047"/>
                  </a:lnTo>
                  <a:lnTo>
                    <a:pt x="140249" y="48047"/>
                  </a:lnTo>
                  <a:lnTo>
                    <a:pt x="140548" y="46999"/>
                  </a:lnTo>
                  <a:close/>
                  <a:moveTo>
                    <a:pt x="68852" y="46999"/>
                  </a:moveTo>
                  <a:lnTo>
                    <a:pt x="69151" y="48047"/>
                  </a:lnTo>
                  <a:lnTo>
                    <a:pt x="69151" y="48047"/>
                  </a:lnTo>
                  <a:lnTo>
                    <a:pt x="68403" y="47448"/>
                  </a:lnTo>
                  <a:lnTo>
                    <a:pt x="68852" y="46999"/>
                  </a:lnTo>
                  <a:close/>
                  <a:moveTo>
                    <a:pt x="96094" y="53286"/>
                  </a:moveTo>
                  <a:lnTo>
                    <a:pt x="95046" y="60620"/>
                  </a:lnTo>
                  <a:lnTo>
                    <a:pt x="94896" y="60620"/>
                  </a:lnTo>
                  <a:lnTo>
                    <a:pt x="93100" y="53884"/>
                  </a:lnTo>
                  <a:lnTo>
                    <a:pt x="96094" y="53286"/>
                  </a:lnTo>
                  <a:close/>
                  <a:moveTo>
                    <a:pt x="113007" y="53286"/>
                  </a:moveTo>
                  <a:lnTo>
                    <a:pt x="116150" y="53884"/>
                  </a:lnTo>
                  <a:lnTo>
                    <a:pt x="114803" y="60620"/>
                  </a:lnTo>
                  <a:lnTo>
                    <a:pt x="114055" y="60470"/>
                  </a:lnTo>
                  <a:lnTo>
                    <a:pt x="113007" y="53286"/>
                  </a:lnTo>
                  <a:close/>
                  <a:moveTo>
                    <a:pt x="110313" y="35174"/>
                  </a:moveTo>
                  <a:lnTo>
                    <a:pt x="114654" y="35624"/>
                  </a:lnTo>
                  <a:lnTo>
                    <a:pt x="118994" y="36372"/>
                  </a:lnTo>
                  <a:lnTo>
                    <a:pt x="118994" y="43257"/>
                  </a:lnTo>
                  <a:lnTo>
                    <a:pt x="122437" y="37270"/>
                  </a:lnTo>
                  <a:lnTo>
                    <a:pt x="127077" y="38617"/>
                  </a:lnTo>
                  <a:lnTo>
                    <a:pt x="131717" y="40413"/>
                  </a:lnTo>
                  <a:lnTo>
                    <a:pt x="136058" y="42359"/>
                  </a:lnTo>
                  <a:lnTo>
                    <a:pt x="140398" y="44754"/>
                  </a:lnTo>
                  <a:lnTo>
                    <a:pt x="138153" y="51190"/>
                  </a:lnTo>
                  <a:lnTo>
                    <a:pt x="138153" y="51190"/>
                  </a:lnTo>
                  <a:lnTo>
                    <a:pt x="143392" y="46700"/>
                  </a:lnTo>
                  <a:lnTo>
                    <a:pt x="145637" y="48197"/>
                  </a:lnTo>
                  <a:lnTo>
                    <a:pt x="147733" y="49843"/>
                  </a:lnTo>
                  <a:lnTo>
                    <a:pt x="149828" y="51489"/>
                  </a:lnTo>
                  <a:lnTo>
                    <a:pt x="151774" y="53286"/>
                  </a:lnTo>
                  <a:lnTo>
                    <a:pt x="138902" y="63164"/>
                  </a:lnTo>
                  <a:lnTo>
                    <a:pt x="136207" y="61069"/>
                  </a:lnTo>
                  <a:lnTo>
                    <a:pt x="133513" y="59273"/>
                  </a:lnTo>
                  <a:lnTo>
                    <a:pt x="135609" y="55980"/>
                  </a:lnTo>
                  <a:lnTo>
                    <a:pt x="136357" y="55980"/>
                  </a:lnTo>
                  <a:lnTo>
                    <a:pt x="137105" y="55830"/>
                  </a:lnTo>
                  <a:lnTo>
                    <a:pt x="137704" y="55231"/>
                  </a:lnTo>
                  <a:lnTo>
                    <a:pt x="138153" y="54483"/>
                  </a:lnTo>
                  <a:lnTo>
                    <a:pt x="138303" y="54034"/>
                  </a:lnTo>
                  <a:lnTo>
                    <a:pt x="138303" y="53735"/>
                  </a:lnTo>
                  <a:lnTo>
                    <a:pt x="138003" y="52837"/>
                  </a:lnTo>
                  <a:lnTo>
                    <a:pt x="137554" y="52238"/>
                  </a:lnTo>
                  <a:lnTo>
                    <a:pt x="137255" y="51938"/>
                  </a:lnTo>
                  <a:lnTo>
                    <a:pt x="136806" y="51789"/>
                  </a:lnTo>
                  <a:lnTo>
                    <a:pt x="136357" y="51639"/>
                  </a:lnTo>
                  <a:lnTo>
                    <a:pt x="135908" y="51639"/>
                  </a:lnTo>
                  <a:lnTo>
                    <a:pt x="135160" y="51789"/>
                  </a:lnTo>
                  <a:lnTo>
                    <a:pt x="134411" y="52388"/>
                  </a:lnTo>
                  <a:lnTo>
                    <a:pt x="134261" y="52687"/>
                  </a:lnTo>
                  <a:lnTo>
                    <a:pt x="133962" y="53136"/>
                  </a:lnTo>
                  <a:lnTo>
                    <a:pt x="133962" y="53735"/>
                  </a:lnTo>
                  <a:lnTo>
                    <a:pt x="133962" y="54483"/>
                  </a:lnTo>
                  <a:lnTo>
                    <a:pt x="134261" y="55082"/>
                  </a:lnTo>
                  <a:lnTo>
                    <a:pt x="134711" y="55531"/>
                  </a:lnTo>
                  <a:lnTo>
                    <a:pt x="132765" y="58824"/>
                  </a:lnTo>
                  <a:lnTo>
                    <a:pt x="129172" y="56728"/>
                  </a:lnTo>
                  <a:lnTo>
                    <a:pt x="125430" y="54932"/>
                  </a:lnTo>
                  <a:lnTo>
                    <a:pt x="121539" y="53585"/>
                  </a:lnTo>
                  <a:lnTo>
                    <a:pt x="117348" y="52388"/>
                  </a:lnTo>
                  <a:lnTo>
                    <a:pt x="118246" y="48346"/>
                  </a:lnTo>
                  <a:lnTo>
                    <a:pt x="118994" y="48047"/>
                  </a:lnTo>
                  <a:lnTo>
                    <a:pt x="119743" y="47598"/>
                  </a:lnTo>
                  <a:lnTo>
                    <a:pt x="120192" y="46999"/>
                  </a:lnTo>
                  <a:lnTo>
                    <a:pt x="120341" y="46101"/>
                  </a:lnTo>
                  <a:lnTo>
                    <a:pt x="120341" y="45652"/>
                  </a:lnTo>
                  <a:lnTo>
                    <a:pt x="120192" y="45203"/>
                  </a:lnTo>
                  <a:lnTo>
                    <a:pt x="119743" y="44604"/>
                  </a:lnTo>
                  <a:lnTo>
                    <a:pt x="118994" y="44155"/>
                  </a:lnTo>
                  <a:lnTo>
                    <a:pt x="118545" y="44006"/>
                  </a:lnTo>
                  <a:lnTo>
                    <a:pt x="118096" y="43856"/>
                  </a:lnTo>
                  <a:lnTo>
                    <a:pt x="117647" y="44006"/>
                  </a:lnTo>
                  <a:lnTo>
                    <a:pt x="117198" y="44155"/>
                  </a:lnTo>
                  <a:lnTo>
                    <a:pt x="116599" y="44604"/>
                  </a:lnTo>
                  <a:lnTo>
                    <a:pt x="116150" y="45203"/>
                  </a:lnTo>
                  <a:lnTo>
                    <a:pt x="116001" y="45652"/>
                  </a:lnTo>
                  <a:lnTo>
                    <a:pt x="115851" y="46101"/>
                  </a:lnTo>
                  <a:lnTo>
                    <a:pt x="116001" y="46849"/>
                  </a:lnTo>
                  <a:lnTo>
                    <a:pt x="116300" y="47298"/>
                  </a:lnTo>
                  <a:lnTo>
                    <a:pt x="116749" y="47897"/>
                  </a:lnTo>
                  <a:lnTo>
                    <a:pt x="117348" y="48197"/>
                  </a:lnTo>
                  <a:lnTo>
                    <a:pt x="116450" y="52238"/>
                  </a:lnTo>
                  <a:lnTo>
                    <a:pt x="112708" y="51489"/>
                  </a:lnTo>
                  <a:lnTo>
                    <a:pt x="110313" y="35174"/>
                  </a:lnTo>
                  <a:close/>
                  <a:moveTo>
                    <a:pt x="98488" y="35174"/>
                  </a:moveTo>
                  <a:lnTo>
                    <a:pt x="96243" y="51489"/>
                  </a:lnTo>
                  <a:lnTo>
                    <a:pt x="92651" y="52238"/>
                  </a:lnTo>
                  <a:lnTo>
                    <a:pt x="91453" y="48346"/>
                  </a:lnTo>
                  <a:lnTo>
                    <a:pt x="92052" y="47747"/>
                  </a:lnTo>
                  <a:lnTo>
                    <a:pt x="92501" y="46999"/>
                  </a:lnTo>
                  <a:lnTo>
                    <a:pt x="92501" y="46251"/>
                  </a:lnTo>
                  <a:lnTo>
                    <a:pt x="92352" y="45353"/>
                  </a:lnTo>
                  <a:lnTo>
                    <a:pt x="92052" y="45053"/>
                  </a:lnTo>
                  <a:lnTo>
                    <a:pt x="91753" y="44754"/>
                  </a:lnTo>
                  <a:lnTo>
                    <a:pt x="91004" y="44305"/>
                  </a:lnTo>
                  <a:lnTo>
                    <a:pt x="90256" y="44155"/>
                  </a:lnTo>
                  <a:lnTo>
                    <a:pt x="89807" y="44305"/>
                  </a:lnTo>
                  <a:lnTo>
                    <a:pt x="89358" y="44455"/>
                  </a:lnTo>
                  <a:lnTo>
                    <a:pt x="88909" y="44604"/>
                  </a:lnTo>
                  <a:lnTo>
                    <a:pt x="88610" y="44904"/>
                  </a:lnTo>
                  <a:lnTo>
                    <a:pt x="88310" y="45652"/>
                  </a:lnTo>
                  <a:lnTo>
                    <a:pt x="88161" y="46550"/>
                  </a:lnTo>
                  <a:lnTo>
                    <a:pt x="88161" y="46999"/>
                  </a:lnTo>
                  <a:lnTo>
                    <a:pt x="88310" y="47448"/>
                  </a:lnTo>
                  <a:lnTo>
                    <a:pt x="88759" y="47897"/>
                  </a:lnTo>
                  <a:lnTo>
                    <a:pt x="89208" y="48346"/>
                  </a:lnTo>
                  <a:lnTo>
                    <a:pt x="89807" y="48496"/>
                  </a:lnTo>
                  <a:lnTo>
                    <a:pt x="90555" y="48646"/>
                  </a:lnTo>
                  <a:lnTo>
                    <a:pt x="91603" y="52537"/>
                  </a:lnTo>
                  <a:lnTo>
                    <a:pt x="87412" y="53735"/>
                  </a:lnTo>
                  <a:lnTo>
                    <a:pt x="83521" y="55231"/>
                  </a:lnTo>
                  <a:lnTo>
                    <a:pt x="79629" y="57028"/>
                  </a:lnTo>
                  <a:lnTo>
                    <a:pt x="75887" y="59273"/>
                  </a:lnTo>
                  <a:lnTo>
                    <a:pt x="73941" y="55680"/>
                  </a:lnTo>
                  <a:lnTo>
                    <a:pt x="74390" y="54932"/>
                  </a:lnTo>
                  <a:lnTo>
                    <a:pt x="74540" y="54034"/>
                  </a:lnTo>
                  <a:lnTo>
                    <a:pt x="74240" y="53286"/>
                  </a:lnTo>
                  <a:lnTo>
                    <a:pt x="73791" y="52537"/>
                  </a:lnTo>
                  <a:lnTo>
                    <a:pt x="73492" y="52238"/>
                  </a:lnTo>
                  <a:lnTo>
                    <a:pt x="73043" y="52088"/>
                  </a:lnTo>
                  <a:lnTo>
                    <a:pt x="72295" y="51938"/>
                  </a:lnTo>
                  <a:lnTo>
                    <a:pt x="71397" y="52088"/>
                  </a:lnTo>
                  <a:lnTo>
                    <a:pt x="71097" y="52388"/>
                  </a:lnTo>
                  <a:lnTo>
                    <a:pt x="70648" y="52687"/>
                  </a:lnTo>
                  <a:lnTo>
                    <a:pt x="70499" y="52986"/>
                  </a:lnTo>
                  <a:lnTo>
                    <a:pt x="70199" y="53286"/>
                  </a:lnTo>
                  <a:lnTo>
                    <a:pt x="70049" y="54184"/>
                  </a:lnTo>
                  <a:lnTo>
                    <a:pt x="70199" y="55082"/>
                  </a:lnTo>
                  <a:lnTo>
                    <a:pt x="70499" y="55381"/>
                  </a:lnTo>
                  <a:lnTo>
                    <a:pt x="70798" y="55680"/>
                  </a:lnTo>
                  <a:lnTo>
                    <a:pt x="71247" y="56129"/>
                  </a:lnTo>
                  <a:lnTo>
                    <a:pt x="71846" y="56279"/>
                  </a:lnTo>
                  <a:lnTo>
                    <a:pt x="72444" y="56429"/>
                  </a:lnTo>
                  <a:lnTo>
                    <a:pt x="73043" y="56279"/>
                  </a:lnTo>
                  <a:lnTo>
                    <a:pt x="75139" y="59722"/>
                  </a:lnTo>
                  <a:lnTo>
                    <a:pt x="72444" y="61668"/>
                  </a:lnTo>
                  <a:lnTo>
                    <a:pt x="69750" y="63763"/>
                  </a:lnTo>
                  <a:lnTo>
                    <a:pt x="56728" y="54184"/>
                  </a:lnTo>
                  <a:lnTo>
                    <a:pt x="58824" y="52088"/>
                  </a:lnTo>
                  <a:lnTo>
                    <a:pt x="61218" y="50142"/>
                  </a:lnTo>
                  <a:lnTo>
                    <a:pt x="63613" y="48346"/>
                  </a:lnTo>
                  <a:lnTo>
                    <a:pt x="66008" y="46550"/>
                  </a:lnTo>
                  <a:lnTo>
                    <a:pt x="71247" y="51190"/>
                  </a:lnTo>
                  <a:lnTo>
                    <a:pt x="71247" y="51190"/>
                  </a:lnTo>
                  <a:lnTo>
                    <a:pt x="69151" y="44754"/>
                  </a:lnTo>
                  <a:lnTo>
                    <a:pt x="73342" y="42359"/>
                  </a:lnTo>
                  <a:lnTo>
                    <a:pt x="77683" y="40264"/>
                  </a:lnTo>
                  <a:lnTo>
                    <a:pt x="82323" y="38617"/>
                  </a:lnTo>
                  <a:lnTo>
                    <a:pt x="86963" y="37120"/>
                  </a:lnTo>
                  <a:lnTo>
                    <a:pt x="90406" y="43257"/>
                  </a:lnTo>
                  <a:lnTo>
                    <a:pt x="90555" y="36372"/>
                  </a:lnTo>
                  <a:lnTo>
                    <a:pt x="94447" y="35624"/>
                  </a:lnTo>
                  <a:lnTo>
                    <a:pt x="98488" y="35174"/>
                  </a:lnTo>
                  <a:close/>
                  <a:moveTo>
                    <a:pt x="56878" y="38467"/>
                  </a:moveTo>
                  <a:lnTo>
                    <a:pt x="65260" y="45951"/>
                  </a:lnTo>
                  <a:lnTo>
                    <a:pt x="62865" y="47747"/>
                  </a:lnTo>
                  <a:lnTo>
                    <a:pt x="60470" y="49544"/>
                  </a:lnTo>
                  <a:lnTo>
                    <a:pt x="58075" y="51489"/>
                  </a:lnTo>
                  <a:lnTo>
                    <a:pt x="55830" y="53585"/>
                  </a:lnTo>
                  <a:lnTo>
                    <a:pt x="48196" y="47897"/>
                  </a:lnTo>
                  <a:lnTo>
                    <a:pt x="47298" y="48646"/>
                  </a:lnTo>
                  <a:lnTo>
                    <a:pt x="53136" y="56279"/>
                  </a:lnTo>
                  <a:lnTo>
                    <a:pt x="51040" y="58524"/>
                  </a:lnTo>
                  <a:lnTo>
                    <a:pt x="49244" y="60770"/>
                  </a:lnTo>
                  <a:lnTo>
                    <a:pt x="47448" y="63164"/>
                  </a:lnTo>
                  <a:lnTo>
                    <a:pt x="45802" y="65559"/>
                  </a:lnTo>
                  <a:lnTo>
                    <a:pt x="38018" y="57477"/>
                  </a:lnTo>
                  <a:lnTo>
                    <a:pt x="40114" y="54782"/>
                  </a:lnTo>
                  <a:lnTo>
                    <a:pt x="42209" y="52238"/>
                  </a:lnTo>
                  <a:lnTo>
                    <a:pt x="44454" y="49693"/>
                  </a:lnTo>
                  <a:lnTo>
                    <a:pt x="46700" y="47298"/>
                  </a:lnTo>
                  <a:lnTo>
                    <a:pt x="49094" y="44904"/>
                  </a:lnTo>
                  <a:lnTo>
                    <a:pt x="51639" y="42658"/>
                  </a:lnTo>
                  <a:lnTo>
                    <a:pt x="54184" y="40563"/>
                  </a:lnTo>
                  <a:lnTo>
                    <a:pt x="56878" y="38467"/>
                  </a:lnTo>
                  <a:close/>
                  <a:moveTo>
                    <a:pt x="152522" y="38617"/>
                  </a:moveTo>
                  <a:lnTo>
                    <a:pt x="155216" y="40563"/>
                  </a:lnTo>
                  <a:lnTo>
                    <a:pt x="157761" y="42658"/>
                  </a:lnTo>
                  <a:lnTo>
                    <a:pt x="160306" y="44904"/>
                  </a:lnTo>
                  <a:lnTo>
                    <a:pt x="162700" y="47298"/>
                  </a:lnTo>
                  <a:lnTo>
                    <a:pt x="164946" y="49693"/>
                  </a:lnTo>
                  <a:lnTo>
                    <a:pt x="167191" y="52238"/>
                  </a:lnTo>
                  <a:lnTo>
                    <a:pt x="169286" y="54932"/>
                  </a:lnTo>
                  <a:lnTo>
                    <a:pt x="171382" y="57626"/>
                  </a:lnTo>
                  <a:lnTo>
                    <a:pt x="163748" y="65559"/>
                  </a:lnTo>
                  <a:lnTo>
                    <a:pt x="161802" y="62865"/>
                  </a:lnTo>
                  <a:lnTo>
                    <a:pt x="159707" y="60320"/>
                  </a:lnTo>
                  <a:lnTo>
                    <a:pt x="157611" y="57776"/>
                  </a:lnTo>
                  <a:lnTo>
                    <a:pt x="155366" y="55381"/>
                  </a:lnTo>
                  <a:lnTo>
                    <a:pt x="161054" y="47897"/>
                  </a:lnTo>
                  <a:lnTo>
                    <a:pt x="160156" y="46999"/>
                  </a:lnTo>
                  <a:lnTo>
                    <a:pt x="152672" y="52687"/>
                  </a:lnTo>
                  <a:lnTo>
                    <a:pt x="150576" y="50891"/>
                  </a:lnTo>
                  <a:lnTo>
                    <a:pt x="148481" y="49095"/>
                  </a:lnTo>
                  <a:lnTo>
                    <a:pt x="146385" y="47448"/>
                  </a:lnTo>
                  <a:lnTo>
                    <a:pt x="144140" y="45951"/>
                  </a:lnTo>
                  <a:lnTo>
                    <a:pt x="152522" y="38617"/>
                  </a:lnTo>
                  <a:close/>
                  <a:moveTo>
                    <a:pt x="117048" y="54184"/>
                  </a:moveTo>
                  <a:lnTo>
                    <a:pt x="120940" y="55231"/>
                  </a:lnTo>
                  <a:lnTo>
                    <a:pt x="124682" y="56579"/>
                  </a:lnTo>
                  <a:lnTo>
                    <a:pt x="128424" y="58375"/>
                  </a:lnTo>
                  <a:lnTo>
                    <a:pt x="131867" y="60320"/>
                  </a:lnTo>
                  <a:lnTo>
                    <a:pt x="128274" y="66158"/>
                  </a:lnTo>
                  <a:lnTo>
                    <a:pt x="125281" y="64511"/>
                  </a:lnTo>
                  <a:lnTo>
                    <a:pt x="122287" y="63015"/>
                  </a:lnTo>
                  <a:lnTo>
                    <a:pt x="118994" y="61817"/>
                  </a:lnTo>
                  <a:lnTo>
                    <a:pt x="115701" y="60919"/>
                  </a:lnTo>
                  <a:lnTo>
                    <a:pt x="117048" y="54184"/>
                  </a:lnTo>
                  <a:close/>
                  <a:moveTo>
                    <a:pt x="92052" y="54184"/>
                  </a:moveTo>
                  <a:lnTo>
                    <a:pt x="93998" y="60770"/>
                  </a:lnTo>
                  <a:lnTo>
                    <a:pt x="90406" y="61817"/>
                  </a:lnTo>
                  <a:lnTo>
                    <a:pt x="86813" y="63164"/>
                  </a:lnTo>
                  <a:lnTo>
                    <a:pt x="83521" y="64811"/>
                  </a:lnTo>
                  <a:lnTo>
                    <a:pt x="80228" y="66757"/>
                  </a:lnTo>
                  <a:lnTo>
                    <a:pt x="76785" y="60770"/>
                  </a:lnTo>
                  <a:lnTo>
                    <a:pt x="80377" y="58674"/>
                  </a:lnTo>
                  <a:lnTo>
                    <a:pt x="84119" y="56878"/>
                  </a:lnTo>
                  <a:lnTo>
                    <a:pt x="88011" y="55381"/>
                  </a:lnTo>
                  <a:lnTo>
                    <a:pt x="92052" y="54184"/>
                  </a:lnTo>
                  <a:close/>
                  <a:moveTo>
                    <a:pt x="132615" y="60770"/>
                  </a:moveTo>
                  <a:lnTo>
                    <a:pt x="135160" y="62416"/>
                  </a:lnTo>
                  <a:lnTo>
                    <a:pt x="137405" y="64212"/>
                  </a:lnTo>
                  <a:lnTo>
                    <a:pt x="131717" y="68553"/>
                  </a:lnTo>
                  <a:lnTo>
                    <a:pt x="129172" y="66607"/>
                  </a:lnTo>
                  <a:lnTo>
                    <a:pt x="132615" y="60770"/>
                  </a:lnTo>
                  <a:close/>
                  <a:moveTo>
                    <a:pt x="37569" y="58375"/>
                  </a:moveTo>
                  <a:lnTo>
                    <a:pt x="38168" y="59123"/>
                  </a:lnTo>
                  <a:lnTo>
                    <a:pt x="37420" y="60320"/>
                  </a:lnTo>
                  <a:lnTo>
                    <a:pt x="36971" y="61219"/>
                  </a:lnTo>
                  <a:lnTo>
                    <a:pt x="36671" y="62117"/>
                  </a:lnTo>
                  <a:lnTo>
                    <a:pt x="37719" y="60470"/>
                  </a:lnTo>
                  <a:lnTo>
                    <a:pt x="38467" y="59273"/>
                  </a:lnTo>
                  <a:lnTo>
                    <a:pt x="39066" y="60021"/>
                  </a:lnTo>
                  <a:lnTo>
                    <a:pt x="38318" y="61219"/>
                  </a:lnTo>
                  <a:lnTo>
                    <a:pt x="37869" y="62117"/>
                  </a:lnTo>
                  <a:lnTo>
                    <a:pt x="37569" y="63015"/>
                  </a:lnTo>
                  <a:lnTo>
                    <a:pt x="37569" y="63015"/>
                  </a:lnTo>
                  <a:lnTo>
                    <a:pt x="38168" y="62266"/>
                  </a:lnTo>
                  <a:lnTo>
                    <a:pt x="38617" y="61368"/>
                  </a:lnTo>
                  <a:lnTo>
                    <a:pt x="39216" y="60171"/>
                  </a:lnTo>
                  <a:lnTo>
                    <a:pt x="39814" y="60770"/>
                  </a:lnTo>
                  <a:lnTo>
                    <a:pt x="39066" y="62117"/>
                  </a:lnTo>
                  <a:lnTo>
                    <a:pt x="38916" y="62715"/>
                  </a:lnTo>
                  <a:lnTo>
                    <a:pt x="38617" y="63314"/>
                  </a:lnTo>
                  <a:lnTo>
                    <a:pt x="38767" y="63464"/>
                  </a:lnTo>
                  <a:lnTo>
                    <a:pt x="39665" y="61967"/>
                  </a:lnTo>
                  <a:lnTo>
                    <a:pt x="40114" y="61069"/>
                  </a:lnTo>
                  <a:lnTo>
                    <a:pt x="40862" y="61967"/>
                  </a:lnTo>
                  <a:lnTo>
                    <a:pt x="40413" y="62865"/>
                  </a:lnTo>
                  <a:lnTo>
                    <a:pt x="39964" y="63613"/>
                  </a:lnTo>
                  <a:lnTo>
                    <a:pt x="39665" y="64511"/>
                  </a:lnTo>
                  <a:lnTo>
                    <a:pt x="39814" y="64511"/>
                  </a:lnTo>
                  <a:lnTo>
                    <a:pt x="40263" y="63763"/>
                  </a:lnTo>
                  <a:lnTo>
                    <a:pt x="40563" y="63015"/>
                  </a:lnTo>
                  <a:lnTo>
                    <a:pt x="41162" y="62117"/>
                  </a:lnTo>
                  <a:lnTo>
                    <a:pt x="41760" y="62865"/>
                  </a:lnTo>
                  <a:lnTo>
                    <a:pt x="41311" y="63613"/>
                  </a:lnTo>
                  <a:lnTo>
                    <a:pt x="40862" y="64362"/>
                  </a:lnTo>
                  <a:lnTo>
                    <a:pt x="40563" y="65110"/>
                  </a:lnTo>
                  <a:lnTo>
                    <a:pt x="40713" y="65110"/>
                  </a:lnTo>
                  <a:lnTo>
                    <a:pt x="41760" y="63314"/>
                  </a:lnTo>
                  <a:lnTo>
                    <a:pt x="41910" y="63015"/>
                  </a:lnTo>
                  <a:lnTo>
                    <a:pt x="42509" y="63613"/>
                  </a:lnTo>
                  <a:lnTo>
                    <a:pt x="42209" y="64062"/>
                  </a:lnTo>
                  <a:lnTo>
                    <a:pt x="41611" y="65559"/>
                  </a:lnTo>
                  <a:lnTo>
                    <a:pt x="41760" y="65559"/>
                  </a:lnTo>
                  <a:lnTo>
                    <a:pt x="42359" y="64212"/>
                  </a:lnTo>
                  <a:lnTo>
                    <a:pt x="42658" y="63763"/>
                  </a:lnTo>
                  <a:lnTo>
                    <a:pt x="43257" y="64362"/>
                  </a:lnTo>
                  <a:lnTo>
                    <a:pt x="42958" y="64961"/>
                  </a:lnTo>
                  <a:lnTo>
                    <a:pt x="42509" y="66008"/>
                  </a:lnTo>
                  <a:lnTo>
                    <a:pt x="43107" y="65410"/>
                  </a:lnTo>
                  <a:lnTo>
                    <a:pt x="43407" y="64511"/>
                  </a:lnTo>
                  <a:lnTo>
                    <a:pt x="44005" y="65110"/>
                  </a:lnTo>
                  <a:lnTo>
                    <a:pt x="43856" y="65410"/>
                  </a:lnTo>
                  <a:lnTo>
                    <a:pt x="43556" y="66008"/>
                  </a:lnTo>
                  <a:lnTo>
                    <a:pt x="43407" y="66457"/>
                  </a:lnTo>
                  <a:lnTo>
                    <a:pt x="43556" y="66607"/>
                  </a:lnTo>
                  <a:lnTo>
                    <a:pt x="44005" y="65559"/>
                  </a:lnTo>
                  <a:lnTo>
                    <a:pt x="44155" y="65410"/>
                  </a:lnTo>
                  <a:lnTo>
                    <a:pt x="44754" y="65859"/>
                  </a:lnTo>
                  <a:lnTo>
                    <a:pt x="44155" y="67056"/>
                  </a:lnTo>
                  <a:lnTo>
                    <a:pt x="44305" y="67206"/>
                  </a:lnTo>
                  <a:lnTo>
                    <a:pt x="44904" y="66158"/>
                  </a:lnTo>
                  <a:lnTo>
                    <a:pt x="45203" y="66457"/>
                  </a:lnTo>
                  <a:lnTo>
                    <a:pt x="45353" y="66607"/>
                  </a:lnTo>
                  <a:lnTo>
                    <a:pt x="45203" y="66757"/>
                  </a:lnTo>
                  <a:lnTo>
                    <a:pt x="45053" y="67206"/>
                  </a:lnTo>
                  <a:lnTo>
                    <a:pt x="45053" y="67655"/>
                  </a:lnTo>
                  <a:lnTo>
                    <a:pt x="45053" y="67804"/>
                  </a:lnTo>
                  <a:lnTo>
                    <a:pt x="45203" y="67804"/>
                  </a:lnTo>
                  <a:lnTo>
                    <a:pt x="45502" y="66906"/>
                  </a:lnTo>
                  <a:lnTo>
                    <a:pt x="45502" y="66757"/>
                  </a:lnTo>
                  <a:lnTo>
                    <a:pt x="45951" y="67206"/>
                  </a:lnTo>
                  <a:lnTo>
                    <a:pt x="46101" y="67355"/>
                  </a:lnTo>
                  <a:lnTo>
                    <a:pt x="45802" y="68104"/>
                  </a:lnTo>
                  <a:lnTo>
                    <a:pt x="45951" y="68104"/>
                  </a:lnTo>
                  <a:lnTo>
                    <a:pt x="46251" y="67505"/>
                  </a:lnTo>
                  <a:lnTo>
                    <a:pt x="46849" y="68104"/>
                  </a:lnTo>
                  <a:lnTo>
                    <a:pt x="46700" y="68104"/>
                  </a:lnTo>
                  <a:lnTo>
                    <a:pt x="46700" y="68702"/>
                  </a:lnTo>
                  <a:lnTo>
                    <a:pt x="45203" y="68253"/>
                  </a:lnTo>
                  <a:lnTo>
                    <a:pt x="44155" y="68104"/>
                  </a:lnTo>
                  <a:lnTo>
                    <a:pt x="33378" y="64961"/>
                  </a:lnTo>
                  <a:lnTo>
                    <a:pt x="35534" y="61368"/>
                  </a:lnTo>
                  <a:lnTo>
                    <a:pt x="35623" y="61368"/>
                  </a:lnTo>
                  <a:lnTo>
                    <a:pt x="36971" y="59422"/>
                  </a:lnTo>
                  <a:lnTo>
                    <a:pt x="37569" y="58375"/>
                  </a:lnTo>
                  <a:close/>
                  <a:moveTo>
                    <a:pt x="171831" y="58375"/>
                  </a:moveTo>
                  <a:lnTo>
                    <a:pt x="172579" y="59422"/>
                  </a:lnTo>
                  <a:lnTo>
                    <a:pt x="173777" y="61368"/>
                  </a:lnTo>
                  <a:lnTo>
                    <a:pt x="173926" y="61368"/>
                  </a:lnTo>
                  <a:lnTo>
                    <a:pt x="176022" y="64961"/>
                  </a:lnTo>
                  <a:lnTo>
                    <a:pt x="165245" y="68104"/>
                  </a:lnTo>
                  <a:lnTo>
                    <a:pt x="164197" y="68403"/>
                  </a:lnTo>
                  <a:lnTo>
                    <a:pt x="162850" y="68702"/>
                  </a:lnTo>
                  <a:lnTo>
                    <a:pt x="162700" y="68104"/>
                  </a:lnTo>
                  <a:lnTo>
                    <a:pt x="163149" y="67505"/>
                  </a:lnTo>
                  <a:lnTo>
                    <a:pt x="163449" y="68104"/>
                  </a:lnTo>
                  <a:lnTo>
                    <a:pt x="163598" y="68104"/>
                  </a:lnTo>
                  <a:lnTo>
                    <a:pt x="163449" y="67355"/>
                  </a:lnTo>
                  <a:lnTo>
                    <a:pt x="163449" y="67206"/>
                  </a:lnTo>
                  <a:lnTo>
                    <a:pt x="163898" y="66757"/>
                  </a:lnTo>
                  <a:lnTo>
                    <a:pt x="163898" y="66906"/>
                  </a:lnTo>
                  <a:lnTo>
                    <a:pt x="164347" y="67804"/>
                  </a:lnTo>
                  <a:lnTo>
                    <a:pt x="164497" y="67655"/>
                  </a:lnTo>
                  <a:lnTo>
                    <a:pt x="164347" y="67206"/>
                  </a:lnTo>
                  <a:lnTo>
                    <a:pt x="164197" y="66757"/>
                  </a:lnTo>
                  <a:lnTo>
                    <a:pt x="164047" y="66607"/>
                  </a:lnTo>
                  <a:lnTo>
                    <a:pt x="164197" y="66457"/>
                  </a:lnTo>
                  <a:lnTo>
                    <a:pt x="164497" y="66158"/>
                  </a:lnTo>
                  <a:lnTo>
                    <a:pt x="165095" y="67206"/>
                  </a:lnTo>
                  <a:lnTo>
                    <a:pt x="165245" y="67206"/>
                  </a:lnTo>
                  <a:lnTo>
                    <a:pt x="165245" y="67056"/>
                  </a:lnTo>
                  <a:lnTo>
                    <a:pt x="164796" y="65859"/>
                  </a:lnTo>
                  <a:lnTo>
                    <a:pt x="165245" y="65410"/>
                  </a:lnTo>
                  <a:lnTo>
                    <a:pt x="165395" y="65559"/>
                  </a:lnTo>
                  <a:lnTo>
                    <a:pt x="165993" y="66607"/>
                  </a:lnTo>
                  <a:lnTo>
                    <a:pt x="165993" y="66457"/>
                  </a:lnTo>
                  <a:lnTo>
                    <a:pt x="165844" y="66008"/>
                  </a:lnTo>
                  <a:lnTo>
                    <a:pt x="165544" y="65410"/>
                  </a:lnTo>
                  <a:lnTo>
                    <a:pt x="165395" y="65110"/>
                  </a:lnTo>
                  <a:lnTo>
                    <a:pt x="165993" y="64511"/>
                  </a:lnTo>
                  <a:lnTo>
                    <a:pt x="166442" y="65410"/>
                  </a:lnTo>
                  <a:lnTo>
                    <a:pt x="166891" y="66008"/>
                  </a:lnTo>
                  <a:lnTo>
                    <a:pt x="167041" y="66008"/>
                  </a:lnTo>
                  <a:lnTo>
                    <a:pt x="166442" y="64961"/>
                  </a:lnTo>
                  <a:lnTo>
                    <a:pt x="166143" y="64362"/>
                  </a:lnTo>
                  <a:lnTo>
                    <a:pt x="166742" y="63763"/>
                  </a:lnTo>
                  <a:lnTo>
                    <a:pt x="167041" y="64212"/>
                  </a:lnTo>
                  <a:lnTo>
                    <a:pt x="167640" y="65559"/>
                  </a:lnTo>
                  <a:lnTo>
                    <a:pt x="167789" y="65559"/>
                  </a:lnTo>
                  <a:lnTo>
                    <a:pt x="167191" y="64062"/>
                  </a:lnTo>
                  <a:lnTo>
                    <a:pt x="166891" y="63613"/>
                  </a:lnTo>
                  <a:lnTo>
                    <a:pt x="167490" y="63015"/>
                  </a:lnTo>
                  <a:lnTo>
                    <a:pt x="167789" y="63314"/>
                  </a:lnTo>
                  <a:lnTo>
                    <a:pt x="168687" y="65110"/>
                  </a:lnTo>
                  <a:lnTo>
                    <a:pt x="168837" y="65110"/>
                  </a:lnTo>
                  <a:lnTo>
                    <a:pt x="168538" y="64362"/>
                  </a:lnTo>
                  <a:lnTo>
                    <a:pt x="168238" y="63613"/>
                  </a:lnTo>
                  <a:lnTo>
                    <a:pt x="167640" y="62865"/>
                  </a:lnTo>
                  <a:lnTo>
                    <a:pt x="168388" y="62117"/>
                  </a:lnTo>
                  <a:lnTo>
                    <a:pt x="168837" y="63015"/>
                  </a:lnTo>
                  <a:lnTo>
                    <a:pt x="169286" y="63763"/>
                  </a:lnTo>
                  <a:lnTo>
                    <a:pt x="169735" y="64511"/>
                  </a:lnTo>
                  <a:lnTo>
                    <a:pt x="169436" y="63613"/>
                  </a:lnTo>
                  <a:lnTo>
                    <a:pt x="168987" y="62865"/>
                  </a:lnTo>
                  <a:lnTo>
                    <a:pt x="168538" y="61967"/>
                  </a:lnTo>
                  <a:lnTo>
                    <a:pt x="169436" y="61069"/>
                  </a:lnTo>
                  <a:lnTo>
                    <a:pt x="169885" y="61967"/>
                  </a:lnTo>
                  <a:lnTo>
                    <a:pt x="170633" y="63464"/>
                  </a:lnTo>
                  <a:lnTo>
                    <a:pt x="170783" y="63464"/>
                  </a:lnTo>
                  <a:lnTo>
                    <a:pt x="170783" y="63314"/>
                  </a:lnTo>
                  <a:lnTo>
                    <a:pt x="170633" y="62715"/>
                  </a:lnTo>
                  <a:lnTo>
                    <a:pt x="170334" y="62117"/>
                  </a:lnTo>
                  <a:lnTo>
                    <a:pt x="169586" y="60770"/>
                  </a:lnTo>
                  <a:lnTo>
                    <a:pt x="170184" y="60171"/>
                  </a:lnTo>
                  <a:lnTo>
                    <a:pt x="170783" y="61368"/>
                  </a:lnTo>
                  <a:lnTo>
                    <a:pt x="171232" y="62266"/>
                  </a:lnTo>
                  <a:lnTo>
                    <a:pt x="171831" y="63015"/>
                  </a:lnTo>
                  <a:lnTo>
                    <a:pt x="171531" y="62117"/>
                  </a:lnTo>
                  <a:lnTo>
                    <a:pt x="171082" y="61219"/>
                  </a:lnTo>
                  <a:lnTo>
                    <a:pt x="170334" y="60021"/>
                  </a:lnTo>
                  <a:lnTo>
                    <a:pt x="171082" y="59273"/>
                  </a:lnTo>
                  <a:lnTo>
                    <a:pt x="171681" y="60470"/>
                  </a:lnTo>
                  <a:lnTo>
                    <a:pt x="172729" y="62117"/>
                  </a:lnTo>
                  <a:lnTo>
                    <a:pt x="172878" y="62117"/>
                  </a:lnTo>
                  <a:lnTo>
                    <a:pt x="172429" y="61219"/>
                  </a:lnTo>
                  <a:lnTo>
                    <a:pt x="171980" y="60320"/>
                  </a:lnTo>
                  <a:lnTo>
                    <a:pt x="171232" y="59123"/>
                  </a:lnTo>
                  <a:lnTo>
                    <a:pt x="171831" y="58375"/>
                  </a:lnTo>
                  <a:close/>
                  <a:moveTo>
                    <a:pt x="46999" y="68253"/>
                  </a:moveTo>
                  <a:lnTo>
                    <a:pt x="47747" y="69002"/>
                  </a:lnTo>
                  <a:lnTo>
                    <a:pt x="47747" y="69002"/>
                  </a:lnTo>
                  <a:lnTo>
                    <a:pt x="46849" y="68852"/>
                  </a:lnTo>
                  <a:lnTo>
                    <a:pt x="46999" y="68253"/>
                  </a:lnTo>
                  <a:close/>
                  <a:moveTo>
                    <a:pt x="162401" y="68253"/>
                  </a:moveTo>
                  <a:lnTo>
                    <a:pt x="162700" y="68852"/>
                  </a:lnTo>
                  <a:lnTo>
                    <a:pt x="161653" y="69002"/>
                  </a:lnTo>
                  <a:lnTo>
                    <a:pt x="161653" y="69002"/>
                  </a:lnTo>
                  <a:lnTo>
                    <a:pt x="162401" y="68253"/>
                  </a:lnTo>
                  <a:close/>
                  <a:moveTo>
                    <a:pt x="76037" y="61219"/>
                  </a:moveTo>
                  <a:lnTo>
                    <a:pt x="79479" y="67206"/>
                  </a:lnTo>
                  <a:lnTo>
                    <a:pt x="76935" y="69002"/>
                  </a:lnTo>
                  <a:lnTo>
                    <a:pt x="71247" y="64811"/>
                  </a:lnTo>
                  <a:lnTo>
                    <a:pt x="73492" y="63015"/>
                  </a:lnTo>
                  <a:lnTo>
                    <a:pt x="76037" y="61219"/>
                  </a:lnTo>
                  <a:close/>
                  <a:moveTo>
                    <a:pt x="114354" y="62117"/>
                  </a:moveTo>
                  <a:lnTo>
                    <a:pt x="116599" y="62566"/>
                  </a:lnTo>
                  <a:lnTo>
                    <a:pt x="118695" y="63314"/>
                  </a:lnTo>
                  <a:lnTo>
                    <a:pt x="120790" y="64062"/>
                  </a:lnTo>
                  <a:lnTo>
                    <a:pt x="122886" y="64961"/>
                  </a:lnTo>
                  <a:lnTo>
                    <a:pt x="124832" y="65859"/>
                  </a:lnTo>
                  <a:lnTo>
                    <a:pt x="126778" y="67056"/>
                  </a:lnTo>
                  <a:lnTo>
                    <a:pt x="128723" y="68104"/>
                  </a:lnTo>
                  <a:lnTo>
                    <a:pt x="130520" y="69451"/>
                  </a:lnTo>
                  <a:lnTo>
                    <a:pt x="117048" y="79629"/>
                  </a:lnTo>
                  <a:lnTo>
                    <a:pt x="114354" y="62117"/>
                  </a:lnTo>
                  <a:close/>
                  <a:moveTo>
                    <a:pt x="64511" y="71546"/>
                  </a:moveTo>
                  <a:lnTo>
                    <a:pt x="68852" y="77234"/>
                  </a:lnTo>
                  <a:lnTo>
                    <a:pt x="67056" y="79779"/>
                  </a:lnTo>
                  <a:lnTo>
                    <a:pt x="61218" y="76186"/>
                  </a:lnTo>
                  <a:lnTo>
                    <a:pt x="62865" y="73792"/>
                  </a:lnTo>
                  <a:lnTo>
                    <a:pt x="64511" y="71546"/>
                  </a:lnTo>
                  <a:close/>
                  <a:moveTo>
                    <a:pt x="94896" y="62117"/>
                  </a:moveTo>
                  <a:lnTo>
                    <a:pt x="92352" y="80377"/>
                  </a:lnTo>
                  <a:lnTo>
                    <a:pt x="78132" y="69900"/>
                  </a:lnTo>
                  <a:lnTo>
                    <a:pt x="80078" y="68553"/>
                  </a:lnTo>
                  <a:lnTo>
                    <a:pt x="81874" y="67355"/>
                  </a:lnTo>
                  <a:lnTo>
                    <a:pt x="83970" y="66158"/>
                  </a:lnTo>
                  <a:lnTo>
                    <a:pt x="86065" y="65110"/>
                  </a:lnTo>
                  <a:lnTo>
                    <a:pt x="88161" y="64212"/>
                  </a:lnTo>
                  <a:lnTo>
                    <a:pt x="90256" y="63464"/>
                  </a:lnTo>
                  <a:lnTo>
                    <a:pt x="92501" y="62715"/>
                  </a:lnTo>
                  <a:lnTo>
                    <a:pt x="94896" y="62117"/>
                  </a:lnTo>
                  <a:close/>
                  <a:moveTo>
                    <a:pt x="144140" y="70648"/>
                  </a:moveTo>
                  <a:lnTo>
                    <a:pt x="146535" y="73792"/>
                  </a:lnTo>
                  <a:lnTo>
                    <a:pt x="148780" y="77084"/>
                  </a:lnTo>
                  <a:lnTo>
                    <a:pt x="143093" y="80826"/>
                  </a:lnTo>
                  <a:lnTo>
                    <a:pt x="141596" y="78581"/>
                  </a:lnTo>
                  <a:lnTo>
                    <a:pt x="139949" y="76336"/>
                  </a:lnTo>
                  <a:lnTo>
                    <a:pt x="144140" y="70648"/>
                  </a:lnTo>
                  <a:close/>
                  <a:moveTo>
                    <a:pt x="32929" y="65859"/>
                  </a:moveTo>
                  <a:lnTo>
                    <a:pt x="43706" y="68852"/>
                  </a:lnTo>
                  <a:lnTo>
                    <a:pt x="41311" y="73193"/>
                  </a:lnTo>
                  <a:lnTo>
                    <a:pt x="39365" y="77534"/>
                  </a:lnTo>
                  <a:lnTo>
                    <a:pt x="37569" y="82024"/>
                  </a:lnTo>
                  <a:lnTo>
                    <a:pt x="36222" y="86664"/>
                  </a:lnTo>
                  <a:lnTo>
                    <a:pt x="26343" y="81575"/>
                  </a:lnTo>
                  <a:lnTo>
                    <a:pt x="26643" y="80527"/>
                  </a:lnTo>
                  <a:lnTo>
                    <a:pt x="27990" y="76635"/>
                  </a:lnTo>
                  <a:lnTo>
                    <a:pt x="29487" y="73043"/>
                  </a:lnTo>
                  <a:lnTo>
                    <a:pt x="31133" y="69301"/>
                  </a:lnTo>
                  <a:lnTo>
                    <a:pt x="32929" y="65859"/>
                  </a:lnTo>
                  <a:close/>
                  <a:moveTo>
                    <a:pt x="176471" y="65859"/>
                  </a:moveTo>
                  <a:lnTo>
                    <a:pt x="178417" y="69601"/>
                  </a:lnTo>
                  <a:lnTo>
                    <a:pt x="180213" y="73492"/>
                  </a:lnTo>
                  <a:lnTo>
                    <a:pt x="181710" y="77534"/>
                  </a:lnTo>
                  <a:lnTo>
                    <a:pt x="183057" y="81575"/>
                  </a:lnTo>
                  <a:lnTo>
                    <a:pt x="173178" y="86814"/>
                  </a:lnTo>
                  <a:lnTo>
                    <a:pt x="171831" y="82024"/>
                  </a:lnTo>
                  <a:lnTo>
                    <a:pt x="170035" y="77534"/>
                  </a:lnTo>
                  <a:lnTo>
                    <a:pt x="168089" y="73193"/>
                  </a:lnTo>
                  <a:lnTo>
                    <a:pt x="165694" y="68852"/>
                  </a:lnTo>
                  <a:lnTo>
                    <a:pt x="176471" y="65859"/>
                  </a:lnTo>
                  <a:close/>
                  <a:moveTo>
                    <a:pt x="38168" y="88909"/>
                  </a:moveTo>
                  <a:lnTo>
                    <a:pt x="39216" y="89358"/>
                  </a:lnTo>
                  <a:lnTo>
                    <a:pt x="38168" y="89358"/>
                  </a:lnTo>
                  <a:lnTo>
                    <a:pt x="38168" y="88909"/>
                  </a:lnTo>
                  <a:close/>
                  <a:moveTo>
                    <a:pt x="171232" y="88909"/>
                  </a:moveTo>
                  <a:lnTo>
                    <a:pt x="171232" y="89358"/>
                  </a:lnTo>
                  <a:lnTo>
                    <a:pt x="170334" y="89358"/>
                  </a:lnTo>
                  <a:lnTo>
                    <a:pt x="171232" y="88909"/>
                  </a:lnTo>
                  <a:close/>
                  <a:moveTo>
                    <a:pt x="26194" y="82623"/>
                  </a:moveTo>
                  <a:lnTo>
                    <a:pt x="26942" y="83072"/>
                  </a:lnTo>
                  <a:lnTo>
                    <a:pt x="26643" y="84568"/>
                  </a:lnTo>
                  <a:lnTo>
                    <a:pt x="26493" y="85466"/>
                  </a:lnTo>
                  <a:lnTo>
                    <a:pt x="26343" y="86365"/>
                  </a:lnTo>
                  <a:lnTo>
                    <a:pt x="26493" y="86365"/>
                  </a:lnTo>
                  <a:lnTo>
                    <a:pt x="26942" y="84419"/>
                  </a:lnTo>
                  <a:lnTo>
                    <a:pt x="27241" y="83221"/>
                  </a:lnTo>
                  <a:lnTo>
                    <a:pt x="27990" y="83670"/>
                  </a:lnTo>
                  <a:lnTo>
                    <a:pt x="27840" y="85017"/>
                  </a:lnTo>
                  <a:lnTo>
                    <a:pt x="27690" y="85916"/>
                  </a:lnTo>
                  <a:lnTo>
                    <a:pt x="27541" y="86814"/>
                  </a:lnTo>
                  <a:lnTo>
                    <a:pt x="27541" y="86963"/>
                  </a:lnTo>
                  <a:lnTo>
                    <a:pt x="27690" y="86963"/>
                  </a:lnTo>
                  <a:lnTo>
                    <a:pt x="27990" y="85916"/>
                  </a:lnTo>
                  <a:lnTo>
                    <a:pt x="28140" y="85017"/>
                  </a:lnTo>
                  <a:lnTo>
                    <a:pt x="28289" y="83670"/>
                  </a:lnTo>
                  <a:lnTo>
                    <a:pt x="29038" y="84119"/>
                  </a:lnTo>
                  <a:lnTo>
                    <a:pt x="28738" y="85466"/>
                  </a:lnTo>
                  <a:lnTo>
                    <a:pt x="28738" y="86215"/>
                  </a:lnTo>
                  <a:lnTo>
                    <a:pt x="28738" y="86963"/>
                  </a:lnTo>
                  <a:lnTo>
                    <a:pt x="28888" y="86963"/>
                  </a:lnTo>
                  <a:lnTo>
                    <a:pt x="29187" y="85167"/>
                  </a:lnTo>
                  <a:lnTo>
                    <a:pt x="29337" y="84269"/>
                  </a:lnTo>
                  <a:lnTo>
                    <a:pt x="30385" y="84868"/>
                  </a:lnTo>
                  <a:lnTo>
                    <a:pt x="30085" y="86215"/>
                  </a:lnTo>
                  <a:lnTo>
                    <a:pt x="30085" y="87562"/>
                  </a:lnTo>
                  <a:lnTo>
                    <a:pt x="30385" y="86814"/>
                  </a:lnTo>
                  <a:lnTo>
                    <a:pt x="30534" y="85766"/>
                  </a:lnTo>
                  <a:lnTo>
                    <a:pt x="30684" y="85017"/>
                  </a:lnTo>
                  <a:lnTo>
                    <a:pt x="31432" y="85317"/>
                  </a:lnTo>
                  <a:lnTo>
                    <a:pt x="31283" y="86365"/>
                  </a:lnTo>
                  <a:lnTo>
                    <a:pt x="31133" y="87113"/>
                  </a:lnTo>
                  <a:lnTo>
                    <a:pt x="31133" y="87861"/>
                  </a:lnTo>
                  <a:lnTo>
                    <a:pt x="31283" y="87861"/>
                  </a:lnTo>
                  <a:lnTo>
                    <a:pt x="31582" y="85916"/>
                  </a:lnTo>
                  <a:lnTo>
                    <a:pt x="31732" y="85466"/>
                  </a:lnTo>
                  <a:lnTo>
                    <a:pt x="32480" y="85916"/>
                  </a:lnTo>
                  <a:lnTo>
                    <a:pt x="32331" y="86215"/>
                  </a:lnTo>
                  <a:lnTo>
                    <a:pt x="32181" y="87113"/>
                  </a:lnTo>
                  <a:lnTo>
                    <a:pt x="32181" y="88011"/>
                  </a:lnTo>
                  <a:lnTo>
                    <a:pt x="32331" y="88011"/>
                  </a:lnTo>
                  <a:lnTo>
                    <a:pt x="32480" y="86814"/>
                  </a:lnTo>
                  <a:lnTo>
                    <a:pt x="32630" y="86065"/>
                  </a:lnTo>
                  <a:lnTo>
                    <a:pt x="33378" y="86365"/>
                  </a:lnTo>
                  <a:lnTo>
                    <a:pt x="33229" y="87263"/>
                  </a:lnTo>
                  <a:lnTo>
                    <a:pt x="33229" y="88161"/>
                  </a:lnTo>
                  <a:lnTo>
                    <a:pt x="33528" y="87412"/>
                  </a:lnTo>
                  <a:lnTo>
                    <a:pt x="33678" y="86514"/>
                  </a:lnTo>
                  <a:lnTo>
                    <a:pt x="34426" y="86814"/>
                  </a:lnTo>
                  <a:lnTo>
                    <a:pt x="34276" y="87263"/>
                  </a:lnTo>
                  <a:lnTo>
                    <a:pt x="34276" y="87712"/>
                  </a:lnTo>
                  <a:lnTo>
                    <a:pt x="34276" y="88310"/>
                  </a:lnTo>
                  <a:lnTo>
                    <a:pt x="34576" y="87263"/>
                  </a:lnTo>
                  <a:lnTo>
                    <a:pt x="34576" y="86963"/>
                  </a:lnTo>
                  <a:lnTo>
                    <a:pt x="35324" y="87263"/>
                  </a:lnTo>
                  <a:lnTo>
                    <a:pt x="35174" y="88610"/>
                  </a:lnTo>
                  <a:lnTo>
                    <a:pt x="35324" y="88759"/>
                  </a:lnTo>
                  <a:lnTo>
                    <a:pt x="35324" y="88610"/>
                  </a:lnTo>
                  <a:lnTo>
                    <a:pt x="35474" y="87412"/>
                  </a:lnTo>
                  <a:lnTo>
                    <a:pt x="35923" y="87712"/>
                  </a:lnTo>
                  <a:lnTo>
                    <a:pt x="36072" y="87712"/>
                  </a:lnTo>
                  <a:lnTo>
                    <a:pt x="36072" y="88011"/>
                  </a:lnTo>
                  <a:lnTo>
                    <a:pt x="36222" y="88909"/>
                  </a:lnTo>
                  <a:lnTo>
                    <a:pt x="36372" y="88161"/>
                  </a:lnTo>
                  <a:lnTo>
                    <a:pt x="36372" y="87861"/>
                  </a:lnTo>
                  <a:lnTo>
                    <a:pt x="36821" y="88161"/>
                  </a:lnTo>
                  <a:lnTo>
                    <a:pt x="36971" y="88310"/>
                  </a:lnTo>
                  <a:lnTo>
                    <a:pt x="37120" y="89059"/>
                  </a:lnTo>
                  <a:lnTo>
                    <a:pt x="37270" y="88310"/>
                  </a:lnTo>
                  <a:lnTo>
                    <a:pt x="38018" y="88759"/>
                  </a:lnTo>
                  <a:lnTo>
                    <a:pt x="38018" y="89358"/>
                  </a:lnTo>
                  <a:lnTo>
                    <a:pt x="36522" y="89508"/>
                  </a:lnTo>
                  <a:lnTo>
                    <a:pt x="35474" y="89508"/>
                  </a:lnTo>
                  <a:lnTo>
                    <a:pt x="24398" y="90107"/>
                  </a:lnTo>
                  <a:lnTo>
                    <a:pt x="24398" y="90107"/>
                  </a:lnTo>
                  <a:lnTo>
                    <a:pt x="25146" y="86065"/>
                  </a:lnTo>
                  <a:lnTo>
                    <a:pt x="25296" y="86065"/>
                  </a:lnTo>
                  <a:lnTo>
                    <a:pt x="25745" y="84269"/>
                  </a:lnTo>
                  <a:lnTo>
                    <a:pt x="26044" y="83521"/>
                  </a:lnTo>
                  <a:lnTo>
                    <a:pt x="26194" y="82623"/>
                  </a:lnTo>
                  <a:close/>
                  <a:moveTo>
                    <a:pt x="183356" y="82623"/>
                  </a:moveTo>
                  <a:lnTo>
                    <a:pt x="183506" y="83521"/>
                  </a:lnTo>
                  <a:lnTo>
                    <a:pt x="183655" y="84269"/>
                  </a:lnTo>
                  <a:lnTo>
                    <a:pt x="184104" y="86065"/>
                  </a:lnTo>
                  <a:lnTo>
                    <a:pt x="184254" y="86065"/>
                  </a:lnTo>
                  <a:lnTo>
                    <a:pt x="185002" y="90107"/>
                  </a:lnTo>
                  <a:lnTo>
                    <a:pt x="185002" y="90107"/>
                  </a:lnTo>
                  <a:lnTo>
                    <a:pt x="173926" y="89508"/>
                  </a:lnTo>
                  <a:lnTo>
                    <a:pt x="172878" y="89508"/>
                  </a:lnTo>
                  <a:lnTo>
                    <a:pt x="171382" y="89358"/>
                  </a:lnTo>
                  <a:lnTo>
                    <a:pt x="171531" y="88759"/>
                  </a:lnTo>
                  <a:lnTo>
                    <a:pt x="172130" y="88310"/>
                  </a:lnTo>
                  <a:lnTo>
                    <a:pt x="172280" y="89059"/>
                  </a:lnTo>
                  <a:lnTo>
                    <a:pt x="172429" y="89059"/>
                  </a:lnTo>
                  <a:lnTo>
                    <a:pt x="172429" y="88310"/>
                  </a:lnTo>
                  <a:lnTo>
                    <a:pt x="172579" y="88161"/>
                  </a:lnTo>
                  <a:lnTo>
                    <a:pt x="173028" y="87861"/>
                  </a:lnTo>
                  <a:lnTo>
                    <a:pt x="173028" y="88161"/>
                  </a:lnTo>
                  <a:lnTo>
                    <a:pt x="173178" y="88909"/>
                  </a:lnTo>
                  <a:lnTo>
                    <a:pt x="173178" y="89059"/>
                  </a:lnTo>
                  <a:lnTo>
                    <a:pt x="173328" y="88909"/>
                  </a:lnTo>
                  <a:lnTo>
                    <a:pt x="173328" y="88011"/>
                  </a:lnTo>
                  <a:lnTo>
                    <a:pt x="173328" y="87712"/>
                  </a:lnTo>
                  <a:lnTo>
                    <a:pt x="173477" y="87712"/>
                  </a:lnTo>
                  <a:lnTo>
                    <a:pt x="173926" y="87412"/>
                  </a:lnTo>
                  <a:lnTo>
                    <a:pt x="174076" y="88610"/>
                  </a:lnTo>
                  <a:lnTo>
                    <a:pt x="174226" y="88759"/>
                  </a:lnTo>
                  <a:lnTo>
                    <a:pt x="174226" y="88610"/>
                  </a:lnTo>
                  <a:lnTo>
                    <a:pt x="174226" y="87263"/>
                  </a:lnTo>
                  <a:lnTo>
                    <a:pt x="174824" y="86963"/>
                  </a:lnTo>
                  <a:lnTo>
                    <a:pt x="174824" y="87263"/>
                  </a:lnTo>
                  <a:lnTo>
                    <a:pt x="175124" y="88310"/>
                  </a:lnTo>
                  <a:lnTo>
                    <a:pt x="175273" y="87712"/>
                  </a:lnTo>
                  <a:lnTo>
                    <a:pt x="175124" y="87263"/>
                  </a:lnTo>
                  <a:lnTo>
                    <a:pt x="175124" y="86814"/>
                  </a:lnTo>
                  <a:lnTo>
                    <a:pt x="175722" y="86514"/>
                  </a:lnTo>
                  <a:lnTo>
                    <a:pt x="175872" y="87412"/>
                  </a:lnTo>
                  <a:lnTo>
                    <a:pt x="176171" y="88161"/>
                  </a:lnTo>
                  <a:lnTo>
                    <a:pt x="176171" y="87263"/>
                  </a:lnTo>
                  <a:lnTo>
                    <a:pt x="176022" y="86365"/>
                  </a:lnTo>
                  <a:lnTo>
                    <a:pt x="176770" y="86065"/>
                  </a:lnTo>
                  <a:lnTo>
                    <a:pt x="176920" y="86814"/>
                  </a:lnTo>
                  <a:lnTo>
                    <a:pt x="177069" y="88011"/>
                  </a:lnTo>
                  <a:lnTo>
                    <a:pt x="177219" y="88011"/>
                  </a:lnTo>
                  <a:lnTo>
                    <a:pt x="177219" y="87113"/>
                  </a:lnTo>
                  <a:lnTo>
                    <a:pt x="177069" y="86215"/>
                  </a:lnTo>
                  <a:lnTo>
                    <a:pt x="177069" y="85916"/>
                  </a:lnTo>
                  <a:lnTo>
                    <a:pt x="177668" y="85466"/>
                  </a:lnTo>
                  <a:lnTo>
                    <a:pt x="177818" y="85916"/>
                  </a:lnTo>
                  <a:lnTo>
                    <a:pt x="178267" y="87861"/>
                  </a:lnTo>
                  <a:lnTo>
                    <a:pt x="178267" y="87113"/>
                  </a:lnTo>
                  <a:lnTo>
                    <a:pt x="178117" y="86365"/>
                  </a:lnTo>
                  <a:lnTo>
                    <a:pt x="177968" y="85317"/>
                  </a:lnTo>
                  <a:lnTo>
                    <a:pt x="178716" y="85017"/>
                  </a:lnTo>
                  <a:lnTo>
                    <a:pt x="178866" y="85766"/>
                  </a:lnTo>
                  <a:lnTo>
                    <a:pt x="179015" y="86814"/>
                  </a:lnTo>
                  <a:lnTo>
                    <a:pt x="179315" y="87562"/>
                  </a:lnTo>
                  <a:lnTo>
                    <a:pt x="179315" y="86215"/>
                  </a:lnTo>
                  <a:lnTo>
                    <a:pt x="179015" y="84868"/>
                  </a:lnTo>
                  <a:lnTo>
                    <a:pt x="180063" y="84269"/>
                  </a:lnTo>
                  <a:lnTo>
                    <a:pt x="180362" y="85167"/>
                  </a:lnTo>
                  <a:lnTo>
                    <a:pt x="180512" y="86963"/>
                  </a:lnTo>
                  <a:lnTo>
                    <a:pt x="180662" y="86963"/>
                  </a:lnTo>
                  <a:lnTo>
                    <a:pt x="180662" y="86215"/>
                  </a:lnTo>
                  <a:lnTo>
                    <a:pt x="180662" y="85466"/>
                  </a:lnTo>
                  <a:lnTo>
                    <a:pt x="180362" y="84119"/>
                  </a:lnTo>
                  <a:lnTo>
                    <a:pt x="181111" y="83670"/>
                  </a:lnTo>
                  <a:lnTo>
                    <a:pt x="181410" y="85017"/>
                  </a:lnTo>
                  <a:lnTo>
                    <a:pt x="181560" y="85916"/>
                  </a:lnTo>
                  <a:lnTo>
                    <a:pt x="181859" y="86963"/>
                  </a:lnTo>
                  <a:lnTo>
                    <a:pt x="181859" y="86814"/>
                  </a:lnTo>
                  <a:lnTo>
                    <a:pt x="181859" y="85916"/>
                  </a:lnTo>
                  <a:lnTo>
                    <a:pt x="181710" y="85017"/>
                  </a:lnTo>
                  <a:lnTo>
                    <a:pt x="181410" y="83670"/>
                  </a:lnTo>
                  <a:lnTo>
                    <a:pt x="182308" y="83221"/>
                  </a:lnTo>
                  <a:lnTo>
                    <a:pt x="182458" y="84419"/>
                  </a:lnTo>
                  <a:lnTo>
                    <a:pt x="182907" y="86365"/>
                  </a:lnTo>
                  <a:lnTo>
                    <a:pt x="183057" y="86365"/>
                  </a:lnTo>
                  <a:lnTo>
                    <a:pt x="183057" y="85466"/>
                  </a:lnTo>
                  <a:lnTo>
                    <a:pt x="182907" y="84568"/>
                  </a:lnTo>
                  <a:lnTo>
                    <a:pt x="182608" y="83072"/>
                  </a:lnTo>
                  <a:lnTo>
                    <a:pt x="183356" y="82623"/>
                  </a:lnTo>
                  <a:close/>
                  <a:moveTo>
                    <a:pt x="50891" y="51340"/>
                  </a:moveTo>
                  <a:lnTo>
                    <a:pt x="54932" y="54333"/>
                  </a:lnTo>
                  <a:lnTo>
                    <a:pt x="55680" y="54932"/>
                  </a:lnTo>
                  <a:lnTo>
                    <a:pt x="68852" y="64661"/>
                  </a:lnTo>
                  <a:lnTo>
                    <a:pt x="70199" y="65709"/>
                  </a:lnTo>
                  <a:lnTo>
                    <a:pt x="75887" y="69900"/>
                  </a:lnTo>
                  <a:lnTo>
                    <a:pt x="77084" y="70798"/>
                  </a:lnTo>
                  <a:lnTo>
                    <a:pt x="92052" y="81874"/>
                  </a:lnTo>
                  <a:lnTo>
                    <a:pt x="90855" y="90705"/>
                  </a:lnTo>
                  <a:lnTo>
                    <a:pt x="88460" y="91154"/>
                  </a:lnTo>
                  <a:lnTo>
                    <a:pt x="89059" y="90406"/>
                  </a:lnTo>
                  <a:lnTo>
                    <a:pt x="89657" y="89807"/>
                  </a:lnTo>
                  <a:lnTo>
                    <a:pt x="89657" y="89657"/>
                  </a:lnTo>
                  <a:lnTo>
                    <a:pt x="89508" y="89657"/>
                  </a:lnTo>
                  <a:lnTo>
                    <a:pt x="88610" y="90406"/>
                  </a:lnTo>
                  <a:lnTo>
                    <a:pt x="87861" y="91154"/>
                  </a:lnTo>
                  <a:lnTo>
                    <a:pt x="84269" y="91753"/>
                  </a:lnTo>
                  <a:lnTo>
                    <a:pt x="85766" y="90406"/>
                  </a:lnTo>
                  <a:lnTo>
                    <a:pt x="86963" y="89059"/>
                  </a:lnTo>
                  <a:lnTo>
                    <a:pt x="87562" y="88460"/>
                  </a:lnTo>
                  <a:lnTo>
                    <a:pt x="88011" y="87861"/>
                  </a:lnTo>
                  <a:lnTo>
                    <a:pt x="88011" y="87712"/>
                  </a:lnTo>
                  <a:lnTo>
                    <a:pt x="87262" y="88310"/>
                  </a:lnTo>
                  <a:lnTo>
                    <a:pt x="86664" y="88909"/>
                  </a:lnTo>
                  <a:lnTo>
                    <a:pt x="85466" y="90107"/>
                  </a:lnTo>
                  <a:lnTo>
                    <a:pt x="83820" y="91753"/>
                  </a:lnTo>
                  <a:lnTo>
                    <a:pt x="81724" y="92052"/>
                  </a:lnTo>
                  <a:lnTo>
                    <a:pt x="70499" y="77384"/>
                  </a:lnTo>
                  <a:lnTo>
                    <a:pt x="69600" y="76186"/>
                  </a:lnTo>
                  <a:lnTo>
                    <a:pt x="65409" y="70499"/>
                  </a:lnTo>
                  <a:lnTo>
                    <a:pt x="64362" y="69152"/>
                  </a:lnTo>
                  <a:lnTo>
                    <a:pt x="54483" y="56279"/>
                  </a:lnTo>
                  <a:lnTo>
                    <a:pt x="53884" y="55381"/>
                  </a:lnTo>
                  <a:lnTo>
                    <a:pt x="50891" y="51340"/>
                  </a:lnTo>
                  <a:close/>
                  <a:moveTo>
                    <a:pt x="157462" y="50591"/>
                  </a:moveTo>
                  <a:lnTo>
                    <a:pt x="154468" y="54483"/>
                  </a:lnTo>
                  <a:lnTo>
                    <a:pt x="154019" y="55231"/>
                  </a:lnTo>
                  <a:lnTo>
                    <a:pt x="144290" y="68253"/>
                  </a:lnTo>
                  <a:lnTo>
                    <a:pt x="143242" y="69750"/>
                  </a:lnTo>
                  <a:lnTo>
                    <a:pt x="139051" y="75438"/>
                  </a:lnTo>
                  <a:lnTo>
                    <a:pt x="138153" y="76635"/>
                  </a:lnTo>
                  <a:lnTo>
                    <a:pt x="126778" y="92052"/>
                  </a:lnTo>
                  <a:lnTo>
                    <a:pt x="118695" y="91005"/>
                  </a:lnTo>
                  <a:lnTo>
                    <a:pt x="118396" y="88759"/>
                  </a:lnTo>
                  <a:lnTo>
                    <a:pt x="118396" y="88759"/>
                  </a:lnTo>
                  <a:lnTo>
                    <a:pt x="119144" y="89358"/>
                  </a:lnTo>
                  <a:lnTo>
                    <a:pt x="119144" y="89208"/>
                  </a:lnTo>
                  <a:lnTo>
                    <a:pt x="118246" y="88161"/>
                  </a:lnTo>
                  <a:lnTo>
                    <a:pt x="117797" y="84718"/>
                  </a:lnTo>
                  <a:lnTo>
                    <a:pt x="118545" y="85466"/>
                  </a:lnTo>
                  <a:lnTo>
                    <a:pt x="119743" y="86664"/>
                  </a:lnTo>
                  <a:lnTo>
                    <a:pt x="120341" y="87263"/>
                  </a:lnTo>
                  <a:lnTo>
                    <a:pt x="120940" y="87712"/>
                  </a:lnTo>
                  <a:lnTo>
                    <a:pt x="121090" y="87712"/>
                  </a:lnTo>
                  <a:lnTo>
                    <a:pt x="120641" y="86963"/>
                  </a:lnTo>
                  <a:lnTo>
                    <a:pt x="120042" y="86365"/>
                  </a:lnTo>
                  <a:lnTo>
                    <a:pt x="118695" y="85167"/>
                  </a:lnTo>
                  <a:lnTo>
                    <a:pt x="117647" y="84119"/>
                  </a:lnTo>
                  <a:lnTo>
                    <a:pt x="117198" y="80976"/>
                  </a:lnTo>
                  <a:lnTo>
                    <a:pt x="131567" y="70199"/>
                  </a:lnTo>
                  <a:lnTo>
                    <a:pt x="132765" y="69301"/>
                  </a:lnTo>
                  <a:lnTo>
                    <a:pt x="138452" y="64961"/>
                  </a:lnTo>
                  <a:lnTo>
                    <a:pt x="139800" y="63913"/>
                  </a:lnTo>
                  <a:lnTo>
                    <a:pt x="152672" y="54184"/>
                  </a:lnTo>
                  <a:lnTo>
                    <a:pt x="153570" y="53585"/>
                  </a:lnTo>
                  <a:lnTo>
                    <a:pt x="157462" y="50591"/>
                  </a:lnTo>
                  <a:close/>
                  <a:moveTo>
                    <a:pt x="149379" y="77833"/>
                  </a:moveTo>
                  <a:lnTo>
                    <a:pt x="151175" y="81275"/>
                  </a:lnTo>
                  <a:lnTo>
                    <a:pt x="152822" y="84868"/>
                  </a:lnTo>
                  <a:lnTo>
                    <a:pt x="154169" y="88460"/>
                  </a:lnTo>
                  <a:lnTo>
                    <a:pt x="155366" y="92352"/>
                  </a:lnTo>
                  <a:lnTo>
                    <a:pt x="148481" y="93100"/>
                  </a:lnTo>
                  <a:lnTo>
                    <a:pt x="147583" y="90107"/>
                  </a:lnTo>
                  <a:lnTo>
                    <a:pt x="146385" y="87263"/>
                  </a:lnTo>
                  <a:lnTo>
                    <a:pt x="145038" y="84419"/>
                  </a:lnTo>
                  <a:lnTo>
                    <a:pt x="143542" y="81575"/>
                  </a:lnTo>
                  <a:lnTo>
                    <a:pt x="149379" y="77833"/>
                  </a:lnTo>
                  <a:close/>
                  <a:moveTo>
                    <a:pt x="60620" y="76935"/>
                  </a:moveTo>
                  <a:lnTo>
                    <a:pt x="66457" y="80527"/>
                  </a:lnTo>
                  <a:lnTo>
                    <a:pt x="64661" y="83521"/>
                  </a:lnTo>
                  <a:lnTo>
                    <a:pt x="63164" y="86664"/>
                  </a:lnTo>
                  <a:lnTo>
                    <a:pt x="61967" y="89957"/>
                  </a:lnTo>
                  <a:lnTo>
                    <a:pt x="60919" y="93399"/>
                  </a:lnTo>
                  <a:lnTo>
                    <a:pt x="54184" y="91903"/>
                  </a:lnTo>
                  <a:lnTo>
                    <a:pt x="55381" y="88011"/>
                  </a:lnTo>
                  <a:lnTo>
                    <a:pt x="56878" y="84119"/>
                  </a:lnTo>
                  <a:lnTo>
                    <a:pt x="58524" y="80527"/>
                  </a:lnTo>
                  <a:lnTo>
                    <a:pt x="60620" y="76935"/>
                  </a:lnTo>
                  <a:close/>
                  <a:moveTo>
                    <a:pt x="139051" y="77683"/>
                  </a:moveTo>
                  <a:lnTo>
                    <a:pt x="140398" y="79479"/>
                  </a:lnTo>
                  <a:lnTo>
                    <a:pt x="141745" y="81575"/>
                  </a:lnTo>
                  <a:lnTo>
                    <a:pt x="142943" y="83521"/>
                  </a:lnTo>
                  <a:lnTo>
                    <a:pt x="144140" y="85766"/>
                  </a:lnTo>
                  <a:lnTo>
                    <a:pt x="145038" y="87861"/>
                  </a:lnTo>
                  <a:lnTo>
                    <a:pt x="145936" y="90256"/>
                  </a:lnTo>
                  <a:lnTo>
                    <a:pt x="146685" y="92501"/>
                  </a:lnTo>
                  <a:lnTo>
                    <a:pt x="147283" y="94896"/>
                  </a:lnTo>
                  <a:lnTo>
                    <a:pt x="128274" y="92202"/>
                  </a:lnTo>
                  <a:lnTo>
                    <a:pt x="139051" y="77683"/>
                  </a:lnTo>
                  <a:close/>
                  <a:moveTo>
                    <a:pt x="69750" y="78432"/>
                  </a:moveTo>
                  <a:lnTo>
                    <a:pt x="80377" y="92352"/>
                  </a:lnTo>
                  <a:lnTo>
                    <a:pt x="61967" y="95046"/>
                  </a:lnTo>
                  <a:lnTo>
                    <a:pt x="61967" y="95046"/>
                  </a:lnTo>
                  <a:lnTo>
                    <a:pt x="62566" y="92801"/>
                  </a:lnTo>
                  <a:lnTo>
                    <a:pt x="63314" y="90556"/>
                  </a:lnTo>
                  <a:lnTo>
                    <a:pt x="64062" y="88460"/>
                  </a:lnTo>
                  <a:lnTo>
                    <a:pt x="64960" y="86215"/>
                  </a:lnTo>
                  <a:lnTo>
                    <a:pt x="66008" y="84119"/>
                  </a:lnTo>
                  <a:lnTo>
                    <a:pt x="67206" y="82174"/>
                  </a:lnTo>
                  <a:lnTo>
                    <a:pt x="68403" y="80228"/>
                  </a:lnTo>
                  <a:lnTo>
                    <a:pt x="69750" y="78432"/>
                  </a:lnTo>
                  <a:close/>
                  <a:moveTo>
                    <a:pt x="155516" y="93250"/>
                  </a:moveTo>
                  <a:lnTo>
                    <a:pt x="156115" y="96094"/>
                  </a:lnTo>
                  <a:lnTo>
                    <a:pt x="148930" y="95046"/>
                  </a:lnTo>
                  <a:lnTo>
                    <a:pt x="148631" y="94148"/>
                  </a:lnTo>
                  <a:lnTo>
                    <a:pt x="155516" y="93250"/>
                  </a:lnTo>
                  <a:close/>
                  <a:moveTo>
                    <a:pt x="53884" y="92950"/>
                  </a:moveTo>
                  <a:lnTo>
                    <a:pt x="60620" y="94447"/>
                  </a:lnTo>
                  <a:lnTo>
                    <a:pt x="60470" y="95345"/>
                  </a:lnTo>
                  <a:lnTo>
                    <a:pt x="53285" y="96393"/>
                  </a:lnTo>
                  <a:lnTo>
                    <a:pt x="53884" y="92950"/>
                  </a:lnTo>
                  <a:close/>
                  <a:moveTo>
                    <a:pt x="154767" y="56129"/>
                  </a:moveTo>
                  <a:lnTo>
                    <a:pt x="157013" y="58524"/>
                  </a:lnTo>
                  <a:lnTo>
                    <a:pt x="159108" y="61069"/>
                  </a:lnTo>
                  <a:lnTo>
                    <a:pt x="161054" y="63613"/>
                  </a:lnTo>
                  <a:lnTo>
                    <a:pt x="163000" y="66308"/>
                  </a:lnTo>
                  <a:lnTo>
                    <a:pt x="158509" y="70948"/>
                  </a:lnTo>
                  <a:lnTo>
                    <a:pt x="164796" y="69152"/>
                  </a:lnTo>
                  <a:lnTo>
                    <a:pt x="167041" y="73492"/>
                  </a:lnTo>
                  <a:lnTo>
                    <a:pt x="169137" y="77833"/>
                  </a:lnTo>
                  <a:lnTo>
                    <a:pt x="170933" y="82473"/>
                  </a:lnTo>
                  <a:lnTo>
                    <a:pt x="172280" y="87263"/>
                  </a:lnTo>
                  <a:lnTo>
                    <a:pt x="166592" y="90107"/>
                  </a:lnTo>
                  <a:lnTo>
                    <a:pt x="173028" y="90406"/>
                  </a:lnTo>
                  <a:lnTo>
                    <a:pt x="173777" y="94447"/>
                  </a:lnTo>
                  <a:lnTo>
                    <a:pt x="174226" y="98638"/>
                  </a:lnTo>
                  <a:lnTo>
                    <a:pt x="157911" y="96393"/>
                  </a:lnTo>
                  <a:lnTo>
                    <a:pt x="157312" y="93100"/>
                  </a:lnTo>
                  <a:lnTo>
                    <a:pt x="161204" y="92651"/>
                  </a:lnTo>
                  <a:lnTo>
                    <a:pt x="161653" y="93250"/>
                  </a:lnTo>
                  <a:lnTo>
                    <a:pt x="162401" y="93699"/>
                  </a:lnTo>
                  <a:lnTo>
                    <a:pt x="163299" y="93848"/>
                  </a:lnTo>
                  <a:lnTo>
                    <a:pt x="164047" y="93549"/>
                  </a:lnTo>
                  <a:lnTo>
                    <a:pt x="164497" y="93399"/>
                  </a:lnTo>
                  <a:lnTo>
                    <a:pt x="164796" y="93100"/>
                  </a:lnTo>
                  <a:lnTo>
                    <a:pt x="165245" y="92352"/>
                  </a:lnTo>
                  <a:lnTo>
                    <a:pt x="165395" y="91603"/>
                  </a:lnTo>
                  <a:lnTo>
                    <a:pt x="165245" y="91154"/>
                  </a:lnTo>
                  <a:lnTo>
                    <a:pt x="165095" y="90705"/>
                  </a:lnTo>
                  <a:lnTo>
                    <a:pt x="164946" y="90256"/>
                  </a:lnTo>
                  <a:lnTo>
                    <a:pt x="164646" y="89957"/>
                  </a:lnTo>
                  <a:lnTo>
                    <a:pt x="163898" y="89508"/>
                  </a:lnTo>
                  <a:lnTo>
                    <a:pt x="163000" y="89358"/>
                  </a:lnTo>
                  <a:lnTo>
                    <a:pt x="162700" y="89508"/>
                  </a:lnTo>
                  <a:lnTo>
                    <a:pt x="162251" y="89657"/>
                  </a:lnTo>
                  <a:lnTo>
                    <a:pt x="161653" y="89957"/>
                  </a:lnTo>
                  <a:lnTo>
                    <a:pt x="161353" y="90406"/>
                  </a:lnTo>
                  <a:lnTo>
                    <a:pt x="161054" y="91005"/>
                  </a:lnTo>
                  <a:lnTo>
                    <a:pt x="160904" y="91603"/>
                  </a:lnTo>
                  <a:lnTo>
                    <a:pt x="157013" y="92052"/>
                  </a:lnTo>
                  <a:lnTo>
                    <a:pt x="155965" y="88161"/>
                  </a:lnTo>
                  <a:lnTo>
                    <a:pt x="154468" y="84269"/>
                  </a:lnTo>
                  <a:lnTo>
                    <a:pt x="152822" y="80527"/>
                  </a:lnTo>
                  <a:lnTo>
                    <a:pt x="150876" y="76935"/>
                  </a:lnTo>
                  <a:lnTo>
                    <a:pt x="154169" y="74690"/>
                  </a:lnTo>
                  <a:lnTo>
                    <a:pt x="154917" y="75139"/>
                  </a:lnTo>
                  <a:lnTo>
                    <a:pt x="155665" y="75288"/>
                  </a:lnTo>
                  <a:lnTo>
                    <a:pt x="156564" y="74989"/>
                  </a:lnTo>
                  <a:lnTo>
                    <a:pt x="157312" y="74540"/>
                  </a:lnTo>
                  <a:lnTo>
                    <a:pt x="157611" y="74241"/>
                  </a:lnTo>
                  <a:lnTo>
                    <a:pt x="157761" y="73941"/>
                  </a:lnTo>
                  <a:lnTo>
                    <a:pt x="157911" y="73043"/>
                  </a:lnTo>
                  <a:lnTo>
                    <a:pt x="157761" y="72295"/>
                  </a:lnTo>
                  <a:lnTo>
                    <a:pt x="157611" y="71846"/>
                  </a:lnTo>
                  <a:lnTo>
                    <a:pt x="157312" y="71546"/>
                  </a:lnTo>
                  <a:lnTo>
                    <a:pt x="157013" y="71247"/>
                  </a:lnTo>
                  <a:lnTo>
                    <a:pt x="156564" y="70948"/>
                  </a:lnTo>
                  <a:lnTo>
                    <a:pt x="155815" y="70798"/>
                  </a:lnTo>
                  <a:lnTo>
                    <a:pt x="154917" y="70948"/>
                  </a:lnTo>
                  <a:lnTo>
                    <a:pt x="154468" y="71097"/>
                  </a:lnTo>
                  <a:lnTo>
                    <a:pt x="154169" y="71397"/>
                  </a:lnTo>
                  <a:lnTo>
                    <a:pt x="153720" y="71995"/>
                  </a:lnTo>
                  <a:lnTo>
                    <a:pt x="153570" y="72594"/>
                  </a:lnTo>
                  <a:lnTo>
                    <a:pt x="153570" y="73193"/>
                  </a:lnTo>
                  <a:lnTo>
                    <a:pt x="153720" y="73792"/>
                  </a:lnTo>
                  <a:lnTo>
                    <a:pt x="150277" y="76037"/>
                  </a:lnTo>
                  <a:lnTo>
                    <a:pt x="147882" y="72594"/>
                  </a:lnTo>
                  <a:lnTo>
                    <a:pt x="145188" y="69301"/>
                  </a:lnTo>
                  <a:lnTo>
                    <a:pt x="154767" y="56129"/>
                  </a:lnTo>
                  <a:close/>
                  <a:moveTo>
                    <a:pt x="53735" y="57177"/>
                  </a:moveTo>
                  <a:lnTo>
                    <a:pt x="63464" y="70050"/>
                  </a:lnTo>
                  <a:lnTo>
                    <a:pt x="61518" y="72594"/>
                  </a:lnTo>
                  <a:lnTo>
                    <a:pt x="59722" y="75139"/>
                  </a:lnTo>
                  <a:lnTo>
                    <a:pt x="56429" y="73193"/>
                  </a:lnTo>
                  <a:lnTo>
                    <a:pt x="56578" y="72444"/>
                  </a:lnTo>
                  <a:lnTo>
                    <a:pt x="56279" y="71546"/>
                  </a:lnTo>
                  <a:lnTo>
                    <a:pt x="55830" y="70948"/>
                  </a:lnTo>
                  <a:lnTo>
                    <a:pt x="55082" y="70499"/>
                  </a:lnTo>
                  <a:lnTo>
                    <a:pt x="54633" y="70349"/>
                  </a:lnTo>
                  <a:lnTo>
                    <a:pt x="54184" y="70349"/>
                  </a:lnTo>
                  <a:lnTo>
                    <a:pt x="53435" y="70648"/>
                  </a:lnTo>
                  <a:lnTo>
                    <a:pt x="52687" y="71097"/>
                  </a:lnTo>
                  <a:lnTo>
                    <a:pt x="52537" y="71397"/>
                  </a:lnTo>
                  <a:lnTo>
                    <a:pt x="52238" y="71846"/>
                  </a:lnTo>
                  <a:lnTo>
                    <a:pt x="52238" y="72295"/>
                  </a:lnTo>
                  <a:lnTo>
                    <a:pt x="52238" y="72744"/>
                  </a:lnTo>
                  <a:lnTo>
                    <a:pt x="52387" y="73492"/>
                  </a:lnTo>
                  <a:lnTo>
                    <a:pt x="52836" y="74241"/>
                  </a:lnTo>
                  <a:lnTo>
                    <a:pt x="53285" y="74540"/>
                  </a:lnTo>
                  <a:lnTo>
                    <a:pt x="53585" y="74690"/>
                  </a:lnTo>
                  <a:lnTo>
                    <a:pt x="54333" y="74839"/>
                  </a:lnTo>
                  <a:lnTo>
                    <a:pt x="54932" y="74690"/>
                  </a:lnTo>
                  <a:lnTo>
                    <a:pt x="55531" y="74540"/>
                  </a:lnTo>
                  <a:lnTo>
                    <a:pt x="55980" y="74091"/>
                  </a:lnTo>
                  <a:lnTo>
                    <a:pt x="59123" y="76037"/>
                  </a:lnTo>
                  <a:lnTo>
                    <a:pt x="57027" y="79629"/>
                  </a:lnTo>
                  <a:lnTo>
                    <a:pt x="55231" y="83521"/>
                  </a:lnTo>
                  <a:lnTo>
                    <a:pt x="53585" y="87412"/>
                  </a:lnTo>
                  <a:lnTo>
                    <a:pt x="52387" y="91603"/>
                  </a:lnTo>
                  <a:lnTo>
                    <a:pt x="48645" y="90705"/>
                  </a:lnTo>
                  <a:lnTo>
                    <a:pt x="48496" y="89957"/>
                  </a:lnTo>
                  <a:lnTo>
                    <a:pt x="47897" y="89208"/>
                  </a:lnTo>
                  <a:lnTo>
                    <a:pt x="47298" y="88759"/>
                  </a:lnTo>
                  <a:lnTo>
                    <a:pt x="46400" y="88610"/>
                  </a:lnTo>
                  <a:lnTo>
                    <a:pt x="45951" y="88759"/>
                  </a:lnTo>
                  <a:lnTo>
                    <a:pt x="45652" y="88759"/>
                  </a:lnTo>
                  <a:lnTo>
                    <a:pt x="44904" y="89358"/>
                  </a:lnTo>
                  <a:lnTo>
                    <a:pt x="44454" y="89957"/>
                  </a:lnTo>
                  <a:lnTo>
                    <a:pt x="44305" y="90406"/>
                  </a:lnTo>
                  <a:lnTo>
                    <a:pt x="44155" y="90855"/>
                  </a:lnTo>
                  <a:lnTo>
                    <a:pt x="44305" y="91304"/>
                  </a:lnTo>
                  <a:lnTo>
                    <a:pt x="44454" y="91753"/>
                  </a:lnTo>
                  <a:lnTo>
                    <a:pt x="44904" y="92352"/>
                  </a:lnTo>
                  <a:lnTo>
                    <a:pt x="45502" y="92950"/>
                  </a:lnTo>
                  <a:lnTo>
                    <a:pt x="45951" y="92950"/>
                  </a:lnTo>
                  <a:lnTo>
                    <a:pt x="46400" y="93100"/>
                  </a:lnTo>
                  <a:lnTo>
                    <a:pt x="46999" y="92950"/>
                  </a:lnTo>
                  <a:lnTo>
                    <a:pt x="47598" y="92651"/>
                  </a:lnTo>
                  <a:lnTo>
                    <a:pt x="48047" y="92352"/>
                  </a:lnTo>
                  <a:lnTo>
                    <a:pt x="48496" y="91753"/>
                  </a:lnTo>
                  <a:lnTo>
                    <a:pt x="52238" y="92501"/>
                  </a:lnTo>
                  <a:lnTo>
                    <a:pt x="51789" y="94597"/>
                  </a:lnTo>
                  <a:lnTo>
                    <a:pt x="51340" y="96692"/>
                  </a:lnTo>
                  <a:lnTo>
                    <a:pt x="35025" y="99237"/>
                  </a:lnTo>
                  <a:lnTo>
                    <a:pt x="35623" y="94747"/>
                  </a:lnTo>
                  <a:lnTo>
                    <a:pt x="36372" y="90406"/>
                  </a:lnTo>
                  <a:lnTo>
                    <a:pt x="42808" y="90107"/>
                  </a:lnTo>
                  <a:lnTo>
                    <a:pt x="37120" y="87113"/>
                  </a:lnTo>
                  <a:lnTo>
                    <a:pt x="38467" y="82473"/>
                  </a:lnTo>
                  <a:lnTo>
                    <a:pt x="40263" y="77833"/>
                  </a:lnTo>
                  <a:lnTo>
                    <a:pt x="42359" y="73492"/>
                  </a:lnTo>
                  <a:lnTo>
                    <a:pt x="44604" y="69152"/>
                  </a:lnTo>
                  <a:lnTo>
                    <a:pt x="50891" y="70948"/>
                  </a:lnTo>
                  <a:lnTo>
                    <a:pt x="46400" y="66308"/>
                  </a:lnTo>
                  <a:lnTo>
                    <a:pt x="48047" y="63913"/>
                  </a:lnTo>
                  <a:lnTo>
                    <a:pt x="49843" y="61518"/>
                  </a:lnTo>
                  <a:lnTo>
                    <a:pt x="51789" y="59273"/>
                  </a:lnTo>
                  <a:lnTo>
                    <a:pt x="53735" y="57177"/>
                  </a:lnTo>
                  <a:close/>
                  <a:moveTo>
                    <a:pt x="174076" y="90556"/>
                  </a:moveTo>
                  <a:lnTo>
                    <a:pt x="185302" y="91005"/>
                  </a:lnTo>
                  <a:lnTo>
                    <a:pt x="185901" y="95645"/>
                  </a:lnTo>
                  <a:lnTo>
                    <a:pt x="186200" y="100285"/>
                  </a:lnTo>
                  <a:lnTo>
                    <a:pt x="175273" y="98638"/>
                  </a:lnTo>
                  <a:lnTo>
                    <a:pt x="174824" y="94597"/>
                  </a:lnTo>
                  <a:lnTo>
                    <a:pt x="174076" y="90556"/>
                  </a:lnTo>
                  <a:close/>
                  <a:moveTo>
                    <a:pt x="35324" y="90556"/>
                  </a:moveTo>
                  <a:lnTo>
                    <a:pt x="34576" y="94896"/>
                  </a:lnTo>
                  <a:lnTo>
                    <a:pt x="34127" y="99387"/>
                  </a:lnTo>
                  <a:lnTo>
                    <a:pt x="23050" y="101033"/>
                  </a:lnTo>
                  <a:lnTo>
                    <a:pt x="23500" y="95944"/>
                  </a:lnTo>
                  <a:lnTo>
                    <a:pt x="24098" y="91154"/>
                  </a:lnTo>
                  <a:lnTo>
                    <a:pt x="35324" y="90556"/>
                  </a:lnTo>
                  <a:close/>
                  <a:moveTo>
                    <a:pt x="107319" y="15716"/>
                  </a:moveTo>
                  <a:lnTo>
                    <a:pt x="111660" y="16016"/>
                  </a:lnTo>
                  <a:lnTo>
                    <a:pt x="116001" y="16465"/>
                  </a:lnTo>
                  <a:lnTo>
                    <a:pt x="120192" y="17063"/>
                  </a:lnTo>
                  <a:lnTo>
                    <a:pt x="124383" y="17961"/>
                  </a:lnTo>
                  <a:lnTo>
                    <a:pt x="128424" y="19009"/>
                  </a:lnTo>
                  <a:lnTo>
                    <a:pt x="132465" y="20207"/>
                  </a:lnTo>
                  <a:lnTo>
                    <a:pt x="136507" y="21554"/>
                  </a:lnTo>
                  <a:lnTo>
                    <a:pt x="140249" y="23200"/>
                  </a:lnTo>
                  <a:lnTo>
                    <a:pt x="143991" y="24847"/>
                  </a:lnTo>
                  <a:lnTo>
                    <a:pt x="147733" y="26792"/>
                  </a:lnTo>
                  <a:lnTo>
                    <a:pt x="151325" y="28888"/>
                  </a:lnTo>
                  <a:lnTo>
                    <a:pt x="154767" y="31133"/>
                  </a:lnTo>
                  <a:lnTo>
                    <a:pt x="158060" y="33528"/>
                  </a:lnTo>
                  <a:lnTo>
                    <a:pt x="161204" y="36073"/>
                  </a:lnTo>
                  <a:lnTo>
                    <a:pt x="164347" y="38767"/>
                  </a:lnTo>
                  <a:lnTo>
                    <a:pt x="167340" y="41611"/>
                  </a:lnTo>
                  <a:lnTo>
                    <a:pt x="170184" y="44455"/>
                  </a:lnTo>
                  <a:lnTo>
                    <a:pt x="172878" y="47598"/>
                  </a:lnTo>
                  <a:lnTo>
                    <a:pt x="175423" y="50741"/>
                  </a:lnTo>
                  <a:lnTo>
                    <a:pt x="177818" y="54034"/>
                  </a:lnTo>
                  <a:lnTo>
                    <a:pt x="180063" y="57477"/>
                  </a:lnTo>
                  <a:lnTo>
                    <a:pt x="182308" y="61069"/>
                  </a:lnTo>
                  <a:lnTo>
                    <a:pt x="184254" y="64661"/>
                  </a:lnTo>
                  <a:lnTo>
                    <a:pt x="186050" y="68403"/>
                  </a:lnTo>
                  <a:lnTo>
                    <a:pt x="187547" y="72295"/>
                  </a:lnTo>
                  <a:lnTo>
                    <a:pt x="189044" y="76186"/>
                  </a:lnTo>
                  <a:lnTo>
                    <a:pt x="190241" y="80228"/>
                  </a:lnTo>
                  <a:lnTo>
                    <a:pt x="191289" y="84269"/>
                  </a:lnTo>
                  <a:lnTo>
                    <a:pt x="192187" y="88460"/>
                  </a:lnTo>
                  <a:lnTo>
                    <a:pt x="192935" y="92651"/>
                  </a:lnTo>
                  <a:lnTo>
                    <a:pt x="193384" y="96842"/>
                  </a:lnTo>
                  <a:lnTo>
                    <a:pt x="193684" y="101183"/>
                  </a:lnTo>
                  <a:lnTo>
                    <a:pt x="189792" y="100734"/>
                  </a:lnTo>
                  <a:lnTo>
                    <a:pt x="189343" y="95944"/>
                  </a:lnTo>
                  <a:lnTo>
                    <a:pt x="188744" y="91454"/>
                  </a:lnTo>
                  <a:lnTo>
                    <a:pt x="187846" y="86814"/>
                  </a:lnTo>
                  <a:lnTo>
                    <a:pt x="186799" y="82323"/>
                  </a:lnTo>
                  <a:lnTo>
                    <a:pt x="185451" y="77983"/>
                  </a:lnTo>
                  <a:lnTo>
                    <a:pt x="183955" y="73792"/>
                  </a:lnTo>
                  <a:lnTo>
                    <a:pt x="182159" y="69601"/>
                  </a:lnTo>
                  <a:lnTo>
                    <a:pt x="180213" y="65559"/>
                  </a:lnTo>
                  <a:lnTo>
                    <a:pt x="178117" y="61668"/>
                  </a:lnTo>
                  <a:lnTo>
                    <a:pt x="175722" y="57926"/>
                  </a:lnTo>
                  <a:lnTo>
                    <a:pt x="173178" y="54184"/>
                  </a:lnTo>
                  <a:lnTo>
                    <a:pt x="170334" y="50741"/>
                  </a:lnTo>
                  <a:lnTo>
                    <a:pt x="167490" y="47298"/>
                  </a:lnTo>
                  <a:lnTo>
                    <a:pt x="164347" y="44155"/>
                  </a:lnTo>
                  <a:lnTo>
                    <a:pt x="161204" y="41162"/>
                  </a:lnTo>
                  <a:lnTo>
                    <a:pt x="157761" y="38318"/>
                  </a:lnTo>
                  <a:lnTo>
                    <a:pt x="156414" y="37120"/>
                  </a:lnTo>
                  <a:lnTo>
                    <a:pt x="152373" y="34276"/>
                  </a:lnTo>
                  <a:lnTo>
                    <a:pt x="148182" y="31582"/>
                  </a:lnTo>
                  <a:lnTo>
                    <a:pt x="146535" y="30684"/>
                  </a:lnTo>
                  <a:lnTo>
                    <a:pt x="143691" y="29038"/>
                  </a:lnTo>
                  <a:lnTo>
                    <a:pt x="143392" y="28888"/>
                  </a:lnTo>
                  <a:lnTo>
                    <a:pt x="140099" y="27391"/>
                  </a:lnTo>
                  <a:lnTo>
                    <a:pt x="138902" y="26792"/>
                  </a:lnTo>
                  <a:lnTo>
                    <a:pt x="135309" y="25296"/>
                  </a:lnTo>
                  <a:lnTo>
                    <a:pt x="131567" y="23949"/>
                  </a:lnTo>
                  <a:lnTo>
                    <a:pt x="127825" y="22751"/>
                  </a:lnTo>
                  <a:lnTo>
                    <a:pt x="123934" y="21853"/>
                  </a:lnTo>
                  <a:lnTo>
                    <a:pt x="120042" y="20955"/>
                  </a:lnTo>
                  <a:lnTo>
                    <a:pt x="116001" y="20356"/>
                  </a:lnTo>
                  <a:lnTo>
                    <a:pt x="111959" y="19907"/>
                  </a:lnTo>
                  <a:lnTo>
                    <a:pt x="107918" y="19758"/>
                  </a:lnTo>
                  <a:lnTo>
                    <a:pt x="107319" y="15716"/>
                  </a:lnTo>
                  <a:close/>
                  <a:moveTo>
                    <a:pt x="101183" y="15716"/>
                  </a:moveTo>
                  <a:lnTo>
                    <a:pt x="100584" y="19758"/>
                  </a:lnTo>
                  <a:lnTo>
                    <a:pt x="96543" y="20057"/>
                  </a:lnTo>
                  <a:lnTo>
                    <a:pt x="92501" y="20506"/>
                  </a:lnTo>
                  <a:lnTo>
                    <a:pt x="88460" y="21105"/>
                  </a:lnTo>
                  <a:lnTo>
                    <a:pt x="84568" y="22003"/>
                  </a:lnTo>
                  <a:lnTo>
                    <a:pt x="80826" y="23051"/>
                  </a:lnTo>
                  <a:lnTo>
                    <a:pt x="76935" y="24248"/>
                  </a:lnTo>
                  <a:lnTo>
                    <a:pt x="73342" y="25595"/>
                  </a:lnTo>
                  <a:lnTo>
                    <a:pt x="69600" y="27242"/>
                  </a:lnTo>
                  <a:lnTo>
                    <a:pt x="66158" y="28888"/>
                  </a:lnTo>
                  <a:lnTo>
                    <a:pt x="62715" y="30684"/>
                  </a:lnTo>
                  <a:lnTo>
                    <a:pt x="59422" y="32780"/>
                  </a:lnTo>
                  <a:lnTo>
                    <a:pt x="56129" y="34875"/>
                  </a:lnTo>
                  <a:lnTo>
                    <a:pt x="52986" y="37120"/>
                  </a:lnTo>
                  <a:lnTo>
                    <a:pt x="49993" y="39665"/>
                  </a:lnTo>
                  <a:lnTo>
                    <a:pt x="46999" y="42209"/>
                  </a:lnTo>
                  <a:lnTo>
                    <a:pt x="44305" y="44904"/>
                  </a:lnTo>
                  <a:lnTo>
                    <a:pt x="41611" y="47747"/>
                  </a:lnTo>
                  <a:lnTo>
                    <a:pt x="39066" y="50591"/>
                  </a:lnTo>
                  <a:lnTo>
                    <a:pt x="36671" y="53585"/>
                  </a:lnTo>
                  <a:lnTo>
                    <a:pt x="34426" y="56878"/>
                  </a:lnTo>
                  <a:lnTo>
                    <a:pt x="32331" y="60021"/>
                  </a:lnTo>
                  <a:lnTo>
                    <a:pt x="30235" y="63464"/>
                  </a:lnTo>
                  <a:lnTo>
                    <a:pt x="28439" y="66906"/>
                  </a:lnTo>
                  <a:lnTo>
                    <a:pt x="26792" y="70349"/>
                  </a:lnTo>
                  <a:lnTo>
                    <a:pt x="25296" y="74091"/>
                  </a:lnTo>
                  <a:lnTo>
                    <a:pt x="23949" y="77833"/>
                  </a:lnTo>
                  <a:lnTo>
                    <a:pt x="22751" y="81575"/>
                  </a:lnTo>
                  <a:lnTo>
                    <a:pt x="21853" y="85466"/>
                  </a:lnTo>
                  <a:lnTo>
                    <a:pt x="20955" y="89358"/>
                  </a:lnTo>
                  <a:lnTo>
                    <a:pt x="20356" y="93399"/>
                  </a:lnTo>
                  <a:lnTo>
                    <a:pt x="19907" y="97441"/>
                  </a:lnTo>
                  <a:lnTo>
                    <a:pt x="19608" y="101482"/>
                  </a:lnTo>
                  <a:lnTo>
                    <a:pt x="15716" y="102081"/>
                  </a:lnTo>
                  <a:lnTo>
                    <a:pt x="15866" y="97740"/>
                  </a:lnTo>
                  <a:lnTo>
                    <a:pt x="16315" y="93399"/>
                  </a:lnTo>
                  <a:lnTo>
                    <a:pt x="17063" y="89208"/>
                  </a:lnTo>
                  <a:lnTo>
                    <a:pt x="17812" y="85017"/>
                  </a:lnTo>
                  <a:lnTo>
                    <a:pt x="18859" y="80976"/>
                  </a:lnTo>
                  <a:lnTo>
                    <a:pt x="20057" y="76935"/>
                  </a:lnTo>
                  <a:lnTo>
                    <a:pt x="21554" y="73043"/>
                  </a:lnTo>
                  <a:lnTo>
                    <a:pt x="23050" y="69152"/>
                  </a:lnTo>
                  <a:lnTo>
                    <a:pt x="24847" y="65410"/>
                  </a:lnTo>
                  <a:lnTo>
                    <a:pt x="26792" y="61817"/>
                  </a:lnTo>
                  <a:lnTo>
                    <a:pt x="28888" y="58225"/>
                  </a:lnTo>
                  <a:lnTo>
                    <a:pt x="31133" y="54782"/>
                  </a:lnTo>
                  <a:lnTo>
                    <a:pt x="33378" y="51340"/>
                  </a:lnTo>
                  <a:lnTo>
                    <a:pt x="35923" y="48197"/>
                  </a:lnTo>
                  <a:lnTo>
                    <a:pt x="38617" y="45053"/>
                  </a:lnTo>
                  <a:lnTo>
                    <a:pt x="41461" y="42060"/>
                  </a:lnTo>
                  <a:lnTo>
                    <a:pt x="44454" y="39216"/>
                  </a:lnTo>
                  <a:lnTo>
                    <a:pt x="47448" y="36522"/>
                  </a:lnTo>
                  <a:lnTo>
                    <a:pt x="50741" y="33977"/>
                  </a:lnTo>
                  <a:lnTo>
                    <a:pt x="54034" y="31582"/>
                  </a:lnTo>
                  <a:lnTo>
                    <a:pt x="57476" y="29337"/>
                  </a:lnTo>
                  <a:lnTo>
                    <a:pt x="60919" y="27242"/>
                  </a:lnTo>
                  <a:lnTo>
                    <a:pt x="64661" y="25296"/>
                  </a:lnTo>
                  <a:lnTo>
                    <a:pt x="68403" y="23500"/>
                  </a:lnTo>
                  <a:lnTo>
                    <a:pt x="72145" y="21853"/>
                  </a:lnTo>
                  <a:lnTo>
                    <a:pt x="76186" y="20356"/>
                  </a:lnTo>
                  <a:lnTo>
                    <a:pt x="80078" y="19159"/>
                  </a:lnTo>
                  <a:lnTo>
                    <a:pt x="84119" y="18111"/>
                  </a:lnTo>
                  <a:lnTo>
                    <a:pt x="88310" y="17213"/>
                  </a:lnTo>
                  <a:lnTo>
                    <a:pt x="92501" y="16614"/>
                  </a:lnTo>
                  <a:lnTo>
                    <a:pt x="96842" y="16016"/>
                  </a:lnTo>
                  <a:lnTo>
                    <a:pt x="101183" y="15716"/>
                  </a:lnTo>
                  <a:close/>
                  <a:moveTo>
                    <a:pt x="104176" y="5837"/>
                  </a:moveTo>
                  <a:lnTo>
                    <a:pt x="105224" y="12274"/>
                  </a:lnTo>
                  <a:lnTo>
                    <a:pt x="105673" y="15716"/>
                  </a:lnTo>
                  <a:lnTo>
                    <a:pt x="106272" y="19608"/>
                  </a:lnTo>
                  <a:lnTo>
                    <a:pt x="106870" y="23051"/>
                  </a:lnTo>
                  <a:lnTo>
                    <a:pt x="108517" y="33977"/>
                  </a:lnTo>
                  <a:lnTo>
                    <a:pt x="108666" y="35025"/>
                  </a:lnTo>
                  <a:lnTo>
                    <a:pt x="111061" y="51190"/>
                  </a:lnTo>
                  <a:lnTo>
                    <a:pt x="111361" y="52986"/>
                  </a:lnTo>
                  <a:lnTo>
                    <a:pt x="112408" y="60171"/>
                  </a:lnTo>
                  <a:lnTo>
                    <a:pt x="112708" y="61668"/>
                  </a:lnTo>
                  <a:lnTo>
                    <a:pt x="115552" y="80826"/>
                  </a:lnTo>
                  <a:lnTo>
                    <a:pt x="115701" y="81425"/>
                  </a:lnTo>
                  <a:lnTo>
                    <a:pt x="115701" y="82174"/>
                  </a:lnTo>
                  <a:lnTo>
                    <a:pt x="116300" y="86215"/>
                  </a:lnTo>
                  <a:lnTo>
                    <a:pt x="116450" y="86814"/>
                  </a:lnTo>
                  <a:lnTo>
                    <a:pt x="117048" y="90556"/>
                  </a:lnTo>
                  <a:lnTo>
                    <a:pt x="117048" y="90705"/>
                  </a:lnTo>
                  <a:lnTo>
                    <a:pt x="116749" y="90705"/>
                  </a:lnTo>
                  <a:lnTo>
                    <a:pt x="115252" y="92352"/>
                  </a:lnTo>
                  <a:lnTo>
                    <a:pt x="113606" y="94148"/>
                  </a:lnTo>
                  <a:lnTo>
                    <a:pt x="113456" y="94148"/>
                  </a:lnTo>
                  <a:lnTo>
                    <a:pt x="111810" y="95944"/>
                  </a:lnTo>
                  <a:lnTo>
                    <a:pt x="110163" y="97740"/>
                  </a:lnTo>
                  <a:lnTo>
                    <a:pt x="110163" y="97590"/>
                  </a:lnTo>
                  <a:lnTo>
                    <a:pt x="110014" y="95794"/>
                  </a:lnTo>
                  <a:lnTo>
                    <a:pt x="109714" y="95794"/>
                  </a:lnTo>
                  <a:lnTo>
                    <a:pt x="109565" y="97141"/>
                  </a:lnTo>
                  <a:lnTo>
                    <a:pt x="109565" y="97291"/>
                  </a:lnTo>
                  <a:lnTo>
                    <a:pt x="109415" y="98489"/>
                  </a:lnTo>
                  <a:lnTo>
                    <a:pt x="108517" y="99536"/>
                  </a:lnTo>
                  <a:lnTo>
                    <a:pt x="108367" y="99686"/>
                  </a:lnTo>
                  <a:lnTo>
                    <a:pt x="106870" y="101332"/>
                  </a:lnTo>
                  <a:lnTo>
                    <a:pt x="106721" y="101482"/>
                  </a:lnTo>
                  <a:lnTo>
                    <a:pt x="105224" y="102979"/>
                  </a:lnTo>
                  <a:lnTo>
                    <a:pt x="104775" y="103428"/>
                  </a:lnTo>
                  <a:lnTo>
                    <a:pt x="104625" y="103578"/>
                  </a:lnTo>
                  <a:lnTo>
                    <a:pt x="104026" y="102979"/>
                  </a:lnTo>
                  <a:lnTo>
                    <a:pt x="103577" y="102530"/>
                  </a:lnTo>
                  <a:lnTo>
                    <a:pt x="102380" y="101482"/>
                  </a:lnTo>
                  <a:lnTo>
                    <a:pt x="102380" y="101332"/>
                  </a:lnTo>
                  <a:lnTo>
                    <a:pt x="101033" y="100135"/>
                  </a:lnTo>
                  <a:lnTo>
                    <a:pt x="103428" y="100135"/>
                  </a:lnTo>
                  <a:lnTo>
                    <a:pt x="103877" y="99985"/>
                  </a:lnTo>
                  <a:lnTo>
                    <a:pt x="105523" y="99985"/>
                  </a:lnTo>
                  <a:lnTo>
                    <a:pt x="106721" y="99836"/>
                  </a:lnTo>
                  <a:lnTo>
                    <a:pt x="106870" y="99686"/>
                  </a:lnTo>
                  <a:lnTo>
                    <a:pt x="106870" y="99536"/>
                  </a:lnTo>
                  <a:lnTo>
                    <a:pt x="106721" y="99387"/>
                  </a:lnTo>
                  <a:lnTo>
                    <a:pt x="105224" y="99237"/>
                  </a:lnTo>
                  <a:lnTo>
                    <a:pt x="100135" y="99237"/>
                  </a:lnTo>
                  <a:lnTo>
                    <a:pt x="98788" y="98039"/>
                  </a:lnTo>
                  <a:lnTo>
                    <a:pt x="98788" y="97890"/>
                  </a:lnTo>
                  <a:lnTo>
                    <a:pt x="97441" y="96692"/>
                  </a:lnTo>
                  <a:lnTo>
                    <a:pt x="99835" y="96842"/>
                  </a:lnTo>
                  <a:lnTo>
                    <a:pt x="105074" y="96842"/>
                  </a:lnTo>
                  <a:lnTo>
                    <a:pt x="105523" y="96692"/>
                  </a:lnTo>
                  <a:lnTo>
                    <a:pt x="105673" y="96692"/>
                  </a:lnTo>
                  <a:lnTo>
                    <a:pt x="107619" y="96543"/>
                  </a:lnTo>
                  <a:lnTo>
                    <a:pt x="107619" y="96393"/>
                  </a:lnTo>
                  <a:lnTo>
                    <a:pt x="107619" y="96243"/>
                  </a:lnTo>
                  <a:lnTo>
                    <a:pt x="105074" y="95944"/>
                  </a:lnTo>
                  <a:lnTo>
                    <a:pt x="100284" y="95944"/>
                  </a:lnTo>
                  <a:lnTo>
                    <a:pt x="97141" y="96243"/>
                  </a:lnTo>
                  <a:lnTo>
                    <a:pt x="96992" y="96243"/>
                  </a:lnTo>
                  <a:lnTo>
                    <a:pt x="92352" y="91753"/>
                  </a:lnTo>
                  <a:lnTo>
                    <a:pt x="92651" y="90107"/>
                  </a:lnTo>
                  <a:lnTo>
                    <a:pt x="95195" y="90406"/>
                  </a:lnTo>
                  <a:lnTo>
                    <a:pt x="97890" y="90406"/>
                  </a:lnTo>
                  <a:lnTo>
                    <a:pt x="103128" y="90256"/>
                  </a:lnTo>
                  <a:lnTo>
                    <a:pt x="104925" y="90256"/>
                  </a:lnTo>
                  <a:lnTo>
                    <a:pt x="105224" y="90107"/>
                  </a:lnTo>
                  <a:lnTo>
                    <a:pt x="105972" y="90107"/>
                  </a:lnTo>
                  <a:lnTo>
                    <a:pt x="105972" y="89957"/>
                  </a:lnTo>
                  <a:lnTo>
                    <a:pt x="105972" y="89807"/>
                  </a:lnTo>
                  <a:lnTo>
                    <a:pt x="105823" y="89657"/>
                  </a:lnTo>
                  <a:lnTo>
                    <a:pt x="102679" y="89657"/>
                  </a:lnTo>
                  <a:lnTo>
                    <a:pt x="97590" y="89508"/>
                  </a:lnTo>
                  <a:lnTo>
                    <a:pt x="95195" y="89508"/>
                  </a:lnTo>
                  <a:lnTo>
                    <a:pt x="92651" y="89807"/>
                  </a:lnTo>
                  <a:lnTo>
                    <a:pt x="93549" y="82922"/>
                  </a:lnTo>
                  <a:lnTo>
                    <a:pt x="93699" y="82174"/>
                  </a:lnTo>
                  <a:lnTo>
                    <a:pt x="93848" y="81425"/>
                  </a:lnTo>
                  <a:lnTo>
                    <a:pt x="96543" y="61817"/>
                  </a:lnTo>
                  <a:lnTo>
                    <a:pt x="96692" y="60171"/>
                  </a:lnTo>
                  <a:lnTo>
                    <a:pt x="97740" y="53136"/>
                  </a:lnTo>
                  <a:lnTo>
                    <a:pt x="97890" y="51340"/>
                  </a:lnTo>
                  <a:lnTo>
                    <a:pt x="100135" y="35025"/>
                  </a:lnTo>
                  <a:lnTo>
                    <a:pt x="100284" y="34127"/>
                  </a:lnTo>
                  <a:lnTo>
                    <a:pt x="101781" y="23051"/>
                  </a:lnTo>
                  <a:lnTo>
                    <a:pt x="102230" y="19608"/>
                  </a:lnTo>
                  <a:lnTo>
                    <a:pt x="102829" y="15716"/>
                  </a:lnTo>
                  <a:lnTo>
                    <a:pt x="103278" y="12274"/>
                  </a:lnTo>
                  <a:lnTo>
                    <a:pt x="104176" y="5837"/>
                  </a:lnTo>
                  <a:close/>
                  <a:moveTo>
                    <a:pt x="53285" y="113456"/>
                  </a:moveTo>
                  <a:lnTo>
                    <a:pt x="60021" y="114354"/>
                  </a:lnTo>
                  <a:lnTo>
                    <a:pt x="53884" y="116151"/>
                  </a:lnTo>
                  <a:lnTo>
                    <a:pt x="53285" y="113456"/>
                  </a:lnTo>
                  <a:close/>
                  <a:moveTo>
                    <a:pt x="90705" y="92352"/>
                  </a:moveTo>
                  <a:lnTo>
                    <a:pt x="90555" y="92651"/>
                  </a:lnTo>
                  <a:lnTo>
                    <a:pt x="92052" y="93998"/>
                  </a:lnTo>
                  <a:lnTo>
                    <a:pt x="92202" y="94148"/>
                  </a:lnTo>
                  <a:lnTo>
                    <a:pt x="93998" y="95794"/>
                  </a:lnTo>
                  <a:lnTo>
                    <a:pt x="95794" y="97441"/>
                  </a:lnTo>
                  <a:lnTo>
                    <a:pt x="95794" y="97590"/>
                  </a:lnTo>
                  <a:lnTo>
                    <a:pt x="97590" y="99087"/>
                  </a:lnTo>
                  <a:lnTo>
                    <a:pt x="97590" y="99237"/>
                  </a:lnTo>
                  <a:lnTo>
                    <a:pt x="97740" y="99387"/>
                  </a:lnTo>
                  <a:lnTo>
                    <a:pt x="97291" y="99387"/>
                  </a:lnTo>
                  <a:lnTo>
                    <a:pt x="95794" y="99536"/>
                  </a:lnTo>
                  <a:lnTo>
                    <a:pt x="95644" y="99686"/>
                  </a:lnTo>
                  <a:lnTo>
                    <a:pt x="95794" y="99686"/>
                  </a:lnTo>
                  <a:lnTo>
                    <a:pt x="96842" y="99836"/>
                  </a:lnTo>
                  <a:lnTo>
                    <a:pt x="96992" y="99836"/>
                  </a:lnTo>
                  <a:lnTo>
                    <a:pt x="98488" y="99985"/>
                  </a:lnTo>
                  <a:lnTo>
                    <a:pt x="99237" y="100734"/>
                  </a:lnTo>
                  <a:lnTo>
                    <a:pt x="99386" y="100883"/>
                  </a:lnTo>
                  <a:lnTo>
                    <a:pt x="101183" y="102530"/>
                  </a:lnTo>
                  <a:lnTo>
                    <a:pt x="101183" y="102680"/>
                  </a:lnTo>
                  <a:lnTo>
                    <a:pt x="102829" y="104027"/>
                  </a:lnTo>
                  <a:lnTo>
                    <a:pt x="103428" y="104625"/>
                  </a:lnTo>
                  <a:lnTo>
                    <a:pt x="103577" y="104775"/>
                  </a:lnTo>
                  <a:lnTo>
                    <a:pt x="103428" y="104775"/>
                  </a:lnTo>
                  <a:lnTo>
                    <a:pt x="102979" y="105374"/>
                  </a:lnTo>
                  <a:lnTo>
                    <a:pt x="102829" y="105523"/>
                  </a:lnTo>
                  <a:lnTo>
                    <a:pt x="102230" y="106122"/>
                  </a:lnTo>
                  <a:lnTo>
                    <a:pt x="101183" y="107320"/>
                  </a:lnTo>
                  <a:lnTo>
                    <a:pt x="101033" y="107320"/>
                  </a:lnTo>
                  <a:lnTo>
                    <a:pt x="99985" y="108517"/>
                  </a:lnTo>
                  <a:lnTo>
                    <a:pt x="99985" y="106122"/>
                  </a:lnTo>
                  <a:lnTo>
                    <a:pt x="99985" y="105523"/>
                  </a:lnTo>
                  <a:lnTo>
                    <a:pt x="99985" y="105374"/>
                  </a:lnTo>
                  <a:lnTo>
                    <a:pt x="99985" y="104925"/>
                  </a:lnTo>
                  <a:lnTo>
                    <a:pt x="99985" y="104775"/>
                  </a:lnTo>
                  <a:lnTo>
                    <a:pt x="99985" y="104176"/>
                  </a:lnTo>
                  <a:lnTo>
                    <a:pt x="99835" y="104027"/>
                  </a:lnTo>
                  <a:lnTo>
                    <a:pt x="99835" y="103727"/>
                  </a:lnTo>
                  <a:lnTo>
                    <a:pt x="99686" y="102680"/>
                  </a:lnTo>
                  <a:lnTo>
                    <a:pt x="99686" y="102530"/>
                  </a:lnTo>
                  <a:lnTo>
                    <a:pt x="99386" y="102530"/>
                  </a:lnTo>
                  <a:lnTo>
                    <a:pt x="99386" y="102680"/>
                  </a:lnTo>
                  <a:lnTo>
                    <a:pt x="99237" y="104176"/>
                  </a:lnTo>
                  <a:lnTo>
                    <a:pt x="99237" y="104476"/>
                  </a:lnTo>
                  <a:lnTo>
                    <a:pt x="99237" y="104625"/>
                  </a:lnTo>
                  <a:lnTo>
                    <a:pt x="99237" y="104775"/>
                  </a:lnTo>
                  <a:lnTo>
                    <a:pt x="99237" y="104925"/>
                  </a:lnTo>
                  <a:lnTo>
                    <a:pt x="99087" y="105374"/>
                  </a:lnTo>
                  <a:lnTo>
                    <a:pt x="99087" y="105523"/>
                  </a:lnTo>
                  <a:lnTo>
                    <a:pt x="99087" y="106122"/>
                  </a:lnTo>
                  <a:lnTo>
                    <a:pt x="99087" y="108667"/>
                  </a:lnTo>
                  <a:lnTo>
                    <a:pt x="99087" y="108816"/>
                  </a:lnTo>
                  <a:lnTo>
                    <a:pt x="99087" y="109415"/>
                  </a:lnTo>
                  <a:lnTo>
                    <a:pt x="96543" y="111960"/>
                  </a:lnTo>
                  <a:lnTo>
                    <a:pt x="96842" y="109116"/>
                  </a:lnTo>
                  <a:lnTo>
                    <a:pt x="96842" y="106272"/>
                  </a:lnTo>
                  <a:lnTo>
                    <a:pt x="96842" y="105523"/>
                  </a:lnTo>
                  <a:lnTo>
                    <a:pt x="96842" y="104925"/>
                  </a:lnTo>
                  <a:lnTo>
                    <a:pt x="96692" y="104326"/>
                  </a:lnTo>
                  <a:lnTo>
                    <a:pt x="96692" y="103727"/>
                  </a:lnTo>
                  <a:lnTo>
                    <a:pt x="96692" y="103428"/>
                  </a:lnTo>
                  <a:lnTo>
                    <a:pt x="96393" y="101931"/>
                  </a:lnTo>
                  <a:lnTo>
                    <a:pt x="96393" y="101781"/>
                  </a:lnTo>
                  <a:lnTo>
                    <a:pt x="96243" y="101931"/>
                  </a:lnTo>
                  <a:lnTo>
                    <a:pt x="95944" y="104176"/>
                  </a:lnTo>
                  <a:lnTo>
                    <a:pt x="95944" y="104326"/>
                  </a:lnTo>
                  <a:lnTo>
                    <a:pt x="95944" y="104925"/>
                  </a:lnTo>
                  <a:lnTo>
                    <a:pt x="95944" y="105523"/>
                  </a:lnTo>
                  <a:lnTo>
                    <a:pt x="95944" y="105673"/>
                  </a:lnTo>
                  <a:lnTo>
                    <a:pt x="95944" y="106272"/>
                  </a:lnTo>
                  <a:lnTo>
                    <a:pt x="95944" y="109415"/>
                  </a:lnTo>
                  <a:lnTo>
                    <a:pt x="96094" y="112558"/>
                  </a:lnTo>
                  <a:lnTo>
                    <a:pt x="91753" y="117049"/>
                  </a:lnTo>
                  <a:lnTo>
                    <a:pt x="90106" y="116899"/>
                  </a:lnTo>
                  <a:lnTo>
                    <a:pt x="90106" y="116749"/>
                  </a:lnTo>
                  <a:lnTo>
                    <a:pt x="90256" y="114354"/>
                  </a:lnTo>
                  <a:lnTo>
                    <a:pt x="90406" y="111810"/>
                  </a:lnTo>
                  <a:lnTo>
                    <a:pt x="90256" y="106721"/>
                  </a:lnTo>
                  <a:lnTo>
                    <a:pt x="90106" y="105823"/>
                  </a:lnTo>
                  <a:lnTo>
                    <a:pt x="90106" y="105224"/>
                  </a:lnTo>
                  <a:lnTo>
                    <a:pt x="90106" y="105074"/>
                  </a:lnTo>
                  <a:lnTo>
                    <a:pt x="90106" y="104176"/>
                  </a:lnTo>
                  <a:lnTo>
                    <a:pt x="90106" y="103727"/>
                  </a:lnTo>
                  <a:lnTo>
                    <a:pt x="90106" y="103578"/>
                  </a:lnTo>
                  <a:lnTo>
                    <a:pt x="89957" y="103428"/>
                  </a:lnTo>
                  <a:lnTo>
                    <a:pt x="89807" y="103578"/>
                  </a:lnTo>
                  <a:lnTo>
                    <a:pt x="89657" y="103578"/>
                  </a:lnTo>
                  <a:lnTo>
                    <a:pt x="89657" y="103727"/>
                  </a:lnTo>
                  <a:lnTo>
                    <a:pt x="89657" y="104625"/>
                  </a:lnTo>
                  <a:lnTo>
                    <a:pt x="89657" y="105523"/>
                  </a:lnTo>
                  <a:lnTo>
                    <a:pt x="89508" y="106571"/>
                  </a:lnTo>
                  <a:lnTo>
                    <a:pt x="89508" y="107769"/>
                  </a:lnTo>
                  <a:lnTo>
                    <a:pt x="89358" y="112259"/>
                  </a:lnTo>
                  <a:lnTo>
                    <a:pt x="89508" y="114504"/>
                  </a:lnTo>
                  <a:lnTo>
                    <a:pt x="89657" y="116749"/>
                  </a:lnTo>
                  <a:lnTo>
                    <a:pt x="89657" y="116749"/>
                  </a:lnTo>
                  <a:lnTo>
                    <a:pt x="83521" y="116001"/>
                  </a:lnTo>
                  <a:lnTo>
                    <a:pt x="82772" y="115851"/>
                  </a:lnTo>
                  <a:lnTo>
                    <a:pt x="82024" y="115702"/>
                  </a:lnTo>
                  <a:lnTo>
                    <a:pt x="61667" y="113007"/>
                  </a:lnTo>
                  <a:lnTo>
                    <a:pt x="60171" y="112708"/>
                  </a:lnTo>
                  <a:lnTo>
                    <a:pt x="52986" y="111810"/>
                  </a:lnTo>
                  <a:lnTo>
                    <a:pt x="51190" y="111511"/>
                  </a:lnTo>
                  <a:lnTo>
                    <a:pt x="35025" y="109265"/>
                  </a:lnTo>
                  <a:lnTo>
                    <a:pt x="33977" y="109116"/>
                  </a:lnTo>
                  <a:lnTo>
                    <a:pt x="23050" y="107619"/>
                  </a:lnTo>
                  <a:lnTo>
                    <a:pt x="19608" y="107170"/>
                  </a:lnTo>
                  <a:lnTo>
                    <a:pt x="15716" y="106571"/>
                  </a:lnTo>
                  <a:lnTo>
                    <a:pt x="12274" y="106122"/>
                  </a:lnTo>
                  <a:lnTo>
                    <a:pt x="5688" y="105224"/>
                  </a:lnTo>
                  <a:lnTo>
                    <a:pt x="12274" y="104326"/>
                  </a:lnTo>
                  <a:lnTo>
                    <a:pt x="15716" y="103727"/>
                  </a:lnTo>
                  <a:lnTo>
                    <a:pt x="19608" y="103129"/>
                  </a:lnTo>
                  <a:lnTo>
                    <a:pt x="23050" y="102680"/>
                  </a:lnTo>
                  <a:lnTo>
                    <a:pt x="33977" y="101033"/>
                  </a:lnTo>
                  <a:lnTo>
                    <a:pt x="35025" y="100883"/>
                  </a:lnTo>
                  <a:lnTo>
                    <a:pt x="51190" y="98339"/>
                  </a:lnTo>
                  <a:lnTo>
                    <a:pt x="52986" y="98039"/>
                  </a:lnTo>
                  <a:lnTo>
                    <a:pt x="60171" y="96992"/>
                  </a:lnTo>
                  <a:lnTo>
                    <a:pt x="61667" y="96842"/>
                  </a:lnTo>
                  <a:lnTo>
                    <a:pt x="81425" y="93848"/>
                  </a:lnTo>
                  <a:lnTo>
                    <a:pt x="82173" y="93699"/>
                  </a:lnTo>
                  <a:lnTo>
                    <a:pt x="82922" y="93549"/>
                  </a:lnTo>
                  <a:lnTo>
                    <a:pt x="85915" y="93100"/>
                  </a:lnTo>
                  <a:lnTo>
                    <a:pt x="86514" y="93100"/>
                  </a:lnTo>
                  <a:lnTo>
                    <a:pt x="90106" y="92501"/>
                  </a:lnTo>
                  <a:lnTo>
                    <a:pt x="90555" y="92352"/>
                  </a:lnTo>
                  <a:close/>
                  <a:moveTo>
                    <a:pt x="117647" y="92501"/>
                  </a:moveTo>
                  <a:lnTo>
                    <a:pt x="119294" y="92651"/>
                  </a:lnTo>
                  <a:lnTo>
                    <a:pt x="119144" y="95046"/>
                  </a:lnTo>
                  <a:lnTo>
                    <a:pt x="118994" y="97590"/>
                  </a:lnTo>
                  <a:lnTo>
                    <a:pt x="119144" y="102530"/>
                  </a:lnTo>
                  <a:lnTo>
                    <a:pt x="119144" y="103428"/>
                  </a:lnTo>
                  <a:lnTo>
                    <a:pt x="119294" y="104176"/>
                  </a:lnTo>
                  <a:lnTo>
                    <a:pt x="119294" y="104476"/>
                  </a:lnTo>
                  <a:lnTo>
                    <a:pt x="119294" y="105224"/>
                  </a:lnTo>
                  <a:lnTo>
                    <a:pt x="119294" y="105823"/>
                  </a:lnTo>
                  <a:lnTo>
                    <a:pt x="119294" y="105972"/>
                  </a:lnTo>
                  <a:lnTo>
                    <a:pt x="119593" y="105972"/>
                  </a:lnTo>
                  <a:lnTo>
                    <a:pt x="119743" y="105823"/>
                  </a:lnTo>
                  <a:lnTo>
                    <a:pt x="119743" y="104775"/>
                  </a:lnTo>
                  <a:lnTo>
                    <a:pt x="119743" y="103727"/>
                  </a:lnTo>
                  <a:lnTo>
                    <a:pt x="119892" y="102680"/>
                  </a:lnTo>
                  <a:lnTo>
                    <a:pt x="119892" y="101482"/>
                  </a:lnTo>
                  <a:lnTo>
                    <a:pt x="120042" y="97141"/>
                  </a:lnTo>
                  <a:lnTo>
                    <a:pt x="119892" y="94896"/>
                  </a:lnTo>
                  <a:lnTo>
                    <a:pt x="119743" y="92651"/>
                  </a:lnTo>
                  <a:lnTo>
                    <a:pt x="119743" y="92651"/>
                  </a:lnTo>
                  <a:lnTo>
                    <a:pt x="125730" y="93549"/>
                  </a:lnTo>
                  <a:lnTo>
                    <a:pt x="126478" y="93699"/>
                  </a:lnTo>
                  <a:lnTo>
                    <a:pt x="127077" y="93699"/>
                  </a:lnTo>
                  <a:lnTo>
                    <a:pt x="147733" y="96543"/>
                  </a:lnTo>
                  <a:lnTo>
                    <a:pt x="149229" y="96842"/>
                  </a:lnTo>
                  <a:lnTo>
                    <a:pt x="156414" y="97740"/>
                  </a:lnTo>
                  <a:lnTo>
                    <a:pt x="158210" y="98039"/>
                  </a:lnTo>
                  <a:lnTo>
                    <a:pt x="174375" y="100285"/>
                  </a:lnTo>
                  <a:lnTo>
                    <a:pt x="175423" y="100434"/>
                  </a:lnTo>
                  <a:lnTo>
                    <a:pt x="186350" y="101931"/>
                  </a:lnTo>
                  <a:lnTo>
                    <a:pt x="189792" y="102380"/>
                  </a:lnTo>
                  <a:lnTo>
                    <a:pt x="193684" y="102829"/>
                  </a:lnTo>
                  <a:lnTo>
                    <a:pt x="197126" y="103278"/>
                  </a:lnTo>
                  <a:lnTo>
                    <a:pt x="203712" y="104326"/>
                  </a:lnTo>
                  <a:lnTo>
                    <a:pt x="197126" y="105224"/>
                  </a:lnTo>
                  <a:lnTo>
                    <a:pt x="193684" y="105823"/>
                  </a:lnTo>
                  <a:lnTo>
                    <a:pt x="189792" y="106421"/>
                  </a:lnTo>
                  <a:lnTo>
                    <a:pt x="186350" y="106871"/>
                  </a:lnTo>
                  <a:lnTo>
                    <a:pt x="175423" y="108517"/>
                  </a:lnTo>
                  <a:lnTo>
                    <a:pt x="174375" y="108667"/>
                  </a:lnTo>
                  <a:lnTo>
                    <a:pt x="158210" y="111062"/>
                  </a:lnTo>
                  <a:lnTo>
                    <a:pt x="156414" y="111361"/>
                  </a:lnTo>
                  <a:lnTo>
                    <a:pt x="149229" y="112409"/>
                  </a:lnTo>
                  <a:lnTo>
                    <a:pt x="147733" y="112708"/>
                  </a:lnTo>
                  <a:lnTo>
                    <a:pt x="127975" y="115702"/>
                  </a:lnTo>
                  <a:lnTo>
                    <a:pt x="127376" y="115851"/>
                  </a:lnTo>
                  <a:lnTo>
                    <a:pt x="126628" y="115851"/>
                  </a:lnTo>
                  <a:lnTo>
                    <a:pt x="123634" y="116300"/>
                  </a:lnTo>
                  <a:lnTo>
                    <a:pt x="123036" y="116450"/>
                  </a:lnTo>
                  <a:lnTo>
                    <a:pt x="119443" y="117049"/>
                  </a:lnTo>
                  <a:lnTo>
                    <a:pt x="118695" y="117049"/>
                  </a:lnTo>
                  <a:lnTo>
                    <a:pt x="118695" y="116899"/>
                  </a:lnTo>
                  <a:lnTo>
                    <a:pt x="117348" y="115552"/>
                  </a:lnTo>
                  <a:lnTo>
                    <a:pt x="117198" y="115402"/>
                  </a:lnTo>
                  <a:lnTo>
                    <a:pt x="115552" y="113756"/>
                  </a:lnTo>
                  <a:lnTo>
                    <a:pt x="115402" y="113756"/>
                  </a:lnTo>
                  <a:lnTo>
                    <a:pt x="113756" y="112109"/>
                  </a:lnTo>
                  <a:lnTo>
                    <a:pt x="113606" y="111960"/>
                  </a:lnTo>
                  <a:lnTo>
                    <a:pt x="111959" y="110463"/>
                  </a:lnTo>
                  <a:lnTo>
                    <a:pt x="111810" y="110313"/>
                  </a:lnTo>
                  <a:lnTo>
                    <a:pt x="111660" y="110163"/>
                  </a:lnTo>
                  <a:lnTo>
                    <a:pt x="112259" y="110163"/>
                  </a:lnTo>
                  <a:lnTo>
                    <a:pt x="113606" y="110014"/>
                  </a:lnTo>
                  <a:lnTo>
                    <a:pt x="113756" y="109864"/>
                  </a:lnTo>
                  <a:lnTo>
                    <a:pt x="113606" y="109714"/>
                  </a:lnTo>
                  <a:lnTo>
                    <a:pt x="112558" y="109714"/>
                  </a:lnTo>
                  <a:lnTo>
                    <a:pt x="110912" y="109565"/>
                  </a:lnTo>
                  <a:lnTo>
                    <a:pt x="110912" y="109415"/>
                  </a:lnTo>
                  <a:lnTo>
                    <a:pt x="110762" y="109265"/>
                  </a:lnTo>
                  <a:lnTo>
                    <a:pt x="110163" y="108816"/>
                  </a:lnTo>
                  <a:lnTo>
                    <a:pt x="110014" y="108667"/>
                  </a:lnTo>
                  <a:lnTo>
                    <a:pt x="108367" y="107020"/>
                  </a:lnTo>
                  <a:lnTo>
                    <a:pt x="108217" y="106871"/>
                  </a:lnTo>
                  <a:lnTo>
                    <a:pt x="106571" y="105374"/>
                  </a:lnTo>
                  <a:lnTo>
                    <a:pt x="106122" y="104925"/>
                  </a:lnTo>
                  <a:lnTo>
                    <a:pt x="105972" y="104775"/>
                  </a:lnTo>
                  <a:lnTo>
                    <a:pt x="105823" y="104775"/>
                  </a:lnTo>
                  <a:lnTo>
                    <a:pt x="106272" y="104326"/>
                  </a:lnTo>
                  <a:lnTo>
                    <a:pt x="106272" y="104176"/>
                  </a:lnTo>
                  <a:lnTo>
                    <a:pt x="106870" y="103727"/>
                  </a:lnTo>
                  <a:lnTo>
                    <a:pt x="107918" y="102530"/>
                  </a:lnTo>
                  <a:lnTo>
                    <a:pt x="109415" y="101033"/>
                  </a:lnTo>
                  <a:lnTo>
                    <a:pt x="109415" y="103578"/>
                  </a:lnTo>
                  <a:lnTo>
                    <a:pt x="109415" y="104176"/>
                  </a:lnTo>
                  <a:lnTo>
                    <a:pt x="109415" y="104775"/>
                  </a:lnTo>
                  <a:lnTo>
                    <a:pt x="109415" y="104925"/>
                  </a:lnTo>
                  <a:lnTo>
                    <a:pt x="109415" y="105374"/>
                  </a:lnTo>
                  <a:lnTo>
                    <a:pt x="109565" y="105673"/>
                  </a:lnTo>
                  <a:lnTo>
                    <a:pt x="109565" y="105823"/>
                  </a:lnTo>
                  <a:lnTo>
                    <a:pt x="109714" y="106871"/>
                  </a:lnTo>
                  <a:lnTo>
                    <a:pt x="109864" y="107020"/>
                  </a:lnTo>
                  <a:lnTo>
                    <a:pt x="109864" y="106871"/>
                  </a:lnTo>
                  <a:lnTo>
                    <a:pt x="110014" y="106871"/>
                  </a:lnTo>
                  <a:lnTo>
                    <a:pt x="110163" y="105374"/>
                  </a:lnTo>
                  <a:lnTo>
                    <a:pt x="110163" y="105224"/>
                  </a:lnTo>
                  <a:lnTo>
                    <a:pt x="110163" y="104925"/>
                  </a:lnTo>
                  <a:lnTo>
                    <a:pt x="110163" y="104775"/>
                  </a:lnTo>
                  <a:lnTo>
                    <a:pt x="110163" y="104176"/>
                  </a:lnTo>
                  <a:lnTo>
                    <a:pt x="110313" y="104027"/>
                  </a:lnTo>
                  <a:lnTo>
                    <a:pt x="110313" y="103578"/>
                  </a:lnTo>
                  <a:lnTo>
                    <a:pt x="110313" y="100135"/>
                  </a:lnTo>
                  <a:lnTo>
                    <a:pt x="112857" y="97441"/>
                  </a:lnTo>
                  <a:lnTo>
                    <a:pt x="112558" y="100434"/>
                  </a:lnTo>
                  <a:lnTo>
                    <a:pt x="112558" y="103578"/>
                  </a:lnTo>
                  <a:lnTo>
                    <a:pt x="112558" y="104027"/>
                  </a:lnTo>
                  <a:lnTo>
                    <a:pt x="112558" y="104176"/>
                  </a:lnTo>
                  <a:lnTo>
                    <a:pt x="112558" y="104625"/>
                  </a:lnTo>
                  <a:lnTo>
                    <a:pt x="112558" y="104775"/>
                  </a:lnTo>
                  <a:lnTo>
                    <a:pt x="112708" y="105224"/>
                  </a:lnTo>
                  <a:lnTo>
                    <a:pt x="112708" y="105972"/>
                  </a:lnTo>
                  <a:lnTo>
                    <a:pt x="112708" y="106122"/>
                  </a:lnTo>
                  <a:lnTo>
                    <a:pt x="112857" y="107619"/>
                  </a:lnTo>
                  <a:lnTo>
                    <a:pt x="113007" y="107769"/>
                  </a:lnTo>
                  <a:lnTo>
                    <a:pt x="113157" y="107619"/>
                  </a:lnTo>
                  <a:lnTo>
                    <a:pt x="113456" y="105374"/>
                  </a:lnTo>
                  <a:lnTo>
                    <a:pt x="113456" y="105224"/>
                  </a:lnTo>
                  <a:lnTo>
                    <a:pt x="113456" y="104775"/>
                  </a:lnTo>
                  <a:lnTo>
                    <a:pt x="113456" y="104625"/>
                  </a:lnTo>
                  <a:lnTo>
                    <a:pt x="113456" y="104176"/>
                  </a:lnTo>
                  <a:lnTo>
                    <a:pt x="113456" y="104027"/>
                  </a:lnTo>
                  <a:lnTo>
                    <a:pt x="113456" y="103578"/>
                  </a:lnTo>
                  <a:lnTo>
                    <a:pt x="113456" y="100285"/>
                  </a:lnTo>
                  <a:lnTo>
                    <a:pt x="113307" y="96992"/>
                  </a:lnTo>
                  <a:lnTo>
                    <a:pt x="117647" y="92501"/>
                  </a:lnTo>
                  <a:close/>
                  <a:moveTo>
                    <a:pt x="156115" y="113007"/>
                  </a:moveTo>
                  <a:lnTo>
                    <a:pt x="155815" y="115253"/>
                  </a:lnTo>
                  <a:lnTo>
                    <a:pt x="155216" y="117348"/>
                  </a:lnTo>
                  <a:lnTo>
                    <a:pt x="148481" y="116001"/>
                  </a:lnTo>
                  <a:lnTo>
                    <a:pt x="148930" y="114205"/>
                  </a:lnTo>
                  <a:lnTo>
                    <a:pt x="156115" y="113007"/>
                  </a:lnTo>
                  <a:close/>
                  <a:moveTo>
                    <a:pt x="23200" y="109265"/>
                  </a:moveTo>
                  <a:lnTo>
                    <a:pt x="34127" y="110762"/>
                  </a:lnTo>
                  <a:lnTo>
                    <a:pt x="34725" y="115552"/>
                  </a:lnTo>
                  <a:lnTo>
                    <a:pt x="35623" y="120342"/>
                  </a:lnTo>
                  <a:lnTo>
                    <a:pt x="24547" y="120342"/>
                  </a:lnTo>
                  <a:lnTo>
                    <a:pt x="24098" y="117647"/>
                  </a:lnTo>
                  <a:lnTo>
                    <a:pt x="23649" y="114803"/>
                  </a:lnTo>
                  <a:lnTo>
                    <a:pt x="23350" y="112109"/>
                  </a:lnTo>
                  <a:lnTo>
                    <a:pt x="23200" y="109265"/>
                  </a:lnTo>
                  <a:close/>
                  <a:moveTo>
                    <a:pt x="186350" y="108517"/>
                  </a:moveTo>
                  <a:lnTo>
                    <a:pt x="186050" y="111511"/>
                  </a:lnTo>
                  <a:lnTo>
                    <a:pt x="185751" y="114504"/>
                  </a:lnTo>
                  <a:lnTo>
                    <a:pt x="185451" y="117348"/>
                  </a:lnTo>
                  <a:lnTo>
                    <a:pt x="184853" y="120342"/>
                  </a:lnTo>
                  <a:lnTo>
                    <a:pt x="173777" y="120342"/>
                  </a:lnTo>
                  <a:lnTo>
                    <a:pt x="174226" y="117797"/>
                  </a:lnTo>
                  <a:lnTo>
                    <a:pt x="174675" y="115253"/>
                  </a:lnTo>
                  <a:lnTo>
                    <a:pt x="174974" y="112708"/>
                  </a:lnTo>
                  <a:lnTo>
                    <a:pt x="175273" y="110163"/>
                  </a:lnTo>
                  <a:lnTo>
                    <a:pt x="186350" y="108517"/>
                  </a:lnTo>
                  <a:close/>
                  <a:moveTo>
                    <a:pt x="37869" y="121240"/>
                  </a:moveTo>
                  <a:lnTo>
                    <a:pt x="39066" y="121389"/>
                  </a:lnTo>
                  <a:lnTo>
                    <a:pt x="38168" y="121838"/>
                  </a:lnTo>
                  <a:lnTo>
                    <a:pt x="37869" y="121240"/>
                  </a:lnTo>
                  <a:close/>
                  <a:moveTo>
                    <a:pt x="171531" y="121240"/>
                  </a:moveTo>
                  <a:lnTo>
                    <a:pt x="171232" y="121838"/>
                  </a:lnTo>
                  <a:lnTo>
                    <a:pt x="170484" y="121389"/>
                  </a:lnTo>
                  <a:lnTo>
                    <a:pt x="171531" y="121240"/>
                  </a:lnTo>
                  <a:close/>
                  <a:moveTo>
                    <a:pt x="37569" y="121240"/>
                  </a:moveTo>
                  <a:lnTo>
                    <a:pt x="37719" y="121389"/>
                  </a:lnTo>
                  <a:lnTo>
                    <a:pt x="38018" y="121838"/>
                  </a:lnTo>
                  <a:lnTo>
                    <a:pt x="37120" y="122437"/>
                  </a:lnTo>
                  <a:lnTo>
                    <a:pt x="36222" y="122886"/>
                  </a:lnTo>
                  <a:lnTo>
                    <a:pt x="26493" y="128574"/>
                  </a:lnTo>
                  <a:lnTo>
                    <a:pt x="25595" y="124982"/>
                  </a:lnTo>
                  <a:lnTo>
                    <a:pt x="24697" y="121240"/>
                  </a:lnTo>
                  <a:lnTo>
                    <a:pt x="25146" y="121240"/>
                  </a:lnTo>
                  <a:lnTo>
                    <a:pt x="25595" y="122736"/>
                  </a:lnTo>
                  <a:lnTo>
                    <a:pt x="25894" y="123635"/>
                  </a:lnTo>
                  <a:lnTo>
                    <a:pt x="26194" y="124533"/>
                  </a:lnTo>
                  <a:lnTo>
                    <a:pt x="26343" y="124533"/>
                  </a:lnTo>
                  <a:lnTo>
                    <a:pt x="26343" y="124383"/>
                  </a:lnTo>
                  <a:lnTo>
                    <a:pt x="25894" y="122437"/>
                  </a:lnTo>
                  <a:lnTo>
                    <a:pt x="25445" y="121240"/>
                  </a:lnTo>
                  <a:lnTo>
                    <a:pt x="26493" y="121240"/>
                  </a:lnTo>
                  <a:lnTo>
                    <a:pt x="26942" y="122587"/>
                  </a:lnTo>
                  <a:lnTo>
                    <a:pt x="27092" y="123485"/>
                  </a:lnTo>
                  <a:lnTo>
                    <a:pt x="27541" y="124383"/>
                  </a:lnTo>
                  <a:lnTo>
                    <a:pt x="27690" y="124383"/>
                  </a:lnTo>
                  <a:lnTo>
                    <a:pt x="27391" y="123485"/>
                  </a:lnTo>
                  <a:lnTo>
                    <a:pt x="27241" y="122587"/>
                  </a:lnTo>
                  <a:lnTo>
                    <a:pt x="26792" y="121240"/>
                  </a:lnTo>
                  <a:lnTo>
                    <a:pt x="27541" y="121240"/>
                  </a:lnTo>
                  <a:lnTo>
                    <a:pt x="27990" y="122736"/>
                  </a:lnTo>
                  <a:lnTo>
                    <a:pt x="28289" y="123335"/>
                  </a:lnTo>
                  <a:lnTo>
                    <a:pt x="28589" y="123934"/>
                  </a:lnTo>
                  <a:lnTo>
                    <a:pt x="28738" y="123934"/>
                  </a:lnTo>
                  <a:lnTo>
                    <a:pt x="28738" y="123784"/>
                  </a:lnTo>
                  <a:lnTo>
                    <a:pt x="28140" y="122287"/>
                  </a:lnTo>
                  <a:lnTo>
                    <a:pt x="27840" y="121240"/>
                  </a:lnTo>
                  <a:lnTo>
                    <a:pt x="29187" y="121240"/>
                  </a:lnTo>
                  <a:lnTo>
                    <a:pt x="29487" y="122287"/>
                  </a:lnTo>
                  <a:lnTo>
                    <a:pt x="29786" y="123185"/>
                  </a:lnTo>
                  <a:lnTo>
                    <a:pt x="30085" y="123934"/>
                  </a:lnTo>
                  <a:lnTo>
                    <a:pt x="30235" y="123934"/>
                  </a:lnTo>
                  <a:lnTo>
                    <a:pt x="29936" y="123036"/>
                  </a:lnTo>
                  <a:lnTo>
                    <a:pt x="29786" y="122287"/>
                  </a:lnTo>
                  <a:lnTo>
                    <a:pt x="29337" y="121240"/>
                  </a:lnTo>
                  <a:lnTo>
                    <a:pt x="30385" y="121240"/>
                  </a:lnTo>
                  <a:lnTo>
                    <a:pt x="30534" y="122138"/>
                  </a:lnTo>
                  <a:lnTo>
                    <a:pt x="30834" y="122886"/>
                  </a:lnTo>
                  <a:lnTo>
                    <a:pt x="31133" y="123635"/>
                  </a:lnTo>
                  <a:lnTo>
                    <a:pt x="31283" y="123635"/>
                  </a:lnTo>
                  <a:lnTo>
                    <a:pt x="30684" y="121689"/>
                  </a:lnTo>
                  <a:lnTo>
                    <a:pt x="30684" y="121240"/>
                  </a:lnTo>
                  <a:lnTo>
                    <a:pt x="31432" y="121240"/>
                  </a:lnTo>
                  <a:lnTo>
                    <a:pt x="31582" y="121838"/>
                  </a:lnTo>
                  <a:lnTo>
                    <a:pt x="32181" y="123335"/>
                  </a:lnTo>
                  <a:lnTo>
                    <a:pt x="32331" y="123335"/>
                  </a:lnTo>
                  <a:lnTo>
                    <a:pt x="32331" y="123185"/>
                  </a:lnTo>
                  <a:lnTo>
                    <a:pt x="31881" y="121838"/>
                  </a:lnTo>
                  <a:lnTo>
                    <a:pt x="31732" y="121240"/>
                  </a:lnTo>
                  <a:lnTo>
                    <a:pt x="32480" y="121240"/>
                  </a:lnTo>
                  <a:lnTo>
                    <a:pt x="32780" y="122138"/>
                  </a:lnTo>
                  <a:lnTo>
                    <a:pt x="33079" y="123036"/>
                  </a:lnTo>
                  <a:lnTo>
                    <a:pt x="33229" y="123036"/>
                  </a:lnTo>
                  <a:lnTo>
                    <a:pt x="33079" y="122138"/>
                  </a:lnTo>
                  <a:lnTo>
                    <a:pt x="32780" y="121240"/>
                  </a:lnTo>
                  <a:lnTo>
                    <a:pt x="33528" y="121240"/>
                  </a:lnTo>
                  <a:lnTo>
                    <a:pt x="33678" y="121689"/>
                  </a:lnTo>
                  <a:lnTo>
                    <a:pt x="33827" y="122138"/>
                  </a:lnTo>
                  <a:lnTo>
                    <a:pt x="34127" y="122736"/>
                  </a:lnTo>
                  <a:lnTo>
                    <a:pt x="34276" y="122587"/>
                  </a:lnTo>
                  <a:lnTo>
                    <a:pt x="33977" y="121539"/>
                  </a:lnTo>
                  <a:lnTo>
                    <a:pt x="33827" y="121240"/>
                  </a:lnTo>
                  <a:lnTo>
                    <a:pt x="34576" y="121240"/>
                  </a:lnTo>
                  <a:lnTo>
                    <a:pt x="35174" y="122437"/>
                  </a:lnTo>
                  <a:lnTo>
                    <a:pt x="35324" y="122437"/>
                  </a:lnTo>
                  <a:lnTo>
                    <a:pt x="34875" y="121240"/>
                  </a:lnTo>
                  <a:lnTo>
                    <a:pt x="35623" y="121240"/>
                  </a:lnTo>
                  <a:lnTo>
                    <a:pt x="35623" y="121539"/>
                  </a:lnTo>
                  <a:lnTo>
                    <a:pt x="36072" y="122287"/>
                  </a:lnTo>
                  <a:lnTo>
                    <a:pt x="36222" y="122437"/>
                  </a:lnTo>
                  <a:lnTo>
                    <a:pt x="36222" y="122287"/>
                  </a:lnTo>
                  <a:lnTo>
                    <a:pt x="35923" y="121389"/>
                  </a:lnTo>
                  <a:lnTo>
                    <a:pt x="35923" y="121240"/>
                  </a:lnTo>
                  <a:lnTo>
                    <a:pt x="36522" y="121240"/>
                  </a:lnTo>
                  <a:lnTo>
                    <a:pt x="36522" y="121389"/>
                  </a:lnTo>
                  <a:lnTo>
                    <a:pt x="36971" y="121988"/>
                  </a:lnTo>
                  <a:lnTo>
                    <a:pt x="37120" y="121838"/>
                  </a:lnTo>
                  <a:lnTo>
                    <a:pt x="36821" y="121389"/>
                  </a:lnTo>
                  <a:lnTo>
                    <a:pt x="36821" y="121240"/>
                  </a:lnTo>
                  <a:close/>
                  <a:moveTo>
                    <a:pt x="184703" y="121240"/>
                  </a:moveTo>
                  <a:lnTo>
                    <a:pt x="183805" y="124982"/>
                  </a:lnTo>
                  <a:lnTo>
                    <a:pt x="182907" y="128574"/>
                  </a:lnTo>
                  <a:lnTo>
                    <a:pt x="173178" y="122886"/>
                  </a:lnTo>
                  <a:lnTo>
                    <a:pt x="172280" y="122437"/>
                  </a:lnTo>
                  <a:lnTo>
                    <a:pt x="171382" y="121838"/>
                  </a:lnTo>
                  <a:lnTo>
                    <a:pt x="171831" y="121389"/>
                  </a:lnTo>
                  <a:lnTo>
                    <a:pt x="171831" y="121240"/>
                  </a:lnTo>
                  <a:lnTo>
                    <a:pt x="172579" y="121240"/>
                  </a:lnTo>
                  <a:lnTo>
                    <a:pt x="172429" y="121539"/>
                  </a:lnTo>
                  <a:lnTo>
                    <a:pt x="172429" y="121838"/>
                  </a:lnTo>
                  <a:lnTo>
                    <a:pt x="172429" y="121988"/>
                  </a:lnTo>
                  <a:lnTo>
                    <a:pt x="172878" y="121389"/>
                  </a:lnTo>
                  <a:lnTo>
                    <a:pt x="172878" y="121240"/>
                  </a:lnTo>
                  <a:lnTo>
                    <a:pt x="173627" y="121240"/>
                  </a:lnTo>
                  <a:lnTo>
                    <a:pt x="173477" y="121389"/>
                  </a:lnTo>
                  <a:lnTo>
                    <a:pt x="173477" y="121539"/>
                  </a:lnTo>
                  <a:lnTo>
                    <a:pt x="173178" y="122287"/>
                  </a:lnTo>
                  <a:lnTo>
                    <a:pt x="173178" y="122437"/>
                  </a:lnTo>
                  <a:lnTo>
                    <a:pt x="173328" y="122287"/>
                  </a:lnTo>
                  <a:lnTo>
                    <a:pt x="173777" y="121539"/>
                  </a:lnTo>
                  <a:lnTo>
                    <a:pt x="173926" y="121240"/>
                  </a:lnTo>
                  <a:lnTo>
                    <a:pt x="174525" y="121240"/>
                  </a:lnTo>
                  <a:lnTo>
                    <a:pt x="174226" y="122437"/>
                  </a:lnTo>
                  <a:lnTo>
                    <a:pt x="174375" y="122437"/>
                  </a:lnTo>
                  <a:lnTo>
                    <a:pt x="174824" y="121240"/>
                  </a:lnTo>
                  <a:lnTo>
                    <a:pt x="175573" y="121240"/>
                  </a:lnTo>
                  <a:lnTo>
                    <a:pt x="175573" y="121539"/>
                  </a:lnTo>
                  <a:lnTo>
                    <a:pt x="175124" y="122587"/>
                  </a:lnTo>
                  <a:lnTo>
                    <a:pt x="175273" y="122736"/>
                  </a:lnTo>
                  <a:lnTo>
                    <a:pt x="175573" y="122138"/>
                  </a:lnTo>
                  <a:lnTo>
                    <a:pt x="175722" y="121689"/>
                  </a:lnTo>
                  <a:lnTo>
                    <a:pt x="175872" y="121240"/>
                  </a:lnTo>
                  <a:lnTo>
                    <a:pt x="176620" y="121240"/>
                  </a:lnTo>
                  <a:lnTo>
                    <a:pt x="176321" y="122138"/>
                  </a:lnTo>
                  <a:lnTo>
                    <a:pt x="176171" y="123036"/>
                  </a:lnTo>
                  <a:lnTo>
                    <a:pt x="176321" y="123036"/>
                  </a:lnTo>
                  <a:lnTo>
                    <a:pt x="176620" y="122138"/>
                  </a:lnTo>
                  <a:lnTo>
                    <a:pt x="176920" y="121240"/>
                  </a:lnTo>
                  <a:lnTo>
                    <a:pt x="177818" y="121240"/>
                  </a:lnTo>
                  <a:lnTo>
                    <a:pt x="177519" y="121838"/>
                  </a:lnTo>
                  <a:lnTo>
                    <a:pt x="177069" y="123185"/>
                  </a:lnTo>
                  <a:lnTo>
                    <a:pt x="177219" y="123335"/>
                  </a:lnTo>
                  <a:lnTo>
                    <a:pt x="177818" y="121838"/>
                  </a:lnTo>
                  <a:lnTo>
                    <a:pt x="177968" y="121240"/>
                  </a:lnTo>
                  <a:lnTo>
                    <a:pt x="178866" y="121240"/>
                  </a:lnTo>
                  <a:lnTo>
                    <a:pt x="178716" y="121689"/>
                  </a:lnTo>
                  <a:lnTo>
                    <a:pt x="178117" y="123635"/>
                  </a:lnTo>
                  <a:lnTo>
                    <a:pt x="178267" y="123635"/>
                  </a:lnTo>
                  <a:lnTo>
                    <a:pt x="178566" y="122886"/>
                  </a:lnTo>
                  <a:lnTo>
                    <a:pt x="178866" y="122138"/>
                  </a:lnTo>
                  <a:lnTo>
                    <a:pt x="179015" y="121240"/>
                  </a:lnTo>
                  <a:lnTo>
                    <a:pt x="180063" y="121240"/>
                  </a:lnTo>
                  <a:lnTo>
                    <a:pt x="179764" y="122287"/>
                  </a:lnTo>
                  <a:lnTo>
                    <a:pt x="179464" y="123036"/>
                  </a:lnTo>
                  <a:lnTo>
                    <a:pt x="179315" y="123934"/>
                  </a:lnTo>
                  <a:lnTo>
                    <a:pt x="179764" y="123185"/>
                  </a:lnTo>
                  <a:lnTo>
                    <a:pt x="180063" y="122287"/>
                  </a:lnTo>
                  <a:lnTo>
                    <a:pt x="180362" y="121240"/>
                  </a:lnTo>
                  <a:lnTo>
                    <a:pt x="181560" y="121240"/>
                  </a:lnTo>
                  <a:lnTo>
                    <a:pt x="181260" y="122287"/>
                  </a:lnTo>
                  <a:lnTo>
                    <a:pt x="180662" y="123784"/>
                  </a:lnTo>
                  <a:lnTo>
                    <a:pt x="180662" y="123934"/>
                  </a:lnTo>
                  <a:lnTo>
                    <a:pt x="180811" y="123934"/>
                  </a:lnTo>
                  <a:lnTo>
                    <a:pt x="181111" y="123335"/>
                  </a:lnTo>
                  <a:lnTo>
                    <a:pt x="181410" y="122736"/>
                  </a:lnTo>
                  <a:lnTo>
                    <a:pt x="181859" y="121240"/>
                  </a:lnTo>
                  <a:lnTo>
                    <a:pt x="182757" y="121240"/>
                  </a:lnTo>
                  <a:lnTo>
                    <a:pt x="182308" y="122587"/>
                  </a:lnTo>
                  <a:lnTo>
                    <a:pt x="182009" y="123485"/>
                  </a:lnTo>
                  <a:lnTo>
                    <a:pt x="181859" y="124383"/>
                  </a:lnTo>
                  <a:lnTo>
                    <a:pt x="182308" y="123485"/>
                  </a:lnTo>
                  <a:lnTo>
                    <a:pt x="182608" y="122587"/>
                  </a:lnTo>
                  <a:lnTo>
                    <a:pt x="182907" y="121240"/>
                  </a:lnTo>
                  <a:lnTo>
                    <a:pt x="183955" y="121240"/>
                  </a:lnTo>
                  <a:lnTo>
                    <a:pt x="183506" y="122437"/>
                  </a:lnTo>
                  <a:lnTo>
                    <a:pt x="183057" y="124383"/>
                  </a:lnTo>
                  <a:lnTo>
                    <a:pt x="183057" y="124533"/>
                  </a:lnTo>
                  <a:lnTo>
                    <a:pt x="183206" y="124533"/>
                  </a:lnTo>
                  <a:lnTo>
                    <a:pt x="183506" y="123635"/>
                  </a:lnTo>
                  <a:lnTo>
                    <a:pt x="183805" y="122736"/>
                  </a:lnTo>
                  <a:lnTo>
                    <a:pt x="184254" y="121240"/>
                  </a:lnTo>
                  <a:close/>
                  <a:moveTo>
                    <a:pt x="147433" y="114354"/>
                  </a:moveTo>
                  <a:lnTo>
                    <a:pt x="146834" y="116749"/>
                  </a:lnTo>
                  <a:lnTo>
                    <a:pt x="146086" y="118845"/>
                  </a:lnTo>
                  <a:lnTo>
                    <a:pt x="145338" y="121090"/>
                  </a:lnTo>
                  <a:lnTo>
                    <a:pt x="144440" y="123185"/>
                  </a:lnTo>
                  <a:lnTo>
                    <a:pt x="143392" y="125281"/>
                  </a:lnTo>
                  <a:lnTo>
                    <a:pt x="142194" y="127227"/>
                  </a:lnTo>
                  <a:lnTo>
                    <a:pt x="140997" y="129173"/>
                  </a:lnTo>
                  <a:lnTo>
                    <a:pt x="139650" y="131118"/>
                  </a:lnTo>
                  <a:lnTo>
                    <a:pt x="129172" y="117198"/>
                  </a:lnTo>
                  <a:lnTo>
                    <a:pt x="147433" y="114354"/>
                  </a:lnTo>
                  <a:close/>
                  <a:moveTo>
                    <a:pt x="62117" y="114654"/>
                  </a:moveTo>
                  <a:lnTo>
                    <a:pt x="80976" y="117198"/>
                  </a:lnTo>
                  <a:lnTo>
                    <a:pt x="70199" y="131717"/>
                  </a:lnTo>
                  <a:lnTo>
                    <a:pt x="68852" y="129921"/>
                  </a:lnTo>
                  <a:lnTo>
                    <a:pt x="67505" y="127826"/>
                  </a:lnTo>
                  <a:lnTo>
                    <a:pt x="66308" y="125880"/>
                  </a:lnTo>
                  <a:lnTo>
                    <a:pt x="65260" y="123635"/>
                  </a:lnTo>
                  <a:lnTo>
                    <a:pt x="64212" y="121539"/>
                  </a:lnTo>
                  <a:lnTo>
                    <a:pt x="63464" y="119294"/>
                  </a:lnTo>
                  <a:lnTo>
                    <a:pt x="62715" y="117049"/>
                  </a:lnTo>
                  <a:lnTo>
                    <a:pt x="62117" y="114654"/>
                  </a:lnTo>
                  <a:close/>
                  <a:moveTo>
                    <a:pt x="60620" y="115253"/>
                  </a:moveTo>
                  <a:lnTo>
                    <a:pt x="61667" y="118845"/>
                  </a:lnTo>
                  <a:lnTo>
                    <a:pt x="63015" y="122287"/>
                  </a:lnTo>
                  <a:lnTo>
                    <a:pt x="64511" y="125580"/>
                  </a:lnTo>
                  <a:lnTo>
                    <a:pt x="66308" y="128724"/>
                  </a:lnTo>
                  <a:lnTo>
                    <a:pt x="60470" y="132466"/>
                  </a:lnTo>
                  <a:lnTo>
                    <a:pt x="58524" y="128873"/>
                  </a:lnTo>
                  <a:lnTo>
                    <a:pt x="56728" y="125131"/>
                  </a:lnTo>
                  <a:lnTo>
                    <a:pt x="55231" y="121090"/>
                  </a:lnTo>
                  <a:lnTo>
                    <a:pt x="54034" y="117049"/>
                  </a:lnTo>
                  <a:lnTo>
                    <a:pt x="60620" y="115253"/>
                  </a:lnTo>
                  <a:close/>
                  <a:moveTo>
                    <a:pt x="148331" y="116899"/>
                  </a:moveTo>
                  <a:lnTo>
                    <a:pt x="155067" y="118396"/>
                  </a:lnTo>
                  <a:lnTo>
                    <a:pt x="153869" y="122287"/>
                  </a:lnTo>
                  <a:lnTo>
                    <a:pt x="152223" y="126029"/>
                  </a:lnTo>
                  <a:lnTo>
                    <a:pt x="150427" y="129622"/>
                  </a:lnTo>
                  <a:lnTo>
                    <a:pt x="148481" y="133064"/>
                  </a:lnTo>
                  <a:lnTo>
                    <a:pt x="142643" y="129322"/>
                  </a:lnTo>
                  <a:lnTo>
                    <a:pt x="144440" y="126329"/>
                  </a:lnTo>
                  <a:lnTo>
                    <a:pt x="145936" y="123335"/>
                  </a:lnTo>
                  <a:lnTo>
                    <a:pt x="147283" y="120192"/>
                  </a:lnTo>
                  <a:lnTo>
                    <a:pt x="148331" y="116899"/>
                  </a:lnTo>
                  <a:close/>
                  <a:moveTo>
                    <a:pt x="142194" y="130071"/>
                  </a:moveTo>
                  <a:lnTo>
                    <a:pt x="147882" y="133962"/>
                  </a:lnTo>
                  <a:lnTo>
                    <a:pt x="146385" y="135908"/>
                  </a:lnTo>
                  <a:lnTo>
                    <a:pt x="144889" y="138004"/>
                  </a:lnTo>
                  <a:lnTo>
                    <a:pt x="140548" y="132316"/>
                  </a:lnTo>
                  <a:lnTo>
                    <a:pt x="142194" y="130071"/>
                  </a:lnTo>
                  <a:close/>
                  <a:moveTo>
                    <a:pt x="66906" y="129472"/>
                  </a:moveTo>
                  <a:lnTo>
                    <a:pt x="68104" y="131268"/>
                  </a:lnTo>
                  <a:lnTo>
                    <a:pt x="69301" y="132915"/>
                  </a:lnTo>
                  <a:lnTo>
                    <a:pt x="65110" y="138752"/>
                  </a:lnTo>
                  <a:lnTo>
                    <a:pt x="63015" y="136058"/>
                  </a:lnTo>
                  <a:lnTo>
                    <a:pt x="61069" y="133214"/>
                  </a:lnTo>
                  <a:lnTo>
                    <a:pt x="66906" y="129472"/>
                  </a:lnTo>
                  <a:close/>
                  <a:moveTo>
                    <a:pt x="161802" y="141596"/>
                  </a:moveTo>
                  <a:lnTo>
                    <a:pt x="162700" y="141895"/>
                  </a:lnTo>
                  <a:lnTo>
                    <a:pt x="162401" y="142344"/>
                  </a:lnTo>
                  <a:lnTo>
                    <a:pt x="161802" y="141596"/>
                  </a:lnTo>
                  <a:close/>
                  <a:moveTo>
                    <a:pt x="36522" y="123934"/>
                  </a:moveTo>
                  <a:lnTo>
                    <a:pt x="38018" y="128574"/>
                  </a:lnTo>
                  <a:lnTo>
                    <a:pt x="39814" y="133064"/>
                  </a:lnTo>
                  <a:lnTo>
                    <a:pt x="41910" y="137405"/>
                  </a:lnTo>
                  <a:lnTo>
                    <a:pt x="44305" y="141596"/>
                  </a:lnTo>
                  <a:lnTo>
                    <a:pt x="33827" y="145188"/>
                  </a:lnTo>
                  <a:lnTo>
                    <a:pt x="31732" y="141446"/>
                  </a:lnTo>
                  <a:lnTo>
                    <a:pt x="29936" y="137555"/>
                  </a:lnTo>
                  <a:lnTo>
                    <a:pt x="28289" y="133663"/>
                  </a:lnTo>
                  <a:lnTo>
                    <a:pt x="26792" y="129472"/>
                  </a:lnTo>
                  <a:lnTo>
                    <a:pt x="36522" y="123934"/>
                  </a:lnTo>
                  <a:close/>
                  <a:moveTo>
                    <a:pt x="172878" y="123934"/>
                  </a:moveTo>
                  <a:lnTo>
                    <a:pt x="182608" y="129472"/>
                  </a:lnTo>
                  <a:lnTo>
                    <a:pt x="181111" y="133513"/>
                  </a:lnTo>
                  <a:lnTo>
                    <a:pt x="179464" y="137555"/>
                  </a:lnTo>
                  <a:lnTo>
                    <a:pt x="177668" y="141446"/>
                  </a:lnTo>
                  <a:lnTo>
                    <a:pt x="175573" y="145188"/>
                  </a:lnTo>
                  <a:lnTo>
                    <a:pt x="165095" y="141596"/>
                  </a:lnTo>
                  <a:lnTo>
                    <a:pt x="167490" y="137405"/>
                  </a:lnTo>
                  <a:lnTo>
                    <a:pt x="169586" y="133064"/>
                  </a:lnTo>
                  <a:lnTo>
                    <a:pt x="171382" y="128574"/>
                  </a:lnTo>
                  <a:lnTo>
                    <a:pt x="172878" y="123934"/>
                  </a:lnTo>
                  <a:close/>
                  <a:moveTo>
                    <a:pt x="92352" y="129771"/>
                  </a:moveTo>
                  <a:lnTo>
                    <a:pt x="95046" y="147433"/>
                  </a:lnTo>
                  <a:lnTo>
                    <a:pt x="92801" y="146835"/>
                  </a:lnTo>
                  <a:lnTo>
                    <a:pt x="90705" y="146236"/>
                  </a:lnTo>
                  <a:lnTo>
                    <a:pt x="88610" y="145488"/>
                  </a:lnTo>
                  <a:lnTo>
                    <a:pt x="86514" y="144590"/>
                  </a:lnTo>
                  <a:lnTo>
                    <a:pt x="84568" y="143542"/>
                  </a:lnTo>
                  <a:lnTo>
                    <a:pt x="82622" y="142494"/>
                  </a:lnTo>
                  <a:lnTo>
                    <a:pt x="80677" y="141297"/>
                  </a:lnTo>
                  <a:lnTo>
                    <a:pt x="78880" y="140099"/>
                  </a:lnTo>
                  <a:lnTo>
                    <a:pt x="92352" y="129771"/>
                  </a:lnTo>
                  <a:close/>
                  <a:moveTo>
                    <a:pt x="117048" y="129023"/>
                  </a:moveTo>
                  <a:lnTo>
                    <a:pt x="131268" y="139500"/>
                  </a:lnTo>
                  <a:lnTo>
                    <a:pt x="129472" y="140848"/>
                  </a:lnTo>
                  <a:lnTo>
                    <a:pt x="127526" y="142045"/>
                  </a:lnTo>
                  <a:lnTo>
                    <a:pt x="125430" y="143242"/>
                  </a:lnTo>
                  <a:lnTo>
                    <a:pt x="123485" y="144290"/>
                  </a:lnTo>
                  <a:lnTo>
                    <a:pt x="121239" y="145188"/>
                  </a:lnTo>
                  <a:lnTo>
                    <a:pt x="119144" y="146086"/>
                  </a:lnTo>
                  <a:lnTo>
                    <a:pt x="116899" y="146835"/>
                  </a:lnTo>
                  <a:lnTo>
                    <a:pt x="114504" y="147433"/>
                  </a:lnTo>
                  <a:lnTo>
                    <a:pt x="117048" y="129023"/>
                  </a:lnTo>
                  <a:close/>
                  <a:moveTo>
                    <a:pt x="77683" y="140997"/>
                  </a:moveTo>
                  <a:lnTo>
                    <a:pt x="79779" y="142494"/>
                  </a:lnTo>
                  <a:lnTo>
                    <a:pt x="76186" y="148331"/>
                  </a:lnTo>
                  <a:lnTo>
                    <a:pt x="73941" y="146835"/>
                  </a:lnTo>
                  <a:lnTo>
                    <a:pt x="71995" y="145338"/>
                  </a:lnTo>
                  <a:lnTo>
                    <a:pt x="77683" y="140997"/>
                  </a:lnTo>
                  <a:close/>
                  <a:moveTo>
                    <a:pt x="132465" y="140399"/>
                  </a:moveTo>
                  <a:lnTo>
                    <a:pt x="138303" y="144590"/>
                  </a:lnTo>
                  <a:lnTo>
                    <a:pt x="135459" y="146835"/>
                  </a:lnTo>
                  <a:lnTo>
                    <a:pt x="132465" y="148781"/>
                  </a:lnTo>
                  <a:lnTo>
                    <a:pt x="128873" y="142943"/>
                  </a:lnTo>
                  <a:lnTo>
                    <a:pt x="130669" y="141746"/>
                  </a:lnTo>
                  <a:lnTo>
                    <a:pt x="132465" y="140399"/>
                  </a:lnTo>
                  <a:close/>
                  <a:moveTo>
                    <a:pt x="47747" y="141596"/>
                  </a:moveTo>
                  <a:lnTo>
                    <a:pt x="46999" y="142344"/>
                  </a:lnTo>
                  <a:lnTo>
                    <a:pt x="46400" y="143093"/>
                  </a:lnTo>
                  <a:lnTo>
                    <a:pt x="45652" y="143841"/>
                  </a:lnTo>
                  <a:lnTo>
                    <a:pt x="38318" y="152373"/>
                  </a:lnTo>
                  <a:lnTo>
                    <a:pt x="36222" y="149230"/>
                  </a:lnTo>
                  <a:lnTo>
                    <a:pt x="34276" y="146086"/>
                  </a:lnTo>
                  <a:lnTo>
                    <a:pt x="34576" y="145937"/>
                  </a:lnTo>
                  <a:lnTo>
                    <a:pt x="35474" y="147284"/>
                  </a:lnTo>
                  <a:lnTo>
                    <a:pt x="36072" y="148032"/>
                  </a:lnTo>
                  <a:lnTo>
                    <a:pt x="36671" y="148631"/>
                  </a:lnTo>
                  <a:lnTo>
                    <a:pt x="36821" y="148631"/>
                  </a:lnTo>
                  <a:lnTo>
                    <a:pt x="35623" y="146984"/>
                  </a:lnTo>
                  <a:lnTo>
                    <a:pt x="34875" y="145937"/>
                  </a:lnTo>
                  <a:lnTo>
                    <a:pt x="35773" y="145637"/>
                  </a:lnTo>
                  <a:lnTo>
                    <a:pt x="36671" y="146685"/>
                  </a:lnTo>
                  <a:lnTo>
                    <a:pt x="37270" y="147433"/>
                  </a:lnTo>
                  <a:lnTo>
                    <a:pt x="37869" y="148182"/>
                  </a:lnTo>
                  <a:lnTo>
                    <a:pt x="38018" y="148182"/>
                  </a:lnTo>
                  <a:lnTo>
                    <a:pt x="37420" y="147284"/>
                  </a:lnTo>
                  <a:lnTo>
                    <a:pt x="36821" y="146535"/>
                  </a:lnTo>
                  <a:lnTo>
                    <a:pt x="36072" y="145488"/>
                  </a:lnTo>
                  <a:lnTo>
                    <a:pt x="36971" y="145188"/>
                  </a:lnTo>
                  <a:lnTo>
                    <a:pt x="37569" y="146236"/>
                  </a:lnTo>
                  <a:lnTo>
                    <a:pt x="38168" y="146835"/>
                  </a:lnTo>
                  <a:lnTo>
                    <a:pt x="38767" y="147284"/>
                  </a:lnTo>
                  <a:lnTo>
                    <a:pt x="37719" y="145937"/>
                  </a:lnTo>
                  <a:lnTo>
                    <a:pt x="37270" y="145188"/>
                  </a:lnTo>
                  <a:lnTo>
                    <a:pt x="38318" y="144739"/>
                  </a:lnTo>
                  <a:lnTo>
                    <a:pt x="39066" y="145637"/>
                  </a:lnTo>
                  <a:lnTo>
                    <a:pt x="39515" y="146236"/>
                  </a:lnTo>
                  <a:lnTo>
                    <a:pt x="40114" y="146835"/>
                  </a:lnTo>
                  <a:lnTo>
                    <a:pt x="40263" y="146835"/>
                  </a:lnTo>
                  <a:lnTo>
                    <a:pt x="39814" y="146086"/>
                  </a:lnTo>
                  <a:lnTo>
                    <a:pt x="39216" y="145338"/>
                  </a:lnTo>
                  <a:lnTo>
                    <a:pt x="38617" y="144590"/>
                  </a:lnTo>
                  <a:lnTo>
                    <a:pt x="39515" y="144290"/>
                  </a:lnTo>
                  <a:lnTo>
                    <a:pt x="39964" y="145039"/>
                  </a:lnTo>
                  <a:lnTo>
                    <a:pt x="40413" y="145637"/>
                  </a:lnTo>
                  <a:lnTo>
                    <a:pt x="41012" y="146236"/>
                  </a:lnTo>
                  <a:lnTo>
                    <a:pt x="41162" y="146236"/>
                  </a:lnTo>
                  <a:lnTo>
                    <a:pt x="39964" y="144440"/>
                  </a:lnTo>
                  <a:lnTo>
                    <a:pt x="39814" y="144290"/>
                  </a:lnTo>
                  <a:lnTo>
                    <a:pt x="40563" y="143991"/>
                  </a:lnTo>
                  <a:lnTo>
                    <a:pt x="40713" y="144290"/>
                  </a:lnTo>
                  <a:lnTo>
                    <a:pt x="41311" y="145039"/>
                  </a:lnTo>
                  <a:lnTo>
                    <a:pt x="41910" y="145637"/>
                  </a:lnTo>
                  <a:lnTo>
                    <a:pt x="42060" y="145637"/>
                  </a:lnTo>
                  <a:lnTo>
                    <a:pt x="42060" y="145488"/>
                  </a:lnTo>
                  <a:lnTo>
                    <a:pt x="41162" y="144440"/>
                  </a:lnTo>
                  <a:lnTo>
                    <a:pt x="40862" y="143841"/>
                  </a:lnTo>
                  <a:lnTo>
                    <a:pt x="41611" y="143691"/>
                  </a:lnTo>
                  <a:lnTo>
                    <a:pt x="42060" y="144140"/>
                  </a:lnTo>
                  <a:lnTo>
                    <a:pt x="42658" y="145039"/>
                  </a:lnTo>
                  <a:lnTo>
                    <a:pt x="42808" y="145039"/>
                  </a:lnTo>
                  <a:lnTo>
                    <a:pt x="42509" y="144440"/>
                  </a:lnTo>
                  <a:lnTo>
                    <a:pt x="42060" y="143991"/>
                  </a:lnTo>
                  <a:lnTo>
                    <a:pt x="41760" y="143542"/>
                  </a:lnTo>
                  <a:lnTo>
                    <a:pt x="42509" y="143242"/>
                  </a:lnTo>
                  <a:lnTo>
                    <a:pt x="42808" y="143542"/>
                  </a:lnTo>
                  <a:lnTo>
                    <a:pt x="43107" y="143991"/>
                  </a:lnTo>
                  <a:lnTo>
                    <a:pt x="43556" y="144440"/>
                  </a:lnTo>
                  <a:lnTo>
                    <a:pt x="43706" y="144290"/>
                  </a:lnTo>
                  <a:lnTo>
                    <a:pt x="42958" y="143392"/>
                  </a:lnTo>
                  <a:lnTo>
                    <a:pt x="42808" y="143242"/>
                  </a:lnTo>
                  <a:lnTo>
                    <a:pt x="43556" y="142943"/>
                  </a:lnTo>
                  <a:lnTo>
                    <a:pt x="44454" y="143841"/>
                  </a:lnTo>
                  <a:lnTo>
                    <a:pt x="44604" y="143841"/>
                  </a:lnTo>
                  <a:lnTo>
                    <a:pt x="43856" y="142793"/>
                  </a:lnTo>
                  <a:lnTo>
                    <a:pt x="44454" y="142644"/>
                  </a:lnTo>
                  <a:lnTo>
                    <a:pt x="44604" y="142793"/>
                  </a:lnTo>
                  <a:lnTo>
                    <a:pt x="44904" y="143093"/>
                  </a:lnTo>
                  <a:lnTo>
                    <a:pt x="45353" y="143392"/>
                  </a:lnTo>
                  <a:lnTo>
                    <a:pt x="45502" y="143392"/>
                  </a:lnTo>
                  <a:lnTo>
                    <a:pt x="45053" y="142943"/>
                  </a:lnTo>
                  <a:lnTo>
                    <a:pt x="44904" y="142644"/>
                  </a:lnTo>
                  <a:lnTo>
                    <a:pt x="44754" y="142494"/>
                  </a:lnTo>
                  <a:lnTo>
                    <a:pt x="45353" y="142344"/>
                  </a:lnTo>
                  <a:lnTo>
                    <a:pt x="45502" y="142344"/>
                  </a:lnTo>
                  <a:lnTo>
                    <a:pt x="45951" y="142793"/>
                  </a:lnTo>
                  <a:lnTo>
                    <a:pt x="46101" y="142793"/>
                  </a:lnTo>
                  <a:lnTo>
                    <a:pt x="45652" y="142195"/>
                  </a:lnTo>
                  <a:lnTo>
                    <a:pt x="45802" y="142195"/>
                  </a:lnTo>
                  <a:lnTo>
                    <a:pt x="46400" y="142045"/>
                  </a:lnTo>
                  <a:lnTo>
                    <a:pt x="46999" y="142344"/>
                  </a:lnTo>
                  <a:lnTo>
                    <a:pt x="46700" y="141895"/>
                  </a:lnTo>
                  <a:lnTo>
                    <a:pt x="47747" y="141596"/>
                  </a:lnTo>
                  <a:close/>
                  <a:moveTo>
                    <a:pt x="174226" y="110313"/>
                  </a:moveTo>
                  <a:lnTo>
                    <a:pt x="174076" y="112858"/>
                  </a:lnTo>
                  <a:lnTo>
                    <a:pt x="173777" y="115402"/>
                  </a:lnTo>
                  <a:lnTo>
                    <a:pt x="173328" y="117947"/>
                  </a:lnTo>
                  <a:lnTo>
                    <a:pt x="172729" y="120342"/>
                  </a:lnTo>
                  <a:lnTo>
                    <a:pt x="166742" y="120342"/>
                  </a:lnTo>
                  <a:lnTo>
                    <a:pt x="171980" y="123335"/>
                  </a:lnTo>
                  <a:lnTo>
                    <a:pt x="170484" y="128125"/>
                  </a:lnTo>
                  <a:lnTo>
                    <a:pt x="168687" y="132615"/>
                  </a:lnTo>
                  <a:lnTo>
                    <a:pt x="166592" y="137106"/>
                  </a:lnTo>
                  <a:lnTo>
                    <a:pt x="164197" y="141297"/>
                  </a:lnTo>
                  <a:lnTo>
                    <a:pt x="158659" y="139500"/>
                  </a:lnTo>
                  <a:lnTo>
                    <a:pt x="162551" y="143841"/>
                  </a:lnTo>
                  <a:lnTo>
                    <a:pt x="160904" y="146086"/>
                  </a:lnTo>
                  <a:lnTo>
                    <a:pt x="159258" y="148182"/>
                  </a:lnTo>
                  <a:lnTo>
                    <a:pt x="157611" y="150277"/>
                  </a:lnTo>
                  <a:lnTo>
                    <a:pt x="155815" y="152373"/>
                  </a:lnTo>
                  <a:lnTo>
                    <a:pt x="145936" y="139351"/>
                  </a:lnTo>
                  <a:lnTo>
                    <a:pt x="147733" y="137106"/>
                  </a:lnTo>
                  <a:lnTo>
                    <a:pt x="149379" y="134860"/>
                  </a:lnTo>
                  <a:lnTo>
                    <a:pt x="152522" y="136956"/>
                  </a:lnTo>
                  <a:lnTo>
                    <a:pt x="152373" y="137854"/>
                  </a:lnTo>
                  <a:lnTo>
                    <a:pt x="152522" y="138602"/>
                  </a:lnTo>
                  <a:lnTo>
                    <a:pt x="153121" y="139201"/>
                  </a:lnTo>
                  <a:lnTo>
                    <a:pt x="153869" y="139650"/>
                  </a:lnTo>
                  <a:lnTo>
                    <a:pt x="154169" y="139800"/>
                  </a:lnTo>
                  <a:lnTo>
                    <a:pt x="154618" y="139800"/>
                  </a:lnTo>
                  <a:lnTo>
                    <a:pt x="155516" y="139650"/>
                  </a:lnTo>
                  <a:lnTo>
                    <a:pt x="156115" y="139201"/>
                  </a:lnTo>
                  <a:lnTo>
                    <a:pt x="156414" y="138752"/>
                  </a:lnTo>
                  <a:lnTo>
                    <a:pt x="156564" y="138453"/>
                  </a:lnTo>
                  <a:lnTo>
                    <a:pt x="156713" y="138004"/>
                  </a:lnTo>
                  <a:lnTo>
                    <a:pt x="156713" y="137555"/>
                  </a:lnTo>
                  <a:lnTo>
                    <a:pt x="156564" y="136657"/>
                  </a:lnTo>
                  <a:lnTo>
                    <a:pt x="156115" y="136058"/>
                  </a:lnTo>
                  <a:lnTo>
                    <a:pt x="155665" y="135758"/>
                  </a:lnTo>
                  <a:lnTo>
                    <a:pt x="155366" y="135609"/>
                  </a:lnTo>
                  <a:lnTo>
                    <a:pt x="154618" y="135459"/>
                  </a:lnTo>
                  <a:lnTo>
                    <a:pt x="154019" y="135459"/>
                  </a:lnTo>
                  <a:lnTo>
                    <a:pt x="153420" y="135758"/>
                  </a:lnTo>
                  <a:lnTo>
                    <a:pt x="152971" y="136058"/>
                  </a:lnTo>
                  <a:lnTo>
                    <a:pt x="149828" y="134112"/>
                  </a:lnTo>
                  <a:lnTo>
                    <a:pt x="152073" y="130520"/>
                  </a:lnTo>
                  <a:lnTo>
                    <a:pt x="153869" y="126778"/>
                  </a:lnTo>
                  <a:lnTo>
                    <a:pt x="155516" y="122736"/>
                  </a:lnTo>
                  <a:lnTo>
                    <a:pt x="156713" y="118695"/>
                  </a:lnTo>
                  <a:lnTo>
                    <a:pt x="160605" y="119593"/>
                  </a:lnTo>
                  <a:lnTo>
                    <a:pt x="160755" y="120342"/>
                  </a:lnTo>
                  <a:lnTo>
                    <a:pt x="161204" y="121090"/>
                  </a:lnTo>
                  <a:lnTo>
                    <a:pt x="161952" y="121539"/>
                  </a:lnTo>
                  <a:lnTo>
                    <a:pt x="162700" y="121689"/>
                  </a:lnTo>
                  <a:lnTo>
                    <a:pt x="163149" y="121689"/>
                  </a:lnTo>
                  <a:lnTo>
                    <a:pt x="163598" y="121539"/>
                  </a:lnTo>
                  <a:lnTo>
                    <a:pt x="164347" y="121090"/>
                  </a:lnTo>
                  <a:lnTo>
                    <a:pt x="164796" y="120342"/>
                  </a:lnTo>
                  <a:lnTo>
                    <a:pt x="164946" y="120042"/>
                  </a:lnTo>
                  <a:lnTo>
                    <a:pt x="164946" y="119593"/>
                  </a:lnTo>
                  <a:lnTo>
                    <a:pt x="164946" y="119144"/>
                  </a:lnTo>
                  <a:lnTo>
                    <a:pt x="164796" y="118695"/>
                  </a:lnTo>
                  <a:lnTo>
                    <a:pt x="164347" y="117947"/>
                  </a:lnTo>
                  <a:lnTo>
                    <a:pt x="163748" y="117498"/>
                  </a:lnTo>
                  <a:lnTo>
                    <a:pt x="163299" y="117348"/>
                  </a:lnTo>
                  <a:lnTo>
                    <a:pt x="162102" y="117348"/>
                  </a:lnTo>
                  <a:lnTo>
                    <a:pt x="161653" y="117647"/>
                  </a:lnTo>
                  <a:lnTo>
                    <a:pt x="161054" y="118096"/>
                  </a:lnTo>
                  <a:lnTo>
                    <a:pt x="160755" y="118545"/>
                  </a:lnTo>
                  <a:lnTo>
                    <a:pt x="157013" y="117797"/>
                  </a:lnTo>
                  <a:lnTo>
                    <a:pt x="157611" y="115253"/>
                  </a:lnTo>
                  <a:lnTo>
                    <a:pt x="157911" y="112858"/>
                  </a:lnTo>
                  <a:lnTo>
                    <a:pt x="174226" y="110313"/>
                  </a:lnTo>
                  <a:close/>
                  <a:moveTo>
                    <a:pt x="163000" y="142045"/>
                  </a:moveTo>
                  <a:lnTo>
                    <a:pt x="163598" y="142195"/>
                  </a:lnTo>
                  <a:lnTo>
                    <a:pt x="163748" y="142195"/>
                  </a:lnTo>
                  <a:lnTo>
                    <a:pt x="163299" y="142793"/>
                  </a:lnTo>
                  <a:lnTo>
                    <a:pt x="163449" y="142793"/>
                  </a:lnTo>
                  <a:lnTo>
                    <a:pt x="164047" y="142344"/>
                  </a:lnTo>
                  <a:lnTo>
                    <a:pt x="164646" y="142494"/>
                  </a:lnTo>
                  <a:lnTo>
                    <a:pt x="164646" y="142644"/>
                  </a:lnTo>
                  <a:lnTo>
                    <a:pt x="164197" y="143242"/>
                  </a:lnTo>
                  <a:lnTo>
                    <a:pt x="164047" y="143392"/>
                  </a:lnTo>
                  <a:lnTo>
                    <a:pt x="164497" y="143093"/>
                  </a:lnTo>
                  <a:lnTo>
                    <a:pt x="164796" y="142793"/>
                  </a:lnTo>
                  <a:lnTo>
                    <a:pt x="164946" y="142644"/>
                  </a:lnTo>
                  <a:lnTo>
                    <a:pt x="165694" y="142793"/>
                  </a:lnTo>
                  <a:lnTo>
                    <a:pt x="164946" y="143841"/>
                  </a:lnTo>
                  <a:lnTo>
                    <a:pt x="165844" y="142943"/>
                  </a:lnTo>
                  <a:lnTo>
                    <a:pt x="166592" y="143242"/>
                  </a:lnTo>
                  <a:lnTo>
                    <a:pt x="166442" y="143392"/>
                  </a:lnTo>
                  <a:lnTo>
                    <a:pt x="165844" y="144290"/>
                  </a:lnTo>
                  <a:lnTo>
                    <a:pt x="165844" y="144440"/>
                  </a:lnTo>
                  <a:lnTo>
                    <a:pt x="166293" y="143991"/>
                  </a:lnTo>
                  <a:lnTo>
                    <a:pt x="166592" y="143542"/>
                  </a:lnTo>
                  <a:lnTo>
                    <a:pt x="166891" y="143242"/>
                  </a:lnTo>
                  <a:lnTo>
                    <a:pt x="167640" y="143542"/>
                  </a:lnTo>
                  <a:lnTo>
                    <a:pt x="167340" y="143991"/>
                  </a:lnTo>
                  <a:lnTo>
                    <a:pt x="166891" y="144440"/>
                  </a:lnTo>
                  <a:lnTo>
                    <a:pt x="166742" y="145039"/>
                  </a:lnTo>
                  <a:lnTo>
                    <a:pt x="167490" y="144140"/>
                  </a:lnTo>
                  <a:lnTo>
                    <a:pt x="167789" y="143691"/>
                  </a:lnTo>
                  <a:lnTo>
                    <a:pt x="168687" y="143841"/>
                  </a:lnTo>
                  <a:lnTo>
                    <a:pt x="168238" y="144440"/>
                  </a:lnTo>
                  <a:lnTo>
                    <a:pt x="167490" y="145488"/>
                  </a:lnTo>
                  <a:lnTo>
                    <a:pt x="167490" y="145637"/>
                  </a:lnTo>
                  <a:lnTo>
                    <a:pt x="168089" y="145039"/>
                  </a:lnTo>
                  <a:lnTo>
                    <a:pt x="168687" y="144290"/>
                  </a:lnTo>
                  <a:lnTo>
                    <a:pt x="168987" y="143991"/>
                  </a:lnTo>
                  <a:lnTo>
                    <a:pt x="169735" y="144290"/>
                  </a:lnTo>
                  <a:lnTo>
                    <a:pt x="169436" y="144440"/>
                  </a:lnTo>
                  <a:lnTo>
                    <a:pt x="168238" y="146236"/>
                  </a:lnTo>
                  <a:lnTo>
                    <a:pt x="168388" y="146236"/>
                  </a:lnTo>
                  <a:lnTo>
                    <a:pt x="168987" y="145637"/>
                  </a:lnTo>
                  <a:lnTo>
                    <a:pt x="169436" y="145039"/>
                  </a:lnTo>
                  <a:lnTo>
                    <a:pt x="169885" y="144290"/>
                  </a:lnTo>
                  <a:lnTo>
                    <a:pt x="170783" y="144590"/>
                  </a:lnTo>
                  <a:lnTo>
                    <a:pt x="170184" y="145338"/>
                  </a:lnTo>
                  <a:lnTo>
                    <a:pt x="169735" y="146086"/>
                  </a:lnTo>
                  <a:lnTo>
                    <a:pt x="169286" y="146835"/>
                  </a:lnTo>
                  <a:lnTo>
                    <a:pt x="169286" y="146835"/>
                  </a:lnTo>
                  <a:lnTo>
                    <a:pt x="169885" y="146236"/>
                  </a:lnTo>
                  <a:lnTo>
                    <a:pt x="170484" y="145637"/>
                  </a:lnTo>
                  <a:lnTo>
                    <a:pt x="171082" y="144739"/>
                  </a:lnTo>
                  <a:lnTo>
                    <a:pt x="172280" y="145188"/>
                  </a:lnTo>
                  <a:lnTo>
                    <a:pt x="171681" y="145937"/>
                  </a:lnTo>
                  <a:lnTo>
                    <a:pt x="170633" y="147284"/>
                  </a:lnTo>
                  <a:lnTo>
                    <a:pt x="171232" y="146835"/>
                  </a:lnTo>
                  <a:lnTo>
                    <a:pt x="171831" y="146236"/>
                  </a:lnTo>
                  <a:lnTo>
                    <a:pt x="172579" y="145188"/>
                  </a:lnTo>
                  <a:lnTo>
                    <a:pt x="173328" y="145488"/>
                  </a:lnTo>
                  <a:lnTo>
                    <a:pt x="172579" y="146535"/>
                  </a:lnTo>
                  <a:lnTo>
                    <a:pt x="171980" y="147284"/>
                  </a:lnTo>
                  <a:lnTo>
                    <a:pt x="171531" y="148182"/>
                  </a:lnTo>
                  <a:lnTo>
                    <a:pt x="171531" y="148182"/>
                  </a:lnTo>
                  <a:lnTo>
                    <a:pt x="172280" y="147433"/>
                  </a:lnTo>
                  <a:lnTo>
                    <a:pt x="172729" y="146685"/>
                  </a:lnTo>
                  <a:lnTo>
                    <a:pt x="173627" y="145637"/>
                  </a:lnTo>
                  <a:lnTo>
                    <a:pt x="174525" y="145937"/>
                  </a:lnTo>
                  <a:lnTo>
                    <a:pt x="173777" y="146984"/>
                  </a:lnTo>
                  <a:lnTo>
                    <a:pt x="172579" y="148631"/>
                  </a:lnTo>
                  <a:lnTo>
                    <a:pt x="172729" y="148631"/>
                  </a:lnTo>
                  <a:lnTo>
                    <a:pt x="173328" y="148032"/>
                  </a:lnTo>
                  <a:lnTo>
                    <a:pt x="173926" y="147284"/>
                  </a:lnTo>
                  <a:lnTo>
                    <a:pt x="174824" y="145937"/>
                  </a:lnTo>
                  <a:lnTo>
                    <a:pt x="175124" y="146086"/>
                  </a:lnTo>
                  <a:lnTo>
                    <a:pt x="173178" y="149230"/>
                  </a:lnTo>
                  <a:lnTo>
                    <a:pt x="171082" y="152373"/>
                  </a:lnTo>
                  <a:lnTo>
                    <a:pt x="163748" y="143841"/>
                  </a:lnTo>
                  <a:lnTo>
                    <a:pt x="163000" y="143093"/>
                  </a:lnTo>
                  <a:lnTo>
                    <a:pt x="162551" y="142344"/>
                  </a:lnTo>
                  <a:lnTo>
                    <a:pt x="163000" y="142045"/>
                  </a:lnTo>
                  <a:close/>
                  <a:moveTo>
                    <a:pt x="35174" y="110912"/>
                  </a:moveTo>
                  <a:lnTo>
                    <a:pt x="51489" y="113157"/>
                  </a:lnTo>
                  <a:lnTo>
                    <a:pt x="52088" y="116600"/>
                  </a:lnTo>
                  <a:lnTo>
                    <a:pt x="48346" y="117647"/>
                  </a:lnTo>
                  <a:lnTo>
                    <a:pt x="47747" y="117049"/>
                  </a:lnTo>
                  <a:lnTo>
                    <a:pt x="47149" y="116600"/>
                  </a:lnTo>
                  <a:lnTo>
                    <a:pt x="46251" y="116450"/>
                  </a:lnTo>
                  <a:lnTo>
                    <a:pt x="45502" y="116749"/>
                  </a:lnTo>
                  <a:lnTo>
                    <a:pt x="45053" y="116899"/>
                  </a:lnTo>
                  <a:lnTo>
                    <a:pt x="44754" y="117198"/>
                  </a:lnTo>
                  <a:lnTo>
                    <a:pt x="44305" y="117947"/>
                  </a:lnTo>
                  <a:lnTo>
                    <a:pt x="44305" y="118845"/>
                  </a:lnTo>
                  <a:lnTo>
                    <a:pt x="44305" y="119294"/>
                  </a:lnTo>
                  <a:lnTo>
                    <a:pt x="44454" y="119743"/>
                  </a:lnTo>
                  <a:lnTo>
                    <a:pt x="44754" y="120042"/>
                  </a:lnTo>
                  <a:lnTo>
                    <a:pt x="45053" y="120342"/>
                  </a:lnTo>
                  <a:lnTo>
                    <a:pt x="45652" y="120791"/>
                  </a:lnTo>
                  <a:lnTo>
                    <a:pt x="46550" y="120940"/>
                  </a:lnTo>
                  <a:lnTo>
                    <a:pt x="46999" y="120791"/>
                  </a:lnTo>
                  <a:lnTo>
                    <a:pt x="47448" y="120641"/>
                  </a:lnTo>
                  <a:lnTo>
                    <a:pt x="47897" y="120342"/>
                  </a:lnTo>
                  <a:lnTo>
                    <a:pt x="48346" y="119743"/>
                  </a:lnTo>
                  <a:lnTo>
                    <a:pt x="48645" y="119294"/>
                  </a:lnTo>
                  <a:lnTo>
                    <a:pt x="48645" y="118545"/>
                  </a:lnTo>
                  <a:lnTo>
                    <a:pt x="52387" y="117498"/>
                  </a:lnTo>
                  <a:lnTo>
                    <a:pt x="53585" y="121689"/>
                  </a:lnTo>
                  <a:lnTo>
                    <a:pt x="55082" y="125730"/>
                  </a:lnTo>
                  <a:lnTo>
                    <a:pt x="56878" y="129622"/>
                  </a:lnTo>
                  <a:lnTo>
                    <a:pt x="59123" y="133364"/>
                  </a:lnTo>
                  <a:lnTo>
                    <a:pt x="55680" y="135609"/>
                  </a:lnTo>
                  <a:lnTo>
                    <a:pt x="54932" y="135160"/>
                  </a:lnTo>
                  <a:lnTo>
                    <a:pt x="54034" y="135010"/>
                  </a:lnTo>
                  <a:lnTo>
                    <a:pt x="53285" y="135160"/>
                  </a:lnTo>
                  <a:lnTo>
                    <a:pt x="52537" y="135609"/>
                  </a:lnTo>
                  <a:lnTo>
                    <a:pt x="52238" y="136058"/>
                  </a:lnTo>
                  <a:lnTo>
                    <a:pt x="52088" y="136357"/>
                  </a:lnTo>
                  <a:lnTo>
                    <a:pt x="51938" y="137255"/>
                  </a:lnTo>
                  <a:lnTo>
                    <a:pt x="52088" y="138004"/>
                  </a:lnTo>
                  <a:lnTo>
                    <a:pt x="52238" y="138453"/>
                  </a:lnTo>
                  <a:lnTo>
                    <a:pt x="52537" y="138752"/>
                  </a:lnTo>
                  <a:lnTo>
                    <a:pt x="52986" y="139051"/>
                  </a:lnTo>
                  <a:lnTo>
                    <a:pt x="53285" y="139201"/>
                  </a:lnTo>
                  <a:lnTo>
                    <a:pt x="54184" y="139351"/>
                  </a:lnTo>
                  <a:lnTo>
                    <a:pt x="54932" y="139201"/>
                  </a:lnTo>
                  <a:lnTo>
                    <a:pt x="55381" y="139051"/>
                  </a:lnTo>
                  <a:lnTo>
                    <a:pt x="55680" y="138752"/>
                  </a:lnTo>
                  <a:lnTo>
                    <a:pt x="56129" y="138303"/>
                  </a:lnTo>
                  <a:lnTo>
                    <a:pt x="56279" y="137704"/>
                  </a:lnTo>
                  <a:lnTo>
                    <a:pt x="56279" y="136956"/>
                  </a:lnTo>
                  <a:lnTo>
                    <a:pt x="56129" y="136357"/>
                  </a:lnTo>
                  <a:lnTo>
                    <a:pt x="59572" y="134262"/>
                  </a:lnTo>
                  <a:lnTo>
                    <a:pt x="61817" y="137255"/>
                  </a:lnTo>
                  <a:lnTo>
                    <a:pt x="64062" y="140099"/>
                  </a:lnTo>
                  <a:lnTo>
                    <a:pt x="54483" y="153271"/>
                  </a:lnTo>
                  <a:lnTo>
                    <a:pt x="52387" y="151026"/>
                  </a:lnTo>
                  <a:lnTo>
                    <a:pt x="50442" y="148781"/>
                  </a:lnTo>
                  <a:lnTo>
                    <a:pt x="48645" y="146386"/>
                  </a:lnTo>
                  <a:lnTo>
                    <a:pt x="46849" y="143991"/>
                  </a:lnTo>
                  <a:lnTo>
                    <a:pt x="50891" y="139500"/>
                  </a:lnTo>
                  <a:lnTo>
                    <a:pt x="45203" y="141297"/>
                  </a:lnTo>
                  <a:lnTo>
                    <a:pt x="42808" y="137106"/>
                  </a:lnTo>
                  <a:lnTo>
                    <a:pt x="40713" y="132615"/>
                  </a:lnTo>
                  <a:lnTo>
                    <a:pt x="38916" y="128125"/>
                  </a:lnTo>
                  <a:lnTo>
                    <a:pt x="37420" y="123335"/>
                  </a:lnTo>
                  <a:lnTo>
                    <a:pt x="42658" y="120342"/>
                  </a:lnTo>
                  <a:lnTo>
                    <a:pt x="36671" y="120342"/>
                  </a:lnTo>
                  <a:lnTo>
                    <a:pt x="35773" y="115702"/>
                  </a:lnTo>
                  <a:lnTo>
                    <a:pt x="35174" y="110912"/>
                  </a:lnTo>
                  <a:close/>
                  <a:moveTo>
                    <a:pt x="80677" y="143093"/>
                  </a:moveTo>
                  <a:lnTo>
                    <a:pt x="83371" y="144739"/>
                  </a:lnTo>
                  <a:lnTo>
                    <a:pt x="86364" y="146086"/>
                  </a:lnTo>
                  <a:lnTo>
                    <a:pt x="89508" y="147284"/>
                  </a:lnTo>
                  <a:lnTo>
                    <a:pt x="92651" y="148331"/>
                  </a:lnTo>
                  <a:lnTo>
                    <a:pt x="91453" y="155217"/>
                  </a:lnTo>
                  <a:lnTo>
                    <a:pt x="87562" y="154019"/>
                  </a:lnTo>
                  <a:lnTo>
                    <a:pt x="83820" y="152522"/>
                  </a:lnTo>
                  <a:lnTo>
                    <a:pt x="80377" y="150876"/>
                  </a:lnTo>
                  <a:lnTo>
                    <a:pt x="76935" y="148930"/>
                  </a:lnTo>
                  <a:lnTo>
                    <a:pt x="80677" y="143093"/>
                  </a:lnTo>
                  <a:close/>
                  <a:moveTo>
                    <a:pt x="128125" y="143542"/>
                  </a:moveTo>
                  <a:lnTo>
                    <a:pt x="131717" y="149379"/>
                  </a:lnTo>
                  <a:lnTo>
                    <a:pt x="128274" y="151325"/>
                  </a:lnTo>
                  <a:lnTo>
                    <a:pt x="124532" y="152972"/>
                  </a:lnTo>
                  <a:lnTo>
                    <a:pt x="120790" y="154319"/>
                  </a:lnTo>
                  <a:lnTo>
                    <a:pt x="116899" y="155366"/>
                  </a:lnTo>
                  <a:lnTo>
                    <a:pt x="115552" y="148631"/>
                  </a:lnTo>
                  <a:lnTo>
                    <a:pt x="118845" y="147733"/>
                  </a:lnTo>
                  <a:lnTo>
                    <a:pt x="121988" y="146535"/>
                  </a:lnTo>
                  <a:lnTo>
                    <a:pt x="125131" y="145188"/>
                  </a:lnTo>
                  <a:lnTo>
                    <a:pt x="128125" y="143542"/>
                  </a:lnTo>
                  <a:close/>
                  <a:moveTo>
                    <a:pt x="114504" y="148930"/>
                  </a:moveTo>
                  <a:lnTo>
                    <a:pt x="116001" y="155666"/>
                  </a:lnTo>
                  <a:lnTo>
                    <a:pt x="113307" y="156115"/>
                  </a:lnTo>
                  <a:lnTo>
                    <a:pt x="114354" y="148930"/>
                  </a:lnTo>
                  <a:close/>
                  <a:moveTo>
                    <a:pt x="93549" y="148631"/>
                  </a:moveTo>
                  <a:lnTo>
                    <a:pt x="95345" y="149080"/>
                  </a:lnTo>
                  <a:lnTo>
                    <a:pt x="96393" y="156264"/>
                  </a:lnTo>
                  <a:lnTo>
                    <a:pt x="92352" y="155366"/>
                  </a:lnTo>
                  <a:lnTo>
                    <a:pt x="93549" y="148631"/>
                  </a:lnTo>
                  <a:close/>
                  <a:moveTo>
                    <a:pt x="127676" y="117348"/>
                  </a:moveTo>
                  <a:lnTo>
                    <a:pt x="138902" y="132017"/>
                  </a:lnTo>
                  <a:lnTo>
                    <a:pt x="139800" y="133364"/>
                  </a:lnTo>
                  <a:lnTo>
                    <a:pt x="143991" y="138902"/>
                  </a:lnTo>
                  <a:lnTo>
                    <a:pt x="145188" y="140399"/>
                  </a:lnTo>
                  <a:lnTo>
                    <a:pt x="154917" y="153271"/>
                  </a:lnTo>
                  <a:lnTo>
                    <a:pt x="155516" y="154019"/>
                  </a:lnTo>
                  <a:lnTo>
                    <a:pt x="158659" y="158210"/>
                  </a:lnTo>
                  <a:lnTo>
                    <a:pt x="154468" y="155067"/>
                  </a:lnTo>
                  <a:lnTo>
                    <a:pt x="153720" y="154468"/>
                  </a:lnTo>
                  <a:lnTo>
                    <a:pt x="140698" y="144889"/>
                  </a:lnTo>
                  <a:lnTo>
                    <a:pt x="139201" y="143841"/>
                  </a:lnTo>
                  <a:lnTo>
                    <a:pt x="133513" y="139650"/>
                  </a:lnTo>
                  <a:lnTo>
                    <a:pt x="132316" y="138752"/>
                  </a:lnTo>
                  <a:lnTo>
                    <a:pt x="117348" y="127676"/>
                  </a:lnTo>
                  <a:lnTo>
                    <a:pt x="118545" y="118845"/>
                  </a:lnTo>
                  <a:lnTo>
                    <a:pt x="121090" y="118396"/>
                  </a:lnTo>
                  <a:lnTo>
                    <a:pt x="120341" y="118994"/>
                  </a:lnTo>
                  <a:lnTo>
                    <a:pt x="119892" y="119743"/>
                  </a:lnTo>
                  <a:lnTo>
                    <a:pt x="119892" y="119893"/>
                  </a:lnTo>
                  <a:lnTo>
                    <a:pt x="120940" y="119144"/>
                  </a:lnTo>
                  <a:lnTo>
                    <a:pt x="121688" y="118246"/>
                  </a:lnTo>
                  <a:lnTo>
                    <a:pt x="125281" y="117797"/>
                  </a:lnTo>
                  <a:lnTo>
                    <a:pt x="123784" y="119144"/>
                  </a:lnTo>
                  <a:lnTo>
                    <a:pt x="122587" y="120342"/>
                  </a:lnTo>
                  <a:lnTo>
                    <a:pt x="121988" y="121090"/>
                  </a:lnTo>
                  <a:lnTo>
                    <a:pt x="121389" y="121689"/>
                  </a:lnTo>
                  <a:lnTo>
                    <a:pt x="121389" y="121838"/>
                  </a:lnTo>
                  <a:lnTo>
                    <a:pt x="121539" y="121838"/>
                  </a:lnTo>
                  <a:lnTo>
                    <a:pt x="122138" y="121240"/>
                  </a:lnTo>
                  <a:lnTo>
                    <a:pt x="122736" y="120641"/>
                  </a:lnTo>
                  <a:lnTo>
                    <a:pt x="123934" y="119444"/>
                  </a:lnTo>
                  <a:lnTo>
                    <a:pt x="125730" y="117647"/>
                  </a:lnTo>
                  <a:lnTo>
                    <a:pt x="127676" y="117348"/>
                  </a:lnTo>
                  <a:close/>
                  <a:moveTo>
                    <a:pt x="82323" y="117348"/>
                  </a:moveTo>
                  <a:lnTo>
                    <a:pt x="90705" y="118545"/>
                  </a:lnTo>
                  <a:lnTo>
                    <a:pt x="91154" y="121389"/>
                  </a:lnTo>
                  <a:lnTo>
                    <a:pt x="90555" y="120940"/>
                  </a:lnTo>
                  <a:lnTo>
                    <a:pt x="89957" y="120491"/>
                  </a:lnTo>
                  <a:lnTo>
                    <a:pt x="89807" y="120491"/>
                  </a:lnTo>
                  <a:lnTo>
                    <a:pt x="90406" y="121389"/>
                  </a:lnTo>
                  <a:lnTo>
                    <a:pt x="91154" y="122138"/>
                  </a:lnTo>
                  <a:lnTo>
                    <a:pt x="91753" y="125580"/>
                  </a:lnTo>
                  <a:lnTo>
                    <a:pt x="90555" y="124383"/>
                  </a:lnTo>
                  <a:lnTo>
                    <a:pt x="89358" y="123185"/>
                  </a:lnTo>
                  <a:lnTo>
                    <a:pt x="88610" y="122587"/>
                  </a:lnTo>
                  <a:lnTo>
                    <a:pt x="88011" y="121988"/>
                  </a:lnTo>
                  <a:lnTo>
                    <a:pt x="87861" y="121988"/>
                  </a:lnTo>
                  <a:lnTo>
                    <a:pt x="87861" y="122138"/>
                  </a:lnTo>
                  <a:lnTo>
                    <a:pt x="88460" y="122736"/>
                  </a:lnTo>
                  <a:lnTo>
                    <a:pt x="89059" y="123335"/>
                  </a:lnTo>
                  <a:lnTo>
                    <a:pt x="90256" y="124533"/>
                  </a:lnTo>
                  <a:lnTo>
                    <a:pt x="91753" y="126179"/>
                  </a:lnTo>
                  <a:lnTo>
                    <a:pt x="92202" y="128424"/>
                  </a:lnTo>
                  <a:lnTo>
                    <a:pt x="77833" y="139351"/>
                  </a:lnTo>
                  <a:lnTo>
                    <a:pt x="76635" y="140249"/>
                  </a:lnTo>
                  <a:lnTo>
                    <a:pt x="70948" y="144440"/>
                  </a:lnTo>
                  <a:lnTo>
                    <a:pt x="69600" y="145637"/>
                  </a:lnTo>
                  <a:lnTo>
                    <a:pt x="56578" y="155366"/>
                  </a:lnTo>
                  <a:lnTo>
                    <a:pt x="55830" y="155965"/>
                  </a:lnTo>
                  <a:lnTo>
                    <a:pt x="51489" y="159258"/>
                  </a:lnTo>
                  <a:lnTo>
                    <a:pt x="54782" y="154917"/>
                  </a:lnTo>
                  <a:lnTo>
                    <a:pt x="55381" y="154169"/>
                  </a:lnTo>
                  <a:lnTo>
                    <a:pt x="64960" y="141147"/>
                  </a:lnTo>
                  <a:lnTo>
                    <a:pt x="66008" y="139650"/>
                  </a:lnTo>
                  <a:lnTo>
                    <a:pt x="70199" y="133962"/>
                  </a:lnTo>
                  <a:lnTo>
                    <a:pt x="71097" y="132765"/>
                  </a:lnTo>
                  <a:lnTo>
                    <a:pt x="82323" y="117348"/>
                  </a:lnTo>
                  <a:close/>
                  <a:moveTo>
                    <a:pt x="68852" y="162701"/>
                  </a:moveTo>
                  <a:lnTo>
                    <a:pt x="68702" y="163748"/>
                  </a:lnTo>
                  <a:lnTo>
                    <a:pt x="68104" y="163449"/>
                  </a:lnTo>
                  <a:lnTo>
                    <a:pt x="68852" y="162701"/>
                  </a:lnTo>
                  <a:close/>
                  <a:moveTo>
                    <a:pt x="140548" y="162701"/>
                  </a:moveTo>
                  <a:lnTo>
                    <a:pt x="141296" y="163449"/>
                  </a:lnTo>
                  <a:lnTo>
                    <a:pt x="140847" y="163748"/>
                  </a:lnTo>
                  <a:lnTo>
                    <a:pt x="140548" y="162701"/>
                  </a:lnTo>
                  <a:close/>
                  <a:moveTo>
                    <a:pt x="46251" y="144739"/>
                  </a:moveTo>
                  <a:lnTo>
                    <a:pt x="48047" y="147134"/>
                  </a:lnTo>
                  <a:lnTo>
                    <a:pt x="49843" y="149529"/>
                  </a:lnTo>
                  <a:lnTo>
                    <a:pt x="51789" y="151774"/>
                  </a:lnTo>
                  <a:lnTo>
                    <a:pt x="53884" y="154019"/>
                  </a:lnTo>
                  <a:lnTo>
                    <a:pt x="48047" y="161952"/>
                  </a:lnTo>
                  <a:lnTo>
                    <a:pt x="48945" y="162850"/>
                  </a:lnTo>
                  <a:lnTo>
                    <a:pt x="56728" y="156863"/>
                  </a:lnTo>
                  <a:lnTo>
                    <a:pt x="58973" y="158809"/>
                  </a:lnTo>
                  <a:lnTo>
                    <a:pt x="61218" y="160605"/>
                  </a:lnTo>
                  <a:lnTo>
                    <a:pt x="63613" y="162401"/>
                  </a:lnTo>
                  <a:lnTo>
                    <a:pt x="66158" y="164048"/>
                  </a:lnTo>
                  <a:lnTo>
                    <a:pt x="58225" y="171831"/>
                  </a:lnTo>
                  <a:lnTo>
                    <a:pt x="55381" y="169885"/>
                  </a:lnTo>
                  <a:lnTo>
                    <a:pt x="52836" y="167790"/>
                  </a:lnTo>
                  <a:lnTo>
                    <a:pt x="50292" y="165545"/>
                  </a:lnTo>
                  <a:lnTo>
                    <a:pt x="47747" y="163299"/>
                  </a:lnTo>
                  <a:lnTo>
                    <a:pt x="45353" y="160904"/>
                  </a:lnTo>
                  <a:lnTo>
                    <a:pt x="43107" y="158360"/>
                  </a:lnTo>
                  <a:lnTo>
                    <a:pt x="41012" y="155815"/>
                  </a:lnTo>
                  <a:lnTo>
                    <a:pt x="38916" y="153121"/>
                  </a:lnTo>
                  <a:lnTo>
                    <a:pt x="46251" y="144739"/>
                  </a:lnTo>
                  <a:close/>
                  <a:moveTo>
                    <a:pt x="163149" y="144739"/>
                  </a:moveTo>
                  <a:lnTo>
                    <a:pt x="170484" y="153121"/>
                  </a:lnTo>
                  <a:lnTo>
                    <a:pt x="168388" y="155815"/>
                  </a:lnTo>
                  <a:lnTo>
                    <a:pt x="166293" y="158360"/>
                  </a:lnTo>
                  <a:lnTo>
                    <a:pt x="164047" y="160904"/>
                  </a:lnTo>
                  <a:lnTo>
                    <a:pt x="161653" y="163299"/>
                  </a:lnTo>
                  <a:lnTo>
                    <a:pt x="159108" y="165545"/>
                  </a:lnTo>
                  <a:lnTo>
                    <a:pt x="156564" y="167790"/>
                  </a:lnTo>
                  <a:lnTo>
                    <a:pt x="154019" y="169885"/>
                  </a:lnTo>
                  <a:lnTo>
                    <a:pt x="151175" y="171831"/>
                  </a:lnTo>
                  <a:lnTo>
                    <a:pt x="143242" y="164048"/>
                  </a:lnTo>
                  <a:lnTo>
                    <a:pt x="145936" y="162252"/>
                  </a:lnTo>
                  <a:lnTo>
                    <a:pt x="148631" y="160306"/>
                  </a:lnTo>
                  <a:lnTo>
                    <a:pt x="151175" y="158210"/>
                  </a:lnTo>
                  <a:lnTo>
                    <a:pt x="153570" y="155965"/>
                  </a:lnTo>
                  <a:lnTo>
                    <a:pt x="161353" y="161653"/>
                  </a:lnTo>
                  <a:lnTo>
                    <a:pt x="162251" y="160755"/>
                  </a:lnTo>
                  <a:lnTo>
                    <a:pt x="156414" y="153121"/>
                  </a:lnTo>
                  <a:lnTo>
                    <a:pt x="158210" y="151026"/>
                  </a:lnTo>
                  <a:lnTo>
                    <a:pt x="159856" y="149080"/>
                  </a:lnTo>
                  <a:lnTo>
                    <a:pt x="161653" y="146835"/>
                  </a:lnTo>
                  <a:lnTo>
                    <a:pt x="163149" y="144739"/>
                  </a:lnTo>
                  <a:close/>
                  <a:moveTo>
                    <a:pt x="89358" y="171083"/>
                  </a:moveTo>
                  <a:lnTo>
                    <a:pt x="89358" y="172130"/>
                  </a:lnTo>
                  <a:lnTo>
                    <a:pt x="88759" y="171981"/>
                  </a:lnTo>
                  <a:lnTo>
                    <a:pt x="89358" y="171083"/>
                  </a:lnTo>
                  <a:close/>
                  <a:moveTo>
                    <a:pt x="120192" y="171083"/>
                  </a:moveTo>
                  <a:lnTo>
                    <a:pt x="120641" y="171981"/>
                  </a:lnTo>
                  <a:lnTo>
                    <a:pt x="120042" y="172130"/>
                  </a:lnTo>
                  <a:lnTo>
                    <a:pt x="120192" y="171083"/>
                  </a:lnTo>
                  <a:close/>
                  <a:moveTo>
                    <a:pt x="70499" y="146386"/>
                  </a:moveTo>
                  <a:lnTo>
                    <a:pt x="72744" y="148182"/>
                  </a:lnTo>
                  <a:lnTo>
                    <a:pt x="75139" y="149828"/>
                  </a:lnTo>
                  <a:lnTo>
                    <a:pt x="73043" y="153421"/>
                  </a:lnTo>
                  <a:lnTo>
                    <a:pt x="72145" y="153271"/>
                  </a:lnTo>
                  <a:lnTo>
                    <a:pt x="71397" y="153570"/>
                  </a:lnTo>
                  <a:lnTo>
                    <a:pt x="70648" y="154019"/>
                  </a:lnTo>
                  <a:lnTo>
                    <a:pt x="70199" y="154768"/>
                  </a:lnTo>
                  <a:lnTo>
                    <a:pt x="70199" y="155217"/>
                  </a:lnTo>
                  <a:lnTo>
                    <a:pt x="70199" y="155666"/>
                  </a:lnTo>
                  <a:lnTo>
                    <a:pt x="70349" y="156414"/>
                  </a:lnTo>
                  <a:lnTo>
                    <a:pt x="70798" y="157163"/>
                  </a:lnTo>
                  <a:lnTo>
                    <a:pt x="71247" y="157312"/>
                  </a:lnTo>
                  <a:lnTo>
                    <a:pt x="71546" y="157612"/>
                  </a:lnTo>
                  <a:lnTo>
                    <a:pt x="72444" y="157612"/>
                  </a:lnTo>
                  <a:lnTo>
                    <a:pt x="73342" y="157462"/>
                  </a:lnTo>
                  <a:lnTo>
                    <a:pt x="73941" y="157013"/>
                  </a:lnTo>
                  <a:lnTo>
                    <a:pt x="74240" y="156564"/>
                  </a:lnTo>
                  <a:lnTo>
                    <a:pt x="74390" y="156264"/>
                  </a:lnTo>
                  <a:lnTo>
                    <a:pt x="74540" y="155516"/>
                  </a:lnTo>
                  <a:lnTo>
                    <a:pt x="74390" y="154917"/>
                  </a:lnTo>
                  <a:lnTo>
                    <a:pt x="74240" y="154319"/>
                  </a:lnTo>
                  <a:lnTo>
                    <a:pt x="73791" y="153870"/>
                  </a:lnTo>
                  <a:lnTo>
                    <a:pt x="76037" y="150277"/>
                  </a:lnTo>
                  <a:lnTo>
                    <a:pt x="79629" y="152373"/>
                  </a:lnTo>
                  <a:lnTo>
                    <a:pt x="83221" y="154169"/>
                  </a:lnTo>
                  <a:lnTo>
                    <a:pt x="87113" y="155666"/>
                  </a:lnTo>
                  <a:lnTo>
                    <a:pt x="91004" y="156863"/>
                  </a:lnTo>
                  <a:lnTo>
                    <a:pt x="90256" y="161054"/>
                  </a:lnTo>
                  <a:lnTo>
                    <a:pt x="89508" y="161204"/>
                  </a:lnTo>
                  <a:lnTo>
                    <a:pt x="88909" y="161653"/>
                  </a:lnTo>
                  <a:lnTo>
                    <a:pt x="88460" y="162252"/>
                  </a:lnTo>
                  <a:lnTo>
                    <a:pt x="88161" y="163150"/>
                  </a:lnTo>
                  <a:lnTo>
                    <a:pt x="88310" y="163599"/>
                  </a:lnTo>
                  <a:lnTo>
                    <a:pt x="88310" y="164048"/>
                  </a:lnTo>
                  <a:lnTo>
                    <a:pt x="88909" y="164646"/>
                  </a:lnTo>
                  <a:lnTo>
                    <a:pt x="89508" y="165245"/>
                  </a:lnTo>
                  <a:lnTo>
                    <a:pt x="89957" y="165395"/>
                  </a:lnTo>
                  <a:lnTo>
                    <a:pt x="90855" y="165395"/>
                  </a:lnTo>
                  <a:lnTo>
                    <a:pt x="91304" y="165245"/>
                  </a:lnTo>
                  <a:lnTo>
                    <a:pt x="91903" y="164796"/>
                  </a:lnTo>
                  <a:lnTo>
                    <a:pt x="92501" y="164048"/>
                  </a:lnTo>
                  <a:lnTo>
                    <a:pt x="92651" y="163599"/>
                  </a:lnTo>
                  <a:lnTo>
                    <a:pt x="92651" y="163150"/>
                  </a:lnTo>
                  <a:lnTo>
                    <a:pt x="92501" y="162551"/>
                  </a:lnTo>
                  <a:lnTo>
                    <a:pt x="92202" y="161952"/>
                  </a:lnTo>
                  <a:lnTo>
                    <a:pt x="91903" y="161503"/>
                  </a:lnTo>
                  <a:lnTo>
                    <a:pt x="91304" y="161204"/>
                  </a:lnTo>
                  <a:lnTo>
                    <a:pt x="92052" y="157163"/>
                  </a:lnTo>
                  <a:lnTo>
                    <a:pt x="94297" y="157612"/>
                  </a:lnTo>
                  <a:lnTo>
                    <a:pt x="96692" y="158061"/>
                  </a:lnTo>
                  <a:lnTo>
                    <a:pt x="99087" y="174376"/>
                  </a:lnTo>
                  <a:lnTo>
                    <a:pt x="94746" y="173927"/>
                  </a:lnTo>
                  <a:lnTo>
                    <a:pt x="90406" y="173178"/>
                  </a:lnTo>
                  <a:lnTo>
                    <a:pt x="90106" y="167341"/>
                  </a:lnTo>
                  <a:lnTo>
                    <a:pt x="87562" y="172430"/>
                  </a:lnTo>
                  <a:lnTo>
                    <a:pt x="85167" y="171831"/>
                  </a:lnTo>
                  <a:lnTo>
                    <a:pt x="82772" y="171083"/>
                  </a:lnTo>
                  <a:lnTo>
                    <a:pt x="78132" y="169286"/>
                  </a:lnTo>
                  <a:lnTo>
                    <a:pt x="73642" y="167341"/>
                  </a:lnTo>
                  <a:lnTo>
                    <a:pt x="69301" y="164946"/>
                  </a:lnTo>
                  <a:lnTo>
                    <a:pt x="70798" y="159557"/>
                  </a:lnTo>
                  <a:lnTo>
                    <a:pt x="66906" y="163449"/>
                  </a:lnTo>
                  <a:lnTo>
                    <a:pt x="64362" y="161803"/>
                  </a:lnTo>
                  <a:lnTo>
                    <a:pt x="61967" y="160006"/>
                  </a:lnTo>
                  <a:lnTo>
                    <a:pt x="59722" y="158210"/>
                  </a:lnTo>
                  <a:lnTo>
                    <a:pt x="57476" y="156264"/>
                  </a:lnTo>
                  <a:lnTo>
                    <a:pt x="70499" y="146386"/>
                  </a:lnTo>
                  <a:close/>
                  <a:moveTo>
                    <a:pt x="139650" y="145637"/>
                  </a:moveTo>
                  <a:lnTo>
                    <a:pt x="152822" y="155366"/>
                  </a:lnTo>
                  <a:lnTo>
                    <a:pt x="150427" y="157462"/>
                  </a:lnTo>
                  <a:lnTo>
                    <a:pt x="147882" y="159557"/>
                  </a:lnTo>
                  <a:lnTo>
                    <a:pt x="145338" y="161503"/>
                  </a:lnTo>
                  <a:lnTo>
                    <a:pt x="142643" y="163449"/>
                  </a:lnTo>
                  <a:lnTo>
                    <a:pt x="138602" y="159557"/>
                  </a:lnTo>
                  <a:lnTo>
                    <a:pt x="140099" y="164946"/>
                  </a:lnTo>
                  <a:lnTo>
                    <a:pt x="135758" y="167191"/>
                  </a:lnTo>
                  <a:lnTo>
                    <a:pt x="131418" y="169286"/>
                  </a:lnTo>
                  <a:lnTo>
                    <a:pt x="126778" y="171083"/>
                  </a:lnTo>
                  <a:lnTo>
                    <a:pt x="124383" y="171831"/>
                  </a:lnTo>
                  <a:lnTo>
                    <a:pt x="121988" y="172430"/>
                  </a:lnTo>
                  <a:lnTo>
                    <a:pt x="119443" y="167341"/>
                  </a:lnTo>
                  <a:lnTo>
                    <a:pt x="118994" y="173178"/>
                  </a:lnTo>
                  <a:lnTo>
                    <a:pt x="114953" y="173777"/>
                  </a:lnTo>
                  <a:lnTo>
                    <a:pt x="110912" y="174376"/>
                  </a:lnTo>
                  <a:lnTo>
                    <a:pt x="113157" y="157911"/>
                  </a:lnTo>
                  <a:lnTo>
                    <a:pt x="116300" y="157312"/>
                  </a:lnTo>
                  <a:lnTo>
                    <a:pt x="117198" y="161354"/>
                  </a:lnTo>
                  <a:lnTo>
                    <a:pt x="116450" y="161952"/>
                  </a:lnTo>
                  <a:lnTo>
                    <a:pt x="116150" y="162701"/>
                  </a:lnTo>
                  <a:lnTo>
                    <a:pt x="116001" y="163449"/>
                  </a:lnTo>
                  <a:lnTo>
                    <a:pt x="116150" y="164347"/>
                  </a:lnTo>
                  <a:lnTo>
                    <a:pt x="116450" y="164646"/>
                  </a:lnTo>
                  <a:lnTo>
                    <a:pt x="116749" y="164946"/>
                  </a:lnTo>
                  <a:lnTo>
                    <a:pt x="117498" y="165395"/>
                  </a:lnTo>
                  <a:lnTo>
                    <a:pt x="118396" y="165545"/>
                  </a:lnTo>
                  <a:lnTo>
                    <a:pt x="118695" y="165395"/>
                  </a:lnTo>
                  <a:lnTo>
                    <a:pt x="119144" y="165245"/>
                  </a:lnTo>
                  <a:lnTo>
                    <a:pt x="119593" y="165095"/>
                  </a:lnTo>
                  <a:lnTo>
                    <a:pt x="119892" y="164796"/>
                  </a:lnTo>
                  <a:lnTo>
                    <a:pt x="120341" y="164048"/>
                  </a:lnTo>
                  <a:lnTo>
                    <a:pt x="120341" y="163150"/>
                  </a:lnTo>
                  <a:lnTo>
                    <a:pt x="120341" y="162850"/>
                  </a:lnTo>
                  <a:lnTo>
                    <a:pt x="120192" y="162401"/>
                  </a:lnTo>
                  <a:lnTo>
                    <a:pt x="119743" y="161803"/>
                  </a:lnTo>
                  <a:lnTo>
                    <a:pt x="119294" y="161354"/>
                  </a:lnTo>
                  <a:lnTo>
                    <a:pt x="118695" y="161204"/>
                  </a:lnTo>
                  <a:lnTo>
                    <a:pt x="118096" y="161054"/>
                  </a:lnTo>
                  <a:lnTo>
                    <a:pt x="117348" y="157163"/>
                  </a:lnTo>
                  <a:lnTo>
                    <a:pt x="121389" y="155965"/>
                  </a:lnTo>
                  <a:lnTo>
                    <a:pt x="125281" y="154618"/>
                  </a:lnTo>
                  <a:lnTo>
                    <a:pt x="129023" y="152822"/>
                  </a:lnTo>
                  <a:lnTo>
                    <a:pt x="132615" y="150876"/>
                  </a:lnTo>
                  <a:lnTo>
                    <a:pt x="134711" y="154319"/>
                  </a:lnTo>
                  <a:lnTo>
                    <a:pt x="134261" y="155067"/>
                  </a:lnTo>
                  <a:lnTo>
                    <a:pt x="134112" y="155815"/>
                  </a:lnTo>
                  <a:lnTo>
                    <a:pt x="134411" y="156713"/>
                  </a:lnTo>
                  <a:lnTo>
                    <a:pt x="134860" y="157312"/>
                  </a:lnTo>
                  <a:lnTo>
                    <a:pt x="135160" y="157612"/>
                  </a:lnTo>
                  <a:lnTo>
                    <a:pt x="135609" y="157911"/>
                  </a:lnTo>
                  <a:lnTo>
                    <a:pt x="136357" y="158061"/>
                  </a:lnTo>
                  <a:lnTo>
                    <a:pt x="137255" y="157911"/>
                  </a:lnTo>
                  <a:lnTo>
                    <a:pt x="137554" y="157612"/>
                  </a:lnTo>
                  <a:lnTo>
                    <a:pt x="138003" y="157312"/>
                  </a:lnTo>
                  <a:lnTo>
                    <a:pt x="138153" y="157013"/>
                  </a:lnTo>
                  <a:lnTo>
                    <a:pt x="138452" y="156564"/>
                  </a:lnTo>
                  <a:lnTo>
                    <a:pt x="138602" y="155815"/>
                  </a:lnTo>
                  <a:lnTo>
                    <a:pt x="138452" y="154917"/>
                  </a:lnTo>
                  <a:lnTo>
                    <a:pt x="138303" y="154618"/>
                  </a:lnTo>
                  <a:lnTo>
                    <a:pt x="138003" y="154319"/>
                  </a:lnTo>
                  <a:lnTo>
                    <a:pt x="137405" y="153870"/>
                  </a:lnTo>
                  <a:lnTo>
                    <a:pt x="136806" y="153570"/>
                  </a:lnTo>
                  <a:lnTo>
                    <a:pt x="136207" y="153570"/>
                  </a:lnTo>
                  <a:lnTo>
                    <a:pt x="135609" y="153720"/>
                  </a:lnTo>
                  <a:lnTo>
                    <a:pt x="133513" y="150277"/>
                  </a:lnTo>
                  <a:lnTo>
                    <a:pt x="136656" y="148182"/>
                  </a:lnTo>
                  <a:lnTo>
                    <a:pt x="139650" y="145637"/>
                  </a:lnTo>
                  <a:close/>
                  <a:moveTo>
                    <a:pt x="67954" y="163748"/>
                  </a:moveTo>
                  <a:lnTo>
                    <a:pt x="68553" y="163898"/>
                  </a:lnTo>
                  <a:lnTo>
                    <a:pt x="68403" y="164497"/>
                  </a:lnTo>
                  <a:lnTo>
                    <a:pt x="68104" y="165395"/>
                  </a:lnTo>
                  <a:lnTo>
                    <a:pt x="65110" y="176172"/>
                  </a:lnTo>
                  <a:lnTo>
                    <a:pt x="62117" y="174376"/>
                  </a:lnTo>
                  <a:lnTo>
                    <a:pt x="58973" y="172430"/>
                  </a:lnTo>
                  <a:lnTo>
                    <a:pt x="58973" y="172430"/>
                  </a:lnTo>
                  <a:lnTo>
                    <a:pt x="60320" y="173178"/>
                  </a:lnTo>
                  <a:lnTo>
                    <a:pt x="61218" y="173627"/>
                  </a:lnTo>
                  <a:lnTo>
                    <a:pt x="62117" y="173927"/>
                  </a:lnTo>
                  <a:lnTo>
                    <a:pt x="62117" y="173777"/>
                  </a:lnTo>
                  <a:lnTo>
                    <a:pt x="60320" y="172729"/>
                  </a:lnTo>
                  <a:lnTo>
                    <a:pt x="59273" y="172130"/>
                  </a:lnTo>
                  <a:lnTo>
                    <a:pt x="60021" y="171532"/>
                  </a:lnTo>
                  <a:lnTo>
                    <a:pt x="61218" y="172130"/>
                  </a:lnTo>
                  <a:lnTo>
                    <a:pt x="61967" y="172579"/>
                  </a:lnTo>
                  <a:lnTo>
                    <a:pt x="62865" y="173028"/>
                  </a:lnTo>
                  <a:lnTo>
                    <a:pt x="63015" y="172879"/>
                  </a:lnTo>
                  <a:lnTo>
                    <a:pt x="62117" y="172280"/>
                  </a:lnTo>
                  <a:lnTo>
                    <a:pt x="61368" y="171981"/>
                  </a:lnTo>
                  <a:lnTo>
                    <a:pt x="60171" y="171382"/>
                  </a:lnTo>
                  <a:lnTo>
                    <a:pt x="60769" y="170634"/>
                  </a:lnTo>
                  <a:lnTo>
                    <a:pt x="61967" y="171382"/>
                  </a:lnTo>
                  <a:lnTo>
                    <a:pt x="62715" y="171681"/>
                  </a:lnTo>
                  <a:lnTo>
                    <a:pt x="63314" y="171831"/>
                  </a:lnTo>
                  <a:lnTo>
                    <a:pt x="63464" y="171831"/>
                  </a:lnTo>
                  <a:lnTo>
                    <a:pt x="63314" y="171681"/>
                  </a:lnTo>
                  <a:lnTo>
                    <a:pt x="61817" y="170933"/>
                  </a:lnTo>
                  <a:lnTo>
                    <a:pt x="60919" y="170484"/>
                  </a:lnTo>
                  <a:lnTo>
                    <a:pt x="61817" y="169586"/>
                  </a:lnTo>
                  <a:lnTo>
                    <a:pt x="62865" y="170185"/>
                  </a:lnTo>
                  <a:lnTo>
                    <a:pt x="63613" y="170634"/>
                  </a:lnTo>
                  <a:lnTo>
                    <a:pt x="64362" y="170783"/>
                  </a:lnTo>
                  <a:lnTo>
                    <a:pt x="64511" y="170783"/>
                  </a:lnTo>
                  <a:lnTo>
                    <a:pt x="63763" y="170334"/>
                  </a:lnTo>
                  <a:lnTo>
                    <a:pt x="63015" y="169885"/>
                  </a:lnTo>
                  <a:lnTo>
                    <a:pt x="62117" y="169436"/>
                  </a:lnTo>
                  <a:lnTo>
                    <a:pt x="62715" y="168837"/>
                  </a:lnTo>
                  <a:lnTo>
                    <a:pt x="63464" y="169286"/>
                  </a:lnTo>
                  <a:lnTo>
                    <a:pt x="64212" y="169586"/>
                  </a:lnTo>
                  <a:lnTo>
                    <a:pt x="64960" y="169885"/>
                  </a:lnTo>
                  <a:lnTo>
                    <a:pt x="64960" y="169736"/>
                  </a:lnTo>
                  <a:lnTo>
                    <a:pt x="63314" y="168837"/>
                  </a:lnTo>
                  <a:lnTo>
                    <a:pt x="62865" y="168538"/>
                  </a:lnTo>
                  <a:lnTo>
                    <a:pt x="63464" y="168089"/>
                  </a:lnTo>
                  <a:lnTo>
                    <a:pt x="63913" y="168239"/>
                  </a:lnTo>
                  <a:lnTo>
                    <a:pt x="65409" y="168987"/>
                  </a:lnTo>
                  <a:lnTo>
                    <a:pt x="65559" y="168837"/>
                  </a:lnTo>
                  <a:lnTo>
                    <a:pt x="65409" y="168837"/>
                  </a:lnTo>
                  <a:lnTo>
                    <a:pt x="64212" y="168089"/>
                  </a:lnTo>
                  <a:lnTo>
                    <a:pt x="63613" y="167790"/>
                  </a:lnTo>
                  <a:lnTo>
                    <a:pt x="64362" y="167191"/>
                  </a:lnTo>
                  <a:lnTo>
                    <a:pt x="64811" y="167490"/>
                  </a:lnTo>
                  <a:lnTo>
                    <a:pt x="65858" y="168089"/>
                  </a:lnTo>
                  <a:lnTo>
                    <a:pt x="66008" y="167939"/>
                  </a:lnTo>
                  <a:lnTo>
                    <a:pt x="65260" y="167490"/>
                  </a:lnTo>
                  <a:lnTo>
                    <a:pt x="64511" y="167041"/>
                  </a:lnTo>
                  <a:lnTo>
                    <a:pt x="65110" y="166592"/>
                  </a:lnTo>
                  <a:lnTo>
                    <a:pt x="65260" y="166592"/>
                  </a:lnTo>
                  <a:lnTo>
                    <a:pt x="65858" y="166892"/>
                  </a:lnTo>
                  <a:lnTo>
                    <a:pt x="66457" y="167041"/>
                  </a:lnTo>
                  <a:lnTo>
                    <a:pt x="65409" y="166443"/>
                  </a:lnTo>
                  <a:lnTo>
                    <a:pt x="65260" y="166293"/>
                  </a:lnTo>
                  <a:lnTo>
                    <a:pt x="65709" y="165844"/>
                  </a:lnTo>
                  <a:lnTo>
                    <a:pt x="66906" y="166293"/>
                  </a:lnTo>
                  <a:lnTo>
                    <a:pt x="67056" y="166293"/>
                  </a:lnTo>
                  <a:lnTo>
                    <a:pt x="67056" y="166143"/>
                  </a:lnTo>
                  <a:lnTo>
                    <a:pt x="66008" y="165694"/>
                  </a:lnTo>
                  <a:lnTo>
                    <a:pt x="66457" y="165095"/>
                  </a:lnTo>
                  <a:lnTo>
                    <a:pt x="66607" y="165245"/>
                  </a:lnTo>
                  <a:lnTo>
                    <a:pt x="67056" y="165395"/>
                  </a:lnTo>
                  <a:lnTo>
                    <a:pt x="67655" y="165545"/>
                  </a:lnTo>
                  <a:lnTo>
                    <a:pt x="67655" y="165395"/>
                  </a:lnTo>
                  <a:lnTo>
                    <a:pt x="66906" y="164946"/>
                  </a:lnTo>
                  <a:lnTo>
                    <a:pt x="66607" y="164946"/>
                  </a:lnTo>
                  <a:lnTo>
                    <a:pt x="66906" y="164646"/>
                  </a:lnTo>
                  <a:lnTo>
                    <a:pt x="67206" y="164497"/>
                  </a:lnTo>
                  <a:lnTo>
                    <a:pt x="67954" y="164646"/>
                  </a:lnTo>
                  <a:lnTo>
                    <a:pt x="67954" y="164497"/>
                  </a:lnTo>
                  <a:lnTo>
                    <a:pt x="67355" y="164197"/>
                  </a:lnTo>
                  <a:lnTo>
                    <a:pt x="67655" y="163898"/>
                  </a:lnTo>
                  <a:lnTo>
                    <a:pt x="67954" y="163748"/>
                  </a:lnTo>
                  <a:close/>
                  <a:moveTo>
                    <a:pt x="141446" y="163748"/>
                  </a:moveTo>
                  <a:lnTo>
                    <a:pt x="141745" y="163898"/>
                  </a:lnTo>
                  <a:lnTo>
                    <a:pt x="142045" y="164197"/>
                  </a:lnTo>
                  <a:lnTo>
                    <a:pt x="141446" y="164497"/>
                  </a:lnTo>
                  <a:lnTo>
                    <a:pt x="141446" y="164646"/>
                  </a:lnTo>
                  <a:lnTo>
                    <a:pt x="142194" y="164497"/>
                  </a:lnTo>
                  <a:lnTo>
                    <a:pt x="142494" y="164646"/>
                  </a:lnTo>
                  <a:lnTo>
                    <a:pt x="142793" y="164946"/>
                  </a:lnTo>
                  <a:lnTo>
                    <a:pt x="142643" y="164946"/>
                  </a:lnTo>
                  <a:lnTo>
                    <a:pt x="141745" y="165395"/>
                  </a:lnTo>
                  <a:lnTo>
                    <a:pt x="141895" y="165545"/>
                  </a:lnTo>
                  <a:lnTo>
                    <a:pt x="142344" y="165395"/>
                  </a:lnTo>
                  <a:lnTo>
                    <a:pt x="142793" y="165245"/>
                  </a:lnTo>
                  <a:lnTo>
                    <a:pt x="142943" y="165095"/>
                  </a:lnTo>
                  <a:lnTo>
                    <a:pt x="143542" y="165694"/>
                  </a:lnTo>
                  <a:lnTo>
                    <a:pt x="142344" y="166143"/>
                  </a:lnTo>
                  <a:lnTo>
                    <a:pt x="142344" y="166293"/>
                  </a:lnTo>
                  <a:lnTo>
                    <a:pt x="142494" y="166293"/>
                  </a:lnTo>
                  <a:lnTo>
                    <a:pt x="143691" y="165844"/>
                  </a:lnTo>
                  <a:lnTo>
                    <a:pt x="144140" y="166293"/>
                  </a:lnTo>
                  <a:lnTo>
                    <a:pt x="143991" y="166443"/>
                  </a:lnTo>
                  <a:lnTo>
                    <a:pt x="142943" y="167041"/>
                  </a:lnTo>
                  <a:lnTo>
                    <a:pt x="143093" y="167041"/>
                  </a:lnTo>
                  <a:lnTo>
                    <a:pt x="143542" y="166892"/>
                  </a:lnTo>
                  <a:lnTo>
                    <a:pt x="144140" y="166592"/>
                  </a:lnTo>
                  <a:lnTo>
                    <a:pt x="144440" y="166592"/>
                  </a:lnTo>
                  <a:lnTo>
                    <a:pt x="145038" y="167041"/>
                  </a:lnTo>
                  <a:lnTo>
                    <a:pt x="144140" y="167490"/>
                  </a:lnTo>
                  <a:lnTo>
                    <a:pt x="143542" y="167939"/>
                  </a:lnTo>
                  <a:lnTo>
                    <a:pt x="143542" y="168089"/>
                  </a:lnTo>
                  <a:lnTo>
                    <a:pt x="144589" y="167490"/>
                  </a:lnTo>
                  <a:lnTo>
                    <a:pt x="145188" y="167191"/>
                  </a:lnTo>
                  <a:lnTo>
                    <a:pt x="145787" y="167790"/>
                  </a:lnTo>
                  <a:lnTo>
                    <a:pt x="145338" y="168089"/>
                  </a:lnTo>
                  <a:lnTo>
                    <a:pt x="143991" y="168837"/>
                  </a:lnTo>
                  <a:lnTo>
                    <a:pt x="143991" y="168987"/>
                  </a:lnTo>
                  <a:lnTo>
                    <a:pt x="145487" y="168239"/>
                  </a:lnTo>
                  <a:lnTo>
                    <a:pt x="145936" y="168089"/>
                  </a:lnTo>
                  <a:lnTo>
                    <a:pt x="146535" y="168538"/>
                  </a:lnTo>
                  <a:lnTo>
                    <a:pt x="146236" y="168837"/>
                  </a:lnTo>
                  <a:lnTo>
                    <a:pt x="144440" y="169736"/>
                  </a:lnTo>
                  <a:lnTo>
                    <a:pt x="144440" y="169885"/>
                  </a:lnTo>
                  <a:lnTo>
                    <a:pt x="145188" y="169586"/>
                  </a:lnTo>
                  <a:lnTo>
                    <a:pt x="145936" y="169286"/>
                  </a:lnTo>
                  <a:lnTo>
                    <a:pt x="146685" y="168837"/>
                  </a:lnTo>
                  <a:lnTo>
                    <a:pt x="147433" y="169436"/>
                  </a:lnTo>
                  <a:lnTo>
                    <a:pt x="146535" y="169885"/>
                  </a:lnTo>
                  <a:lnTo>
                    <a:pt x="145787" y="170334"/>
                  </a:lnTo>
                  <a:lnTo>
                    <a:pt x="145038" y="170783"/>
                  </a:lnTo>
                  <a:lnTo>
                    <a:pt x="145787" y="170634"/>
                  </a:lnTo>
                  <a:lnTo>
                    <a:pt x="146685" y="170185"/>
                  </a:lnTo>
                  <a:lnTo>
                    <a:pt x="147583" y="169586"/>
                  </a:lnTo>
                  <a:lnTo>
                    <a:pt x="148481" y="170484"/>
                  </a:lnTo>
                  <a:lnTo>
                    <a:pt x="147583" y="170933"/>
                  </a:lnTo>
                  <a:lnTo>
                    <a:pt x="146086" y="171681"/>
                  </a:lnTo>
                  <a:lnTo>
                    <a:pt x="146086" y="171831"/>
                  </a:lnTo>
                  <a:lnTo>
                    <a:pt x="146834" y="171681"/>
                  </a:lnTo>
                  <a:lnTo>
                    <a:pt x="147433" y="171382"/>
                  </a:lnTo>
                  <a:lnTo>
                    <a:pt x="148631" y="170634"/>
                  </a:lnTo>
                  <a:lnTo>
                    <a:pt x="149379" y="171382"/>
                  </a:lnTo>
                  <a:lnTo>
                    <a:pt x="148032" y="171981"/>
                  </a:lnTo>
                  <a:lnTo>
                    <a:pt x="147283" y="172280"/>
                  </a:lnTo>
                  <a:lnTo>
                    <a:pt x="146535" y="172879"/>
                  </a:lnTo>
                  <a:lnTo>
                    <a:pt x="146535" y="173028"/>
                  </a:lnTo>
                  <a:lnTo>
                    <a:pt x="147433" y="172579"/>
                  </a:lnTo>
                  <a:lnTo>
                    <a:pt x="148182" y="172130"/>
                  </a:lnTo>
                  <a:lnTo>
                    <a:pt x="149529" y="171532"/>
                  </a:lnTo>
                  <a:lnTo>
                    <a:pt x="150127" y="172130"/>
                  </a:lnTo>
                  <a:lnTo>
                    <a:pt x="149080" y="172729"/>
                  </a:lnTo>
                  <a:lnTo>
                    <a:pt x="147283" y="173777"/>
                  </a:lnTo>
                  <a:lnTo>
                    <a:pt x="147283" y="173927"/>
                  </a:lnTo>
                  <a:lnTo>
                    <a:pt x="147433" y="173927"/>
                  </a:lnTo>
                  <a:lnTo>
                    <a:pt x="148331" y="173627"/>
                  </a:lnTo>
                  <a:lnTo>
                    <a:pt x="149080" y="173178"/>
                  </a:lnTo>
                  <a:lnTo>
                    <a:pt x="150277" y="172430"/>
                  </a:lnTo>
                  <a:lnTo>
                    <a:pt x="147283" y="174376"/>
                  </a:lnTo>
                  <a:lnTo>
                    <a:pt x="144290" y="176172"/>
                  </a:lnTo>
                  <a:lnTo>
                    <a:pt x="141296" y="165395"/>
                  </a:lnTo>
                  <a:lnTo>
                    <a:pt x="140997" y="164347"/>
                  </a:lnTo>
                  <a:lnTo>
                    <a:pt x="140847" y="163898"/>
                  </a:lnTo>
                  <a:lnTo>
                    <a:pt x="141446" y="163748"/>
                  </a:lnTo>
                  <a:close/>
                  <a:moveTo>
                    <a:pt x="69002" y="165844"/>
                  </a:moveTo>
                  <a:lnTo>
                    <a:pt x="73342" y="168239"/>
                  </a:lnTo>
                  <a:lnTo>
                    <a:pt x="77683" y="170185"/>
                  </a:lnTo>
                  <a:lnTo>
                    <a:pt x="82323" y="171981"/>
                  </a:lnTo>
                  <a:lnTo>
                    <a:pt x="87113" y="173328"/>
                  </a:lnTo>
                  <a:lnTo>
                    <a:pt x="82024" y="183207"/>
                  </a:lnTo>
                  <a:lnTo>
                    <a:pt x="77982" y="181859"/>
                  </a:lnTo>
                  <a:lnTo>
                    <a:pt x="73791" y="180363"/>
                  </a:lnTo>
                  <a:lnTo>
                    <a:pt x="69900" y="178716"/>
                  </a:lnTo>
                  <a:lnTo>
                    <a:pt x="66008" y="176770"/>
                  </a:lnTo>
                  <a:lnTo>
                    <a:pt x="69002" y="165844"/>
                  </a:lnTo>
                  <a:close/>
                  <a:moveTo>
                    <a:pt x="140398" y="165844"/>
                  </a:moveTo>
                  <a:lnTo>
                    <a:pt x="143392" y="176621"/>
                  </a:lnTo>
                  <a:lnTo>
                    <a:pt x="139500" y="178567"/>
                  </a:lnTo>
                  <a:lnTo>
                    <a:pt x="135609" y="180363"/>
                  </a:lnTo>
                  <a:lnTo>
                    <a:pt x="131567" y="181859"/>
                  </a:lnTo>
                  <a:lnTo>
                    <a:pt x="127376" y="183207"/>
                  </a:lnTo>
                  <a:lnTo>
                    <a:pt x="122437" y="173328"/>
                  </a:lnTo>
                  <a:lnTo>
                    <a:pt x="127077" y="171981"/>
                  </a:lnTo>
                  <a:lnTo>
                    <a:pt x="131717" y="170185"/>
                  </a:lnTo>
                  <a:lnTo>
                    <a:pt x="136058" y="168239"/>
                  </a:lnTo>
                  <a:lnTo>
                    <a:pt x="140398" y="165844"/>
                  </a:lnTo>
                  <a:close/>
                  <a:moveTo>
                    <a:pt x="89358" y="172280"/>
                  </a:moveTo>
                  <a:lnTo>
                    <a:pt x="89358" y="172879"/>
                  </a:lnTo>
                  <a:lnTo>
                    <a:pt x="89508" y="173927"/>
                  </a:lnTo>
                  <a:lnTo>
                    <a:pt x="90106" y="185152"/>
                  </a:lnTo>
                  <a:lnTo>
                    <a:pt x="86514" y="184404"/>
                  </a:lnTo>
                  <a:lnTo>
                    <a:pt x="83071" y="183506"/>
                  </a:lnTo>
                  <a:lnTo>
                    <a:pt x="84568" y="183656"/>
                  </a:lnTo>
                  <a:lnTo>
                    <a:pt x="85466" y="183805"/>
                  </a:lnTo>
                  <a:lnTo>
                    <a:pt x="86364" y="183955"/>
                  </a:lnTo>
                  <a:lnTo>
                    <a:pt x="86514" y="183805"/>
                  </a:lnTo>
                  <a:lnTo>
                    <a:pt x="84419" y="183356"/>
                  </a:lnTo>
                  <a:lnTo>
                    <a:pt x="83221" y="183207"/>
                  </a:lnTo>
                  <a:lnTo>
                    <a:pt x="83670" y="182309"/>
                  </a:lnTo>
                  <a:lnTo>
                    <a:pt x="85017" y="182458"/>
                  </a:lnTo>
                  <a:lnTo>
                    <a:pt x="85915" y="182608"/>
                  </a:lnTo>
                  <a:lnTo>
                    <a:pt x="86963" y="182758"/>
                  </a:lnTo>
                  <a:lnTo>
                    <a:pt x="86963" y="182608"/>
                  </a:lnTo>
                  <a:lnTo>
                    <a:pt x="85915" y="182309"/>
                  </a:lnTo>
                  <a:lnTo>
                    <a:pt x="85017" y="182159"/>
                  </a:lnTo>
                  <a:lnTo>
                    <a:pt x="83820" y="182009"/>
                  </a:lnTo>
                  <a:lnTo>
                    <a:pt x="84119" y="181261"/>
                  </a:lnTo>
                  <a:lnTo>
                    <a:pt x="85616" y="181560"/>
                  </a:lnTo>
                  <a:lnTo>
                    <a:pt x="86963" y="181560"/>
                  </a:lnTo>
                  <a:lnTo>
                    <a:pt x="86963" y="181410"/>
                  </a:lnTo>
                  <a:lnTo>
                    <a:pt x="85317" y="181111"/>
                  </a:lnTo>
                  <a:lnTo>
                    <a:pt x="84269" y="180961"/>
                  </a:lnTo>
                  <a:lnTo>
                    <a:pt x="84868" y="179914"/>
                  </a:lnTo>
                  <a:lnTo>
                    <a:pt x="86215" y="180213"/>
                  </a:lnTo>
                  <a:lnTo>
                    <a:pt x="87712" y="180213"/>
                  </a:lnTo>
                  <a:lnTo>
                    <a:pt x="87712" y="180063"/>
                  </a:lnTo>
                  <a:lnTo>
                    <a:pt x="86813" y="179914"/>
                  </a:lnTo>
                  <a:lnTo>
                    <a:pt x="85915" y="179764"/>
                  </a:lnTo>
                  <a:lnTo>
                    <a:pt x="85017" y="179614"/>
                  </a:lnTo>
                  <a:lnTo>
                    <a:pt x="85466" y="178716"/>
                  </a:lnTo>
                  <a:lnTo>
                    <a:pt x="86364" y="179016"/>
                  </a:lnTo>
                  <a:lnTo>
                    <a:pt x="87113" y="179165"/>
                  </a:lnTo>
                  <a:lnTo>
                    <a:pt x="87861" y="179165"/>
                  </a:lnTo>
                  <a:lnTo>
                    <a:pt x="87861" y="179016"/>
                  </a:lnTo>
                  <a:lnTo>
                    <a:pt x="85915" y="178716"/>
                  </a:lnTo>
                  <a:lnTo>
                    <a:pt x="85466" y="178567"/>
                  </a:lnTo>
                  <a:lnTo>
                    <a:pt x="85915" y="177818"/>
                  </a:lnTo>
                  <a:lnTo>
                    <a:pt x="86364" y="177968"/>
                  </a:lnTo>
                  <a:lnTo>
                    <a:pt x="87113" y="177968"/>
                  </a:lnTo>
                  <a:lnTo>
                    <a:pt x="88011" y="178118"/>
                  </a:lnTo>
                  <a:lnTo>
                    <a:pt x="88011" y="177968"/>
                  </a:lnTo>
                  <a:lnTo>
                    <a:pt x="86813" y="177668"/>
                  </a:lnTo>
                  <a:lnTo>
                    <a:pt x="86065" y="177668"/>
                  </a:lnTo>
                  <a:lnTo>
                    <a:pt x="86364" y="176920"/>
                  </a:lnTo>
                  <a:lnTo>
                    <a:pt x="87262" y="177070"/>
                  </a:lnTo>
                  <a:lnTo>
                    <a:pt x="88161" y="177070"/>
                  </a:lnTo>
                  <a:lnTo>
                    <a:pt x="88161" y="176920"/>
                  </a:lnTo>
                  <a:lnTo>
                    <a:pt x="87412" y="176770"/>
                  </a:lnTo>
                  <a:lnTo>
                    <a:pt x="86514" y="176621"/>
                  </a:lnTo>
                  <a:lnTo>
                    <a:pt x="86813" y="175872"/>
                  </a:lnTo>
                  <a:lnTo>
                    <a:pt x="87562" y="176022"/>
                  </a:lnTo>
                  <a:lnTo>
                    <a:pt x="88310" y="176022"/>
                  </a:lnTo>
                  <a:lnTo>
                    <a:pt x="88310" y="175872"/>
                  </a:lnTo>
                  <a:lnTo>
                    <a:pt x="87113" y="175723"/>
                  </a:lnTo>
                  <a:lnTo>
                    <a:pt x="86963" y="175723"/>
                  </a:lnTo>
                  <a:lnTo>
                    <a:pt x="87262" y="174974"/>
                  </a:lnTo>
                  <a:lnTo>
                    <a:pt x="88610" y="175124"/>
                  </a:lnTo>
                  <a:lnTo>
                    <a:pt x="88610" y="174974"/>
                  </a:lnTo>
                  <a:lnTo>
                    <a:pt x="87412" y="174825"/>
                  </a:lnTo>
                  <a:lnTo>
                    <a:pt x="87712" y="174226"/>
                  </a:lnTo>
                  <a:lnTo>
                    <a:pt x="88011" y="174226"/>
                  </a:lnTo>
                  <a:lnTo>
                    <a:pt x="88909" y="174076"/>
                  </a:lnTo>
                  <a:lnTo>
                    <a:pt x="89059" y="174076"/>
                  </a:lnTo>
                  <a:lnTo>
                    <a:pt x="88909" y="173927"/>
                  </a:lnTo>
                  <a:lnTo>
                    <a:pt x="87861" y="173927"/>
                  </a:lnTo>
                  <a:lnTo>
                    <a:pt x="88011" y="173627"/>
                  </a:lnTo>
                  <a:lnTo>
                    <a:pt x="88161" y="173178"/>
                  </a:lnTo>
                  <a:lnTo>
                    <a:pt x="88909" y="173178"/>
                  </a:lnTo>
                  <a:lnTo>
                    <a:pt x="88909" y="173028"/>
                  </a:lnTo>
                  <a:lnTo>
                    <a:pt x="88310" y="173028"/>
                  </a:lnTo>
                  <a:lnTo>
                    <a:pt x="88460" y="172729"/>
                  </a:lnTo>
                  <a:lnTo>
                    <a:pt x="88610" y="172280"/>
                  </a:lnTo>
                  <a:close/>
                  <a:moveTo>
                    <a:pt x="120790" y="172280"/>
                  </a:moveTo>
                  <a:lnTo>
                    <a:pt x="120940" y="172729"/>
                  </a:lnTo>
                  <a:lnTo>
                    <a:pt x="121090" y="173028"/>
                  </a:lnTo>
                  <a:lnTo>
                    <a:pt x="120491" y="173028"/>
                  </a:lnTo>
                  <a:lnTo>
                    <a:pt x="120491" y="173178"/>
                  </a:lnTo>
                  <a:lnTo>
                    <a:pt x="121239" y="173178"/>
                  </a:lnTo>
                  <a:lnTo>
                    <a:pt x="121389" y="173627"/>
                  </a:lnTo>
                  <a:lnTo>
                    <a:pt x="121539" y="173927"/>
                  </a:lnTo>
                  <a:lnTo>
                    <a:pt x="120491" y="173927"/>
                  </a:lnTo>
                  <a:lnTo>
                    <a:pt x="120491" y="174076"/>
                  </a:lnTo>
                  <a:lnTo>
                    <a:pt x="121389" y="174226"/>
                  </a:lnTo>
                  <a:lnTo>
                    <a:pt x="121688" y="174226"/>
                  </a:lnTo>
                  <a:lnTo>
                    <a:pt x="121988" y="174825"/>
                  </a:lnTo>
                  <a:lnTo>
                    <a:pt x="120790" y="174974"/>
                  </a:lnTo>
                  <a:lnTo>
                    <a:pt x="120790" y="175124"/>
                  </a:lnTo>
                  <a:lnTo>
                    <a:pt x="122138" y="174974"/>
                  </a:lnTo>
                  <a:lnTo>
                    <a:pt x="122437" y="175723"/>
                  </a:lnTo>
                  <a:lnTo>
                    <a:pt x="122287" y="175723"/>
                  </a:lnTo>
                  <a:lnTo>
                    <a:pt x="121090" y="175872"/>
                  </a:lnTo>
                  <a:lnTo>
                    <a:pt x="121090" y="176022"/>
                  </a:lnTo>
                  <a:lnTo>
                    <a:pt x="121838" y="176022"/>
                  </a:lnTo>
                  <a:lnTo>
                    <a:pt x="122587" y="175872"/>
                  </a:lnTo>
                  <a:lnTo>
                    <a:pt x="122886" y="176621"/>
                  </a:lnTo>
                  <a:lnTo>
                    <a:pt x="122138" y="176770"/>
                  </a:lnTo>
                  <a:lnTo>
                    <a:pt x="121239" y="176920"/>
                  </a:lnTo>
                  <a:lnTo>
                    <a:pt x="121239" y="177070"/>
                  </a:lnTo>
                  <a:lnTo>
                    <a:pt x="122138" y="177070"/>
                  </a:lnTo>
                  <a:lnTo>
                    <a:pt x="123036" y="176920"/>
                  </a:lnTo>
                  <a:lnTo>
                    <a:pt x="123485" y="177668"/>
                  </a:lnTo>
                  <a:lnTo>
                    <a:pt x="122736" y="177668"/>
                  </a:lnTo>
                  <a:lnTo>
                    <a:pt x="121389" y="177968"/>
                  </a:lnTo>
                  <a:lnTo>
                    <a:pt x="121389" y="178118"/>
                  </a:lnTo>
                  <a:lnTo>
                    <a:pt x="122287" y="177968"/>
                  </a:lnTo>
                  <a:lnTo>
                    <a:pt x="123185" y="177968"/>
                  </a:lnTo>
                  <a:lnTo>
                    <a:pt x="123634" y="177818"/>
                  </a:lnTo>
                  <a:lnTo>
                    <a:pt x="123934" y="178567"/>
                  </a:lnTo>
                  <a:lnTo>
                    <a:pt x="123485" y="178716"/>
                  </a:lnTo>
                  <a:lnTo>
                    <a:pt x="121539" y="179016"/>
                  </a:lnTo>
                  <a:lnTo>
                    <a:pt x="121539" y="179165"/>
                  </a:lnTo>
                  <a:lnTo>
                    <a:pt x="122287" y="179165"/>
                  </a:lnTo>
                  <a:lnTo>
                    <a:pt x="123036" y="179016"/>
                  </a:lnTo>
                  <a:lnTo>
                    <a:pt x="124083" y="178716"/>
                  </a:lnTo>
                  <a:lnTo>
                    <a:pt x="124532" y="179614"/>
                  </a:lnTo>
                  <a:lnTo>
                    <a:pt x="123634" y="179764"/>
                  </a:lnTo>
                  <a:lnTo>
                    <a:pt x="122736" y="179914"/>
                  </a:lnTo>
                  <a:lnTo>
                    <a:pt x="121838" y="180063"/>
                  </a:lnTo>
                  <a:lnTo>
                    <a:pt x="121838" y="180213"/>
                  </a:lnTo>
                  <a:lnTo>
                    <a:pt x="123185" y="180213"/>
                  </a:lnTo>
                  <a:lnTo>
                    <a:pt x="124532" y="179914"/>
                  </a:lnTo>
                  <a:lnTo>
                    <a:pt x="125131" y="180961"/>
                  </a:lnTo>
                  <a:lnTo>
                    <a:pt x="124233" y="181111"/>
                  </a:lnTo>
                  <a:lnTo>
                    <a:pt x="122437" y="181410"/>
                  </a:lnTo>
                  <a:lnTo>
                    <a:pt x="122437" y="181560"/>
                  </a:lnTo>
                  <a:lnTo>
                    <a:pt x="123784" y="181560"/>
                  </a:lnTo>
                  <a:lnTo>
                    <a:pt x="125281" y="181261"/>
                  </a:lnTo>
                  <a:lnTo>
                    <a:pt x="125730" y="182009"/>
                  </a:lnTo>
                  <a:lnTo>
                    <a:pt x="124383" y="182159"/>
                  </a:lnTo>
                  <a:lnTo>
                    <a:pt x="123485" y="182309"/>
                  </a:lnTo>
                  <a:lnTo>
                    <a:pt x="122437" y="182608"/>
                  </a:lnTo>
                  <a:lnTo>
                    <a:pt x="122437" y="182758"/>
                  </a:lnTo>
                  <a:lnTo>
                    <a:pt x="122587" y="182758"/>
                  </a:lnTo>
                  <a:lnTo>
                    <a:pt x="123485" y="182608"/>
                  </a:lnTo>
                  <a:lnTo>
                    <a:pt x="124383" y="182458"/>
                  </a:lnTo>
                  <a:lnTo>
                    <a:pt x="125730" y="182309"/>
                  </a:lnTo>
                  <a:lnTo>
                    <a:pt x="126179" y="183207"/>
                  </a:lnTo>
                  <a:lnTo>
                    <a:pt x="124981" y="183356"/>
                  </a:lnTo>
                  <a:lnTo>
                    <a:pt x="123036" y="183805"/>
                  </a:lnTo>
                  <a:lnTo>
                    <a:pt x="122886" y="183805"/>
                  </a:lnTo>
                  <a:lnTo>
                    <a:pt x="123036" y="183955"/>
                  </a:lnTo>
                  <a:lnTo>
                    <a:pt x="123934" y="183805"/>
                  </a:lnTo>
                  <a:lnTo>
                    <a:pt x="124832" y="183656"/>
                  </a:lnTo>
                  <a:lnTo>
                    <a:pt x="126329" y="183506"/>
                  </a:lnTo>
                  <a:lnTo>
                    <a:pt x="126478" y="183506"/>
                  </a:lnTo>
                  <a:lnTo>
                    <a:pt x="122886" y="184404"/>
                  </a:lnTo>
                  <a:lnTo>
                    <a:pt x="119294" y="185152"/>
                  </a:lnTo>
                  <a:lnTo>
                    <a:pt x="120042" y="173927"/>
                  </a:lnTo>
                  <a:lnTo>
                    <a:pt x="120042" y="172879"/>
                  </a:lnTo>
                  <a:lnTo>
                    <a:pt x="120042" y="172280"/>
                  </a:lnTo>
                  <a:close/>
                  <a:moveTo>
                    <a:pt x="90406" y="174076"/>
                  </a:moveTo>
                  <a:lnTo>
                    <a:pt x="94746" y="174825"/>
                  </a:lnTo>
                  <a:lnTo>
                    <a:pt x="99237" y="175274"/>
                  </a:lnTo>
                  <a:lnTo>
                    <a:pt x="100883" y="186350"/>
                  </a:lnTo>
                  <a:lnTo>
                    <a:pt x="95944" y="185901"/>
                  </a:lnTo>
                  <a:lnTo>
                    <a:pt x="91154" y="185302"/>
                  </a:lnTo>
                  <a:lnTo>
                    <a:pt x="90406" y="174076"/>
                  </a:lnTo>
                  <a:close/>
                  <a:moveTo>
                    <a:pt x="118994" y="174076"/>
                  </a:moveTo>
                  <a:lnTo>
                    <a:pt x="118246" y="185302"/>
                  </a:lnTo>
                  <a:lnTo>
                    <a:pt x="113756" y="185901"/>
                  </a:lnTo>
                  <a:lnTo>
                    <a:pt x="109265" y="186350"/>
                  </a:lnTo>
                  <a:lnTo>
                    <a:pt x="110762" y="175274"/>
                  </a:lnTo>
                  <a:lnTo>
                    <a:pt x="114953" y="174825"/>
                  </a:lnTo>
                  <a:lnTo>
                    <a:pt x="118994" y="174076"/>
                  </a:lnTo>
                  <a:close/>
                  <a:moveTo>
                    <a:pt x="15716" y="108218"/>
                  </a:moveTo>
                  <a:lnTo>
                    <a:pt x="19608" y="108816"/>
                  </a:lnTo>
                  <a:lnTo>
                    <a:pt x="20057" y="113905"/>
                  </a:lnTo>
                  <a:lnTo>
                    <a:pt x="20805" y="118845"/>
                  </a:lnTo>
                  <a:lnTo>
                    <a:pt x="21703" y="123635"/>
                  </a:lnTo>
                  <a:lnTo>
                    <a:pt x="22901" y="128424"/>
                  </a:lnTo>
                  <a:lnTo>
                    <a:pt x="24398" y="133064"/>
                  </a:lnTo>
                  <a:lnTo>
                    <a:pt x="26194" y="137555"/>
                  </a:lnTo>
                  <a:lnTo>
                    <a:pt x="28140" y="141895"/>
                  </a:lnTo>
                  <a:lnTo>
                    <a:pt x="30385" y="146236"/>
                  </a:lnTo>
                  <a:lnTo>
                    <a:pt x="32780" y="150277"/>
                  </a:lnTo>
                  <a:lnTo>
                    <a:pt x="35474" y="154319"/>
                  </a:lnTo>
                  <a:lnTo>
                    <a:pt x="38318" y="158061"/>
                  </a:lnTo>
                  <a:lnTo>
                    <a:pt x="41461" y="161653"/>
                  </a:lnTo>
                  <a:lnTo>
                    <a:pt x="44754" y="165095"/>
                  </a:lnTo>
                  <a:lnTo>
                    <a:pt x="48196" y="168388"/>
                  </a:lnTo>
                  <a:lnTo>
                    <a:pt x="51938" y="171382"/>
                  </a:lnTo>
                  <a:lnTo>
                    <a:pt x="55680" y="174376"/>
                  </a:lnTo>
                  <a:lnTo>
                    <a:pt x="56129" y="174675"/>
                  </a:lnTo>
                  <a:lnTo>
                    <a:pt x="57177" y="175573"/>
                  </a:lnTo>
                  <a:lnTo>
                    <a:pt x="58375" y="176321"/>
                  </a:lnTo>
                  <a:lnTo>
                    <a:pt x="61218" y="177968"/>
                  </a:lnTo>
                  <a:lnTo>
                    <a:pt x="64661" y="179764"/>
                  </a:lnTo>
                  <a:lnTo>
                    <a:pt x="64960" y="179914"/>
                  </a:lnTo>
                  <a:lnTo>
                    <a:pt x="64960" y="180063"/>
                  </a:lnTo>
                  <a:lnTo>
                    <a:pt x="65110" y="180063"/>
                  </a:lnTo>
                  <a:lnTo>
                    <a:pt x="68852" y="181859"/>
                  </a:lnTo>
                  <a:lnTo>
                    <a:pt x="72594" y="183656"/>
                  </a:lnTo>
                  <a:lnTo>
                    <a:pt x="76486" y="185003"/>
                  </a:lnTo>
                  <a:lnTo>
                    <a:pt x="80527" y="186350"/>
                  </a:lnTo>
                  <a:lnTo>
                    <a:pt x="80976" y="186500"/>
                  </a:lnTo>
                  <a:lnTo>
                    <a:pt x="82323" y="186949"/>
                  </a:lnTo>
                  <a:lnTo>
                    <a:pt x="83820" y="187398"/>
                  </a:lnTo>
                  <a:lnTo>
                    <a:pt x="86963" y="187996"/>
                  </a:lnTo>
                  <a:lnTo>
                    <a:pt x="90555" y="188745"/>
                  </a:lnTo>
                  <a:lnTo>
                    <a:pt x="94148" y="189194"/>
                  </a:lnTo>
                  <a:lnTo>
                    <a:pt x="97740" y="189643"/>
                  </a:lnTo>
                  <a:lnTo>
                    <a:pt x="101482" y="189792"/>
                  </a:lnTo>
                  <a:lnTo>
                    <a:pt x="102081" y="193684"/>
                  </a:lnTo>
                  <a:lnTo>
                    <a:pt x="97740" y="193534"/>
                  </a:lnTo>
                  <a:lnTo>
                    <a:pt x="93399" y="193085"/>
                  </a:lnTo>
                  <a:lnTo>
                    <a:pt x="89208" y="192487"/>
                  </a:lnTo>
                  <a:lnTo>
                    <a:pt x="85017" y="191589"/>
                  </a:lnTo>
                  <a:lnTo>
                    <a:pt x="80976" y="190541"/>
                  </a:lnTo>
                  <a:lnTo>
                    <a:pt x="76935" y="189343"/>
                  </a:lnTo>
                  <a:lnTo>
                    <a:pt x="72893" y="187996"/>
                  </a:lnTo>
                  <a:lnTo>
                    <a:pt x="69151" y="186350"/>
                  </a:lnTo>
                  <a:lnTo>
                    <a:pt x="65409" y="184554"/>
                  </a:lnTo>
                  <a:lnTo>
                    <a:pt x="61667" y="182758"/>
                  </a:lnTo>
                  <a:lnTo>
                    <a:pt x="58075" y="180662"/>
                  </a:lnTo>
                  <a:lnTo>
                    <a:pt x="54633" y="178417"/>
                  </a:lnTo>
                  <a:lnTo>
                    <a:pt x="51340" y="176022"/>
                  </a:lnTo>
                  <a:lnTo>
                    <a:pt x="48196" y="173477"/>
                  </a:lnTo>
                  <a:lnTo>
                    <a:pt x="45053" y="170783"/>
                  </a:lnTo>
                  <a:lnTo>
                    <a:pt x="42060" y="167939"/>
                  </a:lnTo>
                  <a:lnTo>
                    <a:pt x="39216" y="164946"/>
                  </a:lnTo>
                  <a:lnTo>
                    <a:pt x="36522" y="161952"/>
                  </a:lnTo>
                  <a:lnTo>
                    <a:pt x="33977" y="158809"/>
                  </a:lnTo>
                  <a:lnTo>
                    <a:pt x="31582" y="155366"/>
                  </a:lnTo>
                  <a:lnTo>
                    <a:pt x="29187" y="152073"/>
                  </a:lnTo>
                  <a:lnTo>
                    <a:pt x="27092" y="148481"/>
                  </a:lnTo>
                  <a:lnTo>
                    <a:pt x="25146" y="144889"/>
                  </a:lnTo>
                  <a:lnTo>
                    <a:pt x="23350" y="141147"/>
                  </a:lnTo>
                  <a:lnTo>
                    <a:pt x="21853" y="137255"/>
                  </a:lnTo>
                  <a:lnTo>
                    <a:pt x="20356" y="133364"/>
                  </a:lnTo>
                  <a:lnTo>
                    <a:pt x="19159" y="129322"/>
                  </a:lnTo>
                  <a:lnTo>
                    <a:pt x="18111" y="125281"/>
                  </a:lnTo>
                  <a:lnTo>
                    <a:pt x="17213" y="121090"/>
                  </a:lnTo>
                  <a:lnTo>
                    <a:pt x="16465" y="116899"/>
                  </a:lnTo>
                  <a:lnTo>
                    <a:pt x="16016" y="112558"/>
                  </a:lnTo>
                  <a:lnTo>
                    <a:pt x="15716" y="108218"/>
                  </a:lnTo>
                  <a:close/>
                  <a:moveTo>
                    <a:pt x="193684" y="107469"/>
                  </a:moveTo>
                  <a:lnTo>
                    <a:pt x="193534" y="111810"/>
                  </a:lnTo>
                  <a:lnTo>
                    <a:pt x="193085" y="116001"/>
                  </a:lnTo>
                  <a:lnTo>
                    <a:pt x="192337" y="120342"/>
                  </a:lnTo>
                  <a:lnTo>
                    <a:pt x="191588" y="124383"/>
                  </a:lnTo>
                  <a:lnTo>
                    <a:pt x="190541" y="128574"/>
                  </a:lnTo>
                  <a:lnTo>
                    <a:pt x="189343" y="132615"/>
                  </a:lnTo>
                  <a:lnTo>
                    <a:pt x="187846" y="136507"/>
                  </a:lnTo>
                  <a:lnTo>
                    <a:pt x="186350" y="140399"/>
                  </a:lnTo>
                  <a:lnTo>
                    <a:pt x="184553" y="144140"/>
                  </a:lnTo>
                  <a:lnTo>
                    <a:pt x="182608" y="147733"/>
                  </a:lnTo>
                  <a:lnTo>
                    <a:pt x="180512" y="151325"/>
                  </a:lnTo>
                  <a:lnTo>
                    <a:pt x="178267" y="154768"/>
                  </a:lnTo>
                  <a:lnTo>
                    <a:pt x="175872" y="158061"/>
                  </a:lnTo>
                  <a:lnTo>
                    <a:pt x="173477" y="161354"/>
                  </a:lnTo>
                  <a:lnTo>
                    <a:pt x="170783" y="164347"/>
                  </a:lnTo>
                  <a:lnTo>
                    <a:pt x="167939" y="167341"/>
                  </a:lnTo>
                  <a:lnTo>
                    <a:pt x="164946" y="170185"/>
                  </a:lnTo>
                  <a:lnTo>
                    <a:pt x="161952" y="172879"/>
                  </a:lnTo>
                  <a:lnTo>
                    <a:pt x="158659" y="175573"/>
                  </a:lnTo>
                  <a:lnTo>
                    <a:pt x="155366" y="177968"/>
                  </a:lnTo>
                  <a:lnTo>
                    <a:pt x="151924" y="180213"/>
                  </a:lnTo>
                  <a:lnTo>
                    <a:pt x="148481" y="182309"/>
                  </a:lnTo>
                  <a:lnTo>
                    <a:pt x="144739" y="184254"/>
                  </a:lnTo>
                  <a:lnTo>
                    <a:pt x="140997" y="186050"/>
                  </a:lnTo>
                  <a:lnTo>
                    <a:pt x="137255" y="187697"/>
                  </a:lnTo>
                  <a:lnTo>
                    <a:pt x="133214" y="189044"/>
                  </a:lnTo>
                  <a:lnTo>
                    <a:pt x="129322" y="190391"/>
                  </a:lnTo>
                  <a:lnTo>
                    <a:pt x="125131" y="191439"/>
                  </a:lnTo>
                  <a:lnTo>
                    <a:pt x="121090" y="192337"/>
                  </a:lnTo>
                  <a:lnTo>
                    <a:pt x="116899" y="192936"/>
                  </a:lnTo>
                  <a:lnTo>
                    <a:pt x="112558" y="193385"/>
                  </a:lnTo>
                  <a:lnTo>
                    <a:pt x="108217" y="193684"/>
                  </a:lnTo>
                  <a:lnTo>
                    <a:pt x="108816" y="189792"/>
                  </a:lnTo>
                  <a:lnTo>
                    <a:pt x="112109" y="189493"/>
                  </a:lnTo>
                  <a:lnTo>
                    <a:pt x="115552" y="189194"/>
                  </a:lnTo>
                  <a:lnTo>
                    <a:pt x="118845" y="188745"/>
                  </a:lnTo>
                  <a:lnTo>
                    <a:pt x="122138" y="187996"/>
                  </a:lnTo>
                  <a:lnTo>
                    <a:pt x="125430" y="187398"/>
                  </a:lnTo>
                  <a:lnTo>
                    <a:pt x="127077" y="186949"/>
                  </a:lnTo>
                  <a:lnTo>
                    <a:pt x="128424" y="186500"/>
                  </a:lnTo>
                  <a:lnTo>
                    <a:pt x="128873" y="186350"/>
                  </a:lnTo>
                  <a:lnTo>
                    <a:pt x="132615" y="185152"/>
                  </a:lnTo>
                  <a:lnTo>
                    <a:pt x="136357" y="183805"/>
                  </a:lnTo>
                  <a:lnTo>
                    <a:pt x="139949" y="182309"/>
                  </a:lnTo>
                  <a:lnTo>
                    <a:pt x="143392" y="180512"/>
                  </a:lnTo>
                  <a:lnTo>
                    <a:pt x="144290" y="180063"/>
                  </a:lnTo>
                  <a:lnTo>
                    <a:pt x="144889" y="179764"/>
                  </a:lnTo>
                  <a:lnTo>
                    <a:pt x="148182" y="177968"/>
                  </a:lnTo>
                  <a:lnTo>
                    <a:pt x="151025" y="176321"/>
                  </a:lnTo>
                  <a:lnTo>
                    <a:pt x="152223" y="175573"/>
                  </a:lnTo>
                  <a:lnTo>
                    <a:pt x="153420" y="174675"/>
                  </a:lnTo>
                  <a:lnTo>
                    <a:pt x="153869" y="174376"/>
                  </a:lnTo>
                  <a:lnTo>
                    <a:pt x="153720" y="174226"/>
                  </a:lnTo>
                  <a:lnTo>
                    <a:pt x="156863" y="171981"/>
                  </a:lnTo>
                  <a:lnTo>
                    <a:pt x="160006" y="169436"/>
                  </a:lnTo>
                  <a:lnTo>
                    <a:pt x="161952" y="167790"/>
                  </a:lnTo>
                  <a:lnTo>
                    <a:pt x="164047" y="165694"/>
                  </a:lnTo>
                  <a:lnTo>
                    <a:pt x="165993" y="163748"/>
                  </a:lnTo>
                  <a:lnTo>
                    <a:pt x="168089" y="161503"/>
                  </a:lnTo>
                  <a:lnTo>
                    <a:pt x="169885" y="159408"/>
                  </a:lnTo>
                  <a:lnTo>
                    <a:pt x="170633" y="158510"/>
                  </a:lnTo>
                  <a:lnTo>
                    <a:pt x="172579" y="156115"/>
                  </a:lnTo>
                  <a:lnTo>
                    <a:pt x="173777" y="154468"/>
                  </a:lnTo>
                  <a:lnTo>
                    <a:pt x="174226" y="153870"/>
                  </a:lnTo>
                  <a:lnTo>
                    <a:pt x="175872" y="151325"/>
                  </a:lnTo>
                  <a:lnTo>
                    <a:pt x="177519" y="148781"/>
                  </a:lnTo>
                  <a:lnTo>
                    <a:pt x="179015" y="146236"/>
                  </a:lnTo>
                  <a:lnTo>
                    <a:pt x="180362" y="143542"/>
                  </a:lnTo>
                  <a:lnTo>
                    <a:pt x="181710" y="140848"/>
                  </a:lnTo>
                  <a:lnTo>
                    <a:pt x="183057" y="138153"/>
                  </a:lnTo>
                  <a:lnTo>
                    <a:pt x="184104" y="135309"/>
                  </a:lnTo>
                  <a:lnTo>
                    <a:pt x="185152" y="132466"/>
                  </a:lnTo>
                  <a:lnTo>
                    <a:pt x="186200" y="129472"/>
                  </a:lnTo>
                  <a:lnTo>
                    <a:pt x="186948" y="126478"/>
                  </a:lnTo>
                  <a:lnTo>
                    <a:pt x="187697" y="123485"/>
                  </a:lnTo>
                  <a:lnTo>
                    <a:pt x="188295" y="120491"/>
                  </a:lnTo>
                  <a:lnTo>
                    <a:pt x="188894" y="117498"/>
                  </a:lnTo>
                  <a:lnTo>
                    <a:pt x="189343" y="114354"/>
                  </a:lnTo>
                  <a:lnTo>
                    <a:pt x="189642" y="111211"/>
                  </a:lnTo>
                  <a:lnTo>
                    <a:pt x="189792" y="108068"/>
                  </a:lnTo>
                  <a:lnTo>
                    <a:pt x="193684" y="107469"/>
                  </a:lnTo>
                  <a:close/>
                  <a:moveTo>
                    <a:pt x="104925" y="105972"/>
                  </a:moveTo>
                  <a:lnTo>
                    <a:pt x="105523" y="106571"/>
                  </a:lnTo>
                  <a:lnTo>
                    <a:pt x="107020" y="108068"/>
                  </a:lnTo>
                  <a:lnTo>
                    <a:pt x="107170" y="108218"/>
                  </a:lnTo>
                  <a:lnTo>
                    <a:pt x="108217" y="109265"/>
                  </a:lnTo>
                  <a:lnTo>
                    <a:pt x="108367" y="109415"/>
                  </a:lnTo>
                  <a:lnTo>
                    <a:pt x="104925" y="109415"/>
                  </a:lnTo>
                  <a:lnTo>
                    <a:pt x="104775" y="109565"/>
                  </a:lnTo>
                  <a:lnTo>
                    <a:pt x="103278" y="109565"/>
                  </a:lnTo>
                  <a:lnTo>
                    <a:pt x="102679" y="109714"/>
                  </a:lnTo>
                  <a:lnTo>
                    <a:pt x="102530" y="109714"/>
                  </a:lnTo>
                  <a:lnTo>
                    <a:pt x="102530" y="109864"/>
                  </a:lnTo>
                  <a:lnTo>
                    <a:pt x="102530" y="110014"/>
                  </a:lnTo>
                  <a:lnTo>
                    <a:pt x="102679" y="110014"/>
                  </a:lnTo>
                  <a:lnTo>
                    <a:pt x="103877" y="110163"/>
                  </a:lnTo>
                  <a:lnTo>
                    <a:pt x="104326" y="110163"/>
                  </a:lnTo>
                  <a:lnTo>
                    <a:pt x="105523" y="110313"/>
                  </a:lnTo>
                  <a:lnTo>
                    <a:pt x="109265" y="110313"/>
                  </a:lnTo>
                  <a:lnTo>
                    <a:pt x="110612" y="111511"/>
                  </a:lnTo>
                  <a:lnTo>
                    <a:pt x="110612" y="111660"/>
                  </a:lnTo>
                  <a:lnTo>
                    <a:pt x="111361" y="112259"/>
                  </a:lnTo>
                  <a:lnTo>
                    <a:pt x="111510" y="112409"/>
                  </a:lnTo>
                  <a:lnTo>
                    <a:pt x="111959" y="112858"/>
                  </a:lnTo>
                  <a:lnTo>
                    <a:pt x="109265" y="112708"/>
                  </a:lnTo>
                  <a:lnTo>
                    <a:pt x="106571" y="112558"/>
                  </a:lnTo>
                  <a:lnTo>
                    <a:pt x="106421" y="112558"/>
                  </a:lnTo>
                  <a:lnTo>
                    <a:pt x="105673" y="112708"/>
                  </a:lnTo>
                  <a:lnTo>
                    <a:pt x="104326" y="112708"/>
                  </a:lnTo>
                  <a:lnTo>
                    <a:pt x="103278" y="112858"/>
                  </a:lnTo>
                  <a:lnTo>
                    <a:pt x="102979" y="112858"/>
                  </a:lnTo>
                  <a:lnTo>
                    <a:pt x="101781" y="113007"/>
                  </a:lnTo>
                  <a:lnTo>
                    <a:pt x="101781" y="113157"/>
                  </a:lnTo>
                  <a:lnTo>
                    <a:pt x="103727" y="113456"/>
                  </a:lnTo>
                  <a:lnTo>
                    <a:pt x="104475" y="113456"/>
                  </a:lnTo>
                  <a:lnTo>
                    <a:pt x="105673" y="113606"/>
                  </a:lnTo>
                  <a:lnTo>
                    <a:pt x="109116" y="113456"/>
                  </a:lnTo>
                  <a:lnTo>
                    <a:pt x="112408" y="113307"/>
                  </a:lnTo>
                  <a:lnTo>
                    <a:pt x="115851" y="116600"/>
                  </a:lnTo>
                  <a:lnTo>
                    <a:pt x="116599" y="117198"/>
                  </a:lnTo>
                  <a:lnTo>
                    <a:pt x="117048" y="117647"/>
                  </a:lnTo>
                  <a:lnTo>
                    <a:pt x="116749" y="119444"/>
                  </a:lnTo>
                  <a:lnTo>
                    <a:pt x="116300" y="119294"/>
                  </a:lnTo>
                  <a:lnTo>
                    <a:pt x="115552" y="119294"/>
                  </a:lnTo>
                  <a:lnTo>
                    <a:pt x="113157" y="119144"/>
                  </a:lnTo>
                  <a:lnTo>
                    <a:pt x="110762" y="119144"/>
                  </a:lnTo>
                  <a:lnTo>
                    <a:pt x="105972" y="119294"/>
                  </a:lnTo>
                  <a:lnTo>
                    <a:pt x="103577" y="119294"/>
                  </a:lnTo>
                  <a:lnTo>
                    <a:pt x="103428" y="119444"/>
                  </a:lnTo>
                  <a:lnTo>
                    <a:pt x="103428" y="119593"/>
                  </a:lnTo>
                  <a:lnTo>
                    <a:pt x="103428" y="119743"/>
                  </a:lnTo>
                  <a:lnTo>
                    <a:pt x="104625" y="119743"/>
                  </a:lnTo>
                  <a:lnTo>
                    <a:pt x="105523" y="119893"/>
                  </a:lnTo>
                  <a:lnTo>
                    <a:pt x="106721" y="119893"/>
                  </a:lnTo>
                  <a:lnTo>
                    <a:pt x="111061" y="120042"/>
                  </a:lnTo>
                  <a:lnTo>
                    <a:pt x="113307" y="120042"/>
                  </a:lnTo>
                  <a:lnTo>
                    <a:pt x="115402" y="119893"/>
                  </a:lnTo>
                  <a:lnTo>
                    <a:pt x="116150" y="119743"/>
                  </a:lnTo>
                  <a:lnTo>
                    <a:pt x="116749" y="119743"/>
                  </a:lnTo>
                  <a:lnTo>
                    <a:pt x="115851" y="126628"/>
                  </a:lnTo>
                  <a:lnTo>
                    <a:pt x="115701" y="127227"/>
                  </a:lnTo>
                  <a:lnTo>
                    <a:pt x="115552" y="127975"/>
                  </a:lnTo>
                  <a:lnTo>
                    <a:pt x="112857" y="147733"/>
                  </a:lnTo>
                  <a:lnTo>
                    <a:pt x="112708" y="149230"/>
                  </a:lnTo>
                  <a:lnTo>
                    <a:pt x="111660" y="156414"/>
                  </a:lnTo>
                  <a:lnTo>
                    <a:pt x="111510" y="158210"/>
                  </a:lnTo>
                  <a:lnTo>
                    <a:pt x="109265" y="174376"/>
                  </a:lnTo>
                  <a:lnTo>
                    <a:pt x="109116" y="175423"/>
                  </a:lnTo>
                  <a:lnTo>
                    <a:pt x="107619" y="186350"/>
                  </a:lnTo>
                  <a:lnTo>
                    <a:pt x="107170" y="189792"/>
                  </a:lnTo>
                  <a:lnTo>
                    <a:pt x="106571" y="193834"/>
                  </a:lnTo>
                  <a:lnTo>
                    <a:pt x="106122" y="197127"/>
                  </a:lnTo>
                  <a:lnTo>
                    <a:pt x="105673" y="199971"/>
                  </a:lnTo>
                  <a:lnTo>
                    <a:pt x="105224" y="203713"/>
                  </a:lnTo>
                  <a:lnTo>
                    <a:pt x="104625" y="199971"/>
                  </a:lnTo>
                  <a:lnTo>
                    <a:pt x="104176" y="197127"/>
                  </a:lnTo>
                  <a:lnTo>
                    <a:pt x="103727" y="193834"/>
                  </a:lnTo>
                  <a:lnTo>
                    <a:pt x="103128" y="189792"/>
                  </a:lnTo>
                  <a:lnTo>
                    <a:pt x="102530" y="186350"/>
                  </a:lnTo>
                  <a:lnTo>
                    <a:pt x="100883" y="175423"/>
                  </a:lnTo>
                  <a:lnTo>
                    <a:pt x="100734" y="174525"/>
                  </a:lnTo>
                  <a:lnTo>
                    <a:pt x="98339" y="158210"/>
                  </a:lnTo>
                  <a:lnTo>
                    <a:pt x="98039" y="156414"/>
                  </a:lnTo>
                  <a:lnTo>
                    <a:pt x="96992" y="149379"/>
                  </a:lnTo>
                  <a:lnTo>
                    <a:pt x="96692" y="147733"/>
                  </a:lnTo>
                  <a:lnTo>
                    <a:pt x="93848" y="128724"/>
                  </a:lnTo>
                  <a:lnTo>
                    <a:pt x="93699" y="127975"/>
                  </a:lnTo>
                  <a:lnTo>
                    <a:pt x="93699" y="127376"/>
                  </a:lnTo>
                  <a:lnTo>
                    <a:pt x="93100" y="124084"/>
                  </a:lnTo>
                  <a:lnTo>
                    <a:pt x="93100" y="123485"/>
                  </a:lnTo>
                  <a:lnTo>
                    <a:pt x="92501" y="119743"/>
                  </a:lnTo>
                  <a:lnTo>
                    <a:pt x="92501" y="119444"/>
                  </a:lnTo>
                  <a:lnTo>
                    <a:pt x="92352" y="118845"/>
                  </a:lnTo>
                  <a:lnTo>
                    <a:pt x="92651" y="118845"/>
                  </a:lnTo>
                  <a:lnTo>
                    <a:pt x="92950" y="118545"/>
                  </a:lnTo>
                  <a:lnTo>
                    <a:pt x="93549" y="117797"/>
                  </a:lnTo>
                  <a:lnTo>
                    <a:pt x="93848" y="117498"/>
                  </a:lnTo>
                  <a:lnTo>
                    <a:pt x="95495" y="115702"/>
                  </a:lnTo>
                  <a:lnTo>
                    <a:pt x="95644" y="115702"/>
                  </a:lnTo>
                  <a:lnTo>
                    <a:pt x="97141" y="113905"/>
                  </a:lnTo>
                  <a:lnTo>
                    <a:pt x="97291" y="113905"/>
                  </a:lnTo>
                  <a:lnTo>
                    <a:pt x="98937" y="112109"/>
                  </a:lnTo>
                  <a:lnTo>
                    <a:pt x="99237" y="111660"/>
                  </a:lnTo>
                  <a:lnTo>
                    <a:pt x="99386" y="112409"/>
                  </a:lnTo>
                  <a:lnTo>
                    <a:pt x="99386" y="112558"/>
                  </a:lnTo>
                  <a:lnTo>
                    <a:pt x="99386" y="113606"/>
                  </a:lnTo>
                  <a:lnTo>
                    <a:pt x="99536" y="113756"/>
                  </a:lnTo>
                  <a:lnTo>
                    <a:pt x="99686" y="113606"/>
                  </a:lnTo>
                  <a:lnTo>
                    <a:pt x="99835" y="113007"/>
                  </a:lnTo>
                  <a:lnTo>
                    <a:pt x="99835" y="112858"/>
                  </a:lnTo>
                  <a:lnTo>
                    <a:pt x="99985" y="111062"/>
                  </a:lnTo>
                  <a:lnTo>
                    <a:pt x="100584" y="110313"/>
                  </a:lnTo>
                  <a:lnTo>
                    <a:pt x="100734" y="110163"/>
                  </a:lnTo>
                  <a:lnTo>
                    <a:pt x="102230" y="108517"/>
                  </a:lnTo>
                  <a:lnTo>
                    <a:pt x="102380" y="108367"/>
                  </a:lnTo>
                  <a:lnTo>
                    <a:pt x="104176" y="106421"/>
                  </a:lnTo>
                  <a:lnTo>
                    <a:pt x="104775" y="105972"/>
                  </a:lnTo>
                  <a:close/>
                  <a:moveTo>
                    <a:pt x="103428" y="0"/>
                  </a:moveTo>
                  <a:lnTo>
                    <a:pt x="101632" y="12423"/>
                  </a:lnTo>
                  <a:lnTo>
                    <a:pt x="97141" y="12573"/>
                  </a:lnTo>
                  <a:lnTo>
                    <a:pt x="92651" y="13172"/>
                  </a:lnTo>
                  <a:lnTo>
                    <a:pt x="88161" y="13770"/>
                  </a:lnTo>
                  <a:lnTo>
                    <a:pt x="83820" y="14669"/>
                  </a:lnTo>
                  <a:lnTo>
                    <a:pt x="79629" y="15866"/>
                  </a:lnTo>
                  <a:lnTo>
                    <a:pt x="75288" y="17063"/>
                  </a:lnTo>
                  <a:lnTo>
                    <a:pt x="71247" y="18560"/>
                  </a:lnTo>
                  <a:lnTo>
                    <a:pt x="67206" y="20207"/>
                  </a:lnTo>
                  <a:lnTo>
                    <a:pt x="63314" y="22152"/>
                  </a:lnTo>
                  <a:lnTo>
                    <a:pt x="59572" y="24098"/>
                  </a:lnTo>
                  <a:lnTo>
                    <a:pt x="55830" y="26343"/>
                  </a:lnTo>
                  <a:lnTo>
                    <a:pt x="52238" y="28738"/>
                  </a:lnTo>
                  <a:lnTo>
                    <a:pt x="48795" y="31283"/>
                  </a:lnTo>
                  <a:lnTo>
                    <a:pt x="45353" y="33977"/>
                  </a:lnTo>
                  <a:lnTo>
                    <a:pt x="42209" y="36821"/>
                  </a:lnTo>
                  <a:lnTo>
                    <a:pt x="39066" y="39665"/>
                  </a:lnTo>
                  <a:lnTo>
                    <a:pt x="36072" y="42808"/>
                  </a:lnTo>
                  <a:lnTo>
                    <a:pt x="33378" y="46101"/>
                  </a:lnTo>
                  <a:lnTo>
                    <a:pt x="30684" y="49394"/>
                  </a:lnTo>
                  <a:lnTo>
                    <a:pt x="28140" y="52986"/>
                  </a:lnTo>
                  <a:lnTo>
                    <a:pt x="25894" y="56579"/>
                  </a:lnTo>
                  <a:lnTo>
                    <a:pt x="23649" y="60320"/>
                  </a:lnTo>
                  <a:lnTo>
                    <a:pt x="21703" y="64212"/>
                  </a:lnTo>
                  <a:lnTo>
                    <a:pt x="19907" y="68104"/>
                  </a:lnTo>
                  <a:lnTo>
                    <a:pt x="18261" y="72145"/>
                  </a:lnTo>
                  <a:lnTo>
                    <a:pt x="16764" y="76186"/>
                  </a:lnTo>
                  <a:lnTo>
                    <a:pt x="15567" y="80527"/>
                  </a:lnTo>
                  <a:lnTo>
                    <a:pt x="14519" y="84718"/>
                  </a:lnTo>
                  <a:lnTo>
                    <a:pt x="13621" y="89059"/>
                  </a:lnTo>
                  <a:lnTo>
                    <a:pt x="12872" y="93549"/>
                  </a:lnTo>
                  <a:lnTo>
                    <a:pt x="12573" y="98039"/>
                  </a:lnTo>
                  <a:lnTo>
                    <a:pt x="12274" y="102680"/>
                  </a:lnTo>
                  <a:lnTo>
                    <a:pt x="0" y="104476"/>
                  </a:lnTo>
                  <a:lnTo>
                    <a:pt x="0" y="106122"/>
                  </a:lnTo>
                  <a:lnTo>
                    <a:pt x="12274" y="107769"/>
                  </a:lnTo>
                  <a:lnTo>
                    <a:pt x="12573" y="112409"/>
                  </a:lnTo>
                  <a:lnTo>
                    <a:pt x="13022" y="116899"/>
                  </a:lnTo>
                  <a:lnTo>
                    <a:pt x="13770" y="121240"/>
                  </a:lnTo>
                  <a:lnTo>
                    <a:pt x="14668" y="125580"/>
                  </a:lnTo>
                  <a:lnTo>
                    <a:pt x="15716" y="129921"/>
                  </a:lnTo>
                  <a:lnTo>
                    <a:pt x="17063" y="134112"/>
                  </a:lnTo>
                  <a:lnTo>
                    <a:pt x="18560" y="138153"/>
                  </a:lnTo>
                  <a:lnTo>
                    <a:pt x="20207" y="142195"/>
                  </a:lnTo>
                  <a:lnTo>
                    <a:pt x="22003" y="146086"/>
                  </a:lnTo>
                  <a:lnTo>
                    <a:pt x="24098" y="149978"/>
                  </a:lnTo>
                  <a:lnTo>
                    <a:pt x="26343" y="153720"/>
                  </a:lnTo>
                  <a:lnTo>
                    <a:pt x="28589" y="157312"/>
                  </a:lnTo>
                  <a:lnTo>
                    <a:pt x="31133" y="160755"/>
                  </a:lnTo>
                  <a:lnTo>
                    <a:pt x="33827" y="164048"/>
                  </a:lnTo>
                  <a:lnTo>
                    <a:pt x="36671" y="167341"/>
                  </a:lnTo>
                  <a:lnTo>
                    <a:pt x="39665" y="170334"/>
                  </a:lnTo>
                  <a:lnTo>
                    <a:pt x="42808" y="173328"/>
                  </a:lnTo>
                  <a:lnTo>
                    <a:pt x="46101" y="176172"/>
                  </a:lnTo>
                  <a:lnTo>
                    <a:pt x="49394" y="178716"/>
                  </a:lnTo>
                  <a:lnTo>
                    <a:pt x="52836" y="181261"/>
                  </a:lnTo>
                  <a:lnTo>
                    <a:pt x="56578" y="183656"/>
                  </a:lnTo>
                  <a:lnTo>
                    <a:pt x="60320" y="185751"/>
                  </a:lnTo>
                  <a:lnTo>
                    <a:pt x="64062" y="187847"/>
                  </a:lnTo>
                  <a:lnTo>
                    <a:pt x="68104" y="189643"/>
                  </a:lnTo>
                  <a:lnTo>
                    <a:pt x="71995" y="191289"/>
                  </a:lnTo>
                  <a:lnTo>
                    <a:pt x="76186" y="192636"/>
                  </a:lnTo>
                  <a:lnTo>
                    <a:pt x="80377" y="193983"/>
                  </a:lnTo>
                  <a:lnTo>
                    <a:pt x="84718" y="195031"/>
                  </a:lnTo>
                  <a:lnTo>
                    <a:pt x="89059" y="195929"/>
                  </a:lnTo>
                  <a:lnTo>
                    <a:pt x="93549" y="196528"/>
                  </a:lnTo>
                  <a:lnTo>
                    <a:pt x="98039" y="196977"/>
                  </a:lnTo>
                  <a:lnTo>
                    <a:pt x="102530" y="197127"/>
                  </a:lnTo>
                  <a:lnTo>
                    <a:pt x="104475" y="209550"/>
                  </a:lnTo>
                  <a:lnTo>
                    <a:pt x="105972" y="209550"/>
                  </a:lnTo>
                  <a:lnTo>
                    <a:pt x="107768" y="197127"/>
                  </a:lnTo>
                  <a:lnTo>
                    <a:pt x="112259" y="196827"/>
                  </a:lnTo>
                  <a:lnTo>
                    <a:pt x="116749" y="196378"/>
                  </a:lnTo>
                  <a:lnTo>
                    <a:pt x="121239" y="195630"/>
                  </a:lnTo>
                  <a:lnTo>
                    <a:pt x="125580" y="194732"/>
                  </a:lnTo>
                  <a:lnTo>
                    <a:pt x="129771" y="193684"/>
                  </a:lnTo>
                  <a:lnTo>
                    <a:pt x="133962" y="192337"/>
                  </a:lnTo>
                  <a:lnTo>
                    <a:pt x="138153" y="190990"/>
                  </a:lnTo>
                  <a:lnTo>
                    <a:pt x="142194" y="189194"/>
                  </a:lnTo>
                  <a:lnTo>
                    <a:pt x="146086" y="187398"/>
                  </a:lnTo>
                  <a:lnTo>
                    <a:pt x="149828" y="185302"/>
                  </a:lnTo>
                  <a:lnTo>
                    <a:pt x="153570" y="183207"/>
                  </a:lnTo>
                  <a:lnTo>
                    <a:pt x="157162" y="180812"/>
                  </a:lnTo>
                  <a:lnTo>
                    <a:pt x="160605" y="178267"/>
                  </a:lnTo>
                  <a:lnTo>
                    <a:pt x="164047" y="175573"/>
                  </a:lnTo>
                  <a:lnTo>
                    <a:pt x="167191" y="172729"/>
                  </a:lnTo>
                  <a:lnTo>
                    <a:pt x="170334" y="169736"/>
                  </a:lnTo>
                  <a:lnTo>
                    <a:pt x="173328" y="166592"/>
                  </a:lnTo>
                  <a:lnTo>
                    <a:pt x="176022" y="163449"/>
                  </a:lnTo>
                  <a:lnTo>
                    <a:pt x="178716" y="160006"/>
                  </a:lnTo>
                  <a:lnTo>
                    <a:pt x="181260" y="156564"/>
                  </a:lnTo>
                  <a:lnTo>
                    <a:pt x="183506" y="152972"/>
                  </a:lnTo>
                  <a:lnTo>
                    <a:pt x="185751" y="149230"/>
                  </a:lnTo>
                  <a:lnTo>
                    <a:pt x="187697" y="145338"/>
                  </a:lnTo>
                  <a:lnTo>
                    <a:pt x="189493" y="141446"/>
                  </a:lnTo>
                  <a:lnTo>
                    <a:pt x="191139" y="137405"/>
                  </a:lnTo>
                  <a:lnTo>
                    <a:pt x="192636" y="133214"/>
                  </a:lnTo>
                  <a:lnTo>
                    <a:pt x="193833" y="129023"/>
                  </a:lnTo>
                  <a:lnTo>
                    <a:pt x="194881" y="124682"/>
                  </a:lnTo>
                  <a:lnTo>
                    <a:pt x="195779" y="120342"/>
                  </a:lnTo>
                  <a:lnTo>
                    <a:pt x="196378" y="116001"/>
                  </a:lnTo>
                  <a:lnTo>
                    <a:pt x="196827" y="111511"/>
                  </a:lnTo>
                  <a:lnTo>
                    <a:pt x="197126" y="106871"/>
                  </a:lnTo>
                  <a:lnTo>
                    <a:pt x="209400" y="105074"/>
                  </a:lnTo>
                  <a:lnTo>
                    <a:pt x="209400" y="103428"/>
                  </a:lnTo>
                  <a:lnTo>
                    <a:pt x="197126" y="101781"/>
                  </a:lnTo>
                  <a:lnTo>
                    <a:pt x="196827" y="97141"/>
                  </a:lnTo>
                  <a:lnTo>
                    <a:pt x="196378" y="92651"/>
                  </a:lnTo>
                  <a:lnTo>
                    <a:pt x="195630" y="88310"/>
                  </a:lnTo>
                  <a:lnTo>
                    <a:pt x="194732" y="83820"/>
                  </a:lnTo>
                  <a:lnTo>
                    <a:pt x="193684" y="79629"/>
                  </a:lnTo>
                  <a:lnTo>
                    <a:pt x="192337" y="75438"/>
                  </a:lnTo>
                  <a:lnTo>
                    <a:pt x="190840" y="71247"/>
                  </a:lnTo>
                  <a:lnTo>
                    <a:pt x="189193" y="67355"/>
                  </a:lnTo>
                  <a:lnTo>
                    <a:pt x="187397" y="63314"/>
                  </a:lnTo>
                  <a:lnTo>
                    <a:pt x="185302" y="59572"/>
                  </a:lnTo>
                  <a:lnTo>
                    <a:pt x="183057" y="55830"/>
                  </a:lnTo>
                  <a:lnTo>
                    <a:pt x="180662" y="52238"/>
                  </a:lnTo>
                  <a:lnTo>
                    <a:pt x="178267" y="48795"/>
                  </a:lnTo>
                  <a:lnTo>
                    <a:pt x="175573" y="45502"/>
                  </a:lnTo>
                  <a:lnTo>
                    <a:pt x="172729" y="42209"/>
                  </a:lnTo>
                  <a:lnTo>
                    <a:pt x="169735" y="39066"/>
                  </a:lnTo>
                  <a:lnTo>
                    <a:pt x="166592" y="36222"/>
                  </a:lnTo>
                  <a:lnTo>
                    <a:pt x="163299" y="33378"/>
                  </a:lnTo>
                  <a:lnTo>
                    <a:pt x="160006" y="30684"/>
                  </a:lnTo>
                  <a:lnTo>
                    <a:pt x="156414" y="28289"/>
                  </a:lnTo>
                  <a:lnTo>
                    <a:pt x="152822" y="25894"/>
                  </a:lnTo>
                  <a:lnTo>
                    <a:pt x="149080" y="23799"/>
                  </a:lnTo>
                  <a:lnTo>
                    <a:pt x="145338" y="21703"/>
                  </a:lnTo>
                  <a:lnTo>
                    <a:pt x="141296" y="19907"/>
                  </a:lnTo>
                  <a:lnTo>
                    <a:pt x="137405" y="18261"/>
                  </a:lnTo>
                  <a:lnTo>
                    <a:pt x="133214" y="16764"/>
                  </a:lnTo>
                  <a:lnTo>
                    <a:pt x="129023" y="15567"/>
                  </a:lnTo>
                  <a:lnTo>
                    <a:pt x="124682" y="14519"/>
                  </a:lnTo>
                  <a:lnTo>
                    <a:pt x="120341" y="13621"/>
                  </a:lnTo>
                  <a:lnTo>
                    <a:pt x="115851" y="13022"/>
                  </a:lnTo>
                  <a:lnTo>
                    <a:pt x="111361" y="12573"/>
                  </a:lnTo>
                  <a:lnTo>
                    <a:pt x="106870" y="12423"/>
                  </a:lnTo>
                  <a:lnTo>
                    <a:pt x="104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4"/>
            <p:cNvSpPr/>
            <p:nvPr/>
          </p:nvSpPr>
          <p:spPr>
            <a:xfrm>
              <a:off x="4088775" y="2591800"/>
              <a:ext cx="18725" cy="291900"/>
            </a:xfrm>
            <a:custGeom>
              <a:avLst/>
              <a:gdLst/>
              <a:ahLst/>
              <a:cxnLst/>
              <a:rect l="l" t="t" r="r" b="b"/>
              <a:pathLst>
                <a:path w="749" h="11676" extrusionOk="0">
                  <a:moveTo>
                    <a:pt x="299" y="1"/>
                  </a:moveTo>
                  <a:lnTo>
                    <a:pt x="299" y="151"/>
                  </a:lnTo>
                  <a:lnTo>
                    <a:pt x="0" y="4791"/>
                  </a:lnTo>
                  <a:lnTo>
                    <a:pt x="150" y="9281"/>
                  </a:lnTo>
                  <a:lnTo>
                    <a:pt x="150" y="9730"/>
                  </a:lnTo>
                  <a:lnTo>
                    <a:pt x="150" y="9880"/>
                  </a:lnTo>
                  <a:lnTo>
                    <a:pt x="150" y="10329"/>
                  </a:lnTo>
                  <a:lnTo>
                    <a:pt x="150" y="10628"/>
                  </a:lnTo>
                  <a:lnTo>
                    <a:pt x="150" y="11077"/>
                  </a:lnTo>
                  <a:lnTo>
                    <a:pt x="299" y="11526"/>
                  </a:lnTo>
                  <a:lnTo>
                    <a:pt x="299" y="11676"/>
                  </a:lnTo>
                  <a:lnTo>
                    <a:pt x="599" y="11676"/>
                  </a:lnTo>
                  <a:lnTo>
                    <a:pt x="599" y="11526"/>
                  </a:lnTo>
                  <a:lnTo>
                    <a:pt x="599" y="10927"/>
                  </a:lnTo>
                  <a:lnTo>
                    <a:pt x="599" y="10628"/>
                  </a:lnTo>
                  <a:lnTo>
                    <a:pt x="748" y="10329"/>
                  </a:lnTo>
                  <a:lnTo>
                    <a:pt x="748" y="9880"/>
                  </a:lnTo>
                  <a:lnTo>
                    <a:pt x="748" y="9730"/>
                  </a:lnTo>
                  <a:lnTo>
                    <a:pt x="748" y="9281"/>
                  </a:lnTo>
                  <a:lnTo>
                    <a:pt x="748" y="4791"/>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4"/>
            <p:cNvSpPr/>
            <p:nvPr/>
          </p:nvSpPr>
          <p:spPr>
            <a:xfrm>
              <a:off x="4253400" y="2584325"/>
              <a:ext cx="15000" cy="276925"/>
            </a:xfrm>
            <a:custGeom>
              <a:avLst/>
              <a:gdLst/>
              <a:ahLst/>
              <a:cxnLst/>
              <a:rect l="l" t="t" r="r" b="b"/>
              <a:pathLst>
                <a:path w="600" h="11077" extrusionOk="0">
                  <a:moveTo>
                    <a:pt x="151" y="0"/>
                  </a:moveTo>
                  <a:lnTo>
                    <a:pt x="1" y="2096"/>
                  </a:lnTo>
                  <a:lnTo>
                    <a:pt x="1" y="4341"/>
                  </a:lnTo>
                  <a:lnTo>
                    <a:pt x="1" y="5389"/>
                  </a:lnTo>
                  <a:lnTo>
                    <a:pt x="1" y="6287"/>
                  </a:lnTo>
                  <a:lnTo>
                    <a:pt x="151" y="10927"/>
                  </a:lnTo>
                  <a:lnTo>
                    <a:pt x="151" y="11077"/>
                  </a:lnTo>
                  <a:lnTo>
                    <a:pt x="450" y="11077"/>
                  </a:lnTo>
                  <a:lnTo>
                    <a:pt x="450" y="10927"/>
                  </a:lnTo>
                  <a:lnTo>
                    <a:pt x="600" y="5389"/>
                  </a:lnTo>
                  <a:lnTo>
                    <a:pt x="600" y="4341"/>
                  </a:lnTo>
                  <a:lnTo>
                    <a:pt x="600" y="3293"/>
                  </a:lnTo>
                  <a:lnTo>
                    <a:pt x="600" y="1647"/>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4"/>
            <p:cNvSpPr/>
            <p:nvPr/>
          </p:nvSpPr>
          <p:spPr>
            <a:xfrm>
              <a:off x="4328250" y="2595550"/>
              <a:ext cx="26225" cy="273200"/>
            </a:xfrm>
            <a:custGeom>
              <a:avLst/>
              <a:gdLst/>
              <a:ahLst/>
              <a:cxnLst/>
              <a:rect l="l" t="t" r="r" b="b"/>
              <a:pathLst>
                <a:path w="1049" h="10928" extrusionOk="0">
                  <a:moveTo>
                    <a:pt x="449" y="1"/>
                  </a:moveTo>
                  <a:lnTo>
                    <a:pt x="449" y="150"/>
                  </a:lnTo>
                  <a:lnTo>
                    <a:pt x="300" y="1348"/>
                  </a:lnTo>
                  <a:lnTo>
                    <a:pt x="0" y="3742"/>
                  </a:lnTo>
                  <a:lnTo>
                    <a:pt x="0" y="6137"/>
                  </a:lnTo>
                  <a:lnTo>
                    <a:pt x="150" y="8532"/>
                  </a:lnTo>
                  <a:lnTo>
                    <a:pt x="449" y="10777"/>
                  </a:lnTo>
                  <a:lnTo>
                    <a:pt x="599" y="10927"/>
                  </a:lnTo>
                  <a:lnTo>
                    <a:pt x="599" y="10777"/>
                  </a:lnTo>
                  <a:lnTo>
                    <a:pt x="899" y="8383"/>
                  </a:lnTo>
                  <a:lnTo>
                    <a:pt x="1048" y="5838"/>
                  </a:lnTo>
                  <a:lnTo>
                    <a:pt x="1048" y="3144"/>
                  </a:lnTo>
                  <a:lnTo>
                    <a:pt x="749" y="749"/>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4"/>
            <p:cNvSpPr/>
            <p:nvPr/>
          </p:nvSpPr>
          <p:spPr>
            <a:xfrm>
              <a:off x="4410575" y="2599300"/>
              <a:ext cx="22475" cy="258200"/>
            </a:xfrm>
            <a:custGeom>
              <a:avLst/>
              <a:gdLst/>
              <a:ahLst/>
              <a:cxnLst/>
              <a:rect l="l" t="t" r="r" b="b"/>
              <a:pathLst>
                <a:path w="899" h="10328" extrusionOk="0">
                  <a:moveTo>
                    <a:pt x="300" y="0"/>
                  </a:moveTo>
                  <a:lnTo>
                    <a:pt x="300" y="150"/>
                  </a:lnTo>
                  <a:lnTo>
                    <a:pt x="150" y="2844"/>
                  </a:lnTo>
                  <a:lnTo>
                    <a:pt x="0" y="5538"/>
                  </a:lnTo>
                  <a:lnTo>
                    <a:pt x="0" y="7933"/>
                  </a:lnTo>
                  <a:lnTo>
                    <a:pt x="150" y="9131"/>
                  </a:lnTo>
                  <a:lnTo>
                    <a:pt x="449" y="10328"/>
                  </a:lnTo>
                  <a:lnTo>
                    <a:pt x="599" y="10328"/>
                  </a:lnTo>
                  <a:lnTo>
                    <a:pt x="749" y="9131"/>
                  </a:lnTo>
                  <a:lnTo>
                    <a:pt x="898" y="7933"/>
                  </a:lnTo>
                  <a:lnTo>
                    <a:pt x="898" y="5538"/>
                  </a:lnTo>
                  <a:lnTo>
                    <a:pt x="898" y="2844"/>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4"/>
            <p:cNvSpPr/>
            <p:nvPr/>
          </p:nvSpPr>
          <p:spPr>
            <a:xfrm>
              <a:off x="4489150" y="2614250"/>
              <a:ext cx="29975" cy="243250"/>
            </a:xfrm>
            <a:custGeom>
              <a:avLst/>
              <a:gdLst/>
              <a:ahLst/>
              <a:cxnLst/>
              <a:rect l="l" t="t" r="r" b="b"/>
              <a:pathLst>
                <a:path w="1199" h="9730" extrusionOk="0">
                  <a:moveTo>
                    <a:pt x="450" y="1"/>
                  </a:moveTo>
                  <a:lnTo>
                    <a:pt x="300" y="2396"/>
                  </a:lnTo>
                  <a:lnTo>
                    <a:pt x="1" y="4940"/>
                  </a:lnTo>
                  <a:lnTo>
                    <a:pt x="1" y="7335"/>
                  </a:lnTo>
                  <a:lnTo>
                    <a:pt x="150" y="8533"/>
                  </a:lnTo>
                  <a:lnTo>
                    <a:pt x="450" y="9580"/>
                  </a:lnTo>
                  <a:lnTo>
                    <a:pt x="599" y="9730"/>
                  </a:lnTo>
                  <a:lnTo>
                    <a:pt x="749" y="9580"/>
                  </a:lnTo>
                  <a:lnTo>
                    <a:pt x="899" y="8533"/>
                  </a:lnTo>
                  <a:lnTo>
                    <a:pt x="1048" y="7335"/>
                  </a:lnTo>
                  <a:lnTo>
                    <a:pt x="1198" y="4940"/>
                  </a:lnTo>
                  <a:lnTo>
                    <a:pt x="899" y="2396"/>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4"/>
            <p:cNvSpPr/>
            <p:nvPr/>
          </p:nvSpPr>
          <p:spPr>
            <a:xfrm>
              <a:off x="4571475" y="2621750"/>
              <a:ext cx="22475" cy="243250"/>
            </a:xfrm>
            <a:custGeom>
              <a:avLst/>
              <a:gdLst/>
              <a:ahLst/>
              <a:cxnLst/>
              <a:rect l="l" t="t" r="r" b="b"/>
              <a:pathLst>
                <a:path w="899" h="9730" extrusionOk="0">
                  <a:moveTo>
                    <a:pt x="450" y="0"/>
                  </a:moveTo>
                  <a:lnTo>
                    <a:pt x="300" y="150"/>
                  </a:lnTo>
                  <a:lnTo>
                    <a:pt x="300" y="300"/>
                  </a:lnTo>
                  <a:lnTo>
                    <a:pt x="150" y="2694"/>
                  </a:lnTo>
                  <a:lnTo>
                    <a:pt x="150" y="5239"/>
                  </a:lnTo>
                  <a:lnTo>
                    <a:pt x="1" y="7484"/>
                  </a:lnTo>
                  <a:lnTo>
                    <a:pt x="150" y="8532"/>
                  </a:lnTo>
                  <a:lnTo>
                    <a:pt x="300" y="9580"/>
                  </a:lnTo>
                  <a:lnTo>
                    <a:pt x="450" y="9729"/>
                  </a:lnTo>
                  <a:lnTo>
                    <a:pt x="599" y="9580"/>
                  </a:lnTo>
                  <a:lnTo>
                    <a:pt x="899" y="8532"/>
                  </a:lnTo>
                  <a:lnTo>
                    <a:pt x="899" y="7484"/>
                  </a:lnTo>
                  <a:lnTo>
                    <a:pt x="899" y="5239"/>
                  </a:lnTo>
                  <a:lnTo>
                    <a:pt x="899" y="2694"/>
                  </a:lnTo>
                  <a:lnTo>
                    <a:pt x="599" y="300"/>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4"/>
            <p:cNvSpPr/>
            <p:nvPr/>
          </p:nvSpPr>
          <p:spPr>
            <a:xfrm>
              <a:off x="4653800" y="2636700"/>
              <a:ext cx="22475" cy="232050"/>
            </a:xfrm>
            <a:custGeom>
              <a:avLst/>
              <a:gdLst/>
              <a:ahLst/>
              <a:cxnLst/>
              <a:rect l="l" t="t" r="r" b="b"/>
              <a:pathLst>
                <a:path w="899" h="9282" extrusionOk="0">
                  <a:moveTo>
                    <a:pt x="150" y="1"/>
                  </a:moveTo>
                  <a:lnTo>
                    <a:pt x="0" y="2246"/>
                  </a:lnTo>
                  <a:lnTo>
                    <a:pt x="0" y="4641"/>
                  </a:lnTo>
                  <a:lnTo>
                    <a:pt x="150" y="9131"/>
                  </a:lnTo>
                  <a:lnTo>
                    <a:pt x="300" y="9281"/>
                  </a:lnTo>
                  <a:lnTo>
                    <a:pt x="599" y="9281"/>
                  </a:lnTo>
                  <a:lnTo>
                    <a:pt x="599" y="9131"/>
                  </a:lnTo>
                  <a:lnTo>
                    <a:pt x="899" y="4641"/>
                  </a:lnTo>
                  <a:lnTo>
                    <a:pt x="749" y="2246"/>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4"/>
            <p:cNvSpPr/>
            <p:nvPr/>
          </p:nvSpPr>
          <p:spPr>
            <a:xfrm>
              <a:off x="4736125" y="2640450"/>
              <a:ext cx="22475" cy="235775"/>
            </a:xfrm>
            <a:custGeom>
              <a:avLst/>
              <a:gdLst/>
              <a:ahLst/>
              <a:cxnLst/>
              <a:rect l="l" t="t" r="r" b="b"/>
              <a:pathLst>
                <a:path w="899" h="9431" extrusionOk="0">
                  <a:moveTo>
                    <a:pt x="449" y="1"/>
                  </a:moveTo>
                  <a:lnTo>
                    <a:pt x="300" y="150"/>
                  </a:lnTo>
                  <a:lnTo>
                    <a:pt x="150" y="1198"/>
                  </a:lnTo>
                  <a:lnTo>
                    <a:pt x="0" y="2246"/>
                  </a:lnTo>
                  <a:lnTo>
                    <a:pt x="0" y="4491"/>
                  </a:lnTo>
                  <a:lnTo>
                    <a:pt x="0" y="6886"/>
                  </a:lnTo>
                  <a:lnTo>
                    <a:pt x="150" y="9281"/>
                  </a:lnTo>
                  <a:lnTo>
                    <a:pt x="150" y="9430"/>
                  </a:lnTo>
                  <a:lnTo>
                    <a:pt x="449" y="9430"/>
                  </a:lnTo>
                  <a:lnTo>
                    <a:pt x="599" y="9281"/>
                  </a:lnTo>
                  <a:lnTo>
                    <a:pt x="749" y="6886"/>
                  </a:lnTo>
                  <a:lnTo>
                    <a:pt x="898" y="4491"/>
                  </a:lnTo>
                  <a:lnTo>
                    <a:pt x="898" y="2246"/>
                  </a:lnTo>
                  <a:lnTo>
                    <a:pt x="898" y="119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4"/>
            <p:cNvSpPr/>
            <p:nvPr/>
          </p:nvSpPr>
          <p:spPr>
            <a:xfrm>
              <a:off x="4814700" y="2659175"/>
              <a:ext cx="22475" cy="205825"/>
            </a:xfrm>
            <a:custGeom>
              <a:avLst/>
              <a:gdLst/>
              <a:ahLst/>
              <a:cxnLst/>
              <a:rect l="l" t="t" r="r" b="b"/>
              <a:pathLst>
                <a:path w="899" h="8233" extrusionOk="0">
                  <a:moveTo>
                    <a:pt x="599" y="0"/>
                  </a:moveTo>
                  <a:lnTo>
                    <a:pt x="450" y="150"/>
                  </a:lnTo>
                  <a:lnTo>
                    <a:pt x="1" y="4041"/>
                  </a:lnTo>
                  <a:lnTo>
                    <a:pt x="1" y="5987"/>
                  </a:lnTo>
                  <a:lnTo>
                    <a:pt x="150" y="7933"/>
                  </a:lnTo>
                  <a:lnTo>
                    <a:pt x="300" y="8083"/>
                  </a:lnTo>
                  <a:lnTo>
                    <a:pt x="450" y="8232"/>
                  </a:lnTo>
                  <a:lnTo>
                    <a:pt x="599" y="8083"/>
                  </a:lnTo>
                  <a:lnTo>
                    <a:pt x="749" y="7933"/>
                  </a:lnTo>
                  <a:lnTo>
                    <a:pt x="899" y="5987"/>
                  </a:lnTo>
                  <a:lnTo>
                    <a:pt x="899" y="4041"/>
                  </a:lnTo>
                  <a:lnTo>
                    <a:pt x="899" y="2096"/>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4"/>
            <p:cNvSpPr/>
            <p:nvPr/>
          </p:nvSpPr>
          <p:spPr>
            <a:xfrm>
              <a:off x="4893275" y="2670400"/>
              <a:ext cx="29975" cy="243250"/>
            </a:xfrm>
            <a:custGeom>
              <a:avLst/>
              <a:gdLst/>
              <a:ahLst/>
              <a:cxnLst/>
              <a:rect l="l" t="t" r="r" b="b"/>
              <a:pathLst>
                <a:path w="1199" h="9730" extrusionOk="0">
                  <a:moveTo>
                    <a:pt x="600" y="0"/>
                  </a:moveTo>
                  <a:lnTo>
                    <a:pt x="450" y="150"/>
                  </a:lnTo>
                  <a:lnTo>
                    <a:pt x="151" y="2245"/>
                  </a:lnTo>
                  <a:lnTo>
                    <a:pt x="1" y="4041"/>
                  </a:lnTo>
                  <a:lnTo>
                    <a:pt x="1" y="5987"/>
                  </a:lnTo>
                  <a:lnTo>
                    <a:pt x="151" y="7783"/>
                  </a:lnTo>
                  <a:lnTo>
                    <a:pt x="300" y="9580"/>
                  </a:lnTo>
                  <a:lnTo>
                    <a:pt x="450" y="9729"/>
                  </a:lnTo>
                  <a:lnTo>
                    <a:pt x="600" y="9729"/>
                  </a:lnTo>
                  <a:lnTo>
                    <a:pt x="749" y="9580"/>
                  </a:lnTo>
                  <a:lnTo>
                    <a:pt x="1049" y="7334"/>
                  </a:lnTo>
                  <a:lnTo>
                    <a:pt x="1198" y="4939"/>
                  </a:lnTo>
                  <a:lnTo>
                    <a:pt x="1049" y="2395"/>
                  </a:lnTo>
                  <a:lnTo>
                    <a:pt x="749" y="150"/>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4"/>
            <p:cNvSpPr/>
            <p:nvPr/>
          </p:nvSpPr>
          <p:spPr>
            <a:xfrm>
              <a:off x="4975600" y="2681625"/>
              <a:ext cx="22475" cy="194600"/>
            </a:xfrm>
            <a:custGeom>
              <a:avLst/>
              <a:gdLst/>
              <a:ahLst/>
              <a:cxnLst/>
              <a:rect l="l" t="t" r="r" b="b"/>
              <a:pathLst>
                <a:path w="899" h="7784" extrusionOk="0">
                  <a:moveTo>
                    <a:pt x="300" y="0"/>
                  </a:moveTo>
                  <a:lnTo>
                    <a:pt x="150" y="1946"/>
                  </a:lnTo>
                  <a:lnTo>
                    <a:pt x="1" y="3742"/>
                  </a:lnTo>
                  <a:lnTo>
                    <a:pt x="1" y="5688"/>
                  </a:lnTo>
                  <a:lnTo>
                    <a:pt x="300" y="7484"/>
                  </a:lnTo>
                  <a:lnTo>
                    <a:pt x="300" y="7783"/>
                  </a:lnTo>
                  <a:lnTo>
                    <a:pt x="600" y="7783"/>
                  </a:lnTo>
                  <a:lnTo>
                    <a:pt x="749" y="7484"/>
                  </a:lnTo>
                  <a:lnTo>
                    <a:pt x="899" y="5688"/>
                  </a:lnTo>
                  <a:lnTo>
                    <a:pt x="899" y="3742"/>
                  </a:lnTo>
                  <a:lnTo>
                    <a:pt x="899" y="1946"/>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4"/>
            <p:cNvSpPr/>
            <p:nvPr/>
          </p:nvSpPr>
          <p:spPr>
            <a:xfrm>
              <a:off x="5136500" y="2700325"/>
              <a:ext cx="22500" cy="164675"/>
            </a:xfrm>
            <a:custGeom>
              <a:avLst/>
              <a:gdLst/>
              <a:ahLst/>
              <a:cxnLst/>
              <a:rect l="l" t="t" r="r" b="b"/>
              <a:pathLst>
                <a:path w="900" h="6587" extrusionOk="0">
                  <a:moveTo>
                    <a:pt x="300" y="1"/>
                  </a:moveTo>
                  <a:lnTo>
                    <a:pt x="151" y="150"/>
                  </a:lnTo>
                  <a:lnTo>
                    <a:pt x="1" y="1647"/>
                  </a:lnTo>
                  <a:lnTo>
                    <a:pt x="1" y="3293"/>
                  </a:lnTo>
                  <a:lnTo>
                    <a:pt x="1" y="4940"/>
                  </a:lnTo>
                  <a:lnTo>
                    <a:pt x="300" y="6437"/>
                  </a:lnTo>
                  <a:lnTo>
                    <a:pt x="300" y="6586"/>
                  </a:lnTo>
                  <a:lnTo>
                    <a:pt x="600" y="6586"/>
                  </a:lnTo>
                  <a:lnTo>
                    <a:pt x="749" y="6437"/>
                  </a:lnTo>
                  <a:lnTo>
                    <a:pt x="749"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4"/>
            <p:cNvSpPr/>
            <p:nvPr/>
          </p:nvSpPr>
          <p:spPr>
            <a:xfrm>
              <a:off x="5057925" y="2692850"/>
              <a:ext cx="22475" cy="172150"/>
            </a:xfrm>
            <a:custGeom>
              <a:avLst/>
              <a:gdLst/>
              <a:ahLst/>
              <a:cxnLst/>
              <a:rect l="l" t="t" r="r" b="b"/>
              <a:pathLst>
                <a:path w="899" h="6886" extrusionOk="0">
                  <a:moveTo>
                    <a:pt x="300" y="0"/>
                  </a:moveTo>
                  <a:lnTo>
                    <a:pt x="300" y="150"/>
                  </a:lnTo>
                  <a:lnTo>
                    <a:pt x="1" y="1647"/>
                  </a:lnTo>
                  <a:lnTo>
                    <a:pt x="1" y="3293"/>
                  </a:lnTo>
                  <a:lnTo>
                    <a:pt x="1" y="4940"/>
                  </a:lnTo>
                  <a:lnTo>
                    <a:pt x="150" y="6586"/>
                  </a:lnTo>
                  <a:lnTo>
                    <a:pt x="300" y="6736"/>
                  </a:lnTo>
                  <a:lnTo>
                    <a:pt x="450" y="6885"/>
                  </a:lnTo>
                  <a:lnTo>
                    <a:pt x="599" y="6736"/>
                  </a:lnTo>
                  <a:lnTo>
                    <a:pt x="599" y="6586"/>
                  </a:lnTo>
                  <a:lnTo>
                    <a:pt x="899" y="4940"/>
                  </a:lnTo>
                  <a:lnTo>
                    <a:pt x="899" y="3293"/>
                  </a:lnTo>
                  <a:lnTo>
                    <a:pt x="749" y="1647"/>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4"/>
            <p:cNvSpPr/>
            <p:nvPr/>
          </p:nvSpPr>
          <p:spPr>
            <a:xfrm>
              <a:off x="5218825" y="2711550"/>
              <a:ext cx="22475" cy="149700"/>
            </a:xfrm>
            <a:custGeom>
              <a:avLst/>
              <a:gdLst/>
              <a:ahLst/>
              <a:cxnLst/>
              <a:rect l="l" t="t" r="r" b="b"/>
              <a:pathLst>
                <a:path w="899" h="5988" extrusionOk="0">
                  <a:moveTo>
                    <a:pt x="450" y="1"/>
                  </a:moveTo>
                  <a:lnTo>
                    <a:pt x="300" y="150"/>
                  </a:lnTo>
                  <a:lnTo>
                    <a:pt x="1" y="1497"/>
                  </a:lnTo>
                  <a:lnTo>
                    <a:pt x="1" y="2994"/>
                  </a:lnTo>
                  <a:lnTo>
                    <a:pt x="1" y="4491"/>
                  </a:lnTo>
                  <a:lnTo>
                    <a:pt x="151" y="5838"/>
                  </a:lnTo>
                  <a:lnTo>
                    <a:pt x="300" y="5988"/>
                  </a:lnTo>
                  <a:lnTo>
                    <a:pt x="600" y="5988"/>
                  </a:lnTo>
                  <a:lnTo>
                    <a:pt x="600"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4"/>
            <p:cNvSpPr/>
            <p:nvPr/>
          </p:nvSpPr>
          <p:spPr>
            <a:xfrm>
              <a:off x="5297425" y="2726525"/>
              <a:ext cx="26200" cy="134725"/>
            </a:xfrm>
            <a:custGeom>
              <a:avLst/>
              <a:gdLst/>
              <a:ahLst/>
              <a:cxnLst/>
              <a:rect l="l" t="t" r="r" b="b"/>
              <a:pathLst>
                <a:path w="1048" h="5389" extrusionOk="0">
                  <a:moveTo>
                    <a:pt x="300" y="0"/>
                  </a:moveTo>
                  <a:lnTo>
                    <a:pt x="300" y="150"/>
                  </a:lnTo>
                  <a:lnTo>
                    <a:pt x="0" y="1347"/>
                  </a:lnTo>
                  <a:lnTo>
                    <a:pt x="0" y="2694"/>
                  </a:lnTo>
                  <a:lnTo>
                    <a:pt x="0" y="3892"/>
                  </a:lnTo>
                  <a:lnTo>
                    <a:pt x="300" y="5089"/>
                  </a:lnTo>
                  <a:lnTo>
                    <a:pt x="300" y="5239"/>
                  </a:lnTo>
                  <a:lnTo>
                    <a:pt x="449" y="5389"/>
                  </a:lnTo>
                  <a:lnTo>
                    <a:pt x="599" y="5239"/>
                  </a:lnTo>
                  <a:lnTo>
                    <a:pt x="749" y="5089"/>
                  </a:lnTo>
                  <a:lnTo>
                    <a:pt x="898" y="3892"/>
                  </a:lnTo>
                  <a:lnTo>
                    <a:pt x="1048" y="269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4"/>
            <p:cNvSpPr/>
            <p:nvPr/>
          </p:nvSpPr>
          <p:spPr>
            <a:xfrm>
              <a:off x="5379750" y="2734000"/>
              <a:ext cx="22475" cy="142225"/>
            </a:xfrm>
            <a:custGeom>
              <a:avLst/>
              <a:gdLst/>
              <a:ahLst/>
              <a:cxnLst/>
              <a:rect l="l" t="t" r="r" b="b"/>
              <a:pathLst>
                <a:path w="899" h="5689" extrusionOk="0">
                  <a:moveTo>
                    <a:pt x="449" y="1"/>
                  </a:moveTo>
                  <a:lnTo>
                    <a:pt x="150" y="150"/>
                  </a:lnTo>
                  <a:lnTo>
                    <a:pt x="0" y="1497"/>
                  </a:lnTo>
                  <a:lnTo>
                    <a:pt x="0" y="2994"/>
                  </a:lnTo>
                  <a:lnTo>
                    <a:pt x="0" y="4341"/>
                  </a:lnTo>
                  <a:lnTo>
                    <a:pt x="150" y="4940"/>
                  </a:lnTo>
                  <a:lnTo>
                    <a:pt x="299" y="5539"/>
                  </a:lnTo>
                  <a:lnTo>
                    <a:pt x="449" y="5688"/>
                  </a:lnTo>
                  <a:lnTo>
                    <a:pt x="599" y="5539"/>
                  </a:lnTo>
                  <a:lnTo>
                    <a:pt x="748" y="4940"/>
                  </a:lnTo>
                  <a:lnTo>
                    <a:pt x="898" y="4341"/>
                  </a:lnTo>
                  <a:lnTo>
                    <a:pt x="898" y="2994"/>
                  </a:lnTo>
                  <a:lnTo>
                    <a:pt x="748" y="1497"/>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4"/>
            <p:cNvSpPr/>
            <p:nvPr/>
          </p:nvSpPr>
          <p:spPr>
            <a:xfrm>
              <a:off x="5458325" y="2748975"/>
              <a:ext cx="22475" cy="131000"/>
            </a:xfrm>
            <a:custGeom>
              <a:avLst/>
              <a:gdLst/>
              <a:ahLst/>
              <a:cxnLst/>
              <a:rect l="l" t="t" r="r" b="b"/>
              <a:pathLst>
                <a:path w="899" h="5240" extrusionOk="0">
                  <a:moveTo>
                    <a:pt x="300" y="0"/>
                  </a:moveTo>
                  <a:lnTo>
                    <a:pt x="300" y="150"/>
                  </a:lnTo>
                  <a:lnTo>
                    <a:pt x="150" y="1347"/>
                  </a:lnTo>
                  <a:lnTo>
                    <a:pt x="0" y="2844"/>
                  </a:lnTo>
                  <a:lnTo>
                    <a:pt x="150" y="4042"/>
                  </a:lnTo>
                  <a:lnTo>
                    <a:pt x="150" y="4640"/>
                  </a:lnTo>
                  <a:lnTo>
                    <a:pt x="449" y="5239"/>
                  </a:lnTo>
                  <a:lnTo>
                    <a:pt x="599" y="5239"/>
                  </a:lnTo>
                  <a:lnTo>
                    <a:pt x="898" y="4640"/>
                  </a:lnTo>
                  <a:lnTo>
                    <a:pt x="898" y="4042"/>
                  </a:lnTo>
                  <a:lnTo>
                    <a:pt x="898" y="284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4"/>
            <p:cNvSpPr/>
            <p:nvPr/>
          </p:nvSpPr>
          <p:spPr>
            <a:xfrm>
              <a:off x="5536900" y="2748975"/>
              <a:ext cx="29950" cy="134725"/>
            </a:xfrm>
            <a:custGeom>
              <a:avLst/>
              <a:gdLst/>
              <a:ahLst/>
              <a:cxnLst/>
              <a:rect l="l" t="t" r="r" b="b"/>
              <a:pathLst>
                <a:path w="1198" h="5389" extrusionOk="0">
                  <a:moveTo>
                    <a:pt x="450" y="0"/>
                  </a:moveTo>
                  <a:lnTo>
                    <a:pt x="450" y="150"/>
                  </a:lnTo>
                  <a:lnTo>
                    <a:pt x="150" y="1347"/>
                  </a:lnTo>
                  <a:lnTo>
                    <a:pt x="1" y="2695"/>
                  </a:lnTo>
                  <a:lnTo>
                    <a:pt x="150" y="4042"/>
                  </a:lnTo>
                  <a:lnTo>
                    <a:pt x="150" y="4790"/>
                  </a:lnTo>
                  <a:lnTo>
                    <a:pt x="450" y="5389"/>
                  </a:lnTo>
                  <a:lnTo>
                    <a:pt x="749" y="5389"/>
                  </a:lnTo>
                  <a:lnTo>
                    <a:pt x="1048" y="4790"/>
                  </a:lnTo>
                  <a:lnTo>
                    <a:pt x="1198" y="4042"/>
                  </a:lnTo>
                  <a:lnTo>
                    <a:pt x="1198" y="2695"/>
                  </a:lnTo>
                  <a:lnTo>
                    <a:pt x="1048" y="134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4"/>
            <p:cNvSpPr/>
            <p:nvPr/>
          </p:nvSpPr>
          <p:spPr>
            <a:xfrm>
              <a:off x="5619225" y="2767675"/>
              <a:ext cx="26225" cy="134750"/>
            </a:xfrm>
            <a:custGeom>
              <a:avLst/>
              <a:gdLst/>
              <a:ahLst/>
              <a:cxnLst/>
              <a:rect l="l" t="t" r="r" b="b"/>
              <a:pathLst>
                <a:path w="1049" h="5390" extrusionOk="0">
                  <a:moveTo>
                    <a:pt x="599" y="1"/>
                  </a:moveTo>
                  <a:lnTo>
                    <a:pt x="450" y="150"/>
                  </a:lnTo>
                  <a:lnTo>
                    <a:pt x="150" y="1348"/>
                  </a:lnTo>
                  <a:lnTo>
                    <a:pt x="0" y="2695"/>
                  </a:lnTo>
                  <a:lnTo>
                    <a:pt x="150" y="4042"/>
                  </a:lnTo>
                  <a:lnTo>
                    <a:pt x="300" y="5239"/>
                  </a:lnTo>
                  <a:lnTo>
                    <a:pt x="599" y="5389"/>
                  </a:lnTo>
                  <a:lnTo>
                    <a:pt x="749" y="5239"/>
                  </a:lnTo>
                  <a:lnTo>
                    <a:pt x="1048" y="4042"/>
                  </a:lnTo>
                  <a:lnTo>
                    <a:pt x="1048" y="2695"/>
                  </a:lnTo>
                  <a:lnTo>
                    <a:pt x="899" y="134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4"/>
            <p:cNvSpPr/>
            <p:nvPr/>
          </p:nvSpPr>
          <p:spPr>
            <a:xfrm>
              <a:off x="5701550" y="2778900"/>
              <a:ext cx="22475" cy="108550"/>
            </a:xfrm>
            <a:custGeom>
              <a:avLst/>
              <a:gdLst/>
              <a:ahLst/>
              <a:cxnLst/>
              <a:rect l="l" t="t" r="r" b="b"/>
              <a:pathLst>
                <a:path w="899" h="4342" extrusionOk="0">
                  <a:moveTo>
                    <a:pt x="300" y="1"/>
                  </a:moveTo>
                  <a:lnTo>
                    <a:pt x="0" y="1049"/>
                  </a:lnTo>
                  <a:lnTo>
                    <a:pt x="0" y="2096"/>
                  </a:lnTo>
                  <a:lnTo>
                    <a:pt x="0" y="3144"/>
                  </a:lnTo>
                  <a:lnTo>
                    <a:pt x="150" y="3743"/>
                  </a:lnTo>
                  <a:lnTo>
                    <a:pt x="300" y="4192"/>
                  </a:lnTo>
                  <a:lnTo>
                    <a:pt x="449" y="4341"/>
                  </a:lnTo>
                  <a:lnTo>
                    <a:pt x="749" y="4192"/>
                  </a:lnTo>
                  <a:lnTo>
                    <a:pt x="898" y="3743"/>
                  </a:lnTo>
                  <a:lnTo>
                    <a:pt x="898" y="3144"/>
                  </a:lnTo>
                  <a:lnTo>
                    <a:pt x="898" y="2096"/>
                  </a:lnTo>
                  <a:lnTo>
                    <a:pt x="898" y="1049"/>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4"/>
            <p:cNvSpPr/>
            <p:nvPr/>
          </p:nvSpPr>
          <p:spPr>
            <a:xfrm>
              <a:off x="5783875" y="2786400"/>
              <a:ext cx="22475" cy="82350"/>
            </a:xfrm>
            <a:custGeom>
              <a:avLst/>
              <a:gdLst/>
              <a:ahLst/>
              <a:cxnLst/>
              <a:rect l="l" t="t" r="r" b="b"/>
              <a:pathLst>
                <a:path w="899" h="3294" extrusionOk="0">
                  <a:moveTo>
                    <a:pt x="449" y="0"/>
                  </a:moveTo>
                  <a:lnTo>
                    <a:pt x="300" y="150"/>
                  </a:lnTo>
                  <a:lnTo>
                    <a:pt x="0" y="1647"/>
                  </a:lnTo>
                  <a:lnTo>
                    <a:pt x="0" y="2395"/>
                  </a:lnTo>
                  <a:lnTo>
                    <a:pt x="150" y="3143"/>
                  </a:lnTo>
                  <a:lnTo>
                    <a:pt x="300" y="3293"/>
                  </a:lnTo>
                  <a:lnTo>
                    <a:pt x="599" y="3293"/>
                  </a:lnTo>
                  <a:lnTo>
                    <a:pt x="749" y="3143"/>
                  </a:lnTo>
                  <a:lnTo>
                    <a:pt x="898" y="2395"/>
                  </a:lnTo>
                  <a:lnTo>
                    <a:pt x="749" y="1647"/>
                  </a:lnTo>
                  <a:lnTo>
                    <a:pt x="599" y="150"/>
                  </a:lnTo>
                  <a:lnTo>
                    <a:pt x="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4"/>
            <p:cNvSpPr/>
            <p:nvPr/>
          </p:nvSpPr>
          <p:spPr>
            <a:xfrm>
              <a:off x="5862450" y="2793875"/>
              <a:ext cx="22475" cy="67375"/>
            </a:xfrm>
            <a:custGeom>
              <a:avLst/>
              <a:gdLst/>
              <a:ahLst/>
              <a:cxnLst/>
              <a:rect l="l" t="t" r="r" b="b"/>
              <a:pathLst>
                <a:path w="899" h="2695" extrusionOk="0">
                  <a:moveTo>
                    <a:pt x="300" y="0"/>
                  </a:moveTo>
                  <a:lnTo>
                    <a:pt x="150" y="599"/>
                  </a:lnTo>
                  <a:lnTo>
                    <a:pt x="1" y="1348"/>
                  </a:lnTo>
                  <a:lnTo>
                    <a:pt x="150" y="1946"/>
                  </a:lnTo>
                  <a:lnTo>
                    <a:pt x="300" y="2545"/>
                  </a:lnTo>
                  <a:lnTo>
                    <a:pt x="300" y="2695"/>
                  </a:lnTo>
                  <a:lnTo>
                    <a:pt x="599" y="2695"/>
                  </a:lnTo>
                  <a:lnTo>
                    <a:pt x="749" y="2545"/>
                  </a:lnTo>
                  <a:lnTo>
                    <a:pt x="899" y="1946"/>
                  </a:lnTo>
                  <a:lnTo>
                    <a:pt x="899" y="1348"/>
                  </a:lnTo>
                  <a:lnTo>
                    <a:pt x="899" y="599"/>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4"/>
            <p:cNvSpPr/>
            <p:nvPr/>
          </p:nvSpPr>
          <p:spPr>
            <a:xfrm>
              <a:off x="5944775" y="2808850"/>
              <a:ext cx="22475" cy="67375"/>
            </a:xfrm>
            <a:custGeom>
              <a:avLst/>
              <a:gdLst/>
              <a:ahLst/>
              <a:cxnLst/>
              <a:rect l="l" t="t" r="r" b="b"/>
              <a:pathLst>
                <a:path w="899" h="2695" extrusionOk="0">
                  <a:moveTo>
                    <a:pt x="300" y="0"/>
                  </a:moveTo>
                  <a:lnTo>
                    <a:pt x="150" y="599"/>
                  </a:lnTo>
                  <a:lnTo>
                    <a:pt x="1" y="1347"/>
                  </a:lnTo>
                  <a:lnTo>
                    <a:pt x="1" y="2096"/>
                  </a:lnTo>
                  <a:lnTo>
                    <a:pt x="150" y="2395"/>
                  </a:lnTo>
                  <a:lnTo>
                    <a:pt x="300" y="2545"/>
                  </a:lnTo>
                  <a:lnTo>
                    <a:pt x="450" y="2694"/>
                  </a:lnTo>
                  <a:lnTo>
                    <a:pt x="599" y="2545"/>
                  </a:lnTo>
                  <a:lnTo>
                    <a:pt x="749" y="2395"/>
                  </a:lnTo>
                  <a:lnTo>
                    <a:pt x="899" y="2096"/>
                  </a:lnTo>
                  <a:lnTo>
                    <a:pt x="899" y="1347"/>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4"/>
            <p:cNvSpPr/>
            <p:nvPr/>
          </p:nvSpPr>
          <p:spPr>
            <a:xfrm>
              <a:off x="6027100" y="2812575"/>
              <a:ext cx="18725" cy="59900"/>
            </a:xfrm>
            <a:custGeom>
              <a:avLst/>
              <a:gdLst/>
              <a:ahLst/>
              <a:cxnLst/>
              <a:rect l="l" t="t" r="r" b="b"/>
              <a:pathLst>
                <a:path w="749" h="2396" extrusionOk="0">
                  <a:moveTo>
                    <a:pt x="300" y="1"/>
                  </a:moveTo>
                  <a:lnTo>
                    <a:pt x="150" y="151"/>
                  </a:lnTo>
                  <a:lnTo>
                    <a:pt x="0" y="1198"/>
                  </a:lnTo>
                  <a:lnTo>
                    <a:pt x="150" y="2246"/>
                  </a:lnTo>
                  <a:lnTo>
                    <a:pt x="150" y="2396"/>
                  </a:lnTo>
                  <a:lnTo>
                    <a:pt x="449" y="2396"/>
                  </a:lnTo>
                  <a:lnTo>
                    <a:pt x="599" y="224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1000" fill="hold"/>
                                        <p:tgtEl>
                                          <p:spTgt spid="81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sp>
        <p:nvSpPr>
          <p:cNvPr id="2722" name="Google Shape;2722;p10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things</a:t>
            </a:r>
            <a:endParaRPr/>
          </a:p>
        </p:txBody>
      </p:sp>
      <p:sp>
        <p:nvSpPr>
          <p:cNvPr id="2723" name="Google Shape;2723;p109"/>
          <p:cNvSpPr txBox="1">
            <a:spLocks noGrp="1"/>
          </p:cNvSpPr>
          <p:nvPr>
            <p:ph type="body" idx="1"/>
          </p:nvPr>
        </p:nvSpPr>
        <p:spPr>
          <a:xfrm>
            <a:off x="878650" y="1424100"/>
            <a:ext cx="4462200" cy="311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French and Indian War was a major war fought in the American Colonies between 1754 and 1763. The British gained significant territory in North America as a result of the war</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t>You can list your reference websites or publications here</a:t>
            </a:r>
            <a:endParaRPr/>
          </a:p>
          <a:p>
            <a:pPr marL="457200" lvl="0" indent="-317500" algn="l" rtl="0">
              <a:spcBef>
                <a:spcPts val="0"/>
              </a:spcBef>
              <a:spcAft>
                <a:spcPts val="0"/>
              </a:spcAft>
              <a:buSzPts val="1400"/>
              <a:buChar char="●"/>
            </a:pPr>
            <a:r>
              <a:rPr lang="en"/>
              <a:t>You can list your reference websites or publications here</a:t>
            </a:r>
            <a:endParaRPr/>
          </a:p>
          <a:p>
            <a:pPr marL="457200" lvl="0" indent="-317500" algn="l" rtl="0">
              <a:spcBef>
                <a:spcPts val="0"/>
              </a:spcBef>
              <a:spcAft>
                <a:spcPts val="0"/>
              </a:spcAft>
              <a:buSzPts val="1400"/>
              <a:buChar char="●"/>
            </a:pPr>
            <a:r>
              <a:rPr lang="en"/>
              <a:t>You can list your reference websites or publications here</a:t>
            </a:r>
            <a:endParaRPr/>
          </a:p>
          <a:p>
            <a:pPr marL="457200" lvl="0" indent="-317500" algn="l" rtl="0">
              <a:spcBef>
                <a:spcPts val="0"/>
              </a:spcBef>
              <a:spcAft>
                <a:spcPts val="0"/>
              </a:spcAft>
              <a:buSzPts val="1400"/>
              <a:buChar char="●"/>
            </a:pPr>
            <a:r>
              <a:rPr lang="en"/>
              <a:t>You can list your reference websites or publications here</a:t>
            </a:r>
            <a:endParaRPr/>
          </a:p>
        </p:txBody>
      </p:sp>
      <p:grpSp>
        <p:nvGrpSpPr>
          <p:cNvPr id="2724" name="Google Shape;2724;p109"/>
          <p:cNvGrpSpPr/>
          <p:nvPr/>
        </p:nvGrpSpPr>
        <p:grpSpPr>
          <a:xfrm>
            <a:off x="5192772" y="3542516"/>
            <a:ext cx="2287695" cy="2289334"/>
            <a:chOff x="1192500" y="238125"/>
            <a:chExt cx="5235000" cy="5238750"/>
          </a:xfrm>
        </p:grpSpPr>
        <p:sp>
          <p:nvSpPr>
            <p:cNvPr id="2725" name="Google Shape;2725;p109"/>
            <p:cNvSpPr/>
            <p:nvPr/>
          </p:nvSpPr>
          <p:spPr>
            <a:xfrm>
              <a:off x="4141150" y="2266250"/>
              <a:ext cx="123500" cy="123525"/>
            </a:xfrm>
            <a:custGeom>
              <a:avLst/>
              <a:gdLst/>
              <a:ahLst/>
              <a:cxnLst/>
              <a:rect l="l" t="t" r="r" b="b"/>
              <a:pathLst>
                <a:path w="4940" h="4941" extrusionOk="0">
                  <a:moveTo>
                    <a:pt x="1" y="1"/>
                  </a:moveTo>
                  <a:lnTo>
                    <a:pt x="1" y="150"/>
                  </a:lnTo>
                  <a:lnTo>
                    <a:pt x="1048" y="1348"/>
                  </a:lnTo>
                  <a:lnTo>
                    <a:pt x="2246" y="2545"/>
                  </a:lnTo>
                  <a:lnTo>
                    <a:pt x="4790" y="4940"/>
                  </a:lnTo>
                  <a:lnTo>
                    <a:pt x="4940" y="4940"/>
                  </a:lnTo>
                  <a:lnTo>
                    <a:pt x="4940" y="4791"/>
                  </a:lnTo>
                  <a:lnTo>
                    <a:pt x="2545" y="23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9"/>
            <p:cNvSpPr/>
            <p:nvPr/>
          </p:nvSpPr>
          <p:spPr>
            <a:xfrm>
              <a:off x="4189800" y="2221350"/>
              <a:ext cx="123500" cy="131000"/>
            </a:xfrm>
            <a:custGeom>
              <a:avLst/>
              <a:gdLst/>
              <a:ahLst/>
              <a:cxnLst/>
              <a:rect l="l" t="t" r="r" b="b"/>
              <a:pathLst>
                <a:path w="4940" h="5240" extrusionOk="0">
                  <a:moveTo>
                    <a:pt x="150" y="1"/>
                  </a:moveTo>
                  <a:lnTo>
                    <a:pt x="0" y="150"/>
                  </a:lnTo>
                  <a:lnTo>
                    <a:pt x="1048" y="1497"/>
                  </a:lnTo>
                  <a:lnTo>
                    <a:pt x="2246" y="2695"/>
                  </a:lnTo>
                  <a:lnTo>
                    <a:pt x="3443" y="3892"/>
                  </a:lnTo>
                  <a:lnTo>
                    <a:pt x="4790" y="5239"/>
                  </a:lnTo>
                  <a:lnTo>
                    <a:pt x="4940" y="5239"/>
                  </a:lnTo>
                  <a:lnTo>
                    <a:pt x="4940" y="5090"/>
                  </a:lnTo>
                  <a:lnTo>
                    <a:pt x="2545" y="2396"/>
                  </a:lnTo>
                  <a:lnTo>
                    <a:pt x="1347" y="1198"/>
                  </a:lnTo>
                  <a:lnTo>
                    <a:pt x="749" y="5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9"/>
            <p:cNvSpPr/>
            <p:nvPr/>
          </p:nvSpPr>
          <p:spPr>
            <a:xfrm>
              <a:off x="4242175" y="2187675"/>
              <a:ext cx="108550" cy="112275"/>
            </a:xfrm>
            <a:custGeom>
              <a:avLst/>
              <a:gdLst/>
              <a:ahLst/>
              <a:cxnLst/>
              <a:rect l="l" t="t" r="r" b="b"/>
              <a:pathLst>
                <a:path w="4342" h="4491" extrusionOk="0">
                  <a:moveTo>
                    <a:pt x="1" y="1"/>
                  </a:moveTo>
                  <a:lnTo>
                    <a:pt x="1" y="150"/>
                  </a:lnTo>
                  <a:lnTo>
                    <a:pt x="1947" y="2395"/>
                  </a:lnTo>
                  <a:lnTo>
                    <a:pt x="4042" y="4491"/>
                  </a:lnTo>
                  <a:lnTo>
                    <a:pt x="4342" y="4491"/>
                  </a:lnTo>
                  <a:lnTo>
                    <a:pt x="4342" y="4341"/>
                  </a:lnTo>
                  <a:lnTo>
                    <a:pt x="2246" y="20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9"/>
            <p:cNvSpPr/>
            <p:nvPr/>
          </p:nvSpPr>
          <p:spPr>
            <a:xfrm>
              <a:off x="4290825" y="2154000"/>
              <a:ext cx="131000" cy="131000"/>
            </a:xfrm>
            <a:custGeom>
              <a:avLst/>
              <a:gdLst/>
              <a:ahLst/>
              <a:cxnLst/>
              <a:rect l="l" t="t" r="r" b="b"/>
              <a:pathLst>
                <a:path w="5240" h="5240" extrusionOk="0">
                  <a:moveTo>
                    <a:pt x="1" y="0"/>
                  </a:moveTo>
                  <a:lnTo>
                    <a:pt x="1" y="150"/>
                  </a:lnTo>
                  <a:lnTo>
                    <a:pt x="1198" y="1348"/>
                  </a:lnTo>
                  <a:lnTo>
                    <a:pt x="2396" y="2695"/>
                  </a:lnTo>
                  <a:lnTo>
                    <a:pt x="3743" y="4042"/>
                  </a:lnTo>
                  <a:lnTo>
                    <a:pt x="5090" y="5239"/>
                  </a:lnTo>
                  <a:lnTo>
                    <a:pt x="5239" y="5239"/>
                  </a:lnTo>
                  <a:lnTo>
                    <a:pt x="5239" y="5090"/>
                  </a:lnTo>
                  <a:lnTo>
                    <a:pt x="4042" y="3742"/>
                  </a:lnTo>
                  <a:lnTo>
                    <a:pt x="2695" y="2395"/>
                  </a:lnTo>
                  <a:lnTo>
                    <a:pt x="149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9"/>
            <p:cNvSpPr/>
            <p:nvPr/>
          </p:nvSpPr>
          <p:spPr>
            <a:xfrm>
              <a:off x="4339475" y="2112825"/>
              <a:ext cx="104800" cy="104800"/>
            </a:xfrm>
            <a:custGeom>
              <a:avLst/>
              <a:gdLst/>
              <a:ahLst/>
              <a:cxnLst/>
              <a:rect l="l" t="t" r="r" b="b"/>
              <a:pathLst>
                <a:path w="4192" h="4192" extrusionOk="0">
                  <a:moveTo>
                    <a:pt x="0" y="1"/>
                  </a:moveTo>
                  <a:lnTo>
                    <a:pt x="0" y="151"/>
                  </a:lnTo>
                  <a:lnTo>
                    <a:pt x="899" y="1198"/>
                  </a:lnTo>
                  <a:lnTo>
                    <a:pt x="1946" y="2246"/>
                  </a:lnTo>
                  <a:lnTo>
                    <a:pt x="4042" y="4192"/>
                  </a:lnTo>
                  <a:lnTo>
                    <a:pt x="4191" y="4192"/>
                  </a:lnTo>
                  <a:lnTo>
                    <a:pt x="4191" y="4042"/>
                  </a:lnTo>
                  <a:lnTo>
                    <a:pt x="2246" y="1947"/>
                  </a:lnTo>
                  <a:lnTo>
                    <a:pt x="1198" y="10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9"/>
            <p:cNvSpPr/>
            <p:nvPr/>
          </p:nvSpPr>
          <p:spPr>
            <a:xfrm>
              <a:off x="4436775" y="2041750"/>
              <a:ext cx="89825" cy="86075"/>
            </a:xfrm>
            <a:custGeom>
              <a:avLst/>
              <a:gdLst/>
              <a:ahLst/>
              <a:cxnLst/>
              <a:rect l="l" t="t" r="r" b="b"/>
              <a:pathLst>
                <a:path w="3593" h="3443" extrusionOk="0">
                  <a:moveTo>
                    <a:pt x="0" y="0"/>
                  </a:moveTo>
                  <a:lnTo>
                    <a:pt x="1647" y="1796"/>
                  </a:lnTo>
                  <a:lnTo>
                    <a:pt x="3443" y="3443"/>
                  </a:lnTo>
                  <a:lnTo>
                    <a:pt x="3592" y="3443"/>
                  </a:lnTo>
                  <a:lnTo>
                    <a:pt x="3592" y="3293"/>
                  </a:lnTo>
                  <a:lnTo>
                    <a:pt x="2844" y="2395"/>
                  </a:lnTo>
                  <a:lnTo>
                    <a:pt x="1946"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9"/>
            <p:cNvSpPr/>
            <p:nvPr/>
          </p:nvSpPr>
          <p:spPr>
            <a:xfrm>
              <a:off x="4388125" y="2079150"/>
              <a:ext cx="93575" cy="89850"/>
            </a:xfrm>
            <a:custGeom>
              <a:avLst/>
              <a:gdLst/>
              <a:ahLst/>
              <a:cxnLst/>
              <a:rect l="l" t="t" r="r" b="b"/>
              <a:pathLst>
                <a:path w="3743" h="3594" extrusionOk="0">
                  <a:moveTo>
                    <a:pt x="0" y="1"/>
                  </a:moveTo>
                  <a:lnTo>
                    <a:pt x="1647" y="1947"/>
                  </a:lnTo>
                  <a:lnTo>
                    <a:pt x="3443" y="3593"/>
                  </a:lnTo>
                  <a:lnTo>
                    <a:pt x="3742" y="3593"/>
                  </a:lnTo>
                  <a:lnTo>
                    <a:pt x="3742" y="3443"/>
                  </a:lnTo>
                  <a:lnTo>
                    <a:pt x="1946" y="16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9"/>
            <p:cNvSpPr/>
            <p:nvPr/>
          </p:nvSpPr>
          <p:spPr>
            <a:xfrm>
              <a:off x="4485400" y="2000575"/>
              <a:ext cx="82350" cy="78600"/>
            </a:xfrm>
            <a:custGeom>
              <a:avLst/>
              <a:gdLst/>
              <a:ahLst/>
              <a:cxnLst/>
              <a:rect l="l" t="t" r="r" b="b"/>
              <a:pathLst>
                <a:path w="3294" h="3144" extrusionOk="0">
                  <a:moveTo>
                    <a:pt x="1" y="1"/>
                  </a:moveTo>
                  <a:lnTo>
                    <a:pt x="1" y="150"/>
                  </a:lnTo>
                  <a:lnTo>
                    <a:pt x="1498" y="1797"/>
                  </a:lnTo>
                  <a:lnTo>
                    <a:pt x="2246" y="2545"/>
                  </a:lnTo>
                  <a:lnTo>
                    <a:pt x="3144" y="3144"/>
                  </a:lnTo>
                  <a:lnTo>
                    <a:pt x="3294" y="3144"/>
                  </a:lnTo>
                  <a:lnTo>
                    <a:pt x="3294" y="2994"/>
                  </a:lnTo>
                  <a:lnTo>
                    <a:pt x="2545" y="2246"/>
                  </a:lnTo>
                  <a:lnTo>
                    <a:pt x="1797" y="1497"/>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9"/>
            <p:cNvSpPr/>
            <p:nvPr/>
          </p:nvSpPr>
          <p:spPr>
            <a:xfrm>
              <a:off x="4537800" y="1966900"/>
              <a:ext cx="71125" cy="67375"/>
            </a:xfrm>
            <a:custGeom>
              <a:avLst/>
              <a:gdLst/>
              <a:ahLst/>
              <a:cxnLst/>
              <a:rect l="l" t="t" r="r" b="b"/>
              <a:pathLst>
                <a:path w="2845" h="2695" extrusionOk="0">
                  <a:moveTo>
                    <a:pt x="0" y="1"/>
                  </a:moveTo>
                  <a:lnTo>
                    <a:pt x="0" y="150"/>
                  </a:lnTo>
                  <a:lnTo>
                    <a:pt x="1198" y="1497"/>
                  </a:lnTo>
                  <a:lnTo>
                    <a:pt x="2695" y="2695"/>
                  </a:lnTo>
                  <a:lnTo>
                    <a:pt x="2844" y="2695"/>
                  </a:lnTo>
                  <a:lnTo>
                    <a:pt x="2844" y="2545"/>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9"/>
            <p:cNvSpPr/>
            <p:nvPr/>
          </p:nvSpPr>
          <p:spPr>
            <a:xfrm>
              <a:off x="4586450" y="1925750"/>
              <a:ext cx="74850" cy="74850"/>
            </a:xfrm>
            <a:custGeom>
              <a:avLst/>
              <a:gdLst/>
              <a:ahLst/>
              <a:cxnLst/>
              <a:rect l="l" t="t" r="r" b="b"/>
              <a:pathLst>
                <a:path w="2994" h="2994" extrusionOk="0">
                  <a:moveTo>
                    <a:pt x="0" y="0"/>
                  </a:moveTo>
                  <a:lnTo>
                    <a:pt x="0" y="150"/>
                  </a:lnTo>
                  <a:lnTo>
                    <a:pt x="1347" y="1796"/>
                  </a:lnTo>
                  <a:lnTo>
                    <a:pt x="2096" y="2395"/>
                  </a:lnTo>
                  <a:lnTo>
                    <a:pt x="2994" y="2994"/>
                  </a:lnTo>
                  <a:lnTo>
                    <a:pt x="2994" y="2994"/>
                  </a:lnTo>
                  <a:lnTo>
                    <a:pt x="2395" y="2096"/>
                  </a:lnTo>
                  <a:lnTo>
                    <a:pt x="1647"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9"/>
            <p:cNvSpPr/>
            <p:nvPr/>
          </p:nvSpPr>
          <p:spPr>
            <a:xfrm>
              <a:off x="4635100" y="1888325"/>
              <a:ext cx="74850" cy="71125"/>
            </a:xfrm>
            <a:custGeom>
              <a:avLst/>
              <a:gdLst/>
              <a:ahLst/>
              <a:cxnLst/>
              <a:rect l="l" t="t" r="r" b="b"/>
              <a:pathLst>
                <a:path w="2994" h="2845" extrusionOk="0">
                  <a:moveTo>
                    <a:pt x="150" y="0"/>
                  </a:moveTo>
                  <a:lnTo>
                    <a:pt x="150" y="150"/>
                  </a:lnTo>
                  <a:lnTo>
                    <a:pt x="0" y="150"/>
                  </a:lnTo>
                  <a:lnTo>
                    <a:pt x="1347" y="1647"/>
                  </a:lnTo>
                  <a:lnTo>
                    <a:pt x="2096" y="2245"/>
                  </a:lnTo>
                  <a:lnTo>
                    <a:pt x="2844" y="2844"/>
                  </a:lnTo>
                  <a:lnTo>
                    <a:pt x="2994" y="2844"/>
                  </a:lnTo>
                  <a:lnTo>
                    <a:pt x="2395" y="1946"/>
                  </a:lnTo>
                  <a:lnTo>
                    <a:pt x="1647" y="13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9"/>
            <p:cNvSpPr/>
            <p:nvPr/>
          </p:nvSpPr>
          <p:spPr>
            <a:xfrm>
              <a:off x="4683725" y="1847150"/>
              <a:ext cx="71125" cy="71125"/>
            </a:xfrm>
            <a:custGeom>
              <a:avLst/>
              <a:gdLst/>
              <a:ahLst/>
              <a:cxnLst/>
              <a:rect l="l" t="t" r="r" b="b"/>
              <a:pathLst>
                <a:path w="2845" h="2845" extrusionOk="0">
                  <a:moveTo>
                    <a:pt x="1" y="1"/>
                  </a:moveTo>
                  <a:lnTo>
                    <a:pt x="1" y="150"/>
                  </a:lnTo>
                  <a:lnTo>
                    <a:pt x="1348" y="1647"/>
                  </a:lnTo>
                  <a:lnTo>
                    <a:pt x="1947" y="2246"/>
                  </a:lnTo>
                  <a:lnTo>
                    <a:pt x="2695" y="2845"/>
                  </a:lnTo>
                  <a:lnTo>
                    <a:pt x="2845" y="2845"/>
                  </a:lnTo>
                  <a:lnTo>
                    <a:pt x="2845" y="2695"/>
                  </a:lnTo>
                  <a:lnTo>
                    <a:pt x="2246" y="1947"/>
                  </a:lnTo>
                  <a:lnTo>
                    <a:pt x="1647" y="1348"/>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9"/>
            <p:cNvSpPr/>
            <p:nvPr/>
          </p:nvSpPr>
          <p:spPr>
            <a:xfrm>
              <a:off x="4736125" y="1813475"/>
              <a:ext cx="71125" cy="71125"/>
            </a:xfrm>
            <a:custGeom>
              <a:avLst/>
              <a:gdLst/>
              <a:ahLst/>
              <a:cxnLst/>
              <a:rect l="l" t="t" r="r" b="b"/>
              <a:pathLst>
                <a:path w="2845" h="2845" extrusionOk="0">
                  <a:moveTo>
                    <a:pt x="0" y="1"/>
                  </a:moveTo>
                  <a:lnTo>
                    <a:pt x="1348" y="1497"/>
                  </a:lnTo>
                  <a:lnTo>
                    <a:pt x="1946" y="2246"/>
                  </a:lnTo>
                  <a:lnTo>
                    <a:pt x="2695" y="2845"/>
                  </a:lnTo>
                  <a:lnTo>
                    <a:pt x="2844" y="2845"/>
                  </a:lnTo>
                  <a:lnTo>
                    <a:pt x="2844" y="2695"/>
                  </a:lnTo>
                  <a:lnTo>
                    <a:pt x="2246" y="1947"/>
                  </a:lnTo>
                  <a:lnTo>
                    <a:pt x="1647" y="134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9"/>
            <p:cNvSpPr/>
            <p:nvPr/>
          </p:nvSpPr>
          <p:spPr>
            <a:xfrm>
              <a:off x="4784775" y="1776050"/>
              <a:ext cx="56150" cy="56175"/>
            </a:xfrm>
            <a:custGeom>
              <a:avLst/>
              <a:gdLst/>
              <a:ahLst/>
              <a:cxnLst/>
              <a:rect l="l" t="t" r="r" b="b"/>
              <a:pathLst>
                <a:path w="2246" h="2247" extrusionOk="0">
                  <a:moveTo>
                    <a:pt x="0" y="1"/>
                  </a:moveTo>
                  <a:lnTo>
                    <a:pt x="898" y="1198"/>
                  </a:lnTo>
                  <a:lnTo>
                    <a:pt x="1497" y="1797"/>
                  </a:lnTo>
                  <a:lnTo>
                    <a:pt x="2096" y="2246"/>
                  </a:lnTo>
                  <a:lnTo>
                    <a:pt x="2245" y="2246"/>
                  </a:lnTo>
                  <a:lnTo>
                    <a:pt x="2245" y="2096"/>
                  </a:lnTo>
                  <a:lnTo>
                    <a:pt x="1796" y="1498"/>
                  </a:lnTo>
                  <a:lnTo>
                    <a:pt x="1198" y="8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09"/>
            <p:cNvSpPr/>
            <p:nvPr/>
          </p:nvSpPr>
          <p:spPr>
            <a:xfrm>
              <a:off x="4833425" y="1738650"/>
              <a:ext cx="41175" cy="41175"/>
            </a:xfrm>
            <a:custGeom>
              <a:avLst/>
              <a:gdLst/>
              <a:ahLst/>
              <a:cxnLst/>
              <a:rect l="l" t="t" r="r" b="b"/>
              <a:pathLst>
                <a:path w="1647" h="1647" extrusionOk="0">
                  <a:moveTo>
                    <a:pt x="0" y="0"/>
                  </a:moveTo>
                  <a:lnTo>
                    <a:pt x="748" y="898"/>
                  </a:lnTo>
                  <a:lnTo>
                    <a:pt x="1497" y="1647"/>
                  </a:lnTo>
                  <a:lnTo>
                    <a:pt x="1646" y="1647"/>
                  </a:lnTo>
                  <a:lnTo>
                    <a:pt x="1646" y="149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09"/>
            <p:cNvSpPr/>
            <p:nvPr/>
          </p:nvSpPr>
          <p:spPr>
            <a:xfrm>
              <a:off x="4882050" y="1697475"/>
              <a:ext cx="33700" cy="33700"/>
            </a:xfrm>
            <a:custGeom>
              <a:avLst/>
              <a:gdLst/>
              <a:ahLst/>
              <a:cxnLst/>
              <a:rect l="l" t="t" r="r" b="b"/>
              <a:pathLst>
                <a:path w="1348" h="1348" extrusionOk="0">
                  <a:moveTo>
                    <a:pt x="1" y="1"/>
                  </a:moveTo>
                  <a:lnTo>
                    <a:pt x="450" y="749"/>
                  </a:lnTo>
                  <a:lnTo>
                    <a:pt x="1198" y="1348"/>
                  </a:lnTo>
                  <a:lnTo>
                    <a:pt x="1348" y="1348"/>
                  </a:lnTo>
                  <a:lnTo>
                    <a:pt x="1348" y="1198"/>
                  </a:lnTo>
                  <a:lnTo>
                    <a:pt x="749" y="45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9"/>
            <p:cNvSpPr/>
            <p:nvPr/>
          </p:nvSpPr>
          <p:spPr>
            <a:xfrm>
              <a:off x="4930700" y="1660050"/>
              <a:ext cx="37450" cy="33700"/>
            </a:xfrm>
            <a:custGeom>
              <a:avLst/>
              <a:gdLst/>
              <a:ahLst/>
              <a:cxnLst/>
              <a:rect l="l" t="t" r="r" b="b"/>
              <a:pathLst>
                <a:path w="1498" h="1348" extrusionOk="0">
                  <a:moveTo>
                    <a:pt x="1" y="1"/>
                  </a:moveTo>
                  <a:lnTo>
                    <a:pt x="1" y="151"/>
                  </a:lnTo>
                  <a:lnTo>
                    <a:pt x="599" y="899"/>
                  </a:lnTo>
                  <a:lnTo>
                    <a:pt x="899" y="1198"/>
                  </a:lnTo>
                  <a:lnTo>
                    <a:pt x="1348" y="1348"/>
                  </a:lnTo>
                  <a:lnTo>
                    <a:pt x="1497" y="1348"/>
                  </a:lnTo>
                  <a:lnTo>
                    <a:pt x="1497" y="1198"/>
                  </a:lnTo>
                  <a:lnTo>
                    <a:pt x="1198" y="899"/>
                  </a:lnTo>
                  <a:lnTo>
                    <a:pt x="899"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9"/>
            <p:cNvSpPr/>
            <p:nvPr/>
          </p:nvSpPr>
          <p:spPr>
            <a:xfrm>
              <a:off x="4979350" y="1618900"/>
              <a:ext cx="29950" cy="29950"/>
            </a:xfrm>
            <a:custGeom>
              <a:avLst/>
              <a:gdLst/>
              <a:ahLst/>
              <a:cxnLst/>
              <a:rect l="l" t="t" r="r" b="b"/>
              <a:pathLst>
                <a:path w="1198" h="1198" extrusionOk="0">
                  <a:moveTo>
                    <a:pt x="0" y="0"/>
                  </a:moveTo>
                  <a:lnTo>
                    <a:pt x="0" y="150"/>
                  </a:lnTo>
                  <a:lnTo>
                    <a:pt x="450" y="749"/>
                  </a:lnTo>
                  <a:lnTo>
                    <a:pt x="1048" y="1198"/>
                  </a:lnTo>
                  <a:lnTo>
                    <a:pt x="1198" y="1198"/>
                  </a:lnTo>
                  <a:lnTo>
                    <a:pt x="1198" y="1048"/>
                  </a:lnTo>
                  <a:lnTo>
                    <a:pt x="599" y="44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9"/>
            <p:cNvSpPr/>
            <p:nvPr/>
          </p:nvSpPr>
          <p:spPr>
            <a:xfrm>
              <a:off x="3228125" y="2386000"/>
              <a:ext cx="123500" cy="127250"/>
            </a:xfrm>
            <a:custGeom>
              <a:avLst/>
              <a:gdLst/>
              <a:ahLst/>
              <a:cxnLst/>
              <a:rect l="l" t="t" r="r" b="b"/>
              <a:pathLst>
                <a:path w="4940" h="5090" extrusionOk="0">
                  <a:moveTo>
                    <a:pt x="4790" y="1"/>
                  </a:moveTo>
                  <a:lnTo>
                    <a:pt x="2395" y="2395"/>
                  </a:lnTo>
                  <a:lnTo>
                    <a:pt x="0" y="4940"/>
                  </a:lnTo>
                  <a:lnTo>
                    <a:pt x="0" y="5090"/>
                  </a:lnTo>
                  <a:lnTo>
                    <a:pt x="150" y="5090"/>
                  </a:lnTo>
                  <a:lnTo>
                    <a:pt x="1347" y="3892"/>
                  </a:lnTo>
                  <a:lnTo>
                    <a:pt x="2545" y="2695"/>
                  </a:lnTo>
                  <a:lnTo>
                    <a:pt x="4939" y="150"/>
                  </a:lnTo>
                  <a:lnTo>
                    <a:pt x="4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9"/>
            <p:cNvSpPr/>
            <p:nvPr/>
          </p:nvSpPr>
          <p:spPr>
            <a:xfrm>
              <a:off x="3183200" y="2337350"/>
              <a:ext cx="131000" cy="123525"/>
            </a:xfrm>
            <a:custGeom>
              <a:avLst/>
              <a:gdLst/>
              <a:ahLst/>
              <a:cxnLst/>
              <a:rect l="l" t="t" r="r" b="b"/>
              <a:pathLst>
                <a:path w="5240" h="4941" extrusionOk="0">
                  <a:moveTo>
                    <a:pt x="5090" y="1"/>
                  </a:moveTo>
                  <a:lnTo>
                    <a:pt x="2396" y="2545"/>
                  </a:lnTo>
                  <a:lnTo>
                    <a:pt x="1198" y="3593"/>
                  </a:lnTo>
                  <a:lnTo>
                    <a:pt x="600" y="4192"/>
                  </a:lnTo>
                  <a:lnTo>
                    <a:pt x="1" y="4940"/>
                  </a:lnTo>
                  <a:lnTo>
                    <a:pt x="151" y="4940"/>
                  </a:lnTo>
                  <a:lnTo>
                    <a:pt x="1498" y="3892"/>
                  </a:lnTo>
                  <a:lnTo>
                    <a:pt x="2695" y="2845"/>
                  </a:lnTo>
                  <a:lnTo>
                    <a:pt x="3893" y="1497"/>
                  </a:lnTo>
                  <a:lnTo>
                    <a:pt x="5240" y="150"/>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9"/>
            <p:cNvSpPr/>
            <p:nvPr/>
          </p:nvSpPr>
          <p:spPr>
            <a:xfrm>
              <a:off x="3149525" y="2303675"/>
              <a:ext cx="112300" cy="108550"/>
            </a:xfrm>
            <a:custGeom>
              <a:avLst/>
              <a:gdLst/>
              <a:ahLst/>
              <a:cxnLst/>
              <a:rect l="l" t="t" r="r" b="b"/>
              <a:pathLst>
                <a:path w="4492" h="4342" extrusionOk="0">
                  <a:moveTo>
                    <a:pt x="4341" y="1"/>
                  </a:moveTo>
                  <a:lnTo>
                    <a:pt x="2096" y="1946"/>
                  </a:lnTo>
                  <a:lnTo>
                    <a:pt x="1" y="4192"/>
                  </a:lnTo>
                  <a:lnTo>
                    <a:pt x="1" y="4341"/>
                  </a:lnTo>
                  <a:lnTo>
                    <a:pt x="150" y="4341"/>
                  </a:lnTo>
                  <a:lnTo>
                    <a:pt x="2396" y="2246"/>
                  </a:lnTo>
                  <a:lnTo>
                    <a:pt x="4491" y="150"/>
                  </a:ln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9"/>
            <p:cNvSpPr/>
            <p:nvPr/>
          </p:nvSpPr>
          <p:spPr>
            <a:xfrm>
              <a:off x="3115850" y="2228850"/>
              <a:ext cx="131000" cy="130975"/>
            </a:xfrm>
            <a:custGeom>
              <a:avLst/>
              <a:gdLst/>
              <a:ahLst/>
              <a:cxnLst/>
              <a:rect l="l" t="t" r="r" b="b"/>
              <a:pathLst>
                <a:path w="5240" h="5239" extrusionOk="0">
                  <a:moveTo>
                    <a:pt x="5090" y="0"/>
                  </a:moveTo>
                  <a:lnTo>
                    <a:pt x="3743" y="1197"/>
                  </a:lnTo>
                  <a:lnTo>
                    <a:pt x="2396" y="2545"/>
                  </a:lnTo>
                  <a:lnTo>
                    <a:pt x="1198" y="3892"/>
                  </a:lnTo>
                  <a:lnTo>
                    <a:pt x="1" y="5089"/>
                  </a:lnTo>
                  <a:lnTo>
                    <a:pt x="1" y="5239"/>
                  </a:lnTo>
                  <a:lnTo>
                    <a:pt x="150" y="5239"/>
                  </a:lnTo>
                  <a:lnTo>
                    <a:pt x="1497" y="4041"/>
                  </a:lnTo>
                  <a:lnTo>
                    <a:pt x="2695" y="2844"/>
                  </a:lnTo>
                  <a:lnTo>
                    <a:pt x="4042" y="1497"/>
                  </a:lnTo>
                  <a:lnTo>
                    <a:pt x="5239" y="150"/>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9"/>
            <p:cNvSpPr/>
            <p:nvPr/>
          </p:nvSpPr>
          <p:spPr>
            <a:xfrm>
              <a:off x="3074700" y="2210125"/>
              <a:ext cx="104800" cy="101050"/>
            </a:xfrm>
            <a:custGeom>
              <a:avLst/>
              <a:gdLst/>
              <a:ahLst/>
              <a:cxnLst/>
              <a:rect l="l" t="t" r="r" b="b"/>
              <a:pathLst>
                <a:path w="4192" h="4042" extrusionOk="0">
                  <a:moveTo>
                    <a:pt x="4042" y="1"/>
                  </a:moveTo>
                  <a:lnTo>
                    <a:pt x="1946" y="1797"/>
                  </a:lnTo>
                  <a:lnTo>
                    <a:pt x="1048" y="2845"/>
                  </a:lnTo>
                  <a:lnTo>
                    <a:pt x="0" y="4042"/>
                  </a:lnTo>
                  <a:lnTo>
                    <a:pt x="150" y="4042"/>
                  </a:lnTo>
                  <a:lnTo>
                    <a:pt x="1198" y="3144"/>
                  </a:lnTo>
                  <a:lnTo>
                    <a:pt x="2245" y="2096"/>
                  </a:lnTo>
                  <a:lnTo>
                    <a:pt x="4191" y="150"/>
                  </a:lnTo>
                  <a:lnTo>
                    <a:pt x="4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9"/>
            <p:cNvSpPr/>
            <p:nvPr/>
          </p:nvSpPr>
          <p:spPr>
            <a:xfrm>
              <a:off x="3003600" y="2127800"/>
              <a:ext cx="86075" cy="86100"/>
            </a:xfrm>
            <a:custGeom>
              <a:avLst/>
              <a:gdLst/>
              <a:ahLst/>
              <a:cxnLst/>
              <a:rect l="l" t="t" r="r" b="b"/>
              <a:pathLst>
                <a:path w="3443" h="3444" extrusionOk="0">
                  <a:moveTo>
                    <a:pt x="3293" y="1"/>
                  </a:moveTo>
                  <a:lnTo>
                    <a:pt x="2395" y="749"/>
                  </a:lnTo>
                  <a:lnTo>
                    <a:pt x="1497" y="1497"/>
                  </a:lnTo>
                  <a:lnTo>
                    <a:pt x="0" y="3294"/>
                  </a:lnTo>
                  <a:lnTo>
                    <a:pt x="0" y="3443"/>
                  </a:lnTo>
                  <a:lnTo>
                    <a:pt x="1796"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9"/>
            <p:cNvSpPr/>
            <p:nvPr/>
          </p:nvSpPr>
          <p:spPr>
            <a:xfrm>
              <a:off x="3041025" y="2172700"/>
              <a:ext cx="89825" cy="89850"/>
            </a:xfrm>
            <a:custGeom>
              <a:avLst/>
              <a:gdLst/>
              <a:ahLst/>
              <a:cxnLst/>
              <a:rect l="l" t="t" r="r" b="b"/>
              <a:pathLst>
                <a:path w="3593" h="3594" extrusionOk="0">
                  <a:moveTo>
                    <a:pt x="3443" y="1"/>
                  </a:moveTo>
                  <a:lnTo>
                    <a:pt x="1647" y="1647"/>
                  </a:lnTo>
                  <a:lnTo>
                    <a:pt x="0" y="3443"/>
                  </a:lnTo>
                  <a:lnTo>
                    <a:pt x="0" y="3593"/>
                  </a:lnTo>
                  <a:lnTo>
                    <a:pt x="1946" y="1947"/>
                  </a:lnTo>
                  <a:lnTo>
                    <a:pt x="3592" y="151"/>
                  </a:lnTo>
                  <a:lnTo>
                    <a:pt x="3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9"/>
            <p:cNvSpPr/>
            <p:nvPr/>
          </p:nvSpPr>
          <p:spPr>
            <a:xfrm>
              <a:off x="2962425" y="2086650"/>
              <a:ext cx="78625" cy="78600"/>
            </a:xfrm>
            <a:custGeom>
              <a:avLst/>
              <a:gdLst/>
              <a:ahLst/>
              <a:cxnLst/>
              <a:rect l="l" t="t" r="r" b="b"/>
              <a:pathLst>
                <a:path w="3145" h="3144" extrusionOk="0">
                  <a:moveTo>
                    <a:pt x="2994" y="0"/>
                  </a:moveTo>
                  <a:lnTo>
                    <a:pt x="2246" y="599"/>
                  </a:lnTo>
                  <a:lnTo>
                    <a:pt x="1049" y="1796"/>
                  </a:lnTo>
                  <a:lnTo>
                    <a:pt x="1" y="2994"/>
                  </a:lnTo>
                  <a:lnTo>
                    <a:pt x="1" y="3143"/>
                  </a:lnTo>
                  <a:lnTo>
                    <a:pt x="151" y="3143"/>
                  </a:lnTo>
                  <a:lnTo>
                    <a:pt x="1797" y="1647"/>
                  </a:lnTo>
                  <a:lnTo>
                    <a:pt x="2545" y="898"/>
                  </a:lnTo>
                  <a:lnTo>
                    <a:pt x="3144" y="150"/>
                  </a:lnTo>
                  <a:lnTo>
                    <a:pt x="31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9"/>
            <p:cNvSpPr/>
            <p:nvPr/>
          </p:nvSpPr>
          <p:spPr>
            <a:xfrm>
              <a:off x="2928750" y="2041750"/>
              <a:ext cx="67375" cy="71100"/>
            </a:xfrm>
            <a:custGeom>
              <a:avLst/>
              <a:gdLst/>
              <a:ahLst/>
              <a:cxnLst/>
              <a:rect l="l" t="t" r="r" b="b"/>
              <a:pathLst>
                <a:path w="2695" h="2844" extrusionOk="0">
                  <a:moveTo>
                    <a:pt x="2545" y="0"/>
                  </a:moveTo>
                  <a:lnTo>
                    <a:pt x="1198" y="1347"/>
                  </a:lnTo>
                  <a:lnTo>
                    <a:pt x="1" y="2694"/>
                  </a:lnTo>
                  <a:lnTo>
                    <a:pt x="1" y="2844"/>
                  </a:lnTo>
                  <a:lnTo>
                    <a:pt x="150" y="2844"/>
                  </a:lnTo>
                  <a:lnTo>
                    <a:pt x="1498" y="1647"/>
                  </a:lnTo>
                  <a:lnTo>
                    <a:pt x="2695" y="150"/>
                  </a:lnTo>
                  <a:lnTo>
                    <a:pt x="2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9"/>
            <p:cNvSpPr/>
            <p:nvPr/>
          </p:nvSpPr>
          <p:spPr>
            <a:xfrm>
              <a:off x="2887600" y="1989350"/>
              <a:ext cx="74850" cy="74875"/>
            </a:xfrm>
            <a:custGeom>
              <a:avLst/>
              <a:gdLst/>
              <a:ahLst/>
              <a:cxnLst/>
              <a:rect l="l" t="t" r="r" b="b"/>
              <a:pathLst>
                <a:path w="2994" h="2995" extrusionOk="0">
                  <a:moveTo>
                    <a:pt x="2994" y="1"/>
                  </a:moveTo>
                  <a:lnTo>
                    <a:pt x="2096" y="599"/>
                  </a:lnTo>
                  <a:lnTo>
                    <a:pt x="1497" y="1348"/>
                  </a:lnTo>
                  <a:lnTo>
                    <a:pt x="0" y="2994"/>
                  </a:lnTo>
                  <a:lnTo>
                    <a:pt x="150" y="2994"/>
                  </a:lnTo>
                  <a:lnTo>
                    <a:pt x="1796" y="1647"/>
                  </a:lnTo>
                  <a:lnTo>
                    <a:pt x="2395" y="899"/>
                  </a:lnTo>
                  <a:lnTo>
                    <a:pt x="2994" y="150"/>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9"/>
            <p:cNvSpPr/>
            <p:nvPr/>
          </p:nvSpPr>
          <p:spPr>
            <a:xfrm>
              <a:off x="2853925" y="1944450"/>
              <a:ext cx="67375" cy="71125"/>
            </a:xfrm>
            <a:custGeom>
              <a:avLst/>
              <a:gdLst/>
              <a:ahLst/>
              <a:cxnLst/>
              <a:rect l="l" t="t" r="r" b="b"/>
              <a:pathLst>
                <a:path w="2695" h="2845" extrusionOk="0">
                  <a:moveTo>
                    <a:pt x="2694" y="0"/>
                  </a:moveTo>
                  <a:lnTo>
                    <a:pt x="1946" y="599"/>
                  </a:lnTo>
                  <a:lnTo>
                    <a:pt x="1198" y="1198"/>
                  </a:lnTo>
                  <a:lnTo>
                    <a:pt x="0" y="2695"/>
                  </a:lnTo>
                  <a:lnTo>
                    <a:pt x="0" y="2844"/>
                  </a:lnTo>
                  <a:lnTo>
                    <a:pt x="1497" y="1497"/>
                  </a:lnTo>
                  <a:lnTo>
                    <a:pt x="2245" y="749"/>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9"/>
            <p:cNvSpPr/>
            <p:nvPr/>
          </p:nvSpPr>
          <p:spPr>
            <a:xfrm>
              <a:off x="2809025" y="1899550"/>
              <a:ext cx="71100" cy="71125"/>
            </a:xfrm>
            <a:custGeom>
              <a:avLst/>
              <a:gdLst/>
              <a:ahLst/>
              <a:cxnLst/>
              <a:rect l="l" t="t" r="r" b="b"/>
              <a:pathLst>
                <a:path w="2844" h="2845" extrusionOk="0">
                  <a:moveTo>
                    <a:pt x="2694" y="0"/>
                  </a:moveTo>
                  <a:lnTo>
                    <a:pt x="1946" y="449"/>
                  </a:lnTo>
                  <a:lnTo>
                    <a:pt x="1347" y="1198"/>
                  </a:lnTo>
                  <a:lnTo>
                    <a:pt x="0" y="2695"/>
                  </a:lnTo>
                  <a:lnTo>
                    <a:pt x="0" y="2844"/>
                  </a:lnTo>
                  <a:lnTo>
                    <a:pt x="150" y="2844"/>
                  </a:lnTo>
                  <a:lnTo>
                    <a:pt x="1647" y="1497"/>
                  </a:lnTo>
                  <a:lnTo>
                    <a:pt x="2245" y="749"/>
                  </a:lnTo>
                  <a:lnTo>
                    <a:pt x="2844" y="150"/>
                  </a:lnTo>
                  <a:lnTo>
                    <a:pt x="2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9"/>
            <p:cNvSpPr/>
            <p:nvPr/>
          </p:nvSpPr>
          <p:spPr>
            <a:xfrm>
              <a:off x="2775325" y="1847150"/>
              <a:ext cx="71125" cy="67375"/>
            </a:xfrm>
            <a:custGeom>
              <a:avLst/>
              <a:gdLst/>
              <a:ahLst/>
              <a:cxnLst/>
              <a:rect l="l" t="t" r="r" b="b"/>
              <a:pathLst>
                <a:path w="2845" h="2695" extrusionOk="0">
                  <a:moveTo>
                    <a:pt x="2695" y="1"/>
                  </a:moveTo>
                  <a:lnTo>
                    <a:pt x="1947" y="450"/>
                  </a:lnTo>
                  <a:lnTo>
                    <a:pt x="1348" y="1198"/>
                  </a:lnTo>
                  <a:lnTo>
                    <a:pt x="1" y="2695"/>
                  </a:lnTo>
                  <a:lnTo>
                    <a:pt x="151" y="2695"/>
                  </a:lnTo>
                  <a:lnTo>
                    <a:pt x="1647" y="1498"/>
                  </a:lnTo>
                  <a:lnTo>
                    <a:pt x="2246" y="749"/>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9"/>
            <p:cNvSpPr/>
            <p:nvPr/>
          </p:nvSpPr>
          <p:spPr>
            <a:xfrm>
              <a:off x="2737925" y="1809750"/>
              <a:ext cx="56150" cy="56150"/>
            </a:xfrm>
            <a:custGeom>
              <a:avLst/>
              <a:gdLst/>
              <a:ahLst/>
              <a:cxnLst/>
              <a:rect l="l" t="t" r="r" b="b"/>
              <a:pathLst>
                <a:path w="2246" h="2246" extrusionOk="0">
                  <a:moveTo>
                    <a:pt x="2096" y="0"/>
                  </a:moveTo>
                  <a:lnTo>
                    <a:pt x="1497" y="449"/>
                  </a:lnTo>
                  <a:lnTo>
                    <a:pt x="898" y="1048"/>
                  </a:lnTo>
                  <a:lnTo>
                    <a:pt x="0" y="2245"/>
                  </a:lnTo>
                  <a:lnTo>
                    <a:pt x="1198" y="1347"/>
                  </a:lnTo>
                  <a:lnTo>
                    <a:pt x="1796" y="748"/>
                  </a:lnTo>
                  <a:lnTo>
                    <a:pt x="2245" y="150"/>
                  </a:lnTo>
                  <a:lnTo>
                    <a:pt x="2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9"/>
            <p:cNvSpPr/>
            <p:nvPr/>
          </p:nvSpPr>
          <p:spPr>
            <a:xfrm>
              <a:off x="2700500" y="1776050"/>
              <a:ext cx="41175" cy="41200"/>
            </a:xfrm>
            <a:custGeom>
              <a:avLst/>
              <a:gdLst/>
              <a:ahLst/>
              <a:cxnLst/>
              <a:rect l="l" t="t" r="r" b="b"/>
              <a:pathLst>
                <a:path w="1647" h="1648" extrusionOk="0">
                  <a:moveTo>
                    <a:pt x="1497" y="1"/>
                  </a:moveTo>
                  <a:lnTo>
                    <a:pt x="599" y="749"/>
                  </a:lnTo>
                  <a:lnTo>
                    <a:pt x="0" y="1647"/>
                  </a:lnTo>
                  <a:lnTo>
                    <a:pt x="0" y="1647"/>
                  </a:lnTo>
                  <a:lnTo>
                    <a:pt x="898" y="1049"/>
                  </a:lnTo>
                  <a:lnTo>
                    <a:pt x="1647" y="151"/>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9"/>
            <p:cNvSpPr/>
            <p:nvPr/>
          </p:nvSpPr>
          <p:spPr>
            <a:xfrm>
              <a:off x="2659325" y="1734900"/>
              <a:ext cx="33725" cy="37450"/>
            </a:xfrm>
            <a:custGeom>
              <a:avLst/>
              <a:gdLst/>
              <a:ahLst/>
              <a:cxnLst/>
              <a:rect l="l" t="t" r="r" b="b"/>
              <a:pathLst>
                <a:path w="1349" h="1498" extrusionOk="0">
                  <a:moveTo>
                    <a:pt x="1198" y="0"/>
                  </a:moveTo>
                  <a:lnTo>
                    <a:pt x="450" y="599"/>
                  </a:lnTo>
                  <a:lnTo>
                    <a:pt x="1" y="1348"/>
                  </a:lnTo>
                  <a:lnTo>
                    <a:pt x="1" y="1497"/>
                  </a:lnTo>
                  <a:lnTo>
                    <a:pt x="151" y="1497"/>
                  </a:lnTo>
                  <a:lnTo>
                    <a:pt x="749" y="899"/>
                  </a:lnTo>
                  <a:lnTo>
                    <a:pt x="134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9"/>
            <p:cNvSpPr/>
            <p:nvPr/>
          </p:nvSpPr>
          <p:spPr>
            <a:xfrm>
              <a:off x="2621925" y="1686250"/>
              <a:ext cx="37425" cy="33700"/>
            </a:xfrm>
            <a:custGeom>
              <a:avLst/>
              <a:gdLst/>
              <a:ahLst/>
              <a:cxnLst/>
              <a:rect l="l" t="t" r="r" b="b"/>
              <a:pathLst>
                <a:path w="1497" h="1348" extrusionOk="0">
                  <a:moveTo>
                    <a:pt x="1347" y="1"/>
                  </a:moveTo>
                  <a:lnTo>
                    <a:pt x="898" y="150"/>
                  </a:lnTo>
                  <a:lnTo>
                    <a:pt x="599" y="450"/>
                  </a:lnTo>
                  <a:lnTo>
                    <a:pt x="0" y="1198"/>
                  </a:lnTo>
                  <a:lnTo>
                    <a:pt x="0" y="1348"/>
                  </a:lnTo>
                  <a:lnTo>
                    <a:pt x="150" y="1348"/>
                  </a:lnTo>
                  <a:lnTo>
                    <a:pt x="898" y="749"/>
                  </a:lnTo>
                  <a:lnTo>
                    <a:pt x="1198" y="450"/>
                  </a:lnTo>
                  <a:lnTo>
                    <a:pt x="1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9"/>
            <p:cNvSpPr/>
            <p:nvPr/>
          </p:nvSpPr>
          <p:spPr>
            <a:xfrm>
              <a:off x="2580750" y="1641350"/>
              <a:ext cx="29975" cy="33700"/>
            </a:xfrm>
            <a:custGeom>
              <a:avLst/>
              <a:gdLst/>
              <a:ahLst/>
              <a:cxnLst/>
              <a:rect l="l" t="t" r="r" b="b"/>
              <a:pathLst>
                <a:path w="1199" h="1348" extrusionOk="0">
                  <a:moveTo>
                    <a:pt x="1048" y="0"/>
                  </a:moveTo>
                  <a:lnTo>
                    <a:pt x="450" y="599"/>
                  </a:lnTo>
                  <a:lnTo>
                    <a:pt x="1" y="1198"/>
                  </a:lnTo>
                  <a:lnTo>
                    <a:pt x="1" y="1348"/>
                  </a:lnTo>
                  <a:lnTo>
                    <a:pt x="150" y="1348"/>
                  </a:lnTo>
                  <a:lnTo>
                    <a:pt x="749" y="749"/>
                  </a:lnTo>
                  <a:lnTo>
                    <a:pt x="119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9"/>
            <p:cNvSpPr/>
            <p:nvPr/>
          </p:nvSpPr>
          <p:spPr>
            <a:xfrm>
              <a:off x="4268375" y="3201750"/>
              <a:ext cx="123500" cy="127250"/>
            </a:xfrm>
            <a:custGeom>
              <a:avLst/>
              <a:gdLst/>
              <a:ahLst/>
              <a:cxnLst/>
              <a:rect l="l" t="t" r="r" b="b"/>
              <a:pathLst>
                <a:path w="4940" h="5090" extrusionOk="0">
                  <a:moveTo>
                    <a:pt x="4940" y="0"/>
                  </a:moveTo>
                  <a:lnTo>
                    <a:pt x="3593" y="1198"/>
                  </a:lnTo>
                  <a:lnTo>
                    <a:pt x="2395" y="2395"/>
                  </a:lnTo>
                  <a:lnTo>
                    <a:pt x="1" y="4940"/>
                  </a:lnTo>
                  <a:lnTo>
                    <a:pt x="1" y="5090"/>
                  </a:lnTo>
                  <a:lnTo>
                    <a:pt x="150" y="5090"/>
                  </a:lnTo>
                  <a:lnTo>
                    <a:pt x="2695" y="2695"/>
                  </a:lnTo>
                  <a:lnTo>
                    <a:pt x="4940" y="150"/>
                  </a:lnTo>
                  <a:lnTo>
                    <a:pt x="49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9"/>
            <p:cNvSpPr/>
            <p:nvPr/>
          </p:nvSpPr>
          <p:spPr>
            <a:xfrm>
              <a:off x="4309550" y="3250400"/>
              <a:ext cx="127250" cy="127250"/>
            </a:xfrm>
            <a:custGeom>
              <a:avLst/>
              <a:gdLst/>
              <a:ahLst/>
              <a:cxnLst/>
              <a:rect l="l" t="t" r="r" b="b"/>
              <a:pathLst>
                <a:path w="5090" h="5090" extrusionOk="0">
                  <a:moveTo>
                    <a:pt x="4939" y="0"/>
                  </a:moveTo>
                  <a:lnTo>
                    <a:pt x="3742" y="1048"/>
                  </a:lnTo>
                  <a:lnTo>
                    <a:pt x="2545" y="2245"/>
                  </a:lnTo>
                  <a:lnTo>
                    <a:pt x="1197" y="3593"/>
                  </a:lnTo>
                  <a:lnTo>
                    <a:pt x="0" y="4940"/>
                  </a:lnTo>
                  <a:lnTo>
                    <a:pt x="0" y="5089"/>
                  </a:lnTo>
                  <a:lnTo>
                    <a:pt x="150" y="5089"/>
                  </a:lnTo>
                  <a:lnTo>
                    <a:pt x="2844" y="2545"/>
                  </a:lnTo>
                  <a:lnTo>
                    <a:pt x="4041" y="1497"/>
                  </a:lnTo>
                  <a:lnTo>
                    <a:pt x="4640" y="898"/>
                  </a:lnTo>
                  <a:lnTo>
                    <a:pt x="5089" y="150"/>
                  </a:lnTo>
                  <a:lnTo>
                    <a:pt x="4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9"/>
            <p:cNvSpPr/>
            <p:nvPr/>
          </p:nvSpPr>
          <p:spPr>
            <a:xfrm>
              <a:off x="4361925" y="3302775"/>
              <a:ext cx="108550" cy="108550"/>
            </a:xfrm>
            <a:custGeom>
              <a:avLst/>
              <a:gdLst/>
              <a:ahLst/>
              <a:cxnLst/>
              <a:rect l="l" t="t" r="r" b="b"/>
              <a:pathLst>
                <a:path w="4342" h="4342" extrusionOk="0">
                  <a:moveTo>
                    <a:pt x="4341" y="1"/>
                  </a:moveTo>
                  <a:lnTo>
                    <a:pt x="2096" y="2096"/>
                  </a:lnTo>
                  <a:lnTo>
                    <a:pt x="1" y="4192"/>
                  </a:lnTo>
                  <a:lnTo>
                    <a:pt x="1" y="4341"/>
                  </a:lnTo>
                  <a:lnTo>
                    <a:pt x="150" y="4341"/>
                  </a:lnTo>
                  <a:lnTo>
                    <a:pt x="2246" y="2396"/>
                  </a:lnTo>
                  <a:lnTo>
                    <a:pt x="4341" y="150"/>
                  </a:lnTo>
                  <a:lnTo>
                    <a:pt x="43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9"/>
            <p:cNvSpPr/>
            <p:nvPr/>
          </p:nvSpPr>
          <p:spPr>
            <a:xfrm>
              <a:off x="4376900" y="3355175"/>
              <a:ext cx="131000" cy="127250"/>
            </a:xfrm>
            <a:custGeom>
              <a:avLst/>
              <a:gdLst/>
              <a:ahLst/>
              <a:cxnLst/>
              <a:rect l="l" t="t" r="r" b="b"/>
              <a:pathLst>
                <a:path w="5240" h="5090" extrusionOk="0">
                  <a:moveTo>
                    <a:pt x="5089" y="0"/>
                  </a:moveTo>
                  <a:lnTo>
                    <a:pt x="3742" y="1198"/>
                  </a:lnTo>
                  <a:lnTo>
                    <a:pt x="2395" y="2395"/>
                  </a:lnTo>
                  <a:lnTo>
                    <a:pt x="1198" y="3593"/>
                  </a:lnTo>
                  <a:lnTo>
                    <a:pt x="0" y="4940"/>
                  </a:lnTo>
                  <a:lnTo>
                    <a:pt x="0" y="5089"/>
                  </a:lnTo>
                  <a:lnTo>
                    <a:pt x="150" y="5089"/>
                  </a:lnTo>
                  <a:lnTo>
                    <a:pt x="1497" y="3892"/>
                  </a:lnTo>
                  <a:lnTo>
                    <a:pt x="2694" y="2694"/>
                  </a:lnTo>
                  <a:lnTo>
                    <a:pt x="4042" y="134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9"/>
            <p:cNvSpPr/>
            <p:nvPr/>
          </p:nvSpPr>
          <p:spPr>
            <a:xfrm>
              <a:off x="4440500" y="3403825"/>
              <a:ext cx="104800" cy="101050"/>
            </a:xfrm>
            <a:custGeom>
              <a:avLst/>
              <a:gdLst/>
              <a:ahLst/>
              <a:cxnLst/>
              <a:rect l="l" t="t" r="r" b="b"/>
              <a:pathLst>
                <a:path w="4192" h="4042" extrusionOk="0">
                  <a:moveTo>
                    <a:pt x="4042" y="0"/>
                  </a:moveTo>
                  <a:lnTo>
                    <a:pt x="2994" y="898"/>
                  </a:lnTo>
                  <a:lnTo>
                    <a:pt x="1947" y="1796"/>
                  </a:lnTo>
                  <a:lnTo>
                    <a:pt x="1" y="3892"/>
                  </a:lnTo>
                  <a:lnTo>
                    <a:pt x="1" y="4041"/>
                  </a:lnTo>
                  <a:lnTo>
                    <a:pt x="150" y="4041"/>
                  </a:lnTo>
                  <a:lnTo>
                    <a:pt x="2246" y="2096"/>
                  </a:lnTo>
                  <a:lnTo>
                    <a:pt x="3294" y="1048"/>
                  </a:lnTo>
                  <a:lnTo>
                    <a:pt x="4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9"/>
            <p:cNvSpPr/>
            <p:nvPr/>
          </p:nvSpPr>
          <p:spPr>
            <a:xfrm>
              <a:off x="4534050" y="3501100"/>
              <a:ext cx="86100" cy="86100"/>
            </a:xfrm>
            <a:custGeom>
              <a:avLst/>
              <a:gdLst/>
              <a:ahLst/>
              <a:cxnLst/>
              <a:rect l="l" t="t" r="r" b="b"/>
              <a:pathLst>
                <a:path w="3444" h="3444" extrusionOk="0">
                  <a:moveTo>
                    <a:pt x="3294" y="1"/>
                  </a:moveTo>
                  <a:lnTo>
                    <a:pt x="1498" y="1498"/>
                  </a:lnTo>
                  <a:lnTo>
                    <a:pt x="1" y="3294"/>
                  </a:lnTo>
                  <a:lnTo>
                    <a:pt x="1" y="3443"/>
                  </a:lnTo>
                  <a:lnTo>
                    <a:pt x="150" y="3443"/>
                  </a:lnTo>
                  <a:lnTo>
                    <a:pt x="1049" y="2695"/>
                  </a:lnTo>
                  <a:lnTo>
                    <a:pt x="1947"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9"/>
            <p:cNvSpPr/>
            <p:nvPr/>
          </p:nvSpPr>
          <p:spPr>
            <a:xfrm>
              <a:off x="4492900" y="3452450"/>
              <a:ext cx="89825" cy="89850"/>
            </a:xfrm>
            <a:custGeom>
              <a:avLst/>
              <a:gdLst/>
              <a:ahLst/>
              <a:cxnLst/>
              <a:rect l="l" t="t" r="r" b="b"/>
              <a:pathLst>
                <a:path w="3593" h="3594" extrusionOk="0">
                  <a:moveTo>
                    <a:pt x="3443" y="1"/>
                  </a:moveTo>
                  <a:lnTo>
                    <a:pt x="1647" y="1647"/>
                  </a:lnTo>
                  <a:lnTo>
                    <a:pt x="0" y="3444"/>
                  </a:lnTo>
                  <a:lnTo>
                    <a:pt x="0" y="3593"/>
                  </a:lnTo>
                  <a:lnTo>
                    <a:pt x="150" y="3593"/>
                  </a:lnTo>
                  <a:lnTo>
                    <a:pt x="1946" y="1947"/>
                  </a:lnTo>
                  <a:lnTo>
                    <a:pt x="3593" y="151"/>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9"/>
            <p:cNvSpPr/>
            <p:nvPr/>
          </p:nvSpPr>
          <p:spPr>
            <a:xfrm>
              <a:off x="4578950" y="3549750"/>
              <a:ext cx="78625" cy="78600"/>
            </a:xfrm>
            <a:custGeom>
              <a:avLst/>
              <a:gdLst/>
              <a:ahLst/>
              <a:cxnLst/>
              <a:rect l="l" t="t" r="r" b="b"/>
              <a:pathLst>
                <a:path w="3145" h="3144" extrusionOk="0">
                  <a:moveTo>
                    <a:pt x="3144" y="1"/>
                  </a:moveTo>
                  <a:lnTo>
                    <a:pt x="1498" y="1497"/>
                  </a:lnTo>
                  <a:lnTo>
                    <a:pt x="749" y="2246"/>
                  </a:lnTo>
                  <a:lnTo>
                    <a:pt x="1" y="2994"/>
                  </a:lnTo>
                  <a:lnTo>
                    <a:pt x="1" y="3144"/>
                  </a:lnTo>
                  <a:lnTo>
                    <a:pt x="151" y="3144"/>
                  </a:lnTo>
                  <a:lnTo>
                    <a:pt x="450" y="2994"/>
                  </a:lnTo>
                  <a:lnTo>
                    <a:pt x="1947" y="1647"/>
                  </a:lnTo>
                  <a:lnTo>
                    <a:pt x="3144" y="150"/>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9"/>
            <p:cNvSpPr/>
            <p:nvPr/>
          </p:nvSpPr>
          <p:spPr>
            <a:xfrm>
              <a:off x="4623875" y="3598400"/>
              <a:ext cx="71100" cy="74850"/>
            </a:xfrm>
            <a:custGeom>
              <a:avLst/>
              <a:gdLst/>
              <a:ahLst/>
              <a:cxnLst/>
              <a:rect l="l" t="t" r="r" b="b"/>
              <a:pathLst>
                <a:path w="2844" h="2994" extrusionOk="0">
                  <a:moveTo>
                    <a:pt x="2694" y="0"/>
                  </a:moveTo>
                  <a:lnTo>
                    <a:pt x="1197" y="1347"/>
                  </a:lnTo>
                  <a:lnTo>
                    <a:pt x="0" y="2695"/>
                  </a:lnTo>
                  <a:lnTo>
                    <a:pt x="0" y="2994"/>
                  </a:lnTo>
                  <a:lnTo>
                    <a:pt x="150" y="2994"/>
                  </a:lnTo>
                  <a:lnTo>
                    <a:pt x="1647" y="1647"/>
                  </a:lnTo>
                  <a:lnTo>
                    <a:pt x="2844"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9"/>
            <p:cNvSpPr/>
            <p:nvPr/>
          </p:nvSpPr>
          <p:spPr>
            <a:xfrm>
              <a:off x="4657550" y="3650775"/>
              <a:ext cx="74850" cy="74875"/>
            </a:xfrm>
            <a:custGeom>
              <a:avLst/>
              <a:gdLst/>
              <a:ahLst/>
              <a:cxnLst/>
              <a:rect l="l" t="t" r="r" b="b"/>
              <a:pathLst>
                <a:path w="2994" h="2995" extrusionOk="0">
                  <a:moveTo>
                    <a:pt x="2844" y="1"/>
                  </a:moveTo>
                  <a:lnTo>
                    <a:pt x="1347" y="1348"/>
                  </a:lnTo>
                  <a:lnTo>
                    <a:pt x="599" y="2096"/>
                  </a:lnTo>
                  <a:lnTo>
                    <a:pt x="0" y="2845"/>
                  </a:lnTo>
                  <a:lnTo>
                    <a:pt x="0" y="2994"/>
                  </a:lnTo>
                  <a:lnTo>
                    <a:pt x="150" y="2994"/>
                  </a:lnTo>
                  <a:lnTo>
                    <a:pt x="898" y="2396"/>
                  </a:lnTo>
                  <a:lnTo>
                    <a:pt x="1647" y="1647"/>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9"/>
            <p:cNvSpPr/>
            <p:nvPr/>
          </p:nvSpPr>
          <p:spPr>
            <a:xfrm>
              <a:off x="4698700" y="3699425"/>
              <a:ext cx="71125" cy="71125"/>
            </a:xfrm>
            <a:custGeom>
              <a:avLst/>
              <a:gdLst/>
              <a:ahLst/>
              <a:cxnLst/>
              <a:rect l="l" t="t" r="r" b="b"/>
              <a:pathLst>
                <a:path w="2845" h="2845" extrusionOk="0">
                  <a:moveTo>
                    <a:pt x="2695" y="1"/>
                  </a:moveTo>
                  <a:lnTo>
                    <a:pt x="1348" y="1348"/>
                  </a:lnTo>
                  <a:lnTo>
                    <a:pt x="599" y="1947"/>
                  </a:lnTo>
                  <a:lnTo>
                    <a:pt x="1" y="2845"/>
                  </a:lnTo>
                  <a:lnTo>
                    <a:pt x="150" y="2845"/>
                  </a:lnTo>
                  <a:lnTo>
                    <a:pt x="899" y="2246"/>
                  </a:lnTo>
                  <a:lnTo>
                    <a:pt x="1497" y="1647"/>
                  </a:lnTo>
                  <a:lnTo>
                    <a:pt x="2845" y="150"/>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9"/>
            <p:cNvSpPr/>
            <p:nvPr/>
          </p:nvSpPr>
          <p:spPr>
            <a:xfrm>
              <a:off x="4739875" y="3744325"/>
              <a:ext cx="74850" cy="71125"/>
            </a:xfrm>
            <a:custGeom>
              <a:avLst/>
              <a:gdLst/>
              <a:ahLst/>
              <a:cxnLst/>
              <a:rect l="l" t="t" r="r" b="b"/>
              <a:pathLst>
                <a:path w="2994" h="2845" extrusionOk="0">
                  <a:moveTo>
                    <a:pt x="2844" y="1"/>
                  </a:moveTo>
                  <a:lnTo>
                    <a:pt x="1347" y="1348"/>
                  </a:lnTo>
                  <a:lnTo>
                    <a:pt x="599" y="1947"/>
                  </a:lnTo>
                  <a:lnTo>
                    <a:pt x="0" y="2695"/>
                  </a:lnTo>
                  <a:lnTo>
                    <a:pt x="150" y="2845"/>
                  </a:lnTo>
                  <a:lnTo>
                    <a:pt x="898" y="2396"/>
                  </a:lnTo>
                  <a:lnTo>
                    <a:pt x="1647" y="1647"/>
                  </a:lnTo>
                  <a:lnTo>
                    <a:pt x="2994" y="151"/>
                  </a:lnTo>
                  <a:lnTo>
                    <a:pt x="2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9"/>
            <p:cNvSpPr/>
            <p:nvPr/>
          </p:nvSpPr>
          <p:spPr>
            <a:xfrm>
              <a:off x="4777275" y="3800475"/>
              <a:ext cx="71125" cy="67375"/>
            </a:xfrm>
            <a:custGeom>
              <a:avLst/>
              <a:gdLst/>
              <a:ahLst/>
              <a:cxnLst/>
              <a:rect l="l" t="t" r="r" b="b"/>
              <a:pathLst>
                <a:path w="2845" h="2695" extrusionOk="0">
                  <a:moveTo>
                    <a:pt x="2695" y="0"/>
                  </a:moveTo>
                  <a:lnTo>
                    <a:pt x="1198" y="1197"/>
                  </a:lnTo>
                  <a:lnTo>
                    <a:pt x="600" y="1946"/>
                  </a:lnTo>
                  <a:lnTo>
                    <a:pt x="1" y="2545"/>
                  </a:lnTo>
                  <a:lnTo>
                    <a:pt x="1" y="2694"/>
                  </a:lnTo>
                  <a:lnTo>
                    <a:pt x="151" y="2694"/>
                  </a:lnTo>
                  <a:lnTo>
                    <a:pt x="749" y="2245"/>
                  </a:lnTo>
                  <a:lnTo>
                    <a:pt x="1498" y="1497"/>
                  </a:lnTo>
                  <a:lnTo>
                    <a:pt x="28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9"/>
            <p:cNvSpPr/>
            <p:nvPr/>
          </p:nvSpPr>
          <p:spPr>
            <a:xfrm>
              <a:off x="4829675" y="3845375"/>
              <a:ext cx="56150" cy="59875"/>
            </a:xfrm>
            <a:custGeom>
              <a:avLst/>
              <a:gdLst/>
              <a:ahLst/>
              <a:cxnLst/>
              <a:rect l="l" t="t" r="r" b="b"/>
              <a:pathLst>
                <a:path w="2246" h="2395" extrusionOk="0">
                  <a:moveTo>
                    <a:pt x="2096" y="0"/>
                  </a:moveTo>
                  <a:lnTo>
                    <a:pt x="898" y="1048"/>
                  </a:lnTo>
                  <a:lnTo>
                    <a:pt x="449" y="1647"/>
                  </a:lnTo>
                  <a:lnTo>
                    <a:pt x="0" y="2245"/>
                  </a:lnTo>
                  <a:lnTo>
                    <a:pt x="0" y="2395"/>
                  </a:lnTo>
                  <a:lnTo>
                    <a:pt x="749" y="1946"/>
                  </a:lnTo>
                  <a:lnTo>
                    <a:pt x="1198" y="1347"/>
                  </a:lnTo>
                  <a:lnTo>
                    <a:pt x="2246" y="150"/>
                  </a:lnTo>
                  <a:lnTo>
                    <a:pt x="22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9"/>
            <p:cNvSpPr/>
            <p:nvPr/>
          </p:nvSpPr>
          <p:spPr>
            <a:xfrm>
              <a:off x="4882050" y="3897750"/>
              <a:ext cx="41200" cy="41200"/>
            </a:xfrm>
            <a:custGeom>
              <a:avLst/>
              <a:gdLst/>
              <a:ahLst/>
              <a:cxnLst/>
              <a:rect l="l" t="t" r="r" b="b"/>
              <a:pathLst>
                <a:path w="1648" h="1648" extrusionOk="0">
                  <a:moveTo>
                    <a:pt x="1498" y="1"/>
                  </a:moveTo>
                  <a:lnTo>
                    <a:pt x="749" y="599"/>
                  </a:lnTo>
                  <a:lnTo>
                    <a:pt x="1" y="1497"/>
                  </a:lnTo>
                  <a:lnTo>
                    <a:pt x="1" y="1647"/>
                  </a:lnTo>
                  <a:lnTo>
                    <a:pt x="151" y="1647"/>
                  </a:lnTo>
                  <a:lnTo>
                    <a:pt x="899" y="899"/>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9"/>
            <p:cNvSpPr/>
            <p:nvPr/>
          </p:nvSpPr>
          <p:spPr>
            <a:xfrm>
              <a:off x="4926950" y="3942650"/>
              <a:ext cx="37450" cy="37450"/>
            </a:xfrm>
            <a:custGeom>
              <a:avLst/>
              <a:gdLst/>
              <a:ahLst/>
              <a:cxnLst/>
              <a:rect l="l" t="t" r="r" b="b"/>
              <a:pathLst>
                <a:path w="1498" h="1498" extrusionOk="0">
                  <a:moveTo>
                    <a:pt x="1348" y="1"/>
                  </a:moveTo>
                  <a:lnTo>
                    <a:pt x="600" y="600"/>
                  </a:lnTo>
                  <a:lnTo>
                    <a:pt x="1" y="1348"/>
                  </a:lnTo>
                  <a:lnTo>
                    <a:pt x="151" y="1348"/>
                  </a:lnTo>
                  <a:lnTo>
                    <a:pt x="300" y="1498"/>
                  </a:lnTo>
                  <a:lnTo>
                    <a:pt x="899" y="899"/>
                  </a:lnTo>
                  <a:lnTo>
                    <a:pt x="1498" y="150"/>
                  </a:lnTo>
                  <a:lnTo>
                    <a:pt x="1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9"/>
            <p:cNvSpPr/>
            <p:nvPr/>
          </p:nvSpPr>
          <p:spPr>
            <a:xfrm>
              <a:off x="4964375" y="3995050"/>
              <a:ext cx="37450" cy="33700"/>
            </a:xfrm>
            <a:custGeom>
              <a:avLst/>
              <a:gdLst/>
              <a:ahLst/>
              <a:cxnLst/>
              <a:rect l="l" t="t" r="r" b="b"/>
              <a:pathLst>
                <a:path w="1498" h="1348" extrusionOk="0">
                  <a:moveTo>
                    <a:pt x="1348" y="0"/>
                  </a:moveTo>
                  <a:lnTo>
                    <a:pt x="599" y="599"/>
                  </a:lnTo>
                  <a:lnTo>
                    <a:pt x="300" y="898"/>
                  </a:lnTo>
                  <a:lnTo>
                    <a:pt x="1" y="1198"/>
                  </a:lnTo>
                  <a:lnTo>
                    <a:pt x="1" y="1347"/>
                  </a:lnTo>
                  <a:lnTo>
                    <a:pt x="150" y="1347"/>
                  </a:lnTo>
                  <a:lnTo>
                    <a:pt x="599" y="1198"/>
                  </a:lnTo>
                  <a:lnTo>
                    <a:pt x="899" y="749"/>
                  </a:lnTo>
                  <a:lnTo>
                    <a:pt x="149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9"/>
            <p:cNvSpPr/>
            <p:nvPr/>
          </p:nvSpPr>
          <p:spPr>
            <a:xfrm>
              <a:off x="5009275" y="4039950"/>
              <a:ext cx="33725" cy="29950"/>
            </a:xfrm>
            <a:custGeom>
              <a:avLst/>
              <a:gdLst/>
              <a:ahLst/>
              <a:cxnLst/>
              <a:rect l="l" t="t" r="r" b="b"/>
              <a:pathLst>
                <a:path w="1349" h="1198" extrusionOk="0">
                  <a:moveTo>
                    <a:pt x="1198" y="0"/>
                  </a:moveTo>
                  <a:lnTo>
                    <a:pt x="600" y="599"/>
                  </a:lnTo>
                  <a:lnTo>
                    <a:pt x="1" y="1048"/>
                  </a:lnTo>
                  <a:lnTo>
                    <a:pt x="1" y="1198"/>
                  </a:lnTo>
                  <a:lnTo>
                    <a:pt x="151" y="1198"/>
                  </a:lnTo>
                  <a:lnTo>
                    <a:pt x="749" y="749"/>
                  </a:lnTo>
                  <a:lnTo>
                    <a:pt x="134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9"/>
            <p:cNvSpPr/>
            <p:nvPr/>
          </p:nvSpPr>
          <p:spPr>
            <a:xfrm>
              <a:off x="3344125" y="3328975"/>
              <a:ext cx="127250" cy="123500"/>
            </a:xfrm>
            <a:custGeom>
              <a:avLst/>
              <a:gdLst/>
              <a:ahLst/>
              <a:cxnLst/>
              <a:rect l="l" t="t" r="r" b="b"/>
              <a:pathLst>
                <a:path w="5090" h="4940" extrusionOk="0">
                  <a:moveTo>
                    <a:pt x="0" y="1"/>
                  </a:moveTo>
                  <a:lnTo>
                    <a:pt x="0" y="150"/>
                  </a:lnTo>
                  <a:lnTo>
                    <a:pt x="2395" y="2695"/>
                  </a:lnTo>
                  <a:lnTo>
                    <a:pt x="4939" y="4940"/>
                  </a:lnTo>
                  <a:lnTo>
                    <a:pt x="5089" y="4940"/>
                  </a:lnTo>
                  <a:lnTo>
                    <a:pt x="3892" y="3593"/>
                  </a:lnTo>
                  <a:lnTo>
                    <a:pt x="2694" y="2395"/>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9"/>
            <p:cNvSpPr/>
            <p:nvPr/>
          </p:nvSpPr>
          <p:spPr>
            <a:xfrm>
              <a:off x="3295475" y="3370125"/>
              <a:ext cx="123500" cy="127275"/>
            </a:xfrm>
            <a:custGeom>
              <a:avLst/>
              <a:gdLst/>
              <a:ahLst/>
              <a:cxnLst/>
              <a:rect l="l" t="t" r="r" b="b"/>
              <a:pathLst>
                <a:path w="4940" h="5091" extrusionOk="0">
                  <a:moveTo>
                    <a:pt x="0" y="1"/>
                  </a:moveTo>
                  <a:lnTo>
                    <a:pt x="0" y="151"/>
                  </a:lnTo>
                  <a:lnTo>
                    <a:pt x="2545" y="2845"/>
                  </a:lnTo>
                  <a:lnTo>
                    <a:pt x="3593" y="4042"/>
                  </a:lnTo>
                  <a:lnTo>
                    <a:pt x="4191" y="4641"/>
                  </a:lnTo>
                  <a:lnTo>
                    <a:pt x="4940" y="5090"/>
                  </a:lnTo>
                  <a:lnTo>
                    <a:pt x="4940" y="4940"/>
                  </a:lnTo>
                  <a:lnTo>
                    <a:pt x="3892" y="3743"/>
                  </a:lnTo>
                  <a:lnTo>
                    <a:pt x="2844" y="2546"/>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9"/>
            <p:cNvSpPr/>
            <p:nvPr/>
          </p:nvSpPr>
          <p:spPr>
            <a:xfrm>
              <a:off x="3261800" y="3422525"/>
              <a:ext cx="108525" cy="108550"/>
            </a:xfrm>
            <a:custGeom>
              <a:avLst/>
              <a:gdLst/>
              <a:ahLst/>
              <a:cxnLst/>
              <a:rect l="l" t="t" r="r" b="b"/>
              <a:pathLst>
                <a:path w="4341" h="4342" extrusionOk="0">
                  <a:moveTo>
                    <a:pt x="0" y="0"/>
                  </a:moveTo>
                  <a:lnTo>
                    <a:pt x="0" y="150"/>
                  </a:lnTo>
                  <a:lnTo>
                    <a:pt x="1946" y="2246"/>
                  </a:lnTo>
                  <a:lnTo>
                    <a:pt x="4191" y="4341"/>
                  </a:lnTo>
                  <a:lnTo>
                    <a:pt x="4341" y="4341"/>
                  </a:lnTo>
                  <a:lnTo>
                    <a:pt x="4341" y="4191"/>
                  </a:lnTo>
                  <a:lnTo>
                    <a:pt x="2245" y="2096"/>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9"/>
            <p:cNvSpPr/>
            <p:nvPr/>
          </p:nvSpPr>
          <p:spPr>
            <a:xfrm>
              <a:off x="3190700" y="3437500"/>
              <a:ext cx="127250" cy="130975"/>
            </a:xfrm>
            <a:custGeom>
              <a:avLst/>
              <a:gdLst/>
              <a:ahLst/>
              <a:cxnLst/>
              <a:rect l="l" t="t" r="r" b="b"/>
              <a:pathLst>
                <a:path w="5090" h="5239" extrusionOk="0">
                  <a:moveTo>
                    <a:pt x="0" y="0"/>
                  </a:moveTo>
                  <a:lnTo>
                    <a:pt x="0" y="150"/>
                  </a:lnTo>
                  <a:lnTo>
                    <a:pt x="1198" y="1497"/>
                  </a:lnTo>
                  <a:lnTo>
                    <a:pt x="2395" y="2694"/>
                  </a:lnTo>
                  <a:lnTo>
                    <a:pt x="3742" y="4042"/>
                  </a:lnTo>
                  <a:lnTo>
                    <a:pt x="5089" y="5239"/>
                  </a:lnTo>
                  <a:lnTo>
                    <a:pt x="5089" y="5089"/>
                  </a:lnTo>
                  <a:lnTo>
                    <a:pt x="3892" y="3742"/>
                  </a:lnTo>
                  <a:lnTo>
                    <a:pt x="2694" y="2395"/>
                  </a:lnTo>
                  <a:lnTo>
                    <a:pt x="134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9"/>
            <p:cNvSpPr/>
            <p:nvPr/>
          </p:nvSpPr>
          <p:spPr>
            <a:xfrm>
              <a:off x="3168250" y="3501100"/>
              <a:ext cx="101050" cy="104800"/>
            </a:xfrm>
            <a:custGeom>
              <a:avLst/>
              <a:gdLst/>
              <a:ahLst/>
              <a:cxnLst/>
              <a:rect l="l" t="t" r="r" b="b"/>
              <a:pathLst>
                <a:path w="4042" h="4192" extrusionOk="0">
                  <a:moveTo>
                    <a:pt x="0" y="1"/>
                  </a:moveTo>
                  <a:lnTo>
                    <a:pt x="0" y="150"/>
                  </a:lnTo>
                  <a:lnTo>
                    <a:pt x="1946" y="2246"/>
                  </a:lnTo>
                  <a:lnTo>
                    <a:pt x="2844" y="3294"/>
                  </a:lnTo>
                  <a:lnTo>
                    <a:pt x="4041" y="4192"/>
                  </a:lnTo>
                  <a:lnTo>
                    <a:pt x="4041" y="4042"/>
                  </a:lnTo>
                  <a:lnTo>
                    <a:pt x="3143" y="2994"/>
                  </a:lnTo>
                  <a:lnTo>
                    <a:pt x="2245" y="19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9"/>
            <p:cNvSpPr/>
            <p:nvPr/>
          </p:nvSpPr>
          <p:spPr>
            <a:xfrm>
              <a:off x="3085925" y="3594650"/>
              <a:ext cx="86075" cy="86100"/>
            </a:xfrm>
            <a:custGeom>
              <a:avLst/>
              <a:gdLst/>
              <a:ahLst/>
              <a:cxnLst/>
              <a:rect l="l" t="t" r="r" b="b"/>
              <a:pathLst>
                <a:path w="3443" h="3444" extrusionOk="0">
                  <a:moveTo>
                    <a:pt x="0" y="1"/>
                  </a:moveTo>
                  <a:lnTo>
                    <a:pt x="0" y="150"/>
                  </a:lnTo>
                  <a:lnTo>
                    <a:pt x="749" y="1048"/>
                  </a:lnTo>
                  <a:lnTo>
                    <a:pt x="1497" y="1947"/>
                  </a:lnTo>
                  <a:lnTo>
                    <a:pt x="3443" y="3443"/>
                  </a:lnTo>
                  <a:lnTo>
                    <a:pt x="3443" y="3294"/>
                  </a:lnTo>
                  <a:lnTo>
                    <a:pt x="1946" y="149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9"/>
            <p:cNvSpPr/>
            <p:nvPr/>
          </p:nvSpPr>
          <p:spPr>
            <a:xfrm>
              <a:off x="3130825" y="3553500"/>
              <a:ext cx="89825" cy="89825"/>
            </a:xfrm>
            <a:custGeom>
              <a:avLst/>
              <a:gdLst/>
              <a:ahLst/>
              <a:cxnLst/>
              <a:rect l="l" t="t" r="r" b="b"/>
              <a:pathLst>
                <a:path w="3593" h="3593" extrusionOk="0">
                  <a:moveTo>
                    <a:pt x="0" y="0"/>
                  </a:moveTo>
                  <a:lnTo>
                    <a:pt x="0" y="150"/>
                  </a:lnTo>
                  <a:lnTo>
                    <a:pt x="1647" y="1946"/>
                  </a:lnTo>
                  <a:lnTo>
                    <a:pt x="3443" y="3593"/>
                  </a:lnTo>
                  <a:lnTo>
                    <a:pt x="3593" y="3593"/>
                  </a:lnTo>
                  <a:lnTo>
                    <a:pt x="3593" y="3443"/>
                  </a:lnTo>
                  <a:lnTo>
                    <a:pt x="1946" y="16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9"/>
            <p:cNvSpPr/>
            <p:nvPr/>
          </p:nvSpPr>
          <p:spPr>
            <a:xfrm>
              <a:off x="3044750" y="3639550"/>
              <a:ext cx="78625" cy="78625"/>
            </a:xfrm>
            <a:custGeom>
              <a:avLst/>
              <a:gdLst/>
              <a:ahLst/>
              <a:cxnLst/>
              <a:rect l="l" t="t" r="r" b="b"/>
              <a:pathLst>
                <a:path w="3145" h="3145" extrusionOk="0">
                  <a:moveTo>
                    <a:pt x="1" y="1"/>
                  </a:moveTo>
                  <a:lnTo>
                    <a:pt x="1" y="151"/>
                  </a:lnTo>
                  <a:lnTo>
                    <a:pt x="599" y="1049"/>
                  </a:lnTo>
                  <a:lnTo>
                    <a:pt x="1348" y="1797"/>
                  </a:lnTo>
                  <a:lnTo>
                    <a:pt x="2994" y="3144"/>
                  </a:lnTo>
                  <a:lnTo>
                    <a:pt x="3144" y="3144"/>
                  </a:lnTo>
                  <a:lnTo>
                    <a:pt x="2096" y="1797"/>
                  </a:lnTo>
                  <a:lnTo>
                    <a:pt x="1049" y="8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09"/>
            <p:cNvSpPr/>
            <p:nvPr/>
          </p:nvSpPr>
          <p:spPr>
            <a:xfrm>
              <a:off x="2999850" y="3684450"/>
              <a:ext cx="71125" cy="71125"/>
            </a:xfrm>
            <a:custGeom>
              <a:avLst/>
              <a:gdLst/>
              <a:ahLst/>
              <a:cxnLst/>
              <a:rect l="l" t="t" r="r" b="b"/>
              <a:pathLst>
                <a:path w="2845" h="2845" extrusionOk="0">
                  <a:moveTo>
                    <a:pt x="1" y="1"/>
                  </a:moveTo>
                  <a:lnTo>
                    <a:pt x="1" y="151"/>
                  </a:lnTo>
                  <a:lnTo>
                    <a:pt x="1348" y="1647"/>
                  </a:lnTo>
                  <a:lnTo>
                    <a:pt x="2845" y="2845"/>
                  </a:lnTo>
                  <a:lnTo>
                    <a:pt x="2845" y="2695"/>
                  </a:lnTo>
                  <a:lnTo>
                    <a:pt x="164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09"/>
            <p:cNvSpPr/>
            <p:nvPr/>
          </p:nvSpPr>
          <p:spPr>
            <a:xfrm>
              <a:off x="2947475" y="3718150"/>
              <a:ext cx="74850" cy="74850"/>
            </a:xfrm>
            <a:custGeom>
              <a:avLst/>
              <a:gdLst/>
              <a:ahLst/>
              <a:cxnLst/>
              <a:rect l="l" t="t" r="r" b="b"/>
              <a:pathLst>
                <a:path w="2994" h="2994" extrusionOk="0">
                  <a:moveTo>
                    <a:pt x="0" y="0"/>
                  </a:moveTo>
                  <a:lnTo>
                    <a:pt x="0" y="150"/>
                  </a:lnTo>
                  <a:lnTo>
                    <a:pt x="599" y="898"/>
                  </a:lnTo>
                  <a:lnTo>
                    <a:pt x="1347" y="1647"/>
                  </a:lnTo>
                  <a:lnTo>
                    <a:pt x="2994" y="2994"/>
                  </a:lnTo>
                  <a:lnTo>
                    <a:pt x="2994" y="2844"/>
                  </a:lnTo>
                  <a:lnTo>
                    <a:pt x="1647" y="134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9"/>
            <p:cNvSpPr/>
            <p:nvPr/>
          </p:nvSpPr>
          <p:spPr>
            <a:xfrm>
              <a:off x="2902575" y="3759300"/>
              <a:ext cx="71100" cy="71125"/>
            </a:xfrm>
            <a:custGeom>
              <a:avLst/>
              <a:gdLst/>
              <a:ahLst/>
              <a:cxnLst/>
              <a:rect l="l" t="t" r="r" b="b"/>
              <a:pathLst>
                <a:path w="2844" h="2845" extrusionOk="0">
                  <a:moveTo>
                    <a:pt x="0" y="1"/>
                  </a:moveTo>
                  <a:lnTo>
                    <a:pt x="0" y="150"/>
                  </a:lnTo>
                  <a:lnTo>
                    <a:pt x="599" y="899"/>
                  </a:lnTo>
                  <a:lnTo>
                    <a:pt x="1197" y="1497"/>
                  </a:lnTo>
                  <a:lnTo>
                    <a:pt x="2694" y="2844"/>
                  </a:lnTo>
                  <a:lnTo>
                    <a:pt x="2844" y="2844"/>
                  </a:lnTo>
                  <a:lnTo>
                    <a:pt x="2844" y="2695"/>
                  </a:lnTo>
                  <a:lnTo>
                    <a:pt x="1497" y="1348"/>
                  </a:lnTo>
                  <a:lnTo>
                    <a:pt x="898" y="5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9"/>
            <p:cNvSpPr/>
            <p:nvPr/>
          </p:nvSpPr>
          <p:spPr>
            <a:xfrm>
              <a:off x="2857650" y="3800475"/>
              <a:ext cx="71125" cy="71100"/>
            </a:xfrm>
            <a:custGeom>
              <a:avLst/>
              <a:gdLst/>
              <a:ahLst/>
              <a:cxnLst/>
              <a:rect l="l" t="t" r="r" b="b"/>
              <a:pathLst>
                <a:path w="2845" h="2844" extrusionOk="0">
                  <a:moveTo>
                    <a:pt x="151" y="0"/>
                  </a:moveTo>
                  <a:lnTo>
                    <a:pt x="1" y="150"/>
                  </a:lnTo>
                  <a:lnTo>
                    <a:pt x="1" y="449"/>
                  </a:lnTo>
                  <a:lnTo>
                    <a:pt x="600" y="1048"/>
                  </a:lnTo>
                  <a:lnTo>
                    <a:pt x="1198" y="1646"/>
                  </a:lnTo>
                  <a:lnTo>
                    <a:pt x="2695" y="2844"/>
                  </a:lnTo>
                  <a:lnTo>
                    <a:pt x="2845" y="2844"/>
                  </a:lnTo>
                  <a:lnTo>
                    <a:pt x="1498" y="1347"/>
                  </a:lnTo>
                  <a:lnTo>
                    <a:pt x="749" y="599"/>
                  </a:lnTo>
                  <a:lnTo>
                    <a:pt x="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9"/>
            <p:cNvSpPr/>
            <p:nvPr/>
          </p:nvSpPr>
          <p:spPr>
            <a:xfrm>
              <a:off x="2805275" y="3837875"/>
              <a:ext cx="67375" cy="71125"/>
            </a:xfrm>
            <a:custGeom>
              <a:avLst/>
              <a:gdLst/>
              <a:ahLst/>
              <a:cxnLst/>
              <a:rect l="l" t="t" r="r" b="b"/>
              <a:pathLst>
                <a:path w="2695" h="2845" extrusionOk="0">
                  <a:moveTo>
                    <a:pt x="0" y="1"/>
                  </a:moveTo>
                  <a:lnTo>
                    <a:pt x="0" y="150"/>
                  </a:lnTo>
                  <a:lnTo>
                    <a:pt x="449" y="749"/>
                  </a:lnTo>
                  <a:lnTo>
                    <a:pt x="1198" y="1498"/>
                  </a:lnTo>
                  <a:lnTo>
                    <a:pt x="2695" y="2845"/>
                  </a:lnTo>
                  <a:lnTo>
                    <a:pt x="2695" y="2695"/>
                  </a:lnTo>
                  <a:lnTo>
                    <a:pt x="1497" y="1198"/>
                  </a:lnTo>
                  <a:lnTo>
                    <a:pt x="749" y="6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9"/>
            <p:cNvSpPr/>
            <p:nvPr/>
          </p:nvSpPr>
          <p:spPr>
            <a:xfrm>
              <a:off x="2767850" y="3890275"/>
              <a:ext cx="59900" cy="56150"/>
            </a:xfrm>
            <a:custGeom>
              <a:avLst/>
              <a:gdLst/>
              <a:ahLst/>
              <a:cxnLst/>
              <a:rect l="l" t="t" r="r" b="b"/>
              <a:pathLst>
                <a:path w="2396" h="2246" extrusionOk="0">
                  <a:moveTo>
                    <a:pt x="1" y="0"/>
                  </a:moveTo>
                  <a:lnTo>
                    <a:pt x="450" y="749"/>
                  </a:lnTo>
                  <a:lnTo>
                    <a:pt x="1048" y="1198"/>
                  </a:lnTo>
                  <a:lnTo>
                    <a:pt x="2246" y="2245"/>
                  </a:lnTo>
                  <a:lnTo>
                    <a:pt x="2395" y="2096"/>
                  </a:lnTo>
                  <a:lnTo>
                    <a:pt x="1348" y="898"/>
                  </a:lnTo>
                  <a:lnTo>
                    <a:pt x="749" y="44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9"/>
            <p:cNvSpPr/>
            <p:nvPr/>
          </p:nvSpPr>
          <p:spPr>
            <a:xfrm>
              <a:off x="2734175" y="3942650"/>
              <a:ext cx="41175" cy="41200"/>
            </a:xfrm>
            <a:custGeom>
              <a:avLst/>
              <a:gdLst/>
              <a:ahLst/>
              <a:cxnLst/>
              <a:rect l="l" t="t" r="r" b="b"/>
              <a:pathLst>
                <a:path w="1647" h="1648" extrusionOk="0">
                  <a:moveTo>
                    <a:pt x="0" y="1"/>
                  </a:moveTo>
                  <a:lnTo>
                    <a:pt x="0" y="150"/>
                  </a:lnTo>
                  <a:lnTo>
                    <a:pt x="749" y="899"/>
                  </a:lnTo>
                  <a:lnTo>
                    <a:pt x="1647" y="1647"/>
                  </a:lnTo>
                  <a:lnTo>
                    <a:pt x="1647" y="1498"/>
                  </a:lnTo>
                  <a:lnTo>
                    <a:pt x="1048" y="7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9"/>
            <p:cNvSpPr/>
            <p:nvPr/>
          </p:nvSpPr>
          <p:spPr>
            <a:xfrm>
              <a:off x="2693025" y="3987550"/>
              <a:ext cx="37425" cy="37450"/>
            </a:xfrm>
            <a:custGeom>
              <a:avLst/>
              <a:gdLst/>
              <a:ahLst/>
              <a:cxnLst/>
              <a:rect l="l" t="t" r="r" b="b"/>
              <a:pathLst>
                <a:path w="1497" h="1498" extrusionOk="0">
                  <a:moveTo>
                    <a:pt x="150" y="1"/>
                  </a:moveTo>
                  <a:lnTo>
                    <a:pt x="0" y="151"/>
                  </a:lnTo>
                  <a:lnTo>
                    <a:pt x="0" y="300"/>
                  </a:lnTo>
                  <a:lnTo>
                    <a:pt x="599" y="899"/>
                  </a:lnTo>
                  <a:lnTo>
                    <a:pt x="1347" y="1498"/>
                  </a:lnTo>
                  <a:lnTo>
                    <a:pt x="1497" y="1498"/>
                  </a:lnTo>
                  <a:lnTo>
                    <a:pt x="1497" y="1348"/>
                  </a:lnTo>
                  <a:lnTo>
                    <a:pt x="89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9"/>
            <p:cNvSpPr/>
            <p:nvPr/>
          </p:nvSpPr>
          <p:spPr>
            <a:xfrm>
              <a:off x="2644375" y="4024975"/>
              <a:ext cx="33700" cy="37450"/>
            </a:xfrm>
            <a:custGeom>
              <a:avLst/>
              <a:gdLst/>
              <a:ahLst/>
              <a:cxnLst/>
              <a:rect l="l" t="t" r="r" b="b"/>
              <a:pathLst>
                <a:path w="1348" h="1498" extrusionOk="0">
                  <a:moveTo>
                    <a:pt x="0" y="1"/>
                  </a:moveTo>
                  <a:lnTo>
                    <a:pt x="0" y="150"/>
                  </a:lnTo>
                  <a:lnTo>
                    <a:pt x="150" y="599"/>
                  </a:lnTo>
                  <a:lnTo>
                    <a:pt x="449" y="899"/>
                  </a:lnTo>
                  <a:lnTo>
                    <a:pt x="1198" y="1498"/>
                  </a:lnTo>
                  <a:lnTo>
                    <a:pt x="1347" y="1348"/>
                  </a:lnTo>
                  <a:lnTo>
                    <a:pt x="749" y="599"/>
                  </a:lnTo>
                  <a:lnTo>
                    <a:pt x="449" y="3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9"/>
            <p:cNvSpPr/>
            <p:nvPr/>
          </p:nvSpPr>
          <p:spPr>
            <a:xfrm>
              <a:off x="2599475" y="4069875"/>
              <a:ext cx="33700" cy="33700"/>
            </a:xfrm>
            <a:custGeom>
              <a:avLst/>
              <a:gdLst/>
              <a:ahLst/>
              <a:cxnLst/>
              <a:rect l="l" t="t" r="r" b="b"/>
              <a:pathLst>
                <a:path w="1348" h="1348" extrusionOk="0">
                  <a:moveTo>
                    <a:pt x="0" y="1"/>
                  </a:moveTo>
                  <a:lnTo>
                    <a:pt x="0" y="151"/>
                  </a:lnTo>
                  <a:lnTo>
                    <a:pt x="599" y="749"/>
                  </a:lnTo>
                  <a:lnTo>
                    <a:pt x="1197" y="1348"/>
                  </a:lnTo>
                  <a:lnTo>
                    <a:pt x="1347" y="1198"/>
                  </a:lnTo>
                  <a:lnTo>
                    <a:pt x="74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9"/>
            <p:cNvSpPr/>
            <p:nvPr/>
          </p:nvSpPr>
          <p:spPr>
            <a:xfrm>
              <a:off x="3546175" y="2558125"/>
              <a:ext cx="291900" cy="18750"/>
            </a:xfrm>
            <a:custGeom>
              <a:avLst/>
              <a:gdLst/>
              <a:ahLst/>
              <a:cxnLst/>
              <a:rect l="l" t="t" r="r" b="b"/>
              <a:pathLst>
                <a:path w="11676" h="750" extrusionOk="0">
                  <a:moveTo>
                    <a:pt x="4641" y="1"/>
                  </a:moveTo>
                  <a:lnTo>
                    <a:pt x="150" y="150"/>
                  </a:lnTo>
                  <a:lnTo>
                    <a:pt x="1" y="300"/>
                  </a:lnTo>
                  <a:lnTo>
                    <a:pt x="1" y="450"/>
                  </a:lnTo>
                  <a:lnTo>
                    <a:pt x="150" y="450"/>
                  </a:lnTo>
                  <a:lnTo>
                    <a:pt x="4641" y="749"/>
                  </a:lnTo>
                  <a:lnTo>
                    <a:pt x="9131" y="749"/>
                  </a:lnTo>
                  <a:lnTo>
                    <a:pt x="9730" y="599"/>
                  </a:lnTo>
                  <a:lnTo>
                    <a:pt x="11526" y="599"/>
                  </a:lnTo>
                  <a:lnTo>
                    <a:pt x="11676" y="450"/>
                  </a:lnTo>
                  <a:lnTo>
                    <a:pt x="11676" y="300"/>
                  </a:lnTo>
                  <a:lnTo>
                    <a:pt x="11526" y="150"/>
                  </a:lnTo>
                  <a:lnTo>
                    <a:pt x="9580" y="150"/>
                  </a:lnTo>
                  <a:lnTo>
                    <a:pt x="9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9"/>
            <p:cNvSpPr/>
            <p:nvPr/>
          </p:nvSpPr>
          <p:spPr>
            <a:xfrm>
              <a:off x="3534950" y="2397225"/>
              <a:ext cx="280675" cy="18725"/>
            </a:xfrm>
            <a:custGeom>
              <a:avLst/>
              <a:gdLst/>
              <a:ahLst/>
              <a:cxnLst/>
              <a:rect l="l" t="t" r="r" b="b"/>
              <a:pathLst>
                <a:path w="11227" h="749" extrusionOk="0">
                  <a:moveTo>
                    <a:pt x="2396" y="1"/>
                  </a:moveTo>
                  <a:lnTo>
                    <a:pt x="150" y="300"/>
                  </a:lnTo>
                  <a:lnTo>
                    <a:pt x="1" y="300"/>
                  </a:lnTo>
                  <a:lnTo>
                    <a:pt x="150" y="450"/>
                  </a:lnTo>
                  <a:lnTo>
                    <a:pt x="2845" y="749"/>
                  </a:lnTo>
                  <a:lnTo>
                    <a:pt x="6586" y="749"/>
                  </a:lnTo>
                  <a:lnTo>
                    <a:pt x="7634" y="599"/>
                  </a:lnTo>
                  <a:lnTo>
                    <a:pt x="11077" y="599"/>
                  </a:lnTo>
                  <a:lnTo>
                    <a:pt x="11227" y="450"/>
                  </a:lnTo>
                  <a:lnTo>
                    <a:pt x="11227" y="300"/>
                  </a:lnTo>
                  <a:lnTo>
                    <a:pt x="11077" y="150"/>
                  </a:lnTo>
                  <a:lnTo>
                    <a:pt x="6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9"/>
            <p:cNvSpPr/>
            <p:nvPr/>
          </p:nvSpPr>
          <p:spPr>
            <a:xfrm>
              <a:off x="3546175" y="2311150"/>
              <a:ext cx="273200" cy="26225"/>
            </a:xfrm>
            <a:custGeom>
              <a:avLst/>
              <a:gdLst/>
              <a:ahLst/>
              <a:cxnLst/>
              <a:rect l="l" t="t" r="r" b="b"/>
              <a:pathLst>
                <a:path w="10928" h="1049" extrusionOk="0">
                  <a:moveTo>
                    <a:pt x="4192" y="1"/>
                  </a:moveTo>
                  <a:lnTo>
                    <a:pt x="1797" y="151"/>
                  </a:lnTo>
                  <a:lnTo>
                    <a:pt x="899" y="300"/>
                  </a:lnTo>
                  <a:lnTo>
                    <a:pt x="150" y="450"/>
                  </a:lnTo>
                  <a:lnTo>
                    <a:pt x="1" y="600"/>
                  </a:lnTo>
                  <a:lnTo>
                    <a:pt x="150" y="600"/>
                  </a:lnTo>
                  <a:lnTo>
                    <a:pt x="450" y="749"/>
                  </a:lnTo>
                  <a:lnTo>
                    <a:pt x="1647" y="899"/>
                  </a:lnTo>
                  <a:lnTo>
                    <a:pt x="2845" y="899"/>
                  </a:lnTo>
                  <a:lnTo>
                    <a:pt x="4940" y="1049"/>
                  </a:lnTo>
                  <a:lnTo>
                    <a:pt x="7036" y="1049"/>
                  </a:lnTo>
                  <a:lnTo>
                    <a:pt x="8981" y="899"/>
                  </a:lnTo>
                  <a:lnTo>
                    <a:pt x="10927" y="600"/>
                  </a:lnTo>
                  <a:lnTo>
                    <a:pt x="10927" y="450"/>
                  </a:lnTo>
                  <a:lnTo>
                    <a:pt x="8682" y="151"/>
                  </a:lnTo>
                  <a:lnTo>
                    <a:pt x="6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9"/>
            <p:cNvSpPr/>
            <p:nvPr/>
          </p:nvSpPr>
          <p:spPr>
            <a:xfrm>
              <a:off x="3549925" y="2232575"/>
              <a:ext cx="261950" cy="22475"/>
            </a:xfrm>
            <a:custGeom>
              <a:avLst/>
              <a:gdLst/>
              <a:ahLst/>
              <a:cxnLst/>
              <a:rect l="l" t="t" r="r" b="b"/>
              <a:pathLst>
                <a:path w="10478" h="899" extrusionOk="0">
                  <a:moveTo>
                    <a:pt x="5688" y="1"/>
                  </a:moveTo>
                  <a:lnTo>
                    <a:pt x="2994" y="150"/>
                  </a:lnTo>
                  <a:lnTo>
                    <a:pt x="150" y="300"/>
                  </a:lnTo>
                  <a:lnTo>
                    <a:pt x="0" y="450"/>
                  </a:lnTo>
                  <a:lnTo>
                    <a:pt x="150" y="599"/>
                  </a:lnTo>
                  <a:lnTo>
                    <a:pt x="2994" y="899"/>
                  </a:lnTo>
                  <a:lnTo>
                    <a:pt x="8083" y="899"/>
                  </a:lnTo>
                  <a:lnTo>
                    <a:pt x="9280" y="749"/>
                  </a:lnTo>
                  <a:lnTo>
                    <a:pt x="10478" y="599"/>
                  </a:lnTo>
                  <a:lnTo>
                    <a:pt x="10478" y="450"/>
                  </a:lnTo>
                  <a:lnTo>
                    <a:pt x="9280" y="150"/>
                  </a:lnTo>
                  <a:lnTo>
                    <a:pt x="8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9"/>
            <p:cNvSpPr/>
            <p:nvPr/>
          </p:nvSpPr>
          <p:spPr>
            <a:xfrm>
              <a:off x="3564900" y="2150250"/>
              <a:ext cx="246975" cy="26225"/>
            </a:xfrm>
            <a:custGeom>
              <a:avLst/>
              <a:gdLst/>
              <a:ahLst/>
              <a:cxnLst/>
              <a:rect l="l" t="t" r="r" b="b"/>
              <a:pathLst>
                <a:path w="9879" h="1049" extrusionOk="0">
                  <a:moveTo>
                    <a:pt x="4939" y="1"/>
                  </a:moveTo>
                  <a:lnTo>
                    <a:pt x="2545" y="150"/>
                  </a:lnTo>
                  <a:lnTo>
                    <a:pt x="150" y="300"/>
                  </a:lnTo>
                  <a:lnTo>
                    <a:pt x="0" y="450"/>
                  </a:lnTo>
                  <a:lnTo>
                    <a:pt x="150" y="599"/>
                  </a:lnTo>
                  <a:lnTo>
                    <a:pt x="2545" y="899"/>
                  </a:lnTo>
                  <a:lnTo>
                    <a:pt x="4939" y="1049"/>
                  </a:lnTo>
                  <a:lnTo>
                    <a:pt x="7484" y="1049"/>
                  </a:lnTo>
                  <a:lnTo>
                    <a:pt x="8532" y="899"/>
                  </a:lnTo>
                  <a:lnTo>
                    <a:pt x="9729" y="749"/>
                  </a:lnTo>
                  <a:lnTo>
                    <a:pt x="9879" y="599"/>
                  </a:lnTo>
                  <a:lnTo>
                    <a:pt x="9729" y="450"/>
                  </a:lnTo>
                  <a:lnTo>
                    <a:pt x="8532" y="150"/>
                  </a:lnTo>
                  <a:lnTo>
                    <a:pt x="7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9"/>
            <p:cNvSpPr/>
            <p:nvPr/>
          </p:nvSpPr>
          <p:spPr>
            <a:xfrm>
              <a:off x="3576125" y="2071675"/>
              <a:ext cx="243250" cy="22475"/>
            </a:xfrm>
            <a:custGeom>
              <a:avLst/>
              <a:gdLst/>
              <a:ahLst/>
              <a:cxnLst/>
              <a:rect l="l" t="t" r="r" b="b"/>
              <a:pathLst>
                <a:path w="9730" h="899" extrusionOk="0">
                  <a:moveTo>
                    <a:pt x="5239" y="1"/>
                  </a:moveTo>
                  <a:lnTo>
                    <a:pt x="2694" y="150"/>
                  </a:lnTo>
                  <a:lnTo>
                    <a:pt x="150" y="300"/>
                  </a:lnTo>
                  <a:lnTo>
                    <a:pt x="0" y="300"/>
                  </a:lnTo>
                  <a:lnTo>
                    <a:pt x="0" y="450"/>
                  </a:lnTo>
                  <a:lnTo>
                    <a:pt x="0" y="599"/>
                  </a:lnTo>
                  <a:lnTo>
                    <a:pt x="150" y="599"/>
                  </a:lnTo>
                  <a:lnTo>
                    <a:pt x="2694" y="749"/>
                  </a:lnTo>
                  <a:lnTo>
                    <a:pt x="5239" y="899"/>
                  </a:lnTo>
                  <a:lnTo>
                    <a:pt x="8532" y="899"/>
                  </a:lnTo>
                  <a:lnTo>
                    <a:pt x="9580" y="599"/>
                  </a:lnTo>
                  <a:lnTo>
                    <a:pt x="9729" y="450"/>
                  </a:lnTo>
                  <a:lnTo>
                    <a:pt x="9580" y="300"/>
                  </a:lnTo>
                  <a:lnTo>
                    <a:pt x="8532" y="150"/>
                  </a:lnTo>
                  <a:lnTo>
                    <a:pt x="7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9"/>
            <p:cNvSpPr/>
            <p:nvPr/>
          </p:nvSpPr>
          <p:spPr>
            <a:xfrm>
              <a:off x="3587350" y="1993100"/>
              <a:ext cx="235750" cy="22475"/>
            </a:xfrm>
            <a:custGeom>
              <a:avLst/>
              <a:gdLst/>
              <a:ahLst/>
              <a:cxnLst/>
              <a:rect l="l" t="t" r="r" b="b"/>
              <a:pathLst>
                <a:path w="9430" h="899" extrusionOk="0">
                  <a:moveTo>
                    <a:pt x="2395" y="0"/>
                  </a:moveTo>
                  <a:lnTo>
                    <a:pt x="150" y="300"/>
                  </a:lnTo>
                  <a:lnTo>
                    <a:pt x="0" y="449"/>
                  </a:lnTo>
                  <a:lnTo>
                    <a:pt x="150" y="599"/>
                  </a:lnTo>
                  <a:lnTo>
                    <a:pt x="2395" y="749"/>
                  </a:lnTo>
                  <a:lnTo>
                    <a:pt x="4640" y="898"/>
                  </a:lnTo>
                  <a:lnTo>
                    <a:pt x="9131" y="599"/>
                  </a:lnTo>
                  <a:lnTo>
                    <a:pt x="9280" y="599"/>
                  </a:lnTo>
                  <a:lnTo>
                    <a:pt x="9430" y="449"/>
                  </a:lnTo>
                  <a:lnTo>
                    <a:pt x="9280" y="150"/>
                  </a:lnTo>
                  <a:lnTo>
                    <a:pt x="9131" y="150"/>
                  </a:lnTo>
                  <a:lnTo>
                    <a:pt x="4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9"/>
            <p:cNvSpPr/>
            <p:nvPr/>
          </p:nvSpPr>
          <p:spPr>
            <a:xfrm>
              <a:off x="3594825" y="1907025"/>
              <a:ext cx="235775" cy="22475"/>
            </a:xfrm>
            <a:custGeom>
              <a:avLst/>
              <a:gdLst/>
              <a:ahLst/>
              <a:cxnLst/>
              <a:rect l="l" t="t" r="r" b="b"/>
              <a:pathLst>
                <a:path w="9431" h="899" extrusionOk="0">
                  <a:moveTo>
                    <a:pt x="1198" y="1"/>
                  </a:moveTo>
                  <a:lnTo>
                    <a:pt x="150" y="300"/>
                  </a:lnTo>
                  <a:lnTo>
                    <a:pt x="1" y="300"/>
                  </a:lnTo>
                  <a:lnTo>
                    <a:pt x="1" y="450"/>
                  </a:lnTo>
                  <a:lnTo>
                    <a:pt x="1" y="599"/>
                  </a:lnTo>
                  <a:lnTo>
                    <a:pt x="150" y="599"/>
                  </a:lnTo>
                  <a:lnTo>
                    <a:pt x="1198" y="899"/>
                  </a:lnTo>
                  <a:lnTo>
                    <a:pt x="6736" y="899"/>
                  </a:lnTo>
                  <a:lnTo>
                    <a:pt x="9281" y="749"/>
                  </a:lnTo>
                  <a:lnTo>
                    <a:pt x="9430" y="749"/>
                  </a:lnTo>
                  <a:lnTo>
                    <a:pt x="9430" y="599"/>
                  </a:lnTo>
                  <a:lnTo>
                    <a:pt x="9430" y="450"/>
                  </a:lnTo>
                  <a:lnTo>
                    <a:pt x="9281" y="450"/>
                  </a:lnTo>
                  <a:lnTo>
                    <a:pt x="6736" y="150"/>
                  </a:lnTo>
                  <a:lnTo>
                    <a:pt x="4341" y="150"/>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9"/>
            <p:cNvSpPr/>
            <p:nvPr/>
          </p:nvSpPr>
          <p:spPr>
            <a:xfrm>
              <a:off x="3609800" y="1828450"/>
              <a:ext cx="205825" cy="22475"/>
            </a:xfrm>
            <a:custGeom>
              <a:avLst/>
              <a:gdLst/>
              <a:ahLst/>
              <a:cxnLst/>
              <a:rect l="l" t="t" r="r" b="b"/>
              <a:pathLst>
                <a:path w="8233" h="899" extrusionOk="0">
                  <a:moveTo>
                    <a:pt x="4042" y="0"/>
                  </a:moveTo>
                  <a:lnTo>
                    <a:pt x="2096" y="150"/>
                  </a:lnTo>
                  <a:lnTo>
                    <a:pt x="150" y="300"/>
                  </a:lnTo>
                  <a:lnTo>
                    <a:pt x="0" y="449"/>
                  </a:lnTo>
                  <a:lnTo>
                    <a:pt x="150" y="599"/>
                  </a:lnTo>
                  <a:lnTo>
                    <a:pt x="4042" y="898"/>
                  </a:lnTo>
                  <a:lnTo>
                    <a:pt x="5987" y="898"/>
                  </a:lnTo>
                  <a:lnTo>
                    <a:pt x="7933" y="749"/>
                  </a:lnTo>
                  <a:lnTo>
                    <a:pt x="8233" y="749"/>
                  </a:lnTo>
                  <a:lnTo>
                    <a:pt x="8233" y="449"/>
                  </a:lnTo>
                  <a:lnTo>
                    <a:pt x="8233" y="300"/>
                  </a:lnTo>
                  <a:lnTo>
                    <a:pt x="7933" y="300"/>
                  </a:ln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9"/>
            <p:cNvSpPr/>
            <p:nvPr/>
          </p:nvSpPr>
          <p:spPr>
            <a:xfrm>
              <a:off x="3624750" y="1746125"/>
              <a:ext cx="243275" cy="26225"/>
            </a:xfrm>
            <a:custGeom>
              <a:avLst/>
              <a:gdLst/>
              <a:ahLst/>
              <a:cxnLst/>
              <a:rect l="l" t="t" r="r" b="b"/>
              <a:pathLst>
                <a:path w="9731" h="1049" extrusionOk="0">
                  <a:moveTo>
                    <a:pt x="4791" y="0"/>
                  </a:moveTo>
                  <a:lnTo>
                    <a:pt x="2396" y="150"/>
                  </a:lnTo>
                  <a:lnTo>
                    <a:pt x="151" y="450"/>
                  </a:lnTo>
                  <a:lnTo>
                    <a:pt x="1" y="599"/>
                  </a:lnTo>
                  <a:lnTo>
                    <a:pt x="151" y="749"/>
                  </a:lnTo>
                  <a:lnTo>
                    <a:pt x="2096" y="899"/>
                  </a:lnTo>
                  <a:lnTo>
                    <a:pt x="4042" y="1048"/>
                  </a:lnTo>
                  <a:lnTo>
                    <a:pt x="7784" y="1048"/>
                  </a:lnTo>
                  <a:lnTo>
                    <a:pt x="9580" y="749"/>
                  </a:lnTo>
                  <a:lnTo>
                    <a:pt x="9730" y="749"/>
                  </a:lnTo>
                  <a:lnTo>
                    <a:pt x="9730" y="450"/>
                  </a:lnTo>
                  <a:lnTo>
                    <a:pt x="9580" y="30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9"/>
            <p:cNvSpPr/>
            <p:nvPr/>
          </p:nvSpPr>
          <p:spPr>
            <a:xfrm>
              <a:off x="3632250" y="1667550"/>
              <a:ext cx="198350" cy="22475"/>
            </a:xfrm>
            <a:custGeom>
              <a:avLst/>
              <a:gdLst/>
              <a:ahLst/>
              <a:cxnLst/>
              <a:rect l="l" t="t" r="r" b="b"/>
              <a:pathLst>
                <a:path w="7934" h="899" extrusionOk="0">
                  <a:moveTo>
                    <a:pt x="1946" y="0"/>
                  </a:moveTo>
                  <a:lnTo>
                    <a:pt x="150" y="300"/>
                  </a:lnTo>
                  <a:lnTo>
                    <a:pt x="0" y="449"/>
                  </a:lnTo>
                  <a:lnTo>
                    <a:pt x="150" y="599"/>
                  </a:lnTo>
                  <a:lnTo>
                    <a:pt x="1946" y="898"/>
                  </a:lnTo>
                  <a:lnTo>
                    <a:pt x="5838" y="898"/>
                  </a:lnTo>
                  <a:lnTo>
                    <a:pt x="7634" y="749"/>
                  </a:lnTo>
                  <a:lnTo>
                    <a:pt x="7784" y="599"/>
                  </a:lnTo>
                  <a:lnTo>
                    <a:pt x="7933" y="449"/>
                  </a:lnTo>
                  <a:lnTo>
                    <a:pt x="7784" y="300"/>
                  </a:lnTo>
                  <a:lnTo>
                    <a:pt x="7634" y="300"/>
                  </a:lnTo>
                  <a:lnTo>
                    <a:pt x="5838"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9"/>
            <p:cNvSpPr/>
            <p:nvPr/>
          </p:nvSpPr>
          <p:spPr>
            <a:xfrm>
              <a:off x="3654700" y="1506650"/>
              <a:ext cx="164675" cy="26200"/>
            </a:xfrm>
            <a:custGeom>
              <a:avLst/>
              <a:gdLst/>
              <a:ahLst/>
              <a:cxnLst/>
              <a:rect l="l" t="t" r="r" b="b"/>
              <a:pathLst>
                <a:path w="6587" h="1048" extrusionOk="0">
                  <a:moveTo>
                    <a:pt x="2994" y="0"/>
                  </a:moveTo>
                  <a:lnTo>
                    <a:pt x="1497" y="150"/>
                  </a:lnTo>
                  <a:lnTo>
                    <a:pt x="150" y="449"/>
                  </a:lnTo>
                  <a:lnTo>
                    <a:pt x="0" y="449"/>
                  </a:lnTo>
                  <a:lnTo>
                    <a:pt x="0" y="599"/>
                  </a:lnTo>
                  <a:lnTo>
                    <a:pt x="150" y="748"/>
                  </a:lnTo>
                  <a:lnTo>
                    <a:pt x="1647" y="898"/>
                  </a:lnTo>
                  <a:lnTo>
                    <a:pt x="3293" y="1048"/>
                  </a:lnTo>
                  <a:lnTo>
                    <a:pt x="4790" y="898"/>
                  </a:lnTo>
                  <a:lnTo>
                    <a:pt x="6437" y="748"/>
                  </a:lnTo>
                  <a:lnTo>
                    <a:pt x="6586" y="599"/>
                  </a:lnTo>
                  <a:lnTo>
                    <a:pt x="6586" y="449"/>
                  </a:lnTo>
                  <a:lnTo>
                    <a:pt x="6586" y="299"/>
                  </a:lnTo>
                  <a:lnTo>
                    <a:pt x="6437" y="299"/>
                  </a:lnTo>
                  <a:lnTo>
                    <a:pt x="5838" y="150"/>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9"/>
            <p:cNvSpPr/>
            <p:nvPr/>
          </p:nvSpPr>
          <p:spPr>
            <a:xfrm>
              <a:off x="3643475" y="1588950"/>
              <a:ext cx="172150" cy="22500"/>
            </a:xfrm>
            <a:custGeom>
              <a:avLst/>
              <a:gdLst/>
              <a:ahLst/>
              <a:cxnLst/>
              <a:rect l="l" t="t" r="r" b="b"/>
              <a:pathLst>
                <a:path w="6886" h="900" extrusionOk="0">
                  <a:moveTo>
                    <a:pt x="1796" y="1"/>
                  </a:moveTo>
                  <a:lnTo>
                    <a:pt x="150" y="300"/>
                  </a:lnTo>
                  <a:lnTo>
                    <a:pt x="0" y="300"/>
                  </a:lnTo>
                  <a:lnTo>
                    <a:pt x="0" y="450"/>
                  </a:lnTo>
                  <a:lnTo>
                    <a:pt x="150" y="600"/>
                  </a:lnTo>
                  <a:lnTo>
                    <a:pt x="1796" y="749"/>
                  </a:lnTo>
                  <a:lnTo>
                    <a:pt x="3443" y="899"/>
                  </a:lnTo>
                  <a:lnTo>
                    <a:pt x="5089" y="899"/>
                  </a:lnTo>
                  <a:lnTo>
                    <a:pt x="6736" y="600"/>
                  </a:lnTo>
                  <a:lnTo>
                    <a:pt x="6886" y="600"/>
                  </a:lnTo>
                  <a:lnTo>
                    <a:pt x="6886" y="450"/>
                  </a:lnTo>
                  <a:lnTo>
                    <a:pt x="6886" y="300"/>
                  </a:lnTo>
                  <a:lnTo>
                    <a:pt x="6736" y="151"/>
                  </a:lnTo>
                  <a:lnTo>
                    <a:pt x="5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9"/>
            <p:cNvSpPr/>
            <p:nvPr/>
          </p:nvSpPr>
          <p:spPr>
            <a:xfrm>
              <a:off x="3665925" y="1424325"/>
              <a:ext cx="149700" cy="26200"/>
            </a:xfrm>
            <a:custGeom>
              <a:avLst/>
              <a:gdLst/>
              <a:ahLst/>
              <a:cxnLst/>
              <a:rect l="l" t="t" r="r" b="b"/>
              <a:pathLst>
                <a:path w="5988" h="1048" extrusionOk="0">
                  <a:moveTo>
                    <a:pt x="2844" y="0"/>
                  </a:moveTo>
                  <a:lnTo>
                    <a:pt x="1497" y="150"/>
                  </a:lnTo>
                  <a:lnTo>
                    <a:pt x="0" y="299"/>
                  </a:lnTo>
                  <a:lnTo>
                    <a:pt x="0" y="599"/>
                  </a:lnTo>
                  <a:lnTo>
                    <a:pt x="0" y="749"/>
                  </a:lnTo>
                  <a:lnTo>
                    <a:pt x="1497" y="898"/>
                  </a:lnTo>
                  <a:lnTo>
                    <a:pt x="2844" y="1048"/>
                  </a:lnTo>
                  <a:lnTo>
                    <a:pt x="4341" y="1048"/>
                  </a:lnTo>
                  <a:lnTo>
                    <a:pt x="5688" y="749"/>
                  </a:lnTo>
                  <a:lnTo>
                    <a:pt x="5838" y="599"/>
                  </a:lnTo>
                  <a:lnTo>
                    <a:pt x="5988" y="599"/>
                  </a:lnTo>
                  <a:lnTo>
                    <a:pt x="5838" y="449"/>
                  </a:lnTo>
                  <a:lnTo>
                    <a:pt x="5688" y="299"/>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9"/>
            <p:cNvSpPr/>
            <p:nvPr/>
          </p:nvSpPr>
          <p:spPr>
            <a:xfrm>
              <a:off x="3677150" y="1345725"/>
              <a:ext cx="134725" cy="26225"/>
            </a:xfrm>
            <a:custGeom>
              <a:avLst/>
              <a:gdLst/>
              <a:ahLst/>
              <a:cxnLst/>
              <a:rect l="l" t="t" r="r" b="b"/>
              <a:pathLst>
                <a:path w="5389" h="1049" extrusionOk="0">
                  <a:moveTo>
                    <a:pt x="1497" y="1"/>
                  </a:moveTo>
                  <a:lnTo>
                    <a:pt x="150" y="300"/>
                  </a:lnTo>
                  <a:lnTo>
                    <a:pt x="150" y="450"/>
                  </a:lnTo>
                  <a:lnTo>
                    <a:pt x="0" y="450"/>
                  </a:lnTo>
                  <a:lnTo>
                    <a:pt x="150" y="600"/>
                  </a:lnTo>
                  <a:lnTo>
                    <a:pt x="150" y="749"/>
                  </a:lnTo>
                  <a:lnTo>
                    <a:pt x="1497" y="899"/>
                  </a:lnTo>
                  <a:lnTo>
                    <a:pt x="2695" y="1049"/>
                  </a:lnTo>
                  <a:lnTo>
                    <a:pt x="4042" y="899"/>
                  </a:lnTo>
                  <a:lnTo>
                    <a:pt x="5239" y="749"/>
                  </a:lnTo>
                  <a:lnTo>
                    <a:pt x="5389" y="600"/>
                  </a:lnTo>
                  <a:lnTo>
                    <a:pt x="5389" y="450"/>
                  </a:lnTo>
                  <a:lnTo>
                    <a:pt x="5389" y="300"/>
                  </a:lnTo>
                  <a:lnTo>
                    <a:pt x="5239" y="151"/>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9"/>
            <p:cNvSpPr/>
            <p:nvPr/>
          </p:nvSpPr>
          <p:spPr>
            <a:xfrm>
              <a:off x="3688375" y="1267150"/>
              <a:ext cx="142225" cy="18725"/>
            </a:xfrm>
            <a:custGeom>
              <a:avLst/>
              <a:gdLst/>
              <a:ahLst/>
              <a:cxnLst/>
              <a:rect l="l" t="t" r="r" b="b"/>
              <a:pathLst>
                <a:path w="5689" h="749" extrusionOk="0">
                  <a:moveTo>
                    <a:pt x="1497" y="1"/>
                  </a:moveTo>
                  <a:lnTo>
                    <a:pt x="150" y="300"/>
                  </a:lnTo>
                  <a:lnTo>
                    <a:pt x="0" y="450"/>
                  </a:lnTo>
                  <a:lnTo>
                    <a:pt x="150" y="599"/>
                  </a:lnTo>
                  <a:lnTo>
                    <a:pt x="1497" y="749"/>
                  </a:lnTo>
                  <a:lnTo>
                    <a:pt x="4940" y="749"/>
                  </a:lnTo>
                  <a:lnTo>
                    <a:pt x="5539" y="450"/>
                  </a:lnTo>
                  <a:lnTo>
                    <a:pt x="5688" y="300"/>
                  </a:lnTo>
                  <a:lnTo>
                    <a:pt x="5539" y="150"/>
                  </a:lnTo>
                  <a:lnTo>
                    <a:pt x="4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9"/>
            <p:cNvSpPr/>
            <p:nvPr/>
          </p:nvSpPr>
          <p:spPr>
            <a:xfrm>
              <a:off x="3699600" y="1184825"/>
              <a:ext cx="134725" cy="22475"/>
            </a:xfrm>
            <a:custGeom>
              <a:avLst/>
              <a:gdLst/>
              <a:ahLst/>
              <a:cxnLst/>
              <a:rect l="l" t="t" r="r" b="b"/>
              <a:pathLst>
                <a:path w="5389" h="899" extrusionOk="0">
                  <a:moveTo>
                    <a:pt x="2844" y="1"/>
                  </a:moveTo>
                  <a:lnTo>
                    <a:pt x="1497" y="150"/>
                  </a:lnTo>
                  <a:lnTo>
                    <a:pt x="150" y="300"/>
                  </a:lnTo>
                  <a:lnTo>
                    <a:pt x="0" y="300"/>
                  </a:lnTo>
                  <a:lnTo>
                    <a:pt x="0" y="450"/>
                  </a:lnTo>
                  <a:lnTo>
                    <a:pt x="0" y="599"/>
                  </a:lnTo>
                  <a:lnTo>
                    <a:pt x="150" y="749"/>
                  </a:lnTo>
                  <a:lnTo>
                    <a:pt x="1497" y="899"/>
                  </a:lnTo>
                  <a:lnTo>
                    <a:pt x="4042" y="899"/>
                  </a:lnTo>
                  <a:lnTo>
                    <a:pt x="4790" y="749"/>
                  </a:lnTo>
                  <a:lnTo>
                    <a:pt x="5239" y="599"/>
                  </a:lnTo>
                  <a:lnTo>
                    <a:pt x="5389" y="450"/>
                  </a:lnTo>
                  <a:lnTo>
                    <a:pt x="5239" y="300"/>
                  </a:lnTo>
                  <a:lnTo>
                    <a:pt x="4790" y="15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9"/>
            <p:cNvSpPr/>
            <p:nvPr/>
          </p:nvSpPr>
          <p:spPr>
            <a:xfrm>
              <a:off x="3703350" y="1098775"/>
              <a:ext cx="134725" cy="29950"/>
            </a:xfrm>
            <a:custGeom>
              <a:avLst/>
              <a:gdLst/>
              <a:ahLst/>
              <a:cxnLst/>
              <a:rect l="l" t="t" r="r" b="b"/>
              <a:pathLst>
                <a:path w="5389" h="1198" extrusionOk="0">
                  <a:moveTo>
                    <a:pt x="2694" y="0"/>
                  </a:moveTo>
                  <a:lnTo>
                    <a:pt x="1347" y="150"/>
                  </a:lnTo>
                  <a:lnTo>
                    <a:pt x="150" y="449"/>
                  </a:lnTo>
                  <a:lnTo>
                    <a:pt x="0" y="449"/>
                  </a:lnTo>
                  <a:lnTo>
                    <a:pt x="0" y="599"/>
                  </a:lnTo>
                  <a:lnTo>
                    <a:pt x="0" y="748"/>
                  </a:lnTo>
                  <a:lnTo>
                    <a:pt x="150" y="898"/>
                  </a:lnTo>
                  <a:lnTo>
                    <a:pt x="1347" y="1048"/>
                  </a:lnTo>
                  <a:lnTo>
                    <a:pt x="2694" y="1198"/>
                  </a:lnTo>
                  <a:lnTo>
                    <a:pt x="4041" y="1198"/>
                  </a:lnTo>
                  <a:lnTo>
                    <a:pt x="4640" y="1048"/>
                  </a:lnTo>
                  <a:lnTo>
                    <a:pt x="5239" y="898"/>
                  </a:lnTo>
                  <a:lnTo>
                    <a:pt x="5389" y="748"/>
                  </a:lnTo>
                  <a:lnTo>
                    <a:pt x="5389" y="449"/>
                  </a:lnTo>
                  <a:lnTo>
                    <a:pt x="5239" y="449"/>
                  </a:lnTo>
                  <a:lnTo>
                    <a:pt x="4640" y="299"/>
                  </a:lnTo>
                  <a:lnTo>
                    <a:pt x="4041"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9"/>
            <p:cNvSpPr/>
            <p:nvPr/>
          </p:nvSpPr>
          <p:spPr>
            <a:xfrm>
              <a:off x="3718300" y="1020175"/>
              <a:ext cx="134750" cy="26225"/>
            </a:xfrm>
            <a:custGeom>
              <a:avLst/>
              <a:gdLst/>
              <a:ahLst/>
              <a:cxnLst/>
              <a:rect l="l" t="t" r="r" b="b"/>
              <a:pathLst>
                <a:path w="5390" h="1049" extrusionOk="0">
                  <a:moveTo>
                    <a:pt x="2695" y="1"/>
                  </a:moveTo>
                  <a:lnTo>
                    <a:pt x="1348" y="151"/>
                  </a:lnTo>
                  <a:lnTo>
                    <a:pt x="151" y="300"/>
                  </a:lnTo>
                  <a:lnTo>
                    <a:pt x="1" y="600"/>
                  </a:lnTo>
                  <a:lnTo>
                    <a:pt x="151" y="749"/>
                  </a:lnTo>
                  <a:lnTo>
                    <a:pt x="1348" y="899"/>
                  </a:lnTo>
                  <a:lnTo>
                    <a:pt x="2695" y="1049"/>
                  </a:lnTo>
                  <a:lnTo>
                    <a:pt x="4042" y="1049"/>
                  </a:lnTo>
                  <a:lnTo>
                    <a:pt x="5240" y="749"/>
                  </a:lnTo>
                  <a:lnTo>
                    <a:pt x="5389" y="600"/>
                  </a:lnTo>
                  <a:lnTo>
                    <a:pt x="5240" y="30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9"/>
            <p:cNvSpPr/>
            <p:nvPr/>
          </p:nvSpPr>
          <p:spPr>
            <a:xfrm>
              <a:off x="3729525" y="941600"/>
              <a:ext cx="108550" cy="22475"/>
            </a:xfrm>
            <a:custGeom>
              <a:avLst/>
              <a:gdLst/>
              <a:ahLst/>
              <a:cxnLst/>
              <a:rect l="l" t="t" r="r" b="b"/>
              <a:pathLst>
                <a:path w="4342" h="899" extrusionOk="0">
                  <a:moveTo>
                    <a:pt x="2246" y="1"/>
                  </a:moveTo>
                  <a:lnTo>
                    <a:pt x="1198" y="150"/>
                  </a:lnTo>
                  <a:lnTo>
                    <a:pt x="151" y="300"/>
                  </a:lnTo>
                  <a:lnTo>
                    <a:pt x="1" y="450"/>
                  </a:lnTo>
                  <a:lnTo>
                    <a:pt x="151" y="599"/>
                  </a:lnTo>
                  <a:lnTo>
                    <a:pt x="1198" y="899"/>
                  </a:lnTo>
                  <a:lnTo>
                    <a:pt x="3743" y="899"/>
                  </a:lnTo>
                  <a:lnTo>
                    <a:pt x="4342" y="599"/>
                  </a:lnTo>
                  <a:lnTo>
                    <a:pt x="4342" y="450"/>
                  </a:lnTo>
                  <a:lnTo>
                    <a:pt x="4342" y="300"/>
                  </a:lnTo>
                  <a:lnTo>
                    <a:pt x="3743" y="150"/>
                  </a:lnTo>
                  <a:lnTo>
                    <a:pt x="3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9"/>
            <p:cNvSpPr/>
            <p:nvPr/>
          </p:nvSpPr>
          <p:spPr>
            <a:xfrm>
              <a:off x="3740750" y="863025"/>
              <a:ext cx="82350" cy="18725"/>
            </a:xfrm>
            <a:custGeom>
              <a:avLst/>
              <a:gdLst/>
              <a:ahLst/>
              <a:cxnLst/>
              <a:rect l="l" t="t" r="r" b="b"/>
              <a:pathLst>
                <a:path w="3294" h="749" extrusionOk="0">
                  <a:moveTo>
                    <a:pt x="1498" y="0"/>
                  </a:moveTo>
                  <a:lnTo>
                    <a:pt x="151" y="300"/>
                  </a:lnTo>
                  <a:lnTo>
                    <a:pt x="1" y="449"/>
                  </a:lnTo>
                  <a:lnTo>
                    <a:pt x="151" y="599"/>
                  </a:lnTo>
                  <a:lnTo>
                    <a:pt x="1647" y="749"/>
                  </a:lnTo>
                  <a:lnTo>
                    <a:pt x="2396" y="749"/>
                  </a:lnTo>
                  <a:lnTo>
                    <a:pt x="2995" y="599"/>
                  </a:lnTo>
                  <a:lnTo>
                    <a:pt x="3144" y="599"/>
                  </a:lnTo>
                  <a:lnTo>
                    <a:pt x="3294" y="449"/>
                  </a:lnTo>
                  <a:lnTo>
                    <a:pt x="3144" y="150"/>
                  </a:lnTo>
                  <a:lnTo>
                    <a:pt x="2995" y="150"/>
                  </a:lnTo>
                  <a:lnTo>
                    <a:pt x="23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9"/>
            <p:cNvSpPr/>
            <p:nvPr/>
          </p:nvSpPr>
          <p:spPr>
            <a:xfrm>
              <a:off x="3744500" y="780700"/>
              <a:ext cx="71125" cy="22475"/>
            </a:xfrm>
            <a:custGeom>
              <a:avLst/>
              <a:gdLst/>
              <a:ahLst/>
              <a:cxnLst/>
              <a:rect l="l" t="t" r="r" b="b"/>
              <a:pathLst>
                <a:path w="2845" h="899" extrusionOk="0">
                  <a:moveTo>
                    <a:pt x="1348" y="0"/>
                  </a:moveTo>
                  <a:lnTo>
                    <a:pt x="749" y="150"/>
                  </a:lnTo>
                  <a:lnTo>
                    <a:pt x="150" y="300"/>
                  </a:lnTo>
                  <a:lnTo>
                    <a:pt x="1" y="449"/>
                  </a:lnTo>
                  <a:lnTo>
                    <a:pt x="150" y="599"/>
                  </a:lnTo>
                  <a:lnTo>
                    <a:pt x="749" y="898"/>
                  </a:lnTo>
                  <a:lnTo>
                    <a:pt x="1946" y="898"/>
                  </a:lnTo>
                  <a:lnTo>
                    <a:pt x="2545" y="749"/>
                  </a:lnTo>
                  <a:lnTo>
                    <a:pt x="2695" y="599"/>
                  </a:lnTo>
                  <a:lnTo>
                    <a:pt x="2845" y="449"/>
                  </a:lnTo>
                  <a:lnTo>
                    <a:pt x="2695" y="300"/>
                  </a:lnTo>
                  <a:lnTo>
                    <a:pt x="2545" y="150"/>
                  </a:lnTo>
                  <a:lnTo>
                    <a:pt x="1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9"/>
            <p:cNvSpPr/>
            <p:nvPr/>
          </p:nvSpPr>
          <p:spPr>
            <a:xfrm>
              <a:off x="3759475" y="698375"/>
              <a:ext cx="67375" cy="26225"/>
            </a:xfrm>
            <a:custGeom>
              <a:avLst/>
              <a:gdLst/>
              <a:ahLst/>
              <a:cxnLst/>
              <a:rect l="l" t="t" r="r" b="b"/>
              <a:pathLst>
                <a:path w="2695" h="1049" extrusionOk="0">
                  <a:moveTo>
                    <a:pt x="1497" y="0"/>
                  </a:moveTo>
                  <a:lnTo>
                    <a:pt x="150" y="300"/>
                  </a:lnTo>
                  <a:lnTo>
                    <a:pt x="0" y="450"/>
                  </a:lnTo>
                  <a:lnTo>
                    <a:pt x="150" y="749"/>
                  </a:lnTo>
                  <a:lnTo>
                    <a:pt x="749" y="899"/>
                  </a:lnTo>
                  <a:lnTo>
                    <a:pt x="1497" y="1048"/>
                  </a:lnTo>
                  <a:lnTo>
                    <a:pt x="2096" y="899"/>
                  </a:lnTo>
                  <a:lnTo>
                    <a:pt x="2395" y="899"/>
                  </a:lnTo>
                  <a:lnTo>
                    <a:pt x="2695" y="749"/>
                  </a:lnTo>
                  <a:lnTo>
                    <a:pt x="2695" y="450"/>
                  </a:lnTo>
                  <a:lnTo>
                    <a:pt x="26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9"/>
            <p:cNvSpPr/>
            <p:nvPr/>
          </p:nvSpPr>
          <p:spPr>
            <a:xfrm>
              <a:off x="3766950" y="623525"/>
              <a:ext cx="59900" cy="15000"/>
            </a:xfrm>
            <a:custGeom>
              <a:avLst/>
              <a:gdLst/>
              <a:ahLst/>
              <a:cxnLst/>
              <a:rect l="l" t="t" r="r" b="b"/>
              <a:pathLst>
                <a:path w="2396" h="600" extrusionOk="0">
                  <a:moveTo>
                    <a:pt x="1048" y="1"/>
                  </a:moveTo>
                  <a:lnTo>
                    <a:pt x="1" y="151"/>
                  </a:lnTo>
                  <a:lnTo>
                    <a:pt x="1" y="300"/>
                  </a:lnTo>
                  <a:lnTo>
                    <a:pt x="1" y="450"/>
                  </a:lnTo>
                  <a:lnTo>
                    <a:pt x="1048" y="600"/>
                  </a:lnTo>
                  <a:lnTo>
                    <a:pt x="2246" y="450"/>
                  </a:lnTo>
                  <a:lnTo>
                    <a:pt x="2396" y="300"/>
                  </a:lnTo>
                  <a:lnTo>
                    <a:pt x="2246" y="151"/>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9"/>
            <p:cNvSpPr/>
            <p:nvPr/>
          </p:nvSpPr>
          <p:spPr>
            <a:xfrm>
              <a:off x="3512500" y="2827550"/>
              <a:ext cx="18725" cy="295650"/>
            </a:xfrm>
            <a:custGeom>
              <a:avLst/>
              <a:gdLst/>
              <a:ahLst/>
              <a:cxnLst/>
              <a:rect l="l" t="t" r="r" b="b"/>
              <a:pathLst>
                <a:path w="749" h="11826" extrusionOk="0">
                  <a:moveTo>
                    <a:pt x="300" y="1"/>
                  </a:moveTo>
                  <a:lnTo>
                    <a:pt x="150" y="150"/>
                  </a:lnTo>
                  <a:lnTo>
                    <a:pt x="150" y="300"/>
                  </a:lnTo>
                  <a:lnTo>
                    <a:pt x="150" y="749"/>
                  </a:lnTo>
                  <a:lnTo>
                    <a:pt x="1" y="1497"/>
                  </a:lnTo>
                  <a:lnTo>
                    <a:pt x="1" y="2096"/>
                  </a:lnTo>
                  <a:lnTo>
                    <a:pt x="1" y="2695"/>
                  </a:lnTo>
                  <a:lnTo>
                    <a:pt x="1" y="7185"/>
                  </a:lnTo>
                  <a:lnTo>
                    <a:pt x="150" y="11676"/>
                  </a:lnTo>
                  <a:lnTo>
                    <a:pt x="300" y="11825"/>
                  </a:lnTo>
                  <a:lnTo>
                    <a:pt x="450" y="11676"/>
                  </a:lnTo>
                  <a:lnTo>
                    <a:pt x="749" y="7185"/>
                  </a:lnTo>
                  <a:lnTo>
                    <a:pt x="599" y="2695"/>
                  </a:lnTo>
                  <a:lnTo>
                    <a:pt x="599" y="2096"/>
                  </a:lnTo>
                  <a:lnTo>
                    <a:pt x="599" y="1497"/>
                  </a:lnTo>
                  <a:lnTo>
                    <a:pt x="599" y="1348"/>
                  </a:lnTo>
                  <a:lnTo>
                    <a:pt x="599" y="749"/>
                  </a:lnTo>
                  <a:lnTo>
                    <a:pt x="450" y="30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9"/>
            <p:cNvSpPr/>
            <p:nvPr/>
          </p:nvSpPr>
          <p:spPr>
            <a:xfrm>
              <a:off x="3351600" y="2850000"/>
              <a:ext cx="15000" cy="280675"/>
            </a:xfrm>
            <a:custGeom>
              <a:avLst/>
              <a:gdLst/>
              <a:ahLst/>
              <a:cxnLst/>
              <a:rect l="l" t="t" r="r" b="b"/>
              <a:pathLst>
                <a:path w="600" h="11227" extrusionOk="0">
                  <a:moveTo>
                    <a:pt x="300" y="1"/>
                  </a:moveTo>
                  <a:lnTo>
                    <a:pt x="150" y="150"/>
                  </a:lnTo>
                  <a:lnTo>
                    <a:pt x="0" y="5539"/>
                  </a:lnTo>
                  <a:lnTo>
                    <a:pt x="0" y="6587"/>
                  </a:lnTo>
                  <a:lnTo>
                    <a:pt x="0" y="7634"/>
                  </a:lnTo>
                  <a:lnTo>
                    <a:pt x="0" y="9430"/>
                  </a:lnTo>
                  <a:lnTo>
                    <a:pt x="150" y="11077"/>
                  </a:lnTo>
                  <a:lnTo>
                    <a:pt x="300" y="11227"/>
                  </a:lnTo>
                  <a:lnTo>
                    <a:pt x="449" y="11077"/>
                  </a:lnTo>
                  <a:lnTo>
                    <a:pt x="599" y="8832"/>
                  </a:lnTo>
                  <a:lnTo>
                    <a:pt x="599" y="6587"/>
                  </a:lnTo>
                  <a:lnTo>
                    <a:pt x="599" y="5539"/>
                  </a:lnTo>
                  <a:lnTo>
                    <a:pt x="599" y="4641"/>
                  </a:lnTo>
                  <a:lnTo>
                    <a:pt x="449" y="15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9"/>
            <p:cNvSpPr/>
            <p:nvPr/>
          </p:nvSpPr>
          <p:spPr>
            <a:xfrm>
              <a:off x="3265525" y="2846250"/>
              <a:ext cx="26225" cy="273200"/>
            </a:xfrm>
            <a:custGeom>
              <a:avLst/>
              <a:gdLst/>
              <a:ahLst/>
              <a:cxnLst/>
              <a:rect l="l" t="t" r="r" b="b"/>
              <a:pathLst>
                <a:path w="1049" h="10928" extrusionOk="0">
                  <a:moveTo>
                    <a:pt x="450" y="1"/>
                  </a:moveTo>
                  <a:lnTo>
                    <a:pt x="150" y="2396"/>
                  </a:lnTo>
                  <a:lnTo>
                    <a:pt x="1" y="4940"/>
                  </a:lnTo>
                  <a:lnTo>
                    <a:pt x="1" y="7485"/>
                  </a:lnTo>
                  <a:lnTo>
                    <a:pt x="300" y="9880"/>
                  </a:lnTo>
                  <a:lnTo>
                    <a:pt x="300" y="10778"/>
                  </a:lnTo>
                  <a:lnTo>
                    <a:pt x="450" y="10928"/>
                  </a:lnTo>
                  <a:lnTo>
                    <a:pt x="600" y="10778"/>
                  </a:lnTo>
                  <a:lnTo>
                    <a:pt x="600" y="10478"/>
                  </a:lnTo>
                  <a:lnTo>
                    <a:pt x="749" y="9131"/>
                  </a:lnTo>
                  <a:lnTo>
                    <a:pt x="1049" y="6886"/>
                  </a:lnTo>
                  <a:lnTo>
                    <a:pt x="1049" y="4491"/>
                  </a:lnTo>
                  <a:lnTo>
                    <a:pt x="899" y="2246"/>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9"/>
            <p:cNvSpPr/>
            <p:nvPr/>
          </p:nvSpPr>
          <p:spPr>
            <a:xfrm>
              <a:off x="3186950" y="2857500"/>
              <a:ext cx="22475" cy="258200"/>
            </a:xfrm>
            <a:custGeom>
              <a:avLst/>
              <a:gdLst/>
              <a:ahLst/>
              <a:cxnLst/>
              <a:rect l="l" t="t" r="r" b="b"/>
              <a:pathLst>
                <a:path w="899" h="10328" extrusionOk="0">
                  <a:moveTo>
                    <a:pt x="300" y="0"/>
                  </a:moveTo>
                  <a:lnTo>
                    <a:pt x="150" y="1048"/>
                  </a:lnTo>
                  <a:lnTo>
                    <a:pt x="1" y="2245"/>
                  </a:lnTo>
                  <a:lnTo>
                    <a:pt x="1" y="4640"/>
                  </a:lnTo>
                  <a:lnTo>
                    <a:pt x="1" y="7484"/>
                  </a:lnTo>
                  <a:lnTo>
                    <a:pt x="300" y="10178"/>
                  </a:lnTo>
                  <a:lnTo>
                    <a:pt x="300" y="10328"/>
                  </a:lnTo>
                  <a:lnTo>
                    <a:pt x="599" y="10328"/>
                  </a:lnTo>
                  <a:lnTo>
                    <a:pt x="599" y="10178"/>
                  </a:lnTo>
                  <a:lnTo>
                    <a:pt x="749" y="7484"/>
                  </a:lnTo>
                  <a:lnTo>
                    <a:pt x="899" y="4640"/>
                  </a:lnTo>
                  <a:lnTo>
                    <a:pt x="899" y="2245"/>
                  </a:lnTo>
                  <a:lnTo>
                    <a:pt x="749" y="1048"/>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9"/>
            <p:cNvSpPr/>
            <p:nvPr/>
          </p:nvSpPr>
          <p:spPr>
            <a:xfrm>
              <a:off x="3100875" y="2857500"/>
              <a:ext cx="29975" cy="243250"/>
            </a:xfrm>
            <a:custGeom>
              <a:avLst/>
              <a:gdLst/>
              <a:ahLst/>
              <a:cxnLst/>
              <a:rect l="l" t="t" r="r" b="b"/>
              <a:pathLst>
                <a:path w="1199" h="9730" extrusionOk="0">
                  <a:moveTo>
                    <a:pt x="450" y="0"/>
                  </a:moveTo>
                  <a:lnTo>
                    <a:pt x="300" y="1197"/>
                  </a:lnTo>
                  <a:lnTo>
                    <a:pt x="151" y="2395"/>
                  </a:lnTo>
                  <a:lnTo>
                    <a:pt x="1" y="4790"/>
                  </a:lnTo>
                  <a:lnTo>
                    <a:pt x="300" y="7334"/>
                  </a:lnTo>
                  <a:lnTo>
                    <a:pt x="450" y="9579"/>
                  </a:lnTo>
                  <a:lnTo>
                    <a:pt x="600" y="9729"/>
                  </a:lnTo>
                  <a:lnTo>
                    <a:pt x="749" y="9579"/>
                  </a:lnTo>
                  <a:lnTo>
                    <a:pt x="899" y="7334"/>
                  </a:lnTo>
                  <a:lnTo>
                    <a:pt x="1198" y="4790"/>
                  </a:lnTo>
                  <a:lnTo>
                    <a:pt x="1198" y="2395"/>
                  </a:lnTo>
                  <a:lnTo>
                    <a:pt x="1049" y="1197"/>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9"/>
            <p:cNvSpPr/>
            <p:nvPr/>
          </p:nvSpPr>
          <p:spPr>
            <a:xfrm>
              <a:off x="3026050" y="2846250"/>
              <a:ext cx="22475" cy="243275"/>
            </a:xfrm>
            <a:custGeom>
              <a:avLst/>
              <a:gdLst/>
              <a:ahLst/>
              <a:cxnLst/>
              <a:rect l="l" t="t" r="r" b="b"/>
              <a:pathLst>
                <a:path w="899" h="9731" extrusionOk="0">
                  <a:moveTo>
                    <a:pt x="449" y="1"/>
                  </a:moveTo>
                  <a:lnTo>
                    <a:pt x="300" y="151"/>
                  </a:lnTo>
                  <a:lnTo>
                    <a:pt x="0" y="1198"/>
                  </a:lnTo>
                  <a:lnTo>
                    <a:pt x="0" y="2396"/>
                  </a:lnTo>
                  <a:lnTo>
                    <a:pt x="0" y="4641"/>
                  </a:lnTo>
                  <a:lnTo>
                    <a:pt x="0" y="7036"/>
                  </a:lnTo>
                  <a:lnTo>
                    <a:pt x="300" y="9580"/>
                  </a:lnTo>
                  <a:lnTo>
                    <a:pt x="300" y="9730"/>
                  </a:lnTo>
                  <a:lnTo>
                    <a:pt x="599" y="9730"/>
                  </a:lnTo>
                  <a:lnTo>
                    <a:pt x="599" y="9580"/>
                  </a:lnTo>
                  <a:lnTo>
                    <a:pt x="749" y="7036"/>
                  </a:lnTo>
                  <a:lnTo>
                    <a:pt x="749" y="4641"/>
                  </a:lnTo>
                  <a:lnTo>
                    <a:pt x="898" y="239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9"/>
            <p:cNvSpPr/>
            <p:nvPr/>
          </p:nvSpPr>
          <p:spPr>
            <a:xfrm>
              <a:off x="2943725" y="2846250"/>
              <a:ext cx="22475" cy="232050"/>
            </a:xfrm>
            <a:custGeom>
              <a:avLst/>
              <a:gdLst/>
              <a:ahLst/>
              <a:cxnLst/>
              <a:rect l="l" t="t" r="r" b="b"/>
              <a:pathLst>
                <a:path w="899" h="9282" extrusionOk="0">
                  <a:moveTo>
                    <a:pt x="300" y="1"/>
                  </a:moveTo>
                  <a:lnTo>
                    <a:pt x="300" y="151"/>
                  </a:lnTo>
                  <a:lnTo>
                    <a:pt x="0" y="4641"/>
                  </a:lnTo>
                  <a:lnTo>
                    <a:pt x="150" y="6886"/>
                  </a:lnTo>
                  <a:lnTo>
                    <a:pt x="300" y="9131"/>
                  </a:lnTo>
                  <a:lnTo>
                    <a:pt x="599" y="9281"/>
                  </a:lnTo>
                  <a:lnTo>
                    <a:pt x="749" y="9131"/>
                  </a:lnTo>
                  <a:lnTo>
                    <a:pt x="899" y="6886"/>
                  </a:lnTo>
                  <a:lnTo>
                    <a:pt x="899" y="4641"/>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9"/>
            <p:cNvSpPr/>
            <p:nvPr/>
          </p:nvSpPr>
          <p:spPr>
            <a:xfrm>
              <a:off x="2861400" y="2835025"/>
              <a:ext cx="22475" cy="235775"/>
            </a:xfrm>
            <a:custGeom>
              <a:avLst/>
              <a:gdLst/>
              <a:ahLst/>
              <a:cxnLst/>
              <a:rect l="l" t="t" r="r" b="b"/>
              <a:pathLst>
                <a:path w="899" h="9431" extrusionOk="0">
                  <a:moveTo>
                    <a:pt x="599" y="1"/>
                  </a:moveTo>
                  <a:lnTo>
                    <a:pt x="450" y="151"/>
                  </a:lnTo>
                  <a:lnTo>
                    <a:pt x="300" y="300"/>
                  </a:lnTo>
                  <a:lnTo>
                    <a:pt x="150" y="2695"/>
                  </a:lnTo>
                  <a:lnTo>
                    <a:pt x="1" y="5090"/>
                  </a:lnTo>
                  <a:lnTo>
                    <a:pt x="1" y="7186"/>
                  </a:lnTo>
                  <a:lnTo>
                    <a:pt x="1" y="8383"/>
                  </a:lnTo>
                  <a:lnTo>
                    <a:pt x="150" y="9431"/>
                  </a:lnTo>
                  <a:lnTo>
                    <a:pt x="599" y="9431"/>
                  </a:lnTo>
                  <a:lnTo>
                    <a:pt x="749" y="8383"/>
                  </a:lnTo>
                  <a:lnTo>
                    <a:pt x="899" y="7186"/>
                  </a:lnTo>
                  <a:lnTo>
                    <a:pt x="899" y="5090"/>
                  </a:lnTo>
                  <a:lnTo>
                    <a:pt x="899" y="2695"/>
                  </a:lnTo>
                  <a:lnTo>
                    <a:pt x="749" y="300"/>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9"/>
            <p:cNvSpPr/>
            <p:nvPr/>
          </p:nvSpPr>
          <p:spPr>
            <a:xfrm>
              <a:off x="2782825" y="2850000"/>
              <a:ext cx="22475" cy="205825"/>
            </a:xfrm>
            <a:custGeom>
              <a:avLst/>
              <a:gdLst/>
              <a:ahLst/>
              <a:cxnLst/>
              <a:rect l="l" t="t" r="r" b="b"/>
              <a:pathLst>
                <a:path w="899" h="8233" extrusionOk="0">
                  <a:moveTo>
                    <a:pt x="449" y="1"/>
                  </a:moveTo>
                  <a:lnTo>
                    <a:pt x="300" y="150"/>
                  </a:lnTo>
                  <a:lnTo>
                    <a:pt x="150" y="300"/>
                  </a:lnTo>
                  <a:lnTo>
                    <a:pt x="0" y="2246"/>
                  </a:lnTo>
                  <a:lnTo>
                    <a:pt x="0" y="4192"/>
                  </a:lnTo>
                  <a:lnTo>
                    <a:pt x="0" y="6137"/>
                  </a:lnTo>
                  <a:lnTo>
                    <a:pt x="300" y="8083"/>
                  </a:lnTo>
                  <a:lnTo>
                    <a:pt x="300" y="8233"/>
                  </a:lnTo>
                  <a:lnTo>
                    <a:pt x="449" y="8083"/>
                  </a:lnTo>
                  <a:lnTo>
                    <a:pt x="898" y="4192"/>
                  </a:lnTo>
                  <a:lnTo>
                    <a:pt x="898" y="2246"/>
                  </a:lnTo>
                  <a:lnTo>
                    <a:pt x="749" y="300"/>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9"/>
            <p:cNvSpPr/>
            <p:nvPr/>
          </p:nvSpPr>
          <p:spPr>
            <a:xfrm>
              <a:off x="2696750" y="2797625"/>
              <a:ext cx="29975" cy="246975"/>
            </a:xfrm>
            <a:custGeom>
              <a:avLst/>
              <a:gdLst/>
              <a:ahLst/>
              <a:cxnLst/>
              <a:rect l="l" t="t" r="r" b="b"/>
              <a:pathLst>
                <a:path w="1199" h="9879" extrusionOk="0">
                  <a:moveTo>
                    <a:pt x="599" y="0"/>
                  </a:moveTo>
                  <a:lnTo>
                    <a:pt x="450" y="150"/>
                  </a:lnTo>
                  <a:lnTo>
                    <a:pt x="150" y="2545"/>
                  </a:lnTo>
                  <a:lnTo>
                    <a:pt x="1" y="4940"/>
                  </a:lnTo>
                  <a:lnTo>
                    <a:pt x="150" y="7334"/>
                  </a:lnTo>
                  <a:lnTo>
                    <a:pt x="450" y="9729"/>
                  </a:lnTo>
                  <a:lnTo>
                    <a:pt x="599" y="9879"/>
                  </a:lnTo>
                  <a:lnTo>
                    <a:pt x="749" y="9729"/>
                  </a:lnTo>
                  <a:lnTo>
                    <a:pt x="1048" y="7634"/>
                  </a:lnTo>
                  <a:lnTo>
                    <a:pt x="1198" y="5688"/>
                  </a:lnTo>
                  <a:lnTo>
                    <a:pt x="1198" y="3892"/>
                  </a:lnTo>
                  <a:lnTo>
                    <a:pt x="1048" y="1946"/>
                  </a:lnTo>
                  <a:lnTo>
                    <a:pt x="899" y="150"/>
                  </a:lnTo>
                  <a:lnTo>
                    <a:pt x="74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9"/>
            <p:cNvSpPr/>
            <p:nvPr/>
          </p:nvSpPr>
          <p:spPr>
            <a:xfrm>
              <a:off x="2621925" y="2838775"/>
              <a:ext cx="22475" cy="194600"/>
            </a:xfrm>
            <a:custGeom>
              <a:avLst/>
              <a:gdLst/>
              <a:ahLst/>
              <a:cxnLst/>
              <a:rect l="l" t="t" r="r" b="b"/>
              <a:pathLst>
                <a:path w="899" h="7784" extrusionOk="0">
                  <a:moveTo>
                    <a:pt x="299" y="1"/>
                  </a:moveTo>
                  <a:lnTo>
                    <a:pt x="150" y="150"/>
                  </a:lnTo>
                  <a:lnTo>
                    <a:pt x="0" y="2096"/>
                  </a:lnTo>
                  <a:lnTo>
                    <a:pt x="0" y="3892"/>
                  </a:lnTo>
                  <a:lnTo>
                    <a:pt x="0" y="5838"/>
                  </a:lnTo>
                  <a:lnTo>
                    <a:pt x="299" y="7634"/>
                  </a:lnTo>
                  <a:lnTo>
                    <a:pt x="449" y="7784"/>
                  </a:lnTo>
                  <a:lnTo>
                    <a:pt x="599" y="7634"/>
                  </a:lnTo>
                  <a:lnTo>
                    <a:pt x="749" y="5838"/>
                  </a:lnTo>
                  <a:lnTo>
                    <a:pt x="898" y="3892"/>
                  </a:lnTo>
                  <a:lnTo>
                    <a:pt x="749" y="2096"/>
                  </a:lnTo>
                  <a:lnTo>
                    <a:pt x="59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9"/>
            <p:cNvSpPr/>
            <p:nvPr/>
          </p:nvSpPr>
          <p:spPr>
            <a:xfrm>
              <a:off x="2461000" y="2846250"/>
              <a:ext cx="22500" cy="164675"/>
            </a:xfrm>
            <a:custGeom>
              <a:avLst/>
              <a:gdLst/>
              <a:ahLst/>
              <a:cxnLst/>
              <a:rect l="l" t="t" r="r" b="b"/>
              <a:pathLst>
                <a:path w="900" h="6587" extrusionOk="0">
                  <a:moveTo>
                    <a:pt x="450" y="1"/>
                  </a:moveTo>
                  <a:lnTo>
                    <a:pt x="300" y="151"/>
                  </a:lnTo>
                  <a:lnTo>
                    <a:pt x="151" y="300"/>
                  </a:lnTo>
                  <a:lnTo>
                    <a:pt x="151" y="899"/>
                  </a:lnTo>
                  <a:lnTo>
                    <a:pt x="1" y="2246"/>
                  </a:lnTo>
                  <a:lnTo>
                    <a:pt x="1" y="3743"/>
                  </a:lnTo>
                  <a:lnTo>
                    <a:pt x="151" y="5090"/>
                  </a:lnTo>
                  <a:lnTo>
                    <a:pt x="300" y="6587"/>
                  </a:lnTo>
                  <a:lnTo>
                    <a:pt x="600" y="6587"/>
                  </a:lnTo>
                  <a:lnTo>
                    <a:pt x="899" y="4940"/>
                  </a:lnTo>
                  <a:lnTo>
                    <a:pt x="899" y="3444"/>
                  </a:lnTo>
                  <a:lnTo>
                    <a:pt x="899" y="1797"/>
                  </a:lnTo>
                  <a:lnTo>
                    <a:pt x="600" y="300"/>
                  </a:lnTo>
                  <a:lnTo>
                    <a:pt x="600"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9"/>
            <p:cNvSpPr/>
            <p:nvPr/>
          </p:nvSpPr>
          <p:spPr>
            <a:xfrm>
              <a:off x="2539600" y="2850000"/>
              <a:ext cx="22475" cy="172150"/>
            </a:xfrm>
            <a:custGeom>
              <a:avLst/>
              <a:gdLst/>
              <a:ahLst/>
              <a:cxnLst/>
              <a:rect l="l" t="t" r="r" b="b"/>
              <a:pathLst>
                <a:path w="899" h="6886" extrusionOk="0">
                  <a:moveTo>
                    <a:pt x="300" y="1"/>
                  </a:moveTo>
                  <a:lnTo>
                    <a:pt x="300" y="150"/>
                  </a:lnTo>
                  <a:lnTo>
                    <a:pt x="0" y="1797"/>
                  </a:lnTo>
                  <a:lnTo>
                    <a:pt x="0" y="3443"/>
                  </a:lnTo>
                  <a:lnTo>
                    <a:pt x="150" y="5090"/>
                  </a:lnTo>
                  <a:lnTo>
                    <a:pt x="300" y="6736"/>
                  </a:lnTo>
                  <a:lnTo>
                    <a:pt x="449" y="6886"/>
                  </a:lnTo>
                  <a:lnTo>
                    <a:pt x="599" y="6886"/>
                  </a:lnTo>
                  <a:lnTo>
                    <a:pt x="599" y="6736"/>
                  </a:lnTo>
                  <a:lnTo>
                    <a:pt x="898" y="5090"/>
                  </a:lnTo>
                  <a:lnTo>
                    <a:pt x="898" y="3443"/>
                  </a:lnTo>
                  <a:lnTo>
                    <a:pt x="898" y="1797"/>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9"/>
            <p:cNvSpPr/>
            <p:nvPr/>
          </p:nvSpPr>
          <p:spPr>
            <a:xfrm>
              <a:off x="2378700" y="2853750"/>
              <a:ext cx="22475" cy="149700"/>
            </a:xfrm>
            <a:custGeom>
              <a:avLst/>
              <a:gdLst/>
              <a:ahLst/>
              <a:cxnLst/>
              <a:rect l="l" t="t" r="r" b="b"/>
              <a:pathLst>
                <a:path w="899" h="5988" extrusionOk="0">
                  <a:moveTo>
                    <a:pt x="299" y="0"/>
                  </a:moveTo>
                  <a:lnTo>
                    <a:pt x="299" y="150"/>
                  </a:lnTo>
                  <a:lnTo>
                    <a:pt x="0" y="1497"/>
                  </a:lnTo>
                  <a:lnTo>
                    <a:pt x="0" y="2994"/>
                  </a:lnTo>
                  <a:lnTo>
                    <a:pt x="150" y="4491"/>
                  </a:lnTo>
                  <a:lnTo>
                    <a:pt x="299" y="5838"/>
                  </a:lnTo>
                  <a:lnTo>
                    <a:pt x="449" y="5987"/>
                  </a:lnTo>
                  <a:lnTo>
                    <a:pt x="599" y="5838"/>
                  </a:lnTo>
                  <a:lnTo>
                    <a:pt x="898" y="4491"/>
                  </a:lnTo>
                  <a:lnTo>
                    <a:pt x="898" y="2994"/>
                  </a:lnTo>
                  <a:lnTo>
                    <a:pt x="898" y="1497"/>
                  </a:lnTo>
                  <a:lnTo>
                    <a:pt x="748"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9"/>
            <p:cNvSpPr/>
            <p:nvPr/>
          </p:nvSpPr>
          <p:spPr>
            <a:xfrm>
              <a:off x="2296375" y="2853750"/>
              <a:ext cx="26200" cy="134725"/>
            </a:xfrm>
            <a:custGeom>
              <a:avLst/>
              <a:gdLst/>
              <a:ahLst/>
              <a:cxnLst/>
              <a:rect l="l" t="t" r="r" b="b"/>
              <a:pathLst>
                <a:path w="1048" h="5389" extrusionOk="0">
                  <a:moveTo>
                    <a:pt x="449" y="0"/>
                  </a:moveTo>
                  <a:lnTo>
                    <a:pt x="299" y="150"/>
                  </a:lnTo>
                  <a:lnTo>
                    <a:pt x="150" y="1497"/>
                  </a:lnTo>
                  <a:lnTo>
                    <a:pt x="0" y="2695"/>
                  </a:lnTo>
                  <a:lnTo>
                    <a:pt x="150" y="4042"/>
                  </a:lnTo>
                  <a:lnTo>
                    <a:pt x="449" y="5239"/>
                  </a:lnTo>
                  <a:lnTo>
                    <a:pt x="449" y="5389"/>
                  </a:lnTo>
                  <a:lnTo>
                    <a:pt x="749" y="5389"/>
                  </a:lnTo>
                  <a:lnTo>
                    <a:pt x="749" y="5239"/>
                  </a:lnTo>
                  <a:lnTo>
                    <a:pt x="1048" y="4042"/>
                  </a:lnTo>
                  <a:lnTo>
                    <a:pt x="1048" y="2695"/>
                  </a:lnTo>
                  <a:lnTo>
                    <a:pt x="1048" y="149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9"/>
            <p:cNvSpPr/>
            <p:nvPr/>
          </p:nvSpPr>
          <p:spPr>
            <a:xfrm>
              <a:off x="2217775" y="2838775"/>
              <a:ext cx="22475" cy="142225"/>
            </a:xfrm>
            <a:custGeom>
              <a:avLst/>
              <a:gdLst/>
              <a:ahLst/>
              <a:cxnLst/>
              <a:rect l="l" t="t" r="r" b="b"/>
              <a:pathLst>
                <a:path w="899" h="5689" extrusionOk="0">
                  <a:moveTo>
                    <a:pt x="300" y="1"/>
                  </a:moveTo>
                  <a:lnTo>
                    <a:pt x="151" y="599"/>
                  </a:lnTo>
                  <a:lnTo>
                    <a:pt x="1" y="1348"/>
                  </a:lnTo>
                  <a:lnTo>
                    <a:pt x="1" y="2695"/>
                  </a:lnTo>
                  <a:lnTo>
                    <a:pt x="151" y="4042"/>
                  </a:lnTo>
                  <a:lnTo>
                    <a:pt x="300" y="5539"/>
                  </a:lnTo>
                  <a:lnTo>
                    <a:pt x="450" y="5688"/>
                  </a:lnTo>
                  <a:lnTo>
                    <a:pt x="749" y="5539"/>
                  </a:lnTo>
                  <a:lnTo>
                    <a:pt x="899" y="4042"/>
                  </a:lnTo>
                  <a:lnTo>
                    <a:pt x="899" y="2695"/>
                  </a:lnTo>
                  <a:lnTo>
                    <a:pt x="899" y="1348"/>
                  </a:lnTo>
                  <a:lnTo>
                    <a:pt x="749" y="599"/>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9"/>
            <p:cNvSpPr/>
            <p:nvPr/>
          </p:nvSpPr>
          <p:spPr>
            <a:xfrm>
              <a:off x="2139200" y="2831300"/>
              <a:ext cx="22475" cy="134725"/>
            </a:xfrm>
            <a:custGeom>
              <a:avLst/>
              <a:gdLst/>
              <a:ahLst/>
              <a:cxnLst/>
              <a:rect l="l" t="t" r="r" b="b"/>
              <a:pathLst>
                <a:path w="899" h="5389" extrusionOk="0">
                  <a:moveTo>
                    <a:pt x="300" y="0"/>
                  </a:moveTo>
                  <a:lnTo>
                    <a:pt x="150" y="150"/>
                  </a:lnTo>
                  <a:lnTo>
                    <a:pt x="1" y="749"/>
                  </a:lnTo>
                  <a:lnTo>
                    <a:pt x="1" y="1347"/>
                  </a:lnTo>
                  <a:lnTo>
                    <a:pt x="1" y="2545"/>
                  </a:lnTo>
                  <a:lnTo>
                    <a:pt x="1" y="3892"/>
                  </a:lnTo>
                  <a:lnTo>
                    <a:pt x="150" y="5239"/>
                  </a:lnTo>
                  <a:lnTo>
                    <a:pt x="300" y="5389"/>
                  </a:lnTo>
                  <a:lnTo>
                    <a:pt x="599" y="5389"/>
                  </a:lnTo>
                  <a:lnTo>
                    <a:pt x="599" y="5239"/>
                  </a:lnTo>
                  <a:lnTo>
                    <a:pt x="749" y="3892"/>
                  </a:lnTo>
                  <a:lnTo>
                    <a:pt x="899" y="2545"/>
                  </a:lnTo>
                  <a:lnTo>
                    <a:pt x="749" y="1347"/>
                  </a:lnTo>
                  <a:lnTo>
                    <a:pt x="749" y="749"/>
                  </a:lnTo>
                  <a:lnTo>
                    <a:pt x="450" y="150"/>
                  </a:lnTo>
                  <a:lnTo>
                    <a:pt x="3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9"/>
            <p:cNvSpPr/>
            <p:nvPr/>
          </p:nvSpPr>
          <p:spPr>
            <a:xfrm>
              <a:off x="2053150" y="2827550"/>
              <a:ext cx="29950" cy="138475"/>
            </a:xfrm>
            <a:custGeom>
              <a:avLst/>
              <a:gdLst/>
              <a:ahLst/>
              <a:cxnLst/>
              <a:rect l="l" t="t" r="r" b="b"/>
              <a:pathLst>
                <a:path w="1198" h="5539" extrusionOk="0">
                  <a:moveTo>
                    <a:pt x="599" y="1"/>
                  </a:moveTo>
                  <a:lnTo>
                    <a:pt x="449" y="150"/>
                  </a:lnTo>
                  <a:lnTo>
                    <a:pt x="150" y="749"/>
                  </a:lnTo>
                  <a:lnTo>
                    <a:pt x="0" y="1348"/>
                  </a:lnTo>
                  <a:lnTo>
                    <a:pt x="0" y="2695"/>
                  </a:lnTo>
                  <a:lnTo>
                    <a:pt x="150" y="4042"/>
                  </a:lnTo>
                  <a:lnTo>
                    <a:pt x="449" y="5389"/>
                  </a:lnTo>
                  <a:lnTo>
                    <a:pt x="599" y="5539"/>
                  </a:lnTo>
                  <a:lnTo>
                    <a:pt x="748" y="5389"/>
                  </a:lnTo>
                  <a:lnTo>
                    <a:pt x="1048" y="4042"/>
                  </a:lnTo>
                  <a:lnTo>
                    <a:pt x="1197" y="2695"/>
                  </a:lnTo>
                  <a:lnTo>
                    <a:pt x="1048" y="1348"/>
                  </a:lnTo>
                  <a:lnTo>
                    <a:pt x="1048" y="749"/>
                  </a:lnTo>
                  <a:lnTo>
                    <a:pt x="748"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9"/>
            <p:cNvSpPr/>
            <p:nvPr/>
          </p:nvSpPr>
          <p:spPr>
            <a:xfrm>
              <a:off x="1974550" y="2812575"/>
              <a:ext cx="26225" cy="134750"/>
            </a:xfrm>
            <a:custGeom>
              <a:avLst/>
              <a:gdLst/>
              <a:ahLst/>
              <a:cxnLst/>
              <a:rect l="l" t="t" r="r" b="b"/>
              <a:pathLst>
                <a:path w="1049" h="5390" extrusionOk="0">
                  <a:moveTo>
                    <a:pt x="450" y="1"/>
                  </a:moveTo>
                  <a:lnTo>
                    <a:pt x="300" y="151"/>
                  </a:lnTo>
                  <a:lnTo>
                    <a:pt x="1" y="1348"/>
                  </a:lnTo>
                  <a:lnTo>
                    <a:pt x="1" y="2695"/>
                  </a:lnTo>
                  <a:lnTo>
                    <a:pt x="150" y="4042"/>
                  </a:lnTo>
                  <a:lnTo>
                    <a:pt x="300" y="5240"/>
                  </a:lnTo>
                  <a:lnTo>
                    <a:pt x="450" y="5389"/>
                  </a:lnTo>
                  <a:lnTo>
                    <a:pt x="599" y="5240"/>
                  </a:lnTo>
                  <a:lnTo>
                    <a:pt x="899" y="4042"/>
                  </a:lnTo>
                  <a:lnTo>
                    <a:pt x="1049" y="2695"/>
                  </a:lnTo>
                  <a:lnTo>
                    <a:pt x="899" y="1348"/>
                  </a:lnTo>
                  <a:lnTo>
                    <a:pt x="749"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9"/>
            <p:cNvSpPr/>
            <p:nvPr/>
          </p:nvSpPr>
          <p:spPr>
            <a:xfrm>
              <a:off x="1895975" y="2827550"/>
              <a:ext cx="22475" cy="108550"/>
            </a:xfrm>
            <a:custGeom>
              <a:avLst/>
              <a:gdLst/>
              <a:ahLst/>
              <a:cxnLst/>
              <a:rect l="l" t="t" r="r" b="b"/>
              <a:pathLst>
                <a:path w="899" h="4342" extrusionOk="0">
                  <a:moveTo>
                    <a:pt x="450" y="1"/>
                  </a:moveTo>
                  <a:lnTo>
                    <a:pt x="150" y="150"/>
                  </a:lnTo>
                  <a:lnTo>
                    <a:pt x="1" y="599"/>
                  </a:lnTo>
                  <a:lnTo>
                    <a:pt x="1" y="1048"/>
                  </a:lnTo>
                  <a:lnTo>
                    <a:pt x="1" y="2096"/>
                  </a:lnTo>
                  <a:lnTo>
                    <a:pt x="1" y="3144"/>
                  </a:lnTo>
                  <a:lnTo>
                    <a:pt x="300" y="4192"/>
                  </a:lnTo>
                  <a:lnTo>
                    <a:pt x="450" y="4341"/>
                  </a:lnTo>
                  <a:lnTo>
                    <a:pt x="599" y="4192"/>
                  </a:lnTo>
                  <a:lnTo>
                    <a:pt x="899" y="3144"/>
                  </a:lnTo>
                  <a:lnTo>
                    <a:pt x="899" y="2096"/>
                  </a:lnTo>
                  <a:lnTo>
                    <a:pt x="899" y="1048"/>
                  </a:lnTo>
                  <a:lnTo>
                    <a:pt x="749" y="599"/>
                  </a:lnTo>
                  <a:lnTo>
                    <a:pt x="599"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9"/>
            <p:cNvSpPr/>
            <p:nvPr/>
          </p:nvSpPr>
          <p:spPr>
            <a:xfrm>
              <a:off x="1813650" y="2846250"/>
              <a:ext cx="22475" cy="78625"/>
            </a:xfrm>
            <a:custGeom>
              <a:avLst/>
              <a:gdLst/>
              <a:ahLst/>
              <a:cxnLst/>
              <a:rect l="l" t="t" r="r" b="b"/>
              <a:pathLst>
                <a:path w="899" h="3145" extrusionOk="0">
                  <a:moveTo>
                    <a:pt x="300" y="1"/>
                  </a:moveTo>
                  <a:lnTo>
                    <a:pt x="150" y="151"/>
                  </a:lnTo>
                  <a:lnTo>
                    <a:pt x="1" y="899"/>
                  </a:lnTo>
                  <a:lnTo>
                    <a:pt x="150" y="1647"/>
                  </a:lnTo>
                  <a:lnTo>
                    <a:pt x="300" y="3144"/>
                  </a:lnTo>
                  <a:lnTo>
                    <a:pt x="599" y="3144"/>
                  </a:lnTo>
                  <a:lnTo>
                    <a:pt x="899" y="1647"/>
                  </a:lnTo>
                  <a:lnTo>
                    <a:pt x="899" y="899"/>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9"/>
            <p:cNvSpPr/>
            <p:nvPr/>
          </p:nvSpPr>
          <p:spPr>
            <a:xfrm>
              <a:off x="1735075" y="2853750"/>
              <a:ext cx="22475" cy="67375"/>
            </a:xfrm>
            <a:custGeom>
              <a:avLst/>
              <a:gdLst/>
              <a:ahLst/>
              <a:cxnLst/>
              <a:rect l="l" t="t" r="r" b="b"/>
              <a:pathLst>
                <a:path w="899" h="2695" extrusionOk="0">
                  <a:moveTo>
                    <a:pt x="300" y="0"/>
                  </a:moveTo>
                  <a:lnTo>
                    <a:pt x="150" y="150"/>
                  </a:lnTo>
                  <a:lnTo>
                    <a:pt x="0" y="749"/>
                  </a:lnTo>
                  <a:lnTo>
                    <a:pt x="0" y="1347"/>
                  </a:lnTo>
                  <a:lnTo>
                    <a:pt x="0" y="1946"/>
                  </a:lnTo>
                  <a:lnTo>
                    <a:pt x="300" y="2545"/>
                  </a:lnTo>
                  <a:lnTo>
                    <a:pt x="449" y="2695"/>
                  </a:lnTo>
                  <a:lnTo>
                    <a:pt x="599" y="2545"/>
                  </a:lnTo>
                  <a:lnTo>
                    <a:pt x="749" y="1946"/>
                  </a:lnTo>
                  <a:lnTo>
                    <a:pt x="898" y="1347"/>
                  </a:lnTo>
                  <a:lnTo>
                    <a:pt x="749" y="749"/>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9"/>
            <p:cNvSpPr/>
            <p:nvPr/>
          </p:nvSpPr>
          <p:spPr>
            <a:xfrm>
              <a:off x="1652750" y="2838775"/>
              <a:ext cx="22475" cy="67375"/>
            </a:xfrm>
            <a:custGeom>
              <a:avLst/>
              <a:gdLst/>
              <a:ahLst/>
              <a:cxnLst/>
              <a:rect l="l" t="t" r="r" b="b"/>
              <a:pathLst>
                <a:path w="899" h="2695" extrusionOk="0">
                  <a:moveTo>
                    <a:pt x="300" y="1"/>
                  </a:moveTo>
                  <a:lnTo>
                    <a:pt x="150" y="300"/>
                  </a:lnTo>
                  <a:lnTo>
                    <a:pt x="0" y="599"/>
                  </a:lnTo>
                  <a:lnTo>
                    <a:pt x="0" y="1348"/>
                  </a:lnTo>
                  <a:lnTo>
                    <a:pt x="300" y="2545"/>
                  </a:lnTo>
                  <a:lnTo>
                    <a:pt x="449" y="2695"/>
                  </a:lnTo>
                  <a:lnTo>
                    <a:pt x="599" y="2545"/>
                  </a:lnTo>
                  <a:lnTo>
                    <a:pt x="749" y="1946"/>
                  </a:lnTo>
                  <a:lnTo>
                    <a:pt x="899" y="1348"/>
                  </a:lnTo>
                  <a:lnTo>
                    <a:pt x="899" y="599"/>
                  </a:lnTo>
                  <a:lnTo>
                    <a:pt x="749" y="30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9"/>
            <p:cNvSpPr/>
            <p:nvPr/>
          </p:nvSpPr>
          <p:spPr>
            <a:xfrm>
              <a:off x="1574175" y="2842525"/>
              <a:ext cx="18725" cy="59900"/>
            </a:xfrm>
            <a:custGeom>
              <a:avLst/>
              <a:gdLst/>
              <a:ahLst/>
              <a:cxnLst/>
              <a:rect l="l" t="t" r="r" b="b"/>
              <a:pathLst>
                <a:path w="749" h="2396" extrusionOk="0">
                  <a:moveTo>
                    <a:pt x="300" y="0"/>
                  </a:moveTo>
                  <a:lnTo>
                    <a:pt x="150" y="150"/>
                  </a:lnTo>
                  <a:lnTo>
                    <a:pt x="0" y="1198"/>
                  </a:lnTo>
                  <a:lnTo>
                    <a:pt x="150" y="2245"/>
                  </a:lnTo>
                  <a:lnTo>
                    <a:pt x="300" y="2395"/>
                  </a:lnTo>
                  <a:lnTo>
                    <a:pt x="449" y="2395"/>
                  </a:lnTo>
                  <a:lnTo>
                    <a:pt x="599" y="2245"/>
                  </a:lnTo>
                  <a:lnTo>
                    <a:pt x="749" y="1198"/>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9"/>
            <p:cNvSpPr/>
            <p:nvPr/>
          </p:nvSpPr>
          <p:spPr>
            <a:xfrm>
              <a:off x="3781925" y="3138125"/>
              <a:ext cx="291900" cy="18750"/>
            </a:xfrm>
            <a:custGeom>
              <a:avLst/>
              <a:gdLst/>
              <a:ahLst/>
              <a:cxnLst/>
              <a:rect l="l" t="t" r="r" b="b"/>
              <a:pathLst>
                <a:path w="11676" h="750" extrusionOk="0">
                  <a:moveTo>
                    <a:pt x="2096" y="1"/>
                  </a:moveTo>
                  <a:lnTo>
                    <a:pt x="898" y="151"/>
                  </a:lnTo>
                  <a:lnTo>
                    <a:pt x="0" y="151"/>
                  </a:lnTo>
                  <a:lnTo>
                    <a:pt x="0" y="300"/>
                  </a:lnTo>
                  <a:lnTo>
                    <a:pt x="0" y="450"/>
                  </a:lnTo>
                  <a:lnTo>
                    <a:pt x="150" y="450"/>
                  </a:lnTo>
                  <a:lnTo>
                    <a:pt x="898" y="600"/>
                  </a:lnTo>
                  <a:lnTo>
                    <a:pt x="2246" y="600"/>
                  </a:lnTo>
                  <a:lnTo>
                    <a:pt x="6886" y="749"/>
                  </a:lnTo>
                  <a:lnTo>
                    <a:pt x="9280" y="600"/>
                  </a:lnTo>
                  <a:lnTo>
                    <a:pt x="11526" y="450"/>
                  </a:lnTo>
                  <a:lnTo>
                    <a:pt x="11675" y="450"/>
                  </a:lnTo>
                  <a:lnTo>
                    <a:pt x="11675" y="300"/>
                  </a:lnTo>
                  <a:lnTo>
                    <a:pt x="11526" y="151"/>
                  </a:lnTo>
                  <a:lnTo>
                    <a:pt x="9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9"/>
            <p:cNvSpPr/>
            <p:nvPr/>
          </p:nvSpPr>
          <p:spPr>
            <a:xfrm>
              <a:off x="3804375" y="3299050"/>
              <a:ext cx="280675" cy="18725"/>
            </a:xfrm>
            <a:custGeom>
              <a:avLst/>
              <a:gdLst/>
              <a:ahLst/>
              <a:cxnLst/>
              <a:rect l="l" t="t" r="r" b="b"/>
              <a:pathLst>
                <a:path w="11227" h="749" extrusionOk="0">
                  <a:moveTo>
                    <a:pt x="3742" y="0"/>
                  </a:moveTo>
                  <a:lnTo>
                    <a:pt x="150" y="150"/>
                  </a:lnTo>
                  <a:lnTo>
                    <a:pt x="0" y="299"/>
                  </a:lnTo>
                  <a:lnTo>
                    <a:pt x="0" y="449"/>
                  </a:lnTo>
                  <a:lnTo>
                    <a:pt x="150" y="599"/>
                  </a:lnTo>
                  <a:lnTo>
                    <a:pt x="4491" y="748"/>
                  </a:lnTo>
                  <a:lnTo>
                    <a:pt x="8682" y="748"/>
                  </a:lnTo>
                  <a:lnTo>
                    <a:pt x="10478" y="599"/>
                  </a:lnTo>
                  <a:lnTo>
                    <a:pt x="11077" y="449"/>
                  </a:lnTo>
                  <a:lnTo>
                    <a:pt x="11226" y="299"/>
                  </a:lnTo>
                  <a:lnTo>
                    <a:pt x="11077" y="299"/>
                  </a:lnTo>
                  <a:lnTo>
                    <a:pt x="10628"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9"/>
            <p:cNvSpPr/>
            <p:nvPr/>
          </p:nvSpPr>
          <p:spPr>
            <a:xfrm>
              <a:off x="3800625" y="3377625"/>
              <a:ext cx="273200" cy="26225"/>
            </a:xfrm>
            <a:custGeom>
              <a:avLst/>
              <a:gdLst/>
              <a:ahLst/>
              <a:cxnLst/>
              <a:rect l="l" t="t" r="r" b="b"/>
              <a:pathLst>
                <a:path w="10928" h="1049" extrusionOk="0">
                  <a:moveTo>
                    <a:pt x="1947" y="0"/>
                  </a:moveTo>
                  <a:lnTo>
                    <a:pt x="1" y="300"/>
                  </a:lnTo>
                  <a:lnTo>
                    <a:pt x="1" y="449"/>
                  </a:lnTo>
                  <a:lnTo>
                    <a:pt x="2246" y="898"/>
                  </a:lnTo>
                  <a:lnTo>
                    <a:pt x="4491" y="1048"/>
                  </a:lnTo>
                  <a:lnTo>
                    <a:pt x="6886" y="898"/>
                  </a:lnTo>
                  <a:lnTo>
                    <a:pt x="9131" y="749"/>
                  </a:lnTo>
                  <a:lnTo>
                    <a:pt x="10029" y="749"/>
                  </a:lnTo>
                  <a:lnTo>
                    <a:pt x="10179" y="599"/>
                  </a:lnTo>
                  <a:lnTo>
                    <a:pt x="10927" y="599"/>
                  </a:lnTo>
                  <a:lnTo>
                    <a:pt x="10927" y="449"/>
                  </a:lnTo>
                  <a:lnTo>
                    <a:pt x="10778" y="300"/>
                  </a:lnTo>
                  <a:lnTo>
                    <a:pt x="10329" y="300"/>
                  </a:lnTo>
                  <a:lnTo>
                    <a:pt x="9281"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9"/>
            <p:cNvSpPr/>
            <p:nvPr/>
          </p:nvSpPr>
          <p:spPr>
            <a:xfrm>
              <a:off x="3808125" y="3459950"/>
              <a:ext cx="261950" cy="18725"/>
            </a:xfrm>
            <a:custGeom>
              <a:avLst/>
              <a:gdLst/>
              <a:ahLst/>
              <a:cxnLst/>
              <a:rect l="l" t="t" r="r" b="b"/>
              <a:pathLst>
                <a:path w="10478" h="749" extrusionOk="0">
                  <a:moveTo>
                    <a:pt x="1198" y="0"/>
                  </a:moveTo>
                  <a:lnTo>
                    <a:pt x="0" y="300"/>
                  </a:lnTo>
                  <a:lnTo>
                    <a:pt x="0" y="449"/>
                  </a:lnTo>
                  <a:lnTo>
                    <a:pt x="1198" y="749"/>
                  </a:lnTo>
                  <a:lnTo>
                    <a:pt x="7185" y="749"/>
                  </a:lnTo>
                  <a:lnTo>
                    <a:pt x="9430" y="599"/>
                  </a:lnTo>
                  <a:lnTo>
                    <a:pt x="10178" y="599"/>
                  </a:lnTo>
                  <a:lnTo>
                    <a:pt x="10328" y="449"/>
                  </a:lnTo>
                  <a:lnTo>
                    <a:pt x="10478" y="449"/>
                  </a:lnTo>
                  <a:lnTo>
                    <a:pt x="10328" y="150"/>
                  </a:lnTo>
                  <a:lnTo>
                    <a:pt x="9580" y="15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09"/>
            <p:cNvSpPr/>
            <p:nvPr/>
          </p:nvSpPr>
          <p:spPr>
            <a:xfrm>
              <a:off x="3808125" y="3534775"/>
              <a:ext cx="246975" cy="29975"/>
            </a:xfrm>
            <a:custGeom>
              <a:avLst/>
              <a:gdLst/>
              <a:ahLst/>
              <a:cxnLst/>
              <a:rect l="l" t="t" r="r" b="b"/>
              <a:pathLst>
                <a:path w="9879" h="1199" extrusionOk="0">
                  <a:moveTo>
                    <a:pt x="4640" y="1"/>
                  </a:moveTo>
                  <a:lnTo>
                    <a:pt x="2245" y="151"/>
                  </a:lnTo>
                  <a:lnTo>
                    <a:pt x="1198" y="300"/>
                  </a:lnTo>
                  <a:lnTo>
                    <a:pt x="150" y="450"/>
                  </a:lnTo>
                  <a:lnTo>
                    <a:pt x="0" y="600"/>
                  </a:lnTo>
                  <a:lnTo>
                    <a:pt x="150" y="749"/>
                  </a:lnTo>
                  <a:lnTo>
                    <a:pt x="898" y="899"/>
                  </a:lnTo>
                  <a:lnTo>
                    <a:pt x="2395" y="1198"/>
                  </a:lnTo>
                  <a:lnTo>
                    <a:pt x="4341" y="1198"/>
                  </a:lnTo>
                  <a:lnTo>
                    <a:pt x="6287" y="1049"/>
                  </a:lnTo>
                  <a:lnTo>
                    <a:pt x="7933" y="899"/>
                  </a:lnTo>
                  <a:lnTo>
                    <a:pt x="8981" y="899"/>
                  </a:lnTo>
                  <a:lnTo>
                    <a:pt x="9729" y="749"/>
                  </a:lnTo>
                  <a:lnTo>
                    <a:pt x="9879" y="600"/>
                  </a:lnTo>
                  <a:lnTo>
                    <a:pt x="9729" y="600"/>
                  </a:lnTo>
                  <a:lnTo>
                    <a:pt x="9131" y="450"/>
                  </a:lnTo>
                  <a:lnTo>
                    <a:pt x="6885" y="300"/>
                  </a:lnTo>
                  <a:lnTo>
                    <a:pt x="4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09"/>
            <p:cNvSpPr/>
            <p:nvPr/>
          </p:nvSpPr>
          <p:spPr>
            <a:xfrm>
              <a:off x="3800625" y="3620850"/>
              <a:ext cx="243250" cy="18725"/>
            </a:xfrm>
            <a:custGeom>
              <a:avLst/>
              <a:gdLst/>
              <a:ahLst/>
              <a:cxnLst/>
              <a:rect l="l" t="t" r="r" b="b"/>
              <a:pathLst>
                <a:path w="9730" h="749" extrusionOk="0">
                  <a:moveTo>
                    <a:pt x="1198" y="0"/>
                  </a:moveTo>
                  <a:lnTo>
                    <a:pt x="150" y="300"/>
                  </a:lnTo>
                  <a:lnTo>
                    <a:pt x="1" y="449"/>
                  </a:lnTo>
                  <a:lnTo>
                    <a:pt x="150" y="599"/>
                  </a:lnTo>
                  <a:lnTo>
                    <a:pt x="1198" y="749"/>
                  </a:lnTo>
                  <a:lnTo>
                    <a:pt x="4491" y="749"/>
                  </a:lnTo>
                  <a:lnTo>
                    <a:pt x="8832" y="599"/>
                  </a:lnTo>
                  <a:lnTo>
                    <a:pt x="9580" y="599"/>
                  </a:lnTo>
                  <a:lnTo>
                    <a:pt x="9730" y="449"/>
                  </a:lnTo>
                  <a:lnTo>
                    <a:pt x="9730" y="300"/>
                  </a:lnTo>
                  <a:lnTo>
                    <a:pt x="9580" y="150"/>
                  </a:lnTo>
                  <a:lnTo>
                    <a:pt x="8982" y="150"/>
                  </a:lnTo>
                  <a:lnTo>
                    <a:pt x="6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9"/>
            <p:cNvSpPr/>
            <p:nvPr/>
          </p:nvSpPr>
          <p:spPr>
            <a:xfrm>
              <a:off x="3796900" y="3699425"/>
              <a:ext cx="235750" cy="22475"/>
            </a:xfrm>
            <a:custGeom>
              <a:avLst/>
              <a:gdLst/>
              <a:ahLst/>
              <a:cxnLst/>
              <a:rect l="l" t="t" r="r" b="b"/>
              <a:pathLst>
                <a:path w="9430" h="899" extrusionOk="0">
                  <a:moveTo>
                    <a:pt x="4490" y="1"/>
                  </a:moveTo>
                  <a:lnTo>
                    <a:pt x="299" y="300"/>
                  </a:lnTo>
                  <a:lnTo>
                    <a:pt x="0" y="300"/>
                  </a:lnTo>
                  <a:lnTo>
                    <a:pt x="0" y="599"/>
                  </a:lnTo>
                  <a:lnTo>
                    <a:pt x="299" y="749"/>
                  </a:lnTo>
                  <a:lnTo>
                    <a:pt x="4490" y="899"/>
                  </a:lnTo>
                  <a:lnTo>
                    <a:pt x="6586" y="899"/>
                  </a:lnTo>
                  <a:lnTo>
                    <a:pt x="8681" y="599"/>
                  </a:lnTo>
                  <a:lnTo>
                    <a:pt x="9280" y="599"/>
                  </a:lnTo>
                  <a:lnTo>
                    <a:pt x="9430" y="450"/>
                  </a:lnTo>
                  <a:lnTo>
                    <a:pt x="9280" y="300"/>
                  </a:lnTo>
                  <a:lnTo>
                    <a:pt x="8681" y="150"/>
                  </a:lnTo>
                  <a:lnTo>
                    <a:pt x="6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9"/>
            <p:cNvSpPr/>
            <p:nvPr/>
          </p:nvSpPr>
          <p:spPr>
            <a:xfrm>
              <a:off x="3789400" y="3781750"/>
              <a:ext cx="235775" cy="26225"/>
            </a:xfrm>
            <a:custGeom>
              <a:avLst/>
              <a:gdLst/>
              <a:ahLst/>
              <a:cxnLst/>
              <a:rect l="l" t="t" r="r" b="b"/>
              <a:pathLst>
                <a:path w="9431" h="1049" extrusionOk="0">
                  <a:moveTo>
                    <a:pt x="3593" y="1"/>
                  </a:moveTo>
                  <a:lnTo>
                    <a:pt x="1947" y="150"/>
                  </a:lnTo>
                  <a:lnTo>
                    <a:pt x="150" y="150"/>
                  </a:lnTo>
                  <a:lnTo>
                    <a:pt x="1" y="300"/>
                  </a:lnTo>
                  <a:lnTo>
                    <a:pt x="1" y="450"/>
                  </a:lnTo>
                  <a:lnTo>
                    <a:pt x="1" y="599"/>
                  </a:lnTo>
                  <a:lnTo>
                    <a:pt x="150" y="599"/>
                  </a:lnTo>
                  <a:lnTo>
                    <a:pt x="2695" y="749"/>
                  </a:lnTo>
                  <a:lnTo>
                    <a:pt x="5090" y="899"/>
                  </a:lnTo>
                  <a:lnTo>
                    <a:pt x="6736" y="1048"/>
                  </a:lnTo>
                  <a:lnTo>
                    <a:pt x="8383" y="899"/>
                  </a:lnTo>
                  <a:lnTo>
                    <a:pt x="9131" y="749"/>
                  </a:lnTo>
                  <a:lnTo>
                    <a:pt x="9431" y="749"/>
                  </a:lnTo>
                  <a:lnTo>
                    <a:pt x="9431" y="599"/>
                  </a:lnTo>
                  <a:lnTo>
                    <a:pt x="9431" y="450"/>
                  </a:lnTo>
                  <a:lnTo>
                    <a:pt x="9281" y="300"/>
                  </a:lnTo>
                  <a:lnTo>
                    <a:pt x="8532" y="150"/>
                  </a:lnTo>
                  <a:lnTo>
                    <a:pt x="7185" y="150"/>
                  </a:lnTo>
                  <a:lnTo>
                    <a:pt x="5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9"/>
            <p:cNvSpPr/>
            <p:nvPr/>
          </p:nvSpPr>
          <p:spPr>
            <a:xfrm>
              <a:off x="3804375" y="3864075"/>
              <a:ext cx="205825" cy="22475"/>
            </a:xfrm>
            <a:custGeom>
              <a:avLst/>
              <a:gdLst/>
              <a:ahLst/>
              <a:cxnLst/>
              <a:rect l="l" t="t" r="r" b="b"/>
              <a:pathLst>
                <a:path w="8233" h="899" extrusionOk="0">
                  <a:moveTo>
                    <a:pt x="2096" y="1"/>
                  </a:moveTo>
                  <a:lnTo>
                    <a:pt x="150" y="150"/>
                  </a:lnTo>
                  <a:lnTo>
                    <a:pt x="0" y="150"/>
                  </a:lnTo>
                  <a:lnTo>
                    <a:pt x="0" y="300"/>
                  </a:lnTo>
                  <a:lnTo>
                    <a:pt x="0" y="599"/>
                  </a:lnTo>
                  <a:lnTo>
                    <a:pt x="150" y="599"/>
                  </a:lnTo>
                  <a:lnTo>
                    <a:pt x="2096" y="749"/>
                  </a:lnTo>
                  <a:lnTo>
                    <a:pt x="3892" y="899"/>
                  </a:lnTo>
                  <a:lnTo>
                    <a:pt x="7484" y="599"/>
                  </a:lnTo>
                  <a:lnTo>
                    <a:pt x="8083" y="599"/>
                  </a:lnTo>
                  <a:lnTo>
                    <a:pt x="8233" y="450"/>
                  </a:lnTo>
                  <a:lnTo>
                    <a:pt x="8083" y="300"/>
                  </a:lnTo>
                  <a:lnTo>
                    <a:pt x="7484" y="300"/>
                  </a:lnTo>
                  <a:lnTo>
                    <a:pt x="3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9"/>
            <p:cNvSpPr/>
            <p:nvPr/>
          </p:nvSpPr>
          <p:spPr>
            <a:xfrm>
              <a:off x="3751975" y="3938925"/>
              <a:ext cx="243275" cy="29950"/>
            </a:xfrm>
            <a:custGeom>
              <a:avLst/>
              <a:gdLst/>
              <a:ahLst/>
              <a:cxnLst/>
              <a:rect l="l" t="t" r="r" b="b"/>
              <a:pathLst>
                <a:path w="9731" h="1198" extrusionOk="0">
                  <a:moveTo>
                    <a:pt x="3743" y="0"/>
                  </a:moveTo>
                  <a:lnTo>
                    <a:pt x="1947" y="150"/>
                  </a:lnTo>
                  <a:lnTo>
                    <a:pt x="151" y="449"/>
                  </a:lnTo>
                  <a:lnTo>
                    <a:pt x="1" y="449"/>
                  </a:lnTo>
                  <a:lnTo>
                    <a:pt x="1" y="599"/>
                  </a:lnTo>
                  <a:lnTo>
                    <a:pt x="151" y="898"/>
                  </a:lnTo>
                  <a:lnTo>
                    <a:pt x="2246" y="1048"/>
                  </a:lnTo>
                  <a:lnTo>
                    <a:pt x="4641" y="1198"/>
                  </a:lnTo>
                  <a:lnTo>
                    <a:pt x="6886" y="1048"/>
                  </a:lnTo>
                  <a:lnTo>
                    <a:pt x="9131" y="898"/>
                  </a:lnTo>
                  <a:lnTo>
                    <a:pt x="9580" y="749"/>
                  </a:lnTo>
                  <a:lnTo>
                    <a:pt x="9730" y="599"/>
                  </a:lnTo>
                  <a:lnTo>
                    <a:pt x="9580" y="449"/>
                  </a:lnTo>
                  <a:lnTo>
                    <a:pt x="9131" y="299"/>
                  </a:lnTo>
                  <a:lnTo>
                    <a:pt x="7635" y="150"/>
                  </a:lnTo>
                  <a:lnTo>
                    <a:pt x="5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9"/>
            <p:cNvSpPr/>
            <p:nvPr/>
          </p:nvSpPr>
          <p:spPr>
            <a:xfrm>
              <a:off x="3789400" y="4021250"/>
              <a:ext cx="198350" cy="26200"/>
            </a:xfrm>
            <a:custGeom>
              <a:avLst/>
              <a:gdLst/>
              <a:ahLst/>
              <a:cxnLst/>
              <a:rect l="l" t="t" r="r" b="b"/>
              <a:pathLst>
                <a:path w="7934" h="1048" extrusionOk="0">
                  <a:moveTo>
                    <a:pt x="3743" y="0"/>
                  </a:moveTo>
                  <a:lnTo>
                    <a:pt x="1947" y="150"/>
                  </a:lnTo>
                  <a:lnTo>
                    <a:pt x="300" y="299"/>
                  </a:lnTo>
                  <a:lnTo>
                    <a:pt x="150" y="299"/>
                  </a:lnTo>
                  <a:lnTo>
                    <a:pt x="1" y="449"/>
                  </a:lnTo>
                  <a:lnTo>
                    <a:pt x="150" y="599"/>
                  </a:lnTo>
                  <a:lnTo>
                    <a:pt x="300" y="748"/>
                  </a:lnTo>
                  <a:lnTo>
                    <a:pt x="3743" y="1048"/>
                  </a:lnTo>
                  <a:lnTo>
                    <a:pt x="5389" y="1048"/>
                  </a:lnTo>
                  <a:lnTo>
                    <a:pt x="7185" y="748"/>
                  </a:lnTo>
                  <a:lnTo>
                    <a:pt x="7784" y="748"/>
                  </a:lnTo>
                  <a:lnTo>
                    <a:pt x="7934" y="599"/>
                  </a:lnTo>
                  <a:lnTo>
                    <a:pt x="7784" y="449"/>
                  </a:lnTo>
                  <a:lnTo>
                    <a:pt x="7185" y="299"/>
                  </a:lnTo>
                  <a:lnTo>
                    <a:pt x="5539" y="150"/>
                  </a:lnTo>
                  <a:lnTo>
                    <a:pt x="37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9"/>
            <p:cNvSpPr/>
            <p:nvPr/>
          </p:nvSpPr>
          <p:spPr>
            <a:xfrm>
              <a:off x="3800625" y="4182150"/>
              <a:ext cx="164675" cy="26200"/>
            </a:xfrm>
            <a:custGeom>
              <a:avLst/>
              <a:gdLst/>
              <a:ahLst/>
              <a:cxnLst/>
              <a:rect l="l" t="t" r="r" b="b"/>
              <a:pathLst>
                <a:path w="6587" h="1048" extrusionOk="0">
                  <a:moveTo>
                    <a:pt x="2994" y="0"/>
                  </a:moveTo>
                  <a:lnTo>
                    <a:pt x="1498" y="150"/>
                  </a:lnTo>
                  <a:lnTo>
                    <a:pt x="150" y="300"/>
                  </a:lnTo>
                  <a:lnTo>
                    <a:pt x="1" y="449"/>
                  </a:lnTo>
                  <a:lnTo>
                    <a:pt x="1" y="599"/>
                  </a:lnTo>
                  <a:lnTo>
                    <a:pt x="1" y="749"/>
                  </a:lnTo>
                  <a:lnTo>
                    <a:pt x="150" y="749"/>
                  </a:lnTo>
                  <a:lnTo>
                    <a:pt x="749" y="898"/>
                  </a:lnTo>
                  <a:lnTo>
                    <a:pt x="2096" y="1048"/>
                  </a:lnTo>
                  <a:lnTo>
                    <a:pt x="3294" y="1048"/>
                  </a:lnTo>
                  <a:lnTo>
                    <a:pt x="5838" y="749"/>
                  </a:lnTo>
                  <a:lnTo>
                    <a:pt x="6437" y="599"/>
                  </a:lnTo>
                  <a:lnTo>
                    <a:pt x="6587" y="599"/>
                  </a:lnTo>
                  <a:lnTo>
                    <a:pt x="6587" y="449"/>
                  </a:lnTo>
                  <a:lnTo>
                    <a:pt x="6587" y="300"/>
                  </a:lnTo>
                  <a:lnTo>
                    <a:pt x="6437" y="300"/>
                  </a:lnTo>
                  <a:lnTo>
                    <a:pt x="5838" y="150"/>
                  </a:lnTo>
                  <a:lnTo>
                    <a:pt x="4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9"/>
            <p:cNvSpPr/>
            <p:nvPr/>
          </p:nvSpPr>
          <p:spPr>
            <a:xfrm>
              <a:off x="3804375" y="4103550"/>
              <a:ext cx="172150" cy="22500"/>
            </a:xfrm>
            <a:custGeom>
              <a:avLst/>
              <a:gdLst/>
              <a:ahLst/>
              <a:cxnLst/>
              <a:rect l="l" t="t" r="r" b="b"/>
              <a:pathLst>
                <a:path w="6886" h="900" extrusionOk="0">
                  <a:moveTo>
                    <a:pt x="1647" y="1"/>
                  </a:moveTo>
                  <a:lnTo>
                    <a:pt x="150" y="151"/>
                  </a:lnTo>
                  <a:lnTo>
                    <a:pt x="0" y="300"/>
                  </a:lnTo>
                  <a:lnTo>
                    <a:pt x="0" y="450"/>
                  </a:lnTo>
                  <a:lnTo>
                    <a:pt x="0" y="600"/>
                  </a:lnTo>
                  <a:lnTo>
                    <a:pt x="150" y="749"/>
                  </a:lnTo>
                  <a:lnTo>
                    <a:pt x="1647" y="899"/>
                  </a:lnTo>
                  <a:lnTo>
                    <a:pt x="3144" y="899"/>
                  </a:lnTo>
                  <a:lnTo>
                    <a:pt x="6137" y="749"/>
                  </a:lnTo>
                  <a:lnTo>
                    <a:pt x="6736" y="600"/>
                  </a:lnTo>
                  <a:lnTo>
                    <a:pt x="6886" y="600"/>
                  </a:lnTo>
                  <a:lnTo>
                    <a:pt x="6886" y="450"/>
                  </a:lnTo>
                  <a:lnTo>
                    <a:pt x="6886" y="300"/>
                  </a:lnTo>
                  <a:lnTo>
                    <a:pt x="6736" y="300"/>
                  </a:lnTo>
                  <a:lnTo>
                    <a:pt x="6137" y="151"/>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9"/>
            <p:cNvSpPr/>
            <p:nvPr/>
          </p:nvSpPr>
          <p:spPr>
            <a:xfrm>
              <a:off x="3804375" y="4264475"/>
              <a:ext cx="149700" cy="22475"/>
            </a:xfrm>
            <a:custGeom>
              <a:avLst/>
              <a:gdLst/>
              <a:ahLst/>
              <a:cxnLst/>
              <a:rect l="l" t="t" r="r" b="b"/>
              <a:pathLst>
                <a:path w="5988" h="899" extrusionOk="0">
                  <a:moveTo>
                    <a:pt x="1497" y="0"/>
                  </a:moveTo>
                  <a:lnTo>
                    <a:pt x="150" y="300"/>
                  </a:lnTo>
                  <a:lnTo>
                    <a:pt x="0" y="449"/>
                  </a:lnTo>
                  <a:lnTo>
                    <a:pt x="150" y="599"/>
                  </a:lnTo>
                  <a:lnTo>
                    <a:pt x="150" y="749"/>
                  </a:lnTo>
                  <a:lnTo>
                    <a:pt x="1497" y="898"/>
                  </a:lnTo>
                  <a:lnTo>
                    <a:pt x="3892" y="898"/>
                  </a:lnTo>
                  <a:lnTo>
                    <a:pt x="5239" y="749"/>
                  </a:lnTo>
                  <a:lnTo>
                    <a:pt x="5988" y="599"/>
                  </a:lnTo>
                  <a:lnTo>
                    <a:pt x="5988" y="449"/>
                  </a:lnTo>
                  <a:lnTo>
                    <a:pt x="5988" y="300"/>
                  </a:lnTo>
                  <a:lnTo>
                    <a:pt x="5239" y="150"/>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9"/>
            <p:cNvSpPr/>
            <p:nvPr/>
          </p:nvSpPr>
          <p:spPr>
            <a:xfrm>
              <a:off x="3808125" y="4343050"/>
              <a:ext cx="134725" cy="26225"/>
            </a:xfrm>
            <a:custGeom>
              <a:avLst/>
              <a:gdLst/>
              <a:ahLst/>
              <a:cxnLst/>
              <a:rect l="l" t="t" r="r" b="b"/>
              <a:pathLst>
                <a:path w="5389" h="1049" extrusionOk="0">
                  <a:moveTo>
                    <a:pt x="2395" y="0"/>
                  </a:moveTo>
                  <a:lnTo>
                    <a:pt x="1198" y="150"/>
                  </a:lnTo>
                  <a:lnTo>
                    <a:pt x="150" y="300"/>
                  </a:lnTo>
                  <a:lnTo>
                    <a:pt x="0" y="449"/>
                  </a:lnTo>
                  <a:lnTo>
                    <a:pt x="0" y="599"/>
                  </a:lnTo>
                  <a:lnTo>
                    <a:pt x="0" y="749"/>
                  </a:lnTo>
                  <a:lnTo>
                    <a:pt x="150" y="749"/>
                  </a:lnTo>
                  <a:lnTo>
                    <a:pt x="300" y="898"/>
                  </a:lnTo>
                  <a:lnTo>
                    <a:pt x="1347" y="1048"/>
                  </a:lnTo>
                  <a:lnTo>
                    <a:pt x="2395" y="1048"/>
                  </a:lnTo>
                  <a:lnTo>
                    <a:pt x="3892" y="898"/>
                  </a:lnTo>
                  <a:lnTo>
                    <a:pt x="4640" y="749"/>
                  </a:lnTo>
                  <a:lnTo>
                    <a:pt x="5239" y="749"/>
                  </a:lnTo>
                  <a:lnTo>
                    <a:pt x="5239" y="599"/>
                  </a:lnTo>
                  <a:lnTo>
                    <a:pt x="5389" y="449"/>
                  </a:lnTo>
                  <a:lnTo>
                    <a:pt x="5239" y="30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9"/>
            <p:cNvSpPr/>
            <p:nvPr/>
          </p:nvSpPr>
          <p:spPr>
            <a:xfrm>
              <a:off x="3789400" y="4425375"/>
              <a:ext cx="142225" cy="22475"/>
            </a:xfrm>
            <a:custGeom>
              <a:avLst/>
              <a:gdLst/>
              <a:ahLst/>
              <a:cxnLst/>
              <a:rect l="l" t="t" r="r" b="b"/>
              <a:pathLst>
                <a:path w="5689" h="899" extrusionOk="0">
                  <a:moveTo>
                    <a:pt x="1348" y="0"/>
                  </a:moveTo>
                  <a:lnTo>
                    <a:pt x="749" y="150"/>
                  </a:lnTo>
                  <a:lnTo>
                    <a:pt x="150" y="300"/>
                  </a:lnTo>
                  <a:lnTo>
                    <a:pt x="1" y="599"/>
                  </a:lnTo>
                  <a:lnTo>
                    <a:pt x="150" y="599"/>
                  </a:lnTo>
                  <a:lnTo>
                    <a:pt x="749" y="898"/>
                  </a:lnTo>
                  <a:lnTo>
                    <a:pt x="2695" y="898"/>
                  </a:lnTo>
                  <a:lnTo>
                    <a:pt x="4940" y="749"/>
                  </a:lnTo>
                  <a:lnTo>
                    <a:pt x="5539" y="599"/>
                  </a:lnTo>
                  <a:lnTo>
                    <a:pt x="5689" y="599"/>
                  </a:lnTo>
                  <a:lnTo>
                    <a:pt x="5689" y="449"/>
                  </a:lnTo>
                  <a:lnTo>
                    <a:pt x="5539" y="300"/>
                  </a:lnTo>
                  <a:lnTo>
                    <a:pt x="4940"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9"/>
            <p:cNvSpPr/>
            <p:nvPr/>
          </p:nvSpPr>
          <p:spPr>
            <a:xfrm>
              <a:off x="3785675" y="4507700"/>
              <a:ext cx="134725" cy="22475"/>
            </a:xfrm>
            <a:custGeom>
              <a:avLst/>
              <a:gdLst/>
              <a:ahLst/>
              <a:cxnLst/>
              <a:rect l="l" t="t" r="r" b="b"/>
              <a:pathLst>
                <a:path w="5389" h="899" extrusionOk="0">
                  <a:moveTo>
                    <a:pt x="1497" y="0"/>
                  </a:moveTo>
                  <a:lnTo>
                    <a:pt x="449" y="150"/>
                  </a:lnTo>
                  <a:lnTo>
                    <a:pt x="150" y="300"/>
                  </a:lnTo>
                  <a:lnTo>
                    <a:pt x="0" y="300"/>
                  </a:lnTo>
                  <a:lnTo>
                    <a:pt x="0" y="449"/>
                  </a:lnTo>
                  <a:lnTo>
                    <a:pt x="150" y="599"/>
                  </a:lnTo>
                  <a:lnTo>
                    <a:pt x="599" y="749"/>
                  </a:lnTo>
                  <a:lnTo>
                    <a:pt x="1198" y="898"/>
                  </a:lnTo>
                  <a:lnTo>
                    <a:pt x="2545" y="898"/>
                  </a:lnTo>
                  <a:lnTo>
                    <a:pt x="4640" y="749"/>
                  </a:lnTo>
                  <a:lnTo>
                    <a:pt x="5239" y="599"/>
                  </a:lnTo>
                  <a:lnTo>
                    <a:pt x="5389" y="449"/>
                  </a:lnTo>
                  <a:lnTo>
                    <a:pt x="5389" y="300"/>
                  </a:lnTo>
                  <a:lnTo>
                    <a:pt x="5239" y="15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9"/>
            <p:cNvSpPr/>
            <p:nvPr/>
          </p:nvSpPr>
          <p:spPr>
            <a:xfrm>
              <a:off x="3781925" y="4586275"/>
              <a:ext cx="134725" cy="26225"/>
            </a:xfrm>
            <a:custGeom>
              <a:avLst/>
              <a:gdLst/>
              <a:ahLst/>
              <a:cxnLst/>
              <a:rect l="l" t="t" r="r" b="b"/>
              <a:pathLst>
                <a:path w="5389" h="1049" extrusionOk="0">
                  <a:moveTo>
                    <a:pt x="1348" y="1"/>
                  </a:moveTo>
                  <a:lnTo>
                    <a:pt x="749" y="150"/>
                  </a:lnTo>
                  <a:lnTo>
                    <a:pt x="150" y="300"/>
                  </a:lnTo>
                  <a:lnTo>
                    <a:pt x="0" y="450"/>
                  </a:lnTo>
                  <a:lnTo>
                    <a:pt x="0" y="599"/>
                  </a:lnTo>
                  <a:lnTo>
                    <a:pt x="150" y="749"/>
                  </a:lnTo>
                  <a:lnTo>
                    <a:pt x="1048" y="1048"/>
                  </a:lnTo>
                  <a:lnTo>
                    <a:pt x="3293" y="1048"/>
                  </a:lnTo>
                  <a:lnTo>
                    <a:pt x="4341" y="899"/>
                  </a:lnTo>
                  <a:lnTo>
                    <a:pt x="5089" y="749"/>
                  </a:lnTo>
                  <a:lnTo>
                    <a:pt x="5239" y="749"/>
                  </a:lnTo>
                  <a:lnTo>
                    <a:pt x="5389" y="599"/>
                  </a:lnTo>
                  <a:lnTo>
                    <a:pt x="5389" y="450"/>
                  </a:lnTo>
                  <a:lnTo>
                    <a:pt x="5239" y="300"/>
                  </a:lnTo>
                  <a:lnTo>
                    <a:pt x="5089" y="300"/>
                  </a:lnTo>
                  <a:lnTo>
                    <a:pt x="4341" y="150"/>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9"/>
            <p:cNvSpPr/>
            <p:nvPr/>
          </p:nvSpPr>
          <p:spPr>
            <a:xfrm>
              <a:off x="3766950" y="4668600"/>
              <a:ext cx="134750" cy="26225"/>
            </a:xfrm>
            <a:custGeom>
              <a:avLst/>
              <a:gdLst/>
              <a:ahLst/>
              <a:cxnLst/>
              <a:rect l="l" t="t" r="r" b="b"/>
              <a:pathLst>
                <a:path w="5390" h="1049" extrusionOk="0">
                  <a:moveTo>
                    <a:pt x="1198" y="0"/>
                  </a:moveTo>
                  <a:lnTo>
                    <a:pt x="150" y="300"/>
                  </a:lnTo>
                  <a:lnTo>
                    <a:pt x="1" y="449"/>
                  </a:lnTo>
                  <a:lnTo>
                    <a:pt x="150" y="599"/>
                  </a:lnTo>
                  <a:lnTo>
                    <a:pt x="1198" y="899"/>
                  </a:lnTo>
                  <a:lnTo>
                    <a:pt x="2246" y="1048"/>
                  </a:lnTo>
                  <a:lnTo>
                    <a:pt x="3294" y="899"/>
                  </a:lnTo>
                  <a:lnTo>
                    <a:pt x="4491" y="749"/>
                  </a:lnTo>
                  <a:lnTo>
                    <a:pt x="5239" y="599"/>
                  </a:lnTo>
                  <a:lnTo>
                    <a:pt x="5389" y="449"/>
                  </a:lnTo>
                  <a:lnTo>
                    <a:pt x="5239" y="300"/>
                  </a:lnTo>
                  <a:lnTo>
                    <a:pt x="4491" y="150"/>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9"/>
            <p:cNvSpPr/>
            <p:nvPr/>
          </p:nvSpPr>
          <p:spPr>
            <a:xfrm>
              <a:off x="3781925" y="4750925"/>
              <a:ext cx="108550" cy="18725"/>
            </a:xfrm>
            <a:custGeom>
              <a:avLst/>
              <a:gdLst/>
              <a:ahLst/>
              <a:cxnLst/>
              <a:rect l="l" t="t" r="r" b="b"/>
              <a:pathLst>
                <a:path w="4342" h="749" extrusionOk="0">
                  <a:moveTo>
                    <a:pt x="599" y="0"/>
                  </a:moveTo>
                  <a:lnTo>
                    <a:pt x="0" y="150"/>
                  </a:lnTo>
                  <a:lnTo>
                    <a:pt x="0" y="449"/>
                  </a:lnTo>
                  <a:lnTo>
                    <a:pt x="0" y="599"/>
                  </a:lnTo>
                  <a:lnTo>
                    <a:pt x="599" y="749"/>
                  </a:lnTo>
                  <a:lnTo>
                    <a:pt x="3443" y="749"/>
                  </a:lnTo>
                  <a:lnTo>
                    <a:pt x="4191" y="449"/>
                  </a:lnTo>
                  <a:lnTo>
                    <a:pt x="4341" y="449"/>
                  </a:lnTo>
                  <a:lnTo>
                    <a:pt x="4191" y="300"/>
                  </a:lnTo>
                  <a:lnTo>
                    <a:pt x="4191" y="150"/>
                  </a:lnTo>
                  <a:lnTo>
                    <a:pt x="35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9"/>
            <p:cNvSpPr/>
            <p:nvPr/>
          </p:nvSpPr>
          <p:spPr>
            <a:xfrm>
              <a:off x="3796900" y="4829500"/>
              <a:ext cx="82350" cy="22475"/>
            </a:xfrm>
            <a:custGeom>
              <a:avLst/>
              <a:gdLst/>
              <a:ahLst/>
              <a:cxnLst/>
              <a:rect l="l" t="t" r="r" b="b"/>
              <a:pathLst>
                <a:path w="3294" h="899" extrusionOk="0">
                  <a:moveTo>
                    <a:pt x="749" y="1"/>
                  </a:moveTo>
                  <a:lnTo>
                    <a:pt x="299" y="150"/>
                  </a:lnTo>
                  <a:lnTo>
                    <a:pt x="150" y="300"/>
                  </a:lnTo>
                  <a:lnTo>
                    <a:pt x="0" y="450"/>
                  </a:lnTo>
                  <a:lnTo>
                    <a:pt x="150" y="599"/>
                  </a:lnTo>
                  <a:lnTo>
                    <a:pt x="299" y="749"/>
                  </a:lnTo>
                  <a:lnTo>
                    <a:pt x="749" y="899"/>
                  </a:lnTo>
                  <a:lnTo>
                    <a:pt x="1347" y="899"/>
                  </a:lnTo>
                  <a:lnTo>
                    <a:pt x="2395" y="749"/>
                  </a:lnTo>
                  <a:lnTo>
                    <a:pt x="3143" y="599"/>
                  </a:lnTo>
                  <a:lnTo>
                    <a:pt x="3293" y="450"/>
                  </a:lnTo>
                  <a:lnTo>
                    <a:pt x="3143" y="300"/>
                  </a:lnTo>
                  <a:lnTo>
                    <a:pt x="2545" y="150"/>
                  </a:lnTo>
                  <a:lnTo>
                    <a:pt x="1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9"/>
            <p:cNvSpPr/>
            <p:nvPr/>
          </p:nvSpPr>
          <p:spPr>
            <a:xfrm>
              <a:off x="3804375" y="4911825"/>
              <a:ext cx="71125" cy="18725"/>
            </a:xfrm>
            <a:custGeom>
              <a:avLst/>
              <a:gdLst/>
              <a:ahLst/>
              <a:cxnLst/>
              <a:rect l="l" t="t" r="r" b="b"/>
              <a:pathLst>
                <a:path w="2845" h="749" extrusionOk="0">
                  <a:moveTo>
                    <a:pt x="899" y="1"/>
                  </a:moveTo>
                  <a:lnTo>
                    <a:pt x="150" y="150"/>
                  </a:lnTo>
                  <a:lnTo>
                    <a:pt x="150" y="300"/>
                  </a:lnTo>
                  <a:lnTo>
                    <a:pt x="0" y="450"/>
                  </a:lnTo>
                  <a:lnTo>
                    <a:pt x="150" y="599"/>
                  </a:lnTo>
                  <a:lnTo>
                    <a:pt x="899" y="749"/>
                  </a:lnTo>
                  <a:lnTo>
                    <a:pt x="1647" y="749"/>
                  </a:lnTo>
                  <a:lnTo>
                    <a:pt x="2395" y="599"/>
                  </a:lnTo>
                  <a:lnTo>
                    <a:pt x="2695" y="599"/>
                  </a:lnTo>
                  <a:lnTo>
                    <a:pt x="2844" y="450"/>
                  </a:lnTo>
                  <a:lnTo>
                    <a:pt x="2695" y="150"/>
                  </a:lnTo>
                  <a:lnTo>
                    <a:pt x="2395" y="15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9"/>
            <p:cNvSpPr/>
            <p:nvPr/>
          </p:nvSpPr>
          <p:spPr>
            <a:xfrm>
              <a:off x="3793150" y="4990400"/>
              <a:ext cx="67375" cy="22475"/>
            </a:xfrm>
            <a:custGeom>
              <a:avLst/>
              <a:gdLst/>
              <a:ahLst/>
              <a:cxnLst/>
              <a:rect l="l" t="t" r="r" b="b"/>
              <a:pathLst>
                <a:path w="2695" h="899" extrusionOk="0">
                  <a:moveTo>
                    <a:pt x="1048" y="1"/>
                  </a:moveTo>
                  <a:lnTo>
                    <a:pt x="449" y="150"/>
                  </a:lnTo>
                  <a:lnTo>
                    <a:pt x="0" y="300"/>
                  </a:lnTo>
                  <a:lnTo>
                    <a:pt x="0" y="450"/>
                  </a:lnTo>
                  <a:lnTo>
                    <a:pt x="0" y="749"/>
                  </a:lnTo>
                  <a:lnTo>
                    <a:pt x="300" y="899"/>
                  </a:lnTo>
                  <a:lnTo>
                    <a:pt x="1647" y="899"/>
                  </a:lnTo>
                  <a:lnTo>
                    <a:pt x="2395" y="749"/>
                  </a:lnTo>
                  <a:lnTo>
                    <a:pt x="2545" y="600"/>
                  </a:lnTo>
                  <a:lnTo>
                    <a:pt x="2695" y="450"/>
                  </a:lnTo>
                  <a:lnTo>
                    <a:pt x="2545" y="300"/>
                  </a:lnTo>
                  <a:lnTo>
                    <a:pt x="2395" y="300"/>
                  </a:lnTo>
                  <a:lnTo>
                    <a:pt x="1797" y="150"/>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9"/>
            <p:cNvSpPr/>
            <p:nvPr/>
          </p:nvSpPr>
          <p:spPr>
            <a:xfrm>
              <a:off x="3793150" y="5076475"/>
              <a:ext cx="59900" cy="15000"/>
            </a:xfrm>
            <a:custGeom>
              <a:avLst/>
              <a:gdLst/>
              <a:ahLst/>
              <a:cxnLst/>
              <a:rect l="l" t="t" r="r" b="b"/>
              <a:pathLst>
                <a:path w="2396" h="600" extrusionOk="0">
                  <a:moveTo>
                    <a:pt x="150" y="0"/>
                  </a:moveTo>
                  <a:lnTo>
                    <a:pt x="150" y="150"/>
                  </a:lnTo>
                  <a:lnTo>
                    <a:pt x="0" y="300"/>
                  </a:lnTo>
                  <a:lnTo>
                    <a:pt x="0" y="449"/>
                  </a:lnTo>
                  <a:lnTo>
                    <a:pt x="300" y="449"/>
                  </a:lnTo>
                  <a:lnTo>
                    <a:pt x="1048" y="599"/>
                  </a:lnTo>
                  <a:lnTo>
                    <a:pt x="1946" y="599"/>
                  </a:lnTo>
                  <a:lnTo>
                    <a:pt x="2395" y="449"/>
                  </a:lnTo>
                  <a:lnTo>
                    <a:pt x="23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9"/>
            <p:cNvSpPr/>
            <p:nvPr/>
          </p:nvSpPr>
          <p:spPr>
            <a:xfrm>
              <a:off x="1192500" y="238125"/>
              <a:ext cx="5235000" cy="5238750"/>
            </a:xfrm>
            <a:custGeom>
              <a:avLst/>
              <a:gdLst/>
              <a:ahLst/>
              <a:cxnLst/>
              <a:rect l="l" t="t" r="r" b="b"/>
              <a:pathLst>
                <a:path w="209400" h="209550" extrusionOk="0">
                  <a:moveTo>
                    <a:pt x="100135" y="23200"/>
                  </a:moveTo>
                  <a:lnTo>
                    <a:pt x="98638" y="34276"/>
                  </a:lnTo>
                  <a:lnTo>
                    <a:pt x="94597" y="34725"/>
                  </a:lnTo>
                  <a:lnTo>
                    <a:pt x="90555" y="35324"/>
                  </a:lnTo>
                  <a:lnTo>
                    <a:pt x="90555" y="35324"/>
                  </a:lnTo>
                  <a:lnTo>
                    <a:pt x="90705" y="24248"/>
                  </a:lnTo>
                  <a:lnTo>
                    <a:pt x="95345" y="23649"/>
                  </a:lnTo>
                  <a:lnTo>
                    <a:pt x="100135" y="23200"/>
                  </a:lnTo>
                  <a:close/>
                  <a:moveTo>
                    <a:pt x="108517" y="23200"/>
                  </a:moveTo>
                  <a:lnTo>
                    <a:pt x="113606" y="23500"/>
                  </a:lnTo>
                  <a:lnTo>
                    <a:pt x="118845" y="24248"/>
                  </a:lnTo>
                  <a:lnTo>
                    <a:pt x="118845" y="35324"/>
                  </a:lnTo>
                  <a:lnTo>
                    <a:pt x="114504" y="34576"/>
                  </a:lnTo>
                  <a:lnTo>
                    <a:pt x="110163" y="34127"/>
                  </a:lnTo>
                  <a:lnTo>
                    <a:pt x="108517" y="23200"/>
                  </a:lnTo>
                  <a:close/>
                  <a:moveTo>
                    <a:pt x="89657" y="24398"/>
                  </a:moveTo>
                  <a:lnTo>
                    <a:pt x="89657" y="24547"/>
                  </a:lnTo>
                  <a:lnTo>
                    <a:pt x="88310" y="24996"/>
                  </a:lnTo>
                  <a:lnTo>
                    <a:pt x="87262" y="25146"/>
                  </a:lnTo>
                  <a:lnTo>
                    <a:pt x="86215" y="25595"/>
                  </a:lnTo>
                  <a:lnTo>
                    <a:pt x="86215" y="25745"/>
                  </a:lnTo>
                  <a:lnTo>
                    <a:pt x="88011" y="25296"/>
                  </a:lnTo>
                  <a:lnTo>
                    <a:pt x="88909" y="25146"/>
                  </a:lnTo>
                  <a:lnTo>
                    <a:pt x="89657" y="24996"/>
                  </a:lnTo>
                  <a:lnTo>
                    <a:pt x="89657" y="25745"/>
                  </a:lnTo>
                  <a:lnTo>
                    <a:pt x="88310" y="26194"/>
                  </a:lnTo>
                  <a:lnTo>
                    <a:pt x="87412" y="26493"/>
                  </a:lnTo>
                  <a:lnTo>
                    <a:pt x="86514" y="26792"/>
                  </a:lnTo>
                  <a:lnTo>
                    <a:pt x="86364" y="26942"/>
                  </a:lnTo>
                  <a:lnTo>
                    <a:pt x="86514" y="26942"/>
                  </a:lnTo>
                  <a:lnTo>
                    <a:pt x="88460" y="26493"/>
                  </a:lnTo>
                  <a:lnTo>
                    <a:pt x="89657" y="26194"/>
                  </a:lnTo>
                  <a:lnTo>
                    <a:pt x="89657" y="27092"/>
                  </a:lnTo>
                  <a:lnTo>
                    <a:pt x="88310" y="27541"/>
                  </a:lnTo>
                  <a:lnTo>
                    <a:pt x="87412" y="27691"/>
                  </a:lnTo>
                  <a:lnTo>
                    <a:pt x="86514" y="28140"/>
                  </a:lnTo>
                  <a:lnTo>
                    <a:pt x="86514" y="28289"/>
                  </a:lnTo>
                  <a:lnTo>
                    <a:pt x="87412" y="27990"/>
                  </a:lnTo>
                  <a:lnTo>
                    <a:pt x="88310" y="27840"/>
                  </a:lnTo>
                  <a:lnTo>
                    <a:pt x="89657" y="27391"/>
                  </a:lnTo>
                  <a:lnTo>
                    <a:pt x="89657" y="28289"/>
                  </a:lnTo>
                  <a:lnTo>
                    <a:pt x="88310" y="28589"/>
                  </a:lnTo>
                  <a:lnTo>
                    <a:pt x="87562" y="28888"/>
                  </a:lnTo>
                  <a:lnTo>
                    <a:pt x="86963" y="29187"/>
                  </a:lnTo>
                  <a:lnTo>
                    <a:pt x="86963" y="29337"/>
                  </a:lnTo>
                  <a:lnTo>
                    <a:pt x="87113" y="29337"/>
                  </a:lnTo>
                  <a:lnTo>
                    <a:pt x="88759" y="28738"/>
                  </a:lnTo>
                  <a:lnTo>
                    <a:pt x="89657" y="28589"/>
                  </a:lnTo>
                  <a:lnTo>
                    <a:pt x="89657" y="29786"/>
                  </a:lnTo>
                  <a:lnTo>
                    <a:pt x="88610" y="30085"/>
                  </a:lnTo>
                  <a:lnTo>
                    <a:pt x="87712" y="30385"/>
                  </a:lnTo>
                  <a:lnTo>
                    <a:pt x="86963" y="30684"/>
                  </a:lnTo>
                  <a:lnTo>
                    <a:pt x="86963" y="30834"/>
                  </a:lnTo>
                  <a:lnTo>
                    <a:pt x="87861" y="30534"/>
                  </a:lnTo>
                  <a:lnTo>
                    <a:pt x="88610" y="30385"/>
                  </a:lnTo>
                  <a:lnTo>
                    <a:pt x="89657" y="30085"/>
                  </a:lnTo>
                  <a:lnTo>
                    <a:pt x="89657" y="30983"/>
                  </a:lnTo>
                  <a:lnTo>
                    <a:pt x="88759" y="31133"/>
                  </a:lnTo>
                  <a:lnTo>
                    <a:pt x="88011" y="31433"/>
                  </a:lnTo>
                  <a:lnTo>
                    <a:pt x="87262" y="31732"/>
                  </a:lnTo>
                  <a:lnTo>
                    <a:pt x="87262" y="31882"/>
                  </a:lnTo>
                  <a:lnTo>
                    <a:pt x="89208" y="31283"/>
                  </a:lnTo>
                  <a:lnTo>
                    <a:pt x="89657" y="31283"/>
                  </a:lnTo>
                  <a:lnTo>
                    <a:pt x="89657" y="32031"/>
                  </a:lnTo>
                  <a:lnTo>
                    <a:pt x="89059" y="32181"/>
                  </a:lnTo>
                  <a:lnTo>
                    <a:pt x="87562" y="32780"/>
                  </a:lnTo>
                  <a:lnTo>
                    <a:pt x="87562" y="32929"/>
                  </a:lnTo>
                  <a:lnTo>
                    <a:pt x="87712" y="32929"/>
                  </a:lnTo>
                  <a:lnTo>
                    <a:pt x="89059" y="32480"/>
                  </a:lnTo>
                  <a:lnTo>
                    <a:pt x="89657" y="32331"/>
                  </a:lnTo>
                  <a:lnTo>
                    <a:pt x="89657" y="32331"/>
                  </a:lnTo>
                  <a:lnTo>
                    <a:pt x="89508" y="33229"/>
                  </a:lnTo>
                  <a:lnTo>
                    <a:pt x="88759" y="33378"/>
                  </a:lnTo>
                  <a:lnTo>
                    <a:pt x="87861" y="33678"/>
                  </a:lnTo>
                  <a:lnTo>
                    <a:pt x="87861" y="33827"/>
                  </a:lnTo>
                  <a:lnTo>
                    <a:pt x="88759" y="33678"/>
                  </a:lnTo>
                  <a:lnTo>
                    <a:pt x="89508" y="33378"/>
                  </a:lnTo>
                  <a:lnTo>
                    <a:pt x="89508" y="34276"/>
                  </a:lnTo>
                  <a:lnTo>
                    <a:pt x="89208" y="34276"/>
                  </a:lnTo>
                  <a:lnTo>
                    <a:pt x="88759" y="34576"/>
                  </a:lnTo>
                  <a:lnTo>
                    <a:pt x="88161" y="34725"/>
                  </a:lnTo>
                  <a:lnTo>
                    <a:pt x="88161" y="34875"/>
                  </a:lnTo>
                  <a:lnTo>
                    <a:pt x="89358" y="34576"/>
                  </a:lnTo>
                  <a:lnTo>
                    <a:pt x="89508" y="34426"/>
                  </a:lnTo>
                  <a:lnTo>
                    <a:pt x="89508" y="35174"/>
                  </a:lnTo>
                  <a:lnTo>
                    <a:pt x="88310" y="35773"/>
                  </a:lnTo>
                  <a:lnTo>
                    <a:pt x="88310" y="35923"/>
                  </a:lnTo>
                  <a:lnTo>
                    <a:pt x="88460" y="35923"/>
                  </a:lnTo>
                  <a:lnTo>
                    <a:pt x="89059" y="35624"/>
                  </a:lnTo>
                  <a:lnTo>
                    <a:pt x="89508" y="35474"/>
                  </a:lnTo>
                  <a:lnTo>
                    <a:pt x="89508" y="35624"/>
                  </a:lnTo>
                  <a:lnTo>
                    <a:pt x="89508" y="36222"/>
                  </a:lnTo>
                  <a:lnTo>
                    <a:pt x="89358" y="36222"/>
                  </a:lnTo>
                  <a:lnTo>
                    <a:pt x="88909" y="36522"/>
                  </a:lnTo>
                  <a:lnTo>
                    <a:pt x="88460" y="36821"/>
                  </a:lnTo>
                  <a:lnTo>
                    <a:pt x="88610" y="36821"/>
                  </a:lnTo>
                  <a:lnTo>
                    <a:pt x="88909" y="36671"/>
                  </a:lnTo>
                  <a:lnTo>
                    <a:pt x="89358" y="36522"/>
                  </a:lnTo>
                  <a:lnTo>
                    <a:pt x="89508" y="36522"/>
                  </a:lnTo>
                  <a:lnTo>
                    <a:pt x="89508" y="37120"/>
                  </a:lnTo>
                  <a:lnTo>
                    <a:pt x="89508" y="37270"/>
                  </a:lnTo>
                  <a:lnTo>
                    <a:pt x="88909" y="37569"/>
                  </a:lnTo>
                  <a:lnTo>
                    <a:pt x="88909" y="37719"/>
                  </a:lnTo>
                  <a:lnTo>
                    <a:pt x="89508" y="37420"/>
                  </a:lnTo>
                  <a:lnTo>
                    <a:pt x="89508" y="38318"/>
                  </a:lnTo>
                  <a:lnTo>
                    <a:pt x="88909" y="38617"/>
                  </a:lnTo>
                  <a:lnTo>
                    <a:pt x="88011" y="36971"/>
                  </a:lnTo>
                  <a:lnTo>
                    <a:pt x="87412" y="36073"/>
                  </a:lnTo>
                  <a:lnTo>
                    <a:pt x="82024" y="26343"/>
                  </a:lnTo>
                  <a:lnTo>
                    <a:pt x="85766" y="25296"/>
                  </a:lnTo>
                  <a:lnTo>
                    <a:pt x="89657" y="24398"/>
                  </a:lnTo>
                  <a:close/>
                  <a:moveTo>
                    <a:pt x="119743" y="24398"/>
                  </a:moveTo>
                  <a:lnTo>
                    <a:pt x="123634" y="25296"/>
                  </a:lnTo>
                  <a:lnTo>
                    <a:pt x="127526" y="26343"/>
                  </a:lnTo>
                  <a:lnTo>
                    <a:pt x="121988" y="36073"/>
                  </a:lnTo>
                  <a:lnTo>
                    <a:pt x="121389" y="36971"/>
                  </a:lnTo>
                  <a:lnTo>
                    <a:pt x="120491" y="38617"/>
                  </a:lnTo>
                  <a:lnTo>
                    <a:pt x="120042" y="38318"/>
                  </a:lnTo>
                  <a:lnTo>
                    <a:pt x="119892" y="38318"/>
                  </a:lnTo>
                  <a:lnTo>
                    <a:pt x="119892" y="37420"/>
                  </a:lnTo>
                  <a:lnTo>
                    <a:pt x="120491" y="37719"/>
                  </a:lnTo>
                  <a:lnTo>
                    <a:pt x="120641" y="37569"/>
                  </a:lnTo>
                  <a:lnTo>
                    <a:pt x="119892" y="37270"/>
                  </a:lnTo>
                  <a:lnTo>
                    <a:pt x="119892" y="37120"/>
                  </a:lnTo>
                  <a:lnTo>
                    <a:pt x="119892" y="36671"/>
                  </a:lnTo>
                  <a:lnTo>
                    <a:pt x="119892" y="36522"/>
                  </a:lnTo>
                  <a:lnTo>
                    <a:pt x="120042" y="36522"/>
                  </a:lnTo>
                  <a:lnTo>
                    <a:pt x="120491" y="36821"/>
                  </a:lnTo>
                  <a:lnTo>
                    <a:pt x="120940" y="36821"/>
                  </a:lnTo>
                  <a:lnTo>
                    <a:pt x="120491" y="36522"/>
                  </a:lnTo>
                  <a:lnTo>
                    <a:pt x="120042" y="36222"/>
                  </a:lnTo>
                  <a:lnTo>
                    <a:pt x="119892" y="36222"/>
                  </a:lnTo>
                  <a:lnTo>
                    <a:pt x="119892" y="35624"/>
                  </a:lnTo>
                  <a:lnTo>
                    <a:pt x="119892" y="35474"/>
                  </a:lnTo>
                  <a:lnTo>
                    <a:pt x="120491" y="35773"/>
                  </a:lnTo>
                  <a:lnTo>
                    <a:pt x="120940" y="35923"/>
                  </a:lnTo>
                  <a:lnTo>
                    <a:pt x="121090" y="35923"/>
                  </a:lnTo>
                  <a:lnTo>
                    <a:pt x="121090" y="35773"/>
                  </a:lnTo>
                  <a:lnTo>
                    <a:pt x="119892" y="35174"/>
                  </a:lnTo>
                  <a:lnTo>
                    <a:pt x="119892" y="34426"/>
                  </a:lnTo>
                  <a:lnTo>
                    <a:pt x="120042" y="34576"/>
                  </a:lnTo>
                  <a:lnTo>
                    <a:pt x="121239" y="34875"/>
                  </a:lnTo>
                  <a:lnTo>
                    <a:pt x="121239" y="34725"/>
                  </a:lnTo>
                  <a:lnTo>
                    <a:pt x="120790" y="34576"/>
                  </a:lnTo>
                  <a:lnTo>
                    <a:pt x="120192" y="34276"/>
                  </a:lnTo>
                  <a:lnTo>
                    <a:pt x="119892" y="34276"/>
                  </a:lnTo>
                  <a:lnTo>
                    <a:pt x="119892" y="33378"/>
                  </a:lnTo>
                  <a:lnTo>
                    <a:pt x="120641" y="33678"/>
                  </a:lnTo>
                  <a:lnTo>
                    <a:pt x="121539" y="33827"/>
                  </a:lnTo>
                  <a:lnTo>
                    <a:pt x="121539" y="33678"/>
                  </a:lnTo>
                  <a:lnTo>
                    <a:pt x="120790" y="33378"/>
                  </a:lnTo>
                  <a:lnTo>
                    <a:pt x="119892" y="33229"/>
                  </a:lnTo>
                  <a:lnTo>
                    <a:pt x="119892" y="32331"/>
                  </a:lnTo>
                  <a:lnTo>
                    <a:pt x="120491" y="32480"/>
                  </a:lnTo>
                  <a:lnTo>
                    <a:pt x="121838" y="32929"/>
                  </a:lnTo>
                  <a:lnTo>
                    <a:pt x="121838" y="32780"/>
                  </a:lnTo>
                  <a:lnTo>
                    <a:pt x="120341" y="32181"/>
                  </a:lnTo>
                  <a:lnTo>
                    <a:pt x="119892" y="32031"/>
                  </a:lnTo>
                  <a:lnTo>
                    <a:pt x="119892" y="31283"/>
                  </a:lnTo>
                  <a:lnTo>
                    <a:pt x="120192" y="31283"/>
                  </a:lnTo>
                  <a:lnTo>
                    <a:pt x="122138" y="31882"/>
                  </a:lnTo>
                  <a:lnTo>
                    <a:pt x="122138" y="31732"/>
                  </a:lnTo>
                  <a:lnTo>
                    <a:pt x="121539" y="31433"/>
                  </a:lnTo>
                  <a:lnTo>
                    <a:pt x="120641" y="31133"/>
                  </a:lnTo>
                  <a:lnTo>
                    <a:pt x="119892" y="30983"/>
                  </a:lnTo>
                  <a:lnTo>
                    <a:pt x="119892" y="30085"/>
                  </a:lnTo>
                  <a:lnTo>
                    <a:pt x="120790" y="30385"/>
                  </a:lnTo>
                  <a:lnTo>
                    <a:pt x="121688" y="30534"/>
                  </a:lnTo>
                  <a:lnTo>
                    <a:pt x="122437" y="30834"/>
                  </a:lnTo>
                  <a:lnTo>
                    <a:pt x="122437" y="30684"/>
                  </a:lnTo>
                  <a:lnTo>
                    <a:pt x="121688" y="30385"/>
                  </a:lnTo>
                  <a:lnTo>
                    <a:pt x="120940" y="30085"/>
                  </a:lnTo>
                  <a:lnTo>
                    <a:pt x="119892" y="29786"/>
                  </a:lnTo>
                  <a:lnTo>
                    <a:pt x="119743" y="28589"/>
                  </a:lnTo>
                  <a:lnTo>
                    <a:pt x="120790" y="28738"/>
                  </a:lnTo>
                  <a:lnTo>
                    <a:pt x="122437" y="29337"/>
                  </a:lnTo>
                  <a:lnTo>
                    <a:pt x="122437" y="29187"/>
                  </a:lnTo>
                  <a:lnTo>
                    <a:pt x="121838" y="28888"/>
                  </a:lnTo>
                  <a:lnTo>
                    <a:pt x="121239" y="28589"/>
                  </a:lnTo>
                  <a:lnTo>
                    <a:pt x="119743" y="28289"/>
                  </a:lnTo>
                  <a:lnTo>
                    <a:pt x="119743" y="27391"/>
                  </a:lnTo>
                  <a:lnTo>
                    <a:pt x="121090" y="27840"/>
                  </a:lnTo>
                  <a:lnTo>
                    <a:pt x="121988" y="27990"/>
                  </a:lnTo>
                  <a:lnTo>
                    <a:pt x="122886" y="28289"/>
                  </a:lnTo>
                  <a:lnTo>
                    <a:pt x="122886" y="28140"/>
                  </a:lnTo>
                  <a:lnTo>
                    <a:pt x="121988" y="27691"/>
                  </a:lnTo>
                  <a:lnTo>
                    <a:pt x="121090" y="27541"/>
                  </a:lnTo>
                  <a:lnTo>
                    <a:pt x="119743" y="27092"/>
                  </a:lnTo>
                  <a:lnTo>
                    <a:pt x="119743" y="26194"/>
                  </a:lnTo>
                  <a:lnTo>
                    <a:pt x="120940" y="26493"/>
                  </a:lnTo>
                  <a:lnTo>
                    <a:pt x="122886" y="26942"/>
                  </a:lnTo>
                  <a:lnTo>
                    <a:pt x="123036" y="26942"/>
                  </a:lnTo>
                  <a:lnTo>
                    <a:pt x="123036" y="26792"/>
                  </a:lnTo>
                  <a:lnTo>
                    <a:pt x="122138" y="26493"/>
                  </a:lnTo>
                  <a:lnTo>
                    <a:pt x="121239" y="26194"/>
                  </a:lnTo>
                  <a:lnTo>
                    <a:pt x="119743" y="25745"/>
                  </a:lnTo>
                  <a:lnTo>
                    <a:pt x="119743" y="24996"/>
                  </a:lnTo>
                  <a:lnTo>
                    <a:pt x="120641" y="25146"/>
                  </a:lnTo>
                  <a:lnTo>
                    <a:pt x="121539" y="25296"/>
                  </a:lnTo>
                  <a:lnTo>
                    <a:pt x="123185" y="25745"/>
                  </a:lnTo>
                  <a:lnTo>
                    <a:pt x="123335" y="25595"/>
                  </a:lnTo>
                  <a:lnTo>
                    <a:pt x="123185" y="25595"/>
                  </a:lnTo>
                  <a:lnTo>
                    <a:pt x="122287" y="25146"/>
                  </a:lnTo>
                  <a:lnTo>
                    <a:pt x="121090" y="24996"/>
                  </a:lnTo>
                  <a:lnTo>
                    <a:pt x="119743" y="24547"/>
                  </a:lnTo>
                  <a:lnTo>
                    <a:pt x="119743" y="24398"/>
                  </a:lnTo>
                  <a:close/>
                  <a:moveTo>
                    <a:pt x="89508" y="38467"/>
                  </a:moveTo>
                  <a:lnTo>
                    <a:pt x="89508" y="39665"/>
                  </a:lnTo>
                  <a:lnTo>
                    <a:pt x="89059" y="38767"/>
                  </a:lnTo>
                  <a:lnTo>
                    <a:pt x="89508" y="38467"/>
                  </a:lnTo>
                  <a:close/>
                  <a:moveTo>
                    <a:pt x="119892" y="38467"/>
                  </a:moveTo>
                  <a:lnTo>
                    <a:pt x="120491" y="38767"/>
                  </a:lnTo>
                  <a:lnTo>
                    <a:pt x="119892" y="39665"/>
                  </a:lnTo>
                  <a:lnTo>
                    <a:pt x="119892" y="38467"/>
                  </a:lnTo>
                  <a:close/>
                  <a:moveTo>
                    <a:pt x="80976" y="26643"/>
                  </a:moveTo>
                  <a:lnTo>
                    <a:pt x="86514" y="36372"/>
                  </a:lnTo>
                  <a:lnTo>
                    <a:pt x="81874" y="37719"/>
                  </a:lnTo>
                  <a:lnTo>
                    <a:pt x="77384" y="39515"/>
                  </a:lnTo>
                  <a:lnTo>
                    <a:pt x="73043" y="41461"/>
                  </a:lnTo>
                  <a:lnTo>
                    <a:pt x="68702" y="43706"/>
                  </a:lnTo>
                  <a:lnTo>
                    <a:pt x="65260" y="33229"/>
                  </a:lnTo>
                  <a:lnTo>
                    <a:pt x="69002" y="31283"/>
                  </a:lnTo>
                  <a:lnTo>
                    <a:pt x="72893" y="29487"/>
                  </a:lnTo>
                  <a:lnTo>
                    <a:pt x="76935" y="27990"/>
                  </a:lnTo>
                  <a:lnTo>
                    <a:pt x="80976" y="26643"/>
                  </a:lnTo>
                  <a:close/>
                  <a:moveTo>
                    <a:pt x="128424" y="26643"/>
                  </a:moveTo>
                  <a:lnTo>
                    <a:pt x="132465" y="27990"/>
                  </a:lnTo>
                  <a:lnTo>
                    <a:pt x="136507" y="29487"/>
                  </a:lnTo>
                  <a:lnTo>
                    <a:pt x="140398" y="31283"/>
                  </a:lnTo>
                  <a:lnTo>
                    <a:pt x="144140" y="33229"/>
                  </a:lnTo>
                  <a:lnTo>
                    <a:pt x="140698" y="43706"/>
                  </a:lnTo>
                  <a:lnTo>
                    <a:pt x="136507" y="41461"/>
                  </a:lnTo>
                  <a:lnTo>
                    <a:pt x="132166" y="39515"/>
                  </a:lnTo>
                  <a:lnTo>
                    <a:pt x="127526" y="37719"/>
                  </a:lnTo>
                  <a:lnTo>
                    <a:pt x="122886" y="36372"/>
                  </a:lnTo>
                  <a:lnTo>
                    <a:pt x="128424" y="26643"/>
                  </a:lnTo>
                  <a:close/>
                  <a:moveTo>
                    <a:pt x="64511" y="33678"/>
                  </a:moveTo>
                  <a:lnTo>
                    <a:pt x="64511" y="33827"/>
                  </a:lnTo>
                  <a:lnTo>
                    <a:pt x="63314" y="34576"/>
                  </a:lnTo>
                  <a:lnTo>
                    <a:pt x="62416" y="35174"/>
                  </a:lnTo>
                  <a:lnTo>
                    <a:pt x="61518" y="35923"/>
                  </a:lnTo>
                  <a:lnTo>
                    <a:pt x="61667" y="35923"/>
                  </a:lnTo>
                  <a:lnTo>
                    <a:pt x="63613" y="34725"/>
                  </a:lnTo>
                  <a:lnTo>
                    <a:pt x="64511" y="34127"/>
                  </a:lnTo>
                  <a:lnTo>
                    <a:pt x="64811" y="35025"/>
                  </a:lnTo>
                  <a:lnTo>
                    <a:pt x="63613" y="35923"/>
                  </a:lnTo>
                  <a:lnTo>
                    <a:pt x="62865" y="36372"/>
                  </a:lnTo>
                  <a:lnTo>
                    <a:pt x="62117" y="36971"/>
                  </a:lnTo>
                  <a:lnTo>
                    <a:pt x="62117" y="37120"/>
                  </a:lnTo>
                  <a:lnTo>
                    <a:pt x="62266" y="37120"/>
                  </a:lnTo>
                  <a:lnTo>
                    <a:pt x="63913" y="36073"/>
                  </a:lnTo>
                  <a:lnTo>
                    <a:pt x="64960" y="35324"/>
                  </a:lnTo>
                  <a:lnTo>
                    <a:pt x="65260" y="36222"/>
                  </a:lnTo>
                  <a:lnTo>
                    <a:pt x="64062" y="36971"/>
                  </a:lnTo>
                  <a:lnTo>
                    <a:pt x="63314" y="37569"/>
                  </a:lnTo>
                  <a:lnTo>
                    <a:pt x="62566" y="38168"/>
                  </a:lnTo>
                  <a:lnTo>
                    <a:pt x="62566" y="38318"/>
                  </a:lnTo>
                  <a:lnTo>
                    <a:pt x="62715" y="38318"/>
                  </a:lnTo>
                  <a:lnTo>
                    <a:pt x="63464" y="37869"/>
                  </a:lnTo>
                  <a:lnTo>
                    <a:pt x="64212" y="37270"/>
                  </a:lnTo>
                  <a:lnTo>
                    <a:pt x="65409" y="36372"/>
                  </a:lnTo>
                  <a:lnTo>
                    <a:pt x="65559" y="37270"/>
                  </a:lnTo>
                  <a:lnTo>
                    <a:pt x="64661" y="38018"/>
                  </a:lnTo>
                  <a:lnTo>
                    <a:pt x="63913" y="38467"/>
                  </a:lnTo>
                  <a:lnTo>
                    <a:pt x="63464" y="39066"/>
                  </a:lnTo>
                  <a:lnTo>
                    <a:pt x="63464" y="39216"/>
                  </a:lnTo>
                  <a:lnTo>
                    <a:pt x="63613" y="39216"/>
                  </a:lnTo>
                  <a:lnTo>
                    <a:pt x="64960" y="38168"/>
                  </a:lnTo>
                  <a:lnTo>
                    <a:pt x="65709" y="37569"/>
                  </a:lnTo>
                  <a:lnTo>
                    <a:pt x="66158" y="38767"/>
                  </a:lnTo>
                  <a:lnTo>
                    <a:pt x="65260" y="39365"/>
                  </a:lnTo>
                  <a:lnTo>
                    <a:pt x="64511" y="39815"/>
                  </a:lnTo>
                  <a:lnTo>
                    <a:pt x="63913" y="40413"/>
                  </a:lnTo>
                  <a:lnTo>
                    <a:pt x="63913" y="40563"/>
                  </a:lnTo>
                  <a:lnTo>
                    <a:pt x="64661" y="40114"/>
                  </a:lnTo>
                  <a:lnTo>
                    <a:pt x="65409" y="39515"/>
                  </a:lnTo>
                  <a:lnTo>
                    <a:pt x="66158" y="39066"/>
                  </a:lnTo>
                  <a:lnTo>
                    <a:pt x="66457" y="39964"/>
                  </a:lnTo>
                  <a:lnTo>
                    <a:pt x="65709" y="40264"/>
                  </a:lnTo>
                  <a:lnTo>
                    <a:pt x="65110" y="40862"/>
                  </a:lnTo>
                  <a:lnTo>
                    <a:pt x="64511" y="41461"/>
                  </a:lnTo>
                  <a:lnTo>
                    <a:pt x="64511" y="41461"/>
                  </a:lnTo>
                  <a:lnTo>
                    <a:pt x="66308" y="40264"/>
                  </a:lnTo>
                  <a:lnTo>
                    <a:pt x="66607" y="40114"/>
                  </a:lnTo>
                  <a:lnTo>
                    <a:pt x="66757" y="40862"/>
                  </a:lnTo>
                  <a:lnTo>
                    <a:pt x="66457" y="41162"/>
                  </a:lnTo>
                  <a:lnTo>
                    <a:pt x="65858" y="41611"/>
                  </a:lnTo>
                  <a:lnTo>
                    <a:pt x="65110" y="42209"/>
                  </a:lnTo>
                  <a:lnTo>
                    <a:pt x="65110" y="42359"/>
                  </a:lnTo>
                  <a:lnTo>
                    <a:pt x="65260" y="42359"/>
                  </a:lnTo>
                  <a:lnTo>
                    <a:pt x="66457" y="41461"/>
                  </a:lnTo>
                  <a:lnTo>
                    <a:pt x="66906" y="41162"/>
                  </a:lnTo>
                  <a:lnTo>
                    <a:pt x="67206" y="41910"/>
                  </a:lnTo>
                  <a:lnTo>
                    <a:pt x="66607" y="42359"/>
                  </a:lnTo>
                  <a:lnTo>
                    <a:pt x="65709" y="43107"/>
                  </a:lnTo>
                  <a:lnTo>
                    <a:pt x="65858" y="43107"/>
                  </a:lnTo>
                  <a:lnTo>
                    <a:pt x="66308" y="42808"/>
                  </a:lnTo>
                  <a:lnTo>
                    <a:pt x="66757" y="42509"/>
                  </a:lnTo>
                  <a:lnTo>
                    <a:pt x="67206" y="42209"/>
                  </a:lnTo>
                  <a:lnTo>
                    <a:pt x="67505" y="42958"/>
                  </a:lnTo>
                  <a:lnTo>
                    <a:pt x="67206" y="43257"/>
                  </a:lnTo>
                  <a:lnTo>
                    <a:pt x="66757" y="43556"/>
                  </a:lnTo>
                  <a:lnTo>
                    <a:pt x="66308" y="44006"/>
                  </a:lnTo>
                  <a:lnTo>
                    <a:pt x="66457" y="44006"/>
                  </a:lnTo>
                  <a:lnTo>
                    <a:pt x="67505" y="43257"/>
                  </a:lnTo>
                  <a:lnTo>
                    <a:pt x="67804" y="43856"/>
                  </a:lnTo>
                  <a:lnTo>
                    <a:pt x="66906" y="44754"/>
                  </a:lnTo>
                  <a:lnTo>
                    <a:pt x="66906" y="44904"/>
                  </a:lnTo>
                  <a:lnTo>
                    <a:pt x="67505" y="44455"/>
                  </a:lnTo>
                  <a:lnTo>
                    <a:pt x="67954" y="44155"/>
                  </a:lnTo>
                  <a:lnTo>
                    <a:pt x="67954" y="44305"/>
                  </a:lnTo>
                  <a:lnTo>
                    <a:pt x="68104" y="44754"/>
                  </a:lnTo>
                  <a:lnTo>
                    <a:pt x="67954" y="45053"/>
                  </a:lnTo>
                  <a:lnTo>
                    <a:pt x="67505" y="45353"/>
                  </a:lnTo>
                  <a:lnTo>
                    <a:pt x="67355" y="45652"/>
                  </a:lnTo>
                  <a:lnTo>
                    <a:pt x="67355" y="45802"/>
                  </a:lnTo>
                  <a:lnTo>
                    <a:pt x="67804" y="45502"/>
                  </a:lnTo>
                  <a:lnTo>
                    <a:pt x="68104" y="45203"/>
                  </a:lnTo>
                  <a:lnTo>
                    <a:pt x="68253" y="45053"/>
                  </a:lnTo>
                  <a:lnTo>
                    <a:pt x="68253" y="45203"/>
                  </a:lnTo>
                  <a:lnTo>
                    <a:pt x="68403" y="45802"/>
                  </a:lnTo>
                  <a:lnTo>
                    <a:pt x="67954" y="46400"/>
                  </a:lnTo>
                  <a:lnTo>
                    <a:pt x="68553" y="46101"/>
                  </a:lnTo>
                  <a:lnTo>
                    <a:pt x="68702" y="46849"/>
                  </a:lnTo>
                  <a:lnTo>
                    <a:pt x="68403" y="47298"/>
                  </a:lnTo>
                  <a:lnTo>
                    <a:pt x="66906" y="46101"/>
                  </a:lnTo>
                  <a:lnTo>
                    <a:pt x="66158" y="45353"/>
                  </a:lnTo>
                  <a:lnTo>
                    <a:pt x="57776" y="38018"/>
                  </a:lnTo>
                  <a:lnTo>
                    <a:pt x="61069" y="35773"/>
                  </a:lnTo>
                  <a:lnTo>
                    <a:pt x="64511" y="33678"/>
                  </a:lnTo>
                  <a:close/>
                  <a:moveTo>
                    <a:pt x="145038" y="33678"/>
                  </a:moveTo>
                  <a:lnTo>
                    <a:pt x="148331" y="35773"/>
                  </a:lnTo>
                  <a:lnTo>
                    <a:pt x="151624" y="38018"/>
                  </a:lnTo>
                  <a:lnTo>
                    <a:pt x="143242" y="45353"/>
                  </a:lnTo>
                  <a:lnTo>
                    <a:pt x="142494" y="46101"/>
                  </a:lnTo>
                  <a:lnTo>
                    <a:pt x="141147" y="47298"/>
                  </a:lnTo>
                  <a:lnTo>
                    <a:pt x="140698" y="46849"/>
                  </a:lnTo>
                  <a:lnTo>
                    <a:pt x="140997" y="46101"/>
                  </a:lnTo>
                  <a:lnTo>
                    <a:pt x="141446" y="46400"/>
                  </a:lnTo>
                  <a:lnTo>
                    <a:pt x="140997" y="45802"/>
                  </a:lnTo>
                  <a:lnTo>
                    <a:pt x="141147" y="45203"/>
                  </a:lnTo>
                  <a:lnTo>
                    <a:pt x="141296" y="45053"/>
                  </a:lnTo>
                  <a:lnTo>
                    <a:pt x="141296" y="45203"/>
                  </a:lnTo>
                  <a:lnTo>
                    <a:pt x="141895" y="45652"/>
                  </a:lnTo>
                  <a:lnTo>
                    <a:pt x="142045" y="45802"/>
                  </a:lnTo>
                  <a:lnTo>
                    <a:pt x="142194" y="45652"/>
                  </a:lnTo>
                  <a:lnTo>
                    <a:pt x="141895" y="45353"/>
                  </a:lnTo>
                  <a:lnTo>
                    <a:pt x="141446" y="45053"/>
                  </a:lnTo>
                  <a:lnTo>
                    <a:pt x="141296" y="44754"/>
                  </a:lnTo>
                  <a:lnTo>
                    <a:pt x="141596" y="44305"/>
                  </a:lnTo>
                  <a:lnTo>
                    <a:pt x="141596" y="44155"/>
                  </a:lnTo>
                  <a:lnTo>
                    <a:pt x="142194" y="44754"/>
                  </a:lnTo>
                  <a:lnTo>
                    <a:pt x="142494" y="44904"/>
                  </a:lnTo>
                  <a:lnTo>
                    <a:pt x="142643" y="44754"/>
                  </a:lnTo>
                  <a:lnTo>
                    <a:pt x="141596" y="43856"/>
                  </a:lnTo>
                  <a:lnTo>
                    <a:pt x="141895" y="43257"/>
                  </a:lnTo>
                  <a:lnTo>
                    <a:pt x="142045" y="43257"/>
                  </a:lnTo>
                  <a:lnTo>
                    <a:pt x="143093" y="44006"/>
                  </a:lnTo>
                  <a:lnTo>
                    <a:pt x="143093" y="44006"/>
                  </a:lnTo>
                  <a:lnTo>
                    <a:pt x="142643" y="43556"/>
                  </a:lnTo>
                  <a:lnTo>
                    <a:pt x="142344" y="43257"/>
                  </a:lnTo>
                  <a:lnTo>
                    <a:pt x="141895" y="42958"/>
                  </a:lnTo>
                  <a:lnTo>
                    <a:pt x="142194" y="42209"/>
                  </a:lnTo>
                  <a:lnTo>
                    <a:pt x="142643" y="42509"/>
                  </a:lnTo>
                  <a:lnTo>
                    <a:pt x="143093" y="42808"/>
                  </a:lnTo>
                  <a:lnTo>
                    <a:pt x="143691" y="43107"/>
                  </a:lnTo>
                  <a:lnTo>
                    <a:pt x="142793" y="42359"/>
                  </a:lnTo>
                  <a:lnTo>
                    <a:pt x="142344" y="41910"/>
                  </a:lnTo>
                  <a:lnTo>
                    <a:pt x="142494" y="41162"/>
                  </a:lnTo>
                  <a:lnTo>
                    <a:pt x="143093" y="41461"/>
                  </a:lnTo>
                  <a:lnTo>
                    <a:pt x="144140" y="42359"/>
                  </a:lnTo>
                  <a:lnTo>
                    <a:pt x="144290" y="42359"/>
                  </a:lnTo>
                  <a:lnTo>
                    <a:pt x="144290" y="42209"/>
                  </a:lnTo>
                  <a:lnTo>
                    <a:pt x="143691" y="41611"/>
                  </a:lnTo>
                  <a:lnTo>
                    <a:pt x="142943" y="41162"/>
                  </a:lnTo>
                  <a:lnTo>
                    <a:pt x="142643" y="40862"/>
                  </a:lnTo>
                  <a:lnTo>
                    <a:pt x="142943" y="40114"/>
                  </a:lnTo>
                  <a:lnTo>
                    <a:pt x="143093" y="40264"/>
                  </a:lnTo>
                  <a:lnTo>
                    <a:pt x="144889" y="41461"/>
                  </a:lnTo>
                  <a:lnTo>
                    <a:pt x="144290" y="40862"/>
                  </a:lnTo>
                  <a:lnTo>
                    <a:pt x="143691" y="40264"/>
                  </a:lnTo>
                  <a:lnTo>
                    <a:pt x="142943" y="39964"/>
                  </a:lnTo>
                  <a:lnTo>
                    <a:pt x="143242" y="39066"/>
                  </a:lnTo>
                  <a:lnTo>
                    <a:pt x="143991" y="39515"/>
                  </a:lnTo>
                  <a:lnTo>
                    <a:pt x="144739" y="40114"/>
                  </a:lnTo>
                  <a:lnTo>
                    <a:pt x="145487" y="40563"/>
                  </a:lnTo>
                  <a:lnTo>
                    <a:pt x="145487" y="40413"/>
                  </a:lnTo>
                  <a:lnTo>
                    <a:pt x="144889" y="39815"/>
                  </a:lnTo>
                  <a:lnTo>
                    <a:pt x="144290" y="39365"/>
                  </a:lnTo>
                  <a:lnTo>
                    <a:pt x="143392" y="38767"/>
                  </a:lnTo>
                  <a:lnTo>
                    <a:pt x="143691" y="37569"/>
                  </a:lnTo>
                  <a:lnTo>
                    <a:pt x="144589" y="38168"/>
                  </a:lnTo>
                  <a:lnTo>
                    <a:pt x="145936" y="39216"/>
                  </a:lnTo>
                  <a:lnTo>
                    <a:pt x="145936" y="39066"/>
                  </a:lnTo>
                  <a:lnTo>
                    <a:pt x="145487" y="38467"/>
                  </a:lnTo>
                  <a:lnTo>
                    <a:pt x="144889" y="38018"/>
                  </a:lnTo>
                  <a:lnTo>
                    <a:pt x="143841" y="37270"/>
                  </a:lnTo>
                  <a:lnTo>
                    <a:pt x="144140" y="36372"/>
                  </a:lnTo>
                  <a:lnTo>
                    <a:pt x="145188" y="37270"/>
                  </a:lnTo>
                  <a:lnTo>
                    <a:pt x="145936" y="37869"/>
                  </a:lnTo>
                  <a:lnTo>
                    <a:pt x="146834" y="38318"/>
                  </a:lnTo>
                  <a:lnTo>
                    <a:pt x="146834" y="38168"/>
                  </a:lnTo>
                  <a:lnTo>
                    <a:pt x="146086" y="37569"/>
                  </a:lnTo>
                  <a:lnTo>
                    <a:pt x="145338" y="36971"/>
                  </a:lnTo>
                  <a:lnTo>
                    <a:pt x="144140" y="36222"/>
                  </a:lnTo>
                  <a:lnTo>
                    <a:pt x="144440" y="35324"/>
                  </a:lnTo>
                  <a:lnTo>
                    <a:pt x="145487" y="36073"/>
                  </a:lnTo>
                  <a:lnTo>
                    <a:pt x="147134" y="37120"/>
                  </a:lnTo>
                  <a:lnTo>
                    <a:pt x="147283" y="37120"/>
                  </a:lnTo>
                  <a:lnTo>
                    <a:pt x="147283" y="36971"/>
                  </a:lnTo>
                  <a:lnTo>
                    <a:pt x="146535" y="36372"/>
                  </a:lnTo>
                  <a:lnTo>
                    <a:pt x="145936" y="35923"/>
                  </a:lnTo>
                  <a:lnTo>
                    <a:pt x="144589" y="35025"/>
                  </a:lnTo>
                  <a:lnTo>
                    <a:pt x="144889" y="34127"/>
                  </a:lnTo>
                  <a:lnTo>
                    <a:pt x="145787" y="34725"/>
                  </a:lnTo>
                  <a:lnTo>
                    <a:pt x="147882" y="35923"/>
                  </a:lnTo>
                  <a:lnTo>
                    <a:pt x="147134" y="35174"/>
                  </a:lnTo>
                  <a:lnTo>
                    <a:pt x="146236" y="34576"/>
                  </a:lnTo>
                  <a:lnTo>
                    <a:pt x="145038" y="33827"/>
                  </a:lnTo>
                  <a:lnTo>
                    <a:pt x="145038" y="33678"/>
                  </a:lnTo>
                  <a:close/>
                  <a:moveTo>
                    <a:pt x="140548" y="46999"/>
                  </a:moveTo>
                  <a:lnTo>
                    <a:pt x="140997" y="47448"/>
                  </a:lnTo>
                  <a:lnTo>
                    <a:pt x="140249" y="48047"/>
                  </a:lnTo>
                  <a:lnTo>
                    <a:pt x="140249" y="48047"/>
                  </a:lnTo>
                  <a:lnTo>
                    <a:pt x="140548" y="46999"/>
                  </a:lnTo>
                  <a:close/>
                  <a:moveTo>
                    <a:pt x="68852" y="46999"/>
                  </a:moveTo>
                  <a:lnTo>
                    <a:pt x="69151" y="48047"/>
                  </a:lnTo>
                  <a:lnTo>
                    <a:pt x="69151" y="48047"/>
                  </a:lnTo>
                  <a:lnTo>
                    <a:pt x="68403" y="47448"/>
                  </a:lnTo>
                  <a:lnTo>
                    <a:pt x="68852" y="46999"/>
                  </a:lnTo>
                  <a:close/>
                  <a:moveTo>
                    <a:pt x="96094" y="53286"/>
                  </a:moveTo>
                  <a:lnTo>
                    <a:pt x="95046" y="60620"/>
                  </a:lnTo>
                  <a:lnTo>
                    <a:pt x="94896" y="60620"/>
                  </a:lnTo>
                  <a:lnTo>
                    <a:pt x="93100" y="53884"/>
                  </a:lnTo>
                  <a:lnTo>
                    <a:pt x="96094" y="53286"/>
                  </a:lnTo>
                  <a:close/>
                  <a:moveTo>
                    <a:pt x="113007" y="53286"/>
                  </a:moveTo>
                  <a:lnTo>
                    <a:pt x="116150" y="53884"/>
                  </a:lnTo>
                  <a:lnTo>
                    <a:pt x="114803" y="60620"/>
                  </a:lnTo>
                  <a:lnTo>
                    <a:pt x="114055" y="60470"/>
                  </a:lnTo>
                  <a:lnTo>
                    <a:pt x="113007" y="53286"/>
                  </a:lnTo>
                  <a:close/>
                  <a:moveTo>
                    <a:pt x="110313" y="35174"/>
                  </a:moveTo>
                  <a:lnTo>
                    <a:pt x="114654" y="35624"/>
                  </a:lnTo>
                  <a:lnTo>
                    <a:pt x="118994" y="36372"/>
                  </a:lnTo>
                  <a:lnTo>
                    <a:pt x="118994" y="43257"/>
                  </a:lnTo>
                  <a:lnTo>
                    <a:pt x="122437" y="37270"/>
                  </a:lnTo>
                  <a:lnTo>
                    <a:pt x="127077" y="38617"/>
                  </a:lnTo>
                  <a:lnTo>
                    <a:pt x="131717" y="40413"/>
                  </a:lnTo>
                  <a:lnTo>
                    <a:pt x="136058" y="42359"/>
                  </a:lnTo>
                  <a:lnTo>
                    <a:pt x="140398" y="44754"/>
                  </a:lnTo>
                  <a:lnTo>
                    <a:pt x="138153" y="51190"/>
                  </a:lnTo>
                  <a:lnTo>
                    <a:pt x="138153" y="51190"/>
                  </a:lnTo>
                  <a:lnTo>
                    <a:pt x="143392" y="46700"/>
                  </a:lnTo>
                  <a:lnTo>
                    <a:pt x="145637" y="48197"/>
                  </a:lnTo>
                  <a:lnTo>
                    <a:pt x="147733" y="49843"/>
                  </a:lnTo>
                  <a:lnTo>
                    <a:pt x="149828" y="51489"/>
                  </a:lnTo>
                  <a:lnTo>
                    <a:pt x="151774" y="53286"/>
                  </a:lnTo>
                  <a:lnTo>
                    <a:pt x="138902" y="63164"/>
                  </a:lnTo>
                  <a:lnTo>
                    <a:pt x="136207" y="61069"/>
                  </a:lnTo>
                  <a:lnTo>
                    <a:pt x="133513" y="59273"/>
                  </a:lnTo>
                  <a:lnTo>
                    <a:pt x="135609" y="55980"/>
                  </a:lnTo>
                  <a:lnTo>
                    <a:pt x="136357" y="55980"/>
                  </a:lnTo>
                  <a:lnTo>
                    <a:pt x="137105" y="55830"/>
                  </a:lnTo>
                  <a:lnTo>
                    <a:pt x="137704" y="55231"/>
                  </a:lnTo>
                  <a:lnTo>
                    <a:pt x="138153" y="54483"/>
                  </a:lnTo>
                  <a:lnTo>
                    <a:pt x="138303" y="54034"/>
                  </a:lnTo>
                  <a:lnTo>
                    <a:pt x="138303" y="53735"/>
                  </a:lnTo>
                  <a:lnTo>
                    <a:pt x="138003" y="52837"/>
                  </a:lnTo>
                  <a:lnTo>
                    <a:pt x="137554" y="52238"/>
                  </a:lnTo>
                  <a:lnTo>
                    <a:pt x="137255" y="51938"/>
                  </a:lnTo>
                  <a:lnTo>
                    <a:pt x="136806" y="51789"/>
                  </a:lnTo>
                  <a:lnTo>
                    <a:pt x="136357" y="51639"/>
                  </a:lnTo>
                  <a:lnTo>
                    <a:pt x="135908" y="51639"/>
                  </a:lnTo>
                  <a:lnTo>
                    <a:pt x="135160" y="51789"/>
                  </a:lnTo>
                  <a:lnTo>
                    <a:pt x="134411" y="52388"/>
                  </a:lnTo>
                  <a:lnTo>
                    <a:pt x="134261" y="52687"/>
                  </a:lnTo>
                  <a:lnTo>
                    <a:pt x="133962" y="53136"/>
                  </a:lnTo>
                  <a:lnTo>
                    <a:pt x="133962" y="53735"/>
                  </a:lnTo>
                  <a:lnTo>
                    <a:pt x="133962" y="54483"/>
                  </a:lnTo>
                  <a:lnTo>
                    <a:pt x="134261" y="55082"/>
                  </a:lnTo>
                  <a:lnTo>
                    <a:pt x="134711" y="55531"/>
                  </a:lnTo>
                  <a:lnTo>
                    <a:pt x="132765" y="58824"/>
                  </a:lnTo>
                  <a:lnTo>
                    <a:pt x="129172" y="56728"/>
                  </a:lnTo>
                  <a:lnTo>
                    <a:pt x="125430" y="54932"/>
                  </a:lnTo>
                  <a:lnTo>
                    <a:pt x="121539" y="53585"/>
                  </a:lnTo>
                  <a:lnTo>
                    <a:pt x="117348" y="52388"/>
                  </a:lnTo>
                  <a:lnTo>
                    <a:pt x="118246" y="48346"/>
                  </a:lnTo>
                  <a:lnTo>
                    <a:pt x="118994" y="48047"/>
                  </a:lnTo>
                  <a:lnTo>
                    <a:pt x="119743" y="47598"/>
                  </a:lnTo>
                  <a:lnTo>
                    <a:pt x="120192" y="46999"/>
                  </a:lnTo>
                  <a:lnTo>
                    <a:pt x="120341" y="46101"/>
                  </a:lnTo>
                  <a:lnTo>
                    <a:pt x="120341" y="45652"/>
                  </a:lnTo>
                  <a:lnTo>
                    <a:pt x="120192" y="45203"/>
                  </a:lnTo>
                  <a:lnTo>
                    <a:pt x="119743" y="44604"/>
                  </a:lnTo>
                  <a:lnTo>
                    <a:pt x="118994" y="44155"/>
                  </a:lnTo>
                  <a:lnTo>
                    <a:pt x="118545" y="44006"/>
                  </a:lnTo>
                  <a:lnTo>
                    <a:pt x="118096" y="43856"/>
                  </a:lnTo>
                  <a:lnTo>
                    <a:pt x="117647" y="44006"/>
                  </a:lnTo>
                  <a:lnTo>
                    <a:pt x="117198" y="44155"/>
                  </a:lnTo>
                  <a:lnTo>
                    <a:pt x="116599" y="44604"/>
                  </a:lnTo>
                  <a:lnTo>
                    <a:pt x="116150" y="45203"/>
                  </a:lnTo>
                  <a:lnTo>
                    <a:pt x="116001" y="45652"/>
                  </a:lnTo>
                  <a:lnTo>
                    <a:pt x="115851" y="46101"/>
                  </a:lnTo>
                  <a:lnTo>
                    <a:pt x="116001" y="46849"/>
                  </a:lnTo>
                  <a:lnTo>
                    <a:pt x="116300" y="47298"/>
                  </a:lnTo>
                  <a:lnTo>
                    <a:pt x="116749" y="47897"/>
                  </a:lnTo>
                  <a:lnTo>
                    <a:pt x="117348" y="48197"/>
                  </a:lnTo>
                  <a:lnTo>
                    <a:pt x="116450" y="52238"/>
                  </a:lnTo>
                  <a:lnTo>
                    <a:pt x="112708" y="51489"/>
                  </a:lnTo>
                  <a:lnTo>
                    <a:pt x="110313" y="35174"/>
                  </a:lnTo>
                  <a:close/>
                  <a:moveTo>
                    <a:pt x="98488" y="35174"/>
                  </a:moveTo>
                  <a:lnTo>
                    <a:pt x="96243" y="51489"/>
                  </a:lnTo>
                  <a:lnTo>
                    <a:pt x="92651" y="52238"/>
                  </a:lnTo>
                  <a:lnTo>
                    <a:pt x="91453" y="48346"/>
                  </a:lnTo>
                  <a:lnTo>
                    <a:pt x="92052" y="47747"/>
                  </a:lnTo>
                  <a:lnTo>
                    <a:pt x="92501" y="46999"/>
                  </a:lnTo>
                  <a:lnTo>
                    <a:pt x="92501" y="46251"/>
                  </a:lnTo>
                  <a:lnTo>
                    <a:pt x="92352" y="45353"/>
                  </a:lnTo>
                  <a:lnTo>
                    <a:pt x="92052" y="45053"/>
                  </a:lnTo>
                  <a:lnTo>
                    <a:pt x="91753" y="44754"/>
                  </a:lnTo>
                  <a:lnTo>
                    <a:pt x="91004" y="44305"/>
                  </a:lnTo>
                  <a:lnTo>
                    <a:pt x="90256" y="44155"/>
                  </a:lnTo>
                  <a:lnTo>
                    <a:pt x="89807" y="44305"/>
                  </a:lnTo>
                  <a:lnTo>
                    <a:pt x="89358" y="44455"/>
                  </a:lnTo>
                  <a:lnTo>
                    <a:pt x="88909" y="44604"/>
                  </a:lnTo>
                  <a:lnTo>
                    <a:pt x="88610" y="44904"/>
                  </a:lnTo>
                  <a:lnTo>
                    <a:pt x="88310" y="45652"/>
                  </a:lnTo>
                  <a:lnTo>
                    <a:pt x="88161" y="46550"/>
                  </a:lnTo>
                  <a:lnTo>
                    <a:pt x="88161" y="46999"/>
                  </a:lnTo>
                  <a:lnTo>
                    <a:pt x="88310" y="47448"/>
                  </a:lnTo>
                  <a:lnTo>
                    <a:pt x="88759" y="47897"/>
                  </a:lnTo>
                  <a:lnTo>
                    <a:pt x="89208" y="48346"/>
                  </a:lnTo>
                  <a:lnTo>
                    <a:pt x="89807" y="48496"/>
                  </a:lnTo>
                  <a:lnTo>
                    <a:pt x="90555" y="48646"/>
                  </a:lnTo>
                  <a:lnTo>
                    <a:pt x="91603" y="52537"/>
                  </a:lnTo>
                  <a:lnTo>
                    <a:pt x="87412" y="53735"/>
                  </a:lnTo>
                  <a:lnTo>
                    <a:pt x="83521" y="55231"/>
                  </a:lnTo>
                  <a:lnTo>
                    <a:pt x="79629" y="57028"/>
                  </a:lnTo>
                  <a:lnTo>
                    <a:pt x="75887" y="59273"/>
                  </a:lnTo>
                  <a:lnTo>
                    <a:pt x="73941" y="55680"/>
                  </a:lnTo>
                  <a:lnTo>
                    <a:pt x="74390" y="54932"/>
                  </a:lnTo>
                  <a:lnTo>
                    <a:pt x="74540" y="54034"/>
                  </a:lnTo>
                  <a:lnTo>
                    <a:pt x="74240" y="53286"/>
                  </a:lnTo>
                  <a:lnTo>
                    <a:pt x="73791" y="52537"/>
                  </a:lnTo>
                  <a:lnTo>
                    <a:pt x="73492" y="52238"/>
                  </a:lnTo>
                  <a:lnTo>
                    <a:pt x="73043" y="52088"/>
                  </a:lnTo>
                  <a:lnTo>
                    <a:pt x="72295" y="51938"/>
                  </a:lnTo>
                  <a:lnTo>
                    <a:pt x="71397" y="52088"/>
                  </a:lnTo>
                  <a:lnTo>
                    <a:pt x="71097" y="52388"/>
                  </a:lnTo>
                  <a:lnTo>
                    <a:pt x="70648" y="52687"/>
                  </a:lnTo>
                  <a:lnTo>
                    <a:pt x="70499" y="52986"/>
                  </a:lnTo>
                  <a:lnTo>
                    <a:pt x="70199" y="53286"/>
                  </a:lnTo>
                  <a:lnTo>
                    <a:pt x="70049" y="54184"/>
                  </a:lnTo>
                  <a:lnTo>
                    <a:pt x="70199" y="55082"/>
                  </a:lnTo>
                  <a:lnTo>
                    <a:pt x="70499" y="55381"/>
                  </a:lnTo>
                  <a:lnTo>
                    <a:pt x="70798" y="55680"/>
                  </a:lnTo>
                  <a:lnTo>
                    <a:pt x="71247" y="56129"/>
                  </a:lnTo>
                  <a:lnTo>
                    <a:pt x="71846" y="56279"/>
                  </a:lnTo>
                  <a:lnTo>
                    <a:pt x="72444" y="56429"/>
                  </a:lnTo>
                  <a:lnTo>
                    <a:pt x="73043" y="56279"/>
                  </a:lnTo>
                  <a:lnTo>
                    <a:pt x="75139" y="59722"/>
                  </a:lnTo>
                  <a:lnTo>
                    <a:pt x="72444" y="61668"/>
                  </a:lnTo>
                  <a:lnTo>
                    <a:pt x="69750" y="63763"/>
                  </a:lnTo>
                  <a:lnTo>
                    <a:pt x="56728" y="54184"/>
                  </a:lnTo>
                  <a:lnTo>
                    <a:pt x="58824" y="52088"/>
                  </a:lnTo>
                  <a:lnTo>
                    <a:pt x="61218" y="50142"/>
                  </a:lnTo>
                  <a:lnTo>
                    <a:pt x="63613" y="48346"/>
                  </a:lnTo>
                  <a:lnTo>
                    <a:pt x="66008" y="46550"/>
                  </a:lnTo>
                  <a:lnTo>
                    <a:pt x="71247" y="51190"/>
                  </a:lnTo>
                  <a:lnTo>
                    <a:pt x="71247" y="51190"/>
                  </a:lnTo>
                  <a:lnTo>
                    <a:pt x="69151" y="44754"/>
                  </a:lnTo>
                  <a:lnTo>
                    <a:pt x="73342" y="42359"/>
                  </a:lnTo>
                  <a:lnTo>
                    <a:pt x="77683" y="40264"/>
                  </a:lnTo>
                  <a:lnTo>
                    <a:pt x="82323" y="38617"/>
                  </a:lnTo>
                  <a:lnTo>
                    <a:pt x="86963" y="37120"/>
                  </a:lnTo>
                  <a:lnTo>
                    <a:pt x="90406" y="43257"/>
                  </a:lnTo>
                  <a:lnTo>
                    <a:pt x="90555" y="36372"/>
                  </a:lnTo>
                  <a:lnTo>
                    <a:pt x="94447" y="35624"/>
                  </a:lnTo>
                  <a:lnTo>
                    <a:pt x="98488" y="35174"/>
                  </a:lnTo>
                  <a:close/>
                  <a:moveTo>
                    <a:pt x="56878" y="38467"/>
                  </a:moveTo>
                  <a:lnTo>
                    <a:pt x="65260" y="45951"/>
                  </a:lnTo>
                  <a:lnTo>
                    <a:pt x="62865" y="47747"/>
                  </a:lnTo>
                  <a:lnTo>
                    <a:pt x="60470" y="49544"/>
                  </a:lnTo>
                  <a:lnTo>
                    <a:pt x="58075" y="51489"/>
                  </a:lnTo>
                  <a:lnTo>
                    <a:pt x="55830" y="53585"/>
                  </a:lnTo>
                  <a:lnTo>
                    <a:pt x="48196" y="47897"/>
                  </a:lnTo>
                  <a:lnTo>
                    <a:pt x="47298" y="48646"/>
                  </a:lnTo>
                  <a:lnTo>
                    <a:pt x="53136" y="56279"/>
                  </a:lnTo>
                  <a:lnTo>
                    <a:pt x="51040" y="58524"/>
                  </a:lnTo>
                  <a:lnTo>
                    <a:pt x="49244" y="60770"/>
                  </a:lnTo>
                  <a:lnTo>
                    <a:pt x="47448" y="63164"/>
                  </a:lnTo>
                  <a:lnTo>
                    <a:pt x="45802" y="65559"/>
                  </a:lnTo>
                  <a:lnTo>
                    <a:pt x="38018" y="57477"/>
                  </a:lnTo>
                  <a:lnTo>
                    <a:pt x="40114" y="54782"/>
                  </a:lnTo>
                  <a:lnTo>
                    <a:pt x="42209" y="52238"/>
                  </a:lnTo>
                  <a:lnTo>
                    <a:pt x="44454" y="49693"/>
                  </a:lnTo>
                  <a:lnTo>
                    <a:pt x="46700" y="47298"/>
                  </a:lnTo>
                  <a:lnTo>
                    <a:pt x="49094" y="44904"/>
                  </a:lnTo>
                  <a:lnTo>
                    <a:pt x="51639" y="42658"/>
                  </a:lnTo>
                  <a:lnTo>
                    <a:pt x="54184" y="40563"/>
                  </a:lnTo>
                  <a:lnTo>
                    <a:pt x="56878" y="38467"/>
                  </a:lnTo>
                  <a:close/>
                  <a:moveTo>
                    <a:pt x="152522" y="38617"/>
                  </a:moveTo>
                  <a:lnTo>
                    <a:pt x="155216" y="40563"/>
                  </a:lnTo>
                  <a:lnTo>
                    <a:pt x="157761" y="42658"/>
                  </a:lnTo>
                  <a:lnTo>
                    <a:pt x="160306" y="44904"/>
                  </a:lnTo>
                  <a:lnTo>
                    <a:pt x="162700" y="47298"/>
                  </a:lnTo>
                  <a:lnTo>
                    <a:pt x="164946" y="49693"/>
                  </a:lnTo>
                  <a:lnTo>
                    <a:pt x="167191" y="52238"/>
                  </a:lnTo>
                  <a:lnTo>
                    <a:pt x="169286" y="54932"/>
                  </a:lnTo>
                  <a:lnTo>
                    <a:pt x="171382" y="57626"/>
                  </a:lnTo>
                  <a:lnTo>
                    <a:pt x="163748" y="65559"/>
                  </a:lnTo>
                  <a:lnTo>
                    <a:pt x="161802" y="62865"/>
                  </a:lnTo>
                  <a:lnTo>
                    <a:pt x="159707" y="60320"/>
                  </a:lnTo>
                  <a:lnTo>
                    <a:pt x="157611" y="57776"/>
                  </a:lnTo>
                  <a:lnTo>
                    <a:pt x="155366" y="55381"/>
                  </a:lnTo>
                  <a:lnTo>
                    <a:pt x="161054" y="47897"/>
                  </a:lnTo>
                  <a:lnTo>
                    <a:pt x="160156" y="46999"/>
                  </a:lnTo>
                  <a:lnTo>
                    <a:pt x="152672" y="52687"/>
                  </a:lnTo>
                  <a:lnTo>
                    <a:pt x="150576" y="50891"/>
                  </a:lnTo>
                  <a:lnTo>
                    <a:pt x="148481" y="49095"/>
                  </a:lnTo>
                  <a:lnTo>
                    <a:pt x="146385" y="47448"/>
                  </a:lnTo>
                  <a:lnTo>
                    <a:pt x="144140" y="45951"/>
                  </a:lnTo>
                  <a:lnTo>
                    <a:pt x="152522" y="38617"/>
                  </a:lnTo>
                  <a:close/>
                  <a:moveTo>
                    <a:pt x="117048" y="54184"/>
                  </a:moveTo>
                  <a:lnTo>
                    <a:pt x="120940" y="55231"/>
                  </a:lnTo>
                  <a:lnTo>
                    <a:pt x="124682" y="56579"/>
                  </a:lnTo>
                  <a:lnTo>
                    <a:pt x="128424" y="58375"/>
                  </a:lnTo>
                  <a:lnTo>
                    <a:pt x="131867" y="60320"/>
                  </a:lnTo>
                  <a:lnTo>
                    <a:pt x="128274" y="66158"/>
                  </a:lnTo>
                  <a:lnTo>
                    <a:pt x="125281" y="64511"/>
                  </a:lnTo>
                  <a:lnTo>
                    <a:pt x="122287" y="63015"/>
                  </a:lnTo>
                  <a:lnTo>
                    <a:pt x="118994" y="61817"/>
                  </a:lnTo>
                  <a:lnTo>
                    <a:pt x="115701" y="60919"/>
                  </a:lnTo>
                  <a:lnTo>
                    <a:pt x="117048" y="54184"/>
                  </a:lnTo>
                  <a:close/>
                  <a:moveTo>
                    <a:pt x="92052" y="54184"/>
                  </a:moveTo>
                  <a:lnTo>
                    <a:pt x="93998" y="60770"/>
                  </a:lnTo>
                  <a:lnTo>
                    <a:pt x="90406" y="61817"/>
                  </a:lnTo>
                  <a:lnTo>
                    <a:pt x="86813" y="63164"/>
                  </a:lnTo>
                  <a:lnTo>
                    <a:pt x="83521" y="64811"/>
                  </a:lnTo>
                  <a:lnTo>
                    <a:pt x="80228" y="66757"/>
                  </a:lnTo>
                  <a:lnTo>
                    <a:pt x="76785" y="60770"/>
                  </a:lnTo>
                  <a:lnTo>
                    <a:pt x="80377" y="58674"/>
                  </a:lnTo>
                  <a:lnTo>
                    <a:pt x="84119" y="56878"/>
                  </a:lnTo>
                  <a:lnTo>
                    <a:pt x="88011" y="55381"/>
                  </a:lnTo>
                  <a:lnTo>
                    <a:pt x="92052" y="54184"/>
                  </a:lnTo>
                  <a:close/>
                  <a:moveTo>
                    <a:pt x="132615" y="60770"/>
                  </a:moveTo>
                  <a:lnTo>
                    <a:pt x="135160" y="62416"/>
                  </a:lnTo>
                  <a:lnTo>
                    <a:pt x="137405" y="64212"/>
                  </a:lnTo>
                  <a:lnTo>
                    <a:pt x="131717" y="68553"/>
                  </a:lnTo>
                  <a:lnTo>
                    <a:pt x="129172" y="66607"/>
                  </a:lnTo>
                  <a:lnTo>
                    <a:pt x="132615" y="60770"/>
                  </a:lnTo>
                  <a:close/>
                  <a:moveTo>
                    <a:pt x="37569" y="58375"/>
                  </a:moveTo>
                  <a:lnTo>
                    <a:pt x="38168" y="59123"/>
                  </a:lnTo>
                  <a:lnTo>
                    <a:pt x="37420" y="60320"/>
                  </a:lnTo>
                  <a:lnTo>
                    <a:pt x="36971" y="61219"/>
                  </a:lnTo>
                  <a:lnTo>
                    <a:pt x="36671" y="62117"/>
                  </a:lnTo>
                  <a:lnTo>
                    <a:pt x="37719" y="60470"/>
                  </a:lnTo>
                  <a:lnTo>
                    <a:pt x="38467" y="59273"/>
                  </a:lnTo>
                  <a:lnTo>
                    <a:pt x="39066" y="60021"/>
                  </a:lnTo>
                  <a:lnTo>
                    <a:pt x="38318" y="61219"/>
                  </a:lnTo>
                  <a:lnTo>
                    <a:pt x="37869" y="62117"/>
                  </a:lnTo>
                  <a:lnTo>
                    <a:pt x="37569" y="63015"/>
                  </a:lnTo>
                  <a:lnTo>
                    <a:pt x="37569" y="63015"/>
                  </a:lnTo>
                  <a:lnTo>
                    <a:pt x="38168" y="62266"/>
                  </a:lnTo>
                  <a:lnTo>
                    <a:pt x="38617" y="61368"/>
                  </a:lnTo>
                  <a:lnTo>
                    <a:pt x="39216" y="60171"/>
                  </a:lnTo>
                  <a:lnTo>
                    <a:pt x="39814" y="60770"/>
                  </a:lnTo>
                  <a:lnTo>
                    <a:pt x="39066" y="62117"/>
                  </a:lnTo>
                  <a:lnTo>
                    <a:pt x="38916" y="62715"/>
                  </a:lnTo>
                  <a:lnTo>
                    <a:pt x="38617" y="63314"/>
                  </a:lnTo>
                  <a:lnTo>
                    <a:pt x="38767" y="63464"/>
                  </a:lnTo>
                  <a:lnTo>
                    <a:pt x="39665" y="61967"/>
                  </a:lnTo>
                  <a:lnTo>
                    <a:pt x="40114" y="61069"/>
                  </a:lnTo>
                  <a:lnTo>
                    <a:pt x="40862" y="61967"/>
                  </a:lnTo>
                  <a:lnTo>
                    <a:pt x="40413" y="62865"/>
                  </a:lnTo>
                  <a:lnTo>
                    <a:pt x="39964" y="63613"/>
                  </a:lnTo>
                  <a:lnTo>
                    <a:pt x="39665" y="64511"/>
                  </a:lnTo>
                  <a:lnTo>
                    <a:pt x="39814" y="64511"/>
                  </a:lnTo>
                  <a:lnTo>
                    <a:pt x="40263" y="63763"/>
                  </a:lnTo>
                  <a:lnTo>
                    <a:pt x="40563" y="63015"/>
                  </a:lnTo>
                  <a:lnTo>
                    <a:pt x="41162" y="62117"/>
                  </a:lnTo>
                  <a:lnTo>
                    <a:pt x="41760" y="62865"/>
                  </a:lnTo>
                  <a:lnTo>
                    <a:pt x="41311" y="63613"/>
                  </a:lnTo>
                  <a:lnTo>
                    <a:pt x="40862" y="64362"/>
                  </a:lnTo>
                  <a:lnTo>
                    <a:pt x="40563" y="65110"/>
                  </a:lnTo>
                  <a:lnTo>
                    <a:pt x="40713" y="65110"/>
                  </a:lnTo>
                  <a:lnTo>
                    <a:pt x="41760" y="63314"/>
                  </a:lnTo>
                  <a:lnTo>
                    <a:pt x="41910" y="63015"/>
                  </a:lnTo>
                  <a:lnTo>
                    <a:pt x="42509" y="63613"/>
                  </a:lnTo>
                  <a:lnTo>
                    <a:pt x="42209" y="64062"/>
                  </a:lnTo>
                  <a:lnTo>
                    <a:pt x="41611" y="65559"/>
                  </a:lnTo>
                  <a:lnTo>
                    <a:pt x="41760" y="65559"/>
                  </a:lnTo>
                  <a:lnTo>
                    <a:pt x="42359" y="64212"/>
                  </a:lnTo>
                  <a:lnTo>
                    <a:pt x="42658" y="63763"/>
                  </a:lnTo>
                  <a:lnTo>
                    <a:pt x="43257" y="64362"/>
                  </a:lnTo>
                  <a:lnTo>
                    <a:pt x="42958" y="64961"/>
                  </a:lnTo>
                  <a:lnTo>
                    <a:pt x="42509" y="66008"/>
                  </a:lnTo>
                  <a:lnTo>
                    <a:pt x="43107" y="65410"/>
                  </a:lnTo>
                  <a:lnTo>
                    <a:pt x="43407" y="64511"/>
                  </a:lnTo>
                  <a:lnTo>
                    <a:pt x="44005" y="65110"/>
                  </a:lnTo>
                  <a:lnTo>
                    <a:pt x="43856" y="65410"/>
                  </a:lnTo>
                  <a:lnTo>
                    <a:pt x="43556" y="66008"/>
                  </a:lnTo>
                  <a:lnTo>
                    <a:pt x="43407" y="66457"/>
                  </a:lnTo>
                  <a:lnTo>
                    <a:pt x="43556" y="66607"/>
                  </a:lnTo>
                  <a:lnTo>
                    <a:pt x="44005" y="65559"/>
                  </a:lnTo>
                  <a:lnTo>
                    <a:pt x="44155" y="65410"/>
                  </a:lnTo>
                  <a:lnTo>
                    <a:pt x="44754" y="65859"/>
                  </a:lnTo>
                  <a:lnTo>
                    <a:pt x="44155" y="67056"/>
                  </a:lnTo>
                  <a:lnTo>
                    <a:pt x="44305" y="67206"/>
                  </a:lnTo>
                  <a:lnTo>
                    <a:pt x="44904" y="66158"/>
                  </a:lnTo>
                  <a:lnTo>
                    <a:pt x="45203" y="66457"/>
                  </a:lnTo>
                  <a:lnTo>
                    <a:pt x="45353" y="66607"/>
                  </a:lnTo>
                  <a:lnTo>
                    <a:pt x="45203" y="66757"/>
                  </a:lnTo>
                  <a:lnTo>
                    <a:pt x="45053" y="67206"/>
                  </a:lnTo>
                  <a:lnTo>
                    <a:pt x="45053" y="67655"/>
                  </a:lnTo>
                  <a:lnTo>
                    <a:pt x="45053" y="67804"/>
                  </a:lnTo>
                  <a:lnTo>
                    <a:pt x="45203" y="67804"/>
                  </a:lnTo>
                  <a:lnTo>
                    <a:pt x="45502" y="66906"/>
                  </a:lnTo>
                  <a:lnTo>
                    <a:pt x="45502" y="66757"/>
                  </a:lnTo>
                  <a:lnTo>
                    <a:pt x="45951" y="67206"/>
                  </a:lnTo>
                  <a:lnTo>
                    <a:pt x="46101" y="67355"/>
                  </a:lnTo>
                  <a:lnTo>
                    <a:pt x="45802" y="68104"/>
                  </a:lnTo>
                  <a:lnTo>
                    <a:pt x="45951" y="68104"/>
                  </a:lnTo>
                  <a:lnTo>
                    <a:pt x="46251" y="67505"/>
                  </a:lnTo>
                  <a:lnTo>
                    <a:pt x="46849" y="68104"/>
                  </a:lnTo>
                  <a:lnTo>
                    <a:pt x="46700" y="68104"/>
                  </a:lnTo>
                  <a:lnTo>
                    <a:pt x="46700" y="68702"/>
                  </a:lnTo>
                  <a:lnTo>
                    <a:pt x="45203" y="68253"/>
                  </a:lnTo>
                  <a:lnTo>
                    <a:pt x="44155" y="68104"/>
                  </a:lnTo>
                  <a:lnTo>
                    <a:pt x="33378" y="64961"/>
                  </a:lnTo>
                  <a:lnTo>
                    <a:pt x="35534" y="61368"/>
                  </a:lnTo>
                  <a:lnTo>
                    <a:pt x="35623" y="61368"/>
                  </a:lnTo>
                  <a:lnTo>
                    <a:pt x="36971" y="59422"/>
                  </a:lnTo>
                  <a:lnTo>
                    <a:pt x="37569" y="58375"/>
                  </a:lnTo>
                  <a:close/>
                  <a:moveTo>
                    <a:pt x="171831" y="58375"/>
                  </a:moveTo>
                  <a:lnTo>
                    <a:pt x="172579" y="59422"/>
                  </a:lnTo>
                  <a:lnTo>
                    <a:pt x="173777" y="61368"/>
                  </a:lnTo>
                  <a:lnTo>
                    <a:pt x="173926" y="61368"/>
                  </a:lnTo>
                  <a:lnTo>
                    <a:pt x="176022" y="64961"/>
                  </a:lnTo>
                  <a:lnTo>
                    <a:pt x="165245" y="68104"/>
                  </a:lnTo>
                  <a:lnTo>
                    <a:pt x="164197" y="68403"/>
                  </a:lnTo>
                  <a:lnTo>
                    <a:pt x="162850" y="68702"/>
                  </a:lnTo>
                  <a:lnTo>
                    <a:pt x="162700" y="68104"/>
                  </a:lnTo>
                  <a:lnTo>
                    <a:pt x="163149" y="67505"/>
                  </a:lnTo>
                  <a:lnTo>
                    <a:pt x="163449" y="68104"/>
                  </a:lnTo>
                  <a:lnTo>
                    <a:pt x="163598" y="68104"/>
                  </a:lnTo>
                  <a:lnTo>
                    <a:pt x="163449" y="67355"/>
                  </a:lnTo>
                  <a:lnTo>
                    <a:pt x="163449" y="67206"/>
                  </a:lnTo>
                  <a:lnTo>
                    <a:pt x="163898" y="66757"/>
                  </a:lnTo>
                  <a:lnTo>
                    <a:pt x="163898" y="66906"/>
                  </a:lnTo>
                  <a:lnTo>
                    <a:pt x="164347" y="67804"/>
                  </a:lnTo>
                  <a:lnTo>
                    <a:pt x="164497" y="67655"/>
                  </a:lnTo>
                  <a:lnTo>
                    <a:pt x="164347" y="67206"/>
                  </a:lnTo>
                  <a:lnTo>
                    <a:pt x="164197" y="66757"/>
                  </a:lnTo>
                  <a:lnTo>
                    <a:pt x="164047" y="66607"/>
                  </a:lnTo>
                  <a:lnTo>
                    <a:pt x="164197" y="66457"/>
                  </a:lnTo>
                  <a:lnTo>
                    <a:pt x="164497" y="66158"/>
                  </a:lnTo>
                  <a:lnTo>
                    <a:pt x="165095" y="67206"/>
                  </a:lnTo>
                  <a:lnTo>
                    <a:pt x="165245" y="67206"/>
                  </a:lnTo>
                  <a:lnTo>
                    <a:pt x="165245" y="67056"/>
                  </a:lnTo>
                  <a:lnTo>
                    <a:pt x="164796" y="65859"/>
                  </a:lnTo>
                  <a:lnTo>
                    <a:pt x="165245" y="65410"/>
                  </a:lnTo>
                  <a:lnTo>
                    <a:pt x="165395" y="65559"/>
                  </a:lnTo>
                  <a:lnTo>
                    <a:pt x="165993" y="66607"/>
                  </a:lnTo>
                  <a:lnTo>
                    <a:pt x="165993" y="66457"/>
                  </a:lnTo>
                  <a:lnTo>
                    <a:pt x="165844" y="66008"/>
                  </a:lnTo>
                  <a:lnTo>
                    <a:pt x="165544" y="65410"/>
                  </a:lnTo>
                  <a:lnTo>
                    <a:pt x="165395" y="65110"/>
                  </a:lnTo>
                  <a:lnTo>
                    <a:pt x="165993" y="64511"/>
                  </a:lnTo>
                  <a:lnTo>
                    <a:pt x="166442" y="65410"/>
                  </a:lnTo>
                  <a:lnTo>
                    <a:pt x="166891" y="66008"/>
                  </a:lnTo>
                  <a:lnTo>
                    <a:pt x="167041" y="66008"/>
                  </a:lnTo>
                  <a:lnTo>
                    <a:pt x="166442" y="64961"/>
                  </a:lnTo>
                  <a:lnTo>
                    <a:pt x="166143" y="64362"/>
                  </a:lnTo>
                  <a:lnTo>
                    <a:pt x="166742" y="63763"/>
                  </a:lnTo>
                  <a:lnTo>
                    <a:pt x="167041" y="64212"/>
                  </a:lnTo>
                  <a:lnTo>
                    <a:pt x="167640" y="65559"/>
                  </a:lnTo>
                  <a:lnTo>
                    <a:pt x="167789" y="65559"/>
                  </a:lnTo>
                  <a:lnTo>
                    <a:pt x="167191" y="64062"/>
                  </a:lnTo>
                  <a:lnTo>
                    <a:pt x="166891" y="63613"/>
                  </a:lnTo>
                  <a:lnTo>
                    <a:pt x="167490" y="63015"/>
                  </a:lnTo>
                  <a:lnTo>
                    <a:pt x="167789" y="63314"/>
                  </a:lnTo>
                  <a:lnTo>
                    <a:pt x="168687" y="65110"/>
                  </a:lnTo>
                  <a:lnTo>
                    <a:pt x="168837" y="65110"/>
                  </a:lnTo>
                  <a:lnTo>
                    <a:pt x="168538" y="64362"/>
                  </a:lnTo>
                  <a:lnTo>
                    <a:pt x="168238" y="63613"/>
                  </a:lnTo>
                  <a:lnTo>
                    <a:pt x="167640" y="62865"/>
                  </a:lnTo>
                  <a:lnTo>
                    <a:pt x="168388" y="62117"/>
                  </a:lnTo>
                  <a:lnTo>
                    <a:pt x="168837" y="63015"/>
                  </a:lnTo>
                  <a:lnTo>
                    <a:pt x="169286" y="63763"/>
                  </a:lnTo>
                  <a:lnTo>
                    <a:pt x="169735" y="64511"/>
                  </a:lnTo>
                  <a:lnTo>
                    <a:pt x="169436" y="63613"/>
                  </a:lnTo>
                  <a:lnTo>
                    <a:pt x="168987" y="62865"/>
                  </a:lnTo>
                  <a:lnTo>
                    <a:pt x="168538" y="61967"/>
                  </a:lnTo>
                  <a:lnTo>
                    <a:pt x="169436" y="61069"/>
                  </a:lnTo>
                  <a:lnTo>
                    <a:pt x="169885" y="61967"/>
                  </a:lnTo>
                  <a:lnTo>
                    <a:pt x="170633" y="63464"/>
                  </a:lnTo>
                  <a:lnTo>
                    <a:pt x="170783" y="63464"/>
                  </a:lnTo>
                  <a:lnTo>
                    <a:pt x="170783" y="63314"/>
                  </a:lnTo>
                  <a:lnTo>
                    <a:pt x="170633" y="62715"/>
                  </a:lnTo>
                  <a:lnTo>
                    <a:pt x="170334" y="62117"/>
                  </a:lnTo>
                  <a:lnTo>
                    <a:pt x="169586" y="60770"/>
                  </a:lnTo>
                  <a:lnTo>
                    <a:pt x="170184" y="60171"/>
                  </a:lnTo>
                  <a:lnTo>
                    <a:pt x="170783" y="61368"/>
                  </a:lnTo>
                  <a:lnTo>
                    <a:pt x="171232" y="62266"/>
                  </a:lnTo>
                  <a:lnTo>
                    <a:pt x="171831" y="63015"/>
                  </a:lnTo>
                  <a:lnTo>
                    <a:pt x="171531" y="62117"/>
                  </a:lnTo>
                  <a:lnTo>
                    <a:pt x="171082" y="61219"/>
                  </a:lnTo>
                  <a:lnTo>
                    <a:pt x="170334" y="60021"/>
                  </a:lnTo>
                  <a:lnTo>
                    <a:pt x="171082" y="59273"/>
                  </a:lnTo>
                  <a:lnTo>
                    <a:pt x="171681" y="60470"/>
                  </a:lnTo>
                  <a:lnTo>
                    <a:pt x="172729" y="62117"/>
                  </a:lnTo>
                  <a:lnTo>
                    <a:pt x="172878" y="62117"/>
                  </a:lnTo>
                  <a:lnTo>
                    <a:pt x="172429" y="61219"/>
                  </a:lnTo>
                  <a:lnTo>
                    <a:pt x="171980" y="60320"/>
                  </a:lnTo>
                  <a:lnTo>
                    <a:pt x="171232" y="59123"/>
                  </a:lnTo>
                  <a:lnTo>
                    <a:pt x="171831" y="58375"/>
                  </a:lnTo>
                  <a:close/>
                  <a:moveTo>
                    <a:pt x="46999" y="68253"/>
                  </a:moveTo>
                  <a:lnTo>
                    <a:pt x="47747" y="69002"/>
                  </a:lnTo>
                  <a:lnTo>
                    <a:pt x="47747" y="69002"/>
                  </a:lnTo>
                  <a:lnTo>
                    <a:pt x="46849" y="68852"/>
                  </a:lnTo>
                  <a:lnTo>
                    <a:pt x="46999" y="68253"/>
                  </a:lnTo>
                  <a:close/>
                  <a:moveTo>
                    <a:pt x="162401" y="68253"/>
                  </a:moveTo>
                  <a:lnTo>
                    <a:pt x="162700" y="68852"/>
                  </a:lnTo>
                  <a:lnTo>
                    <a:pt x="161653" y="69002"/>
                  </a:lnTo>
                  <a:lnTo>
                    <a:pt x="161653" y="69002"/>
                  </a:lnTo>
                  <a:lnTo>
                    <a:pt x="162401" y="68253"/>
                  </a:lnTo>
                  <a:close/>
                  <a:moveTo>
                    <a:pt x="76037" y="61219"/>
                  </a:moveTo>
                  <a:lnTo>
                    <a:pt x="79479" y="67206"/>
                  </a:lnTo>
                  <a:lnTo>
                    <a:pt x="76935" y="69002"/>
                  </a:lnTo>
                  <a:lnTo>
                    <a:pt x="71247" y="64811"/>
                  </a:lnTo>
                  <a:lnTo>
                    <a:pt x="73492" y="63015"/>
                  </a:lnTo>
                  <a:lnTo>
                    <a:pt x="76037" y="61219"/>
                  </a:lnTo>
                  <a:close/>
                  <a:moveTo>
                    <a:pt x="114354" y="62117"/>
                  </a:moveTo>
                  <a:lnTo>
                    <a:pt x="116599" y="62566"/>
                  </a:lnTo>
                  <a:lnTo>
                    <a:pt x="118695" y="63314"/>
                  </a:lnTo>
                  <a:lnTo>
                    <a:pt x="120790" y="64062"/>
                  </a:lnTo>
                  <a:lnTo>
                    <a:pt x="122886" y="64961"/>
                  </a:lnTo>
                  <a:lnTo>
                    <a:pt x="124832" y="65859"/>
                  </a:lnTo>
                  <a:lnTo>
                    <a:pt x="126778" y="67056"/>
                  </a:lnTo>
                  <a:lnTo>
                    <a:pt x="128723" y="68104"/>
                  </a:lnTo>
                  <a:lnTo>
                    <a:pt x="130520" y="69451"/>
                  </a:lnTo>
                  <a:lnTo>
                    <a:pt x="117048" y="79629"/>
                  </a:lnTo>
                  <a:lnTo>
                    <a:pt x="114354" y="62117"/>
                  </a:lnTo>
                  <a:close/>
                  <a:moveTo>
                    <a:pt x="64511" y="71546"/>
                  </a:moveTo>
                  <a:lnTo>
                    <a:pt x="68852" y="77234"/>
                  </a:lnTo>
                  <a:lnTo>
                    <a:pt x="67056" y="79779"/>
                  </a:lnTo>
                  <a:lnTo>
                    <a:pt x="61218" y="76186"/>
                  </a:lnTo>
                  <a:lnTo>
                    <a:pt x="62865" y="73792"/>
                  </a:lnTo>
                  <a:lnTo>
                    <a:pt x="64511" y="71546"/>
                  </a:lnTo>
                  <a:close/>
                  <a:moveTo>
                    <a:pt x="94896" y="62117"/>
                  </a:moveTo>
                  <a:lnTo>
                    <a:pt x="92352" y="80377"/>
                  </a:lnTo>
                  <a:lnTo>
                    <a:pt x="78132" y="69900"/>
                  </a:lnTo>
                  <a:lnTo>
                    <a:pt x="80078" y="68553"/>
                  </a:lnTo>
                  <a:lnTo>
                    <a:pt x="81874" y="67355"/>
                  </a:lnTo>
                  <a:lnTo>
                    <a:pt x="83970" y="66158"/>
                  </a:lnTo>
                  <a:lnTo>
                    <a:pt x="86065" y="65110"/>
                  </a:lnTo>
                  <a:lnTo>
                    <a:pt x="88161" y="64212"/>
                  </a:lnTo>
                  <a:lnTo>
                    <a:pt x="90256" y="63464"/>
                  </a:lnTo>
                  <a:lnTo>
                    <a:pt x="92501" y="62715"/>
                  </a:lnTo>
                  <a:lnTo>
                    <a:pt x="94896" y="62117"/>
                  </a:lnTo>
                  <a:close/>
                  <a:moveTo>
                    <a:pt x="144140" y="70648"/>
                  </a:moveTo>
                  <a:lnTo>
                    <a:pt x="146535" y="73792"/>
                  </a:lnTo>
                  <a:lnTo>
                    <a:pt x="148780" y="77084"/>
                  </a:lnTo>
                  <a:lnTo>
                    <a:pt x="143093" y="80826"/>
                  </a:lnTo>
                  <a:lnTo>
                    <a:pt x="141596" y="78581"/>
                  </a:lnTo>
                  <a:lnTo>
                    <a:pt x="139949" y="76336"/>
                  </a:lnTo>
                  <a:lnTo>
                    <a:pt x="144140" y="70648"/>
                  </a:lnTo>
                  <a:close/>
                  <a:moveTo>
                    <a:pt x="32929" y="65859"/>
                  </a:moveTo>
                  <a:lnTo>
                    <a:pt x="43706" y="68852"/>
                  </a:lnTo>
                  <a:lnTo>
                    <a:pt x="41311" y="73193"/>
                  </a:lnTo>
                  <a:lnTo>
                    <a:pt x="39365" y="77534"/>
                  </a:lnTo>
                  <a:lnTo>
                    <a:pt x="37569" y="82024"/>
                  </a:lnTo>
                  <a:lnTo>
                    <a:pt x="36222" y="86664"/>
                  </a:lnTo>
                  <a:lnTo>
                    <a:pt x="26343" y="81575"/>
                  </a:lnTo>
                  <a:lnTo>
                    <a:pt x="26643" y="80527"/>
                  </a:lnTo>
                  <a:lnTo>
                    <a:pt x="27990" y="76635"/>
                  </a:lnTo>
                  <a:lnTo>
                    <a:pt x="29487" y="73043"/>
                  </a:lnTo>
                  <a:lnTo>
                    <a:pt x="31133" y="69301"/>
                  </a:lnTo>
                  <a:lnTo>
                    <a:pt x="32929" y="65859"/>
                  </a:lnTo>
                  <a:close/>
                  <a:moveTo>
                    <a:pt x="176471" y="65859"/>
                  </a:moveTo>
                  <a:lnTo>
                    <a:pt x="178417" y="69601"/>
                  </a:lnTo>
                  <a:lnTo>
                    <a:pt x="180213" y="73492"/>
                  </a:lnTo>
                  <a:lnTo>
                    <a:pt x="181710" y="77534"/>
                  </a:lnTo>
                  <a:lnTo>
                    <a:pt x="183057" y="81575"/>
                  </a:lnTo>
                  <a:lnTo>
                    <a:pt x="173178" y="86814"/>
                  </a:lnTo>
                  <a:lnTo>
                    <a:pt x="171831" y="82024"/>
                  </a:lnTo>
                  <a:lnTo>
                    <a:pt x="170035" y="77534"/>
                  </a:lnTo>
                  <a:lnTo>
                    <a:pt x="168089" y="73193"/>
                  </a:lnTo>
                  <a:lnTo>
                    <a:pt x="165694" y="68852"/>
                  </a:lnTo>
                  <a:lnTo>
                    <a:pt x="176471" y="65859"/>
                  </a:lnTo>
                  <a:close/>
                  <a:moveTo>
                    <a:pt x="38168" y="88909"/>
                  </a:moveTo>
                  <a:lnTo>
                    <a:pt x="39216" y="89358"/>
                  </a:lnTo>
                  <a:lnTo>
                    <a:pt x="38168" y="89358"/>
                  </a:lnTo>
                  <a:lnTo>
                    <a:pt x="38168" y="88909"/>
                  </a:lnTo>
                  <a:close/>
                  <a:moveTo>
                    <a:pt x="171232" y="88909"/>
                  </a:moveTo>
                  <a:lnTo>
                    <a:pt x="171232" y="89358"/>
                  </a:lnTo>
                  <a:lnTo>
                    <a:pt x="170334" y="89358"/>
                  </a:lnTo>
                  <a:lnTo>
                    <a:pt x="171232" y="88909"/>
                  </a:lnTo>
                  <a:close/>
                  <a:moveTo>
                    <a:pt x="26194" y="82623"/>
                  </a:moveTo>
                  <a:lnTo>
                    <a:pt x="26942" y="83072"/>
                  </a:lnTo>
                  <a:lnTo>
                    <a:pt x="26643" y="84568"/>
                  </a:lnTo>
                  <a:lnTo>
                    <a:pt x="26493" y="85466"/>
                  </a:lnTo>
                  <a:lnTo>
                    <a:pt x="26343" y="86365"/>
                  </a:lnTo>
                  <a:lnTo>
                    <a:pt x="26493" y="86365"/>
                  </a:lnTo>
                  <a:lnTo>
                    <a:pt x="26942" y="84419"/>
                  </a:lnTo>
                  <a:lnTo>
                    <a:pt x="27241" y="83221"/>
                  </a:lnTo>
                  <a:lnTo>
                    <a:pt x="27990" y="83670"/>
                  </a:lnTo>
                  <a:lnTo>
                    <a:pt x="27840" y="85017"/>
                  </a:lnTo>
                  <a:lnTo>
                    <a:pt x="27690" y="85916"/>
                  </a:lnTo>
                  <a:lnTo>
                    <a:pt x="27541" y="86814"/>
                  </a:lnTo>
                  <a:lnTo>
                    <a:pt x="27541" y="86963"/>
                  </a:lnTo>
                  <a:lnTo>
                    <a:pt x="27690" y="86963"/>
                  </a:lnTo>
                  <a:lnTo>
                    <a:pt x="27990" y="85916"/>
                  </a:lnTo>
                  <a:lnTo>
                    <a:pt x="28140" y="85017"/>
                  </a:lnTo>
                  <a:lnTo>
                    <a:pt x="28289" y="83670"/>
                  </a:lnTo>
                  <a:lnTo>
                    <a:pt x="29038" y="84119"/>
                  </a:lnTo>
                  <a:lnTo>
                    <a:pt x="28738" y="85466"/>
                  </a:lnTo>
                  <a:lnTo>
                    <a:pt x="28738" y="86215"/>
                  </a:lnTo>
                  <a:lnTo>
                    <a:pt x="28738" y="86963"/>
                  </a:lnTo>
                  <a:lnTo>
                    <a:pt x="28888" y="86963"/>
                  </a:lnTo>
                  <a:lnTo>
                    <a:pt x="29187" y="85167"/>
                  </a:lnTo>
                  <a:lnTo>
                    <a:pt x="29337" y="84269"/>
                  </a:lnTo>
                  <a:lnTo>
                    <a:pt x="30385" y="84868"/>
                  </a:lnTo>
                  <a:lnTo>
                    <a:pt x="30085" y="86215"/>
                  </a:lnTo>
                  <a:lnTo>
                    <a:pt x="30085" y="87562"/>
                  </a:lnTo>
                  <a:lnTo>
                    <a:pt x="30385" y="86814"/>
                  </a:lnTo>
                  <a:lnTo>
                    <a:pt x="30534" y="85766"/>
                  </a:lnTo>
                  <a:lnTo>
                    <a:pt x="30684" y="85017"/>
                  </a:lnTo>
                  <a:lnTo>
                    <a:pt x="31432" y="85317"/>
                  </a:lnTo>
                  <a:lnTo>
                    <a:pt x="31283" y="86365"/>
                  </a:lnTo>
                  <a:lnTo>
                    <a:pt x="31133" y="87113"/>
                  </a:lnTo>
                  <a:lnTo>
                    <a:pt x="31133" y="87861"/>
                  </a:lnTo>
                  <a:lnTo>
                    <a:pt x="31283" y="87861"/>
                  </a:lnTo>
                  <a:lnTo>
                    <a:pt x="31582" y="85916"/>
                  </a:lnTo>
                  <a:lnTo>
                    <a:pt x="31732" y="85466"/>
                  </a:lnTo>
                  <a:lnTo>
                    <a:pt x="32480" y="85916"/>
                  </a:lnTo>
                  <a:lnTo>
                    <a:pt x="32331" y="86215"/>
                  </a:lnTo>
                  <a:lnTo>
                    <a:pt x="32181" y="87113"/>
                  </a:lnTo>
                  <a:lnTo>
                    <a:pt x="32181" y="88011"/>
                  </a:lnTo>
                  <a:lnTo>
                    <a:pt x="32331" y="88011"/>
                  </a:lnTo>
                  <a:lnTo>
                    <a:pt x="32480" y="86814"/>
                  </a:lnTo>
                  <a:lnTo>
                    <a:pt x="32630" y="86065"/>
                  </a:lnTo>
                  <a:lnTo>
                    <a:pt x="33378" y="86365"/>
                  </a:lnTo>
                  <a:lnTo>
                    <a:pt x="33229" y="87263"/>
                  </a:lnTo>
                  <a:lnTo>
                    <a:pt x="33229" y="88161"/>
                  </a:lnTo>
                  <a:lnTo>
                    <a:pt x="33528" y="87412"/>
                  </a:lnTo>
                  <a:lnTo>
                    <a:pt x="33678" y="86514"/>
                  </a:lnTo>
                  <a:lnTo>
                    <a:pt x="34426" y="86814"/>
                  </a:lnTo>
                  <a:lnTo>
                    <a:pt x="34276" y="87263"/>
                  </a:lnTo>
                  <a:lnTo>
                    <a:pt x="34276" y="87712"/>
                  </a:lnTo>
                  <a:lnTo>
                    <a:pt x="34276" y="88310"/>
                  </a:lnTo>
                  <a:lnTo>
                    <a:pt x="34576" y="87263"/>
                  </a:lnTo>
                  <a:lnTo>
                    <a:pt x="34576" y="86963"/>
                  </a:lnTo>
                  <a:lnTo>
                    <a:pt x="35324" y="87263"/>
                  </a:lnTo>
                  <a:lnTo>
                    <a:pt x="35174" y="88610"/>
                  </a:lnTo>
                  <a:lnTo>
                    <a:pt x="35324" y="88759"/>
                  </a:lnTo>
                  <a:lnTo>
                    <a:pt x="35324" y="88610"/>
                  </a:lnTo>
                  <a:lnTo>
                    <a:pt x="35474" y="87412"/>
                  </a:lnTo>
                  <a:lnTo>
                    <a:pt x="35923" y="87712"/>
                  </a:lnTo>
                  <a:lnTo>
                    <a:pt x="36072" y="87712"/>
                  </a:lnTo>
                  <a:lnTo>
                    <a:pt x="36072" y="88011"/>
                  </a:lnTo>
                  <a:lnTo>
                    <a:pt x="36222" y="88909"/>
                  </a:lnTo>
                  <a:lnTo>
                    <a:pt x="36372" y="88161"/>
                  </a:lnTo>
                  <a:lnTo>
                    <a:pt x="36372" y="87861"/>
                  </a:lnTo>
                  <a:lnTo>
                    <a:pt x="36821" y="88161"/>
                  </a:lnTo>
                  <a:lnTo>
                    <a:pt x="36971" y="88310"/>
                  </a:lnTo>
                  <a:lnTo>
                    <a:pt x="37120" y="89059"/>
                  </a:lnTo>
                  <a:lnTo>
                    <a:pt x="37270" y="88310"/>
                  </a:lnTo>
                  <a:lnTo>
                    <a:pt x="38018" y="88759"/>
                  </a:lnTo>
                  <a:lnTo>
                    <a:pt x="38018" y="89358"/>
                  </a:lnTo>
                  <a:lnTo>
                    <a:pt x="36522" y="89508"/>
                  </a:lnTo>
                  <a:lnTo>
                    <a:pt x="35474" y="89508"/>
                  </a:lnTo>
                  <a:lnTo>
                    <a:pt x="24398" y="90107"/>
                  </a:lnTo>
                  <a:lnTo>
                    <a:pt x="24398" y="90107"/>
                  </a:lnTo>
                  <a:lnTo>
                    <a:pt x="25146" y="86065"/>
                  </a:lnTo>
                  <a:lnTo>
                    <a:pt x="25296" y="86065"/>
                  </a:lnTo>
                  <a:lnTo>
                    <a:pt x="25745" y="84269"/>
                  </a:lnTo>
                  <a:lnTo>
                    <a:pt x="26044" y="83521"/>
                  </a:lnTo>
                  <a:lnTo>
                    <a:pt x="26194" y="82623"/>
                  </a:lnTo>
                  <a:close/>
                  <a:moveTo>
                    <a:pt x="183356" y="82623"/>
                  </a:moveTo>
                  <a:lnTo>
                    <a:pt x="183506" y="83521"/>
                  </a:lnTo>
                  <a:lnTo>
                    <a:pt x="183655" y="84269"/>
                  </a:lnTo>
                  <a:lnTo>
                    <a:pt x="184104" y="86065"/>
                  </a:lnTo>
                  <a:lnTo>
                    <a:pt x="184254" y="86065"/>
                  </a:lnTo>
                  <a:lnTo>
                    <a:pt x="185002" y="90107"/>
                  </a:lnTo>
                  <a:lnTo>
                    <a:pt x="185002" y="90107"/>
                  </a:lnTo>
                  <a:lnTo>
                    <a:pt x="173926" y="89508"/>
                  </a:lnTo>
                  <a:lnTo>
                    <a:pt x="172878" y="89508"/>
                  </a:lnTo>
                  <a:lnTo>
                    <a:pt x="171382" y="89358"/>
                  </a:lnTo>
                  <a:lnTo>
                    <a:pt x="171531" y="88759"/>
                  </a:lnTo>
                  <a:lnTo>
                    <a:pt x="172130" y="88310"/>
                  </a:lnTo>
                  <a:lnTo>
                    <a:pt x="172280" y="89059"/>
                  </a:lnTo>
                  <a:lnTo>
                    <a:pt x="172429" y="89059"/>
                  </a:lnTo>
                  <a:lnTo>
                    <a:pt x="172429" y="88310"/>
                  </a:lnTo>
                  <a:lnTo>
                    <a:pt x="172579" y="88161"/>
                  </a:lnTo>
                  <a:lnTo>
                    <a:pt x="173028" y="87861"/>
                  </a:lnTo>
                  <a:lnTo>
                    <a:pt x="173028" y="88161"/>
                  </a:lnTo>
                  <a:lnTo>
                    <a:pt x="173178" y="88909"/>
                  </a:lnTo>
                  <a:lnTo>
                    <a:pt x="173178" y="89059"/>
                  </a:lnTo>
                  <a:lnTo>
                    <a:pt x="173328" y="88909"/>
                  </a:lnTo>
                  <a:lnTo>
                    <a:pt x="173328" y="88011"/>
                  </a:lnTo>
                  <a:lnTo>
                    <a:pt x="173328" y="87712"/>
                  </a:lnTo>
                  <a:lnTo>
                    <a:pt x="173477" y="87712"/>
                  </a:lnTo>
                  <a:lnTo>
                    <a:pt x="173926" y="87412"/>
                  </a:lnTo>
                  <a:lnTo>
                    <a:pt x="174076" y="88610"/>
                  </a:lnTo>
                  <a:lnTo>
                    <a:pt x="174226" y="88759"/>
                  </a:lnTo>
                  <a:lnTo>
                    <a:pt x="174226" y="88610"/>
                  </a:lnTo>
                  <a:lnTo>
                    <a:pt x="174226" y="87263"/>
                  </a:lnTo>
                  <a:lnTo>
                    <a:pt x="174824" y="86963"/>
                  </a:lnTo>
                  <a:lnTo>
                    <a:pt x="174824" y="87263"/>
                  </a:lnTo>
                  <a:lnTo>
                    <a:pt x="175124" y="88310"/>
                  </a:lnTo>
                  <a:lnTo>
                    <a:pt x="175273" y="87712"/>
                  </a:lnTo>
                  <a:lnTo>
                    <a:pt x="175124" y="87263"/>
                  </a:lnTo>
                  <a:lnTo>
                    <a:pt x="175124" y="86814"/>
                  </a:lnTo>
                  <a:lnTo>
                    <a:pt x="175722" y="86514"/>
                  </a:lnTo>
                  <a:lnTo>
                    <a:pt x="175872" y="87412"/>
                  </a:lnTo>
                  <a:lnTo>
                    <a:pt x="176171" y="88161"/>
                  </a:lnTo>
                  <a:lnTo>
                    <a:pt x="176171" y="87263"/>
                  </a:lnTo>
                  <a:lnTo>
                    <a:pt x="176022" y="86365"/>
                  </a:lnTo>
                  <a:lnTo>
                    <a:pt x="176770" y="86065"/>
                  </a:lnTo>
                  <a:lnTo>
                    <a:pt x="176920" y="86814"/>
                  </a:lnTo>
                  <a:lnTo>
                    <a:pt x="177069" y="88011"/>
                  </a:lnTo>
                  <a:lnTo>
                    <a:pt x="177219" y="88011"/>
                  </a:lnTo>
                  <a:lnTo>
                    <a:pt x="177219" y="87113"/>
                  </a:lnTo>
                  <a:lnTo>
                    <a:pt x="177069" y="86215"/>
                  </a:lnTo>
                  <a:lnTo>
                    <a:pt x="177069" y="85916"/>
                  </a:lnTo>
                  <a:lnTo>
                    <a:pt x="177668" y="85466"/>
                  </a:lnTo>
                  <a:lnTo>
                    <a:pt x="177818" y="85916"/>
                  </a:lnTo>
                  <a:lnTo>
                    <a:pt x="178267" y="87861"/>
                  </a:lnTo>
                  <a:lnTo>
                    <a:pt x="178267" y="87113"/>
                  </a:lnTo>
                  <a:lnTo>
                    <a:pt x="178117" y="86365"/>
                  </a:lnTo>
                  <a:lnTo>
                    <a:pt x="177968" y="85317"/>
                  </a:lnTo>
                  <a:lnTo>
                    <a:pt x="178716" y="85017"/>
                  </a:lnTo>
                  <a:lnTo>
                    <a:pt x="178866" y="85766"/>
                  </a:lnTo>
                  <a:lnTo>
                    <a:pt x="179015" y="86814"/>
                  </a:lnTo>
                  <a:lnTo>
                    <a:pt x="179315" y="87562"/>
                  </a:lnTo>
                  <a:lnTo>
                    <a:pt x="179315" y="86215"/>
                  </a:lnTo>
                  <a:lnTo>
                    <a:pt x="179015" y="84868"/>
                  </a:lnTo>
                  <a:lnTo>
                    <a:pt x="180063" y="84269"/>
                  </a:lnTo>
                  <a:lnTo>
                    <a:pt x="180362" y="85167"/>
                  </a:lnTo>
                  <a:lnTo>
                    <a:pt x="180512" y="86963"/>
                  </a:lnTo>
                  <a:lnTo>
                    <a:pt x="180662" y="86963"/>
                  </a:lnTo>
                  <a:lnTo>
                    <a:pt x="180662" y="86215"/>
                  </a:lnTo>
                  <a:lnTo>
                    <a:pt x="180662" y="85466"/>
                  </a:lnTo>
                  <a:lnTo>
                    <a:pt x="180362" y="84119"/>
                  </a:lnTo>
                  <a:lnTo>
                    <a:pt x="181111" y="83670"/>
                  </a:lnTo>
                  <a:lnTo>
                    <a:pt x="181410" y="85017"/>
                  </a:lnTo>
                  <a:lnTo>
                    <a:pt x="181560" y="85916"/>
                  </a:lnTo>
                  <a:lnTo>
                    <a:pt x="181859" y="86963"/>
                  </a:lnTo>
                  <a:lnTo>
                    <a:pt x="181859" y="86814"/>
                  </a:lnTo>
                  <a:lnTo>
                    <a:pt x="181859" y="85916"/>
                  </a:lnTo>
                  <a:lnTo>
                    <a:pt x="181710" y="85017"/>
                  </a:lnTo>
                  <a:lnTo>
                    <a:pt x="181410" y="83670"/>
                  </a:lnTo>
                  <a:lnTo>
                    <a:pt x="182308" y="83221"/>
                  </a:lnTo>
                  <a:lnTo>
                    <a:pt x="182458" y="84419"/>
                  </a:lnTo>
                  <a:lnTo>
                    <a:pt x="182907" y="86365"/>
                  </a:lnTo>
                  <a:lnTo>
                    <a:pt x="183057" y="86365"/>
                  </a:lnTo>
                  <a:lnTo>
                    <a:pt x="183057" y="85466"/>
                  </a:lnTo>
                  <a:lnTo>
                    <a:pt x="182907" y="84568"/>
                  </a:lnTo>
                  <a:lnTo>
                    <a:pt x="182608" y="83072"/>
                  </a:lnTo>
                  <a:lnTo>
                    <a:pt x="183356" y="82623"/>
                  </a:lnTo>
                  <a:close/>
                  <a:moveTo>
                    <a:pt x="50891" y="51340"/>
                  </a:moveTo>
                  <a:lnTo>
                    <a:pt x="54932" y="54333"/>
                  </a:lnTo>
                  <a:lnTo>
                    <a:pt x="55680" y="54932"/>
                  </a:lnTo>
                  <a:lnTo>
                    <a:pt x="68852" y="64661"/>
                  </a:lnTo>
                  <a:lnTo>
                    <a:pt x="70199" y="65709"/>
                  </a:lnTo>
                  <a:lnTo>
                    <a:pt x="75887" y="69900"/>
                  </a:lnTo>
                  <a:lnTo>
                    <a:pt x="77084" y="70798"/>
                  </a:lnTo>
                  <a:lnTo>
                    <a:pt x="92052" y="81874"/>
                  </a:lnTo>
                  <a:lnTo>
                    <a:pt x="90855" y="90705"/>
                  </a:lnTo>
                  <a:lnTo>
                    <a:pt x="88460" y="91154"/>
                  </a:lnTo>
                  <a:lnTo>
                    <a:pt x="89059" y="90406"/>
                  </a:lnTo>
                  <a:lnTo>
                    <a:pt x="89657" y="89807"/>
                  </a:lnTo>
                  <a:lnTo>
                    <a:pt x="89657" y="89657"/>
                  </a:lnTo>
                  <a:lnTo>
                    <a:pt x="89508" y="89657"/>
                  </a:lnTo>
                  <a:lnTo>
                    <a:pt x="88610" y="90406"/>
                  </a:lnTo>
                  <a:lnTo>
                    <a:pt x="87861" y="91154"/>
                  </a:lnTo>
                  <a:lnTo>
                    <a:pt x="84269" y="91753"/>
                  </a:lnTo>
                  <a:lnTo>
                    <a:pt x="85766" y="90406"/>
                  </a:lnTo>
                  <a:lnTo>
                    <a:pt x="86963" y="89059"/>
                  </a:lnTo>
                  <a:lnTo>
                    <a:pt x="87562" y="88460"/>
                  </a:lnTo>
                  <a:lnTo>
                    <a:pt x="88011" y="87861"/>
                  </a:lnTo>
                  <a:lnTo>
                    <a:pt x="88011" y="87712"/>
                  </a:lnTo>
                  <a:lnTo>
                    <a:pt x="87262" y="88310"/>
                  </a:lnTo>
                  <a:lnTo>
                    <a:pt x="86664" y="88909"/>
                  </a:lnTo>
                  <a:lnTo>
                    <a:pt x="85466" y="90107"/>
                  </a:lnTo>
                  <a:lnTo>
                    <a:pt x="83820" y="91753"/>
                  </a:lnTo>
                  <a:lnTo>
                    <a:pt x="81724" y="92052"/>
                  </a:lnTo>
                  <a:lnTo>
                    <a:pt x="70499" y="77384"/>
                  </a:lnTo>
                  <a:lnTo>
                    <a:pt x="69600" y="76186"/>
                  </a:lnTo>
                  <a:lnTo>
                    <a:pt x="65409" y="70499"/>
                  </a:lnTo>
                  <a:lnTo>
                    <a:pt x="64362" y="69152"/>
                  </a:lnTo>
                  <a:lnTo>
                    <a:pt x="54483" y="56279"/>
                  </a:lnTo>
                  <a:lnTo>
                    <a:pt x="53884" y="55381"/>
                  </a:lnTo>
                  <a:lnTo>
                    <a:pt x="50891" y="51340"/>
                  </a:lnTo>
                  <a:close/>
                  <a:moveTo>
                    <a:pt x="157462" y="50591"/>
                  </a:moveTo>
                  <a:lnTo>
                    <a:pt x="154468" y="54483"/>
                  </a:lnTo>
                  <a:lnTo>
                    <a:pt x="154019" y="55231"/>
                  </a:lnTo>
                  <a:lnTo>
                    <a:pt x="144290" y="68253"/>
                  </a:lnTo>
                  <a:lnTo>
                    <a:pt x="143242" y="69750"/>
                  </a:lnTo>
                  <a:lnTo>
                    <a:pt x="139051" y="75438"/>
                  </a:lnTo>
                  <a:lnTo>
                    <a:pt x="138153" y="76635"/>
                  </a:lnTo>
                  <a:lnTo>
                    <a:pt x="126778" y="92052"/>
                  </a:lnTo>
                  <a:lnTo>
                    <a:pt x="118695" y="91005"/>
                  </a:lnTo>
                  <a:lnTo>
                    <a:pt x="118396" y="88759"/>
                  </a:lnTo>
                  <a:lnTo>
                    <a:pt x="118396" y="88759"/>
                  </a:lnTo>
                  <a:lnTo>
                    <a:pt x="119144" y="89358"/>
                  </a:lnTo>
                  <a:lnTo>
                    <a:pt x="119144" y="89208"/>
                  </a:lnTo>
                  <a:lnTo>
                    <a:pt x="118246" y="88161"/>
                  </a:lnTo>
                  <a:lnTo>
                    <a:pt x="117797" y="84718"/>
                  </a:lnTo>
                  <a:lnTo>
                    <a:pt x="118545" y="85466"/>
                  </a:lnTo>
                  <a:lnTo>
                    <a:pt x="119743" y="86664"/>
                  </a:lnTo>
                  <a:lnTo>
                    <a:pt x="120341" y="87263"/>
                  </a:lnTo>
                  <a:lnTo>
                    <a:pt x="120940" y="87712"/>
                  </a:lnTo>
                  <a:lnTo>
                    <a:pt x="121090" y="87712"/>
                  </a:lnTo>
                  <a:lnTo>
                    <a:pt x="120641" y="86963"/>
                  </a:lnTo>
                  <a:lnTo>
                    <a:pt x="120042" y="86365"/>
                  </a:lnTo>
                  <a:lnTo>
                    <a:pt x="118695" y="85167"/>
                  </a:lnTo>
                  <a:lnTo>
                    <a:pt x="117647" y="84119"/>
                  </a:lnTo>
                  <a:lnTo>
                    <a:pt x="117198" y="80976"/>
                  </a:lnTo>
                  <a:lnTo>
                    <a:pt x="131567" y="70199"/>
                  </a:lnTo>
                  <a:lnTo>
                    <a:pt x="132765" y="69301"/>
                  </a:lnTo>
                  <a:lnTo>
                    <a:pt x="138452" y="64961"/>
                  </a:lnTo>
                  <a:lnTo>
                    <a:pt x="139800" y="63913"/>
                  </a:lnTo>
                  <a:lnTo>
                    <a:pt x="152672" y="54184"/>
                  </a:lnTo>
                  <a:lnTo>
                    <a:pt x="153570" y="53585"/>
                  </a:lnTo>
                  <a:lnTo>
                    <a:pt x="157462" y="50591"/>
                  </a:lnTo>
                  <a:close/>
                  <a:moveTo>
                    <a:pt x="149379" y="77833"/>
                  </a:moveTo>
                  <a:lnTo>
                    <a:pt x="151175" y="81275"/>
                  </a:lnTo>
                  <a:lnTo>
                    <a:pt x="152822" y="84868"/>
                  </a:lnTo>
                  <a:lnTo>
                    <a:pt x="154169" y="88460"/>
                  </a:lnTo>
                  <a:lnTo>
                    <a:pt x="155366" y="92352"/>
                  </a:lnTo>
                  <a:lnTo>
                    <a:pt x="148481" y="93100"/>
                  </a:lnTo>
                  <a:lnTo>
                    <a:pt x="147583" y="90107"/>
                  </a:lnTo>
                  <a:lnTo>
                    <a:pt x="146385" y="87263"/>
                  </a:lnTo>
                  <a:lnTo>
                    <a:pt x="145038" y="84419"/>
                  </a:lnTo>
                  <a:lnTo>
                    <a:pt x="143542" y="81575"/>
                  </a:lnTo>
                  <a:lnTo>
                    <a:pt x="149379" y="77833"/>
                  </a:lnTo>
                  <a:close/>
                  <a:moveTo>
                    <a:pt x="60620" y="76935"/>
                  </a:moveTo>
                  <a:lnTo>
                    <a:pt x="66457" y="80527"/>
                  </a:lnTo>
                  <a:lnTo>
                    <a:pt x="64661" y="83521"/>
                  </a:lnTo>
                  <a:lnTo>
                    <a:pt x="63164" y="86664"/>
                  </a:lnTo>
                  <a:lnTo>
                    <a:pt x="61967" y="89957"/>
                  </a:lnTo>
                  <a:lnTo>
                    <a:pt x="60919" y="93399"/>
                  </a:lnTo>
                  <a:lnTo>
                    <a:pt x="54184" y="91903"/>
                  </a:lnTo>
                  <a:lnTo>
                    <a:pt x="55381" y="88011"/>
                  </a:lnTo>
                  <a:lnTo>
                    <a:pt x="56878" y="84119"/>
                  </a:lnTo>
                  <a:lnTo>
                    <a:pt x="58524" y="80527"/>
                  </a:lnTo>
                  <a:lnTo>
                    <a:pt x="60620" y="76935"/>
                  </a:lnTo>
                  <a:close/>
                  <a:moveTo>
                    <a:pt x="139051" y="77683"/>
                  </a:moveTo>
                  <a:lnTo>
                    <a:pt x="140398" y="79479"/>
                  </a:lnTo>
                  <a:lnTo>
                    <a:pt x="141745" y="81575"/>
                  </a:lnTo>
                  <a:lnTo>
                    <a:pt x="142943" y="83521"/>
                  </a:lnTo>
                  <a:lnTo>
                    <a:pt x="144140" y="85766"/>
                  </a:lnTo>
                  <a:lnTo>
                    <a:pt x="145038" y="87861"/>
                  </a:lnTo>
                  <a:lnTo>
                    <a:pt x="145936" y="90256"/>
                  </a:lnTo>
                  <a:lnTo>
                    <a:pt x="146685" y="92501"/>
                  </a:lnTo>
                  <a:lnTo>
                    <a:pt x="147283" y="94896"/>
                  </a:lnTo>
                  <a:lnTo>
                    <a:pt x="128274" y="92202"/>
                  </a:lnTo>
                  <a:lnTo>
                    <a:pt x="139051" y="77683"/>
                  </a:lnTo>
                  <a:close/>
                  <a:moveTo>
                    <a:pt x="69750" y="78432"/>
                  </a:moveTo>
                  <a:lnTo>
                    <a:pt x="80377" y="92352"/>
                  </a:lnTo>
                  <a:lnTo>
                    <a:pt x="61967" y="95046"/>
                  </a:lnTo>
                  <a:lnTo>
                    <a:pt x="61967" y="95046"/>
                  </a:lnTo>
                  <a:lnTo>
                    <a:pt x="62566" y="92801"/>
                  </a:lnTo>
                  <a:lnTo>
                    <a:pt x="63314" y="90556"/>
                  </a:lnTo>
                  <a:lnTo>
                    <a:pt x="64062" y="88460"/>
                  </a:lnTo>
                  <a:lnTo>
                    <a:pt x="64960" y="86215"/>
                  </a:lnTo>
                  <a:lnTo>
                    <a:pt x="66008" y="84119"/>
                  </a:lnTo>
                  <a:lnTo>
                    <a:pt x="67206" y="82174"/>
                  </a:lnTo>
                  <a:lnTo>
                    <a:pt x="68403" y="80228"/>
                  </a:lnTo>
                  <a:lnTo>
                    <a:pt x="69750" y="78432"/>
                  </a:lnTo>
                  <a:close/>
                  <a:moveTo>
                    <a:pt x="155516" y="93250"/>
                  </a:moveTo>
                  <a:lnTo>
                    <a:pt x="156115" y="96094"/>
                  </a:lnTo>
                  <a:lnTo>
                    <a:pt x="148930" y="95046"/>
                  </a:lnTo>
                  <a:lnTo>
                    <a:pt x="148631" y="94148"/>
                  </a:lnTo>
                  <a:lnTo>
                    <a:pt x="155516" y="93250"/>
                  </a:lnTo>
                  <a:close/>
                  <a:moveTo>
                    <a:pt x="53884" y="92950"/>
                  </a:moveTo>
                  <a:lnTo>
                    <a:pt x="60620" y="94447"/>
                  </a:lnTo>
                  <a:lnTo>
                    <a:pt x="60470" y="95345"/>
                  </a:lnTo>
                  <a:lnTo>
                    <a:pt x="53285" y="96393"/>
                  </a:lnTo>
                  <a:lnTo>
                    <a:pt x="53884" y="92950"/>
                  </a:lnTo>
                  <a:close/>
                  <a:moveTo>
                    <a:pt x="154767" y="56129"/>
                  </a:moveTo>
                  <a:lnTo>
                    <a:pt x="157013" y="58524"/>
                  </a:lnTo>
                  <a:lnTo>
                    <a:pt x="159108" y="61069"/>
                  </a:lnTo>
                  <a:lnTo>
                    <a:pt x="161054" y="63613"/>
                  </a:lnTo>
                  <a:lnTo>
                    <a:pt x="163000" y="66308"/>
                  </a:lnTo>
                  <a:lnTo>
                    <a:pt x="158509" y="70948"/>
                  </a:lnTo>
                  <a:lnTo>
                    <a:pt x="164796" y="69152"/>
                  </a:lnTo>
                  <a:lnTo>
                    <a:pt x="167041" y="73492"/>
                  </a:lnTo>
                  <a:lnTo>
                    <a:pt x="169137" y="77833"/>
                  </a:lnTo>
                  <a:lnTo>
                    <a:pt x="170933" y="82473"/>
                  </a:lnTo>
                  <a:lnTo>
                    <a:pt x="172280" y="87263"/>
                  </a:lnTo>
                  <a:lnTo>
                    <a:pt x="166592" y="90107"/>
                  </a:lnTo>
                  <a:lnTo>
                    <a:pt x="173028" y="90406"/>
                  </a:lnTo>
                  <a:lnTo>
                    <a:pt x="173777" y="94447"/>
                  </a:lnTo>
                  <a:lnTo>
                    <a:pt x="174226" y="98638"/>
                  </a:lnTo>
                  <a:lnTo>
                    <a:pt x="157911" y="96393"/>
                  </a:lnTo>
                  <a:lnTo>
                    <a:pt x="157312" y="93100"/>
                  </a:lnTo>
                  <a:lnTo>
                    <a:pt x="161204" y="92651"/>
                  </a:lnTo>
                  <a:lnTo>
                    <a:pt x="161653" y="93250"/>
                  </a:lnTo>
                  <a:lnTo>
                    <a:pt x="162401" y="93699"/>
                  </a:lnTo>
                  <a:lnTo>
                    <a:pt x="163299" y="93848"/>
                  </a:lnTo>
                  <a:lnTo>
                    <a:pt x="164047" y="93549"/>
                  </a:lnTo>
                  <a:lnTo>
                    <a:pt x="164497" y="93399"/>
                  </a:lnTo>
                  <a:lnTo>
                    <a:pt x="164796" y="93100"/>
                  </a:lnTo>
                  <a:lnTo>
                    <a:pt x="165245" y="92352"/>
                  </a:lnTo>
                  <a:lnTo>
                    <a:pt x="165395" y="91603"/>
                  </a:lnTo>
                  <a:lnTo>
                    <a:pt x="165245" y="91154"/>
                  </a:lnTo>
                  <a:lnTo>
                    <a:pt x="165095" y="90705"/>
                  </a:lnTo>
                  <a:lnTo>
                    <a:pt x="164946" y="90256"/>
                  </a:lnTo>
                  <a:lnTo>
                    <a:pt x="164646" y="89957"/>
                  </a:lnTo>
                  <a:lnTo>
                    <a:pt x="163898" y="89508"/>
                  </a:lnTo>
                  <a:lnTo>
                    <a:pt x="163000" y="89358"/>
                  </a:lnTo>
                  <a:lnTo>
                    <a:pt x="162700" y="89508"/>
                  </a:lnTo>
                  <a:lnTo>
                    <a:pt x="162251" y="89657"/>
                  </a:lnTo>
                  <a:lnTo>
                    <a:pt x="161653" y="89957"/>
                  </a:lnTo>
                  <a:lnTo>
                    <a:pt x="161353" y="90406"/>
                  </a:lnTo>
                  <a:lnTo>
                    <a:pt x="161054" y="91005"/>
                  </a:lnTo>
                  <a:lnTo>
                    <a:pt x="160904" y="91603"/>
                  </a:lnTo>
                  <a:lnTo>
                    <a:pt x="157013" y="92052"/>
                  </a:lnTo>
                  <a:lnTo>
                    <a:pt x="155965" y="88161"/>
                  </a:lnTo>
                  <a:lnTo>
                    <a:pt x="154468" y="84269"/>
                  </a:lnTo>
                  <a:lnTo>
                    <a:pt x="152822" y="80527"/>
                  </a:lnTo>
                  <a:lnTo>
                    <a:pt x="150876" y="76935"/>
                  </a:lnTo>
                  <a:lnTo>
                    <a:pt x="154169" y="74690"/>
                  </a:lnTo>
                  <a:lnTo>
                    <a:pt x="154917" y="75139"/>
                  </a:lnTo>
                  <a:lnTo>
                    <a:pt x="155665" y="75288"/>
                  </a:lnTo>
                  <a:lnTo>
                    <a:pt x="156564" y="74989"/>
                  </a:lnTo>
                  <a:lnTo>
                    <a:pt x="157312" y="74540"/>
                  </a:lnTo>
                  <a:lnTo>
                    <a:pt x="157611" y="74241"/>
                  </a:lnTo>
                  <a:lnTo>
                    <a:pt x="157761" y="73941"/>
                  </a:lnTo>
                  <a:lnTo>
                    <a:pt x="157911" y="73043"/>
                  </a:lnTo>
                  <a:lnTo>
                    <a:pt x="157761" y="72295"/>
                  </a:lnTo>
                  <a:lnTo>
                    <a:pt x="157611" y="71846"/>
                  </a:lnTo>
                  <a:lnTo>
                    <a:pt x="157312" y="71546"/>
                  </a:lnTo>
                  <a:lnTo>
                    <a:pt x="157013" y="71247"/>
                  </a:lnTo>
                  <a:lnTo>
                    <a:pt x="156564" y="70948"/>
                  </a:lnTo>
                  <a:lnTo>
                    <a:pt x="155815" y="70798"/>
                  </a:lnTo>
                  <a:lnTo>
                    <a:pt x="154917" y="70948"/>
                  </a:lnTo>
                  <a:lnTo>
                    <a:pt x="154468" y="71097"/>
                  </a:lnTo>
                  <a:lnTo>
                    <a:pt x="154169" y="71397"/>
                  </a:lnTo>
                  <a:lnTo>
                    <a:pt x="153720" y="71995"/>
                  </a:lnTo>
                  <a:lnTo>
                    <a:pt x="153570" y="72594"/>
                  </a:lnTo>
                  <a:lnTo>
                    <a:pt x="153570" y="73193"/>
                  </a:lnTo>
                  <a:lnTo>
                    <a:pt x="153720" y="73792"/>
                  </a:lnTo>
                  <a:lnTo>
                    <a:pt x="150277" y="76037"/>
                  </a:lnTo>
                  <a:lnTo>
                    <a:pt x="147882" y="72594"/>
                  </a:lnTo>
                  <a:lnTo>
                    <a:pt x="145188" y="69301"/>
                  </a:lnTo>
                  <a:lnTo>
                    <a:pt x="154767" y="56129"/>
                  </a:lnTo>
                  <a:close/>
                  <a:moveTo>
                    <a:pt x="53735" y="57177"/>
                  </a:moveTo>
                  <a:lnTo>
                    <a:pt x="63464" y="70050"/>
                  </a:lnTo>
                  <a:lnTo>
                    <a:pt x="61518" y="72594"/>
                  </a:lnTo>
                  <a:lnTo>
                    <a:pt x="59722" y="75139"/>
                  </a:lnTo>
                  <a:lnTo>
                    <a:pt x="56429" y="73193"/>
                  </a:lnTo>
                  <a:lnTo>
                    <a:pt x="56578" y="72444"/>
                  </a:lnTo>
                  <a:lnTo>
                    <a:pt x="56279" y="71546"/>
                  </a:lnTo>
                  <a:lnTo>
                    <a:pt x="55830" y="70948"/>
                  </a:lnTo>
                  <a:lnTo>
                    <a:pt x="55082" y="70499"/>
                  </a:lnTo>
                  <a:lnTo>
                    <a:pt x="54633" y="70349"/>
                  </a:lnTo>
                  <a:lnTo>
                    <a:pt x="54184" y="70349"/>
                  </a:lnTo>
                  <a:lnTo>
                    <a:pt x="53435" y="70648"/>
                  </a:lnTo>
                  <a:lnTo>
                    <a:pt x="52687" y="71097"/>
                  </a:lnTo>
                  <a:lnTo>
                    <a:pt x="52537" y="71397"/>
                  </a:lnTo>
                  <a:lnTo>
                    <a:pt x="52238" y="71846"/>
                  </a:lnTo>
                  <a:lnTo>
                    <a:pt x="52238" y="72295"/>
                  </a:lnTo>
                  <a:lnTo>
                    <a:pt x="52238" y="72744"/>
                  </a:lnTo>
                  <a:lnTo>
                    <a:pt x="52387" y="73492"/>
                  </a:lnTo>
                  <a:lnTo>
                    <a:pt x="52836" y="74241"/>
                  </a:lnTo>
                  <a:lnTo>
                    <a:pt x="53285" y="74540"/>
                  </a:lnTo>
                  <a:lnTo>
                    <a:pt x="53585" y="74690"/>
                  </a:lnTo>
                  <a:lnTo>
                    <a:pt x="54333" y="74839"/>
                  </a:lnTo>
                  <a:lnTo>
                    <a:pt x="54932" y="74690"/>
                  </a:lnTo>
                  <a:lnTo>
                    <a:pt x="55531" y="74540"/>
                  </a:lnTo>
                  <a:lnTo>
                    <a:pt x="55980" y="74091"/>
                  </a:lnTo>
                  <a:lnTo>
                    <a:pt x="59123" y="76037"/>
                  </a:lnTo>
                  <a:lnTo>
                    <a:pt x="57027" y="79629"/>
                  </a:lnTo>
                  <a:lnTo>
                    <a:pt x="55231" y="83521"/>
                  </a:lnTo>
                  <a:lnTo>
                    <a:pt x="53585" y="87412"/>
                  </a:lnTo>
                  <a:lnTo>
                    <a:pt x="52387" y="91603"/>
                  </a:lnTo>
                  <a:lnTo>
                    <a:pt x="48645" y="90705"/>
                  </a:lnTo>
                  <a:lnTo>
                    <a:pt x="48496" y="89957"/>
                  </a:lnTo>
                  <a:lnTo>
                    <a:pt x="47897" y="89208"/>
                  </a:lnTo>
                  <a:lnTo>
                    <a:pt x="47298" y="88759"/>
                  </a:lnTo>
                  <a:lnTo>
                    <a:pt x="46400" y="88610"/>
                  </a:lnTo>
                  <a:lnTo>
                    <a:pt x="45951" y="88759"/>
                  </a:lnTo>
                  <a:lnTo>
                    <a:pt x="45652" y="88759"/>
                  </a:lnTo>
                  <a:lnTo>
                    <a:pt x="44904" y="89358"/>
                  </a:lnTo>
                  <a:lnTo>
                    <a:pt x="44454" y="89957"/>
                  </a:lnTo>
                  <a:lnTo>
                    <a:pt x="44305" y="90406"/>
                  </a:lnTo>
                  <a:lnTo>
                    <a:pt x="44155" y="90855"/>
                  </a:lnTo>
                  <a:lnTo>
                    <a:pt x="44305" y="91304"/>
                  </a:lnTo>
                  <a:lnTo>
                    <a:pt x="44454" y="91753"/>
                  </a:lnTo>
                  <a:lnTo>
                    <a:pt x="44904" y="92352"/>
                  </a:lnTo>
                  <a:lnTo>
                    <a:pt x="45502" y="92950"/>
                  </a:lnTo>
                  <a:lnTo>
                    <a:pt x="45951" y="92950"/>
                  </a:lnTo>
                  <a:lnTo>
                    <a:pt x="46400" y="93100"/>
                  </a:lnTo>
                  <a:lnTo>
                    <a:pt x="46999" y="92950"/>
                  </a:lnTo>
                  <a:lnTo>
                    <a:pt x="47598" y="92651"/>
                  </a:lnTo>
                  <a:lnTo>
                    <a:pt x="48047" y="92352"/>
                  </a:lnTo>
                  <a:lnTo>
                    <a:pt x="48496" y="91753"/>
                  </a:lnTo>
                  <a:lnTo>
                    <a:pt x="52238" y="92501"/>
                  </a:lnTo>
                  <a:lnTo>
                    <a:pt x="51789" y="94597"/>
                  </a:lnTo>
                  <a:lnTo>
                    <a:pt x="51340" y="96692"/>
                  </a:lnTo>
                  <a:lnTo>
                    <a:pt x="35025" y="99237"/>
                  </a:lnTo>
                  <a:lnTo>
                    <a:pt x="35623" y="94747"/>
                  </a:lnTo>
                  <a:lnTo>
                    <a:pt x="36372" y="90406"/>
                  </a:lnTo>
                  <a:lnTo>
                    <a:pt x="42808" y="90107"/>
                  </a:lnTo>
                  <a:lnTo>
                    <a:pt x="37120" y="87113"/>
                  </a:lnTo>
                  <a:lnTo>
                    <a:pt x="38467" y="82473"/>
                  </a:lnTo>
                  <a:lnTo>
                    <a:pt x="40263" y="77833"/>
                  </a:lnTo>
                  <a:lnTo>
                    <a:pt x="42359" y="73492"/>
                  </a:lnTo>
                  <a:lnTo>
                    <a:pt x="44604" y="69152"/>
                  </a:lnTo>
                  <a:lnTo>
                    <a:pt x="50891" y="70948"/>
                  </a:lnTo>
                  <a:lnTo>
                    <a:pt x="46400" y="66308"/>
                  </a:lnTo>
                  <a:lnTo>
                    <a:pt x="48047" y="63913"/>
                  </a:lnTo>
                  <a:lnTo>
                    <a:pt x="49843" y="61518"/>
                  </a:lnTo>
                  <a:lnTo>
                    <a:pt x="51789" y="59273"/>
                  </a:lnTo>
                  <a:lnTo>
                    <a:pt x="53735" y="57177"/>
                  </a:lnTo>
                  <a:close/>
                  <a:moveTo>
                    <a:pt x="174076" y="90556"/>
                  </a:moveTo>
                  <a:lnTo>
                    <a:pt x="185302" y="91005"/>
                  </a:lnTo>
                  <a:lnTo>
                    <a:pt x="185901" y="95645"/>
                  </a:lnTo>
                  <a:lnTo>
                    <a:pt x="186200" y="100285"/>
                  </a:lnTo>
                  <a:lnTo>
                    <a:pt x="175273" y="98638"/>
                  </a:lnTo>
                  <a:lnTo>
                    <a:pt x="174824" y="94597"/>
                  </a:lnTo>
                  <a:lnTo>
                    <a:pt x="174076" y="90556"/>
                  </a:lnTo>
                  <a:close/>
                  <a:moveTo>
                    <a:pt x="35324" y="90556"/>
                  </a:moveTo>
                  <a:lnTo>
                    <a:pt x="34576" y="94896"/>
                  </a:lnTo>
                  <a:lnTo>
                    <a:pt x="34127" y="99387"/>
                  </a:lnTo>
                  <a:lnTo>
                    <a:pt x="23050" y="101033"/>
                  </a:lnTo>
                  <a:lnTo>
                    <a:pt x="23500" y="95944"/>
                  </a:lnTo>
                  <a:lnTo>
                    <a:pt x="24098" y="91154"/>
                  </a:lnTo>
                  <a:lnTo>
                    <a:pt x="35324" y="90556"/>
                  </a:lnTo>
                  <a:close/>
                  <a:moveTo>
                    <a:pt x="107319" y="15716"/>
                  </a:moveTo>
                  <a:lnTo>
                    <a:pt x="111660" y="16016"/>
                  </a:lnTo>
                  <a:lnTo>
                    <a:pt x="116001" y="16465"/>
                  </a:lnTo>
                  <a:lnTo>
                    <a:pt x="120192" y="17063"/>
                  </a:lnTo>
                  <a:lnTo>
                    <a:pt x="124383" y="17961"/>
                  </a:lnTo>
                  <a:lnTo>
                    <a:pt x="128424" y="19009"/>
                  </a:lnTo>
                  <a:lnTo>
                    <a:pt x="132465" y="20207"/>
                  </a:lnTo>
                  <a:lnTo>
                    <a:pt x="136507" y="21554"/>
                  </a:lnTo>
                  <a:lnTo>
                    <a:pt x="140249" y="23200"/>
                  </a:lnTo>
                  <a:lnTo>
                    <a:pt x="143991" y="24847"/>
                  </a:lnTo>
                  <a:lnTo>
                    <a:pt x="147733" y="26792"/>
                  </a:lnTo>
                  <a:lnTo>
                    <a:pt x="151325" y="28888"/>
                  </a:lnTo>
                  <a:lnTo>
                    <a:pt x="154767" y="31133"/>
                  </a:lnTo>
                  <a:lnTo>
                    <a:pt x="158060" y="33528"/>
                  </a:lnTo>
                  <a:lnTo>
                    <a:pt x="161204" y="36073"/>
                  </a:lnTo>
                  <a:lnTo>
                    <a:pt x="164347" y="38767"/>
                  </a:lnTo>
                  <a:lnTo>
                    <a:pt x="167340" y="41611"/>
                  </a:lnTo>
                  <a:lnTo>
                    <a:pt x="170184" y="44455"/>
                  </a:lnTo>
                  <a:lnTo>
                    <a:pt x="172878" y="47598"/>
                  </a:lnTo>
                  <a:lnTo>
                    <a:pt x="175423" y="50741"/>
                  </a:lnTo>
                  <a:lnTo>
                    <a:pt x="177818" y="54034"/>
                  </a:lnTo>
                  <a:lnTo>
                    <a:pt x="180063" y="57477"/>
                  </a:lnTo>
                  <a:lnTo>
                    <a:pt x="182308" y="61069"/>
                  </a:lnTo>
                  <a:lnTo>
                    <a:pt x="184254" y="64661"/>
                  </a:lnTo>
                  <a:lnTo>
                    <a:pt x="186050" y="68403"/>
                  </a:lnTo>
                  <a:lnTo>
                    <a:pt x="187547" y="72295"/>
                  </a:lnTo>
                  <a:lnTo>
                    <a:pt x="189044" y="76186"/>
                  </a:lnTo>
                  <a:lnTo>
                    <a:pt x="190241" y="80228"/>
                  </a:lnTo>
                  <a:lnTo>
                    <a:pt x="191289" y="84269"/>
                  </a:lnTo>
                  <a:lnTo>
                    <a:pt x="192187" y="88460"/>
                  </a:lnTo>
                  <a:lnTo>
                    <a:pt x="192935" y="92651"/>
                  </a:lnTo>
                  <a:lnTo>
                    <a:pt x="193384" y="96842"/>
                  </a:lnTo>
                  <a:lnTo>
                    <a:pt x="193684" y="101183"/>
                  </a:lnTo>
                  <a:lnTo>
                    <a:pt x="189792" y="100734"/>
                  </a:lnTo>
                  <a:lnTo>
                    <a:pt x="189343" y="95944"/>
                  </a:lnTo>
                  <a:lnTo>
                    <a:pt x="188744" y="91454"/>
                  </a:lnTo>
                  <a:lnTo>
                    <a:pt x="187846" y="86814"/>
                  </a:lnTo>
                  <a:lnTo>
                    <a:pt x="186799" y="82323"/>
                  </a:lnTo>
                  <a:lnTo>
                    <a:pt x="185451" y="77983"/>
                  </a:lnTo>
                  <a:lnTo>
                    <a:pt x="183955" y="73792"/>
                  </a:lnTo>
                  <a:lnTo>
                    <a:pt x="182159" y="69601"/>
                  </a:lnTo>
                  <a:lnTo>
                    <a:pt x="180213" y="65559"/>
                  </a:lnTo>
                  <a:lnTo>
                    <a:pt x="178117" y="61668"/>
                  </a:lnTo>
                  <a:lnTo>
                    <a:pt x="175722" y="57926"/>
                  </a:lnTo>
                  <a:lnTo>
                    <a:pt x="173178" y="54184"/>
                  </a:lnTo>
                  <a:lnTo>
                    <a:pt x="170334" y="50741"/>
                  </a:lnTo>
                  <a:lnTo>
                    <a:pt x="167490" y="47298"/>
                  </a:lnTo>
                  <a:lnTo>
                    <a:pt x="164347" y="44155"/>
                  </a:lnTo>
                  <a:lnTo>
                    <a:pt x="161204" y="41162"/>
                  </a:lnTo>
                  <a:lnTo>
                    <a:pt x="157761" y="38318"/>
                  </a:lnTo>
                  <a:lnTo>
                    <a:pt x="156414" y="37120"/>
                  </a:lnTo>
                  <a:lnTo>
                    <a:pt x="152373" y="34276"/>
                  </a:lnTo>
                  <a:lnTo>
                    <a:pt x="148182" y="31582"/>
                  </a:lnTo>
                  <a:lnTo>
                    <a:pt x="146535" y="30684"/>
                  </a:lnTo>
                  <a:lnTo>
                    <a:pt x="143691" y="29038"/>
                  </a:lnTo>
                  <a:lnTo>
                    <a:pt x="143392" y="28888"/>
                  </a:lnTo>
                  <a:lnTo>
                    <a:pt x="140099" y="27391"/>
                  </a:lnTo>
                  <a:lnTo>
                    <a:pt x="138902" y="26792"/>
                  </a:lnTo>
                  <a:lnTo>
                    <a:pt x="135309" y="25296"/>
                  </a:lnTo>
                  <a:lnTo>
                    <a:pt x="131567" y="23949"/>
                  </a:lnTo>
                  <a:lnTo>
                    <a:pt x="127825" y="22751"/>
                  </a:lnTo>
                  <a:lnTo>
                    <a:pt x="123934" y="21853"/>
                  </a:lnTo>
                  <a:lnTo>
                    <a:pt x="120042" y="20955"/>
                  </a:lnTo>
                  <a:lnTo>
                    <a:pt x="116001" y="20356"/>
                  </a:lnTo>
                  <a:lnTo>
                    <a:pt x="111959" y="19907"/>
                  </a:lnTo>
                  <a:lnTo>
                    <a:pt x="107918" y="19758"/>
                  </a:lnTo>
                  <a:lnTo>
                    <a:pt x="107319" y="15716"/>
                  </a:lnTo>
                  <a:close/>
                  <a:moveTo>
                    <a:pt x="101183" y="15716"/>
                  </a:moveTo>
                  <a:lnTo>
                    <a:pt x="100584" y="19758"/>
                  </a:lnTo>
                  <a:lnTo>
                    <a:pt x="96543" y="20057"/>
                  </a:lnTo>
                  <a:lnTo>
                    <a:pt x="92501" y="20506"/>
                  </a:lnTo>
                  <a:lnTo>
                    <a:pt x="88460" y="21105"/>
                  </a:lnTo>
                  <a:lnTo>
                    <a:pt x="84568" y="22003"/>
                  </a:lnTo>
                  <a:lnTo>
                    <a:pt x="80826" y="23051"/>
                  </a:lnTo>
                  <a:lnTo>
                    <a:pt x="76935" y="24248"/>
                  </a:lnTo>
                  <a:lnTo>
                    <a:pt x="73342" y="25595"/>
                  </a:lnTo>
                  <a:lnTo>
                    <a:pt x="69600" y="27242"/>
                  </a:lnTo>
                  <a:lnTo>
                    <a:pt x="66158" y="28888"/>
                  </a:lnTo>
                  <a:lnTo>
                    <a:pt x="62715" y="30684"/>
                  </a:lnTo>
                  <a:lnTo>
                    <a:pt x="59422" y="32780"/>
                  </a:lnTo>
                  <a:lnTo>
                    <a:pt x="56129" y="34875"/>
                  </a:lnTo>
                  <a:lnTo>
                    <a:pt x="52986" y="37120"/>
                  </a:lnTo>
                  <a:lnTo>
                    <a:pt x="49993" y="39665"/>
                  </a:lnTo>
                  <a:lnTo>
                    <a:pt x="46999" y="42209"/>
                  </a:lnTo>
                  <a:lnTo>
                    <a:pt x="44305" y="44904"/>
                  </a:lnTo>
                  <a:lnTo>
                    <a:pt x="41611" y="47747"/>
                  </a:lnTo>
                  <a:lnTo>
                    <a:pt x="39066" y="50591"/>
                  </a:lnTo>
                  <a:lnTo>
                    <a:pt x="36671" y="53585"/>
                  </a:lnTo>
                  <a:lnTo>
                    <a:pt x="34426" y="56878"/>
                  </a:lnTo>
                  <a:lnTo>
                    <a:pt x="32331" y="60021"/>
                  </a:lnTo>
                  <a:lnTo>
                    <a:pt x="30235" y="63464"/>
                  </a:lnTo>
                  <a:lnTo>
                    <a:pt x="28439" y="66906"/>
                  </a:lnTo>
                  <a:lnTo>
                    <a:pt x="26792" y="70349"/>
                  </a:lnTo>
                  <a:lnTo>
                    <a:pt x="25296" y="74091"/>
                  </a:lnTo>
                  <a:lnTo>
                    <a:pt x="23949" y="77833"/>
                  </a:lnTo>
                  <a:lnTo>
                    <a:pt x="22751" y="81575"/>
                  </a:lnTo>
                  <a:lnTo>
                    <a:pt x="21853" y="85466"/>
                  </a:lnTo>
                  <a:lnTo>
                    <a:pt x="20955" y="89358"/>
                  </a:lnTo>
                  <a:lnTo>
                    <a:pt x="20356" y="93399"/>
                  </a:lnTo>
                  <a:lnTo>
                    <a:pt x="19907" y="97441"/>
                  </a:lnTo>
                  <a:lnTo>
                    <a:pt x="19608" y="101482"/>
                  </a:lnTo>
                  <a:lnTo>
                    <a:pt x="15716" y="102081"/>
                  </a:lnTo>
                  <a:lnTo>
                    <a:pt x="15866" y="97740"/>
                  </a:lnTo>
                  <a:lnTo>
                    <a:pt x="16315" y="93399"/>
                  </a:lnTo>
                  <a:lnTo>
                    <a:pt x="17063" y="89208"/>
                  </a:lnTo>
                  <a:lnTo>
                    <a:pt x="17812" y="85017"/>
                  </a:lnTo>
                  <a:lnTo>
                    <a:pt x="18859" y="80976"/>
                  </a:lnTo>
                  <a:lnTo>
                    <a:pt x="20057" y="76935"/>
                  </a:lnTo>
                  <a:lnTo>
                    <a:pt x="21554" y="73043"/>
                  </a:lnTo>
                  <a:lnTo>
                    <a:pt x="23050" y="69152"/>
                  </a:lnTo>
                  <a:lnTo>
                    <a:pt x="24847" y="65410"/>
                  </a:lnTo>
                  <a:lnTo>
                    <a:pt x="26792" y="61817"/>
                  </a:lnTo>
                  <a:lnTo>
                    <a:pt x="28888" y="58225"/>
                  </a:lnTo>
                  <a:lnTo>
                    <a:pt x="31133" y="54782"/>
                  </a:lnTo>
                  <a:lnTo>
                    <a:pt x="33378" y="51340"/>
                  </a:lnTo>
                  <a:lnTo>
                    <a:pt x="35923" y="48197"/>
                  </a:lnTo>
                  <a:lnTo>
                    <a:pt x="38617" y="45053"/>
                  </a:lnTo>
                  <a:lnTo>
                    <a:pt x="41461" y="42060"/>
                  </a:lnTo>
                  <a:lnTo>
                    <a:pt x="44454" y="39216"/>
                  </a:lnTo>
                  <a:lnTo>
                    <a:pt x="47448" y="36522"/>
                  </a:lnTo>
                  <a:lnTo>
                    <a:pt x="50741" y="33977"/>
                  </a:lnTo>
                  <a:lnTo>
                    <a:pt x="54034" y="31582"/>
                  </a:lnTo>
                  <a:lnTo>
                    <a:pt x="57476" y="29337"/>
                  </a:lnTo>
                  <a:lnTo>
                    <a:pt x="60919" y="27242"/>
                  </a:lnTo>
                  <a:lnTo>
                    <a:pt x="64661" y="25296"/>
                  </a:lnTo>
                  <a:lnTo>
                    <a:pt x="68403" y="23500"/>
                  </a:lnTo>
                  <a:lnTo>
                    <a:pt x="72145" y="21853"/>
                  </a:lnTo>
                  <a:lnTo>
                    <a:pt x="76186" y="20356"/>
                  </a:lnTo>
                  <a:lnTo>
                    <a:pt x="80078" y="19159"/>
                  </a:lnTo>
                  <a:lnTo>
                    <a:pt x="84119" y="18111"/>
                  </a:lnTo>
                  <a:lnTo>
                    <a:pt x="88310" y="17213"/>
                  </a:lnTo>
                  <a:lnTo>
                    <a:pt x="92501" y="16614"/>
                  </a:lnTo>
                  <a:lnTo>
                    <a:pt x="96842" y="16016"/>
                  </a:lnTo>
                  <a:lnTo>
                    <a:pt x="101183" y="15716"/>
                  </a:lnTo>
                  <a:close/>
                  <a:moveTo>
                    <a:pt x="104176" y="5837"/>
                  </a:moveTo>
                  <a:lnTo>
                    <a:pt x="105224" y="12274"/>
                  </a:lnTo>
                  <a:lnTo>
                    <a:pt x="105673" y="15716"/>
                  </a:lnTo>
                  <a:lnTo>
                    <a:pt x="106272" y="19608"/>
                  </a:lnTo>
                  <a:lnTo>
                    <a:pt x="106870" y="23051"/>
                  </a:lnTo>
                  <a:lnTo>
                    <a:pt x="108517" y="33977"/>
                  </a:lnTo>
                  <a:lnTo>
                    <a:pt x="108666" y="35025"/>
                  </a:lnTo>
                  <a:lnTo>
                    <a:pt x="111061" y="51190"/>
                  </a:lnTo>
                  <a:lnTo>
                    <a:pt x="111361" y="52986"/>
                  </a:lnTo>
                  <a:lnTo>
                    <a:pt x="112408" y="60171"/>
                  </a:lnTo>
                  <a:lnTo>
                    <a:pt x="112708" y="61668"/>
                  </a:lnTo>
                  <a:lnTo>
                    <a:pt x="115552" y="80826"/>
                  </a:lnTo>
                  <a:lnTo>
                    <a:pt x="115701" y="81425"/>
                  </a:lnTo>
                  <a:lnTo>
                    <a:pt x="115701" y="82174"/>
                  </a:lnTo>
                  <a:lnTo>
                    <a:pt x="116300" y="86215"/>
                  </a:lnTo>
                  <a:lnTo>
                    <a:pt x="116450" y="86814"/>
                  </a:lnTo>
                  <a:lnTo>
                    <a:pt x="117048" y="90556"/>
                  </a:lnTo>
                  <a:lnTo>
                    <a:pt x="117048" y="90705"/>
                  </a:lnTo>
                  <a:lnTo>
                    <a:pt x="116749" y="90705"/>
                  </a:lnTo>
                  <a:lnTo>
                    <a:pt x="115252" y="92352"/>
                  </a:lnTo>
                  <a:lnTo>
                    <a:pt x="113606" y="94148"/>
                  </a:lnTo>
                  <a:lnTo>
                    <a:pt x="113456" y="94148"/>
                  </a:lnTo>
                  <a:lnTo>
                    <a:pt x="111810" y="95944"/>
                  </a:lnTo>
                  <a:lnTo>
                    <a:pt x="110163" y="97740"/>
                  </a:lnTo>
                  <a:lnTo>
                    <a:pt x="110163" y="97590"/>
                  </a:lnTo>
                  <a:lnTo>
                    <a:pt x="110014" y="95794"/>
                  </a:lnTo>
                  <a:lnTo>
                    <a:pt x="109714" y="95794"/>
                  </a:lnTo>
                  <a:lnTo>
                    <a:pt x="109565" y="97141"/>
                  </a:lnTo>
                  <a:lnTo>
                    <a:pt x="109565" y="97291"/>
                  </a:lnTo>
                  <a:lnTo>
                    <a:pt x="109415" y="98489"/>
                  </a:lnTo>
                  <a:lnTo>
                    <a:pt x="108517" y="99536"/>
                  </a:lnTo>
                  <a:lnTo>
                    <a:pt x="108367" y="99686"/>
                  </a:lnTo>
                  <a:lnTo>
                    <a:pt x="106870" y="101332"/>
                  </a:lnTo>
                  <a:lnTo>
                    <a:pt x="106721" y="101482"/>
                  </a:lnTo>
                  <a:lnTo>
                    <a:pt x="105224" y="102979"/>
                  </a:lnTo>
                  <a:lnTo>
                    <a:pt x="104775" y="103428"/>
                  </a:lnTo>
                  <a:lnTo>
                    <a:pt x="104625" y="103578"/>
                  </a:lnTo>
                  <a:lnTo>
                    <a:pt x="104026" y="102979"/>
                  </a:lnTo>
                  <a:lnTo>
                    <a:pt x="103577" y="102530"/>
                  </a:lnTo>
                  <a:lnTo>
                    <a:pt x="102380" y="101482"/>
                  </a:lnTo>
                  <a:lnTo>
                    <a:pt x="102380" y="101332"/>
                  </a:lnTo>
                  <a:lnTo>
                    <a:pt x="101033" y="100135"/>
                  </a:lnTo>
                  <a:lnTo>
                    <a:pt x="103428" y="100135"/>
                  </a:lnTo>
                  <a:lnTo>
                    <a:pt x="103877" y="99985"/>
                  </a:lnTo>
                  <a:lnTo>
                    <a:pt x="105523" y="99985"/>
                  </a:lnTo>
                  <a:lnTo>
                    <a:pt x="106721" y="99836"/>
                  </a:lnTo>
                  <a:lnTo>
                    <a:pt x="106870" y="99686"/>
                  </a:lnTo>
                  <a:lnTo>
                    <a:pt x="106870" y="99536"/>
                  </a:lnTo>
                  <a:lnTo>
                    <a:pt x="106721" y="99387"/>
                  </a:lnTo>
                  <a:lnTo>
                    <a:pt x="105224" y="99237"/>
                  </a:lnTo>
                  <a:lnTo>
                    <a:pt x="100135" y="99237"/>
                  </a:lnTo>
                  <a:lnTo>
                    <a:pt x="98788" y="98039"/>
                  </a:lnTo>
                  <a:lnTo>
                    <a:pt x="98788" y="97890"/>
                  </a:lnTo>
                  <a:lnTo>
                    <a:pt x="97441" y="96692"/>
                  </a:lnTo>
                  <a:lnTo>
                    <a:pt x="99835" y="96842"/>
                  </a:lnTo>
                  <a:lnTo>
                    <a:pt x="105074" y="96842"/>
                  </a:lnTo>
                  <a:lnTo>
                    <a:pt x="105523" y="96692"/>
                  </a:lnTo>
                  <a:lnTo>
                    <a:pt x="105673" y="96692"/>
                  </a:lnTo>
                  <a:lnTo>
                    <a:pt x="107619" y="96543"/>
                  </a:lnTo>
                  <a:lnTo>
                    <a:pt x="107619" y="96393"/>
                  </a:lnTo>
                  <a:lnTo>
                    <a:pt x="107619" y="96243"/>
                  </a:lnTo>
                  <a:lnTo>
                    <a:pt x="105074" y="95944"/>
                  </a:lnTo>
                  <a:lnTo>
                    <a:pt x="100284" y="95944"/>
                  </a:lnTo>
                  <a:lnTo>
                    <a:pt x="97141" y="96243"/>
                  </a:lnTo>
                  <a:lnTo>
                    <a:pt x="96992" y="96243"/>
                  </a:lnTo>
                  <a:lnTo>
                    <a:pt x="92352" y="91753"/>
                  </a:lnTo>
                  <a:lnTo>
                    <a:pt x="92651" y="90107"/>
                  </a:lnTo>
                  <a:lnTo>
                    <a:pt x="95195" y="90406"/>
                  </a:lnTo>
                  <a:lnTo>
                    <a:pt x="97890" y="90406"/>
                  </a:lnTo>
                  <a:lnTo>
                    <a:pt x="103128" y="90256"/>
                  </a:lnTo>
                  <a:lnTo>
                    <a:pt x="104925" y="90256"/>
                  </a:lnTo>
                  <a:lnTo>
                    <a:pt x="105224" y="90107"/>
                  </a:lnTo>
                  <a:lnTo>
                    <a:pt x="105972" y="90107"/>
                  </a:lnTo>
                  <a:lnTo>
                    <a:pt x="105972" y="89957"/>
                  </a:lnTo>
                  <a:lnTo>
                    <a:pt x="105972" y="89807"/>
                  </a:lnTo>
                  <a:lnTo>
                    <a:pt x="105823" y="89657"/>
                  </a:lnTo>
                  <a:lnTo>
                    <a:pt x="102679" y="89657"/>
                  </a:lnTo>
                  <a:lnTo>
                    <a:pt x="97590" y="89508"/>
                  </a:lnTo>
                  <a:lnTo>
                    <a:pt x="95195" y="89508"/>
                  </a:lnTo>
                  <a:lnTo>
                    <a:pt x="92651" y="89807"/>
                  </a:lnTo>
                  <a:lnTo>
                    <a:pt x="93549" y="82922"/>
                  </a:lnTo>
                  <a:lnTo>
                    <a:pt x="93699" y="82174"/>
                  </a:lnTo>
                  <a:lnTo>
                    <a:pt x="93848" y="81425"/>
                  </a:lnTo>
                  <a:lnTo>
                    <a:pt x="96543" y="61817"/>
                  </a:lnTo>
                  <a:lnTo>
                    <a:pt x="96692" y="60171"/>
                  </a:lnTo>
                  <a:lnTo>
                    <a:pt x="97740" y="53136"/>
                  </a:lnTo>
                  <a:lnTo>
                    <a:pt x="97890" y="51340"/>
                  </a:lnTo>
                  <a:lnTo>
                    <a:pt x="100135" y="35025"/>
                  </a:lnTo>
                  <a:lnTo>
                    <a:pt x="100284" y="34127"/>
                  </a:lnTo>
                  <a:lnTo>
                    <a:pt x="101781" y="23051"/>
                  </a:lnTo>
                  <a:lnTo>
                    <a:pt x="102230" y="19608"/>
                  </a:lnTo>
                  <a:lnTo>
                    <a:pt x="102829" y="15716"/>
                  </a:lnTo>
                  <a:lnTo>
                    <a:pt x="103278" y="12274"/>
                  </a:lnTo>
                  <a:lnTo>
                    <a:pt x="104176" y="5837"/>
                  </a:lnTo>
                  <a:close/>
                  <a:moveTo>
                    <a:pt x="53285" y="113456"/>
                  </a:moveTo>
                  <a:lnTo>
                    <a:pt x="60021" y="114354"/>
                  </a:lnTo>
                  <a:lnTo>
                    <a:pt x="53884" y="116151"/>
                  </a:lnTo>
                  <a:lnTo>
                    <a:pt x="53285" y="113456"/>
                  </a:lnTo>
                  <a:close/>
                  <a:moveTo>
                    <a:pt x="90705" y="92352"/>
                  </a:moveTo>
                  <a:lnTo>
                    <a:pt x="90555" y="92651"/>
                  </a:lnTo>
                  <a:lnTo>
                    <a:pt x="92052" y="93998"/>
                  </a:lnTo>
                  <a:lnTo>
                    <a:pt x="92202" y="94148"/>
                  </a:lnTo>
                  <a:lnTo>
                    <a:pt x="93998" y="95794"/>
                  </a:lnTo>
                  <a:lnTo>
                    <a:pt x="95794" y="97441"/>
                  </a:lnTo>
                  <a:lnTo>
                    <a:pt x="95794" y="97590"/>
                  </a:lnTo>
                  <a:lnTo>
                    <a:pt x="97590" y="99087"/>
                  </a:lnTo>
                  <a:lnTo>
                    <a:pt x="97590" y="99237"/>
                  </a:lnTo>
                  <a:lnTo>
                    <a:pt x="97740" y="99387"/>
                  </a:lnTo>
                  <a:lnTo>
                    <a:pt x="97291" y="99387"/>
                  </a:lnTo>
                  <a:lnTo>
                    <a:pt x="95794" y="99536"/>
                  </a:lnTo>
                  <a:lnTo>
                    <a:pt x="95644" y="99686"/>
                  </a:lnTo>
                  <a:lnTo>
                    <a:pt x="95794" y="99686"/>
                  </a:lnTo>
                  <a:lnTo>
                    <a:pt x="96842" y="99836"/>
                  </a:lnTo>
                  <a:lnTo>
                    <a:pt x="96992" y="99836"/>
                  </a:lnTo>
                  <a:lnTo>
                    <a:pt x="98488" y="99985"/>
                  </a:lnTo>
                  <a:lnTo>
                    <a:pt x="99237" y="100734"/>
                  </a:lnTo>
                  <a:lnTo>
                    <a:pt x="99386" y="100883"/>
                  </a:lnTo>
                  <a:lnTo>
                    <a:pt x="101183" y="102530"/>
                  </a:lnTo>
                  <a:lnTo>
                    <a:pt x="101183" y="102680"/>
                  </a:lnTo>
                  <a:lnTo>
                    <a:pt x="102829" y="104027"/>
                  </a:lnTo>
                  <a:lnTo>
                    <a:pt x="103428" y="104625"/>
                  </a:lnTo>
                  <a:lnTo>
                    <a:pt x="103577" y="104775"/>
                  </a:lnTo>
                  <a:lnTo>
                    <a:pt x="103428" y="104775"/>
                  </a:lnTo>
                  <a:lnTo>
                    <a:pt x="102979" y="105374"/>
                  </a:lnTo>
                  <a:lnTo>
                    <a:pt x="102829" y="105523"/>
                  </a:lnTo>
                  <a:lnTo>
                    <a:pt x="102230" y="106122"/>
                  </a:lnTo>
                  <a:lnTo>
                    <a:pt x="101183" y="107320"/>
                  </a:lnTo>
                  <a:lnTo>
                    <a:pt x="101033" y="107320"/>
                  </a:lnTo>
                  <a:lnTo>
                    <a:pt x="99985" y="108517"/>
                  </a:lnTo>
                  <a:lnTo>
                    <a:pt x="99985" y="106122"/>
                  </a:lnTo>
                  <a:lnTo>
                    <a:pt x="99985" y="105523"/>
                  </a:lnTo>
                  <a:lnTo>
                    <a:pt x="99985" y="105374"/>
                  </a:lnTo>
                  <a:lnTo>
                    <a:pt x="99985" y="104925"/>
                  </a:lnTo>
                  <a:lnTo>
                    <a:pt x="99985" y="104775"/>
                  </a:lnTo>
                  <a:lnTo>
                    <a:pt x="99985" y="104176"/>
                  </a:lnTo>
                  <a:lnTo>
                    <a:pt x="99835" y="104027"/>
                  </a:lnTo>
                  <a:lnTo>
                    <a:pt x="99835" y="103727"/>
                  </a:lnTo>
                  <a:lnTo>
                    <a:pt x="99686" y="102680"/>
                  </a:lnTo>
                  <a:lnTo>
                    <a:pt x="99686" y="102530"/>
                  </a:lnTo>
                  <a:lnTo>
                    <a:pt x="99386" y="102530"/>
                  </a:lnTo>
                  <a:lnTo>
                    <a:pt x="99386" y="102680"/>
                  </a:lnTo>
                  <a:lnTo>
                    <a:pt x="99237" y="104176"/>
                  </a:lnTo>
                  <a:lnTo>
                    <a:pt x="99237" y="104476"/>
                  </a:lnTo>
                  <a:lnTo>
                    <a:pt x="99237" y="104625"/>
                  </a:lnTo>
                  <a:lnTo>
                    <a:pt x="99237" y="104775"/>
                  </a:lnTo>
                  <a:lnTo>
                    <a:pt x="99237" y="104925"/>
                  </a:lnTo>
                  <a:lnTo>
                    <a:pt x="99087" y="105374"/>
                  </a:lnTo>
                  <a:lnTo>
                    <a:pt x="99087" y="105523"/>
                  </a:lnTo>
                  <a:lnTo>
                    <a:pt x="99087" y="106122"/>
                  </a:lnTo>
                  <a:lnTo>
                    <a:pt x="99087" y="108667"/>
                  </a:lnTo>
                  <a:lnTo>
                    <a:pt x="99087" y="108816"/>
                  </a:lnTo>
                  <a:lnTo>
                    <a:pt x="99087" y="109415"/>
                  </a:lnTo>
                  <a:lnTo>
                    <a:pt x="96543" y="111960"/>
                  </a:lnTo>
                  <a:lnTo>
                    <a:pt x="96842" y="109116"/>
                  </a:lnTo>
                  <a:lnTo>
                    <a:pt x="96842" y="106272"/>
                  </a:lnTo>
                  <a:lnTo>
                    <a:pt x="96842" y="105523"/>
                  </a:lnTo>
                  <a:lnTo>
                    <a:pt x="96842" y="104925"/>
                  </a:lnTo>
                  <a:lnTo>
                    <a:pt x="96692" y="104326"/>
                  </a:lnTo>
                  <a:lnTo>
                    <a:pt x="96692" y="103727"/>
                  </a:lnTo>
                  <a:lnTo>
                    <a:pt x="96692" y="103428"/>
                  </a:lnTo>
                  <a:lnTo>
                    <a:pt x="96393" y="101931"/>
                  </a:lnTo>
                  <a:lnTo>
                    <a:pt x="96393" y="101781"/>
                  </a:lnTo>
                  <a:lnTo>
                    <a:pt x="96243" y="101931"/>
                  </a:lnTo>
                  <a:lnTo>
                    <a:pt x="95944" y="104176"/>
                  </a:lnTo>
                  <a:lnTo>
                    <a:pt x="95944" y="104326"/>
                  </a:lnTo>
                  <a:lnTo>
                    <a:pt x="95944" y="104925"/>
                  </a:lnTo>
                  <a:lnTo>
                    <a:pt x="95944" y="105523"/>
                  </a:lnTo>
                  <a:lnTo>
                    <a:pt x="95944" y="105673"/>
                  </a:lnTo>
                  <a:lnTo>
                    <a:pt x="95944" y="106272"/>
                  </a:lnTo>
                  <a:lnTo>
                    <a:pt x="95944" y="109415"/>
                  </a:lnTo>
                  <a:lnTo>
                    <a:pt x="96094" y="112558"/>
                  </a:lnTo>
                  <a:lnTo>
                    <a:pt x="91753" y="117049"/>
                  </a:lnTo>
                  <a:lnTo>
                    <a:pt x="90106" y="116899"/>
                  </a:lnTo>
                  <a:lnTo>
                    <a:pt x="90106" y="116749"/>
                  </a:lnTo>
                  <a:lnTo>
                    <a:pt x="90256" y="114354"/>
                  </a:lnTo>
                  <a:lnTo>
                    <a:pt x="90406" y="111810"/>
                  </a:lnTo>
                  <a:lnTo>
                    <a:pt x="90256" y="106721"/>
                  </a:lnTo>
                  <a:lnTo>
                    <a:pt x="90106" y="105823"/>
                  </a:lnTo>
                  <a:lnTo>
                    <a:pt x="90106" y="105224"/>
                  </a:lnTo>
                  <a:lnTo>
                    <a:pt x="90106" y="105074"/>
                  </a:lnTo>
                  <a:lnTo>
                    <a:pt x="90106" y="104176"/>
                  </a:lnTo>
                  <a:lnTo>
                    <a:pt x="90106" y="103727"/>
                  </a:lnTo>
                  <a:lnTo>
                    <a:pt x="90106" y="103578"/>
                  </a:lnTo>
                  <a:lnTo>
                    <a:pt x="89957" y="103428"/>
                  </a:lnTo>
                  <a:lnTo>
                    <a:pt x="89807" y="103578"/>
                  </a:lnTo>
                  <a:lnTo>
                    <a:pt x="89657" y="103578"/>
                  </a:lnTo>
                  <a:lnTo>
                    <a:pt x="89657" y="103727"/>
                  </a:lnTo>
                  <a:lnTo>
                    <a:pt x="89657" y="104625"/>
                  </a:lnTo>
                  <a:lnTo>
                    <a:pt x="89657" y="105523"/>
                  </a:lnTo>
                  <a:lnTo>
                    <a:pt x="89508" y="106571"/>
                  </a:lnTo>
                  <a:lnTo>
                    <a:pt x="89508" y="107769"/>
                  </a:lnTo>
                  <a:lnTo>
                    <a:pt x="89358" y="112259"/>
                  </a:lnTo>
                  <a:lnTo>
                    <a:pt x="89508" y="114504"/>
                  </a:lnTo>
                  <a:lnTo>
                    <a:pt x="89657" y="116749"/>
                  </a:lnTo>
                  <a:lnTo>
                    <a:pt x="89657" y="116749"/>
                  </a:lnTo>
                  <a:lnTo>
                    <a:pt x="83521" y="116001"/>
                  </a:lnTo>
                  <a:lnTo>
                    <a:pt x="82772" y="115851"/>
                  </a:lnTo>
                  <a:lnTo>
                    <a:pt x="82024" y="115702"/>
                  </a:lnTo>
                  <a:lnTo>
                    <a:pt x="61667" y="113007"/>
                  </a:lnTo>
                  <a:lnTo>
                    <a:pt x="60171" y="112708"/>
                  </a:lnTo>
                  <a:lnTo>
                    <a:pt x="52986" y="111810"/>
                  </a:lnTo>
                  <a:lnTo>
                    <a:pt x="51190" y="111511"/>
                  </a:lnTo>
                  <a:lnTo>
                    <a:pt x="35025" y="109265"/>
                  </a:lnTo>
                  <a:lnTo>
                    <a:pt x="33977" y="109116"/>
                  </a:lnTo>
                  <a:lnTo>
                    <a:pt x="23050" y="107619"/>
                  </a:lnTo>
                  <a:lnTo>
                    <a:pt x="19608" y="107170"/>
                  </a:lnTo>
                  <a:lnTo>
                    <a:pt x="15716" y="106571"/>
                  </a:lnTo>
                  <a:lnTo>
                    <a:pt x="12274" y="106122"/>
                  </a:lnTo>
                  <a:lnTo>
                    <a:pt x="5688" y="105224"/>
                  </a:lnTo>
                  <a:lnTo>
                    <a:pt x="12274" y="104326"/>
                  </a:lnTo>
                  <a:lnTo>
                    <a:pt x="15716" y="103727"/>
                  </a:lnTo>
                  <a:lnTo>
                    <a:pt x="19608" y="103129"/>
                  </a:lnTo>
                  <a:lnTo>
                    <a:pt x="23050" y="102680"/>
                  </a:lnTo>
                  <a:lnTo>
                    <a:pt x="33977" y="101033"/>
                  </a:lnTo>
                  <a:lnTo>
                    <a:pt x="35025" y="100883"/>
                  </a:lnTo>
                  <a:lnTo>
                    <a:pt x="51190" y="98339"/>
                  </a:lnTo>
                  <a:lnTo>
                    <a:pt x="52986" y="98039"/>
                  </a:lnTo>
                  <a:lnTo>
                    <a:pt x="60171" y="96992"/>
                  </a:lnTo>
                  <a:lnTo>
                    <a:pt x="61667" y="96842"/>
                  </a:lnTo>
                  <a:lnTo>
                    <a:pt x="81425" y="93848"/>
                  </a:lnTo>
                  <a:lnTo>
                    <a:pt x="82173" y="93699"/>
                  </a:lnTo>
                  <a:lnTo>
                    <a:pt x="82922" y="93549"/>
                  </a:lnTo>
                  <a:lnTo>
                    <a:pt x="85915" y="93100"/>
                  </a:lnTo>
                  <a:lnTo>
                    <a:pt x="86514" y="93100"/>
                  </a:lnTo>
                  <a:lnTo>
                    <a:pt x="90106" y="92501"/>
                  </a:lnTo>
                  <a:lnTo>
                    <a:pt x="90555" y="92352"/>
                  </a:lnTo>
                  <a:close/>
                  <a:moveTo>
                    <a:pt x="117647" y="92501"/>
                  </a:moveTo>
                  <a:lnTo>
                    <a:pt x="119294" y="92651"/>
                  </a:lnTo>
                  <a:lnTo>
                    <a:pt x="119144" y="95046"/>
                  </a:lnTo>
                  <a:lnTo>
                    <a:pt x="118994" y="97590"/>
                  </a:lnTo>
                  <a:lnTo>
                    <a:pt x="119144" y="102530"/>
                  </a:lnTo>
                  <a:lnTo>
                    <a:pt x="119144" y="103428"/>
                  </a:lnTo>
                  <a:lnTo>
                    <a:pt x="119294" y="104176"/>
                  </a:lnTo>
                  <a:lnTo>
                    <a:pt x="119294" y="104476"/>
                  </a:lnTo>
                  <a:lnTo>
                    <a:pt x="119294" y="105224"/>
                  </a:lnTo>
                  <a:lnTo>
                    <a:pt x="119294" y="105823"/>
                  </a:lnTo>
                  <a:lnTo>
                    <a:pt x="119294" y="105972"/>
                  </a:lnTo>
                  <a:lnTo>
                    <a:pt x="119593" y="105972"/>
                  </a:lnTo>
                  <a:lnTo>
                    <a:pt x="119743" y="105823"/>
                  </a:lnTo>
                  <a:lnTo>
                    <a:pt x="119743" y="104775"/>
                  </a:lnTo>
                  <a:lnTo>
                    <a:pt x="119743" y="103727"/>
                  </a:lnTo>
                  <a:lnTo>
                    <a:pt x="119892" y="102680"/>
                  </a:lnTo>
                  <a:lnTo>
                    <a:pt x="119892" y="101482"/>
                  </a:lnTo>
                  <a:lnTo>
                    <a:pt x="120042" y="97141"/>
                  </a:lnTo>
                  <a:lnTo>
                    <a:pt x="119892" y="94896"/>
                  </a:lnTo>
                  <a:lnTo>
                    <a:pt x="119743" y="92651"/>
                  </a:lnTo>
                  <a:lnTo>
                    <a:pt x="119743" y="92651"/>
                  </a:lnTo>
                  <a:lnTo>
                    <a:pt x="125730" y="93549"/>
                  </a:lnTo>
                  <a:lnTo>
                    <a:pt x="126478" y="93699"/>
                  </a:lnTo>
                  <a:lnTo>
                    <a:pt x="127077" y="93699"/>
                  </a:lnTo>
                  <a:lnTo>
                    <a:pt x="147733" y="96543"/>
                  </a:lnTo>
                  <a:lnTo>
                    <a:pt x="149229" y="96842"/>
                  </a:lnTo>
                  <a:lnTo>
                    <a:pt x="156414" y="97740"/>
                  </a:lnTo>
                  <a:lnTo>
                    <a:pt x="158210" y="98039"/>
                  </a:lnTo>
                  <a:lnTo>
                    <a:pt x="174375" y="100285"/>
                  </a:lnTo>
                  <a:lnTo>
                    <a:pt x="175423" y="100434"/>
                  </a:lnTo>
                  <a:lnTo>
                    <a:pt x="186350" y="101931"/>
                  </a:lnTo>
                  <a:lnTo>
                    <a:pt x="189792" y="102380"/>
                  </a:lnTo>
                  <a:lnTo>
                    <a:pt x="193684" y="102829"/>
                  </a:lnTo>
                  <a:lnTo>
                    <a:pt x="197126" y="103278"/>
                  </a:lnTo>
                  <a:lnTo>
                    <a:pt x="203712" y="104326"/>
                  </a:lnTo>
                  <a:lnTo>
                    <a:pt x="197126" y="105224"/>
                  </a:lnTo>
                  <a:lnTo>
                    <a:pt x="193684" y="105823"/>
                  </a:lnTo>
                  <a:lnTo>
                    <a:pt x="189792" y="106421"/>
                  </a:lnTo>
                  <a:lnTo>
                    <a:pt x="186350" y="106871"/>
                  </a:lnTo>
                  <a:lnTo>
                    <a:pt x="175423" y="108517"/>
                  </a:lnTo>
                  <a:lnTo>
                    <a:pt x="174375" y="108667"/>
                  </a:lnTo>
                  <a:lnTo>
                    <a:pt x="158210" y="111062"/>
                  </a:lnTo>
                  <a:lnTo>
                    <a:pt x="156414" y="111361"/>
                  </a:lnTo>
                  <a:lnTo>
                    <a:pt x="149229" y="112409"/>
                  </a:lnTo>
                  <a:lnTo>
                    <a:pt x="147733" y="112708"/>
                  </a:lnTo>
                  <a:lnTo>
                    <a:pt x="127975" y="115702"/>
                  </a:lnTo>
                  <a:lnTo>
                    <a:pt x="127376" y="115851"/>
                  </a:lnTo>
                  <a:lnTo>
                    <a:pt x="126628" y="115851"/>
                  </a:lnTo>
                  <a:lnTo>
                    <a:pt x="123634" y="116300"/>
                  </a:lnTo>
                  <a:lnTo>
                    <a:pt x="123036" y="116450"/>
                  </a:lnTo>
                  <a:lnTo>
                    <a:pt x="119443" y="117049"/>
                  </a:lnTo>
                  <a:lnTo>
                    <a:pt x="118695" y="117049"/>
                  </a:lnTo>
                  <a:lnTo>
                    <a:pt x="118695" y="116899"/>
                  </a:lnTo>
                  <a:lnTo>
                    <a:pt x="117348" y="115552"/>
                  </a:lnTo>
                  <a:lnTo>
                    <a:pt x="117198" y="115402"/>
                  </a:lnTo>
                  <a:lnTo>
                    <a:pt x="115552" y="113756"/>
                  </a:lnTo>
                  <a:lnTo>
                    <a:pt x="115402" y="113756"/>
                  </a:lnTo>
                  <a:lnTo>
                    <a:pt x="113756" y="112109"/>
                  </a:lnTo>
                  <a:lnTo>
                    <a:pt x="113606" y="111960"/>
                  </a:lnTo>
                  <a:lnTo>
                    <a:pt x="111959" y="110463"/>
                  </a:lnTo>
                  <a:lnTo>
                    <a:pt x="111810" y="110313"/>
                  </a:lnTo>
                  <a:lnTo>
                    <a:pt x="111660" y="110163"/>
                  </a:lnTo>
                  <a:lnTo>
                    <a:pt x="112259" y="110163"/>
                  </a:lnTo>
                  <a:lnTo>
                    <a:pt x="113606" y="110014"/>
                  </a:lnTo>
                  <a:lnTo>
                    <a:pt x="113756" y="109864"/>
                  </a:lnTo>
                  <a:lnTo>
                    <a:pt x="113606" y="109714"/>
                  </a:lnTo>
                  <a:lnTo>
                    <a:pt x="112558" y="109714"/>
                  </a:lnTo>
                  <a:lnTo>
                    <a:pt x="110912" y="109565"/>
                  </a:lnTo>
                  <a:lnTo>
                    <a:pt x="110912" y="109415"/>
                  </a:lnTo>
                  <a:lnTo>
                    <a:pt x="110762" y="109265"/>
                  </a:lnTo>
                  <a:lnTo>
                    <a:pt x="110163" y="108816"/>
                  </a:lnTo>
                  <a:lnTo>
                    <a:pt x="110014" y="108667"/>
                  </a:lnTo>
                  <a:lnTo>
                    <a:pt x="108367" y="107020"/>
                  </a:lnTo>
                  <a:lnTo>
                    <a:pt x="108217" y="106871"/>
                  </a:lnTo>
                  <a:lnTo>
                    <a:pt x="106571" y="105374"/>
                  </a:lnTo>
                  <a:lnTo>
                    <a:pt x="106122" y="104925"/>
                  </a:lnTo>
                  <a:lnTo>
                    <a:pt x="105972" y="104775"/>
                  </a:lnTo>
                  <a:lnTo>
                    <a:pt x="105823" y="104775"/>
                  </a:lnTo>
                  <a:lnTo>
                    <a:pt x="106272" y="104326"/>
                  </a:lnTo>
                  <a:lnTo>
                    <a:pt x="106272" y="104176"/>
                  </a:lnTo>
                  <a:lnTo>
                    <a:pt x="106870" y="103727"/>
                  </a:lnTo>
                  <a:lnTo>
                    <a:pt x="107918" y="102530"/>
                  </a:lnTo>
                  <a:lnTo>
                    <a:pt x="109415" y="101033"/>
                  </a:lnTo>
                  <a:lnTo>
                    <a:pt x="109415" y="103578"/>
                  </a:lnTo>
                  <a:lnTo>
                    <a:pt x="109415" y="104176"/>
                  </a:lnTo>
                  <a:lnTo>
                    <a:pt x="109415" y="104775"/>
                  </a:lnTo>
                  <a:lnTo>
                    <a:pt x="109415" y="104925"/>
                  </a:lnTo>
                  <a:lnTo>
                    <a:pt x="109415" y="105374"/>
                  </a:lnTo>
                  <a:lnTo>
                    <a:pt x="109565" y="105673"/>
                  </a:lnTo>
                  <a:lnTo>
                    <a:pt x="109565" y="105823"/>
                  </a:lnTo>
                  <a:lnTo>
                    <a:pt x="109714" y="106871"/>
                  </a:lnTo>
                  <a:lnTo>
                    <a:pt x="109864" y="107020"/>
                  </a:lnTo>
                  <a:lnTo>
                    <a:pt x="109864" y="106871"/>
                  </a:lnTo>
                  <a:lnTo>
                    <a:pt x="110014" y="106871"/>
                  </a:lnTo>
                  <a:lnTo>
                    <a:pt x="110163" y="105374"/>
                  </a:lnTo>
                  <a:lnTo>
                    <a:pt x="110163" y="105224"/>
                  </a:lnTo>
                  <a:lnTo>
                    <a:pt x="110163" y="104925"/>
                  </a:lnTo>
                  <a:lnTo>
                    <a:pt x="110163" y="104775"/>
                  </a:lnTo>
                  <a:lnTo>
                    <a:pt x="110163" y="104176"/>
                  </a:lnTo>
                  <a:lnTo>
                    <a:pt x="110313" y="104027"/>
                  </a:lnTo>
                  <a:lnTo>
                    <a:pt x="110313" y="103578"/>
                  </a:lnTo>
                  <a:lnTo>
                    <a:pt x="110313" y="100135"/>
                  </a:lnTo>
                  <a:lnTo>
                    <a:pt x="112857" y="97441"/>
                  </a:lnTo>
                  <a:lnTo>
                    <a:pt x="112558" y="100434"/>
                  </a:lnTo>
                  <a:lnTo>
                    <a:pt x="112558" y="103578"/>
                  </a:lnTo>
                  <a:lnTo>
                    <a:pt x="112558" y="104027"/>
                  </a:lnTo>
                  <a:lnTo>
                    <a:pt x="112558" y="104176"/>
                  </a:lnTo>
                  <a:lnTo>
                    <a:pt x="112558" y="104625"/>
                  </a:lnTo>
                  <a:lnTo>
                    <a:pt x="112558" y="104775"/>
                  </a:lnTo>
                  <a:lnTo>
                    <a:pt x="112708" y="105224"/>
                  </a:lnTo>
                  <a:lnTo>
                    <a:pt x="112708" y="105972"/>
                  </a:lnTo>
                  <a:lnTo>
                    <a:pt x="112708" y="106122"/>
                  </a:lnTo>
                  <a:lnTo>
                    <a:pt x="112857" y="107619"/>
                  </a:lnTo>
                  <a:lnTo>
                    <a:pt x="113007" y="107769"/>
                  </a:lnTo>
                  <a:lnTo>
                    <a:pt x="113157" y="107619"/>
                  </a:lnTo>
                  <a:lnTo>
                    <a:pt x="113456" y="105374"/>
                  </a:lnTo>
                  <a:lnTo>
                    <a:pt x="113456" y="105224"/>
                  </a:lnTo>
                  <a:lnTo>
                    <a:pt x="113456" y="104775"/>
                  </a:lnTo>
                  <a:lnTo>
                    <a:pt x="113456" y="104625"/>
                  </a:lnTo>
                  <a:lnTo>
                    <a:pt x="113456" y="104176"/>
                  </a:lnTo>
                  <a:lnTo>
                    <a:pt x="113456" y="104027"/>
                  </a:lnTo>
                  <a:lnTo>
                    <a:pt x="113456" y="103578"/>
                  </a:lnTo>
                  <a:lnTo>
                    <a:pt x="113456" y="100285"/>
                  </a:lnTo>
                  <a:lnTo>
                    <a:pt x="113307" y="96992"/>
                  </a:lnTo>
                  <a:lnTo>
                    <a:pt x="117647" y="92501"/>
                  </a:lnTo>
                  <a:close/>
                  <a:moveTo>
                    <a:pt x="156115" y="113007"/>
                  </a:moveTo>
                  <a:lnTo>
                    <a:pt x="155815" y="115253"/>
                  </a:lnTo>
                  <a:lnTo>
                    <a:pt x="155216" y="117348"/>
                  </a:lnTo>
                  <a:lnTo>
                    <a:pt x="148481" y="116001"/>
                  </a:lnTo>
                  <a:lnTo>
                    <a:pt x="148930" y="114205"/>
                  </a:lnTo>
                  <a:lnTo>
                    <a:pt x="156115" y="113007"/>
                  </a:lnTo>
                  <a:close/>
                  <a:moveTo>
                    <a:pt x="23200" y="109265"/>
                  </a:moveTo>
                  <a:lnTo>
                    <a:pt x="34127" y="110762"/>
                  </a:lnTo>
                  <a:lnTo>
                    <a:pt x="34725" y="115552"/>
                  </a:lnTo>
                  <a:lnTo>
                    <a:pt x="35623" y="120342"/>
                  </a:lnTo>
                  <a:lnTo>
                    <a:pt x="24547" y="120342"/>
                  </a:lnTo>
                  <a:lnTo>
                    <a:pt x="24098" y="117647"/>
                  </a:lnTo>
                  <a:lnTo>
                    <a:pt x="23649" y="114803"/>
                  </a:lnTo>
                  <a:lnTo>
                    <a:pt x="23350" y="112109"/>
                  </a:lnTo>
                  <a:lnTo>
                    <a:pt x="23200" y="109265"/>
                  </a:lnTo>
                  <a:close/>
                  <a:moveTo>
                    <a:pt x="186350" y="108517"/>
                  </a:moveTo>
                  <a:lnTo>
                    <a:pt x="186050" y="111511"/>
                  </a:lnTo>
                  <a:lnTo>
                    <a:pt x="185751" y="114504"/>
                  </a:lnTo>
                  <a:lnTo>
                    <a:pt x="185451" y="117348"/>
                  </a:lnTo>
                  <a:lnTo>
                    <a:pt x="184853" y="120342"/>
                  </a:lnTo>
                  <a:lnTo>
                    <a:pt x="173777" y="120342"/>
                  </a:lnTo>
                  <a:lnTo>
                    <a:pt x="174226" y="117797"/>
                  </a:lnTo>
                  <a:lnTo>
                    <a:pt x="174675" y="115253"/>
                  </a:lnTo>
                  <a:lnTo>
                    <a:pt x="174974" y="112708"/>
                  </a:lnTo>
                  <a:lnTo>
                    <a:pt x="175273" y="110163"/>
                  </a:lnTo>
                  <a:lnTo>
                    <a:pt x="186350" y="108517"/>
                  </a:lnTo>
                  <a:close/>
                  <a:moveTo>
                    <a:pt x="37869" y="121240"/>
                  </a:moveTo>
                  <a:lnTo>
                    <a:pt x="39066" y="121389"/>
                  </a:lnTo>
                  <a:lnTo>
                    <a:pt x="38168" y="121838"/>
                  </a:lnTo>
                  <a:lnTo>
                    <a:pt x="37869" y="121240"/>
                  </a:lnTo>
                  <a:close/>
                  <a:moveTo>
                    <a:pt x="171531" y="121240"/>
                  </a:moveTo>
                  <a:lnTo>
                    <a:pt x="171232" y="121838"/>
                  </a:lnTo>
                  <a:lnTo>
                    <a:pt x="170484" y="121389"/>
                  </a:lnTo>
                  <a:lnTo>
                    <a:pt x="171531" y="121240"/>
                  </a:lnTo>
                  <a:close/>
                  <a:moveTo>
                    <a:pt x="37569" y="121240"/>
                  </a:moveTo>
                  <a:lnTo>
                    <a:pt x="37719" y="121389"/>
                  </a:lnTo>
                  <a:lnTo>
                    <a:pt x="38018" y="121838"/>
                  </a:lnTo>
                  <a:lnTo>
                    <a:pt x="37120" y="122437"/>
                  </a:lnTo>
                  <a:lnTo>
                    <a:pt x="36222" y="122886"/>
                  </a:lnTo>
                  <a:lnTo>
                    <a:pt x="26493" y="128574"/>
                  </a:lnTo>
                  <a:lnTo>
                    <a:pt x="25595" y="124982"/>
                  </a:lnTo>
                  <a:lnTo>
                    <a:pt x="24697" y="121240"/>
                  </a:lnTo>
                  <a:lnTo>
                    <a:pt x="25146" y="121240"/>
                  </a:lnTo>
                  <a:lnTo>
                    <a:pt x="25595" y="122736"/>
                  </a:lnTo>
                  <a:lnTo>
                    <a:pt x="25894" y="123635"/>
                  </a:lnTo>
                  <a:lnTo>
                    <a:pt x="26194" y="124533"/>
                  </a:lnTo>
                  <a:lnTo>
                    <a:pt x="26343" y="124533"/>
                  </a:lnTo>
                  <a:lnTo>
                    <a:pt x="26343" y="124383"/>
                  </a:lnTo>
                  <a:lnTo>
                    <a:pt x="25894" y="122437"/>
                  </a:lnTo>
                  <a:lnTo>
                    <a:pt x="25445" y="121240"/>
                  </a:lnTo>
                  <a:lnTo>
                    <a:pt x="26493" y="121240"/>
                  </a:lnTo>
                  <a:lnTo>
                    <a:pt x="26942" y="122587"/>
                  </a:lnTo>
                  <a:lnTo>
                    <a:pt x="27092" y="123485"/>
                  </a:lnTo>
                  <a:lnTo>
                    <a:pt x="27541" y="124383"/>
                  </a:lnTo>
                  <a:lnTo>
                    <a:pt x="27690" y="124383"/>
                  </a:lnTo>
                  <a:lnTo>
                    <a:pt x="27391" y="123485"/>
                  </a:lnTo>
                  <a:lnTo>
                    <a:pt x="27241" y="122587"/>
                  </a:lnTo>
                  <a:lnTo>
                    <a:pt x="26792" y="121240"/>
                  </a:lnTo>
                  <a:lnTo>
                    <a:pt x="27541" y="121240"/>
                  </a:lnTo>
                  <a:lnTo>
                    <a:pt x="27990" y="122736"/>
                  </a:lnTo>
                  <a:lnTo>
                    <a:pt x="28289" y="123335"/>
                  </a:lnTo>
                  <a:lnTo>
                    <a:pt x="28589" y="123934"/>
                  </a:lnTo>
                  <a:lnTo>
                    <a:pt x="28738" y="123934"/>
                  </a:lnTo>
                  <a:lnTo>
                    <a:pt x="28738" y="123784"/>
                  </a:lnTo>
                  <a:lnTo>
                    <a:pt x="28140" y="122287"/>
                  </a:lnTo>
                  <a:lnTo>
                    <a:pt x="27840" y="121240"/>
                  </a:lnTo>
                  <a:lnTo>
                    <a:pt x="29187" y="121240"/>
                  </a:lnTo>
                  <a:lnTo>
                    <a:pt x="29487" y="122287"/>
                  </a:lnTo>
                  <a:lnTo>
                    <a:pt x="29786" y="123185"/>
                  </a:lnTo>
                  <a:lnTo>
                    <a:pt x="30085" y="123934"/>
                  </a:lnTo>
                  <a:lnTo>
                    <a:pt x="30235" y="123934"/>
                  </a:lnTo>
                  <a:lnTo>
                    <a:pt x="29936" y="123036"/>
                  </a:lnTo>
                  <a:lnTo>
                    <a:pt x="29786" y="122287"/>
                  </a:lnTo>
                  <a:lnTo>
                    <a:pt x="29337" y="121240"/>
                  </a:lnTo>
                  <a:lnTo>
                    <a:pt x="30385" y="121240"/>
                  </a:lnTo>
                  <a:lnTo>
                    <a:pt x="30534" y="122138"/>
                  </a:lnTo>
                  <a:lnTo>
                    <a:pt x="30834" y="122886"/>
                  </a:lnTo>
                  <a:lnTo>
                    <a:pt x="31133" y="123635"/>
                  </a:lnTo>
                  <a:lnTo>
                    <a:pt x="31283" y="123635"/>
                  </a:lnTo>
                  <a:lnTo>
                    <a:pt x="30684" y="121689"/>
                  </a:lnTo>
                  <a:lnTo>
                    <a:pt x="30684" y="121240"/>
                  </a:lnTo>
                  <a:lnTo>
                    <a:pt x="31432" y="121240"/>
                  </a:lnTo>
                  <a:lnTo>
                    <a:pt x="31582" y="121838"/>
                  </a:lnTo>
                  <a:lnTo>
                    <a:pt x="32181" y="123335"/>
                  </a:lnTo>
                  <a:lnTo>
                    <a:pt x="32331" y="123335"/>
                  </a:lnTo>
                  <a:lnTo>
                    <a:pt x="32331" y="123185"/>
                  </a:lnTo>
                  <a:lnTo>
                    <a:pt x="31881" y="121838"/>
                  </a:lnTo>
                  <a:lnTo>
                    <a:pt x="31732" y="121240"/>
                  </a:lnTo>
                  <a:lnTo>
                    <a:pt x="32480" y="121240"/>
                  </a:lnTo>
                  <a:lnTo>
                    <a:pt x="32780" y="122138"/>
                  </a:lnTo>
                  <a:lnTo>
                    <a:pt x="33079" y="123036"/>
                  </a:lnTo>
                  <a:lnTo>
                    <a:pt x="33229" y="123036"/>
                  </a:lnTo>
                  <a:lnTo>
                    <a:pt x="33079" y="122138"/>
                  </a:lnTo>
                  <a:lnTo>
                    <a:pt x="32780" y="121240"/>
                  </a:lnTo>
                  <a:lnTo>
                    <a:pt x="33528" y="121240"/>
                  </a:lnTo>
                  <a:lnTo>
                    <a:pt x="33678" y="121689"/>
                  </a:lnTo>
                  <a:lnTo>
                    <a:pt x="33827" y="122138"/>
                  </a:lnTo>
                  <a:lnTo>
                    <a:pt x="34127" y="122736"/>
                  </a:lnTo>
                  <a:lnTo>
                    <a:pt x="34276" y="122587"/>
                  </a:lnTo>
                  <a:lnTo>
                    <a:pt x="33977" y="121539"/>
                  </a:lnTo>
                  <a:lnTo>
                    <a:pt x="33827" y="121240"/>
                  </a:lnTo>
                  <a:lnTo>
                    <a:pt x="34576" y="121240"/>
                  </a:lnTo>
                  <a:lnTo>
                    <a:pt x="35174" y="122437"/>
                  </a:lnTo>
                  <a:lnTo>
                    <a:pt x="35324" y="122437"/>
                  </a:lnTo>
                  <a:lnTo>
                    <a:pt x="34875" y="121240"/>
                  </a:lnTo>
                  <a:lnTo>
                    <a:pt x="35623" y="121240"/>
                  </a:lnTo>
                  <a:lnTo>
                    <a:pt x="35623" y="121539"/>
                  </a:lnTo>
                  <a:lnTo>
                    <a:pt x="36072" y="122287"/>
                  </a:lnTo>
                  <a:lnTo>
                    <a:pt x="36222" y="122437"/>
                  </a:lnTo>
                  <a:lnTo>
                    <a:pt x="36222" y="122287"/>
                  </a:lnTo>
                  <a:lnTo>
                    <a:pt x="35923" y="121389"/>
                  </a:lnTo>
                  <a:lnTo>
                    <a:pt x="35923" y="121240"/>
                  </a:lnTo>
                  <a:lnTo>
                    <a:pt x="36522" y="121240"/>
                  </a:lnTo>
                  <a:lnTo>
                    <a:pt x="36522" y="121389"/>
                  </a:lnTo>
                  <a:lnTo>
                    <a:pt x="36971" y="121988"/>
                  </a:lnTo>
                  <a:lnTo>
                    <a:pt x="37120" y="121838"/>
                  </a:lnTo>
                  <a:lnTo>
                    <a:pt x="36821" y="121389"/>
                  </a:lnTo>
                  <a:lnTo>
                    <a:pt x="36821" y="121240"/>
                  </a:lnTo>
                  <a:close/>
                  <a:moveTo>
                    <a:pt x="184703" y="121240"/>
                  </a:moveTo>
                  <a:lnTo>
                    <a:pt x="183805" y="124982"/>
                  </a:lnTo>
                  <a:lnTo>
                    <a:pt x="182907" y="128574"/>
                  </a:lnTo>
                  <a:lnTo>
                    <a:pt x="173178" y="122886"/>
                  </a:lnTo>
                  <a:lnTo>
                    <a:pt x="172280" y="122437"/>
                  </a:lnTo>
                  <a:lnTo>
                    <a:pt x="171382" y="121838"/>
                  </a:lnTo>
                  <a:lnTo>
                    <a:pt x="171831" y="121389"/>
                  </a:lnTo>
                  <a:lnTo>
                    <a:pt x="171831" y="121240"/>
                  </a:lnTo>
                  <a:lnTo>
                    <a:pt x="172579" y="121240"/>
                  </a:lnTo>
                  <a:lnTo>
                    <a:pt x="172429" y="121539"/>
                  </a:lnTo>
                  <a:lnTo>
                    <a:pt x="172429" y="121838"/>
                  </a:lnTo>
                  <a:lnTo>
                    <a:pt x="172429" y="121988"/>
                  </a:lnTo>
                  <a:lnTo>
                    <a:pt x="172878" y="121389"/>
                  </a:lnTo>
                  <a:lnTo>
                    <a:pt x="172878" y="121240"/>
                  </a:lnTo>
                  <a:lnTo>
                    <a:pt x="173627" y="121240"/>
                  </a:lnTo>
                  <a:lnTo>
                    <a:pt x="173477" y="121389"/>
                  </a:lnTo>
                  <a:lnTo>
                    <a:pt x="173477" y="121539"/>
                  </a:lnTo>
                  <a:lnTo>
                    <a:pt x="173178" y="122287"/>
                  </a:lnTo>
                  <a:lnTo>
                    <a:pt x="173178" y="122437"/>
                  </a:lnTo>
                  <a:lnTo>
                    <a:pt x="173328" y="122287"/>
                  </a:lnTo>
                  <a:lnTo>
                    <a:pt x="173777" y="121539"/>
                  </a:lnTo>
                  <a:lnTo>
                    <a:pt x="173926" y="121240"/>
                  </a:lnTo>
                  <a:lnTo>
                    <a:pt x="174525" y="121240"/>
                  </a:lnTo>
                  <a:lnTo>
                    <a:pt x="174226" y="122437"/>
                  </a:lnTo>
                  <a:lnTo>
                    <a:pt x="174375" y="122437"/>
                  </a:lnTo>
                  <a:lnTo>
                    <a:pt x="174824" y="121240"/>
                  </a:lnTo>
                  <a:lnTo>
                    <a:pt x="175573" y="121240"/>
                  </a:lnTo>
                  <a:lnTo>
                    <a:pt x="175573" y="121539"/>
                  </a:lnTo>
                  <a:lnTo>
                    <a:pt x="175124" y="122587"/>
                  </a:lnTo>
                  <a:lnTo>
                    <a:pt x="175273" y="122736"/>
                  </a:lnTo>
                  <a:lnTo>
                    <a:pt x="175573" y="122138"/>
                  </a:lnTo>
                  <a:lnTo>
                    <a:pt x="175722" y="121689"/>
                  </a:lnTo>
                  <a:lnTo>
                    <a:pt x="175872" y="121240"/>
                  </a:lnTo>
                  <a:lnTo>
                    <a:pt x="176620" y="121240"/>
                  </a:lnTo>
                  <a:lnTo>
                    <a:pt x="176321" y="122138"/>
                  </a:lnTo>
                  <a:lnTo>
                    <a:pt x="176171" y="123036"/>
                  </a:lnTo>
                  <a:lnTo>
                    <a:pt x="176321" y="123036"/>
                  </a:lnTo>
                  <a:lnTo>
                    <a:pt x="176620" y="122138"/>
                  </a:lnTo>
                  <a:lnTo>
                    <a:pt x="176920" y="121240"/>
                  </a:lnTo>
                  <a:lnTo>
                    <a:pt x="177818" y="121240"/>
                  </a:lnTo>
                  <a:lnTo>
                    <a:pt x="177519" y="121838"/>
                  </a:lnTo>
                  <a:lnTo>
                    <a:pt x="177069" y="123185"/>
                  </a:lnTo>
                  <a:lnTo>
                    <a:pt x="177219" y="123335"/>
                  </a:lnTo>
                  <a:lnTo>
                    <a:pt x="177818" y="121838"/>
                  </a:lnTo>
                  <a:lnTo>
                    <a:pt x="177968" y="121240"/>
                  </a:lnTo>
                  <a:lnTo>
                    <a:pt x="178866" y="121240"/>
                  </a:lnTo>
                  <a:lnTo>
                    <a:pt x="178716" y="121689"/>
                  </a:lnTo>
                  <a:lnTo>
                    <a:pt x="178117" y="123635"/>
                  </a:lnTo>
                  <a:lnTo>
                    <a:pt x="178267" y="123635"/>
                  </a:lnTo>
                  <a:lnTo>
                    <a:pt x="178566" y="122886"/>
                  </a:lnTo>
                  <a:lnTo>
                    <a:pt x="178866" y="122138"/>
                  </a:lnTo>
                  <a:lnTo>
                    <a:pt x="179015" y="121240"/>
                  </a:lnTo>
                  <a:lnTo>
                    <a:pt x="180063" y="121240"/>
                  </a:lnTo>
                  <a:lnTo>
                    <a:pt x="179764" y="122287"/>
                  </a:lnTo>
                  <a:lnTo>
                    <a:pt x="179464" y="123036"/>
                  </a:lnTo>
                  <a:lnTo>
                    <a:pt x="179315" y="123934"/>
                  </a:lnTo>
                  <a:lnTo>
                    <a:pt x="179764" y="123185"/>
                  </a:lnTo>
                  <a:lnTo>
                    <a:pt x="180063" y="122287"/>
                  </a:lnTo>
                  <a:lnTo>
                    <a:pt x="180362" y="121240"/>
                  </a:lnTo>
                  <a:lnTo>
                    <a:pt x="181560" y="121240"/>
                  </a:lnTo>
                  <a:lnTo>
                    <a:pt x="181260" y="122287"/>
                  </a:lnTo>
                  <a:lnTo>
                    <a:pt x="180662" y="123784"/>
                  </a:lnTo>
                  <a:lnTo>
                    <a:pt x="180662" y="123934"/>
                  </a:lnTo>
                  <a:lnTo>
                    <a:pt x="180811" y="123934"/>
                  </a:lnTo>
                  <a:lnTo>
                    <a:pt x="181111" y="123335"/>
                  </a:lnTo>
                  <a:lnTo>
                    <a:pt x="181410" y="122736"/>
                  </a:lnTo>
                  <a:lnTo>
                    <a:pt x="181859" y="121240"/>
                  </a:lnTo>
                  <a:lnTo>
                    <a:pt x="182757" y="121240"/>
                  </a:lnTo>
                  <a:lnTo>
                    <a:pt x="182308" y="122587"/>
                  </a:lnTo>
                  <a:lnTo>
                    <a:pt x="182009" y="123485"/>
                  </a:lnTo>
                  <a:lnTo>
                    <a:pt x="181859" y="124383"/>
                  </a:lnTo>
                  <a:lnTo>
                    <a:pt x="182308" y="123485"/>
                  </a:lnTo>
                  <a:lnTo>
                    <a:pt x="182608" y="122587"/>
                  </a:lnTo>
                  <a:lnTo>
                    <a:pt x="182907" y="121240"/>
                  </a:lnTo>
                  <a:lnTo>
                    <a:pt x="183955" y="121240"/>
                  </a:lnTo>
                  <a:lnTo>
                    <a:pt x="183506" y="122437"/>
                  </a:lnTo>
                  <a:lnTo>
                    <a:pt x="183057" y="124383"/>
                  </a:lnTo>
                  <a:lnTo>
                    <a:pt x="183057" y="124533"/>
                  </a:lnTo>
                  <a:lnTo>
                    <a:pt x="183206" y="124533"/>
                  </a:lnTo>
                  <a:lnTo>
                    <a:pt x="183506" y="123635"/>
                  </a:lnTo>
                  <a:lnTo>
                    <a:pt x="183805" y="122736"/>
                  </a:lnTo>
                  <a:lnTo>
                    <a:pt x="184254" y="121240"/>
                  </a:lnTo>
                  <a:close/>
                  <a:moveTo>
                    <a:pt x="147433" y="114354"/>
                  </a:moveTo>
                  <a:lnTo>
                    <a:pt x="146834" y="116749"/>
                  </a:lnTo>
                  <a:lnTo>
                    <a:pt x="146086" y="118845"/>
                  </a:lnTo>
                  <a:lnTo>
                    <a:pt x="145338" y="121090"/>
                  </a:lnTo>
                  <a:lnTo>
                    <a:pt x="144440" y="123185"/>
                  </a:lnTo>
                  <a:lnTo>
                    <a:pt x="143392" y="125281"/>
                  </a:lnTo>
                  <a:lnTo>
                    <a:pt x="142194" y="127227"/>
                  </a:lnTo>
                  <a:lnTo>
                    <a:pt x="140997" y="129173"/>
                  </a:lnTo>
                  <a:lnTo>
                    <a:pt x="139650" y="131118"/>
                  </a:lnTo>
                  <a:lnTo>
                    <a:pt x="129172" y="117198"/>
                  </a:lnTo>
                  <a:lnTo>
                    <a:pt x="147433" y="114354"/>
                  </a:lnTo>
                  <a:close/>
                  <a:moveTo>
                    <a:pt x="62117" y="114654"/>
                  </a:moveTo>
                  <a:lnTo>
                    <a:pt x="80976" y="117198"/>
                  </a:lnTo>
                  <a:lnTo>
                    <a:pt x="70199" y="131717"/>
                  </a:lnTo>
                  <a:lnTo>
                    <a:pt x="68852" y="129921"/>
                  </a:lnTo>
                  <a:lnTo>
                    <a:pt x="67505" y="127826"/>
                  </a:lnTo>
                  <a:lnTo>
                    <a:pt x="66308" y="125880"/>
                  </a:lnTo>
                  <a:lnTo>
                    <a:pt x="65260" y="123635"/>
                  </a:lnTo>
                  <a:lnTo>
                    <a:pt x="64212" y="121539"/>
                  </a:lnTo>
                  <a:lnTo>
                    <a:pt x="63464" y="119294"/>
                  </a:lnTo>
                  <a:lnTo>
                    <a:pt x="62715" y="117049"/>
                  </a:lnTo>
                  <a:lnTo>
                    <a:pt x="62117" y="114654"/>
                  </a:lnTo>
                  <a:close/>
                  <a:moveTo>
                    <a:pt x="60620" y="115253"/>
                  </a:moveTo>
                  <a:lnTo>
                    <a:pt x="61667" y="118845"/>
                  </a:lnTo>
                  <a:lnTo>
                    <a:pt x="63015" y="122287"/>
                  </a:lnTo>
                  <a:lnTo>
                    <a:pt x="64511" y="125580"/>
                  </a:lnTo>
                  <a:lnTo>
                    <a:pt x="66308" y="128724"/>
                  </a:lnTo>
                  <a:lnTo>
                    <a:pt x="60470" y="132466"/>
                  </a:lnTo>
                  <a:lnTo>
                    <a:pt x="58524" y="128873"/>
                  </a:lnTo>
                  <a:lnTo>
                    <a:pt x="56728" y="125131"/>
                  </a:lnTo>
                  <a:lnTo>
                    <a:pt x="55231" y="121090"/>
                  </a:lnTo>
                  <a:lnTo>
                    <a:pt x="54034" y="117049"/>
                  </a:lnTo>
                  <a:lnTo>
                    <a:pt x="60620" y="115253"/>
                  </a:lnTo>
                  <a:close/>
                  <a:moveTo>
                    <a:pt x="148331" y="116899"/>
                  </a:moveTo>
                  <a:lnTo>
                    <a:pt x="155067" y="118396"/>
                  </a:lnTo>
                  <a:lnTo>
                    <a:pt x="153869" y="122287"/>
                  </a:lnTo>
                  <a:lnTo>
                    <a:pt x="152223" y="126029"/>
                  </a:lnTo>
                  <a:lnTo>
                    <a:pt x="150427" y="129622"/>
                  </a:lnTo>
                  <a:lnTo>
                    <a:pt x="148481" y="133064"/>
                  </a:lnTo>
                  <a:lnTo>
                    <a:pt x="142643" y="129322"/>
                  </a:lnTo>
                  <a:lnTo>
                    <a:pt x="144440" y="126329"/>
                  </a:lnTo>
                  <a:lnTo>
                    <a:pt x="145936" y="123335"/>
                  </a:lnTo>
                  <a:lnTo>
                    <a:pt x="147283" y="120192"/>
                  </a:lnTo>
                  <a:lnTo>
                    <a:pt x="148331" y="116899"/>
                  </a:lnTo>
                  <a:close/>
                  <a:moveTo>
                    <a:pt x="142194" y="130071"/>
                  </a:moveTo>
                  <a:lnTo>
                    <a:pt x="147882" y="133962"/>
                  </a:lnTo>
                  <a:lnTo>
                    <a:pt x="146385" y="135908"/>
                  </a:lnTo>
                  <a:lnTo>
                    <a:pt x="144889" y="138004"/>
                  </a:lnTo>
                  <a:lnTo>
                    <a:pt x="140548" y="132316"/>
                  </a:lnTo>
                  <a:lnTo>
                    <a:pt x="142194" y="130071"/>
                  </a:lnTo>
                  <a:close/>
                  <a:moveTo>
                    <a:pt x="66906" y="129472"/>
                  </a:moveTo>
                  <a:lnTo>
                    <a:pt x="68104" y="131268"/>
                  </a:lnTo>
                  <a:lnTo>
                    <a:pt x="69301" y="132915"/>
                  </a:lnTo>
                  <a:lnTo>
                    <a:pt x="65110" y="138752"/>
                  </a:lnTo>
                  <a:lnTo>
                    <a:pt x="63015" y="136058"/>
                  </a:lnTo>
                  <a:lnTo>
                    <a:pt x="61069" y="133214"/>
                  </a:lnTo>
                  <a:lnTo>
                    <a:pt x="66906" y="129472"/>
                  </a:lnTo>
                  <a:close/>
                  <a:moveTo>
                    <a:pt x="161802" y="141596"/>
                  </a:moveTo>
                  <a:lnTo>
                    <a:pt x="162700" y="141895"/>
                  </a:lnTo>
                  <a:lnTo>
                    <a:pt x="162401" y="142344"/>
                  </a:lnTo>
                  <a:lnTo>
                    <a:pt x="161802" y="141596"/>
                  </a:lnTo>
                  <a:close/>
                  <a:moveTo>
                    <a:pt x="36522" y="123934"/>
                  </a:moveTo>
                  <a:lnTo>
                    <a:pt x="38018" y="128574"/>
                  </a:lnTo>
                  <a:lnTo>
                    <a:pt x="39814" y="133064"/>
                  </a:lnTo>
                  <a:lnTo>
                    <a:pt x="41910" y="137405"/>
                  </a:lnTo>
                  <a:lnTo>
                    <a:pt x="44305" y="141596"/>
                  </a:lnTo>
                  <a:lnTo>
                    <a:pt x="33827" y="145188"/>
                  </a:lnTo>
                  <a:lnTo>
                    <a:pt x="31732" y="141446"/>
                  </a:lnTo>
                  <a:lnTo>
                    <a:pt x="29936" y="137555"/>
                  </a:lnTo>
                  <a:lnTo>
                    <a:pt x="28289" y="133663"/>
                  </a:lnTo>
                  <a:lnTo>
                    <a:pt x="26792" y="129472"/>
                  </a:lnTo>
                  <a:lnTo>
                    <a:pt x="36522" y="123934"/>
                  </a:lnTo>
                  <a:close/>
                  <a:moveTo>
                    <a:pt x="172878" y="123934"/>
                  </a:moveTo>
                  <a:lnTo>
                    <a:pt x="182608" y="129472"/>
                  </a:lnTo>
                  <a:lnTo>
                    <a:pt x="181111" y="133513"/>
                  </a:lnTo>
                  <a:lnTo>
                    <a:pt x="179464" y="137555"/>
                  </a:lnTo>
                  <a:lnTo>
                    <a:pt x="177668" y="141446"/>
                  </a:lnTo>
                  <a:lnTo>
                    <a:pt x="175573" y="145188"/>
                  </a:lnTo>
                  <a:lnTo>
                    <a:pt x="165095" y="141596"/>
                  </a:lnTo>
                  <a:lnTo>
                    <a:pt x="167490" y="137405"/>
                  </a:lnTo>
                  <a:lnTo>
                    <a:pt x="169586" y="133064"/>
                  </a:lnTo>
                  <a:lnTo>
                    <a:pt x="171382" y="128574"/>
                  </a:lnTo>
                  <a:lnTo>
                    <a:pt x="172878" y="123934"/>
                  </a:lnTo>
                  <a:close/>
                  <a:moveTo>
                    <a:pt x="92352" y="129771"/>
                  </a:moveTo>
                  <a:lnTo>
                    <a:pt x="95046" y="147433"/>
                  </a:lnTo>
                  <a:lnTo>
                    <a:pt x="92801" y="146835"/>
                  </a:lnTo>
                  <a:lnTo>
                    <a:pt x="90705" y="146236"/>
                  </a:lnTo>
                  <a:lnTo>
                    <a:pt x="88610" y="145488"/>
                  </a:lnTo>
                  <a:lnTo>
                    <a:pt x="86514" y="144590"/>
                  </a:lnTo>
                  <a:lnTo>
                    <a:pt x="84568" y="143542"/>
                  </a:lnTo>
                  <a:lnTo>
                    <a:pt x="82622" y="142494"/>
                  </a:lnTo>
                  <a:lnTo>
                    <a:pt x="80677" y="141297"/>
                  </a:lnTo>
                  <a:lnTo>
                    <a:pt x="78880" y="140099"/>
                  </a:lnTo>
                  <a:lnTo>
                    <a:pt x="92352" y="129771"/>
                  </a:lnTo>
                  <a:close/>
                  <a:moveTo>
                    <a:pt x="117048" y="129023"/>
                  </a:moveTo>
                  <a:lnTo>
                    <a:pt x="131268" y="139500"/>
                  </a:lnTo>
                  <a:lnTo>
                    <a:pt x="129472" y="140848"/>
                  </a:lnTo>
                  <a:lnTo>
                    <a:pt x="127526" y="142045"/>
                  </a:lnTo>
                  <a:lnTo>
                    <a:pt x="125430" y="143242"/>
                  </a:lnTo>
                  <a:lnTo>
                    <a:pt x="123485" y="144290"/>
                  </a:lnTo>
                  <a:lnTo>
                    <a:pt x="121239" y="145188"/>
                  </a:lnTo>
                  <a:lnTo>
                    <a:pt x="119144" y="146086"/>
                  </a:lnTo>
                  <a:lnTo>
                    <a:pt x="116899" y="146835"/>
                  </a:lnTo>
                  <a:lnTo>
                    <a:pt x="114504" y="147433"/>
                  </a:lnTo>
                  <a:lnTo>
                    <a:pt x="117048" y="129023"/>
                  </a:lnTo>
                  <a:close/>
                  <a:moveTo>
                    <a:pt x="77683" y="140997"/>
                  </a:moveTo>
                  <a:lnTo>
                    <a:pt x="79779" y="142494"/>
                  </a:lnTo>
                  <a:lnTo>
                    <a:pt x="76186" y="148331"/>
                  </a:lnTo>
                  <a:lnTo>
                    <a:pt x="73941" y="146835"/>
                  </a:lnTo>
                  <a:lnTo>
                    <a:pt x="71995" y="145338"/>
                  </a:lnTo>
                  <a:lnTo>
                    <a:pt x="77683" y="140997"/>
                  </a:lnTo>
                  <a:close/>
                  <a:moveTo>
                    <a:pt x="132465" y="140399"/>
                  </a:moveTo>
                  <a:lnTo>
                    <a:pt x="138303" y="144590"/>
                  </a:lnTo>
                  <a:lnTo>
                    <a:pt x="135459" y="146835"/>
                  </a:lnTo>
                  <a:lnTo>
                    <a:pt x="132465" y="148781"/>
                  </a:lnTo>
                  <a:lnTo>
                    <a:pt x="128873" y="142943"/>
                  </a:lnTo>
                  <a:lnTo>
                    <a:pt x="130669" y="141746"/>
                  </a:lnTo>
                  <a:lnTo>
                    <a:pt x="132465" y="140399"/>
                  </a:lnTo>
                  <a:close/>
                  <a:moveTo>
                    <a:pt x="47747" y="141596"/>
                  </a:moveTo>
                  <a:lnTo>
                    <a:pt x="46999" y="142344"/>
                  </a:lnTo>
                  <a:lnTo>
                    <a:pt x="46400" y="143093"/>
                  </a:lnTo>
                  <a:lnTo>
                    <a:pt x="45652" y="143841"/>
                  </a:lnTo>
                  <a:lnTo>
                    <a:pt x="38318" y="152373"/>
                  </a:lnTo>
                  <a:lnTo>
                    <a:pt x="36222" y="149230"/>
                  </a:lnTo>
                  <a:lnTo>
                    <a:pt x="34276" y="146086"/>
                  </a:lnTo>
                  <a:lnTo>
                    <a:pt x="34576" y="145937"/>
                  </a:lnTo>
                  <a:lnTo>
                    <a:pt x="35474" y="147284"/>
                  </a:lnTo>
                  <a:lnTo>
                    <a:pt x="36072" y="148032"/>
                  </a:lnTo>
                  <a:lnTo>
                    <a:pt x="36671" y="148631"/>
                  </a:lnTo>
                  <a:lnTo>
                    <a:pt x="36821" y="148631"/>
                  </a:lnTo>
                  <a:lnTo>
                    <a:pt x="35623" y="146984"/>
                  </a:lnTo>
                  <a:lnTo>
                    <a:pt x="34875" y="145937"/>
                  </a:lnTo>
                  <a:lnTo>
                    <a:pt x="35773" y="145637"/>
                  </a:lnTo>
                  <a:lnTo>
                    <a:pt x="36671" y="146685"/>
                  </a:lnTo>
                  <a:lnTo>
                    <a:pt x="37270" y="147433"/>
                  </a:lnTo>
                  <a:lnTo>
                    <a:pt x="37869" y="148182"/>
                  </a:lnTo>
                  <a:lnTo>
                    <a:pt x="38018" y="148182"/>
                  </a:lnTo>
                  <a:lnTo>
                    <a:pt x="37420" y="147284"/>
                  </a:lnTo>
                  <a:lnTo>
                    <a:pt x="36821" y="146535"/>
                  </a:lnTo>
                  <a:lnTo>
                    <a:pt x="36072" y="145488"/>
                  </a:lnTo>
                  <a:lnTo>
                    <a:pt x="36971" y="145188"/>
                  </a:lnTo>
                  <a:lnTo>
                    <a:pt x="37569" y="146236"/>
                  </a:lnTo>
                  <a:lnTo>
                    <a:pt x="38168" y="146835"/>
                  </a:lnTo>
                  <a:lnTo>
                    <a:pt x="38767" y="147284"/>
                  </a:lnTo>
                  <a:lnTo>
                    <a:pt x="37719" y="145937"/>
                  </a:lnTo>
                  <a:lnTo>
                    <a:pt x="37270" y="145188"/>
                  </a:lnTo>
                  <a:lnTo>
                    <a:pt x="38318" y="144739"/>
                  </a:lnTo>
                  <a:lnTo>
                    <a:pt x="39066" y="145637"/>
                  </a:lnTo>
                  <a:lnTo>
                    <a:pt x="39515" y="146236"/>
                  </a:lnTo>
                  <a:lnTo>
                    <a:pt x="40114" y="146835"/>
                  </a:lnTo>
                  <a:lnTo>
                    <a:pt x="40263" y="146835"/>
                  </a:lnTo>
                  <a:lnTo>
                    <a:pt x="39814" y="146086"/>
                  </a:lnTo>
                  <a:lnTo>
                    <a:pt x="39216" y="145338"/>
                  </a:lnTo>
                  <a:lnTo>
                    <a:pt x="38617" y="144590"/>
                  </a:lnTo>
                  <a:lnTo>
                    <a:pt x="39515" y="144290"/>
                  </a:lnTo>
                  <a:lnTo>
                    <a:pt x="39964" y="145039"/>
                  </a:lnTo>
                  <a:lnTo>
                    <a:pt x="40413" y="145637"/>
                  </a:lnTo>
                  <a:lnTo>
                    <a:pt x="41012" y="146236"/>
                  </a:lnTo>
                  <a:lnTo>
                    <a:pt x="41162" y="146236"/>
                  </a:lnTo>
                  <a:lnTo>
                    <a:pt x="39964" y="144440"/>
                  </a:lnTo>
                  <a:lnTo>
                    <a:pt x="39814" y="144290"/>
                  </a:lnTo>
                  <a:lnTo>
                    <a:pt x="40563" y="143991"/>
                  </a:lnTo>
                  <a:lnTo>
                    <a:pt x="40713" y="144290"/>
                  </a:lnTo>
                  <a:lnTo>
                    <a:pt x="41311" y="145039"/>
                  </a:lnTo>
                  <a:lnTo>
                    <a:pt x="41910" y="145637"/>
                  </a:lnTo>
                  <a:lnTo>
                    <a:pt x="42060" y="145637"/>
                  </a:lnTo>
                  <a:lnTo>
                    <a:pt x="42060" y="145488"/>
                  </a:lnTo>
                  <a:lnTo>
                    <a:pt x="41162" y="144440"/>
                  </a:lnTo>
                  <a:lnTo>
                    <a:pt x="40862" y="143841"/>
                  </a:lnTo>
                  <a:lnTo>
                    <a:pt x="41611" y="143691"/>
                  </a:lnTo>
                  <a:lnTo>
                    <a:pt x="42060" y="144140"/>
                  </a:lnTo>
                  <a:lnTo>
                    <a:pt x="42658" y="145039"/>
                  </a:lnTo>
                  <a:lnTo>
                    <a:pt x="42808" y="145039"/>
                  </a:lnTo>
                  <a:lnTo>
                    <a:pt x="42509" y="144440"/>
                  </a:lnTo>
                  <a:lnTo>
                    <a:pt x="42060" y="143991"/>
                  </a:lnTo>
                  <a:lnTo>
                    <a:pt x="41760" y="143542"/>
                  </a:lnTo>
                  <a:lnTo>
                    <a:pt x="42509" y="143242"/>
                  </a:lnTo>
                  <a:lnTo>
                    <a:pt x="42808" y="143542"/>
                  </a:lnTo>
                  <a:lnTo>
                    <a:pt x="43107" y="143991"/>
                  </a:lnTo>
                  <a:lnTo>
                    <a:pt x="43556" y="144440"/>
                  </a:lnTo>
                  <a:lnTo>
                    <a:pt x="43706" y="144290"/>
                  </a:lnTo>
                  <a:lnTo>
                    <a:pt x="42958" y="143392"/>
                  </a:lnTo>
                  <a:lnTo>
                    <a:pt x="42808" y="143242"/>
                  </a:lnTo>
                  <a:lnTo>
                    <a:pt x="43556" y="142943"/>
                  </a:lnTo>
                  <a:lnTo>
                    <a:pt x="44454" y="143841"/>
                  </a:lnTo>
                  <a:lnTo>
                    <a:pt x="44604" y="143841"/>
                  </a:lnTo>
                  <a:lnTo>
                    <a:pt x="43856" y="142793"/>
                  </a:lnTo>
                  <a:lnTo>
                    <a:pt x="44454" y="142644"/>
                  </a:lnTo>
                  <a:lnTo>
                    <a:pt x="44604" y="142793"/>
                  </a:lnTo>
                  <a:lnTo>
                    <a:pt x="44904" y="143093"/>
                  </a:lnTo>
                  <a:lnTo>
                    <a:pt x="45353" y="143392"/>
                  </a:lnTo>
                  <a:lnTo>
                    <a:pt x="45502" y="143392"/>
                  </a:lnTo>
                  <a:lnTo>
                    <a:pt x="45053" y="142943"/>
                  </a:lnTo>
                  <a:lnTo>
                    <a:pt x="44904" y="142644"/>
                  </a:lnTo>
                  <a:lnTo>
                    <a:pt x="44754" y="142494"/>
                  </a:lnTo>
                  <a:lnTo>
                    <a:pt x="45353" y="142344"/>
                  </a:lnTo>
                  <a:lnTo>
                    <a:pt x="45502" y="142344"/>
                  </a:lnTo>
                  <a:lnTo>
                    <a:pt x="45951" y="142793"/>
                  </a:lnTo>
                  <a:lnTo>
                    <a:pt x="46101" y="142793"/>
                  </a:lnTo>
                  <a:lnTo>
                    <a:pt x="45652" y="142195"/>
                  </a:lnTo>
                  <a:lnTo>
                    <a:pt x="45802" y="142195"/>
                  </a:lnTo>
                  <a:lnTo>
                    <a:pt x="46400" y="142045"/>
                  </a:lnTo>
                  <a:lnTo>
                    <a:pt x="46999" y="142344"/>
                  </a:lnTo>
                  <a:lnTo>
                    <a:pt x="46700" y="141895"/>
                  </a:lnTo>
                  <a:lnTo>
                    <a:pt x="47747" y="141596"/>
                  </a:lnTo>
                  <a:close/>
                  <a:moveTo>
                    <a:pt x="174226" y="110313"/>
                  </a:moveTo>
                  <a:lnTo>
                    <a:pt x="174076" y="112858"/>
                  </a:lnTo>
                  <a:lnTo>
                    <a:pt x="173777" y="115402"/>
                  </a:lnTo>
                  <a:lnTo>
                    <a:pt x="173328" y="117947"/>
                  </a:lnTo>
                  <a:lnTo>
                    <a:pt x="172729" y="120342"/>
                  </a:lnTo>
                  <a:lnTo>
                    <a:pt x="166742" y="120342"/>
                  </a:lnTo>
                  <a:lnTo>
                    <a:pt x="171980" y="123335"/>
                  </a:lnTo>
                  <a:lnTo>
                    <a:pt x="170484" y="128125"/>
                  </a:lnTo>
                  <a:lnTo>
                    <a:pt x="168687" y="132615"/>
                  </a:lnTo>
                  <a:lnTo>
                    <a:pt x="166592" y="137106"/>
                  </a:lnTo>
                  <a:lnTo>
                    <a:pt x="164197" y="141297"/>
                  </a:lnTo>
                  <a:lnTo>
                    <a:pt x="158659" y="139500"/>
                  </a:lnTo>
                  <a:lnTo>
                    <a:pt x="162551" y="143841"/>
                  </a:lnTo>
                  <a:lnTo>
                    <a:pt x="160904" y="146086"/>
                  </a:lnTo>
                  <a:lnTo>
                    <a:pt x="159258" y="148182"/>
                  </a:lnTo>
                  <a:lnTo>
                    <a:pt x="157611" y="150277"/>
                  </a:lnTo>
                  <a:lnTo>
                    <a:pt x="155815" y="152373"/>
                  </a:lnTo>
                  <a:lnTo>
                    <a:pt x="145936" y="139351"/>
                  </a:lnTo>
                  <a:lnTo>
                    <a:pt x="147733" y="137106"/>
                  </a:lnTo>
                  <a:lnTo>
                    <a:pt x="149379" y="134860"/>
                  </a:lnTo>
                  <a:lnTo>
                    <a:pt x="152522" y="136956"/>
                  </a:lnTo>
                  <a:lnTo>
                    <a:pt x="152373" y="137854"/>
                  </a:lnTo>
                  <a:lnTo>
                    <a:pt x="152522" y="138602"/>
                  </a:lnTo>
                  <a:lnTo>
                    <a:pt x="153121" y="139201"/>
                  </a:lnTo>
                  <a:lnTo>
                    <a:pt x="153869" y="139650"/>
                  </a:lnTo>
                  <a:lnTo>
                    <a:pt x="154169" y="139800"/>
                  </a:lnTo>
                  <a:lnTo>
                    <a:pt x="154618" y="139800"/>
                  </a:lnTo>
                  <a:lnTo>
                    <a:pt x="155516" y="139650"/>
                  </a:lnTo>
                  <a:lnTo>
                    <a:pt x="156115" y="139201"/>
                  </a:lnTo>
                  <a:lnTo>
                    <a:pt x="156414" y="138752"/>
                  </a:lnTo>
                  <a:lnTo>
                    <a:pt x="156564" y="138453"/>
                  </a:lnTo>
                  <a:lnTo>
                    <a:pt x="156713" y="138004"/>
                  </a:lnTo>
                  <a:lnTo>
                    <a:pt x="156713" y="137555"/>
                  </a:lnTo>
                  <a:lnTo>
                    <a:pt x="156564" y="136657"/>
                  </a:lnTo>
                  <a:lnTo>
                    <a:pt x="156115" y="136058"/>
                  </a:lnTo>
                  <a:lnTo>
                    <a:pt x="155665" y="135758"/>
                  </a:lnTo>
                  <a:lnTo>
                    <a:pt x="155366" y="135609"/>
                  </a:lnTo>
                  <a:lnTo>
                    <a:pt x="154618" y="135459"/>
                  </a:lnTo>
                  <a:lnTo>
                    <a:pt x="154019" y="135459"/>
                  </a:lnTo>
                  <a:lnTo>
                    <a:pt x="153420" y="135758"/>
                  </a:lnTo>
                  <a:lnTo>
                    <a:pt x="152971" y="136058"/>
                  </a:lnTo>
                  <a:lnTo>
                    <a:pt x="149828" y="134112"/>
                  </a:lnTo>
                  <a:lnTo>
                    <a:pt x="152073" y="130520"/>
                  </a:lnTo>
                  <a:lnTo>
                    <a:pt x="153869" y="126778"/>
                  </a:lnTo>
                  <a:lnTo>
                    <a:pt x="155516" y="122736"/>
                  </a:lnTo>
                  <a:lnTo>
                    <a:pt x="156713" y="118695"/>
                  </a:lnTo>
                  <a:lnTo>
                    <a:pt x="160605" y="119593"/>
                  </a:lnTo>
                  <a:lnTo>
                    <a:pt x="160755" y="120342"/>
                  </a:lnTo>
                  <a:lnTo>
                    <a:pt x="161204" y="121090"/>
                  </a:lnTo>
                  <a:lnTo>
                    <a:pt x="161952" y="121539"/>
                  </a:lnTo>
                  <a:lnTo>
                    <a:pt x="162700" y="121689"/>
                  </a:lnTo>
                  <a:lnTo>
                    <a:pt x="163149" y="121689"/>
                  </a:lnTo>
                  <a:lnTo>
                    <a:pt x="163598" y="121539"/>
                  </a:lnTo>
                  <a:lnTo>
                    <a:pt x="164347" y="121090"/>
                  </a:lnTo>
                  <a:lnTo>
                    <a:pt x="164796" y="120342"/>
                  </a:lnTo>
                  <a:lnTo>
                    <a:pt x="164946" y="120042"/>
                  </a:lnTo>
                  <a:lnTo>
                    <a:pt x="164946" y="119593"/>
                  </a:lnTo>
                  <a:lnTo>
                    <a:pt x="164946" y="119144"/>
                  </a:lnTo>
                  <a:lnTo>
                    <a:pt x="164796" y="118695"/>
                  </a:lnTo>
                  <a:lnTo>
                    <a:pt x="164347" y="117947"/>
                  </a:lnTo>
                  <a:lnTo>
                    <a:pt x="163748" y="117498"/>
                  </a:lnTo>
                  <a:lnTo>
                    <a:pt x="163299" y="117348"/>
                  </a:lnTo>
                  <a:lnTo>
                    <a:pt x="162102" y="117348"/>
                  </a:lnTo>
                  <a:lnTo>
                    <a:pt x="161653" y="117647"/>
                  </a:lnTo>
                  <a:lnTo>
                    <a:pt x="161054" y="118096"/>
                  </a:lnTo>
                  <a:lnTo>
                    <a:pt x="160755" y="118545"/>
                  </a:lnTo>
                  <a:lnTo>
                    <a:pt x="157013" y="117797"/>
                  </a:lnTo>
                  <a:lnTo>
                    <a:pt x="157611" y="115253"/>
                  </a:lnTo>
                  <a:lnTo>
                    <a:pt x="157911" y="112858"/>
                  </a:lnTo>
                  <a:lnTo>
                    <a:pt x="174226" y="110313"/>
                  </a:lnTo>
                  <a:close/>
                  <a:moveTo>
                    <a:pt x="163000" y="142045"/>
                  </a:moveTo>
                  <a:lnTo>
                    <a:pt x="163598" y="142195"/>
                  </a:lnTo>
                  <a:lnTo>
                    <a:pt x="163748" y="142195"/>
                  </a:lnTo>
                  <a:lnTo>
                    <a:pt x="163299" y="142793"/>
                  </a:lnTo>
                  <a:lnTo>
                    <a:pt x="163449" y="142793"/>
                  </a:lnTo>
                  <a:lnTo>
                    <a:pt x="164047" y="142344"/>
                  </a:lnTo>
                  <a:lnTo>
                    <a:pt x="164646" y="142494"/>
                  </a:lnTo>
                  <a:lnTo>
                    <a:pt x="164646" y="142644"/>
                  </a:lnTo>
                  <a:lnTo>
                    <a:pt x="164197" y="143242"/>
                  </a:lnTo>
                  <a:lnTo>
                    <a:pt x="164047" y="143392"/>
                  </a:lnTo>
                  <a:lnTo>
                    <a:pt x="164497" y="143093"/>
                  </a:lnTo>
                  <a:lnTo>
                    <a:pt x="164796" y="142793"/>
                  </a:lnTo>
                  <a:lnTo>
                    <a:pt x="164946" y="142644"/>
                  </a:lnTo>
                  <a:lnTo>
                    <a:pt x="165694" y="142793"/>
                  </a:lnTo>
                  <a:lnTo>
                    <a:pt x="164946" y="143841"/>
                  </a:lnTo>
                  <a:lnTo>
                    <a:pt x="165844" y="142943"/>
                  </a:lnTo>
                  <a:lnTo>
                    <a:pt x="166592" y="143242"/>
                  </a:lnTo>
                  <a:lnTo>
                    <a:pt x="166442" y="143392"/>
                  </a:lnTo>
                  <a:lnTo>
                    <a:pt x="165844" y="144290"/>
                  </a:lnTo>
                  <a:lnTo>
                    <a:pt x="165844" y="144440"/>
                  </a:lnTo>
                  <a:lnTo>
                    <a:pt x="166293" y="143991"/>
                  </a:lnTo>
                  <a:lnTo>
                    <a:pt x="166592" y="143542"/>
                  </a:lnTo>
                  <a:lnTo>
                    <a:pt x="166891" y="143242"/>
                  </a:lnTo>
                  <a:lnTo>
                    <a:pt x="167640" y="143542"/>
                  </a:lnTo>
                  <a:lnTo>
                    <a:pt x="167340" y="143991"/>
                  </a:lnTo>
                  <a:lnTo>
                    <a:pt x="166891" y="144440"/>
                  </a:lnTo>
                  <a:lnTo>
                    <a:pt x="166742" y="145039"/>
                  </a:lnTo>
                  <a:lnTo>
                    <a:pt x="167490" y="144140"/>
                  </a:lnTo>
                  <a:lnTo>
                    <a:pt x="167789" y="143691"/>
                  </a:lnTo>
                  <a:lnTo>
                    <a:pt x="168687" y="143841"/>
                  </a:lnTo>
                  <a:lnTo>
                    <a:pt x="168238" y="144440"/>
                  </a:lnTo>
                  <a:lnTo>
                    <a:pt x="167490" y="145488"/>
                  </a:lnTo>
                  <a:lnTo>
                    <a:pt x="167490" y="145637"/>
                  </a:lnTo>
                  <a:lnTo>
                    <a:pt x="168089" y="145039"/>
                  </a:lnTo>
                  <a:lnTo>
                    <a:pt x="168687" y="144290"/>
                  </a:lnTo>
                  <a:lnTo>
                    <a:pt x="168987" y="143991"/>
                  </a:lnTo>
                  <a:lnTo>
                    <a:pt x="169735" y="144290"/>
                  </a:lnTo>
                  <a:lnTo>
                    <a:pt x="169436" y="144440"/>
                  </a:lnTo>
                  <a:lnTo>
                    <a:pt x="168238" y="146236"/>
                  </a:lnTo>
                  <a:lnTo>
                    <a:pt x="168388" y="146236"/>
                  </a:lnTo>
                  <a:lnTo>
                    <a:pt x="168987" y="145637"/>
                  </a:lnTo>
                  <a:lnTo>
                    <a:pt x="169436" y="145039"/>
                  </a:lnTo>
                  <a:lnTo>
                    <a:pt x="169885" y="144290"/>
                  </a:lnTo>
                  <a:lnTo>
                    <a:pt x="170783" y="144590"/>
                  </a:lnTo>
                  <a:lnTo>
                    <a:pt x="170184" y="145338"/>
                  </a:lnTo>
                  <a:lnTo>
                    <a:pt x="169735" y="146086"/>
                  </a:lnTo>
                  <a:lnTo>
                    <a:pt x="169286" y="146835"/>
                  </a:lnTo>
                  <a:lnTo>
                    <a:pt x="169286" y="146835"/>
                  </a:lnTo>
                  <a:lnTo>
                    <a:pt x="169885" y="146236"/>
                  </a:lnTo>
                  <a:lnTo>
                    <a:pt x="170484" y="145637"/>
                  </a:lnTo>
                  <a:lnTo>
                    <a:pt x="171082" y="144739"/>
                  </a:lnTo>
                  <a:lnTo>
                    <a:pt x="172280" y="145188"/>
                  </a:lnTo>
                  <a:lnTo>
                    <a:pt x="171681" y="145937"/>
                  </a:lnTo>
                  <a:lnTo>
                    <a:pt x="170633" y="147284"/>
                  </a:lnTo>
                  <a:lnTo>
                    <a:pt x="171232" y="146835"/>
                  </a:lnTo>
                  <a:lnTo>
                    <a:pt x="171831" y="146236"/>
                  </a:lnTo>
                  <a:lnTo>
                    <a:pt x="172579" y="145188"/>
                  </a:lnTo>
                  <a:lnTo>
                    <a:pt x="173328" y="145488"/>
                  </a:lnTo>
                  <a:lnTo>
                    <a:pt x="172579" y="146535"/>
                  </a:lnTo>
                  <a:lnTo>
                    <a:pt x="171980" y="147284"/>
                  </a:lnTo>
                  <a:lnTo>
                    <a:pt x="171531" y="148182"/>
                  </a:lnTo>
                  <a:lnTo>
                    <a:pt x="171531" y="148182"/>
                  </a:lnTo>
                  <a:lnTo>
                    <a:pt x="172280" y="147433"/>
                  </a:lnTo>
                  <a:lnTo>
                    <a:pt x="172729" y="146685"/>
                  </a:lnTo>
                  <a:lnTo>
                    <a:pt x="173627" y="145637"/>
                  </a:lnTo>
                  <a:lnTo>
                    <a:pt x="174525" y="145937"/>
                  </a:lnTo>
                  <a:lnTo>
                    <a:pt x="173777" y="146984"/>
                  </a:lnTo>
                  <a:lnTo>
                    <a:pt x="172579" y="148631"/>
                  </a:lnTo>
                  <a:lnTo>
                    <a:pt x="172729" y="148631"/>
                  </a:lnTo>
                  <a:lnTo>
                    <a:pt x="173328" y="148032"/>
                  </a:lnTo>
                  <a:lnTo>
                    <a:pt x="173926" y="147284"/>
                  </a:lnTo>
                  <a:lnTo>
                    <a:pt x="174824" y="145937"/>
                  </a:lnTo>
                  <a:lnTo>
                    <a:pt x="175124" y="146086"/>
                  </a:lnTo>
                  <a:lnTo>
                    <a:pt x="173178" y="149230"/>
                  </a:lnTo>
                  <a:lnTo>
                    <a:pt x="171082" y="152373"/>
                  </a:lnTo>
                  <a:lnTo>
                    <a:pt x="163748" y="143841"/>
                  </a:lnTo>
                  <a:lnTo>
                    <a:pt x="163000" y="143093"/>
                  </a:lnTo>
                  <a:lnTo>
                    <a:pt x="162551" y="142344"/>
                  </a:lnTo>
                  <a:lnTo>
                    <a:pt x="163000" y="142045"/>
                  </a:lnTo>
                  <a:close/>
                  <a:moveTo>
                    <a:pt x="35174" y="110912"/>
                  </a:moveTo>
                  <a:lnTo>
                    <a:pt x="51489" y="113157"/>
                  </a:lnTo>
                  <a:lnTo>
                    <a:pt x="52088" y="116600"/>
                  </a:lnTo>
                  <a:lnTo>
                    <a:pt x="48346" y="117647"/>
                  </a:lnTo>
                  <a:lnTo>
                    <a:pt x="47747" y="117049"/>
                  </a:lnTo>
                  <a:lnTo>
                    <a:pt x="47149" y="116600"/>
                  </a:lnTo>
                  <a:lnTo>
                    <a:pt x="46251" y="116450"/>
                  </a:lnTo>
                  <a:lnTo>
                    <a:pt x="45502" y="116749"/>
                  </a:lnTo>
                  <a:lnTo>
                    <a:pt x="45053" y="116899"/>
                  </a:lnTo>
                  <a:lnTo>
                    <a:pt x="44754" y="117198"/>
                  </a:lnTo>
                  <a:lnTo>
                    <a:pt x="44305" y="117947"/>
                  </a:lnTo>
                  <a:lnTo>
                    <a:pt x="44305" y="118845"/>
                  </a:lnTo>
                  <a:lnTo>
                    <a:pt x="44305" y="119294"/>
                  </a:lnTo>
                  <a:lnTo>
                    <a:pt x="44454" y="119743"/>
                  </a:lnTo>
                  <a:lnTo>
                    <a:pt x="44754" y="120042"/>
                  </a:lnTo>
                  <a:lnTo>
                    <a:pt x="45053" y="120342"/>
                  </a:lnTo>
                  <a:lnTo>
                    <a:pt x="45652" y="120791"/>
                  </a:lnTo>
                  <a:lnTo>
                    <a:pt x="46550" y="120940"/>
                  </a:lnTo>
                  <a:lnTo>
                    <a:pt x="46999" y="120791"/>
                  </a:lnTo>
                  <a:lnTo>
                    <a:pt x="47448" y="120641"/>
                  </a:lnTo>
                  <a:lnTo>
                    <a:pt x="47897" y="120342"/>
                  </a:lnTo>
                  <a:lnTo>
                    <a:pt x="48346" y="119743"/>
                  </a:lnTo>
                  <a:lnTo>
                    <a:pt x="48645" y="119294"/>
                  </a:lnTo>
                  <a:lnTo>
                    <a:pt x="48645" y="118545"/>
                  </a:lnTo>
                  <a:lnTo>
                    <a:pt x="52387" y="117498"/>
                  </a:lnTo>
                  <a:lnTo>
                    <a:pt x="53585" y="121689"/>
                  </a:lnTo>
                  <a:lnTo>
                    <a:pt x="55082" y="125730"/>
                  </a:lnTo>
                  <a:lnTo>
                    <a:pt x="56878" y="129622"/>
                  </a:lnTo>
                  <a:lnTo>
                    <a:pt x="59123" y="133364"/>
                  </a:lnTo>
                  <a:lnTo>
                    <a:pt x="55680" y="135609"/>
                  </a:lnTo>
                  <a:lnTo>
                    <a:pt x="54932" y="135160"/>
                  </a:lnTo>
                  <a:lnTo>
                    <a:pt x="54034" y="135010"/>
                  </a:lnTo>
                  <a:lnTo>
                    <a:pt x="53285" y="135160"/>
                  </a:lnTo>
                  <a:lnTo>
                    <a:pt x="52537" y="135609"/>
                  </a:lnTo>
                  <a:lnTo>
                    <a:pt x="52238" y="136058"/>
                  </a:lnTo>
                  <a:lnTo>
                    <a:pt x="52088" y="136357"/>
                  </a:lnTo>
                  <a:lnTo>
                    <a:pt x="51938" y="137255"/>
                  </a:lnTo>
                  <a:lnTo>
                    <a:pt x="52088" y="138004"/>
                  </a:lnTo>
                  <a:lnTo>
                    <a:pt x="52238" y="138453"/>
                  </a:lnTo>
                  <a:lnTo>
                    <a:pt x="52537" y="138752"/>
                  </a:lnTo>
                  <a:lnTo>
                    <a:pt x="52986" y="139051"/>
                  </a:lnTo>
                  <a:lnTo>
                    <a:pt x="53285" y="139201"/>
                  </a:lnTo>
                  <a:lnTo>
                    <a:pt x="54184" y="139351"/>
                  </a:lnTo>
                  <a:lnTo>
                    <a:pt x="54932" y="139201"/>
                  </a:lnTo>
                  <a:lnTo>
                    <a:pt x="55381" y="139051"/>
                  </a:lnTo>
                  <a:lnTo>
                    <a:pt x="55680" y="138752"/>
                  </a:lnTo>
                  <a:lnTo>
                    <a:pt x="56129" y="138303"/>
                  </a:lnTo>
                  <a:lnTo>
                    <a:pt x="56279" y="137704"/>
                  </a:lnTo>
                  <a:lnTo>
                    <a:pt x="56279" y="136956"/>
                  </a:lnTo>
                  <a:lnTo>
                    <a:pt x="56129" y="136357"/>
                  </a:lnTo>
                  <a:lnTo>
                    <a:pt x="59572" y="134262"/>
                  </a:lnTo>
                  <a:lnTo>
                    <a:pt x="61817" y="137255"/>
                  </a:lnTo>
                  <a:lnTo>
                    <a:pt x="64062" y="140099"/>
                  </a:lnTo>
                  <a:lnTo>
                    <a:pt x="54483" y="153271"/>
                  </a:lnTo>
                  <a:lnTo>
                    <a:pt x="52387" y="151026"/>
                  </a:lnTo>
                  <a:lnTo>
                    <a:pt x="50442" y="148781"/>
                  </a:lnTo>
                  <a:lnTo>
                    <a:pt x="48645" y="146386"/>
                  </a:lnTo>
                  <a:lnTo>
                    <a:pt x="46849" y="143991"/>
                  </a:lnTo>
                  <a:lnTo>
                    <a:pt x="50891" y="139500"/>
                  </a:lnTo>
                  <a:lnTo>
                    <a:pt x="45203" y="141297"/>
                  </a:lnTo>
                  <a:lnTo>
                    <a:pt x="42808" y="137106"/>
                  </a:lnTo>
                  <a:lnTo>
                    <a:pt x="40713" y="132615"/>
                  </a:lnTo>
                  <a:lnTo>
                    <a:pt x="38916" y="128125"/>
                  </a:lnTo>
                  <a:lnTo>
                    <a:pt x="37420" y="123335"/>
                  </a:lnTo>
                  <a:lnTo>
                    <a:pt x="42658" y="120342"/>
                  </a:lnTo>
                  <a:lnTo>
                    <a:pt x="36671" y="120342"/>
                  </a:lnTo>
                  <a:lnTo>
                    <a:pt x="35773" y="115702"/>
                  </a:lnTo>
                  <a:lnTo>
                    <a:pt x="35174" y="110912"/>
                  </a:lnTo>
                  <a:close/>
                  <a:moveTo>
                    <a:pt x="80677" y="143093"/>
                  </a:moveTo>
                  <a:lnTo>
                    <a:pt x="83371" y="144739"/>
                  </a:lnTo>
                  <a:lnTo>
                    <a:pt x="86364" y="146086"/>
                  </a:lnTo>
                  <a:lnTo>
                    <a:pt x="89508" y="147284"/>
                  </a:lnTo>
                  <a:lnTo>
                    <a:pt x="92651" y="148331"/>
                  </a:lnTo>
                  <a:lnTo>
                    <a:pt x="91453" y="155217"/>
                  </a:lnTo>
                  <a:lnTo>
                    <a:pt x="87562" y="154019"/>
                  </a:lnTo>
                  <a:lnTo>
                    <a:pt x="83820" y="152522"/>
                  </a:lnTo>
                  <a:lnTo>
                    <a:pt x="80377" y="150876"/>
                  </a:lnTo>
                  <a:lnTo>
                    <a:pt x="76935" y="148930"/>
                  </a:lnTo>
                  <a:lnTo>
                    <a:pt x="80677" y="143093"/>
                  </a:lnTo>
                  <a:close/>
                  <a:moveTo>
                    <a:pt x="128125" y="143542"/>
                  </a:moveTo>
                  <a:lnTo>
                    <a:pt x="131717" y="149379"/>
                  </a:lnTo>
                  <a:lnTo>
                    <a:pt x="128274" y="151325"/>
                  </a:lnTo>
                  <a:lnTo>
                    <a:pt x="124532" y="152972"/>
                  </a:lnTo>
                  <a:lnTo>
                    <a:pt x="120790" y="154319"/>
                  </a:lnTo>
                  <a:lnTo>
                    <a:pt x="116899" y="155366"/>
                  </a:lnTo>
                  <a:lnTo>
                    <a:pt x="115552" y="148631"/>
                  </a:lnTo>
                  <a:lnTo>
                    <a:pt x="118845" y="147733"/>
                  </a:lnTo>
                  <a:lnTo>
                    <a:pt x="121988" y="146535"/>
                  </a:lnTo>
                  <a:lnTo>
                    <a:pt x="125131" y="145188"/>
                  </a:lnTo>
                  <a:lnTo>
                    <a:pt x="128125" y="143542"/>
                  </a:lnTo>
                  <a:close/>
                  <a:moveTo>
                    <a:pt x="114504" y="148930"/>
                  </a:moveTo>
                  <a:lnTo>
                    <a:pt x="116001" y="155666"/>
                  </a:lnTo>
                  <a:lnTo>
                    <a:pt x="113307" y="156115"/>
                  </a:lnTo>
                  <a:lnTo>
                    <a:pt x="114354" y="148930"/>
                  </a:lnTo>
                  <a:close/>
                  <a:moveTo>
                    <a:pt x="93549" y="148631"/>
                  </a:moveTo>
                  <a:lnTo>
                    <a:pt x="95345" y="149080"/>
                  </a:lnTo>
                  <a:lnTo>
                    <a:pt x="96393" y="156264"/>
                  </a:lnTo>
                  <a:lnTo>
                    <a:pt x="92352" y="155366"/>
                  </a:lnTo>
                  <a:lnTo>
                    <a:pt x="93549" y="148631"/>
                  </a:lnTo>
                  <a:close/>
                  <a:moveTo>
                    <a:pt x="127676" y="117348"/>
                  </a:moveTo>
                  <a:lnTo>
                    <a:pt x="138902" y="132017"/>
                  </a:lnTo>
                  <a:lnTo>
                    <a:pt x="139800" y="133364"/>
                  </a:lnTo>
                  <a:lnTo>
                    <a:pt x="143991" y="138902"/>
                  </a:lnTo>
                  <a:lnTo>
                    <a:pt x="145188" y="140399"/>
                  </a:lnTo>
                  <a:lnTo>
                    <a:pt x="154917" y="153271"/>
                  </a:lnTo>
                  <a:lnTo>
                    <a:pt x="155516" y="154019"/>
                  </a:lnTo>
                  <a:lnTo>
                    <a:pt x="158659" y="158210"/>
                  </a:lnTo>
                  <a:lnTo>
                    <a:pt x="154468" y="155067"/>
                  </a:lnTo>
                  <a:lnTo>
                    <a:pt x="153720" y="154468"/>
                  </a:lnTo>
                  <a:lnTo>
                    <a:pt x="140698" y="144889"/>
                  </a:lnTo>
                  <a:lnTo>
                    <a:pt x="139201" y="143841"/>
                  </a:lnTo>
                  <a:lnTo>
                    <a:pt x="133513" y="139650"/>
                  </a:lnTo>
                  <a:lnTo>
                    <a:pt x="132316" y="138752"/>
                  </a:lnTo>
                  <a:lnTo>
                    <a:pt x="117348" y="127676"/>
                  </a:lnTo>
                  <a:lnTo>
                    <a:pt x="118545" y="118845"/>
                  </a:lnTo>
                  <a:lnTo>
                    <a:pt x="121090" y="118396"/>
                  </a:lnTo>
                  <a:lnTo>
                    <a:pt x="120341" y="118994"/>
                  </a:lnTo>
                  <a:lnTo>
                    <a:pt x="119892" y="119743"/>
                  </a:lnTo>
                  <a:lnTo>
                    <a:pt x="119892" y="119893"/>
                  </a:lnTo>
                  <a:lnTo>
                    <a:pt x="120940" y="119144"/>
                  </a:lnTo>
                  <a:lnTo>
                    <a:pt x="121688" y="118246"/>
                  </a:lnTo>
                  <a:lnTo>
                    <a:pt x="125281" y="117797"/>
                  </a:lnTo>
                  <a:lnTo>
                    <a:pt x="123784" y="119144"/>
                  </a:lnTo>
                  <a:lnTo>
                    <a:pt x="122587" y="120342"/>
                  </a:lnTo>
                  <a:lnTo>
                    <a:pt x="121988" y="121090"/>
                  </a:lnTo>
                  <a:lnTo>
                    <a:pt x="121389" y="121689"/>
                  </a:lnTo>
                  <a:lnTo>
                    <a:pt x="121389" y="121838"/>
                  </a:lnTo>
                  <a:lnTo>
                    <a:pt x="121539" y="121838"/>
                  </a:lnTo>
                  <a:lnTo>
                    <a:pt x="122138" y="121240"/>
                  </a:lnTo>
                  <a:lnTo>
                    <a:pt x="122736" y="120641"/>
                  </a:lnTo>
                  <a:lnTo>
                    <a:pt x="123934" y="119444"/>
                  </a:lnTo>
                  <a:lnTo>
                    <a:pt x="125730" y="117647"/>
                  </a:lnTo>
                  <a:lnTo>
                    <a:pt x="127676" y="117348"/>
                  </a:lnTo>
                  <a:close/>
                  <a:moveTo>
                    <a:pt x="82323" y="117348"/>
                  </a:moveTo>
                  <a:lnTo>
                    <a:pt x="90705" y="118545"/>
                  </a:lnTo>
                  <a:lnTo>
                    <a:pt x="91154" y="121389"/>
                  </a:lnTo>
                  <a:lnTo>
                    <a:pt x="90555" y="120940"/>
                  </a:lnTo>
                  <a:lnTo>
                    <a:pt x="89957" y="120491"/>
                  </a:lnTo>
                  <a:lnTo>
                    <a:pt x="89807" y="120491"/>
                  </a:lnTo>
                  <a:lnTo>
                    <a:pt x="90406" y="121389"/>
                  </a:lnTo>
                  <a:lnTo>
                    <a:pt x="91154" y="122138"/>
                  </a:lnTo>
                  <a:lnTo>
                    <a:pt x="91753" y="125580"/>
                  </a:lnTo>
                  <a:lnTo>
                    <a:pt x="90555" y="124383"/>
                  </a:lnTo>
                  <a:lnTo>
                    <a:pt x="89358" y="123185"/>
                  </a:lnTo>
                  <a:lnTo>
                    <a:pt x="88610" y="122587"/>
                  </a:lnTo>
                  <a:lnTo>
                    <a:pt x="88011" y="121988"/>
                  </a:lnTo>
                  <a:lnTo>
                    <a:pt x="87861" y="121988"/>
                  </a:lnTo>
                  <a:lnTo>
                    <a:pt x="87861" y="122138"/>
                  </a:lnTo>
                  <a:lnTo>
                    <a:pt x="88460" y="122736"/>
                  </a:lnTo>
                  <a:lnTo>
                    <a:pt x="89059" y="123335"/>
                  </a:lnTo>
                  <a:lnTo>
                    <a:pt x="90256" y="124533"/>
                  </a:lnTo>
                  <a:lnTo>
                    <a:pt x="91753" y="126179"/>
                  </a:lnTo>
                  <a:lnTo>
                    <a:pt x="92202" y="128424"/>
                  </a:lnTo>
                  <a:lnTo>
                    <a:pt x="77833" y="139351"/>
                  </a:lnTo>
                  <a:lnTo>
                    <a:pt x="76635" y="140249"/>
                  </a:lnTo>
                  <a:lnTo>
                    <a:pt x="70948" y="144440"/>
                  </a:lnTo>
                  <a:lnTo>
                    <a:pt x="69600" y="145637"/>
                  </a:lnTo>
                  <a:lnTo>
                    <a:pt x="56578" y="155366"/>
                  </a:lnTo>
                  <a:lnTo>
                    <a:pt x="55830" y="155965"/>
                  </a:lnTo>
                  <a:lnTo>
                    <a:pt x="51489" y="159258"/>
                  </a:lnTo>
                  <a:lnTo>
                    <a:pt x="54782" y="154917"/>
                  </a:lnTo>
                  <a:lnTo>
                    <a:pt x="55381" y="154169"/>
                  </a:lnTo>
                  <a:lnTo>
                    <a:pt x="64960" y="141147"/>
                  </a:lnTo>
                  <a:lnTo>
                    <a:pt x="66008" y="139650"/>
                  </a:lnTo>
                  <a:lnTo>
                    <a:pt x="70199" y="133962"/>
                  </a:lnTo>
                  <a:lnTo>
                    <a:pt x="71097" y="132765"/>
                  </a:lnTo>
                  <a:lnTo>
                    <a:pt x="82323" y="117348"/>
                  </a:lnTo>
                  <a:close/>
                  <a:moveTo>
                    <a:pt x="68852" y="162701"/>
                  </a:moveTo>
                  <a:lnTo>
                    <a:pt x="68702" y="163748"/>
                  </a:lnTo>
                  <a:lnTo>
                    <a:pt x="68104" y="163449"/>
                  </a:lnTo>
                  <a:lnTo>
                    <a:pt x="68852" y="162701"/>
                  </a:lnTo>
                  <a:close/>
                  <a:moveTo>
                    <a:pt x="140548" y="162701"/>
                  </a:moveTo>
                  <a:lnTo>
                    <a:pt x="141296" y="163449"/>
                  </a:lnTo>
                  <a:lnTo>
                    <a:pt x="140847" y="163748"/>
                  </a:lnTo>
                  <a:lnTo>
                    <a:pt x="140548" y="162701"/>
                  </a:lnTo>
                  <a:close/>
                  <a:moveTo>
                    <a:pt x="46251" y="144739"/>
                  </a:moveTo>
                  <a:lnTo>
                    <a:pt x="48047" y="147134"/>
                  </a:lnTo>
                  <a:lnTo>
                    <a:pt x="49843" y="149529"/>
                  </a:lnTo>
                  <a:lnTo>
                    <a:pt x="51789" y="151774"/>
                  </a:lnTo>
                  <a:lnTo>
                    <a:pt x="53884" y="154019"/>
                  </a:lnTo>
                  <a:lnTo>
                    <a:pt x="48047" y="161952"/>
                  </a:lnTo>
                  <a:lnTo>
                    <a:pt x="48945" y="162850"/>
                  </a:lnTo>
                  <a:lnTo>
                    <a:pt x="56728" y="156863"/>
                  </a:lnTo>
                  <a:lnTo>
                    <a:pt x="58973" y="158809"/>
                  </a:lnTo>
                  <a:lnTo>
                    <a:pt x="61218" y="160605"/>
                  </a:lnTo>
                  <a:lnTo>
                    <a:pt x="63613" y="162401"/>
                  </a:lnTo>
                  <a:lnTo>
                    <a:pt x="66158" y="164048"/>
                  </a:lnTo>
                  <a:lnTo>
                    <a:pt x="58225" y="171831"/>
                  </a:lnTo>
                  <a:lnTo>
                    <a:pt x="55381" y="169885"/>
                  </a:lnTo>
                  <a:lnTo>
                    <a:pt x="52836" y="167790"/>
                  </a:lnTo>
                  <a:lnTo>
                    <a:pt x="50292" y="165545"/>
                  </a:lnTo>
                  <a:lnTo>
                    <a:pt x="47747" y="163299"/>
                  </a:lnTo>
                  <a:lnTo>
                    <a:pt x="45353" y="160904"/>
                  </a:lnTo>
                  <a:lnTo>
                    <a:pt x="43107" y="158360"/>
                  </a:lnTo>
                  <a:lnTo>
                    <a:pt x="41012" y="155815"/>
                  </a:lnTo>
                  <a:lnTo>
                    <a:pt x="38916" y="153121"/>
                  </a:lnTo>
                  <a:lnTo>
                    <a:pt x="46251" y="144739"/>
                  </a:lnTo>
                  <a:close/>
                  <a:moveTo>
                    <a:pt x="163149" y="144739"/>
                  </a:moveTo>
                  <a:lnTo>
                    <a:pt x="170484" y="153121"/>
                  </a:lnTo>
                  <a:lnTo>
                    <a:pt x="168388" y="155815"/>
                  </a:lnTo>
                  <a:lnTo>
                    <a:pt x="166293" y="158360"/>
                  </a:lnTo>
                  <a:lnTo>
                    <a:pt x="164047" y="160904"/>
                  </a:lnTo>
                  <a:lnTo>
                    <a:pt x="161653" y="163299"/>
                  </a:lnTo>
                  <a:lnTo>
                    <a:pt x="159108" y="165545"/>
                  </a:lnTo>
                  <a:lnTo>
                    <a:pt x="156564" y="167790"/>
                  </a:lnTo>
                  <a:lnTo>
                    <a:pt x="154019" y="169885"/>
                  </a:lnTo>
                  <a:lnTo>
                    <a:pt x="151175" y="171831"/>
                  </a:lnTo>
                  <a:lnTo>
                    <a:pt x="143242" y="164048"/>
                  </a:lnTo>
                  <a:lnTo>
                    <a:pt x="145936" y="162252"/>
                  </a:lnTo>
                  <a:lnTo>
                    <a:pt x="148631" y="160306"/>
                  </a:lnTo>
                  <a:lnTo>
                    <a:pt x="151175" y="158210"/>
                  </a:lnTo>
                  <a:lnTo>
                    <a:pt x="153570" y="155965"/>
                  </a:lnTo>
                  <a:lnTo>
                    <a:pt x="161353" y="161653"/>
                  </a:lnTo>
                  <a:lnTo>
                    <a:pt x="162251" y="160755"/>
                  </a:lnTo>
                  <a:lnTo>
                    <a:pt x="156414" y="153121"/>
                  </a:lnTo>
                  <a:lnTo>
                    <a:pt x="158210" y="151026"/>
                  </a:lnTo>
                  <a:lnTo>
                    <a:pt x="159856" y="149080"/>
                  </a:lnTo>
                  <a:lnTo>
                    <a:pt x="161653" y="146835"/>
                  </a:lnTo>
                  <a:lnTo>
                    <a:pt x="163149" y="144739"/>
                  </a:lnTo>
                  <a:close/>
                  <a:moveTo>
                    <a:pt x="89358" y="171083"/>
                  </a:moveTo>
                  <a:lnTo>
                    <a:pt x="89358" y="172130"/>
                  </a:lnTo>
                  <a:lnTo>
                    <a:pt x="88759" y="171981"/>
                  </a:lnTo>
                  <a:lnTo>
                    <a:pt x="89358" y="171083"/>
                  </a:lnTo>
                  <a:close/>
                  <a:moveTo>
                    <a:pt x="120192" y="171083"/>
                  </a:moveTo>
                  <a:lnTo>
                    <a:pt x="120641" y="171981"/>
                  </a:lnTo>
                  <a:lnTo>
                    <a:pt x="120042" y="172130"/>
                  </a:lnTo>
                  <a:lnTo>
                    <a:pt x="120192" y="171083"/>
                  </a:lnTo>
                  <a:close/>
                  <a:moveTo>
                    <a:pt x="70499" y="146386"/>
                  </a:moveTo>
                  <a:lnTo>
                    <a:pt x="72744" y="148182"/>
                  </a:lnTo>
                  <a:lnTo>
                    <a:pt x="75139" y="149828"/>
                  </a:lnTo>
                  <a:lnTo>
                    <a:pt x="73043" y="153421"/>
                  </a:lnTo>
                  <a:lnTo>
                    <a:pt x="72145" y="153271"/>
                  </a:lnTo>
                  <a:lnTo>
                    <a:pt x="71397" y="153570"/>
                  </a:lnTo>
                  <a:lnTo>
                    <a:pt x="70648" y="154019"/>
                  </a:lnTo>
                  <a:lnTo>
                    <a:pt x="70199" y="154768"/>
                  </a:lnTo>
                  <a:lnTo>
                    <a:pt x="70199" y="155217"/>
                  </a:lnTo>
                  <a:lnTo>
                    <a:pt x="70199" y="155666"/>
                  </a:lnTo>
                  <a:lnTo>
                    <a:pt x="70349" y="156414"/>
                  </a:lnTo>
                  <a:lnTo>
                    <a:pt x="70798" y="157163"/>
                  </a:lnTo>
                  <a:lnTo>
                    <a:pt x="71247" y="157312"/>
                  </a:lnTo>
                  <a:lnTo>
                    <a:pt x="71546" y="157612"/>
                  </a:lnTo>
                  <a:lnTo>
                    <a:pt x="72444" y="157612"/>
                  </a:lnTo>
                  <a:lnTo>
                    <a:pt x="73342" y="157462"/>
                  </a:lnTo>
                  <a:lnTo>
                    <a:pt x="73941" y="157013"/>
                  </a:lnTo>
                  <a:lnTo>
                    <a:pt x="74240" y="156564"/>
                  </a:lnTo>
                  <a:lnTo>
                    <a:pt x="74390" y="156264"/>
                  </a:lnTo>
                  <a:lnTo>
                    <a:pt x="74540" y="155516"/>
                  </a:lnTo>
                  <a:lnTo>
                    <a:pt x="74390" y="154917"/>
                  </a:lnTo>
                  <a:lnTo>
                    <a:pt x="74240" y="154319"/>
                  </a:lnTo>
                  <a:lnTo>
                    <a:pt x="73791" y="153870"/>
                  </a:lnTo>
                  <a:lnTo>
                    <a:pt x="76037" y="150277"/>
                  </a:lnTo>
                  <a:lnTo>
                    <a:pt x="79629" y="152373"/>
                  </a:lnTo>
                  <a:lnTo>
                    <a:pt x="83221" y="154169"/>
                  </a:lnTo>
                  <a:lnTo>
                    <a:pt x="87113" y="155666"/>
                  </a:lnTo>
                  <a:lnTo>
                    <a:pt x="91004" y="156863"/>
                  </a:lnTo>
                  <a:lnTo>
                    <a:pt x="90256" y="161054"/>
                  </a:lnTo>
                  <a:lnTo>
                    <a:pt x="89508" y="161204"/>
                  </a:lnTo>
                  <a:lnTo>
                    <a:pt x="88909" y="161653"/>
                  </a:lnTo>
                  <a:lnTo>
                    <a:pt x="88460" y="162252"/>
                  </a:lnTo>
                  <a:lnTo>
                    <a:pt x="88161" y="163150"/>
                  </a:lnTo>
                  <a:lnTo>
                    <a:pt x="88310" y="163599"/>
                  </a:lnTo>
                  <a:lnTo>
                    <a:pt x="88310" y="164048"/>
                  </a:lnTo>
                  <a:lnTo>
                    <a:pt x="88909" y="164646"/>
                  </a:lnTo>
                  <a:lnTo>
                    <a:pt x="89508" y="165245"/>
                  </a:lnTo>
                  <a:lnTo>
                    <a:pt x="89957" y="165395"/>
                  </a:lnTo>
                  <a:lnTo>
                    <a:pt x="90855" y="165395"/>
                  </a:lnTo>
                  <a:lnTo>
                    <a:pt x="91304" y="165245"/>
                  </a:lnTo>
                  <a:lnTo>
                    <a:pt x="91903" y="164796"/>
                  </a:lnTo>
                  <a:lnTo>
                    <a:pt x="92501" y="164048"/>
                  </a:lnTo>
                  <a:lnTo>
                    <a:pt x="92651" y="163599"/>
                  </a:lnTo>
                  <a:lnTo>
                    <a:pt x="92651" y="163150"/>
                  </a:lnTo>
                  <a:lnTo>
                    <a:pt x="92501" y="162551"/>
                  </a:lnTo>
                  <a:lnTo>
                    <a:pt x="92202" y="161952"/>
                  </a:lnTo>
                  <a:lnTo>
                    <a:pt x="91903" y="161503"/>
                  </a:lnTo>
                  <a:lnTo>
                    <a:pt x="91304" y="161204"/>
                  </a:lnTo>
                  <a:lnTo>
                    <a:pt x="92052" y="157163"/>
                  </a:lnTo>
                  <a:lnTo>
                    <a:pt x="94297" y="157612"/>
                  </a:lnTo>
                  <a:lnTo>
                    <a:pt x="96692" y="158061"/>
                  </a:lnTo>
                  <a:lnTo>
                    <a:pt x="99087" y="174376"/>
                  </a:lnTo>
                  <a:lnTo>
                    <a:pt x="94746" y="173927"/>
                  </a:lnTo>
                  <a:lnTo>
                    <a:pt x="90406" y="173178"/>
                  </a:lnTo>
                  <a:lnTo>
                    <a:pt x="90106" y="167341"/>
                  </a:lnTo>
                  <a:lnTo>
                    <a:pt x="87562" y="172430"/>
                  </a:lnTo>
                  <a:lnTo>
                    <a:pt x="85167" y="171831"/>
                  </a:lnTo>
                  <a:lnTo>
                    <a:pt x="82772" y="171083"/>
                  </a:lnTo>
                  <a:lnTo>
                    <a:pt x="78132" y="169286"/>
                  </a:lnTo>
                  <a:lnTo>
                    <a:pt x="73642" y="167341"/>
                  </a:lnTo>
                  <a:lnTo>
                    <a:pt x="69301" y="164946"/>
                  </a:lnTo>
                  <a:lnTo>
                    <a:pt x="70798" y="159557"/>
                  </a:lnTo>
                  <a:lnTo>
                    <a:pt x="66906" y="163449"/>
                  </a:lnTo>
                  <a:lnTo>
                    <a:pt x="64362" y="161803"/>
                  </a:lnTo>
                  <a:lnTo>
                    <a:pt x="61967" y="160006"/>
                  </a:lnTo>
                  <a:lnTo>
                    <a:pt x="59722" y="158210"/>
                  </a:lnTo>
                  <a:lnTo>
                    <a:pt x="57476" y="156264"/>
                  </a:lnTo>
                  <a:lnTo>
                    <a:pt x="70499" y="146386"/>
                  </a:lnTo>
                  <a:close/>
                  <a:moveTo>
                    <a:pt x="139650" y="145637"/>
                  </a:moveTo>
                  <a:lnTo>
                    <a:pt x="152822" y="155366"/>
                  </a:lnTo>
                  <a:lnTo>
                    <a:pt x="150427" y="157462"/>
                  </a:lnTo>
                  <a:lnTo>
                    <a:pt x="147882" y="159557"/>
                  </a:lnTo>
                  <a:lnTo>
                    <a:pt x="145338" y="161503"/>
                  </a:lnTo>
                  <a:lnTo>
                    <a:pt x="142643" y="163449"/>
                  </a:lnTo>
                  <a:lnTo>
                    <a:pt x="138602" y="159557"/>
                  </a:lnTo>
                  <a:lnTo>
                    <a:pt x="140099" y="164946"/>
                  </a:lnTo>
                  <a:lnTo>
                    <a:pt x="135758" y="167191"/>
                  </a:lnTo>
                  <a:lnTo>
                    <a:pt x="131418" y="169286"/>
                  </a:lnTo>
                  <a:lnTo>
                    <a:pt x="126778" y="171083"/>
                  </a:lnTo>
                  <a:lnTo>
                    <a:pt x="124383" y="171831"/>
                  </a:lnTo>
                  <a:lnTo>
                    <a:pt x="121988" y="172430"/>
                  </a:lnTo>
                  <a:lnTo>
                    <a:pt x="119443" y="167341"/>
                  </a:lnTo>
                  <a:lnTo>
                    <a:pt x="118994" y="173178"/>
                  </a:lnTo>
                  <a:lnTo>
                    <a:pt x="114953" y="173777"/>
                  </a:lnTo>
                  <a:lnTo>
                    <a:pt x="110912" y="174376"/>
                  </a:lnTo>
                  <a:lnTo>
                    <a:pt x="113157" y="157911"/>
                  </a:lnTo>
                  <a:lnTo>
                    <a:pt x="116300" y="157312"/>
                  </a:lnTo>
                  <a:lnTo>
                    <a:pt x="117198" y="161354"/>
                  </a:lnTo>
                  <a:lnTo>
                    <a:pt x="116450" y="161952"/>
                  </a:lnTo>
                  <a:lnTo>
                    <a:pt x="116150" y="162701"/>
                  </a:lnTo>
                  <a:lnTo>
                    <a:pt x="116001" y="163449"/>
                  </a:lnTo>
                  <a:lnTo>
                    <a:pt x="116150" y="164347"/>
                  </a:lnTo>
                  <a:lnTo>
                    <a:pt x="116450" y="164646"/>
                  </a:lnTo>
                  <a:lnTo>
                    <a:pt x="116749" y="164946"/>
                  </a:lnTo>
                  <a:lnTo>
                    <a:pt x="117498" y="165395"/>
                  </a:lnTo>
                  <a:lnTo>
                    <a:pt x="118396" y="165545"/>
                  </a:lnTo>
                  <a:lnTo>
                    <a:pt x="118695" y="165395"/>
                  </a:lnTo>
                  <a:lnTo>
                    <a:pt x="119144" y="165245"/>
                  </a:lnTo>
                  <a:lnTo>
                    <a:pt x="119593" y="165095"/>
                  </a:lnTo>
                  <a:lnTo>
                    <a:pt x="119892" y="164796"/>
                  </a:lnTo>
                  <a:lnTo>
                    <a:pt x="120341" y="164048"/>
                  </a:lnTo>
                  <a:lnTo>
                    <a:pt x="120341" y="163150"/>
                  </a:lnTo>
                  <a:lnTo>
                    <a:pt x="120341" y="162850"/>
                  </a:lnTo>
                  <a:lnTo>
                    <a:pt x="120192" y="162401"/>
                  </a:lnTo>
                  <a:lnTo>
                    <a:pt x="119743" y="161803"/>
                  </a:lnTo>
                  <a:lnTo>
                    <a:pt x="119294" y="161354"/>
                  </a:lnTo>
                  <a:lnTo>
                    <a:pt x="118695" y="161204"/>
                  </a:lnTo>
                  <a:lnTo>
                    <a:pt x="118096" y="161054"/>
                  </a:lnTo>
                  <a:lnTo>
                    <a:pt x="117348" y="157163"/>
                  </a:lnTo>
                  <a:lnTo>
                    <a:pt x="121389" y="155965"/>
                  </a:lnTo>
                  <a:lnTo>
                    <a:pt x="125281" y="154618"/>
                  </a:lnTo>
                  <a:lnTo>
                    <a:pt x="129023" y="152822"/>
                  </a:lnTo>
                  <a:lnTo>
                    <a:pt x="132615" y="150876"/>
                  </a:lnTo>
                  <a:lnTo>
                    <a:pt x="134711" y="154319"/>
                  </a:lnTo>
                  <a:lnTo>
                    <a:pt x="134261" y="155067"/>
                  </a:lnTo>
                  <a:lnTo>
                    <a:pt x="134112" y="155815"/>
                  </a:lnTo>
                  <a:lnTo>
                    <a:pt x="134411" y="156713"/>
                  </a:lnTo>
                  <a:lnTo>
                    <a:pt x="134860" y="157312"/>
                  </a:lnTo>
                  <a:lnTo>
                    <a:pt x="135160" y="157612"/>
                  </a:lnTo>
                  <a:lnTo>
                    <a:pt x="135609" y="157911"/>
                  </a:lnTo>
                  <a:lnTo>
                    <a:pt x="136357" y="158061"/>
                  </a:lnTo>
                  <a:lnTo>
                    <a:pt x="137255" y="157911"/>
                  </a:lnTo>
                  <a:lnTo>
                    <a:pt x="137554" y="157612"/>
                  </a:lnTo>
                  <a:lnTo>
                    <a:pt x="138003" y="157312"/>
                  </a:lnTo>
                  <a:lnTo>
                    <a:pt x="138153" y="157013"/>
                  </a:lnTo>
                  <a:lnTo>
                    <a:pt x="138452" y="156564"/>
                  </a:lnTo>
                  <a:lnTo>
                    <a:pt x="138602" y="155815"/>
                  </a:lnTo>
                  <a:lnTo>
                    <a:pt x="138452" y="154917"/>
                  </a:lnTo>
                  <a:lnTo>
                    <a:pt x="138303" y="154618"/>
                  </a:lnTo>
                  <a:lnTo>
                    <a:pt x="138003" y="154319"/>
                  </a:lnTo>
                  <a:lnTo>
                    <a:pt x="137405" y="153870"/>
                  </a:lnTo>
                  <a:lnTo>
                    <a:pt x="136806" y="153570"/>
                  </a:lnTo>
                  <a:lnTo>
                    <a:pt x="136207" y="153570"/>
                  </a:lnTo>
                  <a:lnTo>
                    <a:pt x="135609" y="153720"/>
                  </a:lnTo>
                  <a:lnTo>
                    <a:pt x="133513" y="150277"/>
                  </a:lnTo>
                  <a:lnTo>
                    <a:pt x="136656" y="148182"/>
                  </a:lnTo>
                  <a:lnTo>
                    <a:pt x="139650" y="145637"/>
                  </a:lnTo>
                  <a:close/>
                  <a:moveTo>
                    <a:pt x="67954" y="163748"/>
                  </a:moveTo>
                  <a:lnTo>
                    <a:pt x="68553" y="163898"/>
                  </a:lnTo>
                  <a:lnTo>
                    <a:pt x="68403" y="164497"/>
                  </a:lnTo>
                  <a:lnTo>
                    <a:pt x="68104" y="165395"/>
                  </a:lnTo>
                  <a:lnTo>
                    <a:pt x="65110" y="176172"/>
                  </a:lnTo>
                  <a:lnTo>
                    <a:pt x="62117" y="174376"/>
                  </a:lnTo>
                  <a:lnTo>
                    <a:pt x="58973" y="172430"/>
                  </a:lnTo>
                  <a:lnTo>
                    <a:pt x="58973" y="172430"/>
                  </a:lnTo>
                  <a:lnTo>
                    <a:pt x="60320" y="173178"/>
                  </a:lnTo>
                  <a:lnTo>
                    <a:pt x="61218" y="173627"/>
                  </a:lnTo>
                  <a:lnTo>
                    <a:pt x="62117" y="173927"/>
                  </a:lnTo>
                  <a:lnTo>
                    <a:pt x="62117" y="173777"/>
                  </a:lnTo>
                  <a:lnTo>
                    <a:pt x="60320" y="172729"/>
                  </a:lnTo>
                  <a:lnTo>
                    <a:pt x="59273" y="172130"/>
                  </a:lnTo>
                  <a:lnTo>
                    <a:pt x="60021" y="171532"/>
                  </a:lnTo>
                  <a:lnTo>
                    <a:pt x="61218" y="172130"/>
                  </a:lnTo>
                  <a:lnTo>
                    <a:pt x="61967" y="172579"/>
                  </a:lnTo>
                  <a:lnTo>
                    <a:pt x="62865" y="173028"/>
                  </a:lnTo>
                  <a:lnTo>
                    <a:pt x="63015" y="172879"/>
                  </a:lnTo>
                  <a:lnTo>
                    <a:pt x="62117" y="172280"/>
                  </a:lnTo>
                  <a:lnTo>
                    <a:pt x="61368" y="171981"/>
                  </a:lnTo>
                  <a:lnTo>
                    <a:pt x="60171" y="171382"/>
                  </a:lnTo>
                  <a:lnTo>
                    <a:pt x="60769" y="170634"/>
                  </a:lnTo>
                  <a:lnTo>
                    <a:pt x="61967" y="171382"/>
                  </a:lnTo>
                  <a:lnTo>
                    <a:pt x="62715" y="171681"/>
                  </a:lnTo>
                  <a:lnTo>
                    <a:pt x="63314" y="171831"/>
                  </a:lnTo>
                  <a:lnTo>
                    <a:pt x="63464" y="171831"/>
                  </a:lnTo>
                  <a:lnTo>
                    <a:pt x="63314" y="171681"/>
                  </a:lnTo>
                  <a:lnTo>
                    <a:pt x="61817" y="170933"/>
                  </a:lnTo>
                  <a:lnTo>
                    <a:pt x="60919" y="170484"/>
                  </a:lnTo>
                  <a:lnTo>
                    <a:pt x="61817" y="169586"/>
                  </a:lnTo>
                  <a:lnTo>
                    <a:pt x="62865" y="170185"/>
                  </a:lnTo>
                  <a:lnTo>
                    <a:pt x="63613" y="170634"/>
                  </a:lnTo>
                  <a:lnTo>
                    <a:pt x="64362" y="170783"/>
                  </a:lnTo>
                  <a:lnTo>
                    <a:pt x="64511" y="170783"/>
                  </a:lnTo>
                  <a:lnTo>
                    <a:pt x="63763" y="170334"/>
                  </a:lnTo>
                  <a:lnTo>
                    <a:pt x="63015" y="169885"/>
                  </a:lnTo>
                  <a:lnTo>
                    <a:pt x="62117" y="169436"/>
                  </a:lnTo>
                  <a:lnTo>
                    <a:pt x="62715" y="168837"/>
                  </a:lnTo>
                  <a:lnTo>
                    <a:pt x="63464" y="169286"/>
                  </a:lnTo>
                  <a:lnTo>
                    <a:pt x="64212" y="169586"/>
                  </a:lnTo>
                  <a:lnTo>
                    <a:pt x="64960" y="169885"/>
                  </a:lnTo>
                  <a:lnTo>
                    <a:pt x="64960" y="169736"/>
                  </a:lnTo>
                  <a:lnTo>
                    <a:pt x="63314" y="168837"/>
                  </a:lnTo>
                  <a:lnTo>
                    <a:pt x="62865" y="168538"/>
                  </a:lnTo>
                  <a:lnTo>
                    <a:pt x="63464" y="168089"/>
                  </a:lnTo>
                  <a:lnTo>
                    <a:pt x="63913" y="168239"/>
                  </a:lnTo>
                  <a:lnTo>
                    <a:pt x="65409" y="168987"/>
                  </a:lnTo>
                  <a:lnTo>
                    <a:pt x="65559" y="168837"/>
                  </a:lnTo>
                  <a:lnTo>
                    <a:pt x="65409" y="168837"/>
                  </a:lnTo>
                  <a:lnTo>
                    <a:pt x="64212" y="168089"/>
                  </a:lnTo>
                  <a:lnTo>
                    <a:pt x="63613" y="167790"/>
                  </a:lnTo>
                  <a:lnTo>
                    <a:pt x="64362" y="167191"/>
                  </a:lnTo>
                  <a:lnTo>
                    <a:pt x="64811" y="167490"/>
                  </a:lnTo>
                  <a:lnTo>
                    <a:pt x="65858" y="168089"/>
                  </a:lnTo>
                  <a:lnTo>
                    <a:pt x="66008" y="167939"/>
                  </a:lnTo>
                  <a:lnTo>
                    <a:pt x="65260" y="167490"/>
                  </a:lnTo>
                  <a:lnTo>
                    <a:pt x="64511" y="167041"/>
                  </a:lnTo>
                  <a:lnTo>
                    <a:pt x="65110" y="166592"/>
                  </a:lnTo>
                  <a:lnTo>
                    <a:pt x="65260" y="166592"/>
                  </a:lnTo>
                  <a:lnTo>
                    <a:pt x="65858" y="166892"/>
                  </a:lnTo>
                  <a:lnTo>
                    <a:pt x="66457" y="167041"/>
                  </a:lnTo>
                  <a:lnTo>
                    <a:pt x="65409" y="166443"/>
                  </a:lnTo>
                  <a:lnTo>
                    <a:pt x="65260" y="166293"/>
                  </a:lnTo>
                  <a:lnTo>
                    <a:pt x="65709" y="165844"/>
                  </a:lnTo>
                  <a:lnTo>
                    <a:pt x="66906" y="166293"/>
                  </a:lnTo>
                  <a:lnTo>
                    <a:pt x="67056" y="166293"/>
                  </a:lnTo>
                  <a:lnTo>
                    <a:pt x="67056" y="166143"/>
                  </a:lnTo>
                  <a:lnTo>
                    <a:pt x="66008" y="165694"/>
                  </a:lnTo>
                  <a:lnTo>
                    <a:pt x="66457" y="165095"/>
                  </a:lnTo>
                  <a:lnTo>
                    <a:pt x="66607" y="165245"/>
                  </a:lnTo>
                  <a:lnTo>
                    <a:pt x="67056" y="165395"/>
                  </a:lnTo>
                  <a:lnTo>
                    <a:pt x="67655" y="165545"/>
                  </a:lnTo>
                  <a:lnTo>
                    <a:pt x="67655" y="165395"/>
                  </a:lnTo>
                  <a:lnTo>
                    <a:pt x="66906" y="164946"/>
                  </a:lnTo>
                  <a:lnTo>
                    <a:pt x="66607" y="164946"/>
                  </a:lnTo>
                  <a:lnTo>
                    <a:pt x="66906" y="164646"/>
                  </a:lnTo>
                  <a:lnTo>
                    <a:pt x="67206" y="164497"/>
                  </a:lnTo>
                  <a:lnTo>
                    <a:pt x="67954" y="164646"/>
                  </a:lnTo>
                  <a:lnTo>
                    <a:pt x="67954" y="164497"/>
                  </a:lnTo>
                  <a:lnTo>
                    <a:pt x="67355" y="164197"/>
                  </a:lnTo>
                  <a:lnTo>
                    <a:pt x="67655" y="163898"/>
                  </a:lnTo>
                  <a:lnTo>
                    <a:pt x="67954" y="163748"/>
                  </a:lnTo>
                  <a:close/>
                  <a:moveTo>
                    <a:pt x="141446" y="163748"/>
                  </a:moveTo>
                  <a:lnTo>
                    <a:pt x="141745" y="163898"/>
                  </a:lnTo>
                  <a:lnTo>
                    <a:pt x="142045" y="164197"/>
                  </a:lnTo>
                  <a:lnTo>
                    <a:pt x="141446" y="164497"/>
                  </a:lnTo>
                  <a:lnTo>
                    <a:pt x="141446" y="164646"/>
                  </a:lnTo>
                  <a:lnTo>
                    <a:pt x="142194" y="164497"/>
                  </a:lnTo>
                  <a:lnTo>
                    <a:pt x="142494" y="164646"/>
                  </a:lnTo>
                  <a:lnTo>
                    <a:pt x="142793" y="164946"/>
                  </a:lnTo>
                  <a:lnTo>
                    <a:pt x="142643" y="164946"/>
                  </a:lnTo>
                  <a:lnTo>
                    <a:pt x="141745" y="165395"/>
                  </a:lnTo>
                  <a:lnTo>
                    <a:pt x="141895" y="165545"/>
                  </a:lnTo>
                  <a:lnTo>
                    <a:pt x="142344" y="165395"/>
                  </a:lnTo>
                  <a:lnTo>
                    <a:pt x="142793" y="165245"/>
                  </a:lnTo>
                  <a:lnTo>
                    <a:pt x="142943" y="165095"/>
                  </a:lnTo>
                  <a:lnTo>
                    <a:pt x="143542" y="165694"/>
                  </a:lnTo>
                  <a:lnTo>
                    <a:pt x="142344" y="166143"/>
                  </a:lnTo>
                  <a:lnTo>
                    <a:pt x="142344" y="166293"/>
                  </a:lnTo>
                  <a:lnTo>
                    <a:pt x="142494" y="166293"/>
                  </a:lnTo>
                  <a:lnTo>
                    <a:pt x="143691" y="165844"/>
                  </a:lnTo>
                  <a:lnTo>
                    <a:pt x="144140" y="166293"/>
                  </a:lnTo>
                  <a:lnTo>
                    <a:pt x="143991" y="166443"/>
                  </a:lnTo>
                  <a:lnTo>
                    <a:pt x="142943" y="167041"/>
                  </a:lnTo>
                  <a:lnTo>
                    <a:pt x="143093" y="167041"/>
                  </a:lnTo>
                  <a:lnTo>
                    <a:pt x="143542" y="166892"/>
                  </a:lnTo>
                  <a:lnTo>
                    <a:pt x="144140" y="166592"/>
                  </a:lnTo>
                  <a:lnTo>
                    <a:pt x="144440" y="166592"/>
                  </a:lnTo>
                  <a:lnTo>
                    <a:pt x="145038" y="167041"/>
                  </a:lnTo>
                  <a:lnTo>
                    <a:pt x="144140" y="167490"/>
                  </a:lnTo>
                  <a:lnTo>
                    <a:pt x="143542" y="167939"/>
                  </a:lnTo>
                  <a:lnTo>
                    <a:pt x="143542" y="168089"/>
                  </a:lnTo>
                  <a:lnTo>
                    <a:pt x="144589" y="167490"/>
                  </a:lnTo>
                  <a:lnTo>
                    <a:pt x="145188" y="167191"/>
                  </a:lnTo>
                  <a:lnTo>
                    <a:pt x="145787" y="167790"/>
                  </a:lnTo>
                  <a:lnTo>
                    <a:pt x="145338" y="168089"/>
                  </a:lnTo>
                  <a:lnTo>
                    <a:pt x="143991" y="168837"/>
                  </a:lnTo>
                  <a:lnTo>
                    <a:pt x="143991" y="168987"/>
                  </a:lnTo>
                  <a:lnTo>
                    <a:pt x="145487" y="168239"/>
                  </a:lnTo>
                  <a:lnTo>
                    <a:pt x="145936" y="168089"/>
                  </a:lnTo>
                  <a:lnTo>
                    <a:pt x="146535" y="168538"/>
                  </a:lnTo>
                  <a:lnTo>
                    <a:pt x="146236" y="168837"/>
                  </a:lnTo>
                  <a:lnTo>
                    <a:pt x="144440" y="169736"/>
                  </a:lnTo>
                  <a:lnTo>
                    <a:pt x="144440" y="169885"/>
                  </a:lnTo>
                  <a:lnTo>
                    <a:pt x="145188" y="169586"/>
                  </a:lnTo>
                  <a:lnTo>
                    <a:pt x="145936" y="169286"/>
                  </a:lnTo>
                  <a:lnTo>
                    <a:pt x="146685" y="168837"/>
                  </a:lnTo>
                  <a:lnTo>
                    <a:pt x="147433" y="169436"/>
                  </a:lnTo>
                  <a:lnTo>
                    <a:pt x="146535" y="169885"/>
                  </a:lnTo>
                  <a:lnTo>
                    <a:pt x="145787" y="170334"/>
                  </a:lnTo>
                  <a:lnTo>
                    <a:pt x="145038" y="170783"/>
                  </a:lnTo>
                  <a:lnTo>
                    <a:pt x="145787" y="170634"/>
                  </a:lnTo>
                  <a:lnTo>
                    <a:pt x="146685" y="170185"/>
                  </a:lnTo>
                  <a:lnTo>
                    <a:pt x="147583" y="169586"/>
                  </a:lnTo>
                  <a:lnTo>
                    <a:pt x="148481" y="170484"/>
                  </a:lnTo>
                  <a:lnTo>
                    <a:pt x="147583" y="170933"/>
                  </a:lnTo>
                  <a:lnTo>
                    <a:pt x="146086" y="171681"/>
                  </a:lnTo>
                  <a:lnTo>
                    <a:pt x="146086" y="171831"/>
                  </a:lnTo>
                  <a:lnTo>
                    <a:pt x="146834" y="171681"/>
                  </a:lnTo>
                  <a:lnTo>
                    <a:pt x="147433" y="171382"/>
                  </a:lnTo>
                  <a:lnTo>
                    <a:pt x="148631" y="170634"/>
                  </a:lnTo>
                  <a:lnTo>
                    <a:pt x="149379" y="171382"/>
                  </a:lnTo>
                  <a:lnTo>
                    <a:pt x="148032" y="171981"/>
                  </a:lnTo>
                  <a:lnTo>
                    <a:pt x="147283" y="172280"/>
                  </a:lnTo>
                  <a:lnTo>
                    <a:pt x="146535" y="172879"/>
                  </a:lnTo>
                  <a:lnTo>
                    <a:pt x="146535" y="173028"/>
                  </a:lnTo>
                  <a:lnTo>
                    <a:pt x="147433" y="172579"/>
                  </a:lnTo>
                  <a:lnTo>
                    <a:pt x="148182" y="172130"/>
                  </a:lnTo>
                  <a:lnTo>
                    <a:pt x="149529" y="171532"/>
                  </a:lnTo>
                  <a:lnTo>
                    <a:pt x="150127" y="172130"/>
                  </a:lnTo>
                  <a:lnTo>
                    <a:pt x="149080" y="172729"/>
                  </a:lnTo>
                  <a:lnTo>
                    <a:pt x="147283" y="173777"/>
                  </a:lnTo>
                  <a:lnTo>
                    <a:pt x="147283" y="173927"/>
                  </a:lnTo>
                  <a:lnTo>
                    <a:pt x="147433" y="173927"/>
                  </a:lnTo>
                  <a:lnTo>
                    <a:pt x="148331" y="173627"/>
                  </a:lnTo>
                  <a:lnTo>
                    <a:pt x="149080" y="173178"/>
                  </a:lnTo>
                  <a:lnTo>
                    <a:pt x="150277" y="172430"/>
                  </a:lnTo>
                  <a:lnTo>
                    <a:pt x="147283" y="174376"/>
                  </a:lnTo>
                  <a:lnTo>
                    <a:pt x="144290" y="176172"/>
                  </a:lnTo>
                  <a:lnTo>
                    <a:pt x="141296" y="165395"/>
                  </a:lnTo>
                  <a:lnTo>
                    <a:pt x="140997" y="164347"/>
                  </a:lnTo>
                  <a:lnTo>
                    <a:pt x="140847" y="163898"/>
                  </a:lnTo>
                  <a:lnTo>
                    <a:pt x="141446" y="163748"/>
                  </a:lnTo>
                  <a:close/>
                  <a:moveTo>
                    <a:pt x="69002" y="165844"/>
                  </a:moveTo>
                  <a:lnTo>
                    <a:pt x="73342" y="168239"/>
                  </a:lnTo>
                  <a:lnTo>
                    <a:pt x="77683" y="170185"/>
                  </a:lnTo>
                  <a:lnTo>
                    <a:pt x="82323" y="171981"/>
                  </a:lnTo>
                  <a:lnTo>
                    <a:pt x="87113" y="173328"/>
                  </a:lnTo>
                  <a:lnTo>
                    <a:pt x="82024" y="183207"/>
                  </a:lnTo>
                  <a:lnTo>
                    <a:pt x="77982" y="181859"/>
                  </a:lnTo>
                  <a:lnTo>
                    <a:pt x="73791" y="180363"/>
                  </a:lnTo>
                  <a:lnTo>
                    <a:pt x="69900" y="178716"/>
                  </a:lnTo>
                  <a:lnTo>
                    <a:pt x="66008" y="176770"/>
                  </a:lnTo>
                  <a:lnTo>
                    <a:pt x="69002" y="165844"/>
                  </a:lnTo>
                  <a:close/>
                  <a:moveTo>
                    <a:pt x="140398" y="165844"/>
                  </a:moveTo>
                  <a:lnTo>
                    <a:pt x="143392" y="176621"/>
                  </a:lnTo>
                  <a:lnTo>
                    <a:pt x="139500" y="178567"/>
                  </a:lnTo>
                  <a:lnTo>
                    <a:pt x="135609" y="180363"/>
                  </a:lnTo>
                  <a:lnTo>
                    <a:pt x="131567" y="181859"/>
                  </a:lnTo>
                  <a:lnTo>
                    <a:pt x="127376" y="183207"/>
                  </a:lnTo>
                  <a:lnTo>
                    <a:pt x="122437" y="173328"/>
                  </a:lnTo>
                  <a:lnTo>
                    <a:pt x="127077" y="171981"/>
                  </a:lnTo>
                  <a:lnTo>
                    <a:pt x="131717" y="170185"/>
                  </a:lnTo>
                  <a:lnTo>
                    <a:pt x="136058" y="168239"/>
                  </a:lnTo>
                  <a:lnTo>
                    <a:pt x="140398" y="165844"/>
                  </a:lnTo>
                  <a:close/>
                  <a:moveTo>
                    <a:pt x="89358" y="172280"/>
                  </a:moveTo>
                  <a:lnTo>
                    <a:pt x="89358" y="172879"/>
                  </a:lnTo>
                  <a:lnTo>
                    <a:pt x="89508" y="173927"/>
                  </a:lnTo>
                  <a:lnTo>
                    <a:pt x="90106" y="185152"/>
                  </a:lnTo>
                  <a:lnTo>
                    <a:pt x="86514" y="184404"/>
                  </a:lnTo>
                  <a:lnTo>
                    <a:pt x="83071" y="183506"/>
                  </a:lnTo>
                  <a:lnTo>
                    <a:pt x="84568" y="183656"/>
                  </a:lnTo>
                  <a:lnTo>
                    <a:pt x="85466" y="183805"/>
                  </a:lnTo>
                  <a:lnTo>
                    <a:pt x="86364" y="183955"/>
                  </a:lnTo>
                  <a:lnTo>
                    <a:pt x="86514" y="183805"/>
                  </a:lnTo>
                  <a:lnTo>
                    <a:pt x="84419" y="183356"/>
                  </a:lnTo>
                  <a:lnTo>
                    <a:pt x="83221" y="183207"/>
                  </a:lnTo>
                  <a:lnTo>
                    <a:pt x="83670" y="182309"/>
                  </a:lnTo>
                  <a:lnTo>
                    <a:pt x="85017" y="182458"/>
                  </a:lnTo>
                  <a:lnTo>
                    <a:pt x="85915" y="182608"/>
                  </a:lnTo>
                  <a:lnTo>
                    <a:pt x="86963" y="182758"/>
                  </a:lnTo>
                  <a:lnTo>
                    <a:pt x="86963" y="182608"/>
                  </a:lnTo>
                  <a:lnTo>
                    <a:pt x="85915" y="182309"/>
                  </a:lnTo>
                  <a:lnTo>
                    <a:pt x="85017" y="182159"/>
                  </a:lnTo>
                  <a:lnTo>
                    <a:pt x="83820" y="182009"/>
                  </a:lnTo>
                  <a:lnTo>
                    <a:pt x="84119" y="181261"/>
                  </a:lnTo>
                  <a:lnTo>
                    <a:pt x="85616" y="181560"/>
                  </a:lnTo>
                  <a:lnTo>
                    <a:pt x="86963" y="181560"/>
                  </a:lnTo>
                  <a:lnTo>
                    <a:pt x="86963" y="181410"/>
                  </a:lnTo>
                  <a:lnTo>
                    <a:pt x="85317" y="181111"/>
                  </a:lnTo>
                  <a:lnTo>
                    <a:pt x="84269" y="180961"/>
                  </a:lnTo>
                  <a:lnTo>
                    <a:pt x="84868" y="179914"/>
                  </a:lnTo>
                  <a:lnTo>
                    <a:pt x="86215" y="180213"/>
                  </a:lnTo>
                  <a:lnTo>
                    <a:pt x="87712" y="180213"/>
                  </a:lnTo>
                  <a:lnTo>
                    <a:pt x="87712" y="180063"/>
                  </a:lnTo>
                  <a:lnTo>
                    <a:pt x="86813" y="179914"/>
                  </a:lnTo>
                  <a:lnTo>
                    <a:pt x="85915" y="179764"/>
                  </a:lnTo>
                  <a:lnTo>
                    <a:pt x="85017" y="179614"/>
                  </a:lnTo>
                  <a:lnTo>
                    <a:pt x="85466" y="178716"/>
                  </a:lnTo>
                  <a:lnTo>
                    <a:pt x="86364" y="179016"/>
                  </a:lnTo>
                  <a:lnTo>
                    <a:pt x="87113" y="179165"/>
                  </a:lnTo>
                  <a:lnTo>
                    <a:pt x="87861" y="179165"/>
                  </a:lnTo>
                  <a:lnTo>
                    <a:pt x="87861" y="179016"/>
                  </a:lnTo>
                  <a:lnTo>
                    <a:pt x="85915" y="178716"/>
                  </a:lnTo>
                  <a:lnTo>
                    <a:pt x="85466" y="178567"/>
                  </a:lnTo>
                  <a:lnTo>
                    <a:pt x="85915" y="177818"/>
                  </a:lnTo>
                  <a:lnTo>
                    <a:pt x="86364" y="177968"/>
                  </a:lnTo>
                  <a:lnTo>
                    <a:pt x="87113" y="177968"/>
                  </a:lnTo>
                  <a:lnTo>
                    <a:pt x="88011" y="178118"/>
                  </a:lnTo>
                  <a:lnTo>
                    <a:pt x="88011" y="177968"/>
                  </a:lnTo>
                  <a:lnTo>
                    <a:pt x="86813" y="177668"/>
                  </a:lnTo>
                  <a:lnTo>
                    <a:pt x="86065" y="177668"/>
                  </a:lnTo>
                  <a:lnTo>
                    <a:pt x="86364" y="176920"/>
                  </a:lnTo>
                  <a:lnTo>
                    <a:pt x="87262" y="177070"/>
                  </a:lnTo>
                  <a:lnTo>
                    <a:pt x="88161" y="177070"/>
                  </a:lnTo>
                  <a:lnTo>
                    <a:pt x="88161" y="176920"/>
                  </a:lnTo>
                  <a:lnTo>
                    <a:pt x="87412" y="176770"/>
                  </a:lnTo>
                  <a:lnTo>
                    <a:pt x="86514" y="176621"/>
                  </a:lnTo>
                  <a:lnTo>
                    <a:pt x="86813" y="175872"/>
                  </a:lnTo>
                  <a:lnTo>
                    <a:pt x="87562" y="176022"/>
                  </a:lnTo>
                  <a:lnTo>
                    <a:pt x="88310" y="176022"/>
                  </a:lnTo>
                  <a:lnTo>
                    <a:pt x="88310" y="175872"/>
                  </a:lnTo>
                  <a:lnTo>
                    <a:pt x="87113" y="175723"/>
                  </a:lnTo>
                  <a:lnTo>
                    <a:pt x="86963" y="175723"/>
                  </a:lnTo>
                  <a:lnTo>
                    <a:pt x="87262" y="174974"/>
                  </a:lnTo>
                  <a:lnTo>
                    <a:pt x="88610" y="175124"/>
                  </a:lnTo>
                  <a:lnTo>
                    <a:pt x="88610" y="174974"/>
                  </a:lnTo>
                  <a:lnTo>
                    <a:pt x="87412" y="174825"/>
                  </a:lnTo>
                  <a:lnTo>
                    <a:pt x="87712" y="174226"/>
                  </a:lnTo>
                  <a:lnTo>
                    <a:pt x="88011" y="174226"/>
                  </a:lnTo>
                  <a:lnTo>
                    <a:pt x="88909" y="174076"/>
                  </a:lnTo>
                  <a:lnTo>
                    <a:pt x="89059" y="174076"/>
                  </a:lnTo>
                  <a:lnTo>
                    <a:pt x="88909" y="173927"/>
                  </a:lnTo>
                  <a:lnTo>
                    <a:pt x="87861" y="173927"/>
                  </a:lnTo>
                  <a:lnTo>
                    <a:pt x="88011" y="173627"/>
                  </a:lnTo>
                  <a:lnTo>
                    <a:pt x="88161" y="173178"/>
                  </a:lnTo>
                  <a:lnTo>
                    <a:pt x="88909" y="173178"/>
                  </a:lnTo>
                  <a:lnTo>
                    <a:pt x="88909" y="173028"/>
                  </a:lnTo>
                  <a:lnTo>
                    <a:pt x="88310" y="173028"/>
                  </a:lnTo>
                  <a:lnTo>
                    <a:pt x="88460" y="172729"/>
                  </a:lnTo>
                  <a:lnTo>
                    <a:pt x="88610" y="172280"/>
                  </a:lnTo>
                  <a:close/>
                  <a:moveTo>
                    <a:pt x="120790" y="172280"/>
                  </a:moveTo>
                  <a:lnTo>
                    <a:pt x="120940" y="172729"/>
                  </a:lnTo>
                  <a:lnTo>
                    <a:pt x="121090" y="173028"/>
                  </a:lnTo>
                  <a:lnTo>
                    <a:pt x="120491" y="173028"/>
                  </a:lnTo>
                  <a:lnTo>
                    <a:pt x="120491" y="173178"/>
                  </a:lnTo>
                  <a:lnTo>
                    <a:pt x="121239" y="173178"/>
                  </a:lnTo>
                  <a:lnTo>
                    <a:pt x="121389" y="173627"/>
                  </a:lnTo>
                  <a:lnTo>
                    <a:pt x="121539" y="173927"/>
                  </a:lnTo>
                  <a:lnTo>
                    <a:pt x="120491" y="173927"/>
                  </a:lnTo>
                  <a:lnTo>
                    <a:pt x="120491" y="174076"/>
                  </a:lnTo>
                  <a:lnTo>
                    <a:pt x="121389" y="174226"/>
                  </a:lnTo>
                  <a:lnTo>
                    <a:pt x="121688" y="174226"/>
                  </a:lnTo>
                  <a:lnTo>
                    <a:pt x="121988" y="174825"/>
                  </a:lnTo>
                  <a:lnTo>
                    <a:pt x="120790" y="174974"/>
                  </a:lnTo>
                  <a:lnTo>
                    <a:pt x="120790" y="175124"/>
                  </a:lnTo>
                  <a:lnTo>
                    <a:pt x="122138" y="174974"/>
                  </a:lnTo>
                  <a:lnTo>
                    <a:pt x="122437" y="175723"/>
                  </a:lnTo>
                  <a:lnTo>
                    <a:pt x="122287" y="175723"/>
                  </a:lnTo>
                  <a:lnTo>
                    <a:pt x="121090" y="175872"/>
                  </a:lnTo>
                  <a:lnTo>
                    <a:pt x="121090" y="176022"/>
                  </a:lnTo>
                  <a:lnTo>
                    <a:pt x="121838" y="176022"/>
                  </a:lnTo>
                  <a:lnTo>
                    <a:pt x="122587" y="175872"/>
                  </a:lnTo>
                  <a:lnTo>
                    <a:pt x="122886" y="176621"/>
                  </a:lnTo>
                  <a:lnTo>
                    <a:pt x="122138" y="176770"/>
                  </a:lnTo>
                  <a:lnTo>
                    <a:pt x="121239" y="176920"/>
                  </a:lnTo>
                  <a:lnTo>
                    <a:pt x="121239" y="177070"/>
                  </a:lnTo>
                  <a:lnTo>
                    <a:pt x="122138" y="177070"/>
                  </a:lnTo>
                  <a:lnTo>
                    <a:pt x="123036" y="176920"/>
                  </a:lnTo>
                  <a:lnTo>
                    <a:pt x="123485" y="177668"/>
                  </a:lnTo>
                  <a:lnTo>
                    <a:pt x="122736" y="177668"/>
                  </a:lnTo>
                  <a:lnTo>
                    <a:pt x="121389" y="177968"/>
                  </a:lnTo>
                  <a:lnTo>
                    <a:pt x="121389" y="178118"/>
                  </a:lnTo>
                  <a:lnTo>
                    <a:pt x="122287" y="177968"/>
                  </a:lnTo>
                  <a:lnTo>
                    <a:pt x="123185" y="177968"/>
                  </a:lnTo>
                  <a:lnTo>
                    <a:pt x="123634" y="177818"/>
                  </a:lnTo>
                  <a:lnTo>
                    <a:pt x="123934" y="178567"/>
                  </a:lnTo>
                  <a:lnTo>
                    <a:pt x="123485" y="178716"/>
                  </a:lnTo>
                  <a:lnTo>
                    <a:pt x="121539" y="179016"/>
                  </a:lnTo>
                  <a:lnTo>
                    <a:pt x="121539" y="179165"/>
                  </a:lnTo>
                  <a:lnTo>
                    <a:pt x="122287" y="179165"/>
                  </a:lnTo>
                  <a:lnTo>
                    <a:pt x="123036" y="179016"/>
                  </a:lnTo>
                  <a:lnTo>
                    <a:pt x="124083" y="178716"/>
                  </a:lnTo>
                  <a:lnTo>
                    <a:pt x="124532" y="179614"/>
                  </a:lnTo>
                  <a:lnTo>
                    <a:pt x="123634" y="179764"/>
                  </a:lnTo>
                  <a:lnTo>
                    <a:pt x="122736" y="179914"/>
                  </a:lnTo>
                  <a:lnTo>
                    <a:pt x="121838" y="180063"/>
                  </a:lnTo>
                  <a:lnTo>
                    <a:pt x="121838" y="180213"/>
                  </a:lnTo>
                  <a:lnTo>
                    <a:pt x="123185" y="180213"/>
                  </a:lnTo>
                  <a:lnTo>
                    <a:pt x="124532" y="179914"/>
                  </a:lnTo>
                  <a:lnTo>
                    <a:pt x="125131" y="180961"/>
                  </a:lnTo>
                  <a:lnTo>
                    <a:pt x="124233" y="181111"/>
                  </a:lnTo>
                  <a:lnTo>
                    <a:pt x="122437" y="181410"/>
                  </a:lnTo>
                  <a:lnTo>
                    <a:pt x="122437" y="181560"/>
                  </a:lnTo>
                  <a:lnTo>
                    <a:pt x="123784" y="181560"/>
                  </a:lnTo>
                  <a:lnTo>
                    <a:pt x="125281" y="181261"/>
                  </a:lnTo>
                  <a:lnTo>
                    <a:pt x="125730" y="182009"/>
                  </a:lnTo>
                  <a:lnTo>
                    <a:pt x="124383" y="182159"/>
                  </a:lnTo>
                  <a:lnTo>
                    <a:pt x="123485" y="182309"/>
                  </a:lnTo>
                  <a:lnTo>
                    <a:pt x="122437" y="182608"/>
                  </a:lnTo>
                  <a:lnTo>
                    <a:pt x="122437" y="182758"/>
                  </a:lnTo>
                  <a:lnTo>
                    <a:pt x="122587" y="182758"/>
                  </a:lnTo>
                  <a:lnTo>
                    <a:pt x="123485" y="182608"/>
                  </a:lnTo>
                  <a:lnTo>
                    <a:pt x="124383" y="182458"/>
                  </a:lnTo>
                  <a:lnTo>
                    <a:pt x="125730" y="182309"/>
                  </a:lnTo>
                  <a:lnTo>
                    <a:pt x="126179" y="183207"/>
                  </a:lnTo>
                  <a:lnTo>
                    <a:pt x="124981" y="183356"/>
                  </a:lnTo>
                  <a:lnTo>
                    <a:pt x="123036" y="183805"/>
                  </a:lnTo>
                  <a:lnTo>
                    <a:pt x="122886" y="183805"/>
                  </a:lnTo>
                  <a:lnTo>
                    <a:pt x="123036" y="183955"/>
                  </a:lnTo>
                  <a:lnTo>
                    <a:pt x="123934" y="183805"/>
                  </a:lnTo>
                  <a:lnTo>
                    <a:pt x="124832" y="183656"/>
                  </a:lnTo>
                  <a:lnTo>
                    <a:pt x="126329" y="183506"/>
                  </a:lnTo>
                  <a:lnTo>
                    <a:pt x="126478" y="183506"/>
                  </a:lnTo>
                  <a:lnTo>
                    <a:pt x="122886" y="184404"/>
                  </a:lnTo>
                  <a:lnTo>
                    <a:pt x="119294" y="185152"/>
                  </a:lnTo>
                  <a:lnTo>
                    <a:pt x="120042" y="173927"/>
                  </a:lnTo>
                  <a:lnTo>
                    <a:pt x="120042" y="172879"/>
                  </a:lnTo>
                  <a:lnTo>
                    <a:pt x="120042" y="172280"/>
                  </a:lnTo>
                  <a:close/>
                  <a:moveTo>
                    <a:pt x="90406" y="174076"/>
                  </a:moveTo>
                  <a:lnTo>
                    <a:pt x="94746" y="174825"/>
                  </a:lnTo>
                  <a:lnTo>
                    <a:pt x="99237" y="175274"/>
                  </a:lnTo>
                  <a:lnTo>
                    <a:pt x="100883" y="186350"/>
                  </a:lnTo>
                  <a:lnTo>
                    <a:pt x="95944" y="185901"/>
                  </a:lnTo>
                  <a:lnTo>
                    <a:pt x="91154" y="185302"/>
                  </a:lnTo>
                  <a:lnTo>
                    <a:pt x="90406" y="174076"/>
                  </a:lnTo>
                  <a:close/>
                  <a:moveTo>
                    <a:pt x="118994" y="174076"/>
                  </a:moveTo>
                  <a:lnTo>
                    <a:pt x="118246" y="185302"/>
                  </a:lnTo>
                  <a:lnTo>
                    <a:pt x="113756" y="185901"/>
                  </a:lnTo>
                  <a:lnTo>
                    <a:pt x="109265" y="186350"/>
                  </a:lnTo>
                  <a:lnTo>
                    <a:pt x="110762" y="175274"/>
                  </a:lnTo>
                  <a:lnTo>
                    <a:pt x="114953" y="174825"/>
                  </a:lnTo>
                  <a:lnTo>
                    <a:pt x="118994" y="174076"/>
                  </a:lnTo>
                  <a:close/>
                  <a:moveTo>
                    <a:pt x="15716" y="108218"/>
                  </a:moveTo>
                  <a:lnTo>
                    <a:pt x="19608" y="108816"/>
                  </a:lnTo>
                  <a:lnTo>
                    <a:pt x="20057" y="113905"/>
                  </a:lnTo>
                  <a:lnTo>
                    <a:pt x="20805" y="118845"/>
                  </a:lnTo>
                  <a:lnTo>
                    <a:pt x="21703" y="123635"/>
                  </a:lnTo>
                  <a:lnTo>
                    <a:pt x="22901" y="128424"/>
                  </a:lnTo>
                  <a:lnTo>
                    <a:pt x="24398" y="133064"/>
                  </a:lnTo>
                  <a:lnTo>
                    <a:pt x="26194" y="137555"/>
                  </a:lnTo>
                  <a:lnTo>
                    <a:pt x="28140" y="141895"/>
                  </a:lnTo>
                  <a:lnTo>
                    <a:pt x="30385" y="146236"/>
                  </a:lnTo>
                  <a:lnTo>
                    <a:pt x="32780" y="150277"/>
                  </a:lnTo>
                  <a:lnTo>
                    <a:pt x="35474" y="154319"/>
                  </a:lnTo>
                  <a:lnTo>
                    <a:pt x="38318" y="158061"/>
                  </a:lnTo>
                  <a:lnTo>
                    <a:pt x="41461" y="161653"/>
                  </a:lnTo>
                  <a:lnTo>
                    <a:pt x="44754" y="165095"/>
                  </a:lnTo>
                  <a:lnTo>
                    <a:pt x="48196" y="168388"/>
                  </a:lnTo>
                  <a:lnTo>
                    <a:pt x="51938" y="171382"/>
                  </a:lnTo>
                  <a:lnTo>
                    <a:pt x="55680" y="174376"/>
                  </a:lnTo>
                  <a:lnTo>
                    <a:pt x="56129" y="174675"/>
                  </a:lnTo>
                  <a:lnTo>
                    <a:pt x="57177" y="175573"/>
                  </a:lnTo>
                  <a:lnTo>
                    <a:pt x="58375" y="176321"/>
                  </a:lnTo>
                  <a:lnTo>
                    <a:pt x="61218" y="177968"/>
                  </a:lnTo>
                  <a:lnTo>
                    <a:pt x="64661" y="179764"/>
                  </a:lnTo>
                  <a:lnTo>
                    <a:pt x="64960" y="179914"/>
                  </a:lnTo>
                  <a:lnTo>
                    <a:pt x="64960" y="180063"/>
                  </a:lnTo>
                  <a:lnTo>
                    <a:pt x="65110" y="180063"/>
                  </a:lnTo>
                  <a:lnTo>
                    <a:pt x="68852" y="181859"/>
                  </a:lnTo>
                  <a:lnTo>
                    <a:pt x="72594" y="183656"/>
                  </a:lnTo>
                  <a:lnTo>
                    <a:pt x="76486" y="185003"/>
                  </a:lnTo>
                  <a:lnTo>
                    <a:pt x="80527" y="186350"/>
                  </a:lnTo>
                  <a:lnTo>
                    <a:pt x="80976" y="186500"/>
                  </a:lnTo>
                  <a:lnTo>
                    <a:pt x="82323" y="186949"/>
                  </a:lnTo>
                  <a:lnTo>
                    <a:pt x="83820" y="187398"/>
                  </a:lnTo>
                  <a:lnTo>
                    <a:pt x="86963" y="187996"/>
                  </a:lnTo>
                  <a:lnTo>
                    <a:pt x="90555" y="188745"/>
                  </a:lnTo>
                  <a:lnTo>
                    <a:pt x="94148" y="189194"/>
                  </a:lnTo>
                  <a:lnTo>
                    <a:pt x="97740" y="189643"/>
                  </a:lnTo>
                  <a:lnTo>
                    <a:pt x="101482" y="189792"/>
                  </a:lnTo>
                  <a:lnTo>
                    <a:pt x="102081" y="193684"/>
                  </a:lnTo>
                  <a:lnTo>
                    <a:pt x="97740" y="193534"/>
                  </a:lnTo>
                  <a:lnTo>
                    <a:pt x="93399" y="193085"/>
                  </a:lnTo>
                  <a:lnTo>
                    <a:pt x="89208" y="192487"/>
                  </a:lnTo>
                  <a:lnTo>
                    <a:pt x="85017" y="191589"/>
                  </a:lnTo>
                  <a:lnTo>
                    <a:pt x="80976" y="190541"/>
                  </a:lnTo>
                  <a:lnTo>
                    <a:pt x="76935" y="189343"/>
                  </a:lnTo>
                  <a:lnTo>
                    <a:pt x="72893" y="187996"/>
                  </a:lnTo>
                  <a:lnTo>
                    <a:pt x="69151" y="186350"/>
                  </a:lnTo>
                  <a:lnTo>
                    <a:pt x="65409" y="184554"/>
                  </a:lnTo>
                  <a:lnTo>
                    <a:pt x="61667" y="182758"/>
                  </a:lnTo>
                  <a:lnTo>
                    <a:pt x="58075" y="180662"/>
                  </a:lnTo>
                  <a:lnTo>
                    <a:pt x="54633" y="178417"/>
                  </a:lnTo>
                  <a:lnTo>
                    <a:pt x="51340" y="176022"/>
                  </a:lnTo>
                  <a:lnTo>
                    <a:pt x="48196" y="173477"/>
                  </a:lnTo>
                  <a:lnTo>
                    <a:pt x="45053" y="170783"/>
                  </a:lnTo>
                  <a:lnTo>
                    <a:pt x="42060" y="167939"/>
                  </a:lnTo>
                  <a:lnTo>
                    <a:pt x="39216" y="164946"/>
                  </a:lnTo>
                  <a:lnTo>
                    <a:pt x="36522" y="161952"/>
                  </a:lnTo>
                  <a:lnTo>
                    <a:pt x="33977" y="158809"/>
                  </a:lnTo>
                  <a:lnTo>
                    <a:pt x="31582" y="155366"/>
                  </a:lnTo>
                  <a:lnTo>
                    <a:pt x="29187" y="152073"/>
                  </a:lnTo>
                  <a:lnTo>
                    <a:pt x="27092" y="148481"/>
                  </a:lnTo>
                  <a:lnTo>
                    <a:pt x="25146" y="144889"/>
                  </a:lnTo>
                  <a:lnTo>
                    <a:pt x="23350" y="141147"/>
                  </a:lnTo>
                  <a:lnTo>
                    <a:pt x="21853" y="137255"/>
                  </a:lnTo>
                  <a:lnTo>
                    <a:pt x="20356" y="133364"/>
                  </a:lnTo>
                  <a:lnTo>
                    <a:pt x="19159" y="129322"/>
                  </a:lnTo>
                  <a:lnTo>
                    <a:pt x="18111" y="125281"/>
                  </a:lnTo>
                  <a:lnTo>
                    <a:pt x="17213" y="121090"/>
                  </a:lnTo>
                  <a:lnTo>
                    <a:pt x="16465" y="116899"/>
                  </a:lnTo>
                  <a:lnTo>
                    <a:pt x="16016" y="112558"/>
                  </a:lnTo>
                  <a:lnTo>
                    <a:pt x="15716" y="108218"/>
                  </a:lnTo>
                  <a:close/>
                  <a:moveTo>
                    <a:pt x="193684" y="107469"/>
                  </a:moveTo>
                  <a:lnTo>
                    <a:pt x="193534" y="111810"/>
                  </a:lnTo>
                  <a:lnTo>
                    <a:pt x="193085" y="116001"/>
                  </a:lnTo>
                  <a:lnTo>
                    <a:pt x="192337" y="120342"/>
                  </a:lnTo>
                  <a:lnTo>
                    <a:pt x="191588" y="124383"/>
                  </a:lnTo>
                  <a:lnTo>
                    <a:pt x="190541" y="128574"/>
                  </a:lnTo>
                  <a:lnTo>
                    <a:pt x="189343" y="132615"/>
                  </a:lnTo>
                  <a:lnTo>
                    <a:pt x="187846" y="136507"/>
                  </a:lnTo>
                  <a:lnTo>
                    <a:pt x="186350" y="140399"/>
                  </a:lnTo>
                  <a:lnTo>
                    <a:pt x="184553" y="144140"/>
                  </a:lnTo>
                  <a:lnTo>
                    <a:pt x="182608" y="147733"/>
                  </a:lnTo>
                  <a:lnTo>
                    <a:pt x="180512" y="151325"/>
                  </a:lnTo>
                  <a:lnTo>
                    <a:pt x="178267" y="154768"/>
                  </a:lnTo>
                  <a:lnTo>
                    <a:pt x="175872" y="158061"/>
                  </a:lnTo>
                  <a:lnTo>
                    <a:pt x="173477" y="161354"/>
                  </a:lnTo>
                  <a:lnTo>
                    <a:pt x="170783" y="164347"/>
                  </a:lnTo>
                  <a:lnTo>
                    <a:pt x="167939" y="167341"/>
                  </a:lnTo>
                  <a:lnTo>
                    <a:pt x="164946" y="170185"/>
                  </a:lnTo>
                  <a:lnTo>
                    <a:pt x="161952" y="172879"/>
                  </a:lnTo>
                  <a:lnTo>
                    <a:pt x="158659" y="175573"/>
                  </a:lnTo>
                  <a:lnTo>
                    <a:pt x="155366" y="177968"/>
                  </a:lnTo>
                  <a:lnTo>
                    <a:pt x="151924" y="180213"/>
                  </a:lnTo>
                  <a:lnTo>
                    <a:pt x="148481" y="182309"/>
                  </a:lnTo>
                  <a:lnTo>
                    <a:pt x="144739" y="184254"/>
                  </a:lnTo>
                  <a:lnTo>
                    <a:pt x="140997" y="186050"/>
                  </a:lnTo>
                  <a:lnTo>
                    <a:pt x="137255" y="187697"/>
                  </a:lnTo>
                  <a:lnTo>
                    <a:pt x="133214" y="189044"/>
                  </a:lnTo>
                  <a:lnTo>
                    <a:pt x="129322" y="190391"/>
                  </a:lnTo>
                  <a:lnTo>
                    <a:pt x="125131" y="191439"/>
                  </a:lnTo>
                  <a:lnTo>
                    <a:pt x="121090" y="192337"/>
                  </a:lnTo>
                  <a:lnTo>
                    <a:pt x="116899" y="192936"/>
                  </a:lnTo>
                  <a:lnTo>
                    <a:pt x="112558" y="193385"/>
                  </a:lnTo>
                  <a:lnTo>
                    <a:pt x="108217" y="193684"/>
                  </a:lnTo>
                  <a:lnTo>
                    <a:pt x="108816" y="189792"/>
                  </a:lnTo>
                  <a:lnTo>
                    <a:pt x="112109" y="189493"/>
                  </a:lnTo>
                  <a:lnTo>
                    <a:pt x="115552" y="189194"/>
                  </a:lnTo>
                  <a:lnTo>
                    <a:pt x="118845" y="188745"/>
                  </a:lnTo>
                  <a:lnTo>
                    <a:pt x="122138" y="187996"/>
                  </a:lnTo>
                  <a:lnTo>
                    <a:pt x="125430" y="187398"/>
                  </a:lnTo>
                  <a:lnTo>
                    <a:pt x="127077" y="186949"/>
                  </a:lnTo>
                  <a:lnTo>
                    <a:pt x="128424" y="186500"/>
                  </a:lnTo>
                  <a:lnTo>
                    <a:pt x="128873" y="186350"/>
                  </a:lnTo>
                  <a:lnTo>
                    <a:pt x="132615" y="185152"/>
                  </a:lnTo>
                  <a:lnTo>
                    <a:pt x="136357" y="183805"/>
                  </a:lnTo>
                  <a:lnTo>
                    <a:pt x="139949" y="182309"/>
                  </a:lnTo>
                  <a:lnTo>
                    <a:pt x="143392" y="180512"/>
                  </a:lnTo>
                  <a:lnTo>
                    <a:pt x="144290" y="180063"/>
                  </a:lnTo>
                  <a:lnTo>
                    <a:pt x="144889" y="179764"/>
                  </a:lnTo>
                  <a:lnTo>
                    <a:pt x="148182" y="177968"/>
                  </a:lnTo>
                  <a:lnTo>
                    <a:pt x="151025" y="176321"/>
                  </a:lnTo>
                  <a:lnTo>
                    <a:pt x="152223" y="175573"/>
                  </a:lnTo>
                  <a:lnTo>
                    <a:pt x="153420" y="174675"/>
                  </a:lnTo>
                  <a:lnTo>
                    <a:pt x="153869" y="174376"/>
                  </a:lnTo>
                  <a:lnTo>
                    <a:pt x="153720" y="174226"/>
                  </a:lnTo>
                  <a:lnTo>
                    <a:pt x="156863" y="171981"/>
                  </a:lnTo>
                  <a:lnTo>
                    <a:pt x="160006" y="169436"/>
                  </a:lnTo>
                  <a:lnTo>
                    <a:pt x="161952" y="167790"/>
                  </a:lnTo>
                  <a:lnTo>
                    <a:pt x="164047" y="165694"/>
                  </a:lnTo>
                  <a:lnTo>
                    <a:pt x="165993" y="163748"/>
                  </a:lnTo>
                  <a:lnTo>
                    <a:pt x="168089" y="161503"/>
                  </a:lnTo>
                  <a:lnTo>
                    <a:pt x="169885" y="159408"/>
                  </a:lnTo>
                  <a:lnTo>
                    <a:pt x="170633" y="158510"/>
                  </a:lnTo>
                  <a:lnTo>
                    <a:pt x="172579" y="156115"/>
                  </a:lnTo>
                  <a:lnTo>
                    <a:pt x="173777" y="154468"/>
                  </a:lnTo>
                  <a:lnTo>
                    <a:pt x="174226" y="153870"/>
                  </a:lnTo>
                  <a:lnTo>
                    <a:pt x="175872" y="151325"/>
                  </a:lnTo>
                  <a:lnTo>
                    <a:pt x="177519" y="148781"/>
                  </a:lnTo>
                  <a:lnTo>
                    <a:pt x="179015" y="146236"/>
                  </a:lnTo>
                  <a:lnTo>
                    <a:pt x="180362" y="143542"/>
                  </a:lnTo>
                  <a:lnTo>
                    <a:pt x="181710" y="140848"/>
                  </a:lnTo>
                  <a:lnTo>
                    <a:pt x="183057" y="138153"/>
                  </a:lnTo>
                  <a:lnTo>
                    <a:pt x="184104" y="135309"/>
                  </a:lnTo>
                  <a:lnTo>
                    <a:pt x="185152" y="132466"/>
                  </a:lnTo>
                  <a:lnTo>
                    <a:pt x="186200" y="129472"/>
                  </a:lnTo>
                  <a:lnTo>
                    <a:pt x="186948" y="126478"/>
                  </a:lnTo>
                  <a:lnTo>
                    <a:pt x="187697" y="123485"/>
                  </a:lnTo>
                  <a:lnTo>
                    <a:pt x="188295" y="120491"/>
                  </a:lnTo>
                  <a:lnTo>
                    <a:pt x="188894" y="117498"/>
                  </a:lnTo>
                  <a:lnTo>
                    <a:pt x="189343" y="114354"/>
                  </a:lnTo>
                  <a:lnTo>
                    <a:pt x="189642" y="111211"/>
                  </a:lnTo>
                  <a:lnTo>
                    <a:pt x="189792" y="108068"/>
                  </a:lnTo>
                  <a:lnTo>
                    <a:pt x="193684" y="107469"/>
                  </a:lnTo>
                  <a:close/>
                  <a:moveTo>
                    <a:pt x="104925" y="105972"/>
                  </a:moveTo>
                  <a:lnTo>
                    <a:pt x="105523" y="106571"/>
                  </a:lnTo>
                  <a:lnTo>
                    <a:pt x="107020" y="108068"/>
                  </a:lnTo>
                  <a:lnTo>
                    <a:pt x="107170" y="108218"/>
                  </a:lnTo>
                  <a:lnTo>
                    <a:pt x="108217" y="109265"/>
                  </a:lnTo>
                  <a:lnTo>
                    <a:pt x="108367" y="109415"/>
                  </a:lnTo>
                  <a:lnTo>
                    <a:pt x="104925" y="109415"/>
                  </a:lnTo>
                  <a:lnTo>
                    <a:pt x="104775" y="109565"/>
                  </a:lnTo>
                  <a:lnTo>
                    <a:pt x="103278" y="109565"/>
                  </a:lnTo>
                  <a:lnTo>
                    <a:pt x="102679" y="109714"/>
                  </a:lnTo>
                  <a:lnTo>
                    <a:pt x="102530" y="109714"/>
                  </a:lnTo>
                  <a:lnTo>
                    <a:pt x="102530" y="109864"/>
                  </a:lnTo>
                  <a:lnTo>
                    <a:pt x="102530" y="110014"/>
                  </a:lnTo>
                  <a:lnTo>
                    <a:pt x="102679" y="110014"/>
                  </a:lnTo>
                  <a:lnTo>
                    <a:pt x="103877" y="110163"/>
                  </a:lnTo>
                  <a:lnTo>
                    <a:pt x="104326" y="110163"/>
                  </a:lnTo>
                  <a:lnTo>
                    <a:pt x="105523" y="110313"/>
                  </a:lnTo>
                  <a:lnTo>
                    <a:pt x="109265" y="110313"/>
                  </a:lnTo>
                  <a:lnTo>
                    <a:pt x="110612" y="111511"/>
                  </a:lnTo>
                  <a:lnTo>
                    <a:pt x="110612" y="111660"/>
                  </a:lnTo>
                  <a:lnTo>
                    <a:pt x="111361" y="112259"/>
                  </a:lnTo>
                  <a:lnTo>
                    <a:pt x="111510" y="112409"/>
                  </a:lnTo>
                  <a:lnTo>
                    <a:pt x="111959" y="112858"/>
                  </a:lnTo>
                  <a:lnTo>
                    <a:pt x="109265" y="112708"/>
                  </a:lnTo>
                  <a:lnTo>
                    <a:pt x="106571" y="112558"/>
                  </a:lnTo>
                  <a:lnTo>
                    <a:pt x="106421" y="112558"/>
                  </a:lnTo>
                  <a:lnTo>
                    <a:pt x="105673" y="112708"/>
                  </a:lnTo>
                  <a:lnTo>
                    <a:pt x="104326" y="112708"/>
                  </a:lnTo>
                  <a:lnTo>
                    <a:pt x="103278" y="112858"/>
                  </a:lnTo>
                  <a:lnTo>
                    <a:pt x="102979" y="112858"/>
                  </a:lnTo>
                  <a:lnTo>
                    <a:pt x="101781" y="113007"/>
                  </a:lnTo>
                  <a:lnTo>
                    <a:pt x="101781" y="113157"/>
                  </a:lnTo>
                  <a:lnTo>
                    <a:pt x="103727" y="113456"/>
                  </a:lnTo>
                  <a:lnTo>
                    <a:pt x="104475" y="113456"/>
                  </a:lnTo>
                  <a:lnTo>
                    <a:pt x="105673" y="113606"/>
                  </a:lnTo>
                  <a:lnTo>
                    <a:pt x="109116" y="113456"/>
                  </a:lnTo>
                  <a:lnTo>
                    <a:pt x="112408" y="113307"/>
                  </a:lnTo>
                  <a:lnTo>
                    <a:pt x="115851" y="116600"/>
                  </a:lnTo>
                  <a:lnTo>
                    <a:pt x="116599" y="117198"/>
                  </a:lnTo>
                  <a:lnTo>
                    <a:pt x="117048" y="117647"/>
                  </a:lnTo>
                  <a:lnTo>
                    <a:pt x="116749" y="119444"/>
                  </a:lnTo>
                  <a:lnTo>
                    <a:pt x="116300" y="119294"/>
                  </a:lnTo>
                  <a:lnTo>
                    <a:pt x="115552" y="119294"/>
                  </a:lnTo>
                  <a:lnTo>
                    <a:pt x="113157" y="119144"/>
                  </a:lnTo>
                  <a:lnTo>
                    <a:pt x="110762" y="119144"/>
                  </a:lnTo>
                  <a:lnTo>
                    <a:pt x="105972" y="119294"/>
                  </a:lnTo>
                  <a:lnTo>
                    <a:pt x="103577" y="119294"/>
                  </a:lnTo>
                  <a:lnTo>
                    <a:pt x="103428" y="119444"/>
                  </a:lnTo>
                  <a:lnTo>
                    <a:pt x="103428" y="119593"/>
                  </a:lnTo>
                  <a:lnTo>
                    <a:pt x="103428" y="119743"/>
                  </a:lnTo>
                  <a:lnTo>
                    <a:pt x="104625" y="119743"/>
                  </a:lnTo>
                  <a:lnTo>
                    <a:pt x="105523" y="119893"/>
                  </a:lnTo>
                  <a:lnTo>
                    <a:pt x="106721" y="119893"/>
                  </a:lnTo>
                  <a:lnTo>
                    <a:pt x="111061" y="120042"/>
                  </a:lnTo>
                  <a:lnTo>
                    <a:pt x="113307" y="120042"/>
                  </a:lnTo>
                  <a:lnTo>
                    <a:pt x="115402" y="119893"/>
                  </a:lnTo>
                  <a:lnTo>
                    <a:pt x="116150" y="119743"/>
                  </a:lnTo>
                  <a:lnTo>
                    <a:pt x="116749" y="119743"/>
                  </a:lnTo>
                  <a:lnTo>
                    <a:pt x="115851" y="126628"/>
                  </a:lnTo>
                  <a:lnTo>
                    <a:pt x="115701" y="127227"/>
                  </a:lnTo>
                  <a:lnTo>
                    <a:pt x="115552" y="127975"/>
                  </a:lnTo>
                  <a:lnTo>
                    <a:pt x="112857" y="147733"/>
                  </a:lnTo>
                  <a:lnTo>
                    <a:pt x="112708" y="149230"/>
                  </a:lnTo>
                  <a:lnTo>
                    <a:pt x="111660" y="156414"/>
                  </a:lnTo>
                  <a:lnTo>
                    <a:pt x="111510" y="158210"/>
                  </a:lnTo>
                  <a:lnTo>
                    <a:pt x="109265" y="174376"/>
                  </a:lnTo>
                  <a:lnTo>
                    <a:pt x="109116" y="175423"/>
                  </a:lnTo>
                  <a:lnTo>
                    <a:pt x="107619" y="186350"/>
                  </a:lnTo>
                  <a:lnTo>
                    <a:pt x="107170" y="189792"/>
                  </a:lnTo>
                  <a:lnTo>
                    <a:pt x="106571" y="193834"/>
                  </a:lnTo>
                  <a:lnTo>
                    <a:pt x="106122" y="197127"/>
                  </a:lnTo>
                  <a:lnTo>
                    <a:pt x="105673" y="199971"/>
                  </a:lnTo>
                  <a:lnTo>
                    <a:pt x="105224" y="203713"/>
                  </a:lnTo>
                  <a:lnTo>
                    <a:pt x="104625" y="199971"/>
                  </a:lnTo>
                  <a:lnTo>
                    <a:pt x="104176" y="197127"/>
                  </a:lnTo>
                  <a:lnTo>
                    <a:pt x="103727" y="193834"/>
                  </a:lnTo>
                  <a:lnTo>
                    <a:pt x="103128" y="189792"/>
                  </a:lnTo>
                  <a:lnTo>
                    <a:pt x="102530" y="186350"/>
                  </a:lnTo>
                  <a:lnTo>
                    <a:pt x="100883" y="175423"/>
                  </a:lnTo>
                  <a:lnTo>
                    <a:pt x="100734" y="174525"/>
                  </a:lnTo>
                  <a:lnTo>
                    <a:pt x="98339" y="158210"/>
                  </a:lnTo>
                  <a:lnTo>
                    <a:pt x="98039" y="156414"/>
                  </a:lnTo>
                  <a:lnTo>
                    <a:pt x="96992" y="149379"/>
                  </a:lnTo>
                  <a:lnTo>
                    <a:pt x="96692" y="147733"/>
                  </a:lnTo>
                  <a:lnTo>
                    <a:pt x="93848" y="128724"/>
                  </a:lnTo>
                  <a:lnTo>
                    <a:pt x="93699" y="127975"/>
                  </a:lnTo>
                  <a:lnTo>
                    <a:pt x="93699" y="127376"/>
                  </a:lnTo>
                  <a:lnTo>
                    <a:pt x="93100" y="124084"/>
                  </a:lnTo>
                  <a:lnTo>
                    <a:pt x="93100" y="123485"/>
                  </a:lnTo>
                  <a:lnTo>
                    <a:pt x="92501" y="119743"/>
                  </a:lnTo>
                  <a:lnTo>
                    <a:pt x="92501" y="119444"/>
                  </a:lnTo>
                  <a:lnTo>
                    <a:pt x="92352" y="118845"/>
                  </a:lnTo>
                  <a:lnTo>
                    <a:pt x="92651" y="118845"/>
                  </a:lnTo>
                  <a:lnTo>
                    <a:pt x="92950" y="118545"/>
                  </a:lnTo>
                  <a:lnTo>
                    <a:pt x="93549" y="117797"/>
                  </a:lnTo>
                  <a:lnTo>
                    <a:pt x="93848" y="117498"/>
                  </a:lnTo>
                  <a:lnTo>
                    <a:pt x="95495" y="115702"/>
                  </a:lnTo>
                  <a:lnTo>
                    <a:pt x="95644" y="115702"/>
                  </a:lnTo>
                  <a:lnTo>
                    <a:pt x="97141" y="113905"/>
                  </a:lnTo>
                  <a:lnTo>
                    <a:pt x="97291" y="113905"/>
                  </a:lnTo>
                  <a:lnTo>
                    <a:pt x="98937" y="112109"/>
                  </a:lnTo>
                  <a:lnTo>
                    <a:pt x="99237" y="111660"/>
                  </a:lnTo>
                  <a:lnTo>
                    <a:pt x="99386" y="112409"/>
                  </a:lnTo>
                  <a:lnTo>
                    <a:pt x="99386" y="112558"/>
                  </a:lnTo>
                  <a:lnTo>
                    <a:pt x="99386" y="113606"/>
                  </a:lnTo>
                  <a:lnTo>
                    <a:pt x="99536" y="113756"/>
                  </a:lnTo>
                  <a:lnTo>
                    <a:pt x="99686" y="113606"/>
                  </a:lnTo>
                  <a:lnTo>
                    <a:pt x="99835" y="113007"/>
                  </a:lnTo>
                  <a:lnTo>
                    <a:pt x="99835" y="112858"/>
                  </a:lnTo>
                  <a:lnTo>
                    <a:pt x="99985" y="111062"/>
                  </a:lnTo>
                  <a:lnTo>
                    <a:pt x="100584" y="110313"/>
                  </a:lnTo>
                  <a:lnTo>
                    <a:pt x="100734" y="110163"/>
                  </a:lnTo>
                  <a:lnTo>
                    <a:pt x="102230" y="108517"/>
                  </a:lnTo>
                  <a:lnTo>
                    <a:pt x="102380" y="108367"/>
                  </a:lnTo>
                  <a:lnTo>
                    <a:pt x="104176" y="106421"/>
                  </a:lnTo>
                  <a:lnTo>
                    <a:pt x="104775" y="105972"/>
                  </a:lnTo>
                  <a:close/>
                  <a:moveTo>
                    <a:pt x="103428" y="0"/>
                  </a:moveTo>
                  <a:lnTo>
                    <a:pt x="101632" y="12423"/>
                  </a:lnTo>
                  <a:lnTo>
                    <a:pt x="97141" y="12573"/>
                  </a:lnTo>
                  <a:lnTo>
                    <a:pt x="92651" y="13172"/>
                  </a:lnTo>
                  <a:lnTo>
                    <a:pt x="88161" y="13770"/>
                  </a:lnTo>
                  <a:lnTo>
                    <a:pt x="83820" y="14669"/>
                  </a:lnTo>
                  <a:lnTo>
                    <a:pt x="79629" y="15866"/>
                  </a:lnTo>
                  <a:lnTo>
                    <a:pt x="75288" y="17063"/>
                  </a:lnTo>
                  <a:lnTo>
                    <a:pt x="71247" y="18560"/>
                  </a:lnTo>
                  <a:lnTo>
                    <a:pt x="67206" y="20207"/>
                  </a:lnTo>
                  <a:lnTo>
                    <a:pt x="63314" y="22152"/>
                  </a:lnTo>
                  <a:lnTo>
                    <a:pt x="59572" y="24098"/>
                  </a:lnTo>
                  <a:lnTo>
                    <a:pt x="55830" y="26343"/>
                  </a:lnTo>
                  <a:lnTo>
                    <a:pt x="52238" y="28738"/>
                  </a:lnTo>
                  <a:lnTo>
                    <a:pt x="48795" y="31283"/>
                  </a:lnTo>
                  <a:lnTo>
                    <a:pt x="45353" y="33977"/>
                  </a:lnTo>
                  <a:lnTo>
                    <a:pt x="42209" y="36821"/>
                  </a:lnTo>
                  <a:lnTo>
                    <a:pt x="39066" y="39665"/>
                  </a:lnTo>
                  <a:lnTo>
                    <a:pt x="36072" y="42808"/>
                  </a:lnTo>
                  <a:lnTo>
                    <a:pt x="33378" y="46101"/>
                  </a:lnTo>
                  <a:lnTo>
                    <a:pt x="30684" y="49394"/>
                  </a:lnTo>
                  <a:lnTo>
                    <a:pt x="28140" y="52986"/>
                  </a:lnTo>
                  <a:lnTo>
                    <a:pt x="25894" y="56579"/>
                  </a:lnTo>
                  <a:lnTo>
                    <a:pt x="23649" y="60320"/>
                  </a:lnTo>
                  <a:lnTo>
                    <a:pt x="21703" y="64212"/>
                  </a:lnTo>
                  <a:lnTo>
                    <a:pt x="19907" y="68104"/>
                  </a:lnTo>
                  <a:lnTo>
                    <a:pt x="18261" y="72145"/>
                  </a:lnTo>
                  <a:lnTo>
                    <a:pt x="16764" y="76186"/>
                  </a:lnTo>
                  <a:lnTo>
                    <a:pt x="15567" y="80527"/>
                  </a:lnTo>
                  <a:lnTo>
                    <a:pt x="14519" y="84718"/>
                  </a:lnTo>
                  <a:lnTo>
                    <a:pt x="13621" y="89059"/>
                  </a:lnTo>
                  <a:lnTo>
                    <a:pt x="12872" y="93549"/>
                  </a:lnTo>
                  <a:lnTo>
                    <a:pt x="12573" y="98039"/>
                  </a:lnTo>
                  <a:lnTo>
                    <a:pt x="12274" y="102680"/>
                  </a:lnTo>
                  <a:lnTo>
                    <a:pt x="0" y="104476"/>
                  </a:lnTo>
                  <a:lnTo>
                    <a:pt x="0" y="106122"/>
                  </a:lnTo>
                  <a:lnTo>
                    <a:pt x="12274" y="107769"/>
                  </a:lnTo>
                  <a:lnTo>
                    <a:pt x="12573" y="112409"/>
                  </a:lnTo>
                  <a:lnTo>
                    <a:pt x="13022" y="116899"/>
                  </a:lnTo>
                  <a:lnTo>
                    <a:pt x="13770" y="121240"/>
                  </a:lnTo>
                  <a:lnTo>
                    <a:pt x="14668" y="125580"/>
                  </a:lnTo>
                  <a:lnTo>
                    <a:pt x="15716" y="129921"/>
                  </a:lnTo>
                  <a:lnTo>
                    <a:pt x="17063" y="134112"/>
                  </a:lnTo>
                  <a:lnTo>
                    <a:pt x="18560" y="138153"/>
                  </a:lnTo>
                  <a:lnTo>
                    <a:pt x="20207" y="142195"/>
                  </a:lnTo>
                  <a:lnTo>
                    <a:pt x="22003" y="146086"/>
                  </a:lnTo>
                  <a:lnTo>
                    <a:pt x="24098" y="149978"/>
                  </a:lnTo>
                  <a:lnTo>
                    <a:pt x="26343" y="153720"/>
                  </a:lnTo>
                  <a:lnTo>
                    <a:pt x="28589" y="157312"/>
                  </a:lnTo>
                  <a:lnTo>
                    <a:pt x="31133" y="160755"/>
                  </a:lnTo>
                  <a:lnTo>
                    <a:pt x="33827" y="164048"/>
                  </a:lnTo>
                  <a:lnTo>
                    <a:pt x="36671" y="167341"/>
                  </a:lnTo>
                  <a:lnTo>
                    <a:pt x="39665" y="170334"/>
                  </a:lnTo>
                  <a:lnTo>
                    <a:pt x="42808" y="173328"/>
                  </a:lnTo>
                  <a:lnTo>
                    <a:pt x="46101" y="176172"/>
                  </a:lnTo>
                  <a:lnTo>
                    <a:pt x="49394" y="178716"/>
                  </a:lnTo>
                  <a:lnTo>
                    <a:pt x="52836" y="181261"/>
                  </a:lnTo>
                  <a:lnTo>
                    <a:pt x="56578" y="183656"/>
                  </a:lnTo>
                  <a:lnTo>
                    <a:pt x="60320" y="185751"/>
                  </a:lnTo>
                  <a:lnTo>
                    <a:pt x="64062" y="187847"/>
                  </a:lnTo>
                  <a:lnTo>
                    <a:pt x="68104" y="189643"/>
                  </a:lnTo>
                  <a:lnTo>
                    <a:pt x="71995" y="191289"/>
                  </a:lnTo>
                  <a:lnTo>
                    <a:pt x="76186" y="192636"/>
                  </a:lnTo>
                  <a:lnTo>
                    <a:pt x="80377" y="193983"/>
                  </a:lnTo>
                  <a:lnTo>
                    <a:pt x="84718" y="195031"/>
                  </a:lnTo>
                  <a:lnTo>
                    <a:pt x="89059" y="195929"/>
                  </a:lnTo>
                  <a:lnTo>
                    <a:pt x="93549" y="196528"/>
                  </a:lnTo>
                  <a:lnTo>
                    <a:pt x="98039" y="196977"/>
                  </a:lnTo>
                  <a:lnTo>
                    <a:pt x="102530" y="197127"/>
                  </a:lnTo>
                  <a:lnTo>
                    <a:pt x="104475" y="209550"/>
                  </a:lnTo>
                  <a:lnTo>
                    <a:pt x="105972" y="209550"/>
                  </a:lnTo>
                  <a:lnTo>
                    <a:pt x="107768" y="197127"/>
                  </a:lnTo>
                  <a:lnTo>
                    <a:pt x="112259" y="196827"/>
                  </a:lnTo>
                  <a:lnTo>
                    <a:pt x="116749" y="196378"/>
                  </a:lnTo>
                  <a:lnTo>
                    <a:pt x="121239" y="195630"/>
                  </a:lnTo>
                  <a:lnTo>
                    <a:pt x="125580" y="194732"/>
                  </a:lnTo>
                  <a:lnTo>
                    <a:pt x="129771" y="193684"/>
                  </a:lnTo>
                  <a:lnTo>
                    <a:pt x="133962" y="192337"/>
                  </a:lnTo>
                  <a:lnTo>
                    <a:pt x="138153" y="190990"/>
                  </a:lnTo>
                  <a:lnTo>
                    <a:pt x="142194" y="189194"/>
                  </a:lnTo>
                  <a:lnTo>
                    <a:pt x="146086" y="187398"/>
                  </a:lnTo>
                  <a:lnTo>
                    <a:pt x="149828" y="185302"/>
                  </a:lnTo>
                  <a:lnTo>
                    <a:pt x="153570" y="183207"/>
                  </a:lnTo>
                  <a:lnTo>
                    <a:pt x="157162" y="180812"/>
                  </a:lnTo>
                  <a:lnTo>
                    <a:pt x="160605" y="178267"/>
                  </a:lnTo>
                  <a:lnTo>
                    <a:pt x="164047" y="175573"/>
                  </a:lnTo>
                  <a:lnTo>
                    <a:pt x="167191" y="172729"/>
                  </a:lnTo>
                  <a:lnTo>
                    <a:pt x="170334" y="169736"/>
                  </a:lnTo>
                  <a:lnTo>
                    <a:pt x="173328" y="166592"/>
                  </a:lnTo>
                  <a:lnTo>
                    <a:pt x="176022" y="163449"/>
                  </a:lnTo>
                  <a:lnTo>
                    <a:pt x="178716" y="160006"/>
                  </a:lnTo>
                  <a:lnTo>
                    <a:pt x="181260" y="156564"/>
                  </a:lnTo>
                  <a:lnTo>
                    <a:pt x="183506" y="152972"/>
                  </a:lnTo>
                  <a:lnTo>
                    <a:pt x="185751" y="149230"/>
                  </a:lnTo>
                  <a:lnTo>
                    <a:pt x="187697" y="145338"/>
                  </a:lnTo>
                  <a:lnTo>
                    <a:pt x="189493" y="141446"/>
                  </a:lnTo>
                  <a:lnTo>
                    <a:pt x="191139" y="137405"/>
                  </a:lnTo>
                  <a:lnTo>
                    <a:pt x="192636" y="133214"/>
                  </a:lnTo>
                  <a:lnTo>
                    <a:pt x="193833" y="129023"/>
                  </a:lnTo>
                  <a:lnTo>
                    <a:pt x="194881" y="124682"/>
                  </a:lnTo>
                  <a:lnTo>
                    <a:pt x="195779" y="120342"/>
                  </a:lnTo>
                  <a:lnTo>
                    <a:pt x="196378" y="116001"/>
                  </a:lnTo>
                  <a:lnTo>
                    <a:pt x="196827" y="111511"/>
                  </a:lnTo>
                  <a:lnTo>
                    <a:pt x="197126" y="106871"/>
                  </a:lnTo>
                  <a:lnTo>
                    <a:pt x="209400" y="105074"/>
                  </a:lnTo>
                  <a:lnTo>
                    <a:pt x="209400" y="103428"/>
                  </a:lnTo>
                  <a:lnTo>
                    <a:pt x="197126" y="101781"/>
                  </a:lnTo>
                  <a:lnTo>
                    <a:pt x="196827" y="97141"/>
                  </a:lnTo>
                  <a:lnTo>
                    <a:pt x="196378" y="92651"/>
                  </a:lnTo>
                  <a:lnTo>
                    <a:pt x="195630" y="88310"/>
                  </a:lnTo>
                  <a:lnTo>
                    <a:pt x="194732" y="83820"/>
                  </a:lnTo>
                  <a:lnTo>
                    <a:pt x="193684" y="79629"/>
                  </a:lnTo>
                  <a:lnTo>
                    <a:pt x="192337" y="75438"/>
                  </a:lnTo>
                  <a:lnTo>
                    <a:pt x="190840" y="71247"/>
                  </a:lnTo>
                  <a:lnTo>
                    <a:pt x="189193" y="67355"/>
                  </a:lnTo>
                  <a:lnTo>
                    <a:pt x="187397" y="63314"/>
                  </a:lnTo>
                  <a:lnTo>
                    <a:pt x="185302" y="59572"/>
                  </a:lnTo>
                  <a:lnTo>
                    <a:pt x="183057" y="55830"/>
                  </a:lnTo>
                  <a:lnTo>
                    <a:pt x="180662" y="52238"/>
                  </a:lnTo>
                  <a:lnTo>
                    <a:pt x="178267" y="48795"/>
                  </a:lnTo>
                  <a:lnTo>
                    <a:pt x="175573" y="45502"/>
                  </a:lnTo>
                  <a:lnTo>
                    <a:pt x="172729" y="42209"/>
                  </a:lnTo>
                  <a:lnTo>
                    <a:pt x="169735" y="39066"/>
                  </a:lnTo>
                  <a:lnTo>
                    <a:pt x="166592" y="36222"/>
                  </a:lnTo>
                  <a:lnTo>
                    <a:pt x="163299" y="33378"/>
                  </a:lnTo>
                  <a:lnTo>
                    <a:pt x="160006" y="30684"/>
                  </a:lnTo>
                  <a:lnTo>
                    <a:pt x="156414" y="28289"/>
                  </a:lnTo>
                  <a:lnTo>
                    <a:pt x="152822" y="25894"/>
                  </a:lnTo>
                  <a:lnTo>
                    <a:pt x="149080" y="23799"/>
                  </a:lnTo>
                  <a:lnTo>
                    <a:pt x="145338" y="21703"/>
                  </a:lnTo>
                  <a:lnTo>
                    <a:pt x="141296" y="19907"/>
                  </a:lnTo>
                  <a:lnTo>
                    <a:pt x="137405" y="18261"/>
                  </a:lnTo>
                  <a:lnTo>
                    <a:pt x="133214" y="16764"/>
                  </a:lnTo>
                  <a:lnTo>
                    <a:pt x="129023" y="15567"/>
                  </a:lnTo>
                  <a:lnTo>
                    <a:pt x="124682" y="14519"/>
                  </a:lnTo>
                  <a:lnTo>
                    <a:pt x="120341" y="13621"/>
                  </a:lnTo>
                  <a:lnTo>
                    <a:pt x="115851" y="13022"/>
                  </a:lnTo>
                  <a:lnTo>
                    <a:pt x="111361" y="12573"/>
                  </a:lnTo>
                  <a:lnTo>
                    <a:pt x="106870" y="12423"/>
                  </a:lnTo>
                  <a:lnTo>
                    <a:pt x="104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9"/>
            <p:cNvSpPr/>
            <p:nvPr/>
          </p:nvSpPr>
          <p:spPr>
            <a:xfrm>
              <a:off x="4088775" y="2591800"/>
              <a:ext cx="18725" cy="291900"/>
            </a:xfrm>
            <a:custGeom>
              <a:avLst/>
              <a:gdLst/>
              <a:ahLst/>
              <a:cxnLst/>
              <a:rect l="l" t="t" r="r" b="b"/>
              <a:pathLst>
                <a:path w="749" h="11676" extrusionOk="0">
                  <a:moveTo>
                    <a:pt x="299" y="1"/>
                  </a:moveTo>
                  <a:lnTo>
                    <a:pt x="299" y="151"/>
                  </a:lnTo>
                  <a:lnTo>
                    <a:pt x="0" y="4791"/>
                  </a:lnTo>
                  <a:lnTo>
                    <a:pt x="150" y="9281"/>
                  </a:lnTo>
                  <a:lnTo>
                    <a:pt x="150" y="9730"/>
                  </a:lnTo>
                  <a:lnTo>
                    <a:pt x="150" y="9880"/>
                  </a:lnTo>
                  <a:lnTo>
                    <a:pt x="150" y="10329"/>
                  </a:lnTo>
                  <a:lnTo>
                    <a:pt x="150" y="10628"/>
                  </a:lnTo>
                  <a:lnTo>
                    <a:pt x="150" y="11077"/>
                  </a:lnTo>
                  <a:lnTo>
                    <a:pt x="299" y="11526"/>
                  </a:lnTo>
                  <a:lnTo>
                    <a:pt x="299" y="11676"/>
                  </a:lnTo>
                  <a:lnTo>
                    <a:pt x="599" y="11676"/>
                  </a:lnTo>
                  <a:lnTo>
                    <a:pt x="599" y="11526"/>
                  </a:lnTo>
                  <a:lnTo>
                    <a:pt x="599" y="10927"/>
                  </a:lnTo>
                  <a:lnTo>
                    <a:pt x="599" y="10628"/>
                  </a:lnTo>
                  <a:lnTo>
                    <a:pt x="748" y="10329"/>
                  </a:lnTo>
                  <a:lnTo>
                    <a:pt x="748" y="9880"/>
                  </a:lnTo>
                  <a:lnTo>
                    <a:pt x="748" y="9730"/>
                  </a:lnTo>
                  <a:lnTo>
                    <a:pt x="748" y="9281"/>
                  </a:lnTo>
                  <a:lnTo>
                    <a:pt x="748" y="4791"/>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9"/>
            <p:cNvSpPr/>
            <p:nvPr/>
          </p:nvSpPr>
          <p:spPr>
            <a:xfrm>
              <a:off x="4253400" y="2584325"/>
              <a:ext cx="15000" cy="276925"/>
            </a:xfrm>
            <a:custGeom>
              <a:avLst/>
              <a:gdLst/>
              <a:ahLst/>
              <a:cxnLst/>
              <a:rect l="l" t="t" r="r" b="b"/>
              <a:pathLst>
                <a:path w="600" h="11077" extrusionOk="0">
                  <a:moveTo>
                    <a:pt x="151" y="0"/>
                  </a:moveTo>
                  <a:lnTo>
                    <a:pt x="1" y="2096"/>
                  </a:lnTo>
                  <a:lnTo>
                    <a:pt x="1" y="4341"/>
                  </a:lnTo>
                  <a:lnTo>
                    <a:pt x="1" y="5389"/>
                  </a:lnTo>
                  <a:lnTo>
                    <a:pt x="1" y="6287"/>
                  </a:lnTo>
                  <a:lnTo>
                    <a:pt x="151" y="10927"/>
                  </a:lnTo>
                  <a:lnTo>
                    <a:pt x="151" y="11077"/>
                  </a:lnTo>
                  <a:lnTo>
                    <a:pt x="450" y="11077"/>
                  </a:lnTo>
                  <a:lnTo>
                    <a:pt x="450" y="10927"/>
                  </a:lnTo>
                  <a:lnTo>
                    <a:pt x="600" y="5389"/>
                  </a:lnTo>
                  <a:lnTo>
                    <a:pt x="600" y="4341"/>
                  </a:lnTo>
                  <a:lnTo>
                    <a:pt x="600" y="3293"/>
                  </a:lnTo>
                  <a:lnTo>
                    <a:pt x="600" y="1647"/>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9"/>
            <p:cNvSpPr/>
            <p:nvPr/>
          </p:nvSpPr>
          <p:spPr>
            <a:xfrm>
              <a:off x="4328250" y="2595550"/>
              <a:ext cx="26225" cy="273200"/>
            </a:xfrm>
            <a:custGeom>
              <a:avLst/>
              <a:gdLst/>
              <a:ahLst/>
              <a:cxnLst/>
              <a:rect l="l" t="t" r="r" b="b"/>
              <a:pathLst>
                <a:path w="1049" h="10928" extrusionOk="0">
                  <a:moveTo>
                    <a:pt x="449" y="1"/>
                  </a:moveTo>
                  <a:lnTo>
                    <a:pt x="449" y="150"/>
                  </a:lnTo>
                  <a:lnTo>
                    <a:pt x="300" y="1348"/>
                  </a:lnTo>
                  <a:lnTo>
                    <a:pt x="0" y="3742"/>
                  </a:lnTo>
                  <a:lnTo>
                    <a:pt x="0" y="6137"/>
                  </a:lnTo>
                  <a:lnTo>
                    <a:pt x="150" y="8532"/>
                  </a:lnTo>
                  <a:lnTo>
                    <a:pt x="449" y="10777"/>
                  </a:lnTo>
                  <a:lnTo>
                    <a:pt x="599" y="10927"/>
                  </a:lnTo>
                  <a:lnTo>
                    <a:pt x="599" y="10777"/>
                  </a:lnTo>
                  <a:lnTo>
                    <a:pt x="899" y="8383"/>
                  </a:lnTo>
                  <a:lnTo>
                    <a:pt x="1048" y="5838"/>
                  </a:lnTo>
                  <a:lnTo>
                    <a:pt x="1048" y="3144"/>
                  </a:lnTo>
                  <a:lnTo>
                    <a:pt x="749" y="749"/>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9"/>
            <p:cNvSpPr/>
            <p:nvPr/>
          </p:nvSpPr>
          <p:spPr>
            <a:xfrm>
              <a:off x="4410575" y="2599300"/>
              <a:ext cx="22475" cy="258200"/>
            </a:xfrm>
            <a:custGeom>
              <a:avLst/>
              <a:gdLst/>
              <a:ahLst/>
              <a:cxnLst/>
              <a:rect l="l" t="t" r="r" b="b"/>
              <a:pathLst>
                <a:path w="899" h="10328" extrusionOk="0">
                  <a:moveTo>
                    <a:pt x="300" y="0"/>
                  </a:moveTo>
                  <a:lnTo>
                    <a:pt x="300" y="150"/>
                  </a:lnTo>
                  <a:lnTo>
                    <a:pt x="150" y="2844"/>
                  </a:lnTo>
                  <a:lnTo>
                    <a:pt x="0" y="5538"/>
                  </a:lnTo>
                  <a:lnTo>
                    <a:pt x="0" y="7933"/>
                  </a:lnTo>
                  <a:lnTo>
                    <a:pt x="150" y="9131"/>
                  </a:lnTo>
                  <a:lnTo>
                    <a:pt x="449" y="10328"/>
                  </a:lnTo>
                  <a:lnTo>
                    <a:pt x="599" y="10328"/>
                  </a:lnTo>
                  <a:lnTo>
                    <a:pt x="749" y="9131"/>
                  </a:lnTo>
                  <a:lnTo>
                    <a:pt x="898" y="7933"/>
                  </a:lnTo>
                  <a:lnTo>
                    <a:pt x="898" y="5538"/>
                  </a:lnTo>
                  <a:lnTo>
                    <a:pt x="898" y="2844"/>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09"/>
            <p:cNvSpPr/>
            <p:nvPr/>
          </p:nvSpPr>
          <p:spPr>
            <a:xfrm>
              <a:off x="4489150" y="2614250"/>
              <a:ext cx="29975" cy="243250"/>
            </a:xfrm>
            <a:custGeom>
              <a:avLst/>
              <a:gdLst/>
              <a:ahLst/>
              <a:cxnLst/>
              <a:rect l="l" t="t" r="r" b="b"/>
              <a:pathLst>
                <a:path w="1199" h="9730" extrusionOk="0">
                  <a:moveTo>
                    <a:pt x="450" y="1"/>
                  </a:moveTo>
                  <a:lnTo>
                    <a:pt x="300" y="2396"/>
                  </a:lnTo>
                  <a:lnTo>
                    <a:pt x="1" y="4940"/>
                  </a:lnTo>
                  <a:lnTo>
                    <a:pt x="1" y="7335"/>
                  </a:lnTo>
                  <a:lnTo>
                    <a:pt x="150" y="8533"/>
                  </a:lnTo>
                  <a:lnTo>
                    <a:pt x="450" y="9580"/>
                  </a:lnTo>
                  <a:lnTo>
                    <a:pt x="599" y="9730"/>
                  </a:lnTo>
                  <a:lnTo>
                    <a:pt x="749" y="9580"/>
                  </a:lnTo>
                  <a:lnTo>
                    <a:pt x="899" y="8533"/>
                  </a:lnTo>
                  <a:lnTo>
                    <a:pt x="1048" y="7335"/>
                  </a:lnTo>
                  <a:lnTo>
                    <a:pt x="1198" y="4940"/>
                  </a:lnTo>
                  <a:lnTo>
                    <a:pt x="899" y="2396"/>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09"/>
            <p:cNvSpPr/>
            <p:nvPr/>
          </p:nvSpPr>
          <p:spPr>
            <a:xfrm>
              <a:off x="4571475" y="2621750"/>
              <a:ext cx="22475" cy="243250"/>
            </a:xfrm>
            <a:custGeom>
              <a:avLst/>
              <a:gdLst/>
              <a:ahLst/>
              <a:cxnLst/>
              <a:rect l="l" t="t" r="r" b="b"/>
              <a:pathLst>
                <a:path w="899" h="9730" extrusionOk="0">
                  <a:moveTo>
                    <a:pt x="450" y="0"/>
                  </a:moveTo>
                  <a:lnTo>
                    <a:pt x="300" y="150"/>
                  </a:lnTo>
                  <a:lnTo>
                    <a:pt x="300" y="300"/>
                  </a:lnTo>
                  <a:lnTo>
                    <a:pt x="150" y="2694"/>
                  </a:lnTo>
                  <a:lnTo>
                    <a:pt x="150" y="5239"/>
                  </a:lnTo>
                  <a:lnTo>
                    <a:pt x="1" y="7484"/>
                  </a:lnTo>
                  <a:lnTo>
                    <a:pt x="150" y="8532"/>
                  </a:lnTo>
                  <a:lnTo>
                    <a:pt x="300" y="9580"/>
                  </a:lnTo>
                  <a:lnTo>
                    <a:pt x="450" y="9729"/>
                  </a:lnTo>
                  <a:lnTo>
                    <a:pt x="599" y="9580"/>
                  </a:lnTo>
                  <a:lnTo>
                    <a:pt x="899" y="8532"/>
                  </a:lnTo>
                  <a:lnTo>
                    <a:pt x="899" y="7484"/>
                  </a:lnTo>
                  <a:lnTo>
                    <a:pt x="899" y="5239"/>
                  </a:lnTo>
                  <a:lnTo>
                    <a:pt x="899" y="2694"/>
                  </a:lnTo>
                  <a:lnTo>
                    <a:pt x="599" y="300"/>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09"/>
            <p:cNvSpPr/>
            <p:nvPr/>
          </p:nvSpPr>
          <p:spPr>
            <a:xfrm>
              <a:off x="4653800" y="2636700"/>
              <a:ext cx="22475" cy="232050"/>
            </a:xfrm>
            <a:custGeom>
              <a:avLst/>
              <a:gdLst/>
              <a:ahLst/>
              <a:cxnLst/>
              <a:rect l="l" t="t" r="r" b="b"/>
              <a:pathLst>
                <a:path w="899" h="9282" extrusionOk="0">
                  <a:moveTo>
                    <a:pt x="150" y="1"/>
                  </a:moveTo>
                  <a:lnTo>
                    <a:pt x="0" y="2246"/>
                  </a:lnTo>
                  <a:lnTo>
                    <a:pt x="0" y="4641"/>
                  </a:lnTo>
                  <a:lnTo>
                    <a:pt x="150" y="9131"/>
                  </a:lnTo>
                  <a:lnTo>
                    <a:pt x="300" y="9281"/>
                  </a:lnTo>
                  <a:lnTo>
                    <a:pt x="599" y="9281"/>
                  </a:lnTo>
                  <a:lnTo>
                    <a:pt x="599" y="9131"/>
                  </a:lnTo>
                  <a:lnTo>
                    <a:pt x="899" y="4641"/>
                  </a:lnTo>
                  <a:lnTo>
                    <a:pt x="749" y="2246"/>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09"/>
            <p:cNvSpPr/>
            <p:nvPr/>
          </p:nvSpPr>
          <p:spPr>
            <a:xfrm>
              <a:off x="4736125" y="2640450"/>
              <a:ext cx="22475" cy="235775"/>
            </a:xfrm>
            <a:custGeom>
              <a:avLst/>
              <a:gdLst/>
              <a:ahLst/>
              <a:cxnLst/>
              <a:rect l="l" t="t" r="r" b="b"/>
              <a:pathLst>
                <a:path w="899" h="9431" extrusionOk="0">
                  <a:moveTo>
                    <a:pt x="449" y="1"/>
                  </a:moveTo>
                  <a:lnTo>
                    <a:pt x="300" y="150"/>
                  </a:lnTo>
                  <a:lnTo>
                    <a:pt x="150" y="1198"/>
                  </a:lnTo>
                  <a:lnTo>
                    <a:pt x="0" y="2246"/>
                  </a:lnTo>
                  <a:lnTo>
                    <a:pt x="0" y="4491"/>
                  </a:lnTo>
                  <a:lnTo>
                    <a:pt x="0" y="6886"/>
                  </a:lnTo>
                  <a:lnTo>
                    <a:pt x="150" y="9281"/>
                  </a:lnTo>
                  <a:lnTo>
                    <a:pt x="150" y="9430"/>
                  </a:lnTo>
                  <a:lnTo>
                    <a:pt x="449" y="9430"/>
                  </a:lnTo>
                  <a:lnTo>
                    <a:pt x="599" y="9281"/>
                  </a:lnTo>
                  <a:lnTo>
                    <a:pt x="749" y="6886"/>
                  </a:lnTo>
                  <a:lnTo>
                    <a:pt x="898" y="4491"/>
                  </a:lnTo>
                  <a:lnTo>
                    <a:pt x="898" y="2246"/>
                  </a:lnTo>
                  <a:lnTo>
                    <a:pt x="898" y="119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09"/>
            <p:cNvSpPr/>
            <p:nvPr/>
          </p:nvSpPr>
          <p:spPr>
            <a:xfrm>
              <a:off x="4814700" y="2659175"/>
              <a:ext cx="22475" cy="205825"/>
            </a:xfrm>
            <a:custGeom>
              <a:avLst/>
              <a:gdLst/>
              <a:ahLst/>
              <a:cxnLst/>
              <a:rect l="l" t="t" r="r" b="b"/>
              <a:pathLst>
                <a:path w="899" h="8233" extrusionOk="0">
                  <a:moveTo>
                    <a:pt x="599" y="0"/>
                  </a:moveTo>
                  <a:lnTo>
                    <a:pt x="450" y="150"/>
                  </a:lnTo>
                  <a:lnTo>
                    <a:pt x="1" y="4041"/>
                  </a:lnTo>
                  <a:lnTo>
                    <a:pt x="1" y="5987"/>
                  </a:lnTo>
                  <a:lnTo>
                    <a:pt x="150" y="7933"/>
                  </a:lnTo>
                  <a:lnTo>
                    <a:pt x="300" y="8083"/>
                  </a:lnTo>
                  <a:lnTo>
                    <a:pt x="450" y="8232"/>
                  </a:lnTo>
                  <a:lnTo>
                    <a:pt x="599" y="8083"/>
                  </a:lnTo>
                  <a:lnTo>
                    <a:pt x="749" y="7933"/>
                  </a:lnTo>
                  <a:lnTo>
                    <a:pt x="899" y="5987"/>
                  </a:lnTo>
                  <a:lnTo>
                    <a:pt x="899" y="4041"/>
                  </a:lnTo>
                  <a:lnTo>
                    <a:pt x="899" y="2096"/>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09"/>
            <p:cNvSpPr/>
            <p:nvPr/>
          </p:nvSpPr>
          <p:spPr>
            <a:xfrm>
              <a:off x="4893275" y="2670400"/>
              <a:ext cx="29975" cy="243250"/>
            </a:xfrm>
            <a:custGeom>
              <a:avLst/>
              <a:gdLst/>
              <a:ahLst/>
              <a:cxnLst/>
              <a:rect l="l" t="t" r="r" b="b"/>
              <a:pathLst>
                <a:path w="1199" h="9730" extrusionOk="0">
                  <a:moveTo>
                    <a:pt x="600" y="0"/>
                  </a:moveTo>
                  <a:lnTo>
                    <a:pt x="450" y="150"/>
                  </a:lnTo>
                  <a:lnTo>
                    <a:pt x="151" y="2245"/>
                  </a:lnTo>
                  <a:lnTo>
                    <a:pt x="1" y="4041"/>
                  </a:lnTo>
                  <a:lnTo>
                    <a:pt x="1" y="5987"/>
                  </a:lnTo>
                  <a:lnTo>
                    <a:pt x="151" y="7783"/>
                  </a:lnTo>
                  <a:lnTo>
                    <a:pt x="300" y="9580"/>
                  </a:lnTo>
                  <a:lnTo>
                    <a:pt x="450" y="9729"/>
                  </a:lnTo>
                  <a:lnTo>
                    <a:pt x="600" y="9729"/>
                  </a:lnTo>
                  <a:lnTo>
                    <a:pt x="749" y="9580"/>
                  </a:lnTo>
                  <a:lnTo>
                    <a:pt x="1049" y="7334"/>
                  </a:lnTo>
                  <a:lnTo>
                    <a:pt x="1198" y="4939"/>
                  </a:lnTo>
                  <a:lnTo>
                    <a:pt x="1049" y="2395"/>
                  </a:lnTo>
                  <a:lnTo>
                    <a:pt x="749" y="150"/>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09"/>
            <p:cNvSpPr/>
            <p:nvPr/>
          </p:nvSpPr>
          <p:spPr>
            <a:xfrm>
              <a:off x="4975600" y="2681625"/>
              <a:ext cx="22475" cy="194600"/>
            </a:xfrm>
            <a:custGeom>
              <a:avLst/>
              <a:gdLst/>
              <a:ahLst/>
              <a:cxnLst/>
              <a:rect l="l" t="t" r="r" b="b"/>
              <a:pathLst>
                <a:path w="899" h="7784" extrusionOk="0">
                  <a:moveTo>
                    <a:pt x="300" y="0"/>
                  </a:moveTo>
                  <a:lnTo>
                    <a:pt x="150" y="1946"/>
                  </a:lnTo>
                  <a:lnTo>
                    <a:pt x="1" y="3742"/>
                  </a:lnTo>
                  <a:lnTo>
                    <a:pt x="1" y="5688"/>
                  </a:lnTo>
                  <a:lnTo>
                    <a:pt x="300" y="7484"/>
                  </a:lnTo>
                  <a:lnTo>
                    <a:pt x="300" y="7783"/>
                  </a:lnTo>
                  <a:lnTo>
                    <a:pt x="600" y="7783"/>
                  </a:lnTo>
                  <a:lnTo>
                    <a:pt x="749" y="7484"/>
                  </a:lnTo>
                  <a:lnTo>
                    <a:pt x="899" y="5688"/>
                  </a:lnTo>
                  <a:lnTo>
                    <a:pt x="899" y="3742"/>
                  </a:lnTo>
                  <a:lnTo>
                    <a:pt x="899" y="1946"/>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09"/>
            <p:cNvSpPr/>
            <p:nvPr/>
          </p:nvSpPr>
          <p:spPr>
            <a:xfrm>
              <a:off x="5136500" y="2700325"/>
              <a:ext cx="22500" cy="164675"/>
            </a:xfrm>
            <a:custGeom>
              <a:avLst/>
              <a:gdLst/>
              <a:ahLst/>
              <a:cxnLst/>
              <a:rect l="l" t="t" r="r" b="b"/>
              <a:pathLst>
                <a:path w="900" h="6587" extrusionOk="0">
                  <a:moveTo>
                    <a:pt x="300" y="1"/>
                  </a:moveTo>
                  <a:lnTo>
                    <a:pt x="151" y="150"/>
                  </a:lnTo>
                  <a:lnTo>
                    <a:pt x="1" y="1647"/>
                  </a:lnTo>
                  <a:lnTo>
                    <a:pt x="1" y="3293"/>
                  </a:lnTo>
                  <a:lnTo>
                    <a:pt x="1" y="4940"/>
                  </a:lnTo>
                  <a:lnTo>
                    <a:pt x="300" y="6437"/>
                  </a:lnTo>
                  <a:lnTo>
                    <a:pt x="300" y="6586"/>
                  </a:lnTo>
                  <a:lnTo>
                    <a:pt x="600" y="6586"/>
                  </a:lnTo>
                  <a:lnTo>
                    <a:pt x="749" y="6437"/>
                  </a:lnTo>
                  <a:lnTo>
                    <a:pt x="749"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09"/>
            <p:cNvSpPr/>
            <p:nvPr/>
          </p:nvSpPr>
          <p:spPr>
            <a:xfrm>
              <a:off x="5057925" y="2692850"/>
              <a:ext cx="22475" cy="172150"/>
            </a:xfrm>
            <a:custGeom>
              <a:avLst/>
              <a:gdLst/>
              <a:ahLst/>
              <a:cxnLst/>
              <a:rect l="l" t="t" r="r" b="b"/>
              <a:pathLst>
                <a:path w="899" h="6886" extrusionOk="0">
                  <a:moveTo>
                    <a:pt x="300" y="0"/>
                  </a:moveTo>
                  <a:lnTo>
                    <a:pt x="300" y="150"/>
                  </a:lnTo>
                  <a:lnTo>
                    <a:pt x="1" y="1647"/>
                  </a:lnTo>
                  <a:lnTo>
                    <a:pt x="1" y="3293"/>
                  </a:lnTo>
                  <a:lnTo>
                    <a:pt x="1" y="4940"/>
                  </a:lnTo>
                  <a:lnTo>
                    <a:pt x="150" y="6586"/>
                  </a:lnTo>
                  <a:lnTo>
                    <a:pt x="300" y="6736"/>
                  </a:lnTo>
                  <a:lnTo>
                    <a:pt x="450" y="6885"/>
                  </a:lnTo>
                  <a:lnTo>
                    <a:pt x="599" y="6736"/>
                  </a:lnTo>
                  <a:lnTo>
                    <a:pt x="599" y="6586"/>
                  </a:lnTo>
                  <a:lnTo>
                    <a:pt x="899" y="4940"/>
                  </a:lnTo>
                  <a:lnTo>
                    <a:pt x="899" y="3293"/>
                  </a:lnTo>
                  <a:lnTo>
                    <a:pt x="749" y="1647"/>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09"/>
            <p:cNvSpPr/>
            <p:nvPr/>
          </p:nvSpPr>
          <p:spPr>
            <a:xfrm>
              <a:off x="5218825" y="2711550"/>
              <a:ext cx="22475" cy="149700"/>
            </a:xfrm>
            <a:custGeom>
              <a:avLst/>
              <a:gdLst/>
              <a:ahLst/>
              <a:cxnLst/>
              <a:rect l="l" t="t" r="r" b="b"/>
              <a:pathLst>
                <a:path w="899" h="5988" extrusionOk="0">
                  <a:moveTo>
                    <a:pt x="450" y="1"/>
                  </a:moveTo>
                  <a:lnTo>
                    <a:pt x="300" y="150"/>
                  </a:lnTo>
                  <a:lnTo>
                    <a:pt x="1" y="1497"/>
                  </a:lnTo>
                  <a:lnTo>
                    <a:pt x="1" y="2994"/>
                  </a:lnTo>
                  <a:lnTo>
                    <a:pt x="1" y="4491"/>
                  </a:lnTo>
                  <a:lnTo>
                    <a:pt x="151" y="5838"/>
                  </a:lnTo>
                  <a:lnTo>
                    <a:pt x="300" y="5988"/>
                  </a:lnTo>
                  <a:lnTo>
                    <a:pt x="600" y="5988"/>
                  </a:lnTo>
                  <a:lnTo>
                    <a:pt x="600"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09"/>
            <p:cNvSpPr/>
            <p:nvPr/>
          </p:nvSpPr>
          <p:spPr>
            <a:xfrm>
              <a:off x="5297425" y="2726525"/>
              <a:ext cx="26200" cy="134725"/>
            </a:xfrm>
            <a:custGeom>
              <a:avLst/>
              <a:gdLst/>
              <a:ahLst/>
              <a:cxnLst/>
              <a:rect l="l" t="t" r="r" b="b"/>
              <a:pathLst>
                <a:path w="1048" h="5389" extrusionOk="0">
                  <a:moveTo>
                    <a:pt x="300" y="0"/>
                  </a:moveTo>
                  <a:lnTo>
                    <a:pt x="300" y="150"/>
                  </a:lnTo>
                  <a:lnTo>
                    <a:pt x="0" y="1347"/>
                  </a:lnTo>
                  <a:lnTo>
                    <a:pt x="0" y="2694"/>
                  </a:lnTo>
                  <a:lnTo>
                    <a:pt x="0" y="3892"/>
                  </a:lnTo>
                  <a:lnTo>
                    <a:pt x="300" y="5089"/>
                  </a:lnTo>
                  <a:lnTo>
                    <a:pt x="300" y="5239"/>
                  </a:lnTo>
                  <a:lnTo>
                    <a:pt x="449" y="5389"/>
                  </a:lnTo>
                  <a:lnTo>
                    <a:pt x="599" y="5239"/>
                  </a:lnTo>
                  <a:lnTo>
                    <a:pt x="749" y="5089"/>
                  </a:lnTo>
                  <a:lnTo>
                    <a:pt x="898" y="3892"/>
                  </a:lnTo>
                  <a:lnTo>
                    <a:pt x="1048" y="269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09"/>
            <p:cNvSpPr/>
            <p:nvPr/>
          </p:nvSpPr>
          <p:spPr>
            <a:xfrm>
              <a:off x="5379750" y="2734000"/>
              <a:ext cx="22475" cy="142225"/>
            </a:xfrm>
            <a:custGeom>
              <a:avLst/>
              <a:gdLst/>
              <a:ahLst/>
              <a:cxnLst/>
              <a:rect l="l" t="t" r="r" b="b"/>
              <a:pathLst>
                <a:path w="899" h="5689" extrusionOk="0">
                  <a:moveTo>
                    <a:pt x="449" y="1"/>
                  </a:moveTo>
                  <a:lnTo>
                    <a:pt x="150" y="150"/>
                  </a:lnTo>
                  <a:lnTo>
                    <a:pt x="0" y="1497"/>
                  </a:lnTo>
                  <a:lnTo>
                    <a:pt x="0" y="2994"/>
                  </a:lnTo>
                  <a:lnTo>
                    <a:pt x="0" y="4341"/>
                  </a:lnTo>
                  <a:lnTo>
                    <a:pt x="150" y="4940"/>
                  </a:lnTo>
                  <a:lnTo>
                    <a:pt x="299" y="5539"/>
                  </a:lnTo>
                  <a:lnTo>
                    <a:pt x="449" y="5688"/>
                  </a:lnTo>
                  <a:lnTo>
                    <a:pt x="599" y="5539"/>
                  </a:lnTo>
                  <a:lnTo>
                    <a:pt x="748" y="4940"/>
                  </a:lnTo>
                  <a:lnTo>
                    <a:pt x="898" y="4341"/>
                  </a:lnTo>
                  <a:lnTo>
                    <a:pt x="898" y="2994"/>
                  </a:lnTo>
                  <a:lnTo>
                    <a:pt x="748" y="1497"/>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09"/>
            <p:cNvSpPr/>
            <p:nvPr/>
          </p:nvSpPr>
          <p:spPr>
            <a:xfrm>
              <a:off x="5458325" y="2748975"/>
              <a:ext cx="22475" cy="131000"/>
            </a:xfrm>
            <a:custGeom>
              <a:avLst/>
              <a:gdLst/>
              <a:ahLst/>
              <a:cxnLst/>
              <a:rect l="l" t="t" r="r" b="b"/>
              <a:pathLst>
                <a:path w="899" h="5240" extrusionOk="0">
                  <a:moveTo>
                    <a:pt x="300" y="0"/>
                  </a:moveTo>
                  <a:lnTo>
                    <a:pt x="300" y="150"/>
                  </a:lnTo>
                  <a:lnTo>
                    <a:pt x="150" y="1347"/>
                  </a:lnTo>
                  <a:lnTo>
                    <a:pt x="0" y="2844"/>
                  </a:lnTo>
                  <a:lnTo>
                    <a:pt x="150" y="4042"/>
                  </a:lnTo>
                  <a:lnTo>
                    <a:pt x="150" y="4640"/>
                  </a:lnTo>
                  <a:lnTo>
                    <a:pt x="449" y="5239"/>
                  </a:lnTo>
                  <a:lnTo>
                    <a:pt x="599" y="5239"/>
                  </a:lnTo>
                  <a:lnTo>
                    <a:pt x="898" y="4640"/>
                  </a:lnTo>
                  <a:lnTo>
                    <a:pt x="898" y="4042"/>
                  </a:lnTo>
                  <a:lnTo>
                    <a:pt x="898" y="284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09"/>
            <p:cNvSpPr/>
            <p:nvPr/>
          </p:nvSpPr>
          <p:spPr>
            <a:xfrm>
              <a:off x="5536900" y="2748975"/>
              <a:ext cx="29950" cy="134725"/>
            </a:xfrm>
            <a:custGeom>
              <a:avLst/>
              <a:gdLst/>
              <a:ahLst/>
              <a:cxnLst/>
              <a:rect l="l" t="t" r="r" b="b"/>
              <a:pathLst>
                <a:path w="1198" h="5389" extrusionOk="0">
                  <a:moveTo>
                    <a:pt x="450" y="0"/>
                  </a:moveTo>
                  <a:lnTo>
                    <a:pt x="450" y="150"/>
                  </a:lnTo>
                  <a:lnTo>
                    <a:pt x="150" y="1347"/>
                  </a:lnTo>
                  <a:lnTo>
                    <a:pt x="1" y="2695"/>
                  </a:lnTo>
                  <a:lnTo>
                    <a:pt x="150" y="4042"/>
                  </a:lnTo>
                  <a:lnTo>
                    <a:pt x="150" y="4790"/>
                  </a:lnTo>
                  <a:lnTo>
                    <a:pt x="450" y="5389"/>
                  </a:lnTo>
                  <a:lnTo>
                    <a:pt x="749" y="5389"/>
                  </a:lnTo>
                  <a:lnTo>
                    <a:pt x="1048" y="4790"/>
                  </a:lnTo>
                  <a:lnTo>
                    <a:pt x="1198" y="4042"/>
                  </a:lnTo>
                  <a:lnTo>
                    <a:pt x="1198" y="2695"/>
                  </a:lnTo>
                  <a:lnTo>
                    <a:pt x="1048" y="134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09"/>
            <p:cNvSpPr/>
            <p:nvPr/>
          </p:nvSpPr>
          <p:spPr>
            <a:xfrm>
              <a:off x="5619225" y="2767675"/>
              <a:ext cx="26225" cy="134750"/>
            </a:xfrm>
            <a:custGeom>
              <a:avLst/>
              <a:gdLst/>
              <a:ahLst/>
              <a:cxnLst/>
              <a:rect l="l" t="t" r="r" b="b"/>
              <a:pathLst>
                <a:path w="1049" h="5390" extrusionOk="0">
                  <a:moveTo>
                    <a:pt x="599" y="1"/>
                  </a:moveTo>
                  <a:lnTo>
                    <a:pt x="450" y="150"/>
                  </a:lnTo>
                  <a:lnTo>
                    <a:pt x="150" y="1348"/>
                  </a:lnTo>
                  <a:lnTo>
                    <a:pt x="0" y="2695"/>
                  </a:lnTo>
                  <a:lnTo>
                    <a:pt x="150" y="4042"/>
                  </a:lnTo>
                  <a:lnTo>
                    <a:pt x="300" y="5239"/>
                  </a:lnTo>
                  <a:lnTo>
                    <a:pt x="599" y="5389"/>
                  </a:lnTo>
                  <a:lnTo>
                    <a:pt x="749" y="5239"/>
                  </a:lnTo>
                  <a:lnTo>
                    <a:pt x="1048" y="4042"/>
                  </a:lnTo>
                  <a:lnTo>
                    <a:pt x="1048" y="2695"/>
                  </a:lnTo>
                  <a:lnTo>
                    <a:pt x="899" y="134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09"/>
            <p:cNvSpPr/>
            <p:nvPr/>
          </p:nvSpPr>
          <p:spPr>
            <a:xfrm>
              <a:off x="5701550" y="2778900"/>
              <a:ext cx="22475" cy="108550"/>
            </a:xfrm>
            <a:custGeom>
              <a:avLst/>
              <a:gdLst/>
              <a:ahLst/>
              <a:cxnLst/>
              <a:rect l="l" t="t" r="r" b="b"/>
              <a:pathLst>
                <a:path w="899" h="4342" extrusionOk="0">
                  <a:moveTo>
                    <a:pt x="300" y="1"/>
                  </a:moveTo>
                  <a:lnTo>
                    <a:pt x="0" y="1049"/>
                  </a:lnTo>
                  <a:lnTo>
                    <a:pt x="0" y="2096"/>
                  </a:lnTo>
                  <a:lnTo>
                    <a:pt x="0" y="3144"/>
                  </a:lnTo>
                  <a:lnTo>
                    <a:pt x="150" y="3743"/>
                  </a:lnTo>
                  <a:lnTo>
                    <a:pt x="300" y="4192"/>
                  </a:lnTo>
                  <a:lnTo>
                    <a:pt x="449" y="4341"/>
                  </a:lnTo>
                  <a:lnTo>
                    <a:pt x="749" y="4192"/>
                  </a:lnTo>
                  <a:lnTo>
                    <a:pt x="898" y="3743"/>
                  </a:lnTo>
                  <a:lnTo>
                    <a:pt x="898" y="3144"/>
                  </a:lnTo>
                  <a:lnTo>
                    <a:pt x="898" y="2096"/>
                  </a:lnTo>
                  <a:lnTo>
                    <a:pt x="898" y="1049"/>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09"/>
            <p:cNvSpPr/>
            <p:nvPr/>
          </p:nvSpPr>
          <p:spPr>
            <a:xfrm>
              <a:off x="5783875" y="2786400"/>
              <a:ext cx="22475" cy="82350"/>
            </a:xfrm>
            <a:custGeom>
              <a:avLst/>
              <a:gdLst/>
              <a:ahLst/>
              <a:cxnLst/>
              <a:rect l="l" t="t" r="r" b="b"/>
              <a:pathLst>
                <a:path w="899" h="3294" extrusionOk="0">
                  <a:moveTo>
                    <a:pt x="449" y="0"/>
                  </a:moveTo>
                  <a:lnTo>
                    <a:pt x="300" y="150"/>
                  </a:lnTo>
                  <a:lnTo>
                    <a:pt x="0" y="1647"/>
                  </a:lnTo>
                  <a:lnTo>
                    <a:pt x="0" y="2395"/>
                  </a:lnTo>
                  <a:lnTo>
                    <a:pt x="150" y="3143"/>
                  </a:lnTo>
                  <a:lnTo>
                    <a:pt x="300" y="3293"/>
                  </a:lnTo>
                  <a:lnTo>
                    <a:pt x="599" y="3293"/>
                  </a:lnTo>
                  <a:lnTo>
                    <a:pt x="749" y="3143"/>
                  </a:lnTo>
                  <a:lnTo>
                    <a:pt x="898" y="2395"/>
                  </a:lnTo>
                  <a:lnTo>
                    <a:pt x="749" y="1647"/>
                  </a:lnTo>
                  <a:lnTo>
                    <a:pt x="599" y="150"/>
                  </a:lnTo>
                  <a:lnTo>
                    <a:pt x="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09"/>
            <p:cNvSpPr/>
            <p:nvPr/>
          </p:nvSpPr>
          <p:spPr>
            <a:xfrm>
              <a:off x="5862450" y="2793875"/>
              <a:ext cx="22475" cy="67375"/>
            </a:xfrm>
            <a:custGeom>
              <a:avLst/>
              <a:gdLst/>
              <a:ahLst/>
              <a:cxnLst/>
              <a:rect l="l" t="t" r="r" b="b"/>
              <a:pathLst>
                <a:path w="899" h="2695" extrusionOk="0">
                  <a:moveTo>
                    <a:pt x="300" y="0"/>
                  </a:moveTo>
                  <a:lnTo>
                    <a:pt x="150" y="599"/>
                  </a:lnTo>
                  <a:lnTo>
                    <a:pt x="1" y="1348"/>
                  </a:lnTo>
                  <a:lnTo>
                    <a:pt x="150" y="1946"/>
                  </a:lnTo>
                  <a:lnTo>
                    <a:pt x="300" y="2545"/>
                  </a:lnTo>
                  <a:lnTo>
                    <a:pt x="300" y="2695"/>
                  </a:lnTo>
                  <a:lnTo>
                    <a:pt x="599" y="2695"/>
                  </a:lnTo>
                  <a:lnTo>
                    <a:pt x="749" y="2545"/>
                  </a:lnTo>
                  <a:lnTo>
                    <a:pt x="899" y="1946"/>
                  </a:lnTo>
                  <a:lnTo>
                    <a:pt x="899" y="1348"/>
                  </a:lnTo>
                  <a:lnTo>
                    <a:pt x="899" y="599"/>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09"/>
            <p:cNvSpPr/>
            <p:nvPr/>
          </p:nvSpPr>
          <p:spPr>
            <a:xfrm>
              <a:off x="5944775" y="2808850"/>
              <a:ext cx="22475" cy="67375"/>
            </a:xfrm>
            <a:custGeom>
              <a:avLst/>
              <a:gdLst/>
              <a:ahLst/>
              <a:cxnLst/>
              <a:rect l="l" t="t" r="r" b="b"/>
              <a:pathLst>
                <a:path w="899" h="2695" extrusionOk="0">
                  <a:moveTo>
                    <a:pt x="300" y="0"/>
                  </a:moveTo>
                  <a:lnTo>
                    <a:pt x="150" y="599"/>
                  </a:lnTo>
                  <a:lnTo>
                    <a:pt x="1" y="1347"/>
                  </a:lnTo>
                  <a:lnTo>
                    <a:pt x="1" y="2096"/>
                  </a:lnTo>
                  <a:lnTo>
                    <a:pt x="150" y="2395"/>
                  </a:lnTo>
                  <a:lnTo>
                    <a:pt x="300" y="2545"/>
                  </a:lnTo>
                  <a:lnTo>
                    <a:pt x="450" y="2694"/>
                  </a:lnTo>
                  <a:lnTo>
                    <a:pt x="599" y="2545"/>
                  </a:lnTo>
                  <a:lnTo>
                    <a:pt x="749" y="2395"/>
                  </a:lnTo>
                  <a:lnTo>
                    <a:pt x="899" y="2096"/>
                  </a:lnTo>
                  <a:lnTo>
                    <a:pt x="899" y="1347"/>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09"/>
            <p:cNvSpPr/>
            <p:nvPr/>
          </p:nvSpPr>
          <p:spPr>
            <a:xfrm>
              <a:off x="6027100" y="2812575"/>
              <a:ext cx="18725" cy="59900"/>
            </a:xfrm>
            <a:custGeom>
              <a:avLst/>
              <a:gdLst/>
              <a:ahLst/>
              <a:cxnLst/>
              <a:rect l="l" t="t" r="r" b="b"/>
              <a:pathLst>
                <a:path w="749" h="2396" extrusionOk="0">
                  <a:moveTo>
                    <a:pt x="300" y="1"/>
                  </a:moveTo>
                  <a:lnTo>
                    <a:pt x="150" y="151"/>
                  </a:lnTo>
                  <a:lnTo>
                    <a:pt x="0" y="1198"/>
                  </a:lnTo>
                  <a:lnTo>
                    <a:pt x="150" y="2246"/>
                  </a:lnTo>
                  <a:lnTo>
                    <a:pt x="150" y="2396"/>
                  </a:lnTo>
                  <a:lnTo>
                    <a:pt x="449" y="2396"/>
                  </a:lnTo>
                  <a:lnTo>
                    <a:pt x="599" y="224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94" name="Google Shape;2894;p109"/>
          <p:cNvPicPr preferRelativeResize="0"/>
          <p:nvPr/>
        </p:nvPicPr>
        <p:blipFill>
          <a:blip r:embed="rId3">
            <a:alphaModFix amt="41000"/>
          </a:blip>
          <a:stretch>
            <a:fillRect/>
          </a:stretch>
        </p:blipFill>
        <p:spPr>
          <a:xfrm rot="385896">
            <a:off x="6121022" y="954127"/>
            <a:ext cx="6266355" cy="4059022"/>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1000" fill="hold"/>
                                        <p:tgtEl>
                                          <p:spTgt spid="272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898"/>
        <p:cNvGrpSpPr/>
        <p:nvPr/>
      </p:nvGrpSpPr>
      <p:grpSpPr>
        <a:xfrm>
          <a:off x="0" y="0"/>
          <a:ext cx="0" cy="0"/>
          <a:chOff x="0" y="0"/>
          <a:chExt cx="0" cy="0"/>
        </a:xfrm>
      </p:grpSpPr>
      <p:sp>
        <p:nvSpPr>
          <p:cNvPr id="2899" name="Google Shape;2899;p11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Quiz 1: Colonialism</a:t>
            </a:r>
            <a:endParaRPr/>
          </a:p>
        </p:txBody>
      </p:sp>
      <p:sp>
        <p:nvSpPr>
          <p:cNvPr id="2900" name="Google Shape;2900;p110"/>
          <p:cNvSpPr txBox="1">
            <a:spLocks noGrp="1"/>
          </p:cNvSpPr>
          <p:nvPr>
            <p:ph type="title" idx="4294967295"/>
          </p:nvPr>
        </p:nvSpPr>
        <p:spPr>
          <a:xfrm>
            <a:off x="2156538" y="3167549"/>
            <a:ext cx="22776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accent1"/>
                </a:solidFill>
              </a:rPr>
              <a:t>A charter</a:t>
            </a:r>
            <a:endParaRPr sz="2000">
              <a:solidFill>
                <a:schemeClr val="accent1"/>
              </a:solidFill>
            </a:endParaRPr>
          </a:p>
        </p:txBody>
      </p:sp>
      <p:sp>
        <p:nvSpPr>
          <p:cNvPr id="2901" name="Google Shape;2901;p110"/>
          <p:cNvSpPr txBox="1">
            <a:spLocks noGrp="1"/>
          </p:cNvSpPr>
          <p:nvPr>
            <p:ph type="subTitle" idx="4294967295"/>
          </p:nvPr>
        </p:nvSpPr>
        <p:spPr>
          <a:xfrm>
            <a:off x="2156731" y="3647700"/>
            <a:ext cx="22776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smallest planet of them all</a:t>
            </a:r>
            <a:endParaRPr/>
          </a:p>
        </p:txBody>
      </p:sp>
      <p:sp>
        <p:nvSpPr>
          <p:cNvPr id="2902" name="Google Shape;2902;p110"/>
          <p:cNvSpPr txBox="1">
            <a:spLocks noGrp="1"/>
          </p:cNvSpPr>
          <p:nvPr>
            <p:ph type="title" idx="4294967295"/>
          </p:nvPr>
        </p:nvSpPr>
        <p:spPr>
          <a:xfrm>
            <a:off x="2156732" y="1918350"/>
            <a:ext cx="22776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accent1"/>
                </a:solidFill>
              </a:rPr>
              <a:t>A province</a:t>
            </a:r>
            <a:endParaRPr sz="2000">
              <a:solidFill>
                <a:schemeClr val="accent1"/>
              </a:solidFill>
            </a:endParaRPr>
          </a:p>
        </p:txBody>
      </p:sp>
      <p:sp>
        <p:nvSpPr>
          <p:cNvPr id="2903" name="Google Shape;2903;p110"/>
          <p:cNvSpPr txBox="1">
            <a:spLocks noGrp="1"/>
          </p:cNvSpPr>
          <p:nvPr>
            <p:ph type="subTitle" idx="4294967295"/>
          </p:nvPr>
        </p:nvSpPr>
        <p:spPr>
          <a:xfrm>
            <a:off x="2156728" y="2398500"/>
            <a:ext cx="22776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2904" name="Google Shape;2904;p110"/>
          <p:cNvSpPr txBox="1">
            <a:spLocks noGrp="1"/>
          </p:cNvSpPr>
          <p:nvPr>
            <p:ph type="title" idx="4294967295"/>
          </p:nvPr>
        </p:nvSpPr>
        <p:spPr>
          <a:xfrm>
            <a:off x="5542978" y="1918350"/>
            <a:ext cx="22776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accent1"/>
                </a:solidFill>
              </a:rPr>
              <a:t>An assembly</a:t>
            </a:r>
            <a:endParaRPr sz="2000">
              <a:solidFill>
                <a:schemeClr val="accent1"/>
              </a:solidFill>
            </a:endParaRPr>
          </a:p>
        </p:txBody>
      </p:sp>
      <p:sp>
        <p:nvSpPr>
          <p:cNvPr id="2905" name="Google Shape;2905;p110"/>
          <p:cNvSpPr txBox="1">
            <a:spLocks noGrp="1"/>
          </p:cNvSpPr>
          <p:nvPr>
            <p:ph type="subTitle" idx="4294967295"/>
          </p:nvPr>
        </p:nvSpPr>
        <p:spPr>
          <a:xfrm>
            <a:off x="5542978" y="2398499"/>
            <a:ext cx="22776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the only planet with rings</a:t>
            </a:r>
            <a:endParaRPr/>
          </a:p>
        </p:txBody>
      </p:sp>
      <p:sp>
        <p:nvSpPr>
          <p:cNvPr id="2906" name="Google Shape;2906;p110"/>
          <p:cNvSpPr txBox="1">
            <a:spLocks noGrp="1"/>
          </p:cNvSpPr>
          <p:nvPr>
            <p:ph type="title" idx="4294967295"/>
          </p:nvPr>
        </p:nvSpPr>
        <p:spPr>
          <a:xfrm>
            <a:off x="5542982" y="3167549"/>
            <a:ext cx="22776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accent1"/>
                </a:solidFill>
              </a:rPr>
              <a:t>An agreement</a:t>
            </a:r>
            <a:endParaRPr sz="2000">
              <a:solidFill>
                <a:schemeClr val="accent1"/>
              </a:solidFill>
            </a:endParaRPr>
          </a:p>
        </p:txBody>
      </p:sp>
      <p:sp>
        <p:nvSpPr>
          <p:cNvPr id="2907" name="Google Shape;2907;p110"/>
          <p:cNvSpPr txBox="1">
            <a:spLocks noGrp="1"/>
          </p:cNvSpPr>
          <p:nvPr>
            <p:ph type="subTitle" idx="4294967295"/>
          </p:nvPr>
        </p:nvSpPr>
        <p:spPr>
          <a:xfrm>
            <a:off x="5542982" y="3647699"/>
            <a:ext cx="22776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 is actually a very cold place</a:t>
            </a:r>
            <a:endParaRPr/>
          </a:p>
        </p:txBody>
      </p:sp>
      <p:sp>
        <p:nvSpPr>
          <p:cNvPr id="2908" name="Google Shape;2908;p110"/>
          <p:cNvSpPr txBox="1">
            <a:spLocks noGrp="1"/>
          </p:cNvSpPr>
          <p:nvPr>
            <p:ph type="subTitle" idx="4294967295"/>
          </p:nvPr>
        </p:nvSpPr>
        <p:spPr>
          <a:xfrm>
            <a:off x="2471248" y="1289750"/>
            <a:ext cx="42015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Virginia colony was founded based on?</a:t>
            </a:r>
            <a:endParaRPr/>
          </a:p>
        </p:txBody>
      </p:sp>
      <p:sp>
        <p:nvSpPr>
          <p:cNvPr id="2909" name="Google Shape;2909;p110"/>
          <p:cNvSpPr/>
          <p:nvPr/>
        </p:nvSpPr>
        <p:spPr>
          <a:xfrm>
            <a:off x="1323413" y="2152175"/>
            <a:ext cx="661500" cy="6615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accent1"/>
                </a:solidFill>
                <a:latin typeface="Inknut Antiqua"/>
                <a:ea typeface="Inknut Antiqua"/>
                <a:cs typeface="Inknut Antiqua"/>
                <a:sym typeface="Inknut Antiqua"/>
              </a:rPr>
              <a:t>A</a:t>
            </a:r>
            <a:endParaRPr b="1">
              <a:solidFill>
                <a:schemeClr val="accent1"/>
              </a:solidFill>
              <a:latin typeface="Inknut Antiqua"/>
              <a:ea typeface="Inknut Antiqua"/>
              <a:cs typeface="Inknut Antiqua"/>
              <a:sym typeface="Inknut Antiqua"/>
            </a:endParaRPr>
          </a:p>
        </p:txBody>
      </p:sp>
      <p:sp>
        <p:nvSpPr>
          <p:cNvPr id="2910" name="Google Shape;2910;p110"/>
          <p:cNvSpPr/>
          <p:nvPr/>
        </p:nvSpPr>
        <p:spPr>
          <a:xfrm>
            <a:off x="4729088" y="2152175"/>
            <a:ext cx="661500" cy="6615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accent1"/>
                </a:solidFill>
                <a:latin typeface="Inknut Antiqua"/>
                <a:ea typeface="Inknut Antiqua"/>
                <a:cs typeface="Inknut Antiqua"/>
                <a:sym typeface="Inknut Antiqua"/>
              </a:rPr>
              <a:t>C</a:t>
            </a:r>
            <a:endParaRPr b="1">
              <a:solidFill>
                <a:schemeClr val="accent1"/>
              </a:solidFill>
              <a:latin typeface="Inknut Antiqua"/>
              <a:ea typeface="Inknut Antiqua"/>
              <a:cs typeface="Inknut Antiqua"/>
              <a:sym typeface="Inknut Antiqua"/>
            </a:endParaRPr>
          </a:p>
        </p:txBody>
      </p:sp>
      <p:sp>
        <p:nvSpPr>
          <p:cNvPr id="2911" name="Google Shape;2911;p110"/>
          <p:cNvSpPr/>
          <p:nvPr/>
        </p:nvSpPr>
        <p:spPr>
          <a:xfrm>
            <a:off x="1323413" y="3346725"/>
            <a:ext cx="661500" cy="6615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accent1"/>
                </a:solidFill>
                <a:latin typeface="Inknut Antiqua"/>
                <a:ea typeface="Inknut Antiqua"/>
                <a:cs typeface="Inknut Antiqua"/>
                <a:sym typeface="Inknut Antiqua"/>
              </a:rPr>
              <a:t>B</a:t>
            </a:r>
            <a:endParaRPr b="1">
              <a:solidFill>
                <a:schemeClr val="accent1"/>
              </a:solidFill>
              <a:latin typeface="Inknut Antiqua"/>
              <a:ea typeface="Inknut Antiqua"/>
              <a:cs typeface="Inknut Antiqua"/>
              <a:sym typeface="Inknut Antiqua"/>
            </a:endParaRPr>
          </a:p>
        </p:txBody>
      </p:sp>
      <p:sp>
        <p:nvSpPr>
          <p:cNvPr id="2912" name="Google Shape;2912;p110"/>
          <p:cNvSpPr/>
          <p:nvPr/>
        </p:nvSpPr>
        <p:spPr>
          <a:xfrm>
            <a:off x="4729088" y="3346725"/>
            <a:ext cx="661500" cy="6615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accent1"/>
                </a:solidFill>
                <a:latin typeface="Inknut Antiqua"/>
                <a:ea typeface="Inknut Antiqua"/>
                <a:cs typeface="Inknut Antiqua"/>
                <a:sym typeface="Inknut Antiqua"/>
              </a:rPr>
              <a:t>D</a:t>
            </a:r>
            <a:endParaRPr b="1">
              <a:solidFill>
                <a:schemeClr val="accent1"/>
              </a:solidFill>
              <a:latin typeface="Inknut Antiqua"/>
              <a:ea typeface="Inknut Antiqua"/>
              <a:cs typeface="Inknut Antiqua"/>
              <a:sym typeface="Inknut Antiqua"/>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916"/>
        <p:cNvGrpSpPr/>
        <p:nvPr/>
      </p:nvGrpSpPr>
      <p:grpSpPr>
        <a:xfrm>
          <a:off x="0" y="0"/>
          <a:ext cx="0" cy="0"/>
          <a:chOff x="0" y="0"/>
          <a:chExt cx="0" cy="0"/>
        </a:xfrm>
      </p:grpSpPr>
      <p:sp>
        <p:nvSpPr>
          <p:cNvPr id="2917" name="Google Shape;2917;p11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Quiz II: Sons of liberty</a:t>
            </a:r>
            <a:endParaRPr/>
          </a:p>
        </p:txBody>
      </p:sp>
      <p:graphicFrame>
        <p:nvGraphicFramePr>
          <p:cNvPr id="2918" name="Google Shape;2918;p111"/>
          <p:cNvGraphicFramePr/>
          <p:nvPr/>
        </p:nvGraphicFramePr>
        <p:xfrm>
          <a:off x="796188" y="2476582"/>
          <a:ext cx="2264325" cy="1868650"/>
        </p:xfrm>
        <a:graphic>
          <a:graphicData uri="http://schemas.openxmlformats.org/drawingml/2006/table">
            <a:tbl>
              <a:tblPr>
                <a:noFill/>
                <a:tableStyleId>{BAA7B5FF-0461-425F-AE4D-C83AFE2641AC}</a:tableStyleId>
              </a:tblPr>
              <a:tblGrid>
                <a:gridCol w="2264325">
                  <a:extLst>
                    <a:ext uri="{9D8B030D-6E8A-4147-A177-3AD203B41FA5}">
                      <a16:colId xmlns:a16="http://schemas.microsoft.com/office/drawing/2014/main" val="20000"/>
                    </a:ext>
                  </a:extLst>
                </a:gridCol>
              </a:tblGrid>
              <a:tr h="1366350">
                <a:tc>
                  <a:txBody>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American statesman, political philosopher, and one of the Founding Fathers of the United States</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02300">
                <a:tc>
                  <a:txBody>
                    <a:bodyPr/>
                    <a:lstStyle/>
                    <a:p>
                      <a:pPr marL="0" lvl="0" indent="0" algn="ctr" rtl="0">
                        <a:spcBef>
                          <a:spcPts val="0"/>
                        </a:spcBef>
                        <a:spcAft>
                          <a:spcPts val="0"/>
                        </a:spcAft>
                        <a:buNone/>
                      </a:pPr>
                      <a:r>
                        <a:rPr lang="en">
                          <a:solidFill>
                            <a:schemeClr val="dk2"/>
                          </a:solidFill>
                          <a:latin typeface="Work Sans"/>
                          <a:ea typeface="Work Sans"/>
                          <a:cs typeface="Work Sans"/>
                          <a:sym typeface="Work Sans"/>
                        </a:rPr>
                        <a:t>Write your answer here</a:t>
                      </a:r>
                      <a:endParaRPr>
                        <a:solidFill>
                          <a:schemeClr val="dk2"/>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1"/>
                  </a:ext>
                </a:extLst>
              </a:tr>
            </a:tbl>
          </a:graphicData>
        </a:graphic>
      </p:graphicFrame>
      <p:graphicFrame>
        <p:nvGraphicFramePr>
          <p:cNvPr id="2919" name="Google Shape;2919;p111"/>
          <p:cNvGraphicFramePr/>
          <p:nvPr/>
        </p:nvGraphicFramePr>
        <p:xfrm>
          <a:off x="3439825" y="2476582"/>
          <a:ext cx="2264325" cy="1868650"/>
        </p:xfrm>
        <a:graphic>
          <a:graphicData uri="http://schemas.openxmlformats.org/drawingml/2006/table">
            <a:tbl>
              <a:tblPr>
                <a:noFill/>
                <a:tableStyleId>{BAA7B5FF-0461-425F-AE4D-C83AFE2641AC}</a:tableStyleId>
              </a:tblPr>
              <a:tblGrid>
                <a:gridCol w="2264325">
                  <a:extLst>
                    <a:ext uri="{9D8B030D-6E8A-4147-A177-3AD203B41FA5}">
                      <a16:colId xmlns:a16="http://schemas.microsoft.com/office/drawing/2014/main" val="20000"/>
                    </a:ext>
                  </a:extLst>
                </a:gridCol>
              </a:tblGrid>
              <a:tr h="1383500">
                <a:tc>
                  <a:txBody>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American silversmith, early industrialist, Sons of Liberty member &amp; Patriot in the old American Revolution</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85150">
                <a:tc>
                  <a:txBody>
                    <a:bodyPr/>
                    <a:lstStyle/>
                    <a:p>
                      <a:pPr marL="0" lvl="0" indent="0" algn="ctr" rtl="0">
                        <a:spcBef>
                          <a:spcPts val="0"/>
                        </a:spcBef>
                        <a:spcAft>
                          <a:spcPts val="0"/>
                        </a:spcAft>
                        <a:buNone/>
                      </a:pPr>
                      <a:r>
                        <a:rPr lang="en">
                          <a:solidFill>
                            <a:schemeClr val="dk2"/>
                          </a:solidFill>
                          <a:latin typeface="Work Sans"/>
                          <a:ea typeface="Work Sans"/>
                          <a:cs typeface="Work Sans"/>
                          <a:sym typeface="Work Sans"/>
                        </a:rPr>
                        <a:t>Write your answer here</a:t>
                      </a:r>
                      <a:endParaRPr>
                        <a:solidFill>
                          <a:schemeClr val="dk2"/>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1"/>
                  </a:ext>
                </a:extLst>
              </a:tr>
            </a:tbl>
          </a:graphicData>
        </a:graphic>
      </p:graphicFrame>
      <p:graphicFrame>
        <p:nvGraphicFramePr>
          <p:cNvPr id="2920" name="Google Shape;2920;p111"/>
          <p:cNvGraphicFramePr/>
          <p:nvPr/>
        </p:nvGraphicFramePr>
        <p:xfrm>
          <a:off x="6083450" y="2476582"/>
          <a:ext cx="2264325" cy="1868650"/>
        </p:xfrm>
        <a:graphic>
          <a:graphicData uri="http://schemas.openxmlformats.org/drawingml/2006/table">
            <a:tbl>
              <a:tblPr>
                <a:noFill/>
                <a:tableStyleId>{BAA7B5FF-0461-425F-AE4D-C83AFE2641AC}</a:tableStyleId>
              </a:tblPr>
              <a:tblGrid>
                <a:gridCol w="2264325">
                  <a:extLst>
                    <a:ext uri="{9D8B030D-6E8A-4147-A177-3AD203B41FA5}">
                      <a16:colId xmlns:a16="http://schemas.microsoft.com/office/drawing/2014/main" val="20000"/>
                    </a:ext>
                  </a:extLst>
                </a:gridCol>
              </a:tblGrid>
              <a:tr h="1383500">
                <a:tc>
                  <a:txBody>
                    <a:bodyPr/>
                    <a:lstStyle/>
                    <a:p>
                      <a:pPr marL="0" lvl="0" indent="0" algn="ctr" rtl="0">
                        <a:spcBef>
                          <a:spcPts val="0"/>
                        </a:spcBef>
                        <a:spcAft>
                          <a:spcPts val="0"/>
                        </a:spcAft>
                        <a:buNone/>
                      </a:pPr>
                      <a:r>
                        <a:rPr lang="en">
                          <a:solidFill>
                            <a:schemeClr val="accent1"/>
                          </a:solidFill>
                          <a:latin typeface="Work Sans"/>
                          <a:ea typeface="Work Sans"/>
                          <a:cs typeface="Work Sans"/>
                          <a:sym typeface="Work Sans"/>
                        </a:rPr>
                        <a:t>Irish-American tailor and spy during the American Revolutionary War. He was a member of the Sons of Liberty</a:t>
                      </a:r>
                      <a:endParaRPr>
                        <a:solidFill>
                          <a:schemeClr val="accent1"/>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85150">
                <a:tc>
                  <a:txBody>
                    <a:bodyPr/>
                    <a:lstStyle/>
                    <a:p>
                      <a:pPr marL="0" lvl="0" indent="0" algn="ctr" rtl="0">
                        <a:spcBef>
                          <a:spcPts val="0"/>
                        </a:spcBef>
                        <a:spcAft>
                          <a:spcPts val="0"/>
                        </a:spcAft>
                        <a:buNone/>
                      </a:pPr>
                      <a:r>
                        <a:rPr lang="en">
                          <a:solidFill>
                            <a:schemeClr val="dk2"/>
                          </a:solidFill>
                          <a:latin typeface="Work Sans"/>
                          <a:ea typeface="Work Sans"/>
                          <a:cs typeface="Work Sans"/>
                          <a:sym typeface="Work Sans"/>
                        </a:rPr>
                        <a:t>Write your answer here</a:t>
                      </a:r>
                      <a:endParaRPr>
                        <a:solidFill>
                          <a:schemeClr val="dk2"/>
                        </a:solidFill>
                        <a:latin typeface="Work Sans"/>
                        <a:ea typeface="Work Sans"/>
                        <a:cs typeface="Work Sans"/>
                        <a:sym typeface="Work Sans"/>
                      </a:endParaRPr>
                    </a:p>
                  </a:txBody>
                  <a:tcPr marL="68650" marR="68650" marT="68700" marB="68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1"/>
                    </a:solidFill>
                  </a:tcPr>
                </a:tc>
                <a:extLst>
                  <a:ext uri="{0D108BD9-81ED-4DB2-BD59-A6C34878D82A}">
                    <a16:rowId xmlns:a16="http://schemas.microsoft.com/office/drawing/2014/main" val="10001"/>
                  </a:ext>
                </a:extLst>
              </a:tr>
            </a:tbl>
          </a:graphicData>
        </a:graphic>
      </p:graphicFrame>
      <p:cxnSp>
        <p:nvCxnSpPr>
          <p:cNvPr id="2921" name="Google Shape;2921;p111"/>
          <p:cNvCxnSpPr/>
          <p:nvPr/>
        </p:nvCxnSpPr>
        <p:spPr>
          <a:xfrm>
            <a:off x="1448375" y="2199613"/>
            <a:ext cx="960000" cy="0"/>
          </a:xfrm>
          <a:prstGeom prst="straightConnector1">
            <a:avLst/>
          </a:prstGeom>
          <a:noFill/>
          <a:ln w="9525" cap="flat" cmpd="sng">
            <a:solidFill>
              <a:schemeClr val="dk1"/>
            </a:solidFill>
            <a:prstDash val="solid"/>
            <a:round/>
            <a:headEnd type="none" w="med" len="med"/>
            <a:tailEnd type="none" w="med" len="med"/>
          </a:ln>
        </p:spPr>
      </p:cxnSp>
      <p:cxnSp>
        <p:nvCxnSpPr>
          <p:cNvPr id="2922" name="Google Shape;2922;p111"/>
          <p:cNvCxnSpPr/>
          <p:nvPr/>
        </p:nvCxnSpPr>
        <p:spPr>
          <a:xfrm>
            <a:off x="4092000" y="2199613"/>
            <a:ext cx="960000" cy="0"/>
          </a:xfrm>
          <a:prstGeom prst="straightConnector1">
            <a:avLst/>
          </a:prstGeom>
          <a:noFill/>
          <a:ln w="9525" cap="flat" cmpd="sng">
            <a:solidFill>
              <a:schemeClr val="dk1"/>
            </a:solidFill>
            <a:prstDash val="solid"/>
            <a:round/>
            <a:headEnd type="none" w="med" len="med"/>
            <a:tailEnd type="none" w="med" len="med"/>
          </a:ln>
        </p:spPr>
      </p:cxnSp>
      <p:cxnSp>
        <p:nvCxnSpPr>
          <p:cNvPr id="2923" name="Google Shape;2923;p111"/>
          <p:cNvCxnSpPr/>
          <p:nvPr/>
        </p:nvCxnSpPr>
        <p:spPr>
          <a:xfrm>
            <a:off x="6735613" y="2199613"/>
            <a:ext cx="960000" cy="0"/>
          </a:xfrm>
          <a:prstGeom prst="straightConnector1">
            <a:avLst/>
          </a:prstGeom>
          <a:noFill/>
          <a:ln w="9525" cap="flat" cmpd="sng">
            <a:solidFill>
              <a:schemeClr val="dk1"/>
            </a:solidFill>
            <a:prstDash val="solid"/>
            <a:round/>
            <a:headEnd type="none" w="med" len="med"/>
            <a:tailEnd type="none" w="med" len="med"/>
          </a:ln>
        </p:spPr>
      </p:cxnSp>
      <p:grpSp>
        <p:nvGrpSpPr>
          <p:cNvPr id="2924" name="Google Shape;2924;p111"/>
          <p:cNvGrpSpPr/>
          <p:nvPr/>
        </p:nvGrpSpPr>
        <p:grpSpPr>
          <a:xfrm>
            <a:off x="7005821" y="1433304"/>
            <a:ext cx="419661" cy="478755"/>
            <a:chOff x="-57940525" y="3590375"/>
            <a:chExt cx="279625" cy="319000"/>
          </a:xfrm>
        </p:grpSpPr>
        <p:sp>
          <p:nvSpPr>
            <p:cNvPr id="2925" name="Google Shape;2925;p111"/>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11"/>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1"/>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1"/>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1"/>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0" name="Google Shape;2930;p111"/>
          <p:cNvGrpSpPr/>
          <p:nvPr/>
        </p:nvGrpSpPr>
        <p:grpSpPr>
          <a:xfrm>
            <a:off x="4334395" y="1433279"/>
            <a:ext cx="475228" cy="478755"/>
            <a:chOff x="-54026025" y="3192625"/>
            <a:chExt cx="316650" cy="319000"/>
          </a:xfrm>
        </p:grpSpPr>
        <p:sp>
          <p:nvSpPr>
            <p:cNvPr id="2931" name="Google Shape;2931;p111"/>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1"/>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1"/>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1"/>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1"/>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1"/>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1"/>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1"/>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9" name="Google Shape;2939;p111"/>
          <p:cNvGrpSpPr/>
          <p:nvPr/>
        </p:nvGrpSpPr>
        <p:grpSpPr>
          <a:xfrm>
            <a:off x="1718534" y="1442734"/>
            <a:ext cx="419661" cy="478755"/>
            <a:chOff x="-54793175" y="3198925"/>
            <a:chExt cx="279625" cy="319000"/>
          </a:xfrm>
        </p:grpSpPr>
        <p:sp>
          <p:nvSpPr>
            <p:cNvPr id="2940" name="Google Shape;2940;p111"/>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1"/>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1"/>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1"/>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1"/>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1"/>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1"/>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924"/>
                                        </p:tgtEl>
                                        <p:attrNameLst>
                                          <p:attrName>style.visibility</p:attrName>
                                        </p:attrNameLst>
                                      </p:cBhvr>
                                      <p:to>
                                        <p:strVal val="visible"/>
                                      </p:to>
                                    </p:set>
                                    <p:animEffect transition="in" filter="fade">
                                      <p:cBhvr>
                                        <p:cTn id="7" dur="1000"/>
                                        <p:tgtEl>
                                          <p:spTgt spid="2924"/>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2930"/>
                                        </p:tgtEl>
                                        <p:attrNameLst>
                                          <p:attrName>style.visibility</p:attrName>
                                        </p:attrNameLst>
                                      </p:cBhvr>
                                      <p:to>
                                        <p:strVal val="visible"/>
                                      </p:to>
                                    </p:set>
                                    <p:animEffect transition="in" filter="fade">
                                      <p:cBhvr>
                                        <p:cTn id="11" dur="1000"/>
                                        <p:tgtEl>
                                          <p:spTgt spid="2930"/>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2939"/>
                                        </p:tgtEl>
                                        <p:attrNameLst>
                                          <p:attrName>style.visibility</p:attrName>
                                        </p:attrNameLst>
                                      </p:cBhvr>
                                      <p:to>
                                        <p:strVal val="visible"/>
                                      </p:to>
                                    </p:set>
                                    <p:animEffect transition="in" filter="fade">
                                      <p:cBhvr>
                                        <p:cTn id="15" dur="1000"/>
                                        <p:tgtEl>
                                          <p:spTgt spid="29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950"/>
        <p:cNvGrpSpPr/>
        <p:nvPr/>
      </p:nvGrpSpPr>
      <p:grpSpPr>
        <a:xfrm>
          <a:off x="0" y="0"/>
          <a:ext cx="0" cy="0"/>
          <a:chOff x="0" y="0"/>
          <a:chExt cx="0" cy="0"/>
        </a:xfrm>
      </p:grpSpPr>
      <p:sp>
        <p:nvSpPr>
          <p:cNvPr id="2951" name="Google Shape;2951;p11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Quiz III: True or false</a:t>
            </a:r>
            <a:endParaRPr/>
          </a:p>
        </p:txBody>
      </p:sp>
      <p:sp>
        <p:nvSpPr>
          <p:cNvPr id="2952" name="Google Shape;2952;p112"/>
          <p:cNvSpPr txBox="1">
            <a:spLocks noGrp="1"/>
          </p:cNvSpPr>
          <p:nvPr>
            <p:ph type="subTitle" idx="4294967295"/>
          </p:nvPr>
        </p:nvSpPr>
        <p:spPr>
          <a:xfrm>
            <a:off x="1560225" y="1289750"/>
            <a:ext cx="60234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Read the sentences and decide if they are true (T) of false (F)</a:t>
            </a:r>
            <a:endParaRPr/>
          </a:p>
        </p:txBody>
      </p:sp>
      <p:graphicFrame>
        <p:nvGraphicFramePr>
          <p:cNvPr id="2953" name="Google Shape;2953;p112"/>
          <p:cNvGraphicFramePr/>
          <p:nvPr/>
        </p:nvGraphicFramePr>
        <p:xfrm>
          <a:off x="952500" y="1831725"/>
          <a:ext cx="3000000" cy="3000000"/>
        </p:xfrm>
        <a:graphic>
          <a:graphicData uri="http://schemas.openxmlformats.org/drawingml/2006/table">
            <a:tbl>
              <a:tblPr>
                <a:noFill/>
                <a:tableStyleId>{BAA7B5FF-0461-425F-AE4D-C83AFE2641AC}</a:tableStyleId>
              </a:tblPr>
              <a:tblGrid>
                <a:gridCol w="607725">
                  <a:extLst>
                    <a:ext uri="{9D8B030D-6E8A-4147-A177-3AD203B41FA5}">
                      <a16:colId xmlns:a16="http://schemas.microsoft.com/office/drawing/2014/main" val="20000"/>
                    </a:ext>
                  </a:extLst>
                </a:gridCol>
                <a:gridCol w="5564650">
                  <a:extLst>
                    <a:ext uri="{9D8B030D-6E8A-4147-A177-3AD203B41FA5}">
                      <a16:colId xmlns:a16="http://schemas.microsoft.com/office/drawing/2014/main" val="20001"/>
                    </a:ext>
                  </a:extLst>
                </a:gridCol>
                <a:gridCol w="1066625">
                  <a:extLst>
                    <a:ext uri="{9D8B030D-6E8A-4147-A177-3AD203B41FA5}">
                      <a16:colId xmlns:a16="http://schemas.microsoft.com/office/drawing/2014/main" val="20002"/>
                    </a:ext>
                  </a:extLst>
                </a:gridCol>
              </a:tblGrid>
              <a:tr h="428650">
                <a:tc>
                  <a:txBody>
                    <a:bodyPr/>
                    <a:lstStyle/>
                    <a:p>
                      <a:pPr marL="0" lvl="0" indent="0" algn="ctr" rtl="0">
                        <a:spcBef>
                          <a:spcPts val="0"/>
                        </a:spcBef>
                        <a:spcAft>
                          <a:spcPts val="0"/>
                        </a:spcAft>
                        <a:buNone/>
                      </a:pPr>
                      <a:r>
                        <a:rPr lang="en">
                          <a:solidFill>
                            <a:schemeClr val="dk1"/>
                          </a:solidFill>
                          <a:latin typeface="Inknut Antiqua"/>
                          <a:ea typeface="Inknut Antiqua"/>
                          <a:cs typeface="Inknut Antiqua"/>
                          <a:sym typeface="Inknut Antiqua"/>
                        </a:rPr>
                        <a:t>1.</a:t>
                      </a:r>
                      <a:endParaRPr>
                        <a:solidFill>
                          <a:schemeClr val="dk1"/>
                        </a:solidFill>
                        <a:latin typeface="Inknut Antiqua"/>
                        <a:ea typeface="Inknut Antiqua"/>
                        <a:cs typeface="Inknut Antiqua"/>
                        <a:sym typeface="Inknut Antiqu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Work Sans"/>
                          <a:ea typeface="Work Sans"/>
                          <a:cs typeface="Work Sans"/>
                          <a:sym typeface="Work Sans"/>
                        </a:rPr>
                        <a:t>James Oglethorpe founded North Carolina</a:t>
                      </a:r>
                      <a:endParaRPr>
                        <a:solidFill>
                          <a:schemeClr val="dk1"/>
                        </a:solidFill>
                        <a:latin typeface="Work Sans"/>
                        <a:ea typeface="Work Sans"/>
                        <a:cs typeface="Work Sans"/>
                        <a:sym typeface="Work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Inknut Antiqua"/>
                          <a:ea typeface="Inknut Antiqua"/>
                          <a:cs typeface="Inknut Antiqua"/>
                          <a:sym typeface="Inknut Antiqua"/>
                        </a:rPr>
                        <a:t>F</a:t>
                      </a:r>
                      <a:endParaRPr>
                        <a:solidFill>
                          <a:schemeClr val="dk1"/>
                        </a:solidFill>
                        <a:latin typeface="Inknut Antiqua"/>
                        <a:ea typeface="Inknut Antiqua"/>
                        <a:cs typeface="Inknut Antiqua"/>
                        <a:sym typeface="Inknut Antiqua"/>
                      </a:endParaRPr>
                    </a:p>
                  </a:txBody>
                  <a:tcPr marL="91425" marR="91425" marT="91425" marB="91425">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28650">
                <a:tc>
                  <a:txBody>
                    <a:bodyPr/>
                    <a:lstStyle/>
                    <a:p>
                      <a:pPr marL="0" lvl="0" indent="0" algn="ctr" rtl="0">
                        <a:spcBef>
                          <a:spcPts val="0"/>
                        </a:spcBef>
                        <a:spcAft>
                          <a:spcPts val="0"/>
                        </a:spcAft>
                        <a:buNone/>
                      </a:pPr>
                      <a:r>
                        <a:rPr lang="en">
                          <a:solidFill>
                            <a:schemeClr val="dk1"/>
                          </a:solidFill>
                          <a:latin typeface="Inknut Antiqua"/>
                          <a:ea typeface="Inknut Antiqua"/>
                          <a:cs typeface="Inknut Antiqua"/>
                          <a:sym typeface="Inknut Antiqua"/>
                        </a:rPr>
                        <a:t>2.</a:t>
                      </a:r>
                      <a:endParaRPr>
                        <a:solidFill>
                          <a:schemeClr val="dk1"/>
                        </a:solidFill>
                        <a:latin typeface="Inknut Antiqua"/>
                        <a:ea typeface="Inknut Antiqua"/>
                        <a:cs typeface="Inknut Antiqua"/>
                        <a:sym typeface="Inknut Antiqu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Work Sans"/>
                          <a:ea typeface="Work Sans"/>
                          <a:cs typeface="Work Sans"/>
                          <a:sym typeface="Work Sans"/>
                        </a:rPr>
                        <a:t>Slaves were only in the southern colonies</a:t>
                      </a:r>
                      <a:endParaRPr>
                        <a:solidFill>
                          <a:schemeClr val="dk1"/>
                        </a:solidFill>
                        <a:latin typeface="Work Sans"/>
                        <a:ea typeface="Work Sans"/>
                        <a:cs typeface="Work Sans"/>
                        <a:sym typeface="Work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latin typeface="Inknut Antiqua"/>
                        <a:ea typeface="Inknut Antiqua"/>
                        <a:cs typeface="Inknut Antiqua"/>
                        <a:sym typeface="Inknut Antiqua"/>
                      </a:endParaRPr>
                    </a:p>
                  </a:txBody>
                  <a:tcPr marL="91425" marR="91425" marT="91425" marB="91425">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28650">
                <a:tc>
                  <a:txBody>
                    <a:bodyPr/>
                    <a:lstStyle/>
                    <a:p>
                      <a:pPr marL="0" lvl="0" indent="0" algn="ctr" rtl="0">
                        <a:spcBef>
                          <a:spcPts val="0"/>
                        </a:spcBef>
                        <a:spcAft>
                          <a:spcPts val="0"/>
                        </a:spcAft>
                        <a:buNone/>
                      </a:pPr>
                      <a:r>
                        <a:rPr lang="en">
                          <a:solidFill>
                            <a:schemeClr val="dk1"/>
                          </a:solidFill>
                          <a:latin typeface="Inknut Antiqua"/>
                          <a:ea typeface="Inknut Antiqua"/>
                          <a:cs typeface="Inknut Antiqua"/>
                          <a:sym typeface="Inknut Antiqua"/>
                        </a:rPr>
                        <a:t>3.</a:t>
                      </a:r>
                      <a:endParaRPr>
                        <a:solidFill>
                          <a:schemeClr val="dk1"/>
                        </a:solidFill>
                        <a:latin typeface="Inknut Antiqua"/>
                        <a:ea typeface="Inknut Antiqua"/>
                        <a:cs typeface="Inknut Antiqua"/>
                        <a:sym typeface="Inknut Antiqu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Work Sans"/>
                          <a:ea typeface="Work Sans"/>
                          <a:cs typeface="Work Sans"/>
                          <a:sym typeface="Work Sans"/>
                        </a:rPr>
                        <a:t>Pennsylvania means "Penn's World"</a:t>
                      </a:r>
                      <a:endParaRPr>
                        <a:solidFill>
                          <a:schemeClr val="dk1"/>
                        </a:solidFill>
                        <a:latin typeface="Work Sans"/>
                        <a:ea typeface="Work Sans"/>
                        <a:cs typeface="Work Sans"/>
                        <a:sym typeface="Work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latin typeface="Inknut Antiqua"/>
                        <a:ea typeface="Inknut Antiqua"/>
                        <a:cs typeface="Inknut Antiqua"/>
                        <a:sym typeface="Inknut Antiqua"/>
                      </a:endParaRPr>
                    </a:p>
                  </a:txBody>
                  <a:tcPr marL="91425" marR="91425" marT="91425" marB="91425">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28650">
                <a:tc>
                  <a:txBody>
                    <a:bodyPr/>
                    <a:lstStyle/>
                    <a:p>
                      <a:pPr marL="0" lvl="0" indent="0" algn="ctr" rtl="0">
                        <a:spcBef>
                          <a:spcPts val="0"/>
                        </a:spcBef>
                        <a:spcAft>
                          <a:spcPts val="0"/>
                        </a:spcAft>
                        <a:buNone/>
                      </a:pPr>
                      <a:r>
                        <a:rPr lang="en">
                          <a:solidFill>
                            <a:schemeClr val="dk1"/>
                          </a:solidFill>
                          <a:latin typeface="Inknut Antiqua"/>
                          <a:ea typeface="Inknut Antiqua"/>
                          <a:cs typeface="Inknut Antiqua"/>
                          <a:sym typeface="Inknut Antiqua"/>
                        </a:rPr>
                        <a:t>4.</a:t>
                      </a:r>
                      <a:endParaRPr>
                        <a:solidFill>
                          <a:schemeClr val="dk1"/>
                        </a:solidFill>
                        <a:latin typeface="Inknut Antiqua"/>
                        <a:ea typeface="Inknut Antiqua"/>
                        <a:cs typeface="Inknut Antiqua"/>
                        <a:sym typeface="Inknut Antiqu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Work Sans"/>
                          <a:ea typeface="Work Sans"/>
                          <a:cs typeface="Work Sans"/>
                          <a:sym typeface="Work Sans"/>
                        </a:rPr>
                        <a:t>The Dutch and the British had a war</a:t>
                      </a:r>
                      <a:endParaRPr>
                        <a:solidFill>
                          <a:schemeClr val="dk1"/>
                        </a:solidFill>
                        <a:latin typeface="Work Sans"/>
                        <a:ea typeface="Work Sans"/>
                        <a:cs typeface="Work Sans"/>
                        <a:sym typeface="Work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latin typeface="Inknut Antiqua"/>
                        <a:ea typeface="Inknut Antiqua"/>
                        <a:cs typeface="Inknut Antiqua"/>
                        <a:sym typeface="Inknut Antiqua"/>
                      </a:endParaRPr>
                    </a:p>
                  </a:txBody>
                  <a:tcPr marL="91425" marR="91425" marT="91425" marB="91425">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28650">
                <a:tc>
                  <a:txBody>
                    <a:bodyPr/>
                    <a:lstStyle/>
                    <a:p>
                      <a:pPr marL="0" lvl="0" indent="0" algn="ctr" rtl="0">
                        <a:spcBef>
                          <a:spcPts val="0"/>
                        </a:spcBef>
                        <a:spcAft>
                          <a:spcPts val="0"/>
                        </a:spcAft>
                        <a:buNone/>
                      </a:pPr>
                      <a:r>
                        <a:rPr lang="en">
                          <a:solidFill>
                            <a:schemeClr val="dk1"/>
                          </a:solidFill>
                          <a:latin typeface="Inknut Antiqua"/>
                          <a:ea typeface="Inknut Antiqua"/>
                          <a:cs typeface="Inknut Antiqua"/>
                          <a:sym typeface="Inknut Antiqua"/>
                        </a:rPr>
                        <a:t>5.</a:t>
                      </a:r>
                      <a:endParaRPr>
                        <a:solidFill>
                          <a:schemeClr val="dk1"/>
                        </a:solidFill>
                        <a:latin typeface="Inknut Antiqua"/>
                        <a:ea typeface="Inknut Antiqua"/>
                        <a:cs typeface="Inknut Antiqua"/>
                        <a:sym typeface="Inknut Antiqu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Work Sans"/>
                          <a:ea typeface="Work Sans"/>
                          <a:cs typeface="Work Sans"/>
                          <a:sym typeface="Work Sans"/>
                        </a:rPr>
                        <a:t>Pennsylvania was actually a land grant gift for William Penn</a:t>
                      </a:r>
                      <a:endParaRPr>
                        <a:solidFill>
                          <a:schemeClr val="dk1"/>
                        </a:solidFill>
                        <a:latin typeface="Work Sans"/>
                        <a:ea typeface="Work Sans"/>
                        <a:cs typeface="Work Sans"/>
                        <a:sym typeface="Work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latin typeface="Inknut Antiqua"/>
                        <a:ea typeface="Inknut Antiqua"/>
                        <a:cs typeface="Inknut Antiqua"/>
                        <a:sym typeface="Inknut Antiqua"/>
                      </a:endParaRPr>
                    </a:p>
                  </a:txBody>
                  <a:tcPr marL="91425" marR="91425" marT="91425" marB="91425">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28650">
                <a:tc>
                  <a:txBody>
                    <a:bodyPr/>
                    <a:lstStyle/>
                    <a:p>
                      <a:pPr marL="0" lvl="0" indent="0" algn="ctr" rtl="0">
                        <a:spcBef>
                          <a:spcPts val="0"/>
                        </a:spcBef>
                        <a:spcAft>
                          <a:spcPts val="0"/>
                        </a:spcAft>
                        <a:buNone/>
                      </a:pPr>
                      <a:r>
                        <a:rPr lang="en">
                          <a:solidFill>
                            <a:schemeClr val="dk1"/>
                          </a:solidFill>
                          <a:latin typeface="Inknut Antiqua"/>
                          <a:ea typeface="Inknut Antiqua"/>
                          <a:cs typeface="Inknut Antiqua"/>
                          <a:sym typeface="Inknut Antiqua"/>
                        </a:rPr>
                        <a:t>6.</a:t>
                      </a:r>
                      <a:endParaRPr>
                        <a:solidFill>
                          <a:schemeClr val="dk1"/>
                        </a:solidFill>
                        <a:latin typeface="Inknut Antiqua"/>
                        <a:ea typeface="Inknut Antiqua"/>
                        <a:cs typeface="Inknut Antiqua"/>
                        <a:sym typeface="Inknut Antiqua"/>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Work Sans"/>
                          <a:ea typeface="Work Sans"/>
                          <a:cs typeface="Work Sans"/>
                          <a:sym typeface="Work Sans"/>
                        </a:rPr>
                        <a:t>Massachusetts had/was the first New England Colony</a:t>
                      </a:r>
                      <a:endParaRPr>
                        <a:solidFill>
                          <a:schemeClr val="dk1"/>
                        </a:solidFill>
                        <a:latin typeface="Work Sans"/>
                        <a:ea typeface="Work Sans"/>
                        <a:cs typeface="Work Sans"/>
                        <a:sym typeface="Work Sans"/>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a:latin typeface="Inknut Antiqua"/>
                        <a:ea typeface="Inknut Antiqua"/>
                        <a:cs typeface="Inknut Antiqua"/>
                        <a:sym typeface="Inknut Antiqua"/>
                      </a:endParaRPr>
                    </a:p>
                  </a:txBody>
                  <a:tcPr marL="91425" marR="91425" marT="91425" marB="91425">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957"/>
        <p:cNvGrpSpPr/>
        <p:nvPr/>
      </p:nvGrpSpPr>
      <p:grpSpPr>
        <a:xfrm>
          <a:off x="0" y="0"/>
          <a:ext cx="0" cy="0"/>
          <a:chOff x="0" y="0"/>
          <a:chExt cx="0" cy="0"/>
        </a:xfrm>
      </p:grpSpPr>
      <p:pic>
        <p:nvPicPr>
          <p:cNvPr id="2958" name="Google Shape;2958;p113"/>
          <p:cNvPicPr preferRelativeResize="0"/>
          <p:nvPr/>
        </p:nvPicPr>
        <p:blipFill rotWithShape="1">
          <a:blip r:embed="rId3">
            <a:alphaModFix amt="95000"/>
          </a:blip>
          <a:srcRect l="29745" r="33293" b="44543"/>
          <a:stretch/>
        </p:blipFill>
        <p:spPr>
          <a:xfrm>
            <a:off x="7182300" y="1493341"/>
            <a:ext cx="1241700" cy="1241700"/>
          </a:xfrm>
          <a:prstGeom prst="ellipse">
            <a:avLst/>
          </a:prstGeom>
          <a:noFill/>
          <a:ln w="9525" cap="flat" cmpd="sng">
            <a:solidFill>
              <a:schemeClr val="dk1"/>
            </a:solidFill>
            <a:prstDash val="solid"/>
            <a:round/>
            <a:headEnd type="none" w="sm" len="sm"/>
            <a:tailEnd type="none" w="sm" len="sm"/>
          </a:ln>
        </p:spPr>
      </p:pic>
      <p:pic>
        <p:nvPicPr>
          <p:cNvPr id="2959" name="Google Shape;2959;p113"/>
          <p:cNvPicPr preferRelativeResize="0"/>
          <p:nvPr/>
        </p:nvPicPr>
        <p:blipFill rotWithShape="1">
          <a:blip r:embed="rId4">
            <a:alphaModFix amt="94000"/>
          </a:blip>
          <a:srcRect l="19456" r="19456" b="8340"/>
          <a:stretch/>
        </p:blipFill>
        <p:spPr>
          <a:xfrm>
            <a:off x="7182300" y="3002941"/>
            <a:ext cx="1241700" cy="1241700"/>
          </a:xfrm>
          <a:prstGeom prst="ellipse">
            <a:avLst/>
          </a:prstGeom>
          <a:noFill/>
          <a:ln w="9525" cap="flat" cmpd="sng">
            <a:solidFill>
              <a:schemeClr val="dk1"/>
            </a:solidFill>
            <a:prstDash val="solid"/>
            <a:round/>
            <a:headEnd type="none" w="sm" len="sm"/>
            <a:tailEnd type="none" w="sm" len="sm"/>
          </a:ln>
        </p:spPr>
      </p:pic>
      <p:sp>
        <p:nvSpPr>
          <p:cNvPr id="2960" name="Google Shape;2960;p1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2961" name="Google Shape;2961;p113"/>
          <p:cNvSpPr txBox="1">
            <a:spLocks noGrp="1"/>
          </p:cNvSpPr>
          <p:nvPr>
            <p:ph type="subTitle" idx="6"/>
          </p:nvPr>
        </p:nvSpPr>
        <p:spPr>
          <a:xfrm>
            <a:off x="2157275" y="3570200"/>
            <a:ext cx="2206500" cy="61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speak a bit about this person here</a:t>
            </a:r>
            <a:endParaRPr/>
          </a:p>
        </p:txBody>
      </p:sp>
      <p:sp>
        <p:nvSpPr>
          <p:cNvPr id="2962" name="Google Shape;2962;p113"/>
          <p:cNvSpPr txBox="1">
            <a:spLocks noGrp="1"/>
          </p:cNvSpPr>
          <p:nvPr>
            <p:ph type="title" idx="2"/>
          </p:nvPr>
        </p:nvSpPr>
        <p:spPr>
          <a:xfrm>
            <a:off x="2157275" y="1598525"/>
            <a:ext cx="2206500" cy="46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John Bones</a:t>
            </a:r>
            <a:endParaRPr/>
          </a:p>
        </p:txBody>
      </p:sp>
      <p:sp>
        <p:nvSpPr>
          <p:cNvPr id="2963" name="Google Shape;2963;p113"/>
          <p:cNvSpPr txBox="1">
            <a:spLocks noGrp="1"/>
          </p:cNvSpPr>
          <p:nvPr>
            <p:ph type="subTitle" idx="1"/>
          </p:nvPr>
        </p:nvSpPr>
        <p:spPr>
          <a:xfrm>
            <a:off x="2157275" y="2060525"/>
            <a:ext cx="2206500" cy="61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speak a bit about this person here</a:t>
            </a:r>
            <a:endParaRPr/>
          </a:p>
        </p:txBody>
      </p:sp>
      <p:sp>
        <p:nvSpPr>
          <p:cNvPr id="2964" name="Google Shape;2964;p113"/>
          <p:cNvSpPr txBox="1">
            <a:spLocks noGrp="1"/>
          </p:cNvSpPr>
          <p:nvPr>
            <p:ph type="title" idx="3"/>
          </p:nvPr>
        </p:nvSpPr>
        <p:spPr>
          <a:xfrm>
            <a:off x="4780210" y="1598525"/>
            <a:ext cx="2206500" cy="462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Jane Smith</a:t>
            </a:r>
            <a:endParaRPr/>
          </a:p>
        </p:txBody>
      </p:sp>
      <p:sp>
        <p:nvSpPr>
          <p:cNvPr id="2965" name="Google Shape;2965;p113"/>
          <p:cNvSpPr txBox="1">
            <a:spLocks noGrp="1"/>
          </p:cNvSpPr>
          <p:nvPr>
            <p:ph type="subTitle" idx="4"/>
          </p:nvPr>
        </p:nvSpPr>
        <p:spPr>
          <a:xfrm>
            <a:off x="4780210" y="2060525"/>
            <a:ext cx="2206500" cy="61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speak a bit about this person here</a:t>
            </a:r>
            <a:endParaRPr/>
          </a:p>
        </p:txBody>
      </p:sp>
      <p:sp>
        <p:nvSpPr>
          <p:cNvPr id="2966" name="Google Shape;2966;p113"/>
          <p:cNvSpPr txBox="1">
            <a:spLocks noGrp="1"/>
          </p:cNvSpPr>
          <p:nvPr>
            <p:ph type="title" idx="5"/>
          </p:nvPr>
        </p:nvSpPr>
        <p:spPr>
          <a:xfrm>
            <a:off x="2157275" y="3108124"/>
            <a:ext cx="2206500" cy="462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Kim Doe</a:t>
            </a:r>
            <a:endParaRPr/>
          </a:p>
        </p:txBody>
      </p:sp>
      <p:sp>
        <p:nvSpPr>
          <p:cNvPr id="2967" name="Google Shape;2967;p113"/>
          <p:cNvSpPr txBox="1">
            <a:spLocks noGrp="1"/>
          </p:cNvSpPr>
          <p:nvPr>
            <p:ph type="title" idx="7"/>
          </p:nvPr>
        </p:nvSpPr>
        <p:spPr>
          <a:xfrm>
            <a:off x="4780210" y="3108124"/>
            <a:ext cx="2206500" cy="462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Tim James</a:t>
            </a:r>
            <a:endParaRPr/>
          </a:p>
        </p:txBody>
      </p:sp>
      <p:sp>
        <p:nvSpPr>
          <p:cNvPr id="2968" name="Google Shape;2968;p113"/>
          <p:cNvSpPr txBox="1">
            <a:spLocks noGrp="1"/>
          </p:cNvSpPr>
          <p:nvPr>
            <p:ph type="subTitle" idx="8"/>
          </p:nvPr>
        </p:nvSpPr>
        <p:spPr>
          <a:xfrm>
            <a:off x="4780210" y="3570200"/>
            <a:ext cx="2206500" cy="61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speak a bit about this person here</a:t>
            </a:r>
            <a:endParaRPr/>
          </a:p>
        </p:txBody>
      </p:sp>
      <p:pic>
        <p:nvPicPr>
          <p:cNvPr id="2969" name="Google Shape;2969;p113"/>
          <p:cNvPicPr preferRelativeResize="0"/>
          <p:nvPr/>
        </p:nvPicPr>
        <p:blipFill rotWithShape="1">
          <a:blip r:embed="rId5">
            <a:alphaModFix amt="95000"/>
          </a:blip>
          <a:srcRect l="16647" r="16654"/>
          <a:stretch/>
        </p:blipFill>
        <p:spPr>
          <a:xfrm>
            <a:off x="720000" y="1493341"/>
            <a:ext cx="1241700" cy="1241700"/>
          </a:xfrm>
          <a:prstGeom prst="ellipse">
            <a:avLst/>
          </a:prstGeom>
          <a:noFill/>
          <a:ln w="9525" cap="flat" cmpd="sng">
            <a:solidFill>
              <a:schemeClr val="dk1"/>
            </a:solidFill>
            <a:prstDash val="solid"/>
            <a:round/>
            <a:headEnd type="none" w="sm" len="sm"/>
            <a:tailEnd type="none" w="sm" len="sm"/>
          </a:ln>
        </p:spPr>
      </p:pic>
      <p:pic>
        <p:nvPicPr>
          <p:cNvPr id="2970" name="Google Shape;2970;p113"/>
          <p:cNvPicPr preferRelativeResize="0"/>
          <p:nvPr/>
        </p:nvPicPr>
        <p:blipFill rotWithShape="1">
          <a:blip r:embed="rId6">
            <a:alphaModFix amt="94000"/>
          </a:blip>
          <a:srcRect l="34707" r="34710" b="54113"/>
          <a:stretch/>
        </p:blipFill>
        <p:spPr>
          <a:xfrm>
            <a:off x="720000" y="3002941"/>
            <a:ext cx="1241700" cy="1241700"/>
          </a:xfrm>
          <a:prstGeom prst="ellipse">
            <a:avLst/>
          </a:prstGeom>
          <a:noFill/>
          <a:ln w="9525" cap="flat" cmpd="sng">
            <a:solidFill>
              <a:schemeClr val="dk1"/>
            </a:solidFill>
            <a:prstDash val="solid"/>
            <a:round/>
            <a:headEnd type="none" w="sm" len="sm"/>
            <a:tailEnd type="none" w="sm" len="sm"/>
          </a:ln>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974"/>
        <p:cNvGrpSpPr/>
        <p:nvPr/>
      </p:nvGrpSpPr>
      <p:grpSpPr>
        <a:xfrm>
          <a:off x="0" y="0"/>
          <a:ext cx="0" cy="0"/>
          <a:chOff x="0" y="0"/>
          <a:chExt cx="0" cy="0"/>
        </a:xfrm>
      </p:grpSpPr>
      <p:sp>
        <p:nvSpPr>
          <p:cNvPr id="2975" name="Google Shape;2975;p1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researches</a:t>
            </a:r>
            <a:endParaRPr/>
          </a:p>
        </p:txBody>
      </p:sp>
      <p:sp>
        <p:nvSpPr>
          <p:cNvPr id="2976" name="Google Shape;2976;p114"/>
          <p:cNvSpPr txBox="1">
            <a:spLocks noGrp="1"/>
          </p:cNvSpPr>
          <p:nvPr>
            <p:ph type="title" idx="2"/>
          </p:nvPr>
        </p:nvSpPr>
        <p:spPr>
          <a:xfrm>
            <a:off x="937700" y="3043774"/>
            <a:ext cx="2175300" cy="45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Jenna Doe</a:t>
            </a:r>
            <a:endParaRPr/>
          </a:p>
        </p:txBody>
      </p:sp>
      <p:sp>
        <p:nvSpPr>
          <p:cNvPr id="2977" name="Google Shape;2977;p114"/>
          <p:cNvSpPr txBox="1">
            <a:spLocks noGrp="1"/>
          </p:cNvSpPr>
          <p:nvPr>
            <p:ph type="subTitle" idx="1"/>
          </p:nvPr>
        </p:nvSpPr>
        <p:spPr>
          <a:xfrm>
            <a:off x="937700" y="3421175"/>
            <a:ext cx="2175300" cy="72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speak a bit about this person here</a:t>
            </a:r>
            <a:endParaRPr/>
          </a:p>
        </p:txBody>
      </p:sp>
      <p:sp>
        <p:nvSpPr>
          <p:cNvPr id="2978" name="Google Shape;2978;p114"/>
          <p:cNvSpPr txBox="1">
            <a:spLocks noGrp="1"/>
          </p:cNvSpPr>
          <p:nvPr>
            <p:ph type="title" idx="3"/>
          </p:nvPr>
        </p:nvSpPr>
        <p:spPr>
          <a:xfrm>
            <a:off x="3484424" y="3043774"/>
            <a:ext cx="2175300" cy="45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John Smith</a:t>
            </a:r>
            <a:endParaRPr/>
          </a:p>
        </p:txBody>
      </p:sp>
      <p:sp>
        <p:nvSpPr>
          <p:cNvPr id="2979" name="Google Shape;2979;p114"/>
          <p:cNvSpPr txBox="1">
            <a:spLocks noGrp="1"/>
          </p:cNvSpPr>
          <p:nvPr>
            <p:ph type="subTitle" idx="4"/>
          </p:nvPr>
        </p:nvSpPr>
        <p:spPr>
          <a:xfrm>
            <a:off x="3484422" y="3421175"/>
            <a:ext cx="2175300" cy="72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speak a bit about this person here</a:t>
            </a:r>
            <a:endParaRPr/>
          </a:p>
        </p:txBody>
      </p:sp>
      <p:sp>
        <p:nvSpPr>
          <p:cNvPr id="2980" name="Google Shape;2980;p114"/>
          <p:cNvSpPr txBox="1">
            <a:spLocks noGrp="1"/>
          </p:cNvSpPr>
          <p:nvPr>
            <p:ph type="title" idx="5"/>
          </p:nvPr>
        </p:nvSpPr>
        <p:spPr>
          <a:xfrm>
            <a:off x="6031149" y="3043774"/>
            <a:ext cx="2175300" cy="45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Sam Bones</a:t>
            </a:r>
            <a:endParaRPr/>
          </a:p>
        </p:txBody>
      </p:sp>
      <p:sp>
        <p:nvSpPr>
          <p:cNvPr id="2981" name="Google Shape;2981;p114"/>
          <p:cNvSpPr txBox="1">
            <a:spLocks noGrp="1"/>
          </p:cNvSpPr>
          <p:nvPr>
            <p:ph type="subTitle" idx="6"/>
          </p:nvPr>
        </p:nvSpPr>
        <p:spPr>
          <a:xfrm>
            <a:off x="6031150" y="3421175"/>
            <a:ext cx="2175300" cy="72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speak a bit about this person here</a:t>
            </a:r>
            <a:endParaRPr/>
          </a:p>
        </p:txBody>
      </p:sp>
      <p:pic>
        <p:nvPicPr>
          <p:cNvPr id="2982" name="Google Shape;2982;p114"/>
          <p:cNvPicPr preferRelativeResize="0"/>
          <p:nvPr/>
        </p:nvPicPr>
        <p:blipFill rotWithShape="1">
          <a:blip r:embed="rId3">
            <a:alphaModFix/>
          </a:blip>
          <a:srcRect l="3150" t="11183" r="76418" b="59904"/>
          <a:stretch/>
        </p:blipFill>
        <p:spPr>
          <a:xfrm>
            <a:off x="1438275" y="1588725"/>
            <a:ext cx="1241700" cy="1241700"/>
          </a:xfrm>
          <a:prstGeom prst="ellipse">
            <a:avLst/>
          </a:prstGeom>
          <a:noFill/>
          <a:ln w="9525" cap="flat" cmpd="sng">
            <a:solidFill>
              <a:schemeClr val="dk1"/>
            </a:solidFill>
            <a:prstDash val="solid"/>
            <a:round/>
            <a:headEnd type="none" w="sm" len="sm"/>
            <a:tailEnd type="none" w="sm" len="sm"/>
          </a:ln>
        </p:spPr>
      </p:pic>
      <p:pic>
        <p:nvPicPr>
          <p:cNvPr id="2983" name="Google Shape;2983;p114"/>
          <p:cNvPicPr preferRelativeResize="0"/>
          <p:nvPr/>
        </p:nvPicPr>
        <p:blipFill rotWithShape="1">
          <a:blip r:embed="rId3">
            <a:alphaModFix/>
          </a:blip>
          <a:srcRect l="3493" t="52221" r="76075" b="18865"/>
          <a:stretch/>
        </p:blipFill>
        <p:spPr>
          <a:xfrm>
            <a:off x="3951225" y="1588725"/>
            <a:ext cx="1241700" cy="1241700"/>
          </a:xfrm>
          <a:prstGeom prst="ellipse">
            <a:avLst/>
          </a:prstGeom>
          <a:noFill/>
          <a:ln w="9525" cap="flat" cmpd="sng">
            <a:solidFill>
              <a:schemeClr val="dk1"/>
            </a:solidFill>
            <a:prstDash val="solid"/>
            <a:round/>
            <a:headEnd type="none" w="sm" len="sm"/>
            <a:tailEnd type="none" w="sm" len="sm"/>
          </a:ln>
        </p:spPr>
      </p:pic>
      <p:pic>
        <p:nvPicPr>
          <p:cNvPr id="2984" name="Google Shape;2984;p114"/>
          <p:cNvPicPr preferRelativeResize="0"/>
          <p:nvPr/>
        </p:nvPicPr>
        <p:blipFill rotWithShape="1">
          <a:blip r:embed="rId3">
            <a:alphaModFix/>
          </a:blip>
          <a:srcRect l="51483" t="53254" r="28086" b="17833"/>
          <a:stretch/>
        </p:blipFill>
        <p:spPr>
          <a:xfrm>
            <a:off x="6464175" y="1588725"/>
            <a:ext cx="1241700" cy="1241700"/>
          </a:xfrm>
          <a:prstGeom prst="ellipse">
            <a:avLst/>
          </a:prstGeom>
          <a:noFill/>
          <a:ln w="9525" cap="flat" cmpd="sng">
            <a:solidFill>
              <a:schemeClr val="dk1"/>
            </a:solidFill>
            <a:prstDash val="solid"/>
            <a:round/>
            <a:headEnd type="none" w="sm" len="sm"/>
            <a:tailEnd type="none" w="sm" len="sm"/>
          </a:ln>
        </p:spPr>
      </p:pic>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988"/>
        <p:cNvGrpSpPr/>
        <p:nvPr/>
      </p:nvGrpSpPr>
      <p:grpSpPr>
        <a:xfrm>
          <a:off x="0" y="0"/>
          <a:ext cx="0" cy="0"/>
          <a:chOff x="0" y="0"/>
          <a:chExt cx="0" cy="0"/>
        </a:xfrm>
      </p:grpSpPr>
      <p:pic>
        <p:nvPicPr>
          <p:cNvPr id="2989" name="Google Shape;2989;p115"/>
          <p:cNvPicPr preferRelativeResize="0"/>
          <p:nvPr/>
        </p:nvPicPr>
        <p:blipFill rotWithShape="1">
          <a:blip r:embed="rId3">
            <a:alphaModFix/>
          </a:blip>
          <a:srcRect l="2570" r="2570"/>
          <a:stretch/>
        </p:blipFill>
        <p:spPr>
          <a:xfrm>
            <a:off x="4947675" y="1501400"/>
            <a:ext cx="3066876" cy="1818650"/>
          </a:xfrm>
          <a:prstGeom prst="rect">
            <a:avLst/>
          </a:prstGeom>
          <a:noFill/>
          <a:ln>
            <a:noFill/>
          </a:ln>
        </p:spPr>
      </p:pic>
      <p:sp>
        <p:nvSpPr>
          <p:cNvPr id="2990" name="Google Shape;2990;p115"/>
          <p:cNvSpPr txBox="1">
            <a:spLocks noGrp="1"/>
          </p:cNvSpPr>
          <p:nvPr>
            <p:ph type="title"/>
          </p:nvPr>
        </p:nvSpPr>
        <p:spPr>
          <a:xfrm>
            <a:off x="720000" y="1434773"/>
            <a:ext cx="2903700" cy="107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Desktop software</a:t>
            </a:r>
            <a:endParaRPr/>
          </a:p>
        </p:txBody>
      </p:sp>
      <p:sp>
        <p:nvSpPr>
          <p:cNvPr id="2991" name="Google Shape;2991;p115"/>
          <p:cNvSpPr txBox="1">
            <a:spLocks noGrp="1"/>
          </p:cNvSpPr>
          <p:nvPr>
            <p:ph type="subTitle" idx="1"/>
          </p:nvPr>
        </p:nvSpPr>
        <p:spPr>
          <a:xfrm>
            <a:off x="720000" y="2691425"/>
            <a:ext cx="3572400" cy="91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Right-click on it and then choose "Replace image" so you can add yours</a:t>
            </a:r>
            <a:endParaRPr/>
          </a:p>
        </p:txBody>
      </p:sp>
      <p:sp>
        <p:nvSpPr>
          <p:cNvPr id="2992" name="Google Shape;2992;p115"/>
          <p:cNvSpPr/>
          <p:nvPr/>
        </p:nvSpPr>
        <p:spPr>
          <a:xfrm>
            <a:off x="4812175" y="1374011"/>
            <a:ext cx="3311496" cy="2615233"/>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989"/>
                                        </p:tgtEl>
                                        <p:attrNameLst>
                                          <p:attrName>style.visibility</p:attrName>
                                        </p:attrNameLst>
                                      </p:cBhvr>
                                      <p:to>
                                        <p:strVal val="visible"/>
                                      </p:to>
                                    </p:set>
                                    <p:animEffect transition="in" filter="fade">
                                      <p:cBhvr>
                                        <p:cTn id="7" dur="1000"/>
                                        <p:tgtEl>
                                          <p:spTgt spid="2989"/>
                                        </p:tgtEl>
                                      </p:cBhvr>
                                    </p:animEffect>
                                  </p:childTnLst>
                                </p:cTn>
                              </p:par>
                              <p:par>
                                <p:cTn id="8" presetID="10" presetClass="entr" presetSubtype="0" fill="hold" nodeType="withEffect">
                                  <p:stCondLst>
                                    <p:cond delay="0"/>
                                  </p:stCondLst>
                                  <p:childTnLst>
                                    <p:set>
                                      <p:cBhvr>
                                        <p:cTn id="9" dur="1" fill="hold">
                                          <p:stCondLst>
                                            <p:cond delay="0"/>
                                          </p:stCondLst>
                                        </p:cTn>
                                        <p:tgtEl>
                                          <p:spTgt spid="2992"/>
                                        </p:tgtEl>
                                        <p:attrNameLst>
                                          <p:attrName>style.visibility</p:attrName>
                                        </p:attrNameLst>
                                      </p:cBhvr>
                                      <p:to>
                                        <p:strVal val="visible"/>
                                      </p:to>
                                    </p:set>
                                    <p:animEffect transition="in" filter="fade">
                                      <p:cBhvr>
                                        <p:cTn id="10" dur="1000"/>
                                        <p:tgtEl>
                                          <p:spTgt spid="29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996"/>
        <p:cNvGrpSpPr/>
        <p:nvPr/>
      </p:nvGrpSpPr>
      <p:grpSpPr>
        <a:xfrm>
          <a:off x="0" y="0"/>
          <a:ext cx="0" cy="0"/>
          <a:chOff x="0" y="0"/>
          <a:chExt cx="0" cy="0"/>
        </a:xfrm>
      </p:grpSpPr>
      <p:pic>
        <p:nvPicPr>
          <p:cNvPr id="2997" name="Google Shape;2997;p116"/>
          <p:cNvPicPr preferRelativeResize="0"/>
          <p:nvPr/>
        </p:nvPicPr>
        <p:blipFill rotWithShape="1">
          <a:blip r:embed="rId3">
            <a:alphaModFix/>
          </a:blip>
          <a:srcRect l="12821" t="17803" r="51583"/>
          <a:stretch/>
        </p:blipFill>
        <p:spPr>
          <a:xfrm>
            <a:off x="1468300" y="1019825"/>
            <a:ext cx="2167625" cy="2815625"/>
          </a:xfrm>
          <a:prstGeom prst="rect">
            <a:avLst/>
          </a:prstGeom>
          <a:noFill/>
          <a:ln>
            <a:noFill/>
          </a:ln>
        </p:spPr>
      </p:pic>
      <p:sp>
        <p:nvSpPr>
          <p:cNvPr id="2998" name="Google Shape;2998;p116"/>
          <p:cNvSpPr txBox="1">
            <a:spLocks noGrp="1"/>
          </p:cNvSpPr>
          <p:nvPr>
            <p:ph type="title"/>
          </p:nvPr>
        </p:nvSpPr>
        <p:spPr>
          <a:xfrm>
            <a:off x="4391775" y="1795808"/>
            <a:ext cx="37920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Tablet app</a:t>
            </a:r>
            <a:endParaRPr/>
          </a:p>
        </p:txBody>
      </p:sp>
      <p:sp>
        <p:nvSpPr>
          <p:cNvPr id="2999" name="Google Shape;2999;p116"/>
          <p:cNvSpPr txBox="1">
            <a:spLocks noGrp="1"/>
          </p:cNvSpPr>
          <p:nvPr>
            <p:ph type="subTitle" idx="1"/>
          </p:nvPr>
        </p:nvSpPr>
        <p:spPr>
          <a:xfrm>
            <a:off x="4640250" y="2455650"/>
            <a:ext cx="3543600" cy="102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Right-click on it and then choose "Replace image" so you can add yours</a:t>
            </a:r>
            <a:endParaRPr/>
          </a:p>
        </p:txBody>
      </p:sp>
      <p:sp>
        <p:nvSpPr>
          <p:cNvPr id="3000" name="Google Shape;3000;p116"/>
          <p:cNvSpPr/>
          <p:nvPr/>
        </p:nvSpPr>
        <p:spPr>
          <a:xfrm>
            <a:off x="1313976" y="741125"/>
            <a:ext cx="2476277" cy="3359511"/>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3004"/>
        <p:cNvGrpSpPr/>
        <p:nvPr/>
      </p:nvGrpSpPr>
      <p:grpSpPr>
        <a:xfrm>
          <a:off x="0" y="0"/>
          <a:ext cx="0" cy="0"/>
          <a:chOff x="0" y="0"/>
          <a:chExt cx="0" cy="0"/>
        </a:xfrm>
      </p:grpSpPr>
      <p:pic>
        <p:nvPicPr>
          <p:cNvPr id="3005" name="Google Shape;3005;p117"/>
          <p:cNvPicPr preferRelativeResize="0"/>
          <p:nvPr/>
        </p:nvPicPr>
        <p:blipFill rotWithShape="1">
          <a:blip r:embed="rId3">
            <a:alphaModFix/>
          </a:blip>
          <a:srcRect l="36767" t="19508" r="36765" b="2238"/>
          <a:stretch/>
        </p:blipFill>
        <p:spPr>
          <a:xfrm>
            <a:off x="5714875" y="1234000"/>
            <a:ext cx="1601299" cy="2663001"/>
          </a:xfrm>
          <a:prstGeom prst="rect">
            <a:avLst/>
          </a:prstGeom>
          <a:noFill/>
          <a:ln>
            <a:noFill/>
          </a:ln>
        </p:spPr>
      </p:pic>
      <p:sp>
        <p:nvSpPr>
          <p:cNvPr id="3006" name="Google Shape;3006;p117"/>
          <p:cNvSpPr txBox="1">
            <a:spLocks noGrp="1"/>
          </p:cNvSpPr>
          <p:nvPr>
            <p:ph type="title"/>
          </p:nvPr>
        </p:nvSpPr>
        <p:spPr>
          <a:xfrm>
            <a:off x="872400" y="1856883"/>
            <a:ext cx="3527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Mobile web</a:t>
            </a:r>
            <a:endParaRPr/>
          </a:p>
        </p:txBody>
      </p:sp>
      <p:sp>
        <p:nvSpPr>
          <p:cNvPr id="3007" name="Google Shape;3007;p117"/>
          <p:cNvSpPr txBox="1">
            <a:spLocks noGrp="1"/>
          </p:cNvSpPr>
          <p:nvPr>
            <p:ph type="subTitle" idx="1"/>
          </p:nvPr>
        </p:nvSpPr>
        <p:spPr>
          <a:xfrm>
            <a:off x="872400" y="2532878"/>
            <a:ext cx="3527100" cy="998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You can replace the image on the screen with your own work. Right-click on it and then choose "Replace image" so you can add yours</a:t>
            </a:r>
            <a:endParaRPr dirty="0"/>
          </a:p>
        </p:txBody>
      </p:sp>
      <p:sp>
        <p:nvSpPr>
          <p:cNvPr id="3008" name="Google Shape;3008;p117"/>
          <p:cNvSpPr/>
          <p:nvPr/>
        </p:nvSpPr>
        <p:spPr>
          <a:xfrm>
            <a:off x="5670150" y="900087"/>
            <a:ext cx="1690734" cy="3343322"/>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08"/>
                                        </p:tgtEl>
                                        <p:attrNameLst>
                                          <p:attrName>style.visibility</p:attrName>
                                        </p:attrNameLst>
                                      </p:cBhvr>
                                      <p:to>
                                        <p:strVal val="visible"/>
                                      </p:to>
                                    </p:set>
                                    <p:animEffect transition="in" filter="fade">
                                      <p:cBhvr>
                                        <p:cTn id="7" dur="1000"/>
                                        <p:tgtEl>
                                          <p:spTgt spid="30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3012"/>
        <p:cNvGrpSpPr/>
        <p:nvPr/>
      </p:nvGrpSpPr>
      <p:grpSpPr>
        <a:xfrm>
          <a:off x="0" y="0"/>
          <a:ext cx="0" cy="0"/>
          <a:chOff x="0" y="0"/>
          <a:chExt cx="0" cy="0"/>
        </a:xfrm>
      </p:grpSpPr>
      <p:sp>
        <p:nvSpPr>
          <p:cNvPr id="3013" name="Google Shape;3013;p118"/>
          <p:cNvSpPr txBox="1">
            <a:spLocks noGrp="1"/>
          </p:cNvSpPr>
          <p:nvPr>
            <p:ph type="title"/>
          </p:nvPr>
        </p:nvSpPr>
        <p:spPr>
          <a:xfrm>
            <a:off x="720000" y="445025"/>
            <a:ext cx="4739100" cy="110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Try this effect on your photos</a:t>
            </a:r>
            <a:endParaRPr/>
          </a:p>
        </p:txBody>
      </p:sp>
      <p:sp>
        <p:nvSpPr>
          <p:cNvPr id="3014" name="Google Shape;3014;p118"/>
          <p:cNvSpPr txBox="1">
            <a:spLocks noGrp="1"/>
          </p:cNvSpPr>
          <p:nvPr>
            <p:ph type="body" idx="1"/>
          </p:nvPr>
        </p:nvSpPr>
        <p:spPr>
          <a:xfrm>
            <a:off x="720000" y="1901250"/>
            <a:ext cx="3571500" cy="218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accent1"/>
                </a:solidFill>
              </a:rPr>
              <a:t>If you want to apply the same filter as the pictures already included in the template, follow these instructions:</a:t>
            </a:r>
            <a:endParaRPr dirty="0">
              <a:solidFill>
                <a:schemeClr val="accent1"/>
              </a:solidFill>
            </a:endParaRPr>
          </a:p>
          <a:p>
            <a:pPr marL="457200" lvl="0" indent="-317500" algn="l" rtl="0">
              <a:spcBef>
                <a:spcPts val="1600"/>
              </a:spcBef>
              <a:spcAft>
                <a:spcPts val="0"/>
              </a:spcAft>
              <a:buClr>
                <a:schemeClr val="accent1"/>
              </a:buClr>
              <a:buSzPts val="1400"/>
              <a:buChar char="●"/>
            </a:pPr>
            <a:r>
              <a:rPr lang="en" dirty="0">
                <a:solidFill>
                  <a:schemeClr val="accent1"/>
                </a:solidFill>
              </a:rPr>
              <a:t>In Google Slides:</a:t>
            </a:r>
            <a:endParaRPr dirty="0">
              <a:solidFill>
                <a:schemeClr val="accent1"/>
              </a:solidFill>
            </a:endParaRPr>
          </a:p>
          <a:p>
            <a:pPr marL="457200" lvl="0" indent="-317500" algn="l" rtl="0">
              <a:spcBef>
                <a:spcPts val="0"/>
              </a:spcBef>
              <a:spcAft>
                <a:spcPts val="0"/>
              </a:spcAft>
              <a:buClr>
                <a:schemeClr val="accent1"/>
              </a:buClr>
              <a:buSzPts val="1400"/>
              <a:buChar char="●"/>
            </a:pPr>
            <a:r>
              <a:rPr lang="en" dirty="0">
                <a:solidFill>
                  <a:schemeClr val="accent1"/>
                </a:solidFill>
              </a:rPr>
              <a:t>Insert the picture into the slide</a:t>
            </a:r>
            <a:endParaRPr dirty="0">
              <a:solidFill>
                <a:schemeClr val="accent1"/>
              </a:solidFill>
            </a:endParaRPr>
          </a:p>
          <a:p>
            <a:pPr marL="457200" lvl="0" indent="-317500" algn="l" rtl="0">
              <a:spcBef>
                <a:spcPts val="0"/>
              </a:spcBef>
              <a:spcAft>
                <a:spcPts val="0"/>
              </a:spcAft>
              <a:buClr>
                <a:schemeClr val="accent1"/>
              </a:buClr>
              <a:buSzPts val="1400"/>
              <a:buChar char="●"/>
            </a:pPr>
            <a:r>
              <a:rPr lang="en" dirty="0">
                <a:solidFill>
                  <a:schemeClr val="accent1"/>
                </a:solidFill>
              </a:rPr>
              <a:t>Go to Format options &gt; Recolor. Choose Light 1 and then apply a bit of transparency</a:t>
            </a:r>
            <a:endParaRPr dirty="0">
              <a:solidFill>
                <a:schemeClr val="accent1"/>
              </a:solidFill>
            </a:endParaRPr>
          </a:p>
          <a:p>
            <a:pPr marL="0" lvl="0" indent="0" algn="l" rtl="0">
              <a:spcBef>
                <a:spcPts val="1600"/>
              </a:spcBef>
              <a:spcAft>
                <a:spcPts val="0"/>
              </a:spcAft>
              <a:buNone/>
            </a:pPr>
            <a:endParaRPr dirty="0">
              <a:solidFill>
                <a:schemeClr val="accent1"/>
              </a:solidFill>
            </a:endParaRPr>
          </a:p>
          <a:p>
            <a:pPr marL="0" lvl="0" indent="0" algn="l" rtl="0">
              <a:spcBef>
                <a:spcPts val="1600"/>
              </a:spcBef>
              <a:spcAft>
                <a:spcPts val="1600"/>
              </a:spcAft>
              <a:buNone/>
            </a:pPr>
            <a:endParaRPr dirty="0">
              <a:solidFill>
                <a:schemeClr val="accent1"/>
              </a:solidFill>
            </a:endParaRPr>
          </a:p>
        </p:txBody>
      </p:sp>
      <p:pic>
        <p:nvPicPr>
          <p:cNvPr id="3015" name="Google Shape;3015;p118"/>
          <p:cNvPicPr preferRelativeResize="0"/>
          <p:nvPr/>
        </p:nvPicPr>
        <p:blipFill rotWithShape="1">
          <a:blip r:embed="rId3">
            <a:alphaModFix/>
          </a:blip>
          <a:srcRect l="17079" r="17079"/>
          <a:stretch/>
        </p:blipFill>
        <p:spPr>
          <a:xfrm>
            <a:off x="5069175" y="1259700"/>
            <a:ext cx="3170100" cy="3170100"/>
          </a:xfrm>
          <a:prstGeom prst="ellipse">
            <a:avLst/>
          </a:prstGeom>
          <a:noFill/>
          <a:ln w="9525" cap="flat" cmpd="sng">
            <a:solidFill>
              <a:schemeClr val="dk1"/>
            </a:solidFill>
            <a:prstDash val="solid"/>
            <a:round/>
            <a:headEnd type="none" w="sm" len="sm"/>
            <a:tailEnd type="none" w="sm" len="sm"/>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88"/>
        <p:cNvGrpSpPr/>
        <p:nvPr/>
      </p:nvGrpSpPr>
      <p:grpSpPr>
        <a:xfrm>
          <a:off x="0" y="0"/>
          <a:ext cx="0" cy="0"/>
          <a:chOff x="0" y="0"/>
          <a:chExt cx="0" cy="0"/>
        </a:xfrm>
      </p:grpSpPr>
      <p:sp>
        <p:nvSpPr>
          <p:cNvPr id="989" name="Google Shape;989;p65"/>
          <p:cNvSpPr txBox="1">
            <a:spLocks noGrp="1"/>
          </p:cNvSpPr>
          <p:nvPr>
            <p:ph type="title"/>
          </p:nvPr>
        </p:nvSpPr>
        <p:spPr>
          <a:xfrm>
            <a:off x="3681498" y="1637375"/>
            <a:ext cx="41967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Introduction</a:t>
            </a:r>
            <a:endParaRPr/>
          </a:p>
        </p:txBody>
      </p:sp>
      <p:sp>
        <p:nvSpPr>
          <p:cNvPr id="990" name="Google Shape;990;p65"/>
          <p:cNvSpPr txBox="1">
            <a:spLocks noGrp="1"/>
          </p:cNvSpPr>
          <p:nvPr>
            <p:ph type="subTitle" idx="1"/>
          </p:nvPr>
        </p:nvSpPr>
        <p:spPr>
          <a:xfrm>
            <a:off x="3681475" y="2399950"/>
            <a:ext cx="4196700" cy="13224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pic>
        <p:nvPicPr>
          <p:cNvPr id="991" name="Google Shape;991;p65"/>
          <p:cNvPicPr preferRelativeResize="0"/>
          <p:nvPr/>
        </p:nvPicPr>
        <p:blipFill>
          <a:blip r:embed="rId3">
            <a:alphaModFix amt="41000"/>
          </a:blip>
          <a:stretch>
            <a:fillRect/>
          </a:stretch>
        </p:blipFill>
        <p:spPr>
          <a:xfrm rot="-517708">
            <a:off x="-3199782" y="334635"/>
            <a:ext cx="6907363" cy="4474228"/>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3019"/>
        <p:cNvGrpSpPr/>
        <p:nvPr/>
      </p:nvGrpSpPr>
      <p:grpSpPr>
        <a:xfrm>
          <a:off x="0" y="0"/>
          <a:ext cx="0" cy="0"/>
          <a:chOff x="0" y="0"/>
          <a:chExt cx="0" cy="0"/>
        </a:xfrm>
      </p:grpSpPr>
      <p:sp>
        <p:nvSpPr>
          <p:cNvPr id="3020" name="Google Shape;3020;p119"/>
          <p:cNvSpPr/>
          <p:nvPr/>
        </p:nvSpPr>
        <p:spPr>
          <a:xfrm>
            <a:off x="1693513" y="2657763"/>
            <a:ext cx="621900" cy="62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19"/>
          <p:cNvSpPr/>
          <p:nvPr/>
        </p:nvSpPr>
        <p:spPr>
          <a:xfrm>
            <a:off x="2415788" y="2657763"/>
            <a:ext cx="621900" cy="62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9"/>
          <p:cNvSpPr txBox="1">
            <a:spLocks noGrp="1"/>
          </p:cNvSpPr>
          <p:nvPr>
            <p:ph type="title"/>
          </p:nvPr>
        </p:nvSpPr>
        <p:spPr>
          <a:xfrm>
            <a:off x="872400" y="620000"/>
            <a:ext cx="4516200" cy="87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3023" name="Google Shape;3023;p119"/>
          <p:cNvSpPr txBox="1">
            <a:spLocks noGrp="1"/>
          </p:cNvSpPr>
          <p:nvPr>
            <p:ph type="subTitle" idx="1"/>
          </p:nvPr>
        </p:nvSpPr>
        <p:spPr>
          <a:xfrm>
            <a:off x="872400" y="1593625"/>
            <a:ext cx="4213200" cy="95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812A5F"/>
              </a:buClr>
              <a:buFont typeface="Arial"/>
              <a:buNone/>
            </a:pPr>
            <a:r>
              <a:rPr lang="en" dirty="0"/>
              <a:t>Does anyone have any questions?</a:t>
            </a:r>
            <a:endParaRPr dirty="0"/>
          </a:p>
          <a:p>
            <a:pPr marL="0" lvl="0" indent="0" algn="l" rtl="0">
              <a:spcBef>
                <a:spcPts val="1000"/>
              </a:spcBef>
              <a:spcAft>
                <a:spcPts val="0"/>
              </a:spcAft>
              <a:buClr>
                <a:srgbClr val="812A5F"/>
              </a:buClr>
              <a:buFont typeface="Arial"/>
              <a:buNone/>
            </a:pPr>
            <a:r>
              <a:rPr lang="en-US" dirty="0">
                <a:hlinkClick r:id="rId3"/>
              </a:rPr>
              <a:t>g</a:t>
            </a:r>
            <a:r>
              <a:rPr lang="en" dirty="0">
                <a:hlinkClick r:id="rId3"/>
              </a:rPr>
              <a:t>reat_ppt@outlook.com</a:t>
            </a:r>
            <a:endParaRPr lang="en" dirty="0"/>
          </a:p>
          <a:p>
            <a:pPr marL="0" lvl="0" indent="0" algn="l" rtl="0">
              <a:spcBef>
                <a:spcPts val="1000"/>
              </a:spcBef>
              <a:spcAft>
                <a:spcPts val="0"/>
              </a:spcAft>
              <a:buClr>
                <a:srgbClr val="812A5F"/>
              </a:buClr>
              <a:buFont typeface="Arial"/>
              <a:buNone/>
            </a:pPr>
            <a:r>
              <a:rPr lang="en" dirty="0"/>
              <a:t>www.greatppt.com</a:t>
            </a:r>
            <a:endParaRPr dirty="0"/>
          </a:p>
          <a:p>
            <a:pPr marL="0" lvl="0" indent="0" algn="l" rtl="0">
              <a:spcBef>
                <a:spcPts val="0"/>
              </a:spcBef>
              <a:spcAft>
                <a:spcPts val="0"/>
              </a:spcAft>
              <a:buNone/>
            </a:pPr>
            <a:endParaRPr dirty="0"/>
          </a:p>
        </p:txBody>
      </p:sp>
      <p:sp>
        <p:nvSpPr>
          <p:cNvPr id="3024" name="Google Shape;3024;p119"/>
          <p:cNvSpPr txBox="1"/>
          <p:nvPr/>
        </p:nvSpPr>
        <p:spPr>
          <a:xfrm>
            <a:off x="872400" y="4106461"/>
            <a:ext cx="3196200" cy="37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accent1"/>
                </a:solidFill>
                <a:latin typeface="Work Sans"/>
                <a:ea typeface="Work Sans"/>
                <a:cs typeface="Work Sans"/>
                <a:sym typeface="Work Sans"/>
              </a:rPr>
              <a:t>Please keep this slide for attribution</a:t>
            </a:r>
            <a:endParaRPr sz="1200">
              <a:solidFill>
                <a:schemeClr val="accent1"/>
              </a:solidFill>
              <a:latin typeface="Work Sans"/>
              <a:ea typeface="Work Sans"/>
              <a:cs typeface="Work Sans"/>
              <a:sym typeface="Work Sans"/>
            </a:endParaRPr>
          </a:p>
        </p:txBody>
      </p:sp>
      <p:grpSp>
        <p:nvGrpSpPr>
          <p:cNvPr id="3025" name="Google Shape;3025;p119"/>
          <p:cNvGrpSpPr/>
          <p:nvPr/>
        </p:nvGrpSpPr>
        <p:grpSpPr>
          <a:xfrm>
            <a:off x="2580315" y="2822310"/>
            <a:ext cx="292805" cy="292805"/>
            <a:chOff x="1379798" y="1723250"/>
            <a:chExt cx="397887" cy="397887"/>
          </a:xfrm>
        </p:grpSpPr>
        <p:sp>
          <p:nvSpPr>
            <p:cNvPr id="3026" name="Google Shape;3026;p11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1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3030;p119"/>
          <p:cNvGrpSpPr/>
          <p:nvPr/>
        </p:nvGrpSpPr>
        <p:grpSpPr>
          <a:xfrm>
            <a:off x="1135790" y="2822310"/>
            <a:ext cx="292820" cy="292805"/>
            <a:chOff x="266768" y="1721375"/>
            <a:chExt cx="397907" cy="397887"/>
          </a:xfrm>
        </p:grpSpPr>
        <p:sp>
          <p:nvSpPr>
            <p:cNvPr id="3031" name="Google Shape;3031;p11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3" name="Google Shape;3033;p119"/>
          <p:cNvGrpSpPr/>
          <p:nvPr/>
        </p:nvGrpSpPr>
        <p:grpSpPr>
          <a:xfrm>
            <a:off x="1858063" y="2822310"/>
            <a:ext cx="292789" cy="292805"/>
            <a:chOff x="864491" y="1723250"/>
            <a:chExt cx="397866" cy="397887"/>
          </a:xfrm>
        </p:grpSpPr>
        <p:sp>
          <p:nvSpPr>
            <p:cNvPr id="3034" name="Google Shape;3034;p11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7" name="Google Shape;3037;p119"/>
          <p:cNvSpPr/>
          <p:nvPr/>
        </p:nvSpPr>
        <p:spPr>
          <a:xfrm>
            <a:off x="971250" y="2657763"/>
            <a:ext cx="621900" cy="62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8" name="Google Shape;3038;p119"/>
          <p:cNvGrpSpPr/>
          <p:nvPr/>
        </p:nvGrpSpPr>
        <p:grpSpPr>
          <a:xfrm>
            <a:off x="6027022" y="1005766"/>
            <a:ext cx="2287695" cy="2289334"/>
            <a:chOff x="1192500" y="238125"/>
            <a:chExt cx="5235000" cy="5238750"/>
          </a:xfrm>
        </p:grpSpPr>
        <p:sp>
          <p:nvSpPr>
            <p:cNvPr id="3039" name="Google Shape;3039;p119"/>
            <p:cNvSpPr/>
            <p:nvPr/>
          </p:nvSpPr>
          <p:spPr>
            <a:xfrm>
              <a:off x="4141150" y="2266250"/>
              <a:ext cx="123500" cy="123525"/>
            </a:xfrm>
            <a:custGeom>
              <a:avLst/>
              <a:gdLst/>
              <a:ahLst/>
              <a:cxnLst/>
              <a:rect l="l" t="t" r="r" b="b"/>
              <a:pathLst>
                <a:path w="4940" h="4941" extrusionOk="0">
                  <a:moveTo>
                    <a:pt x="1" y="1"/>
                  </a:moveTo>
                  <a:lnTo>
                    <a:pt x="1" y="150"/>
                  </a:lnTo>
                  <a:lnTo>
                    <a:pt x="1048" y="1348"/>
                  </a:lnTo>
                  <a:lnTo>
                    <a:pt x="2246" y="2545"/>
                  </a:lnTo>
                  <a:lnTo>
                    <a:pt x="4790" y="4940"/>
                  </a:lnTo>
                  <a:lnTo>
                    <a:pt x="4940" y="4940"/>
                  </a:lnTo>
                  <a:lnTo>
                    <a:pt x="4940" y="4791"/>
                  </a:lnTo>
                  <a:lnTo>
                    <a:pt x="2545" y="23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9"/>
            <p:cNvSpPr/>
            <p:nvPr/>
          </p:nvSpPr>
          <p:spPr>
            <a:xfrm>
              <a:off x="4189800" y="2221350"/>
              <a:ext cx="123500" cy="131000"/>
            </a:xfrm>
            <a:custGeom>
              <a:avLst/>
              <a:gdLst/>
              <a:ahLst/>
              <a:cxnLst/>
              <a:rect l="l" t="t" r="r" b="b"/>
              <a:pathLst>
                <a:path w="4940" h="5240" extrusionOk="0">
                  <a:moveTo>
                    <a:pt x="150" y="1"/>
                  </a:moveTo>
                  <a:lnTo>
                    <a:pt x="0" y="150"/>
                  </a:lnTo>
                  <a:lnTo>
                    <a:pt x="1048" y="1497"/>
                  </a:lnTo>
                  <a:lnTo>
                    <a:pt x="2246" y="2695"/>
                  </a:lnTo>
                  <a:lnTo>
                    <a:pt x="3443" y="3892"/>
                  </a:lnTo>
                  <a:lnTo>
                    <a:pt x="4790" y="5239"/>
                  </a:lnTo>
                  <a:lnTo>
                    <a:pt x="4940" y="5239"/>
                  </a:lnTo>
                  <a:lnTo>
                    <a:pt x="4940" y="5090"/>
                  </a:lnTo>
                  <a:lnTo>
                    <a:pt x="2545" y="2396"/>
                  </a:lnTo>
                  <a:lnTo>
                    <a:pt x="1347" y="1198"/>
                  </a:lnTo>
                  <a:lnTo>
                    <a:pt x="749" y="5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9"/>
            <p:cNvSpPr/>
            <p:nvPr/>
          </p:nvSpPr>
          <p:spPr>
            <a:xfrm>
              <a:off x="4242175" y="2187675"/>
              <a:ext cx="108550" cy="112275"/>
            </a:xfrm>
            <a:custGeom>
              <a:avLst/>
              <a:gdLst/>
              <a:ahLst/>
              <a:cxnLst/>
              <a:rect l="l" t="t" r="r" b="b"/>
              <a:pathLst>
                <a:path w="4342" h="4491" extrusionOk="0">
                  <a:moveTo>
                    <a:pt x="1" y="1"/>
                  </a:moveTo>
                  <a:lnTo>
                    <a:pt x="1" y="150"/>
                  </a:lnTo>
                  <a:lnTo>
                    <a:pt x="1947" y="2395"/>
                  </a:lnTo>
                  <a:lnTo>
                    <a:pt x="4042" y="4491"/>
                  </a:lnTo>
                  <a:lnTo>
                    <a:pt x="4342" y="4491"/>
                  </a:lnTo>
                  <a:lnTo>
                    <a:pt x="4342" y="4341"/>
                  </a:lnTo>
                  <a:lnTo>
                    <a:pt x="2246" y="2096"/>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9"/>
            <p:cNvSpPr/>
            <p:nvPr/>
          </p:nvSpPr>
          <p:spPr>
            <a:xfrm>
              <a:off x="4290825" y="2154000"/>
              <a:ext cx="131000" cy="131000"/>
            </a:xfrm>
            <a:custGeom>
              <a:avLst/>
              <a:gdLst/>
              <a:ahLst/>
              <a:cxnLst/>
              <a:rect l="l" t="t" r="r" b="b"/>
              <a:pathLst>
                <a:path w="5240" h="5240" extrusionOk="0">
                  <a:moveTo>
                    <a:pt x="1" y="0"/>
                  </a:moveTo>
                  <a:lnTo>
                    <a:pt x="1" y="150"/>
                  </a:lnTo>
                  <a:lnTo>
                    <a:pt x="1198" y="1348"/>
                  </a:lnTo>
                  <a:lnTo>
                    <a:pt x="2396" y="2695"/>
                  </a:lnTo>
                  <a:lnTo>
                    <a:pt x="3743" y="4042"/>
                  </a:lnTo>
                  <a:lnTo>
                    <a:pt x="5090" y="5239"/>
                  </a:lnTo>
                  <a:lnTo>
                    <a:pt x="5239" y="5239"/>
                  </a:lnTo>
                  <a:lnTo>
                    <a:pt x="5239" y="5090"/>
                  </a:lnTo>
                  <a:lnTo>
                    <a:pt x="4042" y="3742"/>
                  </a:lnTo>
                  <a:lnTo>
                    <a:pt x="2695" y="2395"/>
                  </a:lnTo>
                  <a:lnTo>
                    <a:pt x="149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9"/>
            <p:cNvSpPr/>
            <p:nvPr/>
          </p:nvSpPr>
          <p:spPr>
            <a:xfrm>
              <a:off x="4339475" y="2112825"/>
              <a:ext cx="104800" cy="104800"/>
            </a:xfrm>
            <a:custGeom>
              <a:avLst/>
              <a:gdLst/>
              <a:ahLst/>
              <a:cxnLst/>
              <a:rect l="l" t="t" r="r" b="b"/>
              <a:pathLst>
                <a:path w="4192" h="4192" extrusionOk="0">
                  <a:moveTo>
                    <a:pt x="0" y="1"/>
                  </a:moveTo>
                  <a:lnTo>
                    <a:pt x="0" y="151"/>
                  </a:lnTo>
                  <a:lnTo>
                    <a:pt x="899" y="1198"/>
                  </a:lnTo>
                  <a:lnTo>
                    <a:pt x="1946" y="2246"/>
                  </a:lnTo>
                  <a:lnTo>
                    <a:pt x="4042" y="4192"/>
                  </a:lnTo>
                  <a:lnTo>
                    <a:pt x="4191" y="4192"/>
                  </a:lnTo>
                  <a:lnTo>
                    <a:pt x="4191" y="4042"/>
                  </a:lnTo>
                  <a:lnTo>
                    <a:pt x="2246" y="1947"/>
                  </a:lnTo>
                  <a:lnTo>
                    <a:pt x="1198" y="10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9"/>
            <p:cNvSpPr/>
            <p:nvPr/>
          </p:nvSpPr>
          <p:spPr>
            <a:xfrm>
              <a:off x="4436775" y="2041750"/>
              <a:ext cx="89825" cy="86075"/>
            </a:xfrm>
            <a:custGeom>
              <a:avLst/>
              <a:gdLst/>
              <a:ahLst/>
              <a:cxnLst/>
              <a:rect l="l" t="t" r="r" b="b"/>
              <a:pathLst>
                <a:path w="3593" h="3443" extrusionOk="0">
                  <a:moveTo>
                    <a:pt x="0" y="0"/>
                  </a:moveTo>
                  <a:lnTo>
                    <a:pt x="1647" y="1796"/>
                  </a:lnTo>
                  <a:lnTo>
                    <a:pt x="3443" y="3443"/>
                  </a:lnTo>
                  <a:lnTo>
                    <a:pt x="3592" y="3443"/>
                  </a:lnTo>
                  <a:lnTo>
                    <a:pt x="3592" y="3293"/>
                  </a:lnTo>
                  <a:lnTo>
                    <a:pt x="2844" y="2395"/>
                  </a:lnTo>
                  <a:lnTo>
                    <a:pt x="1946"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9"/>
            <p:cNvSpPr/>
            <p:nvPr/>
          </p:nvSpPr>
          <p:spPr>
            <a:xfrm>
              <a:off x="4388125" y="2079150"/>
              <a:ext cx="93575" cy="89850"/>
            </a:xfrm>
            <a:custGeom>
              <a:avLst/>
              <a:gdLst/>
              <a:ahLst/>
              <a:cxnLst/>
              <a:rect l="l" t="t" r="r" b="b"/>
              <a:pathLst>
                <a:path w="3743" h="3594" extrusionOk="0">
                  <a:moveTo>
                    <a:pt x="0" y="1"/>
                  </a:moveTo>
                  <a:lnTo>
                    <a:pt x="1647" y="1947"/>
                  </a:lnTo>
                  <a:lnTo>
                    <a:pt x="3443" y="3593"/>
                  </a:lnTo>
                  <a:lnTo>
                    <a:pt x="3742" y="3593"/>
                  </a:lnTo>
                  <a:lnTo>
                    <a:pt x="3742" y="3443"/>
                  </a:lnTo>
                  <a:lnTo>
                    <a:pt x="1946" y="16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9"/>
            <p:cNvSpPr/>
            <p:nvPr/>
          </p:nvSpPr>
          <p:spPr>
            <a:xfrm>
              <a:off x="4485400" y="2000575"/>
              <a:ext cx="82350" cy="78600"/>
            </a:xfrm>
            <a:custGeom>
              <a:avLst/>
              <a:gdLst/>
              <a:ahLst/>
              <a:cxnLst/>
              <a:rect l="l" t="t" r="r" b="b"/>
              <a:pathLst>
                <a:path w="3294" h="3144" extrusionOk="0">
                  <a:moveTo>
                    <a:pt x="1" y="1"/>
                  </a:moveTo>
                  <a:lnTo>
                    <a:pt x="1" y="150"/>
                  </a:lnTo>
                  <a:lnTo>
                    <a:pt x="1498" y="1797"/>
                  </a:lnTo>
                  <a:lnTo>
                    <a:pt x="2246" y="2545"/>
                  </a:lnTo>
                  <a:lnTo>
                    <a:pt x="3144" y="3144"/>
                  </a:lnTo>
                  <a:lnTo>
                    <a:pt x="3294" y="3144"/>
                  </a:lnTo>
                  <a:lnTo>
                    <a:pt x="3294" y="2994"/>
                  </a:lnTo>
                  <a:lnTo>
                    <a:pt x="2545" y="2246"/>
                  </a:lnTo>
                  <a:lnTo>
                    <a:pt x="1797" y="1497"/>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9"/>
            <p:cNvSpPr/>
            <p:nvPr/>
          </p:nvSpPr>
          <p:spPr>
            <a:xfrm>
              <a:off x="4537800" y="1966900"/>
              <a:ext cx="71125" cy="67375"/>
            </a:xfrm>
            <a:custGeom>
              <a:avLst/>
              <a:gdLst/>
              <a:ahLst/>
              <a:cxnLst/>
              <a:rect l="l" t="t" r="r" b="b"/>
              <a:pathLst>
                <a:path w="2845" h="2695" extrusionOk="0">
                  <a:moveTo>
                    <a:pt x="0" y="1"/>
                  </a:moveTo>
                  <a:lnTo>
                    <a:pt x="0" y="150"/>
                  </a:lnTo>
                  <a:lnTo>
                    <a:pt x="1198" y="1497"/>
                  </a:lnTo>
                  <a:lnTo>
                    <a:pt x="2695" y="2695"/>
                  </a:lnTo>
                  <a:lnTo>
                    <a:pt x="2844" y="2695"/>
                  </a:lnTo>
                  <a:lnTo>
                    <a:pt x="2844" y="2545"/>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9"/>
            <p:cNvSpPr/>
            <p:nvPr/>
          </p:nvSpPr>
          <p:spPr>
            <a:xfrm>
              <a:off x="4586450" y="1925750"/>
              <a:ext cx="74850" cy="74850"/>
            </a:xfrm>
            <a:custGeom>
              <a:avLst/>
              <a:gdLst/>
              <a:ahLst/>
              <a:cxnLst/>
              <a:rect l="l" t="t" r="r" b="b"/>
              <a:pathLst>
                <a:path w="2994" h="2994" extrusionOk="0">
                  <a:moveTo>
                    <a:pt x="0" y="0"/>
                  </a:moveTo>
                  <a:lnTo>
                    <a:pt x="0" y="150"/>
                  </a:lnTo>
                  <a:lnTo>
                    <a:pt x="1347" y="1796"/>
                  </a:lnTo>
                  <a:lnTo>
                    <a:pt x="2096" y="2395"/>
                  </a:lnTo>
                  <a:lnTo>
                    <a:pt x="2994" y="2994"/>
                  </a:lnTo>
                  <a:lnTo>
                    <a:pt x="2994" y="2994"/>
                  </a:lnTo>
                  <a:lnTo>
                    <a:pt x="2395" y="2096"/>
                  </a:lnTo>
                  <a:lnTo>
                    <a:pt x="1647" y="149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9"/>
            <p:cNvSpPr/>
            <p:nvPr/>
          </p:nvSpPr>
          <p:spPr>
            <a:xfrm>
              <a:off x="4635100" y="1888325"/>
              <a:ext cx="74850" cy="71125"/>
            </a:xfrm>
            <a:custGeom>
              <a:avLst/>
              <a:gdLst/>
              <a:ahLst/>
              <a:cxnLst/>
              <a:rect l="l" t="t" r="r" b="b"/>
              <a:pathLst>
                <a:path w="2994" h="2845" extrusionOk="0">
                  <a:moveTo>
                    <a:pt x="150" y="0"/>
                  </a:moveTo>
                  <a:lnTo>
                    <a:pt x="150" y="150"/>
                  </a:lnTo>
                  <a:lnTo>
                    <a:pt x="0" y="150"/>
                  </a:lnTo>
                  <a:lnTo>
                    <a:pt x="1347" y="1647"/>
                  </a:lnTo>
                  <a:lnTo>
                    <a:pt x="2096" y="2245"/>
                  </a:lnTo>
                  <a:lnTo>
                    <a:pt x="2844" y="2844"/>
                  </a:lnTo>
                  <a:lnTo>
                    <a:pt x="2994" y="2844"/>
                  </a:lnTo>
                  <a:lnTo>
                    <a:pt x="2395" y="1946"/>
                  </a:lnTo>
                  <a:lnTo>
                    <a:pt x="1647" y="13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9"/>
            <p:cNvSpPr/>
            <p:nvPr/>
          </p:nvSpPr>
          <p:spPr>
            <a:xfrm>
              <a:off x="4683725" y="1847150"/>
              <a:ext cx="71125" cy="71125"/>
            </a:xfrm>
            <a:custGeom>
              <a:avLst/>
              <a:gdLst/>
              <a:ahLst/>
              <a:cxnLst/>
              <a:rect l="l" t="t" r="r" b="b"/>
              <a:pathLst>
                <a:path w="2845" h="2845" extrusionOk="0">
                  <a:moveTo>
                    <a:pt x="1" y="1"/>
                  </a:moveTo>
                  <a:lnTo>
                    <a:pt x="1" y="150"/>
                  </a:lnTo>
                  <a:lnTo>
                    <a:pt x="1348" y="1647"/>
                  </a:lnTo>
                  <a:lnTo>
                    <a:pt x="1947" y="2246"/>
                  </a:lnTo>
                  <a:lnTo>
                    <a:pt x="2695" y="2845"/>
                  </a:lnTo>
                  <a:lnTo>
                    <a:pt x="2845" y="2845"/>
                  </a:lnTo>
                  <a:lnTo>
                    <a:pt x="2845" y="2695"/>
                  </a:lnTo>
                  <a:lnTo>
                    <a:pt x="2246" y="1947"/>
                  </a:lnTo>
                  <a:lnTo>
                    <a:pt x="1647" y="1348"/>
                  </a:lnTo>
                  <a:lnTo>
                    <a:pt x="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9"/>
            <p:cNvSpPr/>
            <p:nvPr/>
          </p:nvSpPr>
          <p:spPr>
            <a:xfrm>
              <a:off x="4736125" y="1813475"/>
              <a:ext cx="71125" cy="71125"/>
            </a:xfrm>
            <a:custGeom>
              <a:avLst/>
              <a:gdLst/>
              <a:ahLst/>
              <a:cxnLst/>
              <a:rect l="l" t="t" r="r" b="b"/>
              <a:pathLst>
                <a:path w="2845" h="2845" extrusionOk="0">
                  <a:moveTo>
                    <a:pt x="0" y="1"/>
                  </a:moveTo>
                  <a:lnTo>
                    <a:pt x="1348" y="1497"/>
                  </a:lnTo>
                  <a:lnTo>
                    <a:pt x="1946" y="2246"/>
                  </a:lnTo>
                  <a:lnTo>
                    <a:pt x="2695" y="2845"/>
                  </a:lnTo>
                  <a:lnTo>
                    <a:pt x="2844" y="2845"/>
                  </a:lnTo>
                  <a:lnTo>
                    <a:pt x="2844" y="2695"/>
                  </a:lnTo>
                  <a:lnTo>
                    <a:pt x="2246" y="1947"/>
                  </a:lnTo>
                  <a:lnTo>
                    <a:pt x="1647" y="134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9"/>
            <p:cNvSpPr/>
            <p:nvPr/>
          </p:nvSpPr>
          <p:spPr>
            <a:xfrm>
              <a:off x="4784775" y="1776050"/>
              <a:ext cx="56150" cy="56175"/>
            </a:xfrm>
            <a:custGeom>
              <a:avLst/>
              <a:gdLst/>
              <a:ahLst/>
              <a:cxnLst/>
              <a:rect l="l" t="t" r="r" b="b"/>
              <a:pathLst>
                <a:path w="2246" h="2247" extrusionOk="0">
                  <a:moveTo>
                    <a:pt x="0" y="1"/>
                  </a:moveTo>
                  <a:lnTo>
                    <a:pt x="898" y="1198"/>
                  </a:lnTo>
                  <a:lnTo>
                    <a:pt x="1497" y="1797"/>
                  </a:lnTo>
                  <a:lnTo>
                    <a:pt x="2096" y="2246"/>
                  </a:lnTo>
                  <a:lnTo>
                    <a:pt x="2245" y="2246"/>
                  </a:lnTo>
                  <a:lnTo>
                    <a:pt x="2245" y="2096"/>
                  </a:lnTo>
                  <a:lnTo>
                    <a:pt x="1796" y="1498"/>
                  </a:lnTo>
                  <a:lnTo>
                    <a:pt x="1198" y="8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9"/>
            <p:cNvSpPr/>
            <p:nvPr/>
          </p:nvSpPr>
          <p:spPr>
            <a:xfrm>
              <a:off x="4833425" y="1738650"/>
              <a:ext cx="41175" cy="41175"/>
            </a:xfrm>
            <a:custGeom>
              <a:avLst/>
              <a:gdLst/>
              <a:ahLst/>
              <a:cxnLst/>
              <a:rect l="l" t="t" r="r" b="b"/>
              <a:pathLst>
                <a:path w="1647" h="1647" extrusionOk="0">
                  <a:moveTo>
                    <a:pt x="0" y="0"/>
                  </a:moveTo>
                  <a:lnTo>
                    <a:pt x="748" y="898"/>
                  </a:lnTo>
                  <a:lnTo>
                    <a:pt x="1497" y="1647"/>
                  </a:lnTo>
                  <a:lnTo>
                    <a:pt x="1646" y="1647"/>
                  </a:lnTo>
                  <a:lnTo>
                    <a:pt x="1646" y="149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9"/>
            <p:cNvSpPr/>
            <p:nvPr/>
          </p:nvSpPr>
          <p:spPr>
            <a:xfrm>
              <a:off x="4882050" y="1697475"/>
              <a:ext cx="33700" cy="33700"/>
            </a:xfrm>
            <a:custGeom>
              <a:avLst/>
              <a:gdLst/>
              <a:ahLst/>
              <a:cxnLst/>
              <a:rect l="l" t="t" r="r" b="b"/>
              <a:pathLst>
                <a:path w="1348" h="1348" extrusionOk="0">
                  <a:moveTo>
                    <a:pt x="1" y="1"/>
                  </a:moveTo>
                  <a:lnTo>
                    <a:pt x="450" y="749"/>
                  </a:lnTo>
                  <a:lnTo>
                    <a:pt x="1198" y="1348"/>
                  </a:lnTo>
                  <a:lnTo>
                    <a:pt x="1348" y="1348"/>
                  </a:lnTo>
                  <a:lnTo>
                    <a:pt x="1348" y="1198"/>
                  </a:lnTo>
                  <a:lnTo>
                    <a:pt x="749" y="45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9"/>
            <p:cNvSpPr/>
            <p:nvPr/>
          </p:nvSpPr>
          <p:spPr>
            <a:xfrm>
              <a:off x="4930700" y="1660050"/>
              <a:ext cx="37450" cy="33700"/>
            </a:xfrm>
            <a:custGeom>
              <a:avLst/>
              <a:gdLst/>
              <a:ahLst/>
              <a:cxnLst/>
              <a:rect l="l" t="t" r="r" b="b"/>
              <a:pathLst>
                <a:path w="1498" h="1348" extrusionOk="0">
                  <a:moveTo>
                    <a:pt x="1" y="1"/>
                  </a:moveTo>
                  <a:lnTo>
                    <a:pt x="1" y="151"/>
                  </a:lnTo>
                  <a:lnTo>
                    <a:pt x="599" y="899"/>
                  </a:lnTo>
                  <a:lnTo>
                    <a:pt x="899" y="1198"/>
                  </a:lnTo>
                  <a:lnTo>
                    <a:pt x="1348" y="1348"/>
                  </a:lnTo>
                  <a:lnTo>
                    <a:pt x="1497" y="1348"/>
                  </a:lnTo>
                  <a:lnTo>
                    <a:pt x="1497" y="1198"/>
                  </a:lnTo>
                  <a:lnTo>
                    <a:pt x="1198" y="899"/>
                  </a:lnTo>
                  <a:lnTo>
                    <a:pt x="899"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9"/>
            <p:cNvSpPr/>
            <p:nvPr/>
          </p:nvSpPr>
          <p:spPr>
            <a:xfrm>
              <a:off x="4979350" y="1618900"/>
              <a:ext cx="29950" cy="29950"/>
            </a:xfrm>
            <a:custGeom>
              <a:avLst/>
              <a:gdLst/>
              <a:ahLst/>
              <a:cxnLst/>
              <a:rect l="l" t="t" r="r" b="b"/>
              <a:pathLst>
                <a:path w="1198" h="1198" extrusionOk="0">
                  <a:moveTo>
                    <a:pt x="0" y="0"/>
                  </a:moveTo>
                  <a:lnTo>
                    <a:pt x="0" y="150"/>
                  </a:lnTo>
                  <a:lnTo>
                    <a:pt x="450" y="749"/>
                  </a:lnTo>
                  <a:lnTo>
                    <a:pt x="1048" y="1198"/>
                  </a:lnTo>
                  <a:lnTo>
                    <a:pt x="1198" y="1198"/>
                  </a:lnTo>
                  <a:lnTo>
                    <a:pt x="1198" y="1048"/>
                  </a:lnTo>
                  <a:lnTo>
                    <a:pt x="599" y="44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19"/>
            <p:cNvSpPr/>
            <p:nvPr/>
          </p:nvSpPr>
          <p:spPr>
            <a:xfrm>
              <a:off x="3228125" y="2386000"/>
              <a:ext cx="123500" cy="127250"/>
            </a:xfrm>
            <a:custGeom>
              <a:avLst/>
              <a:gdLst/>
              <a:ahLst/>
              <a:cxnLst/>
              <a:rect l="l" t="t" r="r" b="b"/>
              <a:pathLst>
                <a:path w="4940" h="5090" extrusionOk="0">
                  <a:moveTo>
                    <a:pt x="4790" y="1"/>
                  </a:moveTo>
                  <a:lnTo>
                    <a:pt x="2395" y="2395"/>
                  </a:lnTo>
                  <a:lnTo>
                    <a:pt x="0" y="4940"/>
                  </a:lnTo>
                  <a:lnTo>
                    <a:pt x="0" y="5090"/>
                  </a:lnTo>
                  <a:lnTo>
                    <a:pt x="150" y="5090"/>
                  </a:lnTo>
                  <a:lnTo>
                    <a:pt x="1347" y="3892"/>
                  </a:lnTo>
                  <a:lnTo>
                    <a:pt x="2545" y="2695"/>
                  </a:lnTo>
                  <a:lnTo>
                    <a:pt x="4939" y="150"/>
                  </a:lnTo>
                  <a:lnTo>
                    <a:pt x="49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19"/>
            <p:cNvSpPr/>
            <p:nvPr/>
          </p:nvSpPr>
          <p:spPr>
            <a:xfrm>
              <a:off x="3183200" y="2337350"/>
              <a:ext cx="131000" cy="123525"/>
            </a:xfrm>
            <a:custGeom>
              <a:avLst/>
              <a:gdLst/>
              <a:ahLst/>
              <a:cxnLst/>
              <a:rect l="l" t="t" r="r" b="b"/>
              <a:pathLst>
                <a:path w="5240" h="4941" extrusionOk="0">
                  <a:moveTo>
                    <a:pt x="5090" y="1"/>
                  </a:moveTo>
                  <a:lnTo>
                    <a:pt x="2396" y="2545"/>
                  </a:lnTo>
                  <a:lnTo>
                    <a:pt x="1198" y="3593"/>
                  </a:lnTo>
                  <a:lnTo>
                    <a:pt x="600" y="4192"/>
                  </a:lnTo>
                  <a:lnTo>
                    <a:pt x="1" y="4940"/>
                  </a:lnTo>
                  <a:lnTo>
                    <a:pt x="151" y="4940"/>
                  </a:lnTo>
                  <a:lnTo>
                    <a:pt x="1498" y="3892"/>
                  </a:lnTo>
                  <a:lnTo>
                    <a:pt x="2695" y="2845"/>
                  </a:lnTo>
                  <a:lnTo>
                    <a:pt x="3893" y="1497"/>
                  </a:lnTo>
                  <a:lnTo>
                    <a:pt x="5240" y="150"/>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9"/>
            <p:cNvSpPr/>
            <p:nvPr/>
          </p:nvSpPr>
          <p:spPr>
            <a:xfrm>
              <a:off x="3149525" y="2303675"/>
              <a:ext cx="112300" cy="108550"/>
            </a:xfrm>
            <a:custGeom>
              <a:avLst/>
              <a:gdLst/>
              <a:ahLst/>
              <a:cxnLst/>
              <a:rect l="l" t="t" r="r" b="b"/>
              <a:pathLst>
                <a:path w="4492" h="4342" extrusionOk="0">
                  <a:moveTo>
                    <a:pt x="4341" y="1"/>
                  </a:moveTo>
                  <a:lnTo>
                    <a:pt x="2096" y="1946"/>
                  </a:lnTo>
                  <a:lnTo>
                    <a:pt x="1" y="4192"/>
                  </a:lnTo>
                  <a:lnTo>
                    <a:pt x="1" y="4341"/>
                  </a:lnTo>
                  <a:lnTo>
                    <a:pt x="150" y="4341"/>
                  </a:lnTo>
                  <a:lnTo>
                    <a:pt x="2396" y="2246"/>
                  </a:lnTo>
                  <a:lnTo>
                    <a:pt x="4491" y="150"/>
                  </a:lnTo>
                  <a:lnTo>
                    <a:pt x="44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9"/>
            <p:cNvSpPr/>
            <p:nvPr/>
          </p:nvSpPr>
          <p:spPr>
            <a:xfrm>
              <a:off x="3115850" y="2228850"/>
              <a:ext cx="131000" cy="130975"/>
            </a:xfrm>
            <a:custGeom>
              <a:avLst/>
              <a:gdLst/>
              <a:ahLst/>
              <a:cxnLst/>
              <a:rect l="l" t="t" r="r" b="b"/>
              <a:pathLst>
                <a:path w="5240" h="5239" extrusionOk="0">
                  <a:moveTo>
                    <a:pt x="5090" y="0"/>
                  </a:moveTo>
                  <a:lnTo>
                    <a:pt x="3743" y="1197"/>
                  </a:lnTo>
                  <a:lnTo>
                    <a:pt x="2396" y="2545"/>
                  </a:lnTo>
                  <a:lnTo>
                    <a:pt x="1198" y="3892"/>
                  </a:lnTo>
                  <a:lnTo>
                    <a:pt x="1" y="5089"/>
                  </a:lnTo>
                  <a:lnTo>
                    <a:pt x="1" y="5239"/>
                  </a:lnTo>
                  <a:lnTo>
                    <a:pt x="150" y="5239"/>
                  </a:lnTo>
                  <a:lnTo>
                    <a:pt x="1497" y="4041"/>
                  </a:lnTo>
                  <a:lnTo>
                    <a:pt x="2695" y="2844"/>
                  </a:lnTo>
                  <a:lnTo>
                    <a:pt x="4042" y="1497"/>
                  </a:lnTo>
                  <a:lnTo>
                    <a:pt x="5239" y="150"/>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9"/>
            <p:cNvSpPr/>
            <p:nvPr/>
          </p:nvSpPr>
          <p:spPr>
            <a:xfrm>
              <a:off x="3074700" y="2210125"/>
              <a:ext cx="104800" cy="101050"/>
            </a:xfrm>
            <a:custGeom>
              <a:avLst/>
              <a:gdLst/>
              <a:ahLst/>
              <a:cxnLst/>
              <a:rect l="l" t="t" r="r" b="b"/>
              <a:pathLst>
                <a:path w="4192" h="4042" extrusionOk="0">
                  <a:moveTo>
                    <a:pt x="4042" y="1"/>
                  </a:moveTo>
                  <a:lnTo>
                    <a:pt x="1946" y="1797"/>
                  </a:lnTo>
                  <a:lnTo>
                    <a:pt x="1048" y="2845"/>
                  </a:lnTo>
                  <a:lnTo>
                    <a:pt x="0" y="4042"/>
                  </a:lnTo>
                  <a:lnTo>
                    <a:pt x="150" y="4042"/>
                  </a:lnTo>
                  <a:lnTo>
                    <a:pt x="1198" y="3144"/>
                  </a:lnTo>
                  <a:lnTo>
                    <a:pt x="2245" y="2096"/>
                  </a:lnTo>
                  <a:lnTo>
                    <a:pt x="4191" y="150"/>
                  </a:lnTo>
                  <a:lnTo>
                    <a:pt x="4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9"/>
            <p:cNvSpPr/>
            <p:nvPr/>
          </p:nvSpPr>
          <p:spPr>
            <a:xfrm>
              <a:off x="3003600" y="2127800"/>
              <a:ext cx="86075" cy="86100"/>
            </a:xfrm>
            <a:custGeom>
              <a:avLst/>
              <a:gdLst/>
              <a:ahLst/>
              <a:cxnLst/>
              <a:rect l="l" t="t" r="r" b="b"/>
              <a:pathLst>
                <a:path w="3443" h="3444" extrusionOk="0">
                  <a:moveTo>
                    <a:pt x="3293" y="1"/>
                  </a:moveTo>
                  <a:lnTo>
                    <a:pt x="2395" y="749"/>
                  </a:lnTo>
                  <a:lnTo>
                    <a:pt x="1497" y="1497"/>
                  </a:lnTo>
                  <a:lnTo>
                    <a:pt x="0" y="3294"/>
                  </a:lnTo>
                  <a:lnTo>
                    <a:pt x="0" y="3443"/>
                  </a:lnTo>
                  <a:lnTo>
                    <a:pt x="1796"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9"/>
            <p:cNvSpPr/>
            <p:nvPr/>
          </p:nvSpPr>
          <p:spPr>
            <a:xfrm>
              <a:off x="3041025" y="2172700"/>
              <a:ext cx="89825" cy="89850"/>
            </a:xfrm>
            <a:custGeom>
              <a:avLst/>
              <a:gdLst/>
              <a:ahLst/>
              <a:cxnLst/>
              <a:rect l="l" t="t" r="r" b="b"/>
              <a:pathLst>
                <a:path w="3593" h="3594" extrusionOk="0">
                  <a:moveTo>
                    <a:pt x="3443" y="1"/>
                  </a:moveTo>
                  <a:lnTo>
                    <a:pt x="1647" y="1647"/>
                  </a:lnTo>
                  <a:lnTo>
                    <a:pt x="0" y="3443"/>
                  </a:lnTo>
                  <a:lnTo>
                    <a:pt x="0" y="3593"/>
                  </a:lnTo>
                  <a:lnTo>
                    <a:pt x="1946" y="1947"/>
                  </a:lnTo>
                  <a:lnTo>
                    <a:pt x="3592" y="151"/>
                  </a:lnTo>
                  <a:lnTo>
                    <a:pt x="35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9"/>
            <p:cNvSpPr/>
            <p:nvPr/>
          </p:nvSpPr>
          <p:spPr>
            <a:xfrm>
              <a:off x="2962425" y="2086650"/>
              <a:ext cx="78625" cy="78600"/>
            </a:xfrm>
            <a:custGeom>
              <a:avLst/>
              <a:gdLst/>
              <a:ahLst/>
              <a:cxnLst/>
              <a:rect l="l" t="t" r="r" b="b"/>
              <a:pathLst>
                <a:path w="3145" h="3144" extrusionOk="0">
                  <a:moveTo>
                    <a:pt x="2994" y="0"/>
                  </a:moveTo>
                  <a:lnTo>
                    <a:pt x="2246" y="599"/>
                  </a:lnTo>
                  <a:lnTo>
                    <a:pt x="1049" y="1796"/>
                  </a:lnTo>
                  <a:lnTo>
                    <a:pt x="1" y="2994"/>
                  </a:lnTo>
                  <a:lnTo>
                    <a:pt x="1" y="3143"/>
                  </a:lnTo>
                  <a:lnTo>
                    <a:pt x="151" y="3143"/>
                  </a:lnTo>
                  <a:lnTo>
                    <a:pt x="1797" y="1647"/>
                  </a:lnTo>
                  <a:lnTo>
                    <a:pt x="2545" y="898"/>
                  </a:lnTo>
                  <a:lnTo>
                    <a:pt x="3144" y="150"/>
                  </a:lnTo>
                  <a:lnTo>
                    <a:pt x="31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9"/>
            <p:cNvSpPr/>
            <p:nvPr/>
          </p:nvSpPr>
          <p:spPr>
            <a:xfrm>
              <a:off x="2928750" y="2041750"/>
              <a:ext cx="67375" cy="71100"/>
            </a:xfrm>
            <a:custGeom>
              <a:avLst/>
              <a:gdLst/>
              <a:ahLst/>
              <a:cxnLst/>
              <a:rect l="l" t="t" r="r" b="b"/>
              <a:pathLst>
                <a:path w="2695" h="2844" extrusionOk="0">
                  <a:moveTo>
                    <a:pt x="2545" y="0"/>
                  </a:moveTo>
                  <a:lnTo>
                    <a:pt x="1198" y="1347"/>
                  </a:lnTo>
                  <a:lnTo>
                    <a:pt x="1" y="2694"/>
                  </a:lnTo>
                  <a:lnTo>
                    <a:pt x="1" y="2844"/>
                  </a:lnTo>
                  <a:lnTo>
                    <a:pt x="150" y="2844"/>
                  </a:lnTo>
                  <a:lnTo>
                    <a:pt x="1498" y="1647"/>
                  </a:lnTo>
                  <a:lnTo>
                    <a:pt x="2695" y="150"/>
                  </a:lnTo>
                  <a:lnTo>
                    <a:pt x="26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9"/>
            <p:cNvSpPr/>
            <p:nvPr/>
          </p:nvSpPr>
          <p:spPr>
            <a:xfrm>
              <a:off x="2887600" y="1989350"/>
              <a:ext cx="74850" cy="74875"/>
            </a:xfrm>
            <a:custGeom>
              <a:avLst/>
              <a:gdLst/>
              <a:ahLst/>
              <a:cxnLst/>
              <a:rect l="l" t="t" r="r" b="b"/>
              <a:pathLst>
                <a:path w="2994" h="2995" extrusionOk="0">
                  <a:moveTo>
                    <a:pt x="2994" y="1"/>
                  </a:moveTo>
                  <a:lnTo>
                    <a:pt x="2096" y="599"/>
                  </a:lnTo>
                  <a:lnTo>
                    <a:pt x="1497" y="1348"/>
                  </a:lnTo>
                  <a:lnTo>
                    <a:pt x="0" y="2994"/>
                  </a:lnTo>
                  <a:lnTo>
                    <a:pt x="150" y="2994"/>
                  </a:lnTo>
                  <a:lnTo>
                    <a:pt x="1796" y="1647"/>
                  </a:lnTo>
                  <a:lnTo>
                    <a:pt x="2395" y="899"/>
                  </a:lnTo>
                  <a:lnTo>
                    <a:pt x="2994" y="150"/>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9"/>
            <p:cNvSpPr/>
            <p:nvPr/>
          </p:nvSpPr>
          <p:spPr>
            <a:xfrm>
              <a:off x="2853925" y="1944450"/>
              <a:ext cx="67375" cy="71125"/>
            </a:xfrm>
            <a:custGeom>
              <a:avLst/>
              <a:gdLst/>
              <a:ahLst/>
              <a:cxnLst/>
              <a:rect l="l" t="t" r="r" b="b"/>
              <a:pathLst>
                <a:path w="2695" h="2845" extrusionOk="0">
                  <a:moveTo>
                    <a:pt x="2694" y="0"/>
                  </a:moveTo>
                  <a:lnTo>
                    <a:pt x="1946" y="599"/>
                  </a:lnTo>
                  <a:lnTo>
                    <a:pt x="1198" y="1198"/>
                  </a:lnTo>
                  <a:lnTo>
                    <a:pt x="0" y="2695"/>
                  </a:lnTo>
                  <a:lnTo>
                    <a:pt x="0" y="2844"/>
                  </a:lnTo>
                  <a:lnTo>
                    <a:pt x="1497" y="1497"/>
                  </a:lnTo>
                  <a:lnTo>
                    <a:pt x="2245" y="749"/>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9"/>
            <p:cNvSpPr/>
            <p:nvPr/>
          </p:nvSpPr>
          <p:spPr>
            <a:xfrm>
              <a:off x="2809025" y="1899550"/>
              <a:ext cx="71100" cy="71125"/>
            </a:xfrm>
            <a:custGeom>
              <a:avLst/>
              <a:gdLst/>
              <a:ahLst/>
              <a:cxnLst/>
              <a:rect l="l" t="t" r="r" b="b"/>
              <a:pathLst>
                <a:path w="2844" h="2845" extrusionOk="0">
                  <a:moveTo>
                    <a:pt x="2694" y="0"/>
                  </a:moveTo>
                  <a:lnTo>
                    <a:pt x="1946" y="449"/>
                  </a:lnTo>
                  <a:lnTo>
                    <a:pt x="1347" y="1198"/>
                  </a:lnTo>
                  <a:lnTo>
                    <a:pt x="0" y="2695"/>
                  </a:lnTo>
                  <a:lnTo>
                    <a:pt x="0" y="2844"/>
                  </a:lnTo>
                  <a:lnTo>
                    <a:pt x="150" y="2844"/>
                  </a:lnTo>
                  <a:lnTo>
                    <a:pt x="1647" y="1497"/>
                  </a:lnTo>
                  <a:lnTo>
                    <a:pt x="2245" y="749"/>
                  </a:lnTo>
                  <a:lnTo>
                    <a:pt x="2844" y="150"/>
                  </a:lnTo>
                  <a:lnTo>
                    <a:pt x="28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9"/>
            <p:cNvSpPr/>
            <p:nvPr/>
          </p:nvSpPr>
          <p:spPr>
            <a:xfrm>
              <a:off x="2775325" y="1847150"/>
              <a:ext cx="71125" cy="67375"/>
            </a:xfrm>
            <a:custGeom>
              <a:avLst/>
              <a:gdLst/>
              <a:ahLst/>
              <a:cxnLst/>
              <a:rect l="l" t="t" r="r" b="b"/>
              <a:pathLst>
                <a:path w="2845" h="2695" extrusionOk="0">
                  <a:moveTo>
                    <a:pt x="2695" y="1"/>
                  </a:moveTo>
                  <a:lnTo>
                    <a:pt x="1947" y="450"/>
                  </a:lnTo>
                  <a:lnTo>
                    <a:pt x="1348" y="1198"/>
                  </a:lnTo>
                  <a:lnTo>
                    <a:pt x="1" y="2695"/>
                  </a:lnTo>
                  <a:lnTo>
                    <a:pt x="151" y="2695"/>
                  </a:lnTo>
                  <a:lnTo>
                    <a:pt x="1647" y="1498"/>
                  </a:lnTo>
                  <a:lnTo>
                    <a:pt x="2246" y="749"/>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9"/>
            <p:cNvSpPr/>
            <p:nvPr/>
          </p:nvSpPr>
          <p:spPr>
            <a:xfrm>
              <a:off x="2737925" y="1809750"/>
              <a:ext cx="56150" cy="56150"/>
            </a:xfrm>
            <a:custGeom>
              <a:avLst/>
              <a:gdLst/>
              <a:ahLst/>
              <a:cxnLst/>
              <a:rect l="l" t="t" r="r" b="b"/>
              <a:pathLst>
                <a:path w="2246" h="2246" extrusionOk="0">
                  <a:moveTo>
                    <a:pt x="2096" y="0"/>
                  </a:moveTo>
                  <a:lnTo>
                    <a:pt x="1497" y="449"/>
                  </a:lnTo>
                  <a:lnTo>
                    <a:pt x="898" y="1048"/>
                  </a:lnTo>
                  <a:lnTo>
                    <a:pt x="0" y="2245"/>
                  </a:lnTo>
                  <a:lnTo>
                    <a:pt x="1198" y="1347"/>
                  </a:lnTo>
                  <a:lnTo>
                    <a:pt x="1796" y="748"/>
                  </a:lnTo>
                  <a:lnTo>
                    <a:pt x="2245" y="150"/>
                  </a:lnTo>
                  <a:lnTo>
                    <a:pt x="22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9"/>
            <p:cNvSpPr/>
            <p:nvPr/>
          </p:nvSpPr>
          <p:spPr>
            <a:xfrm>
              <a:off x="2700500" y="1776050"/>
              <a:ext cx="41175" cy="41200"/>
            </a:xfrm>
            <a:custGeom>
              <a:avLst/>
              <a:gdLst/>
              <a:ahLst/>
              <a:cxnLst/>
              <a:rect l="l" t="t" r="r" b="b"/>
              <a:pathLst>
                <a:path w="1647" h="1648" extrusionOk="0">
                  <a:moveTo>
                    <a:pt x="1497" y="1"/>
                  </a:moveTo>
                  <a:lnTo>
                    <a:pt x="599" y="749"/>
                  </a:lnTo>
                  <a:lnTo>
                    <a:pt x="0" y="1647"/>
                  </a:lnTo>
                  <a:lnTo>
                    <a:pt x="0" y="1647"/>
                  </a:lnTo>
                  <a:lnTo>
                    <a:pt x="898" y="1049"/>
                  </a:lnTo>
                  <a:lnTo>
                    <a:pt x="1647" y="151"/>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9"/>
            <p:cNvSpPr/>
            <p:nvPr/>
          </p:nvSpPr>
          <p:spPr>
            <a:xfrm>
              <a:off x="2659325" y="1734900"/>
              <a:ext cx="33725" cy="37450"/>
            </a:xfrm>
            <a:custGeom>
              <a:avLst/>
              <a:gdLst/>
              <a:ahLst/>
              <a:cxnLst/>
              <a:rect l="l" t="t" r="r" b="b"/>
              <a:pathLst>
                <a:path w="1349" h="1498" extrusionOk="0">
                  <a:moveTo>
                    <a:pt x="1198" y="0"/>
                  </a:moveTo>
                  <a:lnTo>
                    <a:pt x="450" y="599"/>
                  </a:lnTo>
                  <a:lnTo>
                    <a:pt x="1" y="1348"/>
                  </a:lnTo>
                  <a:lnTo>
                    <a:pt x="1" y="1497"/>
                  </a:lnTo>
                  <a:lnTo>
                    <a:pt x="151" y="1497"/>
                  </a:lnTo>
                  <a:lnTo>
                    <a:pt x="749" y="899"/>
                  </a:lnTo>
                  <a:lnTo>
                    <a:pt x="134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9"/>
            <p:cNvSpPr/>
            <p:nvPr/>
          </p:nvSpPr>
          <p:spPr>
            <a:xfrm>
              <a:off x="2621925" y="1686250"/>
              <a:ext cx="37425" cy="33700"/>
            </a:xfrm>
            <a:custGeom>
              <a:avLst/>
              <a:gdLst/>
              <a:ahLst/>
              <a:cxnLst/>
              <a:rect l="l" t="t" r="r" b="b"/>
              <a:pathLst>
                <a:path w="1497" h="1348" extrusionOk="0">
                  <a:moveTo>
                    <a:pt x="1347" y="1"/>
                  </a:moveTo>
                  <a:lnTo>
                    <a:pt x="898" y="150"/>
                  </a:lnTo>
                  <a:lnTo>
                    <a:pt x="599" y="450"/>
                  </a:lnTo>
                  <a:lnTo>
                    <a:pt x="0" y="1198"/>
                  </a:lnTo>
                  <a:lnTo>
                    <a:pt x="0" y="1348"/>
                  </a:lnTo>
                  <a:lnTo>
                    <a:pt x="150" y="1348"/>
                  </a:lnTo>
                  <a:lnTo>
                    <a:pt x="898" y="749"/>
                  </a:lnTo>
                  <a:lnTo>
                    <a:pt x="1198" y="450"/>
                  </a:lnTo>
                  <a:lnTo>
                    <a:pt x="14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9"/>
            <p:cNvSpPr/>
            <p:nvPr/>
          </p:nvSpPr>
          <p:spPr>
            <a:xfrm>
              <a:off x="2580750" y="1641350"/>
              <a:ext cx="29975" cy="33700"/>
            </a:xfrm>
            <a:custGeom>
              <a:avLst/>
              <a:gdLst/>
              <a:ahLst/>
              <a:cxnLst/>
              <a:rect l="l" t="t" r="r" b="b"/>
              <a:pathLst>
                <a:path w="1199" h="1348" extrusionOk="0">
                  <a:moveTo>
                    <a:pt x="1048" y="0"/>
                  </a:moveTo>
                  <a:lnTo>
                    <a:pt x="450" y="599"/>
                  </a:lnTo>
                  <a:lnTo>
                    <a:pt x="1" y="1198"/>
                  </a:lnTo>
                  <a:lnTo>
                    <a:pt x="1" y="1348"/>
                  </a:lnTo>
                  <a:lnTo>
                    <a:pt x="150" y="1348"/>
                  </a:lnTo>
                  <a:lnTo>
                    <a:pt x="749" y="749"/>
                  </a:lnTo>
                  <a:lnTo>
                    <a:pt x="119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9"/>
            <p:cNvSpPr/>
            <p:nvPr/>
          </p:nvSpPr>
          <p:spPr>
            <a:xfrm>
              <a:off x="4268375" y="3201750"/>
              <a:ext cx="123500" cy="127250"/>
            </a:xfrm>
            <a:custGeom>
              <a:avLst/>
              <a:gdLst/>
              <a:ahLst/>
              <a:cxnLst/>
              <a:rect l="l" t="t" r="r" b="b"/>
              <a:pathLst>
                <a:path w="4940" h="5090" extrusionOk="0">
                  <a:moveTo>
                    <a:pt x="4940" y="0"/>
                  </a:moveTo>
                  <a:lnTo>
                    <a:pt x="3593" y="1198"/>
                  </a:lnTo>
                  <a:lnTo>
                    <a:pt x="2395" y="2395"/>
                  </a:lnTo>
                  <a:lnTo>
                    <a:pt x="1" y="4940"/>
                  </a:lnTo>
                  <a:lnTo>
                    <a:pt x="1" y="5090"/>
                  </a:lnTo>
                  <a:lnTo>
                    <a:pt x="150" y="5090"/>
                  </a:lnTo>
                  <a:lnTo>
                    <a:pt x="2695" y="2695"/>
                  </a:lnTo>
                  <a:lnTo>
                    <a:pt x="4940" y="150"/>
                  </a:lnTo>
                  <a:lnTo>
                    <a:pt x="49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9"/>
            <p:cNvSpPr/>
            <p:nvPr/>
          </p:nvSpPr>
          <p:spPr>
            <a:xfrm>
              <a:off x="4309550" y="3250400"/>
              <a:ext cx="127250" cy="127250"/>
            </a:xfrm>
            <a:custGeom>
              <a:avLst/>
              <a:gdLst/>
              <a:ahLst/>
              <a:cxnLst/>
              <a:rect l="l" t="t" r="r" b="b"/>
              <a:pathLst>
                <a:path w="5090" h="5090" extrusionOk="0">
                  <a:moveTo>
                    <a:pt x="4939" y="0"/>
                  </a:moveTo>
                  <a:lnTo>
                    <a:pt x="3742" y="1048"/>
                  </a:lnTo>
                  <a:lnTo>
                    <a:pt x="2545" y="2245"/>
                  </a:lnTo>
                  <a:lnTo>
                    <a:pt x="1197" y="3593"/>
                  </a:lnTo>
                  <a:lnTo>
                    <a:pt x="0" y="4940"/>
                  </a:lnTo>
                  <a:lnTo>
                    <a:pt x="0" y="5089"/>
                  </a:lnTo>
                  <a:lnTo>
                    <a:pt x="150" y="5089"/>
                  </a:lnTo>
                  <a:lnTo>
                    <a:pt x="2844" y="2545"/>
                  </a:lnTo>
                  <a:lnTo>
                    <a:pt x="4041" y="1497"/>
                  </a:lnTo>
                  <a:lnTo>
                    <a:pt x="4640" y="898"/>
                  </a:lnTo>
                  <a:lnTo>
                    <a:pt x="5089" y="150"/>
                  </a:lnTo>
                  <a:lnTo>
                    <a:pt x="49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9"/>
            <p:cNvSpPr/>
            <p:nvPr/>
          </p:nvSpPr>
          <p:spPr>
            <a:xfrm>
              <a:off x="4361925" y="3302775"/>
              <a:ext cx="108550" cy="108550"/>
            </a:xfrm>
            <a:custGeom>
              <a:avLst/>
              <a:gdLst/>
              <a:ahLst/>
              <a:cxnLst/>
              <a:rect l="l" t="t" r="r" b="b"/>
              <a:pathLst>
                <a:path w="4342" h="4342" extrusionOk="0">
                  <a:moveTo>
                    <a:pt x="4341" y="1"/>
                  </a:moveTo>
                  <a:lnTo>
                    <a:pt x="2096" y="2096"/>
                  </a:lnTo>
                  <a:lnTo>
                    <a:pt x="1" y="4192"/>
                  </a:lnTo>
                  <a:lnTo>
                    <a:pt x="1" y="4341"/>
                  </a:lnTo>
                  <a:lnTo>
                    <a:pt x="150" y="4341"/>
                  </a:lnTo>
                  <a:lnTo>
                    <a:pt x="2246" y="2396"/>
                  </a:lnTo>
                  <a:lnTo>
                    <a:pt x="4341" y="150"/>
                  </a:lnTo>
                  <a:lnTo>
                    <a:pt x="43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9"/>
            <p:cNvSpPr/>
            <p:nvPr/>
          </p:nvSpPr>
          <p:spPr>
            <a:xfrm>
              <a:off x="4376900" y="3355175"/>
              <a:ext cx="131000" cy="127250"/>
            </a:xfrm>
            <a:custGeom>
              <a:avLst/>
              <a:gdLst/>
              <a:ahLst/>
              <a:cxnLst/>
              <a:rect l="l" t="t" r="r" b="b"/>
              <a:pathLst>
                <a:path w="5240" h="5090" extrusionOk="0">
                  <a:moveTo>
                    <a:pt x="5089" y="0"/>
                  </a:moveTo>
                  <a:lnTo>
                    <a:pt x="3742" y="1198"/>
                  </a:lnTo>
                  <a:lnTo>
                    <a:pt x="2395" y="2395"/>
                  </a:lnTo>
                  <a:lnTo>
                    <a:pt x="1198" y="3593"/>
                  </a:lnTo>
                  <a:lnTo>
                    <a:pt x="0" y="4940"/>
                  </a:lnTo>
                  <a:lnTo>
                    <a:pt x="0" y="5089"/>
                  </a:lnTo>
                  <a:lnTo>
                    <a:pt x="150" y="5089"/>
                  </a:lnTo>
                  <a:lnTo>
                    <a:pt x="1497" y="3892"/>
                  </a:lnTo>
                  <a:lnTo>
                    <a:pt x="2694" y="2694"/>
                  </a:lnTo>
                  <a:lnTo>
                    <a:pt x="4042" y="134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9"/>
            <p:cNvSpPr/>
            <p:nvPr/>
          </p:nvSpPr>
          <p:spPr>
            <a:xfrm>
              <a:off x="4440500" y="3403825"/>
              <a:ext cx="104800" cy="101050"/>
            </a:xfrm>
            <a:custGeom>
              <a:avLst/>
              <a:gdLst/>
              <a:ahLst/>
              <a:cxnLst/>
              <a:rect l="l" t="t" r="r" b="b"/>
              <a:pathLst>
                <a:path w="4192" h="4042" extrusionOk="0">
                  <a:moveTo>
                    <a:pt x="4042" y="0"/>
                  </a:moveTo>
                  <a:lnTo>
                    <a:pt x="2994" y="898"/>
                  </a:lnTo>
                  <a:lnTo>
                    <a:pt x="1947" y="1796"/>
                  </a:lnTo>
                  <a:lnTo>
                    <a:pt x="1" y="3892"/>
                  </a:lnTo>
                  <a:lnTo>
                    <a:pt x="1" y="4041"/>
                  </a:lnTo>
                  <a:lnTo>
                    <a:pt x="150" y="4041"/>
                  </a:lnTo>
                  <a:lnTo>
                    <a:pt x="2246" y="2096"/>
                  </a:lnTo>
                  <a:lnTo>
                    <a:pt x="3294" y="1048"/>
                  </a:lnTo>
                  <a:lnTo>
                    <a:pt x="41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9"/>
            <p:cNvSpPr/>
            <p:nvPr/>
          </p:nvSpPr>
          <p:spPr>
            <a:xfrm>
              <a:off x="4534050" y="3501100"/>
              <a:ext cx="86100" cy="86100"/>
            </a:xfrm>
            <a:custGeom>
              <a:avLst/>
              <a:gdLst/>
              <a:ahLst/>
              <a:cxnLst/>
              <a:rect l="l" t="t" r="r" b="b"/>
              <a:pathLst>
                <a:path w="3444" h="3444" extrusionOk="0">
                  <a:moveTo>
                    <a:pt x="3294" y="1"/>
                  </a:moveTo>
                  <a:lnTo>
                    <a:pt x="1498" y="1498"/>
                  </a:lnTo>
                  <a:lnTo>
                    <a:pt x="1" y="3294"/>
                  </a:lnTo>
                  <a:lnTo>
                    <a:pt x="1" y="3443"/>
                  </a:lnTo>
                  <a:lnTo>
                    <a:pt x="150" y="3443"/>
                  </a:lnTo>
                  <a:lnTo>
                    <a:pt x="1049" y="2695"/>
                  </a:lnTo>
                  <a:lnTo>
                    <a:pt x="1947" y="1947"/>
                  </a:ln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9"/>
            <p:cNvSpPr/>
            <p:nvPr/>
          </p:nvSpPr>
          <p:spPr>
            <a:xfrm>
              <a:off x="4492900" y="3452450"/>
              <a:ext cx="89825" cy="89850"/>
            </a:xfrm>
            <a:custGeom>
              <a:avLst/>
              <a:gdLst/>
              <a:ahLst/>
              <a:cxnLst/>
              <a:rect l="l" t="t" r="r" b="b"/>
              <a:pathLst>
                <a:path w="3593" h="3594" extrusionOk="0">
                  <a:moveTo>
                    <a:pt x="3443" y="1"/>
                  </a:moveTo>
                  <a:lnTo>
                    <a:pt x="1647" y="1647"/>
                  </a:lnTo>
                  <a:lnTo>
                    <a:pt x="0" y="3444"/>
                  </a:lnTo>
                  <a:lnTo>
                    <a:pt x="0" y="3593"/>
                  </a:lnTo>
                  <a:lnTo>
                    <a:pt x="150" y="3593"/>
                  </a:lnTo>
                  <a:lnTo>
                    <a:pt x="1946" y="1947"/>
                  </a:lnTo>
                  <a:lnTo>
                    <a:pt x="3593" y="151"/>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19"/>
            <p:cNvSpPr/>
            <p:nvPr/>
          </p:nvSpPr>
          <p:spPr>
            <a:xfrm>
              <a:off x="4578950" y="3549750"/>
              <a:ext cx="78625" cy="78600"/>
            </a:xfrm>
            <a:custGeom>
              <a:avLst/>
              <a:gdLst/>
              <a:ahLst/>
              <a:cxnLst/>
              <a:rect l="l" t="t" r="r" b="b"/>
              <a:pathLst>
                <a:path w="3145" h="3144" extrusionOk="0">
                  <a:moveTo>
                    <a:pt x="3144" y="1"/>
                  </a:moveTo>
                  <a:lnTo>
                    <a:pt x="1498" y="1497"/>
                  </a:lnTo>
                  <a:lnTo>
                    <a:pt x="749" y="2246"/>
                  </a:lnTo>
                  <a:lnTo>
                    <a:pt x="1" y="2994"/>
                  </a:lnTo>
                  <a:lnTo>
                    <a:pt x="1" y="3144"/>
                  </a:lnTo>
                  <a:lnTo>
                    <a:pt x="151" y="3144"/>
                  </a:lnTo>
                  <a:lnTo>
                    <a:pt x="450" y="2994"/>
                  </a:lnTo>
                  <a:lnTo>
                    <a:pt x="1947" y="1647"/>
                  </a:lnTo>
                  <a:lnTo>
                    <a:pt x="3144" y="150"/>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19"/>
            <p:cNvSpPr/>
            <p:nvPr/>
          </p:nvSpPr>
          <p:spPr>
            <a:xfrm>
              <a:off x="4623875" y="3598400"/>
              <a:ext cx="71100" cy="74850"/>
            </a:xfrm>
            <a:custGeom>
              <a:avLst/>
              <a:gdLst/>
              <a:ahLst/>
              <a:cxnLst/>
              <a:rect l="l" t="t" r="r" b="b"/>
              <a:pathLst>
                <a:path w="2844" h="2994" extrusionOk="0">
                  <a:moveTo>
                    <a:pt x="2694" y="0"/>
                  </a:moveTo>
                  <a:lnTo>
                    <a:pt x="1197" y="1347"/>
                  </a:lnTo>
                  <a:lnTo>
                    <a:pt x="0" y="2695"/>
                  </a:lnTo>
                  <a:lnTo>
                    <a:pt x="0" y="2994"/>
                  </a:lnTo>
                  <a:lnTo>
                    <a:pt x="150" y="2994"/>
                  </a:lnTo>
                  <a:lnTo>
                    <a:pt x="1647" y="1647"/>
                  </a:lnTo>
                  <a:lnTo>
                    <a:pt x="2844"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9"/>
            <p:cNvSpPr/>
            <p:nvPr/>
          </p:nvSpPr>
          <p:spPr>
            <a:xfrm>
              <a:off x="4657550" y="3650775"/>
              <a:ext cx="74850" cy="74875"/>
            </a:xfrm>
            <a:custGeom>
              <a:avLst/>
              <a:gdLst/>
              <a:ahLst/>
              <a:cxnLst/>
              <a:rect l="l" t="t" r="r" b="b"/>
              <a:pathLst>
                <a:path w="2994" h="2995" extrusionOk="0">
                  <a:moveTo>
                    <a:pt x="2844" y="1"/>
                  </a:moveTo>
                  <a:lnTo>
                    <a:pt x="1347" y="1348"/>
                  </a:lnTo>
                  <a:lnTo>
                    <a:pt x="599" y="2096"/>
                  </a:lnTo>
                  <a:lnTo>
                    <a:pt x="0" y="2845"/>
                  </a:lnTo>
                  <a:lnTo>
                    <a:pt x="0" y="2994"/>
                  </a:lnTo>
                  <a:lnTo>
                    <a:pt x="150" y="2994"/>
                  </a:lnTo>
                  <a:lnTo>
                    <a:pt x="898" y="2396"/>
                  </a:lnTo>
                  <a:lnTo>
                    <a:pt x="1647" y="1647"/>
                  </a:lnTo>
                  <a:lnTo>
                    <a:pt x="29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9"/>
            <p:cNvSpPr/>
            <p:nvPr/>
          </p:nvSpPr>
          <p:spPr>
            <a:xfrm>
              <a:off x="4698700" y="3699425"/>
              <a:ext cx="71125" cy="71125"/>
            </a:xfrm>
            <a:custGeom>
              <a:avLst/>
              <a:gdLst/>
              <a:ahLst/>
              <a:cxnLst/>
              <a:rect l="l" t="t" r="r" b="b"/>
              <a:pathLst>
                <a:path w="2845" h="2845" extrusionOk="0">
                  <a:moveTo>
                    <a:pt x="2695" y="1"/>
                  </a:moveTo>
                  <a:lnTo>
                    <a:pt x="1348" y="1348"/>
                  </a:lnTo>
                  <a:lnTo>
                    <a:pt x="599" y="1947"/>
                  </a:lnTo>
                  <a:lnTo>
                    <a:pt x="1" y="2845"/>
                  </a:lnTo>
                  <a:lnTo>
                    <a:pt x="150" y="2845"/>
                  </a:lnTo>
                  <a:lnTo>
                    <a:pt x="899" y="2246"/>
                  </a:lnTo>
                  <a:lnTo>
                    <a:pt x="1497" y="1647"/>
                  </a:lnTo>
                  <a:lnTo>
                    <a:pt x="2845" y="150"/>
                  </a:lnTo>
                  <a:lnTo>
                    <a:pt x="2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9"/>
            <p:cNvSpPr/>
            <p:nvPr/>
          </p:nvSpPr>
          <p:spPr>
            <a:xfrm>
              <a:off x="4739875" y="3744325"/>
              <a:ext cx="74850" cy="71125"/>
            </a:xfrm>
            <a:custGeom>
              <a:avLst/>
              <a:gdLst/>
              <a:ahLst/>
              <a:cxnLst/>
              <a:rect l="l" t="t" r="r" b="b"/>
              <a:pathLst>
                <a:path w="2994" h="2845" extrusionOk="0">
                  <a:moveTo>
                    <a:pt x="2844" y="1"/>
                  </a:moveTo>
                  <a:lnTo>
                    <a:pt x="1347" y="1348"/>
                  </a:lnTo>
                  <a:lnTo>
                    <a:pt x="599" y="1947"/>
                  </a:lnTo>
                  <a:lnTo>
                    <a:pt x="0" y="2695"/>
                  </a:lnTo>
                  <a:lnTo>
                    <a:pt x="150" y="2845"/>
                  </a:lnTo>
                  <a:lnTo>
                    <a:pt x="898" y="2396"/>
                  </a:lnTo>
                  <a:lnTo>
                    <a:pt x="1647" y="1647"/>
                  </a:lnTo>
                  <a:lnTo>
                    <a:pt x="2994" y="151"/>
                  </a:lnTo>
                  <a:lnTo>
                    <a:pt x="28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9"/>
            <p:cNvSpPr/>
            <p:nvPr/>
          </p:nvSpPr>
          <p:spPr>
            <a:xfrm>
              <a:off x="4777275" y="3800475"/>
              <a:ext cx="71125" cy="67375"/>
            </a:xfrm>
            <a:custGeom>
              <a:avLst/>
              <a:gdLst/>
              <a:ahLst/>
              <a:cxnLst/>
              <a:rect l="l" t="t" r="r" b="b"/>
              <a:pathLst>
                <a:path w="2845" h="2695" extrusionOk="0">
                  <a:moveTo>
                    <a:pt x="2695" y="0"/>
                  </a:moveTo>
                  <a:lnTo>
                    <a:pt x="1198" y="1197"/>
                  </a:lnTo>
                  <a:lnTo>
                    <a:pt x="600" y="1946"/>
                  </a:lnTo>
                  <a:lnTo>
                    <a:pt x="1" y="2545"/>
                  </a:lnTo>
                  <a:lnTo>
                    <a:pt x="1" y="2694"/>
                  </a:lnTo>
                  <a:lnTo>
                    <a:pt x="151" y="2694"/>
                  </a:lnTo>
                  <a:lnTo>
                    <a:pt x="749" y="2245"/>
                  </a:lnTo>
                  <a:lnTo>
                    <a:pt x="1498" y="1497"/>
                  </a:lnTo>
                  <a:lnTo>
                    <a:pt x="28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9"/>
            <p:cNvSpPr/>
            <p:nvPr/>
          </p:nvSpPr>
          <p:spPr>
            <a:xfrm>
              <a:off x="4829675" y="3845375"/>
              <a:ext cx="56150" cy="59875"/>
            </a:xfrm>
            <a:custGeom>
              <a:avLst/>
              <a:gdLst/>
              <a:ahLst/>
              <a:cxnLst/>
              <a:rect l="l" t="t" r="r" b="b"/>
              <a:pathLst>
                <a:path w="2246" h="2395" extrusionOk="0">
                  <a:moveTo>
                    <a:pt x="2096" y="0"/>
                  </a:moveTo>
                  <a:lnTo>
                    <a:pt x="898" y="1048"/>
                  </a:lnTo>
                  <a:lnTo>
                    <a:pt x="449" y="1647"/>
                  </a:lnTo>
                  <a:lnTo>
                    <a:pt x="0" y="2245"/>
                  </a:lnTo>
                  <a:lnTo>
                    <a:pt x="0" y="2395"/>
                  </a:lnTo>
                  <a:lnTo>
                    <a:pt x="749" y="1946"/>
                  </a:lnTo>
                  <a:lnTo>
                    <a:pt x="1198" y="1347"/>
                  </a:lnTo>
                  <a:lnTo>
                    <a:pt x="2246" y="150"/>
                  </a:lnTo>
                  <a:lnTo>
                    <a:pt x="22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9"/>
            <p:cNvSpPr/>
            <p:nvPr/>
          </p:nvSpPr>
          <p:spPr>
            <a:xfrm>
              <a:off x="4882050" y="3897750"/>
              <a:ext cx="41200" cy="41200"/>
            </a:xfrm>
            <a:custGeom>
              <a:avLst/>
              <a:gdLst/>
              <a:ahLst/>
              <a:cxnLst/>
              <a:rect l="l" t="t" r="r" b="b"/>
              <a:pathLst>
                <a:path w="1648" h="1648" extrusionOk="0">
                  <a:moveTo>
                    <a:pt x="1498" y="1"/>
                  </a:moveTo>
                  <a:lnTo>
                    <a:pt x="749" y="599"/>
                  </a:lnTo>
                  <a:lnTo>
                    <a:pt x="1" y="1497"/>
                  </a:lnTo>
                  <a:lnTo>
                    <a:pt x="1" y="1647"/>
                  </a:lnTo>
                  <a:lnTo>
                    <a:pt x="151" y="1647"/>
                  </a:lnTo>
                  <a:lnTo>
                    <a:pt x="899" y="899"/>
                  </a:lnTo>
                  <a:lnTo>
                    <a:pt x="1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9"/>
            <p:cNvSpPr/>
            <p:nvPr/>
          </p:nvSpPr>
          <p:spPr>
            <a:xfrm>
              <a:off x="4926950" y="3942650"/>
              <a:ext cx="37450" cy="37450"/>
            </a:xfrm>
            <a:custGeom>
              <a:avLst/>
              <a:gdLst/>
              <a:ahLst/>
              <a:cxnLst/>
              <a:rect l="l" t="t" r="r" b="b"/>
              <a:pathLst>
                <a:path w="1498" h="1498" extrusionOk="0">
                  <a:moveTo>
                    <a:pt x="1348" y="1"/>
                  </a:moveTo>
                  <a:lnTo>
                    <a:pt x="600" y="600"/>
                  </a:lnTo>
                  <a:lnTo>
                    <a:pt x="1" y="1348"/>
                  </a:lnTo>
                  <a:lnTo>
                    <a:pt x="151" y="1348"/>
                  </a:lnTo>
                  <a:lnTo>
                    <a:pt x="300" y="1498"/>
                  </a:lnTo>
                  <a:lnTo>
                    <a:pt x="899" y="899"/>
                  </a:lnTo>
                  <a:lnTo>
                    <a:pt x="1498" y="150"/>
                  </a:lnTo>
                  <a:lnTo>
                    <a:pt x="1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19"/>
            <p:cNvSpPr/>
            <p:nvPr/>
          </p:nvSpPr>
          <p:spPr>
            <a:xfrm>
              <a:off x="4964375" y="3995050"/>
              <a:ext cx="37450" cy="33700"/>
            </a:xfrm>
            <a:custGeom>
              <a:avLst/>
              <a:gdLst/>
              <a:ahLst/>
              <a:cxnLst/>
              <a:rect l="l" t="t" r="r" b="b"/>
              <a:pathLst>
                <a:path w="1498" h="1348" extrusionOk="0">
                  <a:moveTo>
                    <a:pt x="1348" y="0"/>
                  </a:moveTo>
                  <a:lnTo>
                    <a:pt x="599" y="599"/>
                  </a:lnTo>
                  <a:lnTo>
                    <a:pt x="300" y="898"/>
                  </a:lnTo>
                  <a:lnTo>
                    <a:pt x="1" y="1198"/>
                  </a:lnTo>
                  <a:lnTo>
                    <a:pt x="1" y="1347"/>
                  </a:lnTo>
                  <a:lnTo>
                    <a:pt x="150" y="1347"/>
                  </a:lnTo>
                  <a:lnTo>
                    <a:pt x="599" y="1198"/>
                  </a:lnTo>
                  <a:lnTo>
                    <a:pt x="899" y="749"/>
                  </a:lnTo>
                  <a:lnTo>
                    <a:pt x="1498" y="150"/>
                  </a:lnTo>
                  <a:lnTo>
                    <a:pt x="13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9"/>
            <p:cNvSpPr/>
            <p:nvPr/>
          </p:nvSpPr>
          <p:spPr>
            <a:xfrm>
              <a:off x="5009275" y="4039950"/>
              <a:ext cx="33725" cy="29950"/>
            </a:xfrm>
            <a:custGeom>
              <a:avLst/>
              <a:gdLst/>
              <a:ahLst/>
              <a:cxnLst/>
              <a:rect l="l" t="t" r="r" b="b"/>
              <a:pathLst>
                <a:path w="1349" h="1198" extrusionOk="0">
                  <a:moveTo>
                    <a:pt x="1198" y="0"/>
                  </a:moveTo>
                  <a:lnTo>
                    <a:pt x="600" y="599"/>
                  </a:lnTo>
                  <a:lnTo>
                    <a:pt x="1" y="1048"/>
                  </a:lnTo>
                  <a:lnTo>
                    <a:pt x="1" y="1198"/>
                  </a:lnTo>
                  <a:lnTo>
                    <a:pt x="151" y="1198"/>
                  </a:lnTo>
                  <a:lnTo>
                    <a:pt x="749" y="749"/>
                  </a:lnTo>
                  <a:lnTo>
                    <a:pt x="1348" y="150"/>
                  </a:lnTo>
                  <a:lnTo>
                    <a:pt x="11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9"/>
            <p:cNvSpPr/>
            <p:nvPr/>
          </p:nvSpPr>
          <p:spPr>
            <a:xfrm>
              <a:off x="3344125" y="3328975"/>
              <a:ext cx="127250" cy="123500"/>
            </a:xfrm>
            <a:custGeom>
              <a:avLst/>
              <a:gdLst/>
              <a:ahLst/>
              <a:cxnLst/>
              <a:rect l="l" t="t" r="r" b="b"/>
              <a:pathLst>
                <a:path w="5090" h="4940" extrusionOk="0">
                  <a:moveTo>
                    <a:pt x="0" y="1"/>
                  </a:moveTo>
                  <a:lnTo>
                    <a:pt x="0" y="150"/>
                  </a:lnTo>
                  <a:lnTo>
                    <a:pt x="2395" y="2695"/>
                  </a:lnTo>
                  <a:lnTo>
                    <a:pt x="4939" y="4940"/>
                  </a:lnTo>
                  <a:lnTo>
                    <a:pt x="5089" y="4940"/>
                  </a:lnTo>
                  <a:lnTo>
                    <a:pt x="3892" y="3593"/>
                  </a:lnTo>
                  <a:lnTo>
                    <a:pt x="2694" y="2395"/>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9"/>
            <p:cNvSpPr/>
            <p:nvPr/>
          </p:nvSpPr>
          <p:spPr>
            <a:xfrm>
              <a:off x="3295475" y="3370125"/>
              <a:ext cx="123500" cy="127275"/>
            </a:xfrm>
            <a:custGeom>
              <a:avLst/>
              <a:gdLst/>
              <a:ahLst/>
              <a:cxnLst/>
              <a:rect l="l" t="t" r="r" b="b"/>
              <a:pathLst>
                <a:path w="4940" h="5091" extrusionOk="0">
                  <a:moveTo>
                    <a:pt x="0" y="1"/>
                  </a:moveTo>
                  <a:lnTo>
                    <a:pt x="0" y="151"/>
                  </a:lnTo>
                  <a:lnTo>
                    <a:pt x="2545" y="2845"/>
                  </a:lnTo>
                  <a:lnTo>
                    <a:pt x="3593" y="4042"/>
                  </a:lnTo>
                  <a:lnTo>
                    <a:pt x="4191" y="4641"/>
                  </a:lnTo>
                  <a:lnTo>
                    <a:pt x="4940" y="5090"/>
                  </a:lnTo>
                  <a:lnTo>
                    <a:pt x="4940" y="4940"/>
                  </a:lnTo>
                  <a:lnTo>
                    <a:pt x="3892" y="3743"/>
                  </a:lnTo>
                  <a:lnTo>
                    <a:pt x="2844" y="2546"/>
                  </a:lnTo>
                  <a:lnTo>
                    <a:pt x="149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9"/>
            <p:cNvSpPr/>
            <p:nvPr/>
          </p:nvSpPr>
          <p:spPr>
            <a:xfrm>
              <a:off x="3261800" y="3422525"/>
              <a:ext cx="108525" cy="108550"/>
            </a:xfrm>
            <a:custGeom>
              <a:avLst/>
              <a:gdLst/>
              <a:ahLst/>
              <a:cxnLst/>
              <a:rect l="l" t="t" r="r" b="b"/>
              <a:pathLst>
                <a:path w="4341" h="4342" extrusionOk="0">
                  <a:moveTo>
                    <a:pt x="0" y="0"/>
                  </a:moveTo>
                  <a:lnTo>
                    <a:pt x="0" y="150"/>
                  </a:lnTo>
                  <a:lnTo>
                    <a:pt x="1946" y="2246"/>
                  </a:lnTo>
                  <a:lnTo>
                    <a:pt x="4191" y="4341"/>
                  </a:lnTo>
                  <a:lnTo>
                    <a:pt x="4341" y="4341"/>
                  </a:lnTo>
                  <a:lnTo>
                    <a:pt x="4341" y="4191"/>
                  </a:lnTo>
                  <a:lnTo>
                    <a:pt x="2245" y="2096"/>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9"/>
            <p:cNvSpPr/>
            <p:nvPr/>
          </p:nvSpPr>
          <p:spPr>
            <a:xfrm>
              <a:off x="3190700" y="3437500"/>
              <a:ext cx="127250" cy="130975"/>
            </a:xfrm>
            <a:custGeom>
              <a:avLst/>
              <a:gdLst/>
              <a:ahLst/>
              <a:cxnLst/>
              <a:rect l="l" t="t" r="r" b="b"/>
              <a:pathLst>
                <a:path w="5090" h="5239" extrusionOk="0">
                  <a:moveTo>
                    <a:pt x="0" y="0"/>
                  </a:moveTo>
                  <a:lnTo>
                    <a:pt x="0" y="150"/>
                  </a:lnTo>
                  <a:lnTo>
                    <a:pt x="1198" y="1497"/>
                  </a:lnTo>
                  <a:lnTo>
                    <a:pt x="2395" y="2694"/>
                  </a:lnTo>
                  <a:lnTo>
                    <a:pt x="3742" y="4042"/>
                  </a:lnTo>
                  <a:lnTo>
                    <a:pt x="5089" y="5239"/>
                  </a:lnTo>
                  <a:lnTo>
                    <a:pt x="5089" y="5089"/>
                  </a:lnTo>
                  <a:lnTo>
                    <a:pt x="3892" y="3742"/>
                  </a:lnTo>
                  <a:lnTo>
                    <a:pt x="2694" y="2395"/>
                  </a:lnTo>
                  <a:lnTo>
                    <a:pt x="1347" y="1198"/>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9"/>
            <p:cNvSpPr/>
            <p:nvPr/>
          </p:nvSpPr>
          <p:spPr>
            <a:xfrm>
              <a:off x="3168250" y="3501100"/>
              <a:ext cx="101050" cy="104800"/>
            </a:xfrm>
            <a:custGeom>
              <a:avLst/>
              <a:gdLst/>
              <a:ahLst/>
              <a:cxnLst/>
              <a:rect l="l" t="t" r="r" b="b"/>
              <a:pathLst>
                <a:path w="4042" h="4192" extrusionOk="0">
                  <a:moveTo>
                    <a:pt x="0" y="1"/>
                  </a:moveTo>
                  <a:lnTo>
                    <a:pt x="0" y="150"/>
                  </a:lnTo>
                  <a:lnTo>
                    <a:pt x="1946" y="2246"/>
                  </a:lnTo>
                  <a:lnTo>
                    <a:pt x="2844" y="3294"/>
                  </a:lnTo>
                  <a:lnTo>
                    <a:pt x="4041" y="4192"/>
                  </a:lnTo>
                  <a:lnTo>
                    <a:pt x="4041" y="4042"/>
                  </a:lnTo>
                  <a:lnTo>
                    <a:pt x="3143" y="2994"/>
                  </a:lnTo>
                  <a:lnTo>
                    <a:pt x="2245" y="194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9"/>
            <p:cNvSpPr/>
            <p:nvPr/>
          </p:nvSpPr>
          <p:spPr>
            <a:xfrm>
              <a:off x="3085925" y="3594650"/>
              <a:ext cx="86075" cy="86100"/>
            </a:xfrm>
            <a:custGeom>
              <a:avLst/>
              <a:gdLst/>
              <a:ahLst/>
              <a:cxnLst/>
              <a:rect l="l" t="t" r="r" b="b"/>
              <a:pathLst>
                <a:path w="3443" h="3444" extrusionOk="0">
                  <a:moveTo>
                    <a:pt x="0" y="1"/>
                  </a:moveTo>
                  <a:lnTo>
                    <a:pt x="0" y="150"/>
                  </a:lnTo>
                  <a:lnTo>
                    <a:pt x="749" y="1048"/>
                  </a:lnTo>
                  <a:lnTo>
                    <a:pt x="1497" y="1947"/>
                  </a:lnTo>
                  <a:lnTo>
                    <a:pt x="3443" y="3443"/>
                  </a:lnTo>
                  <a:lnTo>
                    <a:pt x="3443" y="3294"/>
                  </a:lnTo>
                  <a:lnTo>
                    <a:pt x="1946" y="1497"/>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9"/>
            <p:cNvSpPr/>
            <p:nvPr/>
          </p:nvSpPr>
          <p:spPr>
            <a:xfrm>
              <a:off x="3130825" y="3553500"/>
              <a:ext cx="89825" cy="89825"/>
            </a:xfrm>
            <a:custGeom>
              <a:avLst/>
              <a:gdLst/>
              <a:ahLst/>
              <a:cxnLst/>
              <a:rect l="l" t="t" r="r" b="b"/>
              <a:pathLst>
                <a:path w="3593" h="3593" extrusionOk="0">
                  <a:moveTo>
                    <a:pt x="0" y="0"/>
                  </a:moveTo>
                  <a:lnTo>
                    <a:pt x="0" y="150"/>
                  </a:lnTo>
                  <a:lnTo>
                    <a:pt x="1647" y="1946"/>
                  </a:lnTo>
                  <a:lnTo>
                    <a:pt x="3443" y="3593"/>
                  </a:lnTo>
                  <a:lnTo>
                    <a:pt x="3593" y="3593"/>
                  </a:lnTo>
                  <a:lnTo>
                    <a:pt x="3593" y="3443"/>
                  </a:lnTo>
                  <a:lnTo>
                    <a:pt x="1946" y="1647"/>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9"/>
            <p:cNvSpPr/>
            <p:nvPr/>
          </p:nvSpPr>
          <p:spPr>
            <a:xfrm>
              <a:off x="3044750" y="3639550"/>
              <a:ext cx="78625" cy="78625"/>
            </a:xfrm>
            <a:custGeom>
              <a:avLst/>
              <a:gdLst/>
              <a:ahLst/>
              <a:cxnLst/>
              <a:rect l="l" t="t" r="r" b="b"/>
              <a:pathLst>
                <a:path w="3145" h="3145" extrusionOk="0">
                  <a:moveTo>
                    <a:pt x="1" y="1"/>
                  </a:moveTo>
                  <a:lnTo>
                    <a:pt x="1" y="151"/>
                  </a:lnTo>
                  <a:lnTo>
                    <a:pt x="599" y="1049"/>
                  </a:lnTo>
                  <a:lnTo>
                    <a:pt x="1348" y="1797"/>
                  </a:lnTo>
                  <a:lnTo>
                    <a:pt x="2994" y="3144"/>
                  </a:lnTo>
                  <a:lnTo>
                    <a:pt x="3144" y="3144"/>
                  </a:lnTo>
                  <a:lnTo>
                    <a:pt x="2096" y="1797"/>
                  </a:lnTo>
                  <a:lnTo>
                    <a:pt x="1049" y="89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9"/>
            <p:cNvSpPr/>
            <p:nvPr/>
          </p:nvSpPr>
          <p:spPr>
            <a:xfrm>
              <a:off x="2999850" y="3684450"/>
              <a:ext cx="71125" cy="71125"/>
            </a:xfrm>
            <a:custGeom>
              <a:avLst/>
              <a:gdLst/>
              <a:ahLst/>
              <a:cxnLst/>
              <a:rect l="l" t="t" r="r" b="b"/>
              <a:pathLst>
                <a:path w="2845" h="2845" extrusionOk="0">
                  <a:moveTo>
                    <a:pt x="1" y="1"/>
                  </a:moveTo>
                  <a:lnTo>
                    <a:pt x="1" y="151"/>
                  </a:lnTo>
                  <a:lnTo>
                    <a:pt x="1348" y="1647"/>
                  </a:lnTo>
                  <a:lnTo>
                    <a:pt x="2845" y="2845"/>
                  </a:lnTo>
                  <a:lnTo>
                    <a:pt x="2845" y="2695"/>
                  </a:lnTo>
                  <a:lnTo>
                    <a:pt x="1647" y="1198"/>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9"/>
            <p:cNvSpPr/>
            <p:nvPr/>
          </p:nvSpPr>
          <p:spPr>
            <a:xfrm>
              <a:off x="2947475" y="3718150"/>
              <a:ext cx="74850" cy="74850"/>
            </a:xfrm>
            <a:custGeom>
              <a:avLst/>
              <a:gdLst/>
              <a:ahLst/>
              <a:cxnLst/>
              <a:rect l="l" t="t" r="r" b="b"/>
              <a:pathLst>
                <a:path w="2994" h="2994" extrusionOk="0">
                  <a:moveTo>
                    <a:pt x="0" y="0"/>
                  </a:moveTo>
                  <a:lnTo>
                    <a:pt x="0" y="150"/>
                  </a:lnTo>
                  <a:lnTo>
                    <a:pt x="599" y="898"/>
                  </a:lnTo>
                  <a:lnTo>
                    <a:pt x="1347" y="1647"/>
                  </a:lnTo>
                  <a:lnTo>
                    <a:pt x="2994" y="2994"/>
                  </a:lnTo>
                  <a:lnTo>
                    <a:pt x="2994" y="2844"/>
                  </a:lnTo>
                  <a:lnTo>
                    <a:pt x="1647" y="1347"/>
                  </a:lnTo>
                  <a:lnTo>
                    <a:pt x="898" y="59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9"/>
            <p:cNvSpPr/>
            <p:nvPr/>
          </p:nvSpPr>
          <p:spPr>
            <a:xfrm>
              <a:off x="2902575" y="3759300"/>
              <a:ext cx="71100" cy="71125"/>
            </a:xfrm>
            <a:custGeom>
              <a:avLst/>
              <a:gdLst/>
              <a:ahLst/>
              <a:cxnLst/>
              <a:rect l="l" t="t" r="r" b="b"/>
              <a:pathLst>
                <a:path w="2844" h="2845" extrusionOk="0">
                  <a:moveTo>
                    <a:pt x="0" y="1"/>
                  </a:moveTo>
                  <a:lnTo>
                    <a:pt x="0" y="150"/>
                  </a:lnTo>
                  <a:lnTo>
                    <a:pt x="599" y="899"/>
                  </a:lnTo>
                  <a:lnTo>
                    <a:pt x="1197" y="1497"/>
                  </a:lnTo>
                  <a:lnTo>
                    <a:pt x="2694" y="2844"/>
                  </a:lnTo>
                  <a:lnTo>
                    <a:pt x="2844" y="2844"/>
                  </a:lnTo>
                  <a:lnTo>
                    <a:pt x="2844" y="2695"/>
                  </a:lnTo>
                  <a:lnTo>
                    <a:pt x="1497" y="1348"/>
                  </a:lnTo>
                  <a:lnTo>
                    <a:pt x="898" y="59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9"/>
            <p:cNvSpPr/>
            <p:nvPr/>
          </p:nvSpPr>
          <p:spPr>
            <a:xfrm>
              <a:off x="2857650" y="3800475"/>
              <a:ext cx="71125" cy="71100"/>
            </a:xfrm>
            <a:custGeom>
              <a:avLst/>
              <a:gdLst/>
              <a:ahLst/>
              <a:cxnLst/>
              <a:rect l="l" t="t" r="r" b="b"/>
              <a:pathLst>
                <a:path w="2845" h="2844" extrusionOk="0">
                  <a:moveTo>
                    <a:pt x="151" y="0"/>
                  </a:moveTo>
                  <a:lnTo>
                    <a:pt x="1" y="150"/>
                  </a:lnTo>
                  <a:lnTo>
                    <a:pt x="1" y="449"/>
                  </a:lnTo>
                  <a:lnTo>
                    <a:pt x="600" y="1048"/>
                  </a:lnTo>
                  <a:lnTo>
                    <a:pt x="1198" y="1646"/>
                  </a:lnTo>
                  <a:lnTo>
                    <a:pt x="2695" y="2844"/>
                  </a:lnTo>
                  <a:lnTo>
                    <a:pt x="2845" y="2844"/>
                  </a:lnTo>
                  <a:lnTo>
                    <a:pt x="1498" y="1347"/>
                  </a:lnTo>
                  <a:lnTo>
                    <a:pt x="749" y="599"/>
                  </a:lnTo>
                  <a:lnTo>
                    <a:pt x="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9"/>
            <p:cNvSpPr/>
            <p:nvPr/>
          </p:nvSpPr>
          <p:spPr>
            <a:xfrm>
              <a:off x="2805275" y="3837875"/>
              <a:ext cx="67375" cy="71125"/>
            </a:xfrm>
            <a:custGeom>
              <a:avLst/>
              <a:gdLst/>
              <a:ahLst/>
              <a:cxnLst/>
              <a:rect l="l" t="t" r="r" b="b"/>
              <a:pathLst>
                <a:path w="2695" h="2845" extrusionOk="0">
                  <a:moveTo>
                    <a:pt x="0" y="1"/>
                  </a:moveTo>
                  <a:lnTo>
                    <a:pt x="0" y="150"/>
                  </a:lnTo>
                  <a:lnTo>
                    <a:pt x="449" y="749"/>
                  </a:lnTo>
                  <a:lnTo>
                    <a:pt x="1198" y="1498"/>
                  </a:lnTo>
                  <a:lnTo>
                    <a:pt x="2695" y="2845"/>
                  </a:lnTo>
                  <a:lnTo>
                    <a:pt x="2695" y="2695"/>
                  </a:lnTo>
                  <a:lnTo>
                    <a:pt x="1497" y="1198"/>
                  </a:lnTo>
                  <a:lnTo>
                    <a:pt x="749" y="60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9"/>
            <p:cNvSpPr/>
            <p:nvPr/>
          </p:nvSpPr>
          <p:spPr>
            <a:xfrm>
              <a:off x="2767850" y="3890275"/>
              <a:ext cx="59900" cy="56150"/>
            </a:xfrm>
            <a:custGeom>
              <a:avLst/>
              <a:gdLst/>
              <a:ahLst/>
              <a:cxnLst/>
              <a:rect l="l" t="t" r="r" b="b"/>
              <a:pathLst>
                <a:path w="2396" h="2246" extrusionOk="0">
                  <a:moveTo>
                    <a:pt x="1" y="0"/>
                  </a:moveTo>
                  <a:lnTo>
                    <a:pt x="450" y="749"/>
                  </a:lnTo>
                  <a:lnTo>
                    <a:pt x="1048" y="1198"/>
                  </a:lnTo>
                  <a:lnTo>
                    <a:pt x="2246" y="2245"/>
                  </a:lnTo>
                  <a:lnTo>
                    <a:pt x="2395" y="2096"/>
                  </a:lnTo>
                  <a:lnTo>
                    <a:pt x="1348" y="898"/>
                  </a:lnTo>
                  <a:lnTo>
                    <a:pt x="749" y="449"/>
                  </a:lnTo>
                  <a:lnTo>
                    <a:pt x="1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9"/>
            <p:cNvSpPr/>
            <p:nvPr/>
          </p:nvSpPr>
          <p:spPr>
            <a:xfrm>
              <a:off x="2734175" y="3942650"/>
              <a:ext cx="41175" cy="41200"/>
            </a:xfrm>
            <a:custGeom>
              <a:avLst/>
              <a:gdLst/>
              <a:ahLst/>
              <a:cxnLst/>
              <a:rect l="l" t="t" r="r" b="b"/>
              <a:pathLst>
                <a:path w="1647" h="1648" extrusionOk="0">
                  <a:moveTo>
                    <a:pt x="0" y="1"/>
                  </a:moveTo>
                  <a:lnTo>
                    <a:pt x="0" y="150"/>
                  </a:lnTo>
                  <a:lnTo>
                    <a:pt x="749" y="899"/>
                  </a:lnTo>
                  <a:lnTo>
                    <a:pt x="1647" y="1647"/>
                  </a:lnTo>
                  <a:lnTo>
                    <a:pt x="1647" y="1498"/>
                  </a:lnTo>
                  <a:lnTo>
                    <a:pt x="1048" y="749"/>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9"/>
            <p:cNvSpPr/>
            <p:nvPr/>
          </p:nvSpPr>
          <p:spPr>
            <a:xfrm>
              <a:off x="2693025" y="3987550"/>
              <a:ext cx="37425" cy="37450"/>
            </a:xfrm>
            <a:custGeom>
              <a:avLst/>
              <a:gdLst/>
              <a:ahLst/>
              <a:cxnLst/>
              <a:rect l="l" t="t" r="r" b="b"/>
              <a:pathLst>
                <a:path w="1497" h="1498" extrusionOk="0">
                  <a:moveTo>
                    <a:pt x="150" y="1"/>
                  </a:moveTo>
                  <a:lnTo>
                    <a:pt x="0" y="151"/>
                  </a:lnTo>
                  <a:lnTo>
                    <a:pt x="0" y="300"/>
                  </a:lnTo>
                  <a:lnTo>
                    <a:pt x="599" y="899"/>
                  </a:lnTo>
                  <a:lnTo>
                    <a:pt x="1347" y="1498"/>
                  </a:lnTo>
                  <a:lnTo>
                    <a:pt x="1497" y="1498"/>
                  </a:lnTo>
                  <a:lnTo>
                    <a:pt x="1497" y="1348"/>
                  </a:lnTo>
                  <a:lnTo>
                    <a:pt x="89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9"/>
            <p:cNvSpPr/>
            <p:nvPr/>
          </p:nvSpPr>
          <p:spPr>
            <a:xfrm>
              <a:off x="2644375" y="4024975"/>
              <a:ext cx="33700" cy="37450"/>
            </a:xfrm>
            <a:custGeom>
              <a:avLst/>
              <a:gdLst/>
              <a:ahLst/>
              <a:cxnLst/>
              <a:rect l="l" t="t" r="r" b="b"/>
              <a:pathLst>
                <a:path w="1348" h="1498" extrusionOk="0">
                  <a:moveTo>
                    <a:pt x="0" y="1"/>
                  </a:moveTo>
                  <a:lnTo>
                    <a:pt x="0" y="150"/>
                  </a:lnTo>
                  <a:lnTo>
                    <a:pt x="150" y="599"/>
                  </a:lnTo>
                  <a:lnTo>
                    <a:pt x="449" y="899"/>
                  </a:lnTo>
                  <a:lnTo>
                    <a:pt x="1198" y="1498"/>
                  </a:lnTo>
                  <a:lnTo>
                    <a:pt x="1347" y="1348"/>
                  </a:lnTo>
                  <a:lnTo>
                    <a:pt x="749" y="599"/>
                  </a:lnTo>
                  <a:lnTo>
                    <a:pt x="449" y="3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9"/>
            <p:cNvSpPr/>
            <p:nvPr/>
          </p:nvSpPr>
          <p:spPr>
            <a:xfrm>
              <a:off x="2599475" y="4069875"/>
              <a:ext cx="33700" cy="33700"/>
            </a:xfrm>
            <a:custGeom>
              <a:avLst/>
              <a:gdLst/>
              <a:ahLst/>
              <a:cxnLst/>
              <a:rect l="l" t="t" r="r" b="b"/>
              <a:pathLst>
                <a:path w="1348" h="1348" extrusionOk="0">
                  <a:moveTo>
                    <a:pt x="0" y="1"/>
                  </a:moveTo>
                  <a:lnTo>
                    <a:pt x="0" y="151"/>
                  </a:lnTo>
                  <a:lnTo>
                    <a:pt x="599" y="749"/>
                  </a:lnTo>
                  <a:lnTo>
                    <a:pt x="1197" y="1348"/>
                  </a:lnTo>
                  <a:lnTo>
                    <a:pt x="1347" y="1198"/>
                  </a:lnTo>
                  <a:lnTo>
                    <a:pt x="748" y="600"/>
                  </a:lnTo>
                  <a:lnTo>
                    <a:pt x="1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9"/>
            <p:cNvSpPr/>
            <p:nvPr/>
          </p:nvSpPr>
          <p:spPr>
            <a:xfrm>
              <a:off x="3546175" y="2558125"/>
              <a:ext cx="291900" cy="18750"/>
            </a:xfrm>
            <a:custGeom>
              <a:avLst/>
              <a:gdLst/>
              <a:ahLst/>
              <a:cxnLst/>
              <a:rect l="l" t="t" r="r" b="b"/>
              <a:pathLst>
                <a:path w="11676" h="750" extrusionOk="0">
                  <a:moveTo>
                    <a:pt x="4641" y="1"/>
                  </a:moveTo>
                  <a:lnTo>
                    <a:pt x="150" y="150"/>
                  </a:lnTo>
                  <a:lnTo>
                    <a:pt x="1" y="300"/>
                  </a:lnTo>
                  <a:lnTo>
                    <a:pt x="1" y="450"/>
                  </a:lnTo>
                  <a:lnTo>
                    <a:pt x="150" y="450"/>
                  </a:lnTo>
                  <a:lnTo>
                    <a:pt x="4641" y="749"/>
                  </a:lnTo>
                  <a:lnTo>
                    <a:pt x="9131" y="749"/>
                  </a:lnTo>
                  <a:lnTo>
                    <a:pt x="9730" y="599"/>
                  </a:lnTo>
                  <a:lnTo>
                    <a:pt x="11526" y="599"/>
                  </a:lnTo>
                  <a:lnTo>
                    <a:pt x="11676" y="450"/>
                  </a:lnTo>
                  <a:lnTo>
                    <a:pt x="11676" y="300"/>
                  </a:lnTo>
                  <a:lnTo>
                    <a:pt x="11526" y="150"/>
                  </a:lnTo>
                  <a:lnTo>
                    <a:pt x="9580" y="150"/>
                  </a:lnTo>
                  <a:lnTo>
                    <a:pt x="9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9"/>
            <p:cNvSpPr/>
            <p:nvPr/>
          </p:nvSpPr>
          <p:spPr>
            <a:xfrm>
              <a:off x="3534950" y="2397225"/>
              <a:ext cx="280675" cy="18725"/>
            </a:xfrm>
            <a:custGeom>
              <a:avLst/>
              <a:gdLst/>
              <a:ahLst/>
              <a:cxnLst/>
              <a:rect l="l" t="t" r="r" b="b"/>
              <a:pathLst>
                <a:path w="11227" h="749" extrusionOk="0">
                  <a:moveTo>
                    <a:pt x="2396" y="1"/>
                  </a:moveTo>
                  <a:lnTo>
                    <a:pt x="150" y="300"/>
                  </a:lnTo>
                  <a:lnTo>
                    <a:pt x="1" y="300"/>
                  </a:lnTo>
                  <a:lnTo>
                    <a:pt x="150" y="450"/>
                  </a:lnTo>
                  <a:lnTo>
                    <a:pt x="2845" y="749"/>
                  </a:lnTo>
                  <a:lnTo>
                    <a:pt x="6586" y="749"/>
                  </a:lnTo>
                  <a:lnTo>
                    <a:pt x="7634" y="599"/>
                  </a:lnTo>
                  <a:lnTo>
                    <a:pt x="11077" y="599"/>
                  </a:lnTo>
                  <a:lnTo>
                    <a:pt x="11227" y="450"/>
                  </a:lnTo>
                  <a:lnTo>
                    <a:pt x="11227" y="300"/>
                  </a:lnTo>
                  <a:lnTo>
                    <a:pt x="11077" y="150"/>
                  </a:lnTo>
                  <a:lnTo>
                    <a:pt x="67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9"/>
            <p:cNvSpPr/>
            <p:nvPr/>
          </p:nvSpPr>
          <p:spPr>
            <a:xfrm>
              <a:off x="3546175" y="2311150"/>
              <a:ext cx="273200" cy="26225"/>
            </a:xfrm>
            <a:custGeom>
              <a:avLst/>
              <a:gdLst/>
              <a:ahLst/>
              <a:cxnLst/>
              <a:rect l="l" t="t" r="r" b="b"/>
              <a:pathLst>
                <a:path w="10928" h="1049" extrusionOk="0">
                  <a:moveTo>
                    <a:pt x="4192" y="1"/>
                  </a:moveTo>
                  <a:lnTo>
                    <a:pt x="1797" y="151"/>
                  </a:lnTo>
                  <a:lnTo>
                    <a:pt x="899" y="300"/>
                  </a:lnTo>
                  <a:lnTo>
                    <a:pt x="150" y="450"/>
                  </a:lnTo>
                  <a:lnTo>
                    <a:pt x="1" y="600"/>
                  </a:lnTo>
                  <a:lnTo>
                    <a:pt x="150" y="600"/>
                  </a:lnTo>
                  <a:lnTo>
                    <a:pt x="450" y="749"/>
                  </a:lnTo>
                  <a:lnTo>
                    <a:pt x="1647" y="899"/>
                  </a:lnTo>
                  <a:lnTo>
                    <a:pt x="2845" y="899"/>
                  </a:lnTo>
                  <a:lnTo>
                    <a:pt x="4940" y="1049"/>
                  </a:lnTo>
                  <a:lnTo>
                    <a:pt x="7036" y="1049"/>
                  </a:lnTo>
                  <a:lnTo>
                    <a:pt x="8981" y="899"/>
                  </a:lnTo>
                  <a:lnTo>
                    <a:pt x="10927" y="600"/>
                  </a:lnTo>
                  <a:lnTo>
                    <a:pt x="10927" y="450"/>
                  </a:lnTo>
                  <a:lnTo>
                    <a:pt x="8682" y="151"/>
                  </a:lnTo>
                  <a:lnTo>
                    <a:pt x="6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9"/>
            <p:cNvSpPr/>
            <p:nvPr/>
          </p:nvSpPr>
          <p:spPr>
            <a:xfrm>
              <a:off x="3549925" y="2232575"/>
              <a:ext cx="261950" cy="22475"/>
            </a:xfrm>
            <a:custGeom>
              <a:avLst/>
              <a:gdLst/>
              <a:ahLst/>
              <a:cxnLst/>
              <a:rect l="l" t="t" r="r" b="b"/>
              <a:pathLst>
                <a:path w="10478" h="899" extrusionOk="0">
                  <a:moveTo>
                    <a:pt x="5688" y="1"/>
                  </a:moveTo>
                  <a:lnTo>
                    <a:pt x="2994" y="150"/>
                  </a:lnTo>
                  <a:lnTo>
                    <a:pt x="150" y="300"/>
                  </a:lnTo>
                  <a:lnTo>
                    <a:pt x="0" y="450"/>
                  </a:lnTo>
                  <a:lnTo>
                    <a:pt x="150" y="599"/>
                  </a:lnTo>
                  <a:lnTo>
                    <a:pt x="2994" y="899"/>
                  </a:lnTo>
                  <a:lnTo>
                    <a:pt x="8083" y="899"/>
                  </a:lnTo>
                  <a:lnTo>
                    <a:pt x="9280" y="749"/>
                  </a:lnTo>
                  <a:lnTo>
                    <a:pt x="10478" y="599"/>
                  </a:lnTo>
                  <a:lnTo>
                    <a:pt x="10478" y="450"/>
                  </a:lnTo>
                  <a:lnTo>
                    <a:pt x="9280" y="150"/>
                  </a:lnTo>
                  <a:lnTo>
                    <a:pt x="80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9"/>
            <p:cNvSpPr/>
            <p:nvPr/>
          </p:nvSpPr>
          <p:spPr>
            <a:xfrm>
              <a:off x="3564900" y="2150250"/>
              <a:ext cx="246975" cy="26225"/>
            </a:xfrm>
            <a:custGeom>
              <a:avLst/>
              <a:gdLst/>
              <a:ahLst/>
              <a:cxnLst/>
              <a:rect l="l" t="t" r="r" b="b"/>
              <a:pathLst>
                <a:path w="9879" h="1049" extrusionOk="0">
                  <a:moveTo>
                    <a:pt x="4939" y="1"/>
                  </a:moveTo>
                  <a:lnTo>
                    <a:pt x="2545" y="150"/>
                  </a:lnTo>
                  <a:lnTo>
                    <a:pt x="150" y="300"/>
                  </a:lnTo>
                  <a:lnTo>
                    <a:pt x="0" y="450"/>
                  </a:lnTo>
                  <a:lnTo>
                    <a:pt x="150" y="599"/>
                  </a:lnTo>
                  <a:lnTo>
                    <a:pt x="2545" y="899"/>
                  </a:lnTo>
                  <a:lnTo>
                    <a:pt x="4939" y="1049"/>
                  </a:lnTo>
                  <a:lnTo>
                    <a:pt x="7484" y="1049"/>
                  </a:lnTo>
                  <a:lnTo>
                    <a:pt x="8532" y="899"/>
                  </a:lnTo>
                  <a:lnTo>
                    <a:pt x="9729" y="749"/>
                  </a:lnTo>
                  <a:lnTo>
                    <a:pt x="9879" y="599"/>
                  </a:lnTo>
                  <a:lnTo>
                    <a:pt x="9729" y="450"/>
                  </a:lnTo>
                  <a:lnTo>
                    <a:pt x="8532" y="150"/>
                  </a:lnTo>
                  <a:lnTo>
                    <a:pt x="7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9"/>
            <p:cNvSpPr/>
            <p:nvPr/>
          </p:nvSpPr>
          <p:spPr>
            <a:xfrm>
              <a:off x="3576125" y="2071675"/>
              <a:ext cx="243250" cy="22475"/>
            </a:xfrm>
            <a:custGeom>
              <a:avLst/>
              <a:gdLst/>
              <a:ahLst/>
              <a:cxnLst/>
              <a:rect l="l" t="t" r="r" b="b"/>
              <a:pathLst>
                <a:path w="9730" h="899" extrusionOk="0">
                  <a:moveTo>
                    <a:pt x="5239" y="1"/>
                  </a:moveTo>
                  <a:lnTo>
                    <a:pt x="2694" y="150"/>
                  </a:lnTo>
                  <a:lnTo>
                    <a:pt x="150" y="300"/>
                  </a:lnTo>
                  <a:lnTo>
                    <a:pt x="0" y="300"/>
                  </a:lnTo>
                  <a:lnTo>
                    <a:pt x="0" y="450"/>
                  </a:lnTo>
                  <a:lnTo>
                    <a:pt x="0" y="599"/>
                  </a:lnTo>
                  <a:lnTo>
                    <a:pt x="150" y="599"/>
                  </a:lnTo>
                  <a:lnTo>
                    <a:pt x="2694" y="749"/>
                  </a:lnTo>
                  <a:lnTo>
                    <a:pt x="5239" y="899"/>
                  </a:lnTo>
                  <a:lnTo>
                    <a:pt x="8532" y="899"/>
                  </a:lnTo>
                  <a:lnTo>
                    <a:pt x="9580" y="599"/>
                  </a:lnTo>
                  <a:lnTo>
                    <a:pt x="9729" y="450"/>
                  </a:lnTo>
                  <a:lnTo>
                    <a:pt x="9580" y="300"/>
                  </a:lnTo>
                  <a:lnTo>
                    <a:pt x="8532" y="150"/>
                  </a:lnTo>
                  <a:lnTo>
                    <a:pt x="7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9"/>
            <p:cNvSpPr/>
            <p:nvPr/>
          </p:nvSpPr>
          <p:spPr>
            <a:xfrm>
              <a:off x="3587350" y="1993100"/>
              <a:ext cx="235750" cy="22475"/>
            </a:xfrm>
            <a:custGeom>
              <a:avLst/>
              <a:gdLst/>
              <a:ahLst/>
              <a:cxnLst/>
              <a:rect l="l" t="t" r="r" b="b"/>
              <a:pathLst>
                <a:path w="9430" h="899" extrusionOk="0">
                  <a:moveTo>
                    <a:pt x="2395" y="0"/>
                  </a:moveTo>
                  <a:lnTo>
                    <a:pt x="150" y="300"/>
                  </a:lnTo>
                  <a:lnTo>
                    <a:pt x="0" y="449"/>
                  </a:lnTo>
                  <a:lnTo>
                    <a:pt x="150" y="599"/>
                  </a:lnTo>
                  <a:lnTo>
                    <a:pt x="2395" y="749"/>
                  </a:lnTo>
                  <a:lnTo>
                    <a:pt x="4640" y="898"/>
                  </a:lnTo>
                  <a:lnTo>
                    <a:pt x="9131" y="599"/>
                  </a:lnTo>
                  <a:lnTo>
                    <a:pt x="9280" y="599"/>
                  </a:lnTo>
                  <a:lnTo>
                    <a:pt x="9430" y="449"/>
                  </a:lnTo>
                  <a:lnTo>
                    <a:pt x="9280" y="150"/>
                  </a:lnTo>
                  <a:lnTo>
                    <a:pt x="9131" y="150"/>
                  </a:lnTo>
                  <a:lnTo>
                    <a:pt x="4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9"/>
            <p:cNvSpPr/>
            <p:nvPr/>
          </p:nvSpPr>
          <p:spPr>
            <a:xfrm>
              <a:off x="3594825" y="1907025"/>
              <a:ext cx="235775" cy="22475"/>
            </a:xfrm>
            <a:custGeom>
              <a:avLst/>
              <a:gdLst/>
              <a:ahLst/>
              <a:cxnLst/>
              <a:rect l="l" t="t" r="r" b="b"/>
              <a:pathLst>
                <a:path w="9431" h="899" extrusionOk="0">
                  <a:moveTo>
                    <a:pt x="1198" y="1"/>
                  </a:moveTo>
                  <a:lnTo>
                    <a:pt x="150" y="300"/>
                  </a:lnTo>
                  <a:lnTo>
                    <a:pt x="1" y="300"/>
                  </a:lnTo>
                  <a:lnTo>
                    <a:pt x="1" y="450"/>
                  </a:lnTo>
                  <a:lnTo>
                    <a:pt x="1" y="599"/>
                  </a:lnTo>
                  <a:lnTo>
                    <a:pt x="150" y="599"/>
                  </a:lnTo>
                  <a:lnTo>
                    <a:pt x="1198" y="899"/>
                  </a:lnTo>
                  <a:lnTo>
                    <a:pt x="6736" y="899"/>
                  </a:lnTo>
                  <a:lnTo>
                    <a:pt x="9281" y="749"/>
                  </a:lnTo>
                  <a:lnTo>
                    <a:pt x="9430" y="749"/>
                  </a:lnTo>
                  <a:lnTo>
                    <a:pt x="9430" y="599"/>
                  </a:lnTo>
                  <a:lnTo>
                    <a:pt x="9430" y="450"/>
                  </a:lnTo>
                  <a:lnTo>
                    <a:pt x="9281" y="450"/>
                  </a:lnTo>
                  <a:lnTo>
                    <a:pt x="6736" y="150"/>
                  </a:lnTo>
                  <a:lnTo>
                    <a:pt x="4341" y="150"/>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9"/>
            <p:cNvSpPr/>
            <p:nvPr/>
          </p:nvSpPr>
          <p:spPr>
            <a:xfrm>
              <a:off x="3609800" y="1828450"/>
              <a:ext cx="205825" cy="22475"/>
            </a:xfrm>
            <a:custGeom>
              <a:avLst/>
              <a:gdLst/>
              <a:ahLst/>
              <a:cxnLst/>
              <a:rect l="l" t="t" r="r" b="b"/>
              <a:pathLst>
                <a:path w="8233" h="899" extrusionOk="0">
                  <a:moveTo>
                    <a:pt x="4042" y="0"/>
                  </a:moveTo>
                  <a:lnTo>
                    <a:pt x="2096" y="150"/>
                  </a:lnTo>
                  <a:lnTo>
                    <a:pt x="150" y="300"/>
                  </a:lnTo>
                  <a:lnTo>
                    <a:pt x="0" y="449"/>
                  </a:lnTo>
                  <a:lnTo>
                    <a:pt x="150" y="599"/>
                  </a:lnTo>
                  <a:lnTo>
                    <a:pt x="4042" y="898"/>
                  </a:lnTo>
                  <a:lnTo>
                    <a:pt x="5987" y="898"/>
                  </a:lnTo>
                  <a:lnTo>
                    <a:pt x="7933" y="749"/>
                  </a:lnTo>
                  <a:lnTo>
                    <a:pt x="8233" y="749"/>
                  </a:lnTo>
                  <a:lnTo>
                    <a:pt x="8233" y="449"/>
                  </a:lnTo>
                  <a:lnTo>
                    <a:pt x="8233" y="300"/>
                  </a:lnTo>
                  <a:lnTo>
                    <a:pt x="7933" y="300"/>
                  </a:lnTo>
                  <a:lnTo>
                    <a:pt x="5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9"/>
            <p:cNvSpPr/>
            <p:nvPr/>
          </p:nvSpPr>
          <p:spPr>
            <a:xfrm>
              <a:off x="3624750" y="1746125"/>
              <a:ext cx="243275" cy="26225"/>
            </a:xfrm>
            <a:custGeom>
              <a:avLst/>
              <a:gdLst/>
              <a:ahLst/>
              <a:cxnLst/>
              <a:rect l="l" t="t" r="r" b="b"/>
              <a:pathLst>
                <a:path w="9731" h="1049" extrusionOk="0">
                  <a:moveTo>
                    <a:pt x="4791" y="0"/>
                  </a:moveTo>
                  <a:lnTo>
                    <a:pt x="2396" y="150"/>
                  </a:lnTo>
                  <a:lnTo>
                    <a:pt x="151" y="450"/>
                  </a:lnTo>
                  <a:lnTo>
                    <a:pt x="1" y="599"/>
                  </a:lnTo>
                  <a:lnTo>
                    <a:pt x="151" y="749"/>
                  </a:lnTo>
                  <a:lnTo>
                    <a:pt x="2096" y="899"/>
                  </a:lnTo>
                  <a:lnTo>
                    <a:pt x="4042" y="1048"/>
                  </a:lnTo>
                  <a:lnTo>
                    <a:pt x="7784" y="1048"/>
                  </a:lnTo>
                  <a:lnTo>
                    <a:pt x="9580" y="749"/>
                  </a:lnTo>
                  <a:lnTo>
                    <a:pt x="9730" y="749"/>
                  </a:lnTo>
                  <a:lnTo>
                    <a:pt x="9730" y="450"/>
                  </a:lnTo>
                  <a:lnTo>
                    <a:pt x="9580" y="30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9"/>
            <p:cNvSpPr/>
            <p:nvPr/>
          </p:nvSpPr>
          <p:spPr>
            <a:xfrm>
              <a:off x="3632250" y="1667550"/>
              <a:ext cx="198350" cy="22475"/>
            </a:xfrm>
            <a:custGeom>
              <a:avLst/>
              <a:gdLst/>
              <a:ahLst/>
              <a:cxnLst/>
              <a:rect l="l" t="t" r="r" b="b"/>
              <a:pathLst>
                <a:path w="7934" h="899" extrusionOk="0">
                  <a:moveTo>
                    <a:pt x="1946" y="0"/>
                  </a:moveTo>
                  <a:lnTo>
                    <a:pt x="150" y="300"/>
                  </a:lnTo>
                  <a:lnTo>
                    <a:pt x="0" y="449"/>
                  </a:lnTo>
                  <a:lnTo>
                    <a:pt x="150" y="599"/>
                  </a:lnTo>
                  <a:lnTo>
                    <a:pt x="1946" y="898"/>
                  </a:lnTo>
                  <a:lnTo>
                    <a:pt x="5838" y="898"/>
                  </a:lnTo>
                  <a:lnTo>
                    <a:pt x="7634" y="749"/>
                  </a:lnTo>
                  <a:lnTo>
                    <a:pt x="7784" y="599"/>
                  </a:lnTo>
                  <a:lnTo>
                    <a:pt x="7933" y="449"/>
                  </a:lnTo>
                  <a:lnTo>
                    <a:pt x="7784" y="300"/>
                  </a:lnTo>
                  <a:lnTo>
                    <a:pt x="7634" y="300"/>
                  </a:lnTo>
                  <a:lnTo>
                    <a:pt x="5838"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9"/>
            <p:cNvSpPr/>
            <p:nvPr/>
          </p:nvSpPr>
          <p:spPr>
            <a:xfrm>
              <a:off x="3654700" y="1506650"/>
              <a:ext cx="164675" cy="26200"/>
            </a:xfrm>
            <a:custGeom>
              <a:avLst/>
              <a:gdLst/>
              <a:ahLst/>
              <a:cxnLst/>
              <a:rect l="l" t="t" r="r" b="b"/>
              <a:pathLst>
                <a:path w="6587" h="1048" extrusionOk="0">
                  <a:moveTo>
                    <a:pt x="2994" y="0"/>
                  </a:moveTo>
                  <a:lnTo>
                    <a:pt x="1497" y="150"/>
                  </a:lnTo>
                  <a:lnTo>
                    <a:pt x="150" y="449"/>
                  </a:lnTo>
                  <a:lnTo>
                    <a:pt x="0" y="449"/>
                  </a:lnTo>
                  <a:lnTo>
                    <a:pt x="0" y="599"/>
                  </a:lnTo>
                  <a:lnTo>
                    <a:pt x="150" y="748"/>
                  </a:lnTo>
                  <a:lnTo>
                    <a:pt x="1647" y="898"/>
                  </a:lnTo>
                  <a:lnTo>
                    <a:pt x="3293" y="1048"/>
                  </a:lnTo>
                  <a:lnTo>
                    <a:pt x="4790" y="898"/>
                  </a:lnTo>
                  <a:lnTo>
                    <a:pt x="6437" y="748"/>
                  </a:lnTo>
                  <a:lnTo>
                    <a:pt x="6586" y="599"/>
                  </a:lnTo>
                  <a:lnTo>
                    <a:pt x="6586" y="449"/>
                  </a:lnTo>
                  <a:lnTo>
                    <a:pt x="6586" y="299"/>
                  </a:lnTo>
                  <a:lnTo>
                    <a:pt x="6437" y="299"/>
                  </a:lnTo>
                  <a:lnTo>
                    <a:pt x="5838" y="150"/>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9"/>
            <p:cNvSpPr/>
            <p:nvPr/>
          </p:nvSpPr>
          <p:spPr>
            <a:xfrm>
              <a:off x="3643475" y="1588950"/>
              <a:ext cx="172150" cy="22500"/>
            </a:xfrm>
            <a:custGeom>
              <a:avLst/>
              <a:gdLst/>
              <a:ahLst/>
              <a:cxnLst/>
              <a:rect l="l" t="t" r="r" b="b"/>
              <a:pathLst>
                <a:path w="6886" h="900" extrusionOk="0">
                  <a:moveTo>
                    <a:pt x="1796" y="1"/>
                  </a:moveTo>
                  <a:lnTo>
                    <a:pt x="150" y="300"/>
                  </a:lnTo>
                  <a:lnTo>
                    <a:pt x="0" y="300"/>
                  </a:lnTo>
                  <a:lnTo>
                    <a:pt x="0" y="450"/>
                  </a:lnTo>
                  <a:lnTo>
                    <a:pt x="150" y="600"/>
                  </a:lnTo>
                  <a:lnTo>
                    <a:pt x="1796" y="749"/>
                  </a:lnTo>
                  <a:lnTo>
                    <a:pt x="3443" y="899"/>
                  </a:lnTo>
                  <a:lnTo>
                    <a:pt x="5089" y="899"/>
                  </a:lnTo>
                  <a:lnTo>
                    <a:pt x="6736" y="600"/>
                  </a:lnTo>
                  <a:lnTo>
                    <a:pt x="6886" y="600"/>
                  </a:lnTo>
                  <a:lnTo>
                    <a:pt x="6886" y="450"/>
                  </a:lnTo>
                  <a:lnTo>
                    <a:pt x="6886" y="300"/>
                  </a:lnTo>
                  <a:lnTo>
                    <a:pt x="6736" y="151"/>
                  </a:lnTo>
                  <a:lnTo>
                    <a:pt x="50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9"/>
            <p:cNvSpPr/>
            <p:nvPr/>
          </p:nvSpPr>
          <p:spPr>
            <a:xfrm>
              <a:off x="3665925" y="1424325"/>
              <a:ext cx="149700" cy="26200"/>
            </a:xfrm>
            <a:custGeom>
              <a:avLst/>
              <a:gdLst/>
              <a:ahLst/>
              <a:cxnLst/>
              <a:rect l="l" t="t" r="r" b="b"/>
              <a:pathLst>
                <a:path w="5988" h="1048" extrusionOk="0">
                  <a:moveTo>
                    <a:pt x="2844" y="0"/>
                  </a:moveTo>
                  <a:lnTo>
                    <a:pt x="1497" y="150"/>
                  </a:lnTo>
                  <a:lnTo>
                    <a:pt x="0" y="299"/>
                  </a:lnTo>
                  <a:lnTo>
                    <a:pt x="0" y="599"/>
                  </a:lnTo>
                  <a:lnTo>
                    <a:pt x="0" y="749"/>
                  </a:lnTo>
                  <a:lnTo>
                    <a:pt x="1497" y="898"/>
                  </a:lnTo>
                  <a:lnTo>
                    <a:pt x="2844" y="1048"/>
                  </a:lnTo>
                  <a:lnTo>
                    <a:pt x="4341" y="1048"/>
                  </a:lnTo>
                  <a:lnTo>
                    <a:pt x="5688" y="749"/>
                  </a:lnTo>
                  <a:lnTo>
                    <a:pt x="5838" y="599"/>
                  </a:lnTo>
                  <a:lnTo>
                    <a:pt x="5988" y="599"/>
                  </a:lnTo>
                  <a:lnTo>
                    <a:pt x="5838" y="449"/>
                  </a:lnTo>
                  <a:lnTo>
                    <a:pt x="5688" y="299"/>
                  </a:lnTo>
                  <a:lnTo>
                    <a:pt x="43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9"/>
            <p:cNvSpPr/>
            <p:nvPr/>
          </p:nvSpPr>
          <p:spPr>
            <a:xfrm>
              <a:off x="3677150" y="1345725"/>
              <a:ext cx="134725" cy="26225"/>
            </a:xfrm>
            <a:custGeom>
              <a:avLst/>
              <a:gdLst/>
              <a:ahLst/>
              <a:cxnLst/>
              <a:rect l="l" t="t" r="r" b="b"/>
              <a:pathLst>
                <a:path w="5389" h="1049" extrusionOk="0">
                  <a:moveTo>
                    <a:pt x="1497" y="1"/>
                  </a:moveTo>
                  <a:lnTo>
                    <a:pt x="150" y="300"/>
                  </a:lnTo>
                  <a:lnTo>
                    <a:pt x="150" y="450"/>
                  </a:lnTo>
                  <a:lnTo>
                    <a:pt x="0" y="450"/>
                  </a:lnTo>
                  <a:lnTo>
                    <a:pt x="150" y="600"/>
                  </a:lnTo>
                  <a:lnTo>
                    <a:pt x="150" y="749"/>
                  </a:lnTo>
                  <a:lnTo>
                    <a:pt x="1497" y="899"/>
                  </a:lnTo>
                  <a:lnTo>
                    <a:pt x="2695" y="1049"/>
                  </a:lnTo>
                  <a:lnTo>
                    <a:pt x="4042" y="899"/>
                  </a:lnTo>
                  <a:lnTo>
                    <a:pt x="5239" y="749"/>
                  </a:lnTo>
                  <a:lnTo>
                    <a:pt x="5389" y="600"/>
                  </a:lnTo>
                  <a:lnTo>
                    <a:pt x="5389" y="450"/>
                  </a:lnTo>
                  <a:lnTo>
                    <a:pt x="5389" y="300"/>
                  </a:lnTo>
                  <a:lnTo>
                    <a:pt x="5239" y="151"/>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9"/>
            <p:cNvSpPr/>
            <p:nvPr/>
          </p:nvSpPr>
          <p:spPr>
            <a:xfrm>
              <a:off x="3688375" y="1267150"/>
              <a:ext cx="142225" cy="18725"/>
            </a:xfrm>
            <a:custGeom>
              <a:avLst/>
              <a:gdLst/>
              <a:ahLst/>
              <a:cxnLst/>
              <a:rect l="l" t="t" r="r" b="b"/>
              <a:pathLst>
                <a:path w="5689" h="749" extrusionOk="0">
                  <a:moveTo>
                    <a:pt x="1497" y="1"/>
                  </a:moveTo>
                  <a:lnTo>
                    <a:pt x="150" y="300"/>
                  </a:lnTo>
                  <a:lnTo>
                    <a:pt x="0" y="450"/>
                  </a:lnTo>
                  <a:lnTo>
                    <a:pt x="150" y="599"/>
                  </a:lnTo>
                  <a:lnTo>
                    <a:pt x="1497" y="749"/>
                  </a:lnTo>
                  <a:lnTo>
                    <a:pt x="4940" y="749"/>
                  </a:lnTo>
                  <a:lnTo>
                    <a:pt x="5539" y="450"/>
                  </a:lnTo>
                  <a:lnTo>
                    <a:pt x="5688" y="300"/>
                  </a:lnTo>
                  <a:lnTo>
                    <a:pt x="5539" y="150"/>
                  </a:lnTo>
                  <a:lnTo>
                    <a:pt x="49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9"/>
            <p:cNvSpPr/>
            <p:nvPr/>
          </p:nvSpPr>
          <p:spPr>
            <a:xfrm>
              <a:off x="3699600" y="1184825"/>
              <a:ext cx="134725" cy="22475"/>
            </a:xfrm>
            <a:custGeom>
              <a:avLst/>
              <a:gdLst/>
              <a:ahLst/>
              <a:cxnLst/>
              <a:rect l="l" t="t" r="r" b="b"/>
              <a:pathLst>
                <a:path w="5389" h="899" extrusionOk="0">
                  <a:moveTo>
                    <a:pt x="2844" y="1"/>
                  </a:moveTo>
                  <a:lnTo>
                    <a:pt x="1497" y="150"/>
                  </a:lnTo>
                  <a:lnTo>
                    <a:pt x="150" y="300"/>
                  </a:lnTo>
                  <a:lnTo>
                    <a:pt x="0" y="300"/>
                  </a:lnTo>
                  <a:lnTo>
                    <a:pt x="0" y="450"/>
                  </a:lnTo>
                  <a:lnTo>
                    <a:pt x="0" y="599"/>
                  </a:lnTo>
                  <a:lnTo>
                    <a:pt x="150" y="749"/>
                  </a:lnTo>
                  <a:lnTo>
                    <a:pt x="1497" y="899"/>
                  </a:lnTo>
                  <a:lnTo>
                    <a:pt x="4042" y="899"/>
                  </a:lnTo>
                  <a:lnTo>
                    <a:pt x="4790" y="749"/>
                  </a:lnTo>
                  <a:lnTo>
                    <a:pt x="5239" y="599"/>
                  </a:lnTo>
                  <a:lnTo>
                    <a:pt x="5389" y="450"/>
                  </a:lnTo>
                  <a:lnTo>
                    <a:pt x="5239" y="300"/>
                  </a:lnTo>
                  <a:lnTo>
                    <a:pt x="4790" y="15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9"/>
            <p:cNvSpPr/>
            <p:nvPr/>
          </p:nvSpPr>
          <p:spPr>
            <a:xfrm>
              <a:off x="3703350" y="1098775"/>
              <a:ext cx="134725" cy="29950"/>
            </a:xfrm>
            <a:custGeom>
              <a:avLst/>
              <a:gdLst/>
              <a:ahLst/>
              <a:cxnLst/>
              <a:rect l="l" t="t" r="r" b="b"/>
              <a:pathLst>
                <a:path w="5389" h="1198" extrusionOk="0">
                  <a:moveTo>
                    <a:pt x="2694" y="0"/>
                  </a:moveTo>
                  <a:lnTo>
                    <a:pt x="1347" y="150"/>
                  </a:lnTo>
                  <a:lnTo>
                    <a:pt x="150" y="449"/>
                  </a:lnTo>
                  <a:lnTo>
                    <a:pt x="0" y="449"/>
                  </a:lnTo>
                  <a:lnTo>
                    <a:pt x="0" y="599"/>
                  </a:lnTo>
                  <a:lnTo>
                    <a:pt x="0" y="748"/>
                  </a:lnTo>
                  <a:lnTo>
                    <a:pt x="150" y="898"/>
                  </a:lnTo>
                  <a:lnTo>
                    <a:pt x="1347" y="1048"/>
                  </a:lnTo>
                  <a:lnTo>
                    <a:pt x="2694" y="1198"/>
                  </a:lnTo>
                  <a:lnTo>
                    <a:pt x="4041" y="1198"/>
                  </a:lnTo>
                  <a:lnTo>
                    <a:pt x="4640" y="1048"/>
                  </a:lnTo>
                  <a:lnTo>
                    <a:pt x="5239" y="898"/>
                  </a:lnTo>
                  <a:lnTo>
                    <a:pt x="5389" y="748"/>
                  </a:lnTo>
                  <a:lnTo>
                    <a:pt x="5389" y="449"/>
                  </a:lnTo>
                  <a:lnTo>
                    <a:pt x="5239" y="449"/>
                  </a:lnTo>
                  <a:lnTo>
                    <a:pt x="4640" y="299"/>
                  </a:lnTo>
                  <a:lnTo>
                    <a:pt x="4041" y="150"/>
                  </a:lnTo>
                  <a:lnTo>
                    <a:pt x="2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9"/>
            <p:cNvSpPr/>
            <p:nvPr/>
          </p:nvSpPr>
          <p:spPr>
            <a:xfrm>
              <a:off x="3718300" y="1020175"/>
              <a:ext cx="134750" cy="26225"/>
            </a:xfrm>
            <a:custGeom>
              <a:avLst/>
              <a:gdLst/>
              <a:ahLst/>
              <a:cxnLst/>
              <a:rect l="l" t="t" r="r" b="b"/>
              <a:pathLst>
                <a:path w="5390" h="1049" extrusionOk="0">
                  <a:moveTo>
                    <a:pt x="2695" y="1"/>
                  </a:moveTo>
                  <a:lnTo>
                    <a:pt x="1348" y="151"/>
                  </a:lnTo>
                  <a:lnTo>
                    <a:pt x="151" y="300"/>
                  </a:lnTo>
                  <a:lnTo>
                    <a:pt x="1" y="600"/>
                  </a:lnTo>
                  <a:lnTo>
                    <a:pt x="151" y="749"/>
                  </a:lnTo>
                  <a:lnTo>
                    <a:pt x="1348" y="899"/>
                  </a:lnTo>
                  <a:lnTo>
                    <a:pt x="2695" y="1049"/>
                  </a:lnTo>
                  <a:lnTo>
                    <a:pt x="4042" y="1049"/>
                  </a:lnTo>
                  <a:lnTo>
                    <a:pt x="5240" y="749"/>
                  </a:lnTo>
                  <a:lnTo>
                    <a:pt x="5389" y="600"/>
                  </a:lnTo>
                  <a:lnTo>
                    <a:pt x="5240" y="300"/>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19"/>
            <p:cNvSpPr/>
            <p:nvPr/>
          </p:nvSpPr>
          <p:spPr>
            <a:xfrm>
              <a:off x="3729525" y="941600"/>
              <a:ext cx="108550" cy="22475"/>
            </a:xfrm>
            <a:custGeom>
              <a:avLst/>
              <a:gdLst/>
              <a:ahLst/>
              <a:cxnLst/>
              <a:rect l="l" t="t" r="r" b="b"/>
              <a:pathLst>
                <a:path w="4342" h="899" extrusionOk="0">
                  <a:moveTo>
                    <a:pt x="2246" y="1"/>
                  </a:moveTo>
                  <a:lnTo>
                    <a:pt x="1198" y="150"/>
                  </a:lnTo>
                  <a:lnTo>
                    <a:pt x="151" y="300"/>
                  </a:lnTo>
                  <a:lnTo>
                    <a:pt x="1" y="450"/>
                  </a:lnTo>
                  <a:lnTo>
                    <a:pt x="151" y="599"/>
                  </a:lnTo>
                  <a:lnTo>
                    <a:pt x="1198" y="899"/>
                  </a:lnTo>
                  <a:lnTo>
                    <a:pt x="3743" y="899"/>
                  </a:lnTo>
                  <a:lnTo>
                    <a:pt x="4342" y="599"/>
                  </a:lnTo>
                  <a:lnTo>
                    <a:pt x="4342" y="450"/>
                  </a:lnTo>
                  <a:lnTo>
                    <a:pt x="4342" y="300"/>
                  </a:lnTo>
                  <a:lnTo>
                    <a:pt x="3743" y="150"/>
                  </a:lnTo>
                  <a:lnTo>
                    <a:pt x="3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19"/>
            <p:cNvSpPr/>
            <p:nvPr/>
          </p:nvSpPr>
          <p:spPr>
            <a:xfrm>
              <a:off x="3740750" y="863025"/>
              <a:ext cx="82350" cy="18725"/>
            </a:xfrm>
            <a:custGeom>
              <a:avLst/>
              <a:gdLst/>
              <a:ahLst/>
              <a:cxnLst/>
              <a:rect l="l" t="t" r="r" b="b"/>
              <a:pathLst>
                <a:path w="3294" h="749" extrusionOk="0">
                  <a:moveTo>
                    <a:pt x="1498" y="0"/>
                  </a:moveTo>
                  <a:lnTo>
                    <a:pt x="151" y="300"/>
                  </a:lnTo>
                  <a:lnTo>
                    <a:pt x="1" y="449"/>
                  </a:lnTo>
                  <a:lnTo>
                    <a:pt x="151" y="599"/>
                  </a:lnTo>
                  <a:lnTo>
                    <a:pt x="1647" y="749"/>
                  </a:lnTo>
                  <a:lnTo>
                    <a:pt x="2396" y="749"/>
                  </a:lnTo>
                  <a:lnTo>
                    <a:pt x="2995" y="599"/>
                  </a:lnTo>
                  <a:lnTo>
                    <a:pt x="3144" y="599"/>
                  </a:lnTo>
                  <a:lnTo>
                    <a:pt x="3294" y="449"/>
                  </a:lnTo>
                  <a:lnTo>
                    <a:pt x="3144" y="150"/>
                  </a:lnTo>
                  <a:lnTo>
                    <a:pt x="2995" y="150"/>
                  </a:lnTo>
                  <a:lnTo>
                    <a:pt x="23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9"/>
            <p:cNvSpPr/>
            <p:nvPr/>
          </p:nvSpPr>
          <p:spPr>
            <a:xfrm>
              <a:off x="3744500" y="780700"/>
              <a:ext cx="71125" cy="22475"/>
            </a:xfrm>
            <a:custGeom>
              <a:avLst/>
              <a:gdLst/>
              <a:ahLst/>
              <a:cxnLst/>
              <a:rect l="l" t="t" r="r" b="b"/>
              <a:pathLst>
                <a:path w="2845" h="899" extrusionOk="0">
                  <a:moveTo>
                    <a:pt x="1348" y="0"/>
                  </a:moveTo>
                  <a:lnTo>
                    <a:pt x="749" y="150"/>
                  </a:lnTo>
                  <a:lnTo>
                    <a:pt x="150" y="300"/>
                  </a:lnTo>
                  <a:lnTo>
                    <a:pt x="1" y="449"/>
                  </a:lnTo>
                  <a:lnTo>
                    <a:pt x="150" y="599"/>
                  </a:lnTo>
                  <a:lnTo>
                    <a:pt x="749" y="898"/>
                  </a:lnTo>
                  <a:lnTo>
                    <a:pt x="1946" y="898"/>
                  </a:lnTo>
                  <a:lnTo>
                    <a:pt x="2545" y="749"/>
                  </a:lnTo>
                  <a:lnTo>
                    <a:pt x="2695" y="599"/>
                  </a:lnTo>
                  <a:lnTo>
                    <a:pt x="2845" y="449"/>
                  </a:lnTo>
                  <a:lnTo>
                    <a:pt x="2695" y="300"/>
                  </a:lnTo>
                  <a:lnTo>
                    <a:pt x="2545" y="150"/>
                  </a:lnTo>
                  <a:lnTo>
                    <a:pt x="1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9"/>
            <p:cNvSpPr/>
            <p:nvPr/>
          </p:nvSpPr>
          <p:spPr>
            <a:xfrm>
              <a:off x="3759475" y="698375"/>
              <a:ext cx="67375" cy="26225"/>
            </a:xfrm>
            <a:custGeom>
              <a:avLst/>
              <a:gdLst/>
              <a:ahLst/>
              <a:cxnLst/>
              <a:rect l="l" t="t" r="r" b="b"/>
              <a:pathLst>
                <a:path w="2695" h="1049" extrusionOk="0">
                  <a:moveTo>
                    <a:pt x="1497" y="0"/>
                  </a:moveTo>
                  <a:lnTo>
                    <a:pt x="150" y="300"/>
                  </a:lnTo>
                  <a:lnTo>
                    <a:pt x="0" y="450"/>
                  </a:lnTo>
                  <a:lnTo>
                    <a:pt x="150" y="749"/>
                  </a:lnTo>
                  <a:lnTo>
                    <a:pt x="749" y="899"/>
                  </a:lnTo>
                  <a:lnTo>
                    <a:pt x="1497" y="1048"/>
                  </a:lnTo>
                  <a:lnTo>
                    <a:pt x="2096" y="899"/>
                  </a:lnTo>
                  <a:lnTo>
                    <a:pt x="2395" y="899"/>
                  </a:lnTo>
                  <a:lnTo>
                    <a:pt x="2695" y="749"/>
                  </a:lnTo>
                  <a:lnTo>
                    <a:pt x="2695" y="450"/>
                  </a:lnTo>
                  <a:lnTo>
                    <a:pt x="26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9"/>
            <p:cNvSpPr/>
            <p:nvPr/>
          </p:nvSpPr>
          <p:spPr>
            <a:xfrm>
              <a:off x="3766950" y="623525"/>
              <a:ext cx="59900" cy="15000"/>
            </a:xfrm>
            <a:custGeom>
              <a:avLst/>
              <a:gdLst/>
              <a:ahLst/>
              <a:cxnLst/>
              <a:rect l="l" t="t" r="r" b="b"/>
              <a:pathLst>
                <a:path w="2396" h="600" extrusionOk="0">
                  <a:moveTo>
                    <a:pt x="1048" y="1"/>
                  </a:moveTo>
                  <a:lnTo>
                    <a:pt x="1" y="151"/>
                  </a:lnTo>
                  <a:lnTo>
                    <a:pt x="1" y="300"/>
                  </a:lnTo>
                  <a:lnTo>
                    <a:pt x="1" y="450"/>
                  </a:lnTo>
                  <a:lnTo>
                    <a:pt x="1048" y="600"/>
                  </a:lnTo>
                  <a:lnTo>
                    <a:pt x="2246" y="450"/>
                  </a:lnTo>
                  <a:lnTo>
                    <a:pt x="2396" y="300"/>
                  </a:lnTo>
                  <a:lnTo>
                    <a:pt x="2246" y="151"/>
                  </a:lnTo>
                  <a:lnTo>
                    <a:pt x="22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9"/>
            <p:cNvSpPr/>
            <p:nvPr/>
          </p:nvSpPr>
          <p:spPr>
            <a:xfrm>
              <a:off x="3512500" y="2827550"/>
              <a:ext cx="18725" cy="295650"/>
            </a:xfrm>
            <a:custGeom>
              <a:avLst/>
              <a:gdLst/>
              <a:ahLst/>
              <a:cxnLst/>
              <a:rect l="l" t="t" r="r" b="b"/>
              <a:pathLst>
                <a:path w="749" h="11826" extrusionOk="0">
                  <a:moveTo>
                    <a:pt x="300" y="1"/>
                  </a:moveTo>
                  <a:lnTo>
                    <a:pt x="150" y="150"/>
                  </a:lnTo>
                  <a:lnTo>
                    <a:pt x="150" y="300"/>
                  </a:lnTo>
                  <a:lnTo>
                    <a:pt x="150" y="749"/>
                  </a:lnTo>
                  <a:lnTo>
                    <a:pt x="1" y="1497"/>
                  </a:lnTo>
                  <a:lnTo>
                    <a:pt x="1" y="2096"/>
                  </a:lnTo>
                  <a:lnTo>
                    <a:pt x="1" y="2695"/>
                  </a:lnTo>
                  <a:lnTo>
                    <a:pt x="1" y="7185"/>
                  </a:lnTo>
                  <a:lnTo>
                    <a:pt x="150" y="11676"/>
                  </a:lnTo>
                  <a:lnTo>
                    <a:pt x="300" y="11825"/>
                  </a:lnTo>
                  <a:lnTo>
                    <a:pt x="450" y="11676"/>
                  </a:lnTo>
                  <a:lnTo>
                    <a:pt x="749" y="7185"/>
                  </a:lnTo>
                  <a:lnTo>
                    <a:pt x="599" y="2695"/>
                  </a:lnTo>
                  <a:lnTo>
                    <a:pt x="599" y="2096"/>
                  </a:lnTo>
                  <a:lnTo>
                    <a:pt x="599" y="1497"/>
                  </a:lnTo>
                  <a:lnTo>
                    <a:pt x="599" y="1348"/>
                  </a:lnTo>
                  <a:lnTo>
                    <a:pt x="599" y="749"/>
                  </a:lnTo>
                  <a:lnTo>
                    <a:pt x="450" y="30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9"/>
            <p:cNvSpPr/>
            <p:nvPr/>
          </p:nvSpPr>
          <p:spPr>
            <a:xfrm>
              <a:off x="3351600" y="2850000"/>
              <a:ext cx="15000" cy="280675"/>
            </a:xfrm>
            <a:custGeom>
              <a:avLst/>
              <a:gdLst/>
              <a:ahLst/>
              <a:cxnLst/>
              <a:rect l="l" t="t" r="r" b="b"/>
              <a:pathLst>
                <a:path w="600" h="11227" extrusionOk="0">
                  <a:moveTo>
                    <a:pt x="300" y="1"/>
                  </a:moveTo>
                  <a:lnTo>
                    <a:pt x="150" y="150"/>
                  </a:lnTo>
                  <a:lnTo>
                    <a:pt x="0" y="5539"/>
                  </a:lnTo>
                  <a:lnTo>
                    <a:pt x="0" y="6587"/>
                  </a:lnTo>
                  <a:lnTo>
                    <a:pt x="0" y="7634"/>
                  </a:lnTo>
                  <a:lnTo>
                    <a:pt x="0" y="9430"/>
                  </a:lnTo>
                  <a:lnTo>
                    <a:pt x="150" y="11077"/>
                  </a:lnTo>
                  <a:lnTo>
                    <a:pt x="300" y="11227"/>
                  </a:lnTo>
                  <a:lnTo>
                    <a:pt x="449" y="11077"/>
                  </a:lnTo>
                  <a:lnTo>
                    <a:pt x="599" y="8832"/>
                  </a:lnTo>
                  <a:lnTo>
                    <a:pt x="599" y="6587"/>
                  </a:lnTo>
                  <a:lnTo>
                    <a:pt x="599" y="5539"/>
                  </a:lnTo>
                  <a:lnTo>
                    <a:pt x="599" y="4641"/>
                  </a:lnTo>
                  <a:lnTo>
                    <a:pt x="449" y="150"/>
                  </a:lnTo>
                  <a:lnTo>
                    <a:pt x="3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9"/>
            <p:cNvSpPr/>
            <p:nvPr/>
          </p:nvSpPr>
          <p:spPr>
            <a:xfrm>
              <a:off x="3265525" y="2846250"/>
              <a:ext cx="26225" cy="273200"/>
            </a:xfrm>
            <a:custGeom>
              <a:avLst/>
              <a:gdLst/>
              <a:ahLst/>
              <a:cxnLst/>
              <a:rect l="l" t="t" r="r" b="b"/>
              <a:pathLst>
                <a:path w="1049" h="10928" extrusionOk="0">
                  <a:moveTo>
                    <a:pt x="450" y="1"/>
                  </a:moveTo>
                  <a:lnTo>
                    <a:pt x="150" y="2396"/>
                  </a:lnTo>
                  <a:lnTo>
                    <a:pt x="1" y="4940"/>
                  </a:lnTo>
                  <a:lnTo>
                    <a:pt x="1" y="7485"/>
                  </a:lnTo>
                  <a:lnTo>
                    <a:pt x="300" y="9880"/>
                  </a:lnTo>
                  <a:lnTo>
                    <a:pt x="300" y="10778"/>
                  </a:lnTo>
                  <a:lnTo>
                    <a:pt x="450" y="10928"/>
                  </a:lnTo>
                  <a:lnTo>
                    <a:pt x="600" y="10778"/>
                  </a:lnTo>
                  <a:lnTo>
                    <a:pt x="600" y="10478"/>
                  </a:lnTo>
                  <a:lnTo>
                    <a:pt x="749" y="9131"/>
                  </a:lnTo>
                  <a:lnTo>
                    <a:pt x="1049" y="6886"/>
                  </a:lnTo>
                  <a:lnTo>
                    <a:pt x="1049" y="4491"/>
                  </a:lnTo>
                  <a:lnTo>
                    <a:pt x="899" y="2246"/>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9"/>
            <p:cNvSpPr/>
            <p:nvPr/>
          </p:nvSpPr>
          <p:spPr>
            <a:xfrm>
              <a:off x="3186950" y="2857500"/>
              <a:ext cx="22475" cy="258200"/>
            </a:xfrm>
            <a:custGeom>
              <a:avLst/>
              <a:gdLst/>
              <a:ahLst/>
              <a:cxnLst/>
              <a:rect l="l" t="t" r="r" b="b"/>
              <a:pathLst>
                <a:path w="899" h="10328" extrusionOk="0">
                  <a:moveTo>
                    <a:pt x="300" y="0"/>
                  </a:moveTo>
                  <a:lnTo>
                    <a:pt x="150" y="1048"/>
                  </a:lnTo>
                  <a:lnTo>
                    <a:pt x="1" y="2245"/>
                  </a:lnTo>
                  <a:lnTo>
                    <a:pt x="1" y="4640"/>
                  </a:lnTo>
                  <a:lnTo>
                    <a:pt x="1" y="7484"/>
                  </a:lnTo>
                  <a:lnTo>
                    <a:pt x="300" y="10178"/>
                  </a:lnTo>
                  <a:lnTo>
                    <a:pt x="300" y="10328"/>
                  </a:lnTo>
                  <a:lnTo>
                    <a:pt x="599" y="10328"/>
                  </a:lnTo>
                  <a:lnTo>
                    <a:pt x="599" y="10178"/>
                  </a:lnTo>
                  <a:lnTo>
                    <a:pt x="749" y="7484"/>
                  </a:lnTo>
                  <a:lnTo>
                    <a:pt x="899" y="4640"/>
                  </a:lnTo>
                  <a:lnTo>
                    <a:pt x="899" y="2245"/>
                  </a:lnTo>
                  <a:lnTo>
                    <a:pt x="749" y="1048"/>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9"/>
            <p:cNvSpPr/>
            <p:nvPr/>
          </p:nvSpPr>
          <p:spPr>
            <a:xfrm>
              <a:off x="3100875" y="2857500"/>
              <a:ext cx="29975" cy="243250"/>
            </a:xfrm>
            <a:custGeom>
              <a:avLst/>
              <a:gdLst/>
              <a:ahLst/>
              <a:cxnLst/>
              <a:rect l="l" t="t" r="r" b="b"/>
              <a:pathLst>
                <a:path w="1199" h="9730" extrusionOk="0">
                  <a:moveTo>
                    <a:pt x="450" y="0"/>
                  </a:moveTo>
                  <a:lnTo>
                    <a:pt x="300" y="1197"/>
                  </a:lnTo>
                  <a:lnTo>
                    <a:pt x="151" y="2395"/>
                  </a:lnTo>
                  <a:lnTo>
                    <a:pt x="1" y="4790"/>
                  </a:lnTo>
                  <a:lnTo>
                    <a:pt x="300" y="7334"/>
                  </a:lnTo>
                  <a:lnTo>
                    <a:pt x="450" y="9579"/>
                  </a:lnTo>
                  <a:lnTo>
                    <a:pt x="600" y="9729"/>
                  </a:lnTo>
                  <a:lnTo>
                    <a:pt x="749" y="9579"/>
                  </a:lnTo>
                  <a:lnTo>
                    <a:pt x="899" y="7334"/>
                  </a:lnTo>
                  <a:lnTo>
                    <a:pt x="1198" y="4790"/>
                  </a:lnTo>
                  <a:lnTo>
                    <a:pt x="1198" y="2395"/>
                  </a:lnTo>
                  <a:lnTo>
                    <a:pt x="1049" y="1197"/>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9"/>
            <p:cNvSpPr/>
            <p:nvPr/>
          </p:nvSpPr>
          <p:spPr>
            <a:xfrm>
              <a:off x="3026050" y="2846250"/>
              <a:ext cx="22475" cy="243275"/>
            </a:xfrm>
            <a:custGeom>
              <a:avLst/>
              <a:gdLst/>
              <a:ahLst/>
              <a:cxnLst/>
              <a:rect l="l" t="t" r="r" b="b"/>
              <a:pathLst>
                <a:path w="899" h="9731" extrusionOk="0">
                  <a:moveTo>
                    <a:pt x="449" y="1"/>
                  </a:moveTo>
                  <a:lnTo>
                    <a:pt x="300" y="151"/>
                  </a:lnTo>
                  <a:lnTo>
                    <a:pt x="0" y="1198"/>
                  </a:lnTo>
                  <a:lnTo>
                    <a:pt x="0" y="2396"/>
                  </a:lnTo>
                  <a:lnTo>
                    <a:pt x="0" y="4641"/>
                  </a:lnTo>
                  <a:lnTo>
                    <a:pt x="0" y="7036"/>
                  </a:lnTo>
                  <a:lnTo>
                    <a:pt x="300" y="9580"/>
                  </a:lnTo>
                  <a:lnTo>
                    <a:pt x="300" y="9730"/>
                  </a:lnTo>
                  <a:lnTo>
                    <a:pt x="599" y="9730"/>
                  </a:lnTo>
                  <a:lnTo>
                    <a:pt x="599" y="9580"/>
                  </a:lnTo>
                  <a:lnTo>
                    <a:pt x="749" y="7036"/>
                  </a:lnTo>
                  <a:lnTo>
                    <a:pt x="749" y="4641"/>
                  </a:lnTo>
                  <a:lnTo>
                    <a:pt x="898" y="239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9"/>
            <p:cNvSpPr/>
            <p:nvPr/>
          </p:nvSpPr>
          <p:spPr>
            <a:xfrm>
              <a:off x="2943725" y="2846250"/>
              <a:ext cx="22475" cy="232050"/>
            </a:xfrm>
            <a:custGeom>
              <a:avLst/>
              <a:gdLst/>
              <a:ahLst/>
              <a:cxnLst/>
              <a:rect l="l" t="t" r="r" b="b"/>
              <a:pathLst>
                <a:path w="899" h="9282" extrusionOk="0">
                  <a:moveTo>
                    <a:pt x="300" y="1"/>
                  </a:moveTo>
                  <a:lnTo>
                    <a:pt x="300" y="151"/>
                  </a:lnTo>
                  <a:lnTo>
                    <a:pt x="0" y="4641"/>
                  </a:lnTo>
                  <a:lnTo>
                    <a:pt x="150" y="6886"/>
                  </a:lnTo>
                  <a:lnTo>
                    <a:pt x="300" y="9131"/>
                  </a:lnTo>
                  <a:lnTo>
                    <a:pt x="599" y="9281"/>
                  </a:lnTo>
                  <a:lnTo>
                    <a:pt x="749" y="9131"/>
                  </a:lnTo>
                  <a:lnTo>
                    <a:pt x="899" y="6886"/>
                  </a:lnTo>
                  <a:lnTo>
                    <a:pt x="899" y="4641"/>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9"/>
            <p:cNvSpPr/>
            <p:nvPr/>
          </p:nvSpPr>
          <p:spPr>
            <a:xfrm>
              <a:off x="2861400" y="2835025"/>
              <a:ext cx="22475" cy="235775"/>
            </a:xfrm>
            <a:custGeom>
              <a:avLst/>
              <a:gdLst/>
              <a:ahLst/>
              <a:cxnLst/>
              <a:rect l="l" t="t" r="r" b="b"/>
              <a:pathLst>
                <a:path w="899" h="9431" extrusionOk="0">
                  <a:moveTo>
                    <a:pt x="599" y="1"/>
                  </a:moveTo>
                  <a:lnTo>
                    <a:pt x="450" y="151"/>
                  </a:lnTo>
                  <a:lnTo>
                    <a:pt x="300" y="300"/>
                  </a:lnTo>
                  <a:lnTo>
                    <a:pt x="150" y="2695"/>
                  </a:lnTo>
                  <a:lnTo>
                    <a:pt x="1" y="5090"/>
                  </a:lnTo>
                  <a:lnTo>
                    <a:pt x="1" y="7186"/>
                  </a:lnTo>
                  <a:lnTo>
                    <a:pt x="1" y="8383"/>
                  </a:lnTo>
                  <a:lnTo>
                    <a:pt x="150" y="9431"/>
                  </a:lnTo>
                  <a:lnTo>
                    <a:pt x="599" y="9431"/>
                  </a:lnTo>
                  <a:lnTo>
                    <a:pt x="749" y="8383"/>
                  </a:lnTo>
                  <a:lnTo>
                    <a:pt x="899" y="7186"/>
                  </a:lnTo>
                  <a:lnTo>
                    <a:pt x="899" y="5090"/>
                  </a:lnTo>
                  <a:lnTo>
                    <a:pt x="899" y="2695"/>
                  </a:lnTo>
                  <a:lnTo>
                    <a:pt x="749" y="300"/>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9"/>
            <p:cNvSpPr/>
            <p:nvPr/>
          </p:nvSpPr>
          <p:spPr>
            <a:xfrm>
              <a:off x="2782825" y="2850000"/>
              <a:ext cx="22475" cy="205825"/>
            </a:xfrm>
            <a:custGeom>
              <a:avLst/>
              <a:gdLst/>
              <a:ahLst/>
              <a:cxnLst/>
              <a:rect l="l" t="t" r="r" b="b"/>
              <a:pathLst>
                <a:path w="899" h="8233" extrusionOk="0">
                  <a:moveTo>
                    <a:pt x="449" y="1"/>
                  </a:moveTo>
                  <a:lnTo>
                    <a:pt x="300" y="150"/>
                  </a:lnTo>
                  <a:lnTo>
                    <a:pt x="150" y="300"/>
                  </a:lnTo>
                  <a:lnTo>
                    <a:pt x="0" y="2246"/>
                  </a:lnTo>
                  <a:lnTo>
                    <a:pt x="0" y="4192"/>
                  </a:lnTo>
                  <a:lnTo>
                    <a:pt x="0" y="6137"/>
                  </a:lnTo>
                  <a:lnTo>
                    <a:pt x="300" y="8083"/>
                  </a:lnTo>
                  <a:lnTo>
                    <a:pt x="300" y="8233"/>
                  </a:lnTo>
                  <a:lnTo>
                    <a:pt x="449" y="8083"/>
                  </a:lnTo>
                  <a:lnTo>
                    <a:pt x="898" y="4192"/>
                  </a:lnTo>
                  <a:lnTo>
                    <a:pt x="898" y="2246"/>
                  </a:lnTo>
                  <a:lnTo>
                    <a:pt x="749" y="300"/>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9"/>
            <p:cNvSpPr/>
            <p:nvPr/>
          </p:nvSpPr>
          <p:spPr>
            <a:xfrm>
              <a:off x="2696750" y="2797625"/>
              <a:ext cx="29975" cy="246975"/>
            </a:xfrm>
            <a:custGeom>
              <a:avLst/>
              <a:gdLst/>
              <a:ahLst/>
              <a:cxnLst/>
              <a:rect l="l" t="t" r="r" b="b"/>
              <a:pathLst>
                <a:path w="1199" h="9879" extrusionOk="0">
                  <a:moveTo>
                    <a:pt x="599" y="0"/>
                  </a:moveTo>
                  <a:lnTo>
                    <a:pt x="450" y="150"/>
                  </a:lnTo>
                  <a:lnTo>
                    <a:pt x="150" y="2545"/>
                  </a:lnTo>
                  <a:lnTo>
                    <a:pt x="1" y="4940"/>
                  </a:lnTo>
                  <a:lnTo>
                    <a:pt x="150" y="7334"/>
                  </a:lnTo>
                  <a:lnTo>
                    <a:pt x="450" y="9729"/>
                  </a:lnTo>
                  <a:lnTo>
                    <a:pt x="599" y="9879"/>
                  </a:lnTo>
                  <a:lnTo>
                    <a:pt x="749" y="9729"/>
                  </a:lnTo>
                  <a:lnTo>
                    <a:pt x="1048" y="7634"/>
                  </a:lnTo>
                  <a:lnTo>
                    <a:pt x="1198" y="5688"/>
                  </a:lnTo>
                  <a:lnTo>
                    <a:pt x="1198" y="3892"/>
                  </a:lnTo>
                  <a:lnTo>
                    <a:pt x="1048" y="1946"/>
                  </a:lnTo>
                  <a:lnTo>
                    <a:pt x="899" y="150"/>
                  </a:lnTo>
                  <a:lnTo>
                    <a:pt x="74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9"/>
            <p:cNvSpPr/>
            <p:nvPr/>
          </p:nvSpPr>
          <p:spPr>
            <a:xfrm>
              <a:off x="2621925" y="2838775"/>
              <a:ext cx="22475" cy="194600"/>
            </a:xfrm>
            <a:custGeom>
              <a:avLst/>
              <a:gdLst/>
              <a:ahLst/>
              <a:cxnLst/>
              <a:rect l="l" t="t" r="r" b="b"/>
              <a:pathLst>
                <a:path w="899" h="7784" extrusionOk="0">
                  <a:moveTo>
                    <a:pt x="299" y="1"/>
                  </a:moveTo>
                  <a:lnTo>
                    <a:pt x="150" y="150"/>
                  </a:lnTo>
                  <a:lnTo>
                    <a:pt x="0" y="2096"/>
                  </a:lnTo>
                  <a:lnTo>
                    <a:pt x="0" y="3892"/>
                  </a:lnTo>
                  <a:lnTo>
                    <a:pt x="0" y="5838"/>
                  </a:lnTo>
                  <a:lnTo>
                    <a:pt x="299" y="7634"/>
                  </a:lnTo>
                  <a:lnTo>
                    <a:pt x="449" y="7784"/>
                  </a:lnTo>
                  <a:lnTo>
                    <a:pt x="599" y="7634"/>
                  </a:lnTo>
                  <a:lnTo>
                    <a:pt x="749" y="5838"/>
                  </a:lnTo>
                  <a:lnTo>
                    <a:pt x="898" y="3892"/>
                  </a:lnTo>
                  <a:lnTo>
                    <a:pt x="749" y="2096"/>
                  </a:lnTo>
                  <a:lnTo>
                    <a:pt x="59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9"/>
            <p:cNvSpPr/>
            <p:nvPr/>
          </p:nvSpPr>
          <p:spPr>
            <a:xfrm>
              <a:off x="2461000" y="2846250"/>
              <a:ext cx="22500" cy="164675"/>
            </a:xfrm>
            <a:custGeom>
              <a:avLst/>
              <a:gdLst/>
              <a:ahLst/>
              <a:cxnLst/>
              <a:rect l="l" t="t" r="r" b="b"/>
              <a:pathLst>
                <a:path w="900" h="6587" extrusionOk="0">
                  <a:moveTo>
                    <a:pt x="450" y="1"/>
                  </a:moveTo>
                  <a:lnTo>
                    <a:pt x="300" y="151"/>
                  </a:lnTo>
                  <a:lnTo>
                    <a:pt x="151" y="300"/>
                  </a:lnTo>
                  <a:lnTo>
                    <a:pt x="151" y="899"/>
                  </a:lnTo>
                  <a:lnTo>
                    <a:pt x="1" y="2246"/>
                  </a:lnTo>
                  <a:lnTo>
                    <a:pt x="1" y="3743"/>
                  </a:lnTo>
                  <a:lnTo>
                    <a:pt x="151" y="5090"/>
                  </a:lnTo>
                  <a:lnTo>
                    <a:pt x="300" y="6587"/>
                  </a:lnTo>
                  <a:lnTo>
                    <a:pt x="600" y="6587"/>
                  </a:lnTo>
                  <a:lnTo>
                    <a:pt x="899" y="4940"/>
                  </a:lnTo>
                  <a:lnTo>
                    <a:pt x="899" y="3444"/>
                  </a:lnTo>
                  <a:lnTo>
                    <a:pt x="899" y="1797"/>
                  </a:lnTo>
                  <a:lnTo>
                    <a:pt x="600" y="300"/>
                  </a:lnTo>
                  <a:lnTo>
                    <a:pt x="600"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9"/>
            <p:cNvSpPr/>
            <p:nvPr/>
          </p:nvSpPr>
          <p:spPr>
            <a:xfrm>
              <a:off x="2539600" y="2850000"/>
              <a:ext cx="22475" cy="172150"/>
            </a:xfrm>
            <a:custGeom>
              <a:avLst/>
              <a:gdLst/>
              <a:ahLst/>
              <a:cxnLst/>
              <a:rect l="l" t="t" r="r" b="b"/>
              <a:pathLst>
                <a:path w="899" h="6886" extrusionOk="0">
                  <a:moveTo>
                    <a:pt x="300" y="1"/>
                  </a:moveTo>
                  <a:lnTo>
                    <a:pt x="300" y="150"/>
                  </a:lnTo>
                  <a:lnTo>
                    <a:pt x="0" y="1797"/>
                  </a:lnTo>
                  <a:lnTo>
                    <a:pt x="0" y="3443"/>
                  </a:lnTo>
                  <a:lnTo>
                    <a:pt x="150" y="5090"/>
                  </a:lnTo>
                  <a:lnTo>
                    <a:pt x="300" y="6736"/>
                  </a:lnTo>
                  <a:lnTo>
                    <a:pt x="449" y="6886"/>
                  </a:lnTo>
                  <a:lnTo>
                    <a:pt x="599" y="6886"/>
                  </a:lnTo>
                  <a:lnTo>
                    <a:pt x="599" y="6736"/>
                  </a:lnTo>
                  <a:lnTo>
                    <a:pt x="898" y="5090"/>
                  </a:lnTo>
                  <a:lnTo>
                    <a:pt x="898" y="3443"/>
                  </a:lnTo>
                  <a:lnTo>
                    <a:pt x="898" y="1797"/>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9"/>
            <p:cNvSpPr/>
            <p:nvPr/>
          </p:nvSpPr>
          <p:spPr>
            <a:xfrm>
              <a:off x="2378700" y="2853750"/>
              <a:ext cx="22475" cy="149700"/>
            </a:xfrm>
            <a:custGeom>
              <a:avLst/>
              <a:gdLst/>
              <a:ahLst/>
              <a:cxnLst/>
              <a:rect l="l" t="t" r="r" b="b"/>
              <a:pathLst>
                <a:path w="899" h="5988" extrusionOk="0">
                  <a:moveTo>
                    <a:pt x="299" y="0"/>
                  </a:moveTo>
                  <a:lnTo>
                    <a:pt x="299" y="150"/>
                  </a:lnTo>
                  <a:lnTo>
                    <a:pt x="0" y="1497"/>
                  </a:lnTo>
                  <a:lnTo>
                    <a:pt x="0" y="2994"/>
                  </a:lnTo>
                  <a:lnTo>
                    <a:pt x="150" y="4491"/>
                  </a:lnTo>
                  <a:lnTo>
                    <a:pt x="299" y="5838"/>
                  </a:lnTo>
                  <a:lnTo>
                    <a:pt x="449" y="5987"/>
                  </a:lnTo>
                  <a:lnTo>
                    <a:pt x="599" y="5838"/>
                  </a:lnTo>
                  <a:lnTo>
                    <a:pt x="898" y="4491"/>
                  </a:lnTo>
                  <a:lnTo>
                    <a:pt x="898" y="2994"/>
                  </a:lnTo>
                  <a:lnTo>
                    <a:pt x="898" y="1497"/>
                  </a:lnTo>
                  <a:lnTo>
                    <a:pt x="748"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9"/>
            <p:cNvSpPr/>
            <p:nvPr/>
          </p:nvSpPr>
          <p:spPr>
            <a:xfrm>
              <a:off x="2296375" y="2853750"/>
              <a:ext cx="26200" cy="134725"/>
            </a:xfrm>
            <a:custGeom>
              <a:avLst/>
              <a:gdLst/>
              <a:ahLst/>
              <a:cxnLst/>
              <a:rect l="l" t="t" r="r" b="b"/>
              <a:pathLst>
                <a:path w="1048" h="5389" extrusionOk="0">
                  <a:moveTo>
                    <a:pt x="449" y="0"/>
                  </a:moveTo>
                  <a:lnTo>
                    <a:pt x="299" y="150"/>
                  </a:lnTo>
                  <a:lnTo>
                    <a:pt x="150" y="1497"/>
                  </a:lnTo>
                  <a:lnTo>
                    <a:pt x="0" y="2695"/>
                  </a:lnTo>
                  <a:lnTo>
                    <a:pt x="150" y="4042"/>
                  </a:lnTo>
                  <a:lnTo>
                    <a:pt x="449" y="5239"/>
                  </a:lnTo>
                  <a:lnTo>
                    <a:pt x="449" y="5389"/>
                  </a:lnTo>
                  <a:lnTo>
                    <a:pt x="749" y="5389"/>
                  </a:lnTo>
                  <a:lnTo>
                    <a:pt x="749" y="5239"/>
                  </a:lnTo>
                  <a:lnTo>
                    <a:pt x="1048" y="4042"/>
                  </a:lnTo>
                  <a:lnTo>
                    <a:pt x="1048" y="2695"/>
                  </a:lnTo>
                  <a:lnTo>
                    <a:pt x="1048" y="149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9"/>
            <p:cNvSpPr/>
            <p:nvPr/>
          </p:nvSpPr>
          <p:spPr>
            <a:xfrm>
              <a:off x="2217775" y="2838775"/>
              <a:ext cx="22475" cy="142225"/>
            </a:xfrm>
            <a:custGeom>
              <a:avLst/>
              <a:gdLst/>
              <a:ahLst/>
              <a:cxnLst/>
              <a:rect l="l" t="t" r="r" b="b"/>
              <a:pathLst>
                <a:path w="899" h="5689" extrusionOk="0">
                  <a:moveTo>
                    <a:pt x="300" y="1"/>
                  </a:moveTo>
                  <a:lnTo>
                    <a:pt x="151" y="599"/>
                  </a:lnTo>
                  <a:lnTo>
                    <a:pt x="1" y="1348"/>
                  </a:lnTo>
                  <a:lnTo>
                    <a:pt x="1" y="2695"/>
                  </a:lnTo>
                  <a:lnTo>
                    <a:pt x="151" y="4042"/>
                  </a:lnTo>
                  <a:lnTo>
                    <a:pt x="300" y="5539"/>
                  </a:lnTo>
                  <a:lnTo>
                    <a:pt x="450" y="5688"/>
                  </a:lnTo>
                  <a:lnTo>
                    <a:pt x="749" y="5539"/>
                  </a:lnTo>
                  <a:lnTo>
                    <a:pt x="899" y="4042"/>
                  </a:lnTo>
                  <a:lnTo>
                    <a:pt x="899" y="2695"/>
                  </a:lnTo>
                  <a:lnTo>
                    <a:pt x="899" y="1348"/>
                  </a:lnTo>
                  <a:lnTo>
                    <a:pt x="749" y="599"/>
                  </a:lnTo>
                  <a:lnTo>
                    <a:pt x="6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9"/>
            <p:cNvSpPr/>
            <p:nvPr/>
          </p:nvSpPr>
          <p:spPr>
            <a:xfrm>
              <a:off x="2139200" y="2831300"/>
              <a:ext cx="22475" cy="134725"/>
            </a:xfrm>
            <a:custGeom>
              <a:avLst/>
              <a:gdLst/>
              <a:ahLst/>
              <a:cxnLst/>
              <a:rect l="l" t="t" r="r" b="b"/>
              <a:pathLst>
                <a:path w="899" h="5389" extrusionOk="0">
                  <a:moveTo>
                    <a:pt x="300" y="0"/>
                  </a:moveTo>
                  <a:lnTo>
                    <a:pt x="150" y="150"/>
                  </a:lnTo>
                  <a:lnTo>
                    <a:pt x="1" y="749"/>
                  </a:lnTo>
                  <a:lnTo>
                    <a:pt x="1" y="1347"/>
                  </a:lnTo>
                  <a:lnTo>
                    <a:pt x="1" y="2545"/>
                  </a:lnTo>
                  <a:lnTo>
                    <a:pt x="1" y="3892"/>
                  </a:lnTo>
                  <a:lnTo>
                    <a:pt x="150" y="5239"/>
                  </a:lnTo>
                  <a:lnTo>
                    <a:pt x="300" y="5389"/>
                  </a:lnTo>
                  <a:lnTo>
                    <a:pt x="599" y="5389"/>
                  </a:lnTo>
                  <a:lnTo>
                    <a:pt x="599" y="5239"/>
                  </a:lnTo>
                  <a:lnTo>
                    <a:pt x="749" y="3892"/>
                  </a:lnTo>
                  <a:lnTo>
                    <a:pt x="899" y="2545"/>
                  </a:lnTo>
                  <a:lnTo>
                    <a:pt x="749" y="1347"/>
                  </a:lnTo>
                  <a:lnTo>
                    <a:pt x="749" y="749"/>
                  </a:lnTo>
                  <a:lnTo>
                    <a:pt x="450" y="150"/>
                  </a:lnTo>
                  <a:lnTo>
                    <a:pt x="3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9"/>
            <p:cNvSpPr/>
            <p:nvPr/>
          </p:nvSpPr>
          <p:spPr>
            <a:xfrm>
              <a:off x="2053150" y="2827550"/>
              <a:ext cx="29950" cy="138475"/>
            </a:xfrm>
            <a:custGeom>
              <a:avLst/>
              <a:gdLst/>
              <a:ahLst/>
              <a:cxnLst/>
              <a:rect l="l" t="t" r="r" b="b"/>
              <a:pathLst>
                <a:path w="1198" h="5539" extrusionOk="0">
                  <a:moveTo>
                    <a:pt x="599" y="1"/>
                  </a:moveTo>
                  <a:lnTo>
                    <a:pt x="449" y="150"/>
                  </a:lnTo>
                  <a:lnTo>
                    <a:pt x="150" y="749"/>
                  </a:lnTo>
                  <a:lnTo>
                    <a:pt x="0" y="1348"/>
                  </a:lnTo>
                  <a:lnTo>
                    <a:pt x="0" y="2695"/>
                  </a:lnTo>
                  <a:lnTo>
                    <a:pt x="150" y="4042"/>
                  </a:lnTo>
                  <a:lnTo>
                    <a:pt x="449" y="5389"/>
                  </a:lnTo>
                  <a:lnTo>
                    <a:pt x="599" y="5539"/>
                  </a:lnTo>
                  <a:lnTo>
                    <a:pt x="748" y="5389"/>
                  </a:lnTo>
                  <a:lnTo>
                    <a:pt x="1048" y="4042"/>
                  </a:lnTo>
                  <a:lnTo>
                    <a:pt x="1197" y="2695"/>
                  </a:lnTo>
                  <a:lnTo>
                    <a:pt x="1048" y="1348"/>
                  </a:lnTo>
                  <a:lnTo>
                    <a:pt x="1048" y="749"/>
                  </a:lnTo>
                  <a:lnTo>
                    <a:pt x="748"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19"/>
            <p:cNvSpPr/>
            <p:nvPr/>
          </p:nvSpPr>
          <p:spPr>
            <a:xfrm>
              <a:off x="1974550" y="2812575"/>
              <a:ext cx="26225" cy="134750"/>
            </a:xfrm>
            <a:custGeom>
              <a:avLst/>
              <a:gdLst/>
              <a:ahLst/>
              <a:cxnLst/>
              <a:rect l="l" t="t" r="r" b="b"/>
              <a:pathLst>
                <a:path w="1049" h="5390" extrusionOk="0">
                  <a:moveTo>
                    <a:pt x="450" y="1"/>
                  </a:moveTo>
                  <a:lnTo>
                    <a:pt x="300" y="151"/>
                  </a:lnTo>
                  <a:lnTo>
                    <a:pt x="1" y="1348"/>
                  </a:lnTo>
                  <a:lnTo>
                    <a:pt x="1" y="2695"/>
                  </a:lnTo>
                  <a:lnTo>
                    <a:pt x="150" y="4042"/>
                  </a:lnTo>
                  <a:lnTo>
                    <a:pt x="300" y="5240"/>
                  </a:lnTo>
                  <a:lnTo>
                    <a:pt x="450" y="5389"/>
                  </a:lnTo>
                  <a:lnTo>
                    <a:pt x="599" y="5240"/>
                  </a:lnTo>
                  <a:lnTo>
                    <a:pt x="899" y="4042"/>
                  </a:lnTo>
                  <a:lnTo>
                    <a:pt x="1049" y="2695"/>
                  </a:lnTo>
                  <a:lnTo>
                    <a:pt x="899" y="1348"/>
                  </a:lnTo>
                  <a:lnTo>
                    <a:pt x="749" y="151"/>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19"/>
            <p:cNvSpPr/>
            <p:nvPr/>
          </p:nvSpPr>
          <p:spPr>
            <a:xfrm>
              <a:off x="1895975" y="2827550"/>
              <a:ext cx="22475" cy="108550"/>
            </a:xfrm>
            <a:custGeom>
              <a:avLst/>
              <a:gdLst/>
              <a:ahLst/>
              <a:cxnLst/>
              <a:rect l="l" t="t" r="r" b="b"/>
              <a:pathLst>
                <a:path w="899" h="4342" extrusionOk="0">
                  <a:moveTo>
                    <a:pt x="450" y="1"/>
                  </a:moveTo>
                  <a:lnTo>
                    <a:pt x="150" y="150"/>
                  </a:lnTo>
                  <a:lnTo>
                    <a:pt x="1" y="599"/>
                  </a:lnTo>
                  <a:lnTo>
                    <a:pt x="1" y="1048"/>
                  </a:lnTo>
                  <a:lnTo>
                    <a:pt x="1" y="2096"/>
                  </a:lnTo>
                  <a:lnTo>
                    <a:pt x="1" y="3144"/>
                  </a:lnTo>
                  <a:lnTo>
                    <a:pt x="300" y="4192"/>
                  </a:lnTo>
                  <a:lnTo>
                    <a:pt x="450" y="4341"/>
                  </a:lnTo>
                  <a:lnTo>
                    <a:pt x="599" y="4192"/>
                  </a:lnTo>
                  <a:lnTo>
                    <a:pt x="899" y="3144"/>
                  </a:lnTo>
                  <a:lnTo>
                    <a:pt x="899" y="2096"/>
                  </a:lnTo>
                  <a:lnTo>
                    <a:pt x="899" y="1048"/>
                  </a:lnTo>
                  <a:lnTo>
                    <a:pt x="749" y="599"/>
                  </a:lnTo>
                  <a:lnTo>
                    <a:pt x="599"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9"/>
            <p:cNvSpPr/>
            <p:nvPr/>
          </p:nvSpPr>
          <p:spPr>
            <a:xfrm>
              <a:off x="1813650" y="2846250"/>
              <a:ext cx="22475" cy="78625"/>
            </a:xfrm>
            <a:custGeom>
              <a:avLst/>
              <a:gdLst/>
              <a:ahLst/>
              <a:cxnLst/>
              <a:rect l="l" t="t" r="r" b="b"/>
              <a:pathLst>
                <a:path w="899" h="3145" extrusionOk="0">
                  <a:moveTo>
                    <a:pt x="300" y="1"/>
                  </a:moveTo>
                  <a:lnTo>
                    <a:pt x="150" y="151"/>
                  </a:lnTo>
                  <a:lnTo>
                    <a:pt x="1" y="899"/>
                  </a:lnTo>
                  <a:lnTo>
                    <a:pt x="150" y="1647"/>
                  </a:lnTo>
                  <a:lnTo>
                    <a:pt x="300" y="3144"/>
                  </a:lnTo>
                  <a:lnTo>
                    <a:pt x="599" y="3144"/>
                  </a:lnTo>
                  <a:lnTo>
                    <a:pt x="899" y="1647"/>
                  </a:lnTo>
                  <a:lnTo>
                    <a:pt x="899" y="899"/>
                  </a:lnTo>
                  <a:lnTo>
                    <a:pt x="74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9"/>
            <p:cNvSpPr/>
            <p:nvPr/>
          </p:nvSpPr>
          <p:spPr>
            <a:xfrm>
              <a:off x="1735075" y="2853750"/>
              <a:ext cx="22475" cy="67375"/>
            </a:xfrm>
            <a:custGeom>
              <a:avLst/>
              <a:gdLst/>
              <a:ahLst/>
              <a:cxnLst/>
              <a:rect l="l" t="t" r="r" b="b"/>
              <a:pathLst>
                <a:path w="899" h="2695" extrusionOk="0">
                  <a:moveTo>
                    <a:pt x="300" y="0"/>
                  </a:moveTo>
                  <a:lnTo>
                    <a:pt x="150" y="150"/>
                  </a:lnTo>
                  <a:lnTo>
                    <a:pt x="0" y="749"/>
                  </a:lnTo>
                  <a:lnTo>
                    <a:pt x="0" y="1347"/>
                  </a:lnTo>
                  <a:lnTo>
                    <a:pt x="0" y="1946"/>
                  </a:lnTo>
                  <a:lnTo>
                    <a:pt x="300" y="2545"/>
                  </a:lnTo>
                  <a:lnTo>
                    <a:pt x="449" y="2695"/>
                  </a:lnTo>
                  <a:lnTo>
                    <a:pt x="599" y="2545"/>
                  </a:lnTo>
                  <a:lnTo>
                    <a:pt x="749" y="1946"/>
                  </a:lnTo>
                  <a:lnTo>
                    <a:pt x="898" y="1347"/>
                  </a:lnTo>
                  <a:lnTo>
                    <a:pt x="749" y="749"/>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9"/>
            <p:cNvSpPr/>
            <p:nvPr/>
          </p:nvSpPr>
          <p:spPr>
            <a:xfrm>
              <a:off x="1652750" y="2838775"/>
              <a:ext cx="22475" cy="67375"/>
            </a:xfrm>
            <a:custGeom>
              <a:avLst/>
              <a:gdLst/>
              <a:ahLst/>
              <a:cxnLst/>
              <a:rect l="l" t="t" r="r" b="b"/>
              <a:pathLst>
                <a:path w="899" h="2695" extrusionOk="0">
                  <a:moveTo>
                    <a:pt x="300" y="1"/>
                  </a:moveTo>
                  <a:lnTo>
                    <a:pt x="150" y="300"/>
                  </a:lnTo>
                  <a:lnTo>
                    <a:pt x="0" y="599"/>
                  </a:lnTo>
                  <a:lnTo>
                    <a:pt x="0" y="1348"/>
                  </a:lnTo>
                  <a:lnTo>
                    <a:pt x="300" y="2545"/>
                  </a:lnTo>
                  <a:lnTo>
                    <a:pt x="449" y="2695"/>
                  </a:lnTo>
                  <a:lnTo>
                    <a:pt x="599" y="2545"/>
                  </a:lnTo>
                  <a:lnTo>
                    <a:pt x="749" y="1946"/>
                  </a:lnTo>
                  <a:lnTo>
                    <a:pt x="899" y="1348"/>
                  </a:lnTo>
                  <a:lnTo>
                    <a:pt x="899" y="599"/>
                  </a:lnTo>
                  <a:lnTo>
                    <a:pt x="749" y="30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9"/>
            <p:cNvSpPr/>
            <p:nvPr/>
          </p:nvSpPr>
          <p:spPr>
            <a:xfrm>
              <a:off x="1574175" y="2842525"/>
              <a:ext cx="18725" cy="59900"/>
            </a:xfrm>
            <a:custGeom>
              <a:avLst/>
              <a:gdLst/>
              <a:ahLst/>
              <a:cxnLst/>
              <a:rect l="l" t="t" r="r" b="b"/>
              <a:pathLst>
                <a:path w="749" h="2396" extrusionOk="0">
                  <a:moveTo>
                    <a:pt x="300" y="0"/>
                  </a:moveTo>
                  <a:lnTo>
                    <a:pt x="150" y="150"/>
                  </a:lnTo>
                  <a:lnTo>
                    <a:pt x="0" y="1198"/>
                  </a:lnTo>
                  <a:lnTo>
                    <a:pt x="150" y="2245"/>
                  </a:lnTo>
                  <a:lnTo>
                    <a:pt x="300" y="2395"/>
                  </a:lnTo>
                  <a:lnTo>
                    <a:pt x="449" y="2395"/>
                  </a:lnTo>
                  <a:lnTo>
                    <a:pt x="599" y="2245"/>
                  </a:lnTo>
                  <a:lnTo>
                    <a:pt x="749" y="1198"/>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9"/>
            <p:cNvSpPr/>
            <p:nvPr/>
          </p:nvSpPr>
          <p:spPr>
            <a:xfrm>
              <a:off x="3781925" y="3138125"/>
              <a:ext cx="291900" cy="18750"/>
            </a:xfrm>
            <a:custGeom>
              <a:avLst/>
              <a:gdLst/>
              <a:ahLst/>
              <a:cxnLst/>
              <a:rect l="l" t="t" r="r" b="b"/>
              <a:pathLst>
                <a:path w="11676" h="750" extrusionOk="0">
                  <a:moveTo>
                    <a:pt x="2096" y="1"/>
                  </a:moveTo>
                  <a:lnTo>
                    <a:pt x="898" y="151"/>
                  </a:lnTo>
                  <a:lnTo>
                    <a:pt x="0" y="151"/>
                  </a:lnTo>
                  <a:lnTo>
                    <a:pt x="0" y="300"/>
                  </a:lnTo>
                  <a:lnTo>
                    <a:pt x="0" y="450"/>
                  </a:lnTo>
                  <a:lnTo>
                    <a:pt x="150" y="450"/>
                  </a:lnTo>
                  <a:lnTo>
                    <a:pt x="898" y="600"/>
                  </a:lnTo>
                  <a:lnTo>
                    <a:pt x="2246" y="600"/>
                  </a:lnTo>
                  <a:lnTo>
                    <a:pt x="6886" y="749"/>
                  </a:lnTo>
                  <a:lnTo>
                    <a:pt x="9280" y="600"/>
                  </a:lnTo>
                  <a:lnTo>
                    <a:pt x="11526" y="450"/>
                  </a:lnTo>
                  <a:lnTo>
                    <a:pt x="11675" y="450"/>
                  </a:lnTo>
                  <a:lnTo>
                    <a:pt x="11675" y="300"/>
                  </a:lnTo>
                  <a:lnTo>
                    <a:pt x="11526" y="151"/>
                  </a:lnTo>
                  <a:lnTo>
                    <a:pt x="9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9"/>
            <p:cNvSpPr/>
            <p:nvPr/>
          </p:nvSpPr>
          <p:spPr>
            <a:xfrm>
              <a:off x="3804375" y="3299050"/>
              <a:ext cx="280675" cy="18725"/>
            </a:xfrm>
            <a:custGeom>
              <a:avLst/>
              <a:gdLst/>
              <a:ahLst/>
              <a:cxnLst/>
              <a:rect l="l" t="t" r="r" b="b"/>
              <a:pathLst>
                <a:path w="11227" h="749" extrusionOk="0">
                  <a:moveTo>
                    <a:pt x="3742" y="0"/>
                  </a:moveTo>
                  <a:lnTo>
                    <a:pt x="150" y="150"/>
                  </a:lnTo>
                  <a:lnTo>
                    <a:pt x="0" y="299"/>
                  </a:lnTo>
                  <a:lnTo>
                    <a:pt x="0" y="449"/>
                  </a:lnTo>
                  <a:lnTo>
                    <a:pt x="150" y="599"/>
                  </a:lnTo>
                  <a:lnTo>
                    <a:pt x="4491" y="748"/>
                  </a:lnTo>
                  <a:lnTo>
                    <a:pt x="8682" y="748"/>
                  </a:lnTo>
                  <a:lnTo>
                    <a:pt x="10478" y="599"/>
                  </a:lnTo>
                  <a:lnTo>
                    <a:pt x="11077" y="449"/>
                  </a:lnTo>
                  <a:lnTo>
                    <a:pt x="11226" y="299"/>
                  </a:lnTo>
                  <a:lnTo>
                    <a:pt x="11077" y="299"/>
                  </a:lnTo>
                  <a:lnTo>
                    <a:pt x="10628"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9"/>
            <p:cNvSpPr/>
            <p:nvPr/>
          </p:nvSpPr>
          <p:spPr>
            <a:xfrm>
              <a:off x="3800625" y="3377625"/>
              <a:ext cx="273200" cy="26225"/>
            </a:xfrm>
            <a:custGeom>
              <a:avLst/>
              <a:gdLst/>
              <a:ahLst/>
              <a:cxnLst/>
              <a:rect l="l" t="t" r="r" b="b"/>
              <a:pathLst>
                <a:path w="10928" h="1049" extrusionOk="0">
                  <a:moveTo>
                    <a:pt x="1947" y="0"/>
                  </a:moveTo>
                  <a:lnTo>
                    <a:pt x="1" y="300"/>
                  </a:lnTo>
                  <a:lnTo>
                    <a:pt x="1" y="449"/>
                  </a:lnTo>
                  <a:lnTo>
                    <a:pt x="2246" y="898"/>
                  </a:lnTo>
                  <a:lnTo>
                    <a:pt x="4491" y="1048"/>
                  </a:lnTo>
                  <a:lnTo>
                    <a:pt x="6886" y="898"/>
                  </a:lnTo>
                  <a:lnTo>
                    <a:pt x="9131" y="749"/>
                  </a:lnTo>
                  <a:lnTo>
                    <a:pt x="10029" y="749"/>
                  </a:lnTo>
                  <a:lnTo>
                    <a:pt x="10179" y="599"/>
                  </a:lnTo>
                  <a:lnTo>
                    <a:pt x="10927" y="599"/>
                  </a:lnTo>
                  <a:lnTo>
                    <a:pt x="10927" y="449"/>
                  </a:lnTo>
                  <a:lnTo>
                    <a:pt x="10778" y="300"/>
                  </a:lnTo>
                  <a:lnTo>
                    <a:pt x="10329" y="300"/>
                  </a:lnTo>
                  <a:lnTo>
                    <a:pt x="9281" y="150"/>
                  </a:lnTo>
                  <a:lnTo>
                    <a:pt x="8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9"/>
            <p:cNvSpPr/>
            <p:nvPr/>
          </p:nvSpPr>
          <p:spPr>
            <a:xfrm>
              <a:off x="3808125" y="3459950"/>
              <a:ext cx="261950" cy="18725"/>
            </a:xfrm>
            <a:custGeom>
              <a:avLst/>
              <a:gdLst/>
              <a:ahLst/>
              <a:cxnLst/>
              <a:rect l="l" t="t" r="r" b="b"/>
              <a:pathLst>
                <a:path w="10478" h="749" extrusionOk="0">
                  <a:moveTo>
                    <a:pt x="1198" y="0"/>
                  </a:moveTo>
                  <a:lnTo>
                    <a:pt x="0" y="300"/>
                  </a:lnTo>
                  <a:lnTo>
                    <a:pt x="0" y="449"/>
                  </a:lnTo>
                  <a:lnTo>
                    <a:pt x="1198" y="749"/>
                  </a:lnTo>
                  <a:lnTo>
                    <a:pt x="7185" y="749"/>
                  </a:lnTo>
                  <a:lnTo>
                    <a:pt x="9430" y="599"/>
                  </a:lnTo>
                  <a:lnTo>
                    <a:pt x="10178" y="599"/>
                  </a:lnTo>
                  <a:lnTo>
                    <a:pt x="10328" y="449"/>
                  </a:lnTo>
                  <a:lnTo>
                    <a:pt x="10478" y="449"/>
                  </a:lnTo>
                  <a:lnTo>
                    <a:pt x="10328" y="150"/>
                  </a:lnTo>
                  <a:lnTo>
                    <a:pt x="9580" y="150"/>
                  </a:lnTo>
                  <a:lnTo>
                    <a:pt x="71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9"/>
            <p:cNvSpPr/>
            <p:nvPr/>
          </p:nvSpPr>
          <p:spPr>
            <a:xfrm>
              <a:off x="3808125" y="3534775"/>
              <a:ext cx="246975" cy="29975"/>
            </a:xfrm>
            <a:custGeom>
              <a:avLst/>
              <a:gdLst/>
              <a:ahLst/>
              <a:cxnLst/>
              <a:rect l="l" t="t" r="r" b="b"/>
              <a:pathLst>
                <a:path w="9879" h="1199" extrusionOk="0">
                  <a:moveTo>
                    <a:pt x="4640" y="1"/>
                  </a:moveTo>
                  <a:lnTo>
                    <a:pt x="2245" y="151"/>
                  </a:lnTo>
                  <a:lnTo>
                    <a:pt x="1198" y="300"/>
                  </a:lnTo>
                  <a:lnTo>
                    <a:pt x="150" y="450"/>
                  </a:lnTo>
                  <a:lnTo>
                    <a:pt x="0" y="600"/>
                  </a:lnTo>
                  <a:lnTo>
                    <a:pt x="150" y="749"/>
                  </a:lnTo>
                  <a:lnTo>
                    <a:pt x="898" y="899"/>
                  </a:lnTo>
                  <a:lnTo>
                    <a:pt x="2395" y="1198"/>
                  </a:lnTo>
                  <a:lnTo>
                    <a:pt x="4341" y="1198"/>
                  </a:lnTo>
                  <a:lnTo>
                    <a:pt x="6287" y="1049"/>
                  </a:lnTo>
                  <a:lnTo>
                    <a:pt x="7933" y="899"/>
                  </a:lnTo>
                  <a:lnTo>
                    <a:pt x="8981" y="899"/>
                  </a:lnTo>
                  <a:lnTo>
                    <a:pt x="9729" y="749"/>
                  </a:lnTo>
                  <a:lnTo>
                    <a:pt x="9879" y="600"/>
                  </a:lnTo>
                  <a:lnTo>
                    <a:pt x="9729" y="600"/>
                  </a:lnTo>
                  <a:lnTo>
                    <a:pt x="9131" y="450"/>
                  </a:lnTo>
                  <a:lnTo>
                    <a:pt x="6885" y="300"/>
                  </a:lnTo>
                  <a:lnTo>
                    <a:pt x="46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9"/>
            <p:cNvSpPr/>
            <p:nvPr/>
          </p:nvSpPr>
          <p:spPr>
            <a:xfrm>
              <a:off x="3800625" y="3620850"/>
              <a:ext cx="243250" cy="18725"/>
            </a:xfrm>
            <a:custGeom>
              <a:avLst/>
              <a:gdLst/>
              <a:ahLst/>
              <a:cxnLst/>
              <a:rect l="l" t="t" r="r" b="b"/>
              <a:pathLst>
                <a:path w="9730" h="749" extrusionOk="0">
                  <a:moveTo>
                    <a:pt x="1198" y="0"/>
                  </a:moveTo>
                  <a:lnTo>
                    <a:pt x="150" y="300"/>
                  </a:lnTo>
                  <a:lnTo>
                    <a:pt x="1" y="449"/>
                  </a:lnTo>
                  <a:lnTo>
                    <a:pt x="150" y="599"/>
                  </a:lnTo>
                  <a:lnTo>
                    <a:pt x="1198" y="749"/>
                  </a:lnTo>
                  <a:lnTo>
                    <a:pt x="4491" y="749"/>
                  </a:lnTo>
                  <a:lnTo>
                    <a:pt x="8832" y="599"/>
                  </a:lnTo>
                  <a:lnTo>
                    <a:pt x="9580" y="599"/>
                  </a:lnTo>
                  <a:lnTo>
                    <a:pt x="9730" y="449"/>
                  </a:lnTo>
                  <a:lnTo>
                    <a:pt x="9730" y="300"/>
                  </a:lnTo>
                  <a:lnTo>
                    <a:pt x="9580" y="150"/>
                  </a:lnTo>
                  <a:lnTo>
                    <a:pt x="8982" y="150"/>
                  </a:lnTo>
                  <a:lnTo>
                    <a:pt x="67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9"/>
            <p:cNvSpPr/>
            <p:nvPr/>
          </p:nvSpPr>
          <p:spPr>
            <a:xfrm>
              <a:off x="3796900" y="3699425"/>
              <a:ext cx="235750" cy="22475"/>
            </a:xfrm>
            <a:custGeom>
              <a:avLst/>
              <a:gdLst/>
              <a:ahLst/>
              <a:cxnLst/>
              <a:rect l="l" t="t" r="r" b="b"/>
              <a:pathLst>
                <a:path w="9430" h="899" extrusionOk="0">
                  <a:moveTo>
                    <a:pt x="4490" y="1"/>
                  </a:moveTo>
                  <a:lnTo>
                    <a:pt x="299" y="300"/>
                  </a:lnTo>
                  <a:lnTo>
                    <a:pt x="0" y="300"/>
                  </a:lnTo>
                  <a:lnTo>
                    <a:pt x="0" y="599"/>
                  </a:lnTo>
                  <a:lnTo>
                    <a:pt x="299" y="749"/>
                  </a:lnTo>
                  <a:lnTo>
                    <a:pt x="4490" y="899"/>
                  </a:lnTo>
                  <a:lnTo>
                    <a:pt x="6586" y="899"/>
                  </a:lnTo>
                  <a:lnTo>
                    <a:pt x="8681" y="599"/>
                  </a:lnTo>
                  <a:lnTo>
                    <a:pt x="9280" y="599"/>
                  </a:lnTo>
                  <a:lnTo>
                    <a:pt x="9430" y="450"/>
                  </a:lnTo>
                  <a:lnTo>
                    <a:pt x="9280" y="300"/>
                  </a:lnTo>
                  <a:lnTo>
                    <a:pt x="8681" y="150"/>
                  </a:lnTo>
                  <a:lnTo>
                    <a:pt x="6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9"/>
            <p:cNvSpPr/>
            <p:nvPr/>
          </p:nvSpPr>
          <p:spPr>
            <a:xfrm>
              <a:off x="3789400" y="3781750"/>
              <a:ext cx="235775" cy="26225"/>
            </a:xfrm>
            <a:custGeom>
              <a:avLst/>
              <a:gdLst/>
              <a:ahLst/>
              <a:cxnLst/>
              <a:rect l="l" t="t" r="r" b="b"/>
              <a:pathLst>
                <a:path w="9431" h="1049" extrusionOk="0">
                  <a:moveTo>
                    <a:pt x="3593" y="1"/>
                  </a:moveTo>
                  <a:lnTo>
                    <a:pt x="1947" y="150"/>
                  </a:lnTo>
                  <a:lnTo>
                    <a:pt x="150" y="150"/>
                  </a:lnTo>
                  <a:lnTo>
                    <a:pt x="1" y="300"/>
                  </a:lnTo>
                  <a:lnTo>
                    <a:pt x="1" y="450"/>
                  </a:lnTo>
                  <a:lnTo>
                    <a:pt x="1" y="599"/>
                  </a:lnTo>
                  <a:lnTo>
                    <a:pt x="150" y="599"/>
                  </a:lnTo>
                  <a:lnTo>
                    <a:pt x="2695" y="749"/>
                  </a:lnTo>
                  <a:lnTo>
                    <a:pt x="5090" y="899"/>
                  </a:lnTo>
                  <a:lnTo>
                    <a:pt x="6736" y="1048"/>
                  </a:lnTo>
                  <a:lnTo>
                    <a:pt x="8383" y="899"/>
                  </a:lnTo>
                  <a:lnTo>
                    <a:pt x="9131" y="749"/>
                  </a:lnTo>
                  <a:lnTo>
                    <a:pt x="9431" y="749"/>
                  </a:lnTo>
                  <a:lnTo>
                    <a:pt x="9431" y="599"/>
                  </a:lnTo>
                  <a:lnTo>
                    <a:pt x="9431" y="450"/>
                  </a:lnTo>
                  <a:lnTo>
                    <a:pt x="9281" y="300"/>
                  </a:lnTo>
                  <a:lnTo>
                    <a:pt x="8532" y="150"/>
                  </a:lnTo>
                  <a:lnTo>
                    <a:pt x="7185" y="150"/>
                  </a:lnTo>
                  <a:lnTo>
                    <a:pt x="5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9"/>
            <p:cNvSpPr/>
            <p:nvPr/>
          </p:nvSpPr>
          <p:spPr>
            <a:xfrm>
              <a:off x="3804375" y="3864075"/>
              <a:ext cx="205825" cy="22475"/>
            </a:xfrm>
            <a:custGeom>
              <a:avLst/>
              <a:gdLst/>
              <a:ahLst/>
              <a:cxnLst/>
              <a:rect l="l" t="t" r="r" b="b"/>
              <a:pathLst>
                <a:path w="8233" h="899" extrusionOk="0">
                  <a:moveTo>
                    <a:pt x="2096" y="1"/>
                  </a:moveTo>
                  <a:lnTo>
                    <a:pt x="150" y="150"/>
                  </a:lnTo>
                  <a:lnTo>
                    <a:pt x="0" y="150"/>
                  </a:lnTo>
                  <a:lnTo>
                    <a:pt x="0" y="300"/>
                  </a:lnTo>
                  <a:lnTo>
                    <a:pt x="0" y="599"/>
                  </a:lnTo>
                  <a:lnTo>
                    <a:pt x="150" y="599"/>
                  </a:lnTo>
                  <a:lnTo>
                    <a:pt x="2096" y="749"/>
                  </a:lnTo>
                  <a:lnTo>
                    <a:pt x="3892" y="899"/>
                  </a:lnTo>
                  <a:lnTo>
                    <a:pt x="7484" y="599"/>
                  </a:lnTo>
                  <a:lnTo>
                    <a:pt x="8083" y="599"/>
                  </a:lnTo>
                  <a:lnTo>
                    <a:pt x="8233" y="450"/>
                  </a:lnTo>
                  <a:lnTo>
                    <a:pt x="8083" y="300"/>
                  </a:lnTo>
                  <a:lnTo>
                    <a:pt x="7484" y="300"/>
                  </a:lnTo>
                  <a:lnTo>
                    <a:pt x="38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19"/>
            <p:cNvSpPr/>
            <p:nvPr/>
          </p:nvSpPr>
          <p:spPr>
            <a:xfrm>
              <a:off x="3751975" y="3938925"/>
              <a:ext cx="243275" cy="29950"/>
            </a:xfrm>
            <a:custGeom>
              <a:avLst/>
              <a:gdLst/>
              <a:ahLst/>
              <a:cxnLst/>
              <a:rect l="l" t="t" r="r" b="b"/>
              <a:pathLst>
                <a:path w="9731" h="1198" extrusionOk="0">
                  <a:moveTo>
                    <a:pt x="3743" y="0"/>
                  </a:moveTo>
                  <a:lnTo>
                    <a:pt x="1947" y="150"/>
                  </a:lnTo>
                  <a:lnTo>
                    <a:pt x="151" y="449"/>
                  </a:lnTo>
                  <a:lnTo>
                    <a:pt x="1" y="449"/>
                  </a:lnTo>
                  <a:lnTo>
                    <a:pt x="1" y="599"/>
                  </a:lnTo>
                  <a:lnTo>
                    <a:pt x="151" y="898"/>
                  </a:lnTo>
                  <a:lnTo>
                    <a:pt x="2246" y="1048"/>
                  </a:lnTo>
                  <a:lnTo>
                    <a:pt x="4641" y="1198"/>
                  </a:lnTo>
                  <a:lnTo>
                    <a:pt x="6886" y="1048"/>
                  </a:lnTo>
                  <a:lnTo>
                    <a:pt x="9131" y="898"/>
                  </a:lnTo>
                  <a:lnTo>
                    <a:pt x="9580" y="749"/>
                  </a:lnTo>
                  <a:lnTo>
                    <a:pt x="9730" y="599"/>
                  </a:lnTo>
                  <a:lnTo>
                    <a:pt x="9580" y="449"/>
                  </a:lnTo>
                  <a:lnTo>
                    <a:pt x="9131" y="299"/>
                  </a:lnTo>
                  <a:lnTo>
                    <a:pt x="7635" y="150"/>
                  </a:lnTo>
                  <a:lnTo>
                    <a:pt x="56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19"/>
            <p:cNvSpPr/>
            <p:nvPr/>
          </p:nvSpPr>
          <p:spPr>
            <a:xfrm>
              <a:off x="3789400" y="4021250"/>
              <a:ext cx="198350" cy="26200"/>
            </a:xfrm>
            <a:custGeom>
              <a:avLst/>
              <a:gdLst/>
              <a:ahLst/>
              <a:cxnLst/>
              <a:rect l="l" t="t" r="r" b="b"/>
              <a:pathLst>
                <a:path w="7934" h="1048" extrusionOk="0">
                  <a:moveTo>
                    <a:pt x="3743" y="0"/>
                  </a:moveTo>
                  <a:lnTo>
                    <a:pt x="1947" y="150"/>
                  </a:lnTo>
                  <a:lnTo>
                    <a:pt x="300" y="299"/>
                  </a:lnTo>
                  <a:lnTo>
                    <a:pt x="150" y="299"/>
                  </a:lnTo>
                  <a:lnTo>
                    <a:pt x="1" y="449"/>
                  </a:lnTo>
                  <a:lnTo>
                    <a:pt x="150" y="599"/>
                  </a:lnTo>
                  <a:lnTo>
                    <a:pt x="300" y="748"/>
                  </a:lnTo>
                  <a:lnTo>
                    <a:pt x="3743" y="1048"/>
                  </a:lnTo>
                  <a:lnTo>
                    <a:pt x="5389" y="1048"/>
                  </a:lnTo>
                  <a:lnTo>
                    <a:pt x="7185" y="748"/>
                  </a:lnTo>
                  <a:lnTo>
                    <a:pt x="7784" y="748"/>
                  </a:lnTo>
                  <a:lnTo>
                    <a:pt x="7934" y="599"/>
                  </a:lnTo>
                  <a:lnTo>
                    <a:pt x="7784" y="449"/>
                  </a:lnTo>
                  <a:lnTo>
                    <a:pt x="7185" y="299"/>
                  </a:lnTo>
                  <a:lnTo>
                    <a:pt x="5539" y="150"/>
                  </a:lnTo>
                  <a:lnTo>
                    <a:pt x="37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9"/>
            <p:cNvSpPr/>
            <p:nvPr/>
          </p:nvSpPr>
          <p:spPr>
            <a:xfrm>
              <a:off x="3800625" y="4182150"/>
              <a:ext cx="164675" cy="26200"/>
            </a:xfrm>
            <a:custGeom>
              <a:avLst/>
              <a:gdLst/>
              <a:ahLst/>
              <a:cxnLst/>
              <a:rect l="l" t="t" r="r" b="b"/>
              <a:pathLst>
                <a:path w="6587" h="1048" extrusionOk="0">
                  <a:moveTo>
                    <a:pt x="2994" y="0"/>
                  </a:moveTo>
                  <a:lnTo>
                    <a:pt x="1498" y="150"/>
                  </a:lnTo>
                  <a:lnTo>
                    <a:pt x="150" y="300"/>
                  </a:lnTo>
                  <a:lnTo>
                    <a:pt x="1" y="449"/>
                  </a:lnTo>
                  <a:lnTo>
                    <a:pt x="1" y="599"/>
                  </a:lnTo>
                  <a:lnTo>
                    <a:pt x="1" y="749"/>
                  </a:lnTo>
                  <a:lnTo>
                    <a:pt x="150" y="749"/>
                  </a:lnTo>
                  <a:lnTo>
                    <a:pt x="749" y="898"/>
                  </a:lnTo>
                  <a:lnTo>
                    <a:pt x="2096" y="1048"/>
                  </a:lnTo>
                  <a:lnTo>
                    <a:pt x="3294" y="1048"/>
                  </a:lnTo>
                  <a:lnTo>
                    <a:pt x="5838" y="749"/>
                  </a:lnTo>
                  <a:lnTo>
                    <a:pt x="6437" y="599"/>
                  </a:lnTo>
                  <a:lnTo>
                    <a:pt x="6587" y="599"/>
                  </a:lnTo>
                  <a:lnTo>
                    <a:pt x="6587" y="449"/>
                  </a:lnTo>
                  <a:lnTo>
                    <a:pt x="6587" y="300"/>
                  </a:lnTo>
                  <a:lnTo>
                    <a:pt x="6437" y="300"/>
                  </a:lnTo>
                  <a:lnTo>
                    <a:pt x="5838" y="150"/>
                  </a:lnTo>
                  <a:lnTo>
                    <a:pt x="4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9"/>
            <p:cNvSpPr/>
            <p:nvPr/>
          </p:nvSpPr>
          <p:spPr>
            <a:xfrm>
              <a:off x="3804375" y="4103550"/>
              <a:ext cx="172150" cy="22500"/>
            </a:xfrm>
            <a:custGeom>
              <a:avLst/>
              <a:gdLst/>
              <a:ahLst/>
              <a:cxnLst/>
              <a:rect l="l" t="t" r="r" b="b"/>
              <a:pathLst>
                <a:path w="6886" h="900" extrusionOk="0">
                  <a:moveTo>
                    <a:pt x="1647" y="1"/>
                  </a:moveTo>
                  <a:lnTo>
                    <a:pt x="150" y="151"/>
                  </a:lnTo>
                  <a:lnTo>
                    <a:pt x="0" y="300"/>
                  </a:lnTo>
                  <a:lnTo>
                    <a:pt x="0" y="450"/>
                  </a:lnTo>
                  <a:lnTo>
                    <a:pt x="0" y="600"/>
                  </a:lnTo>
                  <a:lnTo>
                    <a:pt x="150" y="749"/>
                  </a:lnTo>
                  <a:lnTo>
                    <a:pt x="1647" y="899"/>
                  </a:lnTo>
                  <a:lnTo>
                    <a:pt x="3144" y="899"/>
                  </a:lnTo>
                  <a:lnTo>
                    <a:pt x="6137" y="749"/>
                  </a:lnTo>
                  <a:lnTo>
                    <a:pt x="6736" y="600"/>
                  </a:lnTo>
                  <a:lnTo>
                    <a:pt x="6886" y="600"/>
                  </a:lnTo>
                  <a:lnTo>
                    <a:pt x="6886" y="450"/>
                  </a:lnTo>
                  <a:lnTo>
                    <a:pt x="6886" y="300"/>
                  </a:lnTo>
                  <a:lnTo>
                    <a:pt x="6736" y="300"/>
                  </a:lnTo>
                  <a:lnTo>
                    <a:pt x="6137" y="151"/>
                  </a:lnTo>
                  <a:lnTo>
                    <a:pt x="3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9"/>
            <p:cNvSpPr/>
            <p:nvPr/>
          </p:nvSpPr>
          <p:spPr>
            <a:xfrm>
              <a:off x="3804375" y="4264475"/>
              <a:ext cx="149700" cy="22475"/>
            </a:xfrm>
            <a:custGeom>
              <a:avLst/>
              <a:gdLst/>
              <a:ahLst/>
              <a:cxnLst/>
              <a:rect l="l" t="t" r="r" b="b"/>
              <a:pathLst>
                <a:path w="5988" h="899" extrusionOk="0">
                  <a:moveTo>
                    <a:pt x="1497" y="0"/>
                  </a:moveTo>
                  <a:lnTo>
                    <a:pt x="150" y="300"/>
                  </a:lnTo>
                  <a:lnTo>
                    <a:pt x="0" y="449"/>
                  </a:lnTo>
                  <a:lnTo>
                    <a:pt x="150" y="599"/>
                  </a:lnTo>
                  <a:lnTo>
                    <a:pt x="150" y="749"/>
                  </a:lnTo>
                  <a:lnTo>
                    <a:pt x="1497" y="898"/>
                  </a:lnTo>
                  <a:lnTo>
                    <a:pt x="3892" y="898"/>
                  </a:lnTo>
                  <a:lnTo>
                    <a:pt x="5239" y="749"/>
                  </a:lnTo>
                  <a:lnTo>
                    <a:pt x="5988" y="599"/>
                  </a:lnTo>
                  <a:lnTo>
                    <a:pt x="5988" y="449"/>
                  </a:lnTo>
                  <a:lnTo>
                    <a:pt x="5988" y="300"/>
                  </a:lnTo>
                  <a:lnTo>
                    <a:pt x="5239" y="150"/>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9"/>
            <p:cNvSpPr/>
            <p:nvPr/>
          </p:nvSpPr>
          <p:spPr>
            <a:xfrm>
              <a:off x="3808125" y="4343050"/>
              <a:ext cx="134725" cy="26225"/>
            </a:xfrm>
            <a:custGeom>
              <a:avLst/>
              <a:gdLst/>
              <a:ahLst/>
              <a:cxnLst/>
              <a:rect l="l" t="t" r="r" b="b"/>
              <a:pathLst>
                <a:path w="5389" h="1049" extrusionOk="0">
                  <a:moveTo>
                    <a:pt x="2395" y="0"/>
                  </a:moveTo>
                  <a:lnTo>
                    <a:pt x="1198" y="150"/>
                  </a:lnTo>
                  <a:lnTo>
                    <a:pt x="150" y="300"/>
                  </a:lnTo>
                  <a:lnTo>
                    <a:pt x="0" y="449"/>
                  </a:lnTo>
                  <a:lnTo>
                    <a:pt x="0" y="599"/>
                  </a:lnTo>
                  <a:lnTo>
                    <a:pt x="0" y="749"/>
                  </a:lnTo>
                  <a:lnTo>
                    <a:pt x="150" y="749"/>
                  </a:lnTo>
                  <a:lnTo>
                    <a:pt x="300" y="898"/>
                  </a:lnTo>
                  <a:lnTo>
                    <a:pt x="1347" y="1048"/>
                  </a:lnTo>
                  <a:lnTo>
                    <a:pt x="2395" y="1048"/>
                  </a:lnTo>
                  <a:lnTo>
                    <a:pt x="3892" y="898"/>
                  </a:lnTo>
                  <a:lnTo>
                    <a:pt x="4640" y="749"/>
                  </a:lnTo>
                  <a:lnTo>
                    <a:pt x="5239" y="749"/>
                  </a:lnTo>
                  <a:lnTo>
                    <a:pt x="5239" y="599"/>
                  </a:lnTo>
                  <a:lnTo>
                    <a:pt x="5389" y="449"/>
                  </a:lnTo>
                  <a:lnTo>
                    <a:pt x="5239" y="30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9"/>
            <p:cNvSpPr/>
            <p:nvPr/>
          </p:nvSpPr>
          <p:spPr>
            <a:xfrm>
              <a:off x="3789400" y="4425375"/>
              <a:ext cx="142225" cy="22475"/>
            </a:xfrm>
            <a:custGeom>
              <a:avLst/>
              <a:gdLst/>
              <a:ahLst/>
              <a:cxnLst/>
              <a:rect l="l" t="t" r="r" b="b"/>
              <a:pathLst>
                <a:path w="5689" h="899" extrusionOk="0">
                  <a:moveTo>
                    <a:pt x="1348" y="0"/>
                  </a:moveTo>
                  <a:lnTo>
                    <a:pt x="749" y="150"/>
                  </a:lnTo>
                  <a:lnTo>
                    <a:pt x="150" y="300"/>
                  </a:lnTo>
                  <a:lnTo>
                    <a:pt x="1" y="599"/>
                  </a:lnTo>
                  <a:lnTo>
                    <a:pt x="150" y="599"/>
                  </a:lnTo>
                  <a:lnTo>
                    <a:pt x="749" y="898"/>
                  </a:lnTo>
                  <a:lnTo>
                    <a:pt x="2695" y="898"/>
                  </a:lnTo>
                  <a:lnTo>
                    <a:pt x="4940" y="749"/>
                  </a:lnTo>
                  <a:lnTo>
                    <a:pt x="5539" y="599"/>
                  </a:lnTo>
                  <a:lnTo>
                    <a:pt x="5689" y="599"/>
                  </a:lnTo>
                  <a:lnTo>
                    <a:pt x="5689" y="449"/>
                  </a:lnTo>
                  <a:lnTo>
                    <a:pt x="5539" y="300"/>
                  </a:lnTo>
                  <a:lnTo>
                    <a:pt x="4940" y="150"/>
                  </a:lnTo>
                  <a:lnTo>
                    <a:pt x="38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9"/>
            <p:cNvSpPr/>
            <p:nvPr/>
          </p:nvSpPr>
          <p:spPr>
            <a:xfrm>
              <a:off x="3785675" y="4507700"/>
              <a:ext cx="134725" cy="22475"/>
            </a:xfrm>
            <a:custGeom>
              <a:avLst/>
              <a:gdLst/>
              <a:ahLst/>
              <a:cxnLst/>
              <a:rect l="l" t="t" r="r" b="b"/>
              <a:pathLst>
                <a:path w="5389" h="899" extrusionOk="0">
                  <a:moveTo>
                    <a:pt x="1497" y="0"/>
                  </a:moveTo>
                  <a:lnTo>
                    <a:pt x="449" y="150"/>
                  </a:lnTo>
                  <a:lnTo>
                    <a:pt x="150" y="300"/>
                  </a:lnTo>
                  <a:lnTo>
                    <a:pt x="0" y="300"/>
                  </a:lnTo>
                  <a:lnTo>
                    <a:pt x="0" y="449"/>
                  </a:lnTo>
                  <a:lnTo>
                    <a:pt x="150" y="599"/>
                  </a:lnTo>
                  <a:lnTo>
                    <a:pt x="599" y="749"/>
                  </a:lnTo>
                  <a:lnTo>
                    <a:pt x="1198" y="898"/>
                  </a:lnTo>
                  <a:lnTo>
                    <a:pt x="2545" y="898"/>
                  </a:lnTo>
                  <a:lnTo>
                    <a:pt x="4640" y="749"/>
                  </a:lnTo>
                  <a:lnTo>
                    <a:pt x="5239" y="599"/>
                  </a:lnTo>
                  <a:lnTo>
                    <a:pt x="5389" y="449"/>
                  </a:lnTo>
                  <a:lnTo>
                    <a:pt x="5389" y="300"/>
                  </a:lnTo>
                  <a:lnTo>
                    <a:pt x="5239" y="150"/>
                  </a:lnTo>
                  <a:lnTo>
                    <a:pt x="4640" y="150"/>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9"/>
            <p:cNvSpPr/>
            <p:nvPr/>
          </p:nvSpPr>
          <p:spPr>
            <a:xfrm>
              <a:off x="3781925" y="4586275"/>
              <a:ext cx="134725" cy="26225"/>
            </a:xfrm>
            <a:custGeom>
              <a:avLst/>
              <a:gdLst/>
              <a:ahLst/>
              <a:cxnLst/>
              <a:rect l="l" t="t" r="r" b="b"/>
              <a:pathLst>
                <a:path w="5389" h="1049" extrusionOk="0">
                  <a:moveTo>
                    <a:pt x="1348" y="1"/>
                  </a:moveTo>
                  <a:lnTo>
                    <a:pt x="749" y="150"/>
                  </a:lnTo>
                  <a:lnTo>
                    <a:pt x="150" y="300"/>
                  </a:lnTo>
                  <a:lnTo>
                    <a:pt x="0" y="450"/>
                  </a:lnTo>
                  <a:lnTo>
                    <a:pt x="0" y="599"/>
                  </a:lnTo>
                  <a:lnTo>
                    <a:pt x="150" y="749"/>
                  </a:lnTo>
                  <a:lnTo>
                    <a:pt x="1048" y="1048"/>
                  </a:lnTo>
                  <a:lnTo>
                    <a:pt x="3293" y="1048"/>
                  </a:lnTo>
                  <a:lnTo>
                    <a:pt x="4341" y="899"/>
                  </a:lnTo>
                  <a:lnTo>
                    <a:pt x="5089" y="749"/>
                  </a:lnTo>
                  <a:lnTo>
                    <a:pt x="5239" y="749"/>
                  </a:lnTo>
                  <a:lnTo>
                    <a:pt x="5389" y="599"/>
                  </a:lnTo>
                  <a:lnTo>
                    <a:pt x="5389" y="450"/>
                  </a:lnTo>
                  <a:lnTo>
                    <a:pt x="5239" y="300"/>
                  </a:lnTo>
                  <a:lnTo>
                    <a:pt x="5089" y="300"/>
                  </a:lnTo>
                  <a:lnTo>
                    <a:pt x="4341" y="150"/>
                  </a:lnTo>
                  <a:lnTo>
                    <a:pt x="3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9"/>
            <p:cNvSpPr/>
            <p:nvPr/>
          </p:nvSpPr>
          <p:spPr>
            <a:xfrm>
              <a:off x="3766950" y="4668600"/>
              <a:ext cx="134750" cy="26225"/>
            </a:xfrm>
            <a:custGeom>
              <a:avLst/>
              <a:gdLst/>
              <a:ahLst/>
              <a:cxnLst/>
              <a:rect l="l" t="t" r="r" b="b"/>
              <a:pathLst>
                <a:path w="5390" h="1049" extrusionOk="0">
                  <a:moveTo>
                    <a:pt x="1198" y="0"/>
                  </a:moveTo>
                  <a:lnTo>
                    <a:pt x="150" y="300"/>
                  </a:lnTo>
                  <a:lnTo>
                    <a:pt x="1" y="449"/>
                  </a:lnTo>
                  <a:lnTo>
                    <a:pt x="150" y="599"/>
                  </a:lnTo>
                  <a:lnTo>
                    <a:pt x="1198" y="899"/>
                  </a:lnTo>
                  <a:lnTo>
                    <a:pt x="2246" y="1048"/>
                  </a:lnTo>
                  <a:lnTo>
                    <a:pt x="3294" y="899"/>
                  </a:lnTo>
                  <a:lnTo>
                    <a:pt x="4491" y="749"/>
                  </a:lnTo>
                  <a:lnTo>
                    <a:pt x="5239" y="599"/>
                  </a:lnTo>
                  <a:lnTo>
                    <a:pt x="5389" y="449"/>
                  </a:lnTo>
                  <a:lnTo>
                    <a:pt x="5239" y="300"/>
                  </a:lnTo>
                  <a:lnTo>
                    <a:pt x="4491" y="150"/>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9"/>
            <p:cNvSpPr/>
            <p:nvPr/>
          </p:nvSpPr>
          <p:spPr>
            <a:xfrm>
              <a:off x="3781925" y="4750925"/>
              <a:ext cx="108550" cy="18725"/>
            </a:xfrm>
            <a:custGeom>
              <a:avLst/>
              <a:gdLst/>
              <a:ahLst/>
              <a:cxnLst/>
              <a:rect l="l" t="t" r="r" b="b"/>
              <a:pathLst>
                <a:path w="4342" h="749" extrusionOk="0">
                  <a:moveTo>
                    <a:pt x="599" y="0"/>
                  </a:moveTo>
                  <a:lnTo>
                    <a:pt x="0" y="150"/>
                  </a:lnTo>
                  <a:lnTo>
                    <a:pt x="0" y="449"/>
                  </a:lnTo>
                  <a:lnTo>
                    <a:pt x="0" y="599"/>
                  </a:lnTo>
                  <a:lnTo>
                    <a:pt x="599" y="749"/>
                  </a:lnTo>
                  <a:lnTo>
                    <a:pt x="3443" y="749"/>
                  </a:lnTo>
                  <a:lnTo>
                    <a:pt x="4191" y="449"/>
                  </a:lnTo>
                  <a:lnTo>
                    <a:pt x="4341" y="449"/>
                  </a:lnTo>
                  <a:lnTo>
                    <a:pt x="4191" y="300"/>
                  </a:lnTo>
                  <a:lnTo>
                    <a:pt x="4191" y="150"/>
                  </a:lnTo>
                  <a:lnTo>
                    <a:pt x="35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9"/>
            <p:cNvSpPr/>
            <p:nvPr/>
          </p:nvSpPr>
          <p:spPr>
            <a:xfrm>
              <a:off x="3796900" y="4829500"/>
              <a:ext cx="82350" cy="22475"/>
            </a:xfrm>
            <a:custGeom>
              <a:avLst/>
              <a:gdLst/>
              <a:ahLst/>
              <a:cxnLst/>
              <a:rect l="l" t="t" r="r" b="b"/>
              <a:pathLst>
                <a:path w="3294" h="899" extrusionOk="0">
                  <a:moveTo>
                    <a:pt x="749" y="1"/>
                  </a:moveTo>
                  <a:lnTo>
                    <a:pt x="299" y="150"/>
                  </a:lnTo>
                  <a:lnTo>
                    <a:pt x="150" y="300"/>
                  </a:lnTo>
                  <a:lnTo>
                    <a:pt x="0" y="450"/>
                  </a:lnTo>
                  <a:lnTo>
                    <a:pt x="150" y="599"/>
                  </a:lnTo>
                  <a:lnTo>
                    <a:pt x="299" y="749"/>
                  </a:lnTo>
                  <a:lnTo>
                    <a:pt x="749" y="899"/>
                  </a:lnTo>
                  <a:lnTo>
                    <a:pt x="1347" y="899"/>
                  </a:lnTo>
                  <a:lnTo>
                    <a:pt x="2395" y="749"/>
                  </a:lnTo>
                  <a:lnTo>
                    <a:pt x="3143" y="599"/>
                  </a:lnTo>
                  <a:lnTo>
                    <a:pt x="3293" y="450"/>
                  </a:lnTo>
                  <a:lnTo>
                    <a:pt x="3143" y="300"/>
                  </a:lnTo>
                  <a:lnTo>
                    <a:pt x="2545" y="150"/>
                  </a:lnTo>
                  <a:lnTo>
                    <a:pt x="1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9"/>
            <p:cNvSpPr/>
            <p:nvPr/>
          </p:nvSpPr>
          <p:spPr>
            <a:xfrm>
              <a:off x="3804375" y="4911825"/>
              <a:ext cx="71125" cy="18725"/>
            </a:xfrm>
            <a:custGeom>
              <a:avLst/>
              <a:gdLst/>
              <a:ahLst/>
              <a:cxnLst/>
              <a:rect l="l" t="t" r="r" b="b"/>
              <a:pathLst>
                <a:path w="2845" h="749" extrusionOk="0">
                  <a:moveTo>
                    <a:pt x="899" y="1"/>
                  </a:moveTo>
                  <a:lnTo>
                    <a:pt x="150" y="150"/>
                  </a:lnTo>
                  <a:lnTo>
                    <a:pt x="150" y="300"/>
                  </a:lnTo>
                  <a:lnTo>
                    <a:pt x="0" y="450"/>
                  </a:lnTo>
                  <a:lnTo>
                    <a:pt x="150" y="599"/>
                  </a:lnTo>
                  <a:lnTo>
                    <a:pt x="899" y="749"/>
                  </a:lnTo>
                  <a:lnTo>
                    <a:pt x="1647" y="749"/>
                  </a:lnTo>
                  <a:lnTo>
                    <a:pt x="2395" y="599"/>
                  </a:lnTo>
                  <a:lnTo>
                    <a:pt x="2695" y="599"/>
                  </a:lnTo>
                  <a:lnTo>
                    <a:pt x="2844" y="450"/>
                  </a:lnTo>
                  <a:lnTo>
                    <a:pt x="2695" y="150"/>
                  </a:lnTo>
                  <a:lnTo>
                    <a:pt x="2395" y="150"/>
                  </a:lnTo>
                  <a:lnTo>
                    <a:pt x="17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9"/>
            <p:cNvSpPr/>
            <p:nvPr/>
          </p:nvSpPr>
          <p:spPr>
            <a:xfrm>
              <a:off x="3793150" y="4990400"/>
              <a:ext cx="67375" cy="22475"/>
            </a:xfrm>
            <a:custGeom>
              <a:avLst/>
              <a:gdLst/>
              <a:ahLst/>
              <a:cxnLst/>
              <a:rect l="l" t="t" r="r" b="b"/>
              <a:pathLst>
                <a:path w="2695" h="899" extrusionOk="0">
                  <a:moveTo>
                    <a:pt x="1048" y="1"/>
                  </a:moveTo>
                  <a:lnTo>
                    <a:pt x="449" y="150"/>
                  </a:lnTo>
                  <a:lnTo>
                    <a:pt x="0" y="300"/>
                  </a:lnTo>
                  <a:lnTo>
                    <a:pt x="0" y="450"/>
                  </a:lnTo>
                  <a:lnTo>
                    <a:pt x="0" y="749"/>
                  </a:lnTo>
                  <a:lnTo>
                    <a:pt x="300" y="899"/>
                  </a:lnTo>
                  <a:lnTo>
                    <a:pt x="1647" y="899"/>
                  </a:lnTo>
                  <a:lnTo>
                    <a:pt x="2395" y="749"/>
                  </a:lnTo>
                  <a:lnTo>
                    <a:pt x="2545" y="600"/>
                  </a:lnTo>
                  <a:lnTo>
                    <a:pt x="2695" y="450"/>
                  </a:lnTo>
                  <a:lnTo>
                    <a:pt x="2545" y="300"/>
                  </a:lnTo>
                  <a:lnTo>
                    <a:pt x="2395" y="300"/>
                  </a:lnTo>
                  <a:lnTo>
                    <a:pt x="1797" y="150"/>
                  </a:lnTo>
                  <a:lnTo>
                    <a:pt x="10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9"/>
            <p:cNvSpPr/>
            <p:nvPr/>
          </p:nvSpPr>
          <p:spPr>
            <a:xfrm>
              <a:off x="3793150" y="5076475"/>
              <a:ext cx="59900" cy="15000"/>
            </a:xfrm>
            <a:custGeom>
              <a:avLst/>
              <a:gdLst/>
              <a:ahLst/>
              <a:cxnLst/>
              <a:rect l="l" t="t" r="r" b="b"/>
              <a:pathLst>
                <a:path w="2396" h="600" extrusionOk="0">
                  <a:moveTo>
                    <a:pt x="150" y="0"/>
                  </a:moveTo>
                  <a:lnTo>
                    <a:pt x="150" y="150"/>
                  </a:lnTo>
                  <a:lnTo>
                    <a:pt x="0" y="300"/>
                  </a:lnTo>
                  <a:lnTo>
                    <a:pt x="0" y="449"/>
                  </a:lnTo>
                  <a:lnTo>
                    <a:pt x="300" y="449"/>
                  </a:lnTo>
                  <a:lnTo>
                    <a:pt x="1048" y="599"/>
                  </a:lnTo>
                  <a:lnTo>
                    <a:pt x="1946" y="599"/>
                  </a:lnTo>
                  <a:lnTo>
                    <a:pt x="2395" y="449"/>
                  </a:lnTo>
                  <a:lnTo>
                    <a:pt x="2395" y="300"/>
                  </a:lnTo>
                  <a:lnTo>
                    <a:pt x="2395" y="150"/>
                  </a:ln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9"/>
            <p:cNvSpPr/>
            <p:nvPr/>
          </p:nvSpPr>
          <p:spPr>
            <a:xfrm>
              <a:off x="1192500" y="238125"/>
              <a:ext cx="5235000" cy="5238750"/>
            </a:xfrm>
            <a:custGeom>
              <a:avLst/>
              <a:gdLst/>
              <a:ahLst/>
              <a:cxnLst/>
              <a:rect l="l" t="t" r="r" b="b"/>
              <a:pathLst>
                <a:path w="209400" h="209550" extrusionOk="0">
                  <a:moveTo>
                    <a:pt x="100135" y="23200"/>
                  </a:moveTo>
                  <a:lnTo>
                    <a:pt x="98638" y="34276"/>
                  </a:lnTo>
                  <a:lnTo>
                    <a:pt x="94597" y="34725"/>
                  </a:lnTo>
                  <a:lnTo>
                    <a:pt x="90555" y="35324"/>
                  </a:lnTo>
                  <a:lnTo>
                    <a:pt x="90555" y="35324"/>
                  </a:lnTo>
                  <a:lnTo>
                    <a:pt x="90705" y="24248"/>
                  </a:lnTo>
                  <a:lnTo>
                    <a:pt x="95345" y="23649"/>
                  </a:lnTo>
                  <a:lnTo>
                    <a:pt x="100135" y="23200"/>
                  </a:lnTo>
                  <a:close/>
                  <a:moveTo>
                    <a:pt x="108517" y="23200"/>
                  </a:moveTo>
                  <a:lnTo>
                    <a:pt x="113606" y="23500"/>
                  </a:lnTo>
                  <a:lnTo>
                    <a:pt x="118845" y="24248"/>
                  </a:lnTo>
                  <a:lnTo>
                    <a:pt x="118845" y="35324"/>
                  </a:lnTo>
                  <a:lnTo>
                    <a:pt x="114504" y="34576"/>
                  </a:lnTo>
                  <a:lnTo>
                    <a:pt x="110163" y="34127"/>
                  </a:lnTo>
                  <a:lnTo>
                    <a:pt x="108517" y="23200"/>
                  </a:lnTo>
                  <a:close/>
                  <a:moveTo>
                    <a:pt x="89657" y="24398"/>
                  </a:moveTo>
                  <a:lnTo>
                    <a:pt x="89657" y="24547"/>
                  </a:lnTo>
                  <a:lnTo>
                    <a:pt x="88310" y="24996"/>
                  </a:lnTo>
                  <a:lnTo>
                    <a:pt x="87262" y="25146"/>
                  </a:lnTo>
                  <a:lnTo>
                    <a:pt x="86215" y="25595"/>
                  </a:lnTo>
                  <a:lnTo>
                    <a:pt x="86215" y="25745"/>
                  </a:lnTo>
                  <a:lnTo>
                    <a:pt x="88011" y="25296"/>
                  </a:lnTo>
                  <a:lnTo>
                    <a:pt x="88909" y="25146"/>
                  </a:lnTo>
                  <a:lnTo>
                    <a:pt x="89657" y="24996"/>
                  </a:lnTo>
                  <a:lnTo>
                    <a:pt x="89657" y="25745"/>
                  </a:lnTo>
                  <a:lnTo>
                    <a:pt x="88310" y="26194"/>
                  </a:lnTo>
                  <a:lnTo>
                    <a:pt x="87412" y="26493"/>
                  </a:lnTo>
                  <a:lnTo>
                    <a:pt x="86514" y="26792"/>
                  </a:lnTo>
                  <a:lnTo>
                    <a:pt x="86364" y="26942"/>
                  </a:lnTo>
                  <a:lnTo>
                    <a:pt x="86514" y="26942"/>
                  </a:lnTo>
                  <a:lnTo>
                    <a:pt x="88460" y="26493"/>
                  </a:lnTo>
                  <a:lnTo>
                    <a:pt x="89657" y="26194"/>
                  </a:lnTo>
                  <a:lnTo>
                    <a:pt x="89657" y="27092"/>
                  </a:lnTo>
                  <a:lnTo>
                    <a:pt x="88310" y="27541"/>
                  </a:lnTo>
                  <a:lnTo>
                    <a:pt x="87412" y="27691"/>
                  </a:lnTo>
                  <a:lnTo>
                    <a:pt x="86514" y="28140"/>
                  </a:lnTo>
                  <a:lnTo>
                    <a:pt x="86514" y="28289"/>
                  </a:lnTo>
                  <a:lnTo>
                    <a:pt x="87412" y="27990"/>
                  </a:lnTo>
                  <a:lnTo>
                    <a:pt x="88310" y="27840"/>
                  </a:lnTo>
                  <a:lnTo>
                    <a:pt x="89657" y="27391"/>
                  </a:lnTo>
                  <a:lnTo>
                    <a:pt x="89657" y="28289"/>
                  </a:lnTo>
                  <a:lnTo>
                    <a:pt x="88310" y="28589"/>
                  </a:lnTo>
                  <a:lnTo>
                    <a:pt x="87562" y="28888"/>
                  </a:lnTo>
                  <a:lnTo>
                    <a:pt x="86963" y="29187"/>
                  </a:lnTo>
                  <a:lnTo>
                    <a:pt x="86963" y="29337"/>
                  </a:lnTo>
                  <a:lnTo>
                    <a:pt x="87113" y="29337"/>
                  </a:lnTo>
                  <a:lnTo>
                    <a:pt x="88759" y="28738"/>
                  </a:lnTo>
                  <a:lnTo>
                    <a:pt x="89657" y="28589"/>
                  </a:lnTo>
                  <a:lnTo>
                    <a:pt x="89657" y="29786"/>
                  </a:lnTo>
                  <a:lnTo>
                    <a:pt x="88610" y="30085"/>
                  </a:lnTo>
                  <a:lnTo>
                    <a:pt x="87712" y="30385"/>
                  </a:lnTo>
                  <a:lnTo>
                    <a:pt x="86963" y="30684"/>
                  </a:lnTo>
                  <a:lnTo>
                    <a:pt x="86963" y="30834"/>
                  </a:lnTo>
                  <a:lnTo>
                    <a:pt x="87861" y="30534"/>
                  </a:lnTo>
                  <a:lnTo>
                    <a:pt x="88610" y="30385"/>
                  </a:lnTo>
                  <a:lnTo>
                    <a:pt x="89657" y="30085"/>
                  </a:lnTo>
                  <a:lnTo>
                    <a:pt x="89657" y="30983"/>
                  </a:lnTo>
                  <a:lnTo>
                    <a:pt x="88759" y="31133"/>
                  </a:lnTo>
                  <a:lnTo>
                    <a:pt x="88011" y="31433"/>
                  </a:lnTo>
                  <a:lnTo>
                    <a:pt x="87262" y="31732"/>
                  </a:lnTo>
                  <a:lnTo>
                    <a:pt x="87262" y="31882"/>
                  </a:lnTo>
                  <a:lnTo>
                    <a:pt x="89208" y="31283"/>
                  </a:lnTo>
                  <a:lnTo>
                    <a:pt x="89657" y="31283"/>
                  </a:lnTo>
                  <a:lnTo>
                    <a:pt x="89657" y="32031"/>
                  </a:lnTo>
                  <a:lnTo>
                    <a:pt x="89059" y="32181"/>
                  </a:lnTo>
                  <a:lnTo>
                    <a:pt x="87562" y="32780"/>
                  </a:lnTo>
                  <a:lnTo>
                    <a:pt x="87562" y="32929"/>
                  </a:lnTo>
                  <a:lnTo>
                    <a:pt x="87712" y="32929"/>
                  </a:lnTo>
                  <a:lnTo>
                    <a:pt x="89059" y="32480"/>
                  </a:lnTo>
                  <a:lnTo>
                    <a:pt x="89657" y="32331"/>
                  </a:lnTo>
                  <a:lnTo>
                    <a:pt x="89657" y="32331"/>
                  </a:lnTo>
                  <a:lnTo>
                    <a:pt x="89508" y="33229"/>
                  </a:lnTo>
                  <a:lnTo>
                    <a:pt x="88759" y="33378"/>
                  </a:lnTo>
                  <a:lnTo>
                    <a:pt x="87861" y="33678"/>
                  </a:lnTo>
                  <a:lnTo>
                    <a:pt x="87861" y="33827"/>
                  </a:lnTo>
                  <a:lnTo>
                    <a:pt x="88759" y="33678"/>
                  </a:lnTo>
                  <a:lnTo>
                    <a:pt x="89508" y="33378"/>
                  </a:lnTo>
                  <a:lnTo>
                    <a:pt x="89508" y="34276"/>
                  </a:lnTo>
                  <a:lnTo>
                    <a:pt x="89208" y="34276"/>
                  </a:lnTo>
                  <a:lnTo>
                    <a:pt x="88759" y="34576"/>
                  </a:lnTo>
                  <a:lnTo>
                    <a:pt x="88161" y="34725"/>
                  </a:lnTo>
                  <a:lnTo>
                    <a:pt x="88161" y="34875"/>
                  </a:lnTo>
                  <a:lnTo>
                    <a:pt x="89358" y="34576"/>
                  </a:lnTo>
                  <a:lnTo>
                    <a:pt x="89508" y="34426"/>
                  </a:lnTo>
                  <a:lnTo>
                    <a:pt x="89508" y="35174"/>
                  </a:lnTo>
                  <a:lnTo>
                    <a:pt x="88310" y="35773"/>
                  </a:lnTo>
                  <a:lnTo>
                    <a:pt x="88310" y="35923"/>
                  </a:lnTo>
                  <a:lnTo>
                    <a:pt x="88460" y="35923"/>
                  </a:lnTo>
                  <a:lnTo>
                    <a:pt x="89059" y="35624"/>
                  </a:lnTo>
                  <a:lnTo>
                    <a:pt x="89508" y="35474"/>
                  </a:lnTo>
                  <a:lnTo>
                    <a:pt x="89508" y="35624"/>
                  </a:lnTo>
                  <a:lnTo>
                    <a:pt x="89508" y="36222"/>
                  </a:lnTo>
                  <a:lnTo>
                    <a:pt x="89358" y="36222"/>
                  </a:lnTo>
                  <a:lnTo>
                    <a:pt x="88909" y="36522"/>
                  </a:lnTo>
                  <a:lnTo>
                    <a:pt x="88460" y="36821"/>
                  </a:lnTo>
                  <a:lnTo>
                    <a:pt x="88610" y="36821"/>
                  </a:lnTo>
                  <a:lnTo>
                    <a:pt x="88909" y="36671"/>
                  </a:lnTo>
                  <a:lnTo>
                    <a:pt x="89358" y="36522"/>
                  </a:lnTo>
                  <a:lnTo>
                    <a:pt x="89508" y="36522"/>
                  </a:lnTo>
                  <a:lnTo>
                    <a:pt x="89508" y="37120"/>
                  </a:lnTo>
                  <a:lnTo>
                    <a:pt x="89508" y="37270"/>
                  </a:lnTo>
                  <a:lnTo>
                    <a:pt x="88909" y="37569"/>
                  </a:lnTo>
                  <a:lnTo>
                    <a:pt x="88909" y="37719"/>
                  </a:lnTo>
                  <a:lnTo>
                    <a:pt x="89508" y="37420"/>
                  </a:lnTo>
                  <a:lnTo>
                    <a:pt x="89508" y="38318"/>
                  </a:lnTo>
                  <a:lnTo>
                    <a:pt x="88909" y="38617"/>
                  </a:lnTo>
                  <a:lnTo>
                    <a:pt x="88011" y="36971"/>
                  </a:lnTo>
                  <a:lnTo>
                    <a:pt x="87412" y="36073"/>
                  </a:lnTo>
                  <a:lnTo>
                    <a:pt x="82024" y="26343"/>
                  </a:lnTo>
                  <a:lnTo>
                    <a:pt x="85766" y="25296"/>
                  </a:lnTo>
                  <a:lnTo>
                    <a:pt x="89657" y="24398"/>
                  </a:lnTo>
                  <a:close/>
                  <a:moveTo>
                    <a:pt x="119743" y="24398"/>
                  </a:moveTo>
                  <a:lnTo>
                    <a:pt x="123634" y="25296"/>
                  </a:lnTo>
                  <a:lnTo>
                    <a:pt x="127526" y="26343"/>
                  </a:lnTo>
                  <a:lnTo>
                    <a:pt x="121988" y="36073"/>
                  </a:lnTo>
                  <a:lnTo>
                    <a:pt x="121389" y="36971"/>
                  </a:lnTo>
                  <a:lnTo>
                    <a:pt x="120491" y="38617"/>
                  </a:lnTo>
                  <a:lnTo>
                    <a:pt x="120042" y="38318"/>
                  </a:lnTo>
                  <a:lnTo>
                    <a:pt x="119892" y="38318"/>
                  </a:lnTo>
                  <a:lnTo>
                    <a:pt x="119892" y="37420"/>
                  </a:lnTo>
                  <a:lnTo>
                    <a:pt x="120491" y="37719"/>
                  </a:lnTo>
                  <a:lnTo>
                    <a:pt x="120641" y="37569"/>
                  </a:lnTo>
                  <a:lnTo>
                    <a:pt x="119892" y="37270"/>
                  </a:lnTo>
                  <a:lnTo>
                    <a:pt x="119892" y="37120"/>
                  </a:lnTo>
                  <a:lnTo>
                    <a:pt x="119892" y="36671"/>
                  </a:lnTo>
                  <a:lnTo>
                    <a:pt x="119892" y="36522"/>
                  </a:lnTo>
                  <a:lnTo>
                    <a:pt x="120042" y="36522"/>
                  </a:lnTo>
                  <a:lnTo>
                    <a:pt x="120491" y="36821"/>
                  </a:lnTo>
                  <a:lnTo>
                    <a:pt x="120940" y="36821"/>
                  </a:lnTo>
                  <a:lnTo>
                    <a:pt x="120491" y="36522"/>
                  </a:lnTo>
                  <a:lnTo>
                    <a:pt x="120042" y="36222"/>
                  </a:lnTo>
                  <a:lnTo>
                    <a:pt x="119892" y="36222"/>
                  </a:lnTo>
                  <a:lnTo>
                    <a:pt x="119892" y="35624"/>
                  </a:lnTo>
                  <a:lnTo>
                    <a:pt x="119892" y="35474"/>
                  </a:lnTo>
                  <a:lnTo>
                    <a:pt x="120491" y="35773"/>
                  </a:lnTo>
                  <a:lnTo>
                    <a:pt x="120940" y="35923"/>
                  </a:lnTo>
                  <a:lnTo>
                    <a:pt x="121090" y="35923"/>
                  </a:lnTo>
                  <a:lnTo>
                    <a:pt x="121090" y="35773"/>
                  </a:lnTo>
                  <a:lnTo>
                    <a:pt x="119892" y="35174"/>
                  </a:lnTo>
                  <a:lnTo>
                    <a:pt x="119892" y="34426"/>
                  </a:lnTo>
                  <a:lnTo>
                    <a:pt x="120042" y="34576"/>
                  </a:lnTo>
                  <a:lnTo>
                    <a:pt x="121239" y="34875"/>
                  </a:lnTo>
                  <a:lnTo>
                    <a:pt x="121239" y="34725"/>
                  </a:lnTo>
                  <a:lnTo>
                    <a:pt x="120790" y="34576"/>
                  </a:lnTo>
                  <a:lnTo>
                    <a:pt x="120192" y="34276"/>
                  </a:lnTo>
                  <a:lnTo>
                    <a:pt x="119892" y="34276"/>
                  </a:lnTo>
                  <a:lnTo>
                    <a:pt x="119892" y="33378"/>
                  </a:lnTo>
                  <a:lnTo>
                    <a:pt x="120641" y="33678"/>
                  </a:lnTo>
                  <a:lnTo>
                    <a:pt x="121539" y="33827"/>
                  </a:lnTo>
                  <a:lnTo>
                    <a:pt x="121539" y="33678"/>
                  </a:lnTo>
                  <a:lnTo>
                    <a:pt x="120790" y="33378"/>
                  </a:lnTo>
                  <a:lnTo>
                    <a:pt x="119892" y="33229"/>
                  </a:lnTo>
                  <a:lnTo>
                    <a:pt x="119892" y="32331"/>
                  </a:lnTo>
                  <a:lnTo>
                    <a:pt x="120491" y="32480"/>
                  </a:lnTo>
                  <a:lnTo>
                    <a:pt x="121838" y="32929"/>
                  </a:lnTo>
                  <a:lnTo>
                    <a:pt x="121838" y="32780"/>
                  </a:lnTo>
                  <a:lnTo>
                    <a:pt x="120341" y="32181"/>
                  </a:lnTo>
                  <a:lnTo>
                    <a:pt x="119892" y="32031"/>
                  </a:lnTo>
                  <a:lnTo>
                    <a:pt x="119892" y="31283"/>
                  </a:lnTo>
                  <a:lnTo>
                    <a:pt x="120192" y="31283"/>
                  </a:lnTo>
                  <a:lnTo>
                    <a:pt x="122138" y="31882"/>
                  </a:lnTo>
                  <a:lnTo>
                    <a:pt x="122138" y="31732"/>
                  </a:lnTo>
                  <a:lnTo>
                    <a:pt x="121539" y="31433"/>
                  </a:lnTo>
                  <a:lnTo>
                    <a:pt x="120641" y="31133"/>
                  </a:lnTo>
                  <a:lnTo>
                    <a:pt x="119892" y="30983"/>
                  </a:lnTo>
                  <a:lnTo>
                    <a:pt x="119892" y="30085"/>
                  </a:lnTo>
                  <a:lnTo>
                    <a:pt x="120790" y="30385"/>
                  </a:lnTo>
                  <a:lnTo>
                    <a:pt x="121688" y="30534"/>
                  </a:lnTo>
                  <a:lnTo>
                    <a:pt x="122437" y="30834"/>
                  </a:lnTo>
                  <a:lnTo>
                    <a:pt x="122437" y="30684"/>
                  </a:lnTo>
                  <a:lnTo>
                    <a:pt x="121688" y="30385"/>
                  </a:lnTo>
                  <a:lnTo>
                    <a:pt x="120940" y="30085"/>
                  </a:lnTo>
                  <a:lnTo>
                    <a:pt x="119892" y="29786"/>
                  </a:lnTo>
                  <a:lnTo>
                    <a:pt x="119743" y="28589"/>
                  </a:lnTo>
                  <a:lnTo>
                    <a:pt x="120790" y="28738"/>
                  </a:lnTo>
                  <a:lnTo>
                    <a:pt x="122437" y="29337"/>
                  </a:lnTo>
                  <a:lnTo>
                    <a:pt x="122437" y="29187"/>
                  </a:lnTo>
                  <a:lnTo>
                    <a:pt x="121838" y="28888"/>
                  </a:lnTo>
                  <a:lnTo>
                    <a:pt x="121239" y="28589"/>
                  </a:lnTo>
                  <a:lnTo>
                    <a:pt x="119743" y="28289"/>
                  </a:lnTo>
                  <a:lnTo>
                    <a:pt x="119743" y="27391"/>
                  </a:lnTo>
                  <a:lnTo>
                    <a:pt x="121090" y="27840"/>
                  </a:lnTo>
                  <a:lnTo>
                    <a:pt x="121988" y="27990"/>
                  </a:lnTo>
                  <a:lnTo>
                    <a:pt x="122886" y="28289"/>
                  </a:lnTo>
                  <a:lnTo>
                    <a:pt x="122886" y="28140"/>
                  </a:lnTo>
                  <a:lnTo>
                    <a:pt x="121988" y="27691"/>
                  </a:lnTo>
                  <a:lnTo>
                    <a:pt x="121090" y="27541"/>
                  </a:lnTo>
                  <a:lnTo>
                    <a:pt x="119743" y="27092"/>
                  </a:lnTo>
                  <a:lnTo>
                    <a:pt x="119743" y="26194"/>
                  </a:lnTo>
                  <a:lnTo>
                    <a:pt x="120940" y="26493"/>
                  </a:lnTo>
                  <a:lnTo>
                    <a:pt x="122886" y="26942"/>
                  </a:lnTo>
                  <a:lnTo>
                    <a:pt x="123036" y="26942"/>
                  </a:lnTo>
                  <a:lnTo>
                    <a:pt x="123036" y="26792"/>
                  </a:lnTo>
                  <a:lnTo>
                    <a:pt x="122138" y="26493"/>
                  </a:lnTo>
                  <a:lnTo>
                    <a:pt x="121239" y="26194"/>
                  </a:lnTo>
                  <a:lnTo>
                    <a:pt x="119743" y="25745"/>
                  </a:lnTo>
                  <a:lnTo>
                    <a:pt x="119743" y="24996"/>
                  </a:lnTo>
                  <a:lnTo>
                    <a:pt x="120641" y="25146"/>
                  </a:lnTo>
                  <a:lnTo>
                    <a:pt x="121539" y="25296"/>
                  </a:lnTo>
                  <a:lnTo>
                    <a:pt x="123185" y="25745"/>
                  </a:lnTo>
                  <a:lnTo>
                    <a:pt x="123335" y="25595"/>
                  </a:lnTo>
                  <a:lnTo>
                    <a:pt x="123185" y="25595"/>
                  </a:lnTo>
                  <a:lnTo>
                    <a:pt x="122287" y="25146"/>
                  </a:lnTo>
                  <a:lnTo>
                    <a:pt x="121090" y="24996"/>
                  </a:lnTo>
                  <a:lnTo>
                    <a:pt x="119743" y="24547"/>
                  </a:lnTo>
                  <a:lnTo>
                    <a:pt x="119743" y="24398"/>
                  </a:lnTo>
                  <a:close/>
                  <a:moveTo>
                    <a:pt x="89508" y="38467"/>
                  </a:moveTo>
                  <a:lnTo>
                    <a:pt x="89508" y="39665"/>
                  </a:lnTo>
                  <a:lnTo>
                    <a:pt x="89059" y="38767"/>
                  </a:lnTo>
                  <a:lnTo>
                    <a:pt x="89508" y="38467"/>
                  </a:lnTo>
                  <a:close/>
                  <a:moveTo>
                    <a:pt x="119892" y="38467"/>
                  </a:moveTo>
                  <a:lnTo>
                    <a:pt x="120491" y="38767"/>
                  </a:lnTo>
                  <a:lnTo>
                    <a:pt x="119892" y="39665"/>
                  </a:lnTo>
                  <a:lnTo>
                    <a:pt x="119892" y="38467"/>
                  </a:lnTo>
                  <a:close/>
                  <a:moveTo>
                    <a:pt x="80976" y="26643"/>
                  </a:moveTo>
                  <a:lnTo>
                    <a:pt x="86514" y="36372"/>
                  </a:lnTo>
                  <a:lnTo>
                    <a:pt x="81874" y="37719"/>
                  </a:lnTo>
                  <a:lnTo>
                    <a:pt x="77384" y="39515"/>
                  </a:lnTo>
                  <a:lnTo>
                    <a:pt x="73043" y="41461"/>
                  </a:lnTo>
                  <a:lnTo>
                    <a:pt x="68702" y="43706"/>
                  </a:lnTo>
                  <a:lnTo>
                    <a:pt x="65260" y="33229"/>
                  </a:lnTo>
                  <a:lnTo>
                    <a:pt x="69002" y="31283"/>
                  </a:lnTo>
                  <a:lnTo>
                    <a:pt x="72893" y="29487"/>
                  </a:lnTo>
                  <a:lnTo>
                    <a:pt x="76935" y="27990"/>
                  </a:lnTo>
                  <a:lnTo>
                    <a:pt x="80976" y="26643"/>
                  </a:lnTo>
                  <a:close/>
                  <a:moveTo>
                    <a:pt x="128424" y="26643"/>
                  </a:moveTo>
                  <a:lnTo>
                    <a:pt x="132465" y="27990"/>
                  </a:lnTo>
                  <a:lnTo>
                    <a:pt x="136507" y="29487"/>
                  </a:lnTo>
                  <a:lnTo>
                    <a:pt x="140398" y="31283"/>
                  </a:lnTo>
                  <a:lnTo>
                    <a:pt x="144140" y="33229"/>
                  </a:lnTo>
                  <a:lnTo>
                    <a:pt x="140698" y="43706"/>
                  </a:lnTo>
                  <a:lnTo>
                    <a:pt x="136507" y="41461"/>
                  </a:lnTo>
                  <a:lnTo>
                    <a:pt x="132166" y="39515"/>
                  </a:lnTo>
                  <a:lnTo>
                    <a:pt x="127526" y="37719"/>
                  </a:lnTo>
                  <a:lnTo>
                    <a:pt x="122886" y="36372"/>
                  </a:lnTo>
                  <a:lnTo>
                    <a:pt x="128424" y="26643"/>
                  </a:lnTo>
                  <a:close/>
                  <a:moveTo>
                    <a:pt x="64511" y="33678"/>
                  </a:moveTo>
                  <a:lnTo>
                    <a:pt x="64511" y="33827"/>
                  </a:lnTo>
                  <a:lnTo>
                    <a:pt x="63314" y="34576"/>
                  </a:lnTo>
                  <a:lnTo>
                    <a:pt x="62416" y="35174"/>
                  </a:lnTo>
                  <a:lnTo>
                    <a:pt x="61518" y="35923"/>
                  </a:lnTo>
                  <a:lnTo>
                    <a:pt x="61667" y="35923"/>
                  </a:lnTo>
                  <a:lnTo>
                    <a:pt x="63613" y="34725"/>
                  </a:lnTo>
                  <a:lnTo>
                    <a:pt x="64511" y="34127"/>
                  </a:lnTo>
                  <a:lnTo>
                    <a:pt x="64811" y="35025"/>
                  </a:lnTo>
                  <a:lnTo>
                    <a:pt x="63613" y="35923"/>
                  </a:lnTo>
                  <a:lnTo>
                    <a:pt x="62865" y="36372"/>
                  </a:lnTo>
                  <a:lnTo>
                    <a:pt x="62117" y="36971"/>
                  </a:lnTo>
                  <a:lnTo>
                    <a:pt x="62117" y="37120"/>
                  </a:lnTo>
                  <a:lnTo>
                    <a:pt x="62266" y="37120"/>
                  </a:lnTo>
                  <a:lnTo>
                    <a:pt x="63913" y="36073"/>
                  </a:lnTo>
                  <a:lnTo>
                    <a:pt x="64960" y="35324"/>
                  </a:lnTo>
                  <a:lnTo>
                    <a:pt x="65260" y="36222"/>
                  </a:lnTo>
                  <a:lnTo>
                    <a:pt x="64062" y="36971"/>
                  </a:lnTo>
                  <a:lnTo>
                    <a:pt x="63314" y="37569"/>
                  </a:lnTo>
                  <a:lnTo>
                    <a:pt x="62566" y="38168"/>
                  </a:lnTo>
                  <a:lnTo>
                    <a:pt x="62566" y="38318"/>
                  </a:lnTo>
                  <a:lnTo>
                    <a:pt x="62715" y="38318"/>
                  </a:lnTo>
                  <a:lnTo>
                    <a:pt x="63464" y="37869"/>
                  </a:lnTo>
                  <a:lnTo>
                    <a:pt x="64212" y="37270"/>
                  </a:lnTo>
                  <a:lnTo>
                    <a:pt x="65409" y="36372"/>
                  </a:lnTo>
                  <a:lnTo>
                    <a:pt x="65559" y="37270"/>
                  </a:lnTo>
                  <a:lnTo>
                    <a:pt x="64661" y="38018"/>
                  </a:lnTo>
                  <a:lnTo>
                    <a:pt x="63913" y="38467"/>
                  </a:lnTo>
                  <a:lnTo>
                    <a:pt x="63464" y="39066"/>
                  </a:lnTo>
                  <a:lnTo>
                    <a:pt x="63464" y="39216"/>
                  </a:lnTo>
                  <a:lnTo>
                    <a:pt x="63613" y="39216"/>
                  </a:lnTo>
                  <a:lnTo>
                    <a:pt x="64960" y="38168"/>
                  </a:lnTo>
                  <a:lnTo>
                    <a:pt x="65709" y="37569"/>
                  </a:lnTo>
                  <a:lnTo>
                    <a:pt x="66158" y="38767"/>
                  </a:lnTo>
                  <a:lnTo>
                    <a:pt x="65260" y="39365"/>
                  </a:lnTo>
                  <a:lnTo>
                    <a:pt x="64511" y="39815"/>
                  </a:lnTo>
                  <a:lnTo>
                    <a:pt x="63913" y="40413"/>
                  </a:lnTo>
                  <a:lnTo>
                    <a:pt x="63913" y="40563"/>
                  </a:lnTo>
                  <a:lnTo>
                    <a:pt x="64661" y="40114"/>
                  </a:lnTo>
                  <a:lnTo>
                    <a:pt x="65409" y="39515"/>
                  </a:lnTo>
                  <a:lnTo>
                    <a:pt x="66158" y="39066"/>
                  </a:lnTo>
                  <a:lnTo>
                    <a:pt x="66457" y="39964"/>
                  </a:lnTo>
                  <a:lnTo>
                    <a:pt x="65709" y="40264"/>
                  </a:lnTo>
                  <a:lnTo>
                    <a:pt x="65110" y="40862"/>
                  </a:lnTo>
                  <a:lnTo>
                    <a:pt x="64511" y="41461"/>
                  </a:lnTo>
                  <a:lnTo>
                    <a:pt x="64511" y="41461"/>
                  </a:lnTo>
                  <a:lnTo>
                    <a:pt x="66308" y="40264"/>
                  </a:lnTo>
                  <a:lnTo>
                    <a:pt x="66607" y="40114"/>
                  </a:lnTo>
                  <a:lnTo>
                    <a:pt x="66757" y="40862"/>
                  </a:lnTo>
                  <a:lnTo>
                    <a:pt x="66457" y="41162"/>
                  </a:lnTo>
                  <a:lnTo>
                    <a:pt x="65858" y="41611"/>
                  </a:lnTo>
                  <a:lnTo>
                    <a:pt x="65110" y="42209"/>
                  </a:lnTo>
                  <a:lnTo>
                    <a:pt x="65110" y="42359"/>
                  </a:lnTo>
                  <a:lnTo>
                    <a:pt x="65260" y="42359"/>
                  </a:lnTo>
                  <a:lnTo>
                    <a:pt x="66457" y="41461"/>
                  </a:lnTo>
                  <a:lnTo>
                    <a:pt x="66906" y="41162"/>
                  </a:lnTo>
                  <a:lnTo>
                    <a:pt x="67206" y="41910"/>
                  </a:lnTo>
                  <a:lnTo>
                    <a:pt x="66607" y="42359"/>
                  </a:lnTo>
                  <a:lnTo>
                    <a:pt x="65709" y="43107"/>
                  </a:lnTo>
                  <a:lnTo>
                    <a:pt x="65858" y="43107"/>
                  </a:lnTo>
                  <a:lnTo>
                    <a:pt x="66308" y="42808"/>
                  </a:lnTo>
                  <a:lnTo>
                    <a:pt x="66757" y="42509"/>
                  </a:lnTo>
                  <a:lnTo>
                    <a:pt x="67206" y="42209"/>
                  </a:lnTo>
                  <a:lnTo>
                    <a:pt x="67505" y="42958"/>
                  </a:lnTo>
                  <a:lnTo>
                    <a:pt x="67206" y="43257"/>
                  </a:lnTo>
                  <a:lnTo>
                    <a:pt x="66757" y="43556"/>
                  </a:lnTo>
                  <a:lnTo>
                    <a:pt x="66308" y="44006"/>
                  </a:lnTo>
                  <a:lnTo>
                    <a:pt x="66457" y="44006"/>
                  </a:lnTo>
                  <a:lnTo>
                    <a:pt x="67505" y="43257"/>
                  </a:lnTo>
                  <a:lnTo>
                    <a:pt x="67804" y="43856"/>
                  </a:lnTo>
                  <a:lnTo>
                    <a:pt x="66906" y="44754"/>
                  </a:lnTo>
                  <a:lnTo>
                    <a:pt x="66906" y="44904"/>
                  </a:lnTo>
                  <a:lnTo>
                    <a:pt x="67505" y="44455"/>
                  </a:lnTo>
                  <a:lnTo>
                    <a:pt x="67954" y="44155"/>
                  </a:lnTo>
                  <a:lnTo>
                    <a:pt x="67954" y="44305"/>
                  </a:lnTo>
                  <a:lnTo>
                    <a:pt x="68104" y="44754"/>
                  </a:lnTo>
                  <a:lnTo>
                    <a:pt x="67954" y="45053"/>
                  </a:lnTo>
                  <a:lnTo>
                    <a:pt x="67505" y="45353"/>
                  </a:lnTo>
                  <a:lnTo>
                    <a:pt x="67355" y="45652"/>
                  </a:lnTo>
                  <a:lnTo>
                    <a:pt x="67355" y="45802"/>
                  </a:lnTo>
                  <a:lnTo>
                    <a:pt x="67804" y="45502"/>
                  </a:lnTo>
                  <a:lnTo>
                    <a:pt x="68104" y="45203"/>
                  </a:lnTo>
                  <a:lnTo>
                    <a:pt x="68253" y="45053"/>
                  </a:lnTo>
                  <a:lnTo>
                    <a:pt x="68253" y="45203"/>
                  </a:lnTo>
                  <a:lnTo>
                    <a:pt x="68403" y="45802"/>
                  </a:lnTo>
                  <a:lnTo>
                    <a:pt x="67954" y="46400"/>
                  </a:lnTo>
                  <a:lnTo>
                    <a:pt x="68553" y="46101"/>
                  </a:lnTo>
                  <a:lnTo>
                    <a:pt x="68702" y="46849"/>
                  </a:lnTo>
                  <a:lnTo>
                    <a:pt x="68403" y="47298"/>
                  </a:lnTo>
                  <a:lnTo>
                    <a:pt x="66906" y="46101"/>
                  </a:lnTo>
                  <a:lnTo>
                    <a:pt x="66158" y="45353"/>
                  </a:lnTo>
                  <a:lnTo>
                    <a:pt x="57776" y="38018"/>
                  </a:lnTo>
                  <a:lnTo>
                    <a:pt x="61069" y="35773"/>
                  </a:lnTo>
                  <a:lnTo>
                    <a:pt x="64511" y="33678"/>
                  </a:lnTo>
                  <a:close/>
                  <a:moveTo>
                    <a:pt x="145038" y="33678"/>
                  </a:moveTo>
                  <a:lnTo>
                    <a:pt x="148331" y="35773"/>
                  </a:lnTo>
                  <a:lnTo>
                    <a:pt x="151624" y="38018"/>
                  </a:lnTo>
                  <a:lnTo>
                    <a:pt x="143242" y="45353"/>
                  </a:lnTo>
                  <a:lnTo>
                    <a:pt x="142494" y="46101"/>
                  </a:lnTo>
                  <a:lnTo>
                    <a:pt x="141147" y="47298"/>
                  </a:lnTo>
                  <a:lnTo>
                    <a:pt x="140698" y="46849"/>
                  </a:lnTo>
                  <a:lnTo>
                    <a:pt x="140997" y="46101"/>
                  </a:lnTo>
                  <a:lnTo>
                    <a:pt x="141446" y="46400"/>
                  </a:lnTo>
                  <a:lnTo>
                    <a:pt x="140997" y="45802"/>
                  </a:lnTo>
                  <a:lnTo>
                    <a:pt x="141147" y="45203"/>
                  </a:lnTo>
                  <a:lnTo>
                    <a:pt x="141296" y="45053"/>
                  </a:lnTo>
                  <a:lnTo>
                    <a:pt x="141296" y="45203"/>
                  </a:lnTo>
                  <a:lnTo>
                    <a:pt x="141895" y="45652"/>
                  </a:lnTo>
                  <a:lnTo>
                    <a:pt x="142045" y="45802"/>
                  </a:lnTo>
                  <a:lnTo>
                    <a:pt x="142194" y="45652"/>
                  </a:lnTo>
                  <a:lnTo>
                    <a:pt x="141895" y="45353"/>
                  </a:lnTo>
                  <a:lnTo>
                    <a:pt x="141446" y="45053"/>
                  </a:lnTo>
                  <a:lnTo>
                    <a:pt x="141296" y="44754"/>
                  </a:lnTo>
                  <a:lnTo>
                    <a:pt x="141596" y="44305"/>
                  </a:lnTo>
                  <a:lnTo>
                    <a:pt x="141596" y="44155"/>
                  </a:lnTo>
                  <a:lnTo>
                    <a:pt x="142194" y="44754"/>
                  </a:lnTo>
                  <a:lnTo>
                    <a:pt x="142494" y="44904"/>
                  </a:lnTo>
                  <a:lnTo>
                    <a:pt x="142643" y="44754"/>
                  </a:lnTo>
                  <a:lnTo>
                    <a:pt x="141596" y="43856"/>
                  </a:lnTo>
                  <a:lnTo>
                    <a:pt x="141895" y="43257"/>
                  </a:lnTo>
                  <a:lnTo>
                    <a:pt x="142045" y="43257"/>
                  </a:lnTo>
                  <a:lnTo>
                    <a:pt x="143093" y="44006"/>
                  </a:lnTo>
                  <a:lnTo>
                    <a:pt x="143093" y="44006"/>
                  </a:lnTo>
                  <a:lnTo>
                    <a:pt x="142643" y="43556"/>
                  </a:lnTo>
                  <a:lnTo>
                    <a:pt x="142344" y="43257"/>
                  </a:lnTo>
                  <a:lnTo>
                    <a:pt x="141895" y="42958"/>
                  </a:lnTo>
                  <a:lnTo>
                    <a:pt x="142194" y="42209"/>
                  </a:lnTo>
                  <a:lnTo>
                    <a:pt x="142643" y="42509"/>
                  </a:lnTo>
                  <a:lnTo>
                    <a:pt x="143093" y="42808"/>
                  </a:lnTo>
                  <a:lnTo>
                    <a:pt x="143691" y="43107"/>
                  </a:lnTo>
                  <a:lnTo>
                    <a:pt x="142793" y="42359"/>
                  </a:lnTo>
                  <a:lnTo>
                    <a:pt x="142344" y="41910"/>
                  </a:lnTo>
                  <a:lnTo>
                    <a:pt x="142494" y="41162"/>
                  </a:lnTo>
                  <a:lnTo>
                    <a:pt x="143093" y="41461"/>
                  </a:lnTo>
                  <a:lnTo>
                    <a:pt x="144140" y="42359"/>
                  </a:lnTo>
                  <a:lnTo>
                    <a:pt x="144290" y="42359"/>
                  </a:lnTo>
                  <a:lnTo>
                    <a:pt x="144290" y="42209"/>
                  </a:lnTo>
                  <a:lnTo>
                    <a:pt x="143691" y="41611"/>
                  </a:lnTo>
                  <a:lnTo>
                    <a:pt x="142943" y="41162"/>
                  </a:lnTo>
                  <a:lnTo>
                    <a:pt x="142643" y="40862"/>
                  </a:lnTo>
                  <a:lnTo>
                    <a:pt x="142943" y="40114"/>
                  </a:lnTo>
                  <a:lnTo>
                    <a:pt x="143093" y="40264"/>
                  </a:lnTo>
                  <a:lnTo>
                    <a:pt x="144889" y="41461"/>
                  </a:lnTo>
                  <a:lnTo>
                    <a:pt x="144290" y="40862"/>
                  </a:lnTo>
                  <a:lnTo>
                    <a:pt x="143691" y="40264"/>
                  </a:lnTo>
                  <a:lnTo>
                    <a:pt x="142943" y="39964"/>
                  </a:lnTo>
                  <a:lnTo>
                    <a:pt x="143242" y="39066"/>
                  </a:lnTo>
                  <a:lnTo>
                    <a:pt x="143991" y="39515"/>
                  </a:lnTo>
                  <a:lnTo>
                    <a:pt x="144739" y="40114"/>
                  </a:lnTo>
                  <a:lnTo>
                    <a:pt x="145487" y="40563"/>
                  </a:lnTo>
                  <a:lnTo>
                    <a:pt x="145487" y="40413"/>
                  </a:lnTo>
                  <a:lnTo>
                    <a:pt x="144889" y="39815"/>
                  </a:lnTo>
                  <a:lnTo>
                    <a:pt x="144290" y="39365"/>
                  </a:lnTo>
                  <a:lnTo>
                    <a:pt x="143392" y="38767"/>
                  </a:lnTo>
                  <a:lnTo>
                    <a:pt x="143691" y="37569"/>
                  </a:lnTo>
                  <a:lnTo>
                    <a:pt x="144589" y="38168"/>
                  </a:lnTo>
                  <a:lnTo>
                    <a:pt x="145936" y="39216"/>
                  </a:lnTo>
                  <a:lnTo>
                    <a:pt x="145936" y="39066"/>
                  </a:lnTo>
                  <a:lnTo>
                    <a:pt x="145487" y="38467"/>
                  </a:lnTo>
                  <a:lnTo>
                    <a:pt x="144889" y="38018"/>
                  </a:lnTo>
                  <a:lnTo>
                    <a:pt x="143841" y="37270"/>
                  </a:lnTo>
                  <a:lnTo>
                    <a:pt x="144140" y="36372"/>
                  </a:lnTo>
                  <a:lnTo>
                    <a:pt x="145188" y="37270"/>
                  </a:lnTo>
                  <a:lnTo>
                    <a:pt x="145936" y="37869"/>
                  </a:lnTo>
                  <a:lnTo>
                    <a:pt x="146834" y="38318"/>
                  </a:lnTo>
                  <a:lnTo>
                    <a:pt x="146834" y="38168"/>
                  </a:lnTo>
                  <a:lnTo>
                    <a:pt x="146086" y="37569"/>
                  </a:lnTo>
                  <a:lnTo>
                    <a:pt x="145338" y="36971"/>
                  </a:lnTo>
                  <a:lnTo>
                    <a:pt x="144140" y="36222"/>
                  </a:lnTo>
                  <a:lnTo>
                    <a:pt x="144440" y="35324"/>
                  </a:lnTo>
                  <a:lnTo>
                    <a:pt x="145487" y="36073"/>
                  </a:lnTo>
                  <a:lnTo>
                    <a:pt x="147134" y="37120"/>
                  </a:lnTo>
                  <a:lnTo>
                    <a:pt x="147283" y="37120"/>
                  </a:lnTo>
                  <a:lnTo>
                    <a:pt x="147283" y="36971"/>
                  </a:lnTo>
                  <a:lnTo>
                    <a:pt x="146535" y="36372"/>
                  </a:lnTo>
                  <a:lnTo>
                    <a:pt x="145936" y="35923"/>
                  </a:lnTo>
                  <a:lnTo>
                    <a:pt x="144589" y="35025"/>
                  </a:lnTo>
                  <a:lnTo>
                    <a:pt x="144889" y="34127"/>
                  </a:lnTo>
                  <a:lnTo>
                    <a:pt x="145787" y="34725"/>
                  </a:lnTo>
                  <a:lnTo>
                    <a:pt x="147882" y="35923"/>
                  </a:lnTo>
                  <a:lnTo>
                    <a:pt x="147134" y="35174"/>
                  </a:lnTo>
                  <a:lnTo>
                    <a:pt x="146236" y="34576"/>
                  </a:lnTo>
                  <a:lnTo>
                    <a:pt x="145038" y="33827"/>
                  </a:lnTo>
                  <a:lnTo>
                    <a:pt x="145038" y="33678"/>
                  </a:lnTo>
                  <a:close/>
                  <a:moveTo>
                    <a:pt x="140548" y="46999"/>
                  </a:moveTo>
                  <a:lnTo>
                    <a:pt x="140997" y="47448"/>
                  </a:lnTo>
                  <a:lnTo>
                    <a:pt x="140249" y="48047"/>
                  </a:lnTo>
                  <a:lnTo>
                    <a:pt x="140249" y="48047"/>
                  </a:lnTo>
                  <a:lnTo>
                    <a:pt x="140548" y="46999"/>
                  </a:lnTo>
                  <a:close/>
                  <a:moveTo>
                    <a:pt x="68852" y="46999"/>
                  </a:moveTo>
                  <a:lnTo>
                    <a:pt x="69151" y="48047"/>
                  </a:lnTo>
                  <a:lnTo>
                    <a:pt x="69151" y="48047"/>
                  </a:lnTo>
                  <a:lnTo>
                    <a:pt x="68403" y="47448"/>
                  </a:lnTo>
                  <a:lnTo>
                    <a:pt x="68852" y="46999"/>
                  </a:lnTo>
                  <a:close/>
                  <a:moveTo>
                    <a:pt x="96094" y="53286"/>
                  </a:moveTo>
                  <a:lnTo>
                    <a:pt x="95046" y="60620"/>
                  </a:lnTo>
                  <a:lnTo>
                    <a:pt x="94896" y="60620"/>
                  </a:lnTo>
                  <a:lnTo>
                    <a:pt x="93100" y="53884"/>
                  </a:lnTo>
                  <a:lnTo>
                    <a:pt x="96094" y="53286"/>
                  </a:lnTo>
                  <a:close/>
                  <a:moveTo>
                    <a:pt x="113007" y="53286"/>
                  </a:moveTo>
                  <a:lnTo>
                    <a:pt x="116150" y="53884"/>
                  </a:lnTo>
                  <a:lnTo>
                    <a:pt x="114803" y="60620"/>
                  </a:lnTo>
                  <a:lnTo>
                    <a:pt x="114055" y="60470"/>
                  </a:lnTo>
                  <a:lnTo>
                    <a:pt x="113007" y="53286"/>
                  </a:lnTo>
                  <a:close/>
                  <a:moveTo>
                    <a:pt x="110313" y="35174"/>
                  </a:moveTo>
                  <a:lnTo>
                    <a:pt x="114654" y="35624"/>
                  </a:lnTo>
                  <a:lnTo>
                    <a:pt x="118994" y="36372"/>
                  </a:lnTo>
                  <a:lnTo>
                    <a:pt x="118994" y="43257"/>
                  </a:lnTo>
                  <a:lnTo>
                    <a:pt x="122437" y="37270"/>
                  </a:lnTo>
                  <a:lnTo>
                    <a:pt x="127077" y="38617"/>
                  </a:lnTo>
                  <a:lnTo>
                    <a:pt x="131717" y="40413"/>
                  </a:lnTo>
                  <a:lnTo>
                    <a:pt x="136058" y="42359"/>
                  </a:lnTo>
                  <a:lnTo>
                    <a:pt x="140398" y="44754"/>
                  </a:lnTo>
                  <a:lnTo>
                    <a:pt x="138153" y="51190"/>
                  </a:lnTo>
                  <a:lnTo>
                    <a:pt x="138153" y="51190"/>
                  </a:lnTo>
                  <a:lnTo>
                    <a:pt x="143392" y="46700"/>
                  </a:lnTo>
                  <a:lnTo>
                    <a:pt x="145637" y="48197"/>
                  </a:lnTo>
                  <a:lnTo>
                    <a:pt x="147733" y="49843"/>
                  </a:lnTo>
                  <a:lnTo>
                    <a:pt x="149828" y="51489"/>
                  </a:lnTo>
                  <a:lnTo>
                    <a:pt x="151774" y="53286"/>
                  </a:lnTo>
                  <a:lnTo>
                    <a:pt x="138902" y="63164"/>
                  </a:lnTo>
                  <a:lnTo>
                    <a:pt x="136207" y="61069"/>
                  </a:lnTo>
                  <a:lnTo>
                    <a:pt x="133513" y="59273"/>
                  </a:lnTo>
                  <a:lnTo>
                    <a:pt x="135609" y="55980"/>
                  </a:lnTo>
                  <a:lnTo>
                    <a:pt x="136357" y="55980"/>
                  </a:lnTo>
                  <a:lnTo>
                    <a:pt x="137105" y="55830"/>
                  </a:lnTo>
                  <a:lnTo>
                    <a:pt x="137704" y="55231"/>
                  </a:lnTo>
                  <a:lnTo>
                    <a:pt x="138153" y="54483"/>
                  </a:lnTo>
                  <a:lnTo>
                    <a:pt x="138303" y="54034"/>
                  </a:lnTo>
                  <a:lnTo>
                    <a:pt x="138303" y="53735"/>
                  </a:lnTo>
                  <a:lnTo>
                    <a:pt x="138003" y="52837"/>
                  </a:lnTo>
                  <a:lnTo>
                    <a:pt x="137554" y="52238"/>
                  </a:lnTo>
                  <a:lnTo>
                    <a:pt x="137255" y="51938"/>
                  </a:lnTo>
                  <a:lnTo>
                    <a:pt x="136806" y="51789"/>
                  </a:lnTo>
                  <a:lnTo>
                    <a:pt x="136357" y="51639"/>
                  </a:lnTo>
                  <a:lnTo>
                    <a:pt x="135908" y="51639"/>
                  </a:lnTo>
                  <a:lnTo>
                    <a:pt x="135160" y="51789"/>
                  </a:lnTo>
                  <a:lnTo>
                    <a:pt x="134411" y="52388"/>
                  </a:lnTo>
                  <a:lnTo>
                    <a:pt x="134261" y="52687"/>
                  </a:lnTo>
                  <a:lnTo>
                    <a:pt x="133962" y="53136"/>
                  </a:lnTo>
                  <a:lnTo>
                    <a:pt x="133962" y="53735"/>
                  </a:lnTo>
                  <a:lnTo>
                    <a:pt x="133962" y="54483"/>
                  </a:lnTo>
                  <a:lnTo>
                    <a:pt x="134261" y="55082"/>
                  </a:lnTo>
                  <a:lnTo>
                    <a:pt x="134711" y="55531"/>
                  </a:lnTo>
                  <a:lnTo>
                    <a:pt x="132765" y="58824"/>
                  </a:lnTo>
                  <a:lnTo>
                    <a:pt x="129172" y="56728"/>
                  </a:lnTo>
                  <a:lnTo>
                    <a:pt x="125430" y="54932"/>
                  </a:lnTo>
                  <a:lnTo>
                    <a:pt x="121539" y="53585"/>
                  </a:lnTo>
                  <a:lnTo>
                    <a:pt x="117348" y="52388"/>
                  </a:lnTo>
                  <a:lnTo>
                    <a:pt x="118246" y="48346"/>
                  </a:lnTo>
                  <a:lnTo>
                    <a:pt x="118994" y="48047"/>
                  </a:lnTo>
                  <a:lnTo>
                    <a:pt x="119743" y="47598"/>
                  </a:lnTo>
                  <a:lnTo>
                    <a:pt x="120192" y="46999"/>
                  </a:lnTo>
                  <a:lnTo>
                    <a:pt x="120341" y="46101"/>
                  </a:lnTo>
                  <a:lnTo>
                    <a:pt x="120341" y="45652"/>
                  </a:lnTo>
                  <a:lnTo>
                    <a:pt x="120192" y="45203"/>
                  </a:lnTo>
                  <a:lnTo>
                    <a:pt x="119743" y="44604"/>
                  </a:lnTo>
                  <a:lnTo>
                    <a:pt x="118994" y="44155"/>
                  </a:lnTo>
                  <a:lnTo>
                    <a:pt x="118545" y="44006"/>
                  </a:lnTo>
                  <a:lnTo>
                    <a:pt x="118096" y="43856"/>
                  </a:lnTo>
                  <a:lnTo>
                    <a:pt x="117647" y="44006"/>
                  </a:lnTo>
                  <a:lnTo>
                    <a:pt x="117198" y="44155"/>
                  </a:lnTo>
                  <a:lnTo>
                    <a:pt x="116599" y="44604"/>
                  </a:lnTo>
                  <a:lnTo>
                    <a:pt x="116150" y="45203"/>
                  </a:lnTo>
                  <a:lnTo>
                    <a:pt x="116001" y="45652"/>
                  </a:lnTo>
                  <a:lnTo>
                    <a:pt x="115851" y="46101"/>
                  </a:lnTo>
                  <a:lnTo>
                    <a:pt x="116001" y="46849"/>
                  </a:lnTo>
                  <a:lnTo>
                    <a:pt x="116300" y="47298"/>
                  </a:lnTo>
                  <a:lnTo>
                    <a:pt x="116749" y="47897"/>
                  </a:lnTo>
                  <a:lnTo>
                    <a:pt x="117348" y="48197"/>
                  </a:lnTo>
                  <a:lnTo>
                    <a:pt x="116450" y="52238"/>
                  </a:lnTo>
                  <a:lnTo>
                    <a:pt x="112708" y="51489"/>
                  </a:lnTo>
                  <a:lnTo>
                    <a:pt x="110313" y="35174"/>
                  </a:lnTo>
                  <a:close/>
                  <a:moveTo>
                    <a:pt x="98488" y="35174"/>
                  </a:moveTo>
                  <a:lnTo>
                    <a:pt x="96243" y="51489"/>
                  </a:lnTo>
                  <a:lnTo>
                    <a:pt x="92651" y="52238"/>
                  </a:lnTo>
                  <a:lnTo>
                    <a:pt x="91453" y="48346"/>
                  </a:lnTo>
                  <a:lnTo>
                    <a:pt x="92052" y="47747"/>
                  </a:lnTo>
                  <a:lnTo>
                    <a:pt x="92501" y="46999"/>
                  </a:lnTo>
                  <a:lnTo>
                    <a:pt x="92501" y="46251"/>
                  </a:lnTo>
                  <a:lnTo>
                    <a:pt x="92352" y="45353"/>
                  </a:lnTo>
                  <a:lnTo>
                    <a:pt x="92052" y="45053"/>
                  </a:lnTo>
                  <a:lnTo>
                    <a:pt x="91753" y="44754"/>
                  </a:lnTo>
                  <a:lnTo>
                    <a:pt x="91004" y="44305"/>
                  </a:lnTo>
                  <a:lnTo>
                    <a:pt x="90256" y="44155"/>
                  </a:lnTo>
                  <a:lnTo>
                    <a:pt x="89807" y="44305"/>
                  </a:lnTo>
                  <a:lnTo>
                    <a:pt x="89358" y="44455"/>
                  </a:lnTo>
                  <a:lnTo>
                    <a:pt x="88909" y="44604"/>
                  </a:lnTo>
                  <a:lnTo>
                    <a:pt x="88610" y="44904"/>
                  </a:lnTo>
                  <a:lnTo>
                    <a:pt x="88310" y="45652"/>
                  </a:lnTo>
                  <a:lnTo>
                    <a:pt x="88161" y="46550"/>
                  </a:lnTo>
                  <a:lnTo>
                    <a:pt x="88161" y="46999"/>
                  </a:lnTo>
                  <a:lnTo>
                    <a:pt x="88310" y="47448"/>
                  </a:lnTo>
                  <a:lnTo>
                    <a:pt x="88759" y="47897"/>
                  </a:lnTo>
                  <a:lnTo>
                    <a:pt x="89208" y="48346"/>
                  </a:lnTo>
                  <a:lnTo>
                    <a:pt x="89807" y="48496"/>
                  </a:lnTo>
                  <a:lnTo>
                    <a:pt x="90555" y="48646"/>
                  </a:lnTo>
                  <a:lnTo>
                    <a:pt x="91603" y="52537"/>
                  </a:lnTo>
                  <a:lnTo>
                    <a:pt x="87412" y="53735"/>
                  </a:lnTo>
                  <a:lnTo>
                    <a:pt x="83521" y="55231"/>
                  </a:lnTo>
                  <a:lnTo>
                    <a:pt x="79629" y="57028"/>
                  </a:lnTo>
                  <a:lnTo>
                    <a:pt x="75887" y="59273"/>
                  </a:lnTo>
                  <a:lnTo>
                    <a:pt x="73941" y="55680"/>
                  </a:lnTo>
                  <a:lnTo>
                    <a:pt x="74390" y="54932"/>
                  </a:lnTo>
                  <a:lnTo>
                    <a:pt x="74540" y="54034"/>
                  </a:lnTo>
                  <a:lnTo>
                    <a:pt x="74240" y="53286"/>
                  </a:lnTo>
                  <a:lnTo>
                    <a:pt x="73791" y="52537"/>
                  </a:lnTo>
                  <a:lnTo>
                    <a:pt x="73492" y="52238"/>
                  </a:lnTo>
                  <a:lnTo>
                    <a:pt x="73043" y="52088"/>
                  </a:lnTo>
                  <a:lnTo>
                    <a:pt x="72295" y="51938"/>
                  </a:lnTo>
                  <a:lnTo>
                    <a:pt x="71397" y="52088"/>
                  </a:lnTo>
                  <a:lnTo>
                    <a:pt x="71097" y="52388"/>
                  </a:lnTo>
                  <a:lnTo>
                    <a:pt x="70648" y="52687"/>
                  </a:lnTo>
                  <a:lnTo>
                    <a:pt x="70499" y="52986"/>
                  </a:lnTo>
                  <a:lnTo>
                    <a:pt x="70199" y="53286"/>
                  </a:lnTo>
                  <a:lnTo>
                    <a:pt x="70049" y="54184"/>
                  </a:lnTo>
                  <a:lnTo>
                    <a:pt x="70199" y="55082"/>
                  </a:lnTo>
                  <a:lnTo>
                    <a:pt x="70499" y="55381"/>
                  </a:lnTo>
                  <a:lnTo>
                    <a:pt x="70798" y="55680"/>
                  </a:lnTo>
                  <a:lnTo>
                    <a:pt x="71247" y="56129"/>
                  </a:lnTo>
                  <a:lnTo>
                    <a:pt x="71846" y="56279"/>
                  </a:lnTo>
                  <a:lnTo>
                    <a:pt x="72444" y="56429"/>
                  </a:lnTo>
                  <a:lnTo>
                    <a:pt x="73043" y="56279"/>
                  </a:lnTo>
                  <a:lnTo>
                    <a:pt x="75139" y="59722"/>
                  </a:lnTo>
                  <a:lnTo>
                    <a:pt x="72444" y="61668"/>
                  </a:lnTo>
                  <a:lnTo>
                    <a:pt x="69750" y="63763"/>
                  </a:lnTo>
                  <a:lnTo>
                    <a:pt x="56728" y="54184"/>
                  </a:lnTo>
                  <a:lnTo>
                    <a:pt x="58824" y="52088"/>
                  </a:lnTo>
                  <a:lnTo>
                    <a:pt x="61218" y="50142"/>
                  </a:lnTo>
                  <a:lnTo>
                    <a:pt x="63613" y="48346"/>
                  </a:lnTo>
                  <a:lnTo>
                    <a:pt x="66008" y="46550"/>
                  </a:lnTo>
                  <a:lnTo>
                    <a:pt x="71247" y="51190"/>
                  </a:lnTo>
                  <a:lnTo>
                    <a:pt x="71247" y="51190"/>
                  </a:lnTo>
                  <a:lnTo>
                    <a:pt x="69151" y="44754"/>
                  </a:lnTo>
                  <a:lnTo>
                    <a:pt x="73342" y="42359"/>
                  </a:lnTo>
                  <a:lnTo>
                    <a:pt x="77683" y="40264"/>
                  </a:lnTo>
                  <a:lnTo>
                    <a:pt x="82323" y="38617"/>
                  </a:lnTo>
                  <a:lnTo>
                    <a:pt x="86963" y="37120"/>
                  </a:lnTo>
                  <a:lnTo>
                    <a:pt x="90406" y="43257"/>
                  </a:lnTo>
                  <a:lnTo>
                    <a:pt x="90555" y="36372"/>
                  </a:lnTo>
                  <a:lnTo>
                    <a:pt x="94447" y="35624"/>
                  </a:lnTo>
                  <a:lnTo>
                    <a:pt x="98488" y="35174"/>
                  </a:lnTo>
                  <a:close/>
                  <a:moveTo>
                    <a:pt x="56878" y="38467"/>
                  </a:moveTo>
                  <a:lnTo>
                    <a:pt x="65260" y="45951"/>
                  </a:lnTo>
                  <a:lnTo>
                    <a:pt x="62865" y="47747"/>
                  </a:lnTo>
                  <a:lnTo>
                    <a:pt x="60470" y="49544"/>
                  </a:lnTo>
                  <a:lnTo>
                    <a:pt x="58075" y="51489"/>
                  </a:lnTo>
                  <a:lnTo>
                    <a:pt x="55830" y="53585"/>
                  </a:lnTo>
                  <a:lnTo>
                    <a:pt x="48196" y="47897"/>
                  </a:lnTo>
                  <a:lnTo>
                    <a:pt x="47298" y="48646"/>
                  </a:lnTo>
                  <a:lnTo>
                    <a:pt x="53136" y="56279"/>
                  </a:lnTo>
                  <a:lnTo>
                    <a:pt x="51040" y="58524"/>
                  </a:lnTo>
                  <a:lnTo>
                    <a:pt x="49244" y="60770"/>
                  </a:lnTo>
                  <a:lnTo>
                    <a:pt x="47448" y="63164"/>
                  </a:lnTo>
                  <a:lnTo>
                    <a:pt x="45802" y="65559"/>
                  </a:lnTo>
                  <a:lnTo>
                    <a:pt x="38018" y="57477"/>
                  </a:lnTo>
                  <a:lnTo>
                    <a:pt x="40114" y="54782"/>
                  </a:lnTo>
                  <a:lnTo>
                    <a:pt x="42209" y="52238"/>
                  </a:lnTo>
                  <a:lnTo>
                    <a:pt x="44454" y="49693"/>
                  </a:lnTo>
                  <a:lnTo>
                    <a:pt x="46700" y="47298"/>
                  </a:lnTo>
                  <a:lnTo>
                    <a:pt x="49094" y="44904"/>
                  </a:lnTo>
                  <a:lnTo>
                    <a:pt x="51639" y="42658"/>
                  </a:lnTo>
                  <a:lnTo>
                    <a:pt x="54184" y="40563"/>
                  </a:lnTo>
                  <a:lnTo>
                    <a:pt x="56878" y="38467"/>
                  </a:lnTo>
                  <a:close/>
                  <a:moveTo>
                    <a:pt x="152522" y="38617"/>
                  </a:moveTo>
                  <a:lnTo>
                    <a:pt x="155216" y="40563"/>
                  </a:lnTo>
                  <a:lnTo>
                    <a:pt x="157761" y="42658"/>
                  </a:lnTo>
                  <a:lnTo>
                    <a:pt x="160306" y="44904"/>
                  </a:lnTo>
                  <a:lnTo>
                    <a:pt x="162700" y="47298"/>
                  </a:lnTo>
                  <a:lnTo>
                    <a:pt x="164946" y="49693"/>
                  </a:lnTo>
                  <a:lnTo>
                    <a:pt x="167191" y="52238"/>
                  </a:lnTo>
                  <a:lnTo>
                    <a:pt x="169286" y="54932"/>
                  </a:lnTo>
                  <a:lnTo>
                    <a:pt x="171382" y="57626"/>
                  </a:lnTo>
                  <a:lnTo>
                    <a:pt x="163748" y="65559"/>
                  </a:lnTo>
                  <a:lnTo>
                    <a:pt x="161802" y="62865"/>
                  </a:lnTo>
                  <a:lnTo>
                    <a:pt x="159707" y="60320"/>
                  </a:lnTo>
                  <a:lnTo>
                    <a:pt x="157611" y="57776"/>
                  </a:lnTo>
                  <a:lnTo>
                    <a:pt x="155366" y="55381"/>
                  </a:lnTo>
                  <a:lnTo>
                    <a:pt x="161054" y="47897"/>
                  </a:lnTo>
                  <a:lnTo>
                    <a:pt x="160156" y="46999"/>
                  </a:lnTo>
                  <a:lnTo>
                    <a:pt x="152672" y="52687"/>
                  </a:lnTo>
                  <a:lnTo>
                    <a:pt x="150576" y="50891"/>
                  </a:lnTo>
                  <a:lnTo>
                    <a:pt x="148481" y="49095"/>
                  </a:lnTo>
                  <a:lnTo>
                    <a:pt x="146385" y="47448"/>
                  </a:lnTo>
                  <a:lnTo>
                    <a:pt x="144140" y="45951"/>
                  </a:lnTo>
                  <a:lnTo>
                    <a:pt x="152522" y="38617"/>
                  </a:lnTo>
                  <a:close/>
                  <a:moveTo>
                    <a:pt x="117048" y="54184"/>
                  </a:moveTo>
                  <a:lnTo>
                    <a:pt x="120940" y="55231"/>
                  </a:lnTo>
                  <a:lnTo>
                    <a:pt x="124682" y="56579"/>
                  </a:lnTo>
                  <a:lnTo>
                    <a:pt x="128424" y="58375"/>
                  </a:lnTo>
                  <a:lnTo>
                    <a:pt x="131867" y="60320"/>
                  </a:lnTo>
                  <a:lnTo>
                    <a:pt x="128274" y="66158"/>
                  </a:lnTo>
                  <a:lnTo>
                    <a:pt x="125281" y="64511"/>
                  </a:lnTo>
                  <a:lnTo>
                    <a:pt x="122287" y="63015"/>
                  </a:lnTo>
                  <a:lnTo>
                    <a:pt x="118994" y="61817"/>
                  </a:lnTo>
                  <a:lnTo>
                    <a:pt x="115701" y="60919"/>
                  </a:lnTo>
                  <a:lnTo>
                    <a:pt x="117048" y="54184"/>
                  </a:lnTo>
                  <a:close/>
                  <a:moveTo>
                    <a:pt x="92052" y="54184"/>
                  </a:moveTo>
                  <a:lnTo>
                    <a:pt x="93998" y="60770"/>
                  </a:lnTo>
                  <a:lnTo>
                    <a:pt x="90406" y="61817"/>
                  </a:lnTo>
                  <a:lnTo>
                    <a:pt x="86813" y="63164"/>
                  </a:lnTo>
                  <a:lnTo>
                    <a:pt x="83521" y="64811"/>
                  </a:lnTo>
                  <a:lnTo>
                    <a:pt x="80228" y="66757"/>
                  </a:lnTo>
                  <a:lnTo>
                    <a:pt x="76785" y="60770"/>
                  </a:lnTo>
                  <a:lnTo>
                    <a:pt x="80377" y="58674"/>
                  </a:lnTo>
                  <a:lnTo>
                    <a:pt x="84119" y="56878"/>
                  </a:lnTo>
                  <a:lnTo>
                    <a:pt x="88011" y="55381"/>
                  </a:lnTo>
                  <a:lnTo>
                    <a:pt x="92052" y="54184"/>
                  </a:lnTo>
                  <a:close/>
                  <a:moveTo>
                    <a:pt x="132615" y="60770"/>
                  </a:moveTo>
                  <a:lnTo>
                    <a:pt x="135160" y="62416"/>
                  </a:lnTo>
                  <a:lnTo>
                    <a:pt x="137405" y="64212"/>
                  </a:lnTo>
                  <a:lnTo>
                    <a:pt x="131717" y="68553"/>
                  </a:lnTo>
                  <a:lnTo>
                    <a:pt x="129172" y="66607"/>
                  </a:lnTo>
                  <a:lnTo>
                    <a:pt x="132615" y="60770"/>
                  </a:lnTo>
                  <a:close/>
                  <a:moveTo>
                    <a:pt x="37569" y="58375"/>
                  </a:moveTo>
                  <a:lnTo>
                    <a:pt x="38168" y="59123"/>
                  </a:lnTo>
                  <a:lnTo>
                    <a:pt x="37420" y="60320"/>
                  </a:lnTo>
                  <a:lnTo>
                    <a:pt x="36971" y="61219"/>
                  </a:lnTo>
                  <a:lnTo>
                    <a:pt x="36671" y="62117"/>
                  </a:lnTo>
                  <a:lnTo>
                    <a:pt x="37719" y="60470"/>
                  </a:lnTo>
                  <a:lnTo>
                    <a:pt x="38467" y="59273"/>
                  </a:lnTo>
                  <a:lnTo>
                    <a:pt x="39066" y="60021"/>
                  </a:lnTo>
                  <a:lnTo>
                    <a:pt x="38318" y="61219"/>
                  </a:lnTo>
                  <a:lnTo>
                    <a:pt x="37869" y="62117"/>
                  </a:lnTo>
                  <a:lnTo>
                    <a:pt x="37569" y="63015"/>
                  </a:lnTo>
                  <a:lnTo>
                    <a:pt x="37569" y="63015"/>
                  </a:lnTo>
                  <a:lnTo>
                    <a:pt x="38168" y="62266"/>
                  </a:lnTo>
                  <a:lnTo>
                    <a:pt x="38617" y="61368"/>
                  </a:lnTo>
                  <a:lnTo>
                    <a:pt x="39216" y="60171"/>
                  </a:lnTo>
                  <a:lnTo>
                    <a:pt x="39814" y="60770"/>
                  </a:lnTo>
                  <a:lnTo>
                    <a:pt x="39066" y="62117"/>
                  </a:lnTo>
                  <a:lnTo>
                    <a:pt x="38916" y="62715"/>
                  </a:lnTo>
                  <a:lnTo>
                    <a:pt x="38617" y="63314"/>
                  </a:lnTo>
                  <a:lnTo>
                    <a:pt x="38767" y="63464"/>
                  </a:lnTo>
                  <a:lnTo>
                    <a:pt x="39665" y="61967"/>
                  </a:lnTo>
                  <a:lnTo>
                    <a:pt x="40114" y="61069"/>
                  </a:lnTo>
                  <a:lnTo>
                    <a:pt x="40862" y="61967"/>
                  </a:lnTo>
                  <a:lnTo>
                    <a:pt x="40413" y="62865"/>
                  </a:lnTo>
                  <a:lnTo>
                    <a:pt x="39964" y="63613"/>
                  </a:lnTo>
                  <a:lnTo>
                    <a:pt x="39665" y="64511"/>
                  </a:lnTo>
                  <a:lnTo>
                    <a:pt x="39814" y="64511"/>
                  </a:lnTo>
                  <a:lnTo>
                    <a:pt x="40263" y="63763"/>
                  </a:lnTo>
                  <a:lnTo>
                    <a:pt x="40563" y="63015"/>
                  </a:lnTo>
                  <a:lnTo>
                    <a:pt x="41162" y="62117"/>
                  </a:lnTo>
                  <a:lnTo>
                    <a:pt x="41760" y="62865"/>
                  </a:lnTo>
                  <a:lnTo>
                    <a:pt x="41311" y="63613"/>
                  </a:lnTo>
                  <a:lnTo>
                    <a:pt x="40862" y="64362"/>
                  </a:lnTo>
                  <a:lnTo>
                    <a:pt x="40563" y="65110"/>
                  </a:lnTo>
                  <a:lnTo>
                    <a:pt x="40713" y="65110"/>
                  </a:lnTo>
                  <a:lnTo>
                    <a:pt x="41760" y="63314"/>
                  </a:lnTo>
                  <a:lnTo>
                    <a:pt x="41910" y="63015"/>
                  </a:lnTo>
                  <a:lnTo>
                    <a:pt x="42509" y="63613"/>
                  </a:lnTo>
                  <a:lnTo>
                    <a:pt x="42209" y="64062"/>
                  </a:lnTo>
                  <a:lnTo>
                    <a:pt x="41611" y="65559"/>
                  </a:lnTo>
                  <a:lnTo>
                    <a:pt x="41760" y="65559"/>
                  </a:lnTo>
                  <a:lnTo>
                    <a:pt x="42359" y="64212"/>
                  </a:lnTo>
                  <a:lnTo>
                    <a:pt x="42658" y="63763"/>
                  </a:lnTo>
                  <a:lnTo>
                    <a:pt x="43257" y="64362"/>
                  </a:lnTo>
                  <a:lnTo>
                    <a:pt x="42958" y="64961"/>
                  </a:lnTo>
                  <a:lnTo>
                    <a:pt x="42509" y="66008"/>
                  </a:lnTo>
                  <a:lnTo>
                    <a:pt x="43107" y="65410"/>
                  </a:lnTo>
                  <a:lnTo>
                    <a:pt x="43407" y="64511"/>
                  </a:lnTo>
                  <a:lnTo>
                    <a:pt x="44005" y="65110"/>
                  </a:lnTo>
                  <a:lnTo>
                    <a:pt x="43856" y="65410"/>
                  </a:lnTo>
                  <a:lnTo>
                    <a:pt x="43556" y="66008"/>
                  </a:lnTo>
                  <a:lnTo>
                    <a:pt x="43407" y="66457"/>
                  </a:lnTo>
                  <a:lnTo>
                    <a:pt x="43556" y="66607"/>
                  </a:lnTo>
                  <a:lnTo>
                    <a:pt x="44005" y="65559"/>
                  </a:lnTo>
                  <a:lnTo>
                    <a:pt x="44155" y="65410"/>
                  </a:lnTo>
                  <a:lnTo>
                    <a:pt x="44754" y="65859"/>
                  </a:lnTo>
                  <a:lnTo>
                    <a:pt x="44155" y="67056"/>
                  </a:lnTo>
                  <a:lnTo>
                    <a:pt x="44305" y="67206"/>
                  </a:lnTo>
                  <a:lnTo>
                    <a:pt x="44904" y="66158"/>
                  </a:lnTo>
                  <a:lnTo>
                    <a:pt x="45203" y="66457"/>
                  </a:lnTo>
                  <a:lnTo>
                    <a:pt x="45353" y="66607"/>
                  </a:lnTo>
                  <a:lnTo>
                    <a:pt x="45203" y="66757"/>
                  </a:lnTo>
                  <a:lnTo>
                    <a:pt x="45053" y="67206"/>
                  </a:lnTo>
                  <a:lnTo>
                    <a:pt x="45053" y="67655"/>
                  </a:lnTo>
                  <a:lnTo>
                    <a:pt x="45053" y="67804"/>
                  </a:lnTo>
                  <a:lnTo>
                    <a:pt x="45203" y="67804"/>
                  </a:lnTo>
                  <a:lnTo>
                    <a:pt x="45502" y="66906"/>
                  </a:lnTo>
                  <a:lnTo>
                    <a:pt x="45502" y="66757"/>
                  </a:lnTo>
                  <a:lnTo>
                    <a:pt x="45951" y="67206"/>
                  </a:lnTo>
                  <a:lnTo>
                    <a:pt x="46101" y="67355"/>
                  </a:lnTo>
                  <a:lnTo>
                    <a:pt x="45802" y="68104"/>
                  </a:lnTo>
                  <a:lnTo>
                    <a:pt x="45951" y="68104"/>
                  </a:lnTo>
                  <a:lnTo>
                    <a:pt x="46251" y="67505"/>
                  </a:lnTo>
                  <a:lnTo>
                    <a:pt x="46849" y="68104"/>
                  </a:lnTo>
                  <a:lnTo>
                    <a:pt x="46700" y="68104"/>
                  </a:lnTo>
                  <a:lnTo>
                    <a:pt x="46700" y="68702"/>
                  </a:lnTo>
                  <a:lnTo>
                    <a:pt x="45203" y="68253"/>
                  </a:lnTo>
                  <a:lnTo>
                    <a:pt x="44155" y="68104"/>
                  </a:lnTo>
                  <a:lnTo>
                    <a:pt x="33378" y="64961"/>
                  </a:lnTo>
                  <a:lnTo>
                    <a:pt x="35534" y="61368"/>
                  </a:lnTo>
                  <a:lnTo>
                    <a:pt x="35623" y="61368"/>
                  </a:lnTo>
                  <a:lnTo>
                    <a:pt x="36971" y="59422"/>
                  </a:lnTo>
                  <a:lnTo>
                    <a:pt x="37569" y="58375"/>
                  </a:lnTo>
                  <a:close/>
                  <a:moveTo>
                    <a:pt x="171831" y="58375"/>
                  </a:moveTo>
                  <a:lnTo>
                    <a:pt x="172579" y="59422"/>
                  </a:lnTo>
                  <a:lnTo>
                    <a:pt x="173777" y="61368"/>
                  </a:lnTo>
                  <a:lnTo>
                    <a:pt x="173926" y="61368"/>
                  </a:lnTo>
                  <a:lnTo>
                    <a:pt x="176022" y="64961"/>
                  </a:lnTo>
                  <a:lnTo>
                    <a:pt x="165245" y="68104"/>
                  </a:lnTo>
                  <a:lnTo>
                    <a:pt x="164197" y="68403"/>
                  </a:lnTo>
                  <a:lnTo>
                    <a:pt x="162850" y="68702"/>
                  </a:lnTo>
                  <a:lnTo>
                    <a:pt x="162700" y="68104"/>
                  </a:lnTo>
                  <a:lnTo>
                    <a:pt x="163149" y="67505"/>
                  </a:lnTo>
                  <a:lnTo>
                    <a:pt x="163449" y="68104"/>
                  </a:lnTo>
                  <a:lnTo>
                    <a:pt x="163598" y="68104"/>
                  </a:lnTo>
                  <a:lnTo>
                    <a:pt x="163449" y="67355"/>
                  </a:lnTo>
                  <a:lnTo>
                    <a:pt x="163449" y="67206"/>
                  </a:lnTo>
                  <a:lnTo>
                    <a:pt x="163898" y="66757"/>
                  </a:lnTo>
                  <a:lnTo>
                    <a:pt x="163898" y="66906"/>
                  </a:lnTo>
                  <a:lnTo>
                    <a:pt x="164347" y="67804"/>
                  </a:lnTo>
                  <a:lnTo>
                    <a:pt x="164497" y="67655"/>
                  </a:lnTo>
                  <a:lnTo>
                    <a:pt x="164347" y="67206"/>
                  </a:lnTo>
                  <a:lnTo>
                    <a:pt x="164197" y="66757"/>
                  </a:lnTo>
                  <a:lnTo>
                    <a:pt x="164047" y="66607"/>
                  </a:lnTo>
                  <a:lnTo>
                    <a:pt x="164197" y="66457"/>
                  </a:lnTo>
                  <a:lnTo>
                    <a:pt x="164497" y="66158"/>
                  </a:lnTo>
                  <a:lnTo>
                    <a:pt x="165095" y="67206"/>
                  </a:lnTo>
                  <a:lnTo>
                    <a:pt x="165245" y="67206"/>
                  </a:lnTo>
                  <a:lnTo>
                    <a:pt x="165245" y="67056"/>
                  </a:lnTo>
                  <a:lnTo>
                    <a:pt x="164796" y="65859"/>
                  </a:lnTo>
                  <a:lnTo>
                    <a:pt x="165245" y="65410"/>
                  </a:lnTo>
                  <a:lnTo>
                    <a:pt x="165395" y="65559"/>
                  </a:lnTo>
                  <a:lnTo>
                    <a:pt x="165993" y="66607"/>
                  </a:lnTo>
                  <a:lnTo>
                    <a:pt x="165993" y="66457"/>
                  </a:lnTo>
                  <a:lnTo>
                    <a:pt x="165844" y="66008"/>
                  </a:lnTo>
                  <a:lnTo>
                    <a:pt x="165544" y="65410"/>
                  </a:lnTo>
                  <a:lnTo>
                    <a:pt x="165395" y="65110"/>
                  </a:lnTo>
                  <a:lnTo>
                    <a:pt x="165993" y="64511"/>
                  </a:lnTo>
                  <a:lnTo>
                    <a:pt x="166442" y="65410"/>
                  </a:lnTo>
                  <a:lnTo>
                    <a:pt x="166891" y="66008"/>
                  </a:lnTo>
                  <a:lnTo>
                    <a:pt x="167041" y="66008"/>
                  </a:lnTo>
                  <a:lnTo>
                    <a:pt x="166442" y="64961"/>
                  </a:lnTo>
                  <a:lnTo>
                    <a:pt x="166143" y="64362"/>
                  </a:lnTo>
                  <a:lnTo>
                    <a:pt x="166742" y="63763"/>
                  </a:lnTo>
                  <a:lnTo>
                    <a:pt x="167041" y="64212"/>
                  </a:lnTo>
                  <a:lnTo>
                    <a:pt x="167640" y="65559"/>
                  </a:lnTo>
                  <a:lnTo>
                    <a:pt x="167789" y="65559"/>
                  </a:lnTo>
                  <a:lnTo>
                    <a:pt x="167191" y="64062"/>
                  </a:lnTo>
                  <a:lnTo>
                    <a:pt x="166891" y="63613"/>
                  </a:lnTo>
                  <a:lnTo>
                    <a:pt x="167490" y="63015"/>
                  </a:lnTo>
                  <a:lnTo>
                    <a:pt x="167789" y="63314"/>
                  </a:lnTo>
                  <a:lnTo>
                    <a:pt x="168687" y="65110"/>
                  </a:lnTo>
                  <a:lnTo>
                    <a:pt x="168837" y="65110"/>
                  </a:lnTo>
                  <a:lnTo>
                    <a:pt x="168538" y="64362"/>
                  </a:lnTo>
                  <a:lnTo>
                    <a:pt x="168238" y="63613"/>
                  </a:lnTo>
                  <a:lnTo>
                    <a:pt x="167640" y="62865"/>
                  </a:lnTo>
                  <a:lnTo>
                    <a:pt x="168388" y="62117"/>
                  </a:lnTo>
                  <a:lnTo>
                    <a:pt x="168837" y="63015"/>
                  </a:lnTo>
                  <a:lnTo>
                    <a:pt x="169286" y="63763"/>
                  </a:lnTo>
                  <a:lnTo>
                    <a:pt x="169735" y="64511"/>
                  </a:lnTo>
                  <a:lnTo>
                    <a:pt x="169436" y="63613"/>
                  </a:lnTo>
                  <a:lnTo>
                    <a:pt x="168987" y="62865"/>
                  </a:lnTo>
                  <a:lnTo>
                    <a:pt x="168538" y="61967"/>
                  </a:lnTo>
                  <a:lnTo>
                    <a:pt x="169436" y="61069"/>
                  </a:lnTo>
                  <a:lnTo>
                    <a:pt x="169885" y="61967"/>
                  </a:lnTo>
                  <a:lnTo>
                    <a:pt x="170633" y="63464"/>
                  </a:lnTo>
                  <a:lnTo>
                    <a:pt x="170783" y="63464"/>
                  </a:lnTo>
                  <a:lnTo>
                    <a:pt x="170783" y="63314"/>
                  </a:lnTo>
                  <a:lnTo>
                    <a:pt x="170633" y="62715"/>
                  </a:lnTo>
                  <a:lnTo>
                    <a:pt x="170334" y="62117"/>
                  </a:lnTo>
                  <a:lnTo>
                    <a:pt x="169586" y="60770"/>
                  </a:lnTo>
                  <a:lnTo>
                    <a:pt x="170184" y="60171"/>
                  </a:lnTo>
                  <a:lnTo>
                    <a:pt x="170783" y="61368"/>
                  </a:lnTo>
                  <a:lnTo>
                    <a:pt x="171232" y="62266"/>
                  </a:lnTo>
                  <a:lnTo>
                    <a:pt x="171831" y="63015"/>
                  </a:lnTo>
                  <a:lnTo>
                    <a:pt x="171531" y="62117"/>
                  </a:lnTo>
                  <a:lnTo>
                    <a:pt x="171082" y="61219"/>
                  </a:lnTo>
                  <a:lnTo>
                    <a:pt x="170334" y="60021"/>
                  </a:lnTo>
                  <a:lnTo>
                    <a:pt x="171082" y="59273"/>
                  </a:lnTo>
                  <a:lnTo>
                    <a:pt x="171681" y="60470"/>
                  </a:lnTo>
                  <a:lnTo>
                    <a:pt x="172729" y="62117"/>
                  </a:lnTo>
                  <a:lnTo>
                    <a:pt x="172878" y="62117"/>
                  </a:lnTo>
                  <a:lnTo>
                    <a:pt x="172429" y="61219"/>
                  </a:lnTo>
                  <a:lnTo>
                    <a:pt x="171980" y="60320"/>
                  </a:lnTo>
                  <a:lnTo>
                    <a:pt x="171232" y="59123"/>
                  </a:lnTo>
                  <a:lnTo>
                    <a:pt x="171831" y="58375"/>
                  </a:lnTo>
                  <a:close/>
                  <a:moveTo>
                    <a:pt x="46999" y="68253"/>
                  </a:moveTo>
                  <a:lnTo>
                    <a:pt x="47747" y="69002"/>
                  </a:lnTo>
                  <a:lnTo>
                    <a:pt x="47747" y="69002"/>
                  </a:lnTo>
                  <a:lnTo>
                    <a:pt x="46849" y="68852"/>
                  </a:lnTo>
                  <a:lnTo>
                    <a:pt x="46999" y="68253"/>
                  </a:lnTo>
                  <a:close/>
                  <a:moveTo>
                    <a:pt x="162401" y="68253"/>
                  </a:moveTo>
                  <a:lnTo>
                    <a:pt x="162700" y="68852"/>
                  </a:lnTo>
                  <a:lnTo>
                    <a:pt x="161653" y="69002"/>
                  </a:lnTo>
                  <a:lnTo>
                    <a:pt x="161653" y="69002"/>
                  </a:lnTo>
                  <a:lnTo>
                    <a:pt x="162401" y="68253"/>
                  </a:lnTo>
                  <a:close/>
                  <a:moveTo>
                    <a:pt x="76037" y="61219"/>
                  </a:moveTo>
                  <a:lnTo>
                    <a:pt x="79479" y="67206"/>
                  </a:lnTo>
                  <a:lnTo>
                    <a:pt x="76935" y="69002"/>
                  </a:lnTo>
                  <a:lnTo>
                    <a:pt x="71247" y="64811"/>
                  </a:lnTo>
                  <a:lnTo>
                    <a:pt x="73492" y="63015"/>
                  </a:lnTo>
                  <a:lnTo>
                    <a:pt x="76037" y="61219"/>
                  </a:lnTo>
                  <a:close/>
                  <a:moveTo>
                    <a:pt x="114354" y="62117"/>
                  </a:moveTo>
                  <a:lnTo>
                    <a:pt x="116599" y="62566"/>
                  </a:lnTo>
                  <a:lnTo>
                    <a:pt x="118695" y="63314"/>
                  </a:lnTo>
                  <a:lnTo>
                    <a:pt x="120790" y="64062"/>
                  </a:lnTo>
                  <a:lnTo>
                    <a:pt x="122886" y="64961"/>
                  </a:lnTo>
                  <a:lnTo>
                    <a:pt x="124832" y="65859"/>
                  </a:lnTo>
                  <a:lnTo>
                    <a:pt x="126778" y="67056"/>
                  </a:lnTo>
                  <a:lnTo>
                    <a:pt x="128723" y="68104"/>
                  </a:lnTo>
                  <a:lnTo>
                    <a:pt x="130520" y="69451"/>
                  </a:lnTo>
                  <a:lnTo>
                    <a:pt x="117048" y="79629"/>
                  </a:lnTo>
                  <a:lnTo>
                    <a:pt x="114354" y="62117"/>
                  </a:lnTo>
                  <a:close/>
                  <a:moveTo>
                    <a:pt x="64511" y="71546"/>
                  </a:moveTo>
                  <a:lnTo>
                    <a:pt x="68852" y="77234"/>
                  </a:lnTo>
                  <a:lnTo>
                    <a:pt x="67056" y="79779"/>
                  </a:lnTo>
                  <a:lnTo>
                    <a:pt x="61218" y="76186"/>
                  </a:lnTo>
                  <a:lnTo>
                    <a:pt x="62865" y="73792"/>
                  </a:lnTo>
                  <a:lnTo>
                    <a:pt x="64511" y="71546"/>
                  </a:lnTo>
                  <a:close/>
                  <a:moveTo>
                    <a:pt x="94896" y="62117"/>
                  </a:moveTo>
                  <a:lnTo>
                    <a:pt x="92352" y="80377"/>
                  </a:lnTo>
                  <a:lnTo>
                    <a:pt x="78132" y="69900"/>
                  </a:lnTo>
                  <a:lnTo>
                    <a:pt x="80078" y="68553"/>
                  </a:lnTo>
                  <a:lnTo>
                    <a:pt x="81874" y="67355"/>
                  </a:lnTo>
                  <a:lnTo>
                    <a:pt x="83970" y="66158"/>
                  </a:lnTo>
                  <a:lnTo>
                    <a:pt x="86065" y="65110"/>
                  </a:lnTo>
                  <a:lnTo>
                    <a:pt x="88161" y="64212"/>
                  </a:lnTo>
                  <a:lnTo>
                    <a:pt x="90256" y="63464"/>
                  </a:lnTo>
                  <a:lnTo>
                    <a:pt x="92501" y="62715"/>
                  </a:lnTo>
                  <a:lnTo>
                    <a:pt x="94896" y="62117"/>
                  </a:lnTo>
                  <a:close/>
                  <a:moveTo>
                    <a:pt x="144140" y="70648"/>
                  </a:moveTo>
                  <a:lnTo>
                    <a:pt x="146535" y="73792"/>
                  </a:lnTo>
                  <a:lnTo>
                    <a:pt x="148780" y="77084"/>
                  </a:lnTo>
                  <a:lnTo>
                    <a:pt x="143093" y="80826"/>
                  </a:lnTo>
                  <a:lnTo>
                    <a:pt x="141596" y="78581"/>
                  </a:lnTo>
                  <a:lnTo>
                    <a:pt x="139949" y="76336"/>
                  </a:lnTo>
                  <a:lnTo>
                    <a:pt x="144140" y="70648"/>
                  </a:lnTo>
                  <a:close/>
                  <a:moveTo>
                    <a:pt x="32929" y="65859"/>
                  </a:moveTo>
                  <a:lnTo>
                    <a:pt x="43706" y="68852"/>
                  </a:lnTo>
                  <a:lnTo>
                    <a:pt x="41311" y="73193"/>
                  </a:lnTo>
                  <a:lnTo>
                    <a:pt x="39365" y="77534"/>
                  </a:lnTo>
                  <a:lnTo>
                    <a:pt x="37569" y="82024"/>
                  </a:lnTo>
                  <a:lnTo>
                    <a:pt x="36222" y="86664"/>
                  </a:lnTo>
                  <a:lnTo>
                    <a:pt x="26343" y="81575"/>
                  </a:lnTo>
                  <a:lnTo>
                    <a:pt x="26643" y="80527"/>
                  </a:lnTo>
                  <a:lnTo>
                    <a:pt x="27990" y="76635"/>
                  </a:lnTo>
                  <a:lnTo>
                    <a:pt x="29487" y="73043"/>
                  </a:lnTo>
                  <a:lnTo>
                    <a:pt x="31133" y="69301"/>
                  </a:lnTo>
                  <a:lnTo>
                    <a:pt x="32929" y="65859"/>
                  </a:lnTo>
                  <a:close/>
                  <a:moveTo>
                    <a:pt x="176471" y="65859"/>
                  </a:moveTo>
                  <a:lnTo>
                    <a:pt x="178417" y="69601"/>
                  </a:lnTo>
                  <a:lnTo>
                    <a:pt x="180213" y="73492"/>
                  </a:lnTo>
                  <a:lnTo>
                    <a:pt x="181710" y="77534"/>
                  </a:lnTo>
                  <a:lnTo>
                    <a:pt x="183057" y="81575"/>
                  </a:lnTo>
                  <a:lnTo>
                    <a:pt x="173178" y="86814"/>
                  </a:lnTo>
                  <a:lnTo>
                    <a:pt x="171831" y="82024"/>
                  </a:lnTo>
                  <a:lnTo>
                    <a:pt x="170035" y="77534"/>
                  </a:lnTo>
                  <a:lnTo>
                    <a:pt x="168089" y="73193"/>
                  </a:lnTo>
                  <a:lnTo>
                    <a:pt x="165694" y="68852"/>
                  </a:lnTo>
                  <a:lnTo>
                    <a:pt x="176471" y="65859"/>
                  </a:lnTo>
                  <a:close/>
                  <a:moveTo>
                    <a:pt x="38168" y="88909"/>
                  </a:moveTo>
                  <a:lnTo>
                    <a:pt x="39216" y="89358"/>
                  </a:lnTo>
                  <a:lnTo>
                    <a:pt x="38168" y="89358"/>
                  </a:lnTo>
                  <a:lnTo>
                    <a:pt x="38168" y="88909"/>
                  </a:lnTo>
                  <a:close/>
                  <a:moveTo>
                    <a:pt x="171232" y="88909"/>
                  </a:moveTo>
                  <a:lnTo>
                    <a:pt x="171232" y="89358"/>
                  </a:lnTo>
                  <a:lnTo>
                    <a:pt x="170334" y="89358"/>
                  </a:lnTo>
                  <a:lnTo>
                    <a:pt x="171232" y="88909"/>
                  </a:lnTo>
                  <a:close/>
                  <a:moveTo>
                    <a:pt x="26194" y="82623"/>
                  </a:moveTo>
                  <a:lnTo>
                    <a:pt x="26942" y="83072"/>
                  </a:lnTo>
                  <a:lnTo>
                    <a:pt x="26643" y="84568"/>
                  </a:lnTo>
                  <a:lnTo>
                    <a:pt x="26493" y="85466"/>
                  </a:lnTo>
                  <a:lnTo>
                    <a:pt x="26343" y="86365"/>
                  </a:lnTo>
                  <a:lnTo>
                    <a:pt x="26493" y="86365"/>
                  </a:lnTo>
                  <a:lnTo>
                    <a:pt x="26942" y="84419"/>
                  </a:lnTo>
                  <a:lnTo>
                    <a:pt x="27241" y="83221"/>
                  </a:lnTo>
                  <a:lnTo>
                    <a:pt x="27990" y="83670"/>
                  </a:lnTo>
                  <a:lnTo>
                    <a:pt x="27840" y="85017"/>
                  </a:lnTo>
                  <a:lnTo>
                    <a:pt x="27690" y="85916"/>
                  </a:lnTo>
                  <a:lnTo>
                    <a:pt x="27541" y="86814"/>
                  </a:lnTo>
                  <a:lnTo>
                    <a:pt x="27541" y="86963"/>
                  </a:lnTo>
                  <a:lnTo>
                    <a:pt x="27690" y="86963"/>
                  </a:lnTo>
                  <a:lnTo>
                    <a:pt x="27990" y="85916"/>
                  </a:lnTo>
                  <a:lnTo>
                    <a:pt x="28140" y="85017"/>
                  </a:lnTo>
                  <a:lnTo>
                    <a:pt x="28289" y="83670"/>
                  </a:lnTo>
                  <a:lnTo>
                    <a:pt x="29038" y="84119"/>
                  </a:lnTo>
                  <a:lnTo>
                    <a:pt x="28738" y="85466"/>
                  </a:lnTo>
                  <a:lnTo>
                    <a:pt x="28738" y="86215"/>
                  </a:lnTo>
                  <a:lnTo>
                    <a:pt x="28738" y="86963"/>
                  </a:lnTo>
                  <a:lnTo>
                    <a:pt x="28888" y="86963"/>
                  </a:lnTo>
                  <a:lnTo>
                    <a:pt x="29187" y="85167"/>
                  </a:lnTo>
                  <a:lnTo>
                    <a:pt x="29337" y="84269"/>
                  </a:lnTo>
                  <a:lnTo>
                    <a:pt x="30385" y="84868"/>
                  </a:lnTo>
                  <a:lnTo>
                    <a:pt x="30085" y="86215"/>
                  </a:lnTo>
                  <a:lnTo>
                    <a:pt x="30085" y="87562"/>
                  </a:lnTo>
                  <a:lnTo>
                    <a:pt x="30385" y="86814"/>
                  </a:lnTo>
                  <a:lnTo>
                    <a:pt x="30534" y="85766"/>
                  </a:lnTo>
                  <a:lnTo>
                    <a:pt x="30684" y="85017"/>
                  </a:lnTo>
                  <a:lnTo>
                    <a:pt x="31432" y="85317"/>
                  </a:lnTo>
                  <a:lnTo>
                    <a:pt x="31283" y="86365"/>
                  </a:lnTo>
                  <a:lnTo>
                    <a:pt x="31133" y="87113"/>
                  </a:lnTo>
                  <a:lnTo>
                    <a:pt x="31133" y="87861"/>
                  </a:lnTo>
                  <a:lnTo>
                    <a:pt x="31283" y="87861"/>
                  </a:lnTo>
                  <a:lnTo>
                    <a:pt x="31582" y="85916"/>
                  </a:lnTo>
                  <a:lnTo>
                    <a:pt x="31732" y="85466"/>
                  </a:lnTo>
                  <a:lnTo>
                    <a:pt x="32480" y="85916"/>
                  </a:lnTo>
                  <a:lnTo>
                    <a:pt x="32331" y="86215"/>
                  </a:lnTo>
                  <a:lnTo>
                    <a:pt x="32181" y="87113"/>
                  </a:lnTo>
                  <a:lnTo>
                    <a:pt x="32181" y="88011"/>
                  </a:lnTo>
                  <a:lnTo>
                    <a:pt x="32331" y="88011"/>
                  </a:lnTo>
                  <a:lnTo>
                    <a:pt x="32480" y="86814"/>
                  </a:lnTo>
                  <a:lnTo>
                    <a:pt x="32630" y="86065"/>
                  </a:lnTo>
                  <a:lnTo>
                    <a:pt x="33378" y="86365"/>
                  </a:lnTo>
                  <a:lnTo>
                    <a:pt x="33229" y="87263"/>
                  </a:lnTo>
                  <a:lnTo>
                    <a:pt x="33229" y="88161"/>
                  </a:lnTo>
                  <a:lnTo>
                    <a:pt x="33528" y="87412"/>
                  </a:lnTo>
                  <a:lnTo>
                    <a:pt x="33678" y="86514"/>
                  </a:lnTo>
                  <a:lnTo>
                    <a:pt x="34426" y="86814"/>
                  </a:lnTo>
                  <a:lnTo>
                    <a:pt x="34276" y="87263"/>
                  </a:lnTo>
                  <a:lnTo>
                    <a:pt x="34276" y="87712"/>
                  </a:lnTo>
                  <a:lnTo>
                    <a:pt x="34276" y="88310"/>
                  </a:lnTo>
                  <a:lnTo>
                    <a:pt x="34576" y="87263"/>
                  </a:lnTo>
                  <a:lnTo>
                    <a:pt x="34576" y="86963"/>
                  </a:lnTo>
                  <a:lnTo>
                    <a:pt x="35324" y="87263"/>
                  </a:lnTo>
                  <a:lnTo>
                    <a:pt x="35174" y="88610"/>
                  </a:lnTo>
                  <a:lnTo>
                    <a:pt x="35324" y="88759"/>
                  </a:lnTo>
                  <a:lnTo>
                    <a:pt x="35324" y="88610"/>
                  </a:lnTo>
                  <a:lnTo>
                    <a:pt x="35474" y="87412"/>
                  </a:lnTo>
                  <a:lnTo>
                    <a:pt x="35923" y="87712"/>
                  </a:lnTo>
                  <a:lnTo>
                    <a:pt x="36072" y="87712"/>
                  </a:lnTo>
                  <a:lnTo>
                    <a:pt x="36072" y="88011"/>
                  </a:lnTo>
                  <a:lnTo>
                    <a:pt x="36222" y="88909"/>
                  </a:lnTo>
                  <a:lnTo>
                    <a:pt x="36372" y="88161"/>
                  </a:lnTo>
                  <a:lnTo>
                    <a:pt x="36372" y="87861"/>
                  </a:lnTo>
                  <a:lnTo>
                    <a:pt x="36821" y="88161"/>
                  </a:lnTo>
                  <a:lnTo>
                    <a:pt x="36971" y="88310"/>
                  </a:lnTo>
                  <a:lnTo>
                    <a:pt x="37120" y="89059"/>
                  </a:lnTo>
                  <a:lnTo>
                    <a:pt x="37270" y="88310"/>
                  </a:lnTo>
                  <a:lnTo>
                    <a:pt x="38018" y="88759"/>
                  </a:lnTo>
                  <a:lnTo>
                    <a:pt x="38018" y="89358"/>
                  </a:lnTo>
                  <a:lnTo>
                    <a:pt x="36522" y="89508"/>
                  </a:lnTo>
                  <a:lnTo>
                    <a:pt x="35474" y="89508"/>
                  </a:lnTo>
                  <a:lnTo>
                    <a:pt x="24398" y="90107"/>
                  </a:lnTo>
                  <a:lnTo>
                    <a:pt x="24398" y="90107"/>
                  </a:lnTo>
                  <a:lnTo>
                    <a:pt x="25146" y="86065"/>
                  </a:lnTo>
                  <a:lnTo>
                    <a:pt x="25296" y="86065"/>
                  </a:lnTo>
                  <a:lnTo>
                    <a:pt x="25745" y="84269"/>
                  </a:lnTo>
                  <a:lnTo>
                    <a:pt x="26044" y="83521"/>
                  </a:lnTo>
                  <a:lnTo>
                    <a:pt x="26194" y="82623"/>
                  </a:lnTo>
                  <a:close/>
                  <a:moveTo>
                    <a:pt x="183356" y="82623"/>
                  </a:moveTo>
                  <a:lnTo>
                    <a:pt x="183506" y="83521"/>
                  </a:lnTo>
                  <a:lnTo>
                    <a:pt x="183655" y="84269"/>
                  </a:lnTo>
                  <a:lnTo>
                    <a:pt x="184104" y="86065"/>
                  </a:lnTo>
                  <a:lnTo>
                    <a:pt x="184254" y="86065"/>
                  </a:lnTo>
                  <a:lnTo>
                    <a:pt x="185002" y="90107"/>
                  </a:lnTo>
                  <a:lnTo>
                    <a:pt x="185002" y="90107"/>
                  </a:lnTo>
                  <a:lnTo>
                    <a:pt x="173926" y="89508"/>
                  </a:lnTo>
                  <a:lnTo>
                    <a:pt x="172878" y="89508"/>
                  </a:lnTo>
                  <a:lnTo>
                    <a:pt x="171382" y="89358"/>
                  </a:lnTo>
                  <a:lnTo>
                    <a:pt x="171531" y="88759"/>
                  </a:lnTo>
                  <a:lnTo>
                    <a:pt x="172130" y="88310"/>
                  </a:lnTo>
                  <a:lnTo>
                    <a:pt x="172280" y="89059"/>
                  </a:lnTo>
                  <a:lnTo>
                    <a:pt x="172429" y="89059"/>
                  </a:lnTo>
                  <a:lnTo>
                    <a:pt x="172429" y="88310"/>
                  </a:lnTo>
                  <a:lnTo>
                    <a:pt x="172579" y="88161"/>
                  </a:lnTo>
                  <a:lnTo>
                    <a:pt x="173028" y="87861"/>
                  </a:lnTo>
                  <a:lnTo>
                    <a:pt x="173028" y="88161"/>
                  </a:lnTo>
                  <a:lnTo>
                    <a:pt x="173178" y="88909"/>
                  </a:lnTo>
                  <a:lnTo>
                    <a:pt x="173178" y="89059"/>
                  </a:lnTo>
                  <a:lnTo>
                    <a:pt x="173328" y="88909"/>
                  </a:lnTo>
                  <a:lnTo>
                    <a:pt x="173328" y="88011"/>
                  </a:lnTo>
                  <a:lnTo>
                    <a:pt x="173328" y="87712"/>
                  </a:lnTo>
                  <a:lnTo>
                    <a:pt x="173477" y="87712"/>
                  </a:lnTo>
                  <a:lnTo>
                    <a:pt x="173926" y="87412"/>
                  </a:lnTo>
                  <a:lnTo>
                    <a:pt x="174076" y="88610"/>
                  </a:lnTo>
                  <a:lnTo>
                    <a:pt x="174226" y="88759"/>
                  </a:lnTo>
                  <a:lnTo>
                    <a:pt x="174226" y="88610"/>
                  </a:lnTo>
                  <a:lnTo>
                    <a:pt x="174226" y="87263"/>
                  </a:lnTo>
                  <a:lnTo>
                    <a:pt x="174824" y="86963"/>
                  </a:lnTo>
                  <a:lnTo>
                    <a:pt x="174824" y="87263"/>
                  </a:lnTo>
                  <a:lnTo>
                    <a:pt x="175124" y="88310"/>
                  </a:lnTo>
                  <a:lnTo>
                    <a:pt x="175273" y="87712"/>
                  </a:lnTo>
                  <a:lnTo>
                    <a:pt x="175124" y="87263"/>
                  </a:lnTo>
                  <a:lnTo>
                    <a:pt x="175124" y="86814"/>
                  </a:lnTo>
                  <a:lnTo>
                    <a:pt x="175722" y="86514"/>
                  </a:lnTo>
                  <a:lnTo>
                    <a:pt x="175872" y="87412"/>
                  </a:lnTo>
                  <a:lnTo>
                    <a:pt x="176171" y="88161"/>
                  </a:lnTo>
                  <a:lnTo>
                    <a:pt x="176171" y="87263"/>
                  </a:lnTo>
                  <a:lnTo>
                    <a:pt x="176022" y="86365"/>
                  </a:lnTo>
                  <a:lnTo>
                    <a:pt x="176770" y="86065"/>
                  </a:lnTo>
                  <a:lnTo>
                    <a:pt x="176920" y="86814"/>
                  </a:lnTo>
                  <a:lnTo>
                    <a:pt x="177069" y="88011"/>
                  </a:lnTo>
                  <a:lnTo>
                    <a:pt x="177219" y="88011"/>
                  </a:lnTo>
                  <a:lnTo>
                    <a:pt x="177219" y="87113"/>
                  </a:lnTo>
                  <a:lnTo>
                    <a:pt x="177069" y="86215"/>
                  </a:lnTo>
                  <a:lnTo>
                    <a:pt x="177069" y="85916"/>
                  </a:lnTo>
                  <a:lnTo>
                    <a:pt x="177668" y="85466"/>
                  </a:lnTo>
                  <a:lnTo>
                    <a:pt x="177818" y="85916"/>
                  </a:lnTo>
                  <a:lnTo>
                    <a:pt x="178267" y="87861"/>
                  </a:lnTo>
                  <a:lnTo>
                    <a:pt x="178267" y="87113"/>
                  </a:lnTo>
                  <a:lnTo>
                    <a:pt x="178117" y="86365"/>
                  </a:lnTo>
                  <a:lnTo>
                    <a:pt x="177968" y="85317"/>
                  </a:lnTo>
                  <a:lnTo>
                    <a:pt x="178716" y="85017"/>
                  </a:lnTo>
                  <a:lnTo>
                    <a:pt x="178866" y="85766"/>
                  </a:lnTo>
                  <a:lnTo>
                    <a:pt x="179015" y="86814"/>
                  </a:lnTo>
                  <a:lnTo>
                    <a:pt x="179315" y="87562"/>
                  </a:lnTo>
                  <a:lnTo>
                    <a:pt x="179315" y="86215"/>
                  </a:lnTo>
                  <a:lnTo>
                    <a:pt x="179015" y="84868"/>
                  </a:lnTo>
                  <a:lnTo>
                    <a:pt x="180063" y="84269"/>
                  </a:lnTo>
                  <a:lnTo>
                    <a:pt x="180362" y="85167"/>
                  </a:lnTo>
                  <a:lnTo>
                    <a:pt x="180512" y="86963"/>
                  </a:lnTo>
                  <a:lnTo>
                    <a:pt x="180662" y="86963"/>
                  </a:lnTo>
                  <a:lnTo>
                    <a:pt x="180662" y="86215"/>
                  </a:lnTo>
                  <a:lnTo>
                    <a:pt x="180662" y="85466"/>
                  </a:lnTo>
                  <a:lnTo>
                    <a:pt x="180362" y="84119"/>
                  </a:lnTo>
                  <a:lnTo>
                    <a:pt x="181111" y="83670"/>
                  </a:lnTo>
                  <a:lnTo>
                    <a:pt x="181410" y="85017"/>
                  </a:lnTo>
                  <a:lnTo>
                    <a:pt x="181560" y="85916"/>
                  </a:lnTo>
                  <a:lnTo>
                    <a:pt x="181859" y="86963"/>
                  </a:lnTo>
                  <a:lnTo>
                    <a:pt x="181859" y="86814"/>
                  </a:lnTo>
                  <a:lnTo>
                    <a:pt x="181859" y="85916"/>
                  </a:lnTo>
                  <a:lnTo>
                    <a:pt x="181710" y="85017"/>
                  </a:lnTo>
                  <a:lnTo>
                    <a:pt x="181410" y="83670"/>
                  </a:lnTo>
                  <a:lnTo>
                    <a:pt x="182308" y="83221"/>
                  </a:lnTo>
                  <a:lnTo>
                    <a:pt x="182458" y="84419"/>
                  </a:lnTo>
                  <a:lnTo>
                    <a:pt x="182907" y="86365"/>
                  </a:lnTo>
                  <a:lnTo>
                    <a:pt x="183057" y="86365"/>
                  </a:lnTo>
                  <a:lnTo>
                    <a:pt x="183057" y="85466"/>
                  </a:lnTo>
                  <a:lnTo>
                    <a:pt x="182907" y="84568"/>
                  </a:lnTo>
                  <a:lnTo>
                    <a:pt x="182608" y="83072"/>
                  </a:lnTo>
                  <a:lnTo>
                    <a:pt x="183356" y="82623"/>
                  </a:lnTo>
                  <a:close/>
                  <a:moveTo>
                    <a:pt x="50891" y="51340"/>
                  </a:moveTo>
                  <a:lnTo>
                    <a:pt x="54932" y="54333"/>
                  </a:lnTo>
                  <a:lnTo>
                    <a:pt x="55680" y="54932"/>
                  </a:lnTo>
                  <a:lnTo>
                    <a:pt x="68852" y="64661"/>
                  </a:lnTo>
                  <a:lnTo>
                    <a:pt x="70199" y="65709"/>
                  </a:lnTo>
                  <a:lnTo>
                    <a:pt x="75887" y="69900"/>
                  </a:lnTo>
                  <a:lnTo>
                    <a:pt x="77084" y="70798"/>
                  </a:lnTo>
                  <a:lnTo>
                    <a:pt x="92052" y="81874"/>
                  </a:lnTo>
                  <a:lnTo>
                    <a:pt x="90855" y="90705"/>
                  </a:lnTo>
                  <a:lnTo>
                    <a:pt x="88460" y="91154"/>
                  </a:lnTo>
                  <a:lnTo>
                    <a:pt x="89059" y="90406"/>
                  </a:lnTo>
                  <a:lnTo>
                    <a:pt x="89657" y="89807"/>
                  </a:lnTo>
                  <a:lnTo>
                    <a:pt x="89657" y="89657"/>
                  </a:lnTo>
                  <a:lnTo>
                    <a:pt x="89508" y="89657"/>
                  </a:lnTo>
                  <a:lnTo>
                    <a:pt x="88610" y="90406"/>
                  </a:lnTo>
                  <a:lnTo>
                    <a:pt x="87861" y="91154"/>
                  </a:lnTo>
                  <a:lnTo>
                    <a:pt x="84269" y="91753"/>
                  </a:lnTo>
                  <a:lnTo>
                    <a:pt x="85766" y="90406"/>
                  </a:lnTo>
                  <a:lnTo>
                    <a:pt x="86963" y="89059"/>
                  </a:lnTo>
                  <a:lnTo>
                    <a:pt x="87562" y="88460"/>
                  </a:lnTo>
                  <a:lnTo>
                    <a:pt x="88011" y="87861"/>
                  </a:lnTo>
                  <a:lnTo>
                    <a:pt x="88011" y="87712"/>
                  </a:lnTo>
                  <a:lnTo>
                    <a:pt x="87262" y="88310"/>
                  </a:lnTo>
                  <a:lnTo>
                    <a:pt x="86664" y="88909"/>
                  </a:lnTo>
                  <a:lnTo>
                    <a:pt x="85466" y="90107"/>
                  </a:lnTo>
                  <a:lnTo>
                    <a:pt x="83820" y="91753"/>
                  </a:lnTo>
                  <a:lnTo>
                    <a:pt x="81724" y="92052"/>
                  </a:lnTo>
                  <a:lnTo>
                    <a:pt x="70499" y="77384"/>
                  </a:lnTo>
                  <a:lnTo>
                    <a:pt x="69600" y="76186"/>
                  </a:lnTo>
                  <a:lnTo>
                    <a:pt x="65409" y="70499"/>
                  </a:lnTo>
                  <a:lnTo>
                    <a:pt x="64362" y="69152"/>
                  </a:lnTo>
                  <a:lnTo>
                    <a:pt x="54483" y="56279"/>
                  </a:lnTo>
                  <a:lnTo>
                    <a:pt x="53884" y="55381"/>
                  </a:lnTo>
                  <a:lnTo>
                    <a:pt x="50891" y="51340"/>
                  </a:lnTo>
                  <a:close/>
                  <a:moveTo>
                    <a:pt x="157462" y="50591"/>
                  </a:moveTo>
                  <a:lnTo>
                    <a:pt x="154468" y="54483"/>
                  </a:lnTo>
                  <a:lnTo>
                    <a:pt x="154019" y="55231"/>
                  </a:lnTo>
                  <a:lnTo>
                    <a:pt x="144290" y="68253"/>
                  </a:lnTo>
                  <a:lnTo>
                    <a:pt x="143242" y="69750"/>
                  </a:lnTo>
                  <a:lnTo>
                    <a:pt x="139051" y="75438"/>
                  </a:lnTo>
                  <a:lnTo>
                    <a:pt x="138153" y="76635"/>
                  </a:lnTo>
                  <a:lnTo>
                    <a:pt x="126778" y="92052"/>
                  </a:lnTo>
                  <a:lnTo>
                    <a:pt x="118695" y="91005"/>
                  </a:lnTo>
                  <a:lnTo>
                    <a:pt x="118396" y="88759"/>
                  </a:lnTo>
                  <a:lnTo>
                    <a:pt x="118396" y="88759"/>
                  </a:lnTo>
                  <a:lnTo>
                    <a:pt x="119144" y="89358"/>
                  </a:lnTo>
                  <a:lnTo>
                    <a:pt x="119144" y="89208"/>
                  </a:lnTo>
                  <a:lnTo>
                    <a:pt x="118246" y="88161"/>
                  </a:lnTo>
                  <a:lnTo>
                    <a:pt x="117797" y="84718"/>
                  </a:lnTo>
                  <a:lnTo>
                    <a:pt x="118545" y="85466"/>
                  </a:lnTo>
                  <a:lnTo>
                    <a:pt x="119743" y="86664"/>
                  </a:lnTo>
                  <a:lnTo>
                    <a:pt x="120341" y="87263"/>
                  </a:lnTo>
                  <a:lnTo>
                    <a:pt x="120940" y="87712"/>
                  </a:lnTo>
                  <a:lnTo>
                    <a:pt x="121090" y="87712"/>
                  </a:lnTo>
                  <a:lnTo>
                    <a:pt x="120641" y="86963"/>
                  </a:lnTo>
                  <a:lnTo>
                    <a:pt x="120042" y="86365"/>
                  </a:lnTo>
                  <a:lnTo>
                    <a:pt x="118695" y="85167"/>
                  </a:lnTo>
                  <a:lnTo>
                    <a:pt x="117647" y="84119"/>
                  </a:lnTo>
                  <a:lnTo>
                    <a:pt x="117198" y="80976"/>
                  </a:lnTo>
                  <a:lnTo>
                    <a:pt x="131567" y="70199"/>
                  </a:lnTo>
                  <a:lnTo>
                    <a:pt x="132765" y="69301"/>
                  </a:lnTo>
                  <a:lnTo>
                    <a:pt x="138452" y="64961"/>
                  </a:lnTo>
                  <a:lnTo>
                    <a:pt x="139800" y="63913"/>
                  </a:lnTo>
                  <a:lnTo>
                    <a:pt x="152672" y="54184"/>
                  </a:lnTo>
                  <a:lnTo>
                    <a:pt x="153570" y="53585"/>
                  </a:lnTo>
                  <a:lnTo>
                    <a:pt x="157462" y="50591"/>
                  </a:lnTo>
                  <a:close/>
                  <a:moveTo>
                    <a:pt x="149379" y="77833"/>
                  </a:moveTo>
                  <a:lnTo>
                    <a:pt x="151175" y="81275"/>
                  </a:lnTo>
                  <a:lnTo>
                    <a:pt x="152822" y="84868"/>
                  </a:lnTo>
                  <a:lnTo>
                    <a:pt x="154169" y="88460"/>
                  </a:lnTo>
                  <a:lnTo>
                    <a:pt x="155366" y="92352"/>
                  </a:lnTo>
                  <a:lnTo>
                    <a:pt x="148481" y="93100"/>
                  </a:lnTo>
                  <a:lnTo>
                    <a:pt x="147583" y="90107"/>
                  </a:lnTo>
                  <a:lnTo>
                    <a:pt x="146385" y="87263"/>
                  </a:lnTo>
                  <a:lnTo>
                    <a:pt x="145038" y="84419"/>
                  </a:lnTo>
                  <a:lnTo>
                    <a:pt x="143542" y="81575"/>
                  </a:lnTo>
                  <a:lnTo>
                    <a:pt x="149379" y="77833"/>
                  </a:lnTo>
                  <a:close/>
                  <a:moveTo>
                    <a:pt x="60620" y="76935"/>
                  </a:moveTo>
                  <a:lnTo>
                    <a:pt x="66457" y="80527"/>
                  </a:lnTo>
                  <a:lnTo>
                    <a:pt x="64661" y="83521"/>
                  </a:lnTo>
                  <a:lnTo>
                    <a:pt x="63164" y="86664"/>
                  </a:lnTo>
                  <a:lnTo>
                    <a:pt x="61967" y="89957"/>
                  </a:lnTo>
                  <a:lnTo>
                    <a:pt x="60919" y="93399"/>
                  </a:lnTo>
                  <a:lnTo>
                    <a:pt x="54184" y="91903"/>
                  </a:lnTo>
                  <a:lnTo>
                    <a:pt x="55381" y="88011"/>
                  </a:lnTo>
                  <a:lnTo>
                    <a:pt x="56878" y="84119"/>
                  </a:lnTo>
                  <a:lnTo>
                    <a:pt x="58524" y="80527"/>
                  </a:lnTo>
                  <a:lnTo>
                    <a:pt x="60620" y="76935"/>
                  </a:lnTo>
                  <a:close/>
                  <a:moveTo>
                    <a:pt x="139051" y="77683"/>
                  </a:moveTo>
                  <a:lnTo>
                    <a:pt x="140398" y="79479"/>
                  </a:lnTo>
                  <a:lnTo>
                    <a:pt x="141745" y="81575"/>
                  </a:lnTo>
                  <a:lnTo>
                    <a:pt x="142943" y="83521"/>
                  </a:lnTo>
                  <a:lnTo>
                    <a:pt x="144140" y="85766"/>
                  </a:lnTo>
                  <a:lnTo>
                    <a:pt x="145038" y="87861"/>
                  </a:lnTo>
                  <a:lnTo>
                    <a:pt x="145936" y="90256"/>
                  </a:lnTo>
                  <a:lnTo>
                    <a:pt x="146685" y="92501"/>
                  </a:lnTo>
                  <a:lnTo>
                    <a:pt x="147283" y="94896"/>
                  </a:lnTo>
                  <a:lnTo>
                    <a:pt x="128274" y="92202"/>
                  </a:lnTo>
                  <a:lnTo>
                    <a:pt x="139051" y="77683"/>
                  </a:lnTo>
                  <a:close/>
                  <a:moveTo>
                    <a:pt x="69750" y="78432"/>
                  </a:moveTo>
                  <a:lnTo>
                    <a:pt x="80377" y="92352"/>
                  </a:lnTo>
                  <a:lnTo>
                    <a:pt x="61967" y="95046"/>
                  </a:lnTo>
                  <a:lnTo>
                    <a:pt x="61967" y="95046"/>
                  </a:lnTo>
                  <a:lnTo>
                    <a:pt x="62566" y="92801"/>
                  </a:lnTo>
                  <a:lnTo>
                    <a:pt x="63314" y="90556"/>
                  </a:lnTo>
                  <a:lnTo>
                    <a:pt x="64062" y="88460"/>
                  </a:lnTo>
                  <a:lnTo>
                    <a:pt x="64960" y="86215"/>
                  </a:lnTo>
                  <a:lnTo>
                    <a:pt x="66008" y="84119"/>
                  </a:lnTo>
                  <a:lnTo>
                    <a:pt x="67206" y="82174"/>
                  </a:lnTo>
                  <a:lnTo>
                    <a:pt x="68403" y="80228"/>
                  </a:lnTo>
                  <a:lnTo>
                    <a:pt x="69750" y="78432"/>
                  </a:lnTo>
                  <a:close/>
                  <a:moveTo>
                    <a:pt x="155516" y="93250"/>
                  </a:moveTo>
                  <a:lnTo>
                    <a:pt x="156115" y="96094"/>
                  </a:lnTo>
                  <a:lnTo>
                    <a:pt x="148930" y="95046"/>
                  </a:lnTo>
                  <a:lnTo>
                    <a:pt x="148631" y="94148"/>
                  </a:lnTo>
                  <a:lnTo>
                    <a:pt x="155516" y="93250"/>
                  </a:lnTo>
                  <a:close/>
                  <a:moveTo>
                    <a:pt x="53884" y="92950"/>
                  </a:moveTo>
                  <a:lnTo>
                    <a:pt x="60620" y="94447"/>
                  </a:lnTo>
                  <a:lnTo>
                    <a:pt x="60470" y="95345"/>
                  </a:lnTo>
                  <a:lnTo>
                    <a:pt x="53285" y="96393"/>
                  </a:lnTo>
                  <a:lnTo>
                    <a:pt x="53884" y="92950"/>
                  </a:lnTo>
                  <a:close/>
                  <a:moveTo>
                    <a:pt x="154767" y="56129"/>
                  </a:moveTo>
                  <a:lnTo>
                    <a:pt x="157013" y="58524"/>
                  </a:lnTo>
                  <a:lnTo>
                    <a:pt x="159108" y="61069"/>
                  </a:lnTo>
                  <a:lnTo>
                    <a:pt x="161054" y="63613"/>
                  </a:lnTo>
                  <a:lnTo>
                    <a:pt x="163000" y="66308"/>
                  </a:lnTo>
                  <a:lnTo>
                    <a:pt x="158509" y="70948"/>
                  </a:lnTo>
                  <a:lnTo>
                    <a:pt x="164796" y="69152"/>
                  </a:lnTo>
                  <a:lnTo>
                    <a:pt x="167041" y="73492"/>
                  </a:lnTo>
                  <a:lnTo>
                    <a:pt x="169137" y="77833"/>
                  </a:lnTo>
                  <a:lnTo>
                    <a:pt x="170933" y="82473"/>
                  </a:lnTo>
                  <a:lnTo>
                    <a:pt x="172280" y="87263"/>
                  </a:lnTo>
                  <a:lnTo>
                    <a:pt x="166592" y="90107"/>
                  </a:lnTo>
                  <a:lnTo>
                    <a:pt x="173028" y="90406"/>
                  </a:lnTo>
                  <a:lnTo>
                    <a:pt x="173777" y="94447"/>
                  </a:lnTo>
                  <a:lnTo>
                    <a:pt x="174226" y="98638"/>
                  </a:lnTo>
                  <a:lnTo>
                    <a:pt x="157911" y="96393"/>
                  </a:lnTo>
                  <a:lnTo>
                    <a:pt x="157312" y="93100"/>
                  </a:lnTo>
                  <a:lnTo>
                    <a:pt x="161204" y="92651"/>
                  </a:lnTo>
                  <a:lnTo>
                    <a:pt x="161653" y="93250"/>
                  </a:lnTo>
                  <a:lnTo>
                    <a:pt x="162401" y="93699"/>
                  </a:lnTo>
                  <a:lnTo>
                    <a:pt x="163299" y="93848"/>
                  </a:lnTo>
                  <a:lnTo>
                    <a:pt x="164047" y="93549"/>
                  </a:lnTo>
                  <a:lnTo>
                    <a:pt x="164497" y="93399"/>
                  </a:lnTo>
                  <a:lnTo>
                    <a:pt x="164796" y="93100"/>
                  </a:lnTo>
                  <a:lnTo>
                    <a:pt x="165245" y="92352"/>
                  </a:lnTo>
                  <a:lnTo>
                    <a:pt x="165395" y="91603"/>
                  </a:lnTo>
                  <a:lnTo>
                    <a:pt x="165245" y="91154"/>
                  </a:lnTo>
                  <a:lnTo>
                    <a:pt x="165095" y="90705"/>
                  </a:lnTo>
                  <a:lnTo>
                    <a:pt x="164946" y="90256"/>
                  </a:lnTo>
                  <a:lnTo>
                    <a:pt x="164646" y="89957"/>
                  </a:lnTo>
                  <a:lnTo>
                    <a:pt x="163898" y="89508"/>
                  </a:lnTo>
                  <a:lnTo>
                    <a:pt x="163000" y="89358"/>
                  </a:lnTo>
                  <a:lnTo>
                    <a:pt x="162700" y="89508"/>
                  </a:lnTo>
                  <a:lnTo>
                    <a:pt x="162251" y="89657"/>
                  </a:lnTo>
                  <a:lnTo>
                    <a:pt x="161653" y="89957"/>
                  </a:lnTo>
                  <a:lnTo>
                    <a:pt x="161353" y="90406"/>
                  </a:lnTo>
                  <a:lnTo>
                    <a:pt x="161054" y="91005"/>
                  </a:lnTo>
                  <a:lnTo>
                    <a:pt x="160904" y="91603"/>
                  </a:lnTo>
                  <a:lnTo>
                    <a:pt x="157013" y="92052"/>
                  </a:lnTo>
                  <a:lnTo>
                    <a:pt x="155965" y="88161"/>
                  </a:lnTo>
                  <a:lnTo>
                    <a:pt x="154468" y="84269"/>
                  </a:lnTo>
                  <a:lnTo>
                    <a:pt x="152822" y="80527"/>
                  </a:lnTo>
                  <a:lnTo>
                    <a:pt x="150876" y="76935"/>
                  </a:lnTo>
                  <a:lnTo>
                    <a:pt x="154169" y="74690"/>
                  </a:lnTo>
                  <a:lnTo>
                    <a:pt x="154917" y="75139"/>
                  </a:lnTo>
                  <a:lnTo>
                    <a:pt x="155665" y="75288"/>
                  </a:lnTo>
                  <a:lnTo>
                    <a:pt x="156564" y="74989"/>
                  </a:lnTo>
                  <a:lnTo>
                    <a:pt x="157312" y="74540"/>
                  </a:lnTo>
                  <a:lnTo>
                    <a:pt x="157611" y="74241"/>
                  </a:lnTo>
                  <a:lnTo>
                    <a:pt x="157761" y="73941"/>
                  </a:lnTo>
                  <a:lnTo>
                    <a:pt x="157911" y="73043"/>
                  </a:lnTo>
                  <a:lnTo>
                    <a:pt x="157761" y="72295"/>
                  </a:lnTo>
                  <a:lnTo>
                    <a:pt x="157611" y="71846"/>
                  </a:lnTo>
                  <a:lnTo>
                    <a:pt x="157312" y="71546"/>
                  </a:lnTo>
                  <a:lnTo>
                    <a:pt x="157013" y="71247"/>
                  </a:lnTo>
                  <a:lnTo>
                    <a:pt x="156564" y="70948"/>
                  </a:lnTo>
                  <a:lnTo>
                    <a:pt x="155815" y="70798"/>
                  </a:lnTo>
                  <a:lnTo>
                    <a:pt x="154917" y="70948"/>
                  </a:lnTo>
                  <a:lnTo>
                    <a:pt x="154468" y="71097"/>
                  </a:lnTo>
                  <a:lnTo>
                    <a:pt x="154169" y="71397"/>
                  </a:lnTo>
                  <a:lnTo>
                    <a:pt x="153720" y="71995"/>
                  </a:lnTo>
                  <a:lnTo>
                    <a:pt x="153570" y="72594"/>
                  </a:lnTo>
                  <a:lnTo>
                    <a:pt x="153570" y="73193"/>
                  </a:lnTo>
                  <a:lnTo>
                    <a:pt x="153720" y="73792"/>
                  </a:lnTo>
                  <a:lnTo>
                    <a:pt x="150277" y="76037"/>
                  </a:lnTo>
                  <a:lnTo>
                    <a:pt x="147882" y="72594"/>
                  </a:lnTo>
                  <a:lnTo>
                    <a:pt x="145188" y="69301"/>
                  </a:lnTo>
                  <a:lnTo>
                    <a:pt x="154767" y="56129"/>
                  </a:lnTo>
                  <a:close/>
                  <a:moveTo>
                    <a:pt x="53735" y="57177"/>
                  </a:moveTo>
                  <a:lnTo>
                    <a:pt x="63464" y="70050"/>
                  </a:lnTo>
                  <a:lnTo>
                    <a:pt x="61518" y="72594"/>
                  </a:lnTo>
                  <a:lnTo>
                    <a:pt x="59722" y="75139"/>
                  </a:lnTo>
                  <a:lnTo>
                    <a:pt x="56429" y="73193"/>
                  </a:lnTo>
                  <a:lnTo>
                    <a:pt x="56578" y="72444"/>
                  </a:lnTo>
                  <a:lnTo>
                    <a:pt x="56279" y="71546"/>
                  </a:lnTo>
                  <a:lnTo>
                    <a:pt x="55830" y="70948"/>
                  </a:lnTo>
                  <a:lnTo>
                    <a:pt x="55082" y="70499"/>
                  </a:lnTo>
                  <a:lnTo>
                    <a:pt x="54633" y="70349"/>
                  </a:lnTo>
                  <a:lnTo>
                    <a:pt x="54184" y="70349"/>
                  </a:lnTo>
                  <a:lnTo>
                    <a:pt x="53435" y="70648"/>
                  </a:lnTo>
                  <a:lnTo>
                    <a:pt x="52687" y="71097"/>
                  </a:lnTo>
                  <a:lnTo>
                    <a:pt x="52537" y="71397"/>
                  </a:lnTo>
                  <a:lnTo>
                    <a:pt x="52238" y="71846"/>
                  </a:lnTo>
                  <a:lnTo>
                    <a:pt x="52238" y="72295"/>
                  </a:lnTo>
                  <a:lnTo>
                    <a:pt x="52238" y="72744"/>
                  </a:lnTo>
                  <a:lnTo>
                    <a:pt x="52387" y="73492"/>
                  </a:lnTo>
                  <a:lnTo>
                    <a:pt x="52836" y="74241"/>
                  </a:lnTo>
                  <a:lnTo>
                    <a:pt x="53285" y="74540"/>
                  </a:lnTo>
                  <a:lnTo>
                    <a:pt x="53585" y="74690"/>
                  </a:lnTo>
                  <a:lnTo>
                    <a:pt x="54333" y="74839"/>
                  </a:lnTo>
                  <a:lnTo>
                    <a:pt x="54932" y="74690"/>
                  </a:lnTo>
                  <a:lnTo>
                    <a:pt x="55531" y="74540"/>
                  </a:lnTo>
                  <a:lnTo>
                    <a:pt x="55980" y="74091"/>
                  </a:lnTo>
                  <a:lnTo>
                    <a:pt x="59123" y="76037"/>
                  </a:lnTo>
                  <a:lnTo>
                    <a:pt x="57027" y="79629"/>
                  </a:lnTo>
                  <a:lnTo>
                    <a:pt x="55231" y="83521"/>
                  </a:lnTo>
                  <a:lnTo>
                    <a:pt x="53585" y="87412"/>
                  </a:lnTo>
                  <a:lnTo>
                    <a:pt x="52387" y="91603"/>
                  </a:lnTo>
                  <a:lnTo>
                    <a:pt x="48645" y="90705"/>
                  </a:lnTo>
                  <a:lnTo>
                    <a:pt x="48496" y="89957"/>
                  </a:lnTo>
                  <a:lnTo>
                    <a:pt x="47897" y="89208"/>
                  </a:lnTo>
                  <a:lnTo>
                    <a:pt x="47298" y="88759"/>
                  </a:lnTo>
                  <a:lnTo>
                    <a:pt x="46400" y="88610"/>
                  </a:lnTo>
                  <a:lnTo>
                    <a:pt x="45951" y="88759"/>
                  </a:lnTo>
                  <a:lnTo>
                    <a:pt x="45652" y="88759"/>
                  </a:lnTo>
                  <a:lnTo>
                    <a:pt x="44904" y="89358"/>
                  </a:lnTo>
                  <a:lnTo>
                    <a:pt x="44454" y="89957"/>
                  </a:lnTo>
                  <a:lnTo>
                    <a:pt x="44305" y="90406"/>
                  </a:lnTo>
                  <a:lnTo>
                    <a:pt x="44155" y="90855"/>
                  </a:lnTo>
                  <a:lnTo>
                    <a:pt x="44305" y="91304"/>
                  </a:lnTo>
                  <a:lnTo>
                    <a:pt x="44454" y="91753"/>
                  </a:lnTo>
                  <a:lnTo>
                    <a:pt x="44904" y="92352"/>
                  </a:lnTo>
                  <a:lnTo>
                    <a:pt x="45502" y="92950"/>
                  </a:lnTo>
                  <a:lnTo>
                    <a:pt x="45951" y="92950"/>
                  </a:lnTo>
                  <a:lnTo>
                    <a:pt x="46400" y="93100"/>
                  </a:lnTo>
                  <a:lnTo>
                    <a:pt x="46999" y="92950"/>
                  </a:lnTo>
                  <a:lnTo>
                    <a:pt x="47598" y="92651"/>
                  </a:lnTo>
                  <a:lnTo>
                    <a:pt x="48047" y="92352"/>
                  </a:lnTo>
                  <a:lnTo>
                    <a:pt x="48496" y="91753"/>
                  </a:lnTo>
                  <a:lnTo>
                    <a:pt x="52238" y="92501"/>
                  </a:lnTo>
                  <a:lnTo>
                    <a:pt x="51789" y="94597"/>
                  </a:lnTo>
                  <a:lnTo>
                    <a:pt x="51340" y="96692"/>
                  </a:lnTo>
                  <a:lnTo>
                    <a:pt x="35025" y="99237"/>
                  </a:lnTo>
                  <a:lnTo>
                    <a:pt x="35623" y="94747"/>
                  </a:lnTo>
                  <a:lnTo>
                    <a:pt x="36372" y="90406"/>
                  </a:lnTo>
                  <a:lnTo>
                    <a:pt x="42808" y="90107"/>
                  </a:lnTo>
                  <a:lnTo>
                    <a:pt x="37120" y="87113"/>
                  </a:lnTo>
                  <a:lnTo>
                    <a:pt x="38467" y="82473"/>
                  </a:lnTo>
                  <a:lnTo>
                    <a:pt x="40263" y="77833"/>
                  </a:lnTo>
                  <a:lnTo>
                    <a:pt x="42359" y="73492"/>
                  </a:lnTo>
                  <a:lnTo>
                    <a:pt x="44604" y="69152"/>
                  </a:lnTo>
                  <a:lnTo>
                    <a:pt x="50891" y="70948"/>
                  </a:lnTo>
                  <a:lnTo>
                    <a:pt x="46400" y="66308"/>
                  </a:lnTo>
                  <a:lnTo>
                    <a:pt x="48047" y="63913"/>
                  </a:lnTo>
                  <a:lnTo>
                    <a:pt x="49843" y="61518"/>
                  </a:lnTo>
                  <a:lnTo>
                    <a:pt x="51789" y="59273"/>
                  </a:lnTo>
                  <a:lnTo>
                    <a:pt x="53735" y="57177"/>
                  </a:lnTo>
                  <a:close/>
                  <a:moveTo>
                    <a:pt x="174076" y="90556"/>
                  </a:moveTo>
                  <a:lnTo>
                    <a:pt x="185302" y="91005"/>
                  </a:lnTo>
                  <a:lnTo>
                    <a:pt x="185901" y="95645"/>
                  </a:lnTo>
                  <a:lnTo>
                    <a:pt x="186200" y="100285"/>
                  </a:lnTo>
                  <a:lnTo>
                    <a:pt x="175273" y="98638"/>
                  </a:lnTo>
                  <a:lnTo>
                    <a:pt x="174824" y="94597"/>
                  </a:lnTo>
                  <a:lnTo>
                    <a:pt x="174076" y="90556"/>
                  </a:lnTo>
                  <a:close/>
                  <a:moveTo>
                    <a:pt x="35324" y="90556"/>
                  </a:moveTo>
                  <a:lnTo>
                    <a:pt x="34576" y="94896"/>
                  </a:lnTo>
                  <a:lnTo>
                    <a:pt x="34127" y="99387"/>
                  </a:lnTo>
                  <a:lnTo>
                    <a:pt x="23050" y="101033"/>
                  </a:lnTo>
                  <a:lnTo>
                    <a:pt x="23500" y="95944"/>
                  </a:lnTo>
                  <a:lnTo>
                    <a:pt x="24098" y="91154"/>
                  </a:lnTo>
                  <a:lnTo>
                    <a:pt x="35324" y="90556"/>
                  </a:lnTo>
                  <a:close/>
                  <a:moveTo>
                    <a:pt x="107319" y="15716"/>
                  </a:moveTo>
                  <a:lnTo>
                    <a:pt x="111660" y="16016"/>
                  </a:lnTo>
                  <a:lnTo>
                    <a:pt x="116001" y="16465"/>
                  </a:lnTo>
                  <a:lnTo>
                    <a:pt x="120192" y="17063"/>
                  </a:lnTo>
                  <a:lnTo>
                    <a:pt x="124383" y="17961"/>
                  </a:lnTo>
                  <a:lnTo>
                    <a:pt x="128424" y="19009"/>
                  </a:lnTo>
                  <a:lnTo>
                    <a:pt x="132465" y="20207"/>
                  </a:lnTo>
                  <a:lnTo>
                    <a:pt x="136507" y="21554"/>
                  </a:lnTo>
                  <a:lnTo>
                    <a:pt x="140249" y="23200"/>
                  </a:lnTo>
                  <a:lnTo>
                    <a:pt x="143991" y="24847"/>
                  </a:lnTo>
                  <a:lnTo>
                    <a:pt x="147733" y="26792"/>
                  </a:lnTo>
                  <a:lnTo>
                    <a:pt x="151325" y="28888"/>
                  </a:lnTo>
                  <a:lnTo>
                    <a:pt x="154767" y="31133"/>
                  </a:lnTo>
                  <a:lnTo>
                    <a:pt x="158060" y="33528"/>
                  </a:lnTo>
                  <a:lnTo>
                    <a:pt x="161204" y="36073"/>
                  </a:lnTo>
                  <a:lnTo>
                    <a:pt x="164347" y="38767"/>
                  </a:lnTo>
                  <a:lnTo>
                    <a:pt x="167340" y="41611"/>
                  </a:lnTo>
                  <a:lnTo>
                    <a:pt x="170184" y="44455"/>
                  </a:lnTo>
                  <a:lnTo>
                    <a:pt x="172878" y="47598"/>
                  </a:lnTo>
                  <a:lnTo>
                    <a:pt x="175423" y="50741"/>
                  </a:lnTo>
                  <a:lnTo>
                    <a:pt x="177818" y="54034"/>
                  </a:lnTo>
                  <a:lnTo>
                    <a:pt x="180063" y="57477"/>
                  </a:lnTo>
                  <a:lnTo>
                    <a:pt x="182308" y="61069"/>
                  </a:lnTo>
                  <a:lnTo>
                    <a:pt x="184254" y="64661"/>
                  </a:lnTo>
                  <a:lnTo>
                    <a:pt x="186050" y="68403"/>
                  </a:lnTo>
                  <a:lnTo>
                    <a:pt x="187547" y="72295"/>
                  </a:lnTo>
                  <a:lnTo>
                    <a:pt x="189044" y="76186"/>
                  </a:lnTo>
                  <a:lnTo>
                    <a:pt x="190241" y="80228"/>
                  </a:lnTo>
                  <a:lnTo>
                    <a:pt x="191289" y="84269"/>
                  </a:lnTo>
                  <a:lnTo>
                    <a:pt x="192187" y="88460"/>
                  </a:lnTo>
                  <a:lnTo>
                    <a:pt x="192935" y="92651"/>
                  </a:lnTo>
                  <a:lnTo>
                    <a:pt x="193384" y="96842"/>
                  </a:lnTo>
                  <a:lnTo>
                    <a:pt x="193684" y="101183"/>
                  </a:lnTo>
                  <a:lnTo>
                    <a:pt x="189792" y="100734"/>
                  </a:lnTo>
                  <a:lnTo>
                    <a:pt x="189343" y="95944"/>
                  </a:lnTo>
                  <a:lnTo>
                    <a:pt x="188744" y="91454"/>
                  </a:lnTo>
                  <a:lnTo>
                    <a:pt x="187846" y="86814"/>
                  </a:lnTo>
                  <a:lnTo>
                    <a:pt x="186799" y="82323"/>
                  </a:lnTo>
                  <a:lnTo>
                    <a:pt x="185451" y="77983"/>
                  </a:lnTo>
                  <a:lnTo>
                    <a:pt x="183955" y="73792"/>
                  </a:lnTo>
                  <a:lnTo>
                    <a:pt x="182159" y="69601"/>
                  </a:lnTo>
                  <a:lnTo>
                    <a:pt x="180213" y="65559"/>
                  </a:lnTo>
                  <a:lnTo>
                    <a:pt x="178117" y="61668"/>
                  </a:lnTo>
                  <a:lnTo>
                    <a:pt x="175722" y="57926"/>
                  </a:lnTo>
                  <a:lnTo>
                    <a:pt x="173178" y="54184"/>
                  </a:lnTo>
                  <a:lnTo>
                    <a:pt x="170334" y="50741"/>
                  </a:lnTo>
                  <a:lnTo>
                    <a:pt x="167490" y="47298"/>
                  </a:lnTo>
                  <a:lnTo>
                    <a:pt x="164347" y="44155"/>
                  </a:lnTo>
                  <a:lnTo>
                    <a:pt x="161204" y="41162"/>
                  </a:lnTo>
                  <a:lnTo>
                    <a:pt x="157761" y="38318"/>
                  </a:lnTo>
                  <a:lnTo>
                    <a:pt x="156414" y="37120"/>
                  </a:lnTo>
                  <a:lnTo>
                    <a:pt x="152373" y="34276"/>
                  </a:lnTo>
                  <a:lnTo>
                    <a:pt x="148182" y="31582"/>
                  </a:lnTo>
                  <a:lnTo>
                    <a:pt x="146535" y="30684"/>
                  </a:lnTo>
                  <a:lnTo>
                    <a:pt x="143691" y="29038"/>
                  </a:lnTo>
                  <a:lnTo>
                    <a:pt x="143392" y="28888"/>
                  </a:lnTo>
                  <a:lnTo>
                    <a:pt x="140099" y="27391"/>
                  </a:lnTo>
                  <a:lnTo>
                    <a:pt x="138902" y="26792"/>
                  </a:lnTo>
                  <a:lnTo>
                    <a:pt x="135309" y="25296"/>
                  </a:lnTo>
                  <a:lnTo>
                    <a:pt x="131567" y="23949"/>
                  </a:lnTo>
                  <a:lnTo>
                    <a:pt x="127825" y="22751"/>
                  </a:lnTo>
                  <a:lnTo>
                    <a:pt x="123934" y="21853"/>
                  </a:lnTo>
                  <a:lnTo>
                    <a:pt x="120042" y="20955"/>
                  </a:lnTo>
                  <a:lnTo>
                    <a:pt x="116001" y="20356"/>
                  </a:lnTo>
                  <a:lnTo>
                    <a:pt x="111959" y="19907"/>
                  </a:lnTo>
                  <a:lnTo>
                    <a:pt x="107918" y="19758"/>
                  </a:lnTo>
                  <a:lnTo>
                    <a:pt x="107319" y="15716"/>
                  </a:lnTo>
                  <a:close/>
                  <a:moveTo>
                    <a:pt x="101183" y="15716"/>
                  </a:moveTo>
                  <a:lnTo>
                    <a:pt x="100584" y="19758"/>
                  </a:lnTo>
                  <a:lnTo>
                    <a:pt x="96543" y="20057"/>
                  </a:lnTo>
                  <a:lnTo>
                    <a:pt x="92501" y="20506"/>
                  </a:lnTo>
                  <a:lnTo>
                    <a:pt x="88460" y="21105"/>
                  </a:lnTo>
                  <a:lnTo>
                    <a:pt x="84568" y="22003"/>
                  </a:lnTo>
                  <a:lnTo>
                    <a:pt x="80826" y="23051"/>
                  </a:lnTo>
                  <a:lnTo>
                    <a:pt x="76935" y="24248"/>
                  </a:lnTo>
                  <a:lnTo>
                    <a:pt x="73342" y="25595"/>
                  </a:lnTo>
                  <a:lnTo>
                    <a:pt x="69600" y="27242"/>
                  </a:lnTo>
                  <a:lnTo>
                    <a:pt x="66158" y="28888"/>
                  </a:lnTo>
                  <a:lnTo>
                    <a:pt x="62715" y="30684"/>
                  </a:lnTo>
                  <a:lnTo>
                    <a:pt x="59422" y="32780"/>
                  </a:lnTo>
                  <a:lnTo>
                    <a:pt x="56129" y="34875"/>
                  </a:lnTo>
                  <a:lnTo>
                    <a:pt x="52986" y="37120"/>
                  </a:lnTo>
                  <a:lnTo>
                    <a:pt x="49993" y="39665"/>
                  </a:lnTo>
                  <a:lnTo>
                    <a:pt x="46999" y="42209"/>
                  </a:lnTo>
                  <a:lnTo>
                    <a:pt x="44305" y="44904"/>
                  </a:lnTo>
                  <a:lnTo>
                    <a:pt x="41611" y="47747"/>
                  </a:lnTo>
                  <a:lnTo>
                    <a:pt x="39066" y="50591"/>
                  </a:lnTo>
                  <a:lnTo>
                    <a:pt x="36671" y="53585"/>
                  </a:lnTo>
                  <a:lnTo>
                    <a:pt x="34426" y="56878"/>
                  </a:lnTo>
                  <a:lnTo>
                    <a:pt x="32331" y="60021"/>
                  </a:lnTo>
                  <a:lnTo>
                    <a:pt x="30235" y="63464"/>
                  </a:lnTo>
                  <a:lnTo>
                    <a:pt x="28439" y="66906"/>
                  </a:lnTo>
                  <a:lnTo>
                    <a:pt x="26792" y="70349"/>
                  </a:lnTo>
                  <a:lnTo>
                    <a:pt x="25296" y="74091"/>
                  </a:lnTo>
                  <a:lnTo>
                    <a:pt x="23949" y="77833"/>
                  </a:lnTo>
                  <a:lnTo>
                    <a:pt x="22751" y="81575"/>
                  </a:lnTo>
                  <a:lnTo>
                    <a:pt x="21853" y="85466"/>
                  </a:lnTo>
                  <a:lnTo>
                    <a:pt x="20955" y="89358"/>
                  </a:lnTo>
                  <a:lnTo>
                    <a:pt x="20356" y="93399"/>
                  </a:lnTo>
                  <a:lnTo>
                    <a:pt x="19907" y="97441"/>
                  </a:lnTo>
                  <a:lnTo>
                    <a:pt x="19608" y="101482"/>
                  </a:lnTo>
                  <a:lnTo>
                    <a:pt x="15716" y="102081"/>
                  </a:lnTo>
                  <a:lnTo>
                    <a:pt x="15866" y="97740"/>
                  </a:lnTo>
                  <a:lnTo>
                    <a:pt x="16315" y="93399"/>
                  </a:lnTo>
                  <a:lnTo>
                    <a:pt x="17063" y="89208"/>
                  </a:lnTo>
                  <a:lnTo>
                    <a:pt x="17812" y="85017"/>
                  </a:lnTo>
                  <a:lnTo>
                    <a:pt x="18859" y="80976"/>
                  </a:lnTo>
                  <a:lnTo>
                    <a:pt x="20057" y="76935"/>
                  </a:lnTo>
                  <a:lnTo>
                    <a:pt x="21554" y="73043"/>
                  </a:lnTo>
                  <a:lnTo>
                    <a:pt x="23050" y="69152"/>
                  </a:lnTo>
                  <a:lnTo>
                    <a:pt x="24847" y="65410"/>
                  </a:lnTo>
                  <a:lnTo>
                    <a:pt x="26792" y="61817"/>
                  </a:lnTo>
                  <a:lnTo>
                    <a:pt x="28888" y="58225"/>
                  </a:lnTo>
                  <a:lnTo>
                    <a:pt x="31133" y="54782"/>
                  </a:lnTo>
                  <a:lnTo>
                    <a:pt x="33378" y="51340"/>
                  </a:lnTo>
                  <a:lnTo>
                    <a:pt x="35923" y="48197"/>
                  </a:lnTo>
                  <a:lnTo>
                    <a:pt x="38617" y="45053"/>
                  </a:lnTo>
                  <a:lnTo>
                    <a:pt x="41461" y="42060"/>
                  </a:lnTo>
                  <a:lnTo>
                    <a:pt x="44454" y="39216"/>
                  </a:lnTo>
                  <a:lnTo>
                    <a:pt x="47448" y="36522"/>
                  </a:lnTo>
                  <a:lnTo>
                    <a:pt x="50741" y="33977"/>
                  </a:lnTo>
                  <a:lnTo>
                    <a:pt x="54034" y="31582"/>
                  </a:lnTo>
                  <a:lnTo>
                    <a:pt x="57476" y="29337"/>
                  </a:lnTo>
                  <a:lnTo>
                    <a:pt x="60919" y="27242"/>
                  </a:lnTo>
                  <a:lnTo>
                    <a:pt x="64661" y="25296"/>
                  </a:lnTo>
                  <a:lnTo>
                    <a:pt x="68403" y="23500"/>
                  </a:lnTo>
                  <a:lnTo>
                    <a:pt x="72145" y="21853"/>
                  </a:lnTo>
                  <a:lnTo>
                    <a:pt x="76186" y="20356"/>
                  </a:lnTo>
                  <a:lnTo>
                    <a:pt x="80078" y="19159"/>
                  </a:lnTo>
                  <a:lnTo>
                    <a:pt x="84119" y="18111"/>
                  </a:lnTo>
                  <a:lnTo>
                    <a:pt x="88310" y="17213"/>
                  </a:lnTo>
                  <a:lnTo>
                    <a:pt x="92501" y="16614"/>
                  </a:lnTo>
                  <a:lnTo>
                    <a:pt x="96842" y="16016"/>
                  </a:lnTo>
                  <a:lnTo>
                    <a:pt x="101183" y="15716"/>
                  </a:lnTo>
                  <a:close/>
                  <a:moveTo>
                    <a:pt x="104176" y="5837"/>
                  </a:moveTo>
                  <a:lnTo>
                    <a:pt x="105224" y="12274"/>
                  </a:lnTo>
                  <a:lnTo>
                    <a:pt x="105673" y="15716"/>
                  </a:lnTo>
                  <a:lnTo>
                    <a:pt x="106272" y="19608"/>
                  </a:lnTo>
                  <a:lnTo>
                    <a:pt x="106870" y="23051"/>
                  </a:lnTo>
                  <a:lnTo>
                    <a:pt x="108517" y="33977"/>
                  </a:lnTo>
                  <a:lnTo>
                    <a:pt x="108666" y="35025"/>
                  </a:lnTo>
                  <a:lnTo>
                    <a:pt x="111061" y="51190"/>
                  </a:lnTo>
                  <a:lnTo>
                    <a:pt x="111361" y="52986"/>
                  </a:lnTo>
                  <a:lnTo>
                    <a:pt x="112408" y="60171"/>
                  </a:lnTo>
                  <a:lnTo>
                    <a:pt x="112708" y="61668"/>
                  </a:lnTo>
                  <a:lnTo>
                    <a:pt x="115552" y="80826"/>
                  </a:lnTo>
                  <a:lnTo>
                    <a:pt x="115701" y="81425"/>
                  </a:lnTo>
                  <a:lnTo>
                    <a:pt x="115701" y="82174"/>
                  </a:lnTo>
                  <a:lnTo>
                    <a:pt x="116300" y="86215"/>
                  </a:lnTo>
                  <a:lnTo>
                    <a:pt x="116450" y="86814"/>
                  </a:lnTo>
                  <a:lnTo>
                    <a:pt x="117048" y="90556"/>
                  </a:lnTo>
                  <a:lnTo>
                    <a:pt x="117048" y="90705"/>
                  </a:lnTo>
                  <a:lnTo>
                    <a:pt x="116749" y="90705"/>
                  </a:lnTo>
                  <a:lnTo>
                    <a:pt x="115252" y="92352"/>
                  </a:lnTo>
                  <a:lnTo>
                    <a:pt x="113606" y="94148"/>
                  </a:lnTo>
                  <a:lnTo>
                    <a:pt x="113456" y="94148"/>
                  </a:lnTo>
                  <a:lnTo>
                    <a:pt x="111810" y="95944"/>
                  </a:lnTo>
                  <a:lnTo>
                    <a:pt x="110163" y="97740"/>
                  </a:lnTo>
                  <a:lnTo>
                    <a:pt x="110163" y="97590"/>
                  </a:lnTo>
                  <a:lnTo>
                    <a:pt x="110014" y="95794"/>
                  </a:lnTo>
                  <a:lnTo>
                    <a:pt x="109714" y="95794"/>
                  </a:lnTo>
                  <a:lnTo>
                    <a:pt x="109565" y="97141"/>
                  </a:lnTo>
                  <a:lnTo>
                    <a:pt x="109565" y="97291"/>
                  </a:lnTo>
                  <a:lnTo>
                    <a:pt x="109415" y="98489"/>
                  </a:lnTo>
                  <a:lnTo>
                    <a:pt x="108517" y="99536"/>
                  </a:lnTo>
                  <a:lnTo>
                    <a:pt x="108367" y="99686"/>
                  </a:lnTo>
                  <a:lnTo>
                    <a:pt x="106870" y="101332"/>
                  </a:lnTo>
                  <a:lnTo>
                    <a:pt x="106721" y="101482"/>
                  </a:lnTo>
                  <a:lnTo>
                    <a:pt x="105224" y="102979"/>
                  </a:lnTo>
                  <a:lnTo>
                    <a:pt x="104775" y="103428"/>
                  </a:lnTo>
                  <a:lnTo>
                    <a:pt x="104625" y="103578"/>
                  </a:lnTo>
                  <a:lnTo>
                    <a:pt x="104026" y="102979"/>
                  </a:lnTo>
                  <a:lnTo>
                    <a:pt x="103577" y="102530"/>
                  </a:lnTo>
                  <a:lnTo>
                    <a:pt x="102380" y="101482"/>
                  </a:lnTo>
                  <a:lnTo>
                    <a:pt x="102380" y="101332"/>
                  </a:lnTo>
                  <a:lnTo>
                    <a:pt x="101033" y="100135"/>
                  </a:lnTo>
                  <a:lnTo>
                    <a:pt x="103428" y="100135"/>
                  </a:lnTo>
                  <a:lnTo>
                    <a:pt x="103877" y="99985"/>
                  </a:lnTo>
                  <a:lnTo>
                    <a:pt x="105523" y="99985"/>
                  </a:lnTo>
                  <a:lnTo>
                    <a:pt x="106721" y="99836"/>
                  </a:lnTo>
                  <a:lnTo>
                    <a:pt x="106870" y="99686"/>
                  </a:lnTo>
                  <a:lnTo>
                    <a:pt x="106870" y="99536"/>
                  </a:lnTo>
                  <a:lnTo>
                    <a:pt x="106721" y="99387"/>
                  </a:lnTo>
                  <a:lnTo>
                    <a:pt x="105224" y="99237"/>
                  </a:lnTo>
                  <a:lnTo>
                    <a:pt x="100135" y="99237"/>
                  </a:lnTo>
                  <a:lnTo>
                    <a:pt x="98788" y="98039"/>
                  </a:lnTo>
                  <a:lnTo>
                    <a:pt x="98788" y="97890"/>
                  </a:lnTo>
                  <a:lnTo>
                    <a:pt x="97441" y="96692"/>
                  </a:lnTo>
                  <a:lnTo>
                    <a:pt x="99835" y="96842"/>
                  </a:lnTo>
                  <a:lnTo>
                    <a:pt x="105074" y="96842"/>
                  </a:lnTo>
                  <a:lnTo>
                    <a:pt x="105523" y="96692"/>
                  </a:lnTo>
                  <a:lnTo>
                    <a:pt x="105673" y="96692"/>
                  </a:lnTo>
                  <a:lnTo>
                    <a:pt x="107619" y="96543"/>
                  </a:lnTo>
                  <a:lnTo>
                    <a:pt x="107619" y="96393"/>
                  </a:lnTo>
                  <a:lnTo>
                    <a:pt x="107619" y="96243"/>
                  </a:lnTo>
                  <a:lnTo>
                    <a:pt x="105074" y="95944"/>
                  </a:lnTo>
                  <a:lnTo>
                    <a:pt x="100284" y="95944"/>
                  </a:lnTo>
                  <a:lnTo>
                    <a:pt x="97141" y="96243"/>
                  </a:lnTo>
                  <a:lnTo>
                    <a:pt x="96992" y="96243"/>
                  </a:lnTo>
                  <a:lnTo>
                    <a:pt x="92352" y="91753"/>
                  </a:lnTo>
                  <a:lnTo>
                    <a:pt x="92651" y="90107"/>
                  </a:lnTo>
                  <a:lnTo>
                    <a:pt x="95195" y="90406"/>
                  </a:lnTo>
                  <a:lnTo>
                    <a:pt x="97890" y="90406"/>
                  </a:lnTo>
                  <a:lnTo>
                    <a:pt x="103128" y="90256"/>
                  </a:lnTo>
                  <a:lnTo>
                    <a:pt x="104925" y="90256"/>
                  </a:lnTo>
                  <a:lnTo>
                    <a:pt x="105224" y="90107"/>
                  </a:lnTo>
                  <a:lnTo>
                    <a:pt x="105972" y="90107"/>
                  </a:lnTo>
                  <a:lnTo>
                    <a:pt x="105972" y="89957"/>
                  </a:lnTo>
                  <a:lnTo>
                    <a:pt x="105972" y="89807"/>
                  </a:lnTo>
                  <a:lnTo>
                    <a:pt x="105823" y="89657"/>
                  </a:lnTo>
                  <a:lnTo>
                    <a:pt x="102679" y="89657"/>
                  </a:lnTo>
                  <a:lnTo>
                    <a:pt x="97590" y="89508"/>
                  </a:lnTo>
                  <a:lnTo>
                    <a:pt x="95195" y="89508"/>
                  </a:lnTo>
                  <a:lnTo>
                    <a:pt x="92651" y="89807"/>
                  </a:lnTo>
                  <a:lnTo>
                    <a:pt x="93549" y="82922"/>
                  </a:lnTo>
                  <a:lnTo>
                    <a:pt x="93699" y="82174"/>
                  </a:lnTo>
                  <a:lnTo>
                    <a:pt x="93848" y="81425"/>
                  </a:lnTo>
                  <a:lnTo>
                    <a:pt x="96543" y="61817"/>
                  </a:lnTo>
                  <a:lnTo>
                    <a:pt x="96692" y="60171"/>
                  </a:lnTo>
                  <a:lnTo>
                    <a:pt x="97740" y="53136"/>
                  </a:lnTo>
                  <a:lnTo>
                    <a:pt x="97890" y="51340"/>
                  </a:lnTo>
                  <a:lnTo>
                    <a:pt x="100135" y="35025"/>
                  </a:lnTo>
                  <a:lnTo>
                    <a:pt x="100284" y="34127"/>
                  </a:lnTo>
                  <a:lnTo>
                    <a:pt x="101781" y="23051"/>
                  </a:lnTo>
                  <a:lnTo>
                    <a:pt x="102230" y="19608"/>
                  </a:lnTo>
                  <a:lnTo>
                    <a:pt x="102829" y="15716"/>
                  </a:lnTo>
                  <a:lnTo>
                    <a:pt x="103278" y="12274"/>
                  </a:lnTo>
                  <a:lnTo>
                    <a:pt x="104176" y="5837"/>
                  </a:lnTo>
                  <a:close/>
                  <a:moveTo>
                    <a:pt x="53285" y="113456"/>
                  </a:moveTo>
                  <a:lnTo>
                    <a:pt x="60021" y="114354"/>
                  </a:lnTo>
                  <a:lnTo>
                    <a:pt x="53884" y="116151"/>
                  </a:lnTo>
                  <a:lnTo>
                    <a:pt x="53285" y="113456"/>
                  </a:lnTo>
                  <a:close/>
                  <a:moveTo>
                    <a:pt x="90705" y="92352"/>
                  </a:moveTo>
                  <a:lnTo>
                    <a:pt x="90555" y="92651"/>
                  </a:lnTo>
                  <a:lnTo>
                    <a:pt x="92052" y="93998"/>
                  </a:lnTo>
                  <a:lnTo>
                    <a:pt x="92202" y="94148"/>
                  </a:lnTo>
                  <a:lnTo>
                    <a:pt x="93998" y="95794"/>
                  </a:lnTo>
                  <a:lnTo>
                    <a:pt x="95794" y="97441"/>
                  </a:lnTo>
                  <a:lnTo>
                    <a:pt x="95794" y="97590"/>
                  </a:lnTo>
                  <a:lnTo>
                    <a:pt x="97590" y="99087"/>
                  </a:lnTo>
                  <a:lnTo>
                    <a:pt x="97590" y="99237"/>
                  </a:lnTo>
                  <a:lnTo>
                    <a:pt x="97740" y="99387"/>
                  </a:lnTo>
                  <a:lnTo>
                    <a:pt x="97291" y="99387"/>
                  </a:lnTo>
                  <a:lnTo>
                    <a:pt x="95794" y="99536"/>
                  </a:lnTo>
                  <a:lnTo>
                    <a:pt x="95644" y="99686"/>
                  </a:lnTo>
                  <a:lnTo>
                    <a:pt x="95794" y="99686"/>
                  </a:lnTo>
                  <a:lnTo>
                    <a:pt x="96842" y="99836"/>
                  </a:lnTo>
                  <a:lnTo>
                    <a:pt x="96992" y="99836"/>
                  </a:lnTo>
                  <a:lnTo>
                    <a:pt x="98488" y="99985"/>
                  </a:lnTo>
                  <a:lnTo>
                    <a:pt x="99237" y="100734"/>
                  </a:lnTo>
                  <a:lnTo>
                    <a:pt x="99386" y="100883"/>
                  </a:lnTo>
                  <a:lnTo>
                    <a:pt x="101183" y="102530"/>
                  </a:lnTo>
                  <a:lnTo>
                    <a:pt x="101183" y="102680"/>
                  </a:lnTo>
                  <a:lnTo>
                    <a:pt x="102829" y="104027"/>
                  </a:lnTo>
                  <a:lnTo>
                    <a:pt x="103428" y="104625"/>
                  </a:lnTo>
                  <a:lnTo>
                    <a:pt x="103577" y="104775"/>
                  </a:lnTo>
                  <a:lnTo>
                    <a:pt x="103428" y="104775"/>
                  </a:lnTo>
                  <a:lnTo>
                    <a:pt x="102979" y="105374"/>
                  </a:lnTo>
                  <a:lnTo>
                    <a:pt x="102829" y="105523"/>
                  </a:lnTo>
                  <a:lnTo>
                    <a:pt x="102230" y="106122"/>
                  </a:lnTo>
                  <a:lnTo>
                    <a:pt x="101183" y="107320"/>
                  </a:lnTo>
                  <a:lnTo>
                    <a:pt x="101033" y="107320"/>
                  </a:lnTo>
                  <a:lnTo>
                    <a:pt x="99985" y="108517"/>
                  </a:lnTo>
                  <a:lnTo>
                    <a:pt x="99985" y="106122"/>
                  </a:lnTo>
                  <a:lnTo>
                    <a:pt x="99985" y="105523"/>
                  </a:lnTo>
                  <a:lnTo>
                    <a:pt x="99985" y="105374"/>
                  </a:lnTo>
                  <a:lnTo>
                    <a:pt x="99985" y="104925"/>
                  </a:lnTo>
                  <a:lnTo>
                    <a:pt x="99985" y="104775"/>
                  </a:lnTo>
                  <a:lnTo>
                    <a:pt x="99985" y="104176"/>
                  </a:lnTo>
                  <a:lnTo>
                    <a:pt x="99835" y="104027"/>
                  </a:lnTo>
                  <a:lnTo>
                    <a:pt x="99835" y="103727"/>
                  </a:lnTo>
                  <a:lnTo>
                    <a:pt x="99686" y="102680"/>
                  </a:lnTo>
                  <a:lnTo>
                    <a:pt x="99686" y="102530"/>
                  </a:lnTo>
                  <a:lnTo>
                    <a:pt x="99386" y="102530"/>
                  </a:lnTo>
                  <a:lnTo>
                    <a:pt x="99386" y="102680"/>
                  </a:lnTo>
                  <a:lnTo>
                    <a:pt x="99237" y="104176"/>
                  </a:lnTo>
                  <a:lnTo>
                    <a:pt x="99237" y="104476"/>
                  </a:lnTo>
                  <a:lnTo>
                    <a:pt x="99237" y="104625"/>
                  </a:lnTo>
                  <a:lnTo>
                    <a:pt x="99237" y="104775"/>
                  </a:lnTo>
                  <a:lnTo>
                    <a:pt x="99237" y="104925"/>
                  </a:lnTo>
                  <a:lnTo>
                    <a:pt x="99087" y="105374"/>
                  </a:lnTo>
                  <a:lnTo>
                    <a:pt x="99087" y="105523"/>
                  </a:lnTo>
                  <a:lnTo>
                    <a:pt x="99087" y="106122"/>
                  </a:lnTo>
                  <a:lnTo>
                    <a:pt x="99087" y="108667"/>
                  </a:lnTo>
                  <a:lnTo>
                    <a:pt x="99087" y="108816"/>
                  </a:lnTo>
                  <a:lnTo>
                    <a:pt x="99087" y="109415"/>
                  </a:lnTo>
                  <a:lnTo>
                    <a:pt x="96543" y="111960"/>
                  </a:lnTo>
                  <a:lnTo>
                    <a:pt x="96842" y="109116"/>
                  </a:lnTo>
                  <a:lnTo>
                    <a:pt x="96842" y="106272"/>
                  </a:lnTo>
                  <a:lnTo>
                    <a:pt x="96842" y="105523"/>
                  </a:lnTo>
                  <a:lnTo>
                    <a:pt x="96842" y="104925"/>
                  </a:lnTo>
                  <a:lnTo>
                    <a:pt x="96692" y="104326"/>
                  </a:lnTo>
                  <a:lnTo>
                    <a:pt x="96692" y="103727"/>
                  </a:lnTo>
                  <a:lnTo>
                    <a:pt x="96692" y="103428"/>
                  </a:lnTo>
                  <a:lnTo>
                    <a:pt x="96393" y="101931"/>
                  </a:lnTo>
                  <a:lnTo>
                    <a:pt x="96393" y="101781"/>
                  </a:lnTo>
                  <a:lnTo>
                    <a:pt x="96243" y="101931"/>
                  </a:lnTo>
                  <a:lnTo>
                    <a:pt x="95944" y="104176"/>
                  </a:lnTo>
                  <a:lnTo>
                    <a:pt x="95944" y="104326"/>
                  </a:lnTo>
                  <a:lnTo>
                    <a:pt x="95944" y="104925"/>
                  </a:lnTo>
                  <a:lnTo>
                    <a:pt x="95944" y="105523"/>
                  </a:lnTo>
                  <a:lnTo>
                    <a:pt x="95944" y="105673"/>
                  </a:lnTo>
                  <a:lnTo>
                    <a:pt x="95944" y="106272"/>
                  </a:lnTo>
                  <a:lnTo>
                    <a:pt x="95944" y="109415"/>
                  </a:lnTo>
                  <a:lnTo>
                    <a:pt x="96094" y="112558"/>
                  </a:lnTo>
                  <a:lnTo>
                    <a:pt x="91753" y="117049"/>
                  </a:lnTo>
                  <a:lnTo>
                    <a:pt x="90106" y="116899"/>
                  </a:lnTo>
                  <a:lnTo>
                    <a:pt x="90106" y="116749"/>
                  </a:lnTo>
                  <a:lnTo>
                    <a:pt x="90256" y="114354"/>
                  </a:lnTo>
                  <a:lnTo>
                    <a:pt x="90406" y="111810"/>
                  </a:lnTo>
                  <a:lnTo>
                    <a:pt x="90256" y="106721"/>
                  </a:lnTo>
                  <a:lnTo>
                    <a:pt x="90106" y="105823"/>
                  </a:lnTo>
                  <a:lnTo>
                    <a:pt x="90106" y="105224"/>
                  </a:lnTo>
                  <a:lnTo>
                    <a:pt x="90106" y="105074"/>
                  </a:lnTo>
                  <a:lnTo>
                    <a:pt x="90106" y="104176"/>
                  </a:lnTo>
                  <a:lnTo>
                    <a:pt x="90106" y="103727"/>
                  </a:lnTo>
                  <a:lnTo>
                    <a:pt x="90106" y="103578"/>
                  </a:lnTo>
                  <a:lnTo>
                    <a:pt x="89957" y="103428"/>
                  </a:lnTo>
                  <a:lnTo>
                    <a:pt x="89807" y="103578"/>
                  </a:lnTo>
                  <a:lnTo>
                    <a:pt x="89657" y="103578"/>
                  </a:lnTo>
                  <a:lnTo>
                    <a:pt x="89657" y="103727"/>
                  </a:lnTo>
                  <a:lnTo>
                    <a:pt x="89657" y="104625"/>
                  </a:lnTo>
                  <a:lnTo>
                    <a:pt x="89657" y="105523"/>
                  </a:lnTo>
                  <a:lnTo>
                    <a:pt x="89508" y="106571"/>
                  </a:lnTo>
                  <a:lnTo>
                    <a:pt x="89508" y="107769"/>
                  </a:lnTo>
                  <a:lnTo>
                    <a:pt x="89358" y="112259"/>
                  </a:lnTo>
                  <a:lnTo>
                    <a:pt x="89508" y="114504"/>
                  </a:lnTo>
                  <a:lnTo>
                    <a:pt x="89657" y="116749"/>
                  </a:lnTo>
                  <a:lnTo>
                    <a:pt x="89657" y="116749"/>
                  </a:lnTo>
                  <a:lnTo>
                    <a:pt x="83521" y="116001"/>
                  </a:lnTo>
                  <a:lnTo>
                    <a:pt x="82772" y="115851"/>
                  </a:lnTo>
                  <a:lnTo>
                    <a:pt x="82024" y="115702"/>
                  </a:lnTo>
                  <a:lnTo>
                    <a:pt x="61667" y="113007"/>
                  </a:lnTo>
                  <a:lnTo>
                    <a:pt x="60171" y="112708"/>
                  </a:lnTo>
                  <a:lnTo>
                    <a:pt x="52986" y="111810"/>
                  </a:lnTo>
                  <a:lnTo>
                    <a:pt x="51190" y="111511"/>
                  </a:lnTo>
                  <a:lnTo>
                    <a:pt x="35025" y="109265"/>
                  </a:lnTo>
                  <a:lnTo>
                    <a:pt x="33977" y="109116"/>
                  </a:lnTo>
                  <a:lnTo>
                    <a:pt x="23050" y="107619"/>
                  </a:lnTo>
                  <a:lnTo>
                    <a:pt x="19608" y="107170"/>
                  </a:lnTo>
                  <a:lnTo>
                    <a:pt x="15716" y="106571"/>
                  </a:lnTo>
                  <a:lnTo>
                    <a:pt x="12274" y="106122"/>
                  </a:lnTo>
                  <a:lnTo>
                    <a:pt x="5688" y="105224"/>
                  </a:lnTo>
                  <a:lnTo>
                    <a:pt x="12274" y="104326"/>
                  </a:lnTo>
                  <a:lnTo>
                    <a:pt x="15716" y="103727"/>
                  </a:lnTo>
                  <a:lnTo>
                    <a:pt x="19608" y="103129"/>
                  </a:lnTo>
                  <a:lnTo>
                    <a:pt x="23050" y="102680"/>
                  </a:lnTo>
                  <a:lnTo>
                    <a:pt x="33977" y="101033"/>
                  </a:lnTo>
                  <a:lnTo>
                    <a:pt x="35025" y="100883"/>
                  </a:lnTo>
                  <a:lnTo>
                    <a:pt x="51190" y="98339"/>
                  </a:lnTo>
                  <a:lnTo>
                    <a:pt x="52986" y="98039"/>
                  </a:lnTo>
                  <a:lnTo>
                    <a:pt x="60171" y="96992"/>
                  </a:lnTo>
                  <a:lnTo>
                    <a:pt x="61667" y="96842"/>
                  </a:lnTo>
                  <a:lnTo>
                    <a:pt x="81425" y="93848"/>
                  </a:lnTo>
                  <a:lnTo>
                    <a:pt x="82173" y="93699"/>
                  </a:lnTo>
                  <a:lnTo>
                    <a:pt x="82922" y="93549"/>
                  </a:lnTo>
                  <a:lnTo>
                    <a:pt x="85915" y="93100"/>
                  </a:lnTo>
                  <a:lnTo>
                    <a:pt x="86514" y="93100"/>
                  </a:lnTo>
                  <a:lnTo>
                    <a:pt x="90106" y="92501"/>
                  </a:lnTo>
                  <a:lnTo>
                    <a:pt x="90555" y="92352"/>
                  </a:lnTo>
                  <a:close/>
                  <a:moveTo>
                    <a:pt x="117647" y="92501"/>
                  </a:moveTo>
                  <a:lnTo>
                    <a:pt x="119294" y="92651"/>
                  </a:lnTo>
                  <a:lnTo>
                    <a:pt x="119144" y="95046"/>
                  </a:lnTo>
                  <a:lnTo>
                    <a:pt x="118994" y="97590"/>
                  </a:lnTo>
                  <a:lnTo>
                    <a:pt x="119144" y="102530"/>
                  </a:lnTo>
                  <a:lnTo>
                    <a:pt x="119144" y="103428"/>
                  </a:lnTo>
                  <a:lnTo>
                    <a:pt x="119294" y="104176"/>
                  </a:lnTo>
                  <a:lnTo>
                    <a:pt x="119294" y="104476"/>
                  </a:lnTo>
                  <a:lnTo>
                    <a:pt x="119294" y="105224"/>
                  </a:lnTo>
                  <a:lnTo>
                    <a:pt x="119294" y="105823"/>
                  </a:lnTo>
                  <a:lnTo>
                    <a:pt x="119294" y="105972"/>
                  </a:lnTo>
                  <a:lnTo>
                    <a:pt x="119593" y="105972"/>
                  </a:lnTo>
                  <a:lnTo>
                    <a:pt x="119743" y="105823"/>
                  </a:lnTo>
                  <a:lnTo>
                    <a:pt x="119743" y="104775"/>
                  </a:lnTo>
                  <a:lnTo>
                    <a:pt x="119743" y="103727"/>
                  </a:lnTo>
                  <a:lnTo>
                    <a:pt x="119892" y="102680"/>
                  </a:lnTo>
                  <a:lnTo>
                    <a:pt x="119892" y="101482"/>
                  </a:lnTo>
                  <a:lnTo>
                    <a:pt x="120042" y="97141"/>
                  </a:lnTo>
                  <a:lnTo>
                    <a:pt x="119892" y="94896"/>
                  </a:lnTo>
                  <a:lnTo>
                    <a:pt x="119743" y="92651"/>
                  </a:lnTo>
                  <a:lnTo>
                    <a:pt x="119743" y="92651"/>
                  </a:lnTo>
                  <a:lnTo>
                    <a:pt x="125730" y="93549"/>
                  </a:lnTo>
                  <a:lnTo>
                    <a:pt x="126478" y="93699"/>
                  </a:lnTo>
                  <a:lnTo>
                    <a:pt x="127077" y="93699"/>
                  </a:lnTo>
                  <a:lnTo>
                    <a:pt x="147733" y="96543"/>
                  </a:lnTo>
                  <a:lnTo>
                    <a:pt x="149229" y="96842"/>
                  </a:lnTo>
                  <a:lnTo>
                    <a:pt x="156414" y="97740"/>
                  </a:lnTo>
                  <a:lnTo>
                    <a:pt x="158210" y="98039"/>
                  </a:lnTo>
                  <a:lnTo>
                    <a:pt x="174375" y="100285"/>
                  </a:lnTo>
                  <a:lnTo>
                    <a:pt x="175423" y="100434"/>
                  </a:lnTo>
                  <a:lnTo>
                    <a:pt x="186350" y="101931"/>
                  </a:lnTo>
                  <a:lnTo>
                    <a:pt x="189792" y="102380"/>
                  </a:lnTo>
                  <a:lnTo>
                    <a:pt x="193684" y="102829"/>
                  </a:lnTo>
                  <a:lnTo>
                    <a:pt x="197126" y="103278"/>
                  </a:lnTo>
                  <a:lnTo>
                    <a:pt x="203712" y="104326"/>
                  </a:lnTo>
                  <a:lnTo>
                    <a:pt x="197126" y="105224"/>
                  </a:lnTo>
                  <a:lnTo>
                    <a:pt x="193684" y="105823"/>
                  </a:lnTo>
                  <a:lnTo>
                    <a:pt x="189792" y="106421"/>
                  </a:lnTo>
                  <a:lnTo>
                    <a:pt x="186350" y="106871"/>
                  </a:lnTo>
                  <a:lnTo>
                    <a:pt x="175423" y="108517"/>
                  </a:lnTo>
                  <a:lnTo>
                    <a:pt x="174375" y="108667"/>
                  </a:lnTo>
                  <a:lnTo>
                    <a:pt x="158210" y="111062"/>
                  </a:lnTo>
                  <a:lnTo>
                    <a:pt x="156414" y="111361"/>
                  </a:lnTo>
                  <a:lnTo>
                    <a:pt x="149229" y="112409"/>
                  </a:lnTo>
                  <a:lnTo>
                    <a:pt x="147733" y="112708"/>
                  </a:lnTo>
                  <a:lnTo>
                    <a:pt x="127975" y="115702"/>
                  </a:lnTo>
                  <a:lnTo>
                    <a:pt x="127376" y="115851"/>
                  </a:lnTo>
                  <a:lnTo>
                    <a:pt x="126628" y="115851"/>
                  </a:lnTo>
                  <a:lnTo>
                    <a:pt x="123634" y="116300"/>
                  </a:lnTo>
                  <a:lnTo>
                    <a:pt x="123036" y="116450"/>
                  </a:lnTo>
                  <a:lnTo>
                    <a:pt x="119443" y="117049"/>
                  </a:lnTo>
                  <a:lnTo>
                    <a:pt x="118695" y="117049"/>
                  </a:lnTo>
                  <a:lnTo>
                    <a:pt x="118695" y="116899"/>
                  </a:lnTo>
                  <a:lnTo>
                    <a:pt x="117348" y="115552"/>
                  </a:lnTo>
                  <a:lnTo>
                    <a:pt x="117198" y="115402"/>
                  </a:lnTo>
                  <a:lnTo>
                    <a:pt x="115552" y="113756"/>
                  </a:lnTo>
                  <a:lnTo>
                    <a:pt x="115402" y="113756"/>
                  </a:lnTo>
                  <a:lnTo>
                    <a:pt x="113756" y="112109"/>
                  </a:lnTo>
                  <a:lnTo>
                    <a:pt x="113606" y="111960"/>
                  </a:lnTo>
                  <a:lnTo>
                    <a:pt x="111959" y="110463"/>
                  </a:lnTo>
                  <a:lnTo>
                    <a:pt x="111810" y="110313"/>
                  </a:lnTo>
                  <a:lnTo>
                    <a:pt x="111660" y="110163"/>
                  </a:lnTo>
                  <a:lnTo>
                    <a:pt x="112259" y="110163"/>
                  </a:lnTo>
                  <a:lnTo>
                    <a:pt x="113606" y="110014"/>
                  </a:lnTo>
                  <a:lnTo>
                    <a:pt x="113756" y="109864"/>
                  </a:lnTo>
                  <a:lnTo>
                    <a:pt x="113606" y="109714"/>
                  </a:lnTo>
                  <a:lnTo>
                    <a:pt x="112558" y="109714"/>
                  </a:lnTo>
                  <a:lnTo>
                    <a:pt x="110912" y="109565"/>
                  </a:lnTo>
                  <a:lnTo>
                    <a:pt x="110912" y="109415"/>
                  </a:lnTo>
                  <a:lnTo>
                    <a:pt x="110762" y="109265"/>
                  </a:lnTo>
                  <a:lnTo>
                    <a:pt x="110163" y="108816"/>
                  </a:lnTo>
                  <a:lnTo>
                    <a:pt x="110014" y="108667"/>
                  </a:lnTo>
                  <a:lnTo>
                    <a:pt x="108367" y="107020"/>
                  </a:lnTo>
                  <a:lnTo>
                    <a:pt x="108217" y="106871"/>
                  </a:lnTo>
                  <a:lnTo>
                    <a:pt x="106571" y="105374"/>
                  </a:lnTo>
                  <a:lnTo>
                    <a:pt x="106122" y="104925"/>
                  </a:lnTo>
                  <a:lnTo>
                    <a:pt x="105972" y="104775"/>
                  </a:lnTo>
                  <a:lnTo>
                    <a:pt x="105823" y="104775"/>
                  </a:lnTo>
                  <a:lnTo>
                    <a:pt x="106272" y="104326"/>
                  </a:lnTo>
                  <a:lnTo>
                    <a:pt x="106272" y="104176"/>
                  </a:lnTo>
                  <a:lnTo>
                    <a:pt x="106870" y="103727"/>
                  </a:lnTo>
                  <a:lnTo>
                    <a:pt x="107918" y="102530"/>
                  </a:lnTo>
                  <a:lnTo>
                    <a:pt x="109415" y="101033"/>
                  </a:lnTo>
                  <a:lnTo>
                    <a:pt x="109415" y="103578"/>
                  </a:lnTo>
                  <a:lnTo>
                    <a:pt x="109415" y="104176"/>
                  </a:lnTo>
                  <a:lnTo>
                    <a:pt x="109415" y="104775"/>
                  </a:lnTo>
                  <a:lnTo>
                    <a:pt x="109415" y="104925"/>
                  </a:lnTo>
                  <a:lnTo>
                    <a:pt x="109415" y="105374"/>
                  </a:lnTo>
                  <a:lnTo>
                    <a:pt x="109565" y="105673"/>
                  </a:lnTo>
                  <a:lnTo>
                    <a:pt x="109565" y="105823"/>
                  </a:lnTo>
                  <a:lnTo>
                    <a:pt x="109714" y="106871"/>
                  </a:lnTo>
                  <a:lnTo>
                    <a:pt x="109864" y="107020"/>
                  </a:lnTo>
                  <a:lnTo>
                    <a:pt x="109864" y="106871"/>
                  </a:lnTo>
                  <a:lnTo>
                    <a:pt x="110014" y="106871"/>
                  </a:lnTo>
                  <a:lnTo>
                    <a:pt x="110163" y="105374"/>
                  </a:lnTo>
                  <a:lnTo>
                    <a:pt x="110163" y="105224"/>
                  </a:lnTo>
                  <a:lnTo>
                    <a:pt x="110163" y="104925"/>
                  </a:lnTo>
                  <a:lnTo>
                    <a:pt x="110163" y="104775"/>
                  </a:lnTo>
                  <a:lnTo>
                    <a:pt x="110163" y="104176"/>
                  </a:lnTo>
                  <a:lnTo>
                    <a:pt x="110313" y="104027"/>
                  </a:lnTo>
                  <a:lnTo>
                    <a:pt x="110313" y="103578"/>
                  </a:lnTo>
                  <a:lnTo>
                    <a:pt x="110313" y="100135"/>
                  </a:lnTo>
                  <a:lnTo>
                    <a:pt x="112857" y="97441"/>
                  </a:lnTo>
                  <a:lnTo>
                    <a:pt x="112558" y="100434"/>
                  </a:lnTo>
                  <a:lnTo>
                    <a:pt x="112558" y="103578"/>
                  </a:lnTo>
                  <a:lnTo>
                    <a:pt x="112558" y="104027"/>
                  </a:lnTo>
                  <a:lnTo>
                    <a:pt x="112558" y="104176"/>
                  </a:lnTo>
                  <a:lnTo>
                    <a:pt x="112558" y="104625"/>
                  </a:lnTo>
                  <a:lnTo>
                    <a:pt x="112558" y="104775"/>
                  </a:lnTo>
                  <a:lnTo>
                    <a:pt x="112708" y="105224"/>
                  </a:lnTo>
                  <a:lnTo>
                    <a:pt x="112708" y="105972"/>
                  </a:lnTo>
                  <a:lnTo>
                    <a:pt x="112708" y="106122"/>
                  </a:lnTo>
                  <a:lnTo>
                    <a:pt x="112857" y="107619"/>
                  </a:lnTo>
                  <a:lnTo>
                    <a:pt x="113007" y="107769"/>
                  </a:lnTo>
                  <a:lnTo>
                    <a:pt x="113157" y="107619"/>
                  </a:lnTo>
                  <a:lnTo>
                    <a:pt x="113456" y="105374"/>
                  </a:lnTo>
                  <a:lnTo>
                    <a:pt x="113456" y="105224"/>
                  </a:lnTo>
                  <a:lnTo>
                    <a:pt x="113456" y="104775"/>
                  </a:lnTo>
                  <a:lnTo>
                    <a:pt x="113456" y="104625"/>
                  </a:lnTo>
                  <a:lnTo>
                    <a:pt x="113456" y="104176"/>
                  </a:lnTo>
                  <a:lnTo>
                    <a:pt x="113456" y="104027"/>
                  </a:lnTo>
                  <a:lnTo>
                    <a:pt x="113456" y="103578"/>
                  </a:lnTo>
                  <a:lnTo>
                    <a:pt x="113456" y="100285"/>
                  </a:lnTo>
                  <a:lnTo>
                    <a:pt x="113307" y="96992"/>
                  </a:lnTo>
                  <a:lnTo>
                    <a:pt x="117647" y="92501"/>
                  </a:lnTo>
                  <a:close/>
                  <a:moveTo>
                    <a:pt x="156115" y="113007"/>
                  </a:moveTo>
                  <a:lnTo>
                    <a:pt x="155815" y="115253"/>
                  </a:lnTo>
                  <a:lnTo>
                    <a:pt x="155216" y="117348"/>
                  </a:lnTo>
                  <a:lnTo>
                    <a:pt x="148481" y="116001"/>
                  </a:lnTo>
                  <a:lnTo>
                    <a:pt x="148930" y="114205"/>
                  </a:lnTo>
                  <a:lnTo>
                    <a:pt x="156115" y="113007"/>
                  </a:lnTo>
                  <a:close/>
                  <a:moveTo>
                    <a:pt x="23200" y="109265"/>
                  </a:moveTo>
                  <a:lnTo>
                    <a:pt x="34127" y="110762"/>
                  </a:lnTo>
                  <a:lnTo>
                    <a:pt x="34725" y="115552"/>
                  </a:lnTo>
                  <a:lnTo>
                    <a:pt x="35623" y="120342"/>
                  </a:lnTo>
                  <a:lnTo>
                    <a:pt x="24547" y="120342"/>
                  </a:lnTo>
                  <a:lnTo>
                    <a:pt x="24098" y="117647"/>
                  </a:lnTo>
                  <a:lnTo>
                    <a:pt x="23649" y="114803"/>
                  </a:lnTo>
                  <a:lnTo>
                    <a:pt x="23350" y="112109"/>
                  </a:lnTo>
                  <a:lnTo>
                    <a:pt x="23200" y="109265"/>
                  </a:lnTo>
                  <a:close/>
                  <a:moveTo>
                    <a:pt x="186350" y="108517"/>
                  </a:moveTo>
                  <a:lnTo>
                    <a:pt x="186050" y="111511"/>
                  </a:lnTo>
                  <a:lnTo>
                    <a:pt x="185751" y="114504"/>
                  </a:lnTo>
                  <a:lnTo>
                    <a:pt x="185451" y="117348"/>
                  </a:lnTo>
                  <a:lnTo>
                    <a:pt x="184853" y="120342"/>
                  </a:lnTo>
                  <a:lnTo>
                    <a:pt x="173777" y="120342"/>
                  </a:lnTo>
                  <a:lnTo>
                    <a:pt x="174226" y="117797"/>
                  </a:lnTo>
                  <a:lnTo>
                    <a:pt x="174675" y="115253"/>
                  </a:lnTo>
                  <a:lnTo>
                    <a:pt x="174974" y="112708"/>
                  </a:lnTo>
                  <a:lnTo>
                    <a:pt x="175273" y="110163"/>
                  </a:lnTo>
                  <a:lnTo>
                    <a:pt x="186350" y="108517"/>
                  </a:lnTo>
                  <a:close/>
                  <a:moveTo>
                    <a:pt x="37869" y="121240"/>
                  </a:moveTo>
                  <a:lnTo>
                    <a:pt x="39066" y="121389"/>
                  </a:lnTo>
                  <a:lnTo>
                    <a:pt x="38168" y="121838"/>
                  </a:lnTo>
                  <a:lnTo>
                    <a:pt x="37869" y="121240"/>
                  </a:lnTo>
                  <a:close/>
                  <a:moveTo>
                    <a:pt x="171531" y="121240"/>
                  </a:moveTo>
                  <a:lnTo>
                    <a:pt x="171232" y="121838"/>
                  </a:lnTo>
                  <a:lnTo>
                    <a:pt x="170484" y="121389"/>
                  </a:lnTo>
                  <a:lnTo>
                    <a:pt x="171531" y="121240"/>
                  </a:lnTo>
                  <a:close/>
                  <a:moveTo>
                    <a:pt x="37569" y="121240"/>
                  </a:moveTo>
                  <a:lnTo>
                    <a:pt x="37719" y="121389"/>
                  </a:lnTo>
                  <a:lnTo>
                    <a:pt x="38018" y="121838"/>
                  </a:lnTo>
                  <a:lnTo>
                    <a:pt x="37120" y="122437"/>
                  </a:lnTo>
                  <a:lnTo>
                    <a:pt x="36222" y="122886"/>
                  </a:lnTo>
                  <a:lnTo>
                    <a:pt x="26493" y="128574"/>
                  </a:lnTo>
                  <a:lnTo>
                    <a:pt x="25595" y="124982"/>
                  </a:lnTo>
                  <a:lnTo>
                    <a:pt x="24697" y="121240"/>
                  </a:lnTo>
                  <a:lnTo>
                    <a:pt x="25146" y="121240"/>
                  </a:lnTo>
                  <a:lnTo>
                    <a:pt x="25595" y="122736"/>
                  </a:lnTo>
                  <a:lnTo>
                    <a:pt x="25894" y="123635"/>
                  </a:lnTo>
                  <a:lnTo>
                    <a:pt x="26194" y="124533"/>
                  </a:lnTo>
                  <a:lnTo>
                    <a:pt x="26343" y="124533"/>
                  </a:lnTo>
                  <a:lnTo>
                    <a:pt x="26343" y="124383"/>
                  </a:lnTo>
                  <a:lnTo>
                    <a:pt x="25894" y="122437"/>
                  </a:lnTo>
                  <a:lnTo>
                    <a:pt x="25445" y="121240"/>
                  </a:lnTo>
                  <a:lnTo>
                    <a:pt x="26493" y="121240"/>
                  </a:lnTo>
                  <a:lnTo>
                    <a:pt x="26942" y="122587"/>
                  </a:lnTo>
                  <a:lnTo>
                    <a:pt x="27092" y="123485"/>
                  </a:lnTo>
                  <a:lnTo>
                    <a:pt x="27541" y="124383"/>
                  </a:lnTo>
                  <a:lnTo>
                    <a:pt x="27690" y="124383"/>
                  </a:lnTo>
                  <a:lnTo>
                    <a:pt x="27391" y="123485"/>
                  </a:lnTo>
                  <a:lnTo>
                    <a:pt x="27241" y="122587"/>
                  </a:lnTo>
                  <a:lnTo>
                    <a:pt x="26792" y="121240"/>
                  </a:lnTo>
                  <a:lnTo>
                    <a:pt x="27541" y="121240"/>
                  </a:lnTo>
                  <a:lnTo>
                    <a:pt x="27990" y="122736"/>
                  </a:lnTo>
                  <a:lnTo>
                    <a:pt x="28289" y="123335"/>
                  </a:lnTo>
                  <a:lnTo>
                    <a:pt x="28589" y="123934"/>
                  </a:lnTo>
                  <a:lnTo>
                    <a:pt x="28738" y="123934"/>
                  </a:lnTo>
                  <a:lnTo>
                    <a:pt x="28738" y="123784"/>
                  </a:lnTo>
                  <a:lnTo>
                    <a:pt x="28140" y="122287"/>
                  </a:lnTo>
                  <a:lnTo>
                    <a:pt x="27840" y="121240"/>
                  </a:lnTo>
                  <a:lnTo>
                    <a:pt x="29187" y="121240"/>
                  </a:lnTo>
                  <a:lnTo>
                    <a:pt x="29487" y="122287"/>
                  </a:lnTo>
                  <a:lnTo>
                    <a:pt x="29786" y="123185"/>
                  </a:lnTo>
                  <a:lnTo>
                    <a:pt x="30085" y="123934"/>
                  </a:lnTo>
                  <a:lnTo>
                    <a:pt x="30235" y="123934"/>
                  </a:lnTo>
                  <a:lnTo>
                    <a:pt x="29936" y="123036"/>
                  </a:lnTo>
                  <a:lnTo>
                    <a:pt x="29786" y="122287"/>
                  </a:lnTo>
                  <a:lnTo>
                    <a:pt x="29337" y="121240"/>
                  </a:lnTo>
                  <a:lnTo>
                    <a:pt x="30385" y="121240"/>
                  </a:lnTo>
                  <a:lnTo>
                    <a:pt x="30534" y="122138"/>
                  </a:lnTo>
                  <a:lnTo>
                    <a:pt x="30834" y="122886"/>
                  </a:lnTo>
                  <a:lnTo>
                    <a:pt x="31133" y="123635"/>
                  </a:lnTo>
                  <a:lnTo>
                    <a:pt x="31283" y="123635"/>
                  </a:lnTo>
                  <a:lnTo>
                    <a:pt x="30684" y="121689"/>
                  </a:lnTo>
                  <a:lnTo>
                    <a:pt x="30684" y="121240"/>
                  </a:lnTo>
                  <a:lnTo>
                    <a:pt x="31432" y="121240"/>
                  </a:lnTo>
                  <a:lnTo>
                    <a:pt x="31582" y="121838"/>
                  </a:lnTo>
                  <a:lnTo>
                    <a:pt x="32181" y="123335"/>
                  </a:lnTo>
                  <a:lnTo>
                    <a:pt x="32331" y="123335"/>
                  </a:lnTo>
                  <a:lnTo>
                    <a:pt x="32331" y="123185"/>
                  </a:lnTo>
                  <a:lnTo>
                    <a:pt x="31881" y="121838"/>
                  </a:lnTo>
                  <a:lnTo>
                    <a:pt x="31732" y="121240"/>
                  </a:lnTo>
                  <a:lnTo>
                    <a:pt x="32480" y="121240"/>
                  </a:lnTo>
                  <a:lnTo>
                    <a:pt x="32780" y="122138"/>
                  </a:lnTo>
                  <a:lnTo>
                    <a:pt x="33079" y="123036"/>
                  </a:lnTo>
                  <a:lnTo>
                    <a:pt x="33229" y="123036"/>
                  </a:lnTo>
                  <a:lnTo>
                    <a:pt x="33079" y="122138"/>
                  </a:lnTo>
                  <a:lnTo>
                    <a:pt x="32780" y="121240"/>
                  </a:lnTo>
                  <a:lnTo>
                    <a:pt x="33528" y="121240"/>
                  </a:lnTo>
                  <a:lnTo>
                    <a:pt x="33678" y="121689"/>
                  </a:lnTo>
                  <a:lnTo>
                    <a:pt x="33827" y="122138"/>
                  </a:lnTo>
                  <a:lnTo>
                    <a:pt x="34127" y="122736"/>
                  </a:lnTo>
                  <a:lnTo>
                    <a:pt x="34276" y="122587"/>
                  </a:lnTo>
                  <a:lnTo>
                    <a:pt x="33977" y="121539"/>
                  </a:lnTo>
                  <a:lnTo>
                    <a:pt x="33827" y="121240"/>
                  </a:lnTo>
                  <a:lnTo>
                    <a:pt x="34576" y="121240"/>
                  </a:lnTo>
                  <a:lnTo>
                    <a:pt x="35174" y="122437"/>
                  </a:lnTo>
                  <a:lnTo>
                    <a:pt x="35324" y="122437"/>
                  </a:lnTo>
                  <a:lnTo>
                    <a:pt x="34875" y="121240"/>
                  </a:lnTo>
                  <a:lnTo>
                    <a:pt x="35623" y="121240"/>
                  </a:lnTo>
                  <a:lnTo>
                    <a:pt x="35623" y="121539"/>
                  </a:lnTo>
                  <a:lnTo>
                    <a:pt x="36072" y="122287"/>
                  </a:lnTo>
                  <a:lnTo>
                    <a:pt x="36222" y="122437"/>
                  </a:lnTo>
                  <a:lnTo>
                    <a:pt x="36222" y="122287"/>
                  </a:lnTo>
                  <a:lnTo>
                    <a:pt x="35923" y="121389"/>
                  </a:lnTo>
                  <a:lnTo>
                    <a:pt x="35923" y="121240"/>
                  </a:lnTo>
                  <a:lnTo>
                    <a:pt x="36522" y="121240"/>
                  </a:lnTo>
                  <a:lnTo>
                    <a:pt x="36522" y="121389"/>
                  </a:lnTo>
                  <a:lnTo>
                    <a:pt x="36971" y="121988"/>
                  </a:lnTo>
                  <a:lnTo>
                    <a:pt x="37120" y="121838"/>
                  </a:lnTo>
                  <a:lnTo>
                    <a:pt x="36821" y="121389"/>
                  </a:lnTo>
                  <a:lnTo>
                    <a:pt x="36821" y="121240"/>
                  </a:lnTo>
                  <a:close/>
                  <a:moveTo>
                    <a:pt x="184703" y="121240"/>
                  </a:moveTo>
                  <a:lnTo>
                    <a:pt x="183805" y="124982"/>
                  </a:lnTo>
                  <a:lnTo>
                    <a:pt x="182907" y="128574"/>
                  </a:lnTo>
                  <a:lnTo>
                    <a:pt x="173178" y="122886"/>
                  </a:lnTo>
                  <a:lnTo>
                    <a:pt x="172280" y="122437"/>
                  </a:lnTo>
                  <a:lnTo>
                    <a:pt x="171382" y="121838"/>
                  </a:lnTo>
                  <a:lnTo>
                    <a:pt x="171831" y="121389"/>
                  </a:lnTo>
                  <a:lnTo>
                    <a:pt x="171831" y="121240"/>
                  </a:lnTo>
                  <a:lnTo>
                    <a:pt x="172579" y="121240"/>
                  </a:lnTo>
                  <a:lnTo>
                    <a:pt x="172429" y="121539"/>
                  </a:lnTo>
                  <a:lnTo>
                    <a:pt x="172429" y="121838"/>
                  </a:lnTo>
                  <a:lnTo>
                    <a:pt x="172429" y="121988"/>
                  </a:lnTo>
                  <a:lnTo>
                    <a:pt x="172878" y="121389"/>
                  </a:lnTo>
                  <a:lnTo>
                    <a:pt x="172878" y="121240"/>
                  </a:lnTo>
                  <a:lnTo>
                    <a:pt x="173627" y="121240"/>
                  </a:lnTo>
                  <a:lnTo>
                    <a:pt x="173477" y="121389"/>
                  </a:lnTo>
                  <a:lnTo>
                    <a:pt x="173477" y="121539"/>
                  </a:lnTo>
                  <a:lnTo>
                    <a:pt x="173178" y="122287"/>
                  </a:lnTo>
                  <a:lnTo>
                    <a:pt x="173178" y="122437"/>
                  </a:lnTo>
                  <a:lnTo>
                    <a:pt x="173328" y="122287"/>
                  </a:lnTo>
                  <a:lnTo>
                    <a:pt x="173777" y="121539"/>
                  </a:lnTo>
                  <a:lnTo>
                    <a:pt x="173926" y="121240"/>
                  </a:lnTo>
                  <a:lnTo>
                    <a:pt x="174525" y="121240"/>
                  </a:lnTo>
                  <a:lnTo>
                    <a:pt x="174226" y="122437"/>
                  </a:lnTo>
                  <a:lnTo>
                    <a:pt x="174375" y="122437"/>
                  </a:lnTo>
                  <a:lnTo>
                    <a:pt x="174824" y="121240"/>
                  </a:lnTo>
                  <a:lnTo>
                    <a:pt x="175573" y="121240"/>
                  </a:lnTo>
                  <a:lnTo>
                    <a:pt x="175573" y="121539"/>
                  </a:lnTo>
                  <a:lnTo>
                    <a:pt x="175124" y="122587"/>
                  </a:lnTo>
                  <a:lnTo>
                    <a:pt x="175273" y="122736"/>
                  </a:lnTo>
                  <a:lnTo>
                    <a:pt x="175573" y="122138"/>
                  </a:lnTo>
                  <a:lnTo>
                    <a:pt x="175722" y="121689"/>
                  </a:lnTo>
                  <a:lnTo>
                    <a:pt x="175872" y="121240"/>
                  </a:lnTo>
                  <a:lnTo>
                    <a:pt x="176620" y="121240"/>
                  </a:lnTo>
                  <a:lnTo>
                    <a:pt x="176321" y="122138"/>
                  </a:lnTo>
                  <a:lnTo>
                    <a:pt x="176171" y="123036"/>
                  </a:lnTo>
                  <a:lnTo>
                    <a:pt x="176321" y="123036"/>
                  </a:lnTo>
                  <a:lnTo>
                    <a:pt x="176620" y="122138"/>
                  </a:lnTo>
                  <a:lnTo>
                    <a:pt x="176920" y="121240"/>
                  </a:lnTo>
                  <a:lnTo>
                    <a:pt x="177818" y="121240"/>
                  </a:lnTo>
                  <a:lnTo>
                    <a:pt x="177519" y="121838"/>
                  </a:lnTo>
                  <a:lnTo>
                    <a:pt x="177069" y="123185"/>
                  </a:lnTo>
                  <a:lnTo>
                    <a:pt x="177219" y="123335"/>
                  </a:lnTo>
                  <a:lnTo>
                    <a:pt x="177818" y="121838"/>
                  </a:lnTo>
                  <a:lnTo>
                    <a:pt x="177968" y="121240"/>
                  </a:lnTo>
                  <a:lnTo>
                    <a:pt x="178866" y="121240"/>
                  </a:lnTo>
                  <a:lnTo>
                    <a:pt x="178716" y="121689"/>
                  </a:lnTo>
                  <a:lnTo>
                    <a:pt x="178117" y="123635"/>
                  </a:lnTo>
                  <a:lnTo>
                    <a:pt x="178267" y="123635"/>
                  </a:lnTo>
                  <a:lnTo>
                    <a:pt x="178566" y="122886"/>
                  </a:lnTo>
                  <a:lnTo>
                    <a:pt x="178866" y="122138"/>
                  </a:lnTo>
                  <a:lnTo>
                    <a:pt x="179015" y="121240"/>
                  </a:lnTo>
                  <a:lnTo>
                    <a:pt x="180063" y="121240"/>
                  </a:lnTo>
                  <a:lnTo>
                    <a:pt x="179764" y="122287"/>
                  </a:lnTo>
                  <a:lnTo>
                    <a:pt x="179464" y="123036"/>
                  </a:lnTo>
                  <a:lnTo>
                    <a:pt x="179315" y="123934"/>
                  </a:lnTo>
                  <a:lnTo>
                    <a:pt x="179764" y="123185"/>
                  </a:lnTo>
                  <a:lnTo>
                    <a:pt x="180063" y="122287"/>
                  </a:lnTo>
                  <a:lnTo>
                    <a:pt x="180362" y="121240"/>
                  </a:lnTo>
                  <a:lnTo>
                    <a:pt x="181560" y="121240"/>
                  </a:lnTo>
                  <a:lnTo>
                    <a:pt x="181260" y="122287"/>
                  </a:lnTo>
                  <a:lnTo>
                    <a:pt x="180662" y="123784"/>
                  </a:lnTo>
                  <a:lnTo>
                    <a:pt x="180662" y="123934"/>
                  </a:lnTo>
                  <a:lnTo>
                    <a:pt x="180811" y="123934"/>
                  </a:lnTo>
                  <a:lnTo>
                    <a:pt x="181111" y="123335"/>
                  </a:lnTo>
                  <a:lnTo>
                    <a:pt x="181410" y="122736"/>
                  </a:lnTo>
                  <a:lnTo>
                    <a:pt x="181859" y="121240"/>
                  </a:lnTo>
                  <a:lnTo>
                    <a:pt x="182757" y="121240"/>
                  </a:lnTo>
                  <a:lnTo>
                    <a:pt x="182308" y="122587"/>
                  </a:lnTo>
                  <a:lnTo>
                    <a:pt x="182009" y="123485"/>
                  </a:lnTo>
                  <a:lnTo>
                    <a:pt x="181859" y="124383"/>
                  </a:lnTo>
                  <a:lnTo>
                    <a:pt x="182308" y="123485"/>
                  </a:lnTo>
                  <a:lnTo>
                    <a:pt x="182608" y="122587"/>
                  </a:lnTo>
                  <a:lnTo>
                    <a:pt x="182907" y="121240"/>
                  </a:lnTo>
                  <a:lnTo>
                    <a:pt x="183955" y="121240"/>
                  </a:lnTo>
                  <a:lnTo>
                    <a:pt x="183506" y="122437"/>
                  </a:lnTo>
                  <a:lnTo>
                    <a:pt x="183057" y="124383"/>
                  </a:lnTo>
                  <a:lnTo>
                    <a:pt x="183057" y="124533"/>
                  </a:lnTo>
                  <a:lnTo>
                    <a:pt x="183206" y="124533"/>
                  </a:lnTo>
                  <a:lnTo>
                    <a:pt x="183506" y="123635"/>
                  </a:lnTo>
                  <a:lnTo>
                    <a:pt x="183805" y="122736"/>
                  </a:lnTo>
                  <a:lnTo>
                    <a:pt x="184254" y="121240"/>
                  </a:lnTo>
                  <a:close/>
                  <a:moveTo>
                    <a:pt x="147433" y="114354"/>
                  </a:moveTo>
                  <a:lnTo>
                    <a:pt x="146834" y="116749"/>
                  </a:lnTo>
                  <a:lnTo>
                    <a:pt x="146086" y="118845"/>
                  </a:lnTo>
                  <a:lnTo>
                    <a:pt x="145338" y="121090"/>
                  </a:lnTo>
                  <a:lnTo>
                    <a:pt x="144440" y="123185"/>
                  </a:lnTo>
                  <a:lnTo>
                    <a:pt x="143392" y="125281"/>
                  </a:lnTo>
                  <a:lnTo>
                    <a:pt x="142194" y="127227"/>
                  </a:lnTo>
                  <a:lnTo>
                    <a:pt x="140997" y="129173"/>
                  </a:lnTo>
                  <a:lnTo>
                    <a:pt x="139650" y="131118"/>
                  </a:lnTo>
                  <a:lnTo>
                    <a:pt x="129172" y="117198"/>
                  </a:lnTo>
                  <a:lnTo>
                    <a:pt x="147433" y="114354"/>
                  </a:lnTo>
                  <a:close/>
                  <a:moveTo>
                    <a:pt x="62117" y="114654"/>
                  </a:moveTo>
                  <a:lnTo>
                    <a:pt x="80976" y="117198"/>
                  </a:lnTo>
                  <a:lnTo>
                    <a:pt x="70199" y="131717"/>
                  </a:lnTo>
                  <a:lnTo>
                    <a:pt x="68852" y="129921"/>
                  </a:lnTo>
                  <a:lnTo>
                    <a:pt x="67505" y="127826"/>
                  </a:lnTo>
                  <a:lnTo>
                    <a:pt x="66308" y="125880"/>
                  </a:lnTo>
                  <a:lnTo>
                    <a:pt x="65260" y="123635"/>
                  </a:lnTo>
                  <a:lnTo>
                    <a:pt x="64212" y="121539"/>
                  </a:lnTo>
                  <a:lnTo>
                    <a:pt x="63464" y="119294"/>
                  </a:lnTo>
                  <a:lnTo>
                    <a:pt x="62715" y="117049"/>
                  </a:lnTo>
                  <a:lnTo>
                    <a:pt x="62117" y="114654"/>
                  </a:lnTo>
                  <a:close/>
                  <a:moveTo>
                    <a:pt x="60620" y="115253"/>
                  </a:moveTo>
                  <a:lnTo>
                    <a:pt x="61667" y="118845"/>
                  </a:lnTo>
                  <a:lnTo>
                    <a:pt x="63015" y="122287"/>
                  </a:lnTo>
                  <a:lnTo>
                    <a:pt x="64511" y="125580"/>
                  </a:lnTo>
                  <a:lnTo>
                    <a:pt x="66308" y="128724"/>
                  </a:lnTo>
                  <a:lnTo>
                    <a:pt x="60470" y="132466"/>
                  </a:lnTo>
                  <a:lnTo>
                    <a:pt x="58524" y="128873"/>
                  </a:lnTo>
                  <a:lnTo>
                    <a:pt x="56728" y="125131"/>
                  </a:lnTo>
                  <a:lnTo>
                    <a:pt x="55231" y="121090"/>
                  </a:lnTo>
                  <a:lnTo>
                    <a:pt x="54034" y="117049"/>
                  </a:lnTo>
                  <a:lnTo>
                    <a:pt x="60620" y="115253"/>
                  </a:lnTo>
                  <a:close/>
                  <a:moveTo>
                    <a:pt x="148331" y="116899"/>
                  </a:moveTo>
                  <a:lnTo>
                    <a:pt x="155067" y="118396"/>
                  </a:lnTo>
                  <a:lnTo>
                    <a:pt x="153869" y="122287"/>
                  </a:lnTo>
                  <a:lnTo>
                    <a:pt x="152223" y="126029"/>
                  </a:lnTo>
                  <a:lnTo>
                    <a:pt x="150427" y="129622"/>
                  </a:lnTo>
                  <a:lnTo>
                    <a:pt x="148481" y="133064"/>
                  </a:lnTo>
                  <a:lnTo>
                    <a:pt x="142643" y="129322"/>
                  </a:lnTo>
                  <a:lnTo>
                    <a:pt x="144440" y="126329"/>
                  </a:lnTo>
                  <a:lnTo>
                    <a:pt x="145936" y="123335"/>
                  </a:lnTo>
                  <a:lnTo>
                    <a:pt x="147283" y="120192"/>
                  </a:lnTo>
                  <a:lnTo>
                    <a:pt x="148331" y="116899"/>
                  </a:lnTo>
                  <a:close/>
                  <a:moveTo>
                    <a:pt x="142194" y="130071"/>
                  </a:moveTo>
                  <a:lnTo>
                    <a:pt x="147882" y="133962"/>
                  </a:lnTo>
                  <a:lnTo>
                    <a:pt x="146385" y="135908"/>
                  </a:lnTo>
                  <a:lnTo>
                    <a:pt x="144889" y="138004"/>
                  </a:lnTo>
                  <a:lnTo>
                    <a:pt x="140548" y="132316"/>
                  </a:lnTo>
                  <a:lnTo>
                    <a:pt x="142194" y="130071"/>
                  </a:lnTo>
                  <a:close/>
                  <a:moveTo>
                    <a:pt x="66906" y="129472"/>
                  </a:moveTo>
                  <a:lnTo>
                    <a:pt x="68104" y="131268"/>
                  </a:lnTo>
                  <a:lnTo>
                    <a:pt x="69301" y="132915"/>
                  </a:lnTo>
                  <a:lnTo>
                    <a:pt x="65110" y="138752"/>
                  </a:lnTo>
                  <a:lnTo>
                    <a:pt x="63015" y="136058"/>
                  </a:lnTo>
                  <a:lnTo>
                    <a:pt x="61069" y="133214"/>
                  </a:lnTo>
                  <a:lnTo>
                    <a:pt x="66906" y="129472"/>
                  </a:lnTo>
                  <a:close/>
                  <a:moveTo>
                    <a:pt x="161802" y="141596"/>
                  </a:moveTo>
                  <a:lnTo>
                    <a:pt x="162700" y="141895"/>
                  </a:lnTo>
                  <a:lnTo>
                    <a:pt x="162401" y="142344"/>
                  </a:lnTo>
                  <a:lnTo>
                    <a:pt x="161802" y="141596"/>
                  </a:lnTo>
                  <a:close/>
                  <a:moveTo>
                    <a:pt x="36522" y="123934"/>
                  </a:moveTo>
                  <a:lnTo>
                    <a:pt x="38018" y="128574"/>
                  </a:lnTo>
                  <a:lnTo>
                    <a:pt x="39814" y="133064"/>
                  </a:lnTo>
                  <a:lnTo>
                    <a:pt x="41910" y="137405"/>
                  </a:lnTo>
                  <a:lnTo>
                    <a:pt x="44305" y="141596"/>
                  </a:lnTo>
                  <a:lnTo>
                    <a:pt x="33827" y="145188"/>
                  </a:lnTo>
                  <a:lnTo>
                    <a:pt x="31732" y="141446"/>
                  </a:lnTo>
                  <a:lnTo>
                    <a:pt x="29936" y="137555"/>
                  </a:lnTo>
                  <a:lnTo>
                    <a:pt x="28289" y="133663"/>
                  </a:lnTo>
                  <a:lnTo>
                    <a:pt x="26792" y="129472"/>
                  </a:lnTo>
                  <a:lnTo>
                    <a:pt x="36522" y="123934"/>
                  </a:lnTo>
                  <a:close/>
                  <a:moveTo>
                    <a:pt x="172878" y="123934"/>
                  </a:moveTo>
                  <a:lnTo>
                    <a:pt x="182608" y="129472"/>
                  </a:lnTo>
                  <a:lnTo>
                    <a:pt x="181111" y="133513"/>
                  </a:lnTo>
                  <a:lnTo>
                    <a:pt x="179464" y="137555"/>
                  </a:lnTo>
                  <a:lnTo>
                    <a:pt x="177668" y="141446"/>
                  </a:lnTo>
                  <a:lnTo>
                    <a:pt x="175573" y="145188"/>
                  </a:lnTo>
                  <a:lnTo>
                    <a:pt x="165095" y="141596"/>
                  </a:lnTo>
                  <a:lnTo>
                    <a:pt x="167490" y="137405"/>
                  </a:lnTo>
                  <a:lnTo>
                    <a:pt x="169586" y="133064"/>
                  </a:lnTo>
                  <a:lnTo>
                    <a:pt x="171382" y="128574"/>
                  </a:lnTo>
                  <a:lnTo>
                    <a:pt x="172878" y="123934"/>
                  </a:lnTo>
                  <a:close/>
                  <a:moveTo>
                    <a:pt x="92352" y="129771"/>
                  </a:moveTo>
                  <a:lnTo>
                    <a:pt x="95046" y="147433"/>
                  </a:lnTo>
                  <a:lnTo>
                    <a:pt x="92801" y="146835"/>
                  </a:lnTo>
                  <a:lnTo>
                    <a:pt x="90705" y="146236"/>
                  </a:lnTo>
                  <a:lnTo>
                    <a:pt x="88610" y="145488"/>
                  </a:lnTo>
                  <a:lnTo>
                    <a:pt x="86514" y="144590"/>
                  </a:lnTo>
                  <a:lnTo>
                    <a:pt x="84568" y="143542"/>
                  </a:lnTo>
                  <a:lnTo>
                    <a:pt x="82622" y="142494"/>
                  </a:lnTo>
                  <a:lnTo>
                    <a:pt x="80677" y="141297"/>
                  </a:lnTo>
                  <a:lnTo>
                    <a:pt x="78880" y="140099"/>
                  </a:lnTo>
                  <a:lnTo>
                    <a:pt x="92352" y="129771"/>
                  </a:lnTo>
                  <a:close/>
                  <a:moveTo>
                    <a:pt x="117048" y="129023"/>
                  </a:moveTo>
                  <a:lnTo>
                    <a:pt x="131268" y="139500"/>
                  </a:lnTo>
                  <a:lnTo>
                    <a:pt x="129472" y="140848"/>
                  </a:lnTo>
                  <a:lnTo>
                    <a:pt x="127526" y="142045"/>
                  </a:lnTo>
                  <a:lnTo>
                    <a:pt x="125430" y="143242"/>
                  </a:lnTo>
                  <a:lnTo>
                    <a:pt x="123485" y="144290"/>
                  </a:lnTo>
                  <a:lnTo>
                    <a:pt x="121239" y="145188"/>
                  </a:lnTo>
                  <a:lnTo>
                    <a:pt x="119144" y="146086"/>
                  </a:lnTo>
                  <a:lnTo>
                    <a:pt x="116899" y="146835"/>
                  </a:lnTo>
                  <a:lnTo>
                    <a:pt x="114504" y="147433"/>
                  </a:lnTo>
                  <a:lnTo>
                    <a:pt x="117048" y="129023"/>
                  </a:lnTo>
                  <a:close/>
                  <a:moveTo>
                    <a:pt x="77683" y="140997"/>
                  </a:moveTo>
                  <a:lnTo>
                    <a:pt x="79779" y="142494"/>
                  </a:lnTo>
                  <a:lnTo>
                    <a:pt x="76186" y="148331"/>
                  </a:lnTo>
                  <a:lnTo>
                    <a:pt x="73941" y="146835"/>
                  </a:lnTo>
                  <a:lnTo>
                    <a:pt x="71995" y="145338"/>
                  </a:lnTo>
                  <a:lnTo>
                    <a:pt x="77683" y="140997"/>
                  </a:lnTo>
                  <a:close/>
                  <a:moveTo>
                    <a:pt x="132465" y="140399"/>
                  </a:moveTo>
                  <a:lnTo>
                    <a:pt x="138303" y="144590"/>
                  </a:lnTo>
                  <a:lnTo>
                    <a:pt x="135459" y="146835"/>
                  </a:lnTo>
                  <a:lnTo>
                    <a:pt x="132465" y="148781"/>
                  </a:lnTo>
                  <a:lnTo>
                    <a:pt x="128873" y="142943"/>
                  </a:lnTo>
                  <a:lnTo>
                    <a:pt x="130669" y="141746"/>
                  </a:lnTo>
                  <a:lnTo>
                    <a:pt x="132465" y="140399"/>
                  </a:lnTo>
                  <a:close/>
                  <a:moveTo>
                    <a:pt x="47747" y="141596"/>
                  </a:moveTo>
                  <a:lnTo>
                    <a:pt x="46999" y="142344"/>
                  </a:lnTo>
                  <a:lnTo>
                    <a:pt x="46400" y="143093"/>
                  </a:lnTo>
                  <a:lnTo>
                    <a:pt x="45652" y="143841"/>
                  </a:lnTo>
                  <a:lnTo>
                    <a:pt x="38318" y="152373"/>
                  </a:lnTo>
                  <a:lnTo>
                    <a:pt x="36222" y="149230"/>
                  </a:lnTo>
                  <a:lnTo>
                    <a:pt x="34276" y="146086"/>
                  </a:lnTo>
                  <a:lnTo>
                    <a:pt x="34576" y="145937"/>
                  </a:lnTo>
                  <a:lnTo>
                    <a:pt x="35474" y="147284"/>
                  </a:lnTo>
                  <a:lnTo>
                    <a:pt x="36072" y="148032"/>
                  </a:lnTo>
                  <a:lnTo>
                    <a:pt x="36671" y="148631"/>
                  </a:lnTo>
                  <a:lnTo>
                    <a:pt x="36821" y="148631"/>
                  </a:lnTo>
                  <a:lnTo>
                    <a:pt x="35623" y="146984"/>
                  </a:lnTo>
                  <a:lnTo>
                    <a:pt x="34875" y="145937"/>
                  </a:lnTo>
                  <a:lnTo>
                    <a:pt x="35773" y="145637"/>
                  </a:lnTo>
                  <a:lnTo>
                    <a:pt x="36671" y="146685"/>
                  </a:lnTo>
                  <a:lnTo>
                    <a:pt x="37270" y="147433"/>
                  </a:lnTo>
                  <a:lnTo>
                    <a:pt x="37869" y="148182"/>
                  </a:lnTo>
                  <a:lnTo>
                    <a:pt x="38018" y="148182"/>
                  </a:lnTo>
                  <a:lnTo>
                    <a:pt x="37420" y="147284"/>
                  </a:lnTo>
                  <a:lnTo>
                    <a:pt x="36821" y="146535"/>
                  </a:lnTo>
                  <a:lnTo>
                    <a:pt x="36072" y="145488"/>
                  </a:lnTo>
                  <a:lnTo>
                    <a:pt x="36971" y="145188"/>
                  </a:lnTo>
                  <a:lnTo>
                    <a:pt x="37569" y="146236"/>
                  </a:lnTo>
                  <a:lnTo>
                    <a:pt x="38168" y="146835"/>
                  </a:lnTo>
                  <a:lnTo>
                    <a:pt x="38767" y="147284"/>
                  </a:lnTo>
                  <a:lnTo>
                    <a:pt x="37719" y="145937"/>
                  </a:lnTo>
                  <a:lnTo>
                    <a:pt x="37270" y="145188"/>
                  </a:lnTo>
                  <a:lnTo>
                    <a:pt x="38318" y="144739"/>
                  </a:lnTo>
                  <a:lnTo>
                    <a:pt x="39066" y="145637"/>
                  </a:lnTo>
                  <a:lnTo>
                    <a:pt x="39515" y="146236"/>
                  </a:lnTo>
                  <a:lnTo>
                    <a:pt x="40114" y="146835"/>
                  </a:lnTo>
                  <a:lnTo>
                    <a:pt x="40263" y="146835"/>
                  </a:lnTo>
                  <a:lnTo>
                    <a:pt x="39814" y="146086"/>
                  </a:lnTo>
                  <a:lnTo>
                    <a:pt x="39216" y="145338"/>
                  </a:lnTo>
                  <a:lnTo>
                    <a:pt x="38617" y="144590"/>
                  </a:lnTo>
                  <a:lnTo>
                    <a:pt x="39515" y="144290"/>
                  </a:lnTo>
                  <a:lnTo>
                    <a:pt x="39964" y="145039"/>
                  </a:lnTo>
                  <a:lnTo>
                    <a:pt x="40413" y="145637"/>
                  </a:lnTo>
                  <a:lnTo>
                    <a:pt x="41012" y="146236"/>
                  </a:lnTo>
                  <a:lnTo>
                    <a:pt x="41162" y="146236"/>
                  </a:lnTo>
                  <a:lnTo>
                    <a:pt x="39964" y="144440"/>
                  </a:lnTo>
                  <a:lnTo>
                    <a:pt x="39814" y="144290"/>
                  </a:lnTo>
                  <a:lnTo>
                    <a:pt x="40563" y="143991"/>
                  </a:lnTo>
                  <a:lnTo>
                    <a:pt x="40713" y="144290"/>
                  </a:lnTo>
                  <a:lnTo>
                    <a:pt x="41311" y="145039"/>
                  </a:lnTo>
                  <a:lnTo>
                    <a:pt x="41910" y="145637"/>
                  </a:lnTo>
                  <a:lnTo>
                    <a:pt x="42060" y="145637"/>
                  </a:lnTo>
                  <a:lnTo>
                    <a:pt x="42060" y="145488"/>
                  </a:lnTo>
                  <a:lnTo>
                    <a:pt x="41162" y="144440"/>
                  </a:lnTo>
                  <a:lnTo>
                    <a:pt x="40862" y="143841"/>
                  </a:lnTo>
                  <a:lnTo>
                    <a:pt x="41611" y="143691"/>
                  </a:lnTo>
                  <a:lnTo>
                    <a:pt x="42060" y="144140"/>
                  </a:lnTo>
                  <a:lnTo>
                    <a:pt x="42658" y="145039"/>
                  </a:lnTo>
                  <a:lnTo>
                    <a:pt x="42808" y="145039"/>
                  </a:lnTo>
                  <a:lnTo>
                    <a:pt x="42509" y="144440"/>
                  </a:lnTo>
                  <a:lnTo>
                    <a:pt x="42060" y="143991"/>
                  </a:lnTo>
                  <a:lnTo>
                    <a:pt x="41760" y="143542"/>
                  </a:lnTo>
                  <a:lnTo>
                    <a:pt x="42509" y="143242"/>
                  </a:lnTo>
                  <a:lnTo>
                    <a:pt x="42808" y="143542"/>
                  </a:lnTo>
                  <a:lnTo>
                    <a:pt x="43107" y="143991"/>
                  </a:lnTo>
                  <a:lnTo>
                    <a:pt x="43556" y="144440"/>
                  </a:lnTo>
                  <a:lnTo>
                    <a:pt x="43706" y="144290"/>
                  </a:lnTo>
                  <a:lnTo>
                    <a:pt x="42958" y="143392"/>
                  </a:lnTo>
                  <a:lnTo>
                    <a:pt x="42808" y="143242"/>
                  </a:lnTo>
                  <a:lnTo>
                    <a:pt x="43556" y="142943"/>
                  </a:lnTo>
                  <a:lnTo>
                    <a:pt x="44454" y="143841"/>
                  </a:lnTo>
                  <a:lnTo>
                    <a:pt x="44604" y="143841"/>
                  </a:lnTo>
                  <a:lnTo>
                    <a:pt x="43856" y="142793"/>
                  </a:lnTo>
                  <a:lnTo>
                    <a:pt x="44454" y="142644"/>
                  </a:lnTo>
                  <a:lnTo>
                    <a:pt x="44604" y="142793"/>
                  </a:lnTo>
                  <a:lnTo>
                    <a:pt x="44904" y="143093"/>
                  </a:lnTo>
                  <a:lnTo>
                    <a:pt x="45353" y="143392"/>
                  </a:lnTo>
                  <a:lnTo>
                    <a:pt x="45502" y="143392"/>
                  </a:lnTo>
                  <a:lnTo>
                    <a:pt x="45053" y="142943"/>
                  </a:lnTo>
                  <a:lnTo>
                    <a:pt x="44904" y="142644"/>
                  </a:lnTo>
                  <a:lnTo>
                    <a:pt x="44754" y="142494"/>
                  </a:lnTo>
                  <a:lnTo>
                    <a:pt x="45353" y="142344"/>
                  </a:lnTo>
                  <a:lnTo>
                    <a:pt x="45502" y="142344"/>
                  </a:lnTo>
                  <a:lnTo>
                    <a:pt x="45951" y="142793"/>
                  </a:lnTo>
                  <a:lnTo>
                    <a:pt x="46101" y="142793"/>
                  </a:lnTo>
                  <a:lnTo>
                    <a:pt x="45652" y="142195"/>
                  </a:lnTo>
                  <a:lnTo>
                    <a:pt x="45802" y="142195"/>
                  </a:lnTo>
                  <a:lnTo>
                    <a:pt x="46400" y="142045"/>
                  </a:lnTo>
                  <a:lnTo>
                    <a:pt x="46999" y="142344"/>
                  </a:lnTo>
                  <a:lnTo>
                    <a:pt x="46700" y="141895"/>
                  </a:lnTo>
                  <a:lnTo>
                    <a:pt x="47747" y="141596"/>
                  </a:lnTo>
                  <a:close/>
                  <a:moveTo>
                    <a:pt x="174226" y="110313"/>
                  </a:moveTo>
                  <a:lnTo>
                    <a:pt x="174076" y="112858"/>
                  </a:lnTo>
                  <a:lnTo>
                    <a:pt x="173777" y="115402"/>
                  </a:lnTo>
                  <a:lnTo>
                    <a:pt x="173328" y="117947"/>
                  </a:lnTo>
                  <a:lnTo>
                    <a:pt x="172729" y="120342"/>
                  </a:lnTo>
                  <a:lnTo>
                    <a:pt x="166742" y="120342"/>
                  </a:lnTo>
                  <a:lnTo>
                    <a:pt x="171980" y="123335"/>
                  </a:lnTo>
                  <a:lnTo>
                    <a:pt x="170484" y="128125"/>
                  </a:lnTo>
                  <a:lnTo>
                    <a:pt x="168687" y="132615"/>
                  </a:lnTo>
                  <a:lnTo>
                    <a:pt x="166592" y="137106"/>
                  </a:lnTo>
                  <a:lnTo>
                    <a:pt x="164197" y="141297"/>
                  </a:lnTo>
                  <a:lnTo>
                    <a:pt x="158659" y="139500"/>
                  </a:lnTo>
                  <a:lnTo>
                    <a:pt x="162551" y="143841"/>
                  </a:lnTo>
                  <a:lnTo>
                    <a:pt x="160904" y="146086"/>
                  </a:lnTo>
                  <a:lnTo>
                    <a:pt x="159258" y="148182"/>
                  </a:lnTo>
                  <a:lnTo>
                    <a:pt x="157611" y="150277"/>
                  </a:lnTo>
                  <a:lnTo>
                    <a:pt x="155815" y="152373"/>
                  </a:lnTo>
                  <a:lnTo>
                    <a:pt x="145936" y="139351"/>
                  </a:lnTo>
                  <a:lnTo>
                    <a:pt x="147733" y="137106"/>
                  </a:lnTo>
                  <a:lnTo>
                    <a:pt x="149379" y="134860"/>
                  </a:lnTo>
                  <a:lnTo>
                    <a:pt x="152522" y="136956"/>
                  </a:lnTo>
                  <a:lnTo>
                    <a:pt x="152373" y="137854"/>
                  </a:lnTo>
                  <a:lnTo>
                    <a:pt x="152522" y="138602"/>
                  </a:lnTo>
                  <a:lnTo>
                    <a:pt x="153121" y="139201"/>
                  </a:lnTo>
                  <a:lnTo>
                    <a:pt x="153869" y="139650"/>
                  </a:lnTo>
                  <a:lnTo>
                    <a:pt x="154169" y="139800"/>
                  </a:lnTo>
                  <a:lnTo>
                    <a:pt x="154618" y="139800"/>
                  </a:lnTo>
                  <a:lnTo>
                    <a:pt x="155516" y="139650"/>
                  </a:lnTo>
                  <a:lnTo>
                    <a:pt x="156115" y="139201"/>
                  </a:lnTo>
                  <a:lnTo>
                    <a:pt x="156414" y="138752"/>
                  </a:lnTo>
                  <a:lnTo>
                    <a:pt x="156564" y="138453"/>
                  </a:lnTo>
                  <a:lnTo>
                    <a:pt x="156713" y="138004"/>
                  </a:lnTo>
                  <a:lnTo>
                    <a:pt x="156713" y="137555"/>
                  </a:lnTo>
                  <a:lnTo>
                    <a:pt x="156564" y="136657"/>
                  </a:lnTo>
                  <a:lnTo>
                    <a:pt x="156115" y="136058"/>
                  </a:lnTo>
                  <a:lnTo>
                    <a:pt x="155665" y="135758"/>
                  </a:lnTo>
                  <a:lnTo>
                    <a:pt x="155366" y="135609"/>
                  </a:lnTo>
                  <a:lnTo>
                    <a:pt x="154618" y="135459"/>
                  </a:lnTo>
                  <a:lnTo>
                    <a:pt x="154019" y="135459"/>
                  </a:lnTo>
                  <a:lnTo>
                    <a:pt x="153420" y="135758"/>
                  </a:lnTo>
                  <a:lnTo>
                    <a:pt x="152971" y="136058"/>
                  </a:lnTo>
                  <a:lnTo>
                    <a:pt x="149828" y="134112"/>
                  </a:lnTo>
                  <a:lnTo>
                    <a:pt x="152073" y="130520"/>
                  </a:lnTo>
                  <a:lnTo>
                    <a:pt x="153869" y="126778"/>
                  </a:lnTo>
                  <a:lnTo>
                    <a:pt x="155516" y="122736"/>
                  </a:lnTo>
                  <a:lnTo>
                    <a:pt x="156713" y="118695"/>
                  </a:lnTo>
                  <a:lnTo>
                    <a:pt x="160605" y="119593"/>
                  </a:lnTo>
                  <a:lnTo>
                    <a:pt x="160755" y="120342"/>
                  </a:lnTo>
                  <a:lnTo>
                    <a:pt x="161204" y="121090"/>
                  </a:lnTo>
                  <a:lnTo>
                    <a:pt x="161952" y="121539"/>
                  </a:lnTo>
                  <a:lnTo>
                    <a:pt x="162700" y="121689"/>
                  </a:lnTo>
                  <a:lnTo>
                    <a:pt x="163149" y="121689"/>
                  </a:lnTo>
                  <a:lnTo>
                    <a:pt x="163598" y="121539"/>
                  </a:lnTo>
                  <a:lnTo>
                    <a:pt x="164347" y="121090"/>
                  </a:lnTo>
                  <a:lnTo>
                    <a:pt x="164796" y="120342"/>
                  </a:lnTo>
                  <a:lnTo>
                    <a:pt x="164946" y="120042"/>
                  </a:lnTo>
                  <a:lnTo>
                    <a:pt x="164946" y="119593"/>
                  </a:lnTo>
                  <a:lnTo>
                    <a:pt x="164946" y="119144"/>
                  </a:lnTo>
                  <a:lnTo>
                    <a:pt x="164796" y="118695"/>
                  </a:lnTo>
                  <a:lnTo>
                    <a:pt x="164347" y="117947"/>
                  </a:lnTo>
                  <a:lnTo>
                    <a:pt x="163748" y="117498"/>
                  </a:lnTo>
                  <a:lnTo>
                    <a:pt x="163299" y="117348"/>
                  </a:lnTo>
                  <a:lnTo>
                    <a:pt x="162102" y="117348"/>
                  </a:lnTo>
                  <a:lnTo>
                    <a:pt x="161653" y="117647"/>
                  </a:lnTo>
                  <a:lnTo>
                    <a:pt x="161054" y="118096"/>
                  </a:lnTo>
                  <a:lnTo>
                    <a:pt x="160755" y="118545"/>
                  </a:lnTo>
                  <a:lnTo>
                    <a:pt x="157013" y="117797"/>
                  </a:lnTo>
                  <a:lnTo>
                    <a:pt x="157611" y="115253"/>
                  </a:lnTo>
                  <a:lnTo>
                    <a:pt x="157911" y="112858"/>
                  </a:lnTo>
                  <a:lnTo>
                    <a:pt x="174226" y="110313"/>
                  </a:lnTo>
                  <a:close/>
                  <a:moveTo>
                    <a:pt x="163000" y="142045"/>
                  </a:moveTo>
                  <a:lnTo>
                    <a:pt x="163598" y="142195"/>
                  </a:lnTo>
                  <a:lnTo>
                    <a:pt x="163748" y="142195"/>
                  </a:lnTo>
                  <a:lnTo>
                    <a:pt x="163299" y="142793"/>
                  </a:lnTo>
                  <a:lnTo>
                    <a:pt x="163449" y="142793"/>
                  </a:lnTo>
                  <a:lnTo>
                    <a:pt x="164047" y="142344"/>
                  </a:lnTo>
                  <a:lnTo>
                    <a:pt x="164646" y="142494"/>
                  </a:lnTo>
                  <a:lnTo>
                    <a:pt x="164646" y="142644"/>
                  </a:lnTo>
                  <a:lnTo>
                    <a:pt x="164197" y="143242"/>
                  </a:lnTo>
                  <a:lnTo>
                    <a:pt x="164047" y="143392"/>
                  </a:lnTo>
                  <a:lnTo>
                    <a:pt x="164497" y="143093"/>
                  </a:lnTo>
                  <a:lnTo>
                    <a:pt x="164796" y="142793"/>
                  </a:lnTo>
                  <a:lnTo>
                    <a:pt x="164946" y="142644"/>
                  </a:lnTo>
                  <a:lnTo>
                    <a:pt x="165694" y="142793"/>
                  </a:lnTo>
                  <a:lnTo>
                    <a:pt x="164946" y="143841"/>
                  </a:lnTo>
                  <a:lnTo>
                    <a:pt x="165844" y="142943"/>
                  </a:lnTo>
                  <a:lnTo>
                    <a:pt x="166592" y="143242"/>
                  </a:lnTo>
                  <a:lnTo>
                    <a:pt x="166442" y="143392"/>
                  </a:lnTo>
                  <a:lnTo>
                    <a:pt x="165844" y="144290"/>
                  </a:lnTo>
                  <a:lnTo>
                    <a:pt x="165844" y="144440"/>
                  </a:lnTo>
                  <a:lnTo>
                    <a:pt x="166293" y="143991"/>
                  </a:lnTo>
                  <a:lnTo>
                    <a:pt x="166592" y="143542"/>
                  </a:lnTo>
                  <a:lnTo>
                    <a:pt x="166891" y="143242"/>
                  </a:lnTo>
                  <a:lnTo>
                    <a:pt x="167640" y="143542"/>
                  </a:lnTo>
                  <a:lnTo>
                    <a:pt x="167340" y="143991"/>
                  </a:lnTo>
                  <a:lnTo>
                    <a:pt x="166891" y="144440"/>
                  </a:lnTo>
                  <a:lnTo>
                    <a:pt x="166742" y="145039"/>
                  </a:lnTo>
                  <a:lnTo>
                    <a:pt x="167490" y="144140"/>
                  </a:lnTo>
                  <a:lnTo>
                    <a:pt x="167789" y="143691"/>
                  </a:lnTo>
                  <a:lnTo>
                    <a:pt x="168687" y="143841"/>
                  </a:lnTo>
                  <a:lnTo>
                    <a:pt x="168238" y="144440"/>
                  </a:lnTo>
                  <a:lnTo>
                    <a:pt x="167490" y="145488"/>
                  </a:lnTo>
                  <a:lnTo>
                    <a:pt x="167490" y="145637"/>
                  </a:lnTo>
                  <a:lnTo>
                    <a:pt x="168089" y="145039"/>
                  </a:lnTo>
                  <a:lnTo>
                    <a:pt x="168687" y="144290"/>
                  </a:lnTo>
                  <a:lnTo>
                    <a:pt x="168987" y="143991"/>
                  </a:lnTo>
                  <a:lnTo>
                    <a:pt x="169735" y="144290"/>
                  </a:lnTo>
                  <a:lnTo>
                    <a:pt x="169436" y="144440"/>
                  </a:lnTo>
                  <a:lnTo>
                    <a:pt x="168238" y="146236"/>
                  </a:lnTo>
                  <a:lnTo>
                    <a:pt x="168388" y="146236"/>
                  </a:lnTo>
                  <a:lnTo>
                    <a:pt x="168987" y="145637"/>
                  </a:lnTo>
                  <a:lnTo>
                    <a:pt x="169436" y="145039"/>
                  </a:lnTo>
                  <a:lnTo>
                    <a:pt x="169885" y="144290"/>
                  </a:lnTo>
                  <a:lnTo>
                    <a:pt x="170783" y="144590"/>
                  </a:lnTo>
                  <a:lnTo>
                    <a:pt x="170184" y="145338"/>
                  </a:lnTo>
                  <a:lnTo>
                    <a:pt x="169735" y="146086"/>
                  </a:lnTo>
                  <a:lnTo>
                    <a:pt x="169286" y="146835"/>
                  </a:lnTo>
                  <a:lnTo>
                    <a:pt x="169286" y="146835"/>
                  </a:lnTo>
                  <a:lnTo>
                    <a:pt x="169885" y="146236"/>
                  </a:lnTo>
                  <a:lnTo>
                    <a:pt x="170484" y="145637"/>
                  </a:lnTo>
                  <a:lnTo>
                    <a:pt x="171082" y="144739"/>
                  </a:lnTo>
                  <a:lnTo>
                    <a:pt x="172280" y="145188"/>
                  </a:lnTo>
                  <a:lnTo>
                    <a:pt x="171681" y="145937"/>
                  </a:lnTo>
                  <a:lnTo>
                    <a:pt x="170633" y="147284"/>
                  </a:lnTo>
                  <a:lnTo>
                    <a:pt x="171232" y="146835"/>
                  </a:lnTo>
                  <a:lnTo>
                    <a:pt x="171831" y="146236"/>
                  </a:lnTo>
                  <a:lnTo>
                    <a:pt x="172579" y="145188"/>
                  </a:lnTo>
                  <a:lnTo>
                    <a:pt x="173328" y="145488"/>
                  </a:lnTo>
                  <a:lnTo>
                    <a:pt x="172579" y="146535"/>
                  </a:lnTo>
                  <a:lnTo>
                    <a:pt x="171980" y="147284"/>
                  </a:lnTo>
                  <a:lnTo>
                    <a:pt x="171531" y="148182"/>
                  </a:lnTo>
                  <a:lnTo>
                    <a:pt x="171531" y="148182"/>
                  </a:lnTo>
                  <a:lnTo>
                    <a:pt x="172280" y="147433"/>
                  </a:lnTo>
                  <a:lnTo>
                    <a:pt x="172729" y="146685"/>
                  </a:lnTo>
                  <a:lnTo>
                    <a:pt x="173627" y="145637"/>
                  </a:lnTo>
                  <a:lnTo>
                    <a:pt x="174525" y="145937"/>
                  </a:lnTo>
                  <a:lnTo>
                    <a:pt x="173777" y="146984"/>
                  </a:lnTo>
                  <a:lnTo>
                    <a:pt x="172579" y="148631"/>
                  </a:lnTo>
                  <a:lnTo>
                    <a:pt x="172729" y="148631"/>
                  </a:lnTo>
                  <a:lnTo>
                    <a:pt x="173328" y="148032"/>
                  </a:lnTo>
                  <a:lnTo>
                    <a:pt x="173926" y="147284"/>
                  </a:lnTo>
                  <a:lnTo>
                    <a:pt x="174824" y="145937"/>
                  </a:lnTo>
                  <a:lnTo>
                    <a:pt x="175124" y="146086"/>
                  </a:lnTo>
                  <a:lnTo>
                    <a:pt x="173178" y="149230"/>
                  </a:lnTo>
                  <a:lnTo>
                    <a:pt x="171082" y="152373"/>
                  </a:lnTo>
                  <a:lnTo>
                    <a:pt x="163748" y="143841"/>
                  </a:lnTo>
                  <a:lnTo>
                    <a:pt x="163000" y="143093"/>
                  </a:lnTo>
                  <a:lnTo>
                    <a:pt x="162551" y="142344"/>
                  </a:lnTo>
                  <a:lnTo>
                    <a:pt x="163000" y="142045"/>
                  </a:lnTo>
                  <a:close/>
                  <a:moveTo>
                    <a:pt x="35174" y="110912"/>
                  </a:moveTo>
                  <a:lnTo>
                    <a:pt x="51489" y="113157"/>
                  </a:lnTo>
                  <a:lnTo>
                    <a:pt x="52088" y="116600"/>
                  </a:lnTo>
                  <a:lnTo>
                    <a:pt x="48346" y="117647"/>
                  </a:lnTo>
                  <a:lnTo>
                    <a:pt x="47747" y="117049"/>
                  </a:lnTo>
                  <a:lnTo>
                    <a:pt x="47149" y="116600"/>
                  </a:lnTo>
                  <a:lnTo>
                    <a:pt x="46251" y="116450"/>
                  </a:lnTo>
                  <a:lnTo>
                    <a:pt x="45502" y="116749"/>
                  </a:lnTo>
                  <a:lnTo>
                    <a:pt x="45053" y="116899"/>
                  </a:lnTo>
                  <a:lnTo>
                    <a:pt x="44754" y="117198"/>
                  </a:lnTo>
                  <a:lnTo>
                    <a:pt x="44305" y="117947"/>
                  </a:lnTo>
                  <a:lnTo>
                    <a:pt x="44305" y="118845"/>
                  </a:lnTo>
                  <a:lnTo>
                    <a:pt x="44305" y="119294"/>
                  </a:lnTo>
                  <a:lnTo>
                    <a:pt x="44454" y="119743"/>
                  </a:lnTo>
                  <a:lnTo>
                    <a:pt x="44754" y="120042"/>
                  </a:lnTo>
                  <a:lnTo>
                    <a:pt x="45053" y="120342"/>
                  </a:lnTo>
                  <a:lnTo>
                    <a:pt x="45652" y="120791"/>
                  </a:lnTo>
                  <a:lnTo>
                    <a:pt x="46550" y="120940"/>
                  </a:lnTo>
                  <a:lnTo>
                    <a:pt x="46999" y="120791"/>
                  </a:lnTo>
                  <a:lnTo>
                    <a:pt x="47448" y="120641"/>
                  </a:lnTo>
                  <a:lnTo>
                    <a:pt x="47897" y="120342"/>
                  </a:lnTo>
                  <a:lnTo>
                    <a:pt x="48346" y="119743"/>
                  </a:lnTo>
                  <a:lnTo>
                    <a:pt x="48645" y="119294"/>
                  </a:lnTo>
                  <a:lnTo>
                    <a:pt x="48645" y="118545"/>
                  </a:lnTo>
                  <a:lnTo>
                    <a:pt x="52387" y="117498"/>
                  </a:lnTo>
                  <a:lnTo>
                    <a:pt x="53585" y="121689"/>
                  </a:lnTo>
                  <a:lnTo>
                    <a:pt x="55082" y="125730"/>
                  </a:lnTo>
                  <a:lnTo>
                    <a:pt x="56878" y="129622"/>
                  </a:lnTo>
                  <a:lnTo>
                    <a:pt x="59123" y="133364"/>
                  </a:lnTo>
                  <a:lnTo>
                    <a:pt x="55680" y="135609"/>
                  </a:lnTo>
                  <a:lnTo>
                    <a:pt x="54932" y="135160"/>
                  </a:lnTo>
                  <a:lnTo>
                    <a:pt x="54034" y="135010"/>
                  </a:lnTo>
                  <a:lnTo>
                    <a:pt x="53285" y="135160"/>
                  </a:lnTo>
                  <a:lnTo>
                    <a:pt x="52537" y="135609"/>
                  </a:lnTo>
                  <a:lnTo>
                    <a:pt x="52238" y="136058"/>
                  </a:lnTo>
                  <a:lnTo>
                    <a:pt x="52088" y="136357"/>
                  </a:lnTo>
                  <a:lnTo>
                    <a:pt x="51938" y="137255"/>
                  </a:lnTo>
                  <a:lnTo>
                    <a:pt x="52088" y="138004"/>
                  </a:lnTo>
                  <a:lnTo>
                    <a:pt x="52238" y="138453"/>
                  </a:lnTo>
                  <a:lnTo>
                    <a:pt x="52537" y="138752"/>
                  </a:lnTo>
                  <a:lnTo>
                    <a:pt x="52986" y="139051"/>
                  </a:lnTo>
                  <a:lnTo>
                    <a:pt x="53285" y="139201"/>
                  </a:lnTo>
                  <a:lnTo>
                    <a:pt x="54184" y="139351"/>
                  </a:lnTo>
                  <a:lnTo>
                    <a:pt x="54932" y="139201"/>
                  </a:lnTo>
                  <a:lnTo>
                    <a:pt x="55381" y="139051"/>
                  </a:lnTo>
                  <a:lnTo>
                    <a:pt x="55680" y="138752"/>
                  </a:lnTo>
                  <a:lnTo>
                    <a:pt x="56129" y="138303"/>
                  </a:lnTo>
                  <a:lnTo>
                    <a:pt x="56279" y="137704"/>
                  </a:lnTo>
                  <a:lnTo>
                    <a:pt x="56279" y="136956"/>
                  </a:lnTo>
                  <a:lnTo>
                    <a:pt x="56129" y="136357"/>
                  </a:lnTo>
                  <a:lnTo>
                    <a:pt x="59572" y="134262"/>
                  </a:lnTo>
                  <a:lnTo>
                    <a:pt x="61817" y="137255"/>
                  </a:lnTo>
                  <a:lnTo>
                    <a:pt x="64062" y="140099"/>
                  </a:lnTo>
                  <a:lnTo>
                    <a:pt x="54483" y="153271"/>
                  </a:lnTo>
                  <a:lnTo>
                    <a:pt x="52387" y="151026"/>
                  </a:lnTo>
                  <a:lnTo>
                    <a:pt x="50442" y="148781"/>
                  </a:lnTo>
                  <a:lnTo>
                    <a:pt x="48645" y="146386"/>
                  </a:lnTo>
                  <a:lnTo>
                    <a:pt x="46849" y="143991"/>
                  </a:lnTo>
                  <a:lnTo>
                    <a:pt x="50891" y="139500"/>
                  </a:lnTo>
                  <a:lnTo>
                    <a:pt x="45203" y="141297"/>
                  </a:lnTo>
                  <a:lnTo>
                    <a:pt x="42808" y="137106"/>
                  </a:lnTo>
                  <a:lnTo>
                    <a:pt x="40713" y="132615"/>
                  </a:lnTo>
                  <a:lnTo>
                    <a:pt x="38916" y="128125"/>
                  </a:lnTo>
                  <a:lnTo>
                    <a:pt x="37420" y="123335"/>
                  </a:lnTo>
                  <a:lnTo>
                    <a:pt x="42658" y="120342"/>
                  </a:lnTo>
                  <a:lnTo>
                    <a:pt x="36671" y="120342"/>
                  </a:lnTo>
                  <a:lnTo>
                    <a:pt x="35773" y="115702"/>
                  </a:lnTo>
                  <a:lnTo>
                    <a:pt x="35174" y="110912"/>
                  </a:lnTo>
                  <a:close/>
                  <a:moveTo>
                    <a:pt x="80677" y="143093"/>
                  </a:moveTo>
                  <a:lnTo>
                    <a:pt x="83371" y="144739"/>
                  </a:lnTo>
                  <a:lnTo>
                    <a:pt x="86364" y="146086"/>
                  </a:lnTo>
                  <a:lnTo>
                    <a:pt x="89508" y="147284"/>
                  </a:lnTo>
                  <a:lnTo>
                    <a:pt x="92651" y="148331"/>
                  </a:lnTo>
                  <a:lnTo>
                    <a:pt x="91453" y="155217"/>
                  </a:lnTo>
                  <a:lnTo>
                    <a:pt x="87562" y="154019"/>
                  </a:lnTo>
                  <a:lnTo>
                    <a:pt x="83820" y="152522"/>
                  </a:lnTo>
                  <a:lnTo>
                    <a:pt x="80377" y="150876"/>
                  </a:lnTo>
                  <a:lnTo>
                    <a:pt x="76935" y="148930"/>
                  </a:lnTo>
                  <a:lnTo>
                    <a:pt x="80677" y="143093"/>
                  </a:lnTo>
                  <a:close/>
                  <a:moveTo>
                    <a:pt x="128125" y="143542"/>
                  </a:moveTo>
                  <a:lnTo>
                    <a:pt x="131717" y="149379"/>
                  </a:lnTo>
                  <a:lnTo>
                    <a:pt x="128274" y="151325"/>
                  </a:lnTo>
                  <a:lnTo>
                    <a:pt x="124532" y="152972"/>
                  </a:lnTo>
                  <a:lnTo>
                    <a:pt x="120790" y="154319"/>
                  </a:lnTo>
                  <a:lnTo>
                    <a:pt x="116899" y="155366"/>
                  </a:lnTo>
                  <a:lnTo>
                    <a:pt x="115552" y="148631"/>
                  </a:lnTo>
                  <a:lnTo>
                    <a:pt x="118845" y="147733"/>
                  </a:lnTo>
                  <a:lnTo>
                    <a:pt x="121988" y="146535"/>
                  </a:lnTo>
                  <a:lnTo>
                    <a:pt x="125131" y="145188"/>
                  </a:lnTo>
                  <a:lnTo>
                    <a:pt x="128125" y="143542"/>
                  </a:lnTo>
                  <a:close/>
                  <a:moveTo>
                    <a:pt x="114504" y="148930"/>
                  </a:moveTo>
                  <a:lnTo>
                    <a:pt x="116001" y="155666"/>
                  </a:lnTo>
                  <a:lnTo>
                    <a:pt x="113307" y="156115"/>
                  </a:lnTo>
                  <a:lnTo>
                    <a:pt x="114354" y="148930"/>
                  </a:lnTo>
                  <a:close/>
                  <a:moveTo>
                    <a:pt x="93549" y="148631"/>
                  </a:moveTo>
                  <a:lnTo>
                    <a:pt x="95345" y="149080"/>
                  </a:lnTo>
                  <a:lnTo>
                    <a:pt x="96393" y="156264"/>
                  </a:lnTo>
                  <a:lnTo>
                    <a:pt x="92352" y="155366"/>
                  </a:lnTo>
                  <a:lnTo>
                    <a:pt x="93549" y="148631"/>
                  </a:lnTo>
                  <a:close/>
                  <a:moveTo>
                    <a:pt x="127676" y="117348"/>
                  </a:moveTo>
                  <a:lnTo>
                    <a:pt x="138902" y="132017"/>
                  </a:lnTo>
                  <a:lnTo>
                    <a:pt x="139800" y="133364"/>
                  </a:lnTo>
                  <a:lnTo>
                    <a:pt x="143991" y="138902"/>
                  </a:lnTo>
                  <a:lnTo>
                    <a:pt x="145188" y="140399"/>
                  </a:lnTo>
                  <a:lnTo>
                    <a:pt x="154917" y="153271"/>
                  </a:lnTo>
                  <a:lnTo>
                    <a:pt x="155516" y="154019"/>
                  </a:lnTo>
                  <a:lnTo>
                    <a:pt x="158659" y="158210"/>
                  </a:lnTo>
                  <a:lnTo>
                    <a:pt x="154468" y="155067"/>
                  </a:lnTo>
                  <a:lnTo>
                    <a:pt x="153720" y="154468"/>
                  </a:lnTo>
                  <a:lnTo>
                    <a:pt x="140698" y="144889"/>
                  </a:lnTo>
                  <a:lnTo>
                    <a:pt x="139201" y="143841"/>
                  </a:lnTo>
                  <a:lnTo>
                    <a:pt x="133513" y="139650"/>
                  </a:lnTo>
                  <a:lnTo>
                    <a:pt x="132316" y="138752"/>
                  </a:lnTo>
                  <a:lnTo>
                    <a:pt x="117348" y="127676"/>
                  </a:lnTo>
                  <a:lnTo>
                    <a:pt x="118545" y="118845"/>
                  </a:lnTo>
                  <a:lnTo>
                    <a:pt x="121090" y="118396"/>
                  </a:lnTo>
                  <a:lnTo>
                    <a:pt x="120341" y="118994"/>
                  </a:lnTo>
                  <a:lnTo>
                    <a:pt x="119892" y="119743"/>
                  </a:lnTo>
                  <a:lnTo>
                    <a:pt x="119892" y="119893"/>
                  </a:lnTo>
                  <a:lnTo>
                    <a:pt x="120940" y="119144"/>
                  </a:lnTo>
                  <a:lnTo>
                    <a:pt x="121688" y="118246"/>
                  </a:lnTo>
                  <a:lnTo>
                    <a:pt x="125281" y="117797"/>
                  </a:lnTo>
                  <a:lnTo>
                    <a:pt x="123784" y="119144"/>
                  </a:lnTo>
                  <a:lnTo>
                    <a:pt x="122587" y="120342"/>
                  </a:lnTo>
                  <a:lnTo>
                    <a:pt x="121988" y="121090"/>
                  </a:lnTo>
                  <a:lnTo>
                    <a:pt x="121389" y="121689"/>
                  </a:lnTo>
                  <a:lnTo>
                    <a:pt x="121389" y="121838"/>
                  </a:lnTo>
                  <a:lnTo>
                    <a:pt x="121539" y="121838"/>
                  </a:lnTo>
                  <a:lnTo>
                    <a:pt x="122138" y="121240"/>
                  </a:lnTo>
                  <a:lnTo>
                    <a:pt x="122736" y="120641"/>
                  </a:lnTo>
                  <a:lnTo>
                    <a:pt x="123934" y="119444"/>
                  </a:lnTo>
                  <a:lnTo>
                    <a:pt x="125730" y="117647"/>
                  </a:lnTo>
                  <a:lnTo>
                    <a:pt x="127676" y="117348"/>
                  </a:lnTo>
                  <a:close/>
                  <a:moveTo>
                    <a:pt x="82323" y="117348"/>
                  </a:moveTo>
                  <a:lnTo>
                    <a:pt x="90705" y="118545"/>
                  </a:lnTo>
                  <a:lnTo>
                    <a:pt x="91154" y="121389"/>
                  </a:lnTo>
                  <a:lnTo>
                    <a:pt x="90555" y="120940"/>
                  </a:lnTo>
                  <a:lnTo>
                    <a:pt x="89957" y="120491"/>
                  </a:lnTo>
                  <a:lnTo>
                    <a:pt x="89807" y="120491"/>
                  </a:lnTo>
                  <a:lnTo>
                    <a:pt x="90406" y="121389"/>
                  </a:lnTo>
                  <a:lnTo>
                    <a:pt x="91154" y="122138"/>
                  </a:lnTo>
                  <a:lnTo>
                    <a:pt x="91753" y="125580"/>
                  </a:lnTo>
                  <a:lnTo>
                    <a:pt x="90555" y="124383"/>
                  </a:lnTo>
                  <a:lnTo>
                    <a:pt x="89358" y="123185"/>
                  </a:lnTo>
                  <a:lnTo>
                    <a:pt x="88610" y="122587"/>
                  </a:lnTo>
                  <a:lnTo>
                    <a:pt x="88011" y="121988"/>
                  </a:lnTo>
                  <a:lnTo>
                    <a:pt x="87861" y="121988"/>
                  </a:lnTo>
                  <a:lnTo>
                    <a:pt x="87861" y="122138"/>
                  </a:lnTo>
                  <a:lnTo>
                    <a:pt x="88460" y="122736"/>
                  </a:lnTo>
                  <a:lnTo>
                    <a:pt x="89059" y="123335"/>
                  </a:lnTo>
                  <a:lnTo>
                    <a:pt x="90256" y="124533"/>
                  </a:lnTo>
                  <a:lnTo>
                    <a:pt x="91753" y="126179"/>
                  </a:lnTo>
                  <a:lnTo>
                    <a:pt x="92202" y="128424"/>
                  </a:lnTo>
                  <a:lnTo>
                    <a:pt x="77833" y="139351"/>
                  </a:lnTo>
                  <a:lnTo>
                    <a:pt x="76635" y="140249"/>
                  </a:lnTo>
                  <a:lnTo>
                    <a:pt x="70948" y="144440"/>
                  </a:lnTo>
                  <a:lnTo>
                    <a:pt x="69600" y="145637"/>
                  </a:lnTo>
                  <a:lnTo>
                    <a:pt x="56578" y="155366"/>
                  </a:lnTo>
                  <a:lnTo>
                    <a:pt x="55830" y="155965"/>
                  </a:lnTo>
                  <a:lnTo>
                    <a:pt x="51489" y="159258"/>
                  </a:lnTo>
                  <a:lnTo>
                    <a:pt x="54782" y="154917"/>
                  </a:lnTo>
                  <a:lnTo>
                    <a:pt x="55381" y="154169"/>
                  </a:lnTo>
                  <a:lnTo>
                    <a:pt x="64960" y="141147"/>
                  </a:lnTo>
                  <a:lnTo>
                    <a:pt x="66008" y="139650"/>
                  </a:lnTo>
                  <a:lnTo>
                    <a:pt x="70199" y="133962"/>
                  </a:lnTo>
                  <a:lnTo>
                    <a:pt x="71097" y="132765"/>
                  </a:lnTo>
                  <a:lnTo>
                    <a:pt x="82323" y="117348"/>
                  </a:lnTo>
                  <a:close/>
                  <a:moveTo>
                    <a:pt x="68852" y="162701"/>
                  </a:moveTo>
                  <a:lnTo>
                    <a:pt x="68702" y="163748"/>
                  </a:lnTo>
                  <a:lnTo>
                    <a:pt x="68104" y="163449"/>
                  </a:lnTo>
                  <a:lnTo>
                    <a:pt x="68852" y="162701"/>
                  </a:lnTo>
                  <a:close/>
                  <a:moveTo>
                    <a:pt x="140548" y="162701"/>
                  </a:moveTo>
                  <a:lnTo>
                    <a:pt x="141296" y="163449"/>
                  </a:lnTo>
                  <a:lnTo>
                    <a:pt x="140847" y="163748"/>
                  </a:lnTo>
                  <a:lnTo>
                    <a:pt x="140548" y="162701"/>
                  </a:lnTo>
                  <a:close/>
                  <a:moveTo>
                    <a:pt x="46251" y="144739"/>
                  </a:moveTo>
                  <a:lnTo>
                    <a:pt x="48047" y="147134"/>
                  </a:lnTo>
                  <a:lnTo>
                    <a:pt x="49843" y="149529"/>
                  </a:lnTo>
                  <a:lnTo>
                    <a:pt x="51789" y="151774"/>
                  </a:lnTo>
                  <a:lnTo>
                    <a:pt x="53884" y="154019"/>
                  </a:lnTo>
                  <a:lnTo>
                    <a:pt x="48047" y="161952"/>
                  </a:lnTo>
                  <a:lnTo>
                    <a:pt x="48945" y="162850"/>
                  </a:lnTo>
                  <a:lnTo>
                    <a:pt x="56728" y="156863"/>
                  </a:lnTo>
                  <a:lnTo>
                    <a:pt x="58973" y="158809"/>
                  </a:lnTo>
                  <a:lnTo>
                    <a:pt x="61218" y="160605"/>
                  </a:lnTo>
                  <a:lnTo>
                    <a:pt x="63613" y="162401"/>
                  </a:lnTo>
                  <a:lnTo>
                    <a:pt x="66158" y="164048"/>
                  </a:lnTo>
                  <a:lnTo>
                    <a:pt x="58225" y="171831"/>
                  </a:lnTo>
                  <a:lnTo>
                    <a:pt x="55381" y="169885"/>
                  </a:lnTo>
                  <a:lnTo>
                    <a:pt x="52836" y="167790"/>
                  </a:lnTo>
                  <a:lnTo>
                    <a:pt x="50292" y="165545"/>
                  </a:lnTo>
                  <a:lnTo>
                    <a:pt x="47747" y="163299"/>
                  </a:lnTo>
                  <a:lnTo>
                    <a:pt x="45353" y="160904"/>
                  </a:lnTo>
                  <a:lnTo>
                    <a:pt x="43107" y="158360"/>
                  </a:lnTo>
                  <a:lnTo>
                    <a:pt x="41012" y="155815"/>
                  </a:lnTo>
                  <a:lnTo>
                    <a:pt x="38916" y="153121"/>
                  </a:lnTo>
                  <a:lnTo>
                    <a:pt x="46251" y="144739"/>
                  </a:lnTo>
                  <a:close/>
                  <a:moveTo>
                    <a:pt x="163149" y="144739"/>
                  </a:moveTo>
                  <a:lnTo>
                    <a:pt x="170484" y="153121"/>
                  </a:lnTo>
                  <a:lnTo>
                    <a:pt x="168388" y="155815"/>
                  </a:lnTo>
                  <a:lnTo>
                    <a:pt x="166293" y="158360"/>
                  </a:lnTo>
                  <a:lnTo>
                    <a:pt x="164047" y="160904"/>
                  </a:lnTo>
                  <a:lnTo>
                    <a:pt x="161653" y="163299"/>
                  </a:lnTo>
                  <a:lnTo>
                    <a:pt x="159108" y="165545"/>
                  </a:lnTo>
                  <a:lnTo>
                    <a:pt x="156564" y="167790"/>
                  </a:lnTo>
                  <a:lnTo>
                    <a:pt x="154019" y="169885"/>
                  </a:lnTo>
                  <a:lnTo>
                    <a:pt x="151175" y="171831"/>
                  </a:lnTo>
                  <a:lnTo>
                    <a:pt x="143242" y="164048"/>
                  </a:lnTo>
                  <a:lnTo>
                    <a:pt x="145936" y="162252"/>
                  </a:lnTo>
                  <a:lnTo>
                    <a:pt x="148631" y="160306"/>
                  </a:lnTo>
                  <a:lnTo>
                    <a:pt x="151175" y="158210"/>
                  </a:lnTo>
                  <a:lnTo>
                    <a:pt x="153570" y="155965"/>
                  </a:lnTo>
                  <a:lnTo>
                    <a:pt x="161353" y="161653"/>
                  </a:lnTo>
                  <a:lnTo>
                    <a:pt x="162251" y="160755"/>
                  </a:lnTo>
                  <a:lnTo>
                    <a:pt x="156414" y="153121"/>
                  </a:lnTo>
                  <a:lnTo>
                    <a:pt x="158210" y="151026"/>
                  </a:lnTo>
                  <a:lnTo>
                    <a:pt x="159856" y="149080"/>
                  </a:lnTo>
                  <a:lnTo>
                    <a:pt x="161653" y="146835"/>
                  </a:lnTo>
                  <a:lnTo>
                    <a:pt x="163149" y="144739"/>
                  </a:lnTo>
                  <a:close/>
                  <a:moveTo>
                    <a:pt x="89358" y="171083"/>
                  </a:moveTo>
                  <a:lnTo>
                    <a:pt x="89358" y="172130"/>
                  </a:lnTo>
                  <a:lnTo>
                    <a:pt x="88759" y="171981"/>
                  </a:lnTo>
                  <a:lnTo>
                    <a:pt x="89358" y="171083"/>
                  </a:lnTo>
                  <a:close/>
                  <a:moveTo>
                    <a:pt x="120192" y="171083"/>
                  </a:moveTo>
                  <a:lnTo>
                    <a:pt x="120641" y="171981"/>
                  </a:lnTo>
                  <a:lnTo>
                    <a:pt x="120042" y="172130"/>
                  </a:lnTo>
                  <a:lnTo>
                    <a:pt x="120192" y="171083"/>
                  </a:lnTo>
                  <a:close/>
                  <a:moveTo>
                    <a:pt x="70499" y="146386"/>
                  </a:moveTo>
                  <a:lnTo>
                    <a:pt x="72744" y="148182"/>
                  </a:lnTo>
                  <a:lnTo>
                    <a:pt x="75139" y="149828"/>
                  </a:lnTo>
                  <a:lnTo>
                    <a:pt x="73043" y="153421"/>
                  </a:lnTo>
                  <a:lnTo>
                    <a:pt x="72145" y="153271"/>
                  </a:lnTo>
                  <a:lnTo>
                    <a:pt x="71397" y="153570"/>
                  </a:lnTo>
                  <a:lnTo>
                    <a:pt x="70648" y="154019"/>
                  </a:lnTo>
                  <a:lnTo>
                    <a:pt x="70199" y="154768"/>
                  </a:lnTo>
                  <a:lnTo>
                    <a:pt x="70199" y="155217"/>
                  </a:lnTo>
                  <a:lnTo>
                    <a:pt x="70199" y="155666"/>
                  </a:lnTo>
                  <a:lnTo>
                    <a:pt x="70349" y="156414"/>
                  </a:lnTo>
                  <a:lnTo>
                    <a:pt x="70798" y="157163"/>
                  </a:lnTo>
                  <a:lnTo>
                    <a:pt x="71247" y="157312"/>
                  </a:lnTo>
                  <a:lnTo>
                    <a:pt x="71546" y="157612"/>
                  </a:lnTo>
                  <a:lnTo>
                    <a:pt x="72444" y="157612"/>
                  </a:lnTo>
                  <a:lnTo>
                    <a:pt x="73342" y="157462"/>
                  </a:lnTo>
                  <a:lnTo>
                    <a:pt x="73941" y="157013"/>
                  </a:lnTo>
                  <a:lnTo>
                    <a:pt x="74240" y="156564"/>
                  </a:lnTo>
                  <a:lnTo>
                    <a:pt x="74390" y="156264"/>
                  </a:lnTo>
                  <a:lnTo>
                    <a:pt x="74540" y="155516"/>
                  </a:lnTo>
                  <a:lnTo>
                    <a:pt x="74390" y="154917"/>
                  </a:lnTo>
                  <a:lnTo>
                    <a:pt x="74240" y="154319"/>
                  </a:lnTo>
                  <a:lnTo>
                    <a:pt x="73791" y="153870"/>
                  </a:lnTo>
                  <a:lnTo>
                    <a:pt x="76037" y="150277"/>
                  </a:lnTo>
                  <a:lnTo>
                    <a:pt x="79629" y="152373"/>
                  </a:lnTo>
                  <a:lnTo>
                    <a:pt x="83221" y="154169"/>
                  </a:lnTo>
                  <a:lnTo>
                    <a:pt x="87113" y="155666"/>
                  </a:lnTo>
                  <a:lnTo>
                    <a:pt x="91004" y="156863"/>
                  </a:lnTo>
                  <a:lnTo>
                    <a:pt x="90256" y="161054"/>
                  </a:lnTo>
                  <a:lnTo>
                    <a:pt x="89508" y="161204"/>
                  </a:lnTo>
                  <a:lnTo>
                    <a:pt x="88909" y="161653"/>
                  </a:lnTo>
                  <a:lnTo>
                    <a:pt x="88460" y="162252"/>
                  </a:lnTo>
                  <a:lnTo>
                    <a:pt x="88161" y="163150"/>
                  </a:lnTo>
                  <a:lnTo>
                    <a:pt x="88310" y="163599"/>
                  </a:lnTo>
                  <a:lnTo>
                    <a:pt x="88310" y="164048"/>
                  </a:lnTo>
                  <a:lnTo>
                    <a:pt x="88909" y="164646"/>
                  </a:lnTo>
                  <a:lnTo>
                    <a:pt x="89508" y="165245"/>
                  </a:lnTo>
                  <a:lnTo>
                    <a:pt x="89957" y="165395"/>
                  </a:lnTo>
                  <a:lnTo>
                    <a:pt x="90855" y="165395"/>
                  </a:lnTo>
                  <a:lnTo>
                    <a:pt x="91304" y="165245"/>
                  </a:lnTo>
                  <a:lnTo>
                    <a:pt x="91903" y="164796"/>
                  </a:lnTo>
                  <a:lnTo>
                    <a:pt x="92501" y="164048"/>
                  </a:lnTo>
                  <a:lnTo>
                    <a:pt x="92651" y="163599"/>
                  </a:lnTo>
                  <a:lnTo>
                    <a:pt x="92651" y="163150"/>
                  </a:lnTo>
                  <a:lnTo>
                    <a:pt x="92501" y="162551"/>
                  </a:lnTo>
                  <a:lnTo>
                    <a:pt x="92202" y="161952"/>
                  </a:lnTo>
                  <a:lnTo>
                    <a:pt x="91903" y="161503"/>
                  </a:lnTo>
                  <a:lnTo>
                    <a:pt x="91304" y="161204"/>
                  </a:lnTo>
                  <a:lnTo>
                    <a:pt x="92052" y="157163"/>
                  </a:lnTo>
                  <a:lnTo>
                    <a:pt x="94297" y="157612"/>
                  </a:lnTo>
                  <a:lnTo>
                    <a:pt x="96692" y="158061"/>
                  </a:lnTo>
                  <a:lnTo>
                    <a:pt x="99087" y="174376"/>
                  </a:lnTo>
                  <a:lnTo>
                    <a:pt x="94746" y="173927"/>
                  </a:lnTo>
                  <a:lnTo>
                    <a:pt x="90406" y="173178"/>
                  </a:lnTo>
                  <a:lnTo>
                    <a:pt x="90106" y="167341"/>
                  </a:lnTo>
                  <a:lnTo>
                    <a:pt x="87562" y="172430"/>
                  </a:lnTo>
                  <a:lnTo>
                    <a:pt x="85167" y="171831"/>
                  </a:lnTo>
                  <a:lnTo>
                    <a:pt x="82772" y="171083"/>
                  </a:lnTo>
                  <a:lnTo>
                    <a:pt x="78132" y="169286"/>
                  </a:lnTo>
                  <a:lnTo>
                    <a:pt x="73642" y="167341"/>
                  </a:lnTo>
                  <a:lnTo>
                    <a:pt x="69301" y="164946"/>
                  </a:lnTo>
                  <a:lnTo>
                    <a:pt x="70798" y="159557"/>
                  </a:lnTo>
                  <a:lnTo>
                    <a:pt x="66906" y="163449"/>
                  </a:lnTo>
                  <a:lnTo>
                    <a:pt x="64362" y="161803"/>
                  </a:lnTo>
                  <a:lnTo>
                    <a:pt x="61967" y="160006"/>
                  </a:lnTo>
                  <a:lnTo>
                    <a:pt x="59722" y="158210"/>
                  </a:lnTo>
                  <a:lnTo>
                    <a:pt x="57476" y="156264"/>
                  </a:lnTo>
                  <a:lnTo>
                    <a:pt x="70499" y="146386"/>
                  </a:lnTo>
                  <a:close/>
                  <a:moveTo>
                    <a:pt x="139650" y="145637"/>
                  </a:moveTo>
                  <a:lnTo>
                    <a:pt x="152822" y="155366"/>
                  </a:lnTo>
                  <a:lnTo>
                    <a:pt x="150427" y="157462"/>
                  </a:lnTo>
                  <a:lnTo>
                    <a:pt x="147882" y="159557"/>
                  </a:lnTo>
                  <a:lnTo>
                    <a:pt x="145338" y="161503"/>
                  </a:lnTo>
                  <a:lnTo>
                    <a:pt x="142643" y="163449"/>
                  </a:lnTo>
                  <a:lnTo>
                    <a:pt x="138602" y="159557"/>
                  </a:lnTo>
                  <a:lnTo>
                    <a:pt x="140099" y="164946"/>
                  </a:lnTo>
                  <a:lnTo>
                    <a:pt x="135758" y="167191"/>
                  </a:lnTo>
                  <a:lnTo>
                    <a:pt x="131418" y="169286"/>
                  </a:lnTo>
                  <a:lnTo>
                    <a:pt x="126778" y="171083"/>
                  </a:lnTo>
                  <a:lnTo>
                    <a:pt x="124383" y="171831"/>
                  </a:lnTo>
                  <a:lnTo>
                    <a:pt x="121988" y="172430"/>
                  </a:lnTo>
                  <a:lnTo>
                    <a:pt x="119443" y="167341"/>
                  </a:lnTo>
                  <a:lnTo>
                    <a:pt x="118994" y="173178"/>
                  </a:lnTo>
                  <a:lnTo>
                    <a:pt x="114953" y="173777"/>
                  </a:lnTo>
                  <a:lnTo>
                    <a:pt x="110912" y="174376"/>
                  </a:lnTo>
                  <a:lnTo>
                    <a:pt x="113157" y="157911"/>
                  </a:lnTo>
                  <a:lnTo>
                    <a:pt x="116300" y="157312"/>
                  </a:lnTo>
                  <a:lnTo>
                    <a:pt x="117198" y="161354"/>
                  </a:lnTo>
                  <a:lnTo>
                    <a:pt x="116450" y="161952"/>
                  </a:lnTo>
                  <a:lnTo>
                    <a:pt x="116150" y="162701"/>
                  </a:lnTo>
                  <a:lnTo>
                    <a:pt x="116001" y="163449"/>
                  </a:lnTo>
                  <a:lnTo>
                    <a:pt x="116150" y="164347"/>
                  </a:lnTo>
                  <a:lnTo>
                    <a:pt x="116450" y="164646"/>
                  </a:lnTo>
                  <a:lnTo>
                    <a:pt x="116749" y="164946"/>
                  </a:lnTo>
                  <a:lnTo>
                    <a:pt x="117498" y="165395"/>
                  </a:lnTo>
                  <a:lnTo>
                    <a:pt x="118396" y="165545"/>
                  </a:lnTo>
                  <a:lnTo>
                    <a:pt x="118695" y="165395"/>
                  </a:lnTo>
                  <a:lnTo>
                    <a:pt x="119144" y="165245"/>
                  </a:lnTo>
                  <a:lnTo>
                    <a:pt x="119593" y="165095"/>
                  </a:lnTo>
                  <a:lnTo>
                    <a:pt x="119892" y="164796"/>
                  </a:lnTo>
                  <a:lnTo>
                    <a:pt x="120341" y="164048"/>
                  </a:lnTo>
                  <a:lnTo>
                    <a:pt x="120341" y="163150"/>
                  </a:lnTo>
                  <a:lnTo>
                    <a:pt x="120341" y="162850"/>
                  </a:lnTo>
                  <a:lnTo>
                    <a:pt x="120192" y="162401"/>
                  </a:lnTo>
                  <a:lnTo>
                    <a:pt x="119743" y="161803"/>
                  </a:lnTo>
                  <a:lnTo>
                    <a:pt x="119294" y="161354"/>
                  </a:lnTo>
                  <a:lnTo>
                    <a:pt x="118695" y="161204"/>
                  </a:lnTo>
                  <a:lnTo>
                    <a:pt x="118096" y="161054"/>
                  </a:lnTo>
                  <a:lnTo>
                    <a:pt x="117348" y="157163"/>
                  </a:lnTo>
                  <a:lnTo>
                    <a:pt x="121389" y="155965"/>
                  </a:lnTo>
                  <a:lnTo>
                    <a:pt x="125281" y="154618"/>
                  </a:lnTo>
                  <a:lnTo>
                    <a:pt x="129023" y="152822"/>
                  </a:lnTo>
                  <a:lnTo>
                    <a:pt x="132615" y="150876"/>
                  </a:lnTo>
                  <a:lnTo>
                    <a:pt x="134711" y="154319"/>
                  </a:lnTo>
                  <a:lnTo>
                    <a:pt x="134261" y="155067"/>
                  </a:lnTo>
                  <a:lnTo>
                    <a:pt x="134112" y="155815"/>
                  </a:lnTo>
                  <a:lnTo>
                    <a:pt x="134411" y="156713"/>
                  </a:lnTo>
                  <a:lnTo>
                    <a:pt x="134860" y="157312"/>
                  </a:lnTo>
                  <a:lnTo>
                    <a:pt x="135160" y="157612"/>
                  </a:lnTo>
                  <a:lnTo>
                    <a:pt x="135609" y="157911"/>
                  </a:lnTo>
                  <a:lnTo>
                    <a:pt x="136357" y="158061"/>
                  </a:lnTo>
                  <a:lnTo>
                    <a:pt x="137255" y="157911"/>
                  </a:lnTo>
                  <a:lnTo>
                    <a:pt x="137554" y="157612"/>
                  </a:lnTo>
                  <a:lnTo>
                    <a:pt x="138003" y="157312"/>
                  </a:lnTo>
                  <a:lnTo>
                    <a:pt x="138153" y="157013"/>
                  </a:lnTo>
                  <a:lnTo>
                    <a:pt x="138452" y="156564"/>
                  </a:lnTo>
                  <a:lnTo>
                    <a:pt x="138602" y="155815"/>
                  </a:lnTo>
                  <a:lnTo>
                    <a:pt x="138452" y="154917"/>
                  </a:lnTo>
                  <a:lnTo>
                    <a:pt x="138303" y="154618"/>
                  </a:lnTo>
                  <a:lnTo>
                    <a:pt x="138003" y="154319"/>
                  </a:lnTo>
                  <a:lnTo>
                    <a:pt x="137405" y="153870"/>
                  </a:lnTo>
                  <a:lnTo>
                    <a:pt x="136806" y="153570"/>
                  </a:lnTo>
                  <a:lnTo>
                    <a:pt x="136207" y="153570"/>
                  </a:lnTo>
                  <a:lnTo>
                    <a:pt x="135609" y="153720"/>
                  </a:lnTo>
                  <a:lnTo>
                    <a:pt x="133513" y="150277"/>
                  </a:lnTo>
                  <a:lnTo>
                    <a:pt x="136656" y="148182"/>
                  </a:lnTo>
                  <a:lnTo>
                    <a:pt x="139650" y="145637"/>
                  </a:lnTo>
                  <a:close/>
                  <a:moveTo>
                    <a:pt x="67954" y="163748"/>
                  </a:moveTo>
                  <a:lnTo>
                    <a:pt x="68553" y="163898"/>
                  </a:lnTo>
                  <a:lnTo>
                    <a:pt x="68403" y="164497"/>
                  </a:lnTo>
                  <a:lnTo>
                    <a:pt x="68104" y="165395"/>
                  </a:lnTo>
                  <a:lnTo>
                    <a:pt x="65110" y="176172"/>
                  </a:lnTo>
                  <a:lnTo>
                    <a:pt x="62117" y="174376"/>
                  </a:lnTo>
                  <a:lnTo>
                    <a:pt x="58973" y="172430"/>
                  </a:lnTo>
                  <a:lnTo>
                    <a:pt x="58973" y="172430"/>
                  </a:lnTo>
                  <a:lnTo>
                    <a:pt x="60320" y="173178"/>
                  </a:lnTo>
                  <a:lnTo>
                    <a:pt x="61218" y="173627"/>
                  </a:lnTo>
                  <a:lnTo>
                    <a:pt x="62117" y="173927"/>
                  </a:lnTo>
                  <a:lnTo>
                    <a:pt x="62117" y="173777"/>
                  </a:lnTo>
                  <a:lnTo>
                    <a:pt x="60320" y="172729"/>
                  </a:lnTo>
                  <a:lnTo>
                    <a:pt x="59273" y="172130"/>
                  </a:lnTo>
                  <a:lnTo>
                    <a:pt x="60021" y="171532"/>
                  </a:lnTo>
                  <a:lnTo>
                    <a:pt x="61218" y="172130"/>
                  </a:lnTo>
                  <a:lnTo>
                    <a:pt x="61967" y="172579"/>
                  </a:lnTo>
                  <a:lnTo>
                    <a:pt x="62865" y="173028"/>
                  </a:lnTo>
                  <a:lnTo>
                    <a:pt x="63015" y="172879"/>
                  </a:lnTo>
                  <a:lnTo>
                    <a:pt x="62117" y="172280"/>
                  </a:lnTo>
                  <a:lnTo>
                    <a:pt x="61368" y="171981"/>
                  </a:lnTo>
                  <a:lnTo>
                    <a:pt x="60171" y="171382"/>
                  </a:lnTo>
                  <a:lnTo>
                    <a:pt x="60769" y="170634"/>
                  </a:lnTo>
                  <a:lnTo>
                    <a:pt x="61967" y="171382"/>
                  </a:lnTo>
                  <a:lnTo>
                    <a:pt x="62715" y="171681"/>
                  </a:lnTo>
                  <a:lnTo>
                    <a:pt x="63314" y="171831"/>
                  </a:lnTo>
                  <a:lnTo>
                    <a:pt x="63464" y="171831"/>
                  </a:lnTo>
                  <a:lnTo>
                    <a:pt x="63314" y="171681"/>
                  </a:lnTo>
                  <a:lnTo>
                    <a:pt x="61817" y="170933"/>
                  </a:lnTo>
                  <a:lnTo>
                    <a:pt x="60919" y="170484"/>
                  </a:lnTo>
                  <a:lnTo>
                    <a:pt x="61817" y="169586"/>
                  </a:lnTo>
                  <a:lnTo>
                    <a:pt x="62865" y="170185"/>
                  </a:lnTo>
                  <a:lnTo>
                    <a:pt x="63613" y="170634"/>
                  </a:lnTo>
                  <a:lnTo>
                    <a:pt x="64362" y="170783"/>
                  </a:lnTo>
                  <a:lnTo>
                    <a:pt x="64511" y="170783"/>
                  </a:lnTo>
                  <a:lnTo>
                    <a:pt x="63763" y="170334"/>
                  </a:lnTo>
                  <a:lnTo>
                    <a:pt x="63015" y="169885"/>
                  </a:lnTo>
                  <a:lnTo>
                    <a:pt x="62117" y="169436"/>
                  </a:lnTo>
                  <a:lnTo>
                    <a:pt x="62715" y="168837"/>
                  </a:lnTo>
                  <a:lnTo>
                    <a:pt x="63464" y="169286"/>
                  </a:lnTo>
                  <a:lnTo>
                    <a:pt x="64212" y="169586"/>
                  </a:lnTo>
                  <a:lnTo>
                    <a:pt x="64960" y="169885"/>
                  </a:lnTo>
                  <a:lnTo>
                    <a:pt x="64960" y="169736"/>
                  </a:lnTo>
                  <a:lnTo>
                    <a:pt x="63314" y="168837"/>
                  </a:lnTo>
                  <a:lnTo>
                    <a:pt x="62865" y="168538"/>
                  </a:lnTo>
                  <a:lnTo>
                    <a:pt x="63464" y="168089"/>
                  </a:lnTo>
                  <a:lnTo>
                    <a:pt x="63913" y="168239"/>
                  </a:lnTo>
                  <a:lnTo>
                    <a:pt x="65409" y="168987"/>
                  </a:lnTo>
                  <a:lnTo>
                    <a:pt x="65559" y="168837"/>
                  </a:lnTo>
                  <a:lnTo>
                    <a:pt x="65409" y="168837"/>
                  </a:lnTo>
                  <a:lnTo>
                    <a:pt x="64212" y="168089"/>
                  </a:lnTo>
                  <a:lnTo>
                    <a:pt x="63613" y="167790"/>
                  </a:lnTo>
                  <a:lnTo>
                    <a:pt x="64362" y="167191"/>
                  </a:lnTo>
                  <a:lnTo>
                    <a:pt x="64811" y="167490"/>
                  </a:lnTo>
                  <a:lnTo>
                    <a:pt x="65858" y="168089"/>
                  </a:lnTo>
                  <a:lnTo>
                    <a:pt x="66008" y="167939"/>
                  </a:lnTo>
                  <a:lnTo>
                    <a:pt x="65260" y="167490"/>
                  </a:lnTo>
                  <a:lnTo>
                    <a:pt x="64511" y="167041"/>
                  </a:lnTo>
                  <a:lnTo>
                    <a:pt x="65110" y="166592"/>
                  </a:lnTo>
                  <a:lnTo>
                    <a:pt x="65260" y="166592"/>
                  </a:lnTo>
                  <a:lnTo>
                    <a:pt x="65858" y="166892"/>
                  </a:lnTo>
                  <a:lnTo>
                    <a:pt x="66457" y="167041"/>
                  </a:lnTo>
                  <a:lnTo>
                    <a:pt x="65409" y="166443"/>
                  </a:lnTo>
                  <a:lnTo>
                    <a:pt x="65260" y="166293"/>
                  </a:lnTo>
                  <a:lnTo>
                    <a:pt x="65709" y="165844"/>
                  </a:lnTo>
                  <a:lnTo>
                    <a:pt x="66906" y="166293"/>
                  </a:lnTo>
                  <a:lnTo>
                    <a:pt x="67056" y="166293"/>
                  </a:lnTo>
                  <a:lnTo>
                    <a:pt x="67056" y="166143"/>
                  </a:lnTo>
                  <a:lnTo>
                    <a:pt x="66008" y="165694"/>
                  </a:lnTo>
                  <a:lnTo>
                    <a:pt x="66457" y="165095"/>
                  </a:lnTo>
                  <a:lnTo>
                    <a:pt x="66607" y="165245"/>
                  </a:lnTo>
                  <a:lnTo>
                    <a:pt x="67056" y="165395"/>
                  </a:lnTo>
                  <a:lnTo>
                    <a:pt x="67655" y="165545"/>
                  </a:lnTo>
                  <a:lnTo>
                    <a:pt x="67655" y="165395"/>
                  </a:lnTo>
                  <a:lnTo>
                    <a:pt x="66906" y="164946"/>
                  </a:lnTo>
                  <a:lnTo>
                    <a:pt x="66607" y="164946"/>
                  </a:lnTo>
                  <a:lnTo>
                    <a:pt x="66906" y="164646"/>
                  </a:lnTo>
                  <a:lnTo>
                    <a:pt x="67206" y="164497"/>
                  </a:lnTo>
                  <a:lnTo>
                    <a:pt x="67954" y="164646"/>
                  </a:lnTo>
                  <a:lnTo>
                    <a:pt x="67954" y="164497"/>
                  </a:lnTo>
                  <a:lnTo>
                    <a:pt x="67355" y="164197"/>
                  </a:lnTo>
                  <a:lnTo>
                    <a:pt x="67655" y="163898"/>
                  </a:lnTo>
                  <a:lnTo>
                    <a:pt x="67954" y="163748"/>
                  </a:lnTo>
                  <a:close/>
                  <a:moveTo>
                    <a:pt x="141446" y="163748"/>
                  </a:moveTo>
                  <a:lnTo>
                    <a:pt x="141745" y="163898"/>
                  </a:lnTo>
                  <a:lnTo>
                    <a:pt x="142045" y="164197"/>
                  </a:lnTo>
                  <a:lnTo>
                    <a:pt x="141446" y="164497"/>
                  </a:lnTo>
                  <a:lnTo>
                    <a:pt x="141446" y="164646"/>
                  </a:lnTo>
                  <a:lnTo>
                    <a:pt x="142194" y="164497"/>
                  </a:lnTo>
                  <a:lnTo>
                    <a:pt x="142494" y="164646"/>
                  </a:lnTo>
                  <a:lnTo>
                    <a:pt x="142793" y="164946"/>
                  </a:lnTo>
                  <a:lnTo>
                    <a:pt x="142643" y="164946"/>
                  </a:lnTo>
                  <a:lnTo>
                    <a:pt x="141745" y="165395"/>
                  </a:lnTo>
                  <a:lnTo>
                    <a:pt x="141895" y="165545"/>
                  </a:lnTo>
                  <a:lnTo>
                    <a:pt x="142344" y="165395"/>
                  </a:lnTo>
                  <a:lnTo>
                    <a:pt x="142793" y="165245"/>
                  </a:lnTo>
                  <a:lnTo>
                    <a:pt x="142943" y="165095"/>
                  </a:lnTo>
                  <a:lnTo>
                    <a:pt x="143542" y="165694"/>
                  </a:lnTo>
                  <a:lnTo>
                    <a:pt x="142344" y="166143"/>
                  </a:lnTo>
                  <a:lnTo>
                    <a:pt x="142344" y="166293"/>
                  </a:lnTo>
                  <a:lnTo>
                    <a:pt x="142494" y="166293"/>
                  </a:lnTo>
                  <a:lnTo>
                    <a:pt x="143691" y="165844"/>
                  </a:lnTo>
                  <a:lnTo>
                    <a:pt x="144140" y="166293"/>
                  </a:lnTo>
                  <a:lnTo>
                    <a:pt x="143991" y="166443"/>
                  </a:lnTo>
                  <a:lnTo>
                    <a:pt x="142943" y="167041"/>
                  </a:lnTo>
                  <a:lnTo>
                    <a:pt x="143093" y="167041"/>
                  </a:lnTo>
                  <a:lnTo>
                    <a:pt x="143542" y="166892"/>
                  </a:lnTo>
                  <a:lnTo>
                    <a:pt x="144140" y="166592"/>
                  </a:lnTo>
                  <a:lnTo>
                    <a:pt x="144440" y="166592"/>
                  </a:lnTo>
                  <a:lnTo>
                    <a:pt x="145038" y="167041"/>
                  </a:lnTo>
                  <a:lnTo>
                    <a:pt x="144140" y="167490"/>
                  </a:lnTo>
                  <a:lnTo>
                    <a:pt x="143542" y="167939"/>
                  </a:lnTo>
                  <a:lnTo>
                    <a:pt x="143542" y="168089"/>
                  </a:lnTo>
                  <a:lnTo>
                    <a:pt x="144589" y="167490"/>
                  </a:lnTo>
                  <a:lnTo>
                    <a:pt x="145188" y="167191"/>
                  </a:lnTo>
                  <a:lnTo>
                    <a:pt x="145787" y="167790"/>
                  </a:lnTo>
                  <a:lnTo>
                    <a:pt x="145338" y="168089"/>
                  </a:lnTo>
                  <a:lnTo>
                    <a:pt x="143991" y="168837"/>
                  </a:lnTo>
                  <a:lnTo>
                    <a:pt x="143991" y="168987"/>
                  </a:lnTo>
                  <a:lnTo>
                    <a:pt x="145487" y="168239"/>
                  </a:lnTo>
                  <a:lnTo>
                    <a:pt x="145936" y="168089"/>
                  </a:lnTo>
                  <a:lnTo>
                    <a:pt x="146535" y="168538"/>
                  </a:lnTo>
                  <a:lnTo>
                    <a:pt x="146236" y="168837"/>
                  </a:lnTo>
                  <a:lnTo>
                    <a:pt x="144440" y="169736"/>
                  </a:lnTo>
                  <a:lnTo>
                    <a:pt x="144440" y="169885"/>
                  </a:lnTo>
                  <a:lnTo>
                    <a:pt x="145188" y="169586"/>
                  </a:lnTo>
                  <a:lnTo>
                    <a:pt x="145936" y="169286"/>
                  </a:lnTo>
                  <a:lnTo>
                    <a:pt x="146685" y="168837"/>
                  </a:lnTo>
                  <a:lnTo>
                    <a:pt x="147433" y="169436"/>
                  </a:lnTo>
                  <a:lnTo>
                    <a:pt x="146535" y="169885"/>
                  </a:lnTo>
                  <a:lnTo>
                    <a:pt x="145787" y="170334"/>
                  </a:lnTo>
                  <a:lnTo>
                    <a:pt x="145038" y="170783"/>
                  </a:lnTo>
                  <a:lnTo>
                    <a:pt x="145787" y="170634"/>
                  </a:lnTo>
                  <a:lnTo>
                    <a:pt x="146685" y="170185"/>
                  </a:lnTo>
                  <a:lnTo>
                    <a:pt x="147583" y="169586"/>
                  </a:lnTo>
                  <a:lnTo>
                    <a:pt x="148481" y="170484"/>
                  </a:lnTo>
                  <a:lnTo>
                    <a:pt x="147583" y="170933"/>
                  </a:lnTo>
                  <a:lnTo>
                    <a:pt x="146086" y="171681"/>
                  </a:lnTo>
                  <a:lnTo>
                    <a:pt x="146086" y="171831"/>
                  </a:lnTo>
                  <a:lnTo>
                    <a:pt x="146834" y="171681"/>
                  </a:lnTo>
                  <a:lnTo>
                    <a:pt x="147433" y="171382"/>
                  </a:lnTo>
                  <a:lnTo>
                    <a:pt x="148631" y="170634"/>
                  </a:lnTo>
                  <a:lnTo>
                    <a:pt x="149379" y="171382"/>
                  </a:lnTo>
                  <a:lnTo>
                    <a:pt x="148032" y="171981"/>
                  </a:lnTo>
                  <a:lnTo>
                    <a:pt x="147283" y="172280"/>
                  </a:lnTo>
                  <a:lnTo>
                    <a:pt x="146535" y="172879"/>
                  </a:lnTo>
                  <a:lnTo>
                    <a:pt x="146535" y="173028"/>
                  </a:lnTo>
                  <a:lnTo>
                    <a:pt x="147433" y="172579"/>
                  </a:lnTo>
                  <a:lnTo>
                    <a:pt x="148182" y="172130"/>
                  </a:lnTo>
                  <a:lnTo>
                    <a:pt x="149529" y="171532"/>
                  </a:lnTo>
                  <a:lnTo>
                    <a:pt x="150127" y="172130"/>
                  </a:lnTo>
                  <a:lnTo>
                    <a:pt x="149080" y="172729"/>
                  </a:lnTo>
                  <a:lnTo>
                    <a:pt x="147283" y="173777"/>
                  </a:lnTo>
                  <a:lnTo>
                    <a:pt x="147283" y="173927"/>
                  </a:lnTo>
                  <a:lnTo>
                    <a:pt x="147433" y="173927"/>
                  </a:lnTo>
                  <a:lnTo>
                    <a:pt x="148331" y="173627"/>
                  </a:lnTo>
                  <a:lnTo>
                    <a:pt x="149080" y="173178"/>
                  </a:lnTo>
                  <a:lnTo>
                    <a:pt x="150277" y="172430"/>
                  </a:lnTo>
                  <a:lnTo>
                    <a:pt x="147283" y="174376"/>
                  </a:lnTo>
                  <a:lnTo>
                    <a:pt x="144290" y="176172"/>
                  </a:lnTo>
                  <a:lnTo>
                    <a:pt x="141296" y="165395"/>
                  </a:lnTo>
                  <a:lnTo>
                    <a:pt x="140997" y="164347"/>
                  </a:lnTo>
                  <a:lnTo>
                    <a:pt x="140847" y="163898"/>
                  </a:lnTo>
                  <a:lnTo>
                    <a:pt x="141446" y="163748"/>
                  </a:lnTo>
                  <a:close/>
                  <a:moveTo>
                    <a:pt x="69002" y="165844"/>
                  </a:moveTo>
                  <a:lnTo>
                    <a:pt x="73342" y="168239"/>
                  </a:lnTo>
                  <a:lnTo>
                    <a:pt x="77683" y="170185"/>
                  </a:lnTo>
                  <a:lnTo>
                    <a:pt x="82323" y="171981"/>
                  </a:lnTo>
                  <a:lnTo>
                    <a:pt x="87113" y="173328"/>
                  </a:lnTo>
                  <a:lnTo>
                    <a:pt x="82024" y="183207"/>
                  </a:lnTo>
                  <a:lnTo>
                    <a:pt x="77982" y="181859"/>
                  </a:lnTo>
                  <a:lnTo>
                    <a:pt x="73791" y="180363"/>
                  </a:lnTo>
                  <a:lnTo>
                    <a:pt x="69900" y="178716"/>
                  </a:lnTo>
                  <a:lnTo>
                    <a:pt x="66008" y="176770"/>
                  </a:lnTo>
                  <a:lnTo>
                    <a:pt x="69002" y="165844"/>
                  </a:lnTo>
                  <a:close/>
                  <a:moveTo>
                    <a:pt x="140398" y="165844"/>
                  </a:moveTo>
                  <a:lnTo>
                    <a:pt x="143392" y="176621"/>
                  </a:lnTo>
                  <a:lnTo>
                    <a:pt x="139500" y="178567"/>
                  </a:lnTo>
                  <a:lnTo>
                    <a:pt x="135609" y="180363"/>
                  </a:lnTo>
                  <a:lnTo>
                    <a:pt x="131567" y="181859"/>
                  </a:lnTo>
                  <a:lnTo>
                    <a:pt x="127376" y="183207"/>
                  </a:lnTo>
                  <a:lnTo>
                    <a:pt x="122437" y="173328"/>
                  </a:lnTo>
                  <a:lnTo>
                    <a:pt x="127077" y="171981"/>
                  </a:lnTo>
                  <a:lnTo>
                    <a:pt x="131717" y="170185"/>
                  </a:lnTo>
                  <a:lnTo>
                    <a:pt x="136058" y="168239"/>
                  </a:lnTo>
                  <a:lnTo>
                    <a:pt x="140398" y="165844"/>
                  </a:lnTo>
                  <a:close/>
                  <a:moveTo>
                    <a:pt x="89358" y="172280"/>
                  </a:moveTo>
                  <a:lnTo>
                    <a:pt x="89358" y="172879"/>
                  </a:lnTo>
                  <a:lnTo>
                    <a:pt x="89508" y="173927"/>
                  </a:lnTo>
                  <a:lnTo>
                    <a:pt x="90106" y="185152"/>
                  </a:lnTo>
                  <a:lnTo>
                    <a:pt x="86514" y="184404"/>
                  </a:lnTo>
                  <a:lnTo>
                    <a:pt x="83071" y="183506"/>
                  </a:lnTo>
                  <a:lnTo>
                    <a:pt x="84568" y="183656"/>
                  </a:lnTo>
                  <a:lnTo>
                    <a:pt x="85466" y="183805"/>
                  </a:lnTo>
                  <a:lnTo>
                    <a:pt x="86364" y="183955"/>
                  </a:lnTo>
                  <a:lnTo>
                    <a:pt x="86514" y="183805"/>
                  </a:lnTo>
                  <a:lnTo>
                    <a:pt x="84419" y="183356"/>
                  </a:lnTo>
                  <a:lnTo>
                    <a:pt x="83221" y="183207"/>
                  </a:lnTo>
                  <a:lnTo>
                    <a:pt x="83670" y="182309"/>
                  </a:lnTo>
                  <a:lnTo>
                    <a:pt x="85017" y="182458"/>
                  </a:lnTo>
                  <a:lnTo>
                    <a:pt x="85915" y="182608"/>
                  </a:lnTo>
                  <a:lnTo>
                    <a:pt x="86963" y="182758"/>
                  </a:lnTo>
                  <a:lnTo>
                    <a:pt x="86963" y="182608"/>
                  </a:lnTo>
                  <a:lnTo>
                    <a:pt x="85915" y="182309"/>
                  </a:lnTo>
                  <a:lnTo>
                    <a:pt x="85017" y="182159"/>
                  </a:lnTo>
                  <a:lnTo>
                    <a:pt x="83820" y="182009"/>
                  </a:lnTo>
                  <a:lnTo>
                    <a:pt x="84119" y="181261"/>
                  </a:lnTo>
                  <a:lnTo>
                    <a:pt x="85616" y="181560"/>
                  </a:lnTo>
                  <a:lnTo>
                    <a:pt x="86963" y="181560"/>
                  </a:lnTo>
                  <a:lnTo>
                    <a:pt x="86963" y="181410"/>
                  </a:lnTo>
                  <a:lnTo>
                    <a:pt x="85317" y="181111"/>
                  </a:lnTo>
                  <a:lnTo>
                    <a:pt x="84269" y="180961"/>
                  </a:lnTo>
                  <a:lnTo>
                    <a:pt x="84868" y="179914"/>
                  </a:lnTo>
                  <a:lnTo>
                    <a:pt x="86215" y="180213"/>
                  </a:lnTo>
                  <a:lnTo>
                    <a:pt x="87712" y="180213"/>
                  </a:lnTo>
                  <a:lnTo>
                    <a:pt x="87712" y="180063"/>
                  </a:lnTo>
                  <a:lnTo>
                    <a:pt x="86813" y="179914"/>
                  </a:lnTo>
                  <a:lnTo>
                    <a:pt x="85915" y="179764"/>
                  </a:lnTo>
                  <a:lnTo>
                    <a:pt x="85017" y="179614"/>
                  </a:lnTo>
                  <a:lnTo>
                    <a:pt x="85466" y="178716"/>
                  </a:lnTo>
                  <a:lnTo>
                    <a:pt x="86364" y="179016"/>
                  </a:lnTo>
                  <a:lnTo>
                    <a:pt x="87113" y="179165"/>
                  </a:lnTo>
                  <a:lnTo>
                    <a:pt x="87861" y="179165"/>
                  </a:lnTo>
                  <a:lnTo>
                    <a:pt x="87861" y="179016"/>
                  </a:lnTo>
                  <a:lnTo>
                    <a:pt x="85915" y="178716"/>
                  </a:lnTo>
                  <a:lnTo>
                    <a:pt x="85466" y="178567"/>
                  </a:lnTo>
                  <a:lnTo>
                    <a:pt x="85915" y="177818"/>
                  </a:lnTo>
                  <a:lnTo>
                    <a:pt x="86364" y="177968"/>
                  </a:lnTo>
                  <a:lnTo>
                    <a:pt x="87113" y="177968"/>
                  </a:lnTo>
                  <a:lnTo>
                    <a:pt x="88011" y="178118"/>
                  </a:lnTo>
                  <a:lnTo>
                    <a:pt x="88011" y="177968"/>
                  </a:lnTo>
                  <a:lnTo>
                    <a:pt x="86813" y="177668"/>
                  </a:lnTo>
                  <a:lnTo>
                    <a:pt x="86065" y="177668"/>
                  </a:lnTo>
                  <a:lnTo>
                    <a:pt x="86364" y="176920"/>
                  </a:lnTo>
                  <a:lnTo>
                    <a:pt x="87262" y="177070"/>
                  </a:lnTo>
                  <a:lnTo>
                    <a:pt x="88161" y="177070"/>
                  </a:lnTo>
                  <a:lnTo>
                    <a:pt x="88161" y="176920"/>
                  </a:lnTo>
                  <a:lnTo>
                    <a:pt x="87412" y="176770"/>
                  </a:lnTo>
                  <a:lnTo>
                    <a:pt x="86514" y="176621"/>
                  </a:lnTo>
                  <a:lnTo>
                    <a:pt x="86813" y="175872"/>
                  </a:lnTo>
                  <a:lnTo>
                    <a:pt x="87562" y="176022"/>
                  </a:lnTo>
                  <a:lnTo>
                    <a:pt x="88310" y="176022"/>
                  </a:lnTo>
                  <a:lnTo>
                    <a:pt x="88310" y="175872"/>
                  </a:lnTo>
                  <a:lnTo>
                    <a:pt x="87113" y="175723"/>
                  </a:lnTo>
                  <a:lnTo>
                    <a:pt x="86963" y="175723"/>
                  </a:lnTo>
                  <a:lnTo>
                    <a:pt x="87262" y="174974"/>
                  </a:lnTo>
                  <a:lnTo>
                    <a:pt x="88610" y="175124"/>
                  </a:lnTo>
                  <a:lnTo>
                    <a:pt x="88610" y="174974"/>
                  </a:lnTo>
                  <a:lnTo>
                    <a:pt x="87412" y="174825"/>
                  </a:lnTo>
                  <a:lnTo>
                    <a:pt x="87712" y="174226"/>
                  </a:lnTo>
                  <a:lnTo>
                    <a:pt x="88011" y="174226"/>
                  </a:lnTo>
                  <a:lnTo>
                    <a:pt x="88909" y="174076"/>
                  </a:lnTo>
                  <a:lnTo>
                    <a:pt x="89059" y="174076"/>
                  </a:lnTo>
                  <a:lnTo>
                    <a:pt x="88909" y="173927"/>
                  </a:lnTo>
                  <a:lnTo>
                    <a:pt x="87861" y="173927"/>
                  </a:lnTo>
                  <a:lnTo>
                    <a:pt x="88011" y="173627"/>
                  </a:lnTo>
                  <a:lnTo>
                    <a:pt x="88161" y="173178"/>
                  </a:lnTo>
                  <a:lnTo>
                    <a:pt x="88909" y="173178"/>
                  </a:lnTo>
                  <a:lnTo>
                    <a:pt x="88909" y="173028"/>
                  </a:lnTo>
                  <a:lnTo>
                    <a:pt x="88310" y="173028"/>
                  </a:lnTo>
                  <a:lnTo>
                    <a:pt x="88460" y="172729"/>
                  </a:lnTo>
                  <a:lnTo>
                    <a:pt x="88610" y="172280"/>
                  </a:lnTo>
                  <a:close/>
                  <a:moveTo>
                    <a:pt x="120790" y="172280"/>
                  </a:moveTo>
                  <a:lnTo>
                    <a:pt x="120940" y="172729"/>
                  </a:lnTo>
                  <a:lnTo>
                    <a:pt x="121090" y="173028"/>
                  </a:lnTo>
                  <a:lnTo>
                    <a:pt x="120491" y="173028"/>
                  </a:lnTo>
                  <a:lnTo>
                    <a:pt x="120491" y="173178"/>
                  </a:lnTo>
                  <a:lnTo>
                    <a:pt x="121239" y="173178"/>
                  </a:lnTo>
                  <a:lnTo>
                    <a:pt x="121389" y="173627"/>
                  </a:lnTo>
                  <a:lnTo>
                    <a:pt x="121539" y="173927"/>
                  </a:lnTo>
                  <a:lnTo>
                    <a:pt x="120491" y="173927"/>
                  </a:lnTo>
                  <a:lnTo>
                    <a:pt x="120491" y="174076"/>
                  </a:lnTo>
                  <a:lnTo>
                    <a:pt x="121389" y="174226"/>
                  </a:lnTo>
                  <a:lnTo>
                    <a:pt x="121688" y="174226"/>
                  </a:lnTo>
                  <a:lnTo>
                    <a:pt x="121988" y="174825"/>
                  </a:lnTo>
                  <a:lnTo>
                    <a:pt x="120790" y="174974"/>
                  </a:lnTo>
                  <a:lnTo>
                    <a:pt x="120790" y="175124"/>
                  </a:lnTo>
                  <a:lnTo>
                    <a:pt x="122138" y="174974"/>
                  </a:lnTo>
                  <a:lnTo>
                    <a:pt x="122437" y="175723"/>
                  </a:lnTo>
                  <a:lnTo>
                    <a:pt x="122287" y="175723"/>
                  </a:lnTo>
                  <a:lnTo>
                    <a:pt x="121090" y="175872"/>
                  </a:lnTo>
                  <a:lnTo>
                    <a:pt x="121090" y="176022"/>
                  </a:lnTo>
                  <a:lnTo>
                    <a:pt x="121838" y="176022"/>
                  </a:lnTo>
                  <a:lnTo>
                    <a:pt x="122587" y="175872"/>
                  </a:lnTo>
                  <a:lnTo>
                    <a:pt x="122886" y="176621"/>
                  </a:lnTo>
                  <a:lnTo>
                    <a:pt x="122138" y="176770"/>
                  </a:lnTo>
                  <a:lnTo>
                    <a:pt x="121239" y="176920"/>
                  </a:lnTo>
                  <a:lnTo>
                    <a:pt x="121239" y="177070"/>
                  </a:lnTo>
                  <a:lnTo>
                    <a:pt x="122138" y="177070"/>
                  </a:lnTo>
                  <a:lnTo>
                    <a:pt x="123036" y="176920"/>
                  </a:lnTo>
                  <a:lnTo>
                    <a:pt x="123485" y="177668"/>
                  </a:lnTo>
                  <a:lnTo>
                    <a:pt x="122736" y="177668"/>
                  </a:lnTo>
                  <a:lnTo>
                    <a:pt x="121389" y="177968"/>
                  </a:lnTo>
                  <a:lnTo>
                    <a:pt x="121389" y="178118"/>
                  </a:lnTo>
                  <a:lnTo>
                    <a:pt x="122287" y="177968"/>
                  </a:lnTo>
                  <a:lnTo>
                    <a:pt x="123185" y="177968"/>
                  </a:lnTo>
                  <a:lnTo>
                    <a:pt x="123634" y="177818"/>
                  </a:lnTo>
                  <a:lnTo>
                    <a:pt x="123934" y="178567"/>
                  </a:lnTo>
                  <a:lnTo>
                    <a:pt x="123485" y="178716"/>
                  </a:lnTo>
                  <a:lnTo>
                    <a:pt x="121539" y="179016"/>
                  </a:lnTo>
                  <a:lnTo>
                    <a:pt x="121539" y="179165"/>
                  </a:lnTo>
                  <a:lnTo>
                    <a:pt x="122287" y="179165"/>
                  </a:lnTo>
                  <a:lnTo>
                    <a:pt x="123036" y="179016"/>
                  </a:lnTo>
                  <a:lnTo>
                    <a:pt x="124083" y="178716"/>
                  </a:lnTo>
                  <a:lnTo>
                    <a:pt x="124532" y="179614"/>
                  </a:lnTo>
                  <a:lnTo>
                    <a:pt x="123634" y="179764"/>
                  </a:lnTo>
                  <a:lnTo>
                    <a:pt x="122736" y="179914"/>
                  </a:lnTo>
                  <a:lnTo>
                    <a:pt x="121838" y="180063"/>
                  </a:lnTo>
                  <a:lnTo>
                    <a:pt x="121838" y="180213"/>
                  </a:lnTo>
                  <a:lnTo>
                    <a:pt x="123185" y="180213"/>
                  </a:lnTo>
                  <a:lnTo>
                    <a:pt x="124532" y="179914"/>
                  </a:lnTo>
                  <a:lnTo>
                    <a:pt x="125131" y="180961"/>
                  </a:lnTo>
                  <a:lnTo>
                    <a:pt x="124233" y="181111"/>
                  </a:lnTo>
                  <a:lnTo>
                    <a:pt x="122437" y="181410"/>
                  </a:lnTo>
                  <a:lnTo>
                    <a:pt x="122437" y="181560"/>
                  </a:lnTo>
                  <a:lnTo>
                    <a:pt x="123784" y="181560"/>
                  </a:lnTo>
                  <a:lnTo>
                    <a:pt x="125281" y="181261"/>
                  </a:lnTo>
                  <a:lnTo>
                    <a:pt x="125730" y="182009"/>
                  </a:lnTo>
                  <a:lnTo>
                    <a:pt x="124383" y="182159"/>
                  </a:lnTo>
                  <a:lnTo>
                    <a:pt x="123485" y="182309"/>
                  </a:lnTo>
                  <a:lnTo>
                    <a:pt x="122437" y="182608"/>
                  </a:lnTo>
                  <a:lnTo>
                    <a:pt x="122437" y="182758"/>
                  </a:lnTo>
                  <a:lnTo>
                    <a:pt x="122587" y="182758"/>
                  </a:lnTo>
                  <a:lnTo>
                    <a:pt x="123485" y="182608"/>
                  </a:lnTo>
                  <a:lnTo>
                    <a:pt x="124383" y="182458"/>
                  </a:lnTo>
                  <a:lnTo>
                    <a:pt x="125730" y="182309"/>
                  </a:lnTo>
                  <a:lnTo>
                    <a:pt x="126179" y="183207"/>
                  </a:lnTo>
                  <a:lnTo>
                    <a:pt x="124981" y="183356"/>
                  </a:lnTo>
                  <a:lnTo>
                    <a:pt x="123036" y="183805"/>
                  </a:lnTo>
                  <a:lnTo>
                    <a:pt x="122886" y="183805"/>
                  </a:lnTo>
                  <a:lnTo>
                    <a:pt x="123036" y="183955"/>
                  </a:lnTo>
                  <a:lnTo>
                    <a:pt x="123934" y="183805"/>
                  </a:lnTo>
                  <a:lnTo>
                    <a:pt x="124832" y="183656"/>
                  </a:lnTo>
                  <a:lnTo>
                    <a:pt x="126329" y="183506"/>
                  </a:lnTo>
                  <a:lnTo>
                    <a:pt x="126478" y="183506"/>
                  </a:lnTo>
                  <a:lnTo>
                    <a:pt x="122886" y="184404"/>
                  </a:lnTo>
                  <a:lnTo>
                    <a:pt x="119294" y="185152"/>
                  </a:lnTo>
                  <a:lnTo>
                    <a:pt x="120042" y="173927"/>
                  </a:lnTo>
                  <a:lnTo>
                    <a:pt x="120042" y="172879"/>
                  </a:lnTo>
                  <a:lnTo>
                    <a:pt x="120042" y="172280"/>
                  </a:lnTo>
                  <a:close/>
                  <a:moveTo>
                    <a:pt x="90406" y="174076"/>
                  </a:moveTo>
                  <a:lnTo>
                    <a:pt x="94746" y="174825"/>
                  </a:lnTo>
                  <a:lnTo>
                    <a:pt x="99237" y="175274"/>
                  </a:lnTo>
                  <a:lnTo>
                    <a:pt x="100883" y="186350"/>
                  </a:lnTo>
                  <a:lnTo>
                    <a:pt x="95944" y="185901"/>
                  </a:lnTo>
                  <a:lnTo>
                    <a:pt x="91154" y="185302"/>
                  </a:lnTo>
                  <a:lnTo>
                    <a:pt x="90406" y="174076"/>
                  </a:lnTo>
                  <a:close/>
                  <a:moveTo>
                    <a:pt x="118994" y="174076"/>
                  </a:moveTo>
                  <a:lnTo>
                    <a:pt x="118246" y="185302"/>
                  </a:lnTo>
                  <a:lnTo>
                    <a:pt x="113756" y="185901"/>
                  </a:lnTo>
                  <a:lnTo>
                    <a:pt x="109265" y="186350"/>
                  </a:lnTo>
                  <a:lnTo>
                    <a:pt x="110762" y="175274"/>
                  </a:lnTo>
                  <a:lnTo>
                    <a:pt x="114953" y="174825"/>
                  </a:lnTo>
                  <a:lnTo>
                    <a:pt x="118994" y="174076"/>
                  </a:lnTo>
                  <a:close/>
                  <a:moveTo>
                    <a:pt x="15716" y="108218"/>
                  </a:moveTo>
                  <a:lnTo>
                    <a:pt x="19608" y="108816"/>
                  </a:lnTo>
                  <a:lnTo>
                    <a:pt x="20057" y="113905"/>
                  </a:lnTo>
                  <a:lnTo>
                    <a:pt x="20805" y="118845"/>
                  </a:lnTo>
                  <a:lnTo>
                    <a:pt x="21703" y="123635"/>
                  </a:lnTo>
                  <a:lnTo>
                    <a:pt x="22901" y="128424"/>
                  </a:lnTo>
                  <a:lnTo>
                    <a:pt x="24398" y="133064"/>
                  </a:lnTo>
                  <a:lnTo>
                    <a:pt x="26194" y="137555"/>
                  </a:lnTo>
                  <a:lnTo>
                    <a:pt x="28140" y="141895"/>
                  </a:lnTo>
                  <a:lnTo>
                    <a:pt x="30385" y="146236"/>
                  </a:lnTo>
                  <a:lnTo>
                    <a:pt x="32780" y="150277"/>
                  </a:lnTo>
                  <a:lnTo>
                    <a:pt x="35474" y="154319"/>
                  </a:lnTo>
                  <a:lnTo>
                    <a:pt x="38318" y="158061"/>
                  </a:lnTo>
                  <a:lnTo>
                    <a:pt x="41461" y="161653"/>
                  </a:lnTo>
                  <a:lnTo>
                    <a:pt x="44754" y="165095"/>
                  </a:lnTo>
                  <a:lnTo>
                    <a:pt x="48196" y="168388"/>
                  </a:lnTo>
                  <a:lnTo>
                    <a:pt x="51938" y="171382"/>
                  </a:lnTo>
                  <a:lnTo>
                    <a:pt x="55680" y="174376"/>
                  </a:lnTo>
                  <a:lnTo>
                    <a:pt x="56129" y="174675"/>
                  </a:lnTo>
                  <a:lnTo>
                    <a:pt x="57177" y="175573"/>
                  </a:lnTo>
                  <a:lnTo>
                    <a:pt x="58375" y="176321"/>
                  </a:lnTo>
                  <a:lnTo>
                    <a:pt x="61218" y="177968"/>
                  </a:lnTo>
                  <a:lnTo>
                    <a:pt x="64661" y="179764"/>
                  </a:lnTo>
                  <a:lnTo>
                    <a:pt x="64960" y="179914"/>
                  </a:lnTo>
                  <a:lnTo>
                    <a:pt x="64960" y="180063"/>
                  </a:lnTo>
                  <a:lnTo>
                    <a:pt x="65110" y="180063"/>
                  </a:lnTo>
                  <a:lnTo>
                    <a:pt x="68852" y="181859"/>
                  </a:lnTo>
                  <a:lnTo>
                    <a:pt x="72594" y="183656"/>
                  </a:lnTo>
                  <a:lnTo>
                    <a:pt x="76486" y="185003"/>
                  </a:lnTo>
                  <a:lnTo>
                    <a:pt x="80527" y="186350"/>
                  </a:lnTo>
                  <a:lnTo>
                    <a:pt x="80976" y="186500"/>
                  </a:lnTo>
                  <a:lnTo>
                    <a:pt x="82323" y="186949"/>
                  </a:lnTo>
                  <a:lnTo>
                    <a:pt x="83820" y="187398"/>
                  </a:lnTo>
                  <a:lnTo>
                    <a:pt x="86963" y="187996"/>
                  </a:lnTo>
                  <a:lnTo>
                    <a:pt x="90555" y="188745"/>
                  </a:lnTo>
                  <a:lnTo>
                    <a:pt x="94148" y="189194"/>
                  </a:lnTo>
                  <a:lnTo>
                    <a:pt x="97740" y="189643"/>
                  </a:lnTo>
                  <a:lnTo>
                    <a:pt x="101482" y="189792"/>
                  </a:lnTo>
                  <a:lnTo>
                    <a:pt x="102081" y="193684"/>
                  </a:lnTo>
                  <a:lnTo>
                    <a:pt x="97740" y="193534"/>
                  </a:lnTo>
                  <a:lnTo>
                    <a:pt x="93399" y="193085"/>
                  </a:lnTo>
                  <a:lnTo>
                    <a:pt x="89208" y="192487"/>
                  </a:lnTo>
                  <a:lnTo>
                    <a:pt x="85017" y="191589"/>
                  </a:lnTo>
                  <a:lnTo>
                    <a:pt x="80976" y="190541"/>
                  </a:lnTo>
                  <a:lnTo>
                    <a:pt x="76935" y="189343"/>
                  </a:lnTo>
                  <a:lnTo>
                    <a:pt x="72893" y="187996"/>
                  </a:lnTo>
                  <a:lnTo>
                    <a:pt x="69151" y="186350"/>
                  </a:lnTo>
                  <a:lnTo>
                    <a:pt x="65409" y="184554"/>
                  </a:lnTo>
                  <a:lnTo>
                    <a:pt x="61667" y="182758"/>
                  </a:lnTo>
                  <a:lnTo>
                    <a:pt x="58075" y="180662"/>
                  </a:lnTo>
                  <a:lnTo>
                    <a:pt x="54633" y="178417"/>
                  </a:lnTo>
                  <a:lnTo>
                    <a:pt x="51340" y="176022"/>
                  </a:lnTo>
                  <a:lnTo>
                    <a:pt x="48196" y="173477"/>
                  </a:lnTo>
                  <a:lnTo>
                    <a:pt x="45053" y="170783"/>
                  </a:lnTo>
                  <a:lnTo>
                    <a:pt x="42060" y="167939"/>
                  </a:lnTo>
                  <a:lnTo>
                    <a:pt x="39216" y="164946"/>
                  </a:lnTo>
                  <a:lnTo>
                    <a:pt x="36522" y="161952"/>
                  </a:lnTo>
                  <a:lnTo>
                    <a:pt x="33977" y="158809"/>
                  </a:lnTo>
                  <a:lnTo>
                    <a:pt x="31582" y="155366"/>
                  </a:lnTo>
                  <a:lnTo>
                    <a:pt x="29187" y="152073"/>
                  </a:lnTo>
                  <a:lnTo>
                    <a:pt x="27092" y="148481"/>
                  </a:lnTo>
                  <a:lnTo>
                    <a:pt x="25146" y="144889"/>
                  </a:lnTo>
                  <a:lnTo>
                    <a:pt x="23350" y="141147"/>
                  </a:lnTo>
                  <a:lnTo>
                    <a:pt x="21853" y="137255"/>
                  </a:lnTo>
                  <a:lnTo>
                    <a:pt x="20356" y="133364"/>
                  </a:lnTo>
                  <a:lnTo>
                    <a:pt x="19159" y="129322"/>
                  </a:lnTo>
                  <a:lnTo>
                    <a:pt x="18111" y="125281"/>
                  </a:lnTo>
                  <a:lnTo>
                    <a:pt x="17213" y="121090"/>
                  </a:lnTo>
                  <a:lnTo>
                    <a:pt x="16465" y="116899"/>
                  </a:lnTo>
                  <a:lnTo>
                    <a:pt x="16016" y="112558"/>
                  </a:lnTo>
                  <a:lnTo>
                    <a:pt x="15716" y="108218"/>
                  </a:lnTo>
                  <a:close/>
                  <a:moveTo>
                    <a:pt x="193684" y="107469"/>
                  </a:moveTo>
                  <a:lnTo>
                    <a:pt x="193534" y="111810"/>
                  </a:lnTo>
                  <a:lnTo>
                    <a:pt x="193085" y="116001"/>
                  </a:lnTo>
                  <a:lnTo>
                    <a:pt x="192337" y="120342"/>
                  </a:lnTo>
                  <a:lnTo>
                    <a:pt x="191588" y="124383"/>
                  </a:lnTo>
                  <a:lnTo>
                    <a:pt x="190541" y="128574"/>
                  </a:lnTo>
                  <a:lnTo>
                    <a:pt x="189343" y="132615"/>
                  </a:lnTo>
                  <a:lnTo>
                    <a:pt x="187846" y="136507"/>
                  </a:lnTo>
                  <a:lnTo>
                    <a:pt x="186350" y="140399"/>
                  </a:lnTo>
                  <a:lnTo>
                    <a:pt x="184553" y="144140"/>
                  </a:lnTo>
                  <a:lnTo>
                    <a:pt x="182608" y="147733"/>
                  </a:lnTo>
                  <a:lnTo>
                    <a:pt x="180512" y="151325"/>
                  </a:lnTo>
                  <a:lnTo>
                    <a:pt x="178267" y="154768"/>
                  </a:lnTo>
                  <a:lnTo>
                    <a:pt x="175872" y="158061"/>
                  </a:lnTo>
                  <a:lnTo>
                    <a:pt x="173477" y="161354"/>
                  </a:lnTo>
                  <a:lnTo>
                    <a:pt x="170783" y="164347"/>
                  </a:lnTo>
                  <a:lnTo>
                    <a:pt x="167939" y="167341"/>
                  </a:lnTo>
                  <a:lnTo>
                    <a:pt x="164946" y="170185"/>
                  </a:lnTo>
                  <a:lnTo>
                    <a:pt x="161952" y="172879"/>
                  </a:lnTo>
                  <a:lnTo>
                    <a:pt x="158659" y="175573"/>
                  </a:lnTo>
                  <a:lnTo>
                    <a:pt x="155366" y="177968"/>
                  </a:lnTo>
                  <a:lnTo>
                    <a:pt x="151924" y="180213"/>
                  </a:lnTo>
                  <a:lnTo>
                    <a:pt x="148481" y="182309"/>
                  </a:lnTo>
                  <a:lnTo>
                    <a:pt x="144739" y="184254"/>
                  </a:lnTo>
                  <a:lnTo>
                    <a:pt x="140997" y="186050"/>
                  </a:lnTo>
                  <a:lnTo>
                    <a:pt x="137255" y="187697"/>
                  </a:lnTo>
                  <a:lnTo>
                    <a:pt x="133214" y="189044"/>
                  </a:lnTo>
                  <a:lnTo>
                    <a:pt x="129322" y="190391"/>
                  </a:lnTo>
                  <a:lnTo>
                    <a:pt x="125131" y="191439"/>
                  </a:lnTo>
                  <a:lnTo>
                    <a:pt x="121090" y="192337"/>
                  </a:lnTo>
                  <a:lnTo>
                    <a:pt x="116899" y="192936"/>
                  </a:lnTo>
                  <a:lnTo>
                    <a:pt x="112558" y="193385"/>
                  </a:lnTo>
                  <a:lnTo>
                    <a:pt x="108217" y="193684"/>
                  </a:lnTo>
                  <a:lnTo>
                    <a:pt x="108816" y="189792"/>
                  </a:lnTo>
                  <a:lnTo>
                    <a:pt x="112109" y="189493"/>
                  </a:lnTo>
                  <a:lnTo>
                    <a:pt x="115552" y="189194"/>
                  </a:lnTo>
                  <a:lnTo>
                    <a:pt x="118845" y="188745"/>
                  </a:lnTo>
                  <a:lnTo>
                    <a:pt x="122138" y="187996"/>
                  </a:lnTo>
                  <a:lnTo>
                    <a:pt x="125430" y="187398"/>
                  </a:lnTo>
                  <a:lnTo>
                    <a:pt x="127077" y="186949"/>
                  </a:lnTo>
                  <a:lnTo>
                    <a:pt x="128424" y="186500"/>
                  </a:lnTo>
                  <a:lnTo>
                    <a:pt x="128873" y="186350"/>
                  </a:lnTo>
                  <a:lnTo>
                    <a:pt x="132615" y="185152"/>
                  </a:lnTo>
                  <a:lnTo>
                    <a:pt x="136357" y="183805"/>
                  </a:lnTo>
                  <a:lnTo>
                    <a:pt x="139949" y="182309"/>
                  </a:lnTo>
                  <a:lnTo>
                    <a:pt x="143392" y="180512"/>
                  </a:lnTo>
                  <a:lnTo>
                    <a:pt x="144290" y="180063"/>
                  </a:lnTo>
                  <a:lnTo>
                    <a:pt x="144889" y="179764"/>
                  </a:lnTo>
                  <a:lnTo>
                    <a:pt x="148182" y="177968"/>
                  </a:lnTo>
                  <a:lnTo>
                    <a:pt x="151025" y="176321"/>
                  </a:lnTo>
                  <a:lnTo>
                    <a:pt x="152223" y="175573"/>
                  </a:lnTo>
                  <a:lnTo>
                    <a:pt x="153420" y="174675"/>
                  </a:lnTo>
                  <a:lnTo>
                    <a:pt x="153869" y="174376"/>
                  </a:lnTo>
                  <a:lnTo>
                    <a:pt x="153720" y="174226"/>
                  </a:lnTo>
                  <a:lnTo>
                    <a:pt x="156863" y="171981"/>
                  </a:lnTo>
                  <a:lnTo>
                    <a:pt x="160006" y="169436"/>
                  </a:lnTo>
                  <a:lnTo>
                    <a:pt x="161952" y="167790"/>
                  </a:lnTo>
                  <a:lnTo>
                    <a:pt x="164047" y="165694"/>
                  </a:lnTo>
                  <a:lnTo>
                    <a:pt x="165993" y="163748"/>
                  </a:lnTo>
                  <a:lnTo>
                    <a:pt x="168089" y="161503"/>
                  </a:lnTo>
                  <a:lnTo>
                    <a:pt x="169885" y="159408"/>
                  </a:lnTo>
                  <a:lnTo>
                    <a:pt x="170633" y="158510"/>
                  </a:lnTo>
                  <a:lnTo>
                    <a:pt x="172579" y="156115"/>
                  </a:lnTo>
                  <a:lnTo>
                    <a:pt x="173777" y="154468"/>
                  </a:lnTo>
                  <a:lnTo>
                    <a:pt x="174226" y="153870"/>
                  </a:lnTo>
                  <a:lnTo>
                    <a:pt x="175872" y="151325"/>
                  </a:lnTo>
                  <a:lnTo>
                    <a:pt x="177519" y="148781"/>
                  </a:lnTo>
                  <a:lnTo>
                    <a:pt x="179015" y="146236"/>
                  </a:lnTo>
                  <a:lnTo>
                    <a:pt x="180362" y="143542"/>
                  </a:lnTo>
                  <a:lnTo>
                    <a:pt x="181710" y="140848"/>
                  </a:lnTo>
                  <a:lnTo>
                    <a:pt x="183057" y="138153"/>
                  </a:lnTo>
                  <a:lnTo>
                    <a:pt x="184104" y="135309"/>
                  </a:lnTo>
                  <a:lnTo>
                    <a:pt x="185152" y="132466"/>
                  </a:lnTo>
                  <a:lnTo>
                    <a:pt x="186200" y="129472"/>
                  </a:lnTo>
                  <a:lnTo>
                    <a:pt x="186948" y="126478"/>
                  </a:lnTo>
                  <a:lnTo>
                    <a:pt x="187697" y="123485"/>
                  </a:lnTo>
                  <a:lnTo>
                    <a:pt x="188295" y="120491"/>
                  </a:lnTo>
                  <a:lnTo>
                    <a:pt x="188894" y="117498"/>
                  </a:lnTo>
                  <a:lnTo>
                    <a:pt x="189343" y="114354"/>
                  </a:lnTo>
                  <a:lnTo>
                    <a:pt x="189642" y="111211"/>
                  </a:lnTo>
                  <a:lnTo>
                    <a:pt x="189792" y="108068"/>
                  </a:lnTo>
                  <a:lnTo>
                    <a:pt x="193684" y="107469"/>
                  </a:lnTo>
                  <a:close/>
                  <a:moveTo>
                    <a:pt x="104925" y="105972"/>
                  </a:moveTo>
                  <a:lnTo>
                    <a:pt x="105523" y="106571"/>
                  </a:lnTo>
                  <a:lnTo>
                    <a:pt x="107020" y="108068"/>
                  </a:lnTo>
                  <a:lnTo>
                    <a:pt x="107170" y="108218"/>
                  </a:lnTo>
                  <a:lnTo>
                    <a:pt x="108217" y="109265"/>
                  </a:lnTo>
                  <a:lnTo>
                    <a:pt x="108367" y="109415"/>
                  </a:lnTo>
                  <a:lnTo>
                    <a:pt x="104925" y="109415"/>
                  </a:lnTo>
                  <a:lnTo>
                    <a:pt x="104775" y="109565"/>
                  </a:lnTo>
                  <a:lnTo>
                    <a:pt x="103278" y="109565"/>
                  </a:lnTo>
                  <a:lnTo>
                    <a:pt x="102679" y="109714"/>
                  </a:lnTo>
                  <a:lnTo>
                    <a:pt x="102530" y="109714"/>
                  </a:lnTo>
                  <a:lnTo>
                    <a:pt x="102530" y="109864"/>
                  </a:lnTo>
                  <a:lnTo>
                    <a:pt x="102530" y="110014"/>
                  </a:lnTo>
                  <a:lnTo>
                    <a:pt x="102679" y="110014"/>
                  </a:lnTo>
                  <a:lnTo>
                    <a:pt x="103877" y="110163"/>
                  </a:lnTo>
                  <a:lnTo>
                    <a:pt x="104326" y="110163"/>
                  </a:lnTo>
                  <a:lnTo>
                    <a:pt x="105523" y="110313"/>
                  </a:lnTo>
                  <a:lnTo>
                    <a:pt x="109265" y="110313"/>
                  </a:lnTo>
                  <a:lnTo>
                    <a:pt x="110612" y="111511"/>
                  </a:lnTo>
                  <a:lnTo>
                    <a:pt x="110612" y="111660"/>
                  </a:lnTo>
                  <a:lnTo>
                    <a:pt x="111361" y="112259"/>
                  </a:lnTo>
                  <a:lnTo>
                    <a:pt x="111510" y="112409"/>
                  </a:lnTo>
                  <a:lnTo>
                    <a:pt x="111959" y="112858"/>
                  </a:lnTo>
                  <a:lnTo>
                    <a:pt x="109265" y="112708"/>
                  </a:lnTo>
                  <a:lnTo>
                    <a:pt x="106571" y="112558"/>
                  </a:lnTo>
                  <a:lnTo>
                    <a:pt x="106421" y="112558"/>
                  </a:lnTo>
                  <a:lnTo>
                    <a:pt x="105673" y="112708"/>
                  </a:lnTo>
                  <a:lnTo>
                    <a:pt x="104326" y="112708"/>
                  </a:lnTo>
                  <a:lnTo>
                    <a:pt x="103278" y="112858"/>
                  </a:lnTo>
                  <a:lnTo>
                    <a:pt x="102979" y="112858"/>
                  </a:lnTo>
                  <a:lnTo>
                    <a:pt x="101781" y="113007"/>
                  </a:lnTo>
                  <a:lnTo>
                    <a:pt x="101781" y="113157"/>
                  </a:lnTo>
                  <a:lnTo>
                    <a:pt x="103727" y="113456"/>
                  </a:lnTo>
                  <a:lnTo>
                    <a:pt x="104475" y="113456"/>
                  </a:lnTo>
                  <a:lnTo>
                    <a:pt x="105673" y="113606"/>
                  </a:lnTo>
                  <a:lnTo>
                    <a:pt x="109116" y="113456"/>
                  </a:lnTo>
                  <a:lnTo>
                    <a:pt x="112408" y="113307"/>
                  </a:lnTo>
                  <a:lnTo>
                    <a:pt x="115851" y="116600"/>
                  </a:lnTo>
                  <a:lnTo>
                    <a:pt x="116599" y="117198"/>
                  </a:lnTo>
                  <a:lnTo>
                    <a:pt x="117048" y="117647"/>
                  </a:lnTo>
                  <a:lnTo>
                    <a:pt x="116749" y="119444"/>
                  </a:lnTo>
                  <a:lnTo>
                    <a:pt x="116300" y="119294"/>
                  </a:lnTo>
                  <a:lnTo>
                    <a:pt x="115552" y="119294"/>
                  </a:lnTo>
                  <a:lnTo>
                    <a:pt x="113157" y="119144"/>
                  </a:lnTo>
                  <a:lnTo>
                    <a:pt x="110762" y="119144"/>
                  </a:lnTo>
                  <a:lnTo>
                    <a:pt x="105972" y="119294"/>
                  </a:lnTo>
                  <a:lnTo>
                    <a:pt x="103577" y="119294"/>
                  </a:lnTo>
                  <a:lnTo>
                    <a:pt x="103428" y="119444"/>
                  </a:lnTo>
                  <a:lnTo>
                    <a:pt x="103428" y="119593"/>
                  </a:lnTo>
                  <a:lnTo>
                    <a:pt x="103428" y="119743"/>
                  </a:lnTo>
                  <a:lnTo>
                    <a:pt x="104625" y="119743"/>
                  </a:lnTo>
                  <a:lnTo>
                    <a:pt x="105523" y="119893"/>
                  </a:lnTo>
                  <a:lnTo>
                    <a:pt x="106721" y="119893"/>
                  </a:lnTo>
                  <a:lnTo>
                    <a:pt x="111061" y="120042"/>
                  </a:lnTo>
                  <a:lnTo>
                    <a:pt x="113307" y="120042"/>
                  </a:lnTo>
                  <a:lnTo>
                    <a:pt x="115402" y="119893"/>
                  </a:lnTo>
                  <a:lnTo>
                    <a:pt x="116150" y="119743"/>
                  </a:lnTo>
                  <a:lnTo>
                    <a:pt x="116749" y="119743"/>
                  </a:lnTo>
                  <a:lnTo>
                    <a:pt x="115851" y="126628"/>
                  </a:lnTo>
                  <a:lnTo>
                    <a:pt x="115701" y="127227"/>
                  </a:lnTo>
                  <a:lnTo>
                    <a:pt x="115552" y="127975"/>
                  </a:lnTo>
                  <a:lnTo>
                    <a:pt x="112857" y="147733"/>
                  </a:lnTo>
                  <a:lnTo>
                    <a:pt x="112708" y="149230"/>
                  </a:lnTo>
                  <a:lnTo>
                    <a:pt x="111660" y="156414"/>
                  </a:lnTo>
                  <a:lnTo>
                    <a:pt x="111510" y="158210"/>
                  </a:lnTo>
                  <a:lnTo>
                    <a:pt x="109265" y="174376"/>
                  </a:lnTo>
                  <a:lnTo>
                    <a:pt x="109116" y="175423"/>
                  </a:lnTo>
                  <a:lnTo>
                    <a:pt x="107619" y="186350"/>
                  </a:lnTo>
                  <a:lnTo>
                    <a:pt x="107170" y="189792"/>
                  </a:lnTo>
                  <a:lnTo>
                    <a:pt x="106571" y="193834"/>
                  </a:lnTo>
                  <a:lnTo>
                    <a:pt x="106122" y="197127"/>
                  </a:lnTo>
                  <a:lnTo>
                    <a:pt x="105673" y="199971"/>
                  </a:lnTo>
                  <a:lnTo>
                    <a:pt x="105224" y="203713"/>
                  </a:lnTo>
                  <a:lnTo>
                    <a:pt x="104625" y="199971"/>
                  </a:lnTo>
                  <a:lnTo>
                    <a:pt x="104176" y="197127"/>
                  </a:lnTo>
                  <a:lnTo>
                    <a:pt x="103727" y="193834"/>
                  </a:lnTo>
                  <a:lnTo>
                    <a:pt x="103128" y="189792"/>
                  </a:lnTo>
                  <a:lnTo>
                    <a:pt x="102530" y="186350"/>
                  </a:lnTo>
                  <a:lnTo>
                    <a:pt x="100883" y="175423"/>
                  </a:lnTo>
                  <a:lnTo>
                    <a:pt x="100734" y="174525"/>
                  </a:lnTo>
                  <a:lnTo>
                    <a:pt x="98339" y="158210"/>
                  </a:lnTo>
                  <a:lnTo>
                    <a:pt x="98039" y="156414"/>
                  </a:lnTo>
                  <a:lnTo>
                    <a:pt x="96992" y="149379"/>
                  </a:lnTo>
                  <a:lnTo>
                    <a:pt x="96692" y="147733"/>
                  </a:lnTo>
                  <a:lnTo>
                    <a:pt x="93848" y="128724"/>
                  </a:lnTo>
                  <a:lnTo>
                    <a:pt x="93699" y="127975"/>
                  </a:lnTo>
                  <a:lnTo>
                    <a:pt x="93699" y="127376"/>
                  </a:lnTo>
                  <a:lnTo>
                    <a:pt x="93100" y="124084"/>
                  </a:lnTo>
                  <a:lnTo>
                    <a:pt x="93100" y="123485"/>
                  </a:lnTo>
                  <a:lnTo>
                    <a:pt x="92501" y="119743"/>
                  </a:lnTo>
                  <a:lnTo>
                    <a:pt x="92501" y="119444"/>
                  </a:lnTo>
                  <a:lnTo>
                    <a:pt x="92352" y="118845"/>
                  </a:lnTo>
                  <a:lnTo>
                    <a:pt x="92651" y="118845"/>
                  </a:lnTo>
                  <a:lnTo>
                    <a:pt x="92950" y="118545"/>
                  </a:lnTo>
                  <a:lnTo>
                    <a:pt x="93549" y="117797"/>
                  </a:lnTo>
                  <a:lnTo>
                    <a:pt x="93848" y="117498"/>
                  </a:lnTo>
                  <a:lnTo>
                    <a:pt x="95495" y="115702"/>
                  </a:lnTo>
                  <a:lnTo>
                    <a:pt x="95644" y="115702"/>
                  </a:lnTo>
                  <a:lnTo>
                    <a:pt x="97141" y="113905"/>
                  </a:lnTo>
                  <a:lnTo>
                    <a:pt x="97291" y="113905"/>
                  </a:lnTo>
                  <a:lnTo>
                    <a:pt x="98937" y="112109"/>
                  </a:lnTo>
                  <a:lnTo>
                    <a:pt x="99237" y="111660"/>
                  </a:lnTo>
                  <a:lnTo>
                    <a:pt x="99386" y="112409"/>
                  </a:lnTo>
                  <a:lnTo>
                    <a:pt x="99386" y="112558"/>
                  </a:lnTo>
                  <a:lnTo>
                    <a:pt x="99386" y="113606"/>
                  </a:lnTo>
                  <a:lnTo>
                    <a:pt x="99536" y="113756"/>
                  </a:lnTo>
                  <a:lnTo>
                    <a:pt x="99686" y="113606"/>
                  </a:lnTo>
                  <a:lnTo>
                    <a:pt x="99835" y="113007"/>
                  </a:lnTo>
                  <a:lnTo>
                    <a:pt x="99835" y="112858"/>
                  </a:lnTo>
                  <a:lnTo>
                    <a:pt x="99985" y="111062"/>
                  </a:lnTo>
                  <a:lnTo>
                    <a:pt x="100584" y="110313"/>
                  </a:lnTo>
                  <a:lnTo>
                    <a:pt x="100734" y="110163"/>
                  </a:lnTo>
                  <a:lnTo>
                    <a:pt x="102230" y="108517"/>
                  </a:lnTo>
                  <a:lnTo>
                    <a:pt x="102380" y="108367"/>
                  </a:lnTo>
                  <a:lnTo>
                    <a:pt x="104176" y="106421"/>
                  </a:lnTo>
                  <a:lnTo>
                    <a:pt x="104775" y="105972"/>
                  </a:lnTo>
                  <a:close/>
                  <a:moveTo>
                    <a:pt x="103428" y="0"/>
                  </a:moveTo>
                  <a:lnTo>
                    <a:pt x="101632" y="12423"/>
                  </a:lnTo>
                  <a:lnTo>
                    <a:pt x="97141" y="12573"/>
                  </a:lnTo>
                  <a:lnTo>
                    <a:pt x="92651" y="13172"/>
                  </a:lnTo>
                  <a:lnTo>
                    <a:pt x="88161" y="13770"/>
                  </a:lnTo>
                  <a:lnTo>
                    <a:pt x="83820" y="14669"/>
                  </a:lnTo>
                  <a:lnTo>
                    <a:pt x="79629" y="15866"/>
                  </a:lnTo>
                  <a:lnTo>
                    <a:pt x="75288" y="17063"/>
                  </a:lnTo>
                  <a:lnTo>
                    <a:pt x="71247" y="18560"/>
                  </a:lnTo>
                  <a:lnTo>
                    <a:pt x="67206" y="20207"/>
                  </a:lnTo>
                  <a:lnTo>
                    <a:pt x="63314" y="22152"/>
                  </a:lnTo>
                  <a:lnTo>
                    <a:pt x="59572" y="24098"/>
                  </a:lnTo>
                  <a:lnTo>
                    <a:pt x="55830" y="26343"/>
                  </a:lnTo>
                  <a:lnTo>
                    <a:pt x="52238" y="28738"/>
                  </a:lnTo>
                  <a:lnTo>
                    <a:pt x="48795" y="31283"/>
                  </a:lnTo>
                  <a:lnTo>
                    <a:pt x="45353" y="33977"/>
                  </a:lnTo>
                  <a:lnTo>
                    <a:pt x="42209" y="36821"/>
                  </a:lnTo>
                  <a:lnTo>
                    <a:pt x="39066" y="39665"/>
                  </a:lnTo>
                  <a:lnTo>
                    <a:pt x="36072" y="42808"/>
                  </a:lnTo>
                  <a:lnTo>
                    <a:pt x="33378" y="46101"/>
                  </a:lnTo>
                  <a:lnTo>
                    <a:pt x="30684" y="49394"/>
                  </a:lnTo>
                  <a:lnTo>
                    <a:pt x="28140" y="52986"/>
                  </a:lnTo>
                  <a:lnTo>
                    <a:pt x="25894" y="56579"/>
                  </a:lnTo>
                  <a:lnTo>
                    <a:pt x="23649" y="60320"/>
                  </a:lnTo>
                  <a:lnTo>
                    <a:pt x="21703" y="64212"/>
                  </a:lnTo>
                  <a:lnTo>
                    <a:pt x="19907" y="68104"/>
                  </a:lnTo>
                  <a:lnTo>
                    <a:pt x="18261" y="72145"/>
                  </a:lnTo>
                  <a:lnTo>
                    <a:pt x="16764" y="76186"/>
                  </a:lnTo>
                  <a:lnTo>
                    <a:pt x="15567" y="80527"/>
                  </a:lnTo>
                  <a:lnTo>
                    <a:pt x="14519" y="84718"/>
                  </a:lnTo>
                  <a:lnTo>
                    <a:pt x="13621" y="89059"/>
                  </a:lnTo>
                  <a:lnTo>
                    <a:pt x="12872" y="93549"/>
                  </a:lnTo>
                  <a:lnTo>
                    <a:pt x="12573" y="98039"/>
                  </a:lnTo>
                  <a:lnTo>
                    <a:pt x="12274" y="102680"/>
                  </a:lnTo>
                  <a:lnTo>
                    <a:pt x="0" y="104476"/>
                  </a:lnTo>
                  <a:lnTo>
                    <a:pt x="0" y="106122"/>
                  </a:lnTo>
                  <a:lnTo>
                    <a:pt x="12274" y="107769"/>
                  </a:lnTo>
                  <a:lnTo>
                    <a:pt x="12573" y="112409"/>
                  </a:lnTo>
                  <a:lnTo>
                    <a:pt x="13022" y="116899"/>
                  </a:lnTo>
                  <a:lnTo>
                    <a:pt x="13770" y="121240"/>
                  </a:lnTo>
                  <a:lnTo>
                    <a:pt x="14668" y="125580"/>
                  </a:lnTo>
                  <a:lnTo>
                    <a:pt x="15716" y="129921"/>
                  </a:lnTo>
                  <a:lnTo>
                    <a:pt x="17063" y="134112"/>
                  </a:lnTo>
                  <a:lnTo>
                    <a:pt x="18560" y="138153"/>
                  </a:lnTo>
                  <a:lnTo>
                    <a:pt x="20207" y="142195"/>
                  </a:lnTo>
                  <a:lnTo>
                    <a:pt x="22003" y="146086"/>
                  </a:lnTo>
                  <a:lnTo>
                    <a:pt x="24098" y="149978"/>
                  </a:lnTo>
                  <a:lnTo>
                    <a:pt x="26343" y="153720"/>
                  </a:lnTo>
                  <a:lnTo>
                    <a:pt x="28589" y="157312"/>
                  </a:lnTo>
                  <a:lnTo>
                    <a:pt x="31133" y="160755"/>
                  </a:lnTo>
                  <a:lnTo>
                    <a:pt x="33827" y="164048"/>
                  </a:lnTo>
                  <a:lnTo>
                    <a:pt x="36671" y="167341"/>
                  </a:lnTo>
                  <a:lnTo>
                    <a:pt x="39665" y="170334"/>
                  </a:lnTo>
                  <a:lnTo>
                    <a:pt x="42808" y="173328"/>
                  </a:lnTo>
                  <a:lnTo>
                    <a:pt x="46101" y="176172"/>
                  </a:lnTo>
                  <a:lnTo>
                    <a:pt x="49394" y="178716"/>
                  </a:lnTo>
                  <a:lnTo>
                    <a:pt x="52836" y="181261"/>
                  </a:lnTo>
                  <a:lnTo>
                    <a:pt x="56578" y="183656"/>
                  </a:lnTo>
                  <a:lnTo>
                    <a:pt x="60320" y="185751"/>
                  </a:lnTo>
                  <a:lnTo>
                    <a:pt x="64062" y="187847"/>
                  </a:lnTo>
                  <a:lnTo>
                    <a:pt x="68104" y="189643"/>
                  </a:lnTo>
                  <a:lnTo>
                    <a:pt x="71995" y="191289"/>
                  </a:lnTo>
                  <a:lnTo>
                    <a:pt x="76186" y="192636"/>
                  </a:lnTo>
                  <a:lnTo>
                    <a:pt x="80377" y="193983"/>
                  </a:lnTo>
                  <a:lnTo>
                    <a:pt x="84718" y="195031"/>
                  </a:lnTo>
                  <a:lnTo>
                    <a:pt x="89059" y="195929"/>
                  </a:lnTo>
                  <a:lnTo>
                    <a:pt x="93549" y="196528"/>
                  </a:lnTo>
                  <a:lnTo>
                    <a:pt x="98039" y="196977"/>
                  </a:lnTo>
                  <a:lnTo>
                    <a:pt x="102530" y="197127"/>
                  </a:lnTo>
                  <a:lnTo>
                    <a:pt x="104475" y="209550"/>
                  </a:lnTo>
                  <a:lnTo>
                    <a:pt x="105972" y="209550"/>
                  </a:lnTo>
                  <a:lnTo>
                    <a:pt x="107768" y="197127"/>
                  </a:lnTo>
                  <a:lnTo>
                    <a:pt x="112259" y="196827"/>
                  </a:lnTo>
                  <a:lnTo>
                    <a:pt x="116749" y="196378"/>
                  </a:lnTo>
                  <a:lnTo>
                    <a:pt x="121239" y="195630"/>
                  </a:lnTo>
                  <a:lnTo>
                    <a:pt x="125580" y="194732"/>
                  </a:lnTo>
                  <a:lnTo>
                    <a:pt x="129771" y="193684"/>
                  </a:lnTo>
                  <a:lnTo>
                    <a:pt x="133962" y="192337"/>
                  </a:lnTo>
                  <a:lnTo>
                    <a:pt x="138153" y="190990"/>
                  </a:lnTo>
                  <a:lnTo>
                    <a:pt x="142194" y="189194"/>
                  </a:lnTo>
                  <a:lnTo>
                    <a:pt x="146086" y="187398"/>
                  </a:lnTo>
                  <a:lnTo>
                    <a:pt x="149828" y="185302"/>
                  </a:lnTo>
                  <a:lnTo>
                    <a:pt x="153570" y="183207"/>
                  </a:lnTo>
                  <a:lnTo>
                    <a:pt x="157162" y="180812"/>
                  </a:lnTo>
                  <a:lnTo>
                    <a:pt x="160605" y="178267"/>
                  </a:lnTo>
                  <a:lnTo>
                    <a:pt x="164047" y="175573"/>
                  </a:lnTo>
                  <a:lnTo>
                    <a:pt x="167191" y="172729"/>
                  </a:lnTo>
                  <a:lnTo>
                    <a:pt x="170334" y="169736"/>
                  </a:lnTo>
                  <a:lnTo>
                    <a:pt x="173328" y="166592"/>
                  </a:lnTo>
                  <a:lnTo>
                    <a:pt x="176022" y="163449"/>
                  </a:lnTo>
                  <a:lnTo>
                    <a:pt x="178716" y="160006"/>
                  </a:lnTo>
                  <a:lnTo>
                    <a:pt x="181260" y="156564"/>
                  </a:lnTo>
                  <a:lnTo>
                    <a:pt x="183506" y="152972"/>
                  </a:lnTo>
                  <a:lnTo>
                    <a:pt x="185751" y="149230"/>
                  </a:lnTo>
                  <a:lnTo>
                    <a:pt x="187697" y="145338"/>
                  </a:lnTo>
                  <a:lnTo>
                    <a:pt x="189493" y="141446"/>
                  </a:lnTo>
                  <a:lnTo>
                    <a:pt x="191139" y="137405"/>
                  </a:lnTo>
                  <a:lnTo>
                    <a:pt x="192636" y="133214"/>
                  </a:lnTo>
                  <a:lnTo>
                    <a:pt x="193833" y="129023"/>
                  </a:lnTo>
                  <a:lnTo>
                    <a:pt x="194881" y="124682"/>
                  </a:lnTo>
                  <a:lnTo>
                    <a:pt x="195779" y="120342"/>
                  </a:lnTo>
                  <a:lnTo>
                    <a:pt x="196378" y="116001"/>
                  </a:lnTo>
                  <a:lnTo>
                    <a:pt x="196827" y="111511"/>
                  </a:lnTo>
                  <a:lnTo>
                    <a:pt x="197126" y="106871"/>
                  </a:lnTo>
                  <a:lnTo>
                    <a:pt x="209400" y="105074"/>
                  </a:lnTo>
                  <a:lnTo>
                    <a:pt x="209400" y="103428"/>
                  </a:lnTo>
                  <a:lnTo>
                    <a:pt x="197126" y="101781"/>
                  </a:lnTo>
                  <a:lnTo>
                    <a:pt x="196827" y="97141"/>
                  </a:lnTo>
                  <a:lnTo>
                    <a:pt x="196378" y="92651"/>
                  </a:lnTo>
                  <a:lnTo>
                    <a:pt x="195630" y="88310"/>
                  </a:lnTo>
                  <a:lnTo>
                    <a:pt x="194732" y="83820"/>
                  </a:lnTo>
                  <a:lnTo>
                    <a:pt x="193684" y="79629"/>
                  </a:lnTo>
                  <a:lnTo>
                    <a:pt x="192337" y="75438"/>
                  </a:lnTo>
                  <a:lnTo>
                    <a:pt x="190840" y="71247"/>
                  </a:lnTo>
                  <a:lnTo>
                    <a:pt x="189193" y="67355"/>
                  </a:lnTo>
                  <a:lnTo>
                    <a:pt x="187397" y="63314"/>
                  </a:lnTo>
                  <a:lnTo>
                    <a:pt x="185302" y="59572"/>
                  </a:lnTo>
                  <a:lnTo>
                    <a:pt x="183057" y="55830"/>
                  </a:lnTo>
                  <a:lnTo>
                    <a:pt x="180662" y="52238"/>
                  </a:lnTo>
                  <a:lnTo>
                    <a:pt x="178267" y="48795"/>
                  </a:lnTo>
                  <a:lnTo>
                    <a:pt x="175573" y="45502"/>
                  </a:lnTo>
                  <a:lnTo>
                    <a:pt x="172729" y="42209"/>
                  </a:lnTo>
                  <a:lnTo>
                    <a:pt x="169735" y="39066"/>
                  </a:lnTo>
                  <a:lnTo>
                    <a:pt x="166592" y="36222"/>
                  </a:lnTo>
                  <a:lnTo>
                    <a:pt x="163299" y="33378"/>
                  </a:lnTo>
                  <a:lnTo>
                    <a:pt x="160006" y="30684"/>
                  </a:lnTo>
                  <a:lnTo>
                    <a:pt x="156414" y="28289"/>
                  </a:lnTo>
                  <a:lnTo>
                    <a:pt x="152822" y="25894"/>
                  </a:lnTo>
                  <a:lnTo>
                    <a:pt x="149080" y="23799"/>
                  </a:lnTo>
                  <a:lnTo>
                    <a:pt x="145338" y="21703"/>
                  </a:lnTo>
                  <a:lnTo>
                    <a:pt x="141296" y="19907"/>
                  </a:lnTo>
                  <a:lnTo>
                    <a:pt x="137405" y="18261"/>
                  </a:lnTo>
                  <a:lnTo>
                    <a:pt x="133214" y="16764"/>
                  </a:lnTo>
                  <a:lnTo>
                    <a:pt x="129023" y="15567"/>
                  </a:lnTo>
                  <a:lnTo>
                    <a:pt x="124682" y="14519"/>
                  </a:lnTo>
                  <a:lnTo>
                    <a:pt x="120341" y="13621"/>
                  </a:lnTo>
                  <a:lnTo>
                    <a:pt x="115851" y="13022"/>
                  </a:lnTo>
                  <a:lnTo>
                    <a:pt x="111361" y="12573"/>
                  </a:lnTo>
                  <a:lnTo>
                    <a:pt x="106870" y="12423"/>
                  </a:lnTo>
                  <a:lnTo>
                    <a:pt x="104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9"/>
            <p:cNvSpPr/>
            <p:nvPr/>
          </p:nvSpPr>
          <p:spPr>
            <a:xfrm>
              <a:off x="4088775" y="2591800"/>
              <a:ext cx="18725" cy="291900"/>
            </a:xfrm>
            <a:custGeom>
              <a:avLst/>
              <a:gdLst/>
              <a:ahLst/>
              <a:cxnLst/>
              <a:rect l="l" t="t" r="r" b="b"/>
              <a:pathLst>
                <a:path w="749" h="11676" extrusionOk="0">
                  <a:moveTo>
                    <a:pt x="299" y="1"/>
                  </a:moveTo>
                  <a:lnTo>
                    <a:pt x="299" y="151"/>
                  </a:lnTo>
                  <a:lnTo>
                    <a:pt x="0" y="4791"/>
                  </a:lnTo>
                  <a:lnTo>
                    <a:pt x="150" y="9281"/>
                  </a:lnTo>
                  <a:lnTo>
                    <a:pt x="150" y="9730"/>
                  </a:lnTo>
                  <a:lnTo>
                    <a:pt x="150" y="9880"/>
                  </a:lnTo>
                  <a:lnTo>
                    <a:pt x="150" y="10329"/>
                  </a:lnTo>
                  <a:lnTo>
                    <a:pt x="150" y="10628"/>
                  </a:lnTo>
                  <a:lnTo>
                    <a:pt x="150" y="11077"/>
                  </a:lnTo>
                  <a:lnTo>
                    <a:pt x="299" y="11526"/>
                  </a:lnTo>
                  <a:lnTo>
                    <a:pt x="299" y="11676"/>
                  </a:lnTo>
                  <a:lnTo>
                    <a:pt x="599" y="11676"/>
                  </a:lnTo>
                  <a:lnTo>
                    <a:pt x="599" y="11526"/>
                  </a:lnTo>
                  <a:lnTo>
                    <a:pt x="599" y="10927"/>
                  </a:lnTo>
                  <a:lnTo>
                    <a:pt x="599" y="10628"/>
                  </a:lnTo>
                  <a:lnTo>
                    <a:pt x="748" y="10329"/>
                  </a:lnTo>
                  <a:lnTo>
                    <a:pt x="748" y="9880"/>
                  </a:lnTo>
                  <a:lnTo>
                    <a:pt x="748" y="9730"/>
                  </a:lnTo>
                  <a:lnTo>
                    <a:pt x="748" y="9281"/>
                  </a:lnTo>
                  <a:lnTo>
                    <a:pt x="748" y="4791"/>
                  </a:lnTo>
                  <a:lnTo>
                    <a:pt x="599" y="151"/>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9"/>
            <p:cNvSpPr/>
            <p:nvPr/>
          </p:nvSpPr>
          <p:spPr>
            <a:xfrm>
              <a:off x="4253400" y="2584325"/>
              <a:ext cx="15000" cy="276925"/>
            </a:xfrm>
            <a:custGeom>
              <a:avLst/>
              <a:gdLst/>
              <a:ahLst/>
              <a:cxnLst/>
              <a:rect l="l" t="t" r="r" b="b"/>
              <a:pathLst>
                <a:path w="600" h="11077" extrusionOk="0">
                  <a:moveTo>
                    <a:pt x="151" y="0"/>
                  </a:moveTo>
                  <a:lnTo>
                    <a:pt x="1" y="2096"/>
                  </a:lnTo>
                  <a:lnTo>
                    <a:pt x="1" y="4341"/>
                  </a:lnTo>
                  <a:lnTo>
                    <a:pt x="1" y="5389"/>
                  </a:lnTo>
                  <a:lnTo>
                    <a:pt x="1" y="6287"/>
                  </a:lnTo>
                  <a:lnTo>
                    <a:pt x="151" y="10927"/>
                  </a:lnTo>
                  <a:lnTo>
                    <a:pt x="151" y="11077"/>
                  </a:lnTo>
                  <a:lnTo>
                    <a:pt x="450" y="11077"/>
                  </a:lnTo>
                  <a:lnTo>
                    <a:pt x="450" y="10927"/>
                  </a:lnTo>
                  <a:lnTo>
                    <a:pt x="600" y="5389"/>
                  </a:lnTo>
                  <a:lnTo>
                    <a:pt x="600" y="4341"/>
                  </a:lnTo>
                  <a:lnTo>
                    <a:pt x="600" y="3293"/>
                  </a:lnTo>
                  <a:lnTo>
                    <a:pt x="600" y="1647"/>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9"/>
            <p:cNvSpPr/>
            <p:nvPr/>
          </p:nvSpPr>
          <p:spPr>
            <a:xfrm>
              <a:off x="4328250" y="2595550"/>
              <a:ext cx="26225" cy="273200"/>
            </a:xfrm>
            <a:custGeom>
              <a:avLst/>
              <a:gdLst/>
              <a:ahLst/>
              <a:cxnLst/>
              <a:rect l="l" t="t" r="r" b="b"/>
              <a:pathLst>
                <a:path w="1049" h="10928" extrusionOk="0">
                  <a:moveTo>
                    <a:pt x="449" y="1"/>
                  </a:moveTo>
                  <a:lnTo>
                    <a:pt x="449" y="150"/>
                  </a:lnTo>
                  <a:lnTo>
                    <a:pt x="300" y="1348"/>
                  </a:lnTo>
                  <a:lnTo>
                    <a:pt x="0" y="3742"/>
                  </a:lnTo>
                  <a:lnTo>
                    <a:pt x="0" y="6137"/>
                  </a:lnTo>
                  <a:lnTo>
                    <a:pt x="150" y="8532"/>
                  </a:lnTo>
                  <a:lnTo>
                    <a:pt x="449" y="10777"/>
                  </a:lnTo>
                  <a:lnTo>
                    <a:pt x="599" y="10927"/>
                  </a:lnTo>
                  <a:lnTo>
                    <a:pt x="599" y="10777"/>
                  </a:lnTo>
                  <a:lnTo>
                    <a:pt x="899" y="8383"/>
                  </a:lnTo>
                  <a:lnTo>
                    <a:pt x="1048" y="5838"/>
                  </a:lnTo>
                  <a:lnTo>
                    <a:pt x="1048" y="3144"/>
                  </a:lnTo>
                  <a:lnTo>
                    <a:pt x="749" y="749"/>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9"/>
            <p:cNvSpPr/>
            <p:nvPr/>
          </p:nvSpPr>
          <p:spPr>
            <a:xfrm>
              <a:off x="4410575" y="2599300"/>
              <a:ext cx="22475" cy="258200"/>
            </a:xfrm>
            <a:custGeom>
              <a:avLst/>
              <a:gdLst/>
              <a:ahLst/>
              <a:cxnLst/>
              <a:rect l="l" t="t" r="r" b="b"/>
              <a:pathLst>
                <a:path w="899" h="10328" extrusionOk="0">
                  <a:moveTo>
                    <a:pt x="300" y="0"/>
                  </a:moveTo>
                  <a:lnTo>
                    <a:pt x="300" y="150"/>
                  </a:lnTo>
                  <a:lnTo>
                    <a:pt x="150" y="2844"/>
                  </a:lnTo>
                  <a:lnTo>
                    <a:pt x="0" y="5538"/>
                  </a:lnTo>
                  <a:lnTo>
                    <a:pt x="0" y="7933"/>
                  </a:lnTo>
                  <a:lnTo>
                    <a:pt x="150" y="9131"/>
                  </a:lnTo>
                  <a:lnTo>
                    <a:pt x="449" y="10328"/>
                  </a:lnTo>
                  <a:lnTo>
                    <a:pt x="599" y="10328"/>
                  </a:lnTo>
                  <a:lnTo>
                    <a:pt x="749" y="9131"/>
                  </a:lnTo>
                  <a:lnTo>
                    <a:pt x="898" y="7933"/>
                  </a:lnTo>
                  <a:lnTo>
                    <a:pt x="898" y="5538"/>
                  </a:lnTo>
                  <a:lnTo>
                    <a:pt x="898" y="2844"/>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9"/>
            <p:cNvSpPr/>
            <p:nvPr/>
          </p:nvSpPr>
          <p:spPr>
            <a:xfrm>
              <a:off x="4489150" y="2614250"/>
              <a:ext cx="29975" cy="243250"/>
            </a:xfrm>
            <a:custGeom>
              <a:avLst/>
              <a:gdLst/>
              <a:ahLst/>
              <a:cxnLst/>
              <a:rect l="l" t="t" r="r" b="b"/>
              <a:pathLst>
                <a:path w="1199" h="9730" extrusionOk="0">
                  <a:moveTo>
                    <a:pt x="450" y="1"/>
                  </a:moveTo>
                  <a:lnTo>
                    <a:pt x="300" y="2396"/>
                  </a:lnTo>
                  <a:lnTo>
                    <a:pt x="1" y="4940"/>
                  </a:lnTo>
                  <a:lnTo>
                    <a:pt x="1" y="7335"/>
                  </a:lnTo>
                  <a:lnTo>
                    <a:pt x="150" y="8533"/>
                  </a:lnTo>
                  <a:lnTo>
                    <a:pt x="450" y="9580"/>
                  </a:lnTo>
                  <a:lnTo>
                    <a:pt x="599" y="9730"/>
                  </a:lnTo>
                  <a:lnTo>
                    <a:pt x="749" y="9580"/>
                  </a:lnTo>
                  <a:lnTo>
                    <a:pt x="899" y="8533"/>
                  </a:lnTo>
                  <a:lnTo>
                    <a:pt x="1048" y="7335"/>
                  </a:lnTo>
                  <a:lnTo>
                    <a:pt x="1198" y="4940"/>
                  </a:lnTo>
                  <a:lnTo>
                    <a:pt x="899" y="2396"/>
                  </a:lnTo>
                  <a:lnTo>
                    <a:pt x="7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9"/>
            <p:cNvSpPr/>
            <p:nvPr/>
          </p:nvSpPr>
          <p:spPr>
            <a:xfrm>
              <a:off x="4571475" y="2621750"/>
              <a:ext cx="22475" cy="243250"/>
            </a:xfrm>
            <a:custGeom>
              <a:avLst/>
              <a:gdLst/>
              <a:ahLst/>
              <a:cxnLst/>
              <a:rect l="l" t="t" r="r" b="b"/>
              <a:pathLst>
                <a:path w="899" h="9730" extrusionOk="0">
                  <a:moveTo>
                    <a:pt x="450" y="0"/>
                  </a:moveTo>
                  <a:lnTo>
                    <a:pt x="300" y="150"/>
                  </a:lnTo>
                  <a:lnTo>
                    <a:pt x="300" y="300"/>
                  </a:lnTo>
                  <a:lnTo>
                    <a:pt x="150" y="2694"/>
                  </a:lnTo>
                  <a:lnTo>
                    <a:pt x="150" y="5239"/>
                  </a:lnTo>
                  <a:lnTo>
                    <a:pt x="1" y="7484"/>
                  </a:lnTo>
                  <a:lnTo>
                    <a:pt x="150" y="8532"/>
                  </a:lnTo>
                  <a:lnTo>
                    <a:pt x="300" y="9580"/>
                  </a:lnTo>
                  <a:lnTo>
                    <a:pt x="450" y="9729"/>
                  </a:lnTo>
                  <a:lnTo>
                    <a:pt x="599" y="9580"/>
                  </a:lnTo>
                  <a:lnTo>
                    <a:pt x="899" y="8532"/>
                  </a:lnTo>
                  <a:lnTo>
                    <a:pt x="899" y="7484"/>
                  </a:lnTo>
                  <a:lnTo>
                    <a:pt x="899" y="5239"/>
                  </a:lnTo>
                  <a:lnTo>
                    <a:pt x="899" y="2694"/>
                  </a:lnTo>
                  <a:lnTo>
                    <a:pt x="599" y="300"/>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9"/>
            <p:cNvSpPr/>
            <p:nvPr/>
          </p:nvSpPr>
          <p:spPr>
            <a:xfrm>
              <a:off x="4653800" y="2636700"/>
              <a:ext cx="22475" cy="232050"/>
            </a:xfrm>
            <a:custGeom>
              <a:avLst/>
              <a:gdLst/>
              <a:ahLst/>
              <a:cxnLst/>
              <a:rect l="l" t="t" r="r" b="b"/>
              <a:pathLst>
                <a:path w="899" h="9282" extrusionOk="0">
                  <a:moveTo>
                    <a:pt x="150" y="1"/>
                  </a:moveTo>
                  <a:lnTo>
                    <a:pt x="0" y="2246"/>
                  </a:lnTo>
                  <a:lnTo>
                    <a:pt x="0" y="4641"/>
                  </a:lnTo>
                  <a:lnTo>
                    <a:pt x="150" y="9131"/>
                  </a:lnTo>
                  <a:lnTo>
                    <a:pt x="300" y="9281"/>
                  </a:lnTo>
                  <a:lnTo>
                    <a:pt x="599" y="9281"/>
                  </a:lnTo>
                  <a:lnTo>
                    <a:pt x="599" y="9131"/>
                  </a:lnTo>
                  <a:lnTo>
                    <a:pt x="899" y="4641"/>
                  </a:lnTo>
                  <a:lnTo>
                    <a:pt x="749" y="2246"/>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9"/>
            <p:cNvSpPr/>
            <p:nvPr/>
          </p:nvSpPr>
          <p:spPr>
            <a:xfrm>
              <a:off x="4736125" y="2640450"/>
              <a:ext cx="22475" cy="235775"/>
            </a:xfrm>
            <a:custGeom>
              <a:avLst/>
              <a:gdLst/>
              <a:ahLst/>
              <a:cxnLst/>
              <a:rect l="l" t="t" r="r" b="b"/>
              <a:pathLst>
                <a:path w="899" h="9431" extrusionOk="0">
                  <a:moveTo>
                    <a:pt x="449" y="1"/>
                  </a:moveTo>
                  <a:lnTo>
                    <a:pt x="300" y="150"/>
                  </a:lnTo>
                  <a:lnTo>
                    <a:pt x="150" y="1198"/>
                  </a:lnTo>
                  <a:lnTo>
                    <a:pt x="0" y="2246"/>
                  </a:lnTo>
                  <a:lnTo>
                    <a:pt x="0" y="4491"/>
                  </a:lnTo>
                  <a:lnTo>
                    <a:pt x="0" y="6886"/>
                  </a:lnTo>
                  <a:lnTo>
                    <a:pt x="150" y="9281"/>
                  </a:lnTo>
                  <a:lnTo>
                    <a:pt x="150" y="9430"/>
                  </a:lnTo>
                  <a:lnTo>
                    <a:pt x="449" y="9430"/>
                  </a:lnTo>
                  <a:lnTo>
                    <a:pt x="599" y="9281"/>
                  </a:lnTo>
                  <a:lnTo>
                    <a:pt x="749" y="6886"/>
                  </a:lnTo>
                  <a:lnTo>
                    <a:pt x="898" y="4491"/>
                  </a:lnTo>
                  <a:lnTo>
                    <a:pt x="898" y="2246"/>
                  </a:lnTo>
                  <a:lnTo>
                    <a:pt x="898" y="119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9"/>
            <p:cNvSpPr/>
            <p:nvPr/>
          </p:nvSpPr>
          <p:spPr>
            <a:xfrm>
              <a:off x="4814700" y="2659175"/>
              <a:ext cx="22475" cy="205825"/>
            </a:xfrm>
            <a:custGeom>
              <a:avLst/>
              <a:gdLst/>
              <a:ahLst/>
              <a:cxnLst/>
              <a:rect l="l" t="t" r="r" b="b"/>
              <a:pathLst>
                <a:path w="899" h="8233" extrusionOk="0">
                  <a:moveTo>
                    <a:pt x="599" y="0"/>
                  </a:moveTo>
                  <a:lnTo>
                    <a:pt x="450" y="150"/>
                  </a:lnTo>
                  <a:lnTo>
                    <a:pt x="1" y="4041"/>
                  </a:lnTo>
                  <a:lnTo>
                    <a:pt x="1" y="5987"/>
                  </a:lnTo>
                  <a:lnTo>
                    <a:pt x="150" y="7933"/>
                  </a:lnTo>
                  <a:lnTo>
                    <a:pt x="300" y="8083"/>
                  </a:lnTo>
                  <a:lnTo>
                    <a:pt x="450" y="8232"/>
                  </a:lnTo>
                  <a:lnTo>
                    <a:pt x="599" y="8083"/>
                  </a:lnTo>
                  <a:lnTo>
                    <a:pt x="749" y="7933"/>
                  </a:lnTo>
                  <a:lnTo>
                    <a:pt x="899" y="5987"/>
                  </a:lnTo>
                  <a:lnTo>
                    <a:pt x="899" y="4041"/>
                  </a:lnTo>
                  <a:lnTo>
                    <a:pt x="899" y="2096"/>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9"/>
            <p:cNvSpPr/>
            <p:nvPr/>
          </p:nvSpPr>
          <p:spPr>
            <a:xfrm>
              <a:off x="4893275" y="2670400"/>
              <a:ext cx="29975" cy="243250"/>
            </a:xfrm>
            <a:custGeom>
              <a:avLst/>
              <a:gdLst/>
              <a:ahLst/>
              <a:cxnLst/>
              <a:rect l="l" t="t" r="r" b="b"/>
              <a:pathLst>
                <a:path w="1199" h="9730" extrusionOk="0">
                  <a:moveTo>
                    <a:pt x="600" y="0"/>
                  </a:moveTo>
                  <a:lnTo>
                    <a:pt x="450" y="150"/>
                  </a:lnTo>
                  <a:lnTo>
                    <a:pt x="151" y="2245"/>
                  </a:lnTo>
                  <a:lnTo>
                    <a:pt x="1" y="4041"/>
                  </a:lnTo>
                  <a:lnTo>
                    <a:pt x="1" y="5987"/>
                  </a:lnTo>
                  <a:lnTo>
                    <a:pt x="151" y="7783"/>
                  </a:lnTo>
                  <a:lnTo>
                    <a:pt x="300" y="9580"/>
                  </a:lnTo>
                  <a:lnTo>
                    <a:pt x="450" y="9729"/>
                  </a:lnTo>
                  <a:lnTo>
                    <a:pt x="600" y="9729"/>
                  </a:lnTo>
                  <a:lnTo>
                    <a:pt x="749" y="9580"/>
                  </a:lnTo>
                  <a:lnTo>
                    <a:pt x="1049" y="7334"/>
                  </a:lnTo>
                  <a:lnTo>
                    <a:pt x="1198" y="4939"/>
                  </a:lnTo>
                  <a:lnTo>
                    <a:pt x="1049" y="2395"/>
                  </a:lnTo>
                  <a:lnTo>
                    <a:pt x="749" y="150"/>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9"/>
            <p:cNvSpPr/>
            <p:nvPr/>
          </p:nvSpPr>
          <p:spPr>
            <a:xfrm>
              <a:off x="4975600" y="2681625"/>
              <a:ext cx="22475" cy="194600"/>
            </a:xfrm>
            <a:custGeom>
              <a:avLst/>
              <a:gdLst/>
              <a:ahLst/>
              <a:cxnLst/>
              <a:rect l="l" t="t" r="r" b="b"/>
              <a:pathLst>
                <a:path w="899" h="7784" extrusionOk="0">
                  <a:moveTo>
                    <a:pt x="300" y="0"/>
                  </a:moveTo>
                  <a:lnTo>
                    <a:pt x="150" y="1946"/>
                  </a:lnTo>
                  <a:lnTo>
                    <a:pt x="1" y="3742"/>
                  </a:lnTo>
                  <a:lnTo>
                    <a:pt x="1" y="5688"/>
                  </a:lnTo>
                  <a:lnTo>
                    <a:pt x="300" y="7484"/>
                  </a:lnTo>
                  <a:lnTo>
                    <a:pt x="300" y="7783"/>
                  </a:lnTo>
                  <a:lnTo>
                    <a:pt x="600" y="7783"/>
                  </a:lnTo>
                  <a:lnTo>
                    <a:pt x="749" y="7484"/>
                  </a:lnTo>
                  <a:lnTo>
                    <a:pt x="899" y="5688"/>
                  </a:lnTo>
                  <a:lnTo>
                    <a:pt x="899" y="3742"/>
                  </a:lnTo>
                  <a:lnTo>
                    <a:pt x="899" y="1946"/>
                  </a:lnTo>
                  <a:lnTo>
                    <a:pt x="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9"/>
            <p:cNvSpPr/>
            <p:nvPr/>
          </p:nvSpPr>
          <p:spPr>
            <a:xfrm>
              <a:off x="5136500" y="2700325"/>
              <a:ext cx="22500" cy="164675"/>
            </a:xfrm>
            <a:custGeom>
              <a:avLst/>
              <a:gdLst/>
              <a:ahLst/>
              <a:cxnLst/>
              <a:rect l="l" t="t" r="r" b="b"/>
              <a:pathLst>
                <a:path w="900" h="6587" extrusionOk="0">
                  <a:moveTo>
                    <a:pt x="300" y="1"/>
                  </a:moveTo>
                  <a:lnTo>
                    <a:pt x="151" y="150"/>
                  </a:lnTo>
                  <a:lnTo>
                    <a:pt x="1" y="1647"/>
                  </a:lnTo>
                  <a:lnTo>
                    <a:pt x="1" y="3293"/>
                  </a:lnTo>
                  <a:lnTo>
                    <a:pt x="1" y="4940"/>
                  </a:lnTo>
                  <a:lnTo>
                    <a:pt x="300" y="6437"/>
                  </a:lnTo>
                  <a:lnTo>
                    <a:pt x="300" y="6586"/>
                  </a:lnTo>
                  <a:lnTo>
                    <a:pt x="600" y="6586"/>
                  </a:lnTo>
                  <a:lnTo>
                    <a:pt x="749" y="6437"/>
                  </a:lnTo>
                  <a:lnTo>
                    <a:pt x="749"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9"/>
            <p:cNvSpPr/>
            <p:nvPr/>
          </p:nvSpPr>
          <p:spPr>
            <a:xfrm>
              <a:off x="5057925" y="2692850"/>
              <a:ext cx="22475" cy="172150"/>
            </a:xfrm>
            <a:custGeom>
              <a:avLst/>
              <a:gdLst/>
              <a:ahLst/>
              <a:cxnLst/>
              <a:rect l="l" t="t" r="r" b="b"/>
              <a:pathLst>
                <a:path w="899" h="6886" extrusionOk="0">
                  <a:moveTo>
                    <a:pt x="300" y="0"/>
                  </a:moveTo>
                  <a:lnTo>
                    <a:pt x="300" y="150"/>
                  </a:lnTo>
                  <a:lnTo>
                    <a:pt x="1" y="1647"/>
                  </a:lnTo>
                  <a:lnTo>
                    <a:pt x="1" y="3293"/>
                  </a:lnTo>
                  <a:lnTo>
                    <a:pt x="1" y="4940"/>
                  </a:lnTo>
                  <a:lnTo>
                    <a:pt x="150" y="6586"/>
                  </a:lnTo>
                  <a:lnTo>
                    <a:pt x="300" y="6736"/>
                  </a:lnTo>
                  <a:lnTo>
                    <a:pt x="450" y="6885"/>
                  </a:lnTo>
                  <a:lnTo>
                    <a:pt x="599" y="6736"/>
                  </a:lnTo>
                  <a:lnTo>
                    <a:pt x="599" y="6586"/>
                  </a:lnTo>
                  <a:lnTo>
                    <a:pt x="899" y="4940"/>
                  </a:lnTo>
                  <a:lnTo>
                    <a:pt x="899" y="3293"/>
                  </a:lnTo>
                  <a:lnTo>
                    <a:pt x="749" y="1647"/>
                  </a:lnTo>
                  <a:lnTo>
                    <a:pt x="599" y="150"/>
                  </a:lnTo>
                  <a:lnTo>
                    <a:pt x="4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9"/>
            <p:cNvSpPr/>
            <p:nvPr/>
          </p:nvSpPr>
          <p:spPr>
            <a:xfrm>
              <a:off x="5218825" y="2711550"/>
              <a:ext cx="22475" cy="149700"/>
            </a:xfrm>
            <a:custGeom>
              <a:avLst/>
              <a:gdLst/>
              <a:ahLst/>
              <a:cxnLst/>
              <a:rect l="l" t="t" r="r" b="b"/>
              <a:pathLst>
                <a:path w="899" h="5988" extrusionOk="0">
                  <a:moveTo>
                    <a:pt x="450" y="1"/>
                  </a:moveTo>
                  <a:lnTo>
                    <a:pt x="300" y="150"/>
                  </a:lnTo>
                  <a:lnTo>
                    <a:pt x="1" y="1497"/>
                  </a:lnTo>
                  <a:lnTo>
                    <a:pt x="1" y="2994"/>
                  </a:lnTo>
                  <a:lnTo>
                    <a:pt x="1" y="4491"/>
                  </a:lnTo>
                  <a:lnTo>
                    <a:pt x="151" y="5838"/>
                  </a:lnTo>
                  <a:lnTo>
                    <a:pt x="300" y="5988"/>
                  </a:lnTo>
                  <a:lnTo>
                    <a:pt x="600" y="5988"/>
                  </a:lnTo>
                  <a:lnTo>
                    <a:pt x="600" y="5838"/>
                  </a:lnTo>
                  <a:lnTo>
                    <a:pt x="899" y="4491"/>
                  </a:lnTo>
                  <a:lnTo>
                    <a:pt x="899" y="2994"/>
                  </a:lnTo>
                  <a:lnTo>
                    <a:pt x="749" y="1497"/>
                  </a:lnTo>
                  <a:lnTo>
                    <a:pt x="600" y="150"/>
                  </a:lnTo>
                  <a:lnTo>
                    <a:pt x="4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9"/>
            <p:cNvSpPr/>
            <p:nvPr/>
          </p:nvSpPr>
          <p:spPr>
            <a:xfrm>
              <a:off x="5297425" y="2726525"/>
              <a:ext cx="26200" cy="134725"/>
            </a:xfrm>
            <a:custGeom>
              <a:avLst/>
              <a:gdLst/>
              <a:ahLst/>
              <a:cxnLst/>
              <a:rect l="l" t="t" r="r" b="b"/>
              <a:pathLst>
                <a:path w="1048" h="5389" extrusionOk="0">
                  <a:moveTo>
                    <a:pt x="300" y="0"/>
                  </a:moveTo>
                  <a:lnTo>
                    <a:pt x="300" y="150"/>
                  </a:lnTo>
                  <a:lnTo>
                    <a:pt x="0" y="1347"/>
                  </a:lnTo>
                  <a:lnTo>
                    <a:pt x="0" y="2694"/>
                  </a:lnTo>
                  <a:lnTo>
                    <a:pt x="0" y="3892"/>
                  </a:lnTo>
                  <a:lnTo>
                    <a:pt x="300" y="5089"/>
                  </a:lnTo>
                  <a:lnTo>
                    <a:pt x="300" y="5239"/>
                  </a:lnTo>
                  <a:lnTo>
                    <a:pt x="449" y="5389"/>
                  </a:lnTo>
                  <a:lnTo>
                    <a:pt x="599" y="5239"/>
                  </a:lnTo>
                  <a:lnTo>
                    <a:pt x="749" y="5089"/>
                  </a:lnTo>
                  <a:lnTo>
                    <a:pt x="898" y="3892"/>
                  </a:lnTo>
                  <a:lnTo>
                    <a:pt x="1048" y="269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9"/>
            <p:cNvSpPr/>
            <p:nvPr/>
          </p:nvSpPr>
          <p:spPr>
            <a:xfrm>
              <a:off x="5379750" y="2734000"/>
              <a:ext cx="22475" cy="142225"/>
            </a:xfrm>
            <a:custGeom>
              <a:avLst/>
              <a:gdLst/>
              <a:ahLst/>
              <a:cxnLst/>
              <a:rect l="l" t="t" r="r" b="b"/>
              <a:pathLst>
                <a:path w="899" h="5689" extrusionOk="0">
                  <a:moveTo>
                    <a:pt x="449" y="1"/>
                  </a:moveTo>
                  <a:lnTo>
                    <a:pt x="150" y="150"/>
                  </a:lnTo>
                  <a:lnTo>
                    <a:pt x="0" y="1497"/>
                  </a:lnTo>
                  <a:lnTo>
                    <a:pt x="0" y="2994"/>
                  </a:lnTo>
                  <a:lnTo>
                    <a:pt x="0" y="4341"/>
                  </a:lnTo>
                  <a:lnTo>
                    <a:pt x="150" y="4940"/>
                  </a:lnTo>
                  <a:lnTo>
                    <a:pt x="299" y="5539"/>
                  </a:lnTo>
                  <a:lnTo>
                    <a:pt x="449" y="5688"/>
                  </a:lnTo>
                  <a:lnTo>
                    <a:pt x="599" y="5539"/>
                  </a:lnTo>
                  <a:lnTo>
                    <a:pt x="748" y="4940"/>
                  </a:lnTo>
                  <a:lnTo>
                    <a:pt x="898" y="4341"/>
                  </a:lnTo>
                  <a:lnTo>
                    <a:pt x="898" y="2994"/>
                  </a:lnTo>
                  <a:lnTo>
                    <a:pt x="748" y="1497"/>
                  </a:lnTo>
                  <a:lnTo>
                    <a:pt x="599" y="150"/>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9"/>
            <p:cNvSpPr/>
            <p:nvPr/>
          </p:nvSpPr>
          <p:spPr>
            <a:xfrm>
              <a:off x="5458325" y="2748975"/>
              <a:ext cx="22475" cy="131000"/>
            </a:xfrm>
            <a:custGeom>
              <a:avLst/>
              <a:gdLst/>
              <a:ahLst/>
              <a:cxnLst/>
              <a:rect l="l" t="t" r="r" b="b"/>
              <a:pathLst>
                <a:path w="899" h="5240" extrusionOk="0">
                  <a:moveTo>
                    <a:pt x="300" y="0"/>
                  </a:moveTo>
                  <a:lnTo>
                    <a:pt x="300" y="150"/>
                  </a:lnTo>
                  <a:lnTo>
                    <a:pt x="150" y="1347"/>
                  </a:lnTo>
                  <a:lnTo>
                    <a:pt x="0" y="2844"/>
                  </a:lnTo>
                  <a:lnTo>
                    <a:pt x="150" y="4042"/>
                  </a:lnTo>
                  <a:lnTo>
                    <a:pt x="150" y="4640"/>
                  </a:lnTo>
                  <a:lnTo>
                    <a:pt x="449" y="5239"/>
                  </a:lnTo>
                  <a:lnTo>
                    <a:pt x="599" y="5239"/>
                  </a:lnTo>
                  <a:lnTo>
                    <a:pt x="898" y="4640"/>
                  </a:lnTo>
                  <a:lnTo>
                    <a:pt x="898" y="4042"/>
                  </a:lnTo>
                  <a:lnTo>
                    <a:pt x="898" y="2844"/>
                  </a:lnTo>
                  <a:lnTo>
                    <a:pt x="898" y="1347"/>
                  </a:lnTo>
                  <a:lnTo>
                    <a:pt x="599" y="150"/>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9"/>
            <p:cNvSpPr/>
            <p:nvPr/>
          </p:nvSpPr>
          <p:spPr>
            <a:xfrm>
              <a:off x="5536900" y="2748975"/>
              <a:ext cx="29950" cy="134725"/>
            </a:xfrm>
            <a:custGeom>
              <a:avLst/>
              <a:gdLst/>
              <a:ahLst/>
              <a:cxnLst/>
              <a:rect l="l" t="t" r="r" b="b"/>
              <a:pathLst>
                <a:path w="1198" h="5389" extrusionOk="0">
                  <a:moveTo>
                    <a:pt x="450" y="0"/>
                  </a:moveTo>
                  <a:lnTo>
                    <a:pt x="450" y="150"/>
                  </a:lnTo>
                  <a:lnTo>
                    <a:pt x="150" y="1347"/>
                  </a:lnTo>
                  <a:lnTo>
                    <a:pt x="1" y="2695"/>
                  </a:lnTo>
                  <a:lnTo>
                    <a:pt x="150" y="4042"/>
                  </a:lnTo>
                  <a:lnTo>
                    <a:pt x="150" y="4790"/>
                  </a:lnTo>
                  <a:lnTo>
                    <a:pt x="450" y="5389"/>
                  </a:lnTo>
                  <a:lnTo>
                    <a:pt x="749" y="5389"/>
                  </a:lnTo>
                  <a:lnTo>
                    <a:pt x="1048" y="4790"/>
                  </a:lnTo>
                  <a:lnTo>
                    <a:pt x="1198" y="4042"/>
                  </a:lnTo>
                  <a:lnTo>
                    <a:pt x="1198" y="2695"/>
                  </a:lnTo>
                  <a:lnTo>
                    <a:pt x="1048" y="1347"/>
                  </a:lnTo>
                  <a:lnTo>
                    <a:pt x="749" y="150"/>
                  </a:lnTo>
                  <a:lnTo>
                    <a:pt x="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9"/>
            <p:cNvSpPr/>
            <p:nvPr/>
          </p:nvSpPr>
          <p:spPr>
            <a:xfrm>
              <a:off x="5619225" y="2767675"/>
              <a:ext cx="26225" cy="134750"/>
            </a:xfrm>
            <a:custGeom>
              <a:avLst/>
              <a:gdLst/>
              <a:ahLst/>
              <a:cxnLst/>
              <a:rect l="l" t="t" r="r" b="b"/>
              <a:pathLst>
                <a:path w="1049" h="5390" extrusionOk="0">
                  <a:moveTo>
                    <a:pt x="599" y="1"/>
                  </a:moveTo>
                  <a:lnTo>
                    <a:pt x="450" y="150"/>
                  </a:lnTo>
                  <a:lnTo>
                    <a:pt x="150" y="1348"/>
                  </a:lnTo>
                  <a:lnTo>
                    <a:pt x="0" y="2695"/>
                  </a:lnTo>
                  <a:lnTo>
                    <a:pt x="150" y="4042"/>
                  </a:lnTo>
                  <a:lnTo>
                    <a:pt x="300" y="5239"/>
                  </a:lnTo>
                  <a:lnTo>
                    <a:pt x="599" y="5389"/>
                  </a:lnTo>
                  <a:lnTo>
                    <a:pt x="749" y="5239"/>
                  </a:lnTo>
                  <a:lnTo>
                    <a:pt x="1048" y="4042"/>
                  </a:lnTo>
                  <a:lnTo>
                    <a:pt x="1048" y="2695"/>
                  </a:lnTo>
                  <a:lnTo>
                    <a:pt x="899" y="1348"/>
                  </a:lnTo>
                  <a:lnTo>
                    <a:pt x="749" y="150"/>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9"/>
            <p:cNvSpPr/>
            <p:nvPr/>
          </p:nvSpPr>
          <p:spPr>
            <a:xfrm>
              <a:off x="5701550" y="2778900"/>
              <a:ext cx="22475" cy="108550"/>
            </a:xfrm>
            <a:custGeom>
              <a:avLst/>
              <a:gdLst/>
              <a:ahLst/>
              <a:cxnLst/>
              <a:rect l="l" t="t" r="r" b="b"/>
              <a:pathLst>
                <a:path w="899" h="4342" extrusionOk="0">
                  <a:moveTo>
                    <a:pt x="300" y="1"/>
                  </a:moveTo>
                  <a:lnTo>
                    <a:pt x="0" y="1049"/>
                  </a:lnTo>
                  <a:lnTo>
                    <a:pt x="0" y="2096"/>
                  </a:lnTo>
                  <a:lnTo>
                    <a:pt x="0" y="3144"/>
                  </a:lnTo>
                  <a:lnTo>
                    <a:pt x="150" y="3743"/>
                  </a:lnTo>
                  <a:lnTo>
                    <a:pt x="300" y="4192"/>
                  </a:lnTo>
                  <a:lnTo>
                    <a:pt x="449" y="4341"/>
                  </a:lnTo>
                  <a:lnTo>
                    <a:pt x="749" y="4192"/>
                  </a:lnTo>
                  <a:lnTo>
                    <a:pt x="898" y="3743"/>
                  </a:lnTo>
                  <a:lnTo>
                    <a:pt x="898" y="3144"/>
                  </a:lnTo>
                  <a:lnTo>
                    <a:pt x="898" y="2096"/>
                  </a:lnTo>
                  <a:lnTo>
                    <a:pt x="898" y="1049"/>
                  </a:lnTo>
                  <a:lnTo>
                    <a:pt x="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9"/>
            <p:cNvSpPr/>
            <p:nvPr/>
          </p:nvSpPr>
          <p:spPr>
            <a:xfrm>
              <a:off x="5783875" y="2786400"/>
              <a:ext cx="22475" cy="82350"/>
            </a:xfrm>
            <a:custGeom>
              <a:avLst/>
              <a:gdLst/>
              <a:ahLst/>
              <a:cxnLst/>
              <a:rect l="l" t="t" r="r" b="b"/>
              <a:pathLst>
                <a:path w="899" h="3294" extrusionOk="0">
                  <a:moveTo>
                    <a:pt x="449" y="0"/>
                  </a:moveTo>
                  <a:lnTo>
                    <a:pt x="300" y="150"/>
                  </a:lnTo>
                  <a:lnTo>
                    <a:pt x="0" y="1647"/>
                  </a:lnTo>
                  <a:lnTo>
                    <a:pt x="0" y="2395"/>
                  </a:lnTo>
                  <a:lnTo>
                    <a:pt x="150" y="3143"/>
                  </a:lnTo>
                  <a:lnTo>
                    <a:pt x="300" y="3293"/>
                  </a:lnTo>
                  <a:lnTo>
                    <a:pt x="599" y="3293"/>
                  </a:lnTo>
                  <a:lnTo>
                    <a:pt x="749" y="3143"/>
                  </a:lnTo>
                  <a:lnTo>
                    <a:pt x="898" y="2395"/>
                  </a:lnTo>
                  <a:lnTo>
                    <a:pt x="749" y="1647"/>
                  </a:lnTo>
                  <a:lnTo>
                    <a:pt x="599" y="150"/>
                  </a:lnTo>
                  <a:lnTo>
                    <a:pt x="4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9"/>
            <p:cNvSpPr/>
            <p:nvPr/>
          </p:nvSpPr>
          <p:spPr>
            <a:xfrm>
              <a:off x="5862450" y="2793875"/>
              <a:ext cx="22475" cy="67375"/>
            </a:xfrm>
            <a:custGeom>
              <a:avLst/>
              <a:gdLst/>
              <a:ahLst/>
              <a:cxnLst/>
              <a:rect l="l" t="t" r="r" b="b"/>
              <a:pathLst>
                <a:path w="899" h="2695" extrusionOk="0">
                  <a:moveTo>
                    <a:pt x="300" y="0"/>
                  </a:moveTo>
                  <a:lnTo>
                    <a:pt x="150" y="599"/>
                  </a:lnTo>
                  <a:lnTo>
                    <a:pt x="1" y="1348"/>
                  </a:lnTo>
                  <a:lnTo>
                    <a:pt x="150" y="1946"/>
                  </a:lnTo>
                  <a:lnTo>
                    <a:pt x="300" y="2545"/>
                  </a:lnTo>
                  <a:lnTo>
                    <a:pt x="300" y="2695"/>
                  </a:lnTo>
                  <a:lnTo>
                    <a:pt x="599" y="2695"/>
                  </a:lnTo>
                  <a:lnTo>
                    <a:pt x="749" y="2545"/>
                  </a:lnTo>
                  <a:lnTo>
                    <a:pt x="899" y="1946"/>
                  </a:lnTo>
                  <a:lnTo>
                    <a:pt x="899" y="1348"/>
                  </a:lnTo>
                  <a:lnTo>
                    <a:pt x="899" y="599"/>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9"/>
            <p:cNvSpPr/>
            <p:nvPr/>
          </p:nvSpPr>
          <p:spPr>
            <a:xfrm>
              <a:off x="5944775" y="2808850"/>
              <a:ext cx="22475" cy="67375"/>
            </a:xfrm>
            <a:custGeom>
              <a:avLst/>
              <a:gdLst/>
              <a:ahLst/>
              <a:cxnLst/>
              <a:rect l="l" t="t" r="r" b="b"/>
              <a:pathLst>
                <a:path w="899" h="2695" extrusionOk="0">
                  <a:moveTo>
                    <a:pt x="300" y="0"/>
                  </a:moveTo>
                  <a:lnTo>
                    <a:pt x="150" y="599"/>
                  </a:lnTo>
                  <a:lnTo>
                    <a:pt x="1" y="1347"/>
                  </a:lnTo>
                  <a:lnTo>
                    <a:pt x="1" y="2096"/>
                  </a:lnTo>
                  <a:lnTo>
                    <a:pt x="150" y="2395"/>
                  </a:lnTo>
                  <a:lnTo>
                    <a:pt x="300" y="2545"/>
                  </a:lnTo>
                  <a:lnTo>
                    <a:pt x="450" y="2694"/>
                  </a:lnTo>
                  <a:lnTo>
                    <a:pt x="599" y="2545"/>
                  </a:lnTo>
                  <a:lnTo>
                    <a:pt x="749" y="2395"/>
                  </a:lnTo>
                  <a:lnTo>
                    <a:pt x="899" y="2096"/>
                  </a:lnTo>
                  <a:lnTo>
                    <a:pt x="899" y="1347"/>
                  </a:lnTo>
                  <a:lnTo>
                    <a:pt x="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9"/>
            <p:cNvSpPr/>
            <p:nvPr/>
          </p:nvSpPr>
          <p:spPr>
            <a:xfrm>
              <a:off x="6027100" y="2812575"/>
              <a:ext cx="18725" cy="59900"/>
            </a:xfrm>
            <a:custGeom>
              <a:avLst/>
              <a:gdLst/>
              <a:ahLst/>
              <a:cxnLst/>
              <a:rect l="l" t="t" r="r" b="b"/>
              <a:pathLst>
                <a:path w="749" h="2396" extrusionOk="0">
                  <a:moveTo>
                    <a:pt x="300" y="1"/>
                  </a:moveTo>
                  <a:lnTo>
                    <a:pt x="150" y="151"/>
                  </a:lnTo>
                  <a:lnTo>
                    <a:pt x="0" y="1198"/>
                  </a:lnTo>
                  <a:lnTo>
                    <a:pt x="150" y="2246"/>
                  </a:lnTo>
                  <a:lnTo>
                    <a:pt x="150" y="2396"/>
                  </a:lnTo>
                  <a:lnTo>
                    <a:pt x="449" y="2396"/>
                  </a:lnTo>
                  <a:lnTo>
                    <a:pt x="599" y="2246"/>
                  </a:lnTo>
                  <a:lnTo>
                    <a:pt x="749" y="1198"/>
                  </a:lnTo>
                  <a:lnTo>
                    <a:pt x="599" y="151"/>
                  </a:lnTo>
                  <a:lnTo>
                    <a:pt x="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208" name="Google Shape;3208;p119"/>
          <p:cNvPicPr preferRelativeResize="0"/>
          <p:nvPr/>
        </p:nvPicPr>
        <p:blipFill rotWithShape="1">
          <a:blip r:embed="rId4">
            <a:alphaModFix amt="41000"/>
          </a:blip>
          <a:srcRect r="58275"/>
          <a:stretch/>
        </p:blipFill>
        <p:spPr>
          <a:xfrm rot="5">
            <a:off x="3672236" y="-1917587"/>
            <a:ext cx="2614561" cy="405902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afterEffect">
                                  <p:stCondLst>
                                    <p:cond delay="0"/>
                                  </p:stCondLst>
                                  <p:childTnLst>
                                    <p:animRot by="-21600000">
                                      <p:cBhvr>
                                        <p:cTn id="6" dur="1000" fill="hold"/>
                                        <p:tgtEl>
                                          <p:spTgt spid="3038"/>
                                        </p:tgtEl>
                                        <p:attrNameLst>
                                          <p:attrName>r</p:attrName>
                                        </p:attrNameLst>
                                      </p:cBhvr>
                                    </p:animRot>
                                  </p:childTnLst>
                                </p:cTn>
                              </p:par>
                              <p:par>
                                <p:cTn id="7" presetID="10" presetClass="entr" presetSubtype="0" fill="hold" nodeType="withEffect">
                                  <p:stCondLst>
                                    <p:cond delay="0"/>
                                  </p:stCondLst>
                                  <p:childTnLst>
                                    <p:set>
                                      <p:cBhvr>
                                        <p:cTn id="8" dur="1" fill="hold">
                                          <p:stCondLst>
                                            <p:cond delay="0"/>
                                          </p:stCondLst>
                                        </p:cTn>
                                        <p:tgtEl>
                                          <p:spTgt spid="3037"/>
                                        </p:tgtEl>
                                        <p:attrNameLst>
                                          <p:attrName>style.visibility</p:attrName>
                                        </p:attrNameLst>
                                      </p:cBhvr>
                                      <p:to>
                                        <p:strVal val="visible"/>
                                      </p:to>
                                    </p:set>
                                    <p:animEffect transition="in" filter="fade">
                                      <p:cBhvr>
                                        <p:cTn id="9" dur="1000"/>
                                        <p:tgtEl>
                                          <p:spTgt spid="3037"/>
                                        </p:tgtEl>
                                      </p:cBhvr>
                                    </p:animEffect>
                                  </p:childTnLst>
                                </p:cTn>
                              </p:par>
                              <p:par>
                                <p:cTn id="10" presetID="10" presetClass="entr" presetSubtype="0" fill="hold" nodeType="withEffect">
                                  <p:stCondLst>
                                    <p:cond delay="0"/>
                                  </p:stCondLst>
                                  <p:childTnLst>
                                    <p:set>
                                      <p:cBhvr>
                                        <p:cTn id="11" dur="1" fill="hold">
                                          <p:stCondLst>
                                            <p:cond delay="0"/>
                                          </p:stCondLst>
                                        </p:cTn>
                                        <p:tgtEl>
                                          <p:spTgt spid="3030"/>
                                        </p:tgtEl>
                                        <p:attrNameLst>
                                          <p:attrName>style.visibility</p:attrName>
                                        </p:attrNameLst>
                                      </p:cBhvr>
                                      <p:to>
                                        <p:strVal val="visible"/>
                                      </p:to>
                                    </p:set>
                                    <p:animEffect transition="in" filter="fade">
                                      <p:cBhvr>
                                        <p:cTn id="12" dur="1000"/>
                                        <p:tgtEl>
                                          <p:spTgt spid="3030"/>
                                        </p:tgtEl>
                                      </p:cBhvr>
                                    </p:animEffect>
                                  </p:childTnLst>
                                </p:cTn>
                              </p:par>
                              <p:par>
                                <p:cTn id="13" presetID="10" presetClass="entr" presetSubtype="0" fill="hold" nodeType="withEffect">
                                  <p:stCondLst>
                                    <p:cond delay="0"/>
                                  </p:stCondLst>
                                  <p:childTnLst>
                                    <p:set>
                                      <p:cBhvr>
                                        <p:cTn id="14" dur="1" fill="hold">
                                          <p:stCondLst>
                                            <p:cond delay="0"/>
                                          </p:stCondLst>
                                        </p:cTn>
                                        <p:tgtEl>
                                          <p:spTgt spid="3021"/>
                                        </p:tgtEl>
                                        <p:attrNameLst>
                                          <p:attrName>style.visibility</p:attrName>
                                        </p:attrNameLst>
                                      </p:cBhvr>
                                      <p:to>
                                        <p:strVal val="visible"/>
                                      </p:to>
                                    </p:set>
                                    <p:animEffect transition="in" filter="fade">
                                      <p:cBhvr>
                                        <p:cTn id="15" dur="1000"/>
                                        <p:tgtEl>
                                          <p:spTgt spid="3021"/>
                                        </p:tgtEl>
                                      </p:cBhvr>
                                    </p:animEffect>
                                  </p:childTnLst>
                                </p:cTn>
                              </p:par>
                              <p:par>
                                <p:cTn id="16" presetID="10" presetClass="entr" presetSubtype="0" fill="hold" nodeType="withEffect">
                                  <p:stCondLst>
                                    <p:cond delay="0"/>
                                  </p:stCondLst>
                                  <p:childTnLst>
                                    <p:set>
                                      <p:cBhvr>
                                        <p:cTn id="17" dur="1" fill="hold">
                                          <p:stCondLst>
                                            <p:cond delay="0"/>
                                          </p:stCondLst>
                                        </p:cTn>
                                        <p:tgtEl>
                                          <p:spTgt spid="3025"/>
                                        </p:tgtEl>
                                        <p:attrNameLst>
                                          <p:attrName>style.visibility</p:attrName>
                                        </p:attrNameLst>
                                      </p:cBhvr>
                                      <p:to>
                                        <p:strVal val="visible"/>
                                      </p:to>
                                    </p:set>
                                    <p:animEffect transition="in" filter="fade">
                                      <p:cBhvr>
                                        <p:cTn id="18" dur="1000"/>
                                        <p:tgtEl>
                                          <p:spTgt spid="3025"/>
                                        </p:tgtEl>
                                      </p:cBhvr>
                                    </p:animEffect>
                                  </p:childTnLst>
                                </p:cTn>
                              </p:par>
                              <p:par>
                                <p:cTn id="19" presetID="10" presetClass="entr" presetSubtype="0" fill="hold" nodeType="withEffect">
                                  <p:stCondLst>
                                    <p:cond delay="0"/>
                                  </p:stCondLst>
                                  <p:childTnLst>
                                    <p:set>
                                      <p:cBhvr>
                                        <p:cTn id="20" dur="1" fill="hold">
                                          <p:stCondLst>
                                            <p:cond delay="0"/>
                                          </p:stCondLst>
                                        </p:cTn>
                                        <p:tgtEl>
                                          <p:spTgt spid="3020"/>
                                        </p:tgtEl>
                                        <p:attrNameLst>
                                          <p:attrName>style.visibility</p:attrName>
                                        </p:attrNameLst>
                                      </p:cBhvr>
                                      <p:to>
                                        <p:strVal val="visible"/>
                                      </p:to>
                                    </p:set>
                                    <p:animEffect transition="in" filter="fade">
                                      <p:cBhvr>
                                        <p:cTn id="21" dur="1000"/>
                                        <p:tgtEl>
                                          <p:spTgt spid="3020"/>
                                        </p:tgtEl>
                                      </p:cBhvr>
                                    </p:animEffect>
                                  </p:childTnLst>
                                </p:cTn>
                              </p:par>
                              <p:par>
                                <p:cTn id="22" presetID="10" presetClass="entr" presetSubtype="0" fill="hold" nodeType="withEffect">
                                  <p:stCondLst>
                                    <p:cond delay="0"/>
                                  </p:stCondLst>
                                  <p:childTnLst>
                                    <p:set>
                                      <p:cBhvr>
                                        <p:cTn id="23" dur="1" fill="hold">
                                          <p:stCondLst>
                                            <p:cond delay="0"/>
                                          </p:stCondLst>
                                        </p:cTn>
                                        <p:tgtEl>
                                          <p:spTgt spid="3033"/>
                                        </p:tgtEl>
                                        <p:attrNameLst>
                                          <p:attrName>style.visibility</p:attrName>
                                        </p:attrNameLst>
                                      </p:cBhvr>
                                      <p:to>
                                        <p:strVal val="visible"/>
                                      </p:to>
                                    </p:set>
                                    <p:animEffect transition="in" filter="fade">
                                      <p:cBhvr>
                                        <p:cTn id="24" dur="1000"/>
                                        <p:tgtEl>
                                          <p:spTgt spid="3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3212"/>
        <p:cNvGrpSpPr/>
        <p:nvPr/>
      </p:nvGrpSpPr>
      <p:grpSpPr>
        <a:xfrm>
          <a:off x="0" y="0"/>
          <a:ext cx="0" cy="0"/>
          <a:chOff x="0" y="0"/>
          <a:chExt cx="0" cy="0"/>
        </a:xfrm>
      </p:grpSpPr>
      <p:sp>
        <p:nvSpPr>
          <p:cNvPr id="3213" name="Google Shape;3213;p1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 History</a:t>
            </a:r>
            <a:endParaRPr/>
          </a:p>
        </p:txBody>
      </p:sp>
      <p:grpSp>
        <p:nvGrpSpPr>
          <p:cNvPr id="3214" name="Google Shape;3214;p120"/>
          <p:cNvGrpSpPr/>
          <p:nvPr/>
        </p:nvGrpSpPr>
        <p:grpSpPr>
          <a:xfrm>
            <a:off x="1948113" y="1427108"/>
            <a:ext cx="465114" cy="465091"/>
            <a:chOff x="975425" y="1202650"/>
            <a:chExt cx="502500" cy="502475"/>
          </a:xfrm>
        </p:grpSpPr>
        <p:sp>
          <p:nvSpPr>
            <p:cNvPr id="3215" name="Google Shape;3215;p120"/>
            <p:cNvSpPr/>
            <p:nvPr/>
          </p:nvSpPr>
          <p:spPr>
            <a:xfrm>
              <a:off x="1210275" y="1295475"/>
              <a:ext cx="32800" cy="34175"/>
            </a:xfrm>
            <a:custGeom>
              <a:avLst/>
              <a:gdLst/>
              <a:ahLst/>
              <a:cxnLst/>
              <a:rect l="l" t="t" r="r" b="b"/>
              <a:pathLst>
                <a:path w="1312" h="1367" extrusionOk="0">
                  <a:moveTo>
                    <a:pt x="656" y="1"/>
                  </a:moveTo>
                  <a:lnTo>
                    <a:pt x="383" y="55"/>
                  </a:lnTo>
                  <a:lnTo>
                    <a:pt x="164" y="219"/>
                  </a:lnTo>
                  <a:lnTo>
                    <a:pt x="55" y="438"/>
                  </a:lnTo>
                  <a:lnTo>
                    <a:pt x="0" y="656"/>
                  </a:lnTo>
                  <a:lnTo>
                    <a:pt x="55" y="929"/>
                  </a:lnTo>
                  <a:lnTo>
                    <a:pt x="164" y="1148"/>
                  </a:lnTo>
                  <a:lnTo>
                    <a:pt x="383" y="1312"/>
                  </a:lnTo>
                  <a:lnTo>
                    <a:pt x="656" y="1366"/>
                  </a:lnTo>
                  <a:lnTo>
                    <a:pt x="929" y="1312"/>
                  </a:lnTo>
                  <a:lnTo>
                    <a:pt x="1147" y="1148"/>
                  </a:lnTo>
                  <a:lnTo>
                    <a:pt x="1257" y="929"/>
                  </a:lnTo>
                  <a:lnTo>
                    <a:pt x="1311" y="656"/>
                  </a:lnTo>
                  <a:lnTo>
                    <a:pt x="1257" y="438"/>
                  </a:lnTo>
                  <a:lnTo>
                    <a:pt x="1147" y="219"/>
                  </a:lnTo>
                  <a:lnTo>
                    <a:pt x="929" y="55"/>
                  </a:lnTo>
                  <a:lnTo>
                    <a:pt x="6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20"/>
            <p:cNvSpPr/>
            <p:nvPr/>
          </p:nvSpPr>
          <p:spPr>
            <a:xfrm>
              <a:off x="1210275" y="1295475"/>
              <a:ext cx="32800" cy="34175"/>
            </a:xfrm>
            <a:custGeom>
              <a:avLst/>
              <a:gdLst/>
              <a:ahLst/>
              <a:cxnLst/>
              <a:rect l="l" t="t" r="r" b="b"/>
              <a:pathLst>
                <a:path w="1312" h="1367" fill="none" extrusionOk="0">
                  <a:moveTo>
                    <a:pt x="1311" y="656"/>
                  </a:moveTo>
                  <a:lnTo>
                    <a:pt x="1311" y="656"/>
                  </a:lnTo>
                  <a:lnTo>
                    <a:pt x="1257" y="929"/>
                  </a:lnTo>
                  <a:lnTo>
                    <a:pt x="1147" y="1148"/>
                  </a:lnTo>
                  <a:lnTo>
                    <a:pt x="929" y="1312"/>
                  </a:lnTo>
                  <a:lnTo>
                    <a:pt x="656" y="1366"/>
                  </a:lnTo>
                  <a:lnTo>
                    <a:pt x="656" y="1366"/>
                  </a:lnTo>
                  <a:lnTo>
                    <a:pt x="383" y="1312"/>
                  </a:lnTo>
                  <a:lnTo>
                    <a:pt x="164" y="1148"/>
                  </a:lnTo>
                  <a:lnTo>
                    <a:pt x="55" y="929"/>
                  </a:lnTo>
                  <a:lnTo>
                    <a:pt x="0" y="656"/>
                  </a:lnTo>
                  <a:lnTo>
                    <a:pt x="0" y="656"/>
                  </a:lnTo>
                  <a:lnTo>
                    <a:pt x="55" y="438"/>
                  </a:lnTo>
                  <a:lnTo>
                    <a:pt x="164" y="219"/>
                  </a:lnTo>
                  <a:lnTo>
                    <a:pt x="383" y="55"/>
                  </a:lnTo>
                  <a:lnTo>
                    <a:pt x="656" y="1"/>
                  </a:lnTo>
                  <a:lnTo>
                    <a:pt x="656" y="1"/>
                  </a:lnTo>
                  <a:lnTo>
                    <a:pt x="929" y="55"/>
                  </a:lnTo>
                  <a:lnTo>
                    <a:pt x="1147" y="219"/>
                  </a:lnTo>
                  <a:lnTo>
                    <a:pt x="1257" y="438"/>
                  </a:lnTo>
                  <a:lnTo>
                    <a:pt x="1311" y="656"/>
                  </a:lnTo>
                  <a:lnTo>
                    <a:pt x="1311"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20"/>
            <p:cNvSpPr/>
            <p:nvPr/>
          </p:nvSpPr>
          <p:spPr>
            <a:xfrm>
              <a:off x="1243050" y="1311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20"/>
            <p:cNvSpPr/>
            <p:nvPr/>
          </p:nvSpPr>
          <p:spPr>
            <a:xfrm>
              <a:off x="986350" y="1202650"/>
              <a:ext cx="480650" cy="127000"/>
            </a:xfrm>
            <a:custGeom>
              <a:avLst/>
              <a:gdLst/>
              <a:ahLst/>
              <a:cxnLst/>
              <a:rect l="l" t="t" r="r" b="b"/>
              <a:pathLst>
                <a:path w="19226" h="5080" extrusionOk="0">
                  <a:moveTo>
                    <a:pt x="9613" y="0"/>
                  </a:moveTo>
                  <a:lnTo>
                    <a:pt x="9394" y="55"/>
                  </a:lnTo>
                  <a:lnTo>
                    <a:pt x="0" y="5079"/>
                  </a:lnTo>
                  <a:lnTo>
                    <a:pt x="7920" y="5079"/>
                  </a:lnTo>
                  <a:lnTo>
                    <a:pt x="7811" y="4697"/>
                  </a:lnTo>
                  <a:lnTo>
                    <a:pt x="7756" y="4315"/>
                  </a:lnTo>
                  <a:lnTo>
                    <a:pt x="7811" y="3932"/>
                  </a:lnTo>
                  <a:lnTo>
                    <a:pt x="7920" y="3605"/>
                  </a:lnTo>
                  <a:lnTo>
                    <a:pt x="8138" y="3277"/>
                  </a:lnTo>
                  <a:lnTo>
                    <a:pt x="8357" y="3004"/>
                  </a:lnTo>
                  <a:lnTo>
                    <a:pt x="8684" y="2785"/>
                  </a:lnTo>
                  <a:lnTo>
                    <a:pt x="9012" y="2622"/>
                  </a:lnTo>
                  <a:lnTo>
                    <a:pt x="9012" y="1912"/>
                  </a:lnTo>
                  <a:lnTo>
                    <a:pt x="9067" y="1748"/>
                  </a:lnTo>
                  <a:lnTo>
                    <a:pt x="9121" y="1638"/>
                  </a:lnTo>
                  <a:lnTo>
                    <a:pt x="9176" y="1529"/>
                  </a:lnTo>
                  <a:lnTo>
                    <a:pt x="9285" y="1420"/>
                  </a:lnTo>
                  <a:lnTo>
                    <a:pt x="9449" y="1365"/>
                  </a:lnTo>
                  <a:lnTo>
                    <a:pt x="9613" y="1311"/>
                  </a:lnTo>
                  <a:lnTo>
                    <a:pt x="9722" y="1365"/>
                  </a:lnTo>
                  <a:lnTo>
                    <a:pt x="9886" y="1420"/>
                  </a:lnTo>
                  <a:lnTo>
                    <a:pt x="9995" y="1475"/>
                  </a:lnTo>
                  <a:lnTo>
                    <a:pt x="10104" y="1638"/>
                  </a:lnTo>
                  <a:lnTo>
                    <a:pt x="10159" y="1748"/>
                  </a:lnTo>
                  <a:lnTo>
                    <a:pt x="10214" y="1912"/>
                  </a:lnTo>
                  <a:lnTo>
                    <a:pt x="10214" y="2622"/>
                  </a:lnTo>
                  <a:lnTo>
                    <a:pt x="10541" y="2785"/>
                  </a:lnTo>
                  <a:lnTo>
                    <a:pt x="10869" y="3004"/>
                  </a:lnTo>
                  <a:lnTo>
                    <a:pt x="11087" y="3277"/>
                  </a:lnTo>
                  <a:lnTo>
                    <a:pt x="11306" y="3605"/>
                  </a:lnTo>
                  <a:lnTo>
                    <a:pt x="11415" y="3932"/>
                  </a:lnTo>
                  <a:lnTo>
                    <a:pt x="11470" y="4315"/>
                  </a:lnTo>
                  <a:lnTo>
                    <a:pt x="11415" y="4697"/>
                  </a:lnTo>
                  <a:lnTo>
                    <a:pt x="11306" y="5079"/>
                  </a:lnTo>
                  <a:lnTo>
                    <a:pt x="19225" y="5079"/>
                  </a:lnTo>
                  <a:lnTo>
                    <a:pt x="9831" y="55"/>
                  </a:lnTo>
                  <a:lnTo>
                    <a:pt x="9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20"/>
            <p:cNvSpPr/>
            <p:nvPr/>
          </p:nvSpPr>
          <p:spPr>
            <a:xfrm>
              <a:off x="986350" y="1202650"/>
              <a:ext cx="480650" cy="127000"/>
            </a:xfrm>
            <a:custGeom>
              <a:avLst/>
              <a:gdLst/>
              <a:ahLst/>
              <a:cxnLst/>
              <a:rect l="l" t="t" r="r" b="b"/>
              <a:pathLst>
                <a:path w="19226" h="5080" fill="none" extrusionOk="0">
                  <a:moveTo>
                    <a:pt x="7920" y="5079"/>
                  </a:moveTo>
                  <a:lnTo>
                    <a:pt x="7920" y="5079"/>
                  </a:lnTo>
                  <a:lnTo>
                    <a:pt x="7811" y="4697"/>
                  </a:lnTo>
                  <a:lnTo>
                    <a:pt x="7756" y="4315"/>
                  </a:lnTo>
                  <a:lnTo>
                    <a:pt x="7811" y="3932"/>
                  </a:lnTo>
                  <a:lnTo>
                    <a:pt x="7920" y="3605"/>
                  </a:lnTo>
                  <a:lnTo>
                    <a:pt x="8138" y="3277"/>
                  </a:lnTo>
                  <a:lnTo>
                    <a:pt x="8357" y="3004"/>
                  </a:lnTo>
                  <a:lnTo>
                    <a:pt x="8684" y="2785"/>
                  </a:lnTo>
                  <a:lnTo>
                    <a:pt x="9012" y="2622"/>
                  </a:lnTo>
                  <a:lnTo>
                    <a:pt x="9012" y="1912"/>
                  </a:lnTo>
                  <a:lnTo>
                    <a:pt x="9012" y="1912"/>
                  </a:lnTo>
                  <a:lnTo>
                    <a:pt x="9067" y="1748"/>
                  </a:lnTo>
                  <a:lnTo>
                    <a:pt x="9121" y="1638"/>
                  </a:lnTo>
                  <a:lnTo>
                    <a:pt x="9176" y="1529"/>
                  </a:lnTo>
                  <a:lnTo>
                    <a:pt x="9285" y="1420"/>
                  </a:lnTo>
                  <a:lnTo>
                    <a:pt x="9449" y="1365"/>
                  </a:lnTo>
                  <a:lnTo>
                    <a:pt x="9613" y="1311"/>
                  </a:lnTo>
                  <a:lnTo>
                    <a:pt x="9722" y="1365"/>
                  </a:lnTo>
                  <a:lnTo>
                    <a:pt x="9886" y="1420"/>
                  </a:lnTo>
                  <a:lnTo>
                    <a:pt x="9886" y="1420"/>
                  </a:lnTo>
                  <a:lnTo>
                    <a:pt x="9995" y="1475"/>
                  </a:lnTo>
                  <a:lnTo>
                    <a:pt x="10104" y="1638"/>
                  </a:lnTo>
                  <a:lnTo>
                    <a:pt x="10159" y="1748"/>
                  </a:lnTo>
                  <a:lnTo>
                    <a:pt x="10214" y="1912"/>
                  </a:lnTo>
                  <a:lnTo>
                    <a:pt x="10214" y="2622"/>
                  </a:lnTo>
                  <a:lnTo>
                    <a:pt x="10214" y="2622"/>
                  </a:lnTo>
                  <a:lnTo>
                    <a:pt x="10541" y="2785"/>
                  </a:lnTo>
                  <a:lnTo>
                    <a:pt x="10869" y="3004"/>
                  </a:lnTo>
                  <a:lnTo>
                    <a:pt x="11087" y="3277"/>
                  </a:lnTo>
                  <a:lnTo>
                    <a:pt x="11306" y="3605"/>
                  </a:lnTo>
                  <a:lnTo>
                    <a:pt x="11415" y="3932"/>
                  </a:lnTo>
                  <a:lnTo>
                    <a:pt x="11470" y="4315"/>
                  </a:lnTo>
                  <a:lnTo>
                    <a:pt x="11415" y="4697"/>
                  </a:lnTo>
                  <a:lnTo>
                    <a:pt x="11306" y="5079"/>
                  </a:lnTo>
                  <a:lnTo>
                    <a:pt x="19225" y="5079"/>
                  </a:lnTo>
                  <a:lnTo>
                    <a:pt x="19225" y="5079"/>
                  </a:lnTo>
                  <a:lnTo>
                    <a:pt x="9831" y="55"/>
                  </a:lnTo>
                  <a:lnTo>
                    <a:pt x="9831" y="55"/>
                  </a:lnTo>
                  <a:lnTo>
                    <a:pt x="9613" y="0"/>
                  </a:lnTo>
                  <a:lnTo>
                    <a:pt x="9394" y="55"/>
                  </a:lnTo>
                  <a:lnTo>
                    <a:pt x="9394" y="55"/>
                  </a:lnTo>
                  <a:lnTo>
                    <a:pt x="0" y="5079"/>
                  </a:lnTo>
                  <a:lnTo>
                    <a:pt x="7920" y="50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20"/>
            <p:cNvSpPr/>
            <p:nvPr/>
          </p:nvSpPr>
          <p:spPr>
            <a:xfrm>
              <a:off x="1184325" y="13296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20"/>
            <p:cNvSpPr/>
            <p:nvPr/>
          </p:nvSpPr>
          <p:spPr>
            <a:xfrm>
              <a:off x="1167950" y="1451150"/>
              <a:ext cx="117450" cy="167950"/>
            </a:xfrm>
            <a:custGeom>
              <a:avLst/>
              <a:gdLst/>
              <a:ahLst/>
              <a:cxnLst/>
              <a:rect l="l" t="t" r="r" b="b"/>
              <a:pathLst>
                <a:path w="4698" h="6718" extrusionOk="0">
                  <a:moveTo>
                    <a:pt x="492" y="0"/>
                  </a:moveTo>
                  <a:lnTo>
                    <a:pt x="492" y="5025"/>
                  </a:lnTo>
                  <a:lnTo>
                    <a:pt x="0" y="6718"/>
                  </a:lnTo>
                  <a:lnTo>
                    <a:pt x="4697" y="6718"/>
                  </a:lnTo>
                  <a:lnTo>
                    <a:pt x="4206" y="5025"/>
                  </a:lnTo>
                  <a:lnTo>
                    <a:pt x="4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20"/>
            <p:cNvSpPr/>
            <p:nvPr/>
          </p:nvSpPr>
          <p:spPr>
            <a:xfrm>
              <a:off x="1167950" y="1451150"/>
              <a:ext cx="117450" cy="167950"/>
            </a:xfrm>
            <a:custGeom>
              <a:avLst/>
              <a:gdLst/>
              <a:ahLst/>
              <a:cxnLst/>
              <a:rect l="l" t="t" r="r" b="b"/>
              <a:pathLst>
                <a:path w="4698" h="6718" fill="none" extrusionOk="0">
                  <a:moveTo>
                    <a:pt x="4206" y="0"/>
                  </a:moveTo>
                  <a:lnTo>
                    <a:pt x="492" y="0"/>
                  </a:lnTo>
                  <a:lnTo>
                    <a:pt x="492" y="5025"/>
                  </a:lnTo>
                  <a:lnTo>
                    <a:pt x="0" y="6718"/>
                  </a:lnTo>
                  <a:lnTo>
                    <a:pt x="4697" y="6718"/>
                  </a:lnTo>
                  <a:lnTo>
                    <a:pt x="4206" y="5025"/>
                  </a:lnTo>
                  <a:lnTo>
                    <a:pt x="4206" y="5025"/>
                  </a:lnTo>
                  <a:lnTo>
                    <a:pt x="4206" y="0"/>
                  </a:lnTo>
                  <a:lnTo>
                    <a:pt x="420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20"/>
            <p:cNvSpPr/>
            <p:nvPr/>
          </p:nvSpPr>
          <p:spPr>
            <a:xfrm>
              <a:off x="1273075" y="14511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20"/>
            <p:cNvSpPr/>
            <p:nvPr/>
          </p:nvSpPr>
          <p:spPr>
            <a:xfrm>
              <a:off x="1333150" y="1451150"/>
              <a:ext cx="116100" cy="167950"/>
            </a:xfrm>
            <a:custGeom>
              <a:avLst/>
              <a:gdLst/>
              <a:ahLst/>
              <a:cxnLst/>
              <a:rect l="l" t="t" r="r" b="b"/>
              <a:pathLst>
                <a:path w="4644" h="6718" extrusionOk="0">
                  <a:moveTo>
                    <a:pt x="492" y="0"/>
                  </a:moveTo>
                  <a:lnTo>
                    <a:pt x="492" y="5025"/>
                  </a:lnTo>
                  <a:lnTo>
                    <a:pt x="1" y="6718"/>
                  </a:lnTo>
                  <a:lnTo>
                    <a:pt x="4643" y="6718"/>
                  </a:lnTo>
                  <a:lnTo>
                    <a:pt x="4206" y="5025"/>
                  </a:lnTo>
                  <a:lnTo>
                    <a:pt x="4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20"/>
            <p:cNvSpPr/>
            <p:nvPr/>
          </p:nvSpPr>
          <p:spPr>
            <a:xfrm>
              <a:off x="1333150" y="1451150"/>
              <a:ext cx="116100" cy="167950"/>
            </a:xfrm>
            <a:custGeom>
              <a:avLst/>
              <a:gdLst/>
              <a:ahLst/>
              <a:cxnLst/>
              <a:rect l="l" t="t" r="r" b="b"/>
              <a:pathLst>
                <a:path w="4644" h="6718" fill="none" extrusionOk="0">
                  <a:moveTo>
                    <a:pt x="4206" y="0"/>
                  </a:moveTo>
                  <a:lnTo>
                    <a:pt x="492" y="0"/>
                  </a:lnTo>
                  <a:lnTo>
                    <a:pt x="492" y="5025"/>
                  </a:lnTo>
                  <a:lnTo>
                    <a:pt x="1" y="6718"/>
                  </a:lnTo>
                  <a:lnTo>
                    <a:pt x="4643" y="6718"/>
                  </a:lnTo>
                  <a:lnTo>
                    <a:pt x="4206" y="5025"/>
                  </a:lnTo>
                  <a:lnTo>
                    <a:pt x="4206" y="5025"/>
                  </a:lnTo>
                  <a:lnTo>
                    <a:pt x="4206" y="0"/>
                  </a:lnTo>
                  <a:lnTo>
                    <a:pt x="420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20"/>
            <p:cNvSpPr/>
            <p:nvPr/>
          </p:nvSpPr>
          <p:spPr>
            <a:xfrm>
              <a:off x="1438300" y="14511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20"/>
            <p:cNvSpPr/>
            <p:nvPr/>
          </p:nvSpPr>
          <p:spPr>
            <a:xfrm>
              <a:off x="1010925" y="1451150"/>
              <a:ext cx="117450" cy="167950"/>
            </a:xfrm>
            <a:custGeom>
              <a:avLst/>
              <a:gdLst/>
              <a:ahLst/>
              <a:cxnLst/>
              <a:rect l="l" t="t" r="r" b="b"/>
              <a:pathLst>
                <a:path w="4698" h="6718" extrusionOk="0">
                  <a:moveTo>
                    <a:pt x="492" y="0"/>
                  </a:moveTo>
                  <a:lnTo>
                    <a:pt x="492" y="5025"/>
                  </a:lnTo>
                  <a:lnTo>
                    <a:pt x="1" y="6718"/>
                  </a:lnTo>
                  <a:lnTo>
                    <a:pt x="4698" y="6718"/>
                  </a:lnTo>
                  <a:lnTo>
                    <a:pt x="4206" y="5025"/>
                  </a:lnTo>
                  <a:lnTo>
                    <a:pt x="4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20"/>
            <p:cNvSpPr/>
            <p:nvPr/>
          </p:nvSpPr>
          <p:spPr>
            <a:xfrm>
              <a:off x="1010925" y="1451150"/>
              <a:ext cx="117450" cy="167950"/>
            </a:xfrm>
            <a:custGeom>
              <a:avLst/>
              <a:gdLst/>
              <a:ahLst/>
              <a:cxnLst/>
              <a:rect l="l" t="t" r="r" b="b"/>
              <a:pathLst>
                <a:path w="4698" h="6718" fill="none" extrusionOk="0">
                  <a:moveTo>
                    <a:pt x="4206" y="0"/>
                  </a:moveTo>
                  <a:lnTo>
                    <a:pt x="492" y="0"/>
                  </a:lnTo>
                  <a:lnTo>
                    <a:pt x="492" y="5025"/>
                  </a:lnTo>
                  <a:lnTo>
                    <a:pt x="1" y="6718"/>
                  </a:lnTo>
                  <a:lnTo>
                    <a:pt x="4698" y="6718"/>
                  </a:lnTo>
                  <a:lnTo>
                    <a:pt x="4206" y="5025"/>
                  </a:lnTo>
                  <a:lnTo>
                    <a:pt x="4206" y="5025"/>
                  </a:lnTo>
                  <a:lnTo>
                    <a:pt x="4206" y="0"/>
                  </a:lnTo>
                  <a:lnTo>
                    <a:pt x="420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20"/>
            <p:cNvSpPr/>
            <p:nvPr/>
          </p:nvSpPr>
          <p:spPr>
            <a:xfrm>
              <a:off x="1116050" y="14511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20"/>
            <p:cNvSpPr/>
            <p:nvPr/>
          </p:nvSpPr>
          <p:spPr>
            <a:xfrm>
              <a:off x="975425" y="1649125"/>
              <a:ext cx="502500" cy="56000"/>
            </a:xfrm>
            <a:custGeom>
              <a:avLst/>
              <a:gdLst/>
              <a:ahLst/>
              <a:cxnLst/>
              <a:rect l="l" t="t" r="r" b="b"/>
              <a:pathLst>
                <a:path w="20100" h="2240" extrusionOk="0">
                  <a:moveTo>
                    <a:pt x="601" y="0"/>
                  </a:moveTo>
                  <a:lnTo>
                    <a:pt x="383" y="55"/>
                  </a:lnTo>
                  <a:lnTo>
                    <a:pt x="164" y="164"/>
                  </a:lnTo>
                  <a:lnTo>
                    <a:pt x="55" y="383"/>
                  </a:lnTo>
                  <a:lnTo>
                    <a:pt x="1" y="601"/>
                  </a:lnTo>
                  <a:lnTo>
                    <a:pt x="1" y="1639"/>
                  </a:lnTo>
                  <a:lnTo>
                    <a:pt x="55" y="1857"/>
                  </a:lnTo>
                  <a:lnTo>
                    <a:pt x="164" y="2076"/>
                  </a:lnTo>
                  <a:lnTo>
                    <a:pt x="383" y="2185"/>
                  </a:lnTo>
                  <a:lnTo>
                    <a:pt x="601" y="2240"/>
                  </a:lnTo>
                  <a:lnTo>
                    <a:pt x="19498" y="2240"/>
                  </a:lnTo>
                  <a:lnTo>
                    <a:pt x="19717" y="2185"/>
                  </a:lnTo>
                  <a:lnTo>
                    <a:pt x="19935" y="2076"/>
                  </a:lnTo>
                  <a:lnTo>
                    <a:pt x="20045" y="1857"/>
                  </a:lnTo>
                  <a:lnTo>
                    <a:pt x="20099" y="1639"/>
                  </a:lnTo>
                  <a:lnTo>
                    <a:pt x="20099" y="601"/>
                  </a:lnTo>
                  <a:lnTo>
                    <a:pt x="20045" y="383"/>
                  </a:lnTo>
                  <a:lnTo>
                    <a:pt x="19935" y="164"/>
                  </a:lnTo>
                  <a:lnTo>
                    <a:pt x="19717" y="55"/>
                  </a:lnTo>
                  <a:lnTo>
                    <a:pt x="194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20"/>
            <p:cNvSpPr/>
            <p:nvPr/>
          </p:nvSpPr>
          <p:spPr>
            <a:xfrm>
              <a:off x="975425" y="1649125"/>
              <a:ext cx="502500" cy="56000"/>
            </a:xfrm>
            <a:custGeom>
              <a:avLst/>
              <a:gdLst/>
              <a:ahLst/>
              <a:cxnLst/>
              <a:rect l="l" t="t" r="r" b="b"/>
              <a:pathLst>
                <a:path w="20100" h="2240" fill="none" extrusionOk="0">
                  <a:moveTo>
                    <a:pt x="19498" y="0"/>
                  </a:moveTo>
                  <a:lnTo>
                    <a:pt x="19498" y="0"/>
                  </a:lnTo>
                  <a:lnTo>
                    <a:pt x="601" y="0"/>
                  </a:lnTo>
                  <a:lnTo>
                    <a:pt x="601" y="0"/>
                  </a:lnTo>
                  <a:lnTo>
                    <a:pt x="383" y="55"/>
                  </a:lnTo>
                  <a:lnTo>
                    <a:pt x="164" y="164"/>
                  </a:lnTo>
                  <a:lnTo>
                    <a:pt x="55" y="383"/>
                  </a:lnTo>
                  <a:lnTo>
                    <a:pt x="1" y="601"/>
                  </a:lnTo>
                  <a:lnTo>
                    <a:pt x="1" y="1639"/>
                  </a:lnTo>
                  <a:lnTo>
                    <a:pt x="1" y="1639"/>
                  </a:lnTo>
                  <a:lnTo>
                    <a:pt x="55" y="1857"/>
                  </a:lnTo>
                  <a:lnTo>
                    <a:pt x="164" y="2076"/>
                  </a:lnTo>
                  <a:lnTo>
                    <a:pt x="383" y="2185"/>
                  </a:lnTo>
                  <a:lnTo>
                    <a:pt x="601" y="2240"/>
                  </a:lnTo>
                  <a:lnTo>
                    <a:pt x="19498" y="2240"/>
                  </a:lnTo>
                  <a:lnTo>
                    <a:pt x="19498" y="2240"/>
                  </a:lnTo>
                  <a:lnTo>
                    <a:pt x="19717" y="2185"/>
                  </a:lnTo>
                  <a:lnTo>
                    <a:pt x="19935" y="2076"/>
                  </a:lnTo>
                  <a:lnTo>
                    <a:pt x="20045" y="1857"/>
                  </a:lnTo>
                  <a:lnTo>
                    <a:pt x="20099" y="1639"/>
                  </a:lnTo>
                  <a:lnTo>
                    <a:pt x="20099" y="601"/>
                  </a:lnTo>
                  <a:lnTo>
                    <a:pt x="20099" y="601"/>
                  </a:lnTo>
                  <a:lnTo>
                    <a:pt x="20045" y="383"/>
                  </a:lnTo>
                  <a:lnTo>
                    <a:pt x="19935" y="164"/>
                  </a:lnTo>
                  <a:lnTo>
                    <a:pt x="19717" y="55"/>
                  </a:lnTo>
                  <a:lnTo>
                    <a:pt x="19498" y="0"/>
                  </a:lnTo>
                  <a:lnTo>
                    <a:pt x="1949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20"/>
            <p:cNvSpPr/>
            <p:nvPr/>
          </p:nvSpPr>
          <p:spPr>
            <a:xfrm>
              <a:off x="1462875" y="16491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20"/>
            <p:cNvSpPr/>
            <p:nvPr/>
          </p:nvSpPr>
          <p:spPr>
            <a:xfrm>
              <a:off x="975425" y="1358300"/>
              <a:ext cx="502500" cy="62825"/>
            </a:xfrm>
            <a:custGeom>
              <a:avLst/>
              <a:gdLst/>
              <a:ahLst/>
              <a:cxnLst/>
              <a:rect l="l" t="t" r="r" b="b"/>
              <a:pathLst>
                <a:path w="20100" h="2513" extrusionOk="0">
                  <a:moveTo>
                    <a:pt x="656" y="0"/>
                  </a:moveTo>
                  <a:lnTo>
                    <a:pt x="656" y="1366"/>
                  </a:lnTo>
                  <a:lnTo>
                    <a:pt x="601" y="1366"/>
                  </a:lnTo>
                  <a:lnTo>
                    <a:pt x="383" y="1420"/>
                  </a:lnTo>
                  <a:lnTo>
                    <a:pt x="164" y="1529"/>
                  </a:lnTo>
                  <a:lnTo>
                    <a:pt x="55" y="1693"/>
                  </a:lnTo>
                  <a:lnTo>
                    <a:pt x="1" y="1912"/>
                  </a:lnTo>
                  <a:lnTo>
                    <a:pt x="55" y="2130"/>
                  </a:lnTo>
                  <a:lnTo>
                    <a:pt x="164" y="2349"/>
                  </a:lnTo>
                  <a:lnTo>
                    <a:pt x="328" y="2458"/>
                  </a:lnTo>
                  <a:lnTo>
                    <a:pt x="601" y="2512"/>
                  </a:lnTo>
                  <a:lnTo>
                    <a:pt x="19498" y="2512"/>
                  </a:lnTo>
                  <a:lnTo>
                    <a:pt x="19771" y="2458"/>
                  </a:lnTo>
                  <a:lnTo>
                    <a:pt x="19935" y="2349"/>
                  </a:lnTo>
                  <a:lnTo>
                    <a:pt x="20045" y="2130"/>
                  </a:lnTo>
                  <a:lnTo>
                    <a:pt x="20099" y="1912"/>
                  </a:lnTo>
                  <a:lnTo>
                    <a:pt x="20045" y="1693"/>
                  </a:lnTo>
                  <a:lnTo>
                    <a:pt x="19935" y="1529"/>
                  </a:lnTo>
                  <a:lnTo>
                    <a:pt x="19717" y="1420"/>
                  </a:lnTo>
                  <a:lnTo>
                    <a:pt x="19498" y="1366"/>
                  </a:lnTo>
                  <a:lnTo>
                    <a:pt x="19444" y="1366"/>
                  </a:lnTo>
                  <a:lnTo>
                    <a:pt x="19444" y="0"/>
                  </a:lnTo>
                  <a:lnTo>
                    <a:pt x="15730" y="0"/>
                  </a:lnTo>
                  <a:lnTo>
                    <a:pt x="15730" y="765"/>
                  </a:lnTo>
                  <a:lnTo>
                    <a:pt x="15675" y="983"/>
                  </a:lnTo>
                  <a:lnTo>
                    <a:pt x="15511" y="1202"/>
                  </a:lnTo>
                  <a:lnTo>
                    <a:pt x="15348" y="1311"/>
                  </a:lnTo>
                  <a:lnTo>
                    <a:pt x="15129" y="1366"/>
                  </a:lnTo>
                  <a:lnTo>
                    <a:pt x="14911" y="1311"/>
                  </a:lnTo>
                  <a:lnTo>
                    <a:pt x="14692" y="1202"/>
                  </a:lnTo>
                  <a:lnTo>
                    <a:pt x="14583" y="983"/>
                  </a:lnTo>
                  <a:lnTo>
                    <a:pt x="14528" y="765"/>
                  </a:lnTo>
                  <a:lnTo>
                    <a:pt x="14528" y="0"/>
                  </a:lnTo>
                  <a:lnTo>
                    <a:pt x="10651" y="0"/>
                  </a:lnTo>
                  <a:lnTo>
                    <a:pt x="10651" y="765"/>
                  </a:lnTo>
                  <a:lnTo>
                    <a:pt x="10596" y="983"/>
                  </a:lnTo>
                  <a:lnTo>
                    <a:pt x="10487" y="1202"/>
                  </a:lnTo>
                  <a:lnTo>
                    <a:pt x="10268" y="1311"/>
                  </a:lnTo>
                  <a:lnTo>
                    <a:pt x="10050" y="1366"/>
                  </a:lnTo>
                  <a:lnTo>
                    <a:pt x="9831" y="1311"/>
                  </a:lnTo>
                  <a:lnTo>
                    <a:pt x="9613" y="1202"/>
                  </a:lnTo>
                  <a:lnTo>
                    <a:pt x="9504" y="983"/>
                  </a:lnTo>
                  <a:lnTo>
                    <a:pt x="9449" y="765"/>
                  </a:lnTo>
                  <a:lnTo>
                    <a:pt x="9449" y="0"/>
                  </a:lnTo>
                  <a:lnTo>
                    <a:pt x="5571" y="0"/>
                  </a:lnTo>
                  <a:lnTo>
                    <a:pt x="5571" y="765"/>
                  </a:lnTo>
                  <a:lnTo>
                    <a:pt x="5517" y="983"/>
                  </a:lnTo>
                  <a:lnTo>
                    <a:pt x="5408" y="1202"/>
                  </a:lnTo>
                  <a:lnTo>
                    <a:pt x="5189" y="1311"/>
                  </a:lnTo>
                  <a:lnTo>
                    <a:pt x="4971" y="1366"/>
                  </a:lnTo>
                  <a:lnTo>
                    <a:pt x="4752" y="1311"/>
                  </a:lnTo>
                  <a:lnTo>
                    <a:pt x="4588" y="1202"/>
                  </a:lnTo>
                  <a:lnTo>
                    <a:pt x="4424" y="983"/>
                  </a:lnTo>
                  <a:lnTo>
                    <a:pt x="4424" y="765"/>
                  </a:lnTo>
                  <a:lnTo>
                    <a:pt x="4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20"/>
            <p:cNvSpPr/>
            <p:nvPr/>
          </p:nvSpPr>
          <p:spPr>
            <a:xfrm>
              <a:off x="975425" y="1358300"/>
              <a:ext cx="502500" cy="62825"/>
            </a:xfrm>
            <a:custGeom>
              <a:avLst/>
              <a:gdLst/>
              <a:ahLst/>
              <a:cxnLst/>
              <a:rect l="l" t="t" r="r" b="b"/>
              <a:pathLst>
                <a:path w="20100" h="2513" fill="none" extrusionOk="0">
                  <a:moveTo>
                    <a:pt x="601" y="2512"/>
                  </a:moveTo>
                  <a:lnTo>
                    <a:pt x="19498" y="2512"/>
                  </a:lnTo>
                  <a:lnTo>
                    <a:pt x="19498" y="2512"/>
                  </a:lnTo>
                  <a:lnTo>
                    <a:pt x="19771" y="2458"/>
                  </a:lnTo>
                  <a:lnTo>
                    <a:pt x="19935" y="2349"/>
                  </a:lnTo>
                  <a:lnTo>
                    <a:pt x="20045" y="2130"/>
                  </a:lnTo>
                  <a:lnTo>
                    <a:pt x="20099" y="1912"/>
                  </a:lnTo>
                  <a:lnTo>
                    <a:pt x="20099" y="1912"/>
                  </a:lnTo>
                  <a:lnTo>
                    <a:pt x="20045" y="1693"/>
                  </a:lnTo>
                  <a:lnTo>
                    <a:pt x="19935" y="1529"/>
                  </a:lnTo>
                  <a:lnTo>
                    <a:pt x="19717" y="1420"/>
                  </a:lnTo>
                  <a:lnTo>
                    <a:pt x="19498" y="1366"/>
                  </a:lnTo>
                  <a:lnTo>
                    <a:pt x="19444" y="1366"/>
                  </a:lnTo>
                  <a:lnTo>
                    <a:pt x="19444" y="0"/>
                  </a:lnTo>
                  <a:lnTo>
                    <a:pt x="15730" y="0"/>
                  </a:lnTo>
                  <a:lnTo>
                    <a:pt x="15730" y="765"/>
                  </a:lnTo>
                  <a:lnTo>
                    <a:pt x="15730" y="765"/>
                  </a:lnTo>
                  <a:lnTo>
                    <a:pt x="15675" y="983"/>
                  </a:lnTo>
                  <a:lnTo>
                    <a:pt x="15511" y="1202"/>
                  </a:lnTo>
                  <a:lnTo>
                    <a:pt x="15348" y="1311"/>
                  </a:lnTo>
                  <a:lnTo>
                    <a:pt x="15129" y="1366"/>
                  </a:lnTo>
                  <a:lnTo>
                    <a:pt x="15129" y="1366"/>
                  </a:lnTo>
                  <a:lnTo>
                    <a:pt x="14911" y="1311"/>
                  </a:lnTo>
                  <a:lnTo>
                    <a:pt x="14692" y="1202"/>
                  </a:lnTo>
                  <a:lnTo>
                    <a:pt x="14583" y="983"/>
                  </a:lnTo>
                  <a:lnTo>
                    <a:pt x="14528" y="765"/>
                  </a:lnTo>
                  <a:lnTo>
                    <a:pt x="14528" y="0"/>
                  </a:lnTo>
                  <a:lnTo>
                    <a:pt x="10651" y="0"/>
                  </a:lnTo>
                  <a:lnTo>
                    <a:pt x="10651" y="765"/>
                  </a:lnTo>
                  <a:lnTo>
                    <a:pt x="10651" y="765"/>
                  </a:lnTo>
                  <a:lnTo>
                    <a:pt x="10596" y="983"/>
                  </a:lnTo>
                  <a:lnTo>
                    <a:pt x="10487" y="1202"/>
                  </a:lnTo>
                  <a:lnTo>
                    <a:pt x="10268" y="1311"/>
                  </a:lnTo>
                  <a:lnTo>
                    <a:pt x="10050" y="1366"/>
                  </a:lnTo>
                  <a:lnTo>
                    <a:pt x="10050" y="1366"/>
                  </a:lnTo>
                  <a:lnTo>
                    <a:pt x="9831" y="1311"/>
                  </a:lnTo>
                  <a:lnTo>
                    <a:pt x="9613" y="1202"/>
                  </a:lnTo>
                  <a:lnTo>
                    <a:pt x="9504" y="983"/>
                  </a:lnTo>
                  <a:lnTo>
                    <a:pt x="9449" y="765"/>
                  </a:lnTo>
                  <a:lnTo>
                    <a:pt x="9449" y="0"/>
                  </a:lnTo>
                  <a:lnTo>
                    <a:pt x="5571" y="0"/>
                  </a:lnTo>
                  <a:lnTo>
                    <a:pt x="5571" y="765"/>
                  </a:lnTo>
                  <a:lnTo>
                    <a:pt x="5571" y="765"/>
                  </a:lnTo>
                  <a:lnTo>
                    <a:pt x="5517" y="983"/>
                  </a:lnTo>
                  <a:lnTo>
                    <a:pt x="5408" y="1202"/>
                  </a:lnTo>
                  <a:lnTo>
                    <a:pt x="5189" y="1311"/>
                  </a:lnTo>
                  <a:lnTo>
                    <a:pt x="4971" y="1366"/>
                  </a:lnTo>
                  <a:lnTo>
                    <a:pt x="4971" y="1366"/>
                  </a:lnTo>
                  <a:lnTo>
                    <a:pt x="4752" y="1311"/>
                  </a:lnTo>
                  <a:lnTo>
                    <a:pt x="4588" y="1202"/>
                  </a:lnTo>
                  <a:lnTo>
                    <a:pt x="4424" y="983"/>
                  </a:lnTo>
                  <a:lnTo>
                    <a:pt x="4424" y="765"/>
                  </a:lnTo>
                  <a:lnTo>
                    <a:pt x="4424" y="0"/>
                  </a:lnTo>
                  <a:lnTo>
                    <a:pt x="656" y="0"/>
                  </a:lnTo>
                  <a:lnTo>
                    <a:pt x="656" y="1366"/>
                  </a:lnTo>
                  <a:lnTo>
                    <a:pt x="601" y="1366"/>
                  </a:lnTo>
                  <a:lnTo>
                    <a:pt x="601" y="1366"/>
                  </a:lnTo>
                  <a:lnTo>
                    <a:pt x="383" y="1420"/>
                  </a:lnTo>
                  <a:lnTo>
                    <a:pt x="164" y="1529"/>
                  </a:lnTo>
                  <a:lnTo>
                    <a:pt x="55" y="1693"/>
                  </a:lnTo>
                  <a:lnTo>
                    <a:pt x="1" y="1912"/>
                  </a:lnTo>
                  <a:lnTo>
                    <a:pt x="1" y="1912"/>
                  </a:lnTo>
                  <a:lnTo>
                    <a:pt x="55" y="2130"/>
                  </a:lnTo>
                  <a:lnTo>
                    <a:pt x="164" y="2349"/>
                  </a:lnTo>
                  <a:lnTo>
                    <a:pt x="328" y="2458"/>
                  </a:lnTo>
                  <a:lnTo>
                    <a:pt x="601" y="2512"/>
                  </a:lnTo>
                  <a:lnTo>
                    <a:pt x="601" y="25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20"/>
            <p:cNvSpPr/>
            <p:nvPr/>
          </p:nvSpPr>
          <p:spPr>
            <a:xfrm>
              <a:off x="990450" y="14211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6" name="Google Shape;3236;p120"/>
          <p:cNvGrpSpPr/>
          <p:nvPr/>
        </p:nvGrpSpPr>
        <p:grpSpPr>
          <a:xfrm>
            <a:off x="1265668" y="1427108"/>
            <a:ext cx="465091" cy="465091"/>
            <a:chOff x="238125" y="1202650"/>
            <a:chExt cx="502475" cy="502475"/>
          </a:xfrm>
        </p:grpSpPr>
        <p:sp>
          <p:nvSpPr>
            <p:cNvPr id="3237" name="Google Shape;3237;p120"/>
            <p:cNvSpPr/>
            <p:nvPr/>
          </p:nvSpPr>
          <p:spPr>
            <a:xfrm>
              <a:off x="238125" y="1202650"/>
              <a:ext cx="502475" cy="502475"/>
            </a:xfrm>
            <a:custGeom>
              <a:avLst/>
              <a:gdLst/>
              <a:ahLst/>
              <a:cxnLst/>
              <a:rect l="l" t="t" r="r" b="b"/>
              <a:pathLst>
                <a:path w="20099" h="20099" extrusionOk="0">
                  <a:moveTo>
                    <a:pt x="19498" y="0"/>
                  </a:moveTo>
                  <a:lnTo>
                    <a:pt x="19279" y="55"/>
                  </a:lnTo>
                  <a:lnTo>
                    <a:pt x="15784" y="1311"/>
                  </a:lnTo>
                  <a:lnTo>
                    <a:pt x="15566" y="1475"/>
                  </a:lnTo>
                  <a:lnTo>
                    <a:pt x="10869" y="6499"/>
                  </a:lnTo>
                  <a:lnTo>
                    <a:pt x="13545" y="9339"/>
                  </a:lnTo>
                  <a:lnTo>
                    <a:pt x="18624" y="4533"/>
                  </a:lnTo>
                  <a:lnTo>
                    <a:pt x="18788" y="4315"/>
                  </a:lnTo>
                  <a:lnTo>
                    <a:pt x="20044" y="819"/>
                  </a:lnTo>
                  <a:lnTo>
                    <a:pt x="20099" y="601"/>
                  </a:lnTo>
                  <a:lnTo>
                    <a:pt x="20099" y="437"/>
                  </a:lnTo>
                  <a:lnTo>
                    <a:pt x="20044" y="328"/>
                  </a:lnTo>
                  <a:lnTo>
                    <a:pt x="19935" y="164"/>
                  </a:lnTo>
                  <a:lnTo>
                    <a:pt x="19771" y="55"/>
                  </a:lnTo>
                  <a:lnTo>
                    <a:pt x="19662" y="0"/>
                  </a:lnTo>
                  <a:close/>
                  <a:moveTo>
                    <a:pt x="6609" y="10978"/>
                  </a:moveTo>
                  <a:lnTo>
                    <a:pt x="5625" y="12015"/>
                  </a:lnTo>
                  <a:lnTo>
                    <a:pt x="4806" y="11196"/>
                  </a:lnTo>
                  <a:lnTo>
                    <a:pt x="4642" y="11087"/>
                  </a:lnTo>
                  <a:lnTo>
                    <a:pt x="4424" y="11032"/>
                  </a:lnTo>
                  <a:lnTo>
                    <a:pt x="4151" y="11087"/>
                  </a:lnTo>
                  <a:lnTo>
                    <a:pt x="3987" y="11196"/>
                  </a:lnTo>
                  <a:lnTo>
                    <a:pt x="3878" y="11415"/>
                  </a:lnTo>
                  <a:lnTo>
                    <a:pt x="3823" y="11633"/>
                  </a:lnTo>
                  <a:lnTo>
                    <a:pt x="3878" y="11852"/>
                  </a:lnTo>
                  <a:lnTo>
                    <a:pt x="3987" y="12015"/>
                  </a:lnTo>
                  <a:lnTo>
                    <a:pt x="4970" y="13053"/>
                  </a:lnTo>
                  <a:lnTo>
                    <a:pt x="2840" y="15839"/>
                  </a:lnTo>
                  <a:lnTo>
                    <a:pt x="2567" y="15784"/>
                  </a:lnTo>
                  <a:lnTo>
                    <a:pt x="2294" y="15729"/>
                  </a:lnTo>
                  <a:lnTo>
                    <a:pt x="1802" y="15784"/>
                  </a:lnTo>
                  <a:lnTo>
                    <a:pt x="1311" y="15948"/>
                  </a:lnTo>
                  <a:lnTo>
                    <a:pt x="874" y="16166"/>
                  </a:lnTo>
                  <a:lnTo>
                    <a:pt x="546" y="16549"/>
                  </a:lnTo>
                  <a:lnTo>
                    <a:pt x="273" y="16931"/>
                  </a:lnTo>
                  <a:lnTo>
                    <a:pt x="55" y="17422"/>
                  </a:lnTo>
                  <a:lnTo>
                    <a:pt x="0" y="17695"/>
                  </a:lnTo>
                  <a:lnTo>
                    <a:pt x="0" y="17914"/>
                  </a:lnTo>
                  <a:lnTo>
                    <a:pt x="55" y="18351"/>
                  </a:lnTo>
                  <a:lnTo>
                    <a:pt x="164" y="18788"/>
                  </a:lnTo>
                  <a:lnTo>
                    <a:pt x="382" y="19170"/>
                  </a:lnTo>
                  <a:lnTo>
                    <a:pt x="655" y="19443"/>
                  </a:lnTo>
                  <a:lnTo>
                    <a:pt x="928" y="19716"/>
                  </a:lnTo>
                  <a:lnTo>
                    <a:pt x="1311" y="19935"/>
                  </a:lnTo>
                  <a:lnTo>
                    <a:pt x="1748" y="20044"/>
                  </a:lnTo>
                  <a:lnTo>
                    <a:pt x="2185" y="20099"/>
                  </a:lnTo>
                  <a:lnTo>
                    <a:pt x="2403" y="20099"/>
                  </a:lnTo>
                  <a:lnTo>
                    <a:pt x="2676" y="20044"/>
                  </a:lnTo>
                  <a:lnTo>
                    <a:pt x="3168" y="19880"/>
                  </a:lnTo>
                  <a:lnTo>
                    <a:pt x="3550" y="19552"/>
                  </a:lnTo>
                  <a:lnTo>
                    <a:pt x="3932" y="19225"/>
                  </a:lnTo>
                  <a:lnTo>
                    <a:pt x="4151" y="18788"/>
                  </a:lnTo>
                  <a:lnTo>
                    <a:pt x="4315" y="18296"/>
                  </a:lnTo>
                  <a:lnTo>
                    <a:pt x="4369" y="17805"/>
                  </a:lnTo>
                  <a:lnTo>
                    <a:pt x="4315" y="17532"/>
                  </a:lnTo>
                  <a:lnTo>
                    <a:pt x="4260" y="17259"/>
                  </a:lnTo>
                  <a:lnTo>
                    <a:pt x="7045" y="15128"/>
                  </a:lnTo>
                  <a:lnTo>
                    <a:pt x="8083" y="16112"/>
                  </a:lnTo>
                  <a:lnTo>
                    <a:pt x="8247" y="16221"/>
                  </a:lnTo>
                  <a:lnTo>
                    <a:pt x="8465" y="16275"/>
                  </a:lnTo>
                  <a:lnTo>
                    <a:pt x="8684" y="16275"/>
                  </a:lnTo>
                  <a:lnTo>
                    <a:pt x="8793" y="16166"/>
                  </a:lnTo>
                  <a:lnTo>
                    <a:pt x="8957" y="16057"/>
                  </a:lnTo>
                  <a:lnTo>
                    <a:pt x="9012" y="15948"/>
                  </a:lnTo>
                  <a:lnTo>
                    <a:pt x="9066" y="15784"/>
                  </a:lnTo>
                  <a:lnTo>
                    <a:pt x="9066" y="15620"/>
                  </a:lnTo>
                  <a:lnTo>
                    <a:pt x="9012" y="15456"/>
                  </a:lnTo>
                  <a:lnTo>
                    <a:pt x="8902" y="15292"/>
                  </a:lnTo>
                  <a:lnTo>
                    <a:pt x="8083" y="14473"/>
                  </a:lnTo>
                  <a:lnTo>
                    <a:pt x="9175" y="13381"/>
                  </a:lnTo>
                  <a:lnTo>
                    <a:pt x="6609" y="10978"/>
                  </a:lnTo>
                  <a:close/>
                  <a:moveTo>
                    <a:pt x="437" y="0"/>
                  </a:moveTo>
                  <a:lnTo>
                    <a:pt x="328" y="55"/>
                  </a:lnTo>
                  <a:lnTo>
                    <a:pt x="164" y="164"/>
                  </a:lnTo>
                  <a:lnTo>
                    <a:pt x="55" y="328"/>
                  </a:lnTo>
                  <a:lnTo>
                    <a:pt x="0" y="437"/>
                  </a:lnTo>
                  <a:lnTo>
                    <a:pt x="0" y="601"/>
                  </a:lnTo>
                  <a:lnTo>
                    <a:pt x="55" y="819"/>
                  </a:lnTo>
                  <a:lnTo>
                    <a:pt x="1311" y="4315"/>
                  </a:lnTo>
                  <a:lnTo>
                    <a:pt x="1475" y="4533"/>
                  </a:lnTo>
                  <a:lnTo>
                    <a:pt x="12015" y="14473"/>
                  </a:lnTo>
                  <a:lnTo>
                    <a:pt x="11196" y="15292"/>
                  </a:lnTo>
                  <a:lnTo>
                    <a:pt x="11087" y="15456"/>
                  </a:lnTo>
                  <a:lnTo>
                    <a:pt x="11032" y="15620"/>
                  </a:lnTo>
                  <a:lnTo>
                    <a:pt x="11032" y="15784"/>
                  </a:lnTo>
                  <a:lnTo>
                    <a:pt x="11087" y="15948"/>
                  </a:lnTo>
                  <a:lnTo>
                    <a:pt x="11142" y="16057"/>
                  </a:lnTo>
                  <a:lnTo>
                    <a:pt x="11305" y="16166"/>
                  </a:lnTo>
                  <a:lnTo>
                    <a:pt x="11415" y="16275"/>
                  </a:lnTo>
                  <a:lnTo>
                    <a:pt x="11633" y="16275"/>
                  </a:lnTo>
                  <a:lnTo>
                    <a:pt x="11852" y="16221"/>
                  </a:lnTo>
                  <a:lnTo>
                    <a:pt x="12015" y="16112"/>
                  </a:lnTo>
                  <a:lnTo>
                    <a:pt x="13053" y="15128"/>
                  </a:lnTo>
                  <a:lnTo>
                    <a:pt x="15839" y="17259"/>
                  </a:lnTo>
                  <a:lnTo>
                    <a:pt x="15784" y="17532"/>
                  </a:lnTo>
                  <a:lnTo>
                    <a:pt x="15729" y="17805"/>
                  </a:lnTo>
                  <a:lnTo>
                    <a:pt x="15784" y="18296"/>
                  </a:lnTo>
                  <a:lnTo>
                    <a:pt x="15948" y="18788"/>
                  </a:lnTo>
                  <a:lnTo>
                    <a:pt x="16166" y="19225"/>
                  </a:lnTo>
                  <a:lnTo>
                    <a:pt x="16549" y="19552"/>
                  </a:lnTo>
                  <a:lnTo>
                    <a:pt x="16931" y="19880"/>
                  </a:lnTo>
                  <a:lnTo>
                    <a:pt x="17422" y="20044"/>
                  </a:lnTo>
                  <a:lnTo>
                    <a:pt x="17696" y="20099"/>
                  </a:lnTo>
                  <a:lnTo>
                    <a:pt x="17914" y="20099"/>
                  </a:lnTo>
                  <a:lnTo>
                    <a:pt x="18351" y="20044"/>
                  </a:lnTo>
                  <a:lnTo>
                    <a:pt x="18788" y="19935"/>
                  </a:lnTo>
                  <a:lnTo>
                    <a:pt x="19170" y="19716"/>
                  </a:lnTo>
                  <a:lnTo>
                    <a:pt x="19443" y="19443"/>
                  </a:lnTo>
                  <a:lnTo>
                    <a:pt x="19716" y="19170"/>
                  </a:lnTo>
                  <a:lnTo>
                    <a:pt x="19935" y="18788"/>
                  </a:lnTo>
                  <a:lnTo>
                    <a:pt x="20044" y="18351"/>
                  </a:lnTo>
                  <a:lnTo>
                    <a:pt x="20099" y="17914"/>
                  </a:lnTo>
                  <a:lnTo>
                    <a:pt x="20099" y="17695"/>
                  </a:lnTo>
                  <a:lnTo>
                    <a:pt x="20044" y="17422"/>
                  </a:lnTo>
                  <a:lnTo>
                    <a:pt x="19880" y="16931"/>
                  </a:lnTo>
                  <a:lnTo>
                    <a:pt x="19552" y="16549"/>
                  </a:lnTo>
                  <a:lnTo>
                    <a:pt x="19225" y="16166"/>
                  </a:lnTo>
                  <a:lnTo>
                    <a:pt x="18788" y="15948"/>
                  </a:lnTo>
                  <a:lnTo>
                    <a:pt x="18296" y="15784"/>
                  </a:lnTo>
                  <a:lnTo>
                    <a:pt x="17805" y="15729"/>
                  </a:lnTo>
                  <a:lnTo>
                    <a:pt x="17532" y="15784"/>
                  </a:lnTo>
                  <a:lnTo>
                    <a:pt x="17259" y="15839"/>
                  </a:lnTo>
                  <a:lnTo>
                    <a:pt x="15129" y="13053"/>
                  </a:lnTo>
                  <a:lnTo>
                    <a:pt x="16112" y="12015"/>
                  </a:lnTo>
                  <a:lnTo>
                    <a:pt x="16221" y="11852"/>
                  </a:lnTo>
                  <a:lnTo>
                    <a:pt x="16276" y="11633"/>
                  </a:lnTo>
                  <a:lnTo>
                    <a:pt x="16221" y="11415"/>
                  </a:lnTo>
                  <a:lnTo>
                    <a:pt x="16112" y="11196"/>
                  </a:lnTo>
                  <a:lnTo>
                    <a:pt x="15948" y="11087"/>
                  </a:lnTo>
                  <a:lnTo>
                    <a:pt x="15675" y="11032"/>
                  </a:lnTo>
                  <a:lnTo>
                    <a:pt x="15456" y="11087"/>
                  </a:lnTo>
                  <a:lnTo>
                    <a:pt x="15292" y="11196"/>
                  </a:lnTo>
                  <a:lnTo>
                    <a:pt x="14473" y="12015"/>
                  </a:lnTo>
                  <a:lnTo>
                    <a:pt x="4533" y="1475"/>
                  </a:lnTo>
                  <a:lnTo>
                    <a:pt x="4315" y="1311"/>
                  </a:lnTo>
                  <a:lnTo>
                    <a:pt x="819" y="55"/>
                  </a:lnTo>
                  <a:lnTo>
                    <a:pt x="6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20"/>
            <p:cNvSpPr/>
            <p:nvPr/>
          </p:nvSpPr>
          <p:spPr>
            <a:xfrm>
              <a:off x="238125" y="1202650"/>
              <a:ext cx="502475" cy="502475"/>
            </a:xfrm>
            <a:custGeom>
              <a:avLst/>
              <a:gdLst/>
              <a:ahLst/>
              <a:cxnLst/>
              <a:rect l="l" t="t" r="r" b="b"/>
              <a:pathLst>
                <a:path w="20099" h="20099" fill="none" extrusionOk="0">
                  <a:moveTo>
                    <a:pt x="17259" y="15839"/>
                  </a:moveTo>
                  <a:lnTo>
                    <a:pt x="15129" y="13053"/>
                  </a:lnTo>
                  <a:lnTo>
                    <a:pt x="16112" y="12015"/>
                  </a:lnTo>
                  <a:lnTo>
                    <a:pt x="16112" y="12015"/>
                  </a:lnTo>
                  <a:lnTo>
                    <a:pt x="16221" y="11852"/>
                  </a:lnTo>
                  <a:lnTo>
                    <a:pt x="16276" y="11633"/>
                  </a:lnTo>
                  <a:lnTo>
                    <a:pt x="16221" y="11415"/>
                  </a:lnTo>
                  <a:lnTo>
                    <a:pt x="16112" y="11196"/>
                  </a:lnTo>
                  <a:lnTo>
                    <a:pt x="16112" y="11196"/>
                  </a:lnTo>
                  <a:lnTo>
                    <a:pt x="15948" y="11087"/>
                  </a:lnTo>
                  <a:lnTo>
                    <a:pt x="15675" y="11032"/>
                  </a:lnTo>
                  <a:lnTo>
                    <a:pt x="15456" y="11087"/>
                  </a:lnTo>
                  <a:lnTo>
                    <a:pt x="15292" y="11196"/>
                  </a:lnTo>
                  <a:lnTo>
                    <a:pt x="14473" y="12015"/>
                  </a:lnTo>
                  <a:lnTo>
                    <a:pt x="14473" y="12015"/>
                  </a:lnTo>
                  <a:lnTo>
                    <a:pt x="4533" y="1475"/>
                  </a:lnTo>
                  <a:lnTo>
                    <a:pt x="4533" y="1475"/>
                  </a:lnTo>
                  <a:lnTo>
                    <a:pt x="4315" y="1311"/>
                  </a:lnTo>
                  <a:lnTo>
                    <a:pt x="819" y="55"/>
                  </a:lnTo>
                  <a:lnTo>
                    <a:pt x="819" y="55"/>
                  </a:lnTo>
                  <a:lnTo>
                    <a:pt x="601" y="0"/>
                  </a:lnTo>
                  <a:lnTo>
                    <a:pt x="437" y="0"/>
                  </a:lnTo>
                  <a:lnTo>
                    <a:pt x="328" y="55"/>
                  </a:lnTo>
                  <a:lnTo>
                    <a:pt x="164" y="164"/>
                  </a:lnTo>
                  <a:lnTo>
                    <a:pt x="55" y="328"/>
                  </a:lnTo>
                  <a:lnTo>
                    <a:pt x="0" y="437"/>
                  </a:lnTo>
                  <a:lnTo>
                    <a:pt x="0" y="601"/>
                  </a:lnTo>
                  <a:lnTo>
                    <a:pt x="55" y="819"/>
                  </a:lnTo>
                  <a:lnTo>
                    <a:pt x="1311" y="4315"/>
                  </a:lnTo>
                  <a:lnTo>
                    <a:pt x="1311" y="4315"/>
                  </a:lnTo>
                  <a:lnTo>
                    <a:pt x="1475" y="4533"/>
                  </a:lnTo>
                  <a:lnTo>
                    <a:pt x="1475" y="4533"/>
                  </a:lnTo>
                  <a:lnTo>
                    <a:pt x="12015" y="14473"/>
                  </a:lnTo>
                  <a:lnTo>
                    <a:pt x="11196" y="15292"/>
                  </a:lnTo>
                  <a:lnTo>
                    <a:pt x="11196" y="15292"/>
                  </a:lnTo>
                  <a:lnTo>
                    <a:pt x="11087" y="15456"/>
                  </a:lnTo>
                  <a:lnTo>
                    <a:pt x="11032" y="15620"/>
                  </a:lnTo>
                  <a:lnTo>
                    <a:pt x="11032" y="15784"/>
                  </a:lnTo>
                  <a:lnTo>
                    <a:pt x="11087" y="15948"/>
                  </a:lnTo>
                  <a:lnTo>
                    <a:pt x="11142" y="16057"/>
                  </a:lnTo>
                  <a:lnTo>
                    <a:pt x="11305" y="16166"/>
                  </a:lnTo>
                  <a:lnTo>
                    <a:pt x="11415" y="16275"/>
                  </a:lnTo>
                  <a:lnTo>
                    <a:pt x="11633" y="16275"/>
                  </a:lnTo>
                  <a:lnTo>
                    <a:pt x="11633" y="16275"/>
                  </a:lnTo>
                  <a:lnTo>
                    <a:pt x="11852" y="16221"/>
                  </a:lnTo>
                  <a:lnTo>
                    <a:pt x="12015" y="16112"/>
                  </a:lnTo>
                  <a:lnTo>
                    <a:pt x="13053" y="15128"/>
                  </a:lnTo>
                  <a:lnTo>
                    <a:pt x="15839" y="17259"/>
                  </a:lnTo>
                  <a:lnTo>
                    <a:pt x="15839" y="17259"/>
                  </a:lnTo>
                  <a:lnTo>
                    <a:pt x="15784" y="17532"/>
                  </a:lnTo>
                  <a:lnTo>
                    <a:pt x="15729" y="17805"/>
                  </a:lnTo>
                  <a:lnTo>
                    <a:pt x="15784" y="18296"/>
                  </a:lnTo>
                  <a:lnTo>
                    <a:pt x="15948" y="18788"/>
                  </a:lnTo>
                  <a:lnTo>
                    <a:pt x="16166" y="19225"/>
                  </a:lnTo>
                  <a:lnTo>
                    <a:pt x="16549" y="19552"/>
                  </a:lnTo>
                  <a:lnTo>
                    <a:pt x="16931" y="19880"/>
                  </a:lnTo>
                  <a:lnTo>
                    <a:pt x="17422" y="20044"/>
                  </a:lnTo>
                  <a:lnTo>
                    <a:pt x="17696" y="20099"/>
                  </a:lnTo>
                  <a:lnTo>
                    <a:pt x="17914" y="20099"/>
                  </a:lnTo>
                  <a:lnTo>
                    <a:pt x="17914" y="20099"/>
                  </a:lnTo>
                  <a:lnTo>
                    <a:pt x="18351" y="20044"/>
                  </a:lnTo>
                  <a:lnTo>
                    <a:pt x="18788" y="19935"/>
                  </a:lnTo>
                  <a:lnTo>
                    <a:pt x="19170" y="19716"/>
                  </a:lnTo>
                  <a:lnTo>
                    <a:pt x="19443" y="19443"/>
                  </a:lnTo>
                  <a:lnTo>
                    <a:pt x="19716" y="19170"/>
                  </a:lnTo>
                  <a:lnTo>
                    <a:pt x="19935" y="18788"/>
                  </a:lnTo>
                  <a:lnTo>
                    <a:pt x="20044" y="18351"/>
                  </a:lnTo>
                  <a:lnTo>
                    <a:pt x="20099" y="17914"/>
                  </a:lnTo>
                  <a:lnTo>
                    <a:pt x="20099" y="17914"/>
                  </a:lnTo>
                  <a:lnTo>
                    <a:pt x="20099" y="17695"/>
                  </a:lnTo>
                  <a:lnTo>
                    <a:pt x="20044" y="17422"/>
                  </a:lnTo>
                  <a:lnTo>
                    <a:pt x="19880" y="16931"/>
                  </a:lnTo>
                  <a:lnTo>
                    <a:pt x="19552" y="16549"/>
                  </a:lnTo>
                  <a:lnTo>
                    <a:pt x="19225" y="16166"/>
                  </a:lnTo>
                  <a:lnTo>
                    <a:pt x="18788" y="15948"/>
                  </a:lnTo>
                  <a:lnTo>
                    <a:pt x="18296" y="15784"/>
                  </a:lnTo>
                  <a:lnTo>
                    <a:pt x="17805" y="15729"/>
                  </a:lnTo>
                  <a:lnTo>
                    <a:pt x="17532" y="15784"/>
                  </a:lnTo>
                  <a:lnTo>
                    <a:pt x="17259" y="15839"/>
                  </a:lnTo>
                  <a:lnTo>
                    <a:pt x="17259" y="158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20"/>
            <p:cNvSpPr/>
            <p:nvPr/>
          </p:nvSpPr>
          <p:spPr>
            <a:xfrm>
              <a:off x="238125" y="1477075"/>
              <a:ext cx="229400" cy="228050"/>
            </a:xfrm>
            <a:custGeom>
              <a:avLst/>
              <a:gdLst/>
              <a:ahLst/>
              <a:cxnLst/>
              <a:rect l="l" t="t" r="r" b="b"/>
              <a:pathLst>
                <a:path w="9176" h="9122" fill="none" extrusionOk="0">
                  <a:moveTo>
                    <a:pt x="6609" y="1"/>
                  </a:moveTo>
                  <a:lnTo>
                    <a:pt x="5625" y="1038"/>
                  </a:lnTo>
                  <a:lnTo>
                    <a:pt x="4806" y="219"/>
                  </a:lnTo>
                  <a:lnTo>
                    <a:pt x="4806" y="219"/>
                  </a:lnTo>
                  <a:lnTo>
                    <a:pt x="4642" y="110"/>
                  </a:lnTo>
                  <a:lnTo>
                    <a:pt x="4424" y="55"/>
                  </a:lnTo>
                  <a:lnTo>
                    <a:pt x="4151" y="110"/>
                  </a:lnTo>
                  <a:lnTo>
                    <a:pt x="3987" y="219"/>
                  </a:lnTo>
                  <a:lnTo>
                    <a:pt x="3987" y="219"/>
                  </a:lnTo>
                  <a:lnTo>
                    <a:pt x="3878" y="438"/>
                  </a:lnTo>
                  <a:lnTo>
                    <a:pt x="3823" y="656"/>
                  </a:lnTo>
                  <a:lnTo>
                    <a:pt x="3878" y="875"/>
                  </a:lnTo>
                  <a:lnTo>
                    <a:pt x="3987" y="1038"/>
                  </a:lnTo>
                  <a:lnTo>
                    <a:pt x="4970" y="2076"/>
                  </a:lnTo>
                  <a:lnTo>
                    <a:pt x="2840" y="4862"/>
                  </a:lnTo>
                  <a:lnTo>
                    <a:pt x="2840" y="4862"/>
                  </a:lnTo>
                  <a:lnTo>
                    <a:pt x="2567" y="4807"/>
                  </a:lnTo>
                  <a:lnTo>
                    <a:pt x="2294" y="4752"/>
                  </a:lnTo>
                  <a:lnTo>
                    <a:pt x="1802" y="4807"/>
                  </a:lnTo>
                  <a:lnTo>
                    <a:pt x="1311" y="4971"/>
                  </a:lnTo>
                  <a:lnTo>
                    <a:pt x="874" y="5189"/>
                  </a:lnTo>
                  <a:lnTo>
                    <a:pt x="546" y="5572"/>
                  </a:lnTo>
                  <a:lnTo>
                    <a:pt x="273" y="5954"/>
                  </a:lnTo>
                  <a:lnTo>
                    <a:pt x="55" y="6445"/>
                  </a:lnTo>
                  <a:lnTo>
                    <a:pt x="0" y="6718"/>
                  </a:lnTo>
                  <a:lnTo>
                    <a:pt x="0" y="6937"/>
                  </a:lnTo>
                  <a:lnTo>
                    <a:pt x="0" y="6937"/>
                  </a:lnTo>
                  <a:lnTo>
                    <a:pt x="55" y="7374"/>
                  </a:lnTo>
                  <a:lnTo>
                    <a:pt x="164" y="7811"/>
                  </a:lnTo>
                  <a:lnTo>
                    <a:pt x="382" y="8193"/>
                  </a:lnTo>
                  <a:lnTo>
                    <a:pt x="655" y="8466"/>
                  </a:lnTo>
                  <a:lnTo>
                    <a:pt x="928" y="8739"/>
                  </a:lnTo>
                  <a:lnTo>
                    <a:pt x="1311" y="8958"/>
                  </a:lnTo>
                  <a:lnTo>
                    <a:pt x="1748" y="9067"/>
                  </a:lnTo>
                  <a:lnTo>
                    <a:pt x="2185" y="9122"/>
                  </a:lnTo>
                  <a:lnTo>
                    <a:pt x="2185" y="9122"/>
                  </a:lnTo>
                  <a:lnTo>
                    <a:pt x="2403" y="9122"/>
                  </a:lnTo>
                  <a:lnTo>
                    <a:pt x="2676" y="9067"/>
                  </a:lnTo>
                  <a:lnTo>
                    <a:pt x="3168" y="8903"/>
                  </a:lnTo>
                  <a:lnTo>
                    <a:pt x="3550" y="8575"/>
                  </a:lnTo>
                  <a:lnTo>
                    <a:pt x="3932" y="8248"/>
                  </a:lnTo>
                  <a:lnTo>
                    <a:pt x="4151" y="7811"/>
                  </a:lnTo>
                  <a:lnTo>
                    <a:pt x="4315" y="7319"/>
                  </a:lnTo>
                  <a:lnTo>
                    <a:pt x="4369" y="6828"/>
                  </a:lnTo>
                  <a:lnTo>
                    <a:pt x="4315" y="6555"/>
                  </a:lnTo>
                  <a:lnTo>
                    <a:pt x="4260" y="6282"/>
                  </a:lnTo>
                  <a:lnTo>
                    <a:pt x="7045" y="4151"/>
                  </a:lnTo>
                  <a:lnTo>
                    <a:pt x="8083" y="5135"/>
                  </a:lnTo>
                  <a:lnTo>
                    <a:pt x="8083" y="5135"/>
                  </a:lnTo>
                  <a:lnTo>
                    <a:pt x="8247" y="5244"/>
                  </a:lnTo>
                  <a:lnTo>
                    <a:pt x="8465" y="5298"/>
                  </a:lnTo>
                  <a:lnTo>
                    <a:pt x="8465" y="5298"/>
                  </a:lnTo>
                  <a:lnTo>
                    <a:pt x="8684" y="5298"/>
                  </a:lnTo>
                  <a:lnTo>
                    <a:pt x="8793" y="5189"/>
                  </a:lnTo>
                  <a:lnTo>
                    <a:pt x="8957" y="5080"/>
                  </a:lnTo>
                  <a:lnTo>
                    <a:pt x="9012" y="4971"/>
                  </a:lnTo>
                  <a:lnTo>
                    <a:pt x="9066" y="4807"/>
                  </a:lnTo>
                  <a:lnTo>
                    <a:pt x="9066" y="4643"/>
                  </a:lnTo>
                  <a:lnTo>
                    <a:pt x="9012" y="4479"/>
                  </a:lnTo>
                  <a:lnTo>
                    <a:pt x="8902" y="4315"/>
                  </a:lnTo>
                  <a:lnTo>
                    <a:pt x="8083" y="3496"/>
                  </a:lnTo>
                  <a:lnTo>
                    <a:pt x="9175" y="2404"/>
                  </a:lnTo>
                  <a:lnTo>
                    <a:pt x="660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20"/>
            <p:cNvSpPr/>
            <p:nvPr/>
          </p:nvSpPr>
          <p:spPr>
            <a:xfrm>
              <a:off x="509825" y="1202650"/>
              <a:ext cx="230775" cy="233500"/>
            </a:xfrm>
            <a:custGeom>
              <a:avLst/>
              <a:gdLst/>
              <a:ahLst/>
              <a:cxnLst/>
              <a:rect l="l" t="t" r="r" b="b"/>
              <a:pathLst>
                <a:path w="9231" h="9340" fill="none" extrusionOk="0">
                  <a:moveTo>
                    <a:pt x="8411" y="55"/>
                  </a:moveTo>
                  <a:lnTo>
                    <a:pt x="4916" y="1311"/>
                  </a:lnTo>
                  <a:lnTo>
                    <a:pt x="4916" y="1311"/>
                  </a:lnTo>
                  <a:lnTo>
                    <a:pt x="4698" y="1475"/>
                  </a:lnTo>
                  <a:lnTo>
                    <a:pt x="1" y="6499"/>
                  </a:lnTo>
                  <a:lnTo>
                    <a:pt x="2677" y="9339"/>
                  </a:lnTo>
                  <a:lnTo>
                    <a:pt x="7756" y="4533"/>
                  </a:lnTo>
                  <a:lnTo>
                    <a:pt x="7756" y="4533"/>
                  </a:lnTo>
                  <a:lnTo>
                    <a:pt x="7920" y="4315"/>
                  </a:lnTo>
                  <a:lnTo>
                    <a:pt x="9176" y="819"/>
                  </a:lnTo>
                  <a:lnTo>
                    <a:pt x="9176" y="819"/>
                  </a:lnTo>
                  <a:lnTo>
                    <a:pt x="9231" y="601"/>
                  </a:lnTo>
                  <a:lnTo>
                    <a:pt x="9231" y="437"/>
                  </a:lnTo>
                  <a:lnTo>
                    <a:pt x="9176" y="328"/>
                  </a:lnTo>
                  <a:lnTo>
                    <a:pt x="9067" y="164"/>
                  </a:lnTo>
                  <a:lnTo>
                    <a:pt x="8903" y="55"/>
                  </a:lnTo>
                  <a:lnTo>
                    <a:pt x="8794" y="0"/>
                  </a:lnTo>
                  <a:lnTo>
                    <a:pt x="8630" y="0"/>
                  </a:lnTo>
                  <a:lnTo>
                    <a:pt x="8411" y="55"/>
                  </a:lnTo>
                  <a:lnTo>
                    <a:pt x="8411"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20"/>
            <p:cNvSpPr/>
            <p:nvPr/>
          </p:nvSpPr>
          <p:spPr>
            <a:xfrm>
              <a:off x="720100" y="1204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2" name="Google Shape;3242;p120"/>
          <p:cNvGrpSpPr/>
          <p:nvPr/>
        </p:nvGrpSpPr>
        <p:grpSpPr>
          <a:xfrm>
            <a:off x="2640693" y="1457421"/>
            <a:ext cx="465091" cy="404441"/>
            <a:chOff x="1723675" y="1235400"/>
            <a:chExt cx="502475" cy="436950"/>
          </a:xfrm>
        </p:grpSpPr>
        <p:sp>
          <p:nvSpPr>
            <p:cNvPr id="3243" name="Google Shape;3243;p120"/>
            <p:cNvSpPr/>
            <p:nvPr/>
          </p:nvSpPr>
          <p:spPr>
            <a:xfrm>
              <a:off x="1779650" y="1235400"/>
              <a:ext cx="116075" cy="258100"/>
            </a:xfrm>
            <a:custGeom>
              <a:avLst/>
              <a:gdLst/>
              <a:ahLst/>
              <a:cxnLst/>
              <a:rect l="l" t="t" r="r" b="b"/>
              <a:pathLst>
                <a:path w="4643" h="10324" extrusionOk="0">
                  <a:moveTo>
                    <a:pt x="1038" y="1"/>
                  </a:moveTo>
                  <a:lnTo>
                    <a:pt x="820" y="110"/>
                  </a:lnTo>
                  <a:lnTo>
                    <a:pt x="710" y="328"/>
                  </a:lnTo>
                  <a:lnTo>
                    <a:pt x="601" y="547"/>
                  </a:lnTo>
                  <a:lnTo>
                    <a:pt x="656" y="765"/>
                  </a:lnTo>
                  <a:lnTo>
                    <a:pt x="765" y="984"/>
                  </a:lnTo>
                  <a:lnTo>
                    <a:pt x="929" y="1093"/>
                  </a:lnTo>
                  <a:lnTo>
                    <a:pt x="1147" y="1257"/>
                  </a:lnTo>
                  <a:lnTo>
                    <a:pt x="1366" y="1366"/>
                  </a:lnTo>
                  <a:lnTo>
                    <a:pt x="1693" y="1748"/>
                  </a:lnTo>
                  <a:lnTo>
                    <a:pt x="1912" y="2240"/>
                  </a:lnTo>
                  <a:lnTo>
                    <a:pt x="2076" y="2677"/>
                  </a:lnTo>
                  <a:lnTo>
                    <a:pt x="2130" y="3168"/>
                  </a:lnTo>
                  <a:lnTo>
                    <a:pt x="2185" y="3660"/>
                  </a:lnTo>
                  <a:lnTo>
                    <a:pt x="2240" y="4370"/>
                  </a:lnTo>
                  <a:lnTo>
                    <a:pt x="219" y="6118"/>
                  </a:lnTo>
                  <a:lnTo>
                    <a:pt x="110" y="6227"/>
                  </a:lnTo>
                  <a:lnTo>
                    <a:pt x="55" y="6336"/>
                  </a:lnTo>
                  <a:lnTo>
                    <a:pt x="0" y="6500"/>
                  </a:lnTo>
                  <a:lnTo>
                    <a:pt x="0" y="6664"/>
                  </a:lnTo>
                  <a:lnTo>
                    <a:pt x="874" y="10323"/>
                  </a:lnTo>
                  <a:lnTo>
                    <a:pt x="3004" y="9504"/>
                  </a:lnTo>
                  <a:lnTo>
                    <a:pt x="3769" y="7975"/>
                  </a:lnTo>
                  <a:lnTo>
                    <a:pt x="3386" y="4370"/>
                  </a:lnTo>
                  <a:lnTo>
                    <a:pt x="3496" y="3878"/>
                  </a:lnTo>
                  <a:lnTo>
                    <a:pt x="3660" y="3332"/>
                  </a:lnTo>
                  <a:lnTo>
                    <a:pt x="3769" y="3059"/>
                  </a:lnTo>
                  <a:lnTo>
                    <a:pt x="3933" y="2786"/>
                  </a:lnTo>
                  <a:lnTo>
                    <a:pt x="4151" y="2513"/>
                  </a:lnTo>
                  <a:lnTo>
                    <a:pt x="4370" y="2295"/>
                  </a:lnTo>
                  <a:lnTo>
                    <a:pt x="4533" y="2131"/>
                  </a:lnTo>
                  <a:lnTo>
                    <a:pt x="4643" y="1912"/>
                  </a:lnTo>
                  <a:lnTo>
                    <a:pt x="4588" y="1694"/>
                  </a:lnTo>
                  <a:lnTo>
                    <a:pt x="4533" y="1475"/>
                  </a:lnTo>
                  <a:lnTo>
                    <a:pt x="4315" y="1312"/>
                  </a:lnTo>
                  <a:lnTo>
                    <a:pt x="4151" y="1257"/>
                  </a:lnTo>
                  <a:lnTo>
                    <a:pt x="3878" y="1257"/>
                  </a:lnTo>
                  <a:lnTo>
                    <a:pt x="3714" y="1366"/>
                  </a:lnTo>
                  <a:lnTo>
                    <a:pt x="3332" y="1639"/>
                  </a:lnTo>
                  <a:lnTo>
                    <a:pt x="3059" y="1967"/>
                  </a:lnTo>
                  <a:lnTo>
                    <a:pt x="2840" y="1421"/>
                  </a:lnTo>
                  <a:lnTo>
                    <a:pt x="2458" y="875"/>
                  </a:lnTo>
                  <a:lnTo>
                    <a:pt x="2294" y="656"/>
                  </a:lnTo>
                  <a:lnTo>
                    <a:pt x="2021" y="438"/>
                  </a:lnTo>
                  <a:lnTo>
                    <a:pt x="1803" y="219"/>
                  </a:lnTo>
                  <a:lnTo>
                    <a:pt x="1475" y="55"/>
                  </a:lnTo>
                  <a:lnTo>
                    <a:pt x="12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20"/>
            <p:cNvSpPr/>
            <p:nvPr/>
          </p:nvSpPr>
          <p:spPr>
            <a:xfrm>
              <a:off x="1779650" y="1235400"/>
              <a:ext cx="116075" cy="258100"/>
            </a:xfrm>
            <a:custGeom>
              <a:avLst/>
              <a:gdLst/>
              <a:ahLst/>
              <a:cxnLst/>
              <a:rect l="l" t="t" r="r" b="b"/>
              <a:pathLst>
                <a:path w="4643" h="10324" fill="none" extrusionOk="0">
                  <a:moveTo>
                    <a:pt x="874" y="10323"/>
                  </a:moveTo>
                  <a:lnTo>
                    <a:pt x="3004" y="9504"/>
                  </a:lnTo>
                  <a:lnTo>
                    <a:pt x="3769" y="7975"/>
                  </a:lnTo>
                  <a:lnTo>
                    <a:pt x="3769" y="7975"/>
                  </a:lnTo>
                  <a:lnTo>
                    <a:pt x="3386" y="4370"/>
                  </a:lnTo>
                  <a:lnTo>
                    <a:pt x="3386" y="4370"/>
                  </a:lnTo>
                  <a:lnTo>
                    <a:pt x="3496" y="3878"/>
                  </a:lnTo>
                  <a:lnTo>
                    <a:pt x="3660" y="3332"/>
                  </a:lnTo>
                  <a:lnTo>
                    <a:pt x="3769" y="3059"/>
                  </a:lnTo>
                  <a:lnTo>
                    <a:pt x="3933" y="2786"/>
                  </a:lnTo>
                  <a:lnTo>
                    <a:pt x="4151" y="2513"/>
                  </a:lnTo>
                  <a:lnTo>
                    <a:pt x="4370" y="2295"/>
                  </a:lnTo>
                  <a:lnTo>
                    <a:pt x="4370" y="2295"/>
                  </a:lnTo>
                  <a:lnTo>
                    <a:pt x="4533" y="2131"/>
                  </a:lnTo>
                  <a:lnTo>
                    <a:pt x="4643" y="1912"/>
                  </a:lnTo>
                  <a:lnTo>
                    <a:pt x="4588" y="1694"/>
                  </a:lnTo>
                  <a:lnTo>
                    <a:pt x="4533" y="1475"/>
                  </a:lnTo>
                  <a:lnTo>
                    <a:pt x="4533" y="1475"/>
                  </a:lnTo>
                  <a:lnTo>
                    <a:pt x="4315" y="1312"/>
                  </a:lnTo>
                  <a:lnTo>
                    <a:pt x="4151" y="1257"/>
                  </a:lnTo>
                  <a:lnTo>
                    <a:pt x="3878" y="1257"/>
                  </a:lnTo>
                  <a:lnTo>
                    <a:pt x="3714" y="1366"/>
                  </a:lnTo>
                  <a:lnTo>
                    <a:pt x="3714" y="1366"/>
                  </a:lnTo>
                  <a:lnTo>
                    <a:pt x="3332" y="1639"/>
                  </a:lnTo>
                  <a:lnTo>
                    <a:pt x="3059" y="1967"/>
                  </a:lnTo>
                  <a:lnTo>
                    <a:pt x="3059" y="1967"/>
                  </a:lnTo>
                  <a:lnTo>
                    <a:pt x="2840" y="1421"/>
                  </a:lnTo>
                  <a:lnTo>
                    <a:pt x="2458" y="875"/>
                  </a:lnTo>
                  <a:lnTo>
                    <a:pt x="2294" y="656"/>
                  </a:lnTo>
                  <a:lnTo>
                    <a:pt x="2021" y="438"/>
                  </a:lnTo>
                  <a:lnTo>
                    <a:pt x="1803" y="219"/>
                  </a:lnTo>
                  <a:lnTo>
                    <a:pt x="1475" y="55"/>
                  </a:lnTo>
                  <a:lnTo>
                    <a:pt x="1475" y="55"/>
                  </a:lnTo>
                  <a:lnTo>
                    <a:pt x="1256" y="1"/>
                  </a:lnTo>
                  <a:lnTo>
                    <a:pt x="1038" y="1"/>
                  </a:lnTo>
                  <a:lnTo>
                    <a:pt x="820" y="110"/>
                  </a:lnTo>
                  <a:lnTo>
                    <a:pt x="710" y="328"/>
                  </a:lnTo>
                  <a:lnTo>
                    <a:pt x="710" y="328"/>
                  </a:lnTo>
                  <a:lnTo>
                    <a:pt x="601" y="547"/>
                  </a:lnTo>
                  <a:lnTo>
                    <a:pt x="656" y="765"/>
                  </a:lnTo>
                  <a:lnTo>
                    <a:pt x="765" y="984"/>
                  </a:lnTo>
                  <a:lnTo>
                    <a:pt x="929" y="1093"/>
                  </a:lnTo>
                  <a:lnTo>
                    <a:pt x="929" y="1093"/>
                  </a:lnTo>
                  <a:lnTo>
                    <a:pt x="1147" y="1257"/>
                  </a:lnTo>
                  <a:lnTo>
                    <a:pt x="1366" y="1366"/>
                  </a:lnTo>
                  <a:lnTo>
                    <a:pt x="1693" y="1748"/>
                  </a:lnTo>
                  <a:lnTo>
                    <a:pt x="1912" y="2240"/>
                  </a:lnTo>
                  <a:lnTo>
                    <a:pt x="2076" y="2677"/>
                  </a:lnTo>
                  <a:lnTo>
                    <a:pt x="2130" y="3168"/>
                  </a:lnTo>
                  <a:lnTo>
                    <a:pt x="2185" y="3660"/>
                  </a:lnTo>
                  <a:lnTo>
                    <a:pt x="2240" y="4370"/>
                  </a:lnTo>
                  <a:lnTo>
                    <a:pt x="2240" y="4370"/>
                  </a:lnTo>
                  <a:lnTo>
                    <a:pt x="219" y="6118"/>
                  </a:lnTo>
                  <a:lnTo>
                    <a:pt x="219" y="6118"/>
                  </a:lnTo>
                  <a:lnTo>
                    <a:pt x="110" y="6227"/>
                  </a:lnTo>
                  <a:lnTo>
                    <a:pt x="55" y="6336"/>
                  </a:lnTo>
                  <a:lnTo>
                    <a:pt x="0" y="6500"/>
                  </a:lnTo>
                  <a:lnTo>
                    <a:pt x="0" y="6664"/>
                  </a:lnTo>
                  <a:lnTo>
                    <a:pt x="874" y="103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20"/>
            <p:cNvSpPr/>
            <p:nvPr/>
          </p:nvSpPr>
          <p:spPr>
            <a:xfrm>
              <a:off x="1801500" y="14934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20"/>
            <p:cNvSpPr/>
            <p:nvPr/>
          </p:nvSpPr>
          <p:spPr>
            <a:xfrm>
              <a:off x="2074575" y="1242225"/>
              <a:ext cx="118800" cy="195275"/>
            </a:xfrm>
            <a:custGeom>
              <a:avLst/>
              <a:gdLst/>
              <a:ahLst/>
              <a:cxnLst/>
              <a:rect l="l" t="t" r="r" b="b"/>
              <a:pathLst>
                <a:path w="4752" h="7811" extrusionOk="0">
                  <a:moveTo>
                    <a:pt x="4151" y="1"/>
                  </a:moveTo>
                  <a:lnTo>
                    <a:pt x="3933" y="110"/>
                  </a:lnTo>
                  <a:lnTo>
                    <a:pt x="3605" y="274"/>
                  </a:lnTo>
                  <a:lnTo>
                    <a:pt x="3332" y="438"/>
                  </a:lnTo>
                  <a:lnTo>
                    <a:pt x="3113" y="656"/>
                  </a:lnTo>
                  <a:lnTo>
                    <a:pt x="2895" y="929"/>
                  </a:lnTo>
                  <a:lnTo>
                    <a:pt x="2567" y="1475"/>
                  </a:lnTo>
                  <a:lnTo>
                    <a:pt x="2349" y="2022"/>
                  </a:lnTo>
                  <a:lnTo>
                    <a:pt x="2021" y="1694"/>
                  </a:lnTo>
                  <a:lnTo>
                    <a:pt x="1693" y="1421"/>
                  </a:lnTo>
                  <a:lnTo>
                    <a:pt x="1475" y="1312"/>
                  </a:lnTo>
                  <a:lnTo>
                    <a:pt x="1256" y="1312"/>
                  </a:lnTo>
                  <a:lnTo>
                    <a:pt x="1038" y="1366"/>
                  </a:lnTo>
                  <a:lnTo>
                    <a:pt x="874" y="1530"/>
                  </a:lnTo>
                  <a:lnTo>
                    <a:pt x="765" y="1749"/>
                  </a:lnTo>
                  <a:lnTo>
                    <a:pt x="765" y="1967"/>
                  </a:lnTo>
                  <a:lnTo>
                    <a:pt x="820" y="2185"/>
                  </a:lnTo>
                  <a:lnTo>
                    <a:pt x="983" y="2349"/>
                  </a:lnTo>
                  <a:lnTo>
                    <a:pt x="1202" y="2513"/>
                  </a:lnTo>
                  <a:lnTo>
                    <a:pt x="1366" y="2677"/>
                  </a:lnTo>
                  <a:lnTo>
                    <a:pt x="1639" y="3114"/>
                  </a:lnTo>
                  <a:lnTo>
                    <a:pt x="1803" y="3551"/>
                  </a:lnTo>
                  <a:lnTo>
                    <a:pt x="1912" y="3988"/>
                  </a:lnTo>
                  <a:lnTo>
                    <a:pt x="0" y="3551"/>
                  </a:lnTo>
                  <a:lnTo>
                    <a:pt x="328" y="5899"/>
                  </a:lnTo>
                  <a:lnTo>
                    <a:pt x="3223" y="7811"/>
                  </a:lnTo>
                  <a:lnTo>
                    <a:pt x="3168" y="4425"/>
                  </a:lnTo>
                  <a:lnTo>
                    <a:pt x="3223" y="3660"/>
                  </a:lnTo>
                  <a:lnTo>
                    <a:pt x="3223" y="3223"/>
                  </a:lnTo>
                  <a:lnTo>
                    <a:pt x="3332" y="2732"/>
                  </a:lnTo>
                  <a:lnTo>
                    <a:pt x="3496" y="2240"/>
                  </a:lnTo>
                  <a:lnTo>
                    <a:pt x="3714" y="1803"/>
                  </a:lnTo>
                  <a:lnTo>
                    <a:pt x="4042" y="1421"/>
                  </a:lnTo>
                  <a:lnTo>
                    <a:pt x="4206" y="1257"/>
                  </a:lnTo>
                  <a:lnTo>
                    <a:pt x="4424" y="1148"/>
                  </a:lnTo>
                  <a:lnTo>
                    <a:pt x="4643" y="984"/>
                  </a:lnTo>
                  <a:lnTo>
                    <a:pt x="4752" y="820"/>
                  </a:lnTo>
                  <a:lnTo>
                    <a:pt x="4752" y="602"/>
                  </a:lnTo>
                  <a:lnTo>
                    <a:pt x="4697" y="329"/>
                  </a:lnTo>
                  <a:lnTo>
                    <a:pt x="4588" y="165"/>
                  </a:lnTo>
                  <a:lnTo>
                    <a:pt x="4370" y="55"/>
                  </a:lnTo>
                  <a:lnTo>
                    <a:pt x="41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20"/>
            <p:cNvSpPr/>
            <p:nvPr/>
          </p:nvSpPr>
          <p:spPr>
            <a:xfrm>
              <a:off x="2074575" y="1242225"/>
              <a:ext cx="118800" cy="195275"/>
            </a:xfrm>
            <a:custGeom>
              <a:avLst/>
              <a:gdLst/>
              <a:ahLst/>
              <a:cxnLst/>
              <a:rect l="l" t="t" r="r" b="b"/>
              <a:pathLst>
                <a:path w="4752" h="7811" fill="none" extrusionOk="0">
                  <a:moveTo>
                    <a:pt x="328" y="5899"/>
                  </a:moveTo>
                  <a:lnTo>
                    <a:pt x="3223" y="7811"/>
                  </a:lnTo>
                  <a:lnTo>
                    <a:pt x="3223" y="7811"/>
                  </a:lnTo>
                  <a:lnTo>
                    <a:pt x="3168" y="4425"/>
                  </a:lnTo>
                  <a:lnTo>
                    <a:pt x="3168" y="4425"/>
                  </a:lnTo>
                  <a:lnTo>
                    <a:pt x="3223" y="3660"/>
                  </a:lnTo>
                  <a:lnTo>
                    <a:pt x="3223" y="3223"/>
                  </a:lnTo>
                  <a:lnTo>
                    <a:pt x="3332" y="2732"/>
                  </a:lnTo>
                  <a:lnTo>
                    <a:pt x="3496" y="2240"/>
                  </a:lnTo>
                  <a:lnTo>
                    <a:pt x="3714" y="1803"/>
                  </a:lnTo>
                  <a:lnTo>
                    <a:pt x="4042" y="1421"/>
                  </a:lnTo>
                  <a:lnTo>
                    <a:pt x="4206" y="1257"/>
                  </a:lnTo>
                  <a:lnTo>
                    <a:pt x="4424" y="1148"/>
                  </a:lnTo>
                  <a:lnTo>
                    <a:pt x="4424" y="1148"/>
                  </a:lnTo>
                  <a:lnTo>
                    <a:pt x="4643" y="984"/>
                  </a:lnTo>
                  <a:lnTo>
                    <a:pt x="4752" y="820"/>
                  </a:lnTo>
                  <a:lnTo>
                    <a:pt x="4752" y="602"/>
                  </a:lnTo>
                  <a:lnTo>
                    <a:pt x="4697" y="329"/>
                  </a:lnTo>
                  <a:lnTo>
                    <a:pt x="4697" y="329"/>
                  </a:lnTo>
                  <a:lnTo>
                    <a:pt x="4588" y="165"/>
                  </a:lnTo>
                  <a:lnTo>
                    <a:pt x="4370" y="55"/>
                  </a:lnTo>
                  <a:lnTo>
                    <a:pt x="4151" y="1"/>
                  </a:lnTo>
                  <a:lnTo>
                    <a:pt x="3933" y="110"/>
                  </a:lnTo>
                  <a:lnTo>
                    <a:pt x="3933" y="110"/>
                  </a:lnTo>
                  <a:lnTo>
                    <a:pt x="3605" y="274"/>
                  </a:lnTo>
                  <a:lnTo>
                    <a:pt x="3332" y="438"/>
                  </a:lnTo>
                  <a:lnTo>
                    <a:pt x="3113" y="656"/>
                  </a:lnTo>
                  <a:lnTo>
                    <a:pt x="2895" y="929"/>
                  </a:lnTo>
                  <a:lnTo>
                    <a:pt x="2567" y="1475"/>
                  </a:lnTo>
                  <a:lnTo>
                    <a:pt x="2349" y="2022"/>
                  </a:lnTo>
                  <a:lnTo>
                    <a:pt x="2349" y="2022"/>
                  </a:lnTo>
                  <a:lnTo>
                    <a:pt x="2021" y="1694"/>
                  </a:lnTo>
                  <a:lnTo>
                    <a:pt x="1693" y="1421"/>
                  </a:lnTo>
                  <a:lnTo>
                    <a:pt x="1693" y="1421"/>
                  </a:lnTo>
                  <a:lnTo>
                    <a:pt x="1475" y="1312"/>
                  </a:lnTo>
                  <a:lnTo>
                    <a:pt x="1256" y="1312"/>
                  </a:lnTo>
                  <a:lnTo>
                    <a:pt x="1038" y="1366"/>
                  </a:lnTo>
                  <a:lnTo>
                    <a:pt x="874" y="1530"/>
                  </a:lnTo>
                  <a:lnTo>
                    <a:pt x="874" y="1530"/>
                  </a:lnTo>
                  <a:lnTo>
                    <a:pt x="765" y="1749"/>
                  </a:lnTo>
                  <a:lnTo>
                    <a:pt x="765" y="1967"/>
                  </a:lnTo>
                  <a:lnTo>
                    <a:pt x="820" y="2185"/>
                  </a:lnTo>
                  <a:lnTo>
                    <a:pt x="983" y="2349"/>
                  </a:lnTo>
                  <a:lnTo>
                    <a:pt x="983" y="2349"/>
                  </a:lnTo>
                  <a:lnTo>
                    <a:pt x="1202" y="2513"/>
                  </a:lnTo>
                  <a:lnTo>
                    <a:pt x="1366" y="2677"/>
                  </a:lnTo>
                  <a:lnTo>
                    <a:pt x="1639" y="3114"/>
                  </a:lnTo>
                  <a:lnTo>
                    <a:pt x="1803" y="3551"/>
                  </a:lnTo>
                  <a:lnTo>
                    <a:pt x="1912" y="3988"/>
                  </a:lnTo>
                  <a:lnTo>
                    <a:pt x="0" y="3551"/>
                  </a:lnTo>
                  <a:lnTo>
                    <a:pt x="328" y="58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20"/>
            <p:cNvSpPr/>
            <p:nvPr/>
          </p:nvSpPr>
          <p:spPr>
            <a:xfrm>
              <a:off x="2082750" y="1389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20"/>
            <p:cNvSpPr/>
            <p:nvPr/>
          </p:nvSpPr>
          <p:spPr>
            <a:xfrm>
              <a:off x="1723675" y="1281825"/>
              <a:ext cx="502475" cy="390525"/>
            </a:xfrm>
            <a:custGeom>
              <a:avLst/>
              <a:gdLst/>
              <a:ahLst/>
              <a:cxnLst/>
              <a:rect l="l" t="t" r="r" b="b"/>
              <a:pathLst>
                <a:path w="20099" h="15621" extrusionOk="0">
                  <a:moveTo>
                    <a:pt x="8793" y="6937"/>
                  </a:moveTo>
                  <a:lnTo>
                    <a:pt x="9012" y="6991"/>
                  </a:lnTo>
                  <a:lnTo>
                    <a:pt x="9230" y="7101"/>
                  </a:lnTo>
                  <a:lnTo>
                    <a:pt x="9339" y="7265"/>
                  </a:lnTo>
                  <a:lnTo>
                    <a:pt x="9394" y="7538"/>
                  </a:lnTo>
                  <a:lnTo>
                    <a:pt x="9339" y="7756"/>
                  </a:lnTo>
                  <a:lnTo>
                    <a:pt x="9230" y="7920"/>
                  </a:lnTo>
                  <a:lnTo>
                    <a:pt x="8520" y="8575"/>
                  </a:lnTo>
                  <a:lnTo>
                    <a:pt x="8739" y="9012"/>
                  </a:lnTo>
                  <a:lnTo>
                    <a:pt x="9175" y="8903"/>
                  </a:lnTo>
                  <a:lnTo>
                    <a:pt x="9612" y="8848"/>
                  </a:lnTo>
                  <a:lnTo>
                    <a:pt x="10049" y="8794"/>
                  </a:lnTo>
                  <a:lnTo>
                    <a:pt x="10541" y="8848"/>
                  </a:lnTo>
                  <a:lnTo>
                    <a:pt x="10923" y="8903"/>
                  </a:lnTo>
                  <a:lnTo>
                    <a:pt x="11360" y="9012"/>
                  </a:lnTo>
                  <a:lnTo>
                    <a:pt x="11797" y="9176"/>
                  </a:lnTo>
                  <a:lnTo>
                    <a:pt x="12179" y="9340"/>
                  </a:lnTo>
                  <a:lnTo>
                    <a:pt x="12562" y="9613"/>
                  </a:lnTo>
                  <a:lnTo>
                    <a:pt x="12889" y="9831"/>
                  </a:lnTo>
                  <a:lnTo>
                    <a:pt x="13217" y="10159"/>
                  </a:lnTo>
                  <a:lnTo>
                    <a:pt x="13490" y="10487"/>
                  </a:lnTo>
                  <a:lnTo>
                    <a:pt x="13763" y="10869"/>
                  </a:lnTo>
                  <a:lnTo>
                    <a:pt x="13982" y="11251"/>
                  </a:lnTo>
                  <a:lnTo>
                    <a:pt x="14146" y="11634"/>
                  </a:lnTo>
                  <a:lnTo>
                    <a:pt x="14255" y="12071"/>
                  </a:lnTo>
                  <a:lnTo>
                    <a:pt x="15183" y="12289"/>
                  </a:lnTo>
                  <a:lnTo>
                    <a:pt x="15402" y="12344"/>
                  </a:lnTo>
                  <a:lnTo>
                    <a:pt x="15566" y="12508"/>
                  </a:lnTo>
                  <a:lnTo>
                    <a:pt x="15675" y="12726"/>
                  </a:lnTo>
                  <a:lnTo>
                    <a:pt x="15675" y="12945"/>
                  </a:lnTo>
                  <a:lnTo>
                    <a:pt x="15566" y="13163"/>
                  </a:lnTo>
                  <a:lnTo>
                    <a:pt x="15456" y="13327"/>
                  </a:lnTo>
                  <a:lnTo>
                    <a:pt x="15292" y="13382"/>
                  </a:lnTo>
                  <a:lnTo>
                    <a:pt x="15074" y="13436"/>
                  </a:lnTo>
                  <a:lnTo>
                    <a:pt x="14419" y="13327"/>
                  </a:lnTo>
                  <a:lnTo>
                    <a:pt x="14419" y="14474"/>
                  </a:lnTo>
                  <a:lnTo>
                    <a:pt x="13217" y="14474"/>
                  </a:lnTo>
                  <a:lnTo>
                    <a:pt x="13217" y="13163"/>
                  </a:lnTo>
                  <a:lnTo>
                    <a:pt x="13217" y="12835"/>
                  </a:lnTo>
                  <a:lnTo>
                    <a:pt x="13162" y="12508"/>
                  </a:lnTo>
                  <a:lnTo>
                    <a:pt x="12999" y="11907"/>
                  </a:lnTo>
                  <a:lnTo>
                    <a:pt x="12671" y="11361"/>
                  </a:lnTo>
                  <a:lnTo>
                    <a:pt x="12289" y="10924"/>
                  </a:lnTo>
                  <a:lnTo>
                    <a:pt x="11852" y="10541"/>
                  </a:lnTo>
                  <a:lnTo>
                    <a:pt x="11305" y="10214"/>
                  </a:lnTo>
                  <a:lnTo>
                    <a:pt x="10705" y="10050"/>
                  </a:lnTo>
                  <a:lnTo>
                    <a:pt x="10377" y="9995"/>
                  </a:lnTo>
                  <a:lnTo>
                    <a:pt x="9722" y="9995"/>
                  </a:lnTo>
                  <a:lnTo>
                    <a:pt x="9394" y="10050"/>
                  </a:lnTo>
                  <a:lnTo>
                    <a:pt x="8793" y="10214"/>
                  </a:lnTo>
                  <a:lnTo>
                    <a:pt x="8247" y="10541"/>
                  </a:lnTo>
                  <a:lnTo>
                    <a:pt x="7810" y="10924"/>
                  </a:lnTo>
                  <a:lnTo>
                    <a:pt x="7428" y="11361"/>
                  </a:lnTo>
                  <a:lnTo>
                    <a:pt x="7100" y="11907"/>
                  </a:lnTo>
                  <a:lnTo>
                    <a:pt x="6936" y="12508"/>
                  </a:lnTo>
                  <a:lnTo>
                    <a:pt x="6882" y="12835"/>
                  </a:lnTo>
                  <a:lnTo>
                    <a:pt x="6882" y="13163"/>
                  </a:lnTo>
                  <a:lnTo>
                    <a:pt x="6882" y="14474"/>
                  </a:lnTo>
                  <a:lnTo>
                    <a:pt x="5680" y="14474"/>
                  </a:lnTo>
                  <a:lnTo>
                    <a:pt x="5680" y="13272"/>
                  </a:lnTo>
                  <a:lnTo>
                    <a:pt x="4642" y="13709"/>
                  </a:lnTo>
                  <a:lnTo>
                    <a:pt x="4424" y="13764"/>
                  </a:lnTo>
                  <a:lnTo>
                    <a:pt x="4205" y="13709"/>
                  </a:lnTo>
                  <a:lnTo>
                    <a:pt x="3987" y="13600"/>
                  </a:lnTo>
                  <a:lnTo>
                    <a:pt x="3878" y="13382"/>
                  </a:lnTo>
                  <a:lnTo>
                    <a:pt x="3823" y="13163"/>
                  </a:lnTo>
                  <a:lnTo>
                    <a:pt x="3823" y="12945"/>
                  </a:lnTo>
                  <a:lnTo>
                    <a:pt x="3987" y="12781"/>
                  </a:lnTo>
                  <a:lnTo>
                    <a:pt x="4151" y="12617"/>
                  </a:lnTo>
                  <a:lnTo>
                    <a:pt x="5899" y="11907"/>
                  </a:lnTo>
                  <a:lnTo>
                    <a:pt x="6008" y="11525"/>
                  </a:lnTo>
                  <a:lnTo>
                    <a:pt x="6172" y="11197"/>
                  </a:lnTo>
                  <a:lnTo>
                    <a:pt x="6554" y="10541"/>
                  </a:lnTo>
                  <a:lnTo>
                    <a:pt x="7045" y="9995"/>
                  </a:lnTo>
                  <a:lnTo>
                    <a:pt x="7646" y="9504"/>
                  </a:lnTo>
                  <a:lnTo>
                    <a:pt x="7319" y="8685"/>
                  </a:lnTo>
                  <a:lnTo>
                    <a:pt x="7264" y="8521"/>
                  </a:lnTo>
                  <a:lnTo>
                    <a:pt x="7264" y="8357"/>
                  </a:lnTo>
                  <a:lnTo>
                    <a:pt x="7319" y="8193"/>
                  </a:lnTo>
                  <a:lnTo>
                    <a:pt x="7428" y="8029"/>
                  </a:lnTo>
                  <a:lnTo>
                    <a:pt x="8356" y="7101"/>
                  </a:lnTo>
                  <a:lnTo>
                    <a:pt x="8575" y="6991"/>
                  </a:lnTo>
                  <a:lnTo>
                    <a:pt x="8793" y="6937"/>
                  </a:lnTo>
                  <a:close/>
                  <a:moveTo>
                    <a:pt x="9995" y="1"/>
                  </a:moveTo>
                  <a:lnTo>
                    <a:pt x="9885" y="55"/>
                  </a:lnTo>
                  <a:lnTo>
                    <a:pt x="9722" y="110"/>
                  </a:lnTo>
                  <a:lnTo>
                    <a:pt x="6772" y="2131"/>
                  </a:lnTo>
                  <a:lnTo>
                    <a:pt x="8957" y="2950"/>
                  </a:lnTo>
                  <a:lnTo>
                    <a:pt x="9175" y="3059"/>
                  </a:lnTo>
                  <a:lnTo>
                    <a:pt x="9285" y="3278"/>
                  </a:lnTo>
                  <a:lnTo>
                    <a:pt x="9339" y="3496"/>
                  </a:lnTo>
                  <a:lnTo>
                    <a:pt x="9285" y="3715"/>
                  </a:lnTo>
                  <a:lnTo>
                    <a:pt x="9175" y="3933"/>
                  </a:lnTo>
                  <a:lnTo>
                    <a:pt x="9012" y="4042"/>
                  </a:lnTo>
                  <a:lnTo>
                    <a:pt x="8793" y="4097"/>
                  </a:lnTo>
                  <a:lnTo>
                    <a:pt x="8520" y="4042"/>
                  </a:lnTo>
                  <a:lnTo>
                    <a:pt x="6936" y="3441"/>
                  </a:lnTo>
                  <a:lnTo>
                    <a:pt x="6936" y="3441"/>
                  </a:lnTo>
                  <a:lnTo>
                    <a:pt x="7155" y="6172"/>
                  </a:lnTo>
                  <a:lnTo>
                    <a:pt x="7155" y="6336"/>
                  </a:lnTo>
                  <a:lnTo>
                    <a:pt x="7100" y="6500"/>
                  </a:lnTo>
                  <a:lnTo>
                    <a:pt x="6172" y="8411"/>
                  </a:lnTo>
                  <a:lnTo>
                    <a:pt x="6062" y="8575"/>
                  </a:lnTo>
                  <a:lnTo>
                    <a:pt x="5844" y="8685"/>
                  </a:lnTo>
                  <a:lnTo>
                    <a:pt x="3495" y="9558"/>
                  </a:lnTo>
                  <a:lnTo>
                    <a:pt x="4260" y="10378"/>
                  </a:lnTo>
                  <a:lnTo>
                    <a:pt x="4369" y="10541"/>
                  </a:lnTo>
                  <a:lnTo>
                    <a:pt x="4424" y="10760"/>
                  </a:lnTo>
                  <a:lnTo>
                    <a:pt x="4369" y="10978"/>
                  </a:lnTo>
                  <a:lnTo>
                    <a:pt x="4260" y="11197"/>
                  </a:lnTo>
                  <a:lnTo>
                    <a:pt x="4042" y="11306"/>
                  </a:lnTo>
                  <a:lnTo>
                    <a:pt x="3823" y="11361"/>
                  </a:lnTo>
                  <a:lnTo>
                    <a:pt x="3605" y="11306"/>
                  </a:lnTo>
                  <a:lnTo>
                    <a:pt x="3441" y="11197"/>
                  </a:lnTo>
                  <a:lnTo>
                    <a:pt x="2294" y="10050"/>
                  </a:lnTo>
                  <a:lnTo>
                    <a:pt x="1092" y="14474"/>
                  </a:lnTo>
                  <a:lnTo>
                    <a:pt x="601" y="14474"/>
                  </a:lnTo>
                  <a:lnTo>
                    <a:pt x="382" y="14528"/>
                  </a:lnTo>
                  <a:lnTo>
                    <a:pt x="164" y="14638"/>
                  </a:lnTo>
                  <a:lnTo>
                    <a:pt x="55" y="14802"/>
                  </a:lnTo>
                  <a:lnTo>
                    <a:pt x="0" y="15075"/>
                  </a:lnTo>
                  <a:lnTo>
                    <a:pt x="55" y="15293"/>
                  </a:lnTo>
                  <a:lnTo>
                    <a:pt x="164" y="15457"/>
                  </a:lnTo>
                  <a:lnTo>
                    <a:pt x="382" y="15566"/>
                  </a:lnTo>
                  <a:lnTo>
                    <a:pt x="601" y="15621"/>
                  </a:lnTo>
                  <a:lnTo>
                    <a:pt x="19498" y="15621"/>
                  </a:lnTo>
                  <a:lnTo>
                    <a:pt x="19716" y="15566"/>
                  </a:lnTo>
                  <a:lnTo>
                    <a:pt x="19935" y="15457"/>
                  </a:lnTo>
                  <a:lnTo>
                    <a:pt x="20044" y="15293"/>
                  </a:lnTo>
                  <a:lnTo>
                    <a:pt x="20099" y="15075"/>
                  </a:lnTo>
                  <a:lnTo>
                    <a:pt x="20044" y="14802"/>
                  </a:lnTo>
                  <a:lnTo>
                    <a:pt x="19935" y="14638"/>
                  </a:lnTo>
                  <a:lnTo>
                    <a:pt x="19716" y="14528"/>
                  </a:lnTo>
                  <a:lnTo>
                    <a:pt x="19498" y="14474"/>
                  </a:lnTo>
                  <a:lnTo>
                    <a:pt x="18897" y="14474"/>
                  </a:lnTo>
                  <a:lnTo>
                    <a:pt x="17696" y="11634"/>
                  </a:lnTo>
                  <a:lnTo>
                    <a:pt x="13162" y="8630"/>
                  </a:lnTo>
                  <a:lnTo>
                    <a:pt x="12999" y="8466"/>
                  </a:lnTo>
                  <a:lnTo>
                    <a:pt x="12944" y="8248"/>
                  </a:lnTo>
                  <a:lnTo>
                    <a:pt x="12944" y="8029"/>
                  </a:lnTo>
                  <a:lnTo>
                    <a:pt x="12999" y="7811"/>
                  </a:lnTo>
                  <a:lnTo>
                    <a:pt x="13162" y="7647"/>
                  </a:lnTo>
                  <a:lnTo>
                    <a:pt x="13381" y="7538"/>
                  </a:lnTo>
                  <a:lnTo>
                    <a:pt x="13599" y="7538"/>
                  </a:lnTo>
                  <a:lnTo>
                    <a:pt x="13818" y="7647"/>
                  </a:lnTo>
                  <a:lnTo>
                    <a:pt x="16931" y="9722"/>
                  </a:lnTo>
                  <a:lnTo>
                    <a:pt x="17149" y="7592"/>
                  </a:lnTo>
                  <a:lnTo>
                    <a:pt x="13818" y="5353"/>
                  </a:lnTo>
                  <a:lnTo>
                    <a:pt x="12562" y="6118"/>
                  </a:lnTo>
                  <a:lnTo>
                    <a:pt x="12398" y="6172"/>
                  </a:lnTo>
                  <a:lnTo>
                    <a:pt x="12234" y="6227"/>
                  </a:lnTo>
                  <a:lnTo>
                    <a:pt x="12016" y="6172"/>
                  </a:lnTo>
                  <a:lnTo>
                    <a:pt x="11415" y="5954"/>
                  </a:lnTo>
                  <a:lnTo>
                    <a:pt x="11196" y="5845"/>
                  </a:lnTo>
                  <a:lnTo>
                    <a:pt x="11087" y="5626"/>
                  </a:lnTo>
                  <a:lnTo>
                    <a:pt x="11032" y="5408"/>
                  </a:lnTo>
                  <a:lnTo>
                    <a:pt x="11087" y="5189"/>
                  </a:lnTo>
                  <a:lnTo>
                    <a:pt x="11196" y="4971"/>
                  </a:lnTo>
                  <a:lnTo>
                    <a:pt x="11360" y="4861"/>
                  </a:lnTo>
                  <a:lnTo>
                    <a:pt x="11579" y="4807"/>
                  </a:lnTo>
                  <a:lnTo>
                    <a:pt x="11852" y="4861"/>
                  </a:lnTo>
                  <a:lnTo>
                    <a:pt x="12179" y="4971"/>
                  </a:lnTo>
                  <a:lnTo>
                    <a:pt x="13162" y="4370"/>
                  </a:lnTo>
                  <a:lnTo>
                    <a:pt x="12780" y="1421"/>
                  </a:lnTo>
                  <a:lnTo>
                    <a:pt x="10322" y="110"/>
                  </a:lnTo>
                  <a:lnTo>
                    <a:pt x="101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20"/>
            <p:cNvSpPr/>
            <p:nvPr/>
          </p:nvSpPr>
          <p:spPr>
            <a:xfrm>
              <a:off x="1723675" y="1281825"/>
              <a:ext cx="502475" cy="390525"/>
            </a:xfrm>
            <a:custGeom>
              <a:avLst/>
              <a:gdLst/>
              <a:ahLst/>
              <a:cxnLst/>
              <a:rect l="l" t="t" r="r" b="b"/>
              <a:pathLst>
                <a:path w="20099" h="15621" fill="none" extrusionOk="0">
                  <a:moveTo>
                    <a:pt x="19498" y="14474"/>
                  </a:moveTo>
                  <a:lnTo>
                    <a:pt x="18897" y="14474"/>
                  </a:lnTo>
                  <a:lnTo>
                    <a:pt x="17696" y="11634"/>
                  </a:lnTo>
                  <a:lnTo>
                    <a:pt x="13162" y="8630"/>
                  </a:lnTo>
                  <a:lnTo>
                    <a:pt x="13162" y="8630"/>
                  </a:lnTo>
                  <a:lnTo>
                    <a:pt x="12999" y="8466"/>
                  </a:lnTo>
                  <a:lnTo>
                    <a:pt x="12944" y="8248"/>
                  </a:lnTo>
                  <a:lnTo>
                    <a:pt x="12944" y="8029"/>
                  </a:lnTo>
                  <a:lnTo>
                    <a:pt x="12999" y="7811"/>
                  </a:lnTo>
                  <a:lnTo>
                    <a:pt x="12999" y="7811"/>
                  </a:lnTo>
                  <a:lnTo>
                    <a:pt x="13162" y="7647"/>
                  </a:lnTo>
                  <a:lnTo>
                    <a:pt x="13381" y="7538"/>
                  </a:lnTo>
                  <a:lnTo>
                    <a:pt x="13599" y="7538"/>
                  </a:lnTo>
                  <a:lnTo>
                    <a:pt x="13818" y="7647"/>
                  </a:lnTo>
                  <a:lnTo>
                    <a:pt x="16931" y="9722"/>
                  </a:lnTo>
                  <a:lnTo>
                    <a:pt x="17149" y="7592"/>
                  </a:lnTo>
                  <a:lnTo>
                    <a:pt x="13818" y="5353"/>
                  </a:lnTo>
                  <a:lnTo>
                    <a:pt x="12562" y="6118"/>
                  </a:lnTo>
                  <a:lnTo>
                    <a:pt x="12562" y="6118"/>
                  </a:lnTo>
                  <a:lnTo>
                    <a:pt x="12398" y="6172"/>
                  </a:lnTo>
                  <a:lnTo>
                    <a:pt x="12234" y="6227"/>
                  </a:lnTo>
                  <a:lnTo>
                    <a:pt x="12234" y="6227"/>
                  </a:lnTo>
                  <a:lnTo>
                    <a:pt x="12016" y="6172"/>
                  </a:lnTo>
                  <a:lnTo>
                    <a:pt x="11415" y="5954"/>
                  </a:lnTo>
                  <a:lnTo>
                    <a:pt x="11415" y="5954"/>
                  </a:lnTo>
                  <a:lnTo>
                    <a:pt x="11196" y="5845"/>
                  </a:lnTo>
                  <a:lnTo>
                    <a:pt x="11087" y="5626"/>
                  </a:lnTo>
                  <a:lnTo>
                    <a:pt x="11032" y="5408"/>
                  </a:lnTo>
                  <a:lnTo>
                    <a:pt x="11087" y="5189"/>
                  </a:lnTo>
                  <a:lnTo>
                    <a:pt x="11087" y="5189"/>
                  </a:lnTo>
                  <a:lnTo>
                    <a:pt x="11196" y="4971"/>
                  </a:lnTo>
                  <a:lnTo>
                    <a:pt x="11360" y="4861"/>
                  </a:lnTo>
                  <a:lnTo>
                    <a:pt x="11579" y="4807"/>
                  </a:lnTo>
                  <a:lnTo>
                    <a:pt x="11852" y="4861"/>
                  </a:lnTo>
                  <a:lnTo>
                    <a:pt x="12179" y="4971"/>
                  </a:lnTo>
                  <a:lnTo>
                    <a:pt x="13162" y="4370"/>
                  </a:lnTo>
                  <a:lnTo>
                    <a:pt x="12780" y="1421"/>
                  </a:lnTo>
                  <a:lnTo>
                    <a:pt x="10322" y="110"/>
                  </a:lnTo>
                  <a:lnTo>
                    <a:pt x="10322" y="110"/>
                  </a:lnTo>
                  <a:lnTo>
                    <a:pt x="10159" y="1"/>
                  </a:lnTo>
                  <a:lnTo>
                    <a:pt x="9995" y="1"/>
                  </a:lnTo>
                  <a:lnTo>
                    <a:pt x="9885" y="55"/>
                  </a:lnTo>
                  <a:lnTo>
                    <a:pt x="9722" y="110"/>
                  </a:lnTo>
                  <a:lnTo>
                    <a:pt x="6772" y="2131"/>
                  </a:lnTo>
                  <a:lnTo>
                    <a:pt x="8957" y="2950"/>
                  </a:lnTo>
                  <a:lnTo>
                    <a:pt x="8957" y="2950"/>
                  </a:lnTo>
                  <a:lnTo>
                    <a:pt x="9175" y="3059"/>
                  </a:lnTo>
                  <a:lnTo>
                    <a:pt x="9285" y="3278"/>
                  </a:lnTo>
                  <a:lnTo>
                    <a:pt x="9339" y="3496"/>
                  </a:lnTo>
                  <a:lnTo>
                    <a:pt x="9285" y="3715"/>
                  </a:lnTo>
                  <a:lnTo>
                    <a:pt x="9285" y="3715"/>
                  </a:lnTo>
                  <a:lnTo>
                    <a:pt x="9175" y="3933"/>
                  </a:lnTo>
                  <a:lnTo>
                    <a:pt x="9012" y="4042"/>
                  </a:lnTo>
                  <a:lnTo>
                    <a:pt x="8793" y="4097"/>
                  </a:lnTo>
                  <a:lnTo>
                    <a:pt x="8520" y="4042"/>
                  </a:lnTo>
                  <a:lnTo>
                    <a:pt x="6936" y="3441"/>
                  </a:lnTo>
                  <a:lnTo>
                    <a:pt x="7155" y="6172"/>
                  </a:lnTo>
                  <a:lnTo>
                    <a:pt x="7155" y="6172"/>
                  </a:lnTo>
                  <a:lnTo>
                    <a:pt x="7155" y="6336"/>
                  </a:lnTo>
                  <a:lnTo>
                    <a:pt x="7100" y="6500"/>
                  </a:lnTo>
                  <a:lnTo>
                    <a:pt x="6172" y="8411"/>
                  </a:lnTo>
                  <a:lnTo>
                    <a:pt x="6172" y="8411"/>
                  </a:lnTo>
                  <a:lnTo>
                    <a:pt x="6062" y="8575"/>
                  </a:lnTo>
                  <a:lnTo>
                    <a:pt x="5844" y="8685"/>
                  </a:lnTo>
                  <a:lnTo>
                    <a:pt x="3495" y="9558"/>
                  </a:lnTo>
                  <a:lnTo>
                    <a:pt x="4260" y="10378"/>
                  </a:lnTo>
                  <a:lnTo>
                    <a:pt x="4260" y="10378"/>
                  </a:lnTo>
                  <a:lnTo>
                    <a:pt x="4369" y="10541"/>
                  </a:lnTo>
                  <a:lnTo>
                    <a:pt x="4424" y="10760"/>
                  </a:lnTo>
                  <a:lnTo>
                    <a:pt x="4369" y="10978"/>
                  </a:lnTo>
                  <a:lnTo>
                    <a:pt x="4260" y="11197"/>
                  </a:lnTo>
                  <a:lnTo>
                    <a:pt x="4260" y="11197"/>
                  </a:lnTo>
                  <a:lnTo>
                    <a:pt x="4042" y="11306"/>
                  </a:lnTo>
                  <a:lnTo>
                    <a:pt x="3823" y="11361"/>
                  </a:lnTo>
                  <a:lnTo>
                    <a:pt x="3605" y="11306"/>
                  </a:lnTo>
                  <a:lnTo>
                    <a:pt x="3441" y="11197"/>
                  </a:lnTo>
                  <a:lnTo>
                    <a:pt x="2294" y="10050"/>
                  </a:lnTo>
                  <a:lnTo>
                    <a:pt x="1092" y="14474"/>
                  </a:lnTo>
                  <a:lnTo>
                    <a:pt x="601" y="14474"/>
                  </a:lnTo>
                  <a:lnTo>
                    <a:pt x="601" y="14474"/>
                  </a:lnTo>
                  <a:lnTo>
                    <a:pt x="382" y="14528"/>
                  </a:lnTo>
                  <a:lnTo>
                    <a:pt x="164" y="14638"/>
                  </a:lnTo>
                  <a:lnTo>
                    <a:pt x="55" y="14802"/>
                  </a:lnTo>
                  <a:lnTo>
                    <a:pt x="0" y="15075"/>
                  </a:lnTo>
                  <a:lnTo>
                    <a:pt x="0" y="15075"/>
                  </a:lnTo>
                  <a:lnTo>
                    <a:pt x="55" y="15293"/>
                  </a:lnTo>
                  <a:lnTo>
                    <a:pt x="164" y="15457"/>
                  </a:lnTo>
                  <a:lnTo>
                    <a:pt x="382" y="15566"/>
                  </a:lnTo>
                  <a:lnTo>
                    <a:pt x="601" y="15621"/>
                  </a:lnTo>
                  <a:lnTo>
                    <a:pt x="19498" y="15621"/>
                  </a:lnTo>
                  <a:lnTo>
                    <a:pt x="19498" y="15621"/>
                  </a:lnTo>
                  <a:lnTo>
                    <a:pt x="19716" y="15566"/>
                  </a:lnTo>
                  <a:lnTo>
                    <a:pt x="19935" y="15457"/>
                  </a:lnTo>
                  <a:lnTo>
                    <a:pt x="20044" y="15293"/>
                  </a:lnTo>
                  <a:lnTo>
                    <a:pt x="20099" y="15075"/>
                  </a:lnTo>
                  <a:lnTo>
                    <a:pt x="20099" y="15075"/>
                  </a:lnTo>
                  <a:lnTo>
                    <a:pt x="20044" y="14802"/>
                  </a:lnTo>
                  <a:lnTo>
                    <a:pt x="19935" y="14638"/>
                  </a:lnTo>
                  <a:lnTo>
                    <a:pt x="19716" y="14528"/>
                  </a:lnTo>
                  <a:lnTo>
                    <a:pt x="19498" y="14474"/>
                  </a:lnTo>
                  <a:lnTo>
                    <a:pt x="19498" y="144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20"/>
            <p:cNvSpPr/>
            <p:nvPr/>
          </p:nvSpPr>
          <p:spPr>
            <a:xfrm>
              <a:off x="1819250" y="1455225"/>
              <a:ext cx="296300" cy="188450"/>
            </a:xfrm>
            <a:custGeom>
              <a:avLst/>
              <a:gdLst/>
              <a:ahLst/>
              <a:cxnLst/>
              <a:rect l="l" t="t" r="r" b="b"/>
              <a:pathLst>
                <a:path w="11852" h="7538" fill="none" extrusionOk="0">
                  <a:moveTo>
                    <a:pt x="9394" y="7538"/>
                  </a:moveTo>
                  <a:lnTo>
                    <a:pt x="9394" y="6227"/>
                  </a:lnTo>
                  <a:lnTo>
                    <a:pt x="9394" y="6227"/>
                  </a:lnTo>
                  <a:lnTo>
                    <a:pt x="9394" y="5899"/>
                  </a:lnTo>
                  <a:lnTo>
                    <a:pt x="9339" y="5572"/>
                  </a:lnTo>
                  <a:lnTo>
                    <a:pt x="9176" y="4971"/>
                  </a:lnTo>
                  <a:lnTo>
                    <a:pt x="8848" y="4425"/>
                  </a:lnTo>
                  <a:lnTo>
                    <a:pt x="8466" y="3988"/>
                  </a:lnTo>
                  <a:lnTo>
                    <a:pt x="8029" y="3605"/>
                  </a:lnTo>
                  <a:lnTo>
                    <a:pt x="7482" y="3278"/>
                  </a:lnTo>
                  <a:lnTo>
                    <a:pt x="6882" y="3114"/>
                  </a:lnTo>
                  <a:lnTo>
                    <a:pt x="6554" y="3059"/>
                  </a:lnTo>
                  <a:lnTo>
                    <a:pt x="6226" y="3059"/>
                  </a:lnTo>
                  <a:lnTo>
                    <a:pt x="6226" y="3059"/>
                  </a:lnTo>
                  <a:lnTo>
                    <a:pt x="5899" y="3059"/>
                  </a:lnTo>
                  <a:lnTo>
                    <a:pt x="5571" y="3114"/>
                  </a:lnTo>
                  <a:lnTo>
                    <a:pt x="4970" y="3278"/>
                  </a:lnTo>
                  <a:lnTo>
                    <a:pt x="4424" y="3605"/>
                  </a:lnTo>
                  <a:lnTo>
                    <a:pt x="3987" y="3988"/>
                  </a:lnTo>
                  <a:lnTo>
                    <a:pt x="3605" y="4425"/>
                  </a:lnTo>
                  <a:lnTo>
                    <a:pt x="3277" y="4971"/>
                  </a:lnTo>
                  <a:lnTo>
                    <a:pt x="3113" y="5572"/>
                  </a:lnTo>
                  <a:lnTo>
                    <a:pt x="3059" y="5899"/>
                  </a:lnTo>
                  <a:lnTo>
                    <a:pt x="3059" y="6227"/>
                  </a:lnTo>
                  <a:lnTo>
                    <a:pt x="3059" y="7538"/>
                  </a:lnTo>
                  <a:lnTo>
                    <a:pt x="1857" y="7538"/>
                  </a:lnTo>
                  <a:lnTo>
                    <a:pt x="1857" y="6336"/>
                  </a:lnTo>
                  <a:lnTo>
                    <a:pt x="819" y="6773"/>
                  </a:lnTo>
                  <a:lnTo>
                    <a:pt x="819" y="6773"/>
                  </a:lnTo>
                  <a:lnTo>
                    <a:pt x="601" y="6828"/>
                  </a:lnTo>
                  <a:lnTo>
                    <a:pt x="382" y="6773"/>
                  </a:lnTo>
                  <a:lnTo>
                    <a:pt x="164" y="6664"/>
                  </a:lnTo>
                  <a:lnTo>
                    <a:pt x="55" y="6446"/>
                  </a:lnTo>
                  <a:lnTo>
                    <a:pt x="55" y="6446"/>
                  </a:lnTo>
                  <a:lnTo>
                    <a:pt x="0" y="6227"/>
                  </a:lnTo>
                  <a:lnTo>
                    <a:pt x="0" y="6009"/>
                  </a:lnTo>
                  <a:lnTo>
                    <a:pt x="164" y="5845"/>
                  </a:lnTo>
                  <a:lnTo>
                    <a:pt x="328" y="5681"/>
                  </a:lnTo>
                  <a:lnTo>
                    <a:pt x="2076" y="4971"/>
                  </a:lnTo>
                  <a:lnTo>
                    <a:pt x="2076" y="4971"/>
                  </a:lnTo>
                  <a:lnTo>
                    <a:pt x="2185" y="4589"/>
                  </a:lnTo>
                  <a:lnTo>
                    <a:pt x="2349" y="4261"/>
                  </a:lnTo>
                  <a:lnTo>
                    <a:pt x="2731" y="3605"/>
                  </a:lnTo>
                  <a:lnTo>
                    <a:pt x="3222" y="3059"/>
                  </a:lnTo>
                  <a:lnTo>
                    <a:pt x="3823" y="2568"/>
                  </a:lnTo>
                  <a:lnTo>
                    <a:pt x="3496" y="1749"/>
                  </a:lnTo>
                  <a:lnTo>
                    <a:pt x="3496" y="1749"/>
                  </a:lnTo>
                  <a:lnTo>
                    <a:pt x="3441" y="1585"/>
                  </a:lnTo>
                  <a:lnTo>
                    <a:pt x="3441" y="1421"/>
                  </a:lnTo>
                  <a:lnTo>
                    <a:pt x="3496" y="1257"/>
                  </a:lnTo>
                  <a:lnTo>
                    <a:pt x="3605" y="1093"/>
                  </a:lnTo>
                  <a:lnTo>
                    <a:pt x="4533" y="165"/>
                  </a:lnTo>
                  <a:lnTo>
                    <a:pt x="4533" y="165"/>
                  </a:lnTo>
                  <a:lnTo>
                    <a:pt x="4752" y="55"/>
                  </a:lnTo>
                  <a:lnTo>
                    <a:pt x="4970" y="1"/>
                  </a:lnTo>
                  <a:lnTo>
                    <a:pt x="5189" y="55"/>
                  </a:lnTo>
                  <a:lnTo>
                    <a:pt x="5407" y="165"/>
                  </a:lnTo>
                  <a:lnTo>
                    <a:pt x="5407" y="165"/>
                  </a:lnTo>
                  <a:lnTo>
                    <a:pt x="5516" y="329"/>
                  </a:lnTo>
                  <a:lnTo>
                    <a:pt x="5571" y="602"/>
                  </a:lnTo>
                  <a:lnTo>
                    <a:pt x="5516" y="820"/>
                  </a:lnTo>
                  <a:lnTo>
                    <a:pt x="5407" y="984"/>
                  </a:lnTo>
                  <a:lnTo>
                    <a:pt x="4697" y="1639"/>
                  </a:lnTo>
                  <a:lnTo>
                    <a:pt x="4916" y="2076"/>
                  </a:lnTo>
                  <a:lnTo>
                    <a:pt x="4916" y="2076"/>
                  </a:lnTo>
                  <a:lnTo>
                    <a:pt x="5352" y="1967"/>
                  </a:lnTo>
                  <a:lnTo>
                    <a:pt x="5789" y="1912"/>
                  </a:lnTo>
                  <a:lnTo>
                    <a:pt x="6226" y="1858"/>
                  </a:lnTo>
                  <a:lnTo>
                    <a:pt x="6718" y="1912"/>
                  </a:lnTo>
                  <a:lnTo>
                    <a:pt x="7100" y="1967"/>
                  </a:lnTo>
                  <a:lnTo>
                    <a:pt x="7537" y="2076"/>
                  </a:lnTo>
                  <a:lnTo>
                    <a:pt x="7974" y="2240"/>
                  </a:lnTo>
                  <a:lnTo>
                    <a:pt x="8356" y="2404"/>
                  </a:lnTo>
                  <a:lnTo>
                    <a:pt x="8739" y="2677"/>
                  </a:lnTo>
                  <a:lnTo>
                    <a:pt x="9066" y="2895"/>
                  </a:lnTo>
                  <a:lnTo>
                    <a:pt x="9394" y="3223"/>
                  </a:lnTo>
                  <a:lnTo>
                    <a:pt x="9667" y="3551"/>
                  </a:lnTo>
                  <a:lnTo>
                    <a:pt x="9940" y="3933"/>
                  </a:lnTo>
                  <a:lnTo>
                    <a:pt x="10159" y="4315"/>
                  </a:lnTo>
                  <a:lnTo>
                    <a:pt x="10323" y="4698"/>
                  </a:lnTo>
                  <a:lnTo>
                    <a:pt x="10432" y="5135"/>
                  </a:lnTo>
                  <a:lnTo>
                    <a:pt x="11360" y="5353"/>
                  </a:lnTo>
                  <a:lnTo>
                    <a:pt x="11360" y="5353"/>
                  </a:lnTo>
                  <a:lnTo>
                    <a:pt x="11579" y="5408"/>
                  </a:lnTo>
                  <a:lnTo>
                    <a:pt x="11743" y="5572"/>
                  </a:lnTo>
                  <a:lnTo>
                    <a:pt x="11852" y="5790"/>
                  </a:lnTo>
                  <a:lnTo>
                    <a:pt x="11852" y="6009"/>
                  </a:lnTo>
                  <a:lnTo>
                    <a:pt x="11852" y="6009"/>
                  </a:lnTo>
                  <a:lnTo>
                    <a:pt x="11743" y="6227"/>
                  </a:lnTo>
                  <a:lnTo>
                    <a:pt x="11633" y="6391"/>
                  </a:lnTo>
                  <a:lnTo>
                    <a:pt x="11469" y="6446"/>
                  </a:lnTo>
                  <a:lnTo>
                    <a:pt x="11251" y="6500"/>
                  </a:lnTo>
                  <a:lnTo>
                    <a:pt x="11251" y="6500"/>
                  </a:lnTo>
                  <a:lnTo>
                    <a:pt x="10596" y="6391"/>
                  </a:lnTo>
                  <a:lnTo>
                    <a:pt x="10596" y="7538"/>
                  </a:lnTo>
                  <a:lnTo>
                    <a:pt x="9394" y="7538"/>
                  </a:lnTo>
                  <a:lnTo>
                    <a:pt x="9394" y="75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20"/>
            <p:cNvSpPr/>
            <p:nvPr/>
          </p:nvSpPr>
          <p:spPr>
            <a:xfrm>
              <a:off x="2054100" y="16436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3" name="Google Shape;3253;p120"/>
          <p:cNvGrpSpPr/>
          <p:nvPr/>
        </p:nvGrpSpPr>
        <p:grpSpPr>
          <a:xfrm>
            <a:off x="4024557" y="1427108"/>
            <a:ext cx="346313" cy="465091"/>
            <a:chOff x="3218775" y="1202650"/>
            <a:chExt cx="374150" cy="502475"/>
          </a:xfrm>
        </p:grpSpPr>
        <p:sp>
          <p:nvSpPr>
            <p:cNvPr id="3254" name="Google Shape;3254;p120"/>
            <p:cNvSpPr/>
            <p:nvPr/>
          </p:nvSpPr>
          <p:spPr>
            <a:xfrm>
              <a:off x="3452250" y="1399250"/>
              <a:ext cx="49175" cy="49175"/>
            </a:xfrm>
            <a:custGeom>
              <a:avLst/>
              <a:gdLst/>
              <a:ahLst/>
              <a:cxnLst/>
              <a:rect l="l" t="t" r="r" b="b"/>
              <a:pathLst>
                <a:path w="1967" h="1967" extrusionOk="0">
                  <a:moveTo>
                    <a:pt x="765" y="1"/>
                  </a:moveTo>
                  <a:lnTo>
                    <a:pt x="601" y="55"/>
                  </a:lnTo>
                  <a:lnTo>
                    <a:pt x="438" y="164"/>
                  </a:lnTo>
                  <a:lnTo>
                    <a:pt x="274" y="274"/>
                  </a:lnTo>
                  <a:lnTo>
                    <a:pt x="165" y="438"/>
                  </a:lnTo>
                  <a:lnTo>
                    <a:pt x="55" y="601"/>
                  </a:lnTo>
                  <a:lnTo>
                    <a:pt x="1" y="765"/>
                  </a:lnTo>
                  <a:lnTo>
                    <a:pt x="1" y="984"/>
                  </a:lnTo>
                  <a:lnTo>
                    <a:pt x="1" y="1148"/>
                  </a:lnTo>
                  <a:lnTo>
                    <a:pt x="55" y="1366"/>
                  </a:lnTo>
                  <a:lnTo>
                    <a:pt x="165" y="1530"/>
                  </a:lnTo>
                  <a:lnTo>
                    <a:pt x="274" y="1694"/>
                  </a:lnTo>
                  <a:lnTo>
                    <a:pt x="438" y="1803"/>
                  </a:lnTo>
                  <a:lnTo>
                    <a:pt x="601" y="1858"/>
                  </a:lnTo>
                  <a:lnTo>
                    <a:pt x="765" y="1912"/>
                  </a:lnTo>
                  <a:lnTo>
                    <a:pt x="984" y="1967"/>
                  </a:lnTo>
                  <a:lnTo>
                    <a:pt x="1148" y="1912"/>
                  </a:lnTo>
                  <a:lnTo>
                    <a:pt x="1366" y="1858"/>
                  </a:lnTo>
                  <a:lnTo>
                    <a:pt x="1530" y="1803"/>
                  </a:lnTo>
                  <a:lnTo>
                    <a:pt x="1639" y="1694"/>
                  </a:lnTo>
                  <a:lnTo>
                    <a:pt x="1803" y="1530"/>
                  </a:lnTo>
                  <a:lnTo>
                    <a:pt x="1858" y="1366"/>
                  </a:lnTo>
                  <a:lnTo>
                    <a:pt x="1912" y="1148"/>
                  </a:lnTo>
                  <a:lnTo>
                    <a:pt x="1967" y="984"/>
                  </a:lnTo>
                  <a:lnTo>
                    <a:pt x="1912" y="765"/>
                  </a:lnTo>
                  <a:lnTo>
                    <a:pt x="1858" y="601"/>
                  </a:lnTo>
                  <a:lnTo>
                    <a:pt x="1803" y="438"/>
                  </a:lnTo>
                  <a:lnTo>
                    <a:pt x="1639" y="274"/>
                  </a:lnTo>
                  <a:lnTo>
                    <a:pt x="1530" y="164"/>
                  </a:lnTo>
                  <a:lnTo>
                    <a:pt x="1366" y="55"/>
                  </a:lnTo>
                  <a:lnTo>
                    <a:pt x="1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20"/>
            <p:cNvSpPr/>
            <p:nvPr/>
          </p:nvSpPr>
          <p:spPr>
            <a:xfrm>
              <a:off x="3452250" y="1399250"/>
              <a:ext cx="49175" cy="49175"/>
            </a:xfrm>
            <a:custGeom>
              <a:avLst/>
              <a:gdLst/>
              <a:ahLst/>
              <a:cxnLst/>
              <a:rect l="l" t="t" r="r" b="b"/>
              <a:pathLst>
                <a:path w="1967" h="1967" fill="none" extrusionOk="0">
                  <a:moveTo>
                    <a:pt x="1967" y="984"/>
                  </a:moveTo>
                  <a:lnTo>
                    <a:pt x="1967" y="984"/>
                  </a:lnTo>
                  <a:lnTo>
                    <a:pt x="1912" y="1148"/>
                  </a:lnTo>
                  <a:lnTo>
                    <a:pt x="1858" y="1366"/>
                  </a:lnTo>
                  <a:lnTo>
                    <a:pt x="1803" y="1530"/>
                  </a:lnTo>
                  <a:lnTo>
                    <a:pt x="1639" y="1694"/>
                  </a:lnTo>
                  <a:lnTo>
                    <a:pt x="1530" y="1803"/>
                  </a:lnTo>
                  <a:lnTo>
                    <a:pt x="1366" y="1858"/>
                  </a:lnTo>
                  <a:lnTo>
                    <a:pt x="1148" y="1912"/>
                  </a:lnTo>
                  <a:lnTo>
                    <a:pt x="984" y="1967"/>
                  </a:lnTo>
                  <a:lnTo>
                    <a:pt x="984" y="1967"/>
                  </a:lnTo>
                  <a:lnTo>
                    <a:pt x="765" y="1912"/>
                  </a:lnTo>
                  <a:lnTo>
                    <a:pt x="601" y="1858"/>
                  </a:lnTo>
                  <a:lnTo>
                    <a:pt x="438" y="1803"/>
                  </a:lnTo>
                  <a:lnTo>
                    <a:pt x="274" y="1694"/>
                  </a:lnTo>
                  <a:lnTo>
                    <a:pt x="165" y="1530"/>
                  </a:lnTo>
                  <a:lnTo>
                    <a:pt x="55" y="1366"/>
                  </a:lnTo>
                  <a:lnTo>
                    <a:pt x="1" y="1148"/>
                  </a:lnTo>
                  <a:lnTo>
                    <a:pt x="1" y="984"/>
                  </a:lnTo>
                  <a:lnTo>
                    <a:pt x="1" y="984"/>
                  </a:lnTo>
                  <a:lnTo>
                    <a:pt x="1" y="765"/>
                  </a:lnTo>
                  <a:lnTo>
                    <a:pt x="55" y="601"/>
                  </a:lnTo>
                  <a:lnTo>
                    <a:pt x="165" y="438"/>
                  </a:lnTo>
                  <a:lnTo>
                    <a:pt x="274" y="274"/>
                  </a:lnTo>
                  <a:lnTo>
                    <a:pt x="438" y="164"/>
                  </a:lnTo>
                  <a:lnTo>
                    <a:pt x="601" y="55"/>
                  </a:lnTo>
                  <a:lnTo>
                    <a:pt x="765" y="1"/>
                  </a:lnTo>
                  <a:lnTo>
                    <a:pt x="984" y="1"/>
                  </a:lnTo>
                  <a:lnTo>
                    <a:pt x="984" y="1"/>
                  </a:lnTo>
                  <a:lnTo>
                    <a:pt x="1148" y="1"/>
                  </a:lnTo>
                  <a:lnTo>
                    <a:pt x="1366" y="55"/>
                  </a:lnTo>
                  <a:lnTo>
                    <a:pt x="1530" y="164"/>
                  </a:lnTo>
                  <a:lnTo>
                    <a:pt x="1639" y="274"/>
                  </a:lnTo>
                  <a:lnTo>
                    <a:pt x="1803" y="438"/>
                  </a:lnTo>
                  <a:lnTo>
                    <a:pt x="1858" y="601"/>
                  </a:lnTo>
                  <a:lnTo>
                    <a:pt x="1912" y="765"/>
                  </a:lnTo>
                  <a:lnTo>
                    <a:pt x="1967" y="984"/>
                  </a:lnTo>
                  <a:lnTo>
                    <a:pt x="1967" y="9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20"/>
            <p:cNvSpPr/>
            <p:nvPr/>
          </p:nvSpPr>
          <p:spPr>
            <a:xfrm>
              <a:off x="3501400" y="14238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20"/>
            <p:cNvSpPr/>
            <p:nvPr/>
          </p:nvSpPr>
          <p:spPr>
            <a:xfrm>
              <a:off x="3386725" y="1505750"/>
              <a:ext cx="38250" cy="31425"/>
            </a:xfrm>
            <a:custGeom>
              <a:avLst/>
              <a:gdLst/>
              <a:ahLst/>
              <a:cxnLst/>
              <a:rect l="l" t="t" r="r" b="b"/>
              <a:pathLst>
                <a:path w="1530" h="1257" extrusionOk="0">
                  <a:moveTo>
                    <a:pt x="765" y="1"/>
                  </a:moveTo>
                  <a:lnTo>
                    <a:pt x="328" y="383"/>
                  </a:lnTo>
                  <a:lnTo>
                    <a:pt x="164" y="656"/>
                  </a:lnTo>
                  <a:lnTo>
                    <a:pt x="55" y="929"/>
                  </a:lnTo>
                  <a:lnTo>
                    <a:pt x="0" y="1093"/>
                  </a:lnTo>
                  <a:lnTo>
                    <a:pt x="109" y="1202"/>
                  </a:lnTo>
                  <a:lnTo>
                    <a:pt x="273" y="1257"/>
                  </a:lnTo>
                  <a:lnTo>
                    <a:pt x="437" y="1202"/>
                  </a:lnTo>
                  <a:lnTo>
                    <a:pt x="601" y="1148"/>
                  </a:lnTo>
                  <a:lnTo>
                    <a:pt x="765" y="1093"/>
                  </a:lnTo>
                  <a:lnTo>
                    <a:pt x="929" y="1148"/>
                  </a:lnTo>
                  <a:lnTo>
                    <a:pt x="1092" y="1202"/>
                  </a:lnTo>
                  <a:lnTo>
                    <a:pt x="1256" y="1257"/>
                  </a:lnTo>
                  <a:lnTo>
                    <a:pt x="1420" y="1202"/>
                  </a:lnTo>
                  <a:lnTo>
                    <a:pt x="1529" y="1093"/>
                  </a:lnTo>
                  <a:lnTo>
                    <a:pt x="1475" y="929"/>
                  </a:lnTo>
                  <a:lnTo>
                    <a:pt x="1365" y="656"/>
                  </a:lnTo>
                  <a:lnTo>
                    <a:pt x="1202" y="383"/>
                  </a:lnTo>
                  <a:lnTo>
                    <a:pt x="7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20"/>
            <p:cNvSpPr/>
            <p:nvPr/>
          </p:nvSpPr>
          <p:spPr>
            <a:xfrm>
              <a:off x="3386725" y="1505750"/>
              <a:ext cx="38250" cy="31425"/>
            </a:xfrm>
            <a:custGeom>
              <a:avLst/>
              <a:gdLst/>
              <a:ahLst/>
              <a:cxnLst/>
              <a:rect l="l" t="t" r="r" b="b"/>
              <a:pathLst>
                <a:path w="1530" h="1257" fill="none" extrusionOk="0">
                  <a:moveTo>
                    <a:pt x="765" y="1"/>
                  </a:moveTo>
                  <a:lnTo>
                    <a:pt x="765" y="1"/>
                  </a:lnTo>
                  <a:lnTo>
                    <a:pt x="328" y="383"/>
                  </a:lnTo>
                  <a:lnTo>
                    <a:pt x="164" y="656"/>
                  </a:lnTo>
                  <a:lnTo>
                    <a:pt x="55" y="929"/>
                  </a:lnTo>
                  <a:lnTo>
                    <a:pt x="55" y="929"/>
                  </a:lnTo>
                  <a:lnTo>
                    <a:pt x="0" y="1093"/>
                  </a:lnTo>
                  <a:lnTo>
                    <a:pt x="109" y="1202"/>
                  </a:lnTo>
                  <a:lnTo>
                    <a:pt x="273" y="1257"/>
                  </a:lnTo>
                  <a:lnTo>
                    <a:pt x="437" y="1202"/>
                  </a:lnTo>
                  <a:lnTo>
                    <a:pt x="437" y="1202"/>
                  </a:lnTo>
                  <a:lnTo>
                    <a:pt x="601" y="1148"/>
                  </a:lnTo>
                  <a:lnTo>
                    <a:pt x="765" y="1093"/>
                  </a:lnTo>
                  <a:lnTo>
                    <a:pt x="929" y="1148"/>
                  </a:lnTo>
                  <a:lnTo>
                    <a:pt x="1092" y="1202"/>
                  </a:lnTo>
                  <a:lnTo>
                    <a:pt x="1092" y="1202"/>
                  </a:lnTo>
                  <a:lnTo>
                    <a:pt x="1256" y="1257"/>
                  </a:lnTo>
                  <a:lnTo>
                    <a:pt x="1420" y="1202"/>
                  </a:lnTo>
                  <a:lnTo>
                    <a:pt x="1529" y="1093"/>
                  </a:lnTo>
                  <a:lnTo>
                    <a:pt x="1475" y="929"/>
                  </a:lnTo>
                  <a:lnTo>
                    <a:pt x="1475" y="929"/>
                  </a:lnTo>
                  <a:lnTo>
                    <a:pt x="1365" y="656"/>
                  </a:lnTo>
                  <a:lnTo>
                    <a:pt x="1202" y="383"/>
                  </a:lnTo>
                  <a:lnTo>
                    <a:pt x="765" y="1"/>
                  </a:lnTo>
                  <a:lnTo>
                    <a:pt x="76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20"/>
            <p:cNvSpPr/>
            <p:nvPr/>
          </p:nvSpPr>
          <p:spPr>
            <a:xfrm>
              <a:off x="3405825" y="15057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20"/>
            <p:cNvSpPr/>
            <p:nvPr/>
          </p:nvSpPr>
          <p:spPr>
            <a:xfrm>
              <a:off x="3310250" y="1399250"/>
              <a:ext cx="49175" cy="49175"/>
            </a:xfrm>
            <a:custGeom>
              <a:avLst/>
              <a:gdLst/>
              <a:ahLst/>
              <a:cxnLst/>
              <a:rect l="l" t="t" r="r" b="b"/>
              <a:pathLst>
                <a:path w="1967" h="1967" extrusionOk="0">
                  <a:moveTo>
                    <a:pt x="820" y="1"/>
                  </a:moveTo>
                  <a:lnTo>
                    <a:pt x="601" y="55"/>
                  </a:lnTo>
                  <a:lnTo>
                    <a:pt x="438" y="164"/>
                  </a:lnTo>
                  <a:lnTo>
                    <a:pt x="328" y="274"/>
                  </a:lnTo>
                  <a:lnTo>
                    <a:pt x="164" y="438"/>
                  </a:lnTo>
                  <a:lnTo>
                    <a:pt x="110" y="601"/>
                  </a:lnTo>
                  <a:lnTo>
                    <a:pt x="55" y="765"/>
                  </a:lnTo>
                  <a:lnTo>
                    <a:pt x="1" y="984"/>
                  </a:lnTo>
                  <a:lnTo>
                    <a:pt x="55" y="1148"/>
                  </a:lnTo>
                  <a:lnTo>
                    <a:pt x="110" y="1366"/>
                  </a:lnTo>
                  <a:lnTo>
                    <a:pt x="164" y="1530"/>
                  </a:lnTo>
                  <a:lnTo>
                    <a:pt x="328" y="1694"/>
                  </a:lnTo>
                  <a:lnTo>
                    <a:pt x="438" y="1803"/>
                  </a:lnTo>
                  <a:lnTo>
                    <a:pt x="601" y="1858"/>
                  </a:lnTo>
                  <a:lnTo>
                    <a:pt x="820" y="1912"/>
                  </a:lnTo>
                  <a:lnTo>
                    <a:pt x="984" y="1967"/>
                  </a:lnTo>
                  <a:lnTo>
                    <a:pt x="1202" y="1912"/>
                  </a:lnTo>
                  <a:lnTo>
                    <a:pt x="1366" y="1858"/>
                  </a:lnTo>
                  <a:lnTo>
                    <a:pt x="1530" y="1803"/>
                  </a:lnTo>
                  <a:lnTo>
                    <a:pt x="1694" y="1694"/>
                  </a:lnTo>
                  <a:lnTo>
                    <a:pt x="1803" y="1530"/>
                  </a:lnTo>
                  <a:lnTo>
                    <a:pt x="1912" y="1366"/>
                  </a:lnTo>
                  <a:lnTo>
                    <a:pt x="1967" y="1148"/>
                  </a:lnTo>
                  <a:lnTo>
                    <a:pt x="1967" y="984"/>
                  </a:lnTo>
                  <a:lnTo>
                    <a:pt x="1967" y="765"/>
                  </a:lnTo>
                  <a:lnTo>
                    <a:pt x="1912" y="601"/>
                  </a:lnTo>
                  <a:lnTo>
                    <a:pt x="1803" y="438"/>
                  </a:lnTo>
                  <a:lnTo>
                    <a:pt x="1694" y="274"/>
                  </a:lnTo>
                  <a:lnTo>
                    <a:pt x="1530" y="164"/>
                  </a:lnTo>
                  <a:lnTo>
                    <a:pt x="1366" y="55"/>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20"/>
            <p:cNvSpPr/>
            <p:nvPr/>
          </p:nvSpPr>
          <p:spPr>
            <a:xfrm>
              <a:off x="3310250" y="1399250"/>
              <a:ext cx="49175" cy="49175"/>
            </a:xfrm>
            <a:custGeom>
              <a:avLst/>
              <a:gdLst/>
              <a:ahLst/>
              <a:cxnLst/>
              <a:rect l="l" t="t" r="r" b="b"/>
              <a:pathLst>
                <a:path w="1967" h="1967" fill="none" extrusionOk="0">
                  <a:moveTo>
                    <a:pt x="1967" y="984"/>
                  </a:moveTo>
                  <a:lnTo>
                    <a:pt x="1967" y="984"/>
                  </a:lnTo>
                  <a:lnTo>
                    <a:pt x="1967" y="1148"/>
                  </a:lnTo>
                  <a:lnTo>
                    <a:pt x="1912" y="1366"/>
                  </a:lnTo>
                  <a:lnTo>
                    <a:pt x="1803" y="1530"/>
                  </a:lnTo>
                  <a:lnTo>
                    <a:pt x="1694" y="1694"/>
                  </a:lnTo>
                  <a:lnTo>
                    <a:pt x="1530" y="1803"/>
                  </a:lnTo>
                  <a:lnTo>
                    <a:pt x="1366" y="1858"/>
                  </a:lnTo>
                  <a:lnTo>
                    <a:pt x="1202" y="1912"/>
                  </a:lnTo>
                  <a:lnTo>
                    <a:pt x="984" y="1967"/>
                  </a:lnTo>
                  <a:lnTo>
                    <a:pt x="984" y="1967"/>
                  </a:lnTo>
                  <a:lnTo>
                    <a:pt x="820" y="1912"/>
                  </a:lnTo>
                  <a:lnTo>
                    <a:pt x="601" y="1858"/>
                  </a:lnTo>
                  <a:lnTo>
                    <a:pt x="438" y="1803"/>
                  </a:lnTo>
                  <a:lnTo>
                    <a:pt x="328" y="1694"/>
                  </a:lnTo>
                  <a:lnTo>
                    <a:pt x="164" y="1530"/>
                  </a:lnTo>
                  <a:lnTo>
                    <a:pt x="110" y="1366"/>
                  </a:lnTo>
                  <a:lnTo>
                    <a:pt x="55" y="1148"/>
                  </a:lnTo>
                  <a:lnTo>
                    <a:pt x="1" y="984"/>
                  </a:lnTo>
                  <a:lnTo>
                    <a:pt x="1" y="984"/>
                  </a:lnTo>
                  <a:lnTo>
                    <a:pt x="55" y="765"/>
                  </a:lnTo>
                  <a:lnTo>
                    <a:pt x="110" y="601"/>
                  </a:lnTo>
                  <a:lnTo>
                    <a:pt x="164" y="438"/>
                  </a:lnTo>
                  <a:lnTo>
                    <a:pt x="328" y="274"/>
                  </a:lnTo>
                  <a:lnTo>
                    <a:pt x="438" y="164"/>
                  </a:lnTo>
                  <a:lnTo>
                    <a:pt x="601" y="55"/>
                  </a:lnTo>
                  <a:lnTo>
                    <a:pt x="820" y="1"/>
                  </a:lnTo>
                  <a:lnTo>
                    <a:pt x="984" y="1"/>
                  </a:lnTo>
                  <a:lnTo>
                    <a:pt x="984" y="1"/>
                  </a:lnTo>
                  <a:lnTo>
                    <a:pt x="1202" y="1"/>
                  </a:lnTo>
                  <a:lnTo>
                    <a:pt x="1366" y="55"/>
                  </a:lnTo>
                  <a:lnTo>
                    <a:pt x="1530" y="164"/>
                  </a:lnTo>
                  <a:lnTo>
                    <a:pt x="1694" y="274"/>
                  </a:lnTo>
                  <a:lnTo>
                    <a:pt x="1803" y="438"/>
                  </a:lnTo>
                  <a:lnTo>
                    <a:pt x="1912" y="601"/>
                  </a:lnTo>
                  <a:lnTo>
                    <a:pt x="1967" y="765"/>
                  </a:lnTo>
                  <a:lnTo>
                    <a:pt x="1967" y="984"/>
                  </a:lnTo>
                  <a:lnTo>
                    <a:pt x="1967" y="9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20"/>
            <p:cNvSpPr/>
            <p:nvPr/>
          </p:nvSpPr>
          <p:spPr>
            <a:xfrm>
              <a:off x="3359400" y="14238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20"/>
            <p:cNvSpPr/>
            <p:nvPr/>
          </p:nvSpPr>
          <p:spPr>
            <a:xfrm>
              <a:off x="3218775" y="1202650"/>
              <a:ext cx="374150" cy="502475"/>
            </a:xfrm>
            <a:custGeom>
              <a:avLst/>
              <a:gdLst/>
              <a:ahLst/>
              <a:cxnLst/>
              <a:rect l="l" t="t" r="r" b="b"/>
              <a:pathLst>
                <a:path w="14966" h="20099" extrusionOk="0">
                  <a:moveTo>
                    <a:pt x="4643" y="6663"/>
                  </a:moveTo>
                  <a:lnTo>
                    <a:pt x="5080" y="6718"/>
                  </a:lnTo>
                  <a:lnTo>
                    <a:pt x="5517" y="6827"/>
                  </a:lnTo>
                  <a:lnTo>
                    <a:pt x="5844" y="7045"/>
                  </a:lnTo>
                  <a:lnTo>
                    <a:pt x="6172" y="7318"/>
                  </a:lnTo>
                  <a:lnTo>
                    <a:pt x="6445" y="7646"/>
                  </a:lnTo>
                  <a:lnTo>
                    <a:pt x="6663" y="7974"/>
                  </a:lnTo>
                  <a:lnTo>
                    <a:pt x="6773" y="8411"/>
                  </a:lnTo>
                  <a:lnTo>
                    <a:pt x="6827" y="8848"/>
                  </a:lnTo>
                  <a:lnTo>
                    <a:pt x="6773" y="9285"/>
                  </a:lnTo>
                  <a:lnTo>
                    <a:pt x="6663" y="9667"/>
                  </a:lnTo>
                  <a:lnTo>
                    <a:pt x="6445" y="10049"/>
                  </a:lnTo>
                  <a:lnTo>
                    <a:pt x="6172" y="10377"/>
                  </a:lnTo>
                  <a:lnTo>
                    <a:pt x="5844" y="10650"/>
                  </a:lnTo>
                  <a:lnTo>
                    <a:pt x="5517" y="10814"/>
                  </a:lnTo>
                  <a:lnTo>
                    <a:pt x="5080" y="10978"/>
                  </a:lnTo>
                  <a:lnTo>
                    <a:pt x="4206" y="10978"/>
                  </a:lnTo>
                  <a:lnTo>
                    <a:pt x="3823" y="10814"/>
                  </a:lnTo>
                  <a:lnTo>
                    <a:pt x="3441" y="10650"/>
                  </a:lnTo>
                  <a:lnTo>
                    <a:pt x="3113" y="10377"/>
                  </a:lnTo>
                  <a:lnTo>
                    <a:pt x="2840" y="10049"/>
                  </a:lnTo>
                  <a:lnTo>
                    <a:pt x="2677" y="9667"/>
                  </a:lnTo>
                  <a:lnTo>
                    <a:pt x="2567" y="9285"/>
                  </a:lnTo>
                  <a:lnTo>
                    <a:pt x="2513" y="8848"/>
                  </a:lnTo>
                  <a:lnTo>
                    <a:pt x="2567" y="8411"/>
                  </a:lnTo>
                  <a:lnTo>
                    <a:pt x="2677" y="7974"/>
                  </a:lnTo>
                  <a:lnTo>
                    <a:pt x="2840" y="7646"/>
                  </a:lnTo>
                  <a:lnTo>
                    <a:pt x="3113" y="7318"/>
                  </a:lnTo>
                  <a:lnTo>
                    <a:pt x="3441" y="7045"/>
                  </a:lnTo>
                  <a:lnTo>
                    <a:pt x="3823" y="6827"/>
                  </a:lnTo>
                  <a:lnTo>
                    <a:pt x="4206" y="6718"/>
                  </a:lnTo>
                  <a:lnTo>
                    <a:pt x="4643" y="6663"/>
                  </a:lnTo>
                  <a:close/>
                  <a:moveTo>
                    <a:pt x="10323" y="6663"/>
                  </a:moveTo>
                  <a:lnTo>
                    <a:pt x="10760" y="6718"/>
                  </a:lnTo>
                  <a:lnTo>
                    <a:pt x="11142" y="6827"/>
                  </a:lnTo>
                  <a:lnTo>
                    <a:pt x="11524" y="7045"/>
                  </a:lnTo>
                  <a:lnTo>
                    <a:pt x="11852" y="7318"/>
                  </a:lnTo>
                  <a:lnTo>
                    <a:pt x="12125" y="7646"/>
                  </a:lnTo>
                  <a:lnTo>
                    <a:pt x="12289" y="7974"/>
                  </a:lnTo>
                  <a:lnTo>
                    <a:pt x="12398" y="8411"/>
                  </a:lnTo>
                  <a:lnTo>
                    <a:pt x="12453" y="8848"/>
                  </a:lnTo>
                  <a:lnTo>
                    <a:pt x="12398" y="9285"/>
                  </a:lnTo>
                  <a:lnTo>
                    <a:pt x="12289" y="9667"/>
                  </a:lnTo>
                  <a:lnTo>
                    <a:pt x="12125" y="10049"/>
                  </a:lnTo>
                  <a:lnTo>
                    <a:pt x="11852" y="10377"/>
                  </a:lnTo>
                  <a:lnTo>
                    <a:pt x="11524" y="10650"/>
                  </a:lnTo>
                  <a:lnTo>
                    <a:pt x="11142" y="10814"/>
                  </a:lnTo>
                  <a:lnTo>
                    <a:pt x="10760" y="10978"/>
                  </a:lnTo>
                  <a:lnTo>
                    <a:pt x="9886" y="10978"/>
                  </a:lnTo>
                  <a:lnTo>
                    <a:pt x="9449" y="10814"/>
                  </a:lnTo>
                  <a:lnTo>
                    <a:pt x="9121" y="10650"/>
                  </a:lnTo>
                  <a:lnTo>
                    <a:pt x="8794" y="10377"/>
                  </a:lnTo>
                  <a:lnTo>
                    <a:pt x="8520" y="10049"/>
                  </a:lnTo>
                  <a:lnTo>
                    <a:pt x="8302" y="9667"/>
                  </a:lnTo>
                  <a:lnTo>
                    <a:pt x="8193" y="9285"/>
                  </a:lnTo>
                  <a:lnTo>
                    <a:pt x="8138" y="8848"/>
                  </a:lnTo>
                  <a:lnTo>
                    <a:pt x="8193" y="8411"/>
                  </a:lnTo>
                  <a:lnTo>
                    <a:pt x="8302" y="7974"/>
                  </a:lnTo>
                  <a:lnTo>
                    <a:pt x="8520" y="7646"/>
                  </a:lnTo>
                  <a:lnTo>
                    <a:pt x="8794" y="7318"/>
                  </a:lnTo>
                  <a:lnTo>
                    <a:pt x="9121" y="7045"/>
                  </a:lnTo>
                  <a:lnTo>
                    <a:pt x="9449" y="6827"/>
                  </a:lnTo>
                  <a:lnTo>
                    <a:pt x="9886" y="6718"/>
                  </a:lnTo>
                  <a:lnTo>
                    <a:pt x="10323" y="6663"/>
                  </a:lnTo>
                  <a:close/>
                  <a:moveTo>
                    <a:pt x="7647" y="10759"/>
                  </a:moveTo>
                  <a:lnTo>
                    <a:pt x="7810" y="10868"/>
                  </a:lnTo>
                  <a:lnTo>
                    <a:pt x="8138" y="11142"/>
                  </a:lnTo>
                  <a:lnTo>
                    <a:pt x="8466" y="11415"/>
                  </a:lnTo>
                  <a:lnTo>
                    <a:pt x="8794" y="11742"/>
                  </a:lnTo>
                  <a:lnTo>
                    <a:pt x="9012" y="12070"/>
                  </a:lnTo>
                  <a:lnTo>
                    <a:pt x="9230" y="12343"/>
                  </a:lnTo>
                  <a:lnTo>
                    <a:pt x="9340" y="12671"/>
                  </a:lnTo>
                  <a:lnTo>
                    <a:pt x="9394" y="12944"/>
                  </a:lnTo>
                  <a:lnTo>
                    <a:pt x="9449" y="13272"/>
                  </a:lnTo>
                  <a:lnTo>
                    <a:pt x="9449" y="13545"/>
                  </a:lnTo>
                  <a:lnTo>
                    <a:pt x="9394" y="13872"/>
                  </a:lnTo>
                  <a:lnTo>
                    <a:pt x="9285" y="14145"/>
                  </a:lnTo>
                  <a:lnTo>
                    <a:pt x="9121" y="14309"/>
                  </a:lnTo>
                  <a:lnTo>
                    <a:pt x="9012" y="14473"/>
                  </a:lnTo>
                  <a:lnTo>
                    <a:pt x="8794" y="14582"/>
                  </a:lnTo>
                  <a:lnTo>
                    <a:pt x="8575" y="14692"/>
                  </a:lnTo>
                  <a:lnTo>
                    <a:pt x="8083" y="14692"/>
                  </a:lnTo>
                  <a:lnTo>
                    <a:pt x="7810" y="14637"/>
                  </a:lnTo>
                  <a:lnTo>
                    <a:pt x="7483" y="14528"/>
                  </a:lnTo>
                  <a:lnTo>
                    <a:pt x="7155" y="14637"/>
                  </a:lnTo>
                  <a:lnTo>
                    <a:pt x="6882" y="14692"/>
                  </a:lnTo>
                  <a:lnTo>
                    <a:pt x="6390" y="14692"/>
                  </a:lnTo>
                  <a:lnTo>
                    <a:pt x="6172" y="14582"/>
                  </a:lnTo>
                  <a:lnTo>
                    <a:pt x="5953" y="14473"/>
                  </a:lnTo>
                  <a:lnTo>
                    <a:pt x="5844" y="14309"/>
                  </a:lnTo>
                  <a:lnTo>
                    <a:pt x="5680" y="14145"/>
                  </a:lnTo>
                  <a:lnTo>
                    <a:pt x="5571" y="13872"/>
                  </a:lnTo>
                  <a:lnTo>
                    <a:pt x="5517" y="13545"/>
                  </a:lnTo>
                  <a:lnTo>
                    <a:pt x="5517" y="13272"/>
                  </a:lnTo>
                  <a:lnTo>
                    <a:pt x="5571" y="12944"/>
                  </a:lnTo>
                  <a:lnTo>
                    <a:pt x="5626" y="12671"/>
                  </a:lnTo>
                  <a:lnTo>
                    <a:pt x="5735" y="12343"/>
                  </a:lnTo>
                  <a:lnTo>
                    <a:pt x="5953" y="12070"/>
                  </a:lnTo>
                  <a:lnTo>
                    <a:pt x="6172" y="11742"/>
                  </a:lnTo>
                  <a:lnTo>
                    <a:pt x="6500" y="11415"/>
                  </a:lnTo>
                  <a:lnTo>
                    <a:pt x="6827" y="11142"/>
                  </a:lnTo>
                  <a:lnTo>
                    <a:pt x="7155" y="10868"/>
                  </a:lnTo>
                  <a:lnTo>
                    <a:pt x="7319" y="10759"/>
                  </a:lnTo>
                  <a:close/>
                  <a:moveTo>
                    <a:pt x="7483" y="0"/>
                  </a:moveTo>
                  <a:lnTo>
                    <a:pt x="6718" y="55"/>
                  </a:lnTo>
                  <a:lnTo>
                    <a:pt x="6008" y="164"/>
                  </a:lnTo>
                  <a:lnTo>
                    <a:pt x="5298" y="328"/>
                  </a:lnTo>
                  <a:lnTo>
                    <a:pt x="4643" y="546"/>
                  </a:lnTo>
                  <a:lnTo>
                    <a:pt x="5462" y="3550"/>
                  </a:lnTo>
                  <a:lnTo>
                    <a:pt x="5517" y="3714"/>
                  </a:lnTo>
                  <a:lnTo>
                    <a:pt x="5626" y="3878"/>
                  </a:lnTo>
                  <a:lnTo>
                    <a:pt x="6554" y="4533"/>
                  </a:lnTo>
                  <a:lnTo>
                    <a:pt x="6718" y="4697"/>
                  </a:lnTo>
                  <a:lnTo>
                    <a:pt x="6827" y="4915"/>
                  </a:lnTo>
                  <a:lnTo>
                    <a:pt x="6773" y="5188"/>
                  </a:lnTo>
                  <a:lnTo>
                    <a:pt x="6718" y="5407"/>
                  </a:lnTo>
                  <a:lnTo>
                    <a:pt x="6500" y="5516"/>
                  </a:lnTo>
                  <a:lnTo>
                    <a:pt x="6281" y="5625"/>
                  </a:lnTo>
                  <a:lnTo>
                    <a:pt x="6063" y="5571"/>
                  </a:lnTo>
                  <a:lnTo>
                    <a:pt x="5899" y="5516"/>
                  </a:lnTo>
                  <a:lnTo>
                    <a:pt x="4643" y="4533"/>
                  </a:lnTo>
                  <a:lnTo>
                    <a:pt x="4479" y="4424"/>
                  </a:lnTo>
                  <a:lnTo>
                    <a:pt x="4424" y="4260"/>
                  </a:lnTo>
                  <a:lnTo>
                    <a:pt x="3605" y="1147"/>
                  </a:lnTo>
                  <a:lnTo>
                    <a:pt x="2786" y="1693"/>
                  </a:lnTo>
                  <a:lnTo>
                    <a:pt x="2130" y="2348"/>
                  </a:lnTo>
                  <a:lnTo>
                    <a:pt x="1475" y="3058"/>
                  </a:lnTo>
                  <a:lnTo>
                    <a:pt x="983" y="3878"/>
                  </a:lnTo>
                  <a:lnTo>
                    <a:pt x="547" y="4752"/>
                  </a:lnTo>
                  <a:lnTo>
                    <a:pt x="219" y="5680"/>
                  </a:lnTo>
                  <a:lnTo>
                    <a:pt x="55" y="6663"/>
                  </a:lnTo>
                  <a:lnTo>
                    <a:pt x="0" y="7155"/>
                  </a:lnTo>
                  <a:lnTo>
                    <a:pt x="0" y="7646"/>
                  </a:lnTo>
                  <a:lnTo>
                    <a:pt x="0" y="8411"/>
                  </a:lnTo>
                  <a:lnTo>
                    <a:pt x="110" y="9230"/>
                  </a:lnTo>
                  <a:lnTo>
                    <a:pt x="273" y="10104"/>
                  </a:lnTo>
                  <a:lnTo>
                    <a:pt x="492" y="10978"/>
                  </a:lnTo>
                  <a:lnTo>
                    <a:pt x="273" y="11415"/>
                  </a:lnTo>
                  <a:lnTo>
                    <a:pt x="110" y="11906"/>
                  </a:lnTo>
                  <a:lnTo>
                    <a:pt x="0" y="12398"/>
                  </a:lnTo>
                  <a:lnTo>
                    <a:pt x="0" y="12889"/>
                  </a:lnTo>
                  <a:lnTo>
                    <a:pt x="0" y="13162"/>
                  </a:lnTo>
                  <a:lnTo>
                    <a:pt x="55" y="13435"/>
                  </a:lnTo>
                  <a:lnTo>
                    <a:pt x="164" y="13708"/>
                  </a:lnTo>
                  <a:lnTo>
                    <a:pt x="273" y="13982"/>
                  </a:lnTo>
                  <a:lnTo>
                    <a:pt x="656" y="14473"/>
                  </a:lnTo>
                  <a:lnTo>
                    <a:pt x="1093" y="14910"/>
                  </a:lnTo>
                  <a:lnTo>
                    <a:pt x="1584" y="15347"/>
                  </a:lnTo>
                  <a:lnTo>
                    <a:pt x="2130" y="15729"/>
                  </a:lnTo>
                  <a:lnTo>
                    <a:pt x="2677" y="16112"/>
                  </a:lnTo>
                  <a:lnTo>
                    <a:pt x="3168" y="16385"/>
                  </a:lnTo>
                  <a:lnTo>
                    <a:pt x="3441" y="16549"/>
                  </a:lnTo>
                  <a:lnTo>
                    <a:pt x="3605" y="16712"/>
                  </a:lnTo>
                  <a:lnTo>
                    <a:pt x="3769" y="16876"/>
                  </a:lnTo>
                  <a:lnTo>
                    <a:pt x="3933" y="17149"/>
                  </a:lnTo>
                  <a:lnTo>
                    <a:pt x="5953" y="16112"/>
                  </a:lnTo>
                  <a:lnTo>
                    <a:pt x="6172" y="16057"/>
                  </a:lnTo>
                  <a:lnTo>
                    <a:pt x="6390" y="16112"/>
                  </a:lnTo>
                  <a:lnTo>
                    <a:pt x="6609" y="16221"/>
                  </a:lnTo>
                  <a:lnTo>
                    <a:pt x="6773" y="16385"/>
                  </a:lnTo>
                  <a:lnTo>
                    <a:pt x="6827" y="16603"/>
                  </a:lnTo>
                  <a:lnTo>
                    <a:pt x="6773" y="16822"/>
                  </a:lnTo>
                  <a:lnTo>
                    <a:pt x="6663" y="17040"/>
                  </a:lnTo>
                  <a:lnTo>
                    <a:pt x="6500" y="17149"/>
                  </a:lnTo>
                  <a:lnTo>
                    <a:pt x="3987" y="18405"/>
                  </a:lnTo>
                  <a:lnTo>
                    <a:pt x="3933" y="18733"/>
                  </a:lnTo>
                  <a:lnTo>
                    <a:pt x="3933" y="18952"/>
                  </a:lnTo>
                  <a:lnTo>
                    <a:pt x="3987" y="19170"/>
                  </a:lnTo>
                  <a:lnTo>
                    <a:pt x="4206" y="19498"/>
                  </a:lnTo>
                  <a:lnTo>
                    <a:pt x="4533" y="19771"/>
                  </a:lnTo>
                  <a:lnTo>
                    <a:pt x="4807" y="19935"/>
                  </a:lnTo>
                  <a:lnTo>
                    <a:pt x="5189" y="20044"/>
                  </a:lnTo>
                  <a:lnTo>
                    <a:pt x="5517" y="20099"/>
                  </a:lnTo>
                  <a:lnTo>
                    <a:pt x="5844" y="20099"/>
                  </a:lnTo>
                  <a:lnTo>
                    <a:pt x="6227" y="19989"/>
                  </a:lnTo>
                  <a:lnTo>
                    <a:pt x="6554" y="19825"/>
                  </a:lnTo>
                  <a:lnTo>
                    <a:pt x="6773" y="19935"/>
                  </a:lnTo>
                  <a:lnTo>
                    <a:pt x="6991" y="20044"/>
                  </a:lnTo>
                  <a:lnTo>
                    <a:pt x="7483" y="20099"/>
                  </a:lnTo>
                  <a:lnTo>
                    <a:pt x="7974" y="20044"/>
                  </a:lnTo>
                  <a:lnTo>
                    <a:pt x="8193" y="19935"/>
                  </a:lnTo>
                  <a:lnTo>
                    <a:pt x="8411" y="19825"/>
                  </a:lnTo>
                  <a:lnTo>
                    <a:pt x="8739" y="19989"/>
                  </a:lnTo>
                  <a:lnTo>
                    <a:pt x="9121" y="20099"/>
                  </a:lnTo>
                  <a:lnTo>
                    <a:pt x="9449" y="20099"/>
                  </a:lnTo>
                  <a:lnTo>
                    <a:pt x="9831" y="20044"/>
                  </a:lnTo>
                  <a:lnTo>
                    <a:pt x="10159" y="19935"/>
                  </a:lnTo>
                  <a:lnTo>
                    <a:pt x="10432" y="19771"/>
                  </a:lnTo>
                  <a:lnTo>
                    <a:pt x="10760" y="19498"/>
                  </a:lnTo>
                  <a:lnTo>
                    <a:pt x="10978" y="19170"/>
                  </a:lnTo>
                  <a:lnTo>
                    <a:pt x="11033" y="18952"/>
                  </a:lnTo>
                  <a:lnTo>
                    <a:pt x="11033" y="18733"/>
                  </a:lnTo>
                  <a:lnTo>
                    <a:pt x="10924" y="18132"/>
                  </a:lnTo>
                  <a:lnTo>
                    <a:pt x="10924" y="17586"/>
                  </a:lnTo>
                  <a:lnTo>
                    <a:pt x="10978" y="17259"/>
                  </a:lnTo>
                  <a:lnTo>
                    <a:pt x="11142" y="16931"/>
                  </a:lnTo>
                  <a:lnTo>
                    <a:pt x="11415" y="16658"/>
                  </a:lnTo>
                  <a:lnTo>
                    <a:pt x="11797" y="16385"/>
                  </a:lnTo>
                  <a:lnTo>
                    <a:pt x="12289" y="16112"/>
                  </a:lnTo>
                  <a:lnTo>
                    <a:pt x="12890" y="15729"/>
                  </a:lnTo>
                  <a:lnTo>
                    <a:pt x="11142" y="13927"/>
                  </a:lnTo>
                  <a:lnTo>
                    <a:pt x="11033" y="13763"/>
                  </a:lnTo>
                  <a:lnTo>
                    <a:pt x="10978" y="13545"/>
                  </a:lnTo>
                  <a:lnTo>
                    <a:pt x="11033" y="13326"/>
                  </a:lnTo>
                  <a:lnTo>
                    <a:pt x="11142" y="13108"/>
                  </a:lnTo>
                  <a:lnTo>
                    <a:pt x="11306" y="12944"/>
                  </a:lnTo>
                  <a:lnTo>
                    <a:pt x="11579" y="12889"/>
                  </a:lnTo>
                  <a:lnTo>
                    <a:pt x="11797" y="12944"/>
                  </a:lnTo>
                  <a:lnTo>
                    <a:pt x="11961" y="13108"/>
                  </a:lnTo>
                  <a:lnTo>
                    <a:pt x="13818" y="14965"/>
                  </a:lnTo>
                  <a:lnTo>
                    <a:pt x="14310" y="14418"/>
                  </a:lnTo>
                  <a:lnTo>
                    <a:pt x="14692" y="13927"/>
                  </a:lnTo>
                  <a:lnTo>
                    <a:pt x="14910" y="13381"/>
                  </a:lnTo>
                  <a:lnTo>
                    <a:pt x="14965" y="13108"/>
                  </a:lnTo>
                  <a:lnTo>
                    <a:pt x="14965" y="12889"/>
                  </a:lnTo>
                  <a:lnTo>
                    <a:pt x="14965" y="12398"/>
                  </a:lnTo>
                  <a:lnTo>
                    <a:pt x="14856" y="11906"/>
                  </a:lnTo>
                  <a:lnTo>
                    <a:pt x="14692" y="11415"/>
                  </a:lnTo>
                  <a:lnTo>
                    <a:pt x="14474" y="10978"/>
                  </a:lnTo>
                  <a:lnTo>
                    <a:pt x="14692" y="10104"/>
                  </a:lnTo>
                  <a:lnTo>
                    <a:pt x="14856" y="9230"/>
                  </a:lnTo>
                  <a:lnTo>
                    <a:pt x="14965" y="8411"/>
                  </a:lnTo>
                  <a:lnTo>
                    <a:pt x="14965" y="7646"/>
                  </a:lnTo>
                  <a:lnTo>
                    <a:pt x="14965" y="6882"/>
                  </a:lnTo>
                  <a:lnTo>
                    <a:pt x="14801" y="6117"/>
                  </a:lnTo>
                  <a:lnTo>
                    <a:pt x="14637" y="5407"/>
                  </a:lnTo>
                  <a:lnTo>
                    <a:pt x="14364" y="4697"/>
                  </a:lnTo>
                  <a:lnTo>
                    <a:pt x="14091" y="3987"/>
                  </a:lnTo>
                  <a:lnTo>
                    <a:pt x="13709" y="3386"/>
                  </a:lnTo>
                  <a:lnTo>
                    <a:pt x="13272" y="2785"/>
                  </a:lnTo>
                  <a:lnTo>
                    <a:pt x="12780" y="2239"/>
                  </a:lnTo>
                  <a:lnTo>
                    <a:pt x="12234" y="1748"/>
                  </a:lnTo>
                  <a:lnTo>
                    <a:pt x="11688" y="1311"/>
                  </a:lnTo>
                  <a:lnTo>
                    <a:pt x="11033" y="928"/>
                  </a:lnTo>
                  <a:lnTo>
                    <a:pt x="10377" y="601"/>
                  </a:lnTo>
                  <a:lnTo>
                    <a:pt x="9722" y="328"/>
                  </a:lnTo>
                  <a:lnTo>
                    <a:pt x="9012" y="164"/>
                  </a:lnTo>
                  <a:lnTo>
                    <a:pt x="8247" y="55"/>
                  </a:lnTo>
                  <a:lnTo>
                    <a:pt x="74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20"/>
            <p:cNvSpPr/>
            <p:nvPr/>
          </p:nvSpPr>
          <p:spPr>
            <a:xfrm>
              <a:off x="3218775" y="1202650"/>
              <a:ext cx="374150" cy="502475"/>
            </a:xfrm>
            <a:custGeom>
              <a:avLst/>
              <a:gdLst/>
              <a:ahLst/>
              <a:cxnLst/>
              <a:rect l="l" t="t" r="r" b="b"/>
              <a:pathLst>
                <a:path w="14966" h="20099" fill="none" extrusionOk="0">
                  <a:moveTo>
                    <a:pt x="11142" y="13927"/>
                  </a:moveTo>
                  <a:lnTo>
                    <a:pt x="11142" y="13927"/>
                  </a:lnTo>
                  <a:lnTo>
                    <a:pt x="11033" y="13763"/>
                  </a:lnTo>
                  <a:lnTo>
                    <a:pt x="10978" y="13545"/>
                  </a:lnTo>
                  <a:lnTo>
                    <a:pt x="11033" y="13326"/>
                  </a:lnTo>
                  <a:lnTo>
                    <a:pt x="11142" y="13108"/>
                  </a:lnTo>
                  <a:lnTo>
                    <a:pt x="11142" y="13108"/>
                  </a:lnTo>
                  <a:lnTo>
                    <a:pt x="11306" y="12944"/>
                  </a:lnTo>
                  <a:lnTo>
                    <a:pt x="11579" y="12889"/>
                  </a:lnTo>
                  <a:lnTo>
                    <a:pt x="11797" y="12944"/>
                  </a:lnTo>
                  <a:lnTo>
                    <a:pt x="11961" y="13108"/>
                  </a:lnTo>
                  <a:lnTo>
                    <a:pt x="13818" y="14965"/>
                  </a:lnTo>
                  <a:lnTo>
                    <a:pt x="13818" y="14965"/>
                  </a:lnTo>
                  <a:lnTo>
                    <a:pt x="14310" y="14418"/>
                  </a:lnTo>
                  <a:lnTo>
                    <a:pt x="14692" y="13927"/>
                  </a:lnTo>
                  <a:lnTo>
                    <a:pt x="14910" y="13381"/>
                  </a:lnTo>
                  <a:lnTo>
                    <a:pt x="14965" y="13108"/>
                  </a:lnTo>
                  <a:lnTo>
                    <a:pt x="14965" y="12889"/>
                  </a:lnTo>
                  <a:lnTo>
                    <a:pt x="14965" y="12889"/>
                  </a:lnTo>
                  <a:lnTo>
                    <a:pt x="14965" y="12398"/>
                  </a:lnTo>
                  <a:lnTo>
                    <a:pt x="14856" y="11906"/>
                  </a:lnTo>
                  <a:lnTo>
                    <a:pt x="14692" y="11415"/>
                  </a:lnTo>
                  <a:lnTo>
                    <a:pt x="14474" y="10978"/>
                  </a:lnTo>
                  <a:lnTo>
                    <a:pt x="14474" y="10978"/>
                  </a:lnTo>
                  <a:lnTo>
                    <a:pt x="14692" y="10104"/>
                  </a:lnTo>
                  <a:lnTo>
                    <a:pt x="14856" y="9230"/>
                  </a:lnTo>
                  <a:lnTo>
                    <a:pt x="14965" y="8411"/>
                  </a:lnTo>
                  <a:lnTo>
                    <a:pt x="14965" y="7646"/>
                  </a:lnTo>
                  <a:lnTo>
                    <a:pt x="14965" y="7646"/>
                  </a:lnTo>
                  <a:lnTo>
                    <a:pt x="14965" y="6882"/>
                  </a:lnTo>
                  <a:lnTo>
                    <a:pt x="14801" y="6117"/>
                  </a:lnTo>
                  <a:lnTo>
                    <a:pt x="14637" y="5407"/>
                  </a:lnTo>
                  <a:lnTo>
                    <a:pt x="14364" y="4697"/>
                  </a:lnTo>
                  <a:lnTo>
                    <a:pt x="14091" y="3987"/>
                  </a:lnTo>
                  <a:lnTo>
                    <a:pt x="13709" y="3386"/>
                  </a:lnTo>
                  <a:lnTo>
                    <a:pt x="13272" y="2785"/>
                  </a:lnTo>
                  <a:lnTo>
                    <a:pt x="12780" y="2239"/>
                  </a:lnTo>
                  <a:lnTo>
                    <a:pt x="12234" y="1748"/>
                  </a:lnTo>
                  <a:lnTo>
                    <a:pt x="11688" y="1311"/>
                  </a:lnTo>
                  <a:lnTo>
                    <a:pt x="11033" y="928"/>
                  </a:lnTo>
                  <a:lnTo>
                    <a:pt x="10377" y="601"/>
                  </a:lnTo>
                  <a:lnTo>
                    <a:pt x="9722" y="328"/>
                  </a:lnTo>
                  <a:lnTo>
                    <a:pt x="9012" y="164"/>
                  </a:lnTo>
                  <a:lnTo>
                    <a:pt x="8247" y="55"/>
                  </a:lnTo>
                  <a:lnTo>
                    <a:pt x="7483" y="0"/>
                  </a:lnTo>
                  <a:lnTo>
                    <a:pt x="7483" y="0"/>
                  </a:lnTo>
                  <a:lnTo>
                    <a:pt x="6718" y="55"/>
                  </a:lnTo>
                  <a:lnTo>
                    <a:pt x="6008" y="164"/>
                  </a:lnTo>
                  <a:lnTo>
                    <a:pt x="5298" y="328"/>
                  </a:lnTo>
                  <a:lnTo>
                    <a:pt x="4643" y="546"/>
                  </a:lnTo>
                  <a:lnTo>
                    <a:pt x="5462" y="3550"/>
                  </a:lnTo>
                  <a:lnTo>
                    <a:pt x="5462" y="3550"/>
                  </a:lnTo>
                  <a:lnTo>
                    <a:pt x="5517" y="3714"/>
                  </a:lnTo>
                  <a:lnTo>
                    <a:pt x="5626" y="3878"/>
                  </a:lnTo>
                  <a:lnTo>
                    <a:pt x="6554" y="4533"/>
                  </a:lnTo>
                  <a:lnTo>
                    <a:pt x="6554" y="4533"/>
                  </a:lnTo>
                  <a:lnTo>
                    <a:pt x="6718" y="4697"/>
                  </a:lnTo>
                  <a:lnTo>
                    <a:pt x="6827" y="4915"/>
                  </a:lnTo>
                  <a:lnTo>
                    <a:pt x="6773" y="5188"/>
                  </a:lnTo>
                  <a:lnTo>
                    <a:pt x="6718" y="5407"/>
                  </a:lnTo>
                  <a:lnTo>
                    <a:pt x="6718" y="5407"/>
                  </a:lnTo>
                  <a:lnTo>
                    <a:pt x="6500" y="5516"/>
                  </a:lnTo>
                  <a:lnTo>
                    <a:pt x="6281" y="5625"/>
                  </a:lnTo>
                  <a:lnTo>
                    <a:pt x="6063" y="5571"/>
                  </a:lnTo>
                  <a:lnTo>
                    <a:pt x="5899" y="5516"/>
                  </a:lnTo>
                  <a:lnTo>
                    <a:pt x="4643" y="4533"/>
                  </a:lnTo>
                  <a:lnTo>
                    <a:pt x="4643" y="4533"/>
                  </a:lnTo>
                  <a:lnTo>
                    <a:pt x="4479" y="4424"/>
                  </a:lnTo>
                  <a:lnTo>
                    <a:pt x="4424" y="4260"/>
                  </a:lnTo>
                  <a:lnTo>
                    <a:pt x="3605" y="1147"/>
                  </a:lnTo>
                  <a:lnTo>
                    <a:pt x="3605" y="1147"/>
                  </a:lnTo>
                  <a:lnTo>
                    <a:pt x="2786" y="1693"/>
                  </a:lnTo>
                  <a:lnTo>
                    <a:pt x="2130" y="2348"/>
                  </a:lnTo>
                  <a:lnTo>
                    <a:pt x="1475" y="3058"/>
                  </a:lnTo>
                  <a:lnTo>
                    <a:pt x="983" y="3878"/>
                  </a:lnTo>
                  <a:lnTo>
                    <a:pt x="547" y="4752"/>
                  </a:lnTo>
                  <a:lnTo>
                    <a:pt x="219" y="5680"/>
                  </a:lnTo>
                  <a:lnTo>
                    <a:pt x="55" y="6663"/>
                  </a:lnTo>
                  <a:lnTo>
                    <a:pt x="0" y="7155"/>
                  </a:lnTo>
                  <a:lnTo>
                    <a:pt x="0" y="7646"/>
                  </a:lnTo>
                  <a:lnTo>
                    <a:pt x="0" y="7646"/>
                  </a:lnTo>
                  <a:lnTo>
                    <a:pt x="0" y="8411"/>
                  </a:lnTo>
                  <a:lnTo>
                    <a:pt x="110" y="9230"/>
                  </a:lnTo>
                  <a:lnTo>
                    <a:pt x="273" y="10104"/>
                  </a:lnTo>
                  <a:lnTo>
                    <a:pt x="492" y="10978"/>
                  </a:lnTo>
                  <a:lnTo>
                    <a:pt x="492" y="10978"/>
                  </a:lnTo>
                  <a:lnTo>
                    <a:pt x="273" y="11415"/>
                  </a:lnTo>
                  <a:lnTo>
                    <a:pt x="110" y="11906"/>
                  </a:lnTo>
                  <a:lnTo>
                    <a:pt x="0" y="12398"/>
                  </a:lnTo>
                  <a:lnTo>
                    <a:pt x="0" y="12889"/>
                  </a:lnTo>
                  <a:lnTo>
                    <a:pt x="0" y="12889"/>
                  </a:lnTo>
                  <a:lnTo>
                    <a:pt x="0" y="13162"/>
                  </a:lnTo>
                  <a:lnTo>
                    <a:pt x="55" y="13435"/>
                  </a:lnTo>
                  <a:lnTo>
                    <a:pt x="164" y="13708"/>
                  </a:lnTo>
                  <a:lnTo>
                    <a:pt x="273" y="13982"/>
                  </a:lnTo>
                  <a:lnTo>
                    <a:pt x="656" y="14473"/>
                  </a:lnTo>
                  <a:lnTo>
                    <a:pt x="1093" y="14910"/>
                  </a:lnTo>
                  <a:lnTo>
                    <a:pt x="1584" y="15347"/>
                  </a:lnTo>
                  <a:lnTo>
                    <a:pt x="2130" y="15729"/>
                  </a:lnTo>
                  <a:lnTo>
                    <a:pt x="2677" y="16112"/>
                  </a:lnTo>
                  <a:lnTo>
                    <a:pt x="3168" y="16385"/>
                  </a:lnTo>
                  <a:lnTo>
                    <a:pt x="3168" y="16385"/>
                  </a:lnTo>
                  <a:lnTo>
                    <a:pt x="3441" y="16549"/>
                  </a:lnTo>
                  <a:lnTo>
                    <a:pt x="3605" y="16712"/>
                  </a:lnTo>
                  <a:lnTo>
                    <a:pt x="3769" y="16876"/>
                  </a:lnTo>
                  <a:lnTo>
                    <a:pt x="3933" y="17149"/>
                  </a:lnTo>
                  <a:lnTo>
                    <a:pt x="5953" y="16112"/>
                  </a:lnTo>
                  <a:lnTo>
                    <a:pt x="5953" y="16112"/>
                  </a:lnTo>
                  <a:lnTo>
                    <a:pt x="6172" y="16057"/>
                  </a:lnTo>
                  <a:lnTo>
                    <a:pt x="6390" y="16112"/>
                  </a:lnTo>
                  <a:lnTo>
                    <a:pt x="6609" y="16221"/>
                  </a:lnTo>
                  <a:lnTo>
                    <a:pt x="6773" y="16385"/>
                  </a:lnTo>
                  <a:lnTo>
                    <a:pt x="6773" y="16385"/>
                  </a:lnTo>
                  <a:lnTo>
                    <a:pt x="6827" y="16603"/>
                  </a:lnTo>
                  <a:lnTo>
                    <a:pt x="6773" y="16822"/>
                  </a:lnTo>
                  <a:lnTo>
                    <a:pt x="6663" y="17040"/>
                  </a:lnTo>
                  <a:lnTo>
                    <a:pt x="6500" y="17149"/>
                  </a:lnTo>
                  <a:lnTo>
                    <a:pt x="3987" y="18405"/>
                  </a:lnTo>
                  <a:lnTo>
                    <a:pt x="3987" y="18405"/>
                  </a:lnTo>
                  <a:lnTo>
                    <a:pt x="3933" y="18733"/>
                  </a:lnTo>
                  <a:lnTo>
                    <a:pt x="3933" y="18733"/>
                  </a:lnTo>
                  <a:lnTo>
                    <a:pt x="3933" y="18952"/>
                  </a:lnTo>
                  <a:lnTo>
                    <a:pt x="3987" y="19170"/>
                  </a:lnTo>
                  <a:lnTo>
                    <a:pt x="3987" y="19170"/>
                  </a:lnTo>
                  <a:lnTo>
                    <a:pt x="4206" y="19498"/>
                  </a:lnTo>
                  <a:lnTo>
                    <a:pt x="4533" y="19771"/>
                  </a:lnTo>
                  <a:lnTo>
                    <a:pt x="4807" y="19935"/>
                  </a:lnTo>
                  <a:lnTo>
                    <a:pt x="5189" y="20044"/>
                  </a:lnTo>
                  <a:lnTo>
                    <a:pt x="5517" y="20099"/>
                  </a:lnTo>
                  <a:lnTo>
                    <a:pt x="5844" y="20099"/>
                  </a:lnTo>
                  <a:lnTo>
                    <a:pt x="6227" y="19989"/>
                  </a:lnTo>
                  <a:lnTo>
                    <a:pt x="6554" y="19825"/>
                  </a:lnTo>
                  <a:lnTo>
                    <a:pt x="6554" y="19825"/>
                  </a:lnTo>
                  <a:lnTo>
                    <a:pt x="6773" y="19935"/>
                  </a:lnTo>
                  <a:lnTo>
                    <a:pt x="6991" y="20044"/>
                  </a:lnTo>
                  <a:lnTo>
                    <a:pt x="7483" y="20099"/>
                  </a:lnTo>
                  <a:lnTo>
                    <a:pt x="7974" y="20044"/>
                  </a:lnTo>
                  <a:lnTo>
                    <a:pt x="8193" y="19935"/>
                  </a:lnTo>
                  <a:lnTo>
                    <a:pt x="8411" y="19825"/>
                  </a:lnTo>
                  <a:lnTo>
                    <a:pt x="8411" y="19825"/>
                  </a:lnTo>
                  <a:lnTo>
                    <a:pt x="8739" y="19989"/>
                  </a:lnTo>
                  <a:lnTo>
                    <a:pt x="9121" y="20099"/>
                  </a:lnTo>
                  <a:lnTo>
                    <a:pt x="9449" y="20099"/>
                  </a:lnTo>
                  <a:lnTo>
                    <a:pt x="9831" y="20044"/>
                  </a:lnTo>
                  <a:lnTo>
                    <a:pt x="10159" y="19935"/>
                  </a:lnTo>
                  <a:lnTo>
                    <a:pt x="10432" y="19771"/>
                  </a:lnTo>
                  <a:lnTo>
                    <a:pt x="10760" y="19498"/>
                  </a:lnTo>
                  <a:lnTo>
                    <a:pt x="10978" y="19170"/>
                  </a:lnTo>
                  <a:lnTo>
                    <a:pt x="10978" y="19170"/>
                  </a:lnTo>
                  <a:lnTo>
                    <a:pt x="11033" y="18952"/>
                  </a:lnTo>
                  <a:lnTo>
                    <a:pt x="11033" y="18733"/>
                  </a:lnTo>
                  <a:lnTo>
                    <a:pt x="11033" y="18733"/>
                  </a:lnTo>
                  <a:lnTo>
                    <a:pt x="10924" y="18132"/>
                  </a:lnTo>
                  <a:lnTo>
                    <a:pt x="10924" y="17586"/>
                  </a:lnTo>
                  <a:lnTo>
                    <a:pt x="10924" y="17586"/>
                  </a:lnTo>
                  <a:lnTo>
                    <a:pt x="10978" y="17259"/>
                  </a:lnTo>
                  <a:lnTo>
                    <a:pt x="11142" y="16931"/>
                  </a:lnTo>
                  <a:lnTo>
                    <a:pt x="11142" y="16931"/>
                  </a:lnTo>
                  <a:lnTo>
                    <a:pt x="11415" y="16658"/>
                  </a:lnTo>
                  <a:lnTo>
                    <a:pt x="11797" y="16385"/>
                  </a:lnTo>
                  <a:lnTo>
                    <a:pt x="11797" y="16385"/>
                  </a:lnTo>
                  <a:lnTo>
                    <a:pt x="12289" y="16112"/>
                  </a:lnTo>
                  <a:lnTo>
                    <a:pt x="12890" y="15729"/>
                  </a:lnTo>
                  <a:lnTo>
                    <a:pt x="11142" y="139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20"/>
            <p:cNvSpPr/>
            <p:nvPr/>
          </p:nvSpPr>
          <p:spPr>
            <a:xfrm>
              <a:off x="3281575" y="1369225"/>
              <a:ext cx="107900" cy="107875"/>
            </a:xfrm>
            <a:custGeom>
              <a:avLst/>
              <a:gdLst/>
              <a:ahLst/>
              <a:cxnLst/>
              <a:rect l="l" t="t" r="r" b="b"/>
              <a:pathLst>
                <a:path w="4316" h="4315" fill="none" extrusionOk="0">
                  <a:moveTo>
                    <a:pt x="1" y="2185"/>
                  </a:moveTo>
                  <a:lnTo>
                    <a:pt x="1" y="2185"/>
                  </a:lnTo>
                  <a:lnTo>
                    <a:pt x="55" y="1748"/>
                  </a:lnTo>
                  <a:lnTo>
                    <a:pt x="165" y="1311"/>
                  </a:lnTo>
                  <a:lnTo>
                    <a:pt x="328" y="983"/>
                  </a:lnTo>
                  <a:lnTo>
                    <a:pt x="601" y="655"/>
                  </a:lnTo>
                  <a:lnTo>
                    <a:pt x="929" y="382"/>
                  </a:lnTo>
                  <a:lnTo>
                    <a:pt x="1311" y="164"/>
                  </a:lnTo>
                  <a:lnTo>
                    <a:pt x="1694" y="55"/>
                  </a:lnTo>
                  <a:lnTo>
                    <a:pt x="2131" y="0"/>
                  </a:lnTo>
                  <a:lnTo>
                    <a:pt x="2131" y="0"/>
                  </a:lnTo>
                  <a:lnTo>
                    <a:pt x="2568" y="55"/>
                  </a:lnTo>
                  <a:lnTo>
                    <a:pt x="3005" y="164"/>
                  </a:lnTo>
                  <a:lnTo>
                    <a:pt x="3332" y="382"/>
                  </a:lnTo>
                  <a:lnTo>
                    <a:pt x="3660" y="655"/>
                  </a:lnTo>
                  <a:lnTo>
                    <a:pt x="3933" y="983"/>
                  </a:lnTo>
                  <a:lnTo>
                    <a:pt x="4151" y="1311"/>
                  </a:lnTo>
                  <a:lnTo>
                    <a:pt x="4261" y="1748"/>
                  </a:lnTo>
                  <a:lnTo>
                    <a:pt x="4315" y="2185"/>
                  </a:lnTo>
                  <a:lnTo>
                    <a:pt x="4315" y="2185"/>
                  </a:lnTo>
                  <a:lnTo>
                    <a:pt x="4261" y="2622"/>
                  </a:lnTo>
                  <a:lnTo>
                    <a:pt x="4151" y="3004"/>
                  </a:lnTo>
                  <a:lnTo>
                    <a:pt x="3933" y="3386"/>
                  </a:lnTo>
                  <a:lnTo>
                    <a:pt x="3660" y="3714"/>
                  </a:lnTo>
                  <a:lnTo>
                    <a:pt x="3332" y="3987"/>
                  </a:lnTo>
                  <a:lnTo>
                    <a:pt x="3005" y="4151"/>
                  </a:lnTo>
                  <a:lnTo>
                    <a:pt x="2568" y="4315"/>
                  </a:lnTo>
                  <a:lnTo>
                    <a:pt x="2131" y="4315"/>
                  </a:lnTo>
                  <a:lnTo>
                    <a:pt x="2131" y="4315"/>
                  </a:lnTo>
                  <a:lnTo>
                    <a:pt x="1694" y="4315"/>
                  </a:lnTo>
                  <a:lnTo>
                    <a:pt x="1311" y="4151"/>
                  </a:lnTo>
                  <a:lnTo>
                    <a:pt x="929" y="3987"/>
                  </a:lnTo>
                  <a:lnTo>
                    <a:pt x="601" y="3714"/>
                  </a:lnTo>
                  <a:lnTo>
                    <a:pt x="328" y="3386"/>
                  </a:lnTo>
                  <a:lnTo>
                    <a:pt x="165" y="3004"/>
                  </a:lnTo>
                  <a:lnTo>
                    <a:pt x="55" y="2622"/>
                  </a:lnTo>
                  <a:lnTo>
                    <a:pt x="1" y="2185"/>
                  </a:lnTo>
                  <a:lnTo>
                    <a:pt x="1" y="21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20"/>
            <p:cNvSpPr/>
            <p:nvPr/>
          </p:nvSpPr>
          <p:spPr>
            <a:xfrm>
              <a:off x="3356675" y="1471625"/>
              <a:ext cx="98325" cy="98325"/>
            </a:xfrm>
            <a:custGeom>
              <a:avLst/>
              <a:gdLst/>
              <a:ahLst/>
              <a:cxnLst/>
              <a:rect l="l" t="t" r="r" b="b"/>
              <a:pathLst>
                <a:path w="3933" h="3933" fill="none" extrusionOk="0">
                  <a:moveTo>
                    <a:pt x="3769" y="3386"/>
                  </a:moveTo>
                  <a:lnTo>
                    <a:pt x="3769" y="3386"/>
                  </a:lnTo>
                  <a:lnTo>
                    <a:pt x="3605" y="3550"/>
                  </a:lnTo>
                  <a:lnTo>
                    <a:pt x="3496" y="3714"/>
                  </a:lnTo>
                  <a:lnTo>
                    <a:pt x="3278" y="3823"/>
                  </a:lnTo>
                  <a:lnTo>
                    <a:pt x="3059" y="3933"/>
                  </a:lnTo>
                  <a:lnTo>
                    <a:pt x="2841" y="3933"/>
                  </a:lnTo>
                  <a:lnTo>
                    <a:pt x="2567" y="3933"/>
                  </a:lnTo>
                  <a:lnTo>
                    <a:pt x="2294" y="3878"/>
                  </a:lnTo>
                  <a:lnTo>
                    <a:pt x="1967" y="3769"/>
                  </a:lnTo>
                  <a:lnTo>
                    <a:pt x="1967" y="3769"/>
                  </a:lnTo>
                  <a:lnTo>
                    <a:pt x="1639" y="3878"/>
                  </a:lnTo>
                  <a:lnTo>
                    <a:pt x="1366" y="3933"/>
                  </a:lnTo>
                  <a:lnTo>
                    <a:pt x="1093" y="3933"/>
                  </a:lnTo>
                  <a:lnTo>
                    <a:pt x="874" y="3933"/>
                  </a:lnTo>
                  <a:lnTo>
                    <a:pt x="656" y="3823"/>
                  </a:lnTo>
                  <a:lnTo>
                    <a:pt x="437" y="3714"/>
                  </a:lnTo>
                  <a:lnTo>
                    <a:pt x="328" y="3550"/>
                  </a:lnTo>
                  <a:lnTo>
                    <a:pt x="164" y="3386"/>
                  </a:lnTo>
                  <a:lnTo>
                    <a:pt x="164" y="3386"/>
                  </a:lnTo>
                  <a:lnTo>
                    <a:pt x="55" y="3113"/>
                  </a:lnTo>
                  <a:lnTo>
                    <a:pt x="1" y="2786"/>
                  </a:lnTo>
                  <a:lnTo>
                    <a:pt x="1" y="2513"/>
                  </a:lnTo>
                  <a:lnTo>
                    <a:pt x="55" y="2185"/>
                  </a:lnTo>
                  <a:lnTo>
                    <a:pt x="110" y="1912"/>
                  </a:lnTo>
                  <a:lnTo>
                    <a:pt x="219" y="1584"/>
                  </a:lnTo>
                  <a:lnTo>
                    <a:pt x="437" y="1311"/>
                  </a:lnTo>
                  <a:lnTo>
                    <a:pt x="656" y="983"/>
                  </a:lnTo>
                  <a:lnTo>
                    <a:pt x="656" y="983"/>
                  </a:lnTo>
                  <a:lnTo>
                    <a:pt x="984" y="656"/>
                  </a:lnTo>
                  <a:lnTo>
                    <a:pt x="1311" y="383"/>
                  </a:lnTo>
                  <a:lnTo>
                    <a:pt x="1639" y="109"/>
                  </a:lnTo>
                  <a:lnTo>
                    <a:pt x="1639" y="109"/>
                  </a:lnTo>
                  <a:lnTo>
                    <a:pt x="1803" y="0"/>
                  </a:lnTo>
                  <a:lnTo>
                    <a:pt x="1967" y="0"/>
                  </a:lnTo>
                  <a:lnTo>
                    <a:pt x="2131" y="0"/>
                  </a:lnTo>
                  <a:lnTo>
                    <a:pt x="2294" y="109"/>
                  </a:lnTo>
                  <a:lnTo>
                    <a:pt x="2294" y="109"/>
                  </a:lnTo>
                  <a:lnTo>
                    <a:pt x="2622" y="383"/>
                  </a:lnTo>
                  <a:lnTo>
                    <a:pt x="2950" y="656"/>
                  </a:lnTo>
                  <a:lnTo>
                    <a:pt x="3278" y="983"/>
                  </a:lnTo>
                  <a:lnTo>
                    <a:pt x="3278" y="983"/>
                  </a:lnTo>
                  <a:lnTo>
                    <a:pt x="3496" y="1311"/>
                  </a:lnTo>
                  <a:lnTo>
                    <a:pt x="3714" y="1584"/>
                  </a:lnTo>
                  <a:lnTo>
                    <a:pt x="3824" y="1912"/>
                  </a:lnTo>
                  <a:lnTo>
                    <a:pt x="3878" y="2185"/>
                  </a:lnTo>
                  <a:lnTo>
                    <a:pt x="3933" y="2513"/>
                  </a:lnTo>
                  <a:lnTo>
                    <a:pt x="3933" y="2786"/>
                  </a:lnTo>
                  <a:lnTo>
                    <a:pt x="3878" y="3113"/>
                  </a:lnTo>
                  <a:lnTo>
                    <a:pt x="3769" y="3386"/>
                  </a:lnTo>
                  <a:lnTo>
                    <a:pt x="3769" y="338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20"/>
            <p:cNvSpPr/>
            <p:nvPr/>
          </p:nvSpPr>
          <p:spPr>
            <a:xfrm>
              <a:off x="3422225" y="1369225"/>
              <a:ext cx="107875" cy="107875"/>
            </a:xfrm>
            <a:custGeom>
              <a:avLst/>
              <a:gdLst/>
              <a:ahLst/>
              <a:cxnLst/>
              <a:rect l="l" t="t" r="r" b="b"/>
              <a:pathLst>
                <a:path w="4315" h="4315" fill="none" extrusionOk="0">
                  <a:moveTo>
                    <a:pt x="2185" y="4315"/>
                  </a:moveTo>
                  <a:lnTo>
                    <a:pt x="2185" y="4315"/>
                  </a:lnTo>
                  <a:lnTo>
                    <a:pt x="1748" y="4315"/>
                  </a:lnTo>
                  <a:lnTo>
                    <a:pt x="1311" y="4151"/>
                  </a:lnTo>
                  <a:lnTo>
                    <a:pt x="983" y="3987"/>
                  </a:lnTo>
                  <a:lnTo>
                    <a:pt x="656" y="3714"/>
                  </a:lnTo>
                  <a:lnTo>
                    <a:pt x="382" y="3386"/>
                  </a:lnTo>
                  <a:lnTo>
                    <a:pt x="164" y="3004"/>
                  </a:lnTo>
                  <a:lnTo>
                    <a:pt x="55" y="2622"/>
                  </a:lnTo>
                  <a:lnTo>
                    <a:pt x="0" y="2185"/>
                  </a:lnTo>
                  <a:lnTo>
                    <a:pt x="0" y="2185"/>
                  </a:lnTo>
                  <a:lnTo>
                    <a:pt x="55" y="1748"/>
                  </a:lnTo>
                  <a:lnTo>
                    <a:pt x="164" y="1311"/>
                  </a:lnTo>
                  <a:lnTo>
                    <a:pt x="382" y="983"/>
                  </a:lnTo>
                  <a:lnTo>
                    <a:pt x="656" y="655"/>
                  </a:lnTo>
                  <a:lnTo>
                    <a:pt x="983" y="382"/>
                  </a:lnTo>
                  <a:lnTo>
                    <a:pt x="1311" y="164"/>
                  </a:lnTo>
                  <a:lnTo>
                    <a:pt x="1748" y="55"/>
                  </a:lnTo>
                  <a:lnTo>
                    <a:pt x="2185" y="0"/>
                  </a:lnTo>
                  <a:lnTo>
                    <a:pt x="2185" y="0"/>
                  </a:lnTo>
                  <a:lnTo>
                    <a:pt x="2622" y="55"/>
                  </a:lnTo>
                  <a:lnTo>
                    <a:pt x="3004" y="164"/>
                  </a:lnTo>
                  <a:lnTo>
                    <a:pt x="3386" y="382"/>
                  </a:lnTo>
                  <a:lnTo>
                    <a:pt x="3714" y="655"/>
                  </a:lnTo>
                  <a:lnTo>
                    <a:pt x="3987" y="983"/>
                  </a:lnTo>
                  <a:lnTo>
                    <a:pt x="4151" y="1311"/>
                  </a:lnTo>
                  <a:lnTo>
                    <a:pt x="4260" y="1748"/>
                  </a:lnTo>
                  <a:lnTo>
                    <a:pt x="4315" y="2185"/>
                  </a:lnTo>
                  <a:lnTo>
                    <a:pt x="4315" y="2185"/>
                  </a:lnTo>
                  <a:lnTo>
                    <a:pt x="4260" y="2622"/>
                  </a:lnTo>
                  <a:lnTo>
                    <a:pt x="4151" y="3004"/>
                  </a:lnTo>
                  <a:lnTo>
                    <a:pt x="3987" y="3386"/>
                  </a:lnTo>
                  <a:lnTo>
                    <a:pt x="3714" y="3714"/>
                  </a:lnTo>
                  <a:lnTo>
                    <a:pt x="3386" y="3987"/>
                  </a:lnTo>
                  <a:lnTo>
                    <a:pt x="3004" y="4151"/>
                  </a:lnTo>
                  <a:lnTo>
                    <a:pt x="2622" y="4315"/>
                  </a:lnTo>
                  <a:lnTo>
                    <a:pt x="2185" y="4315"/>
                  </a:lnTo>
                  <a:lnTo>
                    <a:pt x="2185" y="43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20"/>
            <p:cNvSpPr/>
            <p:nvPr/>
          </p:nvSpPr>
          <p:spPr>
            <a:xfrm>
              <a:off x="3476825" y="14770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9" name="Google Shape;3269;p120"/>
          <p:cNvGrpSpPr/>
          <p:nvPr/>
        </p:nvGrpSpPr>
        <p:grpSpPr>
          <a:xfrm>
            <a:off x="3362314" y="1427108"/>
            <a:ext cx="376650" cy="465091"/>
            <a:chOff x="2503300" y="1202650"/>
            <a:chExt cx="406925" cy="502475"/>
          </a:xfrm>
        </p:grpSpPr>
        <p:sp>
          <p:nvSpPr>
            <p:cNvPr id="3270" name="Google Shape;3270;p120"/>
            <p:cNvSpPr/>
            <p:nvPr/>
          </p:nvSpPr>
          <p:spPr>
            <a:xfrm>
              <a:off x="2597525" y="1326900"/>
              <a:ext cx="218475" cy="56000"/>
            </a:xfrm>
            <a:custGeom>
              <a:avLst/>
              <a:gdLst/>
              <a:ahLst/>
              <a:cxnLst/>
              <a:rect l="l" t="t" r="r" b="b"/>
              <a:pathLst>
                <a:path w="8739" h="2240" extrusionOk="0">
                  <a:moveTo>
                    <a:pt x="1966" y="0"/>
                  </a:moveTo>
                  <a:lnTo>
                    <a:pt x="1584" y="546"/>
                  </a:lnTo>
                  <a:lnTo>
                    <a:pt x="1147" y="983"/>
                  </a:lnTo>
                  <a:lnTo>
                    <a:pt x="601" y="1365"/>
                  </a:lnTo>
                  <a:lnTo>
                    <a:pt x="0" y="1693"/>
                  </a:lnTo>
                  <a:lnTo>
                    <a:pt x="0" y="2239"/>
                  </a:lnTo>
                  <a:lnTo>
                    <a:pt x="8739" y="2239"/>
                  </a:lnTo>
                  <a:lnTo>
                    <a:pt x="8739" y="1693"/>
                  </a:lnTo>
                  <a:lnTo>
                    <a:pt x="8138" y="1365"/>
                  </a:lnTo>
                  <a:lnTo>
                    <a:pt x="7592" y="983"/>
                  </a:lnTo>
                  <a:lnTo>
                    <a:pt x="7155" y="546"/>
                  </a:lnTo>
                  <a:lnTo>
                    <a:pt x="6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20"/>
            <p:cNvSpPr/>
            <p:nvPr/>
          </p:nvSpPr>
          <p:spPr>
            <a:xfrm>
              <a:off x="2597525" y="1326900"/>
              <a:ext cx="218475" cy="56000"/>
            </a:xfrm>
            <a:custGeom>
              <a:avLst/>
              <a:gdLst/>
              <a:ahLst/>
              <a:cxnLst/>
              <a:rect l="l" t="t" r="r" b="b"/>
              <a:pathLst>
                <a:path w="8739" h="2240" fill="none" extrusionOk="0">
                  <a:moveTo>
                    <a:pt x="0" y="2239"/>
                  </a:moveTo>
                  <a:lnTo>
                    <a:pt x="8739" y="2239"/>
                  </a:lnTo>
                  <a:lnTo>
                    <a:pt x="8739" y="1693"/>
                  </a:lnTo>
                  <a:lnTo>
                    <a:pt x="8739" y="1693"/>
                  </a:lnTo>
                  <a:lnTo>
                    <a:pt x="8138" y="1365"/>
                  </a:lnTo>
                  <a:lnTo>
                    <a:pt x="7592" y="983"/>
                  </a:lnTo>
                  <a:lnTo>
                    <a:pt x="7155" y="546"/>
                  </a:lnTo>
                  <a:lnTo>
                    <a:pt x="6773" y="0"/>
                  </a:lnTo>
                  <a:lnTo>
                    <a:pt x="1966" y="0"/>
                  </a:lnTo>
                  <a:lnTo>
                    <a:pt x="1966" y="0"/>
                  </a:lnTo>
                  <a:lnTo>
                    <a:pt x="1584" y="546"/>
                  </a:lnTo>
                  <a:lnTo>
                    <a:pt x="1147" y="983"/>
                  </a:lnTo>
                  <a:lnTo>
                    <a:pt x="601" y="1365"/>
                  </a:lnTo>
                  <a:lnTo>
                    <a:pt x="0" y="1693"/>
                  </a:lnTo>
                  <a:lnTo>
                    <a:pt x="0" y="22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20"/>
            <p:cNvSpPr/>
            <p:nvPr/>
          </p:nvSpPr>
          <p:spPr>
            <a:xfrm>
              <a:off x="2597525" y="1382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20"/>
            <p:cNvSpPr/>
            <p:nvPr/>
          </p:nvSpPr>
          <p:spPr>
            <a:xfrm>
              <a:off x="2597525" y="1412900"/>
              <a:ext cx="218475" cy="199375"/>
            </a:xfrm>
            <a:custGeom>
              <a:avLst/>
              <a:gdLst/>
              <a:ahLst/>
              <a:cxnLst/>
              <a:rect l="l" t="t" r="r" b="b"/>
              <a:pathLst>
                <a:path w="8739" h="7975" extrusionOk="0">
                  <a:moveTo>
                    <a:pt x="3113" y="1312"/>
                  </a:moveTo>
                  <a:lnTo>
                    <a:pt x="3332" y="1366"/>
                  </a:lnTo>
                  <a:lnTo>
                    <a:pt x="3550" y="1475"/>
                  </a:lnTo>
                  <a:lnTo>
                    <a:pt x="3659" y="1694"/>
                  </a:lnTo>
                  <a:lnTo>
                    <a:pt x="3714" y="1912"/>
                  </a:lnTo>
                  <a:lnTo>
                    <a:pt x="3714" y="6063"/>
                  </a:lnTo>
                  <a:lnTo>
                    <a:pt x="3659" y="6282"/>
                  </a:lnTo>
                  <a:lnTo>
                    <a:pt x="3550" y="6445"/>
                  </a:lnTo>
                  <a:lnTo>
                    <a:pt x="3332" y="6555"/>
                  </a:lnTo>
                  <a:lnTo>
                    <a:pt x="3113" y="6609"/>
                  </a:lnTo>
                  <a:lnTo>
                    <a:pt x="2895" y="6555"/>
                  </a:lnTo>
                  <a:lnTo>
                    <a:pt x="2676" y="6445"/>
                  </a:lnTo>
                  <a:lnTo>
                    <a:pt x="2567" y="6282"/>
                  </a:lnTo>
                  <a:lnTo>
                    <a:pt x="2512" y="6063"/>
                  </a:lnTo>
                  <a:lnTo>
                    <a:pt x="2512" y="1912"/>
                  </a:lnTo>
                  <a:lnTo>
                    <a:pt x="2567" y="1694"/>
                  </a:lnTo>
                  <a:lnTo>
                    <a:pt x="2676" y="1475"/>
                  </a:lnTo>
                  <a:lnTo>
                    <a:pt x="2895" y="1366"/>
                  </a:lnTo>
                  <a:lnTo>
                    <a:pt x="3113" y="1312"/>
                  </a:lnTo>
                  <a:close/>
                  <a:moveTo>
                    <a:pt x="5626" y="1312"/>
                  </a:moveTo>
                  <a:lnTo>
                    <a:pt x="5844" y="1366"/>
                  </a:lnTo>
                  <a:lnTo>
                    <a:pt x="6063" y="1475"/>
                  </a:lnTo>
                  <a:lnTo>
                    <a:pt x="6172" y="1694"/>
                  </a:lnTo>
                  <a:lnTo>
                    <a:pt x="6226" y="1912"/>
                  </a:lnTo>
                  <a:lnTo>
                    <a:pt x="6226" y="6063"/>
                  </a:lnTo>
                  <a:lnTo>
                    <a:pt x="6172" y="6282"/>
                  </a:lnTo>
                  <a:lnTo>
                    <a:pt x="6063" y="6445"/>
                  </a:lnTo>
                  <a:lnTo>
                    <a:pt x="5844" y="6555"/>
                  </a:lnTo>
                  <a:lnTo>
                    <a:pt x="5626" y="6609"/>
                  </a:lnTo>
                  <a:lnTo>
                    <a:pt x="5407" y="6555"/>
                  </a:lnTo>
                  <a:lnTo>
                    <a:pt x="5189" y="6445"/>
                  </a:lnTo>
                  <a:lnTo>
                    <a:pt x="5079" y="6282"/>
                  </a:lnTo>
                  <a:lnTo>
                    <a:pt x="5025" y="6063"/>
                  </a:lnTo>
                  <a:lnTo>
                    <a:pt x="5025" y="1912"/>
                  </a:lnTo>
                  <a:lnTo>
                    <a:pt x="5079" y="1694"/>
                  </a:lnTo>
                  <a:lnTo>
                    <a:pt x="5189" y="1475"/>
                  </a:lnTo>
                  <a:lnTo>
                    <a:pt x="5407" y="1366"/>
                  </a:lnTo>
                  <a:lnTo>
                    <a:pt x="5626" y="1312"/>
                  </a:lnTo>
                  <a:close/>
                  <a:moveTo>
                    <a:pt x="0" y="1"/>
                  </a:moveTo>
                  <a:lnTo>
                    <a:pt x="0" y="7975"/>
                  </a:lnTo>
                  <a:lnTo>
                    <a:pt x="8739" y="7975"/>
                  </a:lnTo>
                  <a:lnTo>
                    <a:pt x="87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20"/>
            <p:cNvSpPr/>
            <p:nvPr/>
          </p:nvSpPr>
          <p:spPr>
            <a:xfrm>
              <a:off x="2597525" y="1412900"/>
              <a:ext cx="218475" cy="199375"/>
            </a:xfrm>
            <a:custGeom>
              <a:avLst/>
              <a:gdLst/>
              <a:ahLst/>
              <a:cxnLst/>
              <a:rect l="l" t="t" r="r" b="b"/>
              <a:pathLst>
                <a:path w="8739" h="7975" fill="none" extrusionOk="0">
                  <a:moveTo>
                    <a:pt x="8739" y="1"/>
                  </a:moveTo>
                  <a:lnTo>
                    <a:pt x="0" y="1"/>
                  </a:lnTo>
                  <a:lnTo>
                    <a:pt x="0" y="7975"/>
                  </a:lnTo>
                  <a:lnTo>
                    <a:pt x="8739" y="7975"/>
                  </a:lnTo>
                  <a:lnTo>
                    <a:pt x="873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20"/>
            <p:cNvSpPr/>
            <p:nvPr/>
          </p:nvSpPr>
          <p:spPr>
            <a:xfrm>
              <a:off x="2660325" y="1445675"/>
              <a:ext cx="30075" cy="132475"/>
            </a:xfrm>
            <a:custGeom>
              <a:avLst/>
              <a:gdLst/>
              <a:ahLst/>
              <a:cxnLst/>
              <a:rect l="l" t="t" r="r" b="b"/>
              <a:pathLst>
                <a:path w="1203" h="5299" fill="none" extrusionOk="0">
                  <a:moveTo>
                    <a:pt x="1202" y="4752"/>
                  </a:moveTo>
                  <a:lnTo>
                    <a:pt x="1202" y="4752"/>
                  </a:lnTo>
                  <a:lnTo>
                    <a:pt x="1147" y="4971"/>
                  </a:lnTo>
                  <a:lnTo>
                    <a:pt x="1038" y="5134"/>
                  </a:lnTo>
                  <a:lnTo>
                    <a:pt x="820" y="5244"/>
                  </a:lnTo>
                  <a:lnTo>
                    <a:pt x="601" y="5298"/>
                  </a:lnTo>
                  <a:lnTo>
                    <a:pt x="601" y="5298"/>
                  </a:lnTo>
                  <a:lnTo>
                    <a:pt x="383" y="5244"/>
                  </a:lnTo>
                  <a:lnTo>
                    <a:pt x="164" y="5134"/>
                  </a:lnTo>
                  <a:lnTo>
                    <a:pt x="55" y="4971"/>
                  </a:lnTo>
                  <a:lnTo>
                    <a:pt x="0" y="4752"/>
                  </a:lnTo>
                  <a:lnTo>
                    <a:pt x="0" y="601"/>
                  </a:lnTo>
                  <a:lnTo>
                    <a:pt x="0" y="601"/>
                  </a:lnTo>
                  <a:lnTo>
                    <a:pt x="55" y="383"/>
                  </a:lnTo>
                  <a:lnTo>
                    <a:pt x="164" y="164"/>
                  </a:lnTo>
                  <a:lnTo>
                    <a:pt x="383" y="55"/>
                  </a:lnTo>
                  <a:lnTo>
                    <a:pt x="601" y="1"/>
                  </a:lnTo>
                  <a:lnTo>
                    <a:pt x="601" y="1"/>
                  </a:lnTo>
                  <a:lnTo>
                    <a:pt x="820" y="55"/>
                  </a:lnTo>
                  <a:lnTo>
                    <a:pt x="1038" y="164"/>
                  </a:lnTo>
                  <a:lnTo>
                    <a:pt x="1147" y="383"/>
                  </a:lnTo>
                  <a:lnTo>
                    <a:pt x="1202" y="601"/>
                  </a:lnTo>
                  <a:lnTo>
                    <a:pt x="1202" y="47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20"/>
            <p:cNvSpPr/>
            <p:nvPr/>
          </p:nvSpPr>
          <p:spPr>
            <a:xfrm>
              <a:off x="2723125" y="1445675"/>
              <a:ext cx="30075" cy="132475"/>
            </a:xfrm>
            <a:custGeom>
              <a:avLst/>
              <a:gdLst/>
              <a:ahLst/>
              <a:cxnLst/>
              <a:rect l="l" t="t" r="r" b="b"/>
              <a:pathLst>
                <a:path w="1203" h="5299" fill="none" extrusionOk="0">
                  <a:moveTo>
                    <a:pt x="1202" y="4752"/>
                  </a:moveTo>
                  <a:lnTo>
                    <a:pt x="1202" y="4752"/>
                  </a:lnTo>
                  <a:lnTo>
                    <a:pt x="1148" y="4971"/>
                  </a:lnTo>
                  <a:lnTo>
                    <a:pt x="1039" y="5134"/>
                  </a:lnTo>
                  <a:lnTo>
                    <a:pt x="820" y="5244"/>
                  </a:lnTo>
                  <a:lnTo>
                    <a:pt x="602" y="5298"/>
                  </a:lnTo>
                  <a:lnTo>
                    <a:pt x="602" y="5298"/>
                  </a:lnTo>
                  <a:lnTo>
                    <a:pt x="383" y="5244"/>
                  </a:lnTo>
                  <a:lnTo>
                    <a:pt x="165" y="5134"/>
                  </a:lnTo>
                  <a:lnTo>
                    <a:pt x="55" y="4971"/>
                  </a:lnTo>
                  <a:lnTo>
                    <a:pt x="1" y="4752"/>
                  </a:lnTo>
                  <a:lnTo>
                    <a:pt x="1" y="601"/>
                  </a:lnTo>
                  <a:lnTo>
                    <a:pt x="1" y="601"/>
                  </a:lnTo>
                  <a:lnTo>
                    <a:pt x="55" y="383"/>
                  </a:lnTo>
                  <a:lnTo>
                    <a:pt x="165" y="164"/>
                  </a:lnTo>
                  <a:lnTo>
                    <a:pt x="383" y="55"/>
                  </a:lnTo>
                  <a:lnTo>
                    <a:pt x="602" y="1"/>
                  </a:lnTo>
                  <a:lnTo>
                    <a:pt x="602" y="1"/>
                  </a:lnTo>
                  <a:lnTo>
                    <a:pt x="820" y="55"/>
                  </a:lnTo>
                  <a:lnTo>
                    <a:pt x="1039" y="164"/>
                  </a:lnTo>
                  <a:lnTo>
                    <a:pt x="1148" y="383"/>
                  </a:lnTo>
                  <a:lnTo>
                    <a:pt x="1202" y="601"/>
                  </a:lnTo>
                  <a:lnTo>
                    <a:pt x="1202" y="47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20"/>
            <p:cNvSpPr/>
            <p:nvPr/>
          </p:nvSpPr>
          <p:spPr>
            <a:xfrm>
              <a:off x="2753175" y="15644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20"/>
            <p:cNvSpPr/>
            <p:nvPr/>
          </p:nvSpPr>
          <p:spPr>
            <a:xfrm>
              <a:off x="2503300" y="1202650"/>
              <a:ext cx="406925" cy="142025"/>
            </a:xfrm>
            <a:custGeom>
              <a:avLst/>
              <a:gdLst/>
              <a:ahLst/>
              <a:cxnLst/>
              <a:rect l="l" t="t" r="r" b="b"/>
              <a:pathLst>
                <a:path w="16277" h="5681" extrusionOk="0">
                  <a:moveTo>
                    <a:pt x="2786" y="0"/>
                  </a:moveTo>
                  <a:lnTo>
                    <a:pt x="2513" y="55"/>
                  </a:lnTo>
                  <a:lnTo>
                    <a:pt x="1912" y="273"/>
                  </a:lnTo>
                  <a:lnTo>
                    <a:pt x="1366" y="546"/>
                  </a:lnTo>
                  <a:lnTo>
                    <a:pt x="929" y="928"/>
                  </a:lnTo>
                  <a:lnTo>
                    <a:pt x="547" y="1420"/>
                  </a:lnTo>
                  <a:lnTo>
                    <a:pt x="274" y="1912"/>
                  </a:lnTo>
                  <a:lnTo>
                    <a:pt x="55" y="2512"/>
                  </a:lnTo>
                  <a:lnTo>
                    <a:pt x="1" y="3168"/>
                  </a:lnTo>
                  <a:lnTo>
                    <a:pt x="55" y="3659"/>
                  </a:lnTo>
                  <a:lnTo>
                    <a:pt x="219" y="4151"/>
                  </a:lnTo>
                  <a:lnTo>
                    <a:pt x="438" y="4588"/>
                  </a:lnTo>
                  <a:lnTo>
                    <a:pt x="765" y="4970"/>
                  </a:lnTo>
                  <a:lnTo>
                    <a:pt x="1093" y="5243"/>
                  </a:lnTo>
                  <a:lnTo>
                    <a:pt x="1530" y="5516"/>
                  </a:lnTo>
                  <a:lnTo>
                    <a:pt x="1967" y="5625"/>
                  </a:lnTo>
                  <a:lnTo>
                    <a:pt x="2513" y="5680"/>
                  </a:lnTo>
                  <a:lnTo>
                    <a:pt x="3005" y="5625"/>
                  </a:lnTo>
                  <a:lnTo>
                    <a:pt x="3496" y="5516"/>
                  </a:lnTo>
                  <a:lnTo>
                    <a:pt x="3933" y="5243"/>
                  </a:lnTo>
                  <a:lnTo>
                    <a:pt x="4261" y="4970"/>
                  </a:lnTo>
                  <a:lnTo>
                    <a:pt x="4588" y="4588"/>
                  </a:lnTo>
                  <a:lnTo>
                    <a:pt x="4807" y="4151"/>
                  </a:lnTo>
                  <a:lnTo>
                    <a:pt x="4971" y="3659"/>
                  </a:lnTo>
                  <a:lnTo>
                    <a:pt x="5025" y="3168"/>
                  </a:lnTo>
                  <a:lnTo>
                    <a:pt x="5080" y="2949"/>
                  </a:lnTo>
                  <a:lnTo>
                    <a:pt x="5189" y="2731"/>
                  </a:lnTo>
                  <a:lnTo>
                    <a:pt x="5353" y="2622"/>
                  </a:lnTo>
                  <a:lnTo>
                    <a:pt x="5571" y="2567"/>
                  </a:lnTo>
                  <a:lnTo>
                    <a:pt x="5845" y="2567"/>
                  </a:lnTo>
                  <a:lnTo>
                    <a:pt x="6008" y="2731"/>
                  </a:lnTo>
                  <a:lnTo>
                    <a:pt x="6172" y="2895"/>
                  </a:lnTo>
                  <a:lnTo>
                    <a:pt x="6227" y="3168"/>
                  </a:lnTo>
                  <a:lnTo>
                    <a:pt x="6172" y="3823"/>
                  </a:lnTo>
                  <a:lnTo>
                    <a:pt x="10105" y="3823"/>
                  </a:lnTo>
                  <a:lnTo>
                    <a:pt x="10050" y="3168"/>
                  </a:lnTo>
                  <a:lnTo>
                    <a:pt x="10105" y="2949"/>
                  </a:lnTo>
                  <a:lnTo>
                    <a:pt x="10214" y="2731"/>
                  </a:lnTo>
                  <a:lnTo>
                    <a:pt x="10378" y="2622"/>
                  </a:lnTo>
                  <a:lnTo>
                    <a:pt x="10651" y="2567"/>
                  </a:lnTo>
                  <a:lnTo>
                    <a:pt x="10869" y="2567"/>
                  </a:lnTo>
                  <a:lnTo>
                    <a:pt x="11033" y="2731"/>
                  </a:lnTo>
                  <a:lnTo>
                    <a:pt x="11197" y="2895"/>
                  </a:lnTo>
                  <a:lnTo>
                    <a:pt x="11252" y="3168"/>
                  </a:lnTo>
                  <a:lnTo>
                    <a:pt x="11306" y="3659"/>
                  </a:lnTo>
                  <a:lnTo>
                    <a:pt x="11415" y="4151"/>
                  </a:lnTo>
                  <a:lnTo>
                    <a:pt x="11688" y="4588"/>
                  </a:lnTo>
                  <a:lnTo>
                    <a:pt x="12016" y="4970"/>
                  </a:lnTo>
                  <a:lnTo>
                    <a:pt x="12344" y="5243"/>
                  </a:lnTo>
                  <a:lnTo>
                    <a:pt x="12781" y="5516"/>
                  </a:lnTo>
                  <a:lnTo>
                    <a:pt x="13272" y="5625"/>
                  </a:lnTo>
                  <a:lnTo>
                    <a:pt x="13818" y="5680"/>
                  </a:lnTo>
                  <a:lnTo>
                    <a:pt x="14310" y="5625"/>
                  </a:lnTo>
                  <a:lnTo>
                    <a:pt x="14747" y="5516"/>
                  </a:lnTo>
                  <a:lnTo>
                    <a:pt x="15184" y="5243"/>
                  </a:lnTo>
                  <a:lnTo>
                    <a:pt x="15512" y="4970"/>
                  </a:lnTo>
                  <a:lnTo>
                    <a:pt x="15839" y="4588"/>
                  </a:lnTo>
                  <a:lnTo>
                    <a:pt x="16058" y="4151"/>
                  </a:lnTo>
                  <a:lnTo>
                    <a:pt x="16222" y="3714"/>
                  </a:lnTo>
                  <a:lnTo>
                    <a:pt x="16276" y="3222"/>
                  </a:lnTo>
                  <a:lnTo>
                    <a:pt x="16276" y="2895"/>
                  </a:lnTo>
                  <a:lnTo>
                    <a:pt x="16222" y="2567"/>
                  </a:lnTo>
                  <a:lnTo>
                    <a:pt x="16058" y="1966"/>
                  </a:lnTo>
                  <a:lnTo>
                    <a:pt x="15785" y="1420"/>
                  </a:lnTo>
                  <a:lnTo>
                    <a:pt x="15402" y="928"/>
                  </a:lnTo>
                  <a:lnTo>
                    <a:pt x="14911" y="546"/>
                  </a:lnTo>
                  <a:lnTo>
                    <a:pt x="14365" y="273"/>
                  </a:lnTo>
                  <a:lnTo>
                    <a:pt x="13818" y="55"/>
                  </a:lnTo>
                  <a:lnTo>
                    <a:pt x="13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20"/>
            <p:cNvSpPr/>
            <p:nvPr/>
          </p:nvSpPr>
          <p:spPr>
            <a:xfrm>
              <a:off x="2503300" y="1202650"/>
              <a:ext cx="406925" cy="142025"/>
            </a:xfrm>
            <a:custGeom>
              <a:avLst/>
              <a:gdLst/>
              <a:ahLst/>
              <a:cxnLst/>
              <a:rect l="l" t="t" r="r" b="b"/>
              <a:pathLst>
                <a:path w="16277" h="5681" fill="none" extrusionOk="0">
                  <a:moveTo>
                    <a:pt x="2513" y="5680"/>
                  </a:moveTo>
                  <a:lnTo>
                    <a:pt x="2513" y="5680"/>
                  </a:lnTo>
                  <a:lnTo>
                    <a:pt x="3005" y="5625"/>
                  </a:lnTo>
                  <a:lnTo>
                    <a:pt x="3496" y="5516"/>
                  </a:lnTo>
                  <a:lnTo>
                    <a:pt x="3933" y="5243"/>
                  </a:lnTo>
                  <a:lnTo>
                    <a:pt x="4261" y="4970"/>
                  </a:lnTo>
                  <a:lnTo>
                    <a:pt x="4588" y="4588"/>
                  </a:lnTo>
                  <a:lnTo>
                    <a:pt x="4807" y="4151"/>
                  </a:lnTo>
                  <a:lnTo>
                    <a:pt x="4971" y="3659"/>
                  </a:lnTo>
                  <a:lnTo>
                    <a:pt x="5025" y="3168"/>
                  </a:lnTo>
                  <a:lnTo>
                    <a:pt x="5025" y="3168"/>
                  </a:lnTo>
                  <a:lnTo>
                    <a:pt x="5080" y="2949"/>
                  </a:lnTo>
                  <a:lnTo>
                    <a:pt x="5189" y="2731"/>
                  </a:lnTo>
                  <a:lnTo>
                    <a:pt x="5353" y="2622"/>
                  </a:lnTo>
                  <a:lnTo>
                    <a:pt x="5571" y="2567"/>
                  </a:lnTo>
                  <a:lnTo>
                    <a:pt x="5571" y="2567"/>
                  </a:lnTo>
                  <a:lnTo>
                    <a:pt x="5845" y="2567"/>
                  </a:lnTo>
                  <a:lnTo>
                    <a:pt x="6008" y="2731"/>
                  </a:lnTo>
                  <a:lnTo>
                    <a:pt x="6172" y="2895"/>
                  </a:lnTo>
                  <a:lnTo>
                    <a:pt x="6227" y="3168"/>
                  </a:lnTo>
                  <a:lnTo>
                    <a:pt x="6227" y="3168"/>
                  </a:lnTo>
                  <a:lnTo>
                    <a:pt x="6172" y="3823"/>
                  </a:lnTo>
                  <a:lnTo>
                    <a:pt x="10105" y="3823"/>
                  </a:lnTo>
                  <a:lnTo>
                    <a:pt x="10105" y="3823"/>
                  </a:lnTo>
                  <a:lnTo>
                    <a:pt x="10050" y="3168"/>
                  </a:lnTo>
                  <a:lnTo>
                    <a:pt x="10050" y="3168"/>
                  </a:lnTo>
                  <a:lnTo>
                    <a:pt x="10105" y="2949"/>
                  </a:lnTo>
                  <a:lnTo>
                    <a:pt x="10214" y="2731"/>
                  </a:lnTo>
                  <a:lnTo>
                    <a:pt x="10378" y="2622"/>
                  </a:lnTo>
                  <a:lnTo>
                    <a:pt x="10651" y="2567"/>
                  </a:lnTo>
                  <a:lnTo>
                    <a:pt x="10651" y="2567"/>
                  </a:lnTo>
                  <a:lnTo>
                    <a:pt x="10869" y="2567"/>
                  </a:lnTo>
                  <a:lnTo>
                    <a:pt x="11033" y="2731"/>
                  </a:lnTo>
                  <a:lnTo>
                    <a:pt x="11197" y="2895"/>
                  </a:lnTo>
                  <a:lnTo>
                    <a:pt x="11252" y="3168"/>
                  </a:lnTo>
                  <a:lnTo>
                    <a:pt x="11252" y="3168"/>
                  </a:lnTo>
                  <a:lnTo>
                    <a:pt x="11306" y="3659"/>
                  </a:lnTo>
                  <a:lnTo>
                    <a:pt x="11415" y="4151"/>
                  </a:lnTo>
                  <a:lnTo>
                    <a:pt x="11688" y="4588"/>
                  </a:lnTo>
                  <a:lnTo>
                    <a:pt x="12016" y="4970"/>
                  </a:lnTo>
                  <a:lnTo>
                    <a:pt x="12344" y="5243"/>
                  </a:lnTo>
                  <a:lnTo>
                    <a:pt x="12781" y="5516"/>
                  </a:lnTo>
                  <a:lnTo>
                    <a:pt x="13272" y="5625"/>
                  </a:lnTo>
                  <a:lnTo>
                    <a:pt x="13818" y="5680"/>
                  </a:lnTo>
                  <a:lnTo>
                    <a:pt x="13818" y="5680"/>
                  </a:lnTo>
                  <a:lnTo>
                    <a:pt x="14310" y="5625"/>
                  </a:lnTo>
                  <a:lnTo>
                    <a:pt x="14747" y="5516"/>
                  </a:lnTo>
                  <a:lnTo>
                    <a:pt x="15184" y="5243"/>
                  </a:lnTo>
                  <a:lnTo>
                    <a:pt x="15512" y="4970"/>
                  </a:lnTo>
                  <a:lnTo>
                    <a:pt x="15839" y="4588"/>
                  </a:lnTo>
                  <a:lnTo>
                    <a:pt x="16058" y="4151"/>
                  </a:lnTo>
                  <a:lnTo>
                    <a:pt x="16222" y="3714"/>
                  </a:lnTo>
                  <a:lnTo>
                    <a:pt x="16276" y="3222"/>
                  </a:lnTo>
                  <a:lnTo>
                    <a:pt x="16276" y="3222"/>
                  </a:lnTo>
                  <a:lnTo>
                    <a:pt x="16276" y="2895"/>
                  </a:lnTo>
                  <a:lnTo>
                    <a:pt x="16222" y="2567"/>
                  </a:lnTo>
                  <a:lnTo>
                    <a:pt x="16058" y="1966"/>
                  </a:lnTo>
                  <a:lnTo>
                    <a:pt x="15785" y="1420"/>
                  </a:lnTo>
                  <a:lnTo>
                    <a:pt x="15402" y="928"/>
                  </a:lnTo>
                  <a:lnTo>
                    <a:pt x="14911" y="546"/>
                  </a:lnTo>
                  <a:lnTo>
                    <a:pt x="14365" y="273"/>
                  </a:lnTo>
                  <a:lnTo>
                    <a:pt x="13818" y="55"/>
                  </a:lnTo>
                  <a:lnTo>
                    <a:pt x="13491" y="0"/>
                  </a:lnTo>
                  <a:lnTo>
                    <a:pt x="13163" y="0"/>
                  </a:lnTo>
                  <a:lnTo>
                    <a:pt x="3114" y="0"/>
                  </a:lnTo>
                  <a:lnTo>
                    <a:pt x="3114" y="0"/>
                  </a:lnTo>
                  <a:lnTo>
                    <a:pt x="2786" y="0"/>
                  </a:lnTo>
                  <a:lnTo>
                    <a:pt x="2513" y="55"/>
                  </a:lnTo>
                  <a:lnTo>
                    <a:pt x="1912" y="273"/>
                  </a:lnTo>
                  <a:lnTo>
                    <a:pt x="1366" y="546"/>
                  </a:lnTo>
                  <a:lnTo>
                    <a:pt x="929" y="928"/>
                  </a:lnTo>
                  <a:lnTo>
                    <a:pt x="547" y="1420"/>
                  </a:lnTo>
                  <a:lnTo>
                    <a:pt x="274" y="1912"/>
                  </a:lnTo>
                  <a:lnTo>
                    <a:pt x="55" y="2512"/>
                  </a:lnTo>
                  <a:lnTo>
                    <a:pt x="1" y="3168"/>
                  </a:lnTo>
                  <a:lnTo>
                    <a:pt x="1" y="3168"/>
                  </a:lnTo>
                  <a:lnTo>
                    <a:pt x="55" y="3659"/>
                  </a:lnTo>
                  <a:lnTo>
                    <a:pt x="219" y="4151"/>
                  </a:lnTo>
                  <a:lnTo>
                    <a:pt x="438" y="4588"/>
                  </a:lnTo>
                  <a:lnTo>
                    <a:pt x="765" y="4970"/>
                  </a:lnTo>
                  <a:lnTo>
                    <a:pt x="1093" y="5243"/>
                  </a:lnTo>
                  <a:lnTo>
                    <a:pt x="1530" y="5516"/>
                  </a:lnTo>
                  <a:lnTo>
                    <a:pt x="1967" y="5625"/>
                  </a:lnTo>
                  <a:lnTo>
                    <a:pt x="2513" y="5680"/>
                  </a:lnTo>
                  <a:lnTo>
                    <a:pt x="2513" y="568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20"/>
            <p:cNvSpPr/>
            <p:nvPr/>
          </p:nvSpPr>
          <p:spPr>
            <a:xfrm>
              <a:off x="2566100" y="13446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20"/>
            <p:cNvSpPr/>
            <p:nvPr/>
          </p:nvSpPr>
          <p:spPr>
            <a:xfrm>
              <a:off x="2534700" y="1640925"/>
              <a:ext cx="344125" cy="64200"/>
            </a:xfrm>
            <a:custGeom>
              <a:avLst/>
              <a:gdLst/>
              <a:ahLst/>
              <a:cxnLst/>
              <a:rect l="l" t="t" r="r" b="b"/>
              <a:pathLst>
                <a:path w="13765" h="2568" extrusionOk="0">
                  <a:moveTo>
                    <a:pt x="1858" y="1"/>
                  </a:moveTo>
                  <a:lnTo>
                    <a:pt x="1639" y="55"/>
                  </a:lnTo>
                  <a:lnTo>
                    <a:pt x="1421" y="164"/>
                  </a:lnTo>
                  <a:lnTo>
                    <a:pt x="1312" y="383"/>
                  </a:lnTo>
                  <a:lnTo>
                    <a:pt x="1257" y="601"/>
                  </a:lnTo>
                  <a:lnTo>
                    <a:pt x="1257" y="1366"/>
                  </a:lnTo>
                  <a:lnTo>
                    <a:pt x="602" y="1366"/>
                  </a:lnTo>
                  <a:lnTo>
                    <a:pt x="383" y="1421"/>
                  </a:lnTo>
                  <a:lnTo>
                    <a:pt x="219" y="1530"/>
                  </a:lnTo>
                  <a:lnTo>
                    <a:pt x="55" y="1748"/>
                  </a:lnTo>
                  <a:lnTo>
                    <a:pt x="1" y="1967"/>
                  </a:lnTo>
                  <a:lnTo>
                    <a:pt x="55" y="2185"/>
                  </a:lnTo>
                  <a:lnTo>
                    <a:pt x="165" y="2404"/>
                  </a:lnTo>
                  <a:lnTo>
                    <a:pt x="383" y="2513"/>
                  </a:lnTo>
                  <a:lnTo>
                    <a:pt x="602" y="2568"/>
                  </a:lnTo>
                  <a:lnTo>
                    <a:pt x="13163" y="2568"/>
                  </a:lnTo>
                  <a:lnTo>
                    <a:pt x="13382" y="2513"/>
                  </a:lnTo>
                  <a:lnTo>
                    <a:pt x="13600" y="2404"/>
                  </a:lnTo>
                  <a:lnTo>
                    <a:pt x="13709" y="2185"/>
                  </a:lnTo>
                  <a:lnTo>
                    <a:pt x="13764" y="1967"/>
                  </a:lnTo>
                  <a:lnTo>
                    <a:pt x="13709" y="1748"/>
                  </a:lnTo>
                  <a:lnTo>
                    <a:pt x="13546" y="1530"/>
                  </a:lnTo>
                  <a:lnTo>
                    <a:pt x="13382" y="1421"/>
                  </a:lnTo>
                  <a:lnTo>
                    <a:pt x="13163" y="1366"/>
                  </a:lnTo>
                  <a:lnTo>
                    <a:pt x="12508" y="1366"/>
                  </a:lnTo>
                  <a:lnTo>
                    <a:pt x="12508" y="601"/>
                  </a:lnTo>
                  <a:lnTo>
                    <a:pt x="12453" y="383"/>
                  </a:lnTo>
                  <a:lnTo>
                    <a:pt x="12344" y="164"/>
                  </a:lnTo>
                  <a:lnTo>
                    <a:pt x="12126" y="55"/>
                  </a:lnTo>
                  <a:lnTo>
                    <a:pt x="119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20"/>
            <p:cNvSpPr/>
            <p:nvPr/>
          </p:nvSpPr>
          <p:spPr>
            <a:xfrm>
              <a:off x="2534700" y="1640925"/>
              <a:ext cx="344125" cy="64200"/>
            </a:xfrm>
            <a:custGeom>
              <a:avLst/>
              <a:gdLst/>
              <a:ahLst/>
              <a:cxnLst/>
              <a:rect l="l" t="t" r="r" b="b"/>
              <a:pathLst>
                <a:path w="13765" h="2568" fill="none" extrusionOk="0">
                  <a:moveTo>
                    <a:pt x="13163" y="1366"/>
                  </a:moveTo>
                  <a:lnTo>
                    <a:pt x="12508" y="1366"/>
                  </a:lnTo>
                  <a:lnTo>
                    <a:pt x="12508" y="601"/>
                  </a:lnTo>
                  <a:lnTo>
                    <a:pt x="12508" y="601"/>
                  </a:lnTo>
                  <a:lnTo>
                    <a:pt x="12453" y="383"/>
                  </a:lnTo>
                  <a:lnTo>
                    <a:pt x="12344" y="164"/>
                  </a:lnTo>
                  <a:lnTo>
                    <a:pt x="12126" y="55"/>
                  </a:lnTo>
                  <a:lnTo>
                    <a:pt x="11907" y="1"/>
                  </a:lnTo>
                  <a:lnTo>
                    <a:pt x="1858" y="1"/>
                  </a:lnTo>
                  <a:lnTo>
                    <a:pt x="1858" y="1"/>
                  </a:lnTo>
                  <a:lnTo>
                    <a:pt x="1639" y="55"/>
                  </a:lnTo>
                  <a:lnTo>
                    <a:pt x="1421" y="164"/>
                  </a:lnTo>
                  <a:lnTo>
                    <a:pt x="1312" y="383"/>
                  </a:lnTo>
                  <a:lnTo>
                    <a:pt x="1257" y="601"/>
                  </a:lnTo>
                  <a:lnTo>
                    <a:pt x="1257" y="1366"/>
                  </a:lnTo>
                  <a:lnTo>
                    <a:pt x="602" y="1366"/>
                  </a:lnTo>
                  <a:lnTo>
                    <a:pt x="602" y="1366"/>
                  </a:lnTo>
                  <a:lnTo>
                    <a:pt x="383" y="1421"/>
                  </a:lnTo>
                  <a:lnTo>
                    <a:pt x="219" y="1530"/>
                  </a:lnTo>
                  <a:lnTo>
                    <a:pt x="55" y="1748"/>
                  </a:lnTo>
                  <a:lnTo>
                    <a:pt x="1" y="1967"/>
                  </a:lnTo>
                  <a:lnTo>
                    <a:pt x="1" y="1967"/>
                  </a:lnTo>
                  <a:lnTo>
                    <a:pt x="55" y="2185"/>
                  </a:lnTo>
                  <a:lnTo>
                    <a:pt x="165" y="2404"/>
                  </a:lnTo>
                  <a:lnTo>
                    <a:pt x="383" y="2513"/>
                  </a:lnTo>
                  <a:lnTo>
                    <a:pt x="602" y="2568"/>
                  </a:lnTo>
                  <a:lnTo>
                    <a:pt x="13163" y="2568"/>
                  </a:lnTo>
                  <a:lnTo>
                    <a:pt x="13163" y="2568"/>
                  </a:lnTo>
                  <a:lnTo>
                    <a:pt x="13382" y="2513"/>
                  </a:lnTo>
                  <a:lnTo>
                    <a:pt x="13600" y="2404"/>
                  </a:lnTo>
                  <a:lnTo>
                    <a:pt x="13709" y="2185"/>
                  </a:lnTo>
                  <a:lnTo>
                    <a:pt x="13764" y="1967"/>
                  </a:lnTo>
                  <a:lnTo>
                    <a:pt x="13764" y="1967"/>
                  </a:lnTo>
                  <a:lnTo>
                    <a:pt x="13709" y="1748"/>
                  </a:lnTo>
                  <a:lnTo>
                    <a:pt x="13546" y="1530"/>
                  </a:lnTo>
                  <a:lnTo>
                    <a:pt x="13382" y="1421"/>
                  </a:lnTo>
                  <a:lnTo>
                    <a:pt x="13163" y="1366"/>
                  </a:lnTo>
                  <a:lnTo>
                    <a:pt x="13163" y="13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20"/>
            <p:cNvSpPr/>
            <p:nvPr/>
          </p:nvSpPr>
          <p:spPr>
            <a:xfrm>
              <a:off x="2863775" y="16750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120"/>
          <p:cNvGrpSpPr/>
          <p:nvPr/>
        </p:nvGrpSpPr>
        <p:grpSpPr>
          <a:xfrm>
            <a:off x="4727227" y="1427108"/>
            <a:ext cx="346313" cy="465091"/>
            <a:chOff x="3977925" y="1202650"/>
            <a:chExt cx="374150" cy="502475"/>
          </a:xfrm>
        </p:grpSpPr>
        <p:sp>
          <p:nvSpPr>
            <p:cNvPr id="3285" name="Google Shape;3285;p120"/>
            <p:cNvSpPr/>
            <p:nvPr/>
          </p:nvSpPr>
          <p:spPr>
            <a:xfrm>
              <a:off x="4117200" y="1288650"/>
              <a:ext cx="95600" cy="118825"/>
            </a:xfrm>
            <a:custGeom>
              <a:avLst/>
              <a:gdLst/>
              <a:ahLst/>
              <a:cxnLst/>
              <a:rect l="l" t="t" r="r" b="b"/>
              <a:pathLst>
                <a:path w="3824" h="4753" extrusionOk="0">
                  <a:moveTo>
                    <a:pt x="1530" y="1"/>
                  </a:moveTo>
                  <a:lnTo>
                    <a:pt x="1148" y="110"/>
                  </a:lnTo>
                  <a:lnTo>
                    <a:pt x="820" y="328"/>
                  </a:lnTo>
                  <a:lnTo>
                    <a:pt x="547" y="547"/>
                  </a:lnTo>
                  <a:lnTo>
                    <a:pt x="328" y="820"/>
                  </a:lnTo>
                  <a:lnTo>
                    <a:pt x="164" y="1148"/>
                  </a:lnTo>
                  <a:lnTo>
                    <a:pt x="1" y="1530"/>
                  </a:lnTo>
                  <a:lnTo>
                    <a:pt x="1" y="1912"/>
                  </a:lnTo>
                  <a:lnTo>
                    <a:pt x="1" y="2841"/>
                  </a:lnTo>
                  <a:lnTo>
                    <a:pt x="1" y="3223"/>
                  </a:lnTo>
                  <a:lnTo>
                    <a:pt x="164" y="3605"/>
                  </a:lnTo>
                  <a:lnTo>
                    <a:pt x="328" y="3933"/>
                  </a:lnTo>
                  <a:lnTo>
                    <a:pt x="547" y="4206"/>
                  </a:lnTo>
                  <a:lnTo>
                    <a:pt x="820" y="4425"/>
                  </a:lnTo>
                  <a:lnTo>
                    <a:pt x="1148" y="4588"/>
                  </a:lnTo>
                  <a:lnTo>
                    <a:pt x="1530" y="4752"/>
                  </a:lnTo>
                  <a:lnTo>
                    <a:pt x="2294" y="4752"/>
                  </a:lnTo>
                  <a:lnTo>
                    <a:pt x="2677" y="4588"/>
                  </a:lnTo>
                  <a:lnTo>
                    <a:pt x="3004" y="4425"/>
                  </a:lnTo>
                  <a:lnTo>
                    <a:pt x="3278" y="4206"/>
                  </a:lnTo>
                  <a:lnTo>
                    <a:pt x="3496" y="3933"/>
                  </a:lnTo>
                  <a:lnTo>
                    <a:pt x="3660" y="3605"/>
                  </a:lnTo>
                  <a:lnTo>
                    <a:pt x="3824" y="3223"/>
                  </a:lnTo>
                  <a:lnTo>
                    <a:pt x="3824" y="2841"/>
                  </a:lnTo>
                  <a:lnTo>
                    <a:pt x="3824" y="1912"/>
                  </a:lnTo>
                  <a:lnTo>
                    <a:pt x="3824" y="1530"/>
                  </a:lnTo>
                  <a:lnTo>
                    <a:pt x="3660" y="1148"/>
                  </a:lnTo>
                  <a:lnTo>
                    <a:pt x="3496" y="820"/>
                  </a:lnTo>
                  <a:lnTo>
                    <a:pt x="3278" y="547"/>
                  </a:lnTo>
                  <a:lnTo>
                    <a:pt x="3004" y="328"/>
                  </a:lnTo>
                  <a:lnTo>
                    <a:pt x="2677" y="110"/>
                  </a:lnTo>
                  <a:lnTo>
                    <a:pt x="2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20"/>
            <p:cNvSpPr/>
            <p:nvPr/>
          </p:nvSpPr>
          <p:spPr>
            <a:xfrm>
              <a:off x="4117200" y="1288650"/>
              <a:ext cx="95600" cy="118825"/>
            </a:xfrm>
            <a:custGeom>
              <a:avLst/>
              <a:gdLst/>
              <a:ahLst/>
              <a:cxnLst/>
              <a:rect l="l" t="t" r="r" b="b"/>
              <a:pathLst>
                <a:path w="3824" h="4753" fill="none" extrusionOk="0">
                  <a:moveTo>
                    <a:pt x="1912" y="4752"/>
                  </a:moveTo>
                  <a:lnTo>
                    <a:pt x="1912" y="4752"/>
                  </a:lnTo>
                  <a:lnTo>
                    <a:pt x="2294" y="4752"/>
                  </a:lnTo>
                  <a:lnTo>
                    <a:pt x="2677" y="4588"/>
                  </a:lnTo>
                  <a:lnTo>
                    <a:pt x="3004" y="4425"/>
                  </a:lnTo>
                  <a:lnTo>
                    <a:pt x="3278" y="4206"/>
                  </a:lnTo>
                  <a:lnTo>
                    <a:pt x="3496" y="3933"/>
                  </a:lnTo>
                  <a:lnTo>
                    <a:pt x="3660" y="3605"/>
                  </a:lnTo>
                  <a:lnTo>
                    <a:pt x="3824" y="3223"/>
                  </a:lnTo>
                  <a:lnTo>
                    <a:pt x="3824" y="2841"/>
                  </a:lnTo>
                  <a:lnTo>
                    <a:pt x="3824" y="1912"/>
                  </a:lnTo>
                  <a:lnTo>
                    <a:pt x="3824" y="1912"/>
                  </a:lnTo>
                  <a:lnTo>
                    <a:pt x="3824" y="1530"/>
                  </a:lnTo>
                  <a:lnTo>
                    <a:pt x="3660" y="1148"/>
                  </a:lnTo>
                  <a:lnTo>
                    <a:pt x="3496" y="820"/>
                  </a:lnTo>
                  <a:lnTo>
                    <a:pt x="3278" y="547"/>
                  </a:lnTo>
                  <a:lnTo>
                    <a:pt x="3004" y="328"/>
                  </a:lnTo>
                  <a:lnTo>
                    <a:pt x="2677" y="110"/>
                  </a:lnTo>
                  <a:lnTo>
                    <a:pt x="2294" y="1"/>
                  </a:lnTo>
                  <a:lnTo>
                    <a:pt x="1912" y="1"/>
                  </a:lnTo>
                  <a:lnTo>
                    <a:pt x="1912" y="1"/>
                  </a:lnTo>
                  <a:lnTo>
                    <a:pt x="1530" y="1"/>
                  </a:lnTo>
                  <a:lnTo>
                    <a:pt x="1148" y="110"/>
                  </a:lnTo>
                  <a:lnTo>
                    <a:pt x="820" y="328"/>
                  </a:lnTo>
                  <a:lnTo>
                    <a:pt x="547" y="547"/>
                  </a:lnTo>
                  <a:lnTo>
                    <a:pt x="328" y="820"/>
                  </a:lnTo>
                  <a:lnTo>
                    <a:pt x="164" y="1148"/>
                  </a:lnTo>
                  <a:lnTo>
                    <a:pt x="1" y="1530"/>
                  </a:lnTo>
                  <a:lnTo>
                    <a:pt x="1" y="1912"/>
                  </a:lnTo>
                  <a:lnTo>
                    <a:pt x="1" y="2841"/>
                  </a:lnTo>
                  <a:lnTo>
                    <a:pt x="1" y="2841"/>
                  </a:lnTo>
                  <a:lnTo>
                    <a:pt x="1" y="3223"/>
                  </a:lnTo>
                  <a:lnTo>
                    <a:pt x="164" y="3605"/>
                  </a:lnTo>
                  <a:lnTo>
                    <a:pt x="328" y="3933"/>
                  </a:lnTo>
                  <a:lnTo>
                    <a:pt x="547" y="4206"/>
                  </a:lnTo>
                  <a:lnTo>
                    <a:pt x="820" y="4425"/>
                  </a:lnTo>
                  <a:lnTo>
                    <a:pt x="1148" y="4588"/>
                  </a:lnTo>
                  <a:lnTo>
                    <a:pt x="1530" y="4752"/>
                  </a:lnTo>
                  <a:lnTo>
                    <a:pt x="1912" y="4752"/>
                  </a:lnTo>
                  <a:lnTo>
                    <a:pt x="1912" y="47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20"/>
            <p:cNvSpPr/>
            <p:nvPr/>
          </p:nvSpPr>
          <p:spPr>
            <a:xfrm>
              <a:off x="4165000" y="14074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20"/>
            <p:cNvSpPr/>
            <p:nvPr/>
          </p:nvSpPr>
          <p:spPr>
            <a:xfrm>
              <a:off x="4126750" y="1202650"/>
              <a:ext cx="76500" cy="65550"/>
            </a:xfrm>
            <a:custGeom>
              <a:avLst/>
              <a:gdLst/>
              <a:ahLst/>
              <a:cxnLst/>
              <a:rect l="l" t="t" r="r" b="b"/>
              <a:pathLst>
                <a:path w="3060" h="2622" extrusionOk="0">
                  <a:moveTo>
                    <a:pt x="1530" y="0"/>
                  </a:moveTo>
                  <a:lnTo>
                    <a:pt x="1312" y="55"/>
                  </a:lnTo>
                  <a:lnTo>
                    <a:pt x="1093" y="164"/>
                  </a:lnTo>
                  <a:lnTo>
                    <a:pt x="984" y="382"/>
                  </a:lnTo>
                  <a:lnTo>
                    <a:pt x="929" y="601"/>
                  </a:lnTo>
                  <a:lnTo>
                    <a:pt x="929" y="1092"/>
                  </a:lnTo>
                  <a:lnTo>
                    <a:pt x="547" y="1311"/>
                  </a:lnTo>
                  <a:lnTo>
                    <a:pt x="274" y="1638"/>
                  </a:lnTo>
                  <a:lnTo>
                    <a:pt x="165" y="1857"/>
                  </a:lnTo>
                  <a:lnTo>
                    <a:pt x="55" y="2075"/>
                  </a:lnTo>
                  <a:lnTo>
                    <a:pt x="1" y="2294"/>
                  </a:lnTo>
                  <a:lnTo>
                    <a:pt x="1" y="2512"/>
                  </a:lnTo>
                  <a:lnTo>
                    <a:pt x="1" y="2622"/>
                  </a:lnTo>
                  <a:lnTo>
                    <a:pt x="383" y="2458"/>
                  </a:lnTo>
                  <a:lnTo>
                    <a:pt x="766" y="2348"/>
                  </a:lnTo>
                  <a:lnTo>
                    <a:pt x="1148" y="2239"/>
                  </a:lnTo>
                  <a:lnTo>
                    <a:pt x="1912" y="2239"/>
                  </a:lnTo>
                  <a:lnTo>
                    <a:pt x="2295" y="2348"/>
                  </a:lnTo>
                  <a:lnTo>
                    <a:pt x="2677" y="2458"/>
                  </a:lnTo>
                  <a:lnTo>
                    <a:pt x="3059" y="2622"/>
                  </a:lnTo>
                  <a:lnTo>
                    <a:pt x="3059" y="2512"/>
                  </a:lnTo>
                  <a:lnTo>
                    <a:pt x="3059" y="2294"/>
                  </a:lnTo>
                  <a:lnTo>
                    <a:pt x="3005" y="2075"/>
                  </a:lnTo>
                  <a:lnTo>
                    <a:pt x="2896" y="1857"/>
                  </a:lnTo>
                  <a:lnTo>
                    <a:pt x="2786" y="1638"/>
                  </a:lnTo>
                  <a:lnTo>
                    <a:pt x="2513" y="1311"/>
                  </a:lnTo>
                  <a:lnTo>
                    <a:pt x="2131" y="1092"/>
                  </a:lnTo>
                  <a:lnTo>
                    <a:pt x="2131" y="601"/>
                  </a:lnTo>
                  <a:lnTo>
                    <a:pt x="2076" y="382"/>
                  </a:lnTo>
                  <a:lnTo>
                    <a:pt x="1967" y="164"/>
                  </a:lnTo>
                  <a:lnTo>
                    <a:pt x="1749" y="55"/>
                  </a:lnTo>
                  <a:lnTo>
                    <a:pt x="15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20"/>
            <p:cNvSpPr/>
            <p:nvPr/>
          </p:nvSpPr>
          <p:spPr>
            <a:xfrm>
              <a:off x="4126750" y="1202650"/>
              <a:ext cx="76500" cy="65550"/>
            </a:xfrm>
            <a:custGeom>
              <a:avLst/>
              <a:gdLst/>
              <a:ahLst/>
              <a:cxnLst/>
              <a:rect l="l" t="t" r="r" b="b"/>
              <a:pathLst>
                <a:path w="3060" h="2622" fill="none" extrusionOk="0">
                  <a:moveTo>
                    <a:pt x="3059" y="2622"/>
                  </a:moveTo>
                  <a:lnTo>
                    <a:pt x="3059" y="2512"/>
                  </a:lnTo>
                  <a:lnTo>
                    <a:pt x="3059" y="2512"/>
                  </a:lnTo>
                  <a:lnTo>
                    <a:pt x="3059" y="2294"/>
                  </a:lnTo>
                  <a:lnTo>
                    <a:pt x="3005" y="2075"/>
                  </a:lnTo>
                  <a:lnTo>
                    <a:pt x="2896" y="1857"/>
                  </a:lnTo>
                  <a:lnTo>
                    <a:pt x="2786" y="1638"/>
                  </a:lnTo>
                  <a:lnTo>
                    <a:pt x="2513" y="1311"/>
                  </a:lnTo>
                  <a:lnTo>
                    <a:pt x="2131" y="1092"/>
                  </a:lnTo>
                  <a:lnTo>
                    <a:pt x="2131" y="601"/>
                  </a:lnTo>
                  <a:lnTo>
                    <a:pt x="2131" y="601"/>
                  </a:lnTo>
                  <a:lnTo>
                    <a:pt x="2076" y="382"/>
                  </a:lnTo>
                  <a:lnTo>
                    <a:pt x="1967" y="164"/>
                  </a:lnTo>
                  <a:lnTo>
                    <a:pt x="1749" y="55"/>
                  </a:lnTo>
                  <a:lnTo>
                    <a:pt x="1530" y="0"/>
                  </a:lnTo>
                  <a:lnTo>
                    <a:pt x="1530" y="0"/>
                  </a:lnTo>
                  <a:lnTo>
                    <a:pt x="1312" y="55"/>
                  </a:lnTo>
                  <a:lnTo>
                    <a:pt x="1093" y="164"/>
                  </a:lnTo>
                  <a:lnTo>
                    <a:pt x="984" y="382"/>
                  </a:lnTo>
                  <a:lnTo>
                    <a:pt x="929" y="601"/>
                  </a:lnTo>
                  <a:lnTo>
                    <a:pt x="929" y="1092"/>
                  </a:lnTo>
                  <a:lnTo>
                    <a:pt x="929" y="1092"/>
                  </a:lnTo>
                  <a:lnTo>
                    <a:pt x="547" y="1311"/>
                  </a:lnTo>
                  <a:lnTo>
                    <a:pt x="274" y="1638"/>
                  </a:lnTo>
                  <a:lnTo>
                    <a:pt x="165" y="1857"/>
                  </a:lnTo>
                  <a:lnTo>
                    <a:pt x="55" y="2075"/>
                  </a:lnTo>
                  <a:lnTo>
                    <a:pt x="1" y="2294"/>
                  </a:lnTo>
                  <a:lnTo>
                    <a:pt x="1" y="2512"/>
                  </a:lnTo>
                  <a:lnTo>
                    <a:pt x="1" y="2622"/>
                  </a:lnTo>
                  <a:lnTo>
                    <a:pt x="1" y="2622"/>
                  </a:lnTo>
                  <a:lnTo>
                    <a:pt x="383" y="2458"/>
                  </a:lnTo>
                  <a:lnTo>
                    <a:pt x="766" y="2348"/>
                  </a:lnTo>
                  <a:lnTo>
                    <a:pt x="1148" y="2239"/>
                  </a:lnTo>
                  <a:lnTo>
                    <a:pt x="1530" y="2239"/>
                  </a:lnTo>
                  <a:lnTo>
                    <a:pt x="1912" y="2239"/>
                  </a:lnTo>
                  <a:lnTo>
                    <a:pt x="2295" y="2348"/>
                  </a:lnTo>
                  <a:lnTo>
                    <a:pt x="2677" y="2458"/>
                  </a:lnTo>
                  <a:lnTo>
                    <a:pt x="3059" y="2622"/>
                  </a:lnTo>
                  <a:lnTo>
                    <a:pt x="3059" y="26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20"/>
            <p:cNvSpPr/>
            <p:nvPr/>
          </p:nvSpPr>
          <p:spPr>
            <a:xfrm>
              <a:off x="4203225" y="12681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20"/>
            <p:cNvSpPr/>
            <p:nvPr/>
          </p:nvSpPr>
          <p:spPr>
            <a:xfrm>
              <a:off x="4151325" y="1397900"/>
              <a:ext cx="154325" cy="182975"/>
            </a:xfrm>
            <a:custGeom>
              <a:avLst/>
              <a:gdLst/>
              <a:ahLst/>
              <a:cxnLst/>
              <a:rect l="l" t="t" r="r" b="b"/>
              <a:pathLst>
                <a:path w="6173" h="7319" extrusionOk="0">
                  <a:moveTo>
                    <a:pt x="3387" y="0"/>
                  </a:moveTo>
                  <a:lnTo>
                    <a:pt x="3169" y="765"/>
                  </a:lnTo>
                  <a:lnTo>
                    <a:pt x="2841" y="1475"/>
                  </a:lnTo>
                  <a:lnTo>
                    <a:pt x="2513" y="2239"/>
                  </a:lnTo>
                  <a:lnTo>
                    <a:pt x="2131" y="2949"/>
                  </a:lnTo>
                  <a:lnTo>
                    <a:pt x="1639" y="3605"/>
                  </a:lnTo>
                  <a:lnTo>
                    <a:pt x="1148" y="4260"/>
                  </a:lnTo>
                  <a:lnTo>
                    <a:pt x="602" y="4806"/>
                  </a:lnTo>
                  <a:lnTo>
                    <a:pt x="1" y="5352"/>
                  </a:lnTo>
                  <a:lnTo>
                    <a:pt x="274" y="5571"/>
                  </a:lnTo>
                  <a:lnTo>
                    <a:pt x="547" y="5789"/>
                  </a:lnTo>
                  <a:lnTo>
                    <a:pt x="875" y="5516"/>
                  </a:lnTo>
                  <a:lnTo>
                    <a:pt x="1257" y="5298"/>
                  </a:lnTo>
                  <a:lnTo>
                    <a:pt x="1694" y="5134"/>
                  </a:lnTo>
                  <a:lnTo>
                    <a:pt x="2131" y="5079"/>
                  </a:lnTo>
                  <a:lnTo>
                    <a:pt x="2131" y="4151"/>
                  </a:lnTo>
                  <a:lnTo>
                    <a:pt x="2186" y="3878"/>
                  </a:lnTo>
                  <a:lnTo>
                    <a:pt x="2349" y="3714"/>
                  </a:lnTo>
                  <a:lnTo>
                    <a:pt x="2513" y="3605"/>
                  </a:lnTo>
                  <a:lnTo>
                    <a:pt x="2732" y="3550"/>
                  </a:lnTo>
                  <a:lnTo>
                    <a:pt x="2950" y="3605"/>
                  </a:lnTo>
                  <a:lnTo>
                    <a:pt x="3169" y="3714"/>
                  </a:lnTo>
                  <a:lnTo>
                    <a:pt x="3278" y="3878"/>
                  </a:lnTo>
                  <a:lnTo>
                    <a:pt x="3333" y="4151"/>
                  </a:lnTo>
                  <a:lnTo>
                    <a:pt x="3333" y="5079"/>
                  </a:lnTo>
                  <a:lnTo>
                    <a:pt x="3387" y="5079"/>
                  </a:lnTo>
                  <a:lnTo>
                    <a:pt x="3606" y="5134"/>
                  </a:lnTo>
                  <a:lnTo>
                    <a:pt x="3769" y="5298"/>
                  </a:lnTo>
                  <a:lnTo>
                    <a:pt x="3933" y="5462"/>
                  </a:lnTo>
                  <a:lnTo>
                    <a:pt x="3988" y="5680"/>
                  </a:lnTo>
                  <a:lnTo>
                    <a:pt x="3933" y="5898"/>
                  </a:lnTo>
                  <a:lnTo>
                    <a:pt x="3769" y="6117"/>
                  </a:lnTo>
                  <a:lnTo>
                    <a:pt x="3606" y="6226"/>
                  </a:lnTo>
                  <a:lnTo>
                    <a:pt x="3387" y="6281"/>
                  </a:lnTo>
                  <a:lnTo>
                    <a:pt x="1913" y="6281"/>
                  </a:lnTo>
                  <a:lnTo>
                    <a:pt x="1749" y="6335"/>
                  </a:lnTo>
                  <a:lnTo>
                    <a:pt x="1585" y="6445"/>
                  </a:lnTo>
                  <a:lnTo>
                    <a:pt x="1421" y="6554"/>
                  </a:lnTo>
                  <a:lnTo>
                    <a:pt x="1312" y="6718"/>
                  </a:lnTo>
                  <a:lnTo>
                    <a:pt x="1203" y="6882"/>
                  </a:lnTo>
                  <a:lnTo>
                    <a:pt x="1148" y="7100"/>
                  </a:lnTo>
                  <a:lnTo>
                    <a:pt x="1148" y="7318"/>
                  </a:lnTo>
                  <a:lnTo>
                    <a:pt x="6173" y="7318"/>
                  </a:lnTo>
                  <a:lnTo>
                    <a:pt x="6173" y="3878"/>
                  </a:lnTo>
                  <a:lnTo>
                    <a:pt x="6118" y="3222"/>
                  </a:lnTo>
                  <a:lnTo>
                    <a:pt x="5954" y="2567"/>
                  </a:lnTo>
                  <a:lnTo>
                    <a:pt x="5681" y="2021"/>
                  </a:lnTo>
                  <a:lnTo>
                    <a:pt x="5353" y="1475"/>
                  </a:lnTo>
                  <a:lnTo>
                    <a:pt x="4971" y="983"/>
                  </a:lnTo>
                  <a:lnTo>
                    <a:pt x="4479" y="601"/>
                  </a:lnTo>
                  <a:lnTo>
                    <a:pt x="3933" y="218"/>
                  </a:lnTo>
                  <a:lnTo>
                    <a:pt x="3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20"/>
            <p:cNvSpPr/>
            <p:nvPr/>
          </p:nvSpPr>
          <p:spPr>
            <a:xfrm>
              <a:off x="4151325" y="1397900"/>
              <a:ext cx="154325" cy="182975"/>
            </a:xfrm>
            <a:custGeom>
              <a:avLst/>
              <a:gdLst/>
              <a:ahLst/>
              <a:cxnLst/>
              <a:rect l="l" t="t" r="r" b="b"/>
              <a:pathLst>
                <a:path w="6173" h="7319" fill="none" extrusionOk="0">
                  <a:moveTo>
                    <a:pt x="1" y="5352"/>
                  </a:moveTo>
                  <a:lnTo>
                    <a:pt x="1" y="5352"/>
                  </a:lnTo>
                  <a:lnTo>
                    <a:pt x="274" y="5571"/>
                  </a:lnTo>
                  <a:lnTo>
                    <a:pt x="547" y="5789"/>
                  </a:lnTo>
                  <a:lnTo>
                    <a:pt x="547" y="5789"/>
                  </a:lnTo>
                  <a:lnTo>
                    <a:pt x="875" y="5516"/>
                  </a:lnTo>
                  <a:lnTo>
                    <a:pt x="1257" y="5298"/>
                  </a:lnTo>
                  <a:lnTo>
                    <a:pt x="1694" y="5134"/>
                  </a:lnTo>
                  <a:lnTo>
                    <a:pt x="2131" y="5079"/>
                  </a:lnTo>
                  <a:lnTo>
                    <a:pt x="2131" y="4151"/>
                  </a:lnTo>
                  <a:lnTo>
                    <a:pt x="2131" y="4151"/>
                  </a:lnTo>
                  <a:lnTo>
                    <a:pt x="2186" y="3878"/>
                  </a:lnTo>
                  <a:lnTo>
                    <a:pt x="2349" y="3714"/>
                  </a:lnTo>
                  <a:lnTo>
                    <a:pt x="2513" y="3605"/>
                  </a:lnTo>
                  <a:lnTo>
                    <a:pt x="2732" y="3550"/>
                  </a:lnTo>
                  <a:lnTo>
                    <a:pt x="2732" y="3550"/>
                  </a:lnTo>
                  <a:lnTo>
                    <a:pt x="2950" y="3605"/>
                  </a:lnTo>
                  <a:lnTo>
                    <a:pt x="3169" y="3714"/>
                  </a:lnTo>
                  <a:lnTo>
                    <a:pt x="3278" y="3878"/>
                  </a:lnTo>
                  <a:lnTo>
                    <a:pt x="3333" y="4151"/>
                  </a:lnTo>
                  <a:lnTo>
                    <a:pt x="3333" y="5079"/>
                  </a:lnTo>
                  <a:lnTo>
                    <a:pt x="3387" y="5079"/>
                  </a:lnTo>
                  <a:lnTo>
                    <a:pt x="3387" y="5079"/>
                  </a:lnTo>
                  <a:lnTo>
                    <a:pt x="3606" y="5134"/>
                  </a:lnTo>
                  <a:lnTo>
                    <a:pt x="3769" y="5298"/>
                  </a:lnTo>
                  <a:lnTo>
                    <a:pt x="3933" y="5462"/>
                  </a:lnTo>
                  <a:lnTo>
                    <a:pt x="3988" y="5680"/>
                  </a:lnTo>
                  <a:lnTo>
                    <a:pt x="3988" y="5680"/>
                  </a:lnTo>
                  <a:lnTo>
                    <a:pt x="3933" y="5898"/>
                  </a:lnTo>
                  <a:lnTo>
                    <a:pt x="3769" y="6117"/>
                  </a:lnTo>
                  <a:lnTo>
                    <a:pt x="3606" y="6226"/>
                  </a:lnTo>
                  <a:lnTo>
                    <a:pt x="3387" y="6281"/>
                  </a:lnTo>
                  <a:lnTo>
                    <a:pt x="2131" y="6281"/>
                  </a:lnTo>
                  <a:lnTo>
                    <a:pt x="2131" y="6281"/>
                  </a:lnTo>
                  <a:lnTo>
                    <a:pt x="1913" y="6281"/>
                  </a:lnTo>
                  <a:lnTo>
                    <a:pt x="1749" y="6335"/>
                  </a:lnTo>
                  <a:lnTo>
                    <a:pt x="1585" y="6445"/>
                  </a:lnTo>
                  <a:lnTo>
                    <a:pt x="1421" y="6554"/>
                  </a:lnTo>
                  <a:lnTo>
                    <a:pt x="1312" y="6718"/>
                  </a:lnTo>
                  <a:lnTo>
                    <a:pt x="1203" y="6882"/>
                  </a:lnTo>
                  <a:lnTo>
                    <a:pt x="1148" y="7100"/>
                  </a:lnTo>
                  <a:lnTo>
                    <a:pt x="1148" y="7318"/>
                  </a:lnTo>
                  <a:lnTo>
                    <a:pt x="6173" y="7318"/>
                  </a:lnTo>
                  <a:lnTo>
                    <a:pt x="6173" y="3878"/>
                  </a:lnTo>
                  <a:lnTo>
                    <a:pt x="6173" y="3878"/>
                  </a:lnTo>
                  <a:lnTo>
                    <a:pt x="6118" y="3222"/>
                  </a:lnTo>
                  <a:lnTo>
                    <a:pt x="5954" y="2567"/>
                  </a:lnTo>
                  <a:lnTo>
                    <a:pt x="5681" y="2021"/>
                  </a:lnTo>
                  <a:lnTo>
                    <a:pt x="5353" y="1475"/>
                  </a:lnTo>
                  <a:lnTo>
                    <a:pt x="4971" y="983"/>
                  </a:lnTo>
                  <a:lnTo>
                    <a:pt x="4479" y="601"/>
                  </a:lnTo>
                  <a:lnTo>
                    <a:pt x="3933" y="218"/>
                  </a:lnTo>
                  <a:lnTo>
                    <a:pt x="3387" y="0"/>
                  </a:lnTo>
                  <a:lnTo>
                    <a:pt x="3387" y="0"/>
                  </a:lnTo>
                  <a:lnTo>
                    <a:pt x="3169" y="765"/>
                  </a:lnTo>
                  <a:lnTo>
                    <a:pt x="2841" y="1475"/>
                  </a:lnTo>
                  <a:lnTo>
                    <a:pt x="2513" y="2239"/>
                  </a:lnTo>
                  <a:lnTo>
                    <a:pt x="2131" y="2949"/>
                  </a:lnTo>
                  <a:lnTo>
                    <a:pt x="1639" y="3605"/>
                  </a:lnTo>
                  <a:lnTo>
                    <a:pt x="1148" y="4260"/>
                  </a:lnTo>
                  <a:lnTo>
                    <a:pt x="602" y="4806"/>
                  </a:lnTo>
                  <a:lnTo>
                    <a:pt x="1" y="5352"/>
                  </a:lnTo>
                  <a:lnTo>
                    <a:pt x="1" y="53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20"/>
            <p:cNvSpPr/>
            <p:nvPr/>
          </p:nvSpPr>
          <p:spPr>
            <a:xfrm>
              <a:off x="4151325" y="1531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20"/>
            <p:cNvSpPr/>
            <p:nvPr/>
          </p:nvSpPr>
          <p:spPr>
            <a:xfrm>
              <a:off x="4109000" y="1609525"/>
              <a:ext cx="243075" cy="95600"/>
            </a:xfrm>
            <a:custGeom>
              <a:avLst/>
              <a:gdLst/>
              <a:ahLst/>
              <a:cxnLst/>
              <a:rect l="l" t="t" r="r" b="b"/>
              <a:pathLst>
                <a:path w="9723" h="3824" extrusionOk="0">
                  <a:moveTo>
                    <a:pt x="1" y="0"/>
                  </a:moveTo>
                  <a:lnTo>
                    <a:pt x="55" y="274"/>
                  </a:lnTo>
                  <a:lnTo>
                    <a:pt x="110" y="492"/>
                  </a:lnTo>
                  <a:lnTo>
                    <a:pt x="219" y="710"/>
                  </a:lnTo>
                  <a:lnTo>
                    <a:pt x="383" y="929"/>
                  </a:lnTo>
                  <a:lnTo>
                    <a:pt x="602" y="1038"/>
                  </a:lnTo>
                  <a:lnTo>
                    <a:pt x="820" y="1147"/>
                  </a:lnTo>
                  <a:lnTo>
                    <a:pt x="1039" y="1257"/>
                  </a:lnTo>
                  <a:lnTo>
                    <a:pt x="2240" y="1257"/>
                  </a:lnTo>
                  <a:lnTo>
                    <a:pt x="2732" y="1311"/>
                  </a:lnTo>
                  <a:lnTo>
                    <a:pt x="3169" y="1475"/>
                  </a:lnTo>
                  <a:lnTo>
                    <a:pt x="3606" y="1694"/>
                  </a:lnTo>
                  <a:lnTo>
                    <a:pt x="3988" y="1967"/>
                  </a:lnTo>
                  <a:lnTo>
                    <a:pt x="4261" y="2349"/>
                  </a:lnTo>
                  <a:lnTo>
                    <a:pt x="4534" y="2786"/>
                  </a:lnTo>
                  <a:lnTo>
                    <a:pt x="4643" y="3277"/>
                  </a:lnTo>
                  <a:lnTo>
                    <a:pt x="4698" y="3769"/>
                  </a:lnTo>
                  <a:lnTo>
                    <a:pt x="4698" y="3824"/>
                  </a:lnTo>
                  <a:lnTo>
                    <a:pt x="7210" y="3824"/>
                  </a:lnTo>
                  <a:lnTo>
                    <a:pt x="7702" y="3769"/>
                  </a:lnTo>
                  <a:lnTo>
                    <a:pt x="8193" y="3605"/>
                  </a:lnTo>
                  <a:lnTo>
                    <a:pt x="8630" y="3387"/>
                  </a:lnTo>
                  <a:lnTo>
                    <a:pt x="9012" y="3059"/>
                  </a:lnTo>
                  <a:lnTo>
                    <a:pt x="9286" y="2677"/>
                  </a:lnTo>
                  <a:lnTo>
                    <a:pt x="9559" y="2294"/>
                  </a:lnTo>
                  <a:lnTo>
                    <a:pt x="9668" y="1803"/>
                  </a:lnTo>
                  <a:lnTo>
                    <a:pt x="9722" y="1311"/>
                  </a:lnTo>
                  <a:lnTo>
                    <a:pt x="9722" y="1038"/>
                  </a:lnTo>
                  <a:lnTo>
                    <a:pt x="9613" y="765"/>
                  </a:lnTo>
                  <a:lnTo>
                    <a:pt x="9504" y="601"/>
                  </a:lnTo>
                  <a:lnTo>
                    <a:pt x="9340" y="383"/>
                  </a:lnTo>
                  <a:lnTo>
                    <a:pt x="9176" y="219"/>
                  </a:lnTo>
                  <a:lnTo>
                    <a:pt x="8958" y="110"/>
                  </a:lnTo>
                  <a:lnTo>
                    <a:pt x="8685" y="55"/>
                  </a:lnTo>
                  <a:lnTo>
                    <a:pt x="84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20"/>
            <p:cNvSpPr/>
            <p:nvPr/>
          </p:nvSpPr>
          <p:spPr>
            <a:xfrm>
              <a:off x="4109000" y="1609525"/>
              <a:ext cx="243075" cy="95600"/>
            </a:xfrm>
            <a:custGeom>
              <a:avLst/>
              <a:gdLst/>
              <a:ahLst/>
              <a:cxnLst/>
              <a:rect l="l" t="t" r="r" b="b"/>
              <a:pathLst>
                <a:path w="9723" h="3824" fill="none" extrusionOk="0">
                  <a:moveTo>
                    <a:pt x="1" y="0"/>
                  </a:moveTo>
                  <a:lnTo>
                    <a:pt x="1" y="0"/>
                  </a:lnTo>
                  <a:lnTo>
                    <a:pt x="55" y="274"/>
                  </a:lnTo>
                  <a:lnTo>
                    <a:pt x="110" y="492"/>
                  </a:lnTo>
                  <a:lnTo>
                    <a:pt x="219" y="710"/>
                  </a:lnTo>
                  <a:lnTo>
                    <a:pt x="383" y="929"/>
                  </a:lnTo>
                  <a:lnTo>
                    <a:pt x="602" y="1038"/>
                  </a:lnTo>
                  <a:lnTo>
                    <a:pt x="820" y="1147"/>
                  </a:lnTo>
                  <a:lnTo>
                    <a:pt x="1039" y="1257"/>
                  </a:lnTo>
                  <a:lnTo>
                    <a:pt x="1312" y="1257"/>
                  </a:lnTo>
                  <a:lnTo>
                    <a:pt x="2240" y="1257"/>
                  </a:lnTo>
                  <a:lnTo>
                    <a:pt x="2240" y="1257"/>
                  </a:lnTo>
                  <a:lnTo>
                    <a:pt x="2732" y="1311"/>
                  </a:lnTo>
                  <a:lnTo>
                    <a:pt x="3169" y="1475"/>
                  </a:lnTo>
                  <a:lnTo>
                    <a:pt x="3606" y="1694"/>
                  </a:lnTo>
                  <a:lnTo>
                    <a:pt x="3988" y="1967"/>
                  </a:lnTo>
                  <a:lnTo>
                    <a:pt x="4261" y="2349"/>
                  </a:lnTo>
                  <a:lnTo>
                    <a:pt x="4534" y="2786"/>
                  </a:lnTo>
                  <a:lnTo>
                    <a:pt x="4643" y="3277"/>
                  </a:lnTo>
                  <a:lnTo>
                    <a:pt x="4698" y="3769"/>
                  </a:lnTo>
                  <a:lnTo>
                    <a:pt x="4698" y="3769"/>
                  </a:lnTo>
                  <a:lnTo>
                    <a:pt x="4698" y="3824"/>
                  </a:lnTo>
                  <a:lnTo>
                    <a:pt x="7210" y="3824"/>
                  </a:lnTo>
                  <a:lnTo>
                    <a:pt x="7210" y="3824"/>
                  </a:lnTo>
                  <a:lnTo>
                    <a:pt x="7702" y="3769"/>
                  </a:lnTo>
                  <a:lnTo>
                    <a:pt x="8193" y="3605"/>
                  </a:lnTo>
                  <a:lnTo>
                    <a:pt x="8630" y="3387"/>
                  </a:lnTo>
                  <a:lnTo>
                    <a:pt x="9012" y="3059"/>
                  </a:lnTo>
                  <a:lnTo>
                    <a:pt x="9286" y="2677"/>
                  </a:lnTo>
                  <a:lnTo>
                    <a:pt x="9559" y="2294"/>
                  </a:lnTo>
                  <a:lnTo>
                    <a:pt x="9668" y="1803"/>
                  </a:lnTo>
                  <a:lnTo>
                    <a:pt x="9722" y="1311"/>
                  </a:lnTo>
                  <a:lnTo>
                    <a:pt x="9722" y="1311"/>
                  </a:lnTo>
                  <a:lnTo>
                    <a:pt x="9722" y="1038"/>
                  </a:lnTo>
                  <a:lnTo>
                    <a:pt x="9613" y="765"/>
                  </a:lnTo>
                  <a:lnTo>
                    <a:pt x="9504" y="601"/>
                  </a:lnTo>
                  <a:lnTo>
                    <a:pt x="9340" y="383"/>
                  </a:lnTo>
                  <a:lnTo>
                    <a:pt x="9176" y="219"/>
                  </a:lnTo>
                  <a:lnTo>
                    <a:pt x="8958" y="110"/>
                  </a:lnTo>
                  <a:lnTo>
                    <a:pt x="8685" y="55"/>
                  </a:lnTo>
                  <a:lnTo>
                    <a:pt x="8466"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20"/>
            <p:cNvSpPr/>
            <p:nvPr/>
          </p:nvSpPr>
          <p:spPr>
            <a:xfrm>
              <a:off x="4109000" y="16095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20"/>
            <p:cNvSpPr/>
            <p:nvPr/>
          </p:nvSpPr>
          <p:spPr>
            <a:xfrm>
              <a:off x="3977925" y="1609525"/>
              <a:ext cx="219850" cy="95600"/>
            </a:xfrm>
            <a:custGeom>
              <a:avLst/>
              <a:gdLst/>
              <a:ahLst/>
              <a:cxnLst/>
              <a:rect l="l" t="t" r="r" b="b"/>
              <a:pathLst>
                <a:path w="8794" h="3824" extrusionOk="0">
                  <a:moveTo>
                    <a:pt x="1257" y="0"/>
                  </a:moveTo>
                  <a:lnTo>
                    <a:pt x="1038" y="55"/>
                  </a:lnTo>
                  <a:lnTo>
                    <a:pt x="765" y="110"/>
                  </a:lnTo>
                  <a:lnTo>
                    <a:pt x="547" y="219"/>
                  </a:lnTo>
                  <a:lnTo>
                    <a:pt x="383" y="383"/>
                  </a:lnTo>
                  <a:lnTo>
                    <a:pt x="219" y="601"/>
                  </a:lnTo>
                  <a:lnTo>
                    <a:pt x="110" y="765"/>
                  </a:lnTo>
                  <a:lnTo>
                    <a:pt x="1" y="1038"/>
                  </a:lnTo>
                  <a:lnTo>
                    <a:pt x="1" y="1311"/>
                  </a:lnTo>
                  <a:lnTo>
                    <a:pt x="55" y="1803"/>
                  </a:lnTo>
                  <a:lnTo>
                    <a:pt x="165" y="2294"/>
                  </a:lnTo>
                  <a:lnTo>
                    <a:pt x="438" y="2731"/>
                  </a:lnTo>
                  <a:lnTo>
                    <a:pt x="711" y="3059"/>
                  </a:lnTo>
                  <a:lnTo>
                    <a:pt x="1093" y="3387"/>
                  </a:lnTo>
                  <a:lnTo>
                    <a:pt x="1530" y="3605"/>
                  </a:lnTo>
                  <a:lnTo>
                    <a:pt x="2022" y="3769"/>
                  </a:lnTo>
                  <a:lnTo>
                    <a:pt x="2513" y="3824"/>
                  </a:lnTo>
                  <a:lnTo>
                    <a:pt x="8794" y="3824"/>
                  </a:lnTo>
                  <a:lnTo>
                    <a:pt x="8794" y="3769"/>
                  </a:lnTo>
                  <a:lnTo>
                    <a:pt x="8739" y="3496"/>
                  </a:lnTo>
                  <a:lnTo>
                    <a:pt x="8685" y="3223"/>
                  </a:lnTo>
                  <a:lnTo>
                    <a:pt x="8521" y="3004"/>
                  </a:lnTo>
                  <a:lnTo>
                    <a:pt x="8412" y="2840"/>
                  </a:lnTo>
                  <a:lnTo>
                    <a:pt x="8193" y="2677"/>
                  </a:lnTo>
                  <a:lnTo>
                    <a:pt x="7975" y="2567"/>
                  </a:lnTo>
                  <a:lnTo>
                    <a:pt x="7756" y="2458"/>
                  </a:lnTo>
                  <a:lnTo>
                    <a:pt x="6555" y="2458"/>
                  </a:lnTo>
                  <a:lnTo>
                    <a:pt x="6063" y="2404"/>
                  </a:lnTo>
                  <a:lnTo>
                    <a:pt x="5572" y="2240"/>
                  </a:lnTo>
                  <a:lnTo>
                    <a:pt x="5189" y="2021"/>
                  </a:lnTo>
                  <a:lnTo>
                    <a:pt x="4807" y="1748"/>
                  </a:lnTo>
                  <a:lnTo>
                    <a:pt x="4479" y="1366"/>
                  </a:lnTo>
                  <a:lnTo>
                    <a:pt x="4261" y="984"/>
                  </a:lnTo>
                  <a:lnTo>
                    <a:pt x="4152" y="492"/>
                  </a:lnTo>
                  <a:lnTo>
                    <a:pt x="4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20"/>
            <p:cNvSpPr/>
            <p:nvPr/>
          </p:nvSpPr>
          <p:spPr>
            <a:xfrm>
              <a:off x="3977925" y="1609525"/>
              <a:ext cx="219850" cy="95600"/>
            </a:xfrm>
            <a:custGeom>
              <a:avLst/>
              <a:gdLst/>
              <a:ahLst/>
              <a:cxnLst/>
              <a:rect l="l" t="t" r="r" b="b"/>
              <a:pathLst>
                <a:path w="8794" h="3824" fill="none" extrusionOk="0">
                  <a:moveTo>
                    <a:pt x="8794" y="3769"/>
                  </a:moveTo>
                  <a:lnTo>
                    <a:pt x="8794" y="3769"/>
                  </a:lnTo>
                  <a:lnTo>
                    <a:pt x="8739" y="3496"/>
                  </a:lnTo>
                  <a:lnTo>
                    <a:pt x="8685" y="3223"/>
                  </a:lnTo>
                  <a:lnTo>
                    <a:pt x="8521" y="3004"/>
                  </a:lnTo>
                  <a:lnTo>
                    <a:pt x="8412" y="2840"/>
                  </a:lnTo>
                  <a:lnTo>
                    <a:pt x="8193" y="2677"/>
                  </a:lnTo>
                  <a:lnTo>
                    <a:pt x="7975" y="2567"/>
                  </a:lnTo>
                  <a:lnTo>
                    <a:pt x="7756" y="2458"/>
                  </a:lnTo>
                  <a:lnTo>
                    <a:pt x="7483" y="2458"/>
                  </a:lnTo>
                  <a:lnTo>
                    <a:pt x="6555" y="2458"/>
                  </a:lnTo>
                  <a:lnTo>
                    <a:pt x="6555" y="2458"/>
                  </a:lnTo>
                  <a:lnTo>
                    <a:pt x="6063" y="2404"/>
                  </a:lnTo>
                  <a:lnTo>
                    <a:pt x="5572" y="2240"/>
                  </a:lnTo>
                  <a:lnTo>
                    <a:pt x="5189" y="2021"/>
                  </a:lnTo>
                  <a:lnTo>
                    <a:pt x="4807" y="1748"/>
                  </a:lnTo>
                  <a:lnTo>
                    <a:pt x="4479" y="1366"/>
                  </a:lnTo>
                  <a:lnTo>
                    <a:pt x="4261" y="984"/>
                  </a:lnTo>
                  <a:lnTo>
                    <a:pt x="4152" y="492"/>
                  </a:lnTo>
                  <a:lnTo>
                    <a:pt x="4042" y="0"/>
                  </a:lnTo>
                  <a:lnTo>
                    <a:pt x="1257" y="0"/>
                  </a:lnTo>
                  <a:lnTo>
                    <a:pt x="1257" y="0"/>
                  </a:lnTo>
                  <a:lnTo>
                    <a:pt x="1038" y="55"/>
                  </a:lnTo>
                  <a:lnTo>
                    <a:pt x="765" y="110"/>
                  </a:lnTo>
                  <a:lnTo>
                    <a:pt x="547" y="219"/>
                  </a:lnTo>
                  <a:lnTo>
                    <a:pt x="383" y="383"/>
                  </a:lnTo>
                  <a:lnTo>
                    <a:pt x="219" y="601"/>
                  </a:lnTo>
                  <a:lnTo>
                    <a:pt x="110" y="765"/>
                  </a:lnTo>
                  <a:lnTo>
                    <a:pt x="1" y="1038"/>
                  </a:lnTo>
                  <a:lnTo>
                    <a:pt x="1" y="1311"/>
                  </a:lnTo>
                  <a:lnTo>
                    <a:pt x="1" y="1311"/>
                  </a:lnTo>
                  <a:lnTo>
                    <a:pt x="55" y="1803"/>
                  </a:lnTo>
                  <a:lnTo>
                    <a:pt x="165" y="2294"/>
                  </a:lnTo>
                  <a:lnTo>
                    <a:pt x="438" y="2731"/>
                  </a:lnTo>
                  <a:lnTo>
                    <a:pt x="711" y="3059"/>
                  </a:lnTo>
                  <a:lnTo>
                    <a:pt x="1093" y="3387"/>
                  </a:lnTo>
                  <a:lnTo>
                    <a:pt x="1530" y="3605"/>
                  </a:lnTo>
                  <a:lnTo>
                    <a:pt x="2022" y="3769"/>
                  </a:lnTo>
                  <a:lnTo>
                    <a:pt x="2513" y="3824"/>
                  </a:lnTo>
                  <a:lnTo>
                    <a:pt x="8794" y="3824"/>
                  </a:lnTo>
                  <a:lnTo>
                    <a:pt x="8794" y="3824"/>
                  </a:lnTo>
                  <a:lnTo>
                    <a:pt x="8794" y="3769"/>
                  </a:lnTo>
                  <a:lnTo>
                    <a:pt x="8794" y="37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20"/>
            <p:cNvSpPr/>
            <p:nvPr/>
          </p:nvSpPr>
          <p:spPr>
            <a:xfrm>
              <a:off x="4197750" y="17037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20"/>
            <p:cNvSpPr/>
            <p:nvPr/>
          </p:nvSpPr>
          <p:spPr>
            <a:xfrm>
              <a:off x="4024350" y="1396525"/>
              <a:ext cx="166600" cy="184350"/>
            </a:xfrm>
            <a:custGeom>
              <a:avLst/>
              <a:gdLst/>
              <a:ahLst/>
              <a:cxnLst/>
              <a:rect l="l" t="t" r="r" b="b"/>
              <a:pathLst>
                <a:path w="6664" h="7374" extrusionOk="0">
                  <a:moveTo>
                    <a:pt x="2895" y="0"/>
                  </a:moveTo>
                  <a:lnTo>
                    <a:pt x="2295" y="273"/>
                  </a:lnTo>
                  <a:lnTo>
                    <a:pt x="1748" y="601"/>
                  </a:lnTo>
                  <a:lnTo>
                    <a:pt x="1257" y="983"/>
                  </a:lnTo>
                  <a:lnTo>
                    <a:pt x="820" y="1475"/>
                  </a:lnTo>
                  <a:lnTo>
                    <a:pt x="492" y="2021"/>
                  </a:lnTo>
                  <a:lnTo>
                    <a:pt x="219" y="2622"/>
                  </a:lnTo>
                  <a:lnTo>
                    <a:pt x="55" y="3277"/>
                  </a:lnTo>
                  <a:lnTo>
                    <a:pt x="1" y="3933"/>
                  </a:lnTo>
                  <a:lnTo>
                    <a:pt x="1" y="7373"/>
                  </a:lnTo>
                  <a:lnTo>
                    <a:pt x="5025" y="7373"/>
                  </a:lnTo>
                  <a:lnTo>
                    <a:pt x="5025" y="7155"/>
                  </a:lnTo>
                  <a:lnTo>
                    <a:pt x="4971" y="6937"/>
                  </a:lnTo>
                  <a:lnTo>
                    <a:pt x="4862" y="6773"/>
                  </a:lnTo>
                  <a:lnTo>
                    <a:pt x="4752" y="6609"/>
                  </a:lnTo>
                  <a:lnTo>
                    <a:pt x="4588" y="6500"/>
                  </a:lnTo>
                  <a:lnTo>
                    <a:pt x="4425" y="6390"/>
                  </a:lnTo>
                  <a:lnTo>
                    <a:pt x="4261" y="6336"/>
                  </a:lnTo>
                  <a:lnTo>
                    <a:pt x="2786" y="6336"/>
                  </a:lnTo>
                  <a:lnTo>
                    <a:pt x="2568" y="6281"/>
                  </a:lnTo>
                  <a:lnTo>
                    <a:pt x="2404" y="6172"/>
                  </a:lnTo>
                  <a:lnTo>
                    <a:pt x="2240" y="5953"/>
                  </a:lnTo>
                  <a:lnTo>
                    <a:pt x="2185" y="5735"/>
                  </a:lnTo>
                  <a:lnTo>
                    <a:pt x="2240" y="5517"/>
                  </a:lnTo>
                  <a:lnTo>
                    <a:pt x="2404" y="5353"/>
                  </a:lnTo>
                  <a:lnTo>
                    <a:pt x="2568" y="5189"/>
                  </a:lnTo>
                  <a:lnTo>
                    <a:pt x="2786" y="5134"/>
                  </a:lnTo>
                  <a:lnTo>
                    <a:pt x="2841" y="5134"/>
                  </a:lnTo>
                  <a:lnTo>
                    <a:pt x="2841" y="4206"/>
                  </a:lnTo>
                  <a:lnTo>
                    <a:pt x="2895" y="3933"/>
                  </a:lnTo>
                  <a:lnTo>
                    <a:pt x="3005" y="3769"/>
                  </a:lnTo>
                  <a:lnTo>
                    <a:pt x="3223" y="3660"/>
                  </a:lnTo>
                  <a:lnTo>
                    <a:pt x="3441" y="3605"/>
                  </a:lnTo>
                  <a:lnTo>
                    <a:pt x="3660" y="3660"/>
                  </a:lnTo>
                  <a:lnTo>
                    <a:pt x="3824" y="3769"/>
                  </a:lnTo>
                  <a:lnTo>
                    <a:pt x="3988" y="3933"/>
                  </a:lnTo>
                  <a:lnTo>
                    <a:pt x="4042" y="4206"/>
                  </a:lnTo>
                  <a:lnTo>
                    <a:pt x="4042" y="4697"/>
                  </a:lnTo>
                  <a:lnTo>
                    <a:pt x="4479" y="4370"/>
                  </a:lnTo>
                  <a:lnTo>
                    <a:pt x="4916" y="3987"/>
                  </a:lnTo>
                  <a:lnTo>
                    <a:pt x="5298" y="3550"/>
                  </a:lnTo>
                  <a:lnTo>
                    <a:pt x="5681" y="3113"/>
                  </a:lnTo>
                  <a:lnTo>
                    <a:pt x="6227" y="2294"/>
                  </a:lnTo>
                  <a:lnTo>
                    <a:pt x="6664" y="1420"/>
                  </a:lnTo>
                  <a:lnTo>
                    <a:pt x="6118" y="1584"/>
                  </a:lnTo>
                  <a:lnTo>
                    <a:pt x="5572" y="1639"/>
                  </a:lnTo>
                  <a:lnTo>
                    <a:pt x="5080" y="1584"/>
                  </a:lnTo>
                  <a:lnTo>
                    <a:pt x="4534" y="1420"/>
                  </a:lnTo>
                  <a:lnTo>
                    <a:pt x="4042" y="1202"/>
                  </a:lnTo>
                  <a:lnTo>
                    <a:pt x="3605" y="874"/>
                  </a:lnTo>
                  <a:lnTo>
                    <a:pt x="3223" y="492"/>
                  </a:lnTo>
                  <a:lnTo>
                    <a:pt x="28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20"/>
            <p:cNvSpPr/>
            <p:nvPr/>
          </p:nvSpPr>
          <p:spPr>
            <a:xfrm>
              <a:off x="4024350" y="1396525"/>
              <a:ext cx="166600" cy="184350"/>
            </a:xfrm>
            <a:custGeom>
              <a:avLst/>
              <a:gdLst/>
              <a:ahLst/>
              <a:cxnLst/>
              <a:rect l="l" t="t" r="r" b="b"/>
              <a:pathLst>
                <a:path w="6664" h="7374" fill="none" extrusionOk="0">
                  <a:moveTo>
                    <a:pt x="5025" y="7373"/>
                  </a:moveTo>
                  <a:lnTo>
                    <a:pt x="5025" y="7373"/>
                  </a:lnTo>
                  <a:lnTo>
                    <a:pt x="5025" y="7155"/>
                  </a:lnTo>
                  <a:lnTo>
                    <a:pt x="4971" y="6937"/>
                  </a:lnTo>
                  <a:lnTo>
                    <a:pt x="4862" y="6773"/>
                  </a:lnTo>
                  <a:lnTo>
                    <a:pt x="4752" y="6609"/>
                  </a:lnTo>
                  <a:lnTo>
                    <a:pt x="4588" y="6500"/>
                  </a:lnTo>
                  <a:lnTo>
                    <a:pt x="4425" y="6390"/>
                  </a:lnTo>
                  <a:lnTo>
                    <a:pt x="4261" y="6336"/>
                  </a:lnTo>
                  <a:lnTo>
                    <a:pt x="4042" y="6336"/>
                  </a:lnTo>
                  <a:lnTo>
                    <a:pt x="4042" y="6336"/>
                  </a:lnTo>
                  <a:lnTo>
                    <a:pt x="2786" y="6336"/>
                  </a:lnTo>
                  <a:lnTo>
                    <a:pt x="2786" y="6336"/>
                  </a:lnTo>
                  <a:lnTo>
                    <a:pt x="2568" y="6281"/>
                  </a:lnTo>
                  <a:lnTo>
                    <a:pt x="2404" y="6172"/>
                  </a:lnTo>
                  <a:lnTo>
                    <a:pt x="2240" y="5953"/>
                  </a:lnTo>
                  <a:lnTo>
                    <a:pt x="2185" y="5735"/>
                  </a:lnTo>
                  <a:lnTo>
                    <a:pt x="2185" y="5735"/>
                  </a:lnTo>
                  <a:lnTo>
                    <a:pt x="2240" y="5517"/>
                  </a:lnTo>
                  <a:lnTo>
                    <a:pt x="2404" y="5353"/>
                  </a:lnTo>
                  <a:lnTo>
                    <a:pt x="2568" y="5189"/>
                  </a:lnTo>
                  <a:lnTo>
                    <a:pt x="2786" y="5134"/>
                  </a:lnTo>
                  <a:lnTo>
                    <a:pt x="2841" y="5134"/>
                  </a:lnTo>
                  <a:lnTo>
                    <a:pt x="2841" y="4206"/>
                  </a:lnTo>
                  <a:lnTo>
                    <a:pt x="2841" y="4206"/>
                  </a:lnTo>
                  <a:lnTo>
                    <a:pt x="2895" y="3933"/>
                  </a:lnTo>
                  <a:lnTo>
                    <a:pt x="3005" y="3769"/>
                  </a:lnTo>
                  <a:lnTo>
                    <a:pt x="3223" y="3660"/>
                  </a:lnTo>
                  <a:lnTo>
                    <a:pt x="3441" y="3605"/>
                  </a:lnTo>
                  <a:lnTo>
                    <a:pt x="3441" y="3605"/>
                  </a:lnTo>
                  <a:lnTo>
                    <a:pt x="3660" y="3660"/>
                  </a:lnTo>
                  <a:lnTo>
                    <a:pt x="3824" y="3769"/>
                  </a:lnTo>
                  <a:lnTo>
                    <a:pt x="3988" y="3933"/>
                  </a:lnTo>
                  <a:lnTo>
                    <a:pt x="4042" y="4206"/>
                  </a:lnTo>
                  <a:lnTo>
                    <a:pt x="4042" y="4697"/>
                  </a:lnTo>
                  <a:lnTo>
                    <a:pt x="4042" y="4697"/>
                  </a:lnTo>
                  <a:lnTo>
                    <a:pt x="4479" y="4370"/>
                  </a:lnTo>
                  <a:lnTo>
                    <a:pt x="4916" y="3987"/>
                  </a:lnTo>
                  <a:lnTo>
                    <a:pt x="5298" y="3550"/>
                  </a:lnTo>
                  <a:lnTo>
                    <a:pt x="5681" y="3113"/>
                  </a:lnTo>
                  <a:lnTo>
                    <a:pt x="6227" y="2294"/>
                  </a:lnTo>
                  <a:lnTo>
                    <a:pt x="6664" y="1420"/>
                  </a:lnTo>
                  <a:lnTo>
                    <a:pt x="6664" y="1420"/>
                  </a:lnTo>
                  <a:lnTo>
                    <a:pt x="6118" y="1584"/>
                  </a:lnTo>
                  <a:lnTo>
                    <a:pt x="5572" y="1639"/>
                  </a:lnTo>
                  <a:lnTo>
                    <a:pt x="5080" y="1584"/>
                  </a:lnTo>
                  <a:lnTo>
                    <a:pt x="4534" y="1420"/>
                  </a:lnTo>
                  <a:lnTo>
                    <a:pt x="4042" y="1202"/>
                  </a:lnTo>
                  <a:lnTo>
                    <a:pt x="3605" y="874"/>
                  </a:lnTo>
                  <a:lnTo>
                    <a:pt x="3223" y="492"/>
                  </a:lnTo>
                  <a:lnTo>
                    <a:pt x="2895" y="0"/>
                  </a:lnTo>
                  <a:lnTo>
                    <a:pt x="2895" y="0"/>
                  </a:lnTo>
                  <a:lnTo>
                    <a:pt x="2295" y="273"/>
                  </a:lnTo>
                  <a:lnTo>
                    <a:pt x="1748" y="601"/>
                  </a:lnTo>
                  <a:lnTo>
                    <a:pt x="1257" y="983"/>
                  </a:lnTo>
                  <a:lnTo>
                    <a:pt x="820" y="1475"/>
                  </a:lnTo>
                  <a:lnTo>
                    <a:pt x="492" y="2021"/>
                  </a:lnTo>
                  <a:lnTo>
                    <a:pt x="219" y="2622"/>
                  </a:lnTo>
                  <a:lnTo>
                    <a:pt x="55" y="3277"/>
                  </a:lnTo>
                  <a:lnTo>
                    <a:pt x="1" y="3933"/>
                  </a:lnTo>
                  <a:lnTo>
                    <a:pt x="1" y="7373"/>
                  </a:lnTo>
                  <a:lnTo>
                    <a:pt x="5025" y="73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20"/>
            <p:cNvSpPr/>
            <p:nvPr/>
          </p:nvSpPr>
          <p:spPr>
            <a:xfrm>
              <a:off x="4149975" y="15808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120"/>
          <p:cNvGrpSpPr/>
          <p:nvPr/>
        </p:nvGrpSpPr>
        <p:grpSpPr>
          <a:xfrm>
            <a:off x="5373041" y="1427108"/>
            <a:ext cx="449934" cy="465091"/>
            <a:chOff x="4675650" y="1202650"/>
            <a:chExt cx="486100" cy="502475"/>
          </a:xfrm>
        </p:grpSpPr>
        <p:sp>
          <p:nvSpPr>
            <p:cNvPr id="3304" name="Google Shape;3304;p120"/>
            <p:cNvSpPr/>
            <p:nvPr/>
          </p:nvSpPr>
          <p:spPr>
            <a:xfrm>
              <a:off x="4820375" y="1451150"/>
              <a:ext cx="30075" cy="31425"/>
            </a:xfrm>
            <a:custGeom>
              <a:avLst/>
              <a:gdLst/>
              <a:ahLst/>
              <a:cxnLst/>
              <a:rect l="l" t="t" r="r" b="b"/>
              <a:pathLst>
                <a:path w="1203" h="1257" extrusionOk="0">
                  <a:moveTo>
                    <a:pt x="492" y="0"/>
                  </a:moveTo>
                  <a:lnTo>
                    <a:pt x="274" y="109"/>
                  </a:lnTo>
                  <a:lnTo>
                    <a:pt x="1" y="328"/>
                  </a:lnTo>
                  <a:lnTo>
                    <a:pt x="219" y="546"/>
                  </a:lnTo>
                  <a:lnTo>
                    <a:pt x="383" y="765"/>
                  </a:lnTo>
                  <a:lnTo>
                    <a:pt x="547" y="983"/>
                  </a:lnTo>
                  <a:lnTo>
                    <a:pt x="656" y="1256"/>
                  </a:lnTo>
                  <a:lnTo>
                    <a:pt x="984" y="1038"/>
                  </a:lnTo>
                  <a:lnTo>
                    <a:pt x="1148" y="874"/>
                  </a:lnTo>
                  <a:lnTo>
                    <a:pt x="1202" y="655"/>
                  </a:lnTo>
                  <a:lnTo>
                    <a:pt x="1202" y="437"/>
                  </a:lnTo>
                  <a:lnTo>
                    <a:pt x="1093" y="218"/>
                  </a:lnTo>
                  <a:lnTo>
                    <a:pt x="929" y="55"/>
                  </a:lnTo>
                  <a:lnTo>
                    <a:pt x="7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20"/>
            <p:cNvSpPr/>
            <p:nvPr/>
          </p:nvSpPr>
          <p:spPr>
            <a:xfrm>
              <a:off x="4820375" y="1451150"/>
              <a:ext cx="30075" cy="31425"/>
            </a:xfrm>
            <a:custGeom>
              <a:avLst/>
              <a:gdLst/>
              <a:ahLst/>
              <a:cxnLst/>
              <a:rect l="l" t="t" r="r" b="b"/>
              <a:pathLst>
                <a:path w="1203" h="1257" fill="none" extrusionOk="0">
                  <a:moveTo>
                    <a:pt x="274" y="109"/>
                  </a:moveTo>
                  <a:lnTo>
                    <a:pt x="1" y="328"/>
                  </a:lnTo>
                  <a:lnTo>
                    <a:pt x="1" y="328"/>
                  </a:lnTo>
                  <a:lnTo>
                    <a:pt x="219" y="546"/>
                  </a:lnTo>
                  <a:lnTo>
                    <a:pt x="383" y="765"/>
                  </a:lnTo>
                  <a:lnTo>
                    <a:pt x="547" y="983"/>
                  </a:lnTo>
                  <a:lnTo>
                    <a:pt x="656" y="1256"/>
                  </a:lnTo>
                  <a:lnTo>
                    <a:pt x="984" y="1038"/>
                  </a:lnTo>
                  <a:lnTo>
                    <a:pt x="984" y="1038"/>
                  </a:lnTo>
                  <a:lnTo>
                    <a:pt x="1148" y="874"/>
                  </a:lnTo>
                  <a:lnTo>
                    <a:pt x="1202" y="655"/>
                  </a:lnTo>
                  <a:lnTo>
                    <a:pt x="1202" y="437"/>
                  </a:lnTo>
                  <a:lnTo>
                    <a:pt x="1093" y="218"/>
                  </a:lnTo>
                  <a:lnTo>
                    <a:pt x="1093" y="218"/>
                  </a:lnTo>
                  <a:lnTo>
                    <a:pt x="929" y="55"/>
                  </a:lnTo>
                  <a:lnTo>
                    <a:pt x="711" y="0"/>
                  </a:lnTo>
                  <a:lnTo>
                    <a:pt x="492" y="0"/>
                  </a:lnTo>
                  <a:lnTo>
                    <a:pt x="274" y="109"/>
                  </a:lnTo>
                  <a:lnTo>
                    <a:pt x="274" y="10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20"/>
            <p:cNvSpPr/>
            <p:nvPr/>
          </p:nvSpPr>
          <p:spPr>
            <a:xfrm>
              <a:off x="4827200" y="14538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20"/>
            <p:cNvSpPr/>
            <p:nvPr/>
          </p:nvSpPr>
          <p:spPr>
            <a:xfrm>
              <a:off x="4950100" y="1482550"/>
              <a:ext cx="32775" cy="28700"/>
            </a:xfrm>
            <a:custGeom>
              <a:avLst/>
              <a:gdLst/>
              <a:ahLst/>
              <a:cxnLst/>
              <a:rect l="l" t="t" r="r" b="b"/>
              <a:pathLst>
                <a:path w="1311" h="1148" extrusionOk="0">
                  <a:moveTo>
                    <a:pt x="546" y="0"/>
                  </a:moveTo>
                  <a:lnTo>
                    <a:pt x="328" y="55"/>
                  </a:lnTo>
                  <a:lnTo>
                    <a:pt x="164" y="164"/>
                  </a:lnTo>
                  <a:lnTo>
                    <a:pt x="55" y="382"/>
                  </a:lnTo>
                  <a:lnTo>
                    <a:pt x="0" y="601"/>
                  </a:lnTo>
                  <a:lnTo>
                    <a:pt x="55" y="819"/>
                  </a:lnTo>
                  <a:lnTo>
                    <a:pt x="219" y="1147"/>
                  </a:lnTo>
                  <a:lnTo>
                    <a:pt x="492" y="983"/>
                  </a:lnTo>
                  <a:lnTo>
                    <a:pt x="765" y="819"/>
                  </a:lnTo>
                  <a:lnTo>
                    <a:pt x="1038" y="710"/>
                  </a:lnTo>
                  <a:lnTo>
                    <a:pt x="1311" y="656"/>
                  </a:lnTo>
                  <a:lnTo>
                    <a:pt x="1147" y="273"/>
                  </a:lnTo>
                  <a:lnTo>
                    <a:pt x="983" y="109"/>
                  </a:lnTo>
                  <a:lnTo>
                    <a:pt x="7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20"/>
            <p:cNvSpPr/>
            <p:nvPr/>
          </p:nvSpPr>
          <p:spPr>
            <a:xfrm>
              <a:off x="4950100" y="1482550"/>
              <a:ext cx="32775" cy="28700"/>
            </a:xfrm>
            <a:custGeom>
              <a:avLst/>
              <a:gdLst/>
              <a:ahLst/>
              <a:cxnLst/>
              <a:rect l="l" t="t" r="r" b="b"/>
              <a:pathLst>
                <a:path w="1311" h="1148" fill="none" extrusionOk="0">
                  <a:moveTo>
                    <a:pt x="1147" y="273"/>
                  </a:moveTo>
                  <a:lnTo>
                    <a:pt x="1147" y="273"/>
                  </a:lnTo>
                  <a:lnTo>
                    <a:pt x="983" y="109"/>
                  </a:lnTo>
                  <a:lnTo>
                    <a:pt x="765" y="0"/>
                  </a:lnTo>
                  <a:lnTo>
                    <a:pt x="546" y="0"/>
                  </a:lnTo>
                  <a:lnTo>
                    <a:pt x="328" y="55"/>
                  </a:lnTo>
                  <a:lnTo>
                    <a:pt x="328" y="55"/>
                  </a:lnTo>
                  <a:lnTo>
                    <a:pt x="164" y="164"/>
                  </a:lnTo>
                  <a:lnTo>
                    <a:pt x="55" y="382"/>
                  </a:lnTo>
                  <a:lnTo>
                    <a:pt x="0" y="601"/>
                  </a:lnTo>
                  <a:lnTo>
                    <a:pt x="55" y="819"/>
                  </a:lnTo>
                  <a:lnTo>
                    <a:pt x="219" y="1147"/>
                  </a:lnTo>
                  <a:lnTo>
                    <a:pt x="219" y="1147"/>
                  </a:lnTo>
                  <a:lnTo>
                    <a:pt x="492" y="983"/>
                  </a:lnTo>
                  <a:lnTo>
                    <a:pt x="765" y="819"/>
                  </a:lnTo>
                  <a:lnTo>
                    <a:pt x="1038" y="710"/>
                  </a:lnTo>
                  <a:lnTo>
                    <a:pt x="1311" y="656"/>
                  </a:lnTo>
                  <a:lnTo>
                    <a:pt x="1147" y="2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20"/>
            <p:cNvSpPr/>
            <p:nvPr/>
          </p:nvSpPr>
          <p:spPr>
            <a:xfrm>
              <a:off x="4978775" y="14893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20"/>
            <p:cNvSpPr/>
            <p:nvPr/>
          </p:nvSpPr>
          <p:spPr>
            <a:xfrm>
              <a:off x="4854525" y="1482550"/>
              <a:ext cx="32775" cy="28700"/>
            </a:xfrm>
            <a:custGeom>
              <a:avLst/>
              <a:gdLst/>
              <a:ahLst/>
              <a:cxnLst/>
              <a:rect l="l" t="t" r="r" b="b"/>
              <a:pathLst>
                <a:path w="1311" h="1148" extrusionOk="0">
                  <a:moveTo>
                    <a:pt x="546" y="0"/>
                  </a:moveTo>
                  <a:lnTo>
                    <a:pt x="328" y="109"/>
                  </a:lnTo>
                  <a:lnTo>
                    <a:pt x="164" y="273"/>
                  </a:lnTo>
                  <a:lnTo>
                    <a:pt x="0" y="656"/>
                  </a:lnTo>
                  <a:lnTo>
                    <a:pt x="273" y="710"/>
                  </a:lnTo>
                  <a:lnTo>
                    <a:pt x="546" y="819"/>
                  </a:lnTo>
                  <a:lnTo>
                    <a:pt x="819" y="983"/>
                  </a:lnTo>
                  <a:lnTo>
                    <a:pt x="1092" y="1147"/>
                  </a:lnTo>
                  <a:lnTo>
                    <a:pt x="1256" y="819"/>
                  </a:lnTo>
                  <a:lnTo>
                    <a:pt x="1311" y="601"/>
                  </a:lnTo>
                  <a:lnTo>
                    <a:pt x="1256" y="382"/>
                  </a:lnTo>
                  <a:lnTo>
                    <a:pt x="1147" y="164"/>
                  </a:lnTo>
                  <a:lnTo>
                    <a:pt x="983" y="55"/>
                  </a:lnTo>
                  <a:lnTo>
                    <a:pt x="7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20"/>
            <p:cNvSpPr/>
            <p:nvPr/>
          </p:nvSpPr>
          <p:spPr>
            <a:xfrm>
              <a:off x="4854525" y="1482550"/>
              <a:ext cx="32775" cy="28700"/>
            </a:xfrm>
            <a:custGeom>
              <a:avLst/>
              <a:gdLst/>
              <a:ahLst/>
              <a:cxnLst/>
              <a:rect l="l" t="t" r="r" b="b"/>
              <a:pathLst>
                <a:path w="1311" h="1148" fill="none" extrusionOk="0">
                  <a:moveTo>
                    <a:pt x="983" y="55"/>
                  </a:moveTo>
                  <a:lnTo>
                    <a:pt x="983" y="55"/>
                  </a:lnTo>
                  <a:lnTo>
                    <a:pt x="765" y="0"/>
                  </a:lnTo>
                  <a:lnTo>
                    <a:pt x="546" y="0"/>
                  </a:lnTo>
                  <a:lnTo>
                    <a:pt x="328" y="109"/>
                  </a:lnTo>
                  <a:lnTo>
                    <a:pt x="164" y="273"/>
                  </a:lnTo>
                  <a:lnTo>
                    <a:pt x="0" y="656"/>
                  </a:lnTo>
                  <a:lnTo>
                    <a:pt x="0" y="656"/>
                  </a:lnTo>
                  <a:lnTo>
                    <a:pt x="273" y="710"/>
                  </a:lnTo>
                  <a:lnTo>
                    <a:pt x="546" y="819"/>
                  </a:lnTo>
                  <a:lnTo>
                    <a:pt x="819" y="983"/>
                  </a:lnTo>
                  <a:lnTo>
                    <a:pt x="1092" y="1147"/>
                  </a:lnTo>
                  <a:lnTo>
                    <a:pt x="1256" y="819"/>
                  </a:lnTo>
                  <a:lnTo>
                    <a:pt x="1256" y="819"/>
                  </a:lnTo>
                  <a:lnTo>
                    <a:pt x="1311" y="601"/>
                  </a:lnTo>
                  <a:lnTo>
                    <a:pt x="1256" y="382"/>
                  </a:lnTo>
                  <a:lnTo>
                    <a:pt x="1147" y="164"/>
                  </a:lnTo>
                  <a:lnTo>
                    <a:pt x="983" y="55"/>
                  </a:lnTo>
                  <a:lnTo>
                    <a:pt x="983"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20"/>
            <p:cNvSpPr/>
            <p:nvPr/>
          </p:nvSpPr>
          <p:spPr>
            <a:xfrm>
              <a:off x="4879100" y="14839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20"/>
            <p:cNvSpPr/>
            <p:nvPr/>
          </p:nvSpPr>
          <p:spPr>
            <a:xfrm>
              <a:off x="4888650" y="1605425"/>
              <a:ext cx="60100" cy="99700"/>
            </a:xfrm>
            <a:custGeom>
              <a:avLst/>
              <a:gdLst/>
              <a:ahLst/>
              <a:cxnLst/>
              <a:rect l="l" t="t" r="r" b="b"/>
              <a:pathLst>
                <a:path w="2404" h="3988" extrusionOk="0">
                  <a:moveTo>
                    <a:pt x="1" y="1"/>
                  </a:moveTo>
                  <a:lnTo>
                    <a:pt x="164" y="820"/>
                  </a:lnTo>
                  <a:lnTo>
                    <a:pt x="383" y="1803"/>
                  </a:lnTo>
                  <a:lnTo>
                    <a:pt x="601" y="2568"/>
                  </a:lnTo>
                  <a:lnTo>
                    <a:pt x="765" y="3223"/>
                  </a:lnTo>
                  <a:lnTo>
                    <a:pt x="984" y="3660"/>
                  </a:lnTo>
                  <a:lnTo>
                    <a:pt x="1093" y="3933"/>
                  </a:lnTo>
                  <a:lnTo>
                    <a:pt x="1147" y="3988"/>
                  </a:lnTo>
                  <a:lnTo>
                    <a:pt x="1257" y="3988"/>
                  </a:lnTo>
                  <a:lnTo>
                    <a:pt x="1311" y="3933"/>
                  </a:lnTo>
                  <a:lnTo>
                    <a:pt x="1421" y="3660"/>
                  </a:lnTo>
                  <a:lnTo>
                    <a:pt x="1639" y="3223"/>
                  </a:lnTo>
                  <a:lnTo>
                    <a:pt x="1803" y="2568"/>
                  </a:lnTo>
                  <a:lnTo>
                    <a:pt x="2021" y="1803"/>
                  </a:lnTo>
                  <a:lnTo>
                    <a:pt x="2240" y="820"/>
                  </a:lnTo>
                  <a:lnTo>
                    <a:pt x="2404" y="1"/>
                  </a:lnTo>
                  <a:lnTo>
                    <a:pt x="2404" y="1"/>
                  </a:lnTo>
                  <a:lnTo>
                    <a:pt x="1803" y="110"/>
                  </a:lnTo>
                  <a:lnTo>
                    <a:pt x="1202" y="164"/>
                  </a:lnTo>
                  <a:lnTo>
                    <a:pt x="601" y="110"/>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20"/>
            <p:cNvSpPr/>
            <p:nvPr/>
          </p:nvSpPr>
          <p:spPr>
            <a:xfrm>
              <a:off x="4888650" y="1605425"/>
              <a:ext cx="60100" cy="99700"/>
            </a:xfrm>
            <a:custGeom>
              <a:avLst/>
              <a:gdLst/>
              <a:ahLst/>
              <a:cxnLst/>
              <a:rect l="l" t="t" r="r" b="b"/>
              <a:pathLst>
                <a:path w="2404" h="3988" fill="none" extrusionOk="0">
                  <a:moveTo>
                    <a:pt x="2404" y="1"/>
                  </a:moveTo>
                  <a:lnTo>
                    <a:pt x="2404" y="1"/>
                  </a:lnTo>
                  <a:lnTo>
                    <a:pt x="1803" y="110"/>
                  </a:lnTo>
                  <a:lnTo>
                    <a:pt x="1202" y="164"/>
                  </a:lnTo>
                  <a:lnTo>
                    <a:pt x="601" y="110"/>
                  </a:lnTo>
                  <a:lnTo>
                    <a:pt x="1" y="1"/>
                  </a:lnTo>
                  <a:lnTo>
                    <a:pt x="1" y="1"/>
                  </a:lnTo>
                  <a:lnTo>
                    <a:pt x="164" y="820"/>
                  </a:lnTo>
                  <a:lnTo>
                    <a:pt x="383" y="1803"/>
                  </a:lnTo>
                  <a:lnTo>
                    <a:pt x="383" y="1803"/>
                  </a:lnTo>
                  <a:lnTo>
                    <a:pt x="601" y="2568"/>
                  </a:lnTo>
                  <a:lnTo>
                    <a:pt x="765" y="3223"/>
                  </a:lnTo>
                  <a:lnTo>
                    <a:pt x="984" y="3660"/>
                  </a:lnTo>
                  <a:lnTo>
                    <a:pt x="1093" y="3933"/>
                  </a:lnTo>
                  <a:lnTo>
                    <a:pt x="1093" y="3933"/>
                  </a:lnTo>
                  <a:lnTo>
                    <a:pt x="1147" y="3988"/>
                  </a:lnTo>
                  <a:lnTo>
                    <a:pt x="1202" y="3988"/>
                  </a:lnTo>
                  <a:lnTo>
                    <a:pt x="1257" y="3988"/>
                  </a:lnTo>
                  <a:lnTo>
                    <a:pt x="1311" y="3933"/>
                  </a:lnTo>
                  <a:lnTo>
                    <a:pt x="1311" y="3933"/>
                  </a:lnTo>
                  <a:lnTo>
                    <a:pt x="1421" y="3660"/>
                  </a:lnTo>
                  <a:lnTo>
                    <a:pt x="1639" y="3223"/>
                  </a:lnTo>
                  <a:lnTo>
                    <a:pt x="1803" y="2568"/>
                  </a:lnTo>
                  <a:lnTo>
                    <a:pt x="2021" y="1803"/>
                  </a:lnTo>
                  <a:lnTo>
                    <a:pt x="2021" y="1803"/>
                  </a:lnTo>
                  <a:lnTo>
                    <a:pt x="2240" y="820"/>
                  </a:lnTo>
                  <a:lnTo>
                    <a:pt x="2404" y="1"/>
                  </a:lnTo>
                  <a:lnTo>
                    <a:pt x="240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20"/>
            <p:cNvSpPr/>
            <p:nvPr/>
          </p:nvSpPr>
          <p:spPr>
            <a:xfrm>
              <a:off x="4948725" y="16054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20"/>
            <p:cNvSpPr/>
            <p:nvPr/>
          </p:nvSpPr>
          <p:spPr>
            <a:xfrm>
              <a:off x="4675650" y="1472975"/>
              <a:ext cx="136575" cy="103800"/>
            </a:xfrm>
            <a:custGeom>
              <a:avLst/>
              <a:gdLst/>
              <a:ahLst/>
              <a:cxnLst/>
              <a:rect l="l" t="t" r="r" b="b"/>
              <a:pathLst>
                <a:path w="5463" h="4152" extrusionOk="0">
                  <a:moveTo>
                    <a:pt x="4097" y="1"/>
                  </a:moveTo>
                  <a:lnTo>
                    <a:pt x="3769" y="55"/>
                  </a:lnTo>
                  <a:lnTo>
                    <a:pt x="3441" y="219"/>
                  </a:lnTo>
                  <a:lnTo>
                    <a:pt x="2677" y="875"/>
                  </a:lnTo>
                  <a:lnTo>
                    <a:pt x="1694" y="1858"/>
                  </a:lnTo>
                  <a:lnTo>
                    <a:pt x="1147" y="2404"/>
                  </a:lnTo>
                  <a:lnTo>
                    <a:pt x="656" y="3005"/>
                  </a:lnTo>
                  <a:lnTo>
                    <a:pt x="274" y="3551"/>
                  </a:lnTo>
                  <a:lnTo>
                    <a:pt x="0" y="3988"/>
                  </a:lnTo>
                  <a:lnTo>
                    <a:pt x="0" y="4042"/>
                  </a:lnTo>
                  <a:lnTo>
                    <a:pt x="0" y="4097"/>
                  </a:lnTo>
                  <a:lnTo>
                    <a:pt x="55" y="4152"/>
                  </a:lnTo>
                  <a:lnTo>
                    <a:pt x="110" y="4152"/>
                  </a:lnTo>
                  <a:lnTo>
                    <a:pt x="547" y="4097"/>
                  </a:lnTo>
                  <a:lnTo>
                    <a:pt x="1093" y="3988"/>
                  </a:lnTo>
                  <a:lnTo>
                    <a:pt x="2240" y="3605"/>
                  </a:lnTo>
                  <a:lnTo>
                    <a:pt x="3332" y="3169"/>
                  </a:lnTo>
                  <a:lnTo>
                    <a:pt x="4260" y="2732"/>
                  </a:lnTo>
                  <a:lnTo>
                    <a:pt x="4479" y="2295"/>
                  </a:lnTo>
                  <a:lnTo>
                    <a:pt x="4643" y="1967"/>
                  </a:lnTo>
                  <a:lnTo>
                    <a:pt x="4916" y="1694"/>
                  </a:lnTo>
                  <a:lnTo>
                    <a:pt x="5189" y="1475"/>
                  </a:lnTo>
                  <a:lnTo>
                    <a:pt x="5462" y="1257"/>
                  </a:lnTo>
                  <a:lnTo>
                    <a:pt x="5407" y="929"/>
                  </a:lnTo>
                  <a:lnTo>
                    <a:pt x="5244" y="602"/>
                  </a:lnTo>
                  <a:lnTo>
                    <a:pt x="5025" y="383"/>
                  </a:lnTo>
                  <a:lnTo>
                    <a:pt x="4752" y="165"/>
                  </a:lnTo>
                  <a:lnTo>
                    <a:pt x="4424" y="55"/>
                  </a:lnTo>
                  <a:lnTo>
                    <a:pt x="40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20"/>
            <p:cNvSpPr/>
            <p:nvPr/>
          </p:nvSpPr>
          <p:spPr>
            <a:xfrm>
              <a:off x="4675650" y="1472975"/>
              <a:ext cx="136575" cy="103800"/>
            </a:xfrm>
            <a:custGeom>
              <a:avLst/>
              <a:gdLst/>
              <a:ahLst/>
              <a:cxnLst/>
              <a:rect l="l" t="t" r="r" b="b"/>
              <a:pathLst>
                <a:path w="5463" h="4152" fill="none" extrusionOk="0">
                  <a:moveTo>
                    <a:pt x="0" y="3988"/>
                  </a:moveTo>
                  <a:lnTo>
                    <a:pt x="0" y="3988"/>
                  </a:lnTo>
                  <a:lnTo>
                    <a:pt x="0" y="4042"/>
                  </a:lnTo>
                  <a:lnTo>
                    <a:pt x="0" y="4097"/>
                  </a:lnTo>
                  <a:lnTo>
                    <a:pt x="55" y="4152"/>
                  </a:lnTo>
                  <a:lnTo>
                    <a:pt x="110" y="4152"/>
                  </a:lnTo>
                  <a:lnTo>
                    <a:pt x="110" y="4152"/>
                  </a:lnTo>
                  <a:lnTo>
                    <a:pt x="547" y="4097"/>
                  </a:lnTo>
                  <a:lnTo>
                    <a:pt x="1093" y="3988"/>
                  </a:lnTo>
                  <a:lnTo>
                    <a:pt x="2240" y="3605"/>
                  </a:lnTo>
                  <a:lnTo>
                    <a:pt x="3332" y="3169"/>
                  </a:lnTo>
                  <a:lnTo>
                    <a:pt x="4260" y="2732"/>
                  </a:lnTo>
                  <a:lnTo>
                    <a:pt x="4260" y="2732"/>
                  </a:lnTo>
                  <a:lnTo>
                    <a:pt x="4479" y="2295"/>
                  </a:lnTo>
                  <a:lnTo>
                    <a:pt x="4479" y="2295"/>
                  </a:lnTo>
                  <a:lnTo>
                    <a:pt x="4643" y="1967"/>
                  </a:lnTo>
                  <a:lnTo>
                    <a:pt x="4916" y="1694"/>
                  </a:lnTo>
                  <a:lnTo>
                    <a:pt x="5189" y="1475"/>
                  </a:lnTo>
                  <a:lnTo>
                    <a:pt x="5462" y="1257"/>
                  </a:lnTo>
                  <a:lnTo>
                    <a:pt x="5462" y="1257"/>
                  </a:lnTo>
                  <a:lnTo>
                    <a:pt x="5407" y="929"/>
                  </a:lnTo>
                  <a:lnTo>
                    <a:pt x="5244" y="602"/>
                  </a:lnTo>
                  <a:lnTo>
                    <a:pt x="5025" y="383"/>
                  </a:lnTo>
                  <a:lnTo>
                    <a:pt x="4752" y="165"/>
                  </a:lnTo>
                  <a:lnTo>
                    <a:pt x="4424" y="55"/>
                  </a:lnTo>
                  <a:lnTo>
                    <a:pt x="4097" y="1"/>
                  </a:lnTo>
                  <a:lnTo>
                    <a:pt x="3769" y="55"/>
                  </a:lnTo>
                  <a:lnTo>
                    <a:pt x="3441" y="219"/>
                  </a:lnTo>
                  <a:lnTo>
                    <a:pt x="3441" y="219"/>
                  </a:lnTo>
                  <a:lnTo>
                    <a:pt x="2677" y="875"/>
                  </a:lnTo>
                  <a:lnTo>
                    <a:pt x="1694" y="1858"/>
                  </a:lnTo>
                  <a:lnTo>
                    <a:pt x="1147" y="2404"/>
                  </a:lnTo>
                  <a:lnTo>
                    <a:pt x="656" y="3005"/>
                  </a:lnTo>
                  <a:lnTo>
                    <a:pt x="274" y="3551"/>
                  </a:lnTo>
                  <a:lnTo>
                    <a:pt x="0" y="3988"/>
                  </a:lnTo>
                  <a:lnTo>
                    <a:pt x="0" y="39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20"/>
            <p:cNvSpPr/>
            <p:nvPr/>
          </p:nvSpPr>
          <p:spPr>
            <a:xfrm>
              <a:off x="4675650" y="15726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20"/>
            <p:cNvSpPr/>
            <p:nvPr/>
          </p:nvSpPr>
          <p:spPr>
            <a:xfrm>
              <a:off x="4986950" y="1451150"/>
              <a:ext cx="30075" cy="31425"/>
            </a:xfrm>
            <a:custGeom>
              <a:avLst/>
              <a:gdLst/>
              <a:ahLst/>
              <a:cxnLst/>
              <a:rect l="l" t="t" r="r" b="b"/>
              <a:pathLst>
                <a:path w="1203" h="1257" extrusionOk="0">
                  <a:moveTo>
                    <a:pt x="492" y="0"/>
                  </a:moveTo>
                  <a:lnTo>
                    <a:pt x="274" y="55"/>
                  </a:lnTo>
                  <a:lnTo>
                    <a:pt x="110" y="218"/>
                  </a:lnTo>
                  <a:lnTo>
                    <a:pt x="1" y="437"/>
                  </a:lnTo>
                  <a:lnTo>
                    <a:pt x="1" y="655"/>
                  </a:lnTo>
                  <a:lnTo>
                    <a:pt x="55" y="874"/>
                  </a:lnTo>
                  <a:lnTo>
                    <a:pt x="219" y="1038"/>
                  </a:lnTo>
                  <a:lnTo>
                    <a:pt x="547" y="1256"/>
                  </a:lnTo>
                  <a:lnTo>
                    <a:pt x="656" y="983"/>
                  </a:lnTo>
                  <a:lnTo>
                    <a:pt x="820" y="765"/>
                  </a:lnTo>
                  <a:lnTo>
                    <a:pt x="984" y="546"/>
                  </a:lnTo>
                  <a:lnTo>
                    <a:pt x="1202" y="328"/>
                  </a:lnTo>
                  <a:lnTo>
                    <a:pt x="929" y="109"/>
                  </a:lnTo>
                  <a:lnTo>
                    <a:pt x="7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20"/>
            <p:cNvSpPr/>
            <p:nvPr/>
          </p:nvSpPr>
          <p:spPr>
            <a:xfrm>
              <a:off x="4986950" y="1451150"/>
              <a:ext cx="30075" cy="31425"/>
            </a:xfrm>
            <a:custGeom>
              <a:avLst/>
              <a:gdLst/>
              <a:ahLst/>
              <a:cxnLst/>
              <a:rect l="l" t="t" r="r" b="b"/>
              <a:pathLst>
                <a:path w="1203" h="1257" fill="none" extrusionOk="0">
                  <a:moveTo>
                    <a:pt x="110" y="218"/>
                  </a:moveTo>
                  <a:lnTo>
                    <a:pt x="110" y="218"/>
                  </a:lnTo>
                  <a:lnTo>
                    <a:pt x="1" y="437"/>
                  </a:lnTo>
                  <a:lnTo>
                    <a:pt x="1" y="655"/>
                  </a:lnTo>
                  <a:lnTo>
                    <a:pt x="55" y="874"/>
                  </a:lnTo>
                  <a:lnTo>
                    <a:pt x="219" y="1038"/>
                  </a:lnTo>
                  <a:lnTo>
                    <a:pt x="547" y="1256"/>
                  </a:lnTo>
                  <a:lnTo>
                    <a:pt x="547" y="1256"/>
                  </a:lnTo>
                  <a:lnTo>
                    <a:pt x="656" y="983"/>
                  </a:lnTo>
                  <a:lnTo>
                    <a:pt x="820" y="765"/>
                  </a:lnTo>
                  <a:lnTo>
                    <a:pt x="984" y="546"/>
                  </a:lnTo>
                  <a:lnTo>
                    <a:pt x="1202" y="328"/>
                  </a:lnTo>
                  <a:lnTo>
                    <a:pt x="929" y="109"/>
                  </a:lnTo>
                  <a:lnTo>
                    <a:pt x="929" y="109"/>
                  </a:lnTo>
                  <a:lnTo>
                    <a:pt x="711" y="0"/>
                  </a:lnTo>
                  <a:lnTo>
                    <a:pt x="492" y="0"/>
                  </a:lnTo>
                  <a:lnTo>
                    <a:pt x="274" y="55"/>
                  </a:lnTo>
                  <a:lnTo>
                    <a:pt x="110" y="218"/>
                  </a:lnTo>
                  <a:lnTo>
                    <a:pt x="110" y="2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20"/>
            <p:cNvSpPr/>
            <p:nvPr/>
          </p:nvSpPr>
          <p:spPr>
            <a:xfrm>
              <a:off x="4989700" y="14566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20"/>
            <p:cNvSpPr/>
            <p:nvPr/>
          </p:nvSpPr>
          <p:spPr>
            <a:xfrm>
              <a:off x="4887275" y="1546725"/>
              <a:ext cx="62850" cy="34150"/>
            </a:xfrm>
            <a:custGeom>
              <a:avLst/>
              <a:gdLst/>
              <a:ahLst/>
              <a:cxnLst/>
              <a:rect l="l" t="t" r="r" b="b"/>
              <a:pathLst>
                <a:path w="2514" h="1366" extrusionOk="0">
                  <a:moveTo>
                    <a:pt x="984" y="0"/>
                  </a:moveTo>
                  <a:lnTo>
                    <a:pt x="766" y="55"/>
                  </a:lnTo>
                  <a:lnTo>
                    <a:pt x="547" y="164"/>
                  </a:lnTo>
                  <a:lnTo>
                    <a:pt x="383" y="273"/>
                  </a:lnTo>
                  <a:lnTo>
                    <a:pt x="274" y="437"/>
                  </a:lnTo>
                  <a:lnTo>
                    <a:pt x="165" y="601"/>
                  </a:lnTo>
                  <a:lnTo>
                    <a:pt x="56" y="819"/>
                  </a:lnTo>
                  <a:lnTo>
                    <a:pt x="1" y="983"/>
                  </a:lnTo>
                  <a:lnTo>
                    <a:pt x="274" y="1147"/>
                  </a:lnTo>
                  <a:lnTo>
                    <a:pt x="602" y="1256"/>
                  </a:lnTo>
                  <a:lnTo>
                    <a:pt x="929" y="1311"/>
                  </a:lnTo>
                  <a:lnTo>
                    <a:pt x="1257" y="1365"/>
                  </a:lnTo>
                  <a:lnTo>
                    <a:pt x="1585" y="1311"/>
                  </a:lnTo>
                  <a:lnTo>
                    <a:pt x="1912" y="1256"/>
                  </a:lnTo>
                  <a:lnTo>
                    <a:pt x="2240" y="1147"/>
                  </a:lnTo>
                  <a:lnTo>
                    <a:pt x="2513" y="983"/>
                  </a:lnTo>
                  <a:lnTo>
                    <a:pt x="2459" y="765"/>
                  </a:lnTo>
                  <a:lnTo>
                    <a:pt x="2349" y="601"/>
                  </a:lnTo>
                  <a:lnTo>
                    <a:pt x="2186" y="382"/>
                  </a:lnTo>
                  <a:lnTo>
                    <a:pt x="2022" y="219"/>
                  </a:lnTo>
                  <a:lnTo>
                    <a:pt x="1858" y="109"/>
                  </a:lnTo>
                  <a:lnTo>
                    <a:pt x="1639" y="55"/>
                  </a:lnTo>
                  <a:lnTo>
                    <a:pt x="14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20"/>
            <p:cNvSpPr/>
            <p:nvPr/>
          </p:nvSpPr>
          <p:spPr>
            <a:xfrm>
              <a:off x="4887275" y="1546725"/>
              <a:ext cx="62850" cy="34150"/>
            </a:xfrm>
            <a:custGeom>
              <a:avLst/>
              <a:gdLst/>
              <a:ahLst/>
              <a:cxnLst/>
              <a:rect l="l" t="t" r="r" b="b"/>
              <a:pathLst>
                <a:path w="2514" h="1366" fill="none" extrusionOk="0">
                  <a:moveTo>
                    <a:pt x="1148" y="0"/>
                  </a:moveTo>
                  <a:lnTo>
                    <a:pt x="1148" y="0"/>
                  </a:lnTo>
                  <a:lnTo>
                    <a:pt x="984" y="0"/>
                  </a:lnTo>
                  <a:lnTo>
                    <a:pt x="766" y="55"/>
                  </a:lnTo>
                  <a:lnTo>
                    <a:pt x="547" y="164"/>
                  </a:lnTo>
                  <a:lnTo>
                    <a:pt x="383" y="273"/>
                  </a:lnTo>
                  <a:lnTo>
                    <a:pt x="274" y="437"/>
                  </a:lnTo>
                  <a:lnTo>
                    <a:pt x="165" y="601"/>
                  </a:lnTo>
                  <a:lnTo>
                    <a:pt x="56" y="819"/>
                  </a:lnTo>
                  <a:lnTo>
                    <a:pt x="1" y="983"/>
                  </a:lnTo>
                  <a:lnTo>
                    <a:pt x="1" y="983"/>
                  </a:lnTo>
                  <a:lnTo>
                    <a:pt x="274" y="1147"/>
                  </a:lnTo>
                  <a:lnTo>
                    <a:pt x="602" y="1256"/>
                  </a:lnTo>
                  <a:lnTo>
                    <a:pt x="929" y="1311"/>
                  </a:lnTo>
                  <a:lnTo>
                    <a:pt x="1257" y="1365"/>
                  </a:lnTo>
                  <a:lnTo>
                    <a:pt x="1585" y="1311"/>
                  </a:lnTo>
                  <a:lnTo>
                    <a:pt x="1912" y="1256"/>
                  </a:lnTo>
                  <a:lnTo>
                    <a:pt x="2240" y="1147"/>
                  </a:lnTo>
                  <a:lnTo>
                    <a:pt x="2513" y="983"/>
                  </a:lnTo>
                  <a:lnTo>
                    <a:pt x="2513" y="983"/>
                  </a:lnTo>
                  <a:lnTo>
                    <a:pt x="2459" y="765"/>
                  </a:lnTo>
                  <a:lnTo>
                    <a:pt x="2349" y="601"/>
                  </a:lnTo>
                  <a:lnTo>
                    <a:pt x="2186" y="382"/>
                  </a:lnTo>
                  <a:lnTo>
                    <a:pt x="2022" y="219"/>
                  </a:lnTo>
                  <a:lnTo>
                    <a:pt x="1858" y="109"/>
                  </a:lnTo>
                  <a:lnTo>
                    <a:pt x="1639" y="55"/>
                  </a:lnTo>
                  <a:lnTo>
                    <a:pt x="1421" y="0"/>
                  </a:lnTo>
                  <a:lnTo>
                    <a:pt x="1148" y="0"/>
                  </a:lnTo>
                  <a:lnTo>
                    <a:pt x="114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20"/>
            <p:cNvSpPr/>
            <p:nvPr/>
          </p:nvSpPr>
          <p:spPr>
            <a:xfrm>
              <a:off x="4915950" y="15467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20"/>
            <p:cNvSpPr/>
            <p:nvPr/>
          </p:nvSpPr>
          <p:spPr>
            <a:xfrm>
              <a:off x="5025200" y="1472975"/>
              <a:ext cx="136550" cy="103800"/>
            </a:xfrm>
            <a:custGeom>
              <a:avLst/>
              <a:gdLst/>
              <a:ahLst/>
              <a:cxnLst/>
              <a:rect l="l" t="t" r="r" b="b"/>
              <a:pathLst>
                <a:path w="5462" h="4152" extrusionOk="0">
                  <a:moveTo>
                    <a:pt x="1365" y="1"/>
                  </a:moveTo>
                  <a:lnTo>
                    <a:pt x="1038" y="55"/>
                  </a:lnTo>
                  <a:lnTo>
                    <a:pt x="710" y="165"/>
                  </a:lnTo>
                  <a:lnTo>
                    <a:pt x="437" y="383"/>
                  </a:lnTo>
                  <a:lnTo>
                    <a:pt x="219" y="602"/>
                  </a:lnTo>
                  <a:lnTo>
                    <a:pt x="55" y="929"/>
                  </a:lnTo>
                  <a:lnTo>
                    <a:pt x="0" y="1257"/>
                  </a:lnTo>
                  <a:lnTo>
                    <a:pt x="273" y="1475"/>
                  </a:lnTo>
                  <a:lnTo>
                    <a:pt x="546" y="1694"/>
                  </a:lnTo>
                  <a:lnTo>
                    <a:pt x="819" y="1967"/>
                  </a:lnTo>
                  <a:lnTo>
                    <a:pt x="983" y="2295"/>
                  </a:lnTo>
                  <a:lnTo>
                    <a:pt x="1202" y="2732"/>
                  </a:lnTo>
                  <a:lnTo>
                    <a:pt x="2075" y="3169"/>
                  </a:lnTo>
                  <a:lnTo>
                    <a:pt x="3222" y="3605"/>
                  </a:lnTo>
                  <a:lnTo>
                    <a:pt x="4369" y="3988"/>
                  </a:lnTo>
                  <a:lnTo>
                    <a:pt x="4916" y="4097"/>
                  </a:lnTo>
                  <a:lnTo>
                    <a:pt x="5352" y="4152"/>
                  </a:lnTo>
                  <a:lnTo>
                    <a:pt x="5407" y="4152"/>
                  </a:lnTo>
                  <a:lnTo>
                    <a:pt x="5462" y="4097"/>
                  </a:lnTo>
                  <a:lnTo>
                    <a:pt x="5462" y="4042"/>
                  </a:lnTo>
                  <a:lnTo>
                    <a:pt x="5462" y="3988"/>
                  </a:lnTo>
                  <a:lnTo>
                    <a:pt x="5189" y="3551"/>
                  </a:lnTo>
                  <a:lnTo>
                    <a:pt x="4806" y="3005"/>
                  </a:lnTo>
                  <a:lnTo>
                    <a:pt x="4315" y="2459"/>
                  </a:lnTo>
                  <a:lnTo>
                    <a:pt x="3823" y="1858"/>
                  </a:lnTo>
                  <a:lnTo>
                    <a:pt x="2785" y="875"/>
                  </a:lnTo>
                  <a:lnTo>
                    <a:pt x="2021" y="219"/>
                  </a:lnTo>
                  <a:lnTo>
                    <a:pt x="1693" y="55"/>
                  </a:lnTo>
                  <a:lnTo>
                    <a:pt x="13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20"/>
            <p:cNvSpPr/>
            <p:nvPr/>
          </p:nvSpPr>
          <p:spPr>
            <a:xfrm>
              <a:off x="5025200" y="1472975"/>
              <a:ext cx="136550" cy="103800"/>
            </a:xfrm>
            <a:custGeom>
              <a:avLst/>
              <a:gdLst/>
              <a:ahLst/>
              <a:cxnLst/>
              <a:rect l="l" t="t" r="r" b="b"/>
              <a:pathLst>
                <a:path w="5462" h="4152" fill="none" extrusionOk="0">
                  <a:moveTo>
                    <a:pt x="2021" y="219"/>
                  </a:moveTo>
                  <a:lnTo>
                    <a:pt x="2021" y="219"/>
                  </a:lnTo>
                  <a:lnTo>
                    <a:pt x="1693" y="55"/>
                  </a:lnTo>
                  <a:lnTo>
                    <a:pt x="1365" y="1"/>
                  </a:lnTo>
                  <a:lnTo>
                    <a:pt x="1038" y="55"/>
                  </a:lnTo>
                  <a:lnTo>
                    <a:pt x="710" y="165"/>
                  </a:lnTo>
                  <a:lnTo>
                    <a:pt x="437" y="383"/>
                  </a:lnTo>
                  <a:lnTo>
                    <a:pt x="219" y="602"/>
                  </a:lnTo>
                  <a:lnTo>
                    <a:pt x="55" y="929"/>
                  </a:lnTo>
                  <a:lnTo>
                    <a:pt x="0" y="1257"/>
                  </a:lnTo>
                  <a:lnTo>
                    <a:pt x="0" y="1257"/>
                  </a:lnTo>
                  <a:lnTo>
                    <a:pt x="273" y="1475"/>
                  </a:lnTo>
                  <a:lnTo>
                    <a:pt x="546" y="1694"/>
                  </a:lnTo>
                  <a:lnTo>
                    <a:pt x="819" y="1967"/>
                  </a:lnTo>
                  <a:lnTo>
                    <a:pt x="983" y="2295"/>
                  </a:lnTo>
                  <a:lnTo>
                    <a:pt x="983" y="2295"/>
                  </a:lnTo>
                  <a:lnTo>
                    <a:pt x="1202" y="2732"/>
                  </a:lnTo>
                  <a:lnTo>
                    <a:pt x="1202" y="2732"/>
                  </a:lnTo>
                  <a:lnTo>
                    <a:pt x="2075" y="3169"/>
                  </a:lnTo>
                  <a:lnTo>
                    <a:pt x="3222" y="3605"/>
                  </a:lnTo>
                  <a:lnTo>
                    <a:pt x="4369" y="3988"/>
                  </a:lnTo>
                  <a:lnTo>
                    <a:pt x="4916" y="4097"/>
                  </a:lnTo>
                  <a:lnTo>
                    <a:pt x="5352" y="4152"/>
                  </a:lnTo>
                  <a:lnTo>
                    <a:pt x="5352" y="4152"/>
                  </a:lnTo>
                  <a:lnTo>
                    <a:pt x="5407" y="4152"/>
                  </a:lnTo>
                  <a:lnTo>
                    <a:pt x="5462" y="4097"/>
                  </a:lnTo>
                  <a:lnTo>
                    <a:pt x="5462" y="4042"/>
                  </a:lnTo>
                  <a:lnTo>
                    <a:pt x="5462" y="3988"/>
                  </a:lnTo>
                  <a:lnTo>
                    <a:pt x="5462" y="3988"/>
                  </a:lnTo>
                  <a:lnTo>
                    <a:pt x="5189" y="3551"/>
                  </a:lnTo>
                  <a:lnTo>
                    <a:pt x="4806" y="3005"/>
                  </a:lnTo>
                  <a:lnTo>
                    <a:pt x="4315" y="2459"/>
                  </a:lnTo>
                  <a:lnTo>
                    <a:pt x="3823" y="1858"/>
                  </a:lnTo>
                  <a:lnTo>
                    <a:pt x="2785" y="875"/>
                  </a:lnTo>
                  <a:lnTo>
                    <a:pt x="2021" y="219"/>
                  </a:lnTo>
                  <a:lnTo>
                    <a:pt x="2021" y="2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20"/>
            <p:cNvSpPr/>
            <p:nvPr/>
          </p:nvSpPr>
          <p:spPr>
            <a:xfrm>
              <a:off x="5075700" y="14784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20"/>
            <p:cNvSpPr/>
            <p:nvPr/>
          </p:nvSpPr>
          <p:spPr>
            <a:xfrm>
              <a:off x="4903675" y="1493475"/>
              <a:ext cx="30050" cy="24600"/>
            </a:xfrm>
            <a:custGeom>
              <a:avLst/>
              <a:gdLst/>
              <a:ahLst/>
              <a:cxnLst/>
              <a:rect l="l" t="t" r="r" b="b"/>
              <a:pathLst>
                <a:path w="1202" h="984" extrusionOk="0">
                  <a:moveTo>
                    <a:pt x="601" y="0"/>
                  </a:moveTo>
                  <a:lnTo>
                    <a:pt x="383" y="55"/>
                  </a:lnTo>
                  <a:lnTo>
                    <a:pt x="164" y="164"/>
                  </a:lnTo>
                  <a:lnTo>
                    <a:pt x="55" y="328"/>
                  </a:lnTo>
                  <a:lnTo>
                    <a:pt x="0" y="601"/>
                  </a:lnTo>
                  <a:lnTo>
                    <a:pt x="0" y="983"/>
                  </a:lnTo>
                  <a:lnTo>
                    <a:pt x="328" y="929"/>
                  </a:lnTo>
                  <a:lnTo>
                    <a:pt x="874" y="929"/>
                  </a:lnTo>
                  <a:lnTo>
                    <a:pt x="1202" y="983"/>
                  </a:lnTo>
                  <a:lnTo>
                    <a:pt x="1202" y="601"/>
                  </a:lnTo>
                  <a:lnTo>
                    <a:pt x="1147" y="328"/>
                  </a:lnTo>
                  <a:lnTo>
                    <a:pt x="1038" y="164"/>
                  </a:lnTo>
                  <a:lnTo>
                    <a:pt x="820" y="55"/>
                  </a:lnTo>
                  <a:lnTo>
                    <a:pt x="6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20"/>
            <p:cNvSpPr/>
            <p:nvPr/>
          </p:nvSpPr>
          <p:spPr>
            <a:xfrm>
              <a:off x="4903675" y="1493475"/>
              <a:ext cx="30050" cy="24600"/>
            </a:xfrm>
            <a:custGeom>
              <a:avLst/>
              <a:gdLst/>
              <a:ahLst/>
              <a:cxnLst/>
              <a:rect l="l" t="t" r="r" b="b"/>
              <a:pathLst>
                <a:path w="1202" h="984" fill="none" extrusionOk="0">
                  <a:moveTo>
                    <a:pt x="1202" y="983"/>
                  </a:moveTo>
                  <a:lnTo>
                    <a:pt x="1202" y="601"/>
                  </a:lnTo>
                  <a:lnTo>
                    <a:pt x="1202" y="601"/>
                  </a:lnTo>
                  <a:lnTo>
                    <a:pt x="1147" y="328"/>
                  </a:lnTo>
                  <a:lnTo>
                    <a:pt x="1038" y="164"/>
                  </a:lnTo>
                  <a:lnTo>
                    <a:pt x="820" y="55"/>
                  </a:lnTo>
                  <a:lnTo>
                    <a:pt x="601" y="0"/>
                  </a:lnTo>
                  <a:lnTo>
                    <a:pt x="601" y="0"/>
                  </a:lnTo>
                  <a:lnTo>
                    <a:pt x="383" y="55"/>
                  </a:lnTo>
                  <a:lnTo>
                    <a:pt x="164" y="164"/>
                  </a:lnTo>
                  <a:lnTo>
                    <a:pt x="55" y="328"/>
                  </a:lnTo>
                  <a:lnTo>
                    <a:pt x="0" y="601"/>
                  </a:lnTo>
                  <a:lnTo>
                    <a:pt x="0" y="983"/>
                  </a:lnTo>
                  <a:lnTo>
                    <a:pt x="0" y="983"/>
                  </a:lnTo>
                  <a:lnTo>
                    <a:pt x="328" y="929"/>
                  </a:lnTo>
                  <a:lnTo>
                    <a:pt x="601" y="929"/>
                  </a:lnTo>
                  <a:lnTo>
                    <a:pt x="874" y="929"/>
                  </a:lnTo>
                  <a:lnTo>
                    <a:pt x="1202" y="983"/>
                  </a:lnTo>
                  <a:lnTo>
                    <a:pt x="1202" y="9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20"/>
            <p:cNvSpPr/>
            <p:nvPr/>
          </p:nvSpPr>
          <p:spPr>
            <a:xfrm>
              <a:off x="4933700" y="15180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20"/>
            <p:cNvSpPr/>
            <p:nvPr/>
          </p:nvSpPr>
          <p:spPr>
            <a:xfrm>
              <a:off x="4935075" y="1221750"/>
              <a:ext cx="170700" cy="229425"/>
            </a:xfrm>
            <a:custGeom>
              <a:avLst/>
              <a:gdLst/>
              <a:ahLst/>
              <a:cxnLst/>
              <a:rect l="l" t="t" r="r" b="b"/>
              <a:pathLst>
                <a:path w="6828" h="9177" extrusionOk="0">
                  <a:moveTo>
                    <a:pt x="492" y="1"/>
                  </a:moveTo>
                  <a:lnTo>
                    <a:pt x="274" y="55"/>
                  </a:lnTo>
                  <a:lnTo>
                    <a:pt x="110" y="219"/>
                  </a:lnTo>
                  <a:lnTo>
                    <a:pt x="0" y="438"/>
                  </a:lnTo>
                  <a:lnTo>
                    <a:pt x="55" y="711"/>
                  </a:lnTo>
                  <a:lnTo>
                    <a:pt x="110" y="874"/>
                  </a:lnTo>
                  <a:lnTo>
                    <a:pt x="274" y="1038"/>
                  </a:lnTo>
                  <a:lnTo>
                    <a:pt x="492" y="1148"/>
                  </a:lnTo>
                  <a:lnTo>
                    <a:pt x="1147" y="1311"/>
                  </a:lnTo>
                  <a:lnTo>
                    <a:pt x="1748" y="1530"/>
                  </a:lnTo>
                  <a:lnTo>
                    <a:pt x="2294" y="1748"/>
                  </a:lnTo>
                  <a:lnTo>
                    <a:pt x="2840" y="2076"/>
                  </a:lnTo>
                  <a:lnTo>
                    <a:pt x="3332" y="2458"/>
                  </a:lnTo>
                  <a:lnTo>
                    <a:pt x="3769" y="2841"/>
                  </a:lnTo>
                  <a:lnTo>
                    <a:pt x="4206" y="3278"/>
                  </a:lnTo>
                  <a:lnTo>
                    <a:pt x="4534" y="3769"/>
                  </a:lnTo>
                  <a:lnTo>
                    <a:pt x="4861" y="4315"/>
                  </a:lnTo>
                  <a:lnTo>
                    <a:pt x="5134" y="4807"/>
                  </a:lnTo>
                  <a:lnTo>
                    <a:pt x="5353" y="5408"/>
                  </a:lnTo>
                  <a:lnTo>
                    <a:pt x="5517" y="6008"/>
                  </a:lnTo>
                  <a:lnTo>
                    <a:pt x="5626" y="6609"/>
                  </a:lnTo>
                  <a:lnTo>
                    <a:pt x="5680" y="7210"/>
                  </a:lnTo>
                  <a:lnTo>
                    <a:pt x="5626" y="7811"/>
                  </a:lnTo>
                  <a:lnTo>
                    <a:pt x="5571" y="8466"/>
                  </a:lnTo>
                  <a:lnTo>
                    <a:pt x="5571" y="8684"/>
                  </a:lnTo>
                  <a:lnTo>
                    <a:pt x="5626" y="8848"/>
                  </a:lnTo>
                  <a:lnTo>
                    <a:pt x="5735" y="9012"/>
                  </a:lnTo>
                  <a:lnTo>
                    <a:pt x="5899" y="9121"/>
                  </a:lnTo>
                  <a:lnTo>
                    <a:pt x="6063" y="9176"/>
                  </a:lnTo>
                  <a:lnTo>
                    <a:pt x="6172" y="9176"/>
                  </a:lnTo>
                  <a:lnTo>
                    <a:pt x="6445" y="9067"/>
                  </a:lnTo>
                  <a:lnTo>
                    <a:pt x="6609" y="8903"/>
                  </a:lnTo>
                  <a:lnTo>
                    <a:pt x="6718" y="8684"/>
                  </a:lnTo>
                  <a:lnTo>
                    <a:pt x="6827" y="7920"/>
                  </a:lnTo>
                  <a:lnTo>
                    <a:pt x="6827" y="7210"/>
                  </a:lnTo>
                  <a:lnTo>
                    <a:pt x="6773" y="6445"/>
                  </a:lnTo>
                  <a:lnTo>
                    <a:pt x="6664" y="5735"/>
                  </a:lnTo>
                  <a:lnTo>
                    <a:pt x="6500" y="5025"/>
                  </a:lnTo>
                  <a:lnTo>
                    <a:pt x="6227" y="4370"/>
                  </a:lnTo>
                  <a:lnTo>
                    <a:pt x="5899" y="3714"/>
                  </a:lnTo>
                  <a:lnTo>
                    <a:pt x="5517" y="3114"/>
                  </a:lnTo>
                  <a:lnTo>
                    <a:pt x="5080" y="2568"/>
                  </a:lnTo>
                  <a:lnTo>
                    <a:pt x="4588" y="2021"/>
                  </a:lnTo>
                  <a:lnTo>
                    <a:pt x="4097" y="1530"/>
                  </a:lnTo>
                  <a:lnTo>
                    <a:pt x="3496" y="1093"/>
                  </a:lnTo>
                  <a:lnTo>
                    <a:pt x="2840" y="711"/>
                  </a:lnTo>
                  <a:lnTo>
                    <a:pt x="2185" y="438"/>
                  </a:lnTo>
                  <a:lnTo>
                    <a:pt x="1475" y="164"/>
                  </a:lnTo>
                  <a:lnTo>
                    <a:pt x="7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20"/>
            <p:cNvSpPr/>
            <p:nvPr/>
          </p:nvSpPr>
          <p:spPr>
            <a:xfrm>
              <a:off x="4935075" y="1221750"/>
              <a:ext cx="170700" cy="229425"/>
            </a:xfrm>
            <a:custGeom>
              <a:avLst/>
              <a:gdLst/>
              <a:ahLst/>
              <a:cxnLst/>
              <a:rect l="l" t="t" r="r" b="b"/>
              <a:pathLst>
                <a:path w="6828" h="9177" fill="none" extrusionOk="0">
                  <a:moveTo>
                    <a:pt x="492" y="1148"/>
                  </a:moveTo>
                  <a:lnTo>
                    <a:pt x="492" y="1148"/>
                  </a:lnTo>
                  <a:lnTo>
                    <a:pt x="1147" y="1311"/>
                  </a:lnTo>
                  <a:lnTo>
                    <a:pt x="1748" y="1530"/>
                  </a:lnTo>
                  <a:lnTo>
                    <a:pt x="2294" y="1748"/>
                  </a:lnTo>
                  <a:lnTo>
                    <a:pt x="2840" y="2076"/>
                  </a:lnTo>
                  <a:lnTo>
                    <a:pt x="3332" y="2458"/>
                  </a:lnTo>
                  <a:lnTo>
                    <a:pt x="3769" y="2841"/>
                  </a:lnTo>
                  <a:lnTo>
                    <a:pt x="4206" y="3278"/>
                  </a:lnTo>
                  <a:lnTo>
                    <a:pt x="4534" y="3769"/>
                  </a:lnTo>
                  <a:lnTo>
                    <a:pt x="4861" y="4315"/>
                  </a:lnTo>
                  <a:lnTo>
                    <a:pt x="5134" y="4807"/>
                  </a:lnTo>
                  <a:lnTo>
                    <a:pt x="5353" y="5408"/>
                  </a:lnTo>
                  <a:lnTo>
                    <a:pt x="5517" y="6008"/>
                  </a:lnTo>
                  <a:lnTo>
                    <a:pt x="5626" y="6609"/>
                  </a:lnTo>
                  <a:lnTo>
                    <a:pt x="5680" y="7210"/>
                  </a:lnTo>
                  <a:lnTo>
                    <a:pt x="5626" y="7811"/>
                  </a:lnTo>
                  <a:lnTo>
                    <a:pt x="5571" y="8466"/>
                  </a:lnTo>
                  <a:lnTo>
                    <a:pt x="5571" y="8466"/>
                  </a:lnTo>
                  <a:lnTo>
                    <a:pt x="5571" y="8684"/>
                  </a:lnTo>
                  <a:lnTo>
                    <a:pt x="5626" y="8848"/>
                  </a:lnTo>
                  <a:lnTo>
                    <a:pt x="5735" y="9012"/>
                  </a:lnTo>
                  <a:lnTo>
                    <a:pt x="5899" y="9121"/>
                  </a:lnTo>
                  <a:lnTo>
                    <a:pt x="5899" y="9121"/>
                  </a:lnTo>
                  <a:lnTo>
                    <a:pt x="6063" y="9176"/>
                  </a:lnTo>
                  <a:lnTo>
                    <a:pt x="6172" y="9176"/>
                  </a:lnTo>
                  <a:lnTo>
                    <a:pt x="6445" y="9067"/>
                  </a:lnTo>
                  <a:lnTo>
                    <a:pt x="6609" y="8903"/>
                  </a:lnTo>
                  <a:lnTo>
                    <a:pt x="6718" y="8684"/>
                  </a:lnTo>
                  <a:lnTo>
                    <a:pt x="6718" y="8684"/>
                  </a:lnTo>
                  <a:lnTo>
                    <a:pt x="6827" y="7920"/>
                  </a:lnTo>
                  <a:lnTo>
                    <a:pt x="6827" y="7210"/>
                  </a:lnTo>
                  <a:lnTo>
                    <a:pt x="6773" y="6445"/>
                  </a:lnTo>
                  <a:lnTo>
                    <a:pt x="6664" y="5735"/>
                  </a:lnTo>
                  <a:lnTo>
                    <a:pt x="6500" y="5025"/>
                  </a:lnTo>
                  <a:lnTo>
                    <a:pt x="6227" y="4370"/>
                  </a:lnTo>
                  <a:lnTo>
                    <a:pt x="5899" y="3714"/>
                  </a:lnTo>
                  <a:lnTo>
                    <a:pt x="5517" y="3114"/>
                  </a:lnTo>
                  <a:lnTo>
                    <a:pt x="5080" y="2568"/>
                  </a:lnTo>
                  <a:lnTo>
                    <a:pt x="4588" y="2021"/>
                  </a:lnTo>
                  <a:lnTo>
                    <a:pt x="4097" y="1530"/>
                  </a:lnTo>
                  <a:lnTo>
                    <a:pt x="3496" y="1093"/>
                  </a:lnTo>
                  <a:lnTo>
                    <a:pt x="2840" y="711"/>
                  </a:lnTo>
                  <a:lnTo>
                    <a:pt x="2185" y="438"/>
                  </a:lnTo>
                  <a:lnTo>
                    <a:pt x="1475" y="164"/>
                  </a:lnTo>
                  <a:lnTo>
                    <a:pt x="710" y="1"/>
                  </a:lnTo>
                  <a:lnTo>
                    <a:pt x="710" y="1"/>
                  </a:lnTo>
                  <a:lnTo>
                    <a:pt x="492" y="1"/>
                  </a:lnTo>
                  <a:lnTo>
                    <a:pt x="274" y="55"/>
                  </a:lnTo>
                  <a:lnTo>
                    <a:pt x="110" y="219"/>
                  </a:lnTo>
                  <a:lnTo>
                    <a:pt x="0" y="438"/>
                  </a:lnTo>
                  <a:lnTo>
                    <a:pt x="0" y="438"/>
                  </a:lnTo>
                  <a:lnTo>
                    <a:pt x="55" y="711"/>
                  </a:lnTo>
                  <a:lnTo>
                    <a:pt x="110" y="874"/>
                  </a:lnTo>
                  <a:lnTo>
                    <a:pt x="274" y="1038"/>
                  </a:lnTo>
                  <a:lnTo>
                    <a:pt x="492" y="1148"/>
                  </a:lnTo>
                  <a:lnTo>
                    <a:pt x="492" y="11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20"/>
            <p:cNvSpPr/>
            <p:nvPr/>
          </p:nvSpPr>
          <p:spPr>
            <a:xfrm>
              <a:off x="4947350" y="12504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20"/>
            <p:cNvSpPr/>
            <p:nvPr/>
          </p:nvSpPr>
          <p:spPr>
            <a:xfrm>
              <a:off x="4731625" y="1202650"/>
              <a:ext cx="170700" cy="248525"/>
            </a:xfrm>
            <a:custGeom>
              <a:avLst/>
              <a:gdLst/>
              <a:ahLst/>
              <a:cxnLst/>
              <a:rect l="l" t="t" r="r" b="b"/>
              <a:pathLst>
                <a:path w="6828" h="9941" extrusionOk="0">
                  <a:moveTo>
                    <a:pt x="4971" y="1202"/>
                  </a:moveTo>
                  <a:lnTo>
                    <a:pt x="5244" y="1256"/>
                  </a:lnTo>
                  <a:lnTo>
                    <a:pt x="5462" y="1365"/>
                  </a:lnTo>
                  <a:lnTo>
                    <a:pt x="5572" y="1584"/>
                  </a:lnTo>
                  <a:lnTo>
                    <a:pt x="5626" y="1857"/>
                  </a:lnTo>
                  <a:lnTo>
                    <a:pt x="5572" y="2130"/>
                  </a:lnTo>
                  <a:lnTo>
                    <a:pt x="5462" y="2294"/>
                  </a:lnTo>
                  <a:lnTo>
                    <a:pt x="5244" y="2458"/>
                  </a:lnTo>
                  <a:lnTo>
                    <a:pt x="4971" y="2512"/>
                  </a:lnTo>
                  <a:lnTo>
                    <a:pt x="4698" y="2458"/>
                  </a:lnTo>
                  <a:lnTo>
                    <a:pt x="4479" y="2294"/>
                  </a:lnTo>
                  <a:lnTo>
                    <a:pt x="4370" y="2130"/>
                  </a:lnTo>
                  <a:lnTo>
                    <a:pt x="4315" y="1857"/>
                  </a:lnTo>
                  <a:lnTo>
                    <a:pt x="4370" y="1584"/>
                  </a:lnTo>
                  <a:lnTo>
                    <a:pt x="4479" y="1365"/>
                  </a:lnTo>
                  <a:lnTo>
                    <a:pt x="4698" y="1256"/>
                  </a:lnTo>
                  <a:lnTo>
                    <a:pt x="4971" y="1202"/>
                  </a:lnTo>
                  <a:close/>
                  <a:moveTo>
                    <a:pt x="4971" y="0"/>
                  </a:moveTo>
                  <a:lnTo>
                    <a:pt x="4588" y="55"/>
                  </a:lnTo>
                  <a:lnTo>
                    <a:pt x="4206" y="164"/>
                  </a:lnTo>
                  <a:lnTo>
                    <a:pt x="3878" y="328"/>
                  </a:lnTo>
                  <a:lnTo>
                    <a:pt x="3605" y="601"/>
                  </a:lnTo>
                  <a:lnTo>
                    <a:pt x="3387" y="874"/>
                  </a:lnTo>
                  <a:lnTo>
                    <a:pt x="3223" y="1256"/>
                  </a:lnTo>
                  <a:lnTo>
                    <a:pt x="3114" y="1638"/>
                  </a:lnTo>
                  <a:lnTo>
                    <a:pt x="3114" y="2021"/>
                  </a:lnTo>
                  <a:lnTo>
                    <a:pt x="2677" y="2348"/>
                  </a:lnTo>
                  <a:lnTo>
                    <a:pt x="2295" y="2731"/>
                  </a:lnTo>
                  <a:lnTo>
                    <a:pt x="1912" y="3113"/>
                  </a:lnTo>
                  <a:lnTo>
                    <a:pt x="1530" y="3550"/>
                  </a:lnTo>
                  <a:lnTo>
                    <a:pt x="1257" y="3932"/>
                  </a:lnTo>
                  <a:lnTo>
                    <a:pt x="984" y="4424"/>
                  </a:lnTo>
                  <a:lnTo>
                    <a:pt x="711" y="4861"/>
                  </a:lnTo>
                  <a:lnTo>
                    <a:pt x="492" y="5352"/>
                  </a:lnTo>
                  <a:lnTo>
                    <a:pt x="328" y="5844"/>
                  </a:lnTo>
                  <a:lnTo>
                    <a:pt x="219" y="6335"/>
                  </a:lnTo>
                  <a:lnTo>
                    <a:pt x="110" y="6827"/>
                  </a:lnTo>
                  <a:lnTo>
                    <a:pt x="1" y="7373"/>
                  </a:lnTo>
                  <a:lnTo>
                    <a:pt x="1" y="7865"/>
                  </a:lnTo>
                  <a:lnTo>
                    <a:pt x="1" y="8411"/>
                  </a:lnTo>
                  <a:lnTo>
                    <a:pt x="1" y="8902"/>
                  </a:lnTo>
                  <a:lnTo>
                    <a:pt x="110" y="9448"/>
                  </a:lnTo>
                  <a:lnTo>
                    <a:pt x="219" y="9667"/>
                  </a:lnTo>
                  <a:lnTo>
                    <a:pt x="383" y="9831"/>
                  </a:lnTo>
                  <a:lnTo>
                    <a:pt x="656" y="9940"/>
                  </a:lnTo>
                  <a:lnTo>
                    <a:pt x="765" y="9940"/>
                  </a:lnTo>
                  <a:lnTo>
                    <a:pt x="929" y="9885"/>
                  </a:lnTo>
                  <a:lnTo>
                    <a:pt x="1093" y="9776"/>
                  </a:lnTo>
                  <a:lnTo>
                    <a:pt x="1202" y="9612"/>
                  </a:lnTo>
                  <a:lnTo>
                    <a:pt x="1257" y="9448"/>
                  </a:lnTo>
                  <a:lnTo>
                    <a:pt x="1257" y="9230"/>
                  </a:lnTo>
                  <a:lnTo>
                    <a:pt x="1148" y="8411"/>
                  </a:lnTo>
                  <a:lnTo>
                    <a:pt x="1202" y="7537"/>
                  </a:lnTo>
                  <a:lnTo>
                    <a:pt x="1311" y="6718"/>
                  </a:lnTo>
                  <a:lnTo>
                    <a:pt x="1585" y="5898"/>
                  </a:lnTo>
                  <a:lnTo>
                    <a:pt x="1912" y="5134"/>
                  </a:lnTo>
                  <a:lnTo>
                    <a:pt x="2404" y="4369"/>
                  </a:lnTo>
                  <a:lnTo>
                    <a:pt x="2950" y="3714"/>
                  </a:lnTo>
                  <a:lnTo>
                    <a:pt x="3605" y="3113"/>
                  </a:lnTo>
                  <a:lnTo>
                    <a:pt x="3933" y="3386"/>
                  </a:lnTo>
                  <a:lnTo>
                    <a:pt x="4315" y="3550"/>
                  </a:lnTo>
                  <a:lnTo>
                    <a:pt x="4698" y="3659"/>
                  </a:lnTo>
                  <a:lnTo>
                    <a:pt x="5135" y="3659"/>
                  </a:lnTo>
                  <a:lnTo>
                    <a:pt x="5462" y="3605"/>
                  </a:lnTo>
                  <a:lnTo>
                    <a:pt x="5790" y="3495"/>
                  </a:lnTo>
                  <a:lnTo>
                    <a:pt x="6063" y="3332"/>
                  </a:lnTo>
                  <a:lnTo>
                    <a:pt x="6282" y="3113"/>
                  </a:lnTo>
                  <a:lnTo>
                    <a:pt x="6500" y="2840"/>
                  </a:lnTo>
                  <a:lnTo>
                    <a:pt x="6664" y="2567"/>
                  </a:lnTo>
                  <a:lnTo>
                    <a:pt x="6773" y="2239"/>
                  </a:lnTo>
                  <a:lnTo>
                    <a:pt x="6828" y="1912"/>
                  </a:lnTo>
                  <a:lnTo>
                    <a:pt x="6773" y="1529"/>
                  </a:lnTo>
                  <a:lnTo>
                    <a:pt x="6664" y="1202"/>
                  </a:lnTo>
                  <a:lnTo>
                    <a:pt x="6500" y="874"/>
                  </a:lnTo>
                  <a:lnTo>
                    <a:pt x="6282" y="546"/>
                  </a:lnTo>
                  <a:lnTo>
                    <a:pt x="6008" y="328"/>
                  </a:lnTo>
                  <a:lnTo>
                    <a:pt x="5681" y="164"/>
                  </a:lnTo>
                  <a:lnTo>
                    <a:pt x="5353" y="55"/>
                  </a:lnTo>
                  <a:lnTo>
                    <a:pt x="49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20"/>
            <p:cNvSpPr/>
            <p:nvPr/>
          </p:nvSpPr>
          <p:spPr>
            <a:xfrm>
              <a:off x="4731625" y="1202650"/>
              <a:ext cx="170700" cy="248525"/>
            </a:xfrm>
            <a:custGeom>
              <a:avLst/>
              <a:gdLst/>
              <a:ahLst/>
              <a:cxnLst/>
              <a:rect l="l" t="t" r="r" b="b"/>
              <a:pathLst>
                <a:path w="6828" h="9941" fill="none" extrusionOk="0">
                  <a:moveTo>
                    <a:pt x="1257" y="9230"/>
                  </a:moveTo>
                  <a:lnTo>
                    <a:pt x="1257" y="9230"/>
                  </a:lnTo>
                  <a:lnTo>
                    <a:pt x="1148" y="8411"/>
                  </a:lnTo>
                  <a:lnTo>
                    <a:pt x="1202" y="7537"/>
                  </a:lnTo>
                  <a:lnTo>
                    <a:pt x="1311" y="6718"/>
                  </a:lnTo>
                  <a:lnTo>
                    <a:pt x="1585" y="5898"/>
                  </a:lnTo>
                  <a:lnTo>
                    <a:pt x="1912" y="5134"/>
                  </a:lnTo>
                  <a:lnTo>
                    <a:pt x="2404" y="4369"/>
                  </a:lnTo>
                  <a:lnTo>
                    <a:pt x="2950" y="3714"/>
                  </a:lnTo>
                  <a:lnTo>
                    <a:pt x="3605" y="3113"/>
                  </a:lnTo>
                  <a:lnTo>
                    <a:pt x="3605" y="3113"/>
                  </a:lnTo>
                  <a:lnTo>
                    <a:pt x="3933" y="3386"/>
                  </a:lnTo>
                  <a:lnTo>
                    <a:pt x="4315" y="3550"/>
                  </a:lnTo>
                  <a:lnTo>
                    <a:pt x="4698" y="3659"/>
                  </a:lnTo>
                  <a:lnTo>
                    <a:pt x="5135" y="3659"/>
                  </a:lnTo>
                  <a:lnTo>
                    <a:pt x="5135" y="3659"/>
                  </a:lnTo>
                  <a:lnTo>
                    <a:pt x="5462" y="3605"/>
                  </a:lnTo>
                  <a:lnTo>
                    <a:pt x="5790" y="3495"/>
                  </a:lnTo>
                  <a:lnTo>
                    <a:pt x="6063" y="3332"/>
                  </a:lnTo>
                  <a:lnTo>
                    <a:pt x="6282" y="3113"/>
                  </a:lnTo>
                  <a:lnTo>
                    <a:pt x="6500" y="2840"/>
                  </a:lnTo>
                  <a:lnTo>
                    <a:pt x="6664" y="2567"/>
                  </a:lnTo>
                  <a:lnTo>
                    <a:pt x="6773" y="2239"/>
                  </a:lnTo>
                  <a:lnTo>
                    <a:pt x="6828" y="1912"/>
                  </a:lnTo>
                  <a:lnTo>
                    <a:pt x="6828" y="1912"/>
                  </a:lnTo>
                  <a:lnTo>
                    <a:pt x="6773" y="1529"/>
                  </a:lnTo>
                  <a:lnTo>
                    <a:pt x="6664" y="1202"/>
                  </a:lnTo>
                  <a:lnTo>
                    <a:pt x="6500" y="874"/>
                  </a:lnTo>
                  <a:lnTo>
                    <a:pt x="6282" y="546"/>
                  </a:lnTo>
                  <a:lnTo>
                    <a:pt x="6008" y="328"/>
                  </a:lnTo>
                  <a:lnTo>
                    <a:pt x="5681" y="164"/>
                  </a:lnTo>
                  <a:lnTo>
                    <a:pt x="5353" y="55"/>
                  </a:lnTo>
                  <a:lnTo>
                    <a:pt x="4971" y="0"/>
                  </a:lnTo>
                  <a:lnTo>
                    <a:pt x="4971" y="0"/>
                  </a:lnTo>
                  <a:lnTo>
                    <a:pt x="4588" y="55"/>
                  </a:lnTo>
                  <a:lnTo>
                    <a:pt x="4206" y="164"/>
                  </a:lnTo>
                  <a:lnTo>
                    <a:pt x="3878" y="328"/>
                  </a:lnTo>
                  <a:lnTo>
                    <a:pt x="3605" y="601"/>
                  </a:lnTo>
                  <a:lnTo>
                    <a:pt x="3387" y="874"/>
                  </a:lnTo>
                  <a:lnTo>
                    <a:pt x="3223" y="1256"/>
                  </a:lnTo>
                  <a:lnTo>
                    <a:pt x="3114" y="1638"/>
                  </a:lnTo>
                  <a:lnTo>
                    <a:pt x="3114" y="2021"/>
                  </a:lnTo>
                  <a:lnTo>
                    <a:pt x="3114" y="2021"/>
                  </a:lnTo>
                  <a:lnTo>
                    <a:pt x="2677" y="2348"/>
                  </a:lnTo>
                  <a:lnTo>
                    <a:pt x="2295" y="2731"/>
                  </a:lnTo>
                  <a:lnTo>
                    <a:pt x="1912" y="3113"/>
                  </a:lnTo>
                  <a:lnTo>
                    <a:pt x="1530" y="3550"/>
                  </a:lnTo>
                  <a:lnTo>
                    <a:pt x="1257" y="3932"/>
                  </a:lnTo>
                  <a:lnTo>
                    <a:pt x="984" y="4424"/>
                  </a:lnTo>
                  <a:lnTo>
                    <a:pt x="711" y="4861"/>
                  </a:lnTo>
                  <a:lnTo>
                    <a:pt x="492" y="5352"/>
                  </a:lnTo>
                  <a:lnTo>
                    <a:pt x="328" y="5844"/>
                  </a:lnTo>
                  <a:lnTo>
                    <a:pt x="219" y="6335"/>
                  </a:lnTo>
                  <a:lnTo>
                    <a:pt x="110" y="6827"/>
                  </a:lnTo>
                  <a:lnTo>
                    <a:pt x="1" y="7373"/>
                  </a:lnTo>
                  <a:lnTo>
                    <a:pt x="1" y="7865"/>
                  </a:lnTo>
                  <a:lnTo>
                    <a:pt x="1" y="8411"/>
                  </a:lnTo>
                  <a:lnTo>
                    <a:pt x="1" y="8902"/>
                  </a:lnTo>
                  <a:lnTo>
                    <a:pt x="110" y="9448"/>
                  </a:lnTo>
                  <a:lnTo>
                    <a:pt x="110" y="9448"/>
                  </a:lnTo>
                  <a:lnTo>
                    <a:pt x="219" y="9667"/>
                  </a:lnTo>
                  <a:lnTo>
                    <a:pt x="383" y="9831"/>
                  </a:lnTo>
                  <a:lnTo>
                    <a:pt x="656" y="9940"/>
                  </a:lnTo>
                  <a:lnTo>
                    <a:pt x="765" y="9940"/>
                  </a:lnTo>
                  <a:lnTo>
                    <a:pt x="929" y="9885"/>
                  </a:lnTo>
                  <a:lnTo>
                    <a:pt x="929" y="9885"/>
                  </a:lnTo>
                  <a:lnTo>
                    <a:pt x="1093" y="9776"/>
                  </a:lnTo>
                  <a:lnTo>
                    <a:pt x="1202" y="9612"/>
                  </a:lnTo>
                  <a:lnTo>
                    <a:pt x="1257" y="9448"/>
                  </a:lnTo>
                  <a:lnTo>
                    <a:pt x="1257" y="9230"/>
                  </a:lnTo>
                  <a:lnTo>
                    <a:pt x="1257" y="923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20"/>
            <p:cNvSpPr/>
            <p:nvPr/>
          </p:nvSpPr>
          <p:spPr>
            <a:xfrm>
              <a:off x="4839500" y="1232675"/>
              <a:ext cx="32800" cy="32800"/>
            </a:xfrm>
            <a:custGeom>
              <a:avLst/>
              <a:gdLst/>
              <a:ahLst/>
              <a:cxnLst/>
              <a:rect l="l" t="t" r="r" b="b"/>
              <a:pathLst>
                <a:path w="1312" h="1312" fill="none" extrusionOk="0">
                  <a:moveTo>
                    <a:pt x="656" y="1"/>
                  </a:moveTo>
                  <a:lnTo>
                    <a:pt x="656" y="1"/>
                  </a:lnTo>
                  <a:lnTo>
                    <a:pt x="929" y="55"/>
                  </a:lnTo>
                  <a:lnTo>
                    <a:pt x="1147" y="164"/>
                  </a:lnTo>
                  <a:lnTo>
                    <a:pt x="1257" y="383"/>
                  </a:lnTo>
                  <a:lnTo>
                    <a:pt x="1311" y="656"/>
                  </a:lnTo>
                  <a:lnTo>
                    <a:pt x="1311" y="656"/>
                  </a:lnTo>
                  <a:lnTo>
                    <a:pt x="1257" y="929"/>
                  </a:lnTo>
                  <a:lnTo>
                    <a:pt x="1147" y="1093"/>
                  </a:lnTo>
                  <a:lnTo>
                    <a:pt x="929" y="1257"/>
                  </a:lnTo>
                  <a:lnTo>
                    <a:pt x="656" y="1311"/>
                  </a:lnTo>
                  <a:lnTo>
                    <a:pt x="656" y="1311"/>
                  </a:lnTo>
                  <a:lnTo>
                    <a:pt x="383" y="1257"/>
                  </a:lnTo>
                  <a:lnTo>
                    <a:pt x="164" y="1093"/>
                  </a:lnTo>
                  <a:lnTo>
                    <a:pt x="55" y="929"/>
                  </a:lnTo>
                  <a:lnTo>
                    <a:pt x="0" y="656"/>
                  </a:lnTo>
                  <a:lnTo>
                    <a:pt x="0" y="656"/>
                  </a:lnTo>
                  <a:lnTo>
                    <a:pt x="55" y="383"/>
                  </a:lnTo>
                  <a:lnTo>
                    <a:pt x="164" y="164"/>
                  </a:lnTo>
                  <a:lnTo>
                    <a:pt x="383" y="55"/>
                  </a:lnTo>
                  <a:lnTo>
                    <a:pt x="656" y="1"/>
                  </a:lnTo>
                  <a:lnTo>
                    <a:pt x="65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20"/>
            <p:cNvSpPr/>
            <p:nvPr/>
          </p:nvSpPr>
          <p:spPr>
            <a:xfrm>
              <a:off x="4855875" y="12326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20"/>
            <p:cNvSpPr/>
            <p:nvPr/>
          </p:nvSpPr>
          <p:spPr>
            <a:xfrm>
              <a:off x="4782150" y="1527600"/>
              <a:ext cx="87400" cy="143400"/>
            </a:xfrm>
            <a:custGeom>
              <a:avLst/>
              <a:gdLst/>
              <a:ahLst/>
              <a:cxnLst/>
              <a:rect l="l" t="t" r="r" b="b"/>
              <a:pathLst>
                <a:path w="3496" h="5736" extrusionOk="0">
                  <a:moveTo>
                    <a:pt x="2349" y="0"/>
                  </a:moveTo>
                  <a:lnTo>
                    <a:pt x="2021" y="55"/>
                  </a:lnTo>
                  <a:lnTo>
                    <a:pt x="1694" y="164"/>
                  </a:lnTo>
                  <a:lnTo>
                    <a:pt x="1420" y="383"/>
                  </a:lnTo>
                  <a:lnTo>
                    <a:pt x="1257" y="656"/>
                  </a:lnTo>
                  <a:lnTo>
                    <a:pt x="874" y="1584"/>
                  </a:lnTo>
                  <a:lnTo>
                    <a:pt x="437" y="2950"/>
                  </a:lnTo>
                  <a:lnTo>
                    <a:pt x="219" y="3769"/>
                  </a:lnTo>
                  <a:lnTo>
                    <a:pt x="55" y="4479"/>
                  </a:lnTo>
                  <a:lnTo>
                    <a:pt x="0" y="5134"/>
                  </a:lnTo>
                  <a:lnTo>
                    <a:pt x="0" y="5681"/>
                  </a:lnTo>
                  <a:lnTo>
                    <a:pt x="0" y="5735"/>
                  </a:lnTo>
                  <a:lnTo>
                    <a:pt x="55" y="5735"/>
                  </a:lnTo>
                  <a:lnTo>
                    <a:pt x="437" y="5517"/>
                  </a:lnTo>
                  <a:lnTo>
                    <a:pt x="820" y="5189"/>
                  </a:lnTo>
                  <a:lnTo>
                    <a:pt x="1639" y="4315"/>
                  </a:lnTo>
                  <a:lnTo>
                    <a:pt x="2404" y="3441"/>
                  </a:lnTo>
                  <a:lnTo>
                    <a:pt x="3004" y="2622"/>
                  </a:lnTo>
                  <a:lnTo>
                    <a:pt x="3004" y="2021"/>
                  </a:lnTo>
                  <a:lnTo>
                    <a:pt x="3004" y="1639"/>
                  </a:lnTo>
                  <a:lnTo>
                    <a:pt x="3114" y="1257"/>
                  </a:lnTo>
                  <a:lnTo>
                    <a:pt x="3277" y="874"/>
                  </a:lnTo>
                  <a:lnTo>
                    <a:pt x="3496" y="547"/>
                  </a:lnTo>
                  <a:lnTo>
                    <a:pt x="3223" y="274"/>
                  </a:lnTo>
                  <a:lnTo>
                    <a:pt x="2950" y="110"/>
                  </a:lnTo>
                  <a:lnTo>
                    <a:pt x="26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20"/>
            <p:cNvSpPr/>
            <p:nvPr/>
          </p:nvSpPr>
          <p:spPr>
            <a:xfrm>
              <a:off x="4782150" y="1527600"/>
              <a:ext cx="87400" cy="143400"/>
            </a:xfrm>
            <a:custGeom>
              <a:avLst/>
              <a:gdLst/>
              <a:ahLst/>
              <a:cxnLst/>
              <a:rect l="l" t="t" r="r" b="b"/>
              <a:pathLst>
                <a:path w="3496" h="5736" fill="none" extrusionOk="0">
                  <a:moveTo>
                    <a:pt x="3004" y="2622"/>
                  </a:moveTo>
                  <a:lnTo>
                    <a:pt x="3004" y="2622"/>
                  </a:lnTo>
                  <a:lnTo>
                    <a:pt x="3004" y="2021"/>
                  </a:lnTo>
                  <a:lnTo>
                    <a:pt x="3004" y="2021"/>
                  </a:lnTo>
                  <a:lnTo>
                    <a:pt x="3004" y="1639"/>
                  </a:lnTo>
                  <a:lnTo>
                    <a:pt x="3114" y="1257"/>
                  </a:lnTo>
                  <a:lnTo>
                    <a:pt x="3277" y="874"/>
                  </a:lnTo>
                  <a:lnTo>
                    <a:pt x="3496" y="547"/>
                  </a:lnTo>
                  <a:lnTo>
                    <a:pt x="3496" y="547"/>
                  </a:lnTo>
                  <a:lnTo>
                    <a:pt x="3223" y="274"/>
                  </a:lnTo>
                  <a:lnTo>
                    <a:pt x="2950" y="110"/>
                  </a:lnTo>
                  <a:lnTo>
                    <a:pt x="2677" y="0"/>
                  </a:lnTo>
                  <a:lnTo>
                    <a:pt x="2349" y="0"/>
                  </a:lnTo>
                  <a:lnTo>
                    <a:pt x="2021" y="55"/>
                  </a:lnTo>
                  <a:lnTo>
                    <a:pt x="1694" y="164"/>
                  </a:lnTo>
                  <a:lnTo>
                    <a:pt x="1420" y="383"/>
                  </a:lnTo>
                  <a:lnTo>
                    <a:pt x="1257" y="656"/>
                  </a:lnTo>
                  <a:lnTo>
                    <a:pt x="1257" y="656"/>
                  </a:lnTo>
                  <a:lnTo>
                    <a:pt x="874" y="1584"/>
                  </a:lnTo>
                  <a:lnTo>
                    <a:pt x="437" y="2950"/>
                  </a:lnTo>
                  <a:lnTo>
                    <a:pt x="219" y="3769"/>
                  </a:lnTo>
                  <a:lnTo>
                    <a:pt x="55" y="4479"/>
                  </a:lnTo>
                  <a:lnTo>
                    <a:pt x="0" y="5134"/>
                  </a:lnTo>
                  <a:lnTo>
                    <a:pt x="0" y="5681"/>
                  </a:lnTo>
                  <a:lnTo>
                    <a:pt x="0" y="5681"/>
                  </a:lnTo>
                  <a:lnTo>
                    <a:pt x="0" y="5735"/>
                  </a:lnTo>
                  <a:lnTo>
                    <a:pt x="55" y="5735"/>
                  </a:lnTo>
                  <a:lnTo>
                    <a:pt x="55" y="5735"/>
                  </a:lnTo>
                  <a:lnTo>
                    <a:pt x="437" y="5517"/>
                  </a:lnTo>
                  <a:lnTo>
                    <a:pt x="820" y="5189"/>
                  </a:lnTo>
                  <a:lnTo>
                    <a:pt x="1639" y="4315"/>
                  </a:lnTo>
                  <a:lnTo>
                    <a:pt x="2404" y="3441"/>
                  </a:lnTo>
                  <a:lnTo>
                    <a:pt x="3004" y="2622"/>
                  </a:lnTo>
                  <a:lnTo>
                    <a:pt x="3004" y="26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20"/>
            <p:cNvSpPr/>
            <p:nvPr/>
          </p:nvSpPr>
          <p:spPr>
            <a:xfrm>
              <a:off x="4857250" y="15931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20"/>
            <p:cNvSpPr/>
            <p:nvPr/>
          </p:nvSpPr>
          <p:spPr>
            <a:xfrm>
              <a:off x="4967850" y="1527600"/>
              <a:ext cx="88775" cy="143400"/>
            </a:xfrm>
            <a:custGeom>
              <a:avLst/>
              <a:gdLst/>
              <a:ahLst/>
              <a:cxnLst/>
              <a:rect l="l" t="t" r="r" b="b"/>
              <a:pathLst>
                <a:path w="3551" h="5736" extrusionOk="0">
                  <a:moveTo>
                    <a:pt x="819" y="0"/>
                  </a:moveTo>
                  <a:lnTo>
                    <a:pt x="546" y="110"/>
                  </a:lnTo>
                  <a:lnTo>
                    <a:pt x="273" y="274"/>
                  </a:lnTo>
                  <a:lnTo>
                    <a:pt x="0" y="547"/>
                  </a:lnTo>
                  <a:lnTo>
                    <a:pt x="273" y="1038"/>
                  </a:lnTo>
                  <a:lnTo>
                    <a:pt x="437" y="1530"/>
                  </a:lnTo>
                  <a:lnTo>
                    <a:pt x="492" y="1967"/>
                  </a:lnTo>
                  <a:lnTo>
                    <a:pt x="492" y="2622"/>
                  </a:lnTo>
                  <a:lnTo>
                    <a:pt x="1093" y="3387"/>
                  </a:lnTo>
                  <a:lnTo>
                    <a:pt x="1857" y="4315"/>
                  </a:lnTo>
                  <a:lnTo>
                    <a:pt x="2676" y="5189"/>
                  </a:lnTo>
                  <a:lnTo>
                    <a:pt x="3059" y="5517"/>
                  </a:lnTo>
                  <a:lnTo>
                    <a:pt x="3441" y="5735"/>
                  </a:lnTo>
                  <a:lnTo>
                    <a:pt x="3496" y="5735"/>
                  </a:lnTo>
                  <a:lnTo>
                    <a:pt x="3496" y="5681"/>
                  </a:lnTo>
                  <a:lnTo>
                    <a:pt x="3550" y="5407"/>
                  </a:lnTo>
                  <a:lnTo>
                    <a:pt x="3496" y="4971"/>
                  </a:lnTo>
                  <a:lnTo>
                    <a:pt x="3386" y="4261"/>
                  </a:lnTo>
                  <a:lnTo>
                    <a:pt x="3168" y="3387"/>
                  </a:lnTo>
                  <a:lnTo>
                    <a:pt x="2731" y="1912"/>
                  </a:lnTo>
                  <a:lnTo>
                    <a:pt x="2513" y="1202"/>
                  </a:lnTo>
                  <a:lnTo>
                    <a:pt x="2239" y="656"/>
                  </a:lnTo>
                  <a:lnTo>
                    <a:pt x="2021" y="383"/>
                  </a:lnTo>
                  <a:lnTo>
                    <a:pt x="1803" y="164"/>
                  </a:lnTo>
                  <a:lnTo>
                    <a:pt x="1475" y="55"/>
                  </a:lnTo>
                  <a:lnTo>
                    <a:pt x="11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20"/>
            <p:cNvSpPr/>
            <p:nvPr/>
          </p:nvSpPr>
          <p:spPr>
            <a:xfrm>
              <a:off x="4967850" y="1527600"/>
              <a:ext cx="88775" cy="143400"/>
            </a:xfrm>
            <a:custGeom>
              <a:avLst/>
              <a:gdLst/>
              <a:ahLst/>
              <a:cxnLst/>
              <a:rect l="l" t="t" r="r" b="b"/>
              <a:pathLst>
                <a:path w="3551" h="5736" fill="none" extrusionOk="0">
                  <a:moveTo>
                    <a:pt x="3168" y="3387"/>
                  </a:moveTo>
                  <a:lnTo>
                    <a:pt x="3168" y="3387"/>
                  </a:lnTo>
                  <a:lnTo>
                    <a:pt x="2731" y="1912"/>
                  </a:lnTo>
                  <a:lnTo>
                    <a:pt x="2513" y="1202"/>
                  </a:lnTo>
                  <a:lnTo>
                    <a:pt x="2239" y="656"/>
                  </a:lnTo>
                  <a:lnTo>
                    <a:pt x="2239" y="656"/>
                  </a:lnTo>
                  <a:lnTo>
                    <a:pt x="2021" y="383"/>
                  </a:lnTo>
                  <a:lnTo>
                    <a:pt x="1803" y="164"/>
                  </a:lnTo>
                  <a:lnTo>
                    <a:pt x="1475" y="55"/>
                  </a:lnTo>
                  <a:lnTo>
                    <a:pt x="1147" y="0"/>
                  </a:lnTo>
                  <a:lnTo>
                    <a:pt x="819" y="0"/>
                  </a:lnTo>
                  <a:lnTo>
                    <a:pt x="546" y="110"/>
                  </a:lnTo>
                  <a:lnTo>
                    <a:pt x="273" y="274"/>
                  </a:lnTo>
                  <a:lnTo>
                    <a:pt x="0" y="547"/>
                  </a:lnTo>
                  <a:lnTo>
                    <a:pt x="0" y="547"/>
                  </a:lnTo>
                  <a:lnTo>
                    <a:pt x="273" y="1038"/>
                  </a:lnTo>
                  <a:lnTo>
                    <a:pt x="437" y="1530"/>
                  </a:lnTo>
                  <a:lnTo>
                    <a:pt x="437" y="1530"/>
                  </a:lnTo>
                  <a:lnTo>
                    <a:pt x="492" y="1967"/>
                  </a:lnTo>
                  <a:lnTo>
                    <a:pt x="492" y="2622"/>
                  </a:lnTo>
                  <a:lnTo>
                    <a:pt x="492" y="2622"/>
                  </a:lnTo>
                  <a:lnTo>
                    <a:pt x="1093" y="3387"/>
                  </a:lnTo>
                  <a:lnTo>
                    <a:pt x="1857" y="4315"/>
                  </a:lnTo>
                  <a:lnTo>
                    <a:pt x="2676" y="5189"/>
                  </a:lnTo>
                  <a:lnTo>
                    <a:pt x="3059" y="5517"/>
                  </a:lnTo>
                  <a:lnTo>
                    <a:pt x="3441" y="5735"/>
                  </a:lnTo>
                  <a:lnTo>
                    <a:pt x="3441" y="5735"/>
                  </a:lnTo>
                  <a:lnTo>
                    <a:pt x="3496" y="5735"/>
                  </a:lnTo>
                  <a:lnTo>
                    <a:pt x="3496" y="5681"/>
                  </a:lnTo>
                  <a:lnTo>
                    <a:pt x="3496" y="5681"/>
                  </a:lnTo>
                  <a:lnTo>
                    <a:pt x="3550" y="5407"/>
                  </a:lnTo>
                  <a:lnTo>
                    <a:pt x="3496" y="4971"/>
                  </a:lnTo>
                  <a:lnTo>
                    <a:pt x="3386" y="4261"/>
                  </a:lnTo>
                  <a:lnTo>
                    <a:pt x="3168" y="3387"/>
                  </a:lnTo>
                  <a:lnTo>
                    <a:pt x="3168" y="33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20"/>
            <p:cNvSpPr/>
            <p:nvPr/>
          </p:nvSpPr>
          <p:spPr>
            <a:xfrm>
              <a:off x="5047025" y="16122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120"/>
          <p:cNvGrpSpPr/>
          <p:nvPr/>
        </p:nvGrpSpPr>
        <p:grpSpPr>
          <a:xfrm>
            <a:off x="6069393" y="1427108"/>
            <a:ext cx="462592" cy="465091"/>
            <a:chOff x="5427975" y="1202650"/>
            <a:chExt cx="499775" cy="502475"/>
          </a:xfrm>
        </p:grpSpPr>
        <p:sp>
          <p:nvSpPr>
            <p:cNvPr id="3345" name="Google Shape;3345;p120"/>
            <p:cNvSpPr/>
            <p:nvPr/>
          </p:nvSpPr>
          <p:spPr>
            <a:xfrm>
              <a:off x="5560425" y="1326900"/>
              <a:ext cx="234875" cy="111975"/>
            </a:xfrm>
            <a:custGeom>
              <a:avLst/>
              <a:gdLst/>
              <a:ahLst/>
              <a:cxnLst/>
              <a:rect l="l" t="t" r="r" b="b"/>
              <a:pathLst>
                <a:path w="9395" h="4479" extrusionOk="0">
                  <a:moveTo>
                    <a:pt x="765" y="0"/>
                  </a:moveTo>
                  <a:lnTo>
                    <a:pt x="437" y="765"/>
                  </a:lnTo>
                  <a:lnTo>
                    <a:pt x="219" y="1475"/>
                  </a:lnTo>
                  <a:lnTo>
                    <a:pt x="55" y="2185"/>
                  </a:lnTo>
                  <a:lnTo>
                    <a:pt x="0" y="2895"/>
                  </a:lnTo>
                  <a:lnTo>
                    <a:pt x="55" y="3277"/>
                  </a:lnTo>
                  <a:lnTo>
                    <a:pt x="164" y="3714"/>
                  </a:lnTo>
                  <a:lnTo>
                    <a:pt x="328" y="4096"/>
                  </a:lnTo>
                  <a:lnTo>
                    <a:pt x="547" y="4478"/>
                  </a:lnTo>
                  <a:lnTo>
                    <a:pt x="8848" y="4478"/>
                  </a:lnTo>
                  <a:lnTo>
                    <a:pt x="9067" y="4096"/>
                  </a:lnTo>
                  <a:lnTo>
                    <a:pt x="9231" y="3714"/>
                  </a:lnTo>
                  <a:lnTo>
                    <a:pt x="9340" y="3277"/>
                  </a:lnTo>
                  <a:lnTo>
                    <a:pt x="9394" y="2895"/>
                  </a:lnTo>
                  <a:lnTo>
                    <a:pt x="9340" y="2185"/>
                  </a:lnTo>
                  <a:lnTo>
                    <a:pt x="9176" y="1475"/>
                  </a:lnTo>
                  <a:lnTo>
                    <a:pt x="8957" y="765"/>
                  </a:lnTo>
                  <a:lnTo>
                    <a:pt x="86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20"/>
            <p:cNvSpPr/>
            <p:nvPr/>
          </p:nvSpPr>
          <p:spPr>
            <a:xfrm>
              <a:off x="5560425" y="1326900"/>
              <a:ext cx="234875" cy="111975"/>
            </a:xfrm>
            <a:custGeom>
              <a:avLst/>
              <a:gdLst/>
              <a:ahLst/>
              <a:cxnLst/>
              <a:rect l="l" t="t" r="r" b="b"/>
              <a:pathLst>
                <a:path w="9395" h="4479" fill="none" extrusionOk="0">
                  <a:moveTo>
                    <a:pt x="8630" y="0"/>
                  </a:moveTo>
                  <a:lnTo>
                    <a:pt x="765" y="0"/>
                  </a:lnTo>
                  <a:lnTo>
                    <a:pt x="765" y="0"/>
                  </a:lnTo>
                  <a:lnTo>
                    <a:pt x="437" y="765"/>
                  </a:lnTo>
                  <a:lnTo>
                    <a:pt x="219" y="1475"/>
                  </a:lnTo>
                  <a:lnTo>
                    <a:pt x="55" y="2185"/>
                  </a:lnTo>
                  <a:lnTo>
                    <a:pt x="0" y="2895"/>
                  </a:lnTo>
                  <a:lnTo>
                    <a:pt x="0" y="2895"/>
                  </a:lnTo>
                  <a:lnTo>
                    <a:pt x="55" y="3277"/>
                  </a:lnTo>
                  <a:lnTo>
                    <a:pt x="164" y="3714"/>
                  </a:lnTo>
                  <a:lnTo>
                    <a:pt x="328" y="4096"/>
                  </a:lnTo>
                  <a:lnTo>
                    <a:pt x="547" y="4478"/>
                  </a:lnTo>
                  <a:lnTo>
                    <a:pt x="8848" y="4478"/>
                  </a:lnTo>
                  <a:lnTo>
                    <a:pt x="8848" y="4478"/>
                  </a:lnTo>
                  <a:lnTo>
                    <a:pt x="9067" y="4096"/>
                  </a:lnTo>
                  <a:lnTo>
                    <a:pt x="9231" y="3714"/>
                  </a:lnTo>
                  <a:lnTo>
                    <a:pt x="9340" y="3277"/>
                  </a:lnTo>
                  <a:lnTo>
                    <a:pt x="9394" y="2895"/>
                  </a:lnTo>
                  <a:lnTo>
                    <a:pt x="9394" y="2895"/>
                  </a:lnTo>
                  <a:lnTo>
                    <a:pt x="9340" y="2185"/>
                  </a:lnTo>
                  <a:lnTo>
                    <a:pt x="9176" y="1475"/>
                  </a:lnTo>
                  <a:lnTo>
                    <a:pt x="8957" y="765"/>
                  </a:lnTo>
                  <a:lnTo>
                    <a:pt x="8630" y="0"/>
                  </a:lnTo>
                  <a:lnTo>
                    <a:pt x="863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20"/>
            <p:cNvSpPr/>
            <p:nvPr/>
          </p:nvSpPr>
          <p:spPr>
            <a:xfrm>
              <a:off x="5776150" y="13269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20"/>
            <p:cNvSpPr/>
            <p:nvPr/>
          </p:nvSpPr>
          <p:spPr>
            <a:xfrm>
              <a:off x="5598650" y="1202650"/>
              <a:ext cx="158425" cy="95600"/>
            </a:xfrm>
            <a:custGeom>
              <a:avLst/>
              <a:gdLst/>
              <a:ahLst/>
              <a:cxnLst/>
              <a:rect l="l" t="t" r="r" b="b"/>
              <a:pathLst>
                <a:path w="6337" h="3824" extrusionOk="0">
                  <a:moveTo>
                    <a:pt x="3168" y="0"/>
                  </a:moveTo>
                  <a:lnTo>
                    <a:pt x="2950" y="55"/>
                  </a:lnTo>
                  <a:lnTo>
                    <a:pt x="2732" y="164"/>
                  </a:lnTo>
                  <a:lnTo>
                    <a:pt x="2622" y="382"/>
                  </a:lnTo>
                  <a:lnTo>
                    <a:pt x="2568" y="601"/>
                  </a:lnTo>
                  <a:lnTo>
                    <a:pt x="2568" y="1966"/>
                  </a:lnTo>
                  <a:lnTo>
                    <a:pt x="2240" y="2075"/>
                  </a:lnTo>
                  <a:lnTo>
                    <a:pt x="1912" y="2185"/>
                  </a:lnTo>
                  <a:lnTo>
                    <a:pt x="1585" y="2348"/>
                  </a:lnTo>
                  <a:lnTo>
                    <a:pt x="1257" y="2567"/>
                  </a:lnTo>
                  <a:lnTo>
                    <a:pt x="602" y="3113"/>
                  </a:lnTo>
                  <a:lnTo>
                    <a:pt x="1" y="3823"/>
                  </a:lnTo>
                  <a:lnTo>
                    <a:pt x="6336" y="3823"/>
                  </a:lnTo>
                  <a:lnTo>
                    <a:pt x="5735" y="3113"/>
                  </a:lnTo>
                  <a:lnTo>
                    <a:pt x="5080" y="2567"/>
                  </a:lnTo>
                  <a:lnTo>
                    <a:pt x="4752" y="2348"/>
                  </a:lnTo>
                  <a:lnTo>
                    <a:pt x="4425" y="2185"/>
                  </a:lnTo>
                  <a:lnTo>
                    <a:pt x="4097" y="2075"/>
                  </a:lnTo>
                  <a:lnTo>
                    <a:pt x="3769" y="1966"/>
                  </a:lnTo>
                  <a:lnTo>
                    <a:pt x="3769" y="601"/>
                  </a:lnTo>
                  <a:lnTo>
                    <a:pt x="3715" y="382"/>
                  </a:lnTo>
                  <a:lnTo>
                    <a:pt x="3605" y="164"/>
                  </a:lnTo>
                  <a:lnTo>
                    <a:pt x="3387" y="55"/>
                  </a:lnTo>
                  <a:lnTo>
                    <a:pt x="3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20"/>
            <p:cNvSpPr/>
            <p:nvPr/>
          </p:nvSpPr>
          <p:spPr>
            <a:xfrm>
              <a:off x="5598650" y="1202650"/>
              <a:ext cx="158425" cy="95600"/>
            </a:xfrm>
            <a:custGeom>
              <a:avLst/>
              <a:gdLst/>
              <a:ahLst/>
              <a:cxnLst/>
              <a:rect l="l" t="t" r="r" b="b"/>
              <a:pathLst>
                <a:path w="6337" h="3824" fill="none" extrusionOk="0">
                  <a:moveTo>
                    <a:pt x="3769" y="1966"/>
                  </a:moveTo>
                  <a:lnTo>
                    <a:pt x="3769" y="601"/>
                  </a:lnTo>
                  <a:lnTo>
                    <a:pt x="3769" y="601"/>
                  </a:lnTo>
                  <a:lnTo>
                    <a:pt x="3715" y="382"/>
                  </a:lnTo>
                  <a:lnTo>
                    <a:pt x="3605" y="164"/>
                  </a:lnTo>
                  <a:lnTo>
                    <a:pt x="3387" y="55"/>
                  </a:lnTo>
                  <a:lnTo>
                    <a:pt x="3168" y="0"/>
                  </a:lnTo>
                  <a:lnTo>
                    <a:pt x="3168" y="0"/>
                  </a:lnTo>
                  <a:lnTo>
                    <a:pt x="2950" y="55"/>
                  </a:lnTo>
                  <a:lnTo>
                    <a:pt x="2732" y="164"/>
                  </a:lnTo>
                  <a:lnTo>
                    <a:pt x="2622" y="382"/>
                  </a:lnTo>
                  <a:lnTo>
                    <a:pt x="2568" y="601"/>
                  </a:lnTo>
                  <a:lnTo>
                    <a:pt x="2568" y="1966"/>
                  </a:lnTo>
                  <a:lnTo>
                    <a:pt x="2568" y="1966"/>
                  </a:lnTo>
                  <a:lnTo>
                    <a:pt x="2240" y="2075"/>
                  </a:lnTo>
                  <a:lnTo>
                    <a:pt x="1912" y="2185"/>
                  </a:lnTo>
                  <a:lnTo>
                    <a:pt x="1585" y="2348"/>
                  </a:lnTo>
                  <a:lnTo>
                    <a:pt x="1257" y="2567"/>
                  </a:lnTo>
                  <a:lnTo>
                    <a:pt x="602" y="3113"/>
                  </a:lnTo>
                  <a:lnTo>
                    <a:pt x="1" y="3823"/>
                  </a:lnTo>
                  <a:lnTo>
                    <a:pt x="6336" y="3823"/>
                  </a:lnTo>
                  <a:lnTo>
                    <a:pt x="6336" y="3823"/>
                  </a:lnTo>
                  <a:lnTo>
                    <a:pt x="5735" y="3113"/>
                  </a:lnTo>
                  <a:lnTo>
                    <a:pt x="5080" y="2567"/>
                  </a:lnTo>
                  <a:lnTo>
                    <a:pt x="4752" y="2348"/>
                  </a:lnTo>
                  <a:lnTo>
                    <a:pt x="4425" y="2185"/>
                  </a:lnTo>
                  <a:lnTo>
                    <a:pt x="4097" y="2075"/>
                  </a:lnTo>
                  <a:lnTo>
                    <a:pt x="3769" y="1966"/>
                  </a:lnTo>
                  <a:lnTo>
                    <a:pt x="3769" y="19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20"/>
            <p:cNvSpPr/>
            <p:nvPr/>
          </p:nvSpPr>
          <p:spPr>
            <a:xfrm>
              <a:off x="5692875" y="12518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20"/>
            <p:cNvSpPr/>
            <p:nvPr/>
          </p:nvSpPr>
          <p:spPr>
            <a:xfrm>
              <a:off x="5598650" y="1468900"/>
              <a:ext cx="158425" cy="32775"/>
            </a:xfrm>
            <a:custGeom>
              <a:avLst/>
              <a:gdLst/>
              <a:ahLst/>
              <a:cxnLst/>
              <a:rect l="l" t="t" r="r" b="b"/>
              <a:pathLst>
                <a:path w="6337" h="1311" extrusionOk="0">
                  <a:moveTo>
                    <a:pt x="1" y="0"/>
                  </a:moveTo>
                  <a:lnTo>
                    <a:pt x="1" y="1311"/>
                  </a:lnTo>
                  <a:lnTo>
                    <a:pt x="6336" y="1311"/>
                  </a:lnTo>
                  <a:lnTo>
                    <a:pt x="6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20"/>
            <p:cNvSpPr/>
            <p:nvPr/>
          </p:nvSpPr>
          <p:spPr>
            <a:xfrm>
              <a:off x="5661475" y="1594500"/>
              <a:ext cx="32775" cy="110625"/>
            </a:xfrm>
            <a:custGeom>
              <a:avLst/>
              <a:gdLst/>
              <a:ahLst/>
              <a:cxnLst/>
              <a:rect l="l" t="t" r="r" b="b"/>
              <a:pathLst>
                <a:path w="1311" h="4425" extrusionOk="0">
                  <a:moveTo>
                    <a:pt x="655" y="1"/>
                  </a:moveTo>
                  <a:lnTo>
                    <a:pt x="382" y="55"/>
                  </a:lnTo>
                  <a:lnTo>
                    <a:pt x="164" y="165"/>
                  </a:lnTo>
                  <a:lnTo>
                    <a:pt x="55" y="383"/>
                  </a:lnTo>
                  <a:lnTo>
                    <a:pt x="0" y="656"/>
                  </a:lnTo>
                  <a:lnTo>
                    <a:pt x="0" y="4425"/>
                  </a:lnTo>
                  <a:lnTo>
                    <a:pt x="1311" y="4425"/>
                  </a:lnTo>
                  <a:lnTo>
                    <a:pt x="1311" y="656"/>
                  </a:lnTo>
                  <a:lnTo>
                    <a:pt x="1256" y="383"/>
                  </a:lnTo>
                  <a:lnTo>
                    <a:pt x="1147" y="165"/>
                  </a:lnTo>
                  <a:lnTo>
                    <a:pt x="929" y="55"/>
                  </a:lnTo>
                  <a:lnTo>
                    <a:pt x="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20"/>
            <p:cNvSpPr/>
            <p:nvPr/>
          </p:nvSpPr>
          <p:spPr>
            <a:xfrm>
              <a:off x="5661475" y="1594500"/>
              <a:ext cx="32775" cy="110625"/>
            </a:xfrm>
            <a:custGeom>
              <a:avLst/>
              <a:gdLst/>
              <a:ahLst/>
              <a:cxnLst/>
              <a:rect l="l" t="t" r="r" b="b"/>
              <a:pathLst>
                <a:path w="1311" h="4425" fill="none" extrusionOk="0">
                  <a:moveTo>
                    <a:pt x="655" y="1"/>
                  </a:moveTo>
                  <a:lnTo>
                    <a:pt x="655" y="1"/>
                  </a:lnTo>
                  <a:lnTo>
                    <a:pt x="382" y="55"/>
                  </a:lnTo>
                  <a:lnTo>
                    <a:pt x="164" y="165"/>
                  </a:lnTo>
                  <a:lnTo>
                    <a:pt x="55" y="383"/>
                  </a:lnTo>
                  <a:lnTo>
                    <a:pt x="0" y="656"/>
                  </a:lnTo>
                  <a:lnTo>
                    <a:pt x="0" y="4425"/>
                  </a:lnTo>
                  <a:lnTo>
                    <a:pt x="1311" y="4425"/>
                  </a:lnTo>
                  <a:lnTo>
                    <a:pt x="1311" y="656"/>
                  </a:lnTo>
                  <a:lnTo>
                    <a:pt x="1311" y="656"/>
                  </a:lnTo>
                  <a:lnTo>
                    <a:pt x="1256" y="383"/>
                  </a:lnTo>
                  <a:lnTo>
                    <a:pt x="1147" y="165"/>
                  </a:lnTo>
                  <a:lnTo>
                    <a:pt x="929" y="55"/>
                  </a:lnTo>
                  <a:lnTo>
                    <a:pt x="655" y="1"/>
                  </a:lnTo>
                  <a:lnTo>
                    <a:pt x="65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20"/>
            <p:cNvSpPr/>
            <p:nvPr/>
          </p:nvSpPr>
          <p:spPr>
            <a:xfrm>
              <a:off x="5677850" y="1594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20"/>
            <p:cNvSpPr/>
            <p:nvPr/>
          </p:nvSpPr>
          <p:spPr>
            <a:xfrm>
              <a:off x="5443000" y="1531700"/>
              <a:ext cx="125650" cy="32800"/>
            </a:xfrm>
            <a:custGeom>
              <a:avLst/>
              <a:gdLst/>
              <a:ahLst/>
              <a:cxnLst/>
              <a:rect l="l" t="t" r="r" b="b"/>
              <a:pathLst>
                <a:path w="5026" h="1312" extrusionOk="0">
                  <a:moveTo>
                    <a:pt x="1" y="0"/>
                  </a:moveTo>
                  <a:lnTo>
                    <a:pt x="1" y="1311"/>
                  </a:lnTo>
                  <a:lnTo>
                    <a:pt x="5025" y="1311"/>
                  </a:lnTo>
                  <a:lnTo>
                    <a:pt x="5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20"/>
            <p:cNvSpPr/>
            <p:nvPr/>
          </p:nvSpPr>
          <p:spPr>
            <a:xfrm>
              <a:off x="5598650" y="1531700"/>
              <a:ext cx="158425" cy="173425"/>
            </a:xfrm>
            <a:custGeom>
              <a:avLst/>
              <a:gdLst/>
              <a:ahLst/>
              <a:cxnLst/>
              <a:rect l="l" t="t" r="r" b="b"/>
              <a:pathLst>
                <a:path w="6337" h="6937" extrusionOk="0">
                  <a:moveTo>
                    <a:pt x="1" y="0"/>
                  </a:moveTo>
                  <a:lnTo>
                    <a:pt x="1" y="6937"/>
                  </a:lnTo>
                  <a:lnTo>
                    <a:pt x="1312" y="6937"/>
                  </a:lnTo>
                  <a:lnTo>
                    <a:pt x="1312" y="3168"/>
                  </a:lnTo>
                  <a:lnTo>
                    <a:pt x="1366" y="2786"/>
                  </a:lnTo>
                  <a:lnTo>
                    <a:pt x="1475" y="2458"/>
                  </a:lnTo>
                  <a:lnTo>
                    <a:pt x="1639" y="2130"/>
                  </a:lnTo>
                  <a:lnTo>
                    <a:pt x="1858" y="1857"/>
                  </a:lnTo>
                  <a:lnTo>
                    <a:pt x="2131" y="1639"/>
                  </a:lnTo>
                  <a:lnTo>
                    <a:pt x="2458" y="1475"/>
                  </a:lnTo>
                  <a:lnTo>
                    <a:pt x="2786" y="1366"/>
                  </a:lnTo>
                  <a:lnTo>
                    <a:pt x="3168" y="1311"/>
                  </a:lnTo>
                  <a:lnTo>
                    <a:pt x="3551" y="1366"/>
                  </a:lnTo>
                  <a:lnTo>
                    <a:pt x="3878" y="1475"/>
                  </a:lnTo>
                  <a:lnTo>
                    <a:pt x="4206" y="1639"/>
                  </a:lnTo>
                  <a:lnTo>
                    <a:pt x="4479" y="1857"/>
                  </a:lnTo>
                  <a:lnTo>
                    <a:pt x="4698" y="2130"/>
                  </a:lnTo>
                  <a:lnTo>
                    <a:pt x="4862" y="2458"/>
                  </a:lnTo>
                  <a:lnTo>
                    <a:pt x="4971" y="2786"/>
                  </a:lnTo>
                  <a:lnTo>
                    <a:pt x="5025" y="3168"/>
                  </a:lnTo>
                  <a:lnTo>
                    <a:pt x="5025" y="6937"/>
                  </a:lnTo>
                  <a:lnTo>
                    <a:pt x="6336" y="6937"/>
                  </a:lnTo>
                  <a:lnTo>
                    <a:pt x="6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20"/>
            <p:cNvSpPr/>
            <p:nvPr/>
          </p:nvSpPr>
          <p:spPr>
            <a:xfrm>
              <a:off x="5598650" y="1531700"/>
              <a:ext cx="158425" cy="173425"/>
            </a:xfrm>
            <a:custGeom>
              <a:avLst/>
              <a:gdLst/>
              <a:ahLst/>
              <a:cxnLst/>
              <a:rect l="l" t="t" r="r" b="b"/>
              <a:pathLst>
                <a:path w="6337" h="6937" fill="none" extrusionOk="0">
                  <a:moveTo>
                    <a:pt x="1" y="6937"/>
                  </a:moveTo>
                  <a:lnTo>
                    <a:pt x="1312" y="6937"/>
                  </a:lnTo>
                  <a:lnTo>
                    <a:pt x="1312" y="3168"/>
                  </a:lnTo>
                  <a:lnTo>
                    <a:pt x="1312" y="3168"/>
                  </a:lnTo>
                  <a:lnTo>
                    <a:pt x="1366" y="2786"/>
                  </a:lnTo>
                  <a:lnTo>
                    <a:pt x="1475" y="2458"/>
                  </a:lnTo>
                  <a:lnTo>
                    <a:pt x="1639" y="2130"/>
                  </a:lnTo>
                  <a:lnTo>
                    <a:pt x="1858" y="1857"/>
                  </a:lnTo>
                  <a:lnTo>
                    <a:pt x="2131" y="1639"/>
                  </a:lnTo>
                  <a:lnTo>
                    <a:pt x="2458" y="1475"/>
                  </a:lnTo>
                  <a:lnTo>
                    <a:pt x="2786" y="1366"/>
                  </a:lnTo>
                  <a:lnTo>
                    <a:pt x="3168" y="1311"/>
                  </a:lnTo>
                  <a:lnTo>
                    <a:pt x="3168" y="1311"/>
                  </a:lnTo>
                  <a:lnTo>
                    <a:pt x="3551" y="1366"/>
                  </a:lnTo>
                  <a:lnTo>
                    <a:pt x="3878" y="1475"/>
                  </a:lnTo>
                  <a:lnTo>
                    <a:pt x="4206" y="1639"/>
                  </a:lnTo>
                  <a:lnTo>
                    <a:pt x="4479" y="1857"/>
                  </a:lnTo>
                  <a:lnTo>
                    <a:pt x="4698" y="2130"/>
                  </a:lnTo>
                  <a:lnTo>
                    <a:pt x="4862" y="2458"/>
                  </a:lnTo>
                  <a:lnTo>
                    <a:pt x="4971" y="2786"/>
                  </a:lnTo>
                  <a:lnTo>
                    <a:pt x="5025" y="3168"/>
                  </a:lnTo>
                  <a:lnTo>
                    <a:pt x="5025" y="6937"/>
                  </a:lnTo>
                  <a:lnTo>
                    <a:pt x="6336" y="6937"/>
                  </a:lnTo>
                  <a:lnTo>
                    <a:pt x="6336" y="6937"/>
                  </a:lnTo>
                  <a:lnTo>
                    <a:pt x="6336" y="0"/>
                  </a:lnTo>
                  <a:lnTo>
                    <a:pt x="1" y="0"/>
                  </a:lnTo>
                  <a:lnTo>
                    <a:pt x="1" y="693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20"/>
            <p:cNvSpPr/>
            <p:nvPr/>
          </p:nvSpPr>
          <p:spPr>
            <a:xfrm>
              <a:off x="5598650" y="1705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20"/>
            <p:cNvSpPr/>
            <p:nvPr/>
          </p:nvSpPr>
          <p:spPr>
            <a:xfrm>
              <a:off x="5787075" y="1531700"/>
              <a:ext cx="125650" cy="32800"/>
            </a:xfrm>
            <a:custGeom>
              <a:avLst/>
              <a:gdLst/>
              <a:ahLst/>
              <a:cxnLst/>
              <a:rect l="l" t="t" r="r" b="b"/>
              <a:pathLst>
                <a:path w="5026" h="1312" extrusionOk="0">
                  <a:moveTo>
                    <a:pt x="1" y="0"/>
                  </a:moveTo>
                  <a:lnTo>
                    <a:pt x="1" y="1311"/>
                  </a:lnTo>
                  <a:lnTo>
                    <a:pt x="5025" y="1311"/>
                  </a:lnTo>
                  <a:lnTo>
                    <a:pt x="50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20"/>
            <p:cNvSpPr/>
            <p:nvPr/>
          </p:nvSpPr>
          <p:spPr>
            <a:xfrm>
              <a:off x="5787075" y="1329625"/>
              <a:ext cx="140675" cy="172050"/>
            </a:xfrm>
            <a:custGeom>
              <a:avLst/>
              <a:gdLst/>
              <a:ahLst/>
              <a:cxnLst/>
              <a:rect l="l" t="t" r="r" b="b"/>
              <a:pathLst>
                <a:path w="5627" h="6882" extrusionOk="0">
                  <a:moveTo>
                    <a:pt x="1912" y="0"/>
                  </a:moveTo>
                  <a:lnTo>
                    <a:pt x="1694" y="55"/>
                  </a:lnTo>
                  <a:lnTo>
                    <a:pt x="1475" y="164"/>
                  </a:lnTo>
                  <a:lnTo>
                    <a:pt x="1366" y="328"/>
                  </a:lnTo>
                  <a:lnTo>
                    <a:pt x="1312" y="601"/>
                  </a:lnTo>
                  <a:lnTo>
                    <a:pt x="1312" y="1311"/>
                  </a:lnTo>
                  <a:lnTo>
                    <a:pt x="1475" y="2076"/>
                  </a:lnTo>
                  <a:lnTo>
                    <a:pt x="1530" y="2786"/>
                  </a:lnTo>
                  <a:lnTo>
                    <a:pt x="1475" y="3168"/>
                  </a:lnTo>
                  <a:lnTo>
                    <a:pt x="1421" y="3605"/>
                  </a:lnTo>
                  <a:lnTo>
                    <a:pt x="1257" y="3987"/>
                  </a:lnTo>
                  <a:lnTo>
                    <a:pt x="1093" y="4369"/>
                  </a:lnTo>
                  <a:lnTo>
                    <a:pt x="929" y="4752"/>
                  </a:lnTo>
                  <a:lnTo>
                    <a:pt x="656" y="5025"/>
                  </a:lnTo>
                  <a:lnTo>
                    <a:pt x="328" y="5243"/>
                  </a:lnTo>
                  <a:lnTo>
                    <a:pt x="1" y="5407"/>
                  </a:lnTo>
                  <a:lnTo>
                    <a:pt x="1" y="6882"/>
                  </a:lnTo>
                  <a:lnTo>
                    <a:pt x="5462" y="6882"/>
                  </a:lnTo>
                  <a:lnTo>
                    <a:pt x="5572" y="6445"/>
                  </a:lnTo>
                  <a:lnTo>
                    <a:pt x="5626" y="5953"/>
                  </a:lnTo>
                  <a:lnTo>
                    <a:pt x="5572" y="5298"/>
                  </a:lnTo>
                  <a:lnTo>
                    <a:pt x="5408" y="4588"/>
                  </a:lnTo>
                  <a:lnTo>
                    <a:pt x="5135" y="3878"/>
                  </a:lnTo>
                  <a:lnTo>
                    <a:pt x="4752" y="3168"/>
                  </a:lnTo>
                  <a:lnTo>
                    <a:pt x="4261" y="2567"/>
                  </a:lnTo>
                  <a:lnTo>
                    <a:pt x="3715" y="2021"/>
                  </a:lnTo>
                  <a:lnTo>
                    <a:pt x="3442" y="1803"/>
                  </a:lnTo>
                  <a:lnTo>
                    <a:pt x="3114" y="1584"/>
                  </a:lnTo>
                  <a:lnTo>
                    <a:pt x="2841" y="1475"/>
                  </a:lnTo>
                  <a:lnTo>
                    <a:pt x="2513" y="1311"/>
                  </a:lnTo>
                  <a:lnTo>
                    <a:pt x="2513" y="601"/>
                  </a:lnTo>
                  <a:lnTo>
                    <a:pt x="2458" y="328"/>
                  </a:lnTo>
                  <a:lnTo>
                    <a:pt x="2349" y="164"/>
                  </a:lnTo>
                  <a:lnTo>
                    <a:pt x="2131" y="55"/>
                  </a:lnTo>
                  <a:lnTo>
                    <a:pt x="19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20"/>
            <p:cNvSpPr/>
            <p:nvPr/>
          </p:nvSpPr>
          <p:spPr>
            <a:xfrm>
              <a:off x="5787075" y="1329625"/>
              <a:ext cx="140675" cy="172050"/>
            </a:xfrm>
            <a:custGeom>
              <a:avLst/>
              <a:gdLst/>
              <a:ahLst/>
              <a:cxnLst/>
              <a:rect l="l" t="t" r="r" b="b"/>
              <a:pathLst>
                <a:path w="5627" h="6882" fill="none" extrusionOk="0">
                  <a:moveTo>
                    <a:pt x="2513" y="1311"/>
                  </a:moveTo>
                  <a:lnTo>
                    <a:pt x="2513" y="601"/>
                  </a:lnTo>
                  <a:lnTo>
                    <a:pt x="2513" y="601"/>
                  </a:lnTo>
                  <a:lnTo>
                    <a:pt x="2458" y="328"/>
                  </a:lnTo>
                  <a:lnTo>
                    <a:pt x="2349" y="164"/>
                  </a:lnTo>
                  <a:lnTo>
                    <a:pt x="2131" y="55"/>
                  </a:lnTo>
                  <a:lnTo>
                    <a:pt x="1912" y="0"/>
                  </a:lnTo>
                  <a:lnTo>
                    <a:pt x="1912" y="0"/>
                  </a:lnTo>
                  <a:lnTo>
                    <a:pt x="1694" y="55"/>
                  </a:lnTo>
                  <a:lnTo>
                    <a:pt x="1475" y="164"/>
                  </a:lnTo>
                  <a:lnTo>
                    <a:pt x="1366" y="328"/>
                  </a:lnTo>
                  <a:lnTo>
                    <a:pt x="1312" y="601"/>
                  </a:lnTo>
                  <a:lnTo>
                    <a:pt x="1312" y="1311"/>
                  </a:lnTo>
                  <a:lnTo>
                    <a:pt x="1312" y="1311"/>
                  </a:lnTo>
                  <a:lnTo>
                    <a:pt x="1475" y="2076"/>
                  </a:lnTo>
                  <a:lnTo>
                    <a:pt x="1530" y="2786"/>
                  </a:lnTo>
                  <a:lnTo>
                    <a:pt x="1530" y="2786"/>
                  </a:lnTo>
                  <a:lnTo>
                    <a:pt x="1475" y="3168"/>
                  </a:lnTo>
                  <a:lnTo>
                    <a:pt x="1421" y="3605"/>
                  </a:lnTo>
                  <a:lnTo>
                    <a:pt x="1257" y="3987"/>
                  </a:lnTo>
                  <a:lnTo>
                    <a:pt x="1093" y="4369"/>
                  </a:lnTo>
                  <a:lnTo>
                    <a:pt x="1093" y="4369"/>
                  </a:lnTo>
                  <a:lnTo>
                    <a:pt x="929" y="4752"/>
                  </a:lnTo>
                  <a:lnTo>
                    <a:pt x="656" y="5025"/>
                  </a:lnTo>
                  <a:lnTo>
                    <a:pt x="328" y="5243"/>
                  </a:lnTo>
                  <a:lnTo>
                    <a:pt x="1" y="5407"/>
                  </a:lnTo>
                  <a:lnTo>
                    <a:pt x="1" y="6882"/>
                  </a:lnTo>
                  <a:lnTo>
                    <a:pt x="5462" y="6882"/>
                  </a:lnTo>
                  <a:lnTo>
                    <a:pt x="5462" y="6882"/>
                  </a:lnTo>
                  <a:lnTo>
                    <a:pt x="5572" y="6445"/>
                  </a:lnTo>
                  <a:lnTo>
                    <a:pt x="5626" y="5953"/>
                  </a:lnTo>
                  <a:lnTo>
                    <a:pt x="5626" y="5953"/>
                  </a:lnTo>
                  <a:lnTo>
                    <a:pt x="5572" y="5298"/>
                  </a:lnTo>
                  <a:lnTo>
                    <a:pt x="5408" y="4588"/>
                  </a:lnTo>
                  <a:lnTo>
                    <a:pt x="5135" y="3878"/>
                  </a:lnTo>
                  <a:lnTo>
                    <a:pt x="4752" y="3168"/>
                  </a:lnTo>
                  <a:lnTo>
                    <a:pt x="4261" y="2567"/>
                  </a:lnTo>
                  <a:lnTo>
                    <a:pt x="3715" y="2021"/>
                  </a:lnTo>
                  <a:lnTo>
                    <a:pt x="3442" y="1803"/>
                  </a:lnTo>
                  <a:lnTo>
                    <a:pt x="3114" y="1584"/>
                  </a:lnTo>
                  <a:lnTo>
                    <a:pt x="2841" y="1475"/>
                  </a:lnTo>
                  <a:lnTo>
                    <a:pt x="2513" y="1311"/>
                  </a:lnTo>
                  <a:lnTo>
                    <a:pt x="2513" y="13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20"/>
            <p:cNvSpPr/>
            <p:nvPr/>
          </p:nvSpPr>
          <p:spPr>
            <a:xfrm>
              <a:off x="5849900" y="13624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20"/>
            <p:cNvSpPr/>
            <p:nvPr/>
          </p:nvSpPr>
          <p:spPr>
            <a:xfrm>
              <a:off x="5443000" y="1594500"/>
              <a:ext cx="125650" cy="110625"/>
            </a:xfrm>
            <a:custGeom>
              <a:avLst/>
              <a:gdLst/>
              <a:ahLst/>
              <a:cxnLst/>
              <a:rect l="l" t="t" r="r" b="b"/>
              <a:pathLst>
                <a:path w="5026" h="4425" extrusionOk="0">
                  <a:moveTo>
                    <a:pt x="1" y="1"/>
                  </a:moveTo>
                  <a:lnTo>
                    <a:pt x="1" y="3824"/>
                  </a:lnTo>
                  <a:lnTo>
                    <a:pt x="55" y="4042"/>
                  </a:lnTo>
                  <a:lnTo>
                    <a:pt x="164" y="4261"/>
                  </a:lnTo>
                  <a:lnTo>
                    <a:pt x="383" y="4370"/>
                  </a:lnTo>
                  <a:lnTo>
                    <a:pt x="601" y="4425"/>
                  </a:lnTo>
                  <a:lnTo>
                    <a:pt x="2513" y="4425"/>
                  </a:lnTo>
                  <a:lnTo>
                    <a:pt x="2513" y="1912"/>
                  </a:lnTo>
                  <a:lnTo>
                    <a:pt x="2567" y="1694"/>
                  </a:lnTo>
                  <a:lnTo>
                    <a:pt x="2677" y="1475"/>
                  </a:lnTo>
                  <a:lnTo>
                    <a:pt x="2895" y="1366"/>
                  </a:lnTo>
                  <a:lnTo>
                    <a:pt x="3114" y="1311"/>
                  </a:lnTo>
                  <a:lnTo>
                    <a:pt x="3332" y="1366"/>
                  </a:lnTo>
                  <a:lnTo>
                    <a:pt x="3551" y="1475"/>
                  </a:lnTo>
                  <a:lnTo>
                    <a:pt x="3660" y="1694"/>
                  </a:lnTo>
                  <a:lnTo>
                    <a:pt x="3714" y="1912"/>
                  </a:lnTo>
                  <a:lnTo>
                    <a:pt x="3714" y="4425"/>
                  </a:lnTo>
                  <a:lnTo>
                    <a:pt x="5025" y="4425"/>
                  </a:lnTo>
                  <a:lnTo>
                    <a:pt x="50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20"/>
            <p:cNvSpPr/>
            <p:nvPr/>
          </p:nvSpPr>
          <p:spPr>
            <a:xfrm>
              <a:off x="5443000" y="1594500"/>
              <a:ext cx="125650" cy="110625"/>
            </a:xfrm>
            <a:custGeom>
              <a:avLst/>
              <a:gdLst/>
              <a:ahLst/>
              <a:cxnLst/>
              <a:rect l="l" t="t" r="r" b="b"/>
              <a:pathLst>
                <a:path w="5026" h="4425" fill="none" extrusionOk="0">
                  <a:moveTo>
                    <a:pt x="1" y="3824"/>
                  </a:moveTo>
                  <a:lnTo>
                    <a:pt x="1" y="3824"/>
                  </a:lnTo>
                  <a:lnTo>
                    <a:pt x="55" y="4042"/>
                  </a:lnTo>
                  <a:lnTo>
                    <a:pt x="164" y="4261"/>
                  </a:lnTo>
                  <a:lnTo>
                    <a:pt x="383" y="4370"/>
                  </a:lnTo>
                  <a:lnTo>
                    <a:pt x="601" y="4425"/>
                  </a:lnTo>
                  <a:lnTo>
                    <a:pt x="2513" y="4425"/>
                  </a:lnTo>
                  <a:lnTo>
                    <a:pt x="2513" y="1912"/>
                  </a:lnTo>
                  <a:lnTo>
                    <a:pt x="2513" y="1912"/>
                  </a:lnTo>
                  <a:lnTo>
                    <a:pt x="2567" y="1694"/>
                  </a:lnTo>
                  <a:lnTo>
                    <a:pt x="2677" y="1475"/>
                  </a:lnTo>
                  <a:lnTo>
                    <a:pt x="2895" y="1366"/>
                  </a:lnTo>
                  <a:lnTo>
                    <a:pt x="3114" y="1311"/>
                  </a:lnTo>
                  <a:lnTo>
                    <a:pt x="3114" y="1311"/>
                  </a:lnTo>
                  <a:lnTo>
                    <a:pt x="3332" y="1366"/>
                  </a:lnTo>
                  <a:lnTo>
                    <a:pt x="3551" y="1475"/>
                  </a:lnTo>
                  <a:lnTo>
                    <a:pt x="3660" y="1694"/>
                  </a:lnTo>
                  <a:lnTo>
                    <a:pt x="3714" y="1912"/>
                  </a:lnTo>
                  <a:lnTo>
                    <a:pt x="3714" y="4425"/>
                  </a:lnTo>
                  <a:lnTo>
                    <a:pt x="5025" y="4425"/>
                  </a:lnTo>
                  <a:lnTo>
                    <a:pt x="5025" y="1"/>
                  </a:lnTo>
                  <a:lnTo>
                    <a:pt x="1" y="1"/>
                  </a:lnTo>
                  <a:lnTo>
                    <a:pt x="1" y="382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20"/>
            <p:cNvSpPr/>
            <p:nvPr/>
          </p:nvSpPr>
          <p:spPr>
            <a:xfrm>
              <a:off x="5443000" y="16900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20"/>
            <p:cNvSpPr/>
            <p:nvPr/>
          </p:nvSpPr>
          <p:spPr>
            <a:xfrm>
              <a:off x="5787075" y="1594500"/>
              <a:ext cx="125650" cy="110625"/>
            </a:xfrm>
            <a:custGeom>
              <a:avLst/>
              <a:gdLst/>
              <a:ahLst/>
              <a:cxnLst/>
              <a:rect l="l" t="t" r="r" b="b"/>
              <a:pathLst>
                <a:path w="5026" h="4425" extrusionOk="0">
                  <a:moveTo>
                    <a:pt x="1" y="1"/>
                  </a:moveTo>
                  <a:lnTo>
                    <a:pt x="1" y="4425"/>
                  </a:lnTo>
                  <a:lnTo>
                    <a:pt x="1312" y="4425"/>
                  </a:lnTo>
                  <a:lnTo>
                    <a:pt x="1312" y="1912"/>
                  </a:lnTo>
                  <a:lnTo>
                    <a:pt x="1366" y="1694"/>
                  </a:lnTo>
                  <a:lnTo>
                    <a:pt x="1475" y="1475"/>
                  </a:lnTo>
                  <a:lnTo>
                    <a:pt x="1694" y="1366"/>
                  </a:lnTo>
                  <a:lnTo>
                    <a:pt x="1912" y="1311"/>
                  </a:lnTo>
                  <a:lnTo>
                    <a:pt x="2131" y="1366"/>
                  </a:lnTo>
                  <a:lnTo>
                    <a:pt x="2349" y="1475"/>
                  </a:lnTo>
                  <a:lnTo>
                    <a:pt x="2458" y="1694"/>
                  </a:lnTo>
                  <a:lnTo>
                    <a:pt x="2513" y="1912"/>
                  </a:lnTo>
                  <a:lnTo>
                    <a:pt x="2513" y="4425"/>
                  </a:lnTo>
                  <a:lnTo>
                    <a:pt x="4425" y="4425"/>
                  </a:lnTo>
                  <a:lnTo>
                    <a:pt x="4643" y="4370"/>
                  </a:lnTo>
                  <a:lnTo>
                    <a:pt x="4862" y="4261"/>
                  </a:lnTo>
                  <a:lnTo>
                    <a:pt x="4971" y="4042"/>
                  </a:lnTo>
                  <a:lnTo>
                    <a:pt x="5025" y="3824"/>
                  </a:lnTo>
                  <a:lnTo>
                    <a:pt x="50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20"/>
            <p:cNvSpPr/>
            <p:nvPr/>
          </p:nvSpPr>
          <p:spPr>
            <a:xfrm>
              <a:off x="5787075" y="1594500"/>
              <a:ext cx="125650" cy="110625"/>
            </a:xfrm>
            <a:custGeom>
              <a:avLst/>
              <a:gdLst/>
              <a:ahLst/>
              <a:cxnLst/>
              <a:rect l="l" t="t" r="r" b="b"/>
              <a:pathLst>
                <a:path w="5026" h="4425" fill="none" extrusionOk="0">
                  <a:moveTo>
                    <a:pt x="1" y="4425"/>
                  </a:moveTo>
                  <a:lnTo>
                    <a:pt x="1312" y="4425"/>
                  </a:lnTo>
                  <a:lnTo>
                    <a:pt x="1312" y="1912"/>
                  </a:lnTo>
                  <a:lnTo>
                    <a:pt x="1312" y="1912"/>
                  </a:lnTo>
                  <a:lnTo>
                    <a:pt x="1366" y="1694"/>
                  </a:lnTo>
                  <a:lnTo>
                    <a:pt x="1475" y="1475"/>
                  </a:lnTo>
                  <a:lnTo>
                    <a:pt x="1694" y="1366"/>
                  </a:lnTo>
                  <a:lnTo>
                    <a:pt x="1912" y="1311"/>
                  </a:lnTo>
                  <a:lnTo>
                    <a:pt x="1912" y="1311"/>
                  </a:lnTo>
                  <a:lnTo>
                    <a:pt x="2131" y="1366"/>
                  </a:lnTo>
                  <a:lnTo>
                    <a:pt x="2349" y="1475"/>
                  </a:lnTo>
                  <a:lnTo>
                    <a:pt x="2458" y="1694"/>
                  </a:lnTo>
                  <a:lnTo>
                    <a:pt x="2513" y="1912"/>
                  </a:lnTo>
                  <a:lnTo>
                    <a:pt x="2513" y="4425"/>
                  </a:lnTo>
                  <a:lnTo>
                    <a:pt x="4425" y="4425"/>
                  </a:lnTo>
                  <a:lnTo>
                    <a:pt x="4425" y="4425"/>
                  </a:lnTo>
                  <a:lnTo>
                    <a:pt x="4643" y="4370"/>
                  </a:lnTo>
                  <a:lnTo>
                    <a:pt x="4862" y="4261"/>
                  </a:lnTo>
                  <a:lnTo>
                    <a:pt x="4971" y="4042"/>
                  </a:lnTo>
                  <a:lnTo>
                    <a:pt x="5025" y="3824"/>
                  </a:lnTo>
                  <a:lnTo>
                    <a:pt x="5025" y="1"/>
                  </a:lnTo>
                  <a:lnTo>
                    <a:pt x="1" y="1"/>
                  </a:lnTo>
                  <a:lnTo>
                    <a:pt x="1" y="44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20"/>
            <p:cNvSpPr/>
            <p:nvPr/>
          </p:nvSpPr>
          <p:spPr>
            <a:xfrm>
              <a:off x="5787075" y="1705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20"/>
            <p:cNvSpPr/>
            <p:nvPr/>
          </p:nvSpPr>
          <p:spPr>
            <a:xfrm>
              <a:off x="5427975" y="1329625"/>
              <a:ext cx="140675" cy="172050"/>
            </a:xfrm>
            <a:custGeom>
              <a:avLst/>
              <a:gdLst/>
              <a:ahLst/>
              <a:cxnLst/>
              <a:rect l="l" t="t" r="r" b="b"/>
              <a:pathLst>
                <a:path w="5627" h="6882" extrusionOk="0">
                  <a:moveTo>
                    <a:pt x="3715" y="0"/>
                  </a:moveTo>
                  <a:lnTo>
                    <a:pt x="3496" y="55"/>
                  </a:lnTo>
                  <a:lnTo>
                    <a:pt x="3278" y="164"/>
                  </a:lnTo>
                  <a:lnTo>
                    <a:pt x="3168" y="328"/>
                  </a:lnTo>
                  <a:lnTo>
                    <a:pt x="3114" y="601"/>
                  </a:lnTo>
                  <a:lnTo>
                    <a:pt x="3114" y="1311"/>
                  </a:lnTo>
                  <a:lnTo>
                    <a:pt x="2786" y="1475"/>
                  </a:lnTo>
                  <a:lnTo>
                    <a:pt x="2513" y="1584"/>
                  </a:lnTo>
                  <a:lnTo>
                    <a:pt x="2185" y="1803"/>
                  </a:lnTo>
                  <a:lnTo>
                    <a:pt x="1912" y="2021"/>
                  </a:lnTo>
                  <a:lnTo>
                    <a:pt x="1366" y="2567"/>
                  </a:lnTo>
                  <a:lnTo>
                    <a:pt x="875" y="3168"/>
                  </a:lnTo>
                  <a:lnTo>
                    <a:pt x="492" y="3878"/>
                  </a:lnTo>
                  <a:lnTo>
                    <a:pt x="219" y="4588"/>
                  </a:lnTo>
                  <a:lnTo>
                    <a:pt x="55" y="5298"/>
                  </a:lnTo>
                  <a:lnTo>
                    <a:pt x="1" y="5953"/>
                  </a:lnTo>
                  <a:lnTo>
                    <a:pt x="55" y="6445"/>
                  </a:lnTo>
                  <a:lnTo>
                    <a:pt x="165" y="6882"/>
                  </a:lnTo>
                  <a:lnTo>
                    <a:pt x="5626" y="6882"/>
                  </a:lnTo>
                  <a:lnTo>
                    <a:pt x="5626" y="5407"/>
                  </a:lnTo>
                  <a:lnTo>
                    <a:pt x="5298" y="5243"/>
                  </a:lnTo>
                  <a:lnTo>
                    <a:pt x="4971" y="5025"/>
                  </a:lnTo>
                  <a:lnTo>
                    <a:pt x="4698" y="4752"/>
                  </a:lnTo>
                  <a:lnTo>
                    <a:pt x="4534" y="4369"/>
                  </a:lnTo>
                  <a:lnTo>
                    <a:pt x="4315" y="3933"/>
                  </a:lnTo>
                  <a:lnTo>
                    <a:pt x="4206" y="3496"/>
                  </a:lnTo>
                  <a:lnTo>
                    <a:pt x="4152" y="3113"/>
                  </a:lnTo>
                  <a:lnTo>
                    <a:pt x="4097" y="2786"/>
                  </a:lnTo>
                  <a:lnTo>
                    <a:pt x="4152" y="2076"/>
                  </a:lnTo>
                  <a:lnTo>
                    <a:pt x="4315" y="1311"/>
                  </a:lnTo>
                  <a:lnTo>
                    <a:pt x="4315" y="601"/>
                  </a:lnTo>
                  <a:lnTo>
                    <a:pt x="4261" y="328"/>
                  </a:lnTo>
                  <a:lnTo>
                    <a:pt x="4152" y="164"/>
                  </a:lnTo>
                  <a:lnTo>
                    <a:pt x="3933" y="55"/>
                  </a:lnTo>
                  <a:lnTo>
                    <a:pt x="3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20"/>
            <p:cNvSpPr/>
            <p:nvPr/>
          </p:nvSpPr>
          <p:spPr>
            <a:xfrm>
              <a:off x="5427975" y="1329625"/>
              <a:ext cx="140675" cy="172050"/>
            </a:xfrm>
            <a:custGeom>
              <a:avLst/>
              <a:gdLst/>
              <a:ahLst/>
              <a:cxnLst/>
              <a:rect l="l" t="t" r="r" b="b"/>
              <a:pathLst>
                <a:path w="5627" h="6882" fill="none" extrusionOk="0">
                  <a:moveTo>
                    <a:pt x="4534" y="4369"/>
                  </a:moveTo>
                  <a:lnTo>
                    <a:pt x="4534" y="4369"/>
                  </a:lnTo>
                  <a:lnTo>
                    <a:pt x="4315" y="3933"/>
                  </a:lnTo>
                  <a:lnTo>
                    <a:pt x="4206" y="3496"/>
                  </a:lnTo>
                  <a:lnTo>
                    <a:pt x="4152" y="3113"/>
                  </a:lnTo>
                  <a:lnTo>
                    <a:pt x="4097" y="2786"/>
                  </a:lnTo>
                  <a:lnTo>
                    <a:pt x="4097" y="2786"/>
                  </a:lnTo>
                  <a:lnTo>
                    <a:pt x="4152" y="2076"/>
                  </a:lnTo>
                  <a:lnTo>
                    <a:pt x="4315" y="1311"/>
                  </a:lnTo>
                  <a:lnTo>
                    <a:pt x="4315" y="601"/>
                  </a:lnTo>
                  <a:lnTo>
                    <a:pt x="4315" y="601"/>
                  </a:lnTo>
                  <a:lnTo>
                    <a:pt x="4261" y="328"/>
                  </a:lnTo>
                  <a:lnTo>
                    <a:pt x="4152" y="164"/>
                  </a:lnTo>
                  <a:lnTo>
                    <a:pt x="3933" y="55"/>
                  </a:lnTo>
                  <a:lnTo>
                    <a:pt x="3715" y="0"/>
                  </a:lnTo>
                  <a:lnTo>
                    <a:pt x="3715" y="0"/>
                  </a:lnTo>
                  <a:lnTo>
                    <a:pt x="3496" y="55"/>
                  </a:lnTo>
                  <a:lnTo>
                    <a:pt x="3278" y="164"/>
                  </a:lnTo>
                  <a:lnTo>
                    <a:pt x="3168" y="328"/>
                  </a:lnTo>
                  <a:lnTo>
                    <a:pt x="3114" y="601"/>
                  </a:lnTo>
                  <a:lnTo>
                    <a:pt x="3114" y="1311"/>
                  </a:lnTo>
                  <a:lnTo>
                    <a:pt x="3114" y="1311"/>
                  </a:lnTo>
                  <a:lnTo>
                    <a:pt x="2786" y="1475"/>
                  </a:lnTo>
                  <a:lnTo>
                    <a:pt x="2513" y="1584"/>
                  </a:lnTo>
                  <a:lnTo>
                    <a:pt x="2185" y="1803"/>
                  </a:lnTo>
                  <a:lnTo>
                    <a:pt x="1912" y="2021"/>
                  </a:lnTo>
                  <a:lnTo>
                    <a:pt x="1366" y="2567"/>
                  </a:lnTo>
                  <a:lnTo>
                    <a:pt x="875" y="3168"/>
                  </a:lnTo>
                  <a:lnTo>
                    <a:pt x="492" y="3878"/>
                  </a:lnTo>
                  <a:lnTo>
                    <a:pt x="219" y="4588"/>
                  </a:lnTo>
                  <a:lnTo>
                    <a:pt x="55" y="5298"/>
                  </a:lnTo>
                  <a:lnTo>
                    <a:pt x="1" y="5953"/>
                  </a:lnTo>
                  <a:lnTo>
                    <a:pt x="1" y="5953"/>
                  </a:lnTo>
                  <a:lnTo>
                    <a:pt x="55" y="6445"/>
                  </a:lnTo>
                  <a:lnTo>
                    <a:pt x="165" y="6882"/>
                  </a:lnTo>
                  <a:lnTo>
                    <a:pt x="5626" y="6882"/>
                  </a:lnTo>
                  <a:lnTo>
                    <a:pt x="5626" y="5407"/>
                  </a:lnTo>
                  <a:lnTo>
                    <a:pt x="5626" y="5407"/>
                  </a:lnTo>
                  <a:lnTo>
                    <a:pt x="5298" y="5243"/>
                  </a:lnTo>
                  <a:lnTo>
                    <a:pt x="4971" y="5025"/>
                  </a:lnTo>
                  <a:lnTo>
                    <a:pt x="4698" y="4752"/>
                  </a:lnTo>
                  <a:lnTo>
                    <a:pt x="4534" y="4369"/>
                  </a:lnTo>
                  <a:lnTo>
                    <a:pt x="4534" y="43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20"/>
            <p:cNvSpPr/>
            <p:nvPr/>
          </p:nvSpPr>
          <p:spPr>
            <a:xfrm>
              <a:off x="5541300" y="14388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2" name="Google Shape;3372;p120"/>
          <p:cNvGrpSpPr/>
          <p:nvPr/>
        </p:nvGrpSpPr>
        <p:grpSpPr>
          <a:xfrm>
            <a:off x="6842847" y="1427108"/>
            <a:ext cx="260371" cy="465091"/>
            <a:chOff x="6263600" y="1202650"/>
            <a:chExt cx="281300" cy="502475"/>
          </a:xfrm>
        </p:grpSpPr>
        <p:sp>
          <p:nvSpPr>
            <p:cNvPr id="3373" name="Google Shape;3373;p120"/>
            <p:cNvSpPr/>
            <p:nvPr/>
          </p:nvSpPr>
          <p:spPr>
            <a:xfrm>
              <a:off x="6263600" y="1447050"/>
              <a:ext cx="281300" cy="102425"/>
            </a:xfrm>
            <a:custGeom>
              <a:avLst/>
              <a:gdLst/>
              <a:ahLst/>
              <a:cxnLst/>
              <a:rect l="l" t="t" r="r" b="b"/>
              <a:pathLst>
                <a:path w="11252" h="4097" extrusionOk="0">
                  <a:moveTo>
                    <a:pt x="110" y="0"/>
                  </a:moveTo>
                  <a:lnTo>
                    <a:pt x="55" y="601"/>
                  </a:lnTo>
                  <a:lnTo>
                    <a:pt x="1" y="1202"/>
                  </a:lnTo>
                  <a:lnTo>
                    <a:pt x="55" y="1857"/>
                  </a:lnTo>
                  <a:lnTo>
                    <a:pt x="110" y="2458"/>
                  </a:lnTo>
                  <a:lnTo>
                    <a:pt x="765" y="2840"/>
                  </a:lnTo>
                  <a:lnTo>
                    <a:pt x="1421" y="3168"/>
                  </a:lnTo>
                  <a:lnTo>
                    <a:pt x="2076" y="3441"/>
                  </a:lnTo>
                  <a:lnTo>
                    <a:pt x="2786" y="3659"/>
                  </a:lnTo>
                  <a:lnTo>
                    <a:pt x="3496" y="3823"/>
                  </a:lnTo>
                  <a:lnTo>
                    <a:pt x="4206" y="3987"/>
                  </a:lnTo>
                  <a:lnTo>
                    <a:pt x="4916" y="4042"/>
                  </a:lnTo>
                  <a:lnTo>
                    <a:pt x="5626" y="4096"/>
                  </a:lnTo>
                  <a:lnTo>
                    <a:pt x="6336" y="4042"/>
                  </a:lnTo>
                  <a:lnTo>
                    <a:pt x="7046" y="3987"/>
                  </a:lnTo>
                  <a:lnTo>
                    <a:pt x="7756" y="3878"/>
                  </a:lnTo>
                  <a:lnTo>
                    <a:pt x="8466" y="3659"/>
                  </a:lnTo>
                  <a:lnTo>
                    <a:pt x="9176" y="3441"/>
                  </a:lnTo>
                  <a:lnTo>
                    <a:pt x="9831" y="3168"/>
                  </a:lnTo>
                  <a:lnTo>
                    <a:pt x="10487" y="2840"/>
                  </a:lnTo>
                  <a:lnTo>
                    <a:pt x="11142" y="2458"/>
                  </a:lnTo>
                  <a:lnTo>
                    <a:pt x="11197" y="1857"/>
                  </a:lnTo>
                  <a:lnTo>
                    <a:pt x="11252" y="1202"/>
                  </a:lnTo>
                  <a:lnTo>
                    <a:pt x="11197" y="601"/>
                  </a:lnTo>
                  <a:lnTo>
                    <a:pt x="11142" y="0"/>
                  </a:lnTo>
                  <a:lnTo>
                    <a:pt x="10487" y="328"/>
                  </a:lnTo>
                  <a:lnTo>
                    <a:pt x="9831" y="656"/>
                  </a:lnTo>
                  <a:lnTo>
                    <a:pt x="9176" y="874"/>
                  </a:lnTo>
                  <a:lnTo>
                    <a:pt x="8466" y="1092"/>
                  </a:lnTo>
                  <a:lnTo>
                    <a:pt x="7811" y="1256"/>
                  </a:lnTo>
                  <a:lnTo>
                    <a:pt x="7101" y="1366"/>
                  </a:lnTo>
                  <a:lnTo>
                    <a:pt x="6391" y="1420"/>
                  </a:lnTo>
                  <a:lnTo>
                    <a:pt x="5681" y="1475"/>
                  </a:lnTo>
                  <a:lnTo>
                    <a:pt x="4971" y="1420"/>
                  </a:lnTo>
                  <a:lnTo>
                    <a:pt x="4261" y="1366"/>
                  </a:lnTo>
                  <a:lnTo>
                    <a:pt x="3551" y="1256"/>
                  </a:lnTo>
                  <a:lnTo>
                    <a:pt x="2841" y="1092"/>
                  </a:lnTo>
                  <a:lnTo>
                    <a:pt x="2131" y="874"/>
                  </a:lnTo>
                  <a:lnTo>
                    <a:pt x="1421" y="656"/>
                  </a:lnTo>
                  <a:lnTo>
                    <a:pt x="765" y="382"/>
                  </a:lnTo>
                  <a:lnTo>
                    <a:pt x="1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20"/>
            <p:cNvSpPr/>
            <p:nvPr/>
          </p:nvSpPr>
          <p:spPr>
            <a:xfrm>
              <a:off x="6263600" y="1447050"/>
              <a:ext cx="281300" cy="102425"/>
            </a:xfrm>
            <a:custGeom>
              <a:avLst/>
              <a:gdLst/>
              <a:ahLst/>
              <a:cxnLst/>
              <a:rect l="l" t="t" r="r" b="b"/>
              <a:pathLst>
                <a:path w="11252" h="4097" fill="none" extrusionOk="0">
                  <a:moveTo>
                    <a:pt x="11142" y="2458"/>
                  </a:moveTo>
                  <a:lnTo>
                    <a:pt x="11142" y="2458"/>
                  </a:lnTo>
                  <a:lnTo>
                    <a:pt x="11197" y="1857"/>
                  </a:lnTo>
                  <a:lnTo>
                    <a:pt x="11252" y="1202"/>
                  </a:lnTo>
                  <a:lnTo>
                    <a:pt x="11197" y="601"/>
                  </a:lnTo>
                  <a:lnTo>
                    <a:pt x="11142" y="0"/>
                  </a:lnTo>
                  <a:lnTo>
                    <a:pt x="11142" y="0"/>
                  </a:lnTo>
                  <a:lnTo>
                    <a:pt x="10487" y="328"/>
                  </a:lnTo>
                  <a:lnTo>
                    <a:pt x="9831" y="656"/>
                  </a:lnTo>
                  <a:lnTo>
                    <a:pt x="9176" y="874"/>
                  </a:lnTo>
                  <a:lnTo>
                    <a:pt x="8466" y="1092"/>
                  </a:lnTo>
                  <a:lnTo>
                    <a:pt x="7811" y="1256"/>
                  </a:lnTo>
                  <a:lnTo>
                    <a:pt x="7101" y="1366"/>
                  </a:lnTo>
                  <a:lnTo>
                    <a:pt x="6391" y="1420"/>
                  </a:lnTo>
                  <a:lnTo>
                    <a:pt x="5681" y="1475"/>
                  </a:lnTo>
                  <a:lnTo>
                    <a:pt x="4971" y="1420"/>
                  </a:lnTo>
                  <a:lnTo>
                    <a:pt x="4261" y="1366"/>
                  </a:lnTo>
                  <a:lnTo>
                    <a:pt x="3551" y="1256"/>
                  </a:lnTo>
                  <a:lnTo>
                    <a:pt x="2841" y="1092"/>
                  </a:lnTo>
                  <a:lnTo>
                    <a:pt x="2131" y="874"/>
                  </a:lnTo>
                  <a:lnTo>
                    <a:pt x="1421" y="656"/>
                  </a:lnTo>
                  <a:lnTo>
                    <a:pt x="765" y="382"/>
                  </a:lnTo>
                  <a:lnTo>
                    <a:pt x="110" y="0"/>
                  </a:lnTo>
                  <a:lnTo>
                    <a:pt x="110" y="0"/>
                  </a:lnTo>
                  <a:lnTo>
                    <a:pt x="55" y="601"/>
                  </a:lnTo>
                  <a:lnTo>
                    <a:pt x="1" y="1202"/>
                  </a:lnTo>
                  <a:lnTo>
                    <a:pt x="55" y="1857"/>
                  </a:lnTo>
                  <a:lnTo>
                    <a:pt x="110" y="2458"/>
                  </a:lnTo>
                  <a:lnTo>
                    <a:pt x="110" y="2458"/>
                  </a:lnTo>
                  <a:lnTo>
                    <a:pt x="765" y="2840"/>
                  </a:lnTo>
                  <a:lnTo>
                    <a:pt x="1421" y="3168"/>
                  </a:lnTo>
                  <a:lnTo>
                    <a:pt x="2076" y="3441"/>
                  </a:lnTo>
                  <a:lnTo>
                    <a:pt x="2786" y="3659"/>
                  </a:lnTo>
                  <a:lnTo>
                    <a:pt x="3496" y="3823"/>
                  </a:lnTo>
                  <a:lnTo>
                    <a:pt x="4206" y="3987"/>
                  </a:lnTo>
                  <a:lnTo>
                    <a:pt x="4916" y="4042"/>
                  </a:lnTo>
                  <a:lnTo>
                    <a:pt x="5626" y="4096"/>
                  </a:lnTo>
                  <a:lnTo>
                    <a:pt x="6336" y="4042"/>
                  </a:lnTo>
                  <a:lnTo>
                    <a:pt x="7046" y="3987"/>
                  </a:lnTo>
                  <a:lnTo>
                    <a:pt x="7756" y="3878"/>
                  </a:lnTo>
                  <a:lnTo>
                    <a:pt x="8466" y="3659"/>
                  </a:lnTo>
                  <a:lnTo>
                    <a:pt x="9176" y="3441"/>
                  </a:lnTo>
                  <a:lnTo>
                    <a:pt x="9831" y="3168"/>
                  </a:lnTo>
                  <a:lnTo>
                    <a:pt x="10487" y="2840"/>
                  </a:lnTo>
                  <a:lnTo>
                    <a:pt x="11142" y="2458"/>
                  </a:lnTo>
                  <a:lnTo>
                    <a:pt x="11142" y="24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20"/>
            <p:cNvSpPr/>
            <p:nvPr/>
          </p:nvSpPr>
          <p:spPr>
            <a:xfrm>
              <a:off x="6542150" y="15084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20"/>
            <p:cNvSpPr/>
            <p:nvPr/>
          </p:nvSpPr>
          <p:spPr>
            <a:xfrm>
              <a:off x="6271800" y="1202650"/>
              <a:ext cx="264900" cy="251250"/>
            </a:xfrm>
            <a:custGeom>
              <a:avLst/>
              <a:gdLst/>
              <a:ahLst/>
              <a:cxnLst/>
              <a:rect l="l" t="t" r="r" b="b"/>
              <a:pathLst>
                <a:path w="10596" h="10050" extrusionOk="0">
                  <a:moveTo>
                    <a:pt x="3223" y="3714"/>
                  </a:moveTo>
                  <a:lnTo>
                    <a:pt x="3004" y="5243"/>
                  </a:lnTo>
                  <a:lnTo>
                    <a:pt x="2622" y="6882"/>
                  </a:lnTo>
                  <a:lnTo>
                    <a:pt x="2185" y="7045"/>
                  </a:lnTo>
                  <a:lnTo>
                    <a:pt x="1803" y="7209"/>
                  </a:lnTo>
                  <a:lnTo>
                    <a:pt x="1202" y="4424"/>
                  </a:lnTo>
                  <a:lnTo>
                    <a:pt x="1202" y="4205"/>
                  </a:lnTo>
                  <a:lnTo>
                    <a:pt x="1311" y="3932"/>
                  </a:lnTo>
                  <a:lnTo>
                    <a:pt x="1475" y="3768"/>
                  </a:lnTo>
                  <a:lnTo>
                    <a:pt x="1748" y="3714"/>
                  </a:lnTo>
                  <a:close/>
                  <a:moveTo>
                    <a:pt x="8848" y="3714"/>
                  </a:moveTo>
                  <a:lnTo>
                    <a:pt x="9121" y="3768"/>
                  </a:lnTo>
                  <a:lnTo>
                    <a:pt x="9285" y="3932"/>
                  </a:lnTo>
                  <a:lnTo>
                    <a:pt x="9394" y="4205"/>
                  </a:lnTo>
                  <a:lnTo>
                    <a:pt x="9394" y="4424"/>
                  </a:lnTo>
                  <a:lnTo>
                    <a:pt x="8793" y="7209"/>
                  </a:lnTo>
                  <a:lnTo>
                    <a:pt x="8411" y="7045"/>
                  </a:lnTo>
                  <a:lnTo>
                    <a:pt x="8029" y="6882"/>
                  </a:lnTo>
                  <a:lnTo>
                    <a:pt x="7647" y="5243"/>
                  </a:lnTo>
                  <a:lnTo>
                    <a:pt x="7373" y="3714"/>
                  </a:lnTo>
                  <a:close/>
                  <a:moveTo>
                    <a:pt x="2185" y="0"/>
                  </a:moveTo>
                  <a:lnTo>
                    <a:pt x="1912" y="55"/>
                  </a:lnTo>
                  <a:lnTo>
                    <a:pt x="1748" y="164"/>
                  </a:lnTo>
                  <a:lnTo>
                    <a:pt x="1639" y="382"/>
                  </a:lnTo>
                  <a:lnTo>
                    <a:pt x="1584" y="601"/>
                  </a:lnTo>
                  <a:lnTo>
                    <a:pt x="1639" y="819"/>
                  </a:lnTo>
                  <a:lnTo>
                    <a:pt x="1748" y="983"/>
                  </a:lnTo>
                  <a:lnTo>
                    <a:pt x="1912" y="1147"/>
                  </a:lnTo>
                  <a:lnTo>
                    <a:pt x="2185" y="1202"/>
                  </a:lnTo>
                  <a:lnTo>
                    <a:pt x="3441" y="1202"/>
                  </a:lnTo>
                  <a:lnTo>
                    <a:pt x="3332" y="2567"/>
                  </a:lnTo>
                  <a:lnTo>
                    <a:pt x="1748" y="2567"/>
                  </a:lnTo>
                  <a:lnTo>
                    <a:pt x="1366" y="2622"/>
                  </a:lnTo>
                  <a:lnTo>
                    <a:pt x="983" y="2731"/>
                  </a:lnTo>
                  <a:lnTo>
                    <a:pt x="656" y="2949"/>
                  </a:lnTo>
                  <a:lnTo>
                    <a:pt x="383" y="3222"/>
                  </a:lnTo>
                  <a:lnTo>
                    <a:pt x="164" y="3550"/>
                  </a:lnTo>
                  <a:lnTo>
                    <a:pt x="55" y="3932"/>
                  </a:lnTo>
                  <a:lnTo>
                    <a:pt x="0" y="4315"/>
                  </a:lnTo>
                  <a:lnTo>
                    <a:pt x="0" y="4697"/>
                  </a:lnTo>
                  <a:lnTo>
                    <a:pt x="765" y="7919"/>
                  </a:lnTo>
                  <a:lnTo>
                    <a:pt x="437" y="8247"/>
                  </a:lnTo>
                  <a:lnTo>
                    <a:pt x="164" y="8629"/>
                  </a:lnTo>
                  <a:lnTo>
                    <a:pt x="765" y="8957"/>
                  </a:lnTo>
                  <a:lnTo>
                    <a:pt x="1420" y="9285"/>
                  </a:lnTo>
                  <a:lnTo>
                    <a:pt x="2021" y="9503"/>
                  </a:lnTo>
                  <a:lnTo>
                    <a:pt x="2677" y="9722"/>
                  </a:lnTo>
                  <a:lnTo>
                    <a:pt x="3332" y="9831"/>
                  </a:lnTo>
                  <a:lnTo>
                    <a:pt x="3987" y="9940"/>
                  </a:lnTo>
                  <a:lnTo>
                    <a:pt x="4643" y="10049"/>
                  </a:lnTo>
                  <a:lnTo>
                    <a:pt x="5953" y="10049"/>
                  </a:lnTo>
                  <a:lnTo>
                    <a:pt x="6609" y="9940"/>
                  </a:lnTo>
                  <a:lnTo>
                    <a:pt x="7264" y="9831"/>
                  </a:lnTo>
                  <a:lnTo>
                    <a:pt x="7920" y="9722"/>
                  </a:lnTo>
                  <a:lnTo>
                    <a:pt x="8575" y="9503"/>
                  </a:lnTo>
                  <a:lnTo>
                    <a:pt x="9176" y="9285"/>
                  </a:lnTo>
                  <a:lnTo>
                    <a:pt x="9831" y="8957"/>
                  </a:lnTo>
                  <a:lnTo>
                    <a:pt x="10432" y="8629"/>
                  </a:lnTo>
                  <a:lnTo>
                    <a:pt x="10159" y="8247"/>
                  </a:lnTo>
                  <a:lnTo>
                    <a:pt x="9831" y="7919"/>
                  </a:lnTo>
                  <a:lnTo>
                    <a:pt x="10596" y="4697"/>
                  </a:lnTo>
                  <a:lnTo>
                    <a:pt x="10596" y="4315"/>
                  </a:lnTo>
                  <a:lnTo>
                    <a:pt x="10541" y="3932"/>
                  </a:lnTo>
                  <a:lnTo>
                    <a:pt x="10432" y="3550"/>
                  </a:lnTo>
                  <a:lnTo>
                    <a:pt x="10214" y="3222"/>
                  </a:lnTo>
                  <a:lnTo>
                    <a:pt x="9940" y="2949"/>
                  </a:lnTo>
                  <a:lnTo>
                    <a:pt x="9613" y="2731"/>
                  </a:lnTo>
                  <a:lnTo>
                    <a:pt x="9230" y="2622"/>
                  </a:lnTo>
                  <a:lnTo>
                    <a:pt x="8848" y="2567"/>
                  </a:lnTo>
                  <a:lnTo>
                    <a:pt x="7264" y="2567"/>
                  </a:lnTo>
                  <a:lnTo>
                    <a:pt x="7155" y="1202"/>
                  </a:lnTo>
                  <a:lnTo>
                    <a:pt x="8466" y="1202"/>
                  </a:lnTo>
                  <a:lnTo>
                    <a:pt x="8684" y="1147"/>
                  </a:lnTo>
                  <a:lnTo>
                    <a:pt x="8848" y="983"/>
                  </a:lnTo>
                  <a:lnTo>
                    <a:pt x="8957" y="819"/>
                  </a:lnTo>
                  <a:lnTo>
                    <a:pt x="9012" y="601"/>
                  </a:lnTo>
                  <a:lnTo>
                    <a:pt x="8957" y="382"/>
                  </a:lnTo>
                  <a:lnTo>
                    <a:pt x="8848" y="164"/>
                  </a:lnTo>
                  <a:lnTo>
                    <a:pt x="8684" y="55"/>
                  </a:lnTo>
                  <a:lnTo>
                    <a:pt x="84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20"/>
            <p:cNvSpPr/>
            <p:nvPr/>
          </p:nvSpPr>
          <p:spPr>
            <a:xfrm>
              <a:off x="6271800" y="1202650"/>
              <a:ext cx="264900" cy="251250"/>
            </a:xfrm>
            <a:custGeom>
              <a:avLst/>
              <a:gdLst/>
              <a:ahLst/>
              <a:cxnLst/>
              <a:rect l="l" t="t" r="r" b="b"/>
              <a:pathLst>
                <a:path w="10596" h="10050" fill="none" extrusionOk="0">
                  <a:moveTo>
                    <a:pt x="10432" y="8629"/>
                  </a:moveTo>
                  <a:lnTo>
                    <a:pt x="10432" y="8629"/>
                  </a:lnTo>
                  <a:lnTo>
                    <a:pt x="10159" y="8247"/>
                  </a:lnTo>
                  <a:lnTo>
                    <a:pt x="9831" y="7919"/>
                  </a:lnTo>
                  <a:lnTo>
                    <a:pt x="10596" y="4697"/>
                  </a:lnTo>
                  <a:lnTo>
                    <a:pt x="10596" y="4697"/>
                  </a:lnTo>
                  <a:lnTo>
                    <a:pt x="10596" y="4315"/>
                  </a:lnTo>
                  <a:lnTo>
                    <a:pt x="10541" y="3932"/>
                  </a:lnTo>
                  <a:lnTo>
                    <a:pt x="10432" y="3550"/>
                  </a:lnTo>
                  <a:lnTo>
                    <a:pt x="10214" y="3222"/>
                  </a:lnTo>
                  <a:lnTo>
                    <a:pt x="9940" y="2949"/>
                  </a:lnTo>
                  <a:lnTo>
                    <a:pt x="9613" y="2731"/>
                  </a:lnTo>
                  <a:lnTo>
                    <a:pt x="9230" y="2622"/>
                  </a:lnTo>
                  <a:lnTo>
                    <a:pt x="8848" y="2567"/>
                  </a:lnTo>
                  <a:lnTo>
                    <a:pt x="7264" y="2567"/>
                  </a:lnTo>
                  <a:lnTo>
                    <a:pt x="7264" y="2567"/>
                  </a:lnTo>
                  <a:lnTo>
                    <a:pt x="7155" y="1202"/>
                  </a:lnTo>
                  <a:lnTo>
                    <a:pt x="8466" y="1202"/>
                  </a:lnTo>
                  <a:lnTo>
                    <a:pt x="8466" y="1202"/>
                  </a:lnTo>
                  <a:lnTo>
                    <a:pt x="8684" y="1147"/>
                  </a:lnTo>
                  <a:lnTo>
                    <a:pt x="8848" y="983"/>
                  </a:lnTo>
                  <a:lnTo>
                    <a:pt x="8957" y="819"/>
                  </a:lnTo>
                  <a:lnTo>
                    <a:pt x="9012" y="601"/>
                  </a:lnTo>
                  <a:lnTo>
                    <a:pt x="9012" y="601"/>
                  </a:lnTo>
                  <a:lnTo>
                    <a:pt x="8957" y="382"/>
                  </a:lnTo>
                  <a:lnTo>
                    <a:pt x="8848" y="164"/>
                  </a:lnTo>
                  <a:lnTo>
                    <a:pt x="8684" y="55"/>
                  </a:lnTo>
                  <a:lnTo>
                    <a:pt x="8466" y="0"/>
                  </a:lnTo>
                  <a:lnTo>
                    <a:pt x="8466" y="0"/>
                  </a:lnTo>
                  <a:lnTo>
                    <a:pt x="2185" y="0"/>
                  </a:lnTo>
                  <a:lnTo>
                    <a:pt x="2185" y="0"/>
                  </a:lnTo>
                  <a:lnTo>
                    <a:pt x="1912" y="55"/>
                  </a:lnTo>
                  <a:lnTo>
                    <a:pt x="1748" y="164"/>
                  </a:lnTo>
                  <a:lnTo>
                    <a:pt x="1639" y="382"/>
                  </a:lnTo>
                  <a:lnTo>
                    <a:pt x="1584" y="601"/>
                  </a:lnTo>
                  <a:lnTo>
                    <a:pt x="1584" y="601"/>
                  </a:lnTo>
                  <a:lnTo>
                    <a:pt x="1639" y="819"/>
                  </a:lnTo>
                  <a:lnTo>
                    <a:pt x="1748" y="983"/>
                  </a:lnTo>
                  <a:lnTo>
                    <a:pt x="1912" y="1147"/>
                  </a:lnTo>
                  <a:lnTo>
                    <a:pt x="2185" y="1202"/>
                  </a:lnTo>
                  <a:lnTo>
                    <a:pt x="3441" y="1202"/>
                  </a:lnTo>
                  <a:lnTo>
                    <a:pt x="3441" y="1202"/>
                  </a:lnTo>
                  <a:lnTo>
                    <a:pt x="3332" y="2567"/>
                  </a:lnTo>
                  <a:lnTo>
                    <a:pt x="1748" y="2567"/>
                  </a:lnTo>
                  <a:lnTo>
                    <a:pt x="1748" y="2567"/>
                  </a:lnTo>
                  <a:lnTo>
                    <a:pt x="1366" y="2622"/>
                  </a:lnTo>
                  <a:lnTo>
                    <a:pt x="983" y="2731"/>
                  </a:lnTo>
                  <a:lnTo>
                    <a:pt x="656" y="2949"/>
                  </a:lnTo>
                  <a:lnTo>
                    <a:pt x="383" y="3222"/>
                  </a:lnTo>
                  <a:lnTo>
                    <a:pt x="164" y="3550"/>
                  </a:lnTo>
                  <a:lnTo>
                    <a:pt x="55" y="3932"/>
                  </a:lnTo>
                  <a:lnTo>
                    <a:pt x="0" y="4315"/>
                  </a:lnTo>
                  <a:lnTo>
                    <a:pt x="0" y="4697"/>
                  </a:lnTo>
                  <a:lnTo>
                    <a:pt x="765" y="7919"/>
                  </a:lnTo>
                  <a:lnTo>
                    <a:pt x="765" y="7919"/>
                  </a:lnTo>
                  <a:lnTo>
                    <a:pt x="437" y="8247"/>
                  </a:lnTo>
                  <a:lnTo>
                    <a:pt x="164" y="8629"/>
                  </a:lnTo>
                  <a:lnTo>
                    <a:pt x="164" y="8629"/>
                  </a:lnTo>
                  <a:lnTo>
                    <a:pt x="765" y="8957"/>
                  </a:lnTo>
                  <a:lnTo>
                    <a:pt x="1420" y="9285"/>
                  </a:lnTo>
                  <a:lnTo>
                    <a:pt x="2021" y="9503"/>
                  </a:lnTo>
                  <a:lnTo>
                    <a:pt x="2677" y="9722"/>
                  </a:lnTo>
                  <a:lnTo>
                    <a:pt x="3332" y="9831"/>
                  </a:lnTo>
                  <a:lnTo>
                    <a:pt x="3987" y="9940"/>
                  </a:lnTo>
                  <a:lnTo>
                    <a:pt x="4643" y="10049"/>
                  </a:lnTo>
                  <a:lnTo>
                    <a:pt x="5298" y="10049"/>
                  </a:lnTo>
                  <a:lnTo>
                    <a:pt x="5953" y="10049"/>
                  </a:lnTo>
                  <a:lnTo>
                    <a:pt x="6609" y="9940"/>
                  </a:lnTo>
                  <a:lnTo>
                    <a:pt x="7264" y="9831"/>
                  </a:lnTo>
                  <a:lnTo>
                    <a:pt x="7920" y="9722"/>
                  </a:lnTo>
                  <a:lnTo>
                    <a:pt x="8575" y="9503"/>
                  </a:lnTo>
                  <a:lnTo>
                    <a:pt x="9176" y="9285"/>
                  </a:lnTo>
                  <a:lnTo>
                    <a:pt x="9831" y="8957"/>
                  </a:lnTo>
                  <a:lnTo>
                    <a:pt x="10432" y="8629"/>
                  </a:lnTo>
                  <a:lnTo>
                    <a:pt x="10432" y="862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20"/>
            <p:cNvSpPr/>
            <p:nvPr/>
          </p:nvSpPr>
          <p:spPr>
            <a:xfrm>
              <a:off x="6456125" y="1295475"/>
              <a:ext cx="50550" cy="87425"/>
            </a:xfrm>
            <a:custGeom>
              <a:avLst/>
              <a:gdLst/>
              <a:ahLst/>
              <a:cxnLst/>
              <a:rect l="l" t="t" r="r" b="b"/>
              <a:pathLst>
                <a:path w="2022" h="3497" fill="none" extrusionOk="0">
                  <a:moveTo>
                    <a:pt x="1475" y="1"/>
                  </a:moveTo>
                  <a:lnTo>
                    <a:pt x="1475" y="1"/>
                  </a:lnTo>
                  <a:lnTo>
                    <a:pt x="1748" y="55"/>
                  </a:lnTo>
                  <a:lnTo>
                    <a:pt x="1912" y="219"/>
                  </a:lnTo>
                  <a:lnTo>
                    <a:pt x="2021" y="492"/>
                  </a:lnTo>
                  <a:lnTo>
                    <a:pt x="2021" y="711"/>
                  </a:lnTo>
                  <a:lnTo>
                    <a:pt x="1420" y="3496"/>
                  </a:lnTo>
                  <a:lnTo>
                    <a:pt x="1420" y="3496"/>
                  </a:lnTo>
                  <a:lnTo>
                    <a:pt x="1038" y="3332"/>
                  </a:lnTo>
                  <a:lnTo>
                    <a:pt x="656" y="3169"/>
                  </a:lnTo>
                  <a:lnTo>
                    <a:pt x="656" y="3169"/>
                  </a:lnTo>
                  <a:lnTo>
                    <a:pt x="274" y="1530"/>
                  </a:lnTo>
                  <a:lnTo>
                    <a:pt x="0" y="1"/>
                  </a:lnTo>
                  <a:lnTo>
                    <a:pt x="147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20"/>
            <p:cNvSpPr/>
            <p:nvPr/>
          </p:nvSpPr>
          <p:spPr>
            <a:xfrm>
              <a:off x="6301825" y="1295475"/>
              <a:ext cx="50550" cy="87425"/>
            </a:xfrm>
            <a:custGeom>
              <a:avLst/>
              <a:gdLst/>
              <a:ahLst/>
              <a:cxnLst/>
              <a:rect l="l" t="t" r="r" b="b"/>
              <a:pathLst>
                <a:path w="2022" h="3497" fill="none" extrusionOk="0">
                  <a:moveTo>
                    <a:pt x="547" y="1"/>
                  </a:moveTo>
                  <a:lnTo>
                    <a:pt x="2022" y="1"/>
                  </a:lnTo>
                  <a:lnTo>
                    <a:pt x="2022" y="1"/>
                  </a:lnTo>
                  <a:lnTo>
                    <a:pt x="1803" y="1530"/>
                  </a:lnTo>
                  <a:lnTo>
                    <a:pt x="1421" y="3169"/>
                  </a:lnTo>
                  <a:lnTo>
                    <a:pt x="1421" y="3169"/>
                  </a:lnTo>
                  <a:lnTo>
                    <a:pt x="984" y="3332"/>
                  </a:lnTo>
                  <a:lnTo>
                    <a:pt x="602" y="3496"/>
                  </a:lnTo>
                  <a:lnTo>
                    <a:pt x="1" y="711"/>
                  </a:lnTo>
                  <a:lnTo>
                    <a:pt x="1" y="711"/>
                  </a:lnTo>
                  <a:lnTo>
                    <a:pt x="1" y="492"/>
                  </a:lnTo>
                  <a:lnTo>
                    <a:pt x="110" y="219"/>
                  </a:lnTo>
                  <a:lnTo>
                    <a:pt x="274" y="55"/>
                  </a:lnTo>
                  <a:lnTo>
                    <a:pt x="547" y="1"/>
                  </a:lnTo>
                  <a:lnTo>
                    <a:pt x="54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20"/>
            <p:cNvSpPr/>
            <p:nvPr/>
          </p:nvSpPr>
          <p:spPr>
            <a:xfrm>
              <a:off x="6315500" y="12954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20"/>
            <p:cNvSpPr/>
            <p:nvPr/>
          </p:nvSpPr>
          <p:spPr>
            <a:xfrm>
              <a:off x="6277250" y="1548075"/>
              <a:ext cx="254000" cy="77850"/>
            </a:xfrm>
            <a:custGeom>
              <a:avLst/>
              <a:gdLst/>
              <a:ahLst/>
              <a:cxnLst/>
              <a:rect l="l" t="t" r="r" b="b"/>
              <a:pathLst>
                <a:path w="10160" h="3114" extrusionOk="0">
                  <a:moveTo>
                    <a:pt x="1" y="1"/>
                  </a:moveTo>
                  <a:lnTo>
                    <a:pt x="219" y="492"/>
                  </a:lnTo>
                  <a:lnTo>
                    <a:pt x="492" y="984"/>
                  </a:lnTo>
                  <a:lnTo>
                    <a:pt x="765" y="1366"/>
                  </a:lnTo>
                  <a:lnTo>
                    <a:pt x="1093" y="1803"/>
                  </a:lnTo>
                  <a:lnTo>
                    <a:pt x="1366" y="2076"/>
                  </a:lnTo>
                  <a:lnTo>
                    <a:pt x="1694" y="2349"/>
                  </a:lnTo>
                  <a:lnTo>
                    <a:pt x="2022" y="2568"/>
                  </a:lnTo>
                  <a:lnTo>
                    <a:pt x="2349" y="2786"/>
                  </a:lnTo>
                  <a:lnTo>
                    <a:pt x="2732" y="2895"/>
                  </a:lnTo>
                  <a:lnTo>
                    <a:pt x="3114" y="3005"/>
                  </a:lnTo>
                  <a:lnTo>
                    <a:pt x="3551" y="3059"/>
                  </a:lnTo>
                  <a:lnTo>
                    <a:pt x="3933" y="3114"/>
                  </a:lnTo>
                  <a:lnTo>
                    <a:pt x="6227" y="3114"/>
                  </a:lnTo>
                  <a:lnTo>
                    <a:pt x="6609" y="3059"/>
                  </a:lnTo>
                  <a:lnTo>
                    <a:pt x="7046" y="3005"/>
                  </a:lnTo>
                  <a:lnTo>
                    <a:pt x="7429" y="2895"/>
                  </a:lnTo>
                  <a:lnTo>
                    <a:pt x="7811" y="2786"/>
                  </a:lnTo>
                  <a:lnTo>
                    <a:pt x="8139" y="2568"/>
                  </a:lnTo>
                  <a:lnTo>
                    <a:pt x="8466" y="2349"/>
                  </a:lnTo>
                  <a:lnTo>
                    <a:pt x="8794" y="2076"/>
                  </a:lnTo>
                  <a:lnTo>
                    <a:pt x="9067" y="1803"/>
                  </a:lnTo>
                  <a:lnTo>
                    <a:pt x="9395" y="1366"/>
                  </a:lnTo>
                  <a:lnTo>
                    <a:pt x="9668" y="984"/>
                  </a:lnTo>
                  <a:lnTo>
                    <a:pt x="9941" y="492"/>
                  </a:lnTo>
                  <a:lnTo>
                    <a:pt x="10159" y="1"/>
                  </a:lnTo>
                  <a:lnTo>
                    <a:pt x="9559" y="328"/>
                  </a:lnTo>
                  <a:lnTo>
                    <a:pt x="8958" y="547"/>
                  </a:lnTo>
                  <a:lnTo>
                    <a:pt x="8302" y="765"/>
                  </a:lnTo>
                  <a:lnTo>
                    <a:pt x="7702" y="929"/>
                  </a:lnTo>
                  <a:lnTo>
                    <a:pt x="7046" y="1038"/>
                  </a:lnTo>
                  <a:lnTo>
                    <a:pt x="6391" y="1148"/>
                  </a:lnTo>
                  <a:lnTo>
                    <a:pt x="5735" y="1202"/>
                  </a:lnTo>
                  <a:lnTo>
                    <a:pt x="4479" y="1202"/>
                  </a:lnTo>
                  <a:lnTo>
                    <a:pt x="3824" y="1148"/>
                  </a:lnTo>
                  <a:lnTo>
                    <a:pt x="3169" y="1038"/>
                  </a:lnTo>
                  <a:lnTo>
                    <a:pt x="2513" y="929"/>
                  </a:lnTo>
                  <a:lnTo>
                    <a:pt x="1858" y="765"/>
                  </a:lnTo>
                  <a:lnTo>
                    <a:pt x="1257" y="547"/>
                  </a:lnTo>
                  <a:lnTo>
                    <a:pt x="602" y="32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20"/>
            <p:cNvSpPr/>
            <p:nvPr/>
          </p:nvSpPr>
          <p:spPr>
            <a:xfrm>
              <a:off x="6277250" y="1548075"/>
              <a:ext cx="254000" cy="77850"/>
            </a:xfrm>
            <a:custGeom>
              <a:avLst/>
              <a:gdLst/>
              <a:ahLst/>
              <a:cxnLst/>
              <a:rect l="l" t="t" r="r" b="b"/>
              <a:pathLst>
                <a:path w="10160" h="3114" fill="none" extrusionOk="0">
                  <a:moveTo>
                    <a:pt x="3933" y="3114"/>
                  </a:moveTo>
                  <a:lnTo>
                    <a:pt x="6227" y="3114"/>
                  </a:lnTo>
                  <a:lnTo>
                    <a:pt x="6227" y="3114"/>
                  </a:lnTo>
                  <a:lnTo>
                    <a:pt x="6609" y="3059"/>
                  </a:lnTo>
                  <a:lnTo>
                    <a:pt x="7046" y="3005"/>
                  </a:lnTo>
                  <a:lnTo>
                    <a:pt x="7429" y="2895"/>
                  </a:lnTo>
                  <a:lnTo>
                    <a:pt x="7811" y="2786"/>
                  </a:lnTo>
                  <a:lnTo>
                    <a:pt x="8139" y="2568"/>
                  </a:lnTo>
                  <a:lnTo>
                    <a:pt x="8466" y="2349"/>
                  </a:lnTo>
                  <a:lnTo>
                    <a:pt x="8794" y="2076"/>
                  </a:lnTo>
                  <a:lnTo>
                    <a:pt x="9067" y="1803"/>
                  </a:lnTo>
                  <a:lnTo>
                    <a:pt x="9067" y="1803"/>
                  </a:lnTo>
                  <a:lnTo>
                    <a:pt x="9395" y="1366"/>
                  </a:lnTo>
                  <a:lnTo>
                    <a:pt x="9668" y="984"/>
                  </a:lnTo>
                  <a:lnTo>
                    <a:pt x="9941" y="492"/>
                  </a:lnTo>
                  <a:lnTo>
                    <a:pt x="10159" y="1"/>
                  </a:lnTo>
                  <a:lnTo>
                    <a:pt x="10159" y="1"/>
                  </a:lnTo>
                  <a:lnTo>
                    <a:pt x="9559" y="328"/>
                  </a:lnTo>
                  <a:lnTo>
                    <a:pt x="8958" y="547"/>
                  </a:lnTo>
                  <a:lnTo>
                    <a:pt x="8302" y="765"/>
                  </a:lnTo>
                  <a:lnTo>
                    <a:pt x="7702" y="929"/>
                  </a:lnTo>
                  <a:lnTo>
                    <a:pt x="7046" y="1038"/>
                  </a:lnTo>
                  <a:lnTo>
                    <a:pt x="6391" y="1148"/>
                  </a:lnTo>
                  <a:lnTo>
                    <a:pt x="5735" y="1202"/>
                  </a:lnTo>
                  <a:lnTo>
                    <a:pt x="5135" y="1202"/>
                  </a:lnTo>
                  <a:lnTo>
                    <a:pt x="4479" y="1202"/>
                  </a:lnTo>
                  <a:lnTo>
                    <a:pt x="3824" y="1148"/>
                  </a:lnTo>
                  <a:lnTo>
                    <a:pt x="3169" y="1038"/>
                  </a:lnTo>
                  <a:lnTo>
                    <a:pt x="2513" y="929"/>
                  </a:lnTo>
                  <a:lnTo>
                    <a:pt x="1858" y="765"/>
                  </a:lnTo>
                  <a:lnTo>
                    <a:pt x="1257" y="547"/>
                  </a:lnTo>
                  <a:lnTo>
                    <a:pt x="602" y="328"/>
                  </a:lnTo>
                  <a:lnTo>
                    <a:pt x="1" y="1"/>
                  </a:lnTo>
                  <a:lnTo>
                    <a:pt x="1" y="1"/>
                  </a:lnTo>
                  <a:lnTo>
                    <a:pt x="219" y="492"/>
                  </a:lnTo>
                  <a:lnTo>
                    <a:pt x="492" y="984"/>
                  </a:lnTo>
                  <a:lnTo>
                    <a:pt x="765" y="1366"/>
                  </a:lnTo>
                  <a:lnTo>
                    <a:pt x="1093" y="1803"/>
                  </a:lnTo>
                  <a:lnTo>
                    <a:pt x="1093" y="1803"/>
                  </a:lnTo>
                  <a:lnTo>
                    <a:pt x="1366" y="2076"/>
                  </a:lnTo>
                  <a:lnTo>
                    <a:pt x="1694" y="2349"/>
                  </a:lnTo>
                  <a:lnTo>
                    <a:pt x="2022" y="2568"/>
                  </a:lnTo>
                  <a:lnTo>
                    <a:pt x="2349" y="2786"/>
                  </a:lnTo>
                  <a:lnTo>
                    <a:pt x="2732" y="2895"/>
                  </a:lnTo>
                  <a:lnTo>
                    <a:pt x="3114" y="3005"/>
                  </a:lnTo>
                  <a:lnTo>
                    <a:pt x="3551" y="3059"/>
                  </a:lnTo>
                  <a:lnTo>
                    <a:pt x="3933" y="3114"/>
                  </a:lnTo>
                  <a:lnTo>
                    <a:pt x="3933" y="31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20"/>
            <p:cNvSpPr/>
            <p:nvPr/>
          </p:nvSpPr>
          <p:spPr>
            <a:xfrm>
              <a:off x="6375575" y="16259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20"/>
            <p:cNvSpPr/>
            <p:nvPr/>
          </p:nvSpPr>
          <p:spPr>
            <a:xfrm>
              <a:off x="6311400" y="1654575"/>
              <a:ext cx="185700" cy="50550"/>
            </a:xfrm>
            <a:custGeom>
              <a:avLst/>
              <a:gdLst/>
              <a:ahLst/>
              <a:cxnLst/>
              <a:rect l="l" t="t" r="r" b="b"/>
              <a:pathLst>
                <a:path w="7428" h="2022" extrusionOk="0">
                  <a:moveTo>
                    <a:pt x="1420" y="1"/>
                  </a:moveTo>
                  <a:lnTo>
                    <a:pt x="1147" y="55"/>
                  </a:lnTo>
                  <a:lnTo>
                    <a:pt x="874" y="110"/>
                  </a:lnTo>
                  <a:lnTo>
                    <a:pt x="601" y="274"/>
                  </a:lnTo>
                  <a:lnTo>
                    <a:pt x="383" y="438"/>
                  </a:lnTo>
                  <a:lnTo>
                    <a:pt x="219" y="656"/>
                  </a:lnTo>
                  <a:lnTo>
                    <a:pt x="109" y="875"/>
                  </a:lnTo>
                  <a:lnTo>
                    <a:pt x="0" y="1148"/>
                  </a:lnTo>
                  <a:lnTo>
                    <a:pt x="0" y="1421"/>
                  </a:lnTo>
                  <a:lnTo>
                    <a:pt x="55" y="1639"/>
                  </a:lnTo>
                  <a:lnTo>
                    <a:pt x="164" y="1858"/>
                  </a:lnTo>
                  <a:lnTo>
                    <a:pt x="328" y="1967"/>
                  </a:lnTo>
                  <a:lnTo>
                    <a:pt x="601" y="2022"/>
                  </a:lnTo>
                  <a:lnTo>
                    <a:pt x="6882" y="2022"/>
                  </a:lnTo>
                  <a:lnTo>
                    <a:pt x="7100" y="1967"/>
                  </a:lnTo>
                  <a:lnTo>
                    <a:pt x="7264" y="1858"/>
                  </a:lnTo>
                  <a:lnTo>
                    <a:pt x="7373" y="1639"/>
                  </a:lnTo>
                  <a:lnTo>
                    <a:pt x="7428" y="1421"/>
                  </a:lnTo>
                  <a:lnTo>
                    <a:pt x="7428" y="1148"/>
                  </a:lnTo>
                  <a:lnTo>
                    <a:pt x="7319" y="875"/>
                  </a:lnTo>
                  <a:lnTo>
                    <a:pt x="7209" y="602"/>
                  </a:lnTo>
                  <a:lnTo>
                    <a:pt x="6991" y="438"/>
                  </a:lnTo>
                  <a:lnTo>
                    <a:pt x="6827" y="274"/>
                  </a:lnTo>
                  <a:lnTo>
                    <a:pt x="6554" y="110"/>
                  </a:lnTo>
                  <a:lnTo>
                    <a:pt x="6281" y="55"/>
                  </a:lnTo>
                  <a:lnTo>
                    <a:pt x="6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20"/>
            <p:cNvSpPr/>
            <p:nvPr/>
          </p:nvSpPr>
          <p:spPr>
            <a:xfrm>
              <a:off x="6311400" y="1654575"/>
              <a:ext cx="185700" cy="50550"/>
            </a:xfrm>
            <a:custGeom>
              <a:avLst/>
              <a:gdLst/>
              <a:ahLst/>
              <a:cxnLst/>
              <a:rect l="l" t="t" r="r" b="b"/>
              <a:pathLst>
                <a:path w="7428" h="2022" fill="none" extrusionOk="0">
                  <a:moveTo>
                    <a:pt x="0" y="1421"/>
                  </a:moveTo>
                  <a:lnTo>
                    <a:pt x="0" y="1421"/>
                  </a:lnTo>
                  <a:lnTo>
                    <a:pt x="55" y="1639"/>
                  </a:lnTo>
                  <a:lnTo>
                    <a:pt x="164" y="1858"/>
                  </a:lnTo>
                  <a:lnTo>
                    <a:pt x="328" y="1967"/>
                  </a:lnTo>
                  <a:lnTo>
                    <a:pt x="601" y="2022"/>
                  </a:lnTo>
                  <a:lnTo>
                    <a:pt x="6882" y="2022"/>
                  </a:lnTo>
                  <a:lnTo>
                    <a:pt x="6882" y="2022"/>
                  </a:lnTo>
                  <a:lnTo>
                    <a:pt x="7100" y="1967"/>
                  </a:lnTo>
                  <a:lnTo>
                    <a:pt x="7264" y="1858"/>
                  </a:lnTo>
                  <a:lnTo>
                    <a:pt x="7373" y="1639"/>
                  </a:lnTo>
                  <a:lnTo>
                    <a:pt x="7428" y="1421"/>
                  </a:lnTo>
                  <a:lnTo>
                    <a:pt x="7428" y="1421"/>
                  </a:lnTo>
                  <a:lnTo>
                    <a:pt x="7428" y="1148"/>
                  </a:lnTo>
                  <a:lnTo>
                    <a:pt x="7319" y="875"/>
                  </a:lnTo>
                  <a:lnTo>
                    <a:pt x="7209" y="602"/>
                  </a:lnTo>
                  <a:lnTo>
                    <a:pt x="6991" y="438"/>
                  </a:lnTo>
                  <a:lnTo>
                    <a:pt x="6827" y="274"/>
                  </a:lnTo>
                  <a:lnTo>
                    <a:pt x="6554" y="110"/>
                  </a:lnTo>
                  <a:lnTo>
                    <a:pt x="6281" y="55"/>
                  </a:lnTo>
                  <a:lnTo>
                    <a:pt x="6008" y="1"/>
                  </a:lnTo>
                  <a:lnTo>
                    <a:pt x="1420" y="1"/>
                  </a:lnTo>
                  <a:lnTo>
                    <a:pt x="1420" y="1"/>
                  </a:lnTo>
                  <a:lnTo>
                    <a:pt x="1147" y="55"/>
                  </a:lnTo>
                  <a:lnTo>
                    <a:pt x="874" y="110"/>
                  </a:lnTo>
                  <a:lnTo>
                    <a:pt x="601" y="274"/>
                  </a:lnTo>
                  <a:lnTo>
                    <a:pt x="383" y="438"/>
                  </a:lnTo>
                  <a:lnTo>
                    <a:pt x="219" y="656"/>
                  </a:lnTo>
                  <a:lnTo>
                    <a:pt x="109" y="875"/>
                  </a:lnTo>
                  <a:lnTo>
                    <a:pt x="0" y="1148"/>
                  </a:lnTo>
                  <a:lnTo>
                    <a:pt x="0" y="1421"/>
                  </a:lnTo>
                  <a:lnTo>
                    <a:pt x="0" y="14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20"/>
            <p:cNvSpPr/>
            <p:nvPr/>
          </p:nvSpPr>
          <p:spPr>
            <a:xfrm>
              <a:off x="6311400" y="16900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20"/>
          <p:cNvGrpSpPr/>
          <p:nvPr/>
        </p:nvGrpSpPr>
        <p:grpSpPr>
          <a:xfrm>
            <a:off x="7414104" y="1427108"/>
            <a:ext cx="462569" cy="465091"/>
            <a:chOff x="6880775" y="1202650"/>
            <a:chExt cx="499750" cy="502475"/>
          </a:xfrm>
        </p:grpSpPr>
        <p:sp>
          <p:nvSpPr>
            <p:cNvPr id="3388" name="Google Shape;3388;p120"/>
            <p:cNvSpPr/>
            <p:nvPr/>
          </p:nvSpPr>
          <p:spPr>
            <a:xfrm>
              <a:off x="6919000" y="1640925"/>
              <a:ext cx="155675" cy="64200"/>
            </a:xfrm>
            <a:custGeom>
              <a:avLst/>
              <a:gdLst/>
              <a:ahLst/>
              <a:cxnLst/>
              <a:rect l="l" t="t" r="r" b="b"/>
              <a:pathLst>
                <a:path w="6227" h="2568" extrusionOk="0">
                  <a:moveTo>
                    <a:pt x="601" y="1"/>
                  </a:moveTo>
                  <a:lnTo>
                    <a:pt x="383" y="55"/>
                  </a:lnTo>
                  <a:lnTo>
                    <a:pt x="219" y="164"/>
                  </a:lnTo>
                  <a:lnTo>
                    <a:pt x="55" y="383"/>
                  </a:lnTo>
                  <a:lnTo>
                    <a:pt x="0" y="601"/>
                  </a:lnTo>
                  <a:lnTo>
                    <a:pt x="0" y="1967"/>
                  </a:lnTo>
                  <a:lnTo>
                    <a:pt x="55" y="2185"/>
                  </a:lnTo>
                  <a:lnTo>
                    <a:pt x="219" y="2404"/>
                  </a:lnTo>
                  <a:lnTo>
                    <a:pt x="383" y="2513"/>
                  </a:lnTo>
                  <a:lnTo>
                    <a:pt x="601" y="2568"/>
                  </a:lnTo>
                  <a:lnTo>
                    <a:pt x="5626" y="2568"/>
                  </a:lnTo>
                  <a:lnTo>
                    <a:pt x="5844" y="2513"/>
                  </a:lnTo>
                  <a:lnTo>
                    <a:pt x="6063" y="2404"/>
                  </a:lnTo>
                  <a:lnTo>
                    <a:pt x="6172" y="2185"/>
                  </a:lnTo>
                  <a:lnTo>
                    <a:pt x="6226" y="1967"/>
                  </a:lnTo>
                  <a:lnTo>
                    <a:pt x="6226" y="601"/>
                  </a:lnTo>
                  <a:lnTo>
                    <a:pt x="6172" y="383"/>
                  </a:lnTo>
                  <a:lnTo>
                    <a:pt x="6063" y="164"/>
                  </a:lnTo>
                  <a:lnTo>
                    <a:pt x="5844" y="55"/>
                  </a:lnTo>
                  <a:lnTo>
                    <a:pt x="56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20"/>
            <p:cNvSpPr/>
            <p:nvPr/>
          </p:nvSpPr>
          <p:spPr>
            <a:xfrm>
              <a:off x="6919000" y="1640925"/>
              <a:ext cx="155675" cy="64200"/>
            </a:xfrm>
            <a:custGeom>
              <a:avLst/>
              <a:gdLst/>
              <a:ahLst/>
              <a:cxnLst/>
              <a:rect l="l" t="t" r="r" b="b"/>
              <a:pathLst>
                <a:path w="6227" h="2568" fill="none" extrusionOk="0">
                  <a:moveTo>
                    <a:pt x="0" y="601"/>
                  </a:moveTo>
                  <a:lnTo>
                    <a:pt x="0" y="1967"/>
                  </a:lnTo>
                  <a:lnTo>
                    <a:pt x="0" y="1967"/>
                  </a:lnTo>
                  <a:lnTo>
                    <a:pt x="55" y="2185"/>
                  </a:lnTo>
                  <a:lnTo>
                    <a:pt x="219" y="2404"/>
                  </a:lnTo>
                  <a:lnTo>
                    <a:pt x="383" y="2513"/>
                  </a:lnTo>
                  <a:lnTo>
                    <a:pt x="601" y="2568"/>
                  </a:lnTo>
                  <a:lnTo>
                    <a:pt x="5626" y="2568"/>
                  </a:lnTo>
                  <a:lnTo>
                    <a:pt x="5626" y="2568"/>
                  </a:lnTo>
                  <a:lnTo>
                    <a:pt x="5844" y="2513"/>
                  </a:lnTo>
                  <a:lnTo>
                    <a:pt x="6063" y="2404"/>
                  </a:lnTo>
                  <a:lnTo>
                    <a:pt x="6172" y="2185"/>
                  </a:lnTo>
                  <a:lnTo>
                    <a:pt x="6226" y="1967"/>
                  </a:lnTo>
                  <a:lnTo>
                    <a:pt x="6226" y="601"/>
                  </a:lnTo>
                  <a:lnTo>
                    <a:pt x="6226" y="601"/>
                  </a:lnTo>
                  <a:lnTo>
                    <a:pt x="6172" y="383"/>
                  </a:lnTo>
                  <a:lnTo>
                    <a:pt x="6063" y="164"/>
                  </a:lnTo>
                  <a:lnTo>
                    <a:pt x="5844" y="55"/>
                  </a:lnTo>
                  <a:lnTo>
                    <a:pt x="5626" y="1"/>
                  </a:lnTo>
                  <a:lnTo>
                    <a:pt x="601" y="1"/>
                  </a:lnTo>
                  <a:lnTo>
                    <a:pt x="601" y="1"/>
                  </a:lnTo>
                  <a:lnTo>
                    <a:pt x="383" y="55"/>
                  </a:lnTo>
                  <a:lnTo>
                    <a:pt x="219" y="164"/>
                  </a:lnTo>
                  <a:lnTo>
                    <a:pt x="55" y="383"/>
                  </a:lnTo>
                  <a:lnTo>
                    <a:pt x="0" y="601"/>
                  </a:lnTo>
                  <a:lnTo>
                    <a:pt x="0"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20"/>
            <p:cNvSpPr/>
            <p:nvPr/>
          </p:nvSpPr>
          <p:spPr>
            <a:xfrm>
              <a:off x="6919000" y="16559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20"/>
            <p:cNvSpPr/>
            <p:nvPr/>
          </p:nvSpPr>
          <p:spPr>
            <a:xfrm>
              <a:off x="7186600" y="1640925"/>
              <a:ext cx="155700" cy="64200"/>
            </a:xfrm>
            <a:custGeom>
              <a:avLst/>
              <a:gdLst/>
              <a:ahLst/>
              <a:cxnLst/>
              <a:rect l="l" t="t" r="r" b="b"/>
              <a:pathLst>
                <a:path w="6228" h="2568" extrusionOk="0">
                  <a:moveTo>
                    <a:pt x="602" y="1"/>
                  </a:moveTo>
                  <a:lnTo>
                    <a:pt x="383" y="55"/>
                  </a:lnTo>
                  <a:lnTo>
                    <a:pt x="165" y="164"/>
                  </a:lnTo>
                  <a:lnTo>
                    <a:pt x="56" y="383"/>
                  </a:lnTo>
                  <a:lnTo>
                    <a:pt x="1" y="601"/>
                  </a:lnTo>
                  <a:lnTo>
                    <a:pt x="1" y="1967"/>
                  </a:lnTo>
                  <a:lnTo>
                    <a:pt x="56" y="2185"/>
                  </a:lnTo>
                  <a:lnTo>
                    <a:pt x="165" y="2404"/>
                  </a:lnTo>
                  <a:lnTo>
                    <a:pt x="383" y="2513"/>
                  </a:lnTo>
                  <a:lnTo>
                    <a:pt x="602" y="2568"/>
                  </a:lnTo>
                  <a:lnTo>
                    <a:pt x="5626" y="2568"/>
                  </a:lnTo>
                  <a:lnTo>
                    <a:pt x="5845" y="2513"/>
                  </a:lnTo>
                  <a:lnTo>
                    <a:pt x="6009" y="2404"/>
                  </a:lnTo>
                  <a:lnTo>
                    <a:pt x="6173" y="2185"/>
                  </a:lnTo>
                  <a:lnTo>
                    <a:pt x="6227" y="1967"/>
                  </a:lnTo>
                  <a:lnTo>
                    <a:pt x="6227" y="601"/>
                  </a:lnTo>
                  <a:lnTo>
                    <a:pt x="6173" y="383"/>
                  </a:lnTo>
                  <a:lnTo>
                    <a:pt x="6009" y="164"/>
                  </a:lnTo>
                  <a:lnTo>
                    <a:pt x="5845" y="55"/>
                  </a:lnTo>
                  <a:lnTo>
                    <a:pt x="56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20"/>
            <p:cNvSpPr/>
            <p:nvPr/>
          </p:nvSpPr>
          <p:spPr>
            <a:xfrm>
              <a:off x="7186600" y="1640925"/>
              <a:ext cx="155700" cy="64200"/>
            </a:xfrm>
            <a:custGeom>
              <a:avLst/>
              <a:gdLst/>
              <a:ahLst/>
              <a:cxnLst/>
              <a:rect l="l" t="t" r="r" b="b"/>
              <a:pathLst>
                <a:path w="6228" h="2568" fill="none" extrusionOk="0">
                  <a:moveTo>
                    <a:pt x="1" y="601"/>
                  </a:moveTo>
                  <a:lnTo>
                    <a:pt x="1" y="1967"/>
                  </a:lnTo>
                  <a:lnTo>
                    <a:pt x="1" y="1967"/>
                  </a:lnTo>
                  <a:lnTo>
                    <a:pt x="56" y="2185"/>
                  </a:lnTo>
                  <a:lnTo>
                    <a:pt x="165" y="2404"/>
                  </a:lnTo>
                  <a:lnTo>
                    <a:pt x="383" y="2513"/>
                  </a:lnTo>
                  <a:lnTo>
                    <a:pt x="602" y="2568"/>
                  </a:lnTo>
                  <a:lnTo>
                    <a:pt x="5626" y="2568"/>
                  </a:lnTo>
                  <a:lnTo>
                    <a:pt x="5626" y="2568"/>
                  </a:lnTo>
                  <a:lnTo>
                    <a:pt x="5845" y="2513"/>
                  </a:lnTo>
                  <a:lnTo>
                    <a:pt x="6009" y="2404"/>
                  </a:lnTo>
                  <a:lnTo>
                    <a:pt x="6173" y="2185"/>
                  </a:lnTo>
                  <a:lnTo>
                    <a:pt x="6227" y="1967"/>
                  </a:lnTo>
                  <a:lnTo>
                    <a:pt x="6227" y="601"/>
                  </a:lnTo>
                  <a:lnTo>
                    <a:pt x="6227" y="601"/>
                  </a:lnTo>
                  <a:lnTo>
                    <a:pt x="6173" y="383"/>
                  </a:lnTo>
                  <a:lnTo>
                    <a:pt x="6009" y="164"/>
                  </a:lnTo>
                  <a:lnTo>
                    <a:pt x="5845" y="55"/>
                  </a:lnTo>
                  <a:lnTo>
                    <a:pt x="5626" y="1"/>
                  </a:lnTo>
                  <a:lnTo>
                    <a:pt x="602" y="1"/>
                  </a:lnTo>
                  <a:lnTo>
                    <a:pt x="602" y="1"/>
                  </a:lnTo>
                  <a:lnTo>
                    <a:pt x="383" y="55"/>
                  </a:lnTo>
                  <a:lnTo>
                    <a:pt x="165" y="164"/>
                  </a:lnTo>
                  <a:lnTo>
                    <a:pt x="56" y="383"/>
                  </a:lnTo>
                  <a:lnTo>
                    <a:pt x="1" y="601"/>
                  </a:lnTo>
                  <a:lnTo>
                    <a:pt x="1"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20"/>
            <p:cNvSpPr/>
            <p:nvPr/>
          </p:nvSpPr>
          <p:spPr>
            <a:xfrm>
              <a:off x="7186600" y="16559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20"/>
            <p:cNvSpPr/>
            <p:nvPr/>
          </p:nvSpPr>
          <p:spPr>
            <a:xfrm>
              <a:off x="6880775" y="1202650"/>
              <a:ext cx="499750" cy="297675"/>
            </a:xfrm>
            <a:custGeom>
              <a:avLst/>
              <a:gdLst/>
              <a:ahLst/>
              <a:cxnLst/>
              <a:rect l="l" t="t" r="r" b="b"/>
              <a:pathLst>
                <a:path w="19990" h="11907" extrusionOk="0">
                  <a:moveTo>
                    <a:pt x="14746" y="4369"/>
                  </a:moveTo>
                  <a:lnTo>
                    <a:pt x="14746" y="5680"/>
                  </a:lnTo>
                  <a:lnTo>
                    <a:pt x="5243" y="5680"/>
                  </a:lnTo>
                  <a:lnTo>
                    <a:pt x="5243" y="4369"/>
                  </a:lnTo>
                  <a:close/>
                  <a:moveTo>
                    <a:pt x="492" y="0"/>
                  </a:moveTo>
                  <a:lnTo>
                    <a:pt x="328" y="55"/>
                  </a:lnTo>
                  <a:lnTo>
                    <a:pt x="164" y="164"/>
                  </a:lnTo>
                  <a:lnTo>
                    <a:pt x="55" y="273"/>
                  </a:lnTo>
                  <a:lnTo>
                    <a:pt x="0" y="437"/>
                  </a:lnTo>
                  <a:lnTo>
                    <a:pt x="0" y="601"/>
                  </a:lnTo>
                  <a:lnTo>
                    <a:pt x="0" y="765"/>
                  </a:lnTo>
                  <a:lnTo>
                    <a:pt x="109" y="928"/>
                  </a:lnTo>
                  <a:lnTo>
                    <a:pt x="2622" y="4151"/>
                  </a:lnTo>
                  <a:lnTo>
                    <a:pt x="2840" y="4315"/>
                  </a:lnTo>
                  <a:lnTo>
                    <a:pt x="3113" y="4369"/>
                  </a:lnTo>
                  <a:lnTo>
                    <a:pt x="4042" y="4369"/>
                  </a:lnTo>
                  <a:lnTo>
                    <a:pt x="4042" y="5680"/>
                  </a:lnTo>
                  <a:lnTo>
                    <a:pt x="2130" y="5680"/>
                  </a:lnTo>
                  <a:lnTo>
                    <a:pt x="1912" y="5735"/>
                  </a:lnTo>
                  <a:lnTo>
                    <a:pt x="1748" y="5844"/>
                  </a:lnTo>
                  <a:lnTo>
                    <a:pt x="1584" y="6062"/>
                  </a:lnTo>
                  <a:lnTo>
                    <a:pt x="1529" y="6281"/>
                  </a:lnTo>
                  <a:lnTo>
                    <a:pt x="1584" y="6499"/>
                  </a:lnTo>
                  <a:lnTo>
                    <a:pt x="1748" y="6718"/>
                  </a:lnTo>
                  <a:lnTo>
                    <a:pt x="1912" y="6827"/>
                  </a:lnTo>
                  <a:lnTo>
                    <a:pt x="2130" y="6882"/>
                  </a:lnTo>
                  <a:lnTo>
                    <a:pt x="9394" y="6882"/>
                  </a:lnTo>
                  <a:lnTo>
                    <a:pt x="9394" y="8302"/>
                  </a:lnTo>
                  <a:lnTo>
                    <a:pt x="9121" y="8411"/>
                  </a:lnTo>
                  <a:lnTo>
                    <a:pt x="8902" y="8575"/>
                  </a:lnTo>
                  <a:lnTo>
                    <a:pt x="8684" y="8738"/>
                  </a:lnTo>
                  <a:lnTo>
                    <a:pt x="8520" y="8957"/>
                  </a:lnTo>
                  <a:lnTo>
                    <a:pt x="8356" y="9230"/>
                  </a:lnTo>
                  <a:lnTo>
                    <a:pt x="8247" y="9448"/>
                  </a:lnTo>
                  <a:lnTo>
                    <a:pt x="8192" y="9776"/>
                  </a:lnTo>
                  <a:lnTo>
                    <a:pt x="8138" y="10049"/>
                  </a:lnTo>
                  <a:lnTo>
                    <a:pt x="8192" y="10432"/>
                  </a:lnTo>
                  <a:lnTo>
                    <a:pt x="8302" y="10759"/>
                  </a:lnTo>
                  <a:lnTo>
                    <a:pt x="8465" y="11087"/>
                  </a:lnTo>
                  <a:lnTo>
                    <a:pt x="8684" y="11360"/>
                  </a:lnTo>
                  <a:lnTo>
                    <a:pt x="8957" y="11578"/>
                  </a:lnTo>
                  <a:lnTo>
                    <a:pt x="9285" y="11742"/>
                  </a:lnTo>
                  <a:lnTo>
                    <a:pt x="9612" y="11852"/>
                  </a:lnTo>
                  <a:lnTo>
                    <a:pt x="9995" y="11906"/>
                  </a:lnTo>
                  <a:lnTo>
                    <a:pt x="10377" y="11852"/>
                  </a:lnTo>
                  <a:lnTo>
                    <a:pt x="10705" y="11742"/>
                  </a:lnTo>
                  <a:lnTo>
                    <a:pt x="11032" y="11578"/>
                  </a:lnTo>
                  <a:lnTo>
                    <a:pt x="11305" y="11360"/>
                  </a:lnTo>
                  <a:lnTo>
                    <a:pt x="11524" y="11087"/>
                  </a:lnTo>
                  <a:lnTo>
                    <a:pt x="11688" y="10759"/>
                  </a:lnTo>
                  <a:lnTo>
                    <a:pt x="11797" y="10432"/>
                  </a:lnTo>
                  <a:lnTo>
                    <a:pt x="11852" y="10049"/>
                  </a:lnTo>
                  <a:lnTo>
                    <a:pt x="11797" y="9776"/>
                  </a:lnTo>
                  <a:lnTo>
                    <a:pt x="11742" y="9448"/>
                  </a:lnTo>
                  <a:lnTo>
                    <a:pt x="11633" y="9230"/>
                  </a:lnTo>
                  <a:lnTo>
                    <a:pt x="11469" y="8957"/>
                  </a:lnTo>
                  <a:lnTo>
                    <a:pt x="11305" y="8738"/>
                  </a:lnTo>
                  <a:lnTo>
                    <a:pt x="11087" y="8575"/>
                  </a:lnTo>
                  <a:lnTo>
                    <a:pt x="10869" y="8411"/>
                  </a:lnTo>
                  <a:lnTo>
                    <a:pt x="10595" y="8302"/>
                  </a:lnTo>
                  <a:lnTo>
                    <a:pt x="10595" y="6882"/>
                  </a:lnTo>
                  <a:lnTo>
                    <a:pt x="17859" y="6882"/>
                  </a:lnTo>
                  <a:lnTo>
                    <a:pt x="18078" y="6827"/>
                  </a:lnTo>
                  <a:lnTo>
                    <a:pt x="18242" y="6718"/>
                  </a:lnTo>
                  <a:lnTo>
                    <a:pt x="18406" y="6499"/>
                  </a:lnTo>
                  <a:lnTo>
                    <a:pt x="18460" y="6281"/>
                  </a:lnTo>
                  <a:lnTo>
                    <a:pt x="18406" y="6062"/>
                  </a:lnTo>
                  <a:lnTo>
                    <a:pt x="18242" y="5844"/>
                  </a:lnTo>
                  <a:lnTo>
                    <a:pt x="18078" y="5735"/>
                  </a:lnTo>
                  <a:lnTo>
                    <a:pt x="17859" y="5680"/>
                  </a:lnTo>
                  <a:lnTo>
                    <a:pt x="15948" y="5680"/>
                  </a:lnTo>
                  <a:lnTo>
                    <a:pt x="15948" y="4369"/>
                  </a:lnTo>
                  <a:lnTo>
                    <a:pt x="16876" y="4369"/>
                  </a:lnTo>
                  <a:lnTo>
                    <a:pt x="17149" y="4315"/>
                  </a:lnTo>
                  <a:lnTo>
                    <a:pt x="17368" y="4151"/>
                  </a:lnTo>
                  <a:lnTo>
                    <a:pt x="19880" y="928"/>
                  </a:lnTo>
                  <a:lnTo>
                    <a:pt x="19989" y="765"/>
                  </a:lnTo>
                  <a:lnTo>
                    <a:pt x="19989" y="601"/>
                  </a:lnTo>
                  <a:lnTo>
                    <a:pt x="19989" y="437"/>
                  </a:lnTo>
                  <a:lnTo>
                    <a:pt x="19935" y="273"/>
                  </a:lnTo>
                  <a:lnTo>
                    <a:pt x="19826" y="164"/>
                  </a:lnTo>
                  <a:lnTo>
                    <a:pt x="19662" y="55"/>
                  </a:lnTo>
                  <a:lnTo>
                    <a:pt x="19498" y="0"/>
                  </a:lnTo>
                  <a:lnTo>
                    <a:pt x="19334" y="0"/>
                  </a:lnTo>
                  <a:lnTo>
                    <a:pt x="16986" y="273"/>
                  </a:lnTo>
                  <a:lnTo>
                    <a:pt x="14692" y="492"/>
                  </a:lnTo>
                  <a:lnTo>
                    <a:pt x="12343" y="601"/>
                  </a:lnTo>
                  <a:lnTo>
                    <a:pt x="7646" y="601"/>
                  </a:lnTo>
                  <a:lnTo>
                    <a:pt x="5298" y="492"/>
                  </a:lnTo>
                  <a:lnTo>
                    <a:pt x="3004" y="273"/>
                  </a:lnTo>
                  <a:lnTo>
                    <a:pt x="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20"/>
            <p:cNvSpPr/>
            <p:nvPr/>
          </p:nvSpPr>
          <p:spPr>
            <a:xfrm>
              <a:off x="6880775" y="1202650"/>
              <a:ext cx="499750" cy="297675"/>
            </a:xfrm>
            <a:custGeom>
              <a:avLst/>
              <a:gdLst/>
              <a:ahLst/>
              <a:cxnLst/>
              <a:rect l="l" t="t" r="r" b="b"/>
              <a:pathLst>
                <a:path w="19990" h="11907" fill="none" extrusionOk="0">
                  <a:moveTo>
                    <a:pt x="16876" y="4369"/>
                  </a:moveTo>
                  <a:lnTo>
                    <a:pt x="16876" y="4369"/>
                  </a:lnTo>
                  <a:lnTo>
                    <a:pt x="17149" y="4315"/>
                  </a:lnTo>
                  <a:lnTo>
                    <a:pt x="17368" y="4151"/>
                  </a:lnTo>
                  <a:lnTo>
                    <a:pt x="19880" y="928"/>
                  </a:lnTo>
                  <a:lnTo>
                    <a:pt x="19880" y="928"/>
                  </a:lnTo>
                  <a:lnTo>
                    <a:pt x="19989" y="765"/>
                  </a:lnTo>
                  <a:lnTo>
                    <a:pt x="19989" y="601"/>
                  </a:lnTo>
                  <a:lnTo>
                    <a:pt x="19989" y="437"/>
                  </a:lnTo>
                  <a:lnTo>
                    <a:pt x="19935" y="273"/>
                  </a:lnTo>
                  <a:lnTo>
                    <a:pt x="19826" y="164"/>
                  </a:lnTo>
                  <a:lnTo>
                    <a:pt x="19662" y="55"/>
                  </a:lnTo>
                  <a:lnTo>
                    <a:pt x="19498" y="0"/>
                  </a:lnTo>
                  <a:lnTo>
                    <a:pt x="19334" y="0"/>
                  </a:lnTo>
                  <a:lnTo>
                    <a:pt x="19334" y="0"/>
                  </a:lnTo>
                  <a:lnTo>
                    <a:pt x="16986" y="273"/>
                  </a:lnTo>
                  <a:lnTo>
                    <a:pt x="14692" y="492"/>
                  </a:lnTo>
                  <a:lnTo>
                    <a:pt x="12343" y="601"/>
                  </a:lnTo>
                  <a:lnTo>
                    <a:pt x="9995" y="601"/>
                  </a:lnTo>
                  <a:lnTo>
                    <a:pt x="7646" y="601"/>
                  </a:lnTo>
                  <a:lnTo>
                    <a:pt x="5298" y="492"/>
                  </a:lnTo>
                  <a:lnTo>
                    <a:pt x="3004" y="273"/>
                  </a:lnTo>
                  <a:lnTo>
                    <a:pt x="655" y="0"/>
                  </a:lnTo>
                  <a:lnTo>
                    <a:pt x="655" y="0"/>
                  </a:lnTo>
                  <a:lnTo>
                    <a:pt x="492" y="0"/>
                  </a:lnTo>
                  <a:lnTo>
                    <a:pt x="328" y="55"/>
                  </a:lnTo>
                  <a:lnTo>
                    <a:pt x="164" y="164"/>
                  </a:lnTo>
                  <a:lnTo>
                    <a:pt x="55" y="273"/>
                  </a:lnTo>
                  <a:lnTo>
                    <a:pt x="0" y="437"/>
                  </a:lnTo>
                  <a:lnTo>
                    <a:pt x="0" y="601"/>
                  </a:lnTo>
                  <a:lnTo>
                    <a:pt x="0" y="765"/>
                  </a:lnTo>
                  <a:lnTo>
                    <a:pt x="109" y="928"/>
                  </a:lnTo>
                  <a:lnTo>
                    <a:pt x="2622" y="4151"/>
                  </a:lnTo>
                  <a:lnTo>
                    <a:pt x="2622" y="4151"/>
                  </a:lnTo>
                  <a:lnTo>
                    <a:pt x="2840" y="4315"/>
                  </a:lnTo>
                  <a:lnTo>
                    <a:pt x="3113" y="4369"/>
                  </a:lnTo>
                  <a:lnTo>
                    <a:pt x="4042" y="4369"/>
                  </a:lnTo>
                  <a:lnTo>
                    <a:pt x="4042" y="5680"/>
                  </a:lnTo>
                  <a:lnTo>
                    <a:pt x="4042" y="5680"/>
                  </a:lnTo>
                  <a:lnTo>
                    <a:pt x="2130" y="5680"/>
                  </a:lnTo>
                  <a:lnTo>
                    <a:pt x="2130" y="5680"/>
                  </a:lnTo>
                  <a:lnTo>
                    <a:pt x="1912" y="5735"/>
                  </a:lnTo>
                  <a:lnTo>
                    <a:pt x="1748" y="5844"/>
                  </a:lnTo>
                  <a:lnTo>
                    <a:pt x="1584" y="6062"/>
                  </a:lnTo>
                  <a:lnTo>
                    <a:pt x="1529" y="6281"/>
                  </a:lnTo>
                  <a:lnTo>
                    <a:pt x="1529" y="6281"/>
                  </a:lnTo>
                  <a:lnTo>
                    <a:pt x="1584" y="6499"/>
                  </a:lnTo>
                  <a:lnTo>
                    <a:pt x="1748" y="6718"/>
                  </a:lnTo>
                  <a:lnTo>
                    <a:pt x="1912" y="6827"/>
                  </a:lnTo>
                  <a:lnTo>
                    <a:pt x="2130" y="6882"/>
                  </a:lnTo>
                  <a:lnTo>
                    <a:pt x="9394" y="6882"/>
                  </a:lnTo>
                  <a:lnTo>
                    <a:pt x="9394" y="8302"/>
                  </a:lnTo>
                  <a:lnTo>
                    <a:pt x="9394" y="8302"/>
                  </a:lnTo>
                  <a:lnTo>
                    <a:pt x="9121" y="8411"/>
                  </a:lnTo>
                  <a:lnTo>
                    <a:pt x="8902" y="8575"/>
                  </a:lnTo>
                  <a:lnTo>
                    <a:pt x="8684" y="8738"/>
                  </a:lnTo>
                  <a:lnTo>
                    <a:pt x="8520" y="8957"/>
                  </a:lnTo>
                  <a:lnTo>
                    <a:pt x="8356" y="9230"/>
                  </a:lnTo>
                  <a:lnTo>
                    <a:pt x="8247" y="9448"/>
                  </a:lnTo>
                  <a:lnTo>
                    <a:pt x="8192" y="9776"/>
                  </a:lnTo>
                  <a:lnTo>
                    <a:pt x="8138" y="10049"/>
                  </a:lnTo>
                  <a:lnTo>
                    <a:pt x="8138" y="10049"/>
                  </a:lnTo>
                  <a:lnTo>
                    <a:pt x="8192" y="10432"/>
                  </a:lnTo>
                  <a:lnTo>
                    <a:pt x="8302" y="10759"/>
                  </a:lnTo>
                  <a:lnTo>
                    <a:pt x="8465" y="11087"/>
                  </a:lnTo>
                  <a:lnTo>
                    <a:pt x="8684" y="11360"/>
                  </a:lnTo>
                  <a:lnTo>
                    <a:pt x="8957" y="11578"/>
                  </a:lnTo>
                  <a:lnTo>
                    <a:pt x="9285" y="11742"/>
                  </a:lnTo>
                  <a:lnTo>
                    <a:pt x="9612" y="11852"/>
                  </a:lnTo>
                  <a:lnTo>
                    <a:pt x="9995" y="11906"/>
                  </a:lnTo>
                  <a:lnTo>
                    <a:pt x="9995" y="11906"/>
                  </a:lnTo>
                  <a:lnTo>
                    <a:pt x="10377" y="11852"/>
                  </a:lnTo>
                  <a:lnTo>
                    <a:pt x="10705" y="11742"/>
                  </a:lnTo>
                  <a:lnTo>
                    <a:pt x="11032" y="11578"/>
                  </a:lnTo>
                  <a:lnTo>
                    <a:pt x="11305" y="11360"/>
                  </a:lnTo>
                  <a:lnTo>
                    <a:pt x="11524" y="11087"/>
                  </a:lnTo>
                  <a:lnTo>
                    <a:pt x="11688" y="10759"/>
                  </a:lnTo>
                  <a:lnTo>
                    <a:pt x="11797" y="10432"/>
                  </a:lnTo>
                  <a:lnTo>
                    <a:pt x="11852" y="10049"/>
                  </a:lnTo>
                  <a:lnTo>
                    <a:pt x="11852" y="10049"/>
                  </a:lnTo>
                  <a:lnTo>
                    <a:pt x="11797" y="9776"/>
                  </a:lnTo>
                  <a:lnTo>
                    <a:pt x="11742" y="9448"/>
                  </a:lnTo>
                  <a:lnTo>
                    <a:pt x="11633" y="9230"/>
                  </a:lnTo>
                  <a:lnTo>
                    <a:pt x="11469" y="8957"/>
                  </a:lnTo>
                  <a:lnTo>
                    <a:pt x="11305" y="8738"/>
                  </a:lnTo>
                  <a:lnTo>
                    <a:pt x="11087" y="8575"/>
                  </a:lnTo>
                  <a:lnTo>
                    <a:pt x="10869" y="8411"/>
                  </a:lnTo>
                  <a:lnTo>
                    <a:pt x="10595" y="8302"/>
                  </a:lnTo>
                  <a:lnTo>
                    <a:pt x="10595" y="6882"/>
                  </a:lnTo>
                  <a:lnTo>
                    <a:pt x="17859" y="6882"/>
                  </a:lnTo>
                  <a:lnTo>
                    <a:pt x="17859" y="6882"/>
                  </a:lnTo>
                  <a:lnTo>
                    <a:pt x="18078" y="6827"/>
                  </a:lnTo>
                  <a:lnTo>
                    <a:pt x="18242" y="6718"/>
                  </a:lnTo>
                  <a:lnTo>
                    <a:pt x="18406" y="6499"/>
                  </a:lnTo>
                  <a:lnTo>
                    <a:pt x="18460" y="6281"/>
                  </a:lnTo>
                  <a:lnTo>
                    <a:pt x="18460" y="6281"/>
                  </a:lnTo>
                  <a:lnTo>
                    <a:pt x="18406" y="6062"/>
                  </a:lnTo>
                  <a:lnTo>
                    <a:pt x="18242" y="5844"/>
                  </a:lnTo>
                  <a:lnTo>
                    <a:pt x="18078" y="5735"/>
                  </a:lnTo>
                  <a:lnTo>
                    <a:pt x="17859" y="5680"/>
                  </a:lnTo>
                  <a:lnTo>
                    <a:pt x="17859" y="5680"/>
                  </a:lnTo>
                  <a:lnTo>
                    <a:pt x="15948" y="5680"/>
                  </a:lnTo>
                  <a:lnTo>
                    <a:pt x="15948" y="4369"/>
                  </a:lnTo>
                  <a:lnTo>
                    <a:pt x="16876" y="43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20"/>
            <p:cNvSpPr/>
            <p:nvPr/>
          </p:nvSpPr>
          <p:spPr>
            <a:xfrm>
              <a:off x="7011850" y="1311875"/>
              <a:ext cx="237600" cy="32800"/>
            </a:xfrm>
            <a:custGeom>
              <a:avLst/>
              <a:gdLst/>
              <a:ahLst/>
              <a:cxnLst/>
              <a:rect l="l" t="t" r="r" b="b"/>
              <a:pathLst>
                <a:path w="9504" h="1312" fill="none" extrusionOk="0">
                  <a:moveTo>
                    <a:pt x="9503" y="1311"/>
                  </a:moveTo>
                  <a:lnTo>
                    <a:pt x="9503" y="1311"/>
                  </a:lnTo>
                  <a:lnTo>
                    <a:pt x="0" y="1311"/>
                  </a:lnTo>
                  <a:lnTo>
                    <a:pt x="0" y="0"/>
                  </a:lnTo>
                  <a:lnTo>
                    <a:pt x="9503" y="0"/>
                  </a:lnTo>
                  <a:lnTo>
                    <a:pt x="9503" y="13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20"/>
            <p:cNvSpPr/>
            <p:nvPr/>
          </p:nvSpPr>
          <p:spPr>
            <a:xfrm>
              <a:off x="7249425" y="13446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20"/>
            <p:cNvSpPr/>
            <p:nvPr/>
          </p:nvSpPr>
          <p:spPr>
            <a:xfrm>
              <a:off x="6950400" y="1403350"/>
              <a:ext cx="92875" cy="208925"/>
            </a:xfrm>
            <a:custGeom>
              <a:avLst/>
              <a:gdLst/>
              <a:ahLst/>
              <a:cxnLst/>
              <a:rect l="l" t="t" r="r" b="b"/>
              <a:pathLst>
                <a:path w="3715" h="8357" extrusionOk="0">
                  <a:moveTo>
                    <a:pt x="0" y="0"/>
                  </a:moveTo>
                  <a:lnTo>
                    <a:pt x="0" y="8357"/>
                  </a:lnTo>
                  <a:lnTo>
                    <a:pt x="3714" y="8357"/>
                  </a:lnTo>
                  <a:lnTo>
                    <a:pt x="37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20"/>
            <p:cNvSpPr/>
            <p:nvPr/>
          </p:nvSpPr>
          <p:spPr>
            <a:xfrm>
              <a:off x="7218025" y="1403350"/>
              <a:ext cx="92850" cy="208925"/>
            </a:xfrm>
            <a:custGeom>
              <a:avLst/>
              <a:gdLst/>
              <a:ahLst/>
              <a:cxnLst/>
              <a:rect l="l" t="t" r="r" b="b"/>
              <a:pathLst>
                <a:path w="3714" h="8357" extrusionOk="0">
                  <a:moveTo>
                    <a:pt x="0" y="0"/>
                  </a:moveTo>
                  <a:lnTo>
                    <a:pt x="0" y="8357"/>
                  </a:lnTo>
                  <a:lnTo>
                    <a:pt x="3714" y="8357"/>
                  </a:lnTo>
                  <a:lnTo>
                    <a:pt x="37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0" name="Google Shape;3400;p120"/>
          <p:cNvGrpSpPr/>
          <p:nvPr/>
        </p:nvGrpSpPr>
        <p:grpSpPr>
          <a:xfrm>
            <a:off x="1397103" y="2114597"/>
            <a:ext cx="202220" cy="465114"/>
            <a:chOff x="380125" y="1945400"/>
            <a:chExt cx="218475" cy="502500"/>
          </a:xfrm>
        </p:grpSpPr>
        <p:sp>
          <p:nvSpPr>
            <p:cNvPr id="3401" name="Google Shape;3401;p120"/>
            <p:cNvSpPr/>
            <p:nvPr/>
          </p:nvSpPr>
          <p:spPr>
            <a:xfrm>
              <a:off x="385575" y="2148850"/>
              <a:ext cx="207575" cy="32800"/>
            </a:xfrm>
            <a:custGeom>
              <a:avLst/>
              <a:gdLst/>
              <a:ahLst/>
              <a:cxnLst/>
              <a:rect l="l" t="t" r="r" b="b"/>
              <a:pathLst>
                <a:path w="8303" h="1312" extrusionOk="0">
                  <a:moveTo>
                    <a:pt x="1" y="1"/>
                  </a:moveTo>
                  <a:lnTo>
                    <a:pt x="55" y="656"/>
                  </a:lnTo>
                  <a:lnTo>
                    <a:pt x="110" y="1311"/>
                  </a:lnTo>
                  <a:lnTo>
                    <a:pt x="8193" y="1311"/>
                  </a:lnTo>
                  <a:lnTo>
                    <a:pt x="8247" y="656"/>
                  </a:lnTo>
                  <a:lnTo>
                    <a:pt x="83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20"/>
            <p:cNvSpPr/>
            <p:nvPr/>
          </p:nvSpPr>
          <p:spPr>
            <a:xfrm>
              <a:off x="385575" y="2148850"/>
              <a:ext cx="207575" cy="32800"/>
            </a:xfrm>
            <a:custGeom>
              <a:avLst/>
              <a:gdLst/>
              <a:ahLst/>
              <a:cxnLst/>
              <a:rect l="l" t="t" r="r" b="b"/>
              <a:pathLst>
                <a:path w="8303" h="1312" fill="none" extrusionOk="0">
                  <a:moveTo>
                    <a:pt x="110" y="1311"/>
                  </a:moveTo>
                  <a:lnTo>
                    <a:pt x="8193" y="1311"/>
                  </a:lnTo>
                  <a:lnTo>
                    <a:pt x="8193" y="1311"/>
                  </a:lnTo>
                  <a:lnTo>
                    <a:pt x="8247" y="656"/>
                  </a:lnTo>
                  <a:lnTo>
                    <a:pt x="8302" y="1"/>
                  </a:lnTo>
                  <a:lnTo>
                    <a:pt x="1" y="1"/>
                  </a:lnTo>
                  <a:lnTo>
                    <a:pt x="1" y="1"/>
                  </a:lnTo>
                  <a:lnTo>
                    <a:pt x="55" y="656"/>
                  </a:lnTo>
                  <a:lnTo>
                    <a:pt x="110" y="1311"/>
                  </a:lnTo>
                  <a:lnTo>
                    <a:pt x="110" y="13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20"/>
            <p:cNvSpPr/>
            <p:nvPr/>
          </p:nvSpPr>
          <p:spPr>
            <a:xfrm>
              <a:off x="388300" y="21816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20"/>
            <p:cNvSpPr/>
            <p:nvPr/>
          </p:nvSpPr>
          <p:spPr>
            <a:xfrm>
              <a:off x="393775" y="2211650"/>
              <a:ext cx="191175" cy="32800"/>
            </a:xfrm>
            <a:custGeom>
              <a:avLst/>
              <a:gdLst/>
              <a:ahLst/>
              <a:cxnLst/>
              <a:rect l="l" t="t" r="r" b="b"/>
              <a:pathLst>
                <a:path w="7647" h="1312" extrusionOk="0">
                  <a:moveTo>
                    <a:pt x="0" y="1"/>
                  </a:moveTo>
                  <a:lnTo>
                    <a:pt x="328" y="1312"/>
                  </a:lnTo>
                  <a:lnTo>
                    <a:pt x="7319" y="1312"/>
                  </a:lnTo>
                  <a:lnTo>
                    <a:pt x="76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20"/>
            <p:cNvSpPr/>
            <p:nvPr/>
          </p:nvSpPr>
          <p:spPr>
            <a:xfrm>
              <a:off x="393775" y="2211650"/>
              <a:ext cx="191175" cy="32800"/>
            </a:xfrm>
            <a:custGeom>
              <a:avLst/>
              <a:gdLst/>
              <a:ahLst/>
              <a:cxnLst/>
              <a:rect l="l" t="t" r="r" b="b"/>
              <a:pathLst>
                <a:path w="7647" h="1312" fill="none" extrusionOk="0">
                  <a:moveTo>
                    <a:pt x="328" y="1312"/>
                  </a:moveTo>
                  <a:lnTo>
                    <a:pt x="7319" y="1312"/>
                  </a:lnTo>
                  <a:lnTo>
                    <a:pt x="7319" y="1312"/>
                  </a:lnTo>
                  <a:lnTo>
                    <a:pt x="7646" y="1"/>
                  </a:lnTo>
                  <a:lnTo>
                    <a:pt x="0" y="1"/>
                  </a:lnTo>
                  <a:lnTo>
                    <a:pt x="0" y="1"/>
                  </a:lnTo>
                  <a:lnTo>
                    <a:pt x="328" y="1312"/>
                  </a:lnTo>
                  <a:lnTo>
                    <a:pt x="328" y="13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20"/>
            <p:cNvSpPr/>
            <p:nvPr/>
          </p:nvSpPr>
          <p:spPr>
            <a:xfrm>
              <a:off x="401950" y="22444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20"/>
            <p:cNvSpPr/>
            <p:nvPr/>
          </p:nvSpPr>
          <p:spPr>
            <a:xfrm>
              <a:off x="397875" y="2274475"/>
              <a:ext cx="182975" cy="173425"/>
            </a:xfrm>
            <a:custGeom>
              <a:avLst/>
              <a:gdLst/>
              <a:ahLst/>
              <a:cxnLst/>
              <a:rect l="l" t="t" r="r" b="b"/>
              <a:pathLst>
                <a:path w="7319" h="6937" extrusionOk="0">
                  <a:moveTo>
                    <a:pt x="492" y="0"/>
                  </a:moveTo>
                  <a:lnTo>
                    <a:pt x="492" y="55"/>
                  </a:lnTo>
                  <a:lnTo>
                    <a:pt x="765" y="1202"/>
                  </a:lnTo>
                  <a:lnTo>
                    <a:pt x="874" y="1802"/>
                  </a:lnTo>
                  <a:lnTo>
                    <a:pt x="874" y="2458"/>
                  </a:lnTo>
                  <a:lnTo>
                    <a:pt x="819" y="3222"/>
                  </a:lnTo>
                  <a:lnTo>
                    <a:pt x="655" y="4096"/>
                  </a:lnTo>
                  <a:lnTo>
                    <a:pt x="437" y="5025"/>
                  </a:lnTo>
                  <a:lnTo>
                    <a:pt x="0" y="6117"/>
                  </a:lnTo>
                  <a:lnTo>
                    <a:pt x="0" y="6281"/>
                  </a:lnTo>
                  <a:lnTo>
                    <a:pt x="0" y="6445"/>
                  </a:lnTo>
                  <a:lnTo>
                    <a:pt x="0" y="6554"/>
                  </a:lnTo>
                  <a:lnTo>
                    <a:pt x="109" y="6663"/>
                  </a:lnTo>
                  <a:lnTo>
                    <a:pt x="164" y="6773"/>
                  </a:lnTo>
                  <a:lnTo>
                    <a:pt x="273" y="6882"/>
                  </a:lnTo>
                  <a:lnTo>
                    <a:pt x="437" y="6936"/>
                  </a:lnTo>
                  <a:lnTo>
                    <a:pt x="3059" y="6936"/>
                  </a:lnTo>
                  <a:lnTo>
                    <a:pt x="3059" y="1912"/>
                  </a:lnTo>
                  <a:lnTo>
                    <a:pt x="3113" y="1693"/>
                  </a:lnTo>
                  <a:lnTo>
                    <a:pt x="3222" y="1475"/>
                  </a:lnTo>
                  <a:lnTo>
                    <a:pt x="3441" y="1366"/>
                  </a:lnTo>
                  <a:lnTo>
                    <a:pt x="3659" y="1311"/>
                  </a:lnTo>
                  <a:lnTo>
                    <a:pt x="3878" y="1366"/>
                  </a:lnTo>
                  <a:lnTo>
                    <a:pt x="4096" y="1475"/>
                  </a:lnTo>
                  <a:lnTo>
                    <a:pt x="4205" y="1693"/>
                  </a:lnTo>
                  <a:lnTo>
                    <a:pt x="4260" y="1912"/>
                  </a:lnTo>
                  <a:lnTo>
                    <a:pt x="4260" y="6936"/>
                  </a:lnTo>
                  <a:lnTo>
                    <a:pt x="6882" y="6936"/>
                  </a:lnTo>
                  <a:lnTo>
                    <a:pt x="7045" y="6882"/>
                  </a:lnTo>
                  <a:lnTo>
                    <a:pt x="7155" y="6773"/>
                  </a:lnTo>
                  <a:lnTo>
                    <a:pt x="7209" y="6663"/>
                  </a:lnTo>
                  <a:lnTo>
                    <a:pt x="7319" y="6554"/>
                  </a:lnTo>
                  <a:lnTo>
                    <a:pt x="7319" y="6445"/>
                  </a:lnTo>
                  <a:lnTo>
                    <a:pt x="7319" y="6281"/>
                  </a:lnTo>
                  <a:lnTo>
                    <a:pt x="7319" y="6117"/>
                  </a:lnTo>
                  <a:lnTo>
                    <a:pt x="6882" y="5025"/>
                  </a:lnTo>
                  <a:lnTo>
                    <a:pt x="6663" y="4096"/>
                  </a:lnTo>
                  <a:lnTo>
                    <a:pt x="6499" y="3222"/>
                  </a:lnTo>
                  <a:lnTo>
                    <a:pt x="6445" y="2458"/>
                  </a:lnTo>
                  <a:lnTo>
                    <a:pt x="6445" y="1802"/>
                  </a:lnTo>
                  <a:lnTo>
                    <a:pt x="6554" y="1202"/>
                  </a:lnTo>
                  <a:lnTo>
                    <a:pt x="6827" y="55"/>
                  </a:lnTo>
                  <a:lnTo>
                    <a:pt x="68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20"/>
            <p:cNvSpPr/>
            <p:nvPr/>
          </p:nvSpPr>
          <p:spPr>
            <a:xfrm>
              <a:off x="397875" y="2274475"/>
              <a:ext cx="182975" cy="173425"/>
            </a:xfrm>
            <a:custGeom>
              <a:avLst/>
              <a:gdLst/>
              <a:ahLst/>
              <a:cxnLst/>
              <a:rect l="l" t="t" r="r" b="b"/>
              <a:pathLst>
                <a:path w="7319" h="6937" fill="none" extrusionOk="0">
                  <a:moveTo>
                    <a:pt x="6827" y="55"/>
                  </a:moveTo>
                  <a:lnTo>
                    <a:pt x="6827" y="55"/>
                  </a:lnTo>
                  <a:lnTo>
                    <a:pt x="6827" y="0"/>
                  </a:lnTo>
                  <a:lnTo>
                    <a:pt x="492" y="0"/>
                  </a:lnTo>
                  <a:lnTo>
                    <a:pt x="492" y="0"/>
                  </a:lnTo>
                  <a:lnTo>
                    <a:pt x="492" y="55"/>
                  </a:lnTo>
                  <a:lnTo>
                    <a:pt x="492" y="55"/>
                  </a:lnTo>
                  <a:lnTo>
                    <a:pt x="765" y="1202"/>
                  </a:lnTo>
                  <a:lnTo>
                    <a:pt x="874" y="1802"/>
                  </a:lnTo>
                  <a:lnTo>
                    <a:pt x="874" y="2458"/>
                  </a:lnTo>
                  <a:lnTo>
                    <a:pt x="819" y="3222"/>
                  </a:lnTo>
                  <a:lnTo>
                    <a:pt x="655" y="4096"/>
                  </a:lnTo>
                  <a:lnTo>
                    <a:pt x="437" y="5025"/>
                  </a:lnTo>
                  <a:lnTo>
                    <a:pt x="0" y="6117"/>
                  </a:lnTo>
                  <a:lnTo>
                    <a:pt x="0" y="6117"/>
                  </a:lnTo>
                  <a:lnTo>
                    <a:pt x="0" y="6281"/>
                  </a:lnTo>
                  <a:lnTo>
                    <a:pt x="0" y="6445"/>
                  </a:lnTo>
                  <a:lnTo>
                    <a:pt x="0" y="6554"/>
                  </a:lnTo>
                  <a:lnTo>
                    <a:pt x="109" y="6663"/>
                  </a:lnTo>
                  <a:lnTo>
                    <a:pt x="164" y="6773"/>
                  </a:lnTo>
                  <a:lnTo>
                    <a:pt x="273" y="6882"/>
                  </a:lnTo>
                  <a:lnTo>
                    <a:pt x="437" y="6936"/>
                  </a:lnTo>
                  <a:lnTo>
                    <a:pt x="546" y="6936"/>
                  </a:lnTo>
                  <a:lnTo>
                    <a:pt x="3059" y="6936"/>
                  </a:lnTo>
                  <a:lnTo>
                    <a:pt x="3059" y="1912"/>
                  </a:lnTo>
                  <a:lnTo>
                    <a:pt x="3059" y="1912"/>
                  </a:lnTo>
                  <a:lnTo>
                    <a:pt x="3113" y="1693"/>
                  </a:lnTo>
                  <a:lnTo>
                    <a:pt x="3222" y="1475"/>
                  </a:lnTo>
                  <a:lnTo>
                    <a:pt x="3441" y="1366"/>
                  </a:lnTo>
                  <a:lnTo>
                    <a:pt x="3659" y="1311"/>
                  </a:lnTo>
                  <a:lnTo>
                    <a:pt x="3659" y="1311"/>
                  </a:lnTo>
                  <a:lnTo>
                    <a:pt x="3878" y="1366"/>
                  </a:lnTo>
                  <a:lnTo>
                    <a:pt x="4096" y="1475"/>
                  </a:lnTo>
                  <a:lnTo>
                    <a:pt x="4205" y="1693"/>
                  </a:lnTo>
                  <a:lnTo>
                    <a:pt x="4260" y="1912"/>
                  </a:lnTo>
                  <a:lnTo>
                    <a:pt x="4260" y="6936"/>
                  </a:lnTo>
                  <a:lnTo>
                    <a:pt x="6772" y="6936"/>
                  </a:lnTo>
                  <a:lnTo>
                    <a:pt x="6772" y="6936"/>
                  </a:lnTo>
                  <a:lnTo>
                    <a:pt x="6882" y="6936"/>
                  </a:lnTo>
                  <a:lnTo>
                    <a:pt x="7045" y="6882"/>
                  </a:lnTo>
                  <a:lnTo>
                    <a:pt x="7155" y="6773"/>
                  </a:lnTo>
                  <a:lnTo>
                    <a:pt x="7209" y="6663"/>
                  </a:lnTo>
                  <a:lnTo>
                    <a:pt x="7319" y="6554"/>
                  </a:lnTo>
                  <a:lnTo>
                    <a:pt x="7319" y="6445"/>
                  </a:lnTo>
                  <a:lnTo>
                    <a:pt x="7319" y="6281"/>
                  </a:lnTo>
                  <a:lnTo>
                    <a:pt x="7319" y="6117"/>
                  </a:lnTo>
                  <a:lnTo>
                    <a:pt x="7319" y="6117"/>
                  </a:lnTo>
                  <a:lnTo>
                    <a:pt x="6882" y="5025"/>
                  </a:lnTo>
                  <a:lnTo>
                    <a:pt x="6663" y="4096"/>
                  </a:lnTo>
                  <a:lnTo>
                    <a:pt x="6499" y="3222"/>
                  </a:lnTo>
                  <a:lnTo>
                    <a:pt x="6445" y="2458"/>
                  </a:lnTo>
                  <a:lnTo>
                    <a:pt x="6445" y="1802"/>
                  </a:lnTo>
                  <a:lnTo>
                    <a:pt x="6554" y="1202"/>
                  </a:lnTo>
                  <a:lnTo>
                    <a:pt x="6827" y="55"/>
                  </a:lnTo>
                  <a:lnTo>
                    <a:pt x="6827"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20"/>
            <p:cNvSpPr/>
            <p:nvPr/>
          </p:nvSpPr>
          <p:spPr>
            <a:xfrm>
              <a:off x="568550" y="22758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20"/>
            <p:cNvSpPr/>
            <p:nvPr/>
          </p:nvSpPr>
          <p:spPr>
            <a:xfrm>
              <a:off x="472950" y="1945400"/>
              <a:ext cx="32800" cy="79225"/>
            </a:xfrm>
            <a:custGeom>
              <a:avLst/>
              <a:gdLst/>
              <a:ahLst/>
              <a:cxnLst/>
              <a:rect l="l" t="t" r="r" b="b"/>
              <a:pathLst>
                <a:path w="1312" h="3169" extrusionOk="0">
                  <a:moveTo>
                    <a:pt x="1" y="1"/>
                  </a:moveTo>
                  <a:lnTo>
                    <a:pt x="1" y="2513"/>
                  </a:lnTo>
                  <a:lnTo>
                    <a:pt x="56" y="2786"/>
                  </a:lnTo>
                  <a:lnTo>
                    <a:pt x="165" y="3005"/>
                  </a:lnTo>
                  <a:lnTo>
                    <a:pt x="383" y="3114"/>
                  </a:lnTo>
                  <a:lnTo>
                    <a:pt x="656" y="3169"/>
                  </a:lnTo>
                  <a:lnTo>
                    <a:pt x="929" y="3114"/>
                  </a:lnTo>
                  <a:lnTo>
                    <a:pt x="1148" y="3005"/>
                  </a:lnTo>
                  <a:lnTo>
                    <a:pt x="1257" y="2786"/>
                  </a:lnTo>
                  <a:lnTo>
                    <a:pt x="1312" y="2513"/>
                  </a:lnTo>
                  <a:lnTo>
                    <a:pt x="13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20"/>
            <p:cNvSpPr/>
            <p:nvPr/>
          </p:nvSpPr>
          <p:spPr>
            <a:xfrm>
              <a:off x="472950" y="1945400"/>
              <a:ext cx="32800" cy="79225"/>
            </a:xfrm>
            <a:custGeom>
              <a:avLst/>
              <a:gdLst/>
              <a:ahLst/>
              <a:cxnLst/>
              <a:rect l="l" t="t" r="r" b="b"/>
              <a:pathLst>
                <a:path w="1312" h="3169" fill="none" extrusionOk="0">
                  <a:moveTo>
                    <a:pt x="1312" y="1"/>
                  </a:moveTo>
                  <a:lnTo>
                    <a:pt x="1" y="1"/>
                  </a:lnTo>
                  <a:lnTo>
                    <a:pt x="1" y="2513"/>
                  </a:lnTo>
                  <a:lnTo>
                    <a:pt x="1" y="2513"/>
                  </a:lnTo>
                  <a:lnTo>
                    <a:pt x="56" y="2786"/>
                  </a:lnTo>
                  <a:lnTo>
                    <a:pt x="165" y="3005"/>
                  </a:lnTo>
                  <a:lnTo>
                    <a:pt x="383" y="3114"/>
                  </a:lnTo>
                  <a:lnTo>
                    <a:pt x="656" y="3169"/>
                  </a:lnTo>
                  <a:lnTo>
                    <a:pt x="656" y="3169"/>
                  </a:lnTo>
                  <a:lnTo>
                    <a:pt x="929" y="3114"/>
                  </a:lnTo>
                  <a:lnTo>
                    <a:pt x="1148" y="3005"/>
                  </a:lnTo>
                  <a:lnTo>
                    <a:pt x="1257" y="2786"/>
                  </a:lnTo>
                  <a:lnTo>
                    <a:pt x="1312" y="2513"/>
                  </a:lnTo>
                  <a:lnTo>
                    <a:pt x="131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20"/>
            <p:cNvSpPr/>
            <p:nvPr/>
          </p:nvSpPr>
          <p:spPr>
            <a:xfrm>
              <a:off x="505725" y="19454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20"/>
            <p:cNvSpPr/>
            <p:nvPr/>
          </p:nvSpPr>
          <p:spPr>
            <a:xfrm>
              <a:off x="380125" y="1946775"/>
              <a:ext cx="218475" cy="172075"/>
            </a:xfrm>
            <a:custGeom>
              <a:avLst/>
              <a:gdLst/>
              <a:ahLst/>
              <a:cxnLst/>
              <a:rect l="l" t="t" r="r" b="b"/>
              <a:pathLst>
                <a:path w="8739" h="6883" extrusionOk="0">
                  <a:moveTo>
                    <a:pt x="2512" y="0"/>
                  </a:moveTo>
                  <a:lnTo>
                    <a:pt x="1802" y="164"/>
                  </a:lnTo>
                  <a:lnTo>
                    <a:pt x="1420" y="274"/>
                  </a:lnTo>
                  <a:lnTo>
                    <a:pt x="1147" y="437"/>
                  </a:lnTo>
                  <a:lnTo>
                    <a:pt x="819" y="710"/>
                  </a:lnTo>
                  <a:lnTo>
                    <a:pt x="492" y="1038"/>
                  </a:lnTo>
                  <a:lnTo>
                    <a:pt x="273" y="1366"/>
                  </a:lnTo>
                  <a:lnTo>
                    <a:pt x="109" y="1803"/>
                  </a:lnTo>
                  <a:lnTo>
                    <a:pt x="55" y="2185"/>
                  </a:lnTo>
                  <a:lnTo>
                    <a:pt x="0" y="2622"/>
                  </a:lnTo>
                  <a:lnTo>
                    <a:pt x="55" y="3059"/>
                  </a:lnTo>
                  <a:lnTo>
                    <a:pt x="219" y="3496"/>
                  </a:lnTo>
                  <a:lnTo>
                    <a:pt x="765" y="4970"/>
                  </a:lnTo>
                  <a:lnTo>
                    <a:pt x="601" y="5462"/>
                  </a:lnTo>
                  <a:lnTo>
                    <a:pt x="437" y="5954"/>
                  </a:lnTo>
                  <a:lnTo>
                    <a:pt x="328" y="6390"/>
                  </a:lnTo>
                  <a:lnTo>
                    <a:pt x="273" y="6882"/>
                  </a:lnTo>
                  <a:lnTo>
                    <a:pt x="8465" y="6882"/>
                  </a:lnTo>
                  <a:lnTo>
                    <a:pt x="8411" y="6390"/>
                  </a:lnTo>
                  <a:lnTo>
                    <a:pt x="8302" y="5954"/>
                  </a:lnTo>
                  <a:lnTo>
                    <a:pt x="8138" y="5462"/>
                  </a:lnTo>
                  <a:lnTo>
                    <a:pt x="7974" y="4970"/>
                  </a:lnTo>
                  <a:lnTo>
                    <a:pt x="8520" y="3496"/>
                  </a:lnTo>
                  <a:lnTo>
                    <a:pt x="8684" y="3059"/>
                  </a:lnTo>
                  <a:lnTo>
                    <a:pt x="8739" y="2622"/>
                  </a:lnTo>
                  <a:lnTo>
                    <a:pt x="8684" y="2185"/>
                  </a:lnTo>
                  <a:lnTo>
                    <a:pt x="8629" y="1803"/>
                  </a:lnTo>
                  <a:lnTo>
                    <a:pt x="8465" y="1366"/>
                  </a:lnTo>
                  <a:lnTo>
                    <a:pt x="8247" y="1038"/>
                  </a:lnTo>
                  <a:lnTo>
                    <a:pt x="7919" y="710"/>
                  </a:lnTo>
                  <a:lnTo>
                    <a:pt x="7592" y="437"/>
                  </a:lnTo>
                  <a:lnTo>
                    <a:pt x="7319" y="274"/>
                  </a:lnTo>
                  <a:lnTo>
                    <a:pt x="6936" y="164"/>
                  </a:lnTo>
                  <a:lnTo>
                    <a:pt x="6226" y="0"/>
                  </a:lnTo>
                  <a:lnTo>
                    <a:pt x="6226" y="2458"/>
                  </a:lnTo>
                  <a:lnTo>
                    <a:pt x="6172" y="2731"/>
                  </a:lnTo>
                  <a:lnTo>
                    <a:pt x="6117" y="3059"/>
                  </a:lnTo>
                  <a:lnTo>
                    <a:pt x="6008" y="3277"/>
                  </a:lnTo>
                  <a:lnTo>
                    <a:pt x="5844" y="3550"/>
                  </a:lnTo>
                  <a:lnTo>
                    <a:pt x="5680" y="3769"/>
                  </a:lnTo>
                  <a:lnTo>
                    <a:pt x="5462" y="3933"/>
                  </a:lnTo>
                  <a:lnTo>
                    <a:pt x="5243" y="4097"/>
                  </a:lnTo>
                  <a:lnTo>
                    <a:pt x="4970" y="4206"/>
                  </a:lnTo>
                  <a:lnTo>
                    <a:pt x="4970" y="4970"/>
                  </a:lnTo>
                  <a:lnTo>
                    <a:pt x="4915" y="5189"/>
                  </a:lnTo>
                  <a:lnTo>
                    <a:pt x="4806" y="5407"/>
                  </a:lnTo>
                  <a:lnTo>
                    <a:pt x="4588" y="5517"/>
                  </a:lnTo>
                  <a:lnTo>
                    <a:pt x="4369" y="5571"/>
                  </a:lnTo>
                  <a:lnTo>
                    <a:pt x="4151" y="5517"/>
                  </a:lnTo>
                  <a:lnTo>
                    <a:pt x="3932" y="5407"/>
                  </a:lnTo>
                  <a:lnTo>
                    <a:pt x="3823" y="5189"/>
                  </a:lnTo>
                  <a:lnTo>
                    <a:pt x="3769" y="4970"/>
                  </a:lnTo>
                  <a:lnTo>
                    <a:pt x="3769" y="4206"/>
                  </a:lnTo>
                  <a:lnTo>
                    <a:pt x="3495" y="4097"/>
                  </a:lnTo>
                  <a:lnTo>
                    <a:pt x="3277" y="3933"/>
                  </a:lnTo>
                  <a:lnTo>
                    <a:pt x="3059" y="3769"/>
                  </a:lnTo>
                  <a:lnTo>
                    <a:pt x="2895" y="3550"/>
                  </a:lnTo>
                  <a:lnTo>
                    <a:pt x="2731" y="3277"/>
                  </a:lnTo>
                  <a:lnTo>
                    <a:pt x="2622" y="3059"/>
                  </a:lnTo>
                  <a:lnTo>
                    <a:pt x="2567" y="2731"/>
                  </a:lnTo>
                  <a:lnTo>
                    <a:pt x="2512" y="2458"/>
                  </a:lnTo>
                  <a:lnTo>
                    <a:pt x="2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20"/>
            <p:cNvSpPr/>
            <p:nvPr/>
          </p:nvSpPr>
          <p:spPr>
            <a:xfrm>
              <a:off x="380125" y="1946775"/>
              <a:ext cx="218475" cy="172075"/>
            </a:xfrm>
            <a:custGeom>
              <a:avLst/>
              <a:gdLst/>
              <a:ahLst/>
              <a:cxnLst/>
              <a:rect l="l" t="t" r="r" b="b"/>
              <a:pathLst>
                <a:path w="8739" h="6883" fill="none" extrusionOk="0">
                  <a:moveTo>
                    <a:pt x="765" y="4970"/>
                  </a:moveTo>
                  <a:lnTo>
                    <a:pt x="765" y="4970"/>
                  </a:lnTo>
                  <a:lnTo>
                    <a:pt x="601" y="5462"/>
                  </a:lnTo>
                  <a:lnTo>
                    <a:pt x="437" y="5954"/>
                  </a:lnTo>
                  <a:lnTo>
                    <a:pt x="328" y="6390"/>
                  </a:lnTo>
                  <a:lnTo>
                    <a:pt x="273" y="6882"/>
                  </a:lnTo>
                  <a:lnTo>
                    <a:pt x="8465" y="6882"/>
                  </a:lnTo>
                  <a:lnTo>
                    <a:pt x="8465" y="6882"/>
                  </a:lnTo>
                  <a:lnTo>
                    <a:pt x="8411" y="6390"/>
                  </a:lnTo>
                  <a:lnTo>
                    <a:pt x="8302" y="5954"/>
                  </a:lnTo>
                  <a:lnTo>
                    <a:pt x="8138" y="5462"/>
                  </a:lnTo>
                  <a:lnTo>
                    <a:pt x="7974" y="4970"/>
                  </a:lnTo>
                  <a:lnTo>
                    <a:pt x="7974" y="4970"/>
                  </a:lnTo>
                  <a:lnTo>
                    <a:pt x="8520" y="3496"/>
                  </a:lnTo>
                  <a:lnTo>
                    <a:pt x="8520" y="3496"/>
                  </a:lnTo>
                  <a:lnTo>
                    <a:pt x="8684" y="3059"/>
                  </a:lnTo>
                  <a:lnTo>
                    <a:pt x="8739" y="2622"/>
                  </a:lnTo>
                  <a:lnTo>
                    <a:pt x="8684" y="2185"/>
                  </a:lnTo>
                  <a:lnTo>
                    <a:pt x="8629" y="1803"/>
                  </a:lnTo>
                  <a:lnTo>
                    <a:pt x="8465" y="1366"/>
                  </a:lnTo>
                  <a:lnTo>
                    <a:pt x="8247" y="1038"/>
                  </a:lnTo>
                  <a:lnTo>
                    <a:pt x="7919" y="710"/>
                  </a:lnTo>
                  <a:lnTo>
                    <a:pt x="7592" y="437"/>
                  </a:lnTo>
                  <a:lnTo>
                    <a:pt x="7592" y="437"/>
                  </a:lnTo>
                  <a:lnTo>
                    <a:pt x="7319" y="274"/>
                  </a:lnTo>
                  <a:lnTo>
                    <a:pt x="6936" y="164"/>
                  </a:lnTo>
                  <a:lnTo>
                    <a:pt x="6226" y="0"/>
                  </a:lnTo>
                  <a:lnTo>
                    <a:pt x="6226" y="2458"/>
                  </a:lnTo>
                  <a:lnTo>
                    <a:pt x="6226" y="2458"/>
                  </a:lnTo>
                  <a:lnTo>
                    <a:pt x="6172" y="2731"/>
                  </a:lnTo>
                  <a:lnTo>
                    <a:pt x="6117" y="3059"/>
                  </a:lnTo>
                  <a:lnTo>
                    <a:pt x="6008" y="3277"/>
                  </a:lnTo>
                  <a:lnTo>
                    <a:pt x="5844" y="3550"/>
                  </a:lnTo>
                  <a:lnTo>
                    <a:pt x="5680" y="3769"/>
                  </a:lnTo>
                  <a:lnTo>
                    <a:pt x="5462" y="3933"/>
                  </a:lnTo>
                  <a:lnTo>
                    <a:pt x="5243" y="4097"/>
                  </a:lnTo>
                  <a:lnTo>
                    <a:pt x="4970" y="4206"/>
                  </a:lnTo>
                  <a:lnTo>
                    <a:pt x="4970" y="4970"/>
                  </a:lnTo>
                  <a:lnTo>
                    <a:pt x="4970" y="4970"/>
                  </a:lnTo>
                  <a:lnTo>
                    <a:pt x="4915" y="5189"/>
                  </a:lnTo>
                  <a:lnTo>
                    <a:pt x="4806" y="5407"/>
                  </a:lnTo>
                  <a:lnTo>
                    <a:pt x="4588" y="5517"/>
                  </a:lnTo>
                  <a:lnTo>
                    <a:pt x="4369" y="5571"/>
                  </a:lnTo>
                  <a:lnTo>
                    <a:pt x="4369" y="5571"/>
                  </a:lnTo>
                  <a:lnTo>
                    <a:pt x="4151" y="5517"/>
                  </a:lnTo>
                  <a:lnTo>
                    <a:pt x="3932" y="5407"/>
                  </a:lnTo>
                  <a:lnTo>
                    <a:pt x="3823" y="5189"/>
                  </a:lnTo>
                  <a:lnTo>
                    <a:pt x="3769" y="4970"/>
                  </a:lnTo>
                  <a:lnTo>
                    <a:pt x="3769" y="4206"/>
                  </a:lnTo>
                  <a:lnTo>
                    <a:pt x="3769" y="4206"/>
                  </a:lnTo>
                  <a:lnTo>
                    <a:pt x="3495" y="4097"/>
                  </a:lnTo>
                  <a:lnTo>
                    <a:pt x="3277" y="3933"/>
                  </a:lnTo>
                  <a:lnTo>
                    <a:pt x="3059" y="3769"/>
                  </a:lnTo>
                  <a:lnTo>
                    <a:pt x="2895" y="3550"/>
                  </a:lnTo>
                  <a:lnTo>
                    <a:pt x="2731" y="3277"/>
                  </a:lnTo>
                  <a:lnTo>
                    <a:pt x="2622" y="3059"/>
                  </a:lnTo>
                  <a:lnTo>
                    <a:pt x="2567" y="2731"/>
                  </a:lnTo>
                  <a:lnTo>
                    <a:pt x="2512" y="2458"/>
                  </a:lnTo>
                  <a:lnTo>
                    <a:pt x="2512" y="0"/>
                  </a:lnTo>
                  <a:lnTo>
                    <a:pt x="2512" y="0"/>
                  </a:lnTo>
                  <a:lnTo>
                    <a:pt x="1802" y="164"/>
                  </a:lnTo>
                  <a:lnTo>
                    <a:pt x="1420" y="274"/>
                  </a:lnTo>
                  <a:lnTo>
                    <a:pt x="1147" y="437"/>
                  </a:lnTo>
                  <a:lnTo>
                    <a:pt x="1147" y="437"/>
                  </a:lnTo>
                  <a:lnTo>
                    <a:pt x="819" y="710"/>
                  </a:lnTo>
                  <a:lnTo>
                    <a:pt x="492" y="1038"/>
                  </a:lnTo>
                  <a:lnTo>
                    <a:pt x="273" y="1366"/>
                  </a:lnTo>
                  <a:lnTo>
                    <a:pt x="109" y="1803"/>
                  </a:lnTo>
                  <a:lnTo>
                    <a:pt x="55" y="2185"/>
                  </a:lnTo>
                  <a:lnTo>
                    <a:pt x="0" y="2622"/>
                  </a:lnTo>
                  <a:lnTo>
                    <a:pt x="55" y="3059"/>
                  </a:lnTo>
                  <a:lnTo>
                    <a:pt x="219" y="3496"/>
                  </a:lnTo>
                  <a:lnTo>
                    <a:pt x="219" y="3496"/>
                  </a:lnTo>
                  <a:lnTo>
                    <a:pt x="765" y="4970"/>
                  </a:lnTo>
                  <a:lnTo>
                    <a:pt x="765" y="49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20"/>
            <p:cNvSpPr/>
            <p:nvPr/>
          </p:nvSpPr>
          <p:spPr>
            <a:xfrm>
              <a:off x="399225" y="20710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 name="Google Shape;3416;p120"/>
          <p:cNvGrpSpPr/>
          <p:nvPr/>
        </p:nvGrpSpPr>
        <p:grpSpPr>
          <a:xfrm>
            <a:off x="1978449" y="2114597"/>
            <a:ext cx="404441" cy="465114"/>
            <a:chOff x="1008200" y="1945400"/>
            <a:chExt cx="436950" cy="502500"/>
          </a:xfrm>
        </p:grpSpPr>
        <p:sp>
          <p:nvSpPr>
            <p:cNvPr id="3417" name="Google Shape;3417;p120"/>
            <p:cNvSpPr/>
            <p:nvPr/>
          </p:nvSpPr>
          <p:spPr>
            <a:xfrm>
              <a:off x="1131075" y="2165225"/>
              <a:ext cx="191175" cy="92875"/>
            </a:xfrm>
            <a:custGeom>
              <a:avLst/>
              <a:gdLst/>
              <a:ahLst/>
              <a:cxnLst/>
              <a:rect l="l" t="t" r="r" b="b"/>
              <a:pathLst>
                <a:path w="7647" h="3715" extrusionOk="0">
                  <a:moveTo>
                    <a:pt x="1748" y="1312"/>
                  </a:moveTo>
                  <a:lnTo>
                    <a:pt x="2404" y="1476"/>
                  </a:lnTo>
                  <a:lnTo>
                    <a:pt x="2622" y="1585"/>
                  </a:lnTo>
                  <a:lnTo>
                    <a:pt x="2732" y="1749"/>
                  </a:lnTo>
                  <a:lnTo>
                    <a:pt x="2841" y="1967"/>
                  </a:lnTo>
                  <a:lnTo>
                    <a:pt x="2841" y="2186"/>
                  </a:lnTo>
                  <a:lnTo>
                    <a:pt x="2732" y="2404"/>
                  </a:lnTo>
                  <a:lnTo>
                    <a:pt x="2568" y="2568"/>
                  </a:lnTo>
                  <a:lnTo>
                    <a:pt x="2349" y="2622"/>
                  </a:lnTo>
                  <a:lnTo>
                    <a:pt x="2131" y="2622"/>
                  </a:lnTo>
                  <a:lnTo>
                    <a:pt x="1475" y="2459"/>
                  </a:lnTo>
                  <a:lnTo>
                    <a:pt x="1257" y="2349"/>
                  </a:lnTo>
                  <a:lnTo>
                    <a:pt x="1148" y="2186"/>
                  </a:lnTo>
                  <a:lnTo>
                    <a:pt x="1038" y="1967"/>
                  </a:lnTo>
                  <a:lnTo>
                    <a:pt x="1038" y="1749"/>
                  </a:lnTo>
                  <a:lnTo>
                    <a:pt x="1148" y="1530"/>
                  </a:lnTo>
                  <a:lnTo>
                    <a:pt x="1312" y="1366"/>
                  </a:lnTo>
                  <a:lnTo>
                    <a:pt x="1530" y="1312"/>
                  </a:lnTo>
                  <a:close/>
                  <a:moveTo>
                    <a:pt x="6118" y="1312"/>
                  </a:moveTo>
                  <a:lnTo>
                    <a:pt x="6336" y="1366"/>
                  </a:lnTo>
                  <a:lnTo>
                    <a:pt x="6500" y="1530"/>
                  </a:lnTo>
                  <a:lnTo>
                    <a:pt x="6609" y="1749"/>
                  </a:lnTo>
                  <a:lnTo>
                    <a:pt x="6609" y="1967"/>
                  </a:lnTo>
                  <a:lnTo>
                    <a:pt x="6500" y="2186"/>
                  </a:lnTo>
                  <a:lnTo>
                    <a:pt x="6391" y="2349"/>
                  </a:lnTo>
                  <a:lnTo>
                    <a:pt x="6172" y="2459"/>
                  </a:lnTo>
                  <a:lnTo>
                    <a:pt x="5517" y="2622"/>
                  </a:lnTo>
                  <a:lnTo>
                    <a:pt x="5298" y="2622"/>
                  </a:lnTo>
                  <a:lnTo>
                    <a:pt x="5080" y="2568"/>
                  </a:lnTo>
                  <a:lnTo>
                    <a:pt x="4916" y="2404"/>
                  </a:lnTo>
                  <a:lnTo>
                    <a:pt x="4807" y="2186"/>
                  </a:lnTo>
                  <a:lnTo>
                    <a:pt x="4807" y="1967"/>
                  </a:lnTo>
                  <a:lnTo>
                    <a:pt x="4916" y="1749"/>
                  </a:lnTo>
                  <a:lnTo>
                    <a:pt x="5025" y="1585"/>
                  </a:lnTo>
                  <a:lnTo>
                    <a:pt x="5244" y="1476"/>
                  </a:lnTo>
                  <a:lnTo>
                    <a:pt x="5899" y="1312"/>
                  </a:lnTo>
                  <a:close/>
                  <a:moveTo>
                    <a:pt x="165" y="1"/>
                  </a:moveTo>
                  <a:lnTo>
                    <a:pt x="55" y="438"/>
                  </a:lnTo>
                  <a:lnTo>
                    <a:pt x="1" y="929"/>
                  </a:lnTo>
                  <a:lnTo>
                    <a:pt x="1" y="3715"/>
                  </a:lnTo>
                  <a:lnTo>
                    <a:pt x="656" y="3715"/>
                  </a:lnTo>
                  <a:lnTo>
                    <a:pt x="1530" y="3660"/>
                  </a:lnTo>
                  <a:lnTo>
                    <a:pt x="1967" y="3551"/>
                  </a:lnTo>
                  <a:lnTo>
                    <a:pt x="2513" y="3387"/>
                  </a:lnTo>
                  <a:lnTo>
                    <a:pt x="3005" y="3223"/>
                  </a:lnTo>
                  <a:lnTo>
                    <a:pt x="3551" y="2950"/>
                  </a:lnTo>
                  <a:lnTo>
                    <a:pt x="3660" y="2896"/>
                  </a:lnTo>
                  <a:lnTo>
                    <a:pt x="3824" y="2841"/>
                  </a:lnTo>
                  <a:lnTo>
                    <a:pt x="3988" y="2896"/>
                  </a:lnTo>
                  <a:lnTo>
                    <a:pt x="4097" y="2950"/>
                  </a:lnTo>
                  <a:lnTo>
                    <a:pt x="4643" y="3223"/>
                  </a:lnTo>
                  <a:lnTo>
                    <a:pt x="5135" y="3387"/>
                  </a:lnTo>
                  <a:lnTo>
                    <a:pt x="5681" y="3551"/>
                  </a:lnTo>
                  <a:lnTo>
                    <a:pt x="6118" y="3660"/>
                  </a:lnTo>
                  <a:lnTo>
                    <a:pt x="6992" y="3715"/>
                  </a:lnTo>
                  <a:lnTo>
                    <a:pt x="7647" y="3715"/>
                  </a:lnTo>
                  <a:lnTo>
                    <a:pt x="7647" y="929"/>
                  </a:lnTo>
                  <a:lnTo>
                    <a:pt x="7592" y="438"/>
                  </a:lnTo>
                  <a:lnTo>
                    <a:pt x="7483" y="1"/>
                  </a:lnTo>
                  <a:lnTo>
                    <a:pt x="6609" y="274"/>
                  </a:lnTo>
                  <a:lnTo>
                    <a:pt x="5681" y="438"/>
                  </a:lnTo>
                  <a:lnTo>
                    <a:pt x="4752" y="547"/>
                  </a:lnTo>
                  <a:lnTo>
                    <a:pt x="3824" y="602"/>
                  </a:lnTo>
                  <a:lnTo>
                    <a:pt x="2895" y="547"/>
                  </a:lnTo>
                  <a:lnTo>
                    <a:pt x="1967" y="438"/>
                  </a:lnTo>
                  <a:lnTo>
                    <a:pt x="1093" y="274"/>
                  </a:lnTo>
                  <a:lnTo>
                    <a:pt x="1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20"/>
            <p:cNvSpPr/>
            <p:nvPr/>
          </p:nvSpPr>
          <p:spPr>
            <a:xfrm>
              <a:off x="1131075" y="2165225"/>
              <a:ext cx="191175" cy="92875"/>
            </a:xfrm>
            <a:custGeom>
              <a:avLst/>
              <a:gdLst/>
              <a:ahLst/>
              <a:cxnLst/>
              <a:rect l="l" t="t" r="r" b="b"/>
              <a:pathLst>
                <a:path w="7647" h="3715" fill="none" extrusionOk="0">
                  <a:moveTo>
                    <a:pt x="165" y="1"/>
                  </a:moveTo>
                  <a:lnTo>
                    <a:pt x="165" y="1"/>
                  </a:lnTo>
                  <a:lnTo>
                    <a:pt x="55" y="438"/>
                  </a:lnTo>
                  <a:lnTo>
                    <a:pt x="1" y="929"/>
                  </a:lnTo>
                  <a:lnTo>
                    <a:pt x="1" y="3715"/>
                  </a:lnTo>
                  <a:lnTo>
                    <a:pt x="1" y="3715"/>
                  </a:lnTo>
                  <a:lnTo>
                    <a:pt x="656" y="3715"/>
                  </a:lnTo>
                  <a:lnTo>
                    <a:pt x="1530" y="3660"/>
                  </a:lnTo>
                  <a:lnTo>
                    <a:pt x="1967" y="3551"/>
                  </a:lnTo>
                  <a:lnTo>
                    <a:pt x="2513" y="3387"/>
                  </a:lnTo>
                  <a:lnTo>
                    <a:pt x="3005" y="3223"/>
                  </a:lnTo>
                  <a:lnTo>
                    <a:pt x="3551" y="2950"/>
                  </a:lnTo>
                  <a:lnTo>
                    <a:pt x="3551" y="2950"/>
                  </a:lnTo>
                  <a:lnTo>
                    <a:pt x="3660" y="2896"/>
                  </a:lnTo>
                  <a:lnTo>
                    <a:pt x="3824" y="2841"/>
                  </a:lnTo>
                  <a:lnTo>
                    <a:pt x="3988" y="2896"/>
                  </a:lnTo>
                  <a:lnTo>
                    <a:pt x="4097" y="2950"/>
                  </a:lnTo>
                  <a:lnTo>
                    <a:pt x="4097" y="2950"/>
                  </a:lnTo>
                  <a:lnTo>
                    <a:pt x="4643" y="3223"/>
                  </a:lnTo>
                  <a:lnTo>
                    <a:pt x="5135" y="3387"/>
                  </a:lnTo>
                  <a:lnTo>
                    <a:pt x="5681" y="3551"/>
                  </a:lnTo>
                  <a:lnTo>
                    <a:pt x="6118" y="3660"/>
                  </a:lnTo>
                  <a:lnTo>
                    <a:pt x="6992" y="3715"/>
                  </a:lnTo>
                  <a:lnTo>
                    <a:pt x="7647" y="3715"/>
                  </a:lnTo>
                  <a:lnTo>
                    <a:pt x="7647" y="929"/>
                  </a:lnTo>
                  <a:lnTo>
                    <a:pt x="7647" y="929"/>
                  </a:lnTo>
                  <a:lnTo>
                    <a:pt x="7592" y="438"/>
                  </a:lnTo>
                  <a:lnTo>
                    <a:pt x="7483" y="1"/>
                  </a:lnTo>
                  <a:lnTo>
                    <a:pt x="7483" y="1"/>
                  </a:lnTo>
                  <a:lnTo>
                    <a:pt x="6609" y="274"/>
                  </a:lnTo>
                  <a:lnTo>
                    <a:pt x="5681" y="438"/>
                  </a:lnTo>
                  <a:lnTo>
                    <a:pt x="4752" y="547"/>
                  </a:lnTo>
                  <a:lnTo>
                    <a:pt x="3824" y="602"/>
                  </a:lnTo>
                  <a:lnTo>
                    <a:pt x="2895" y="547"/>
                  </a:lnTo>
                  <a:lnTo>
                    <a:pt x="1967" y="438"/>
                  </a:lnTo>
                  <a:lnTo>
                    <a:pt x="1093" y="274"/>
                  </a:lnTo>
                  <a:lnTo>
                    <a:pt x="165" y="1"/>
                  </a:lnTo>
                  <a:lnTo>
                    <a:pt x="16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20"/>
            <p:cNvSpPr/>
            <p:nvPr/>
          </p:nvSpPr>
          <p:spPr>
            <a:xfrm>
              <a:off x="1157025" y="2198000"/>
              <a:ext cx="45075" cy="32800"/>
            </a:xfrm>
            <a:custGeom>
              <a:avLst/>
              <a:gdLst/>
              <a:ahLst/>
              <a:cxnLst/>
              <a:rect l="l" t="t" r="r" b="b"/>
              <a:pathLst>
                <a:path w="1803" h="1312" fill="none" extrusionOk="0">
                  <a:moveTo>
                    <a:pt x="1803" y="875"/>
                  </a:moveTo>
                  <a:lnTo>
                    <a:pt x="1803" y="875"/>
                  </a:lnTo>
                  <a:lnTo>
                    <a:pt x="1694" y="1093"/>
                  </a:lnTo>
                  <a:lnTo>
                    <a:pt x="1530" y="1257"/>
                  </a:lnTo>
                  <a:lnTo>
                    <a:pt x="1311" y="1311"/>
                  </a:lnTo>
                  <a:lnTo>
                    <a:pt x="1093" y="1311"/>
                  </a:lnTo>
                  <a:lnTo>
                    <a:pt x="437" y="1148"/>
                  </a:lnTo>
                  <a:lnTo>
                    <a:pt x="437" y="1148"/>
                  </a:lnTo>
                  <a:lnTo>
                    <a:pt x="219" y="1038"/>
                  </a:lnTo>
                  <a:lnTo>
                    <a:pt x="110" y="875"/>
                  </a:lnTo>
                  <a:lnTo>
                    <a:pt x="0" y="656"/>
                  </a:lnTo>
                  <a:lnTo>
                    <a:pt x="0" y="438"/>
                  </a:lnTo>
                  <a:lnTo>
                    <a:pt x="0" y="438"/>
                  </a:lnTo>
                  <a:lnTo>
                    <a:pt x="110" y="219"/>
                  </a:lnTo>
                  <a:lnTo>
                    <a:pt x="274" y="55"/>
                  </a:lnTo>
                  <a:lnTo>
                    <a:pt x="492" y="1"/>
                  </a:lnTo>
                  <a:lnTo>
                    <a:pt x="710" y="1"/>
                  </a:lnTo>
                  <a:lnTo>
                    <a:pt x="1366" y="165"/>
                  </a:lnTo>
                  <a:lnTo>
                    <a:pt x="1366" y="165"/>
                  </a:lnTo>
                  <a:lnTo>
                    <a:pt x="1584" y="274"/>
                  </a:lnTo>
                  <a:lnTo>
                    <a:pt x="1694" y="438"/>
                  </a:lnTo>
                  <a:lnTo>
                    <a:pt x="1803" y="656"/>
                  </a:lnTo>
                  <a:lnTo>
                    <a:pt x="1803" y="875"/>
                  </a:lnTo>
                  <a:lnTo>
                    <a:pt x="1803" y="87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20"/>
            <p:cNvSpPr/>
            <p:nvPr/>
          </p:nvSpPr>
          <p:spPr>
            <a:xfrm>
              <a:off x="1251225" y="2198000"/>
              <a:ext cx="45100" cy="32800"/>
            </a:xfrm>
            <a:custGeom>
              <a:avLst/>
              <a:gdLst/>
              <a:ahLst/>
              <a:cxnLst/>
              <a:rect l="l" t="t" r="r" b="b"/>
              <a:pathLst>
                <a:path w="1804" h="1312" fill="none" extrusionOk="0">
                  <a:moveTo>
                    <a:pt x="438" y="165"/>
                  </a:moveTo>
                  <a:lnTo>
                    <a:pt x="1093" y="1"/>
                  </a:lnTo>
                  <a:lnTo>
                    <a:pt x="1093" y="1"/>
                  </a:lnTo>
                  <a:lnTo>
                    <a:pt x="1312" y="1"/>
                  </a:lnTo>
                  <a:lnTo>
                    <a:pt x="1530" y="55"/>
                  </a:lnTo>
                  <a:lnTo>
                    <a:pt x="1694" y="219"/>
                  </a:lnTo>
                  <a:lnTo>
                    <a:pt x="1803" y="438"/>
                  </a:lnTo>
                  <a:lnTo>
                    <a:pt x="1803" y="438"/>
                  </a:lnTo>
                  <a:lnTo>
                    <a:pt x="1803" y="656"/>
                  </a:lnTo>
                  <a:lnTo>
                    <a:pt x="1694" y="875"/>
                  </a:lnTo>
                  <a:lnTo>
                    <a:pt x="1585" y="1038"/>
                  </a:lnTo>
                  <a:lnTo>
                    <a:pt x="1366" y="1148"/>
                  </a:lnTo>
                  <a:lnTo>
                    <a:pt x="711" y="1311"/>
                  </a:lnTo>
                  <a:lnTo>
                    <a:pt x="711" y="1311"/>
                  </a:lnTo>
                  <a:lnTo>
                    <a:pt x="492" y="1311"/>
                  </a:lnTo>
                  <a:lnTo>
                    <a:pt x="274" y="1257"/>
                  </a:lnTo>
                  <a:lnTo>
                    <a:pt x="110" y="1093"/>
                  </a:lnTo>
                  <a:lnTo>
                    <a:pt x="1" y="875"/>
                  </a:lnTo>
                  <a:lnTo>
                    <a:pt x="1" y="875"/>
                  </a:lnTo>
                  <a:lnTo>
                    <a:pt x="1" y="656"/>
                  </a:lnTo>
                  <a:lnTo>
                    <a:pt x="110" y="438"/>
                  </a:lnTo>
                  <a:lnTo>
                    <a:pt x="219" y="274"/>
                  </a:lnTo>
                  <a:lnTo>
                    <a:pt x="438" y="165"/>
                  </a:lnTo>
                  <a:lnTo>
                    <a:pt x="438" y="1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20"/>
            <p:cNvSpPr/>
            <p:nvPr/>
          </p:nvSpPr>
          <p:spPr>
            <a:xfrm>
              <a:off x="1262150" y="2202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20"/>
            <p:cNvSpPr/>
            <p:nvPr/>
          </p:nvSpPr>
          <p:spPr>
            <a:xfrm>
              <a:off x="1210275" y="2036900"/>
              <a:ext cx="32800" cy="32775"/>
            </a:xfrm>
            <a:custGeom>
              <a:avLst/>
              <a:gdLst/>
              <a:ahLst/>
              <a:cxnLst/>
              <a:rect l="l" t="t" r="r" b="b"/>
              <a:pathLst>
                <a:path w="1312" h="1311" extrusionOk="0">
                  <a:moveTo>
                    <a:pt x="656" y="0"/>
                  </a:moveTo>
                  <a:lnTo>
                    <a:pt x="383" y="55"/>
                  </a:lnTo>
                  <a:lnTo>
                    <a:pt x="164" y="164"/>
                  </a:lnTo>
                  <a:lnTo>
                    <a:pt x="55" y="382"/>
                  </a:lnTo>
                  <a:lnTo>
                    <a:pt x="0" y="655"/>
                  </a:lnTo>
                  <a:lnTo>
                    <a:pt x="55" y="929"/>
                  </a:lnTo>
                  <a:lnTo>
                    <a:pt x="164" y="1147"/>
                  </a:lnTo>
                  <a:lnTo>
                    <a:pt x="383" y="1256"/>
                  </a:lnTo>
                  <a:lnTo>
                    <a:pt x="656" y="1311"/>
                  </a:lnTo>
                  <a:lnTo>
                    <a:pt x="929" y="1256"/>
                  </a:lnTo>
                  <a:lnTo>
                    <a:pt x="1147" y="1147"/>
                  </a:lnTo>
                  <a:lnTo>
                    <a:pt x="1257" y="929"/>
                  </a:lnTo>
                  <a:lnTo>
                    <a:pt x="1311" y="655"/>
                  </a:lnTo>
                  <a:lnTo>
                    <a:pt x="1257" y="382"/>
                  </a:lnTo>
                  <a:lnTo>
                    <a:pt x="1147" y="164"/>
                  </a:lnTo>
                  <a:lnTo>
                    <a:pt x="929" y="55"/>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20"/>
            <p:cNvSpPr/>
            <p:nvPr/>
          </p:nvSpPr>
          <p:spPr>
            <a:xfrm>
              <a:off x="1210275" y="2036900"/>
              <a:ext cx="32800" cy="32775"/>
            </a:xfrm>
            <a:custGeom>
              <a:avLst/>
              <a:gdLst/>
              <a:ahLst/>
              <a:cxnLst/>
              <a:rect l="l" t="t" r="r" b="b"/>
              <a:pathLst>
                <a:path w="1312" h="1311" fill="none" extrusionOk="0">
                  <a:moveTo>
                    <a:pt x="1311" y="655"/>
                  </a:moveTo>
                  <a:lnTo>
                    <a:pt x="1311" y="655"/>
                  </a:lnTo>
                  <a:lnTo>
                    <a:pt x="1257" y="929"/>
                  </a:lnTo>
                  <a:lnTo>
                    <a:pt x="1147" y="1147"/>
                  </a:lnTo>
                  <a:lnTo>
                    <a:pt x="929" y="1256"/>
                  </a:lnTo>
                  <a:lnTo>
                    <a:pt x="656" y="1311"/>
                  </a:lnTo>
                  <a:lnTo>
                    <a:pt x="656" y="1311"/>
                  </a:lnTo>
                  <a:lnTo>
                    <a:pt x="383" y="1256"/>
                  </a:lnTo>
                  <a:lnTo>
                    <a:pt x="164" y="1147"/>
                  </a:lnTo>
                  <a:lnTo>
                    <a:pt x="55" y="929"/>
                  </a:lnTo>
                  <a:lnTo>
                    <a:pt x="0" y="655"/>
                  </a:lnTo>
                  <a:lnTo>
                    <a:pt x="0" y="655"/>
                  </a:lnTo>
                  <a:lnTo>
                    <a:pt x="55" y="382"/>
                  </a:lnTo>
                  <a:lnTo>
                    <a:pt x="164" y="164"/>
                  </a:lnTo>
                  <a:lnTo>
                    <a:pt x="383" y="55"/>
                  </a:lnTo>
                  <a:lnTo>
                    <a:pt x="656" y="0"/>
                  </a:lnTo>
                  <a:lnTo>
                    <a:pt x="656" y="0"/>
                  </a:lnTo>
                  <a:lnTo>
                    <a:pt x="929" y="55"/>
                  </a:lnTo>
                  <a:lnTo>
                    <a:pt x="1147" y="164"/>
                  </a:lnTo>
                  <a:lnTo>
                    <a:pt x="1257" y="382"/>
                  </a:lnTo>
                  <a:lnTo>
                    <a:pt x="1311" y="655"/>
                  </a:lnTo>
                  <a:lnTo>
                    <a:pt x="1311" y="6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20"/>
            <p:cNvSpPr/>
            <p:nvPr/>
          </p:nvSpPr>
          <p:spPr>
            <a:xfrm>
              <a:off x="1243050" y="20532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20"/>
            <p:cNvSpPr/>
            <p:nvPr/>
          </p:nvSpPr>
          <p:spPr>
            <a:xfrm>
              <a:off x="1025950" y="2036900"/>
              <a:ext cx="401450" cy="113350"/>
            </a:xfrm>
            <a:custGeom>
              <a:avLst/>
              <a:gdLst/>
              <a:ahLst/>
              <a:cxnLst/>
              <a:rect l="l" t="t" r="r" b="b"/>
              <a:pathLst>
                <a:path w="16058" h="4534" extrusionOk="0">
                  <a:moveTo>
                    <a:pt x="383" y="0"/>
                  </a:moveTo>
                  <a:lnTo>
                    <a:pt x="219" y="55"/>
                  </a:lnTo>
                  <a:lnTo>
                    <a:pt x="55" y="164"/>
                  </a:lnTo>
                  <a:lnTo>
                    <a:pt x="0" y="273"/>
                  </a:lnTo>
                  <a:lnTo>
                    <a:pt x="0" y="437"/>
                  </a:lnTo>
                  <a:lnTo>
                    <a:pt x="0" y="546"/>
                  </a:lnTo>
                  <a:lnTo>
                    <a:pt x="55" y="655"/>
                  </a:lnTo>
                  <a:lnTo>
                    <a:pt x="328" y="1038"/>
                  </a:lnTo>
                  <a:lnTo>
                    <a:pt x="492" y="1147"/>
                  </a:lnTo>
                  <a:lnTo>
                    <a:pt x="820" y="1584"/>
                  </a:lnTo>
                  <a:lnTo>
                    <a:pt x="1475" y="2130"/>
                  </a:lnTo>
                  <a:lnTo>
                    <a:pt x="2294" y="2785"/>
                  </a:lnTo>
                  <a:lnTo>
                    <a:pt x="2895" y="3168"/>
                  </a:lnTo>
                  <a:lnTo>
                    <a:pt x="3496" y="3495"/>
                  </a:lnTo>
                  <a:lnTo>
                    <a:pt x="4097" y="3769"/>
                  </a:lnTo>
                  <a:lnTo>
                    <a:pt x="4697" y="3987"/>
                  </a:lnTo>
                  <a:lnTo>
                    <a:pt x="5353" y="4205"/>
                  </a:lnTo>
                  <a:lnTo>
                    <a:pt x="6008" y="4315"/>
                  </a:lnTo>
                  <a:lnTo>
                    <a:pt x="6609" y="4424"/>
                  </a:lnTo>
                  <a:lnTo>
                    <a:pt x="7264" y="4533"/>
                  </a:lnTo>
                  <a:lnTo>
                    <a:pt x="8575" y="4533"/>
                  </a:lnTo>
                  <a:lnTo>
                    <a:pt x="9176" y="4479"/>
                  </a:lnTo>
                  <a:lnTo>
                    <a:pt x="9831" y="4369"/>
                  </a:lnTo>
                  <a:lnTo>
                    <a:pt x="10432" y="4260"/>
                  </a:lnTo>
                  <a:lnTo>
                    <a:pt x="11087" y="4096"/>
                  </a:lnTo>
                  <a:lnTo>
                    <a:pt x="11688" y="3878"/>
                  </a:lnTo>
                  <a:lnTo>
                    <a:pt x="12234" y="3605"/>
                  </a:lnTo>
                  <a:lnTo>
                    <a:pt x="12835" y="3332"/>
                  </a:lnTo>
                  <a:lnTo>
                    <a:pt x="13381" y="3059"/>
                  </a:lnTo>
                  <a:lnTo>
                    <a:pt x="13873" y="2731"/>
                  </a:lnTo>
                  <a:lnTo>
                    <a:pt x="14310" y="2349"/>
                  </a:lnTo>
                  <a:lnTo>
                    <a:pt x="15129" y="1639"/>
                  </a:lnTo>
                  <a:lnTo>
                    <a:pt x="15730" y="983"/>
                  </a:lnTo>
                  <a:lnTo>
                    <a:pt x="16003" y="655"/>
                  </a:lnTo>
                  <a:lnTo>
                    <a:pt x="16057" y="546"/>
                  </a:lnTo>
                  <a:lnTo>
                    <a:pt x="16057" y="437"/>
                  </a:lnTo>
                  <a:lnTo>
                    <a:pt x="16057" y="273"/>
                  </a:lnTo>
                  <a:lnTo>
                    <a:pt x="16003" y="164"/>
                  </a:lnTo>
                  <a:lnTo>
                    <a:pt x="15839" y="55"/>
                  </a:lnTo>
                  <a:lnTo>
                    <a:pt x="15675" y="0"/>
                  </a:lnTo>
                  <a:lnTo>
                    <a:pt x="15511" y="0"/>
                  </a:lnTo>
                  <a:lnTo>
                    <a:pt x="15402" y="109"/>
                  </a:lnTo>
                  <a:lnTo>
                    <a:pt x="14637" y="710"/>
                  </a:lnTo>
                  <a:lnTo>
                    <a:pt x="13764" y="1202"/>
                  </a:lnTo>
                  <a:lnTo>
                    <a:pt x="12890" y="1639"/>
                  </a:lnTo>
                  <a:lnTo>
                    <a:pt x="11961" y="1966"/>
                  </a:lnTo>
                  <a:lnTo>
                    <a:pt x="10978" y="2185"/>
                  </a:lnTo>
                  <a:lnTo>
                    <a:pt x="9995" y="2349"/>
                  </a:lnTo>
                  <a:lnTo>
                    <a:pt x="9012" y="2458"/>
                  </a:lnTo>
                  <a:lnTo>
                    <a:pt x="8029" y="2512"/>
                  </a:lnTo>
                  <a:lnTo>
                    <a:pt x="7155" y="2458"/>
                  </a:lnTo>
                  <a:lnTo>
                    <a:pt x="6336" y="2403"/>
                  </a:lnTo>
                  <a:lnTo>
                    <a:pt x="5626" y="2294"/>
                  </a:lnTo>
                  <a:lnTo>
                    <a:pt x="4916" y="2185"/>
                  </a:lnTo>
                  <a:lnTo>
                    <a:pt x="4260" y="2021"/>
                  </a:lnTo>
                  <a:lnTo>
                    <a:pt x="3660" y="1802"/>
                  </a:lnTo>
                  <a:lnTo>
                    <a:pt x="2677" y="1420"/>
                  </a:lnTo>
                  <a:lnTo>
                    <a:pt x="1857" y="983"/>
                  </a:lnTo>
                  <a:lnTo>
                    <a:pt x="1256" y="601"/>
                  </a:lnTo>
                  <a:lnTo>
                    <a:pt x="874" y="328"/>
                  </a:lnTo>
                  <a:lnTo>
                    <a:pt x="710" y="164"/>
                  </a:lnTo>
                  <a:lnTo>
                    <a:pt x="656" y="109"/>
                  </a:lnTo>
                  <a:lnTo>
                    <a:pt x="5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20"/>
            <p:cNvSpPr/>
            <p:nvPr/>
          </p:nvSpPr>
          <p:spPr>
            <a:xfrm>
              <a:off x="1025950" y="2036900"/>
              <a:ext cx="401450" cy="113350"/>
            </a:xfrm>
            <a:custGeom>
              <a:avLst/>
              <a:gdLst/>
              <a:ahLst/>
              <a:cxnLst/>
              <a:rect l="l" t="t" r="r" b="b"/>
              <a:pathLst>
                <a:path w="16058" h="4534" fill="none" extrusionOk="0">
                  <a:moveTo>
                    <a:pt x="328" y="1038"/>
                  </a:moveTo>
                  <a:lnTo>
                    <a:pt x="328" y="1038"/>
                  </a:lnTo>
                  <a:lnTo>
                    <a:pt x="492" y="1147"/>
                  </a:lnTo>
                  <a:lnTo>
                    <a:pt x="820" y="1584"/>
                  </a:lnTo>
                  <a:lnTo>
                    <a:pt x="1475" y="2130"/>
                  </a:lnTo>
                  <a:lnTo>
                    <a:pt x="2294" y="2785"/>
                  </a:lnTo>
                  <a:lnTo>
                    <a:pt x="2294" y="2785"/>
                  </a:lnTo>
                  <a:lnTo>
                    <a:pt x="2895" y="3168"/>
                  </a:lnTo>
                  <a:lnTo>
                    <a:pt x="3496" y="3495"/>
                  </a:lnTo>
                  <a:lnTo>
                    <a:pt x="4097" y="3769"/>
                  </a:lnTo>
                  <a:lnTo>
                    <a:pt x="4697" y="3987"/>
                  </a:lnTo>
                  <a:lnTo>
                    <a:pt x="5353" y="4205"/>
                  </a:lnTo>
                  <a:lnTo>
                    <a:pt x="6008" y="4315"/>
                  </a:lnTo>
                  <a:lnTo>
                    <a:pt x="6609" y="4424"/>
                  </a:lnTo>
                  <a:lnTo>
                    <a:pt x="7264" y="4533"/>
                  </a:lnTo>
                  <a:lnTo>
                    <a:pt x="7920" y="4533"/>
                  </a:lnTo>
                  <a:lnTo>
                    <a:pt x="8575" y="4533"/>
                  </a:lnTo>
                  <a:lnTo>
                    <a:pt x="9176" y="4479"/>
                  </a:lnTo>
                  <a:lnTo>
                    <a:pt x="9831" y="4369"/>
                  </a:lnTo>
                  <a:lnTo>
                    <a:pt x="10432" y="4260"/>
                  </a:lnTo>
                  <a:lnTo>
                    <a:pt x="11087" y="4096"/>
                  </a:lnTo>
                  <a:lnTo>
                    <a:pt x="11688" y="3878"/>
                  </a:lnTo>
                  <a:lnTo>
                    <a:pt x="12234" y="3605"/>
                  </a:lnTo>
                  <a:lnTo>
                    <a:pt x="12234" y="3605"/>
                  </a:lnTo>
                  <a:lnTo>
                    <a:pt x="12835" y="3332"/>
                  </a:lnTo>
                  <a:lnTo>
                    <a:pt x="13381" y="3059"/>
                  </a:lnTo>
                  <a:lnTo>
                    <a:pt x="13873" y="2731"/>
                  </a:lnTo>
                  <a:lnTo>
                    <a:pt x="14310" y="2349"/>
                  </a:lnTo>
                  <a:lnTo>
                    <a:pt x="15129" y="1639"/>
                  </a:lnTo>
                  <a:lnTo>
                    <a:pt x="15730" y="983"/>
                  </a:lnTo>
                  <a:lnTo>
                    <a:pt x="16003" y="655"/>
                  </a:lnTo>
                  <a:lnTo>
                    <a:pt x="16003" y="655"/>
                  </a:lnTo>
                  <a:lnTo>
                    <a:pt x="16057" y="546"/>
                  </a:lnTo>
                  <a:lnTo>
                    <a:pt x="16057" y="437"/>
                  </a:lnTo>
                  <a:lnTo>
                    <a:pt x="16057" y="273"/>
                  </a:lnTo>
                  <a:lnTo>
                    <a:pt x="16003" y="164"/>
                  </a:lnTo>
                  <a:lnTo>
                    <a:pt x="16003" y="164"/>
                  </a:lnTo>
                  <a:lnTo>
                    <a:pt x="15839" y="55"/>
                  </a:lnTo>
                  <a:lnTo>
                    <a:pt x="15675" y="0"/>
                  </a:lnTo>
                  <a:lnTo>
                    <a:pt x="15511" y="0"/>
                  </a:lnTo>
                  <a:lnTo>
                    <a:pt x="15402" y="109"/>
                  </a:lnTo>
                  <a:lnTo>
                    <a:pt x="15402" y="109"/>
                  </a:lnTo>
                  <a:lnTo>
                    <a:pt x="14637" y="710"/>
                  </a:lnTo>
                  <a:lnTo>
                    <a:pt x="13764" y="1202"/>
                  </a:lnTo>
                  <a:lnTo>
                    <a:pt x="12890" y="1639"/>
                  </a:lnTo>
                  <a:lnTo>
                    <a:pt x="11961" y="1966"/>
                  </a:lnTo>
                  <a:lnTo>
                    <a:pt x="10978" y="2185"/>
                  </a:lnTo>
                  <a:lnTo>
                    <a:pt x="9995" y="2349"/>
                  </a:lnTo>
                  <a:lnTo>
                    <a:pt x="9012" y="2458"/>
                  </a:lnTo>
                  <a:lnTo>
                    <a:pt x="8029" y="2512"/>
                  </a:lnTo>
                  <a:lnTo>
                    <a:pt x="8029" y="2512"/>
                  </a:lnTo>
                  <a:lnTo>
                    <a:pt x="7155" y="2458"/>
                  </a:lnTo>
                  <a:lnTo>
                    <a:pt x="6336" y="2403"/>
                  </a:lnTo>
                  <a:lnTo>
                    <a:pt x="5626" y="2294"/>
                  </a:lnTo>
                  <a:lnTo>
                    <a:pt x="4916" y="2185"/>
                  </a:lnTo>
                  <a:lnTo>
                    <a:pt x="4260" y="2021"/>
                  </a:lnTo>
                  <a:lnTo>
                    <a:pt x="3660" y="1802"/>
                  </a:lnTo>
                  <a:lnTo>
                    <a:pt x="2677" y="1420"/>
                  </a:lnTo>
                  <a:lnTo>
                    <a:pt x="1857" y="983"/>
                  </a:lnTo>
                  <a:lnTo>
                    <a:pt x="1256" y="601"/>
                  </a:lnTo>
                  <a:lnTo>
                    <a:pt x="874" y="328"/>
                  </a:lnTo>
                  <a:lnTo>
                    <a:pt x="710" y="164"/>
                  </a:lnTo>
                  <a:lnTo>
                    <a:pt x="656" y="109"/>
                  </a:lnTo>
                  <a:lnTo>
                    <a:pt x="656" y="109"/>
                  </a:lnTo>
                  <a:lnTo>
                    <a:pt x="546" y="0"/>
                  </a:lnTo>
                  <a:lnTo>
                    <a:pt x="383" y="0"/>
                  </a:lnTo>
                  <a:lnTo>
                    <a:pt x="219" y="55"/>
                  </a:lnTo>
                  <a:lnTo>
                    <a:pt x="55" y="164"/>
                  </a:lnTo>
                  <a:lnTo>
                    <a:pt x="55" y="164"/>
                  </a:lnTo>
                  <a:lnTo>
                    <a:pt x="0" y="273"/>
                  </a:lnTo>
                  <a:lnTo>
                    <a:pt x="0" y="437"/>
                  </a:lnTo>
                  <a:lnTo>
                    <a:pt x="0" y="546"/>
                  </a:lnTo>
                  <a:lnTo>
                    <a:pt x="55" y="655"/>
                  </a:lnTo>
                  <a:lnTo>
                    <a:pt x="55" y="655"/>
                  </a:lnTo>
                  <a:lnTo>
                    <a:pt x="328" y="1038"/>
                  </a:lnTo>
                  <a:lnTo>
                    <a:pt x="328" y="10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20"/>
            <p:cNvSpPr/>
            <p:nvPr/>
          </p:nvSpPr>
          <p:spPr>
            <a:xfrm>
              <a:off x="1034150" y="20628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20"/>
            <p:cNvSpPr/>
            <p:nvPr/>
          </p:nvSpPr>
          <p:spPr>
            <a:xfrm>
              <a:off x="1080550" y="1945400"/>
              <a:ext cx="292225" cy="121550"/>
            </a:xfrm>
            <a:custGeom>
              <a:avLst/>
              <a:gdLst/>
              <a:ahLst/>
              <a:cxnLst/>
              <a:rect l="l" t="t" r="r" b="b"/>
              <a:pathLst>
                <a:path w="11689" h="4862" extrusionOk="0">
                  <a:moveTo>
                    <a:pt x="5626" y="1"/>
                  </a:moveTo>
                  <a:lnTo>
                    <a:pt x="5080" y="55"/>
                  </a:lnTo>
                  <a:lnTo>
                    <a:pt x="4316" y="219"/>
                  </a:lnTo>
                  <a:lnTo>
                    <a:pt x="3879" y="329"/>
                  </a:lnTo>
                  <a:lnTo>
                    <a:pt x="3387" y="492"/>
                  </a:lnTo>
                  <a:lnTo>
                    <a:pt x="2841" y="765"/>
                  </a:lnTo>
                  <a:lnTo>
                    <a:pt x="2295" y="1039"/>
                  </a:lnTo>
                  <a:lnTo>
                    <a:pt x="1858" y="1366"/>
                  </a:lnTo>
                  <a:lnTo>
                    <a:pt x="1366" y="1694"/>
                  </a:lnTo>
                  <a:lnTo>
                    <a:pt x="984" y="2076"/>
                  </a:lnTo>
                  <a:lnTo>
                    <a:pt x="602" y="2513"/>
                  </a:lnTo>
                  <a:lnTo>
                    <a:pt x="274" y="2950"/>
                  </a:lnTo>
                  <a:lnTo>
                    <a:pt x="1" y="3442"/>
                  </a:lnTo>
                  <a:lnTo>
                    <a:pt x="438" y="3715"/>
                  </a:lnTo>
                  <a:lnTo>
                    <a:pt x="929" y="3988"/>
                  </a:lnTo>
                  <a:lnTo>
                    <a:pt x="1967" y="4370"/>
                  </a:lnTo>
                  <a:lnTo>
                    <a:pt x="3005" y="4698"/>
                  </a:lnTo>
                  <a:lnTo>
                    <a:pt x="4097" y="4862"/>
                  </a:lnTo>
                  <a:lnTo>
                    <a:pt x="4097" y="4862"/>
                  </a:lnTo>
                  <a:lnTo>
                    <a:pt x="3988" y="4425"/>
                  </a:lnTo>
                  <a:lnTo>
                    <a:pt x="4043" y="3988"/>
                  </a:lnTo>
                  <a:lnTo>
                    <a:pt x="4152" y="3605"/>
                  </a:lnTo>
                  <a:lnTo>
                    <a:pt x="4370" y="3223"/>
                  </a:lnTo>
                  <a:lnTo>
                    <a:pt x="4643" y="2895"/>
                  </a:lnTo>
                  <a:lnTo>
                    <a:pt x="4971" y="2677"/>
                  </a:lnTo>
                  <a:lnTo>
                    <a:pt x="5408" y="2513"/>
                  </a:lnTo>
                  <a:lnTo>
                    <a:pt x="5845" y="2459"/>
                  </a:lnTo>
                  <a:lnTo>
                    <a:pt x="6282" y="2513"/>
                  </a:lnTo>
                  <a:lnTo>
                    <a:pt x="6719" y="2677"/>
                  </a:lnTo>
                  <a:lnTo>
                    <a:pt x="7046" y="2895"/>
                  </a:lnTo>
                  <a:lnTo>
                    <a:pt x="7319" y="3223"/>
                  </a:lnTo>
                  <a:lnTo>
                    <a:pt x="7538" y="3605"/>
                  </a:lnTo>
                  <a:lnTo>
                    <a:pt x="7647" y="3988"/>
                  </a:lnTo>
                  <a:lnTo>
                    <a:pt x="7702" y="4425"/>
                  </a:lnTo>
                  <a:lnTo>
                    <a:pt x="7593" y="4862"/>
                  </a:lnTo>
                  <a:lnTo>
                    <a:pt x="7593" y="4862"/>
                  </a:lnTo>
                  <a:lnTo>
                    <a:pt x="8685" y="4698"/>
                  </a:lnTo>
                  <a:lnTo>
                    <a:pt x="9723" y="4370"/>
                  </a:lnTo>
                  <a:lnTo>
                    <a:pt x="10760" y="3988"/>
                  </a:lnTo>
                  <a:lnTo>
                    <a:pt x="11252" y="3715"/>
                  </a:lnTo>
                  <a:lnTo>
                    <a:pt x="11689" y="3442"/>
                  </a:lnTo>
                  <a:lnTo>
                    <a:pt x="11416" y="2950"/>
                  </a:lnTo>
                  <a:lnTo>
                    <a:pt x="11088" y="2513"/>
                  </a:lnTo>
                  <a:lnTo>
                    <a:pt x="10706" y="2076"/>
                  </a:lnTo>
                  <a:lnTo>
                    <a:pt x="10323" y="1694"/>
                  </a:lnTo>
                  <a:lnTo>
                    <a:pt x="9832" y="1366"/>
                  </a:lnTo>
                  <a:lnTo>
                    <a:pt x="9395" y="1039"/>
                  </a:lnTo>
                  <a:lnTo>
                    <a:pt x="8849" y="765"/>
                  </a:lnTo>
                  <a:lnTo>
                    <a:pt x="8303" y="492"/>
                  </a:lnTo>
                  <a:lnTo>
                    <a:pt x="7811" y="329"/>
                  </a:lnTo>
                  <a:lnTo>
                    <a:pt x="7374" y="219"/>
                  </a:lnTo>
                  <a:lnTo>
                    <a:pt x="6609" y="55"/>
                  </a:lnTo>
                  <a:lnTo>
                    <a:pt x="60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20"/>
            <p:cNvSpPr/>
            <p:nvPr/>
          </p:nvSpPr>
          <p:spPr>
            <a:xfrm>
              <a:off x="1080550" y="1945400"/>
              <a:ext cx="292225" cy="121550"/>
            </a:xfrm>
            <a:custGeom>
              <a:avLst/>
              <a:gdLst/>
              <a:ahLst/>
              <a:cxnLst/>
              <a:rect l="l" t="t" r="r" b="b"/>
              <a:pathLst>
                <a:path w="11689" h="4862" fill="none" extrusionOk="0">
                  <a:moveTo>
                    <a:pt x="4097" y="4862"/>
                  </a:moveTo>
                  <a:lnTo>
                    <a:pt x="4097" y="4862"/>
                  </a:lnTo>
                  <a:lnTo>
                    <a:pt x="3988" y="4425"/>
                  </a:lnTo>
                  <a:lnTo>
                    <a:pt x="4043" y="3988"/>
                  </a:lnTo>
                  <a:lnTo>
                    <a:pt x="4152" y="3605"/>
                  </a:lnTo>
                  <a:lnTo>
                    <a:pt x="4370" y="3223"/>
                  </a:lnTo>
                  <a:lnTo>
                    <a:pt x="4643" y="2895"/>
                  </a:lnTo>
                  <a:lnTo>
                    <a:pt x="4971" y="2677"/>
                  </a:lnTo>
                  <a:lnTo>
                    <a:pt x="5408" y="2513"/>
                  </a:lnTo>
                  <a:lnTo>
                    <a:pt x="5845" y="2459"/>
                  </a:lnTo>
                  <a:lnTo>
                    <a:pt x="5845" y="2459"/>
                  </a:lnTo>
                  <a:lnTo>
                    <a:pt x="6282" y="2513"/>
                  </a:lnTo>
                  <a:lnTo>
                    <a:pt x="6719" y="2677"/>
                  </a:lnTo>
                  <a:lnTo>
                    <a:pt x="7046" y="2895"/>
                  </a:lnTo>
                  <a:lnTo>
                    <a:pt x="7319" y="3223"/>
                  </a:lnTo>
                  <a:lnTo>
                    <a:pt x="7538" y="3605"/>
                  </a:lnTo>
                  <a:lnTo>
                    <a:pt x="7647" y="3988"/>
                  </a:lnTo>
                  <a:lnTo>
                    <a:pt x="7702" y="4425"/>
                  </a:lnTo>
                  <a:lnTo>
                    <a:pt x="7593" y="4862"/>
                  </a:lnTo>
                  <a:lnTo>
                    <a:pt x="7593" y="4862"/>
                  </a:lnTo>
                  <a:lnTo>
                    <a:pt x="8685" y="4698"/>
                  </a:lnTo>
                  <a:lnTo>
                    <a:pt x="9723" y="4370"/>
                  </a:lnTo>
                  <a:lnTo>
                    <a:pt x="10760" y="3988"/>
                  </a:lnTo>
                  <a:lnTo>
                    <a:pt x="11252" y="3715"/>
                  </a:lnTo>
                  <a:lnTo>
                    <a:pt x="11689" y="3442"/>
                  </a:lnTo>
                  <a:lnTo>
                    <a:pt x="11689" y="3442"/>
                  </a:lnTo>
                  <a:lnTo>
                    <a:pt x="11416" y="2950"/>
                  </a:lnTo>
                  <a:lnTo>
                    <a:pt x="11088" y="2513"/>
                  </a:lnTo>
                  <a:lnTo>
                    <a:pt x="10706" y="2076"/>
                  </a:lnTo>
                  <a:lnTo>
                    <a:pt x="10323" y="1694"/>
                  </a:lnTo>
                  <a:lnTo>
                    <a:pt x="9832" y="1366"/>
                  </a:lnTo>
                  <a:lnTo>
                    <a:pt x="9395" y="1039"/>
                  </a:lnTo>
                  <a:lnTo>
                    <a:pt x="8849" y="765"/>
                  </a:lnTo>
                  <a:lnTo>
                    <a:pt x="8303" y="492"/>
                  </a:lnTo>
                  <a:lnTo>
                    <a:pt x="8303" y="492"/>
                  </a:lnTo>
                  <a:lnTo>
                    <a:pt x="7811" y="329"/>
                  </a:lnTo>
                  <a:lnTo>
                    <a:pt x="7374" y="219"/>
                  </a:lnTo>
                  <a:lnTo>
                    <a:pt x="6609" y="55"/>
                  </a:lnTo>
                  <a:lnTo>
                    <a:pt x="6063" y="1"/>
                  </a:lnTo>
                  <a:lnTo>
                    <a:pt x="5845" y="1"/>
                  </a:lnTo>
                  <a:lnTo>
                    <a:pt x="5845" y="1"/>
                  </a:lnTo>
                  <a:lnTo>
                    <a:pt x="5626" y="1"/>
                  </a:lnTo>
                  <a:lnTo>
                    <a:pt x="5080" y="55"/>
                  </a:lnTo>
                  <a:lnTo>
                    <a:pt x="4316" y="219"/>
                  </a:lnTo>
                  <a:lnTo>
                    <a:pt x="3879" y="329"/>
                  </a:lnTo>
                  <a:lnTo>
                    <a:pt x="3387" y="492"/>
                  </a:lnTo>
                  <a:lnTo>
                    <a:pt x="3387" y="492"/>
                  </a:lnTo>
                  <a:lnTo>
                    <a:pt x="2841" y="765"/>
                  </a:lnTo>
                  <a:lnTo>
                    <a:pt x="2295" y="1039"/>
                  </a:lnTo>
                  <a:lnTo>
                    <a:pt x="1858" y="1366"/>
                  </a:lnTo>
                  <a:lnTo>
                    <a:pt x="1366" y="1694"/>
                  </a:lnTo>
                  <a:lnTo>
                    <a:pt x="984" y="2076"/>
                  </a:lnTo>
                  <a:lnTo>
                    <a:pt x="602" y="2513"/>
                  </a:lnTo>
                  <a:lnTo>
                    <a:pt x="274" y="2950"/>
                  </a:lnTo>
                  <a:lnTo>
                    <a:pt x="1" y="3442"/>
                  </a:lnTo>
                  <a:lnTo>
                    <a:pt x="1" y="3442"/>
                  </a:lnTo>
                  <a:lnTo>
                    <a:pt x="438" y="3715"/>
                  </a:lnTo>
                  <a:lnTo>
                    <a:pt x="929" y="3988"/>
                  </a:lnTo>
                  <a:lnTo>
                    <a:pt x="1967" y="4370"/>
                  </a:lnTo>
                  <a:lnTo>
                    <a:pt x="3005" y="4698"/>
                  </a:lnTo>
                  <a:lnTo>
                    <a:pt x="4097" y="4862"/>
                  </a:lnTo>
                  <a:lnTo>
                    <a:pt x="4097" y="48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20"/>
            <p:cNvSpPr/>
            <p:nvPr/>
          </p:nvSpPr>
          <p:spPr>
            <a:xfrm>
              <a:off x="1182975" y="20669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20"/>
            <p:cNvSpPr/>
            <p:nvPr/>
          </p:nvSpPr>
          <p:spPr>
            <a:xfrm>
              <a:off x="1025950" y="2122900"/>
              <a:ext cx="81950" cy="174800"/>
            </a:xfrm>
            <a:custGeom>
              <a:avLst/>
              <a:gdLst/>
              <a:ahLst/>
              <a:cxnLst/>
              <a:rect l="l" t="t" r="r" b="b"/>
              <a:pathLst>
                <a:path w="3278" h="6992" extrusionOk="0">
                  <a:moveTo>
                    <a:pt x="1202" y="1"/>
                  </a:moveTo>
                  <a:lnTo>
                    <a:pt x="0" y="5899"/>
                  </a:lnTo>
                  <a:lnTo>
                    <a:pt x="656" y="6172"/>
                  </a:lnTo>
                  <a:lnTo>
                    <a:pt x="1256" y="6500"/>
                  </a:lnTo>
                  <a:lnTo>
                    <a:pt x="2021" y="6719"/>
                  </a:lnTo>
                  <a:lnTo>
                    <a:pt x="3059" y="6992"/>
                  </a:lnTo>
                  <a:lnTo>
                    <a:pt x="3059" y="2622"/>
                  </a:lnTo>
                  <a:lnTo>
                    <a:pt x="3113" y="1912"/>
                  </a:lnTo>
                  <a:lnTo>
                    <a:pt x="3277" y="1257"/>
                  </a:lnTo>
                  <a:lnTo>
                    <a:pt x="2403" y="765"/>
                  </a:lnTo>
                  <a:lnTo>
                    <a:pt x="1693" y="329"/>
                  </a:lnTo>
                  <a:lnTo>
                    <a:pt x="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20"/>
            <p:cNvSpPr/>
            <p:nvPr/>
          </p:nvSpPr>
          <p:spPr>
            <a:xfrm>
              <a:off x="1025950" y="2122900"/>
              <a:ext cx="81950" cy="174800"/>
            </a:xfrm>
            <a:custGeom>
              <a:avLst/>
              <a:gdLst/>
              <a:ahLst/>
              <a:cxnLst/>
              <a:rect l="l" t="t" r="r" b="b"/>
              <a:pathLst>
                <a:path w="3278" h="6992" fill="none" extrusionOk="0">
                  <a:moveTo>
                    <a:pt x="3059" y="6992"/>
                  </a:moveTo>
                  <a:lnTo>
                    <a:pt x="3059" y="6992"/>
                  </a:lnTo>
                  <a:lnTo>
                    <a:pt x="3059" y="2622"/>
                  </a:lnTo>
                  <a:lnTo>
                    <a:pt x="3059" y="2622"/>
                  </a:lnTo>
                  <a:lnTo>
                    <a:pt x="3113" y="1912"/>
                  </a:lnTo>
                  <a:lnTo>
                    <a:pt x="3277" y="1257"/>
                  </a:lnTo>
                  <a:lnTo>
                    <a:pt x="3277" y="1257"/>
                  </a:lnTo>
                  <a:lnTo>
                    <a:pt x="2403" y="765"/>
                  </a:lnTo>
                  <a:lnTo>
                    <a:pt x="1693" y="329"/>
                  </a:lnTo>
                  <a:lnTo>
                    <a:pt x="1202" y="1"/>
                  </a:lnTo>
                  <a:lnTo>
                    <a:pt x="1202" y="1"/>
                  </a:lnTo>
                  <a:lnTo>
                    <a:pt x="0" y="5899"/>
                  </a:lnTo>
                  <a:lnTo>
                    <a:pt x="0" y="5899"/>
                  </a:lnTo>
                  <a:lnTo>
                    <a:pt x="656" y="6172"/>
                  </a:lnTo>
                  <a:lnTo>
                    <a:pt x="1256" y="6500"/>
                  </a:lnTo>
                  <a:lnTo>
                    <a:pt x="2021" y="6719"/>
                  </a:lnTo>
                  <a:lnTo>
                    <a:pt x="3059" y="6992"/>
                  </a:lnTo>
                  <a:lnTo>
                    <a:pt x="3059" y="69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20"/>
            <p:cNvSpPr/>
            <p:nvPr/>
          </p:nvSpPr>
          <p:spPr>
            <a:xfrm>
              <a:off x="1102400" y="22976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20"/>
            <p:cNvSpPr/>
            <p:nvPr/>
          </p:nvSpPr>
          <p:spPr>
            <a:xfrm>
              <a:off x="1008200" y="2300400"/>
              <a:ext cx="101050" cy="105175"/>
            </a:xfrm>
            <a:custGeom>
              <a:avLst/>
              <a:gdLst/>
              <a:ahLst/>
              <a:cxnLst/>
              <a:rect l="l" t="t" r="r" b="b"/>
              <a:pathLst>
                <a:path w="4042" h="4207" extrusionOk="0">
                  <a:moveTo>
                    <a:pt x="492" y="1"/>
                  </a:moveTo>
                  <a:lnTo>
                    <a:pt x="0" y="2295"/>
                  </a:lnTo>
                  <a:lnTo>
                    <a:pt x="0" y="2459"/>
                  </a:lnTo>
                  <a:lnTo>
                    <a:pt x="0" y="2622"/>
                  </a:lnTo>
                  <a:lnTo>
                    <a:pt x="110" y="2732"/>
                  </a:lnTo>
                  <a:lnTo>
                    <a:pt x="164" y="2841"/>
                  </a:lnTo>
                  <a:lnTo>
                    <a:pt x="437" y="3059"/>
                  </a:lnTo>
                  <a:lnTo>
                    <a:pt x="1147" y="3387"/>
                  </a:lnTo>
                  <a:lnTo>
                    <a:pt x="1639" y="3605"/>
                  </a:lnTo>
                  <a:lnTo>
                    <a:pt x="2294" y="3824"/>
                  </a:lnTo>
                  <a:lnTo>
                    <a:pt x="3059" y="4042"/>
                  </a:lnTo>
                  <a:lnTo>
                    <a:pt x="4042" y="4206"/>
                  </a:lnTo>
                  <a:lnTo>
                    <a:pt x="3933" y="3879"/>
                  </a:lnTo>
                  <a:lnTo>
                    <a:pt x="3823" y="3496"/>
                  </a:lnTo>
                  <a:lnTo>
                    <a:pt x="3769" y="3114"/>
                  </a:lnTo>
                  <a:lnTo>
                    <a:pt x="3769" y="2732"/>
                  </a:lnTo>
                  <a:lnTo>
                    <a:pt x="3769" y="1093"/>
                  </a:lnTo>
                  <a:lnTo>
                    <a:pt x="2567" y="820"/>
                  </a:lnTo>
                  <a:lnTo>
                    <a:pt x="1693" y="547"/>
                  </a:lnTo>
                  <a:lnTo>
                    <a:pt x="1038" y="219"/>
                  </a:lnTo>
                  <a:lnTo>
                    <a:pt x="4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20"/>
            <p:cNvSpPr/>
            <p:nvPr/>
          </p:nvSpPr>
          <p:spPr>
            <a:xfrm>
              <a:off x="1008200" y="2300400"/>
              <a:ext cx="101050" cy="105175"/>
            </a:xfrm>
            <a:custGeom>
              <a:avLst/>
              <a:gdLst/>
              <a:ahLst/>
              <a:cxnLst/>
              <a:rect l="l" t="t" r="r" b="b"/>
              <a:pathLst>
                <a:path w="4042" h="4207" fill="none" extrusionOk="0">
                  <a:moveTo>
                    <a:pt x="3769" y="2732"/>
                  </a:moveTo>
                  <a:lnTo>
                    <a:pt x="3769" y="1093"/>
                  </a:lnTo>
                  <a:lnTo>
                    <a:pt x="3769" y="1093"/>
                  </a:lnTo>
                  <a:lnTo>
                    <a:pt x="2567" y="820"/>
                  </a:lnTo>
                  <a:lnTo>
                    <a:pt x="1693" y="547"/>
                  </a:lnTo>
                  <a:lnTo>
                    <a:pt x="1038" y="219"/>
                  </a:lnTo>
                  <a:lnTo>
                    <a:pt x="492" y="1"/>
                  </a:lnTo>
                  <a:lnTo>
                    <a:pt x="492" y="1"/>
                  </a:lnTo>
                  <a:lnTo>
                    <a:pt x="0" y="2295"/>
                  </a:lnTo>
                  <a:lnTo>
                    <a:pt x="0" y="2295"/>
                  </a:lnTo>
                  <a:lnTo>
                    <a:pt x="0" y="2459"/>
                  </a:lnTo>
                  <a:lnTo>
                    <a:pt x="0" y="2622"/>
                  </a:lnTo>
                  <a:lnTo>
                    <a:pt x="110" y="2732"/>
                  </a:lnTo>
                  <a:lnTo>
                    <a:pt x="164" y="2841"/>
                  </a:lnTo>
                  <a:lnTo>
                    <a:pt x="164" y="2841"/>
                  </a:lnTo>
                  <a:lnTo>
                    <a:pt x="437" y="3059"/>
                  </a:lnTo>
                  <a:lnTo>
                    <a:pt x="1147" y="3387"/>
                  </a:lnTo>
                  <a:lnTo>
                    <a:pt x="1639" y="3605"/>
                  </a:lnTo>
                  <a:lnTo>
                    <a:pt x="2294" y="3824"/>
                  </a:lnTo>
                  <a:lnTo>
                    <a:pt x="3059" y="4042"/>
                  </a:lnTo>
                  <a:lnTo>
                    <a:pt x="4042" y="4206"/>
                  </a:lnTo>
                  <a:lnTo>
                    <a:pt x="4042" y="4206"/>
                  </a:lnTo>
                  <a:lnTo>
                    <a:pt x="3933" y="3879"/>
                  </a:lnTo>
                  <a:lnTo>
                    <a:pt x="3823" y="3496"/>
                  </a:lnTo>
                  <a:lnTo>
                    <a:pt x="3769" y="3114"/>
                  </a:lnTo>
                  <a:lnTo>
                    <a:pt x="3769" y="2732"/>
                  </a:lnTo>
                  <a:lnTo>
                    <a:pt x="3769" y="27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20"/>
            <p:cNvSpPr/>
            <p:nvPr/>
          </p:nvSpPr>
          <p:spPr>
            <a:xfrm>
              <a:off x="1102400" y="23686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20"/>
            <p:cNvSpPr/>
            <p:nvPr/>
          </p:nvSpPr>
          <p:spPr>
            <a:xfrm>
              <a:off x="1344075" y="2300400"/>
              <a:ext cx="101075" cy="105175"/>
            </a:xfrm>
            <a:custGeom>
              <a:avLst/>
              <a:gdLst/>
              <a:ahLst/>
              <a:cxnLst/>
              <a:rect l="l" t="t" r="r" b="b"/>
              <a:pathLst>
                <a:path w="4043" h="4207" extrusionOk="0">
                  <a:moveTo>
                    <a:pt x="3551" y="1"/>
                  </a:moveTo>
                  <a:lnTo>
                    <a:pt x="3059" y="219"/>
                  </a:lnTo>
                  <a:lnTo>
                    <a:pt x="2404" y="492"/>
                  </a:lnTo>
                  <a:lnTo>
                    <a:pt x="1475" y="820"/>
                  </a:lnTo>
                  <a:lnTo>
                    <a:pt x="274" y="1093"/>
                  </a:lnTo>
                  <a:lnTo>
                    <a:pt x="274" y="2732"/>
                  </a:lnTo>
                  <a:lnTo>
                    <a:pt x="274" y="3114"/>
                  </a:lnTo>
                  <a:lnTo>
                    <a:pt x="219" y="3496"/>
                  </a:lnTo>
                  <a:lnTo>
                    <a:pt x="110" y="3879"/>
                  </a:lnTo>
                  <a:lnTo>
                    <a:pt x="1" y="4206"/>
                  </a:lnTo>
                  <a:lnTo>
                    <a:pt x="984" y="4042"/>
                  </a:lnTo>
                  <a:lnTo>
                    <a:pt x="1749" y="3824"/>
                  </a:lnTo>
                  <a:lnTo>
                    <a:pt x="2404" y="3605"/>
                  </a:lnTo>
                  <a:lnTo>
                    <a:pt x="2895" y="3387"/>
                  </a:lnTo>
                  <a:lnTo>
                    <a:pt x="3605" y="3059"/>
                  </a:lnTo>
                  <a:lnTo>
                    <a:pt x="3879" y="2841"/>
                  </a:lnTo>
                  <a:lnTo>
                    <a:pt x="3933" y="2732"/>
                  </a:lnTo>
                  <a:lnTo>
                    <a:pt x="4042" y="2622"/>
                  </a:lnTo>
                  <a:lnTo>
                    <a:pt x="4042" y="2459"/>
                  </a:lnTo>
                  <a:lnTo>
                    <a:pt x="4042" y="2295"/>
                  </a:lnTo>
                  <a:lnTo>
                    <a:pt x="35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20"/>
            <p:cNvSpPr/>
            <p:nvPr/>
          </p:nvSpPr>
          <p:spPr>
            <a:xfrm>
              <a:off x="1344075" y="2300400"/>
              <a:ext cx="101075" cy="105175"/>
            </a:xfrm>
            <a:custGeom>
              <a:avLst/>
              <a:gdLst/>
              <a:ahLst/>
              <a:cxnLst/>
              <a:rect l="l" t="t" r="r" b="b"/>
              <a:pathLst>
                <a:path w="4043" h="4207" fill="none" extrusionOk="0">
                  <a:moveTo>
                    <a:pt x="3551" y="1"/>
                  </a:moveTo>
                  <a:lnTo>
                    <a:pt x="3551" y="1"/>
                  </a:lnTo>
                  <a:lnTo>
                    <a:pt x="3059" y="219"/>
                  </a:lnTo>
                  <a:lnTo>
                    <a:pt x="2404" y="492"/>
                  </a:lnTo>
                  <a:lnTo>
                    <a:pt x="1475" y="820"/>
                  </a:lnTo>
                  <a:lnTo>
                    <a:pt x="274" y="1093"/>
                  </a:lnTo>
                  <a:lnTo>
                    <a:pt x="274" y="2732"/>
                  </a:lnTo>
                  <a:lnTo>
                    <a:pt x="274" y="2732"/>
                  </a:lnTo>
                  <a:lnTo>
                    <a:pt x="274" y="3114"/>
                  </a:lnTo>
                  <a:lnTo>
                    <a:pt x="219" y="3496"/>
                  </a:lnTo>
                  <a:lnTo>
                    <a:pt x="110" y="3879"/>
                  </a:lnTo>
                  <a:lnTo>
                    <a:pt x="1" y="4206"/>
                  </a:lnTo>
                  <a:lnTo>
                    <a:pt x="1" y="4206"/>
                  </a:lnTo>
                  <a:lnTo>
                    <a:pt x="984" y="4042"/>
                  </a:lnTo>
                  <a:lnTo>
                    <a:pt x="1749" y="3824"/>
                  </a:lnTo>
                  <a:lnTo>
                    <a:pt x="2404" y="3605"/>
                  </a:lnTo>
                  <a:lnTo>
                    <a:pt x="2895" y="3387"/>
                  </a:lnTo>
                  <a:lnTo>
                    <a:pt x="3605" y="3059"/>
                  </a:lnTo>
                  <a:lnTo>
                    <a:pt x="3879" y="2841"/>
                  </a:lnTo>
                  <a:lnTo>
                    <a:pt x="3879" y="2841"/>
                  </a:lnTo>
                  <a:lnTo>
                    <a:pt x="3933" y="2732"/>
                  </a:lnTo>
                  <a:lnTo>
                    <a:pt x="4042" y="2622"/>
                  </a:lnTo>
                  <a:lnTo>
                    <a:pt x="4042" y="2459"/>
                  </a:lnTo>
                  <a:lnTo>
                    <a:pt x="4042" y="2295"/>
                  </a:lnTo>
                  <a:lnTo>
                    <a:pt x="4042" y="2295"/>
                  </a:lnTo>
                  <a:lnTo>
                    <a:pt x="3551" y="1"/>
                  </a:lnTo>
                  <a:lnTo>
                    <a:pt x="355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20"/>
            <p:cNvSpPr/>
            <p:nvPr/>
          </p:nvSpPr>
          <p:spPr>
            <a:xfrm>
              <a:off x="1432825" y="23004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20"/>
            <p:cNvSpPr/>
            <p:nvPr/>
          </p:nvSpPr>
          <p:spPr>
            <a:xfrm>
              <a:off x="1345450" y="2122900"/>
              <a:ext cx="81950" cy="174800"/>
            </a:xfrm>
            <a:custGeom>
              <a:avLst/>
              <a:gdLst/>
              <a:ahLst/>
              <a:cxnLst/>
              <a:rect l="l" t="t" r="r" b="b"/>
              <a:pathLst>
                <a:path w="3278" h="6992" extrusionOk="0">
                  <a:moveTo>
                    <a:pt x="2076" y="1"/>
                  </a:moveTo>
                  <a:lnTo>
                    <a:pt x="1584" y="329"/>
                  </a:lnTo>
                  <a:lnTo>
                    <a:pt x="874" y="765"/>
                  </a:lnTo>
                  <a:lnTo>
                    <a:pt x="0" y="1257"/>
                  </a:lnTo>
                  <a:lnTo>
                    <a:pt x="164" y="1912"/>
                  </a:lnTo>
                  <a:lnTo>
                    <a:pt x="219" y="2622"/>
                  </a:lnTo>
                  <a:lnTo>
                    <a:pt x="219" y="6992"/>
                  </a:lnTo>
                  <a:lnTo>
                    <a:pt x="1257" y="6719"/>
                  </a:lnTo>
                  <a:lnTo>
                    <a:pt x="1967" y="6500"/>
                  </a:lnTo>
                  <a:lnTo>
                    <a:pt x="2622" y="6172"/>
                  </a:lnTo>
                  <a:lnTo>
                    <a:pt x="3277" y="5899"/>
                  </a:lnTo>
                  <a:lnTo>
                    <a:pt x="20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20"/>
            <p:cNvSpPr/>
            <p:nvPr/>
          </p:nvSpPr>
          <p:spPr>
            <a:xfrm>
              <a:off x="1345450" y="2122900"/>
              <a:ext cx="81950" cy="174800"/>
            </a:xfrm>
            <a:custGeom>
              <a:avLst/>
              <a:gdLst/>
              <a:ahLst/>
              <a:cxnLst/>
              <a:rect l="l" t="t" r="r" b="b"/>
              <a:pathLst>
                <a:path w="3278" h="6992" fill="none" extrusionOk="0">
                  <a:moveTo>
                    <a:pt x="3277" y="5899"/>
                  </a:moveTo>
                  <a:lnTo>
                    <a:pt x="3277" y="5899"/>
                  </a:lnTo>
                  <a:lnTo>
                    <a:pt x="2076" y="1"/>
                  </a:lnTo>
                  <a:lnTo>
                    <a:pt x="2076" y="1"/>
                  </a:lnTo>
                  <a:lnTo>
                    <a:pt x="1584" y="329"/>
                  </a:lnTo>
                  <a:lnTo>
                    <a:pt x="874" y="765"/>
                  </a:lnTo>
                  <a:lnTo>
                    <a:pt x="0" y="1257"/>
                  </a:lnTo>
                  <a:lnTo>
                    <a:pt x="0" y="1257"/>
                  </a:lnTo>
                  <a:lnTo>
                    <a:pt x="164" y="1912"/>
                  </a:lnTo>
                  <a:lnTo>
                    <a:pt x="219" y="2622"/>
                  </a:lnTo>
                  <a:lnTo>
                    <a:pt x="219" y="6992"/>
                  </a:lnTo>
                  <a:lnTo>
                    <a:pt x="219" y="6992"/>
                  </a:lnTo>
                  <a:lnTo>
                    <a:pt x="1257" y="6719"/>
                  </a:lnTo>
                  <a:lnTo>
                    <a:pt x="1967" y="6500"/>
                  </a:lnTo>
                  <a:lnTo>
                    <a:pt x="2622" y="6172"/>
                  </a:lnTo>
                  <a:lnTo>
                    <a:pt x="3277" y="5899"/>
                  </a:lnTo>
                  <a:lnTo>
                    <a:pt x="3277" y="58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20"/>
            <p:cNvSpPr/>
            <p:nvPr/>
          </p:nvSpPr>
          <p:spPr>
            <a:xfrm>
              <a:off x="1427375" y="22703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20"/>
            <p:cNvSpPr/>
            <p:nvPr/>
          </p:nvSpPr>
          <p:spPr>
            <a:xfrm>
              <a:off x="1131075" y="2267650"/>
              <a:ext cx="191175" cy="87400"/>
            </a:xfrm>
            <a:custGeom>
              <a:avLst/>
              <a:gdLst/>
              <a:ahLst/>
              <a:cxnLst/>
              <a:rect l="l" t="t" r="r" b="b"/>
              <a:pathLst>
                <a:path w="7647" h="3496" extrusionOk="0">
                  <a:moveTo>
                    <a:pt x="3824" y="0"/>
                  </a:moveTo>
                  <a:lnTo>
                    <a:pt x="3278" y="273"/>
                  </a:lnTo>
                  <a:lnTo>
                    <a:pt x="2732" y="492"/>
                  </a:lnTo>
                  <a:lnTo>
                    <a:pt x="2185" y="601"/>
                  </a:lnTo>
                  <a:lnTo>
                    <a:pt x="1694" y="710"/>
                  </a:lnTo>
                  <a:lnTo>
                    <a:pt x="765" y="819"/>
                  </a:lnTo>
                  <a:lnTo>
                    <a:pt x="1" y="819"/>
                  </a:lnTo>
                  <a:lnTo>
                    <a:pt x="1" y="2021"/>
                  </a:lnTo>
                  <a:lnTo>
                    <a:pt x="165" y="2185"/>
                  </a:lnTo>
                  <a:lnTo>
                    <a:pt x="328" y="2403"/>
                  </a:lnTo>
                  <a:lnTo>
                    <a:pt x="656" y="2622"/>
                  </a:lnTo>
                  <a:lnTo>
                    <a:pt x="1038" y="2895"/>
                  </a:lnTo>
                  <a:lnTo>
                    <a:pt x="1530" y="3113"/>
                  </a:lnTo>
                  <a:lnTo>
                    <a:pt x="2185" y="3277"/>
                  </a:lnTo>
                  <a:lnTo>
                    <a:pt x="2950" y="3441"/>
                  </a:lnTo>
                  <a:lnTo>
                    <a:pt x="3824" y="3495"/>
                  </a:lnTo>
                  <a:lnTo>
                    <a:pt x="4698" y="3441"/>
                  </a:lnTo>
                  <a:lnTo>
                    <a:pt x="5462" y="3277"/>
                  </a:lnTo>
                  <a:lnTo>
                    <a:pt x="6118" y="3113"/>
                  </a:lnTo>
                  <a:lnTo>
                    <a:pt x="6609" y="2895"/>
                  </a:lnTo>
                  <a:lnTo>
                    <a:pt x="6992" y="2622"/>
                  </a:lnTo>
                  <a:lnTo>
                    <a:pt x="7319" y="2403"/>
                  </a:lnTo>
                  <a:lnTo>
                    <a:pt x="7483" y="2185"/>
                  </a:lnTo>
                  <a:lnTo>
                    <a:pt x="7647" y="2021"/>
                  </a:lnTo>
                  <a:lnTo>
                    <a:pt x="7647" y="819"/>
                  </a:lnTo>
                  <a:lnTo>
                    <a:pt x="6664" y="819"/>
                  </a:lnTo>
                  <a:lnTo>
                    <a:pt x="5681" y="655"/>
                  </a:lnTo>
                  <a:lnTo>
                    <a:pt x="5244" y="546"/>
                  </a:lnTo>
                  <a:lnTo>
                    <a:pt x="4752" y="437"/>
                  </a:lnTo>
                  <a:lnTo>
                    <a:pt x="4261" y="219"/>
                  </a:lnTo>
                  <a:lnTo>
                    <a:pt x="38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20"/>
            <p:cNvSpPr/>
            <p:nvPr/>
          </p:nvSpPr>
          <p:spPr>
            <a:xfrm>
              <a:off x="1131075" y="2267650"/>
              <a:ext cx="191175" cy="87400"/>
            </a:xfrm>
            <a:custGeom>
              <a:avLst/>
              <a:gdLst/>
              <a:ahLst/>
              <a:cxnLst/>
              <a:rect l="l" t="t" r="r" b="b"/>
              <a:pathLst>
                <a:path w="7647" h="3496" fill="none" extrusionOk="0">
                  <a:moveTo>
                    <a:pt x="3824" y="0"/>
                  </a:moveTo>
                  <a:lnTo>
                    <a:pt x="3824" y="0"/>
                  </a:lnTo>
                  <a:lnTo>
                    <a:pt x="3278" y="273"/>
                  </a:lnTo>
                  <a:lnTo>
                    <a:pt x="2732" y="492"/>
                  </a:lnTo>
                  <a:lnTo>
                    <a:pt x="2185" y="601"/>
                  </a:lnTo>
                  <a:lnTo>
                    <a:pt x="1694" y="710"/>
                  </a:lnTo>
                  <a:lnTo>
                    <a:pt x="765" y="819"/>
                  </a:lnTo>
                  <a:lnTo>
                    <a:pt x="1" y="819"/>
                  </a:lnTo>
                  <a:lnTo>
                    <a:pt x="1" y="2021"/>
                  </a:lnTo>
                  <a:lnTo>
                    <a:pt x="1" y="2021"/>
                  </a:lnTo>
                  <a:lnTo>
                    <a:pt x="165" y="2185"/>
                  </a:lnTo>
                  <a:lnTo>
                    <a:pt x="328" y="2403"/>
                  </a:lnTo>
                  <a:lnTo>
                    <a:pt x="656" y="2622"/>
                  </a:lnTo>
                  <a:lnTo>
                    <a:pt x="1038" y="2895"/>
                  </a:lnTo>
                  <a:lnTo>
                    <a:pt x="1530" y="3113"/>
                  </a:lnTo>
                  <a:lnTo>
                    <a:pt x="2185" y="3277"/>
                  </a:lnTo>
                  <a:lnTo>
                    <a:pt x="2950" y="3441"/>
                  </a:lnTo>
                  <a:lnTo>
                    <a:pt x="3824" y="3495"/>
                  </a:lnTo>
                  <a:lnTo>
                    <a:pt x="3824" y="3495"/>
                  </a:lnTo>
                  <a:lnTo>
                    <a:pt x="4698" y="3441"/>
                  </a:lnTo>
                  <a:lnTo>
                    <a:pt x="5462" y="3277"/>
                  </a:lnTo>
                  <a:lnTo>
                    <a:pt x="6118" y="3113"/>
                  </a:lnTo>
                  <a:lnTo>
                    <a:pt x="6609" y="2895"/>
                  </a:lnTo>
                  <a:lnTo>
                    <a:pt x="6992" y="2622"/>
                  </a:lnTo>
                  <a:lnTo>
                    <a:pt x="7319" y="2403"/>
                  </a:lnTo>
                  <a:lnTo>
                    <a:pt x="7483" y="2185"/>
                  </a:lnTo>
                  <a:lnTo>
                    <a:pt x="7647" y="2021"/>
                  </a:lnTo>
                  <a:lnTo>
                    <a:pt x="7647" y="2021"/>
                  </a:lnTo>
                  <a:lnTo>
                    <a:pt x="7647" y="819"/>
                  </a:lnTo>
                  <a:lnTo>
                    <a:pt x="7647" y="819"/>
                  </a:lnTo>
                  <a:lnTo>
                    <a:pt x="6664" y="819"/>
                  </a:lnTo>
                  <a:lnTo>
                    <a:pt x="5681" y="655"/>
                  </a:lnTo>
                  <a:lnTo>
                    <a:pt x="5244" y="546"/>
                  </a:lnTo>
                  <a:lnTo>
                    <a:pt x="4752" y="437"/>
                  </a:lnTo>
                  <a:lnTo>
                    <a:pt x="4261" y="219"/>
                  </a:lnTo>
                  <a:lnTo>
                    <a:pt x="3824" y="0"/>
                  </a:lnTo>
                  <a:lnTo>
                    <a:pt x="382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20"/>
            <p:cNvSpPr/>
            <p:nvPr/>
          </p:nvSpPr>
          <p:spPr>
            <a:xfrm>
              <a:off x="1226650" y="22676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20"/>
            <p:cNvSpPr/>
            <p:nvPr/>
          </p:nvSpPr>
          <p:spPr>
            <a:xfrm>
              <a:off x="1131075" y="2357750"/>
              <a:ext cx="191175" cy="90150"/>
            </a:xfrm>
            <a:custGeom>
              <a:avLst/>
              <a:gdLst/>
              <a:ahLst/>
              <a:cxnLst/>
              <a:rect l="l" t="t" r="r" b="b"/>
              <a:pathLst>
                <a:path w="7647" h="3606" extrusionOk="0">
                  <a:moveTo>
                    <a:pt x="1" y="1"/>
                  </a:moveTo>
                  <a:lnTo>
                    <a:pt x="1" y="438"/>
                  </a:lnTo>
                  <a:lnTo>
                    <a:pt x="55" y="765"/>
                  </a:lnTo>
                  <a:lnTo>
                    <a:pt x="55" y="1038"/>
                  </a:lnTo>
                  <a:lnTo>
                    <a:pt x="274" y="1639"/>
                  </a:lnTo>
                  <a:lnTo>
                    <a:pt x="547" y="2185"/>
                  </a:lnTo>
                  <a:lnTo>
                    <a:pt x="929" y="2677"/>
                  </a:lnTo>
                  <a:lnTo>
                    <a:pt x="1421" y="3059"/>
                  </a:lnTo>
                  <a:lnTo>
                    <a:pt x="1967" y="3332"/>
                  </a:lnTo>
                  <a:lnTo>
                    <a:pt x="2568" y="3551"/>
                  </a:lnTo>
                  <a:lnTo>
                    <a:pt x="2895" y="3605"/>
                  </a:lnTo>
                  <a:lnTo>
                    <a:pt x="4752" y="3605"/>
                  </a:lnTo>
                  <a:lnTo>
                    <a:pt x="5080" y="3551"/>
                  </a:lnTo>
                  <a:lnTo>
                    <a:pt x="5681" y="3332"/>
                  </a:lnTo>
                  <a:lnTo>
                    <a:pt x="6227" y="3059"/>
                  </a:lnTo>
                  <a:lnTo>
                    <a:pt x="6718" y="2677"/>
                  </a:lnTo>
                  <a:lnTo>
                    <a:pt x="7101" y="2185"/>
                  </a:lnTo>
                  <a:lnTo>
                    <a:pt x="7374" y="1639"/>
                  </a:lnTo>
                  <a:lnTo>
                    <a:pt x="7592" y="1038"/>
                  </a:lnTo>
                  <a:lnTo>
                    <a:pt x="7592" y="765"/>
                  </a:lnTo>
                  <a:lnTo>
                    <a:pt x="7647" y="438"/>
                  </a:lnTo>
                  <a:lnTo>
                    <a:pt x="7647" y="1"/>
                  </a:lnTo>
                  <a:lnTo>
                    <a:pt x="6992" y="383"/>
                  </a:lnTo>
                  <a:lnTo>
                    <a:pt x="6555" y="601"/>
                  </a:lnTo>
                  <a:lnTo>
                    <a:pt x="6118" y="711"/>
                  </a:lnTo>
                  <a:lnTo>
                    <a:pt x="5626" y="875"/>
                  </a:lnTo>
                  <a:lnTo>
                    <a:pt x="5080" y="984"/>
                  </a:lnTo>
                  <a:lnTo>
                    <a:pt x="4479" y="1038"/>
                  </a:lnTo>
                  <a:lnTo>
                    <a:pt x="3168" y="1038"/>
                  </a:lnTo>
                  <a:lnTo>
                    <a:pt x="2568" y="984"/>
                  </a:lnTo>
                  <a:lnTo>
                    <a:pt x="2022" y="875"/>
                  </a:lnTo>
                  <a:lnTo>
                    <a:pt x="1530" y="711"/>
                  </a:lnTo>
                  <a:lnTo>
                    <a:pt x="1093" y="601"/>
                  </a:lnTo>
                  <a:lnTo>
                    <a:pt x="656" y="38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20"/>
            <p:cNvSpPr/>
            <p:nvPr/>
          </p:nvSpPr>
          <p:spPr>
            <a:xfrm>
              <a:off x="1131075" y="2357750"/>
              <a:ext cx="191175" cy="90150"/>
            </a:xfrm>
            <a:custGeom>
              <a:avLst/>
              <a:gdLst/>
              <a:ahLst/>
              <a:cxnLst/>
              <a:rect l="l" t="t" r="r" b="b"/>
              <a:pathLst>
                <a:path w="7647" h="3606" fill="none" extrusionOk="0">
                  <a:moveTo>
                    <a:pt x="7647" y="438"/>
                  </a:moveTo>
                  <a:lnTo>
                    <a:pt x="7647" y="1"/>
                  </a:lnTo>
                  <a:lnTo>
                    <a:pt x="7647" y="1"/>
                  </a:lnTo>
                  <a:lnTo>
                    <a:pt x="6992" y="383"/>
                  </a:lnTo>
                  <a:lnTo>
                    <a:pt x="6555" y="601"/>
                  </a:lnTo>
                  <a:lnTo>
                    <a:pt x="6118" y="711"/>
                  </a:lnTo>
                  <a:lnTo>
                    <a:pt x="5626" y="875"/>
                  </a:lnTo>
                  <a:lnTo>
                    <a:pt x="5080" y="984"/>
                  </a:lnTo>
                  <a:lnTo>
                    <a:pt x="4479" y="1038"/>
                  </a:lnTo>
                  <a:lnTo>
                    <a:pt x="3824" y="1038"/>
                  </a:lnTo>
                  <a:lnTo>
                    <a:pt x="3824" y="1038"/>
                  </a:lnTo>
                  <a:lnTo>
                    <a:pt x="3168" y="1038"/>
                  </a:lnTo>
                  <a:lnTo>
                    <a:pt x="2568" y="984"/>
                  </a:lnTo>
                  <a:lnTo>
                    <a:pt x="2022" y="875"/>
                  </a:lnTo>
                  <a:lnTo>
                    <a:pt x="1530" y="711"/>
                  </a:lnTo>
                  <a:lnTo>
                    <a:pt x="1093" y="601"/>
                  </a:lnTo>
                  <a:lnTo>
                    <a:pt x="656" y="383"/>
                  </a:lnTo>
                  <a:lnTo>
                    <a:pt x="1" y="1"/>
                  </a:lnTo>
                  <a:lnTo>
                    <a:pt x="1" y="438"/>
                  </a:lnTo>
                  <a:lnTo>
                    <a:pt x="1" y="438"/>
                  </a:lnTo>
                  <a:lnTo>
                    <a:pt x="55" y="765"/>
                  </a:lnTo>
                  <a:lnTo>
                    <a:pt x="55" y="1038"/>
                  </a:lnTo>
                  <a:lnTo>
                    <a:pt x="274" y="1639"/>
                  </a:lnTo>
                  <a:lnTo>
                    <a:pt x="547" y="2185"/>
                  </a:lnTo>
                  <a:lnTo>
                    <a:pt x="929" y="2677"/>
                  </a:lnTo>
                  <a:lnTo>
                    <a:pt x="1421" y="3059"/>
                  </a:lnTo>
                  <a:lnTo>
                    <a:pt x="1967" y="3332"/>
                  </a:lnTo>
                  <a:lnTo>
                    <a:pt x="2568" y="3551"/>
                  </a:lnTo>
                  <a:lnTo>
                    <a:pt x="2895" y="3605"/>
                  </a:lnTo>
                  <a:lnTo>
                    <a:pt x="3223" y="3605"/>
                  </a:lnTo>
                  <a:lnTo>
                    <a:pt x="4479" y="3605"/>
                  </a:lnTo>
                  <a:lnTo>
                    <a:pt x="4479" y="3605"/>
                  </a:lnTo>
                  <a:lnTo>
                    <a:pt x="4752" y="3605"/>
                  </a:lnTo>
                  <a:lnTo>
                    <a:pt x="5080" y="3551"/>
                  </a:lnTo>
                  <a:lnTo>
                    <a:pt x="5681" y="3332"/>
                  </a:lnTo>
                  <a:lnTo>
                    <a:pt x="6227" y="3059"/>
                  </a:lnTo>
                  <a:lnTo>
                    <a:pt x="6718" y="2677"/>
                  </a:lnTo>
                  <a:lnTo>
                    <a:pt x="7101" y="2185"/>
                  </a:lnTo>
                  <a:lnTo>
                    <a:pt x="7374" y="1639"/>
                  </a:lnTo>
                  <a:lnTo>
                    <a:pt x="7592" y="1038"/>
                  </a:lnTo>
                  <a:lnTo>
                    <a:pt x="7592" y="765"/>
                  </a:lnTo>
                  <a:lnTo>
                    <a:pt x="7647" y="438"/>
                  </a:lnTo>
                  <a:lnTo>
                    <a:pt x="7647" y="4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20"/>
            <p:cNvSpPr/>
            <p:nvPr/>
          </p:nvSpPr>
          <p:spPr>
            <a:xfrm>
              <a:off x="1322225" y="23686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9" name="Google Shape;3449;p120"/>
          <p:cNvGrpSpPr/>
          <p:nvPr/>
        </p:nvGrpSpPr>
        <p:grpSpPr>
          <a:xfrm>
            <a:off x="3318093" y="2114597"/>
            <a:ext cx="465091" cy="465114"/>
            <a:chOff x="2455525" y="1945400"/>
            <a:chExt cx="502475" cy="502500"/>
          </a:xfrm>
        </p:grpSpPr>
        <p:sp>
          <p:nvSpPr>
            <p:cNvPr id="3450" name="Google Shape;3450;p120"/>
            <p:cNvSpPr/>
            <p:nvPr/>
          </p:nvSpPr>
          <p:spPr>
            <a:xfrm>
              <a:off x="2690375" y="2203475"/>
              <a:ext cx="32775" cy="62825"/>
            </a:xfrm>
            <a:custGeom>
              <a:avLst/>
              <a:gdLst/>
              <a:ahLst/>
              <a:cxnLst/>
              <a:rect l="l" t="t" r="r" b="b"/>
              <a:pathLst>
                <a:path w="1311" h="2513" extrusionOk="0">
                  <a:moveTo>
                    <a:pt x="437" y="0"/>
                  </a:moveTo>
                  <a:lnTo>
                    <a:pt x="328" y="55"/>
                  </a:lnTo>
                  <a:lnTo>
                    <a:pt x="164" y="164"/>
                  </a:lnTo>
                  <a:lnTo>
                    <a:pt x="55" y="328"/>
                  </a:lnTo>
                  <a:lnTo>
                    <a:pt x="0" y="492"/>
                  </a:lnTo>
                  <a:lnTo>
                    <a:pt x="0" y="656"/>
                  </a:lnTo>
                  <a:lnTo>
                    <a:pt x="0" y="2458"/>
                  </a:lnTo>
                  <a:lnTo>
                    <a:pt x="655" y="2512"/>
                  </a:lnTo>
                  <a:lnTo>
                    <a:pt x="1311" y="2458"/>
                  </a:lnTo>
                  <a:lnTo>
                    <a:pt x="1311" y="656"/>
                  </a:lnTo>
                  <a:lnTo>
                    <a:pt x="1311" y="492"/>
                  </a:lnTo>
                  <a:lnTo>
                    <a:pt x="1202" y="273"/>
                  </a:lnTo>
                  <a:lnTo>
                    <a:pt x="1092" y="164"/>
                  </a:lnTo>
                  <a:lnTo>
                    <a:pt x="928" y="55"/>
                  </a:lnTo>
                  <a:lnTo>
                    <a:pt x="7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20"/>
            <p:cNvSpPr/>
            <p:nvPr/>
          </p:nvSpPr>
          <p:spPr>
            <a:xfrm>
              <a:off x="2690375" y="2203475"/>
              <a:ext cx="32775" cy="62825"/>
            </a:xfrm>
            <a:custGeom>
              <a:avLst/>
              <a:gdLst/>
              <a:ahLst/>
              <a:cxnLst/>
              <a:rect l="l" t="t" r="r" b="b"/>
              <a:pathLst>
                <a:path w="1311" h="2513" fill="none" extrusionOk="0">
                  <a:moveTo>
                    <a:pt x="928" y="55"/>
                  </a:moveTo>
                  <a:lnTo>
                    <a:pt x="928" y="55"/>
                  </a:lnTo>
                  <a:lnTo>
                    <a:pt x="765" y="0"/>
                  </a:lnTo>
                  <a:lnTo>
                    <a:pt x="601" y="0"/>
                  </a:lnTo>
                  <a:lnTo>
                    <a:pt x="437" y="0"/>
                  </a:lnTo>
                  <a:lnTo>
                    <a:pt x="328" y="55"/>
                  </a:lnTo>
                  <a:lnTo>
                    <a:pt x="164" y="164"/>
                  </a:lnTo>
                  <a:lnTo>
                    <a:pt x="55" y="328"/>
                  </a:lnTo>
                  <a:lnTo>
                    <a:pt x="0" y="492"/>
                  </a:lnTo>
                  <a:lnTo>
                    <a:pt x="0" y="656"/>
                  </a:lnTo>
                  <a:lnTo>
                    <a:pt x="0" y="2458"/>
                  </a:lnTo>
                  <a:lnTo>
                    <a:pt x="0" y="2458"/>
                  </a:lnTo>
                  <a:lnTo>
                    <a:pt x="655" y="2512"/>
                  </a:lnTo>
                  <a:lnTo>
                    <a:pt x="1311" y="2458"/>
                  </a:lnTo>
                  <a:lnTo>
                    <a:pt x="1311" y="656"/>
                  </a:lnTo>
                  <a:lnTo>
                    <a:pt x="1311" y="656"/>
                  </a:lnTo>
                  <a:lnTo>
                    <a:pt x="1311" y="492"/>
                  </a:lnTo>
                  <a:lnTo>
                    <a:pt x="1202" y="273"/>
                  </a:lnTo>
                  <a:lnTo>
                    <a:pt x="1092" y="164"/>
                  </a:lnTo>
                  <a:lnTo>
                    <a:pt x="928" y="55"/>
                  </a:lnTo>
                  <a:lnTo>
                    <a:pt x="928"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20"/>
            <p:cNvSpPr/>
            <p:nvPr/>
          </p:nvSpPr>
          <p:spPr>
            <a:xfrm>
              <a:off x="2713575" y="22048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20"/>
            <p:cNvSpPr/>
            <p:nvPr/>
          </p:nvSpPr>
          <p:spPr>
            <a:xfrm>
              <a:off x="2597525" y="2247150"/>
              <a:ext cx="218475" cy="72400"/>
            </a:xfrm>
            <a:custGeom>
              <a:avLst/>
              <a:gdLst/>
              <a:ahLst/>
              <a:cxnLst/>
              <a:rect l="l" t="t" r="r" b="b"/>
              <a:pathLst>
                <a:path w="8739" h="2896" extrusionOk="0">
                  <a:moveTo>
                    <a:pt x="0" y="1"/>
                  </a:moveTo>
                  <a:lnTo>
                    <a:pt x="328" y="602"/>
                  </a:lnTo>
                  <a:lnTo>
                    <a:pt x="710" y="1148"/>
                  </a:lnTo>
                  <a:lnTo>
                    <a:pt x="1202" y="1639"/>
                  </a:lnTo>
                  <a:lnTo>
                    <a:pt x="1748" y="2076"/>
                  </a:lnTo>
                  <a:lnTo>
                    <a:pt x="2349" y="2404"/>
                  </a:lnTo>
                  <a:lnTo>
                    <a:pt x="2949" y="2677"/>
                  </a:lnTo>
                  <a:lnTo>
                    <a:pt x="3659" y="2841"/>
                  </a:lnTo>
                  <a:lnTo>
                    <a:pt x="4369" y="2895"/>
                  </a:lnTo>
                  <a:lnTo>
                    <a:pt x="5079" y="2841"/>
                  </a:lnTo>
                  <a:lnTo>
                    <a:pt x="5789" y="2677"/>
                  </a:lnTo>
                  <a:lnTo>
                    <a:pt x="6390" y="2404"/>
                  </a:lnTo>
                  <a:lnTo>
                    <a:pt x="6991" y="2076"/>
                  </a:lnTo>
                  <a:lnTo>
                    <a:pt x="7537" y="1639"/>
                  </a:lnTo>
                  <a:lnTo>
                    <a:pt x="8029" y="1148"/>
                  </a:lnTo>
                  <a:lnTo>
                    <a:pt x="8411" y="602"/>
                  </a:lnTo>
                  <a:lnTo>
                    <a:pt x="8739" y="1"/>
                  </a:lnTo>
                  <a:lnTo>
                    <a:pt x="8247" y="492"/>
                  </a:lnTo>
                  <a:lnTo>
                    <a:pt x="7756" y="875"/>
                  </a:lnTo>
                  <a:lnTo>
                    <a:pt x="7264" y="1202"/>
                  </a:lnTo>
                  <a:lnTo>
                    <a:pt x="6718" y="1475"/>
                  </a:lnTo>
                  <a:lnTo>
                    <a:pt x="6117" y="1639"/>
                  </a:lnTo>
                  <a:lnTo>
                    <a:pt x="5571" y="1803"/>
                  </a:lnTo>
                  <a:lnTo>
                    <a:pt x="4970" y="1912"/>
                  </a:lnTo>
                  <a:lnTo>
                    <a:pt x="3769" y="1912"/>
                  </a:lnTo>
                  <a:lnTo>
                    <a:pt x="3168" y="1803"/>
                  </a:lnTo>
                  <a:lnTo>
                    <a:pt x="2622" y="1639"/>
                  </a:lnTo>
                  <a:lnTo>
                    <a:pt x="2021" y="1475"/>
                  </a:lnTo>
                  <a:lnTo>
                    <a:pt x="1475" y="1202"/>
                  </a:lnTo>
                  <a:lnTo>
                    <a:pt x="983" y="875"/>
                  </a:lnTo>
                  <a:lnTo>
                    <a:pt x="492" y="49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20"/>
            <p:cNvSpPr/>
            <p:nvPr/>
          </p:nvSpPr>
          <p:spPr>
            <a:xfrm>
              <a:off x="2597525" y="2247150"/>
              <a:ext cx="218475" cy="72400"/>
            </a:xfrm>
            <a:custGeom>
              <a:avLst/>
              <a:gdLst/>
              <a:ahLst/>
              <a:cxnLst/>
              <a:rect l="l" t="t" r="r" b="b"/>
              <a:pathLst>
                <a:path w="8739" h="2896" fill="none" extrusionOk="0">
                  <a:moveTo>
                    <a:pt x="4369" y="2895"/>
                  </a:moveTo>
                  <a:lnTo>
                    <a:pt x="4369" y="2895"/>
                  </a:lnTo>
                  <a:lnTo>
                    <a:pt x="5079" y="2841"/>
                  </a:lnTo>
                  <a:lnTo>
                    <a:pt x="5789" y="2677"/>
                  </a:lnTo>
                  <a:lnTo>
                    <a:pt x="6390" y="2404"/>
                  </a:lnTo>
                  <a:lnTo>
                    <a:pt x="6991" y="2076"/>
                  </a:lnTo>
                  <a:lnTo>
                    <a:pt x="7537" y="1639"/>
                  </a:lnTo>
                  <a:lnTo>
                    <a:pt x="8029" y="1148"/>
                  </a:lnTo>
                  <a:lnTo>
                    <a:pt x="8411" y="602"/>
                  </a:lnTo>
                  <a:lnTo>
                    <a:pt x="8739" y="1"/>
                  </a:lnTo>
                  <a:lnTo>
                    <a:pt x="8739" y="1"/>
                  </a:lnTo>
                  <a:lnTo>
                    <a:pt x="8247" y="492"/>
                  </a:lnTo>
                  <a:lnTo>
                    <a:pt x="7756" y="875"/>
                  </a:lnTo>
                  <a:lnTo>
                    <a:pt x="7264" y="1202"/>
                  </a:lnTo>
                  <a:lnTo>
                    <a:pt x="6718" y="1475"/>
                  </a:lnTo>
                  <a:lnTo>
                    <a:pt x="6117" y="1639"/>
                  </a:lnTo>
                  <a:lnTo>
                    <a:pt x="5571" y="1803"/>
                  </a:lnTo>
                  <a:lnTo>
                    <a:pt x="4970" y="1912"/>
                  </a:lnTo>
                  <a:lnTo>
                    <a:pt x="4369" y="1912"/>
                  </a:lnTo>
                  <a:lnTo>
                    <a:pt x="3769" y="1912"/>
                  </a:lnTo>
                  <a:lnTo>
                    <a:pt x="3168" y="1803"/>
                  </a:lnTo>
                  <a:lnTo>
                    <a:pt x="2622" y="1639"/>
                  </a:lnTo>
                  <a:lnTo>
                    <a:pt x="2021" y="1475"/>
                  </a:lnTo>
                  <a:lnTo>
                    <a:pt x="1475" y="1202"/>
                  </a:lnTo>
                  <a:lnTo>
                    <a:pt x="983" y="875"/>
                  </a:lnTo>
                  <a:lnTo>
                    <a:pt x="492" y="492"/>
                  </a:lnTo>
                  <a:lnTo>
                    <a:pt x="0" y="1"/>
                  </a:lnTo>
                  <a:lnTo>
                    <a:pt x="0" y="1"/>
                  </a:lnTo>
                  <a:lnTo>
                    <a:pt x="328" y="602"/>
                  </a:lnTo>
                  <a:lnTo>
                    <a:pt x="710" y="1148"/>
                  </a:lnTo>
                  <a:lnTo>
                    <a:pt x="1202" y="1639"/>
                  </a:lnTo>
                  <a:lnTo>
                    <a:pt x="1748" y="2076"/>
                  </a:lnTo>
                  <a:lnTo>
                    <a:pt x="2349" y="2404"/>
                  </a:lnTo>
                  <a:lnTo>
                    <a:pt x="2949" y="2677"/>
                  </a:lnTo>
                  <a:lnTo>
                    <a:pt x="3659" y="2841"/>
                  </a:lnTo>
                  <a:lnTo>
                    <a:pt x="4369" y="2895"/>
                  </a:lnTo>
                  <a:lnTo>
                    <a:pt x="4369" y="289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20"/>
            <p:cNvSpPr/>
            <p:nvPr/>
          </p:nvSpPr>
          <p:spPr>
            <a:xfrm>
              <a:off x="2706750" y="23195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20"/>
            <p:cNvSpPr/>
            <p:nvPr/>
          </p:nvSpPr>
          <p:spPr>
            <a:xfrm>
              <a:off x="2597525" y="1945400"/>
              <a:ext cx="218475" cy="311350"/>
            </a:xfrm>
            <a:custGeom>
              <a:avLst/>
              <a:gdLst/>
              <a:ahLst/>
              <a:cxnLst/>
              <a:rect l="l" t="t" r="r" b="b"/>
              <a:pathLst>
                <a:path w="8739" h="12454" extrusionOk="0">
                  <a:moveTo>
                    <a:pt x="2458" y="6282"/>
                  </a:moveTo>
                  <a:lnTo>
                    <a:pt x="2676" y="6336"/>
                  </a:lnTo>
                  <a:lnTo>
                    <a:pt x="3605" y="6664"/>
                  </a:lnTo>
                  <a:lnTo>
                    <a:pt x="3823" y="6773"/>
                  </a:lnTo>
                  <a:lnTo>
                    <a:pt x="3932" y="6937"/>
                  </a:lnTo>
                  <a:lnTo>
                    <a:pt x="3987" y="7155"/>
                  </a:lnTo>
                  <a:lnTo>
                    <a:pt x="3987" y="7374"/>
                  </a:lnTo>
                  <a:lnTo>
                    <a:pt x="3878" y="7538"/>
                  </a:lnTo>
                  <a:lnTo>
                    <a:pt x="3769" y="7702"/>
                  </a:lnTo>
                  <a:lnTo>
                    <a:pt x="3605" y="7756"/>
                  </a:lnTo>
                  <a:lnTo>
                    <a:pt x="3441" y="7811"/>
                  </a:lnTo>
                  <a:lnTo>
                    <a:pt x="3222" y="7756"/>
                  </a:lnTo>
                  <a:lnTo>
                    <a:pt x="2294" y="7429"/>
                  </a:lnTo>
                  <a:lnTo>
                    <a:pt x="2076" y="7319"/>
                  </a:lnTo>
                  <a:lnTo>
                    <a:pt x="1966" y="7155"/>
                  </a:lnTo>
                  <a:lnTo>
                    <a:pt x="1912" y="6937"/>
                  </a:lnTo>
                  <a:lnTo>
                    <a:pt x="1912" y="6719"/>
                  </a:lnTo>
                  <a:lnTo>
                    <a:pt x="2021" y="6500"/>
                  </a:lnTo>
                  <a:lnTo>
                    <a:pt x="2239" y="6336"/>
                  </a:lnTo>
                  <a:lnTo>
                    <a:pt x="2458" y="6282"/>
                  </a:lnTo>
                  <a:close/>
                  <a:moveTo>
                    <a:pt x="6281" y="6282"/>
                  </a:moveTo>
                  <a:lnTo>
                    <a:pt x="6499" y="6336"/>
                  </a:lnTo>
                  <a:lnTo>
                    <a:pt x="6718" y="6500"/>
                  </a:lnTo>
                  <a:lnTo>
                    <a:pt x="6827" y="6719"/>
                  </a:lnTo>
                  <a:lnTo>
                    <a:pt x="6827" y="6937"/>
                  </a:lnTo>
                  <a:lnTo>
                    <a:pt x="6773" y="7155"/>
                  </a:lnTo>
                  <a:lnTo>
                    <a:pt x="6663" y="7319"/>
                  </a:lnTo>
                  <a:lnTo>
                    <a:pt x="6445" y="7429"/>
                  </a:lnTo>
                  <a:lnTo>
                    <a:pt x="5516" y="7756"/>
                  </a:lnTo>
                  <a:lnTo>
                    <a:pt x="5243" y="7811"/>
                  </a:lnTo>
                  <a:lnTo>
                    <a:pt x="5025" y="7702"/>
                  </a:lnTo>
                  <a:lnTo>
                    <a:pt x="4861" y="7592"/>
                  </a:lnTo>
                  <a:lnTo>
                    <a:pt x="4752" y="7374"/>
                  </a:lnTo>
                  <a:lnTo>
                    <a:pt x="4752" y="7155"/>
                  </a:lnTo>
                  <a:lnTo>
                    <a:pt x="4806" y="6937"/>
                  </a:lnTo>
                  <a:lnTo>
                    <a:pt x="4916" y="6773"/>
                  </a:lnTo>
                  <a:lnTo>
                    <a:pt x="5134" y="6664"/>
                  </a:lnTo>
                  <a:lnTo>
                    <a:pt x="6063" y="6336"/>
                  </a:lnTo>
                  <a:lnTo>
                    <a:pt x="6281" y="6282"/>
                  </a:lnTo>
                  <a:close/>
                  <a:moveTo>
                    <a:pt x="3605" y="1"/>
                  </a:moveTo>
                  <a:lnTo>
                    <a:pt x="3386" y="110"/>
                  </a:lnTo>
                  <a:lnTo>
                    <a:pt x="3222" y="329"/>
                  </a:lnTo>
                  <a:lnTo>
                    <a:pt x="3168" y="438"/>
                  </a:lnTo>
                  <a:lnTo>
                    <a:pt x="3168" y="602"/>
                  </a:lnTo>
                  <a:lnTo>
                    <a:pt x="3222" y="1421"/>
                  </a:lnTo>
                  <a:lnTo>
                    <a:pt x="3222" y="1803"/>
                  </a:lnTo>
                  <a:lnTo>
                    <a:pt x="3168" y="1967"/>
                  </a:lnTo>
                  <a:lnTo>
                    <a:pt x="3059" y="2131"/>
                  </a:lnTo>
                  <a:lnTo>
                    <a:pt x="2840" y="2459"/>
                  </a:lnTo>
                  <a:lnTo>
                    <a:pt x="2512" y="2732"/>
                  </a:lnTo>
                  <a:lnTo>
                    <a:pt x="2185" y="3059"/>
                  </a:lnTo>
                  <a:lnTo>
                    <a:pt x="1857" y="3332"/>
                  </a:lnTo>
                  <a:lnTo>
                    <a:pt x="1420" y="3660"/>
                  </a:lnTo>
                  <a:lnTo>
                    <a:pt x="1092" y="4042"/>
                  </a:lnTo>
                  <a:lnTo>
                    <a:pt x="765" y="4425"/>
                  </a:lnTo>
                  <a:lnTo>
                    <a:pt x="492" y="4862"/>
                  </a:lnTo>
                  <a:lnTo>
                    <a:pt x="273" y="5353"/>
                  </a:lnTo>
                  <a:lnTo>
                    <a:pt x="109" y="5845"/>
                  </a:lnTo>
                  <a:lnTo>
                    <a:pt x="55" y="6336"/>
                  </a:lnTo>
                  <a:lnTo>
                    <a:pt x="0" y="6882"/>
                  </a:lnTo>
                  <a:lnTo>
                    <a:pt x="0" y="8794"/>
                  </a:lnTo>
                  <a:lnTo>
                    <a:pt x="55" y="9340"/>
                  </a:lnTo>
                  <a:lnTo>
                    <a:pt x="164" y="9941"/>
                  </a:lnTo>
                  <a:lnTo>
                    <a:pt x="328" y="10432"/>
                  </a:lnTo>
                  <a:lnTo>
                    <a:pt x="601" y="10924"/>
                  </a:lnTo>
                  <a:lnTo>
                    <a:pt x="983" y="11415"/>
                  </a:lnTo>
                  <a:lnTo>
                    <a:pt x="1475" y="11798"/>
                  </a:lnTo>
                  <a:lnTo>
                    <a:pt x="1966" y="12180"/>
                  </a:lnTo>
                  <a:lnTo>
                    <a:pt x="2512" y="12453"/>
                  </a:lnTo>
                  <a:lnTo>
                    <a:pt x="2512" y="10979"/>
                  </a:lnTo>
                  <a:lnTo>
                    <a:pt x="2512" y="10705"/>
                  </a:lnTo>
                  <a:lnTo>
                    <a:pt x="2567" y="10487"/>
                  </a:lnTo>
                  <a:lnTo>
                    <a:pt x="2676" y="10214"/>
                  </a:lnTo>
                  <a:lnTo>
                    <a:pt x="2786" y="9995"/>
                  </a:lnTo>
                  <a:lnTo>
                    <a:pt x="2949" y="9777"/>
                  </a:lnTo>
                  <a:lnTo>
                    <a:pt x="3113" y="9613"/>
                  </a:lnTo>
                  <a:lnTo>
                    <a:pt x="3332" y="9449"/>
                  </a:lnTo>
                  <a:lnTo>
                    <a:pt x="3550" y="9340"/>
                  </a:lnTo>
                  <a:lnTo>
                    <a:pt x="3769" y="9231"/>
                  </a:lnTo>
                  <a:lnTo>
                    <a:pt x="3987" y="9176"/>
                  </a:lnTo>
                  <a:lnTo>
                    <a:pt x="4479" y="9122"/>
                  </a:lnTo>
                  <a:lnTo>
                    <a:pt x="4916" y="9231"/>
                  </a:lnTo>
                  <a:lnTo>
                    <a:pt x="5353" y="9395"/>
                  </a:lnTo>
                  <a:lnTo>
                    <a:pt x="5680" y="9668"/>
                  </a:lnTo>
                  <a:lnTo>
                    <a:pt x="5953" y="10050"/>
                  </a:lnTo>
                  <a:lnTo>
                    <a:pt x="6172" y="10487"/>
                  </a:lnTo>
                  <a:lnTo>
                    <a:pt x="6226" y="10705"/>
                  </a:lnTo>
                  <a:lnTo>
                    <a:pt x="6226" y="10979"/>
                  </a:lnTo>
                  <a:lnTo>
                    <a:pt x="6226" y="12453"/>
                  </a:lnTo>
                  <a:lnTo>
                    <a:pt x="6773" y="12180"/>
                  </a:lnTo>
                  <a:lnTo>
                    <a:pt x="7264" y="11798"/>
                  </a:lnTo>
                  <a:lnTo>
                    <a:pt x="7756" y="11415"/>
                  </a:lnTo>
                  <a:lnTo>
                    <a:pt x="8138" y="10924"/>
                  </a:lnTo>
                  <a:lnTo>
                    <a:pt x="8411" y="10432"/>
                  </a:lnTo>
                  <a:lnTo>
                    <a:pt x="8575" y="9941"/>
                  </a:lnTo>
                  <a:lnTo>
                    <a:pt x="8684" y="9340"/>
                  </a:lnTo>
                  <a:lnTo>
                    <a:pt x="8739" y="8794"/>
                  </a:lnTo>
                  <a:lnTo>
                    <a:pt x="8739" y="6882"/>
                  </a:lnTo>
                  <a:lnTo>
                    <a:pt x="8739" y="6445"/>
                  </a:lnTo>
                  <a:lnTo>
                    <a:pt x="8629" y="6009"/>
                  </a:lnTo>
                  <a:lnTo>
                    <a:pt x="8520" y="5572"/>
                  </a:lnTo>
                  <a:lnTo>
                    <a:pt x="8411" y="5189"/>
                  </a:lnTo>
                  <a:lnTo>
                    <a:pt x="8193" y="4807"/>
                  </a:lnTo>
                  <a:lnTo>
                    <a:pt x="7974" y="4425"/>
                  </a:lnTo>
                  <a:lnTo>
                    <a:pt x="7701" y="4097"/>
                  </a:lnTo>
                  <a:lnTo>
                    <a:pt x="7428" y="3769"/>
                  </a:lnTo>
                  <a:lnTo>
                    <a:pt x="7046" y="3387"/>
                  </a:lnTo>
                  <a:lnTo>
                    <a:pt x="6718" y="3005"/>
                  </a:lnTo>
                  <a:lnTo>
                    <a:pt x="6499" y="2622"/>
                  </a:lnTo>
                  <a:lnTo>
                    <a:pt x="6336" y="2240"/>
                  </a:lnTo>
                  <a:lnTo>
                    <a:pt x="6008" y="1639"/>
                  </a:lnTo>
                  <a:lnTo>
                    <a:pt x="5735" y="1202"/>
                  </a:lnTo>
                  <a:lnTo>
                    <a:pt x="5407" y="820"/>
                  </a:lnTo>
                  <a:lnTo>
                    <a:pt x="5134" y="547"/>
                  </a:lnTo>
                  <a:lnTo>
                    <a:pt x="4806" y="383"/>
                  </a:lnTo>
                  <a:lnTo>
                    <a:pt x="4479" y="219"/>
                  </a:lnTo>
                  <a:lnTo>
                    <a:pt x="3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20"/>
            <p:cNvSpPr/>
            <p:nvPr/>
          </p:nvSpPr>
          <p:spPr>
            <a:xfrm>
              <a:off x="2597525" y="1945400"/>
              <a:ext cx="218475" cy="311350"/>
            </a:xfrm>
            <a:custGeom>
              <a:avLst/>
              <a:gdLst/>
              <a:ahLst/>
              <a:cxnLst/>
              <a:rect l="l" t="t" r="r" b="b"/>
              <a:pathLst>
                <a:path w="8739" h="12454" fill="none" extrusionOk="0">
                  <a:moveTo>
                    <a:pt x="2512" y="12453"/>
                  </a:moveTo>
                  <a:lnTo>
                    <a:pt x="2512" y="10979"/>
                  </a:lnTo>
                  <a:lnTo>
                    <a:pt x="2512" y="10979"/>
                  </a:lnTo>
                  <a:lnTo>
                    <a:pt x="2512" y="10705"/>
                  </a:lnTo>
                  <a:lnTo>
                    <a:pt x="2567" y="10487"/>
                  </a:lnTo>
                  <a:lnTo>
                    <a:pt x="2676" y="10214"/>
                  </a:lnTo>
                  <a:lnTo>
                    <a:pt x="2786" y="9995"/>
                  </a:lnTo>
                  <a:lnTo>
                    <a:pt x="2949" y="9777"/>
                  </a:lnTo>
                  <a:lnTo>
                    <a:pt x="3113" y="9613"/>
                  </a:lnTo>
                  <a:lnTo>
                    <a:pt x="3332" y="9449"/>
                  </a:lnTo>
                  <a:lnTo>
                    <a:pt x="3550" y="9340"/>
                  </a:lnTo>
                  <a:lnTo>
                    <a:pt x="3550" y="9340"/>
                  </a:lnTo>
                  <a:lnTo>
                    <a:pt x="3769" y="9231"/>
                  </a:lnTo>
                  <a:lnTo>
                    <a:pt x="3987" y="9176"/>
                  </a:lnTo>
                  <a:lnTo>
                    <a:pt x="4479" y="9122"/>
                  </a:lnTo>
                  <a:lnTo>
                    <a:pt x="4916" y="9231"/>
                  </a:lnTo>
                  <a:lnTo>
                    <a:pt x="5353" y="9395"/>
                  </a:lnTo>
                  <a:lnTo>
                    <a:pt x="5680" y="9668"/>
                  </a:lnTo>
                  <a:lnTo>
                    <a:pt x="5953" y="10050"/>
                  </a:lnTo>
                  <a:lnTo>
                    <a:pt x="6172" y="10487"/>
                  </a:lnTo>
                  <a:lnTo>
                    <a:pt x="6226" y="10705"/>
                  </a:lnTo>
                  <a:lnTo>
                    <a:pt x="6226" y="10979"/>
                  </a:lnTo>
                  <a:lnTo>
                    <a:pt x="6226" y="12453"/>
                  </a:lnTo>
                  <a:lnTo>
                    <a:pt x="6226" y="12453"/>
                  </a:lnTo>
                  <a:lnTo>
                    <a:pt x="6773" y="12180"/>
                  </a:lnTo>
                  <a:lnTo>
                    <a:pt x="7264" y="11798"/>
                  </a:lnTo>
                  <a:lnTo>
                    <a:pt x="7756" y="11415"/>
                  </a:lnTo>
                  <a:lnTo>
                    <a:pt x="8138" y="10924"/>
                  </a:lnTo>
                  <a:lnTo>
                    <a:pt x="8138" y="10924"/>
                  </a:lnTo>
                  <a:lnTo>
                    <a:pt x="8411" y="10432"/>
                  </a:lnTo>
                  <a:lnTo>
                    <a:pt x="8575" y="9941"/>
                  </a:lnTo>
                  <a:lnTo>
                    <a:pt x="8684" y="9340"/>
                  </a:lnTo>
                  <a:lnTo>
                    <a:pt x="8739" y="8794"/>
                  </a:lnTo>
                  <a:lnTo>
                    <a:pt x="8739" y="6882"/>
                  </a:lnTo>
                  <a:lnTo>
                    <a:pt x="8739" y="6882"/>
                  </a:lnTo>
                  <a:lnTo>
                    <a:pt x="8739" y="6445"/>
                  </a:lnTo>
                  <a:lnTo>
                    <a:pt x="8629" y="6009"/>
                  </a:lnTo>
                  <a:lnTo>
                    <a:pt x="8520" y="5572"/>
                  </a:lnTo>
                  <a:lnTo>
                    <a:pt x="8411" y="5189"/>
                  </a:lnTo>
                  <a:lnTo>
                    <a:pt x="8193" y="4807"/>
                  </a:lnTo>
                  <a:lnTo>
                    <a:pt x="7974" y="4425"/>
                  </a:lnTo>
                  <a:lnTo>
                    <a:pt x="7701" y="4097"/>
                  </a:lnTo>
                  <a:lnTo>
                    <a:pt x="7428" y="3769"/>
                  </a:lnTo>
                  <a:lnTo>
                    <a:pt x="7428" y="3769"/>
                  </a:lnTo>
                  <a:lnTo>
                    <a:pt x="7046" y="3387"/>
                  </a:lnTo>
                  <a:lnTo>
                    <a:pt x="6718" y="3005"/>
                  </a:lnTo>
                  <a:lnTo>
                    <a:pt x="6499" y="2622"/>
                  </a:lnTo>
                  <a:lnTo>
                    <a:pt x="6336" y="2240"/>
                  </a:lnTo>
                  <a:lnTo>
                    <a:pt x="6336" y="2240"/>
                  </a:lnTo>
                  <a:lnTo>
                    <a:pt x="6008" y="1639"/>
                  </a:lnTo>
                  <a:lnTo>
                    <a:pt x="5735" y="1202"/>
                  </a:lnTo>
                  <a:lnTo>
                    <a:pt x="5407" y="820"/>
                  </a:lnTo>
                  <a:lnTo>
                    <a:pt x="5134" y="547"/>
                  </a:lnTo>
                  <a:lnTo>
                    <a:pt x="4806" y="383"/>
                  </a:lnTo>
                  <a:lnTo>
                    <a:pt x="4479" y="219"/>
                  </a:lnTo>
                  <a:lnTo>
                    <a:pt x="3878" y="1"/>
                  </a:lnTo>
                  <a:lnTo>
                    <a:pt x="3878" y="1"/>
                  </a:lnTo>
                  <a:lnTo>
                    <a:pt x="3769" y="1"/>
                  </a:lnTo>
                  <a:lnTo>
                    <a:pt x="3605" y="1"/>
                  </a:lnTo>
                  <a:lnTo>
                    <a:pt x="3386" y="110"/>
                  </a:lnTo>
                  <a:lnTo>
                    <a:pt x="3222" y="329"/>
                  </a:lnTo>
                  <a:lnTo>
                    <a:pt x="3168" y="438"/>
                  </a:lnTo>
                  <a:lnTo>
                    <a:pt x="3168" y="602"/>
                  </a:lnTo>
                  <a:lnTo>
                    <a:pt x="3168" y="602"/>
                  </a:lnTo>
                  <a:lnTo>
                    <a:pt x="3222" y="1421"/>
                  </a:lnTo>
                  <a:lnTo>
                    <a:pt x="3222" y="1803"/>
                  </a:lnTo>
                  <a:lnTo>
                    <a:pt x="3168" y="1967"/>
                  </a:lnTo>
                  <a:lnTo>
                    <a:pt x="3059" y="2131"/>
                  </a:lnTo>
                  <a:lnTo>
                    <a:pt x="3059" y="2131"/>
                  </a:lnTo>
                  <a:lnTo>
                    <a:pt x="2840" y="2459"/>
                  </a:lnTo>
                  <a:lnTo>
                    <a:pt x="2512" y="2732"/>
                  </a:lnTo>
                  <a:lnTo>
                    <a:pt x="2185" y="3059"/>
                  </a:lnTo>
                  <a:lnTo>
                    <a:pt x="1857" y="3332"/>
                  </a:lnTo>
                  <a:lnTo>
                    <a:pt x="1857" y="3332"/>
                  </a:lnTo>
                  <a:lnTo>
                    <a:pt x="1420" y="3660"/>
                  </a:lnTo>
                  <a:lnTo>
                    <a:pt x="1092" y="4042"/>
                  </a:lnTo>
                  <a:lnTo>
                    <a:pt x="765" y="4425"/>
                  </a:lnTo>
                  <a:lnTo>
                    <a:pt x="492" y="4862"/>
                  </a:lnTo>
                  <a:lnTo>
                    <a:pt x="273" y="5353"/>
                  </a:lnTo>
                  <a:lnTo>
                    <a:pt x="109" y="5845"/>
                  </a:lnTo>
                  <a:lnTo>
                    <a:pt x="55" y="6336"/>
                  </a:lnTo>
                  <a:lnTo>
                    <a:pt x="0" y="6882"/>
                  </a:lnTo>
                  <a:lnTo>
                    <a:pt x="0" y="8794"/>
                  </a:lnTo>
                  <a:lnTo>
                    <a:pt x="0" y="8794"/>
                  </a:lnTo>
                  <a:lnTo>
                    <a:pt x="55" y="9340"/>
                  </a:lnTo>
                  <a:lnTo>
                    <a:pt x="164" y="9941"/>
                  </a:lnTo>
                  <a:lnTo>
                    <a:pt x="328" y="10432"/>
                  </a:lnTo>
                  <a:lnTo>
                    <a:pt x="601" y="10924"/>
                  </a:lnTo>
                  <a:lnTo>
                    <a:pt x="601" y="10924"/>
                  </a:lnTo>
                  <a:lnTo>
                    <a:pt x="983" y="11415"/>
                  </a:lnTo>
                  <a:lnTo>
                    <a:pt x="1475" y="11798"/>
                  </a:lnTo>
                  <a:lnTo>
                    <a:pt x="1966" y="12180"/>
                  </a:lnTo>
                  <a:lnTo>
                    <a:pt x="2512" y="12453"/>
                  </a:lnTo>
                  <a:lnTo>
                    <a:pt x="2512" y="124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20"/>
            <p:cNvSpPr/>
            <p:nvPr/>
          </p:nvSpPr>
          <p:spPr>
            <a:xfrm>
              <a:off x="2716300" y="2102425"/>
              <a:ext cx="51925" cy="38250"/>
            </a:xfrm>
            <a:custGeom>
              <a:avLst/>
              <a:gdLst/>
              <a:ahLst/>
              <a:cxnLst/>
              <a:rect l="l" t="t" r="r" b="b"/>
              <a:pathLst>
                <a:path w="2077" h="1530" fill="none" extrusionOk="0">
                  <a:moveTo>
                    <a:pt x="383" y="383"/>
                  </a:moveTo>
                  <a:lnTo>
                    <a:pt x="1312" y="55"/>
                  </a:lnTo>
                  <a:lnTo>
                    <a:pt x="1312" y="55"/>
                  </a:lnTo>
                  <a:lnTo>
                    <a:pt x="1530" y="1"/>
                  </a:lnTo>
                  <a:lnTo>
                    <a:pt x="1748" y="55"/>
                  </a:lnTo>
                  <a:lnTo>
                    <a:pt x="1967" y="219"/>
                  </a:lnTo>
                  <a:lnTo>
                    <a:pt x="2076" y="438"/>
                  </a:lnTo>
                  <a:lnTo>
                    <a:pt x="2076" y="438"/>
                  </a:lnTo>
                  <a:lnTo>
                    <a:pt x="2076" y="656"/>
                  </a:lnTo>
                  <a:lnTo>
                    <a:pt x="2022" y="874"/>
                  </a:lnTo>
                  <a:lnTo>
                    <a:pt x="1912" y="1038"/>
                  </a:lnTo>
                  <a:lnTo>
                    <a:pt x="1694" y="1148"/>
                  </a:lnTo>
                  <a:lnTo>
                    <a:pt x="765" y="1475"/>
                  </a:lnTo>
                  <a:lnTo>
                    <a:pt x="765" y="1475"/>
                  </a:lnTo>
                  <a:lnTo>
                    <a:pt x="492" y="1530"/>
                  </a:lnTo>
                  <a:lnTo>
                    <a:pt x="274" y="1421"/>
                  </a:lnTo>
                  <a:lnTo>
                    <a:pt x="110" y="1311"/>
                  </a:lnTo>
                  <a:lnTo>
                    <a:pt x="1" y="1093"/>
                  </a:lnTo>
                  <a:lnTo>
                    <a:pt x="1" y="1093"/>
                  </a:lnTo>
                  <a:lnTo>
                    <a:pt x="1" y="874"/>
                  </a:lnTo>
                  <a:lnTo>
                    <a:pt x="55" y="656"/>
                  </a:lnTo>
                  <a:lnTo>
                    <a:pt x="165" y="492"/>
                  </a:lnTo>
                  <a:lnTo>
                    <a:pt x="383" y="383"/>
                  </a:lnTo>
                  <a:lnTo>
                    <a:pt x="383"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20"/>
            <p:cNvSpPr/>
            <p:nvPr/>
          </p:nvSpPr>
          <p:spPr>
            <a:xfrm>
              <a:off x="2645300" y="2102425"/>
              <a:ext cx="51925" cy="38250"/>
            </a:xfrm>
            <a:custGeom>
              <a:avLst/>
              <a:gdLst/>
              <a:ahLst/>
              <a:cxnLst/>
              <a:rect l="l" t="t" r="r" b="b"/>
              <a:pathLst>
                <a:path w="2077" h="1530" fill="none" extrusionOk="0">
                  <a:moveTo>
                    <a:pt x="1" y="438"/>
                  </a:moveTo>
                  <a:lnTo>
                    <a:pt x="1" y="438"/>
                  </a:lnTo>
                  <a:lnTo>
                    <a:pt x="110" y="219"/>
                  </a:lnTo>
                  <a:lnTo>
                    <a:pt x="328" y="55"/>
                  </a:lnTo>
                  <a:lnTo>
                    <a:pt x="547" y="1"/>
                  </a:lnTo>
                  <a:lnTo>
                    <a:pt x="765" y="55"/>
                  </a:lnTo>
                  <a:lnTo>
                    <a:pt x="1694" y="383"/>
                  </a:lnTo>
                  <a:lnTo>
                    <a:pt x="1694" y="383"/>
                  </a:lnTo>
                  <a:lnTo>
                    <a:pt x="1912" y="492"/>
                  </a:lnTo>
                  <a:lnTo>
                    <a:pt x="2021" y="656"/>
                  </a:lnTo>
                  <a:lnTo>
                    <a:pt x="2076" y="874"/>
                  </a:lnTo>
                  <a:lnTo>
                    <a:pt x="2076" y="1093"/>
                  </a:lnTo>
                  <a:lnTo>
                    <a:pt x="2076" y="1093"/>
                  </a:lnTo>
                  <a:lnTo>
                    <a:pt x="1967" y="1257"/>
                  </a:lnTo>
                  <a:lnTo>
                    <a:pt x="1858" y="1421"/>
                  </a:lnTo>
                  <a:lnTo>
                    <a:pt x="1694" y="1475"/>
                  </a:lnTo>
                  <a:lnTo>
                    <a:pt x="1530" y="1530"/>
                  </a:lnTo>
                  <a:lnTo>
                    <a:pt x="1530" y="1530"/>
                  </a:lnTo>
                  <a:lnTo>
                    <a:pt x="1311" y="1475"/>
                  </a:lnTo>
                  <a:lnTo>
                    <a:pt x="383" y="1148"/>
                  </a:lnTo>
                  <a:lnTo>
                    <a:pt x="383" y="1148"/>
                  </a:lnTo>
                  <a:lnTo>
                    <a:pt x="165" y="1038"/>
                  </a:lnTo>
                  <a:lnTo>
                    <a:pt x="55" y="874"/>
                  </a:lnTo>
                  <a:lnTo>
                    <a:pt x="1" y="656"/>
                  </a:lnTo>
                  <a:lnTo>
                    <a:pt x="1" y="438"/>
                  </a:lnTo>
                  <a:lnTo>
                    <a:pt x="1" y="4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20"/>
            <p:cNvSpPr/>
            <p:nvPr/>
          </p:nvSpPr>
          <p:spPr>
            <a:xfrm>
              <a:off x="2645300" y="21133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20"/>
            <p:cNvSpPr/>
            <p:nvPr/>
          </p:nvSpPr>
          <p:spPr>
            <a:xfrm>
              <a:off x="2455525" y="2228050"/>
              <a:ext cx="502475" cy="219850"/>
            </a:xfrm>
            <a:custGeom>
              <a:avLst/>
              <a:gdLst/>
              <a:ahLst/>
              <a:cxnLst/>
              <a:rect l="l" t="t" r="r" b="b"/>
              <a:pathLst>
                <a:path w="20099" h="8794" extrusionOk="0">
                  <a:moveTo>
                    <a:pt x="601" y="0"/>
                  </a:moveTo>
                  <a:lnTo>
                    <a:pt x="492" y="55"/>
                  </a:lnTo>
                  <a:lnTo>
                    <a:pt x="273" y="164"/>
                  </a:lnTo>
                  <a:lnTo>
                    <a:pt x="109" y="328"/>
                  </a:lnTo>
                  <a:lnTo>
                    <a:pt x="55" y="492"/>
                  </a:lnTo>
                  <a:lnTo>
                    <a:pt x="0" y="601"/>
                  </a:lnTo>
                  <a:lnTo>
                    <a:pt x="55" y="1584"/>
                  </a:lnTo>
                  <a:lnTo>
                    <a:pt x="219" y="2513"/>
                  </a:lnTo>
                  <a:lnTo>
                    <a:pt x="437" y="3441"/>
                  </a:lnTo>
                  <a:lnTo>
                    <a:pt x="819" y="4260"/>
                  </a:lnTo>
                  <a:lnTo>
                    <a:pt x="983" y="4479"/>
                  </a:lnTo>
                  <a:lnTo>
                    <a:pt x="1202" y="4588"/>
                  </a:lnTo>
                  <a:lnTo>
                    <a:pt x="1639" y="4697"/>
                  </a:lnTo>
                  <a:lnTo>
                    <a:pt x="2185" y="4752"/>
                  </a:lnTo>
                  <a:lnTo>
                    <a:pt x="3496" y="4752"/>
                  </a:lnTo>
                  <a:lnTo>
                    <a:pt x="3059" y="5134"/>
                  </a:lnTo>
                  <a:lnTo>
                    <a:pt x="2512" y="5571"/>
                  </a:lnTo>
                  <a:lnTo>
                    <a:pt x="2349" y="5735"/>
                  </a:lnTo>
                  <a:lnTo>
                    <a:pt x="2294" y="6008"/>
                  </a:lnTo>
                  <a:lnTo>
                    <a:pt x="2349" y="6281"/>
                  </a:lnTo>
                  <a:lnTo>
                    <a:pt x="2458" y="6499"/>
                  </a:lnTo>
                  <a:lnTo>
                    <a:pt x="3222" y="7046"/>
                  </a:lnTo>
                  <a:lnTo>
                    <a:pt x="4096" y="7537"/>
                  </a:lnTo>
                  <a:lnTo>
                    <a:pt x="5025" y="7974"/>
                  </a:lnTo>
                  <a:lnTo>
                    <a:pt x="6008" y="8302"/>
                  </a:lnTo>
                  <a:lnTo>
                    <a:pt x="6281" y="8302"/>
                  </a:lnTo>
                  <a:lnTo>
                    <a:pt x="6499" y="8193"/>
                  </a:lnTo>
                  <a:lnTo>
                    <a:pt x="7319" y="7646"/>
                  </a:lnTo>
                  <a:lnTo>
                    <a:pt x="7209" y="7810"/>
                  </a:lnTo>
                  <a:lnTo>
                    <a:pt x="7209" y="8083"/>
                  </a:lnTo>
                  <a:lnTo>
                    <a:pt x="7264" y="8356"/>
                  </a:lnTo>
                  <a:lnTo>
                    <a:pt x="7482" y="8520"/>
                  </a:lnTo>
                  <a:lnTo>
                    <a:pt x="7701" y="8630"/>
                  </a:lnTo>
                  <a:lnTo>
                    <a:pt x="8957" y="8739"/>
                  </a:lnTo>
                  <a:lnTo>
                    <a:pt x="10049" y="8793"/>
                  </a:lnTo>
                  <a:lnTo>
                    <a:pt x="11142" y="8739"/>
                  </a:lnTo>
                  <a:lnTo>
                    <a:pt x="12398" y="8630"/>
                  </a:lnTo>
                  <a:lnTo>
                    <a:pt x="12616" y="8520"/>
                  </a:lnTo>
                  <a:lnTo>
                    <a:pt x="12835" y="8356"/>
                  </a:lnTo>
                  <a:lnTo>
                    <a:pt x="12889" y="8083"/>
                  </a:lnTo>
                  <a:lnTo>
                    <a:pt x="12889" y="7810"/>
                  </a:lnTo>
                  <a:lnTo>
                    <a:pt x="12780" y="7646"/>
                  </a:lnTo>
                  <a:lnTo>
                    <a:pt x="13599" y="8193"/>
                  </a:lnTo>
                  <a:lnTo>
                    <a:pt x="13818" y="8302"/>
                  </a:lnTo>
                  <a:lnTo>
                    <a:pt x="14091" y="8302"/>
                  </a:lnTo>
                  <a:lnTo>
                    <a:pt x="15074" y="7974"/>
                  </a:lnTo>
                  <a:lnTo>
                    <a:pt x="16003" y="7537"/>
                  </a:lnTo>
                  <a:lnTo>
                    <a:pt x="16876" y="7046"/>
                  </a:lnTo>
                  <a:lnTo>
                    <a:pt x="17641" y="6499"/>
                  </a:lnTo>
                  <a:lnTo>
                    <a:pt x="17750" y="6281"/>
                  </a:lnTo>
                  <a:lnTo>
                    <a:pt x="17805" y="6008"/>
                  </a:lnTo>
                  <a:lnTo>
                    <a:pt x="17750" y="5735"/>
                  </a:lnTo>
                  <a:lnTo>
                    <a:pt x="17586" y="5571"/>
                  </a:lnTo>
                  <a:lnTo>
                    <a:pt x="17040" y="5134"/>
                  </a:lnTo>
                  <a:lnTo>
                    <a:pt x="16603" y="4752"/>
                  </a:lnTo>
                  <a:lnTo>
                    <a:pt x="17914" y="4752"/>
                  </a:lnTo>
                  <a:lnTo>
                    <a:pt x="18460" y="4697"/>
                  </a:lnTo>
                  <a:lnTo>
                    <a:pt x="18897" y="4588"/>
                  </a:lnTo>
                  <a:lnTo>
                    <a:pt x="19116" y="4479"/>
                  </a:lnTo>
                  <a:lnTo>
                    <a:pt x="19279" y="4260"/>
                  </a:lnTo>
                  <a:lnTo>
                    <a:pt x="19662" y="3441"/>
                  </a:lnTo>
                  <a:lnTo>
                    <a:pt x="19880" y="2513"/>
                  </a:lnTo>
                  <a:lnTo>
                    <a:pt x="20044" y="1584"/>
                  </a:lnTo>
                  <a:lnTo>
                    <a:pt x="20099" y="601"/>
                  </a:lnTo>
                  <a:lnTo>
                    <a:pt x="20044" y="492"/>
                  </a:lnTo>
                  <a:lnTo>
                    <a:pt x="19989" y="328"/>
                  </a:lnTo>
                  <a:lnTo>
                    <a:pt x="19826" y="164"/>
                  </a:lnTo>
                  <a:lnTo>
                    <a:pt x="19607" y="55"/>
                  </a:lnTo>
                  <a:lnTo>
                    <a:pt x="19498" y="0"/>
                  </a:lnTo>
                  <a:lnTo>
                    <a:pt x="19334" y="55"/>
                  </a:lnTo>
                  <a:lnTo>
                    <a:pt x="18296" y="273"/>
                  </a:lnTo>
                  <a:lnTo>
                    <a:pt x="17368" y="383"/>
                  </a:lnTo>
                  <a:lnTo>
                    <a:pt x="16549" y="383"/>
                  </a:lnTo>
                  <a:lnTo>
                    <a:pt x="15784" y="328"/>
                  </a:lnTo>
                  <a:lnTo>
                    <a:pt x="15675" y="819"/>
                  </a:lnTo>
                  <a:lnTo>
                    <a:pt x="15456" y="1256"/>
                  </a:lnTo>
                  <a:lnTo>
                    <a:pt x="15293" y="1693"/>
                  </a:lnTo>
                  <a:lnTo>
                    <a:pt x="15019" y="2130"/>
                  </a:lnTo>
                  <a:lnTo>
                    <a:pt x="14746" y="2513"/>
                  </a:lnTo>
                  <a:lnTo>
                    <a:pt x="14419" y="2895"/>
                  </a:lnTo>
                  <a:lnTo>
                    <a:pt x="14091" y="3223"/>
                  </a:lnTo>
                  <a:lnTo>
                    <a:pt x="13709" y="3550"/>
                  </a:lnTo>
                  <a:lnTo>
                    <a:pt x="13326" y="3823"/>
                  </a:lnTo>
                  <a:lnTo>
                    <a:pt x="12889" y="4096"/>
                  </a:lnTo>
                  <a:lnTo>
                    <a:pt x="12453" y="4315"/>
                  </a:lnTo>
                  <a:lnTo>
                    <a:pt x="12016" y="4479"/>
                  </a:lnTo>
                  <a:lnTo>
                    <a:pt x="11579" y="4643"/>
                  </a:lnTo>
                  <a:lnTo>
                    <a:pt x="11087" y="4752"/>
                  </a:lnTo>
                  <a:lnTo>
                    <a:pt x="10541" y="4806"/>
                  </a:lnTo>
                  <a:lnTo>
                    <a:pt x="9558" y="4806"/>
                  </a:lnTo>
                  <a:lnTo>
                    <a:pt x="9012" y="4752"/>
                  </a:lnTo>
                  <a:lnTo>
                    <a:pt x="8520" y="4643"/>
                  </a:lnTo>
                  <a:lnTo>
                    <a:pt x="8083" y="4479"/>
                  </a:lnTo>
                  <a:lnTo>
                    <a:pt x="7646" y="4315"/>
                  </a:lnTo>
                  <a:lnTo>
                    <a:pt x="7209" y="4096"/>
                  </a:lnTo>
                  <a:lnTo>
                    <a:pt x="6772" y="3823"/>
                  </a:lnTo>
                  <a:lnTo>
                    <a:pt x="6390" y="3550"/>
                  </a:lnTo>
                  <a:lnTo>
                    <a:pt x="6008" y="3223"/>
                  </a:lnTo>
                  <a:lnTo>
                    <a:pt x="5680" y="2895"/>
                  </a:lnTo>
                  <a:lnTo>
                    <a:pt x="5352" y="2513"/>
                  </a:lnTo>
                  <a:lnTo>
                    <a:pt x="5079" y="2130"/>
                  </a:lnTo>
                  <a:lnTo>
                    <a:pt x="4806" y="1693"/>
                  </a:lnTo>
                  <a:lnTo>
                    <a:pt x="4642" y="1256"/>
                  </a:lnTo>
                  <a:lnTo>
                    <a:pt x="4424" y="819"/>
                  </a:lnTo>
                  <a:lnTo>
                    <a:pt x="4315" y="328"/>
                  </a:lnTo>
                  <a:lnTo>
                    <a:pt x="3550" y="383"/>
                  </a:lnTo>
                  <a:lnTo>
                    <a:pt x="2731" y="383"/>
                  </a:lnTo>
                  <a:lnTo>
                    <a:pt x="1802" y="273"/>
                  </a:lnTo>
                  <a:lnTo>
                    <a:pt x="765" y="55"/>
                  </a:lnTo>
                  <a:lnTo>
                    <a:pt x="6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20"/>
            <p:cNvSpPr/>
            <p:nvPr/>
          </p:nvSpPr>
          <p:spPr>
            <a:xfrm>
              <a:off x="2455525" y="2228050"/>
              <a:ext cx="502475" cy="219850"/>
            </a:xfrm>
            <a:custGeom>
              <a:avLst/>
              <a:gdLst/>
              <a:ahLst/>
              <a:cxnLst/>
              <a:rect l="l" t="t" r="r" b="b"/>
              <a:pathLst>
                <a:path w="20099" h="8794" fill="none" extrusionOk="0">
                  <a:moveTo>
                    <a:pt x="19334" y="55"/>
                  </a:moveTo>
                  <a:lnTo>
                    <a:pt x="19334" y="55"/>
                  </a:lnTo>
                  <a:lnTo>
                    <a:pt x="18296" y="273"/>
                  </a:lnTo>
                  <a:lnTo>
                    <a:pt x="17368" y="383"/>
                  </a:lnTo>
                  <a:lnTo>
                    <a:pt x="16549" y="383"/>
                  </a:lnTo>
                  <a:lnTo>
                    <a:pt x="15784" y="328"/>
                  </a:lnTo>
                  <a:lnTo>
                    <a:pt x="15784" y="328"/>
                  </a:lnTo>
                  <a:lnTo>
                    <a:pt x="15675" y="819"/>
                  </a:lnTo>
                  <a:lnTo>
                    <a:pt x="15456" y="1256"/>
                  </a:lnTo>
                  <a:lnTo>
                    <a:pt x="15293" y="1693"/>
                  </a:lnTo>
                  <a:lnTo>
                    <a:pt x="15019" y="2130"/>
                  </a:lnTo>
                  <a:lnTo>
                    <a:pt x="14746" y="2513"/>
                  </a:lnTo>
                  <a:lnTo>
                    <a:pt x="14419" y="2895"/>
                  </a:lnTo>
                  <a:lnTo>
                    <a:pt x="14091" y="3223"/>
                  </a:lnTo>
                  <a:lnTo>
                    <a:pt x="13709" y="3550"/>
                  </a:lnTo>
                  <a:lnTo>
                    <a:pt x="13326" y="3823"/>
                  </a:lnTo>
                  <a:lnTo>
                    <a:pt x="12889" y="4096"/>
                  </a:lnTo>
                  <a:lnTo>
                    <a:pt x="12453" y="4315"/>
                  </a:lnTo>
                  <a:lnTo>
                    <a:pt x="12016" y="4479"/>
                  </a:lnTo>
                  <a:lnTo>
                    <a:pt x="11579" y="4643"/>
                  </a:lnTo>
                  <a:lnTo>
                    <a:pt x="11087" y="4752"/>
                  </a:lnTo>
                  <a:lnTo>
                    <a:pt x="10541" y="4806"/>
                  </a:lnTo>
                  <a:lnTo>
                    <a:pt x="10049" y="4806"/>
                  </a:lnTo>
                  <a:lnTo>
                    <a:pt x="10049" y="4806"/>
                  </a:lnTo>
                  <a:lnTo>
                    <a:pt x="9558" y="4806"/>
                  </a:lnTo>
                  <a:lnTo>
                    <a:pt x="9012" y="4752"/>
                  </a:lnTo>
                  <a:lnTo>
                    <a:pt x="8520" y="4643"/>
                  </a:lnTo>
                  <a:lnTo>
                    <a:pt x="8083" y="4479"/>
                  </a:lnTo>
                  <a:lnTo>
                    <a:pt x="7646" y="4315"/>
                  </a:lnTo>
                  <a:lnTo>
                    <a:pt x="7209" y="4096"/>
                  </a:lnTo>
                  <a:lnTo>
                    <a:pt x="6772" y="3823"/>
                  </a:lnTo>
                  <a:lnTo>
                    <a:pt x="6390" y="3550"/>
                  </a:lnTo>
                  <a:lnTo>
                    <a:pt x="6008" y="3223"/>
                  </a:lnTo>
                  <a:lnTo>
                    <a:pt x="5680" y="2895"/>
                  </a:lnTo>
                  <a:lnTo>
                    <a:pt x="5352" y="2513"/>
                  </a:lnTo>
                  <a:lnTo>
                    <a:pt x="5079" y="2130"/>
                  </a:lnTo>
                  <a:lnTo>
                    <a:pt x="4806" y="1693"/>
                  </a:lnTo>
                  <a:lnTo>
                    <a:pt x="4642" y="1256"/>
                  </a:lnTo>
                  <a:lnTo>
                    <a:pt x="4424" y="819"/>
                  </a:lnTo>
                  <a:lnTo>
                    <a:pt x="4315" y="328"/>
                  </a:lnTo>
                  <a:lnTo>
                    <a:pt x="4315" y="328"/>
                  </a:lnTo>
                  <a:lnTo>
                    <a:pt x="3550" y="383"/>
                  </a:lnTo>
                  <a:lnTo>
                    <a:pt x="2731" y="383"/>
                  </a:lnTo>
                  <a:lnTo>
                    <a:pt x="1802" y="273"/>
                  </a:lnTo>
                  <a:lnTo>
                    <a:pt x="765" y="55"/>
                  </a:lnTo>
                  <a:lnTo>
                    <a:pt x="765" y="55"/>
                  </a:lnTo>
                  <a:lnTo>
                    <a:pt x="601" y="0"/>
                  </a:lnTo>
                  <a:lnTo>
                    <a:pt x="492" y="55"/>
                  </a:lnTo>
                  <a:lnTo>
                    <a:pt x="273" y="164"/>
                  </a:lnTo>
                  <a:lnTo>
                    <a:pt x="109" y="328"/>
                  </a:lnTo>
                  <a:lnTo>
                    <a:pt x="55" y="492"/>
                  </a:lnTo>
                  <a:lnTo>
                    <a:pt x="0" y="601"/>
                  </a:lnTo>
                  <a:lnTo>
                    <a:pt x="0" y="601"/>
                  </a:lnTo>
                  <a:lnTo>
                    <a:pt x="55" y="1584"/>
                  </a:lnTo>
                  <a:lnTo>
                    <a:pt x="219" y="2513"/>
                  </a:lnTo>
                  <a:lnTo>
                    <a:pt x="437" y="3441"/>
                  </a:lnTo>
                  <a:lnTo>
                    <a:pt x="819" y="4260"/>
                  </a:lnTo>
                  <a:lnTo>
                    <a:pt x="819" y="4260"/>
                  </a:lnTo>
                  <a:lnTo>
                    <a:pt x="983" y="4479"/>
                  </a:lnTo>
                  <a:lnTo>
                    <a:pt x="1202" y="4588"/>
                  </a:lnTo>
                  <a:lnTo>
                    <a:pt x="1202" y="4588"/>
                  </a:lnTo>
                  <a:lnTo>
                    <a:pt x="1639" y="4697"/>
                  </a:lnTo>
                  <a:lnTo>
                    <a:pt x="2185" y="4752"/>
                  </a:lnTo>
                  <a:lnTo>
                    <a:pt x="2840" y="4752"/>
                  </a:lnTo>
                  <a:lnTo>
                    <a:pt x="3496" y="4752"/>
                  </a:lnTo>
                  <a:lnTo>
                    <a:pt x="3496" y="4752"/>
                  </a:lnTo>
                  <a:lnTo>
                    <a:pt x="3059" y="5134"/>
                  </a:lnTo>
                  <a:lnTo>
                    <a:pt x="2512" y="5571"/>
                  </a:lnTo>
                  <a:lnTo>
                    <a:pt x="2512" y="5571"/>
                  </a:lnTo>
                  <a:lnTo>
                    <a:pt x="2349" y="5735"/>
                  </a:lnTo>
                  <a:lnTo>
                    <a:pt x="2294" y="6008"/>
                  </a:lnTo>
                  <a:lnTo>
                    <a:pt x="2349" y="6281"/>
                  </a:lnTo>
                  <a:lnTo>
                    <a:pt x="2458" y="6499"/>
                  </a:lnTo>
                  <a:lnTo>
                    <a:pt x="2458" y="6499"/>
                  </a:lnTo>
                  <a:lnTo>
                    <a:pt x="3222" y="7046"/>
                  </a:lnTo>
                  <a:lnTo>
                    <a:pt x="4096" y="7537"/>
                  </a:lnTo>
                  <a:lnTo>
                    <a:pt x="5025" y="7974"/>
                  </a:lnTo>
                  <a:lnTo>
                    <a:pt x="6008" y="8302"/>
                  </a:lnTo>
                  <a:lnTo>
                    <a:pt x="6008" y="8302"/>
                  </a:lnTo>
                  <a:lnTo>
                    <a:pt x="6281" y="8302"/>
                  </a:lnTo>
                  <a:lnTo>
                    <a:pt x="6499" y="8193"/>
                  </a:lnTo>
                  <a:lnTo>
                    <a:pt x="6499" y="8193"/>
                  </a:lnTo>
                  <a:lnTo>
                    <a:pt x="7319" y="7646"/>
                  </a:lnTo>
                  <a:lnTo>
                    <a:pt x="7319" y="7646"/>
                  </a:lnTo>
                  <a:lnTo>
                    <a:pt x="7209" y="7810"/>
                  </a:lnTo>
                  <a:lnTo>
                    <a:pt x="7209" y="7810"/>
                  </a:lnTo>
                  <a:lnTo>
                    <a:pt x="7209" y="8083"/>
                  </a:lnTo>
                  <a:lnTo>
                    <a:pt x="7264" y="8356"/>
                  </a:lnTo>
                  <a:lnTo>
                    <a:pt x="7482" y="8520"/>
                  </a:lnTo>
                  <a:lnTo>
                    <a:pt x="7701" y="8630"/>
                  </a:lnTo>
                  <a:lnTo>
                    <a:pt x="7701" y="8630"/>
                  </a:lnTo>
                  <a:lnTo>
                    <a:pt x="8957" y="8739"/>
                  </a:lnTo>
                  <a:lnTo>
                    <a:pt x="10049" y="8793"/>
                  </a:lnTo>
                  <a:lnTo>
                    <a:pt x="11142" y="8739"/>
                  </a:lnTo>
                  <a:lnTo>
                    <a:pt x="12398" y="8630"/>
                  </a:lnTo>
                  <a:lnTo>
                    <a:pt x="12398" y="8630"/>
                  </a:lnTo>
                  <a:lnTo>
                    <a:pt x="12616" y="8520"/>
                  </a:lnTo>
                  <a:lnTo>
                    <a:pt x="12835" y="8356"/>
                  </a:lnTo>
                  <a:lnTo>
                    <a:pt x="12889" y="8083"/>
                  </a:lnTo>
                  <a:lnTo>
                    <a:pt x="12889" y="7810"/>
                  </a:lnTo>
                  <a:lnTo>
                    <a:pt x="12889" y="7810"/>
                  </a:lnTo>
                  <a:lnTo>
                    <a:pt x="12780" y="7646"/>
                  </a:lnTo>
                  <a:lnTo>
                    <a:pt x="12780" y="7646"/>
                  </a:lnTo>
                  <a:lnTo>
                    <a:pt x="13599" y="8193"/>
                  </a:lnTo>
                  <a:lnTo>
                    <a:pt x="13599" y="8193"/>
                  </a:lnTo>
                  <a:lnTo>
                    <a:pt x="13818" y="8302"/>
                  </a:lnTo>
                  <a:lnTo>
                    <a:pt x="14091" y="8302"/>
                  </a:lnTo>
                  <a:lnTo>
                    <a:pt x="14091" y="8302"/>
                  </a:lnTo>
                  <a:lnTo>
                    <a:pt x="15074" y="7974"/>
                  </a:lnTo>
                  <a:lnTo>
                    <a:pt x="16003" y="7537"/>
                  </a:lnTo>
                  <a:lnTo>
                    <a:pt x="16876" y="7046"/>
                  </a:lnTo>
                  <a:lnTo>
                    <a:pt x="17641" y="6499"/>
                  </a:lnTo>
                  <a:lnTo>
                    <a:pt x="17641" y="6499"/>
                  </a:lnTo>
                  <a:lnTo>
                    <a:pt x="17750" y="6281"/>
                  </a:lnTo>
                  <a:lnTo>
                    <a:pt x="17805" y="6008"/>
                  </a:lnTo>
                  <a:lnTo>
                    <a:pt x="17750" y="5735"/>
                  </a:lnTo>
                  <a:lnTo>
                    <a:pt x="17586" y="5571"/>
                  </a:lnTo>
                  <a:lnTo>
                    <a:pt x="17586" y="5571"/>
                  </a:lnTo>
                  <a:lnTo>
                    <a:pt x="17040" y="5134"/>
                  </a:lnTo>
                  <a:lnTo>
                    <a:pt x="16603" y="4752"/>
                  </a:lnTo>
                  <a:lnTo>
                    <a:pt x="16603" y="4752"/>
                  </a:lnTo>
                  <a:lnTo>
                    <a:pt x="17259" y="4752"/>
                  </a:lnTo>
                  <a:lnTo>
                    <a:pt x="17914" y="4752"/>
                  </a:lnTo>
                  <a:lnTo>
                    <a:pt x="18460" y="4697"/>
                  </a:lnTo>
                  <a:lnTo>
                    <a:pt x="18897" y="4588"/>
                  </a:lnTo>
                  <a:lnTo>
                    <a:pt x="18897" y="4588"/>
                  </a:lnTo>
                  <a:lnTo>
                    <a:pt x="19116" y="4479"/>
                  </a:lnTo>
                  <a:lnTo>
                    <a:pt x="19279" y="4260"/>
                  </a:lnTo>
                  <a:lnTo>
                    <a:pt x="19279" y="4260"/>
                  </a:lnTo>
                  <a:lnTo>
                    <a:pt x="19662" y="3441"/>
                  </a:lnTo>
                  <a:lnTo>
                    <a:pt x="19880" y="2513"/>
                  </a:lnTo>
                  <a:lnTo>
                    <a:pt x="20044" y="1584"/>
                  </a:lnTo>
                  <a:lnTo>
                    <a:pt x="20099" y="601"/>
                  </a:lnTo>
                  <a:lnTo>
                    <a:pt x="20099" y="601"/>
                  </a:lnTo>
                  <a:lnTo>
                    <a:pt x="20044" y="492"/>
                  </a:lnTo>
                  <a:lnTo>
                    <a:pt x="19989" y="328"/>
                  </a:lnTo>
                  <a:lnTo>
                    <a:pt x="19826" y="164"/>
                  </a:lnTo>
                  <a:lnTo>
                    <a:pt x="19607" y="55"/>
                  </a:lnTo>
                  <a:lnTo>
                    <a:pt x="19498" y="0"/>
                  </a:lnTo>
                  <a:lnTo>
                    <a:pt x="19334" y="55"/>
                  </a:lnTo>
                  <a:lnTo>
                    <a:pt x="19334"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20"/>
            <p:cNvSpPr/>
            <p:nvPr/>
          </p:nvSpPr>
          <p:spPr>
            <a:xfrm>
              <a:off x="2938875" y="22294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4" name="Google Shape;3464;p120"/>
          <p:cNvGrpSpPr/>
          <p:nvPr/>
        </p:nvGrpSpPr>
        <p:grpSpPr>
          <a:xfrm>
            <a:off x="2729157" y="2114597"/>
            <a:ext cx="288162" cy="465114"/>
            <a:chOff x="1819250" y="1945400"/>
            <a:chExt cx="311325" cy="502500"/>
          </a:xfrm>
        </p:grpSpPr>
        <p:sp>
          <p:nvSpPr>
            <p:cNvPr id="3465" name="Google Shape;3465;p120"/>
            <p:cNvSpPr/>
            <p:nvPr/>
          </p:nvSpPr>
          <p:spPr>
            <a:xfrm>
              <a:off x="1861575" y="2136575"/>
              <a:ext cx="191175" cy="91500"/>
            </a:xfrm>
            <a:custGeom>
              <a:avLst/>
              <a:gdLst/>
              <a:ahLst/>
              <a:cxnLst/>
              <a:rect l="l" t="t" r="r" b="b"/>
              <a:pathLst>
                <a:path w="7647" h="3660" extrusionOk="0">
                  <a:moveTo>
                    <a:pt x="7646" y="0"/>
                  </a:moveTo>
                  <a:lnTo>
                    <a:pt x="7537" y="55"/>
                  </a:lnTo>
                  <a:lnTo>
                    <a:pt x="7210" y="382"/>
                  </a:lnTo>
                  <a:lnTo>
                    <a:pt x="6773" y="655"/>
                  </a:lnTo>
                  <a:lnTo>
                    <a:pt x="6390" y="928"/>
                  </a:lnTo>
                  <a:lnTo>
                    <a:pt x="5953" y="1147"/>
                  </a:lnTo>
                  <a:lnTo>
                    <a:pt x="5025" y="1475"/>
                  </a:lnTo>
                  <a:lnTo>
                    <a:pt x="4151" y="1693"/>
                  </a:lnTo>
                  <a:lnTo>
                    <a:pt x="3332" y="1857"/>
                  </a:lnTo>
                  <a:lnTo>
                    <a:pt x="2622" y="1966"/>
                  </a:lnTo>
                  <a:lnTo>
                    <a:pt x="164" y="1966"/>
                  </a:lnTo>
                  <a:lnTo>
                    <a:pt x="0" y="3659"/>
                  </a:lnTo>
                  <a:lnTo>
                    <a:pt x="1639" y="3659"/>
                  </a:lnTo>
                  <a:lnTo>
                    <a:pt x="2239" y="3605"/>
                  </a:lnTo>
                  <a:lnTo>
                    <a:pt x="2840" y="3550"/>
                  </a:lnTo>
                  <a:lnTo>
                    <a:pt x="3550" y="3441"/>
                  </a:lnTo>
                  <a:lnTo>
                    <a:pt x="4424" y="3277"/>
                  </a:lnTo>
                  <a:lnTo>
                    <a:pt x="5243" y="3004"/>
                  </a:lnTo>
                  <a:lnTo>
                    <a:pt x="5626" y="2785"/>
                  </a:lnTo>
                  <a:lnTo>
                    <a:pt x="6063" y="2567"/>
                  </a:lnTo>
                  <a:lnTo>
                    <a:pt x="6390" y="2348"/>
                  </a:lnTo>
                  <a:lnTo>
                    <a:pt x="6718" y="2075"/>
                  </a:lnTo>
                  <a:lnTo>
                    <a:pt x="7100" y="1584"/>
                  </a:lnTo>
                  <a:lnTo>
                    <a:pt x="7373" y="1147"/>
                  </a:lnTo>
                  <a:lnTo>
                    <a:pt x="7537" y="601"/>
                  </a:lnTo>
                  <a:lnTo>
                    <a:pt x="76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20"/>
            <p:cNvSpPr/>
            <p:nvPr/>
          </p:nvSpPr>
          <p:spPr>
            <a:xfrm>
              <a:off x="1861575" y="2136575"/>
              <a:ext cx="191175" cy="91500"/>
            </a:xfrm>
            <a:custGeom>
              <a:avLst/>
              <a:gdLst/>
              <a:ahLst/>
              <a:cxnLst/>
              <a:rect l="l" t="t" r="r" b="b"/>
              <a:pathLst>
                <a:path w="7647" h="3660" fill="none" extrusionOk="0">
                  <a:moveTo>
                    <a:pt x="164" y="1966"/>
                  </a:moveTo>
                  <a:lnTo>
                    <a:pt x="0" y="3659"/>
                  </a:lnTo>
                  <a:lnTo>
                    <a:pt x="0" y="3659"/>
                  </a:lnTo>
                  <a:lnTo>
                    <a:pt x="1639" y="3659"/>
                  </a:lnTo>
                  <a:lnTo>
                    <a:pt x="1639" y="3659"/>
                  </a:lnTo>
                  <a:lnTo>
                    <a:pt x="2239" y="3605"/>
                  </a:lnTo>
                  <a:lnTo>
                    <a:pt x="2840" y="3550"/>
                  </a:lnTo>
                  <a:lnTo>
                    <a:pt x="3550" y="3441"/>
                  </a:lnTo>
                  <a:lnTo>
                    <a:pt x="4424" y="3277"/>
                  </a:lnTo>
                  <a:lnTo>
                    <a:pt x="5243" y="3004"/>
                  </a:lnTo>
                  <a:lnTo>
                    <a:pt x="5626" y="2785"/>
                  </a:lnTo>
                  <a:lnTo>
                    <a:pt x="6063" y="2567"/>
                  </a:lnTo>
                  <a:lnTo>
                    <a:pt x="6390" y="2348"/>
                  </a:lnTo>
                  <a:lnTo>
                    <a:pt x="6718" y="2075"/>
                  </a:lnTo>
                  <a:lnTo>
                    <a:pt x="6718" y="2075"/>
                  </a:lnTo>
                  <a:lnTo>
                    <a:pt x="7100" y="1584"/>
                  </a:lnTo>
                  <a:lnTo>
                    <a:pt x="7373" y="1147"/>
                  </a:lnTo>
                  <a:lnTo>
                    <a:pt x="7537" y="601"/>
                  </a:lnTo>
                  <a:lnTo>
                    <a:pt x="7646" y="0"/>
                  </a:lnTo>
                  <a:lnTo>
                    <a:pt x="7646" y="0"/>
                  </a:lnTo>
                  <a:lnTo>
                    <a:pt x="7537" y="55"/>
                  </a:lnTo>
                  <a:lnTo>
                    <a:pt x="7537" y="55"/>
                  </a:lnTo>
                  <a:lnTo>
                    <a:pt x="7210" y="382"/>
                  </a:lnTo>
                  <a:lnTo>
                    <a:pt x="6773" y="655"/>
                  </a:lnTo>
                  <a:lnTo>
                    <a:pt x="6390" y="928"/>
                  </a:lnTo>
                  <a:lnTo>
                    <a:pt x="5953" y="1147"/>
                  </a:lnTo>
                  <a:lnTo>
                    <a:pt x="5025" y="1475"/>
                  </a:lnTo>
                  <a:lnTo>
                    <a:pt x="4151" y="1693"/>
                  </a:lnTo>
                  <a:lnTo>
                    <a:pt x="3332" y="1857"/>
                  </a:lnTo>
                  <a:lnTo>
                    <a:pt x="2622" y="1966"/>
                  </a:lnTo>
                  <a:lnTo>
                    <a:pt x="1693" y="1966"/>
                  </a:lnTo>
                  <a:lnTo>
                    <a:pt x="1693" y="1966"/>
                  </a:lnTo>
                  <a:lnTo>
                    <a:pt x="164" y="1966"/>
                  </a:lnTo>
                  <a:lnTo>
                    <a:pt x="164" y="19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20"/>
            <p:cNvSpPr/>
            <p:nvPr/>
          </p:nvSpPr>
          <p:spPr>
            <a:xfrm>
              <a:off x="1865675" y="21857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20"/>
            <p:cNvSpPr/>
            <p:nvPr/>
          </p:nvSpPr>
          <p:spPr>
            <a:xfrm>
              <a:off x="1856100" y="2143400"/>
              <a:ext cx="237600" cy="221200"/>
            </a:xfrm>
            <a:custGeom>
              <a:avLst/>
              <a:gdLst/>
              <a:ahLst/>
              <a:cxnLst/>
              <a:rect l="l" t="t" r="r" b="b"/>
              <a:pathLst>
                <a:path w="9504" h="8848" extrusionOk="0">
                  <a:moveTo>
                    <a:pt x="9012" y="0"/>
                  </a:moveTo>
                  <a:lnTo>
                    <a:pt x="8903" y="710"/>
                  </a:lnTo>
                  <a:lnTo>
                    <a:pt x="8794" y="1092"/>
                  </a:lnTo>
                  <a:lnTo>
                    <a:pt x="8630" y="1420"/>
                  </a:lnTo>
                  <a:lnTo>
                    <a:pt x="8466" y="1748"/>
                  </a:lnTo>
                  <a:lnTo>
                    <a:pt x="8248" y="2075"/>
                  </a:lnTo>
                  <a:lnTo>
                    <a:pt x="8029" y="2349"/>
                  </a:lnTo>
                  <a:lnTo>
                    <a:pt x="7756" y="2622"/>
                  </a:lnTo>
                  <a:lnTo>
                    <a:pt x="7429" y="2949"/>
                  </a:lnTo>
                  <a:lnTo>
                    <a:pt x="6992" y="3222"/>
                  </a:lnTo>
                  <a:lnTo>
                    <a:pt x="6609" y="3495"/>
                  </a:lnTo>
                  <a:lnTo>
                    <a:pt x="6172" y="3714"/>
                  </a:lnTo>
                  <a:lnTo>
                    <a:pt x="5244" y="4042"/>
                  </a:lnTo>
                  <a:lnTo>
                    <a:pt x="4370" y="4260"/>
                  </a:lnTo>
                  <a:lnTo>
                    <a:pt x="3551" y="4424"/>
                  </a:lnTo>
                  <a:lnTo>
                    <a:pt x="2841" y="4479"/>
                  </a:lnTo>
                  <a:lnTo>
                    <a:pt x="1912" y="4533"/>
                  </a:lnTo>
                  <a:lnTo>
                    <a:pt x="165" y="4533"/>
                  </a:lnTo>
                  <a:lnTo>
                    <a:pt x="1" y="6117"/>
                  </a:lnTo>
                  <a:lnTo>
                    <a:pt x="1912" y="8520"/>
                  </a:lnTo>
                  <a:lnTo>
                    <a:pt x="2076" y="8684"/>
                  </a:lnTo>
                  <a:lnTo>
                    <a:pt x="2185" y="8793"/>
                  </a:lnTo>
                  <a:lnTo>
                    <a:pt x="2349" y="8848"/>
                  </a:lnTo>
                  <a:lnTo>
                    <a:pt x="2732" y="8848"/>
                  </a:lnTo>
                  <a:lnTo>
                    <a:pt x="2895" y="8793"/>
                  </a:lnTo>
                  <a:lnTo>
                    <a:pt x="3059" y="8684"/>
                  </a:lnTo>
                  <a:lnTo>
                    <a:pt x="3168" y="8520"/>
                  </a:lnTo>
                  <a:lnTo>
                    <a:pt x="3496" y="8192"/>
                  </a:lnTo>
                  <a:lnTo>
                    <a:pt x="3878" y="7974"/>
                  </a:lnTo>
                  <a:lnTo>
                    <a:pt x="4315" y="7810"/>
                  </a:lnTo>
                  <a:lnTo>
                    <a:pt x="4752" y="7755"/>
                  </a:lnTo>
                  <a:lnTo>
                    <a:pt x="5189" y="7810"/>
                  </a:lnTo>
                  <a:lnTo>
                    <a:pt x="5626" y="7974"/>
                  </a:lnTo>
                  <a:lnTo>
                    <a:pt x="6008" y="8192"/>
                  </a:lnTo>
                  <a:lnTo>
                    <a:pt x="6336" y="8520"/>
                  </a:lnTo>
                  <a:lnTo>
                    <a:pt x="6445" y="8684"/>
                  </a:lnTo>
                  <a:lnTo>
                    <a:pt x="6609" y="8793"/>
                  </a:lnTo>
                  <a:lnTo>
                    <a:pt x="6773" y="8848"/>
                  </a:lnTo>
                  <a:lnTo>
                    <a:pt x="7155" y="8848"/>
                  </a:lnTo>
                  <a:lnTo>
                    <a:pt x="7319" y="8793"/>
                  </a:lnTo>
                  <a:lnTo>
                    <a:pt x="7429" y="8684"/>
                  </a:lnTo>
                  <a:lnTo>
                    <a:pt x="7592" y="8520"/>
                  </a:lnTo>
                  <a:lnTo>
                    <a:pt x="9504" y="6117"/>
                  </a:lnTo>
                  <a:lnTo>
                    <a:pt x="90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20"/>
            <p:cNvSpPr/>
            <p:nvPr/>
          </p:nvSpPr>
          <p:spPr>
            <a:xfrm>
              <a:off x="1856100" y="2143400"/>
              <a:ext cx="237600" cy="221200"/>
            </a:xfrm>
            <a:custGeom>
              <a:avLst/>
              <a:gdLst/>
              <a:ahLst/>
              <a:cxnLst/>
              <a:rect l="l" t="t" r="r" b="b"/>
              <a:pathLst>
                <a:path w="9504" h="8848" fill="none" extrusionOk="0">
                  <a:moveTo>
                    <a:pt x="3168" y="8520"/>
                  </a:moveTo>
                  <a:lnTo>
                    <a:pt x="3168" y="8520"/>
                  </a:lnTo>
                  <a:lnTo>
                    <a:pt x="3496" y="8192"/>
                  </a:lnTo>
                  <a:lnTo>
                    <a:pt x="3878" y="7974"/>
                  </a:lnTo>
                  <a:lnTo>
                    <a:pt x="4315" y="7810"/>
                  </a:lnTo>
                  <a:lnTo>
                    <a:pt x="4752" y="7755"/>
                  </a:lnTo>
                  <a:lnTo>
                    <a:pt x="5189" y="7810"/>
                  </a:lnTo>
                  <a:lnTo>
                    <a:pt x="5626" y="7974"/>
                  </a:lnTo>
                  <a:lnTo>
                    <a:pt x="6008" y="8192"/>
                  </a:lnTo>
                  <a:lnTo>
                    <a:pt x="6336" y="8520"/>
                  </a:lnTo>
                  <a:lnTo>
                    <a:pt x="6336" y="8520"/>
                  </a:lnTo>
                  <a:lnTo>
                    <a:pt x="6445" y="8684"/>
                  </a:lnTo>
                  <a:lnTo>
                    <a:pt x="6609" y="8793"/>
                  </a:lnTo>
                  <a:lnTo>
                    <a:pt x="6773" y="8848"/>
                  </a:lnTo>
                  <a:lnTo>
                    <a:pt x="6937" y="8848"/>
                  </a:lnTo>
                  <a:lnTo>
                    <a:pt x="7155" y="8848"/>
                  </a:lnTo>
                  <a:lnTo>
                    <a:pt x="7319" y="8793"/>
                  </a:lnTo>
                  <a:lnTo>
                    <a:pt x="7429" y="8684"/>
                  </a:lnTo>
                  <a:lnTo>
                    <a:pt x="7592" y="8520"/>
                  </a:lnTo>
                  <a:lnTo>
                    <a:pt x="9504" y="6117"/>
                  </a:lnTo>
                  <a:lnTo>
                    <a:pt x="9012" y="0"/>
                  </a:lnTo>
                  <a:lnTo>
                    <a:pt x="9012" y="0"/>
                  </a:lnTo>
                  <a:lnTo>
                    <a:pt x="8903" y="710"/>
                  </a:lnTo>
                  <a:lnTo>
                    <a:pt x="8794" y="1092"/>
                  </a:lnTo>
                  <a:lnTo>
                    <a:pt x="8630" y="1420"/>
                  </a:lnTo>
                  <a:lnTo>
                    <a:pt x="8466" y="1748"/>
                  </a:lnTo>
                  <a:lnTo>
                    <a:pt x="8248" y="2075"/>
                  </a:lnTo>
                  <a:lnTo>
                    <a:pt x="8029" y="2349"/>
                  </a:lnTo>
                  <a:lnTo>
                    <a:pt x="7756" y="2622"/>
                  </a:lnTo>
                  <a:lnTo>
                    <a:pt x="7756" y="2622"/>
                  </a:lnTo>
                  <a:lnTo>
                    <a:pt x="7429" y="2949"/>
                  </a:lnTo>
                  <a:lnTo>
                    <a:pt x="6992" y="3222"/>
                  </a:lnTo>
                  <a:lnTo>
                    <a:pt x="6609" y="3495"/>
                  </a:lnTo>
                  <a:lnTo>
                    <a:pt x="6172" y="3714"/>
                  </a:lnTo>
                  <a:lnTo>
                    <a:pt x="5244" y="4042"/>
                  </a:lnTo>
                  <a:lnTo>
                    <a:pt x="4370" y="4260"/>
                  </a:lnTo>
                  <a:lnTo>
                    <a:pt x="3551" y="4424"/>
                  </a:lnTo>
                  <a:lnTo>
                    <a:pt x="2841" y="4479"/>
                  </a:lnTo>
                  <a:lnTo>
                    <a:pt x="1912" y="4533"/>
                  </a:lnTo>
                  <a:lnTo>
                    <a:pt x="1912" y="4533"/>
                  </a:lnTo>
                  <a:lnTo>
                    <a:pt x="165" y="4533"/>
                  </a:lnTo>
                  <a:lnTo>
                    <a:pt x="1" y="6117"/>
                  </a:lnTo>
                  <a:lnTo>
                    <a:pt x="1912" y="8520"/>
                  </a:lnTo>
                  <a:lnTo>
                    <a:pt x="1912" y="8520"/>
                  </a:lnTo>
                  <a:lnTo>
                    <a:pt x="2076" y="8684"/>
                  </a:lnTo>
                  <a:lnTo>
                    <a:pt x="2185" y="8793"/>
                  </a:lnTo>
                  <a:lnTo>
                    <a:pt x="2349" y="8848"/>
                  </a:lnTo>
                  <a:lnTo>
                    <a:pt x="2568" y="8848"/>
                  </a:lnTo>
                  <a:lnTo>
                    <a:pt x="2732" y="8848"/>
                  </a:lnTo>
                  <a:lnTo>
                    <a:pt x="2895" y="8793"/>
                  </a:lnTo>
                  <a:lnTo>
                    <a:pt x="3059" y="8684"/>
                  </a:lnTo>
                  <a:lnTo>
                    <a:pt x="3168" y="8520"/>
                  </a:lnTo>
                  <a:lnTo>
                    <a:pt x="3168" y="85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20"/>
            <p:cNvSpPr/>
            <p:nvPr/>
          </p:nvSpPr>
          <p:spPr>
            <a:xfrm>
              <a:off x="1935300" y="23564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20"/>
            <p:cNvSpPr/>
            <p:nvPr/>
          </p:nvSpPr>
          <p:spPr>
            <a:xfrm>
              <a:off x="1867025" y="2065575"/>
              <a:ext cx="185725" cy="91500"/>
            </a:xfrm>
            <a:custGeom>
              <a:avLst/>
              <a:gdLst/>
              <a:ahLst/>
              <a:cxnLst/>
              <a:rect l="l" t="t" r="r" b="b"/>
              <a:pathLst>
                <a:path w="7429" h="3660" extrusionOk="0">
                  <a:moveTo>
                    <a:pt x="7428" y="0"/>
                  </a:moveTo>
                  <a:lnTo>
                    <a:pt x="7319" y="109"/>
                  </a:lnTo>
                  <a:lnTo>
                    <a:pt x="6937" y="437"/>
                  </a:lnTo>
                  <a:lnTo>
                    <a:pt x="6555" y="710"/>
                  </a:lnTo>
                  <a:lnTo>
                    <a:pt x="6172" y="928"/>
                  </a:lnTo>
                  <a:lnTo>
                    <a:pt x="5735" y="1147"/>
                  </a:lnTo>
                  <a:lnTo>
                    <a:pt x="4807" y="1475"/>
                  </a:lnTo>
                  <a:lnTo>
                    <a:pt x="3933" y="1748"/>
                  </a:lnTo>
                  <a:lnTo>
                    <a:pt x="3114" y="1857"/>
                  </a:lnTo>
                  <a:lnTo>
                    <a:pt x="2404" y="1966"/>
                  </a:lnTo>
                  <a:lnTo>
                    <a:pt x="1475" y="2021"/>
                  </a:lnTo>
                  <a:lnTo>
                    <a:pt x="110" y="2021"/>
                  </a:lnTo>
                  <a:lnTo>
                    <a:pt x="1" y="3659"/>
                  </a:lnTo>
                  <a:lnTo>
                    <a:pt x="1421" y="3659"/>
                  </a:lnTo>
                  <a:lnTo>
                    <a:pt x="2021" y="3605"/>
                  </a:lnTo>
                  <a:lnTo>
                    <a:pt x="2622" y="3550"/>
                  </a:lnTo>
                  <a:lnTo>
                    <a:pt x="3332" y="3441"/>
                  </a:lnTo>
                  <a:lnTo>
                    <a:pt x="4206" y="3277"/>
                  </a:lnTo>
                  <a:lnTo>
                    <a:pt x="5025" y="3004"/>
                  </a:lnTo>
                  <a:lnTo>
                    <a:pt x="5462" y="2840"/>
                  </a:lnTo>
                  <a:lnTo>
                    <a:pt x="5845" y="2622"/>
                  </a:lnTo>
                  <a:lnTo>
                    <a:pt x="6172" y="2348"/>
                  </a:lnTo>
                  <a:lnTo>
                    <a:pt x="6500" y="2075"/>
                  </a:lnTo>
                  <a:lnTo>
                    <a:pt x="6882" y="1638"/>
                  </a:lnTo>
                  <a:lnTo>
                    <a:pt x="7155" y="1147"/>
                  </a:lnTo>
                  <a:lnTo>
                    <a:pt x="7319" y="601"/>
                  </a:lnTo>
                  <a:lnTo>
                    <a:pt x="74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20"/>
            <p:cNvSpPr/>
            <p:nvPr/>
          </p:nvSpPr>
          <p:spPr>
            <a:xfrm>
              <a:off x="1867025" y="2065575"/>
              <a:ext cx="185725" cy="91500"/>
            </a:xfrm>
            <a:custGeom>
              <a:avLst/>
              <a:gdLst/>
              <a:ahLst/>
              <a:cxnLst/>
              <a:rect l="l" t="t" r="r" b="b"/>
              <a:pathLst>
                <a:path w="7429" h="3660" fill="none" extrusionOk="0">
                  <a:moveTo>
                    <a:pt x="7319" y="109"/>
                  </a:moveTo>
                  <a:lnTo>
                    <a:pt x="7319" y="109"/>
                  </a:lnTo>
                  <a:lnTo>
                    <a:pt x="6937" y="437"/>
                  </a:lnTo>
                  <a:lnTo>
                    <a:pt x="6555" y="710"/>
                  </a:lnTo>
                  <a:lnTo>
                    <a:pt x="6172" y="928"/>
                  </a:lnTo>
                  <a:lnTo>
                    <a:pt x="5735" y="1147"/>
                  </a:lnTo>
                  <a:lnTo>
                    <a:pt x="4807" y="1475"/>
                  </a:lnTo>
                  <a:lnTo>
                    <a:pt x="3933" y="1748"/>
                  </a:lnTo>
                  <a:lnTo>
                    <a:pt x="3114" y="1857"/>
                  </a:lnTo>
                  <a:lnTo>
                    <a:pt x="2404" y="1966"/>
                  </a:lnTo>
                  <a:lnTo>
                    <a:pt x="1475" y="2021"/>
                  </a:lnTo>
                  <a:lnTo>
                    <a:pt x="1475" y="2021"/>
                  </a:lnTo>
                  <a:lnTo>
                    <a:pt x="110" y="2021"/>
                  </a:lnTo>
                  <a:lnTo>
                    <a:pt x="1" y="3659"/>
                  </a:lnTo>
                  <a:lnTo>
                    <a:pt x="1" y="3659"/>
                  </a:lnTo>
                  <a:lnTo>
                    <a:pt x="1421" y="3659"/>
                  </a:lnTo>
                  <a:lnTo>
                    <a:pt x="1421" y="3659"/>
                  </a:lnTo>
                  <a:lnTo>
                    <a:pt x="2021" y="3605"/>
                  </a:lnTo>
                  <a:lnTo>
                    <a:pt x="2622" y="3550"/>
                  </a:lnTo>
                  <a:lnTo>
                    <a:pt x="3332" y="3441"/>
                  </a:lnTo>
                  <a:lnTo>
                    <a:pt x="4206" y="3277"/>
                  </a:lnTo>
                  <a:lnTo>
                    <a:pt x="5025" y="3004"/>
                  </a:lnTo>
                  <a:lnTo>
                    <a:pt x="5462" y="2840"/>
                  </a:lnTo>
                  <a:lnTo>
                    <a:pt x="5845" y="2622"/>
                  </a:lnTo>
                  <a:lnTo>
                    <a:pt x="6172" y="2348"/>
                  </a:lnTo>
                  <a:lnTo>
                    <a:pt x="6500" y="2075"/>
                  </a:lnTo>
                  <a:lnTo>
                    <a:pt x="6500" y="2075"/>
                  </a:lnTo>
                  <a:lnTo>
                    <a:pt x="6882" y="1638"/>
                  </a:lnTo>
                  <a:lnTo>
                    <a:pt x="7155" y="1147"/>
                  </a:lnTo>
                  <a:lnTo>
                    <a:pt x="7319" y="601"/>
                  </a:lnTo>
                  <a:lnTo>
                    <a:pt x="7428" y="0"/>
                  </a:lnTo>
                  <a:lnTo>
                    <a:pt x="7428" y="0"/>
                  </a:lnTo>
                  <a:lnTo>
                    <a:pt x="7319" y="109"/>
                  </a:lnTo>
                  <a:lnTo>
                    <a:pt x="7319" y="10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20"/>
            <p:cNvSpPr/>
            <p:nvPr/>
          </p:nvSpPr>
          <p:spPr>
            <a:xfrm>
              <a:off x="2050000" y="20683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20"/>
            <p:cNvSpPr/>
            <p:nvPr/>
          </p:nvSpPr>
          <p:spPr>
            <a:xfrm>
              <a:off x="2081400" y="1952225"/>
              <a:ext cx="49175" cy="133850"/>
            </a:xfrm>
            <a:custGeom>
              <a:avLst/>
              <a:gdLst/>
              <a:ahLst/>
              <a:cxnLst/>
              <a:rect l="l" t="t" r="r" b="b"/>
              <a:pathLst>
                <a:path w="1967" h="5354" extrusionOk="0">
                  <a:moveTo>
                    <a:pt x="0" y="1"/>
                  </a:moveTo>
                  <a:lnTo>
                    <a:pt x="0" y="5353"/>
                  </a:lnTo>
                  <a:lnTo>
                    <a:pt x="1420" y="5353"/>
                  </a:lnTo>
                  <a:lnTo>
                    <a:pt x="1639" y="5299"/>
                  </a:lnTo>
                  <a:lnTo>
                    <a:pt x="1803" y="5189"/>
                  </a:lnTo>
                  <a:lnTo>
                    <a:pt x="1967" y="4971"/>
                  </a:lnTo>
                  <a:lnTo>
                    <a:pt x="1967" y="4752"/>
                  </a:lnTo>
                  <a:lnTo>
                    <a:pt x="1967" y="984"/>
                  </a:lnTo>
                  <a:lnTo>
                    <a:pt x="1967" y="820"/>
                  </a:lnTo>
                  <a:lnTo>
                    <a:pt x="1857" y="602"/>
                  </a:lnTo>
                  <a:lnTo>
                    <a:pt x="1748" y="492"/>
                  </a:lnTo>
                  <a:lnTo>
                    <a:pt x="1530" y="43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20"/>
            <p:cNvSpPr/>
            <p:nvPr/>
          </p:nvSpPr>
          <p:spPr>
            <a:xfrm>
              <a:off x="2081400" y="1952225"/>
              <a:ext cx="49175" cy="133850"/>
            </a:xfrm>
            <a:custGeom>
              <a:avLst/>
              <a:gdLst/>
              <a:ahLst/>
              <a:cxnLst/>
              <a:rect l="l" t="t" r="r" b="b"/>
              <a:pathLst>
                <a:path w="1967" h="5354" fill="none" extrusionOk="0">
                  <a:moveTo>
                    <a:pt x="0" y="5353"/>
                  </a:moveTo>
                  <a:lnTo>
                    <a:pt x="1420" y="5353"/>
                  </a:lnTo>
                  <a:lnTo>
                    <a:pt x="1420" y="5353"/>
                  </a:lnTo>
                  <a:lnTo>
                    <a:pt x="1639" y="5299"/>
                  </a:lnTo>
                  <a:lnTo>
                    <a:pt x="1803" y="5189"/>
                  </a:lnTo>
                  <a:lnTo>
                    <a:pt x="1967" y="4971"/>
                  </a:lnTo>
                  <a:lnTo>
                    <a:pt x="1967" y="4752"/>
                  </a:lnTo>
                  <a:lnTo>
                    <a:pt x="1967" y="984"/>
                  </a:lnTo>
                  <a:lnTo>
                    <a:pt x="1967" y="984"/>
                  </a:lnTo>
                  <a:lnTo>
                    <a:pt x="1967" y="820"/>
                  </a:lnTo>
                  <a:lnTo>
                    <a:pt x="1857" y="602"/>
                  </a:lnTo>
                  <a:lnTo>
                    <a:pt x="1748" y="492"/>
                  </a:lnTo>
                  <a:lnTo>
                    <a:pt x="1530" y="438"/>
                  </a:lnTo>
                  <a:lnTo>
                    <a:pt x="0" y="1"/>
                  </a:lnTo>
                  <a:lnTo>
                    <a:pt x="0" y="53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20"/>
            <p:cNvSpPr/>
            <p:nvPr/>
          </p:nvSpPr>
          <p:spPr>
            <a:xfrm>
              <a:off x="2081400" y="20860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20"/>
            <p:cNvSpPr/>
            <p:nvPr/>
          </p:nvSpPr>
          <p:spPr>
            <a:xfrm>
              <a:off x="1819250" y="1945400"/>
              <a:ext cx="233500" cy="140675"/>
            </a:xfrm>
            <a:custGeom>
              <a:avLst/>
              <a:gdLst/>
              <a:ahLst/>
              <a:cxnLst/>
              <a:rect l="l" t="t" r="r" b="b"/>
              <a:pathLst>
                <a:path w="9340" h="5627" extrusionOk="0">
                  <a:moveTo>
                    <a:pt x="2949" y="1"/>
                  </a:moveTo>
                  <a:lnTo>
                    <a:pt x="437" y="711"/>
                  </a:lnTo>
                  <a:lnTo>
                    <a:pt x="219" y="765"/>
                  </a:lnTo>
                  <a:lnTo>
                    <a:pt x="109" y="875"/>
                  </a:lnTo>
                  <a:lnTo>
                    <a:pt x="0" y="1093"/>
                  </a:lnTo>
                  <a:lnTo>
                    <a:pt x="0" y="1257"/>
                  </a:lnTo>
                  <a:lnTo>
                    <a:pt x="0" y="5025"/>
                  </a:lnTo>
                  <a:lnTo>
                    <a:pt x="0" y="5244"/>
                  </a:lnTo>
                  <a:lnTo>
                    <a:pt x="164" y="5462"/>
                  </a:lnTo>
                  <a:lnTo>
                    <a:pt x="328" y="5572"/>
                  </a:lnTo>
                  <a:lnTo>
                    <a:pt x="546" y="5626"/>
                  </a:lnTo>
                  <a:lnTo>
                    <a:pt x="3932" y="5626"/>
                  </a:lnTo>
                  <a:lnTo>
                    <a:pt x="4533" y="5572"/>
                  </a:lnTo>
                  <a:lnTo>
                    <a:pt x="5243" y="5462"/>
                  </a:lnTo>
                  <a:lnTo>
                    <a:pt x="6062" y="5244"/>
                  </a:lnTo>
                  <a:lnTo>
                    <a:pt x="6936" y="4971"/>
                  </a:lnTo>
                  <a:lnTo>
                    <a:pt x="7319" y="4807"/>
                  </a:lnTo>
                  <a:lnTo>
                    <a:pt x="7701" y="4589"/>
                  </a:lnTo>
                  <a:lnTo>
                    <a:pt x="8083" y="4315"/>
                  </a:lnTo>
                  <a:lnTo>
                    <a:pt x="8411" y="4042"/>
                  </a:lnTo>
                  <a:lnTo>
                    <a:pt x="8793" y="3605"/>
                  </a:lnTo>
                  <a:lnTo>
                    <a:pt x="9121" y="3059"/>
                  </a:lnTo>
                  <a:lnTo>
                    <a:pt x="9285" y="2513"/>
                  </a:lnTo>
                  <a:lnTo>
                    <a:pt x="9339" y="1858"/>
                  </a:lnTo>
                  <a:lnTo>
                    <a:pt x="9339" y="1"/>
                  </a:lnTo>
                  <a:lnTo>
                    <a:pt x="9176" y="55"/>
                  </a:lnTo>
                  <a:lnTo>
                    <a:pt x="9012" y="110"/>
                  </a:lnTo>
                  <a:lnTo>
                    <a:pt x="8903" y="219"/>
                  </a:lnTo>
                  <a:lnTo>
                    <a:pt x="8848" y="383"/>
                  </a:lnTo>
                  <a:lnTo>
                    <a:pt x="8739" y="547"/>
                  </a:lnTo>
                  <a:lnTo>
                    <a:pt x="8575" y="765"/>
                  </a:lnTo>
                  <a:lnTo>
                    <a:pt x="8356" y="929"/>
                  </a:lnTo>
                  <a:lnTo>
                    <a:pt x="7919" y="1257"/>
                  </a:lnTo>
                  <a:lnTo>
                    <a:pt x="7428" y="1421"/>
                  </a:lnTo>
                  <a:lnTo>
                    <a:pt x="6882" y="1585"/>
                  </a:lnTo>
                  <a:lnTo>
                    <a:pt x="6226" y="1639"/>
                  </a:lnTo>
                  <a:lnTo>
                    <a:pt x="5516" y="1585"/>
                  </a:lnTo>
                  <a:lnTo>
                    <a:pt x="4970" y="1421"/>
                  </a:lnTo>
                  <a:lnTo>
                    <a:pt x="4533" y="1257"/>
                  </a:lnTo>
                  <a:lnTo>
                    <a:pt x="4206" y="1039"/>
                  </a:lnTo>
                  <a:lnTo>
                    <a:pt x="3932" y="820"/>
                  </a:lnTo>
                  <a:lnTo>
                    <a:pt x="3769" y="602"/>
                  </a:lnTo>
                  <a:lnTo>
                    <a:pt x="3605" y="383"/>
                  </a:lnTo>
                  <a:lnTo>
                    <a:pt x="3496" y="165"/>
                  </a:lnTo>
                  <a:lnTo>
                    <a:pt x="3332" y="55"/>
                  </a:lnTo>
                  <a:lnTo>
                    <a:pt x="3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20"/>
            <p:cNvSpPr/>
            <p:nvPr/>
          </p:nvSpPr>
          <p:spPr>
            <a:xfrm>
              <a:off x="1819250" y="1945400"/>
              <a:ext cx="233500" cy="140675"/>
            </a:xfrm>
            <a:custGeom>
              <a:avLst/>
              <a:gdLst/>
              <a:ahLst/>
              <a:cxnLst/>
              <a:rect l="l" t="t" r="r" b="b"/>
              <a:pathLst>
                <a:path w="9340" h="5627" fill="none" extrusionOk="0">
                  <a:moveTo>
                    <a:pt x="546" y="5626"/>
                  </a:moveTo>
                  <a:lnTo>
                    <a:pt x="546" y="5626"/>
                  </a:lnTo>
                  <a:lnTo>
                    <a:pt x="2130" y="5626"/>
                  </a:lnTo>
                  <a:lnTo>
                    <a:pt x="2130" y="5626"/>
                  </a:lnTo>
                  <a:lnTo>
                    <a:pt x="3332" y="5626"/>
                  </a:lnTo>
                  <a:lnTo>
                    <a:pt x="3332" y="5626"/>
                  </a:lnTo>
                  <a:lnTo>
                    <a:pt x="3932" y="5626"/>
                  </a:lnTo>
                  <a:lnTo>
                    <a:pt x="4533" y="5572"/>
                  </a:lnTo>
                  <a:lnTo>
                    <a:pt x="5243" y="5462"/>
                  </a:lnTo>
                  <a:lnTo>
                    <a:pt x="6062" y="5244"/>
                  </a:lnTo>
                  <a:lnTo>
                    <a:pt x="6936" y="4971"/>
                  </a:lnTo>
                  <a:lnTo>
                    <a:pt x="7319" y="4807"/>
                  </a:lnTo>
                  <a:lnTo>
                    <a:pt x="7701" y="4589"/>
                  </a:lnTo>
                  <a:lnTo>
                    <a:pt x="8083" y="4315"/>
                  </a:lnTo>
                  <a:lnTo>
                    <a:pt x="8411" y="4042"/>
                  </a:lnTo>
                  <a:lnTo>
                    <a:pt x="8411" y="4042"/>
                  </a:lnTo>
                  <a:lnTo>
                    <a:pt x="8793" y="3605"/>
                  </a:lnTo>
                  <a:lnTo>
                    <a:pt x="9121" y="3059"/>
                  </a:lnTo>
                  <a:lnTo>
                    <a:pt x="9285" y="2513"/>
                  </a:lnTo>
                  <a:lnTo>
                    <a:pt x="9339" y="1858"/>
                  </a:lnTo>
                  <a:lnTo>
                    <a:pt x="9339" y="1"/>
                  </a:lnTo>
                  <a:lnTo>
                    <a:pt x="9339" y="1"/>
                  </a:lnTo>
                  <a:lnTo>
                    <a:pt x="9176" y="55"/>
                  </a:lnTo>
                  <a:lnTo>
                    <a:pt x="9012" y="110"/>
                  </a:lnTo>
                  <a:lnTo>
                    <a:pt x="8903" y="219"/>
                  </a:lnTo>
                  <a:lnTo>
                    <a:pt x="8848" y="383"/>
                  </a:lnTo>
                  <a:lnTo>
                    <a:pt x="8848" y="383"/>
                  </a:lnTo>
                  <a:lnTo>
                    <a:pt x="8739" y="547"/>
                  </a:lnTo>
                  <a:lnTo>
                    <a:pt x="8575" y="765"/>
                  </a:lnTo>
                  <a:lnTo>
                    <a:pt x="8356" y="929"/>
                  </a:lnTo>
                  <a:lnTo>
                    <a:pt x="8356" y="929"/>
                  </a:lnTo>
                  <a:lnTo>
                    <a:pt x="7919" y="1257"/>
                  </a:lnTo>
                  <a:lnTo>
                    <a:pt x="7428" y="1421"/>
                  </a:lnTo>
                  <a:lnTo>
                    <a:pt x="6882" y="1585"/>
                  </a:lnTo>
                  <a:lnTo>
                    <a:pt x="6226" y="1639"/>
                  </a:lnTo>
                  <a:lnTo>
                    <a:pt x="6226" y="1639"/>
                  </a:lnTo>
                  <a:lnTo>
                    <a:pt x="5516" y="1585"/>
                  </a:lnTo>
                  <a:lnTo>
                    <a:pt x="4970" y="1421"/>
                  </a:lnTo>
                  <a:lnTo>
                    <a:pt x="4533" y="1257"/>
                  </a:lnTo>
                  <a:lnTo>
                    <a:pt x="4206" y="1039"/>
                  </a:lnTo>
                  <a:lnTo>
                    <a:pt x="3932" y="820"/>
                  </a:lnTo>
                  <a:lnTo>
                    <a:pt x="3769" y="602"/>
                  </a:lnTo>
                  <a:lnTo>
                    <a:pt x="3605" y="383"/>
                  </a:lnTo>
                  <a:lnTo>
                    <a:pt x="3605" y="383"/>
                  </a:lnTo>
                  <a:lnTo>
                    <a:pt x="3496" y="165"/>
                  </a:lnTo>
                  <a:lnTo>
                    <a:pt x="3332" y="55"/>
                  </a:lnTo>
                  <a:lnTo>
                    <a:pt x="3168" y="1"/>
                  </a:lnTo>
                  <a:lnTo>
                    <a:pt x="2949" y="1"/>
                  </a:lnTo>
                  <a:lnTo>
                    <a:pt x="437" y="711"/>
                  </a:lnTo>
                  <a:lnTo>
                    <a:pt x="437" y="711"/>
                  </a:lnTo>
                  <a:lnTo>
                    <a:pt x="219" y="765"/>
                  </a:lnTo>
                  <a:lnTo>
                    <a:pt x="109" y="875"/>
                  </a:lnTo>
                  <a:lnTo>
                    <a:pt x="0" y="1093"/>
                  </a:lnTo>
                  <a:lnTo>
                    <a:pt x="0" y="1257"/>
                  </a:lnTo>
                  <a:lnTo>
                    <a:pt x="0" y="5025"/>
                  </a:lnTo>
                  <a:lnTo>
                    <a:pt x="0" y="5025"/>
                  </a:lnTo>
                  <a:lnTo>
                    <a:pt x="0" y="5244"/>
                  </a:lnTo>
                  <a:lnTo>
                    <a:pt x="164" y="5462"/>
                  </a:lnTo>
                  <a:lnTo>
                    <a:pt x="328" y="5572"/>
                  </a:lnTo>
                  <a:lnTo>
                    <a:pt x="546" y="5626"/>
                  </a:lnTo>
                  <a:lnTo>
                    <a:pt x="546" y="56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20"/>
            <p:cNvSpPr/>
            <p:nvPr/>
          </p:nvSpPr>
          <p:spPr>
            <a:xfrm>
              <a:off x="1832900" y="20860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20"/>
            <p:cNvSpPr/>
            <p:nvPr/>
          </p:nvSpPr>
          <p:spPr>
            <a:xfrm>
              <a:off x="1850650" y="2340000"/>
              <a:ext cx="248525" cy="107900"/>
            </a:xfrm>
            <a:custGeom>
              <a:avLst/>
              <a:gdLst/>
              <a:ahLst/>
              <a:cxnLst/>
              <a:rect l="l" t="t" r="r" b="b"/>
              <a:pathLst>
                <a:path w="9941" h="4316" extrusionOk="0">
                  <a:moveTo>
                    <a:pt x="110" y="1"/>
                  </a:moveTo>
                  <a:lnTo>
                    <a:pt x="0" y="1202"/>
                  </a:lnTo>
                  <a:lnTo>
                    <a:pt x="55" y="1530"/>
                  </a:lnTo>
                  <a:lnTo>
                    <a:pt x="110" y="1912"/>
                  </a:lnTo>
                  <a:lnTo>
                    <a:pt x="219" y="2240"/>
                  </a:lnTo>
                  <a:lnTo>
                    <a:pt x="437" y="2568"/>
                  </a:lnTo>
                  <a:lnTo>
                    <a:pt x="1202" y="3551"/>
                  </a:lnTo>
                  <a:lnTo>
                    <a:pt x="1530" y="3878"/>
                  </a:lnTo>
                  <a:lnTo>
                    <a:pt x="1912" y="4097"/>
                  </a:lnTo>
                  <a:lnTo>
                    <a:pt x="2349" y="4261"/>
                  </a:lnTo>
                  <a:lnTo>
                    <a:pt x="2786" y="4315"/>
                  </a:lnTo>
                  <a:lnTo>
                    <a:pt x="3223" y="4261"/>
                  </a:lnTo>
                  <a:lnTo>
                    <a:pt x="3605" y="4097"/>
                  </a:lnTo>
                  <a:lnTo>
                    <a:pt x="3987" y="3878"/>
                  </a:lnTo>
                  <a:lnTo>
                    <a:pt x="4315" y="3551"/>
                  </a:lnTo>
                  <a:lnTo>
                    <a:pt x="4479" y="3387"/>
                  </a:lnTo>
                  <a:lnTo>
                    <a:pt x="4643" y="3332"/>
                  </a:lnTo>
                  <a:lnTo>
                    <a:pt x="4806" y="3278"/>
                  </a:lnTo>
                  <a:lnTo>
                    <a:pt x="4970" y="3223"/>
                  </a:lnTo>
                  <a:lnTo>
                    <a:pt x="5134" y="3278"/>
                  </a:lnTo>
                  <a:lnTo>
                    <a:pt x="5298" y="3332"/>
                  </a:lnTo>
                  <a:lnTo>
                    <a:pt x="5462" y="3387"/>
                  </a:lnTo>
                  <a:lnTo>
                    <a:pt x="5626" y="3551"/>
                  </a:lnTo>
                  <a:lnTo>
                    <a:pt x="5953" y="3878"/>
                  </a:lnTo>
                  <a:lnTo>
                    <a:pt x="6336" y="4097"/>
                  </a:lnTo>
                  <a:lnTo>
                    <a:pt x="6718" y="4261"/>
                  </a:lnTo>
                  <a:lnTo>
                    <a:pt x="7155" y="4315"/>
                  </a:lnTo>
                  <a:lnTo>
                    <a:pt x="7592" y="4261"/>
                  </a:lnTo>
                  <a:lnTo>
                    <a:pt x="8029" y="4097"/>
                  </a:lnTo>
                  <a:lnTo>
                    <a:pt x="8411" y="3878"/>
                  </a:lnTo>
                  <a:lnTo>
                    <a:pt x="8739" y="3551"/>
                  </a:lnTo>
                  <a:lnTo>
                    <a:pt x="9503" y="2568"/>
                  </a:lnTo>
                  <a:lnTo>
                    <a:pt x="9722" y="2240"/>
                  </a:lnTo>
                  <a:lnTo>
                    <a:pt x="9831" y="1912"/>
                  </a:lnTo>
                  <a:lnTo>
                    <a:pt x="9886" y="1585"/>
                  </a:lnTo>
                  <a:lnTo>
                    <a:pt x="9940" y="1202"/>
                  </a:lnTo>
                  <a:lnTo>
                    <a:pt x="9831" y="1"/>
                  </a:lnTo>
                  <a:lnTo>
                    <a:pt x="8739" y="1421"/>
                  </a:lnTo>
                  <a:lnTo>
                    <a:pt x="8411" y="1748"/>
                  </a:lnTo>
                  <a:lnTo>
                    <a:pt x="8029" y="1967"/>
                  </a:lnTo>
                  <a:lnTo>
                    <a:pt x="7592" y="2131"/>
                  </a:lnTo>
                  <a:lnTo>
                    <a:pt x="7155" y="2185"/>
                  </a:lnTo>
                  <a:lnTo>
                    <a:pt x="6718" y="2131"/>
                  </a:lnTo>
                  <a:lnTo>
                    <a:pt x="6336" y="1967"/>
                  </a:lnTo>
                  <a:lnTo>
                    <a:pt x="5953" y="1748"/>
                  </a:lnTo>
                  <a:lnTo>
                    <a:pt x="5626" y="1421"/>
                  </a:lnTo>
                  <a:lnTo>
                    <a:pt x="5462" y="1257"/>
                  </a:lnTo>
                  <a:lnTo>
                    <a:pt x="5298" y="1148"/>
                  </a:lnTo>
                  <a:lnTo>
                    <a:pt x="5134" y="1093"/>
                  </a:lnTo>
                  <a:lnTo>
                    <a:pt x="4806" y="1093"/>
                  </a:lnTo>
                  <a:lnTo>
                    <a:pt x="4643" y="1148"/>
                  </a:lnTo>
                  <a:lnTo>
                    <a:pt x="4479" y="1257"/>
                  </a:lnTo>
                  <a:lnTo>
                    <a:pt x="4315" y="1421"/>
                  </a:lnTo>
                  <a:lnTo>
                    <a:pt x="3987" y="1748"/>
                  </a:lnTo>
                  <a:lnTo>
                    <a:pt x="3605" y="1967"/>
                  </a:lnTo>
                  <a:lnTo>
                    <a:pt x="3223" y="2131"/>
                  </a:lnTo>
                  <a:lnTo>
                    <a:pt x="2786" y="2185"/>
                  </a:lnTo>
                  <a:lnTo>
                    <a:pt x="2349" y="2131"/>
                  </a:lnTo>
                  <a:lnTo>
                    <a:pt x="1912" y="1967"/>
                  </a:lnTo>
                  <a:lnTo>
                    <a:pt x="1530" y="1748"/>
                  </a:lnTo>
                  <a:lnTo>
                    <a:pt x="1202" y="1421"/>
                  </a:lnTo>
                  <a:lnTo>
                    <a:pt x="1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20"/>
            <p:cNvSpPr/>
            <p:nvPr/>
          </p:nvSpPr>
          <p:spPr>
            <a:xfrm>
              <a:off x="1850650" y="2340000"/>
              <a:ext cx="248525" cy="107900"/>
            </a:xfrm>
            <a:custGeom>
              <a:avLst/>
              <a:gdLst/>
              <a:ahLst/>
              <a:cxnLst/>
              <a:rect l="l" t="t" r="r" b="b"/>
              <a:pathLst>
                <a:path w="9941" h="4316" fill="none" extrusionOk="0">
                  <a:moveTo>
                    <a:pt x="9831" y="1"/>
                  </a:moveTo>
                  <a:lnTo>
                    <a:pt x="8739" y="1421"/>
                  </a:lnTo>
                  <a:lnTo>
                    <a:pt x="8739" y="1421"/>
                  </a:lnTo>
                  <a:lnTo>
                    <a:pt x="8411" y="1748"/>
                  </a:lnTo>
                  <a:lnTo>
                    <a:pt x="8029" y="1967"/>
                  </a:lnTo>
                  <a:lnTo>
                    <a:pt x="7592" y="2131"/>
                  </a:lnTo>
                  <a:lnTo>
                    <a:pt x="7155" y="2185"/>
                  </a:lnTo>
                  <a:lnTo>
                    <a:pt x="6718" y="2131"/>
                  </a:lnTo>
                  <a:lnTo>
                    <a:pt x="6336" y="1967"/>
                  </a:lnTo>
                  <a:lnTo>
                    <a:pt x="5953" y="1748"/>
                  </a:lnTo>
                  <a:lnTo>
                    <a:pt x="5626" y="1421"/>
                  </a:lnTo>
                  <a:lnTo>
                    <a:pt x="5626" y="1421"/>
                  </a:lnTo>
                  <a:lnTo>
                    <a:pt x="5462" y="1257"/>
                  </a:lnTo>
                  <a:lnTo>
                    <a:pt x="5298" y="1148"/>
                  </a:lnTo>
                  <a:lnTo>
                    <a:pt x="5134" y="1093"/>
                  </a:lnTo>
                  <a:lnTo>
                    <a:pt x="4970" y="1093"/>
                  </a:lnTo>
                  <a:lnTo>
                    <a:pt x="4806" y="1093"/>
                  </a:lnTo>
                  <a:lnTo>
                    <a:pt x="4643" y="1148"/>
                  </a:lnTo>
                  <a:lnTo>
                    <a:pt x="4479" y="1257"/>
                  </a:lnTo>
                  <a:lnTo>
                    <a:pt x="4315" y="1421"/>
                  </a:lnTo>
                  <a:lnTo>
                    <a:pt x="4315" y="1421"/>
                  </a:lnTo>
                  <a:lnTo>
                    <a:pt x="3987" y="1748"/>
                  </a:lnTo>
                  <a:lnTo>
                    <a:pt x="3605" y="1967"/>
                  </a:lnTo>
                  <a:lnTo>
                    <a:pt x="3223" y="2131"/>
                  </a:lnTo>
                  <a:lnTo>
                    <a:pt x="2786" y="2185"/>
                  </a:lnTo>
                  <a:lnTo>
                    <a:pt x="2349" y="2131"/>
                  </a:lnTo>
                  <a:lnTo>
                    <a:pt x="1912" y="1967"/>
                  </a:lnTo>
                  <a:lnTo>
                    <a:pt x="1530" y="1748"/>
                  </a:lnTo>
                  <a:lnTo>
                    <a:pt x="1202" y="1421"/>
                  </a:lnTo>
                  <a:lnTo>
                    <a:pt x="110" y="1"/>
                  </a:lnTo>
                  <a:lnTo>
                    <a:pt x="0" y="1202"/>
                  </a:lnTo>
                  <a:lnTo>
                    <a:pt x="0" y="1202"/>
                  </a:lnTo>
                  <a:lnTo>
                    <a:pt x="55" y="1530"/>
                  </a:lnTo>
                  <a:lnTo>
                    <a:pt x="110" y="1912"/>
                  </a:lnTo>
                  <a:lnTo>
                    <a:pt x="219" y="2240"/>
                  </a:lnTo>
                  <a:lnTo>
                    <a:pt x="437" y="2568"/>
                  </a:lnTo>
                  <a:lnTo>
                    <a:pt x="1202" y="3551"/>
                  </a:lnTo>
                  <a:lnTo>
                    <a:pt x="1202" y="3551"/>
                  </a:lnTo>
                  <a:lnTo>
                    <a:pt x="1530" y="3878"/>
                  </a:lnTo>
                  <a:lnTo>
                    <a:pt x="1912" y="4097"/>
                  </a:lnTo>
                  <a:lnTo>
                    <a:pt x="2349" y="4261"/>
                  </a:lnTo>
                  <a:lnTo>
                    <a:pt x="2786" y="4315"/>
                  </a:lnTo>
                  <a:lnTo>
                    <a:pt x="3223" y="4261"/>
                  </a:lnTo>
                  <a:lnTo>
                    <a:pt x="3605" y="4097"/>
                  </a:lnTo>
                  <a:lnTo>
                    <a:pt x="3987" y="3878"/>
                  </a:lnTo>
                  <a:lnTo>
                    <a:pt x="4315" y="3551"/>
                  </a:lnTo>
                  <a:lnTo>
                    <a:pt x="4315" y="3551"/>
                  </a:lnTo>
                  <a:lnTo>
                    <a:pt x="4479" y="3387"/>
                  </a:lnTo>
                  <a:lnTo>
                    <a:pt x="4643" y="3332"/>
                  </a:lnTo>
                  <a:lnTo>
                    <a:pt x="4806" y="3278"/>
                  </a:lnTo>
                  <a:lnTo>
                    <a:pt x="4970" y="3223"/>
                  </a:lnTo>
                  <a:lnTo>
                    <a:pt x="5134" y="3278"/>
                  </a:lnTo>
                  <a:lnTo>
                    <a:pt x="5298" y="3332"/>
                  </a:lnTo>
                  <a:lnTo>
                    <a:pt x="5462" y="3387"/>
                  </a:lnTo>
                  <a:lnTo>
                    <a:pt x="5626" y="3551"/>
                  </a:lnTo>
                  <a:lnTo>
                    <a:pt x="5626" y="3551"/>
                  </a:lnTo>
                  <a:lnTo>
                    <a:pt x="5953" y="3878"/>
                  </a:lnTo>
                  <a:lnTo>
                    <a:pt x="6336" y="4097"/>
                  </a:lnTo>
                  <a:lnTo>
                    <a:pt x="6718" y="4261"/>
                  </a:lnTo>
                  <a:lnTo>
                    <a:pt x="7155" y="4315"/>
                  </a:lnTo>
                  <a:lnTo>
                    <a:pt x="7592" y="4261"/>
                  </a:lnTo>
                  <a:lnTo>
                    <a:pt x="8029" y="4097"/>
                  </a:lnTo>
                  <a:lnTo>
                    <a:pt x="8411" y="3878"/>
                  </a:lnTo>
                  <a:lnTo>
                    <a:pt x="8739" y="3551"/>
                  </a:lnTo>
                  <a:lnTo>
                    <a:pt x="9503" y="2568"/>
                  </a:lnTo>
                  <a:lnTo>
                    <a:pt x="9503" y="2568"/>
                  </a:lnTo>
                  <a:lnTo>
                    <a:pt x="9722" y="2240"/>
                  </a:lnTo>
                  <a:lnTo>
                    <a:pt x="9831" y="1912"/>
                  </a:lnTo>
                  <a:lnTo>
                    <a:pt x="9886" y="1585"/>
                  </a:lnTo>
                  <a:lnTo>
                    <a:pt x="9940" y="1202"/>
                  </a:lnTo>
                  <a:lnTo>
                    <a:pt x="983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20"/>
            <p:cNvSpPr/>
            <p:nvPr/>
          </p:nvSpPr>
          <p:spPr>
            <a:xfrm>
              <a:off x="2096425" y="2340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3" name="Google Shape;3483;p120"/>
          <p:cNvGrpSpPr/>
          <p:nvPr/>
        </p:nvGrpSpPr>
        <p:grpSpPr>
          <a:xfrm>
            <a:off x="3965157" y="2114597"/>
            <a:ext cx="465114" cy="465114"/>
            <a:chOff x="3154600" y="1945400"/>
            <a:chExt cx="502500" cy="502500"/>
          </a:xfrm>
        </p:grpSpPr>
        <p:sp>
          <p:nvSpPr>
            <p:cNvPr id="3484" name="Google Shape;3484;p120"/>
            <p:cNvSpPr/>
            <p:nvPr/>
          </p:nvSpPr>
          <p:spPr>
            <a:xfrm>
              <a:off x="3389450" y="2289475"/>
              <a:ext cx="32800" cy="158425"/>
            </a:xfrm>
            <a:custGeom>
              <a:avLst/>
              <a:gdLst/>
              <a:ahLst/>
              <a:cxnLst/>
              <a:rect l="l" t="t" r="r" b="b"/>
              <a:pathLst>
                <a:path w="1312" h="6337" extrusionOk="0">
                  <a:moveTo>
                    <a:pt x="656" y="1"/>
                  </a:moveTo>
                  <a:lnTo>
                    <a:pt x="383" y="56"/>
                  </a:lnTo>
                  <a:lnTo>
                    <a:pt x="164" y="219"/>
                  </a:lnTo>
                  <a:lnTo>
                    <a:pt x="55" y="438"/>
                  </a:lnTo>
                  <a:lnTo>
                    <a:pt x="0" y="656"/>
                  </a:lnTo>
                  <a:lnTo>
                    <a:pt x="0" y="6336"/>
                  </a:lnTo>
                  <a:lnTo>
                    <a:pt x="1311" y="6336"/>
                  </a:lnTo>
                  <a:lnTo>
                    <a:pt x="1311" y="656"/>
                  </a:lnTo>
                  <a:lnTo>
                    <a:pt x="1256" y="438"/>
                  </a:lnTo>
                  <a:lnTo>
                    <a:pt x="1147" y="219"/>
                  </a:lnTo>
                  <a:lnTo>
                    <a:pt x="929" y="56"/>
                  </a:lnTo>
                  <a:lnTo>
                    <a:pt x="6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20"/>
            <p:cNvSpPr/>
            <p:nvPr/>
          </p:nvSpPr>
          <p:spPr>
            <a:xfrm>
              <a:off x="3389450" y="2289475"/>
              <a:ext cx="32800" cy="158425"/>
            </a:xfrm>
            <a:custGeom>
              <a:avLst/>
              <a:gdLst/>
              <a:ahLst/>
              <a:cxnLst/>
              <a:rect l="l" t="t" r="r" b="b"/>
              <a:pathLst>
                <a:path w="1312" h="6337" fill="none" extrusionOk="0">
                  <a:moveTo>
                    <a:pt x="656" y="1"/>
                  </a:moveTo>
                  <a:lnTo>
                    <a:pt x="656" y="1"/>
                  </a:lnTo>
                  <a:lnTo>
                    <a:pt x="383" y="56"/>
                  </a:lnTo>
                  <a:lnTo>
                    <a:pt x="164" y="219"/>
                  </a:lnTo>
                  <a:lnTo>
                    <a:pt x="55" y="438"/>
                  </a:lnTo>
                  <a:lnTo>
                    <a:pt x="0" y="656"/>
                  </a:lnTo>
                  <a:lnTo>
                    <a:pt x="0" y="6336"/>
                  </a:lnTo>
                  <a:lnTo>
                    <a:pt x="1311" y="6336"/>
                  </a:lnTo>
                  <a:lnTo>
                    <a:pt x="1311" y="656"/>
                  </a:lnTo>
                  <a:lnTo>
                    <a:pt x="1311" y="656"/>
                  </a:lnTo>
                  <a:lnTo>
                    <a:pt x="1256" y="438"/>
                  </a:lnTo>
                  <a:lnTo>
                    <a:pt x="1147" y="219"/>
                  </a:lnTo>
                  <a:lnTo>
                    <a:pt x="929" y="56"/>
                  </a:lnTo>
                  <a:lnTo>
                    <a:pt x="656" y="1"/>
                  </a:lnTo>
                  <a:lnTo>
                    <a:pt x="65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20"/>
            <p:cNvSpPr/>
            <p:nvPr/>
          </p:nvSpPr>
          <p:spPr>
            <a:xfrm>
              <a:off x="3405825" y="22894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20"/>
            <p:cNvSpPr/>
            <p:nvPr/>
          </p:nvSpPr>
          <p:spPr>
            <a:xfrm>
              <a:off x="3281575" y="1945400"/>
              <a:ext cx="248525" cy="95600"/>
            </a:xfrm>
            <a:custGeom>
              <a:avLst/>
              <a:gdLst/>
              <a:ahLst/>
              <a:cxnLst/>
              <a:rect l="l" t="t" r="r" b="b"/>
              <a:pathLst>
                <a:path w="9941" h="3824" extrusionOk="0">
                  <a:moveTo>
                    <a:pt x="601" y="1"/>
                  </a:moveTo>
                  <a:lnTo>
                    <a:pt x="328" y="55"/>
                  </a:lnTo>
                  <a:lnTo>
                    <a:pt x="165" y="165"/>
                  </a:lnTo>
                  <a:lnTo>
                    <a:pt x="55" y="383"/>
                  </a:lnTo>
                  <a:lnTo>
                    <a:pt x="1" y="602"/>
                  </a:lnTo>
                  <a:lnTo>
                    <a:pt x="1" y="1912"/>
                  </a:lnTo>
                  <a:lnTo>
                    <a:pt x="438" y="3824"/>
                  </a:lnTo>
                  <a:lnTo>
                    <a:pt x="9504" y="3824"/>
                  </a:lnTo>
                  <a:lnTo>
                    <a:pt x="9941" y="1967"/>
                  </a:lnTo>
                  <a:lnTo>
                    <a:pt x="9941" y="602"/>
                  </a:lnTo>
                  <a:lnTo>
                    <a:pt x="9886" y="383"/>
                  </a:lnTo>
                  <a:lnTo>
                    <a:pt x="9777" y="165"/>
                  </a:lnTo>
                  <a:lnTo>
                    <a:pt x="9613" y="55"/>
                  </a:lnTo>
                  <a:lnTo>
                    <a:pt x="9340" y="1"/>
                  </a:lnTo>
                  <a:lnTo>
                    <a:pt x="9122" y="55"/>
                  </a:lnTo>
                  <a:lnTo>
                    <a:pt x="8958" y="165"/>
                  </a:lnTo>
                  <a:lnTo>
                    <a:pt x="8848" y="383"/>
                  </a:lnTo>
                  <a:lnTo>
                    <a:pt x="8794" y="602"/>
                  </a:lnTo>
                  <a:lnTo>
                    <a:pt x="8794" y="1312"/>
                  </a:lnTo>
                  <a:lnTo>
                    <a:pt x="7756" y="1312"/>
                  </a:lnTo>
                  <a:lnTo>
                    <a:pt x="7756" y="602"/>
                  </a:lnTo>
                  <a:lnTo>
                    <a:pt x="7702" y="383"/>
                  </a:lnTo>
                  <a:lnTo>
                    <a:pt x="7592" y="165"/>
                  </a:lnTo>
                  <a:lnTo>
                    <a:pt x="7374" y="55"/>
                  </a:lnTo>
                  <a:lnTo>
                    <a:pt x="7155" y="1"/>
                  </a:lnTo>
                  <a:lnTo>
                    <a:pt x="6937" y="55"/>
                  </a:lnTo>
                  <a:lnTo>
                    <a:pt x="6773" y="165"/>
                  </a:lnTo>
                  <a:lnTo>
                    <a:pt x="6609" y="383"/>
                  </a:lnTo>
                  <a:lnTo>
                    <a:pt x="6555" y="602"/>
                  </a:lnTo>
                  <a:lnTo>
                    <a:pt x="6555" y="1312"/>
                  </a:lnTo>
                  <a:lnTo>
                    <a:pt x="5571" y="1312"/>
                  </a:lnTo>
                  <a:lnTo>
                    <a:pt x="5571" y="602"/>
                  </a:lnTo>
                  <a:lnTo>
                    <a:pt x="5517" y="383"/>
                  </a:lnTo>
                  <a:lnTo>
                    <a:pt x="5408" y="165"/>
                  </a:lnTo>
                  <a:lnTo>
                    <a:pt x="5189" y="55"/>
                  </a:lnTo>
                  <a:lnTo>
                    <a:pt x="4971" y="1"/>
                  </a:lnTo>
                  <a:lnTo>
                    <a:pt x="4752" y="55"/>
                  </a:lnTo>
                  <a:lnTo>
                    <a:pt x="4534" y="165"/>
                  </a:lnTo>
                  <a:lnTo>
                    <a:pt x="4425" y="383"/>
                  </a:lnTo>
                  <a:lnTo>
                    <a:pt x="4370" y="602"/>
                  </a:lnTo>
                  <a:lnTo>
                    <a:pt x="4370" y="1312"/>
                  </a:lnTo>
                  <a:lnTo>
                    <a:pt x="3387" y="1312"/>
                  </a:lnTo>
                  <a:lnTo>
                    <a:pt x="3387" y="602"/>
                  </a:lnTo>
                  <a:lnTo>
                    <a:pt x="3332" y="383"/>
                  </a:lnTo>
                  <a:lnTo>
                    <a:pt x="3168" y="165"/>
                  </a:lnTo>
                  <a:lnTo>
                    <a:pt x="3005" y="55"/>
                  </a:lnTo>
                  <a:lnTo>
                    <a:pt x="2786" y="1"/>
                  </a:lnTo>
                  <a:lnTo>
                    <a:pt x="2568" y="55"/>
                  </a:lnTo>
                  <a:lnTo>
                    <a:pt x="2349" y="165"/>
                  </a:lnTo>
                  <a:lnTo>
                    <a:pt x="2240" y="383"/>
                  </a:lnTo>
                  <a:lnTo>
                    <a:pt x="2185" y="602"/>
                  </a:lnTo>
                  <a:lnTo>
                    <a:pt x="2185" y="1312"/>
                  </a:lnTo>
                  <a:lnTo>
                    <a:pt x="1148" y="1312"/>
                  </a:lnTo>
                  <a:lnTo>
                    <a:pt x="1148" y="602"/>
                  </a:lnTo>
                  <a:lnTo>
                    <a:pt x="1093" y="383"/>
                  </a:lnTo>
                  <a:lnTo>
                    <a:pt x="984" y="165"/>
                  </a:lnTo>
                  <a:lnTo>
                    <a:pt x="820" y="55"/>
                  </a:lnTo>
                  <a:lnTo>
                    <a:pt x="6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20"/>
            <p:cNvSpPr/>
            <p:nvPr/>
          </p:nvSpPr>
          <p:spPr>
            <a:xfrm>
              <a:off x="3281575" y="1945400"/>
              <a:ext cx="248525" cy="95600"/>
            </a:xfrm>
            <a:custGeom>
              <a:avLst/>
              <a:gdLst/>
              <a:ahLst/>
              <a:cxnLst/>
              <a:rect l="l" t="t" r="r" b="b"/>
              <a:pathLst>
                <a:path w="9941" h="3824" fill="none" extrusionOk="0">
                  <a:moveTo>
                    <a:pt x="1" y="1912"/>
                  </a:moveTo>
                  <a:lnTo>
                    <a:pt x="1" y="1912"/>
                  </a:lnTo>
                  <a:lnTo>
                    <a:pt x="438" y="3824"/>
                  </a:lnTo>
                  <a:lnTo>
                    <a:pt x="9504" y="3824"/>
                  </a:lnTo>
                  <a:lnTo>
                    <a:pt x="9504" y="3824"/>
                  </a:lnTo>
                  <a:lnTo>
                    <a:pt x="9941" y="1967"/>
                  </a:lnTo>
                  <a:lnTo>
                    <a:pt x="9941" y="1967"/>
                  </a:lnTo>
                  <a:lnTo>
                    <a:pt x="9941" y="602"/>
                  </a:lnTo>
                  <a:lnTo>
                    <a:pt x="9941" y="602"/>
                  </a:lnTo>
                  <a:lnTo>
                    <a:pt x="9886" y="383"/>
                  </a:lnTo>
                  <a:lnTo>
                    <a:pt x="9777" y="165"/>
                  </a:lnTo>
                  <a:lnTo>
                    <a:pt x="9613" y="55"/>
                  </a:lnTo>
                  <a:lnTo>
                    <a:pt x="9340" y="1"/>
                  </a:lnTo>
                  <a:lnTo>
                    <a:pt x="9340" y="1"/>
                  </a:lnTo>
                  <a:lnTo>
                    <a:pt x="9122" y="55"/>
                  </a:lnTo>
                  <a:lnTo>
                    <a:pt x="8958" y="165"/>
                  </a:lnTo>
                  <a:lnTo>
                    <a:pt x="8848" y="383"/>
                  </a:lnTo>
                  <a:lnTo>
                    <a:pt x="8794" y="602"/>
                  </a:lnTo>
                  <a:lnTo>
                    <a:pt x="8794" y="1312"/>
                  </a:lnTo>
                  <a:lnTo>
                    <a:pt x="7756" y="1312"/>
                  </a:lnTo>
                  <a:lnTo>
                    <a:pt x="7756" y="602"/>
                  </a:lnTo>
                  <a:lnTo>
                    <a:pt x="7756" y="602"/>
                  </a:lnTo>
                  <a:lnTo>
                    <a:pt x="7702" y="383"/>
                  </a:lnTo>
                  <a:lnTo>
                    <a:pt x="7592" y="165"/>
                  </a:lnTo>
                  <a:lnTo>
                    <a:pt x="7374" y="55"/>
                  </a:lnTo>
                  <a:lnTo>
                    <a:pt x="7155" y="1"/>
                  </a:lnTo>
                  <a:lnTo>
                    <a:pt x="7155" y="1"/>
                  </a:lnTo>
                  <a:lnTo>
                    <a:pt x="6937" y="55"/>
                  </a:lnTo>
                  <a:lnTo>
                    <a:pt x="6773" y="165"/>
                  </a:lnTo>
                  <a:lnTo>
                    <a:pt x="6609" y="383"/>
                  </a:lnTo>
                  <a:lnTo>
                    <a:pt x="6555" y="602"/>
                  </a:lnTo>
                  <a:lnTo>
                    <a:pt x="6555" y="1312"/>
                  </a:lnTo>
                  <a:lnTo>
                    <a:pt x="5571" y="1312"/>
                  </a:lnTo>
                  <a:lnTo>
                    <a:pt x="5571" y="602"/>
                  </a:lnTo>
                  <a:lnTo>
                    <a:pt x="5571" y="602"/>
                  </a:lnTo>
                  <a:lnTo>
                    <a:pt x="5517" y="383"/>
                  </a:lnTo>
                  <a:lnTo>
                    <a:pt x="5408" y="165"/>
                  </a:lnTo>
                  <a:lnTo>
                    <a:pt x="5189" y="55"/>
                  </a:lnTo>
                  <a:lnTo>
                    <a:pt x="4971" y="1"/>
                  </a:lnTo>
                  <a:lnTo>
                    <a:pt x="4971" y="1"/>
                  </a:lnTo>
                  <a:lnTo>
                    <a:pt x="4752" y="55"/>
                  </a:lnTo>
                  <a:lnTo>
                    <a:pt x="4534" y="165"/>
                  </a:lnTo>
                  <a:lnTo>
                    <a:pt x="4425" y="383"/>
                  </a:lnTo>
                  <a:lnTo>
                    <a:pt x="4370" y="602"/>
                  </a:lnTo>
                  <a:lnTo>
                    <a:pt x="4370" y="1312"/>
                  </a:lnTo>
                  <a:lnTo>
                    <a:pt x="3387" y="1312"/>
                  </a:lnTo>
                  <a:lnTo>
                    <a:pt x="3387" y="602"/>
                  </a:lnTo>
                  <a:lnTo>
                    <a:pt x="3387" y="602"/>
                  </a:lnTo>
                  <a:lnTo>
                    <a:pt x="3332" y="383"/>
                  </a:lnTo>
                  <a:lnTo>
                    <a:pt x="3168" y="165"/>
                  </a:lnTo>
                  <a:lnTo>
                    <a:pt x="3005" y="55"/>
                  </a:lnTo>
                  <a:lnTo>
                    <a:pt x="2786" y="1"/>
                  </a:lnTo>
                  <a:lnTo>
                    <a:pt x="2786" y="1"/>
                  </a:lnTo>
                  <a:lnTo>
                    <a:pt x="2568" y="55"/>
                  </a:lnTo>
                  <a:lnTo>
                    <a:pt x="2349" y="165"/>
                  </a:lnTo>
                  <a:lnTo>
                    <a:pt x="2240" y="383"/>
                  </a:lnTo>
                  <a:lnTo>
                    <a:pt x="2185" y="602"/>
                  </a:lnTo>
                  <a:lnTo>
                    <a:pt x="2185" y="1312"/>
                  </a:lnTo>
                  <a:lnTo>
                    <a:pt x="1148" y="1312"/>
                  </a:lnTo>
                  <a:lnTo>
                    <a:pt x="1148" y="602"/>
                  </a:lnTo>
                  <a:lnTo>
                    <a:pt x="1148" y="602"/>
                  </a:lnTo>
                  <a:lnTo>
                    <a:pt x="1093" y="383"/>
                  </a:lnTo>
                  <a:lnTo>
                    <a:pt x="984" y="165"/>
                  </a:lnTo>
                  <a:lnTo>
                    <a:pt x="820" y="55"/>
                  </a:lnTo>
                  <a:lnTo>
                    <a:pt x="601" y="1"/>
                  </a:lnTo>
                  <a:lnTo>
                    <a:pt x="601" y="1"/>
                  </a:lnTo>
                  <a:lnTo>
                    <a:pt x="328" y="55"/>
                  </a:lnTo>
                  <a:lnTo>
                    <a:pt x="165" y="165"/>
                  </a:lnTo>
                  <a:lnTo>
                    <a:pt x="55" y="383"/>
                  </a:lnTo>
                  <a:lnTo>
                    <a:pt x="1" y="602"/>
                  </a:lnTo>
                  <a:lnTo>
                    <a:pt x="1" y="602"/>
                  </a:lnTo>
                  <a:lnTo>
                    <a:pt x="1" y="1912"/>
                  </a:lnTo>
                  <a:lnTo>
                    <a:pt x="1" y="19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20"/>
            <p:cNvSpPr/>
            <p:nvPr/>
          </p:nvSpPr>
          <p:spPr>
            <a:xfrm>
              <a:off x="3281575" y="19932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20"/>
            <p:cNvSpPr/>
            <p:nvPr/>
          </p:nvSpPr>
          <p:spPr>
            <a:xfrm>
              <a:off x="3296600" y="2069650"/>
              <a:ext cx="218475" cy="34175"/>
            </a:xfrm>
            <a:custGeom>
              <a:avLst/>
              <a:gdLst/>
              <a:ahLst/>
              <a:cxnLst/>
              <a:rect l="l" t="t" r="r" b="b"/>
              <a:pathLst>
                <a:path w="8739" h="1367" extrusionOk="0">
                  <a:moveTo>
                    <a:pt x="0" y="1"/>
                  </a:moveTo>
                  <a:lnTo>
                    <a:pt x="0" y="1366"/>
                  </a:lnTo>
                  <a:lnTo>
                    <a:pt x="8739" y="1366"/>
                  </a:lnTo>
                  <a:lnTo>
                    <a:pt x="87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20"/>
            <p:cNvSpPr/>
            <p:nvPr/>
          </p:nvSpPr>
          <p:spPr>
            <a:xfrm>
              <a:off x="3154600" y="2244425"/>
              <a:ext cx="113350" cy="203475"/>
            </a:xfrm>
            <a:custGeom>
              <a:avLst/>
              <a:gdLst/>
              <a:ahLst/>
              <a:cxnLst/>
              <a:rect l="l" t="t" r="r" b="b"/>
              <a:pathLst>
                <a:path w="4534" h="8139" extrusionOk="0">
                  <a:moveTo>
                    <a:pt x="2240" y="2841"/>
                  </a:moveTo>
                  <a:lnTo>
                    <a:pt x="2458" y="2895"/>
                  </a:lnTo>
                  <a:lnTo>
                    <a:pt x="2677" y="3004"/>
                  </a:lnTo>
                  <a:lnTo>
                    <a:pt x="2786" y="3223"/>
                  </a:lnTo>
                  <a:lnTo>
                    <a:pt x="2840" y="3441"/>
                  </a:lnTo>
                  <a:lnTo>
                    <a:pt x="2840" y="4698"/>
                  </a:lnTo>
                  <a:lnTo>
                    <a:pt x="2786" y="4916"/>
                  </a:lnTo>
                  <a:lnTo>
                    <a:pt x="2677" y="5080"/>
                  </a:lnTo>
                  <a:lnTo>
                    <a:pt x="2458" y="5244"/>
                  </a:lnTo>
                  <a:lnTo>
                    <a:pt x="2240" y="5298"/>
                  </a:lnTo>
                  <a:lnTo>
                    <a:pt x="2021" y="5244"/>
                  </a:lnTo>
                  <a:lnTo>
                    <a:pt x="1803" y="5080"/>
                  </a:lnTo>
                  <a:lnTo>
                    <a:pt x="1693" y="4916"/>
                  </a:lnTo>
                  <a:lnTo>
                    <a:pt x="1639" y="4698"/>
                  </a:lnTo>
                  <a:lnTo>
                    <a:pt x="1639" y="3441"/>
                  </a:lnTo>
                  <a:lnTo>
                    <a:pt x="1693" y="3223"/>
                  </a:lnTo>
                  <a:lnTo>
                    <a:pt x="1803" y="3004"/>
                  </a:lnTo>
                  <a:lnTo>
                    <a:pt x="2021" y="2895"/>
                  </a:lnTo>
                  <a:lnTo>
                    <a:pt x="2240" y="2841"/>
                  </a:lnTo>
                  <a:close/>
                  <a:moveTo>
                    <a:pt x="601" y="1"/>
                  </a:moveTo>
                  <a:lnTo>
                    <a:pt x="383" y="55"/>
                  </a:lnTo>
                  <a:lnTo>
                    <a:pt x="164" y="164"/>
                  </a:lnTo>
                  <a:lnTo>
                    <a:pt x="55" y="383"/>
                  </a:lnTo>
                  <a:lnTo>
                    <a:pt x="0" y="601"/>
                  </a:lnTo>
                  <a:lnTo>
                    <a:pt x="0" y="7538"/>
                  </a:lnTo>
                  <a:lnTo>
                    <a:pt x="55" y="7756"/>
                  </a:lnTo>
                  <a:lnTo>
                    <a:pt x="164" y="7975"/>
                  </a:lnTo>
                  <a:lnTo>
                    <a:pt x="383" y="8084"/>
                  </a:lnTo>
                  <a:lnTo>
                    <a:pt x="601" y="8138"/>
                  </a:lnTo>
                  <a:lnTo>
                    <a:pt x="4534" y="8138"/>
                  </a:lnTo>
                  <a:lnTo>
                    <a:pt x="45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20"/>
            <p:cNvSpPr/>
            <p:nvPr/>
          </p:nvSpPr>
          <p:spPr>
            <a:xfrm>
              <a:off x="3154600" y="2244425"/>
              <a:ext cx="113350" cy="203475"/>
            </a:xfrm>
            <a:custGeom>
              <a:avLst/>
              <a:gdLst/>
              <a:ahLst/>
              <a:cxnLst/>
              <a:rect l="l" t="t" r="r" b="b"/>
              <a:pathLst>
                <a:path w="4534" h="8139" fill="none" extrusionOk="0">
                  <a:moveTo>
                    <a:pt x="4534" y="1"/>
                  </a:moveTo>
                  <a:lnTo>
                    <a:pt x="4534" y="1"/>
                  </a:lnTo>
                  <a:lnTo>
                    <a:pt x="601" y="1"/>
                  </a:lnTo>
                  <a:lnTo>
                    <a:pt x="601" y="1"/>
                  </a:lnTo>
                  <a:lnTo>
                    <a:pt x="383" y="55"/>
                  </a:lnTo>
                  <a:lnTo>
                    <a:pt x="164" y="164"/>
                  </a:lnTo>
                  <a:lnTo>
                    <a:pt x="55" y="383"/>
                  </a:lnTo>
                  <a:lnTo>
                    <a:pt x="0" y="601"/>
                  </a:lnTo>
                  <a:lnTo>
                    <a:pt x="0" y="7538"/>
                  </a:lnTo>
                  <a:lnTo>
                    <a:pt x="0" y="7538"/>
                  </a:lnTo>
                  <a:lnTo>
                    <a:pt x="55" y="7756"/>
                  </a:lnTo>
                  <a:lnTo>
                    <a:pt x="164" y="7975"/>
                  </a:lnTo>
                  <a:lnTo>
                    <a:pt x="383" y="8084"/>
                  </a:lnTo>
                  <a:lnTo>
                    <a:pt x="601" y="8138"/>
                  </a:lnTo>
                  <a:lnTo>
                    <a:pt x="4534" y="8138"/>
                  </a:lnTo>
                  <a:lnTo>
                    <a:pt x="453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20"/>
            <p:cNvSpPr/>
            <p:nvPr/>
          </p:nvSpPr>
          <p:spPr>
            <a:xfrm>
              <a:off x="3195550" y="2315425"/>
              <a:ext cx="30075" cy="61475"/>
            </a:xfrm>
            <a:custGeom>
              <a:avLst/>
              <a:gdLst/>
              <a:ahLst/>
              <a:cxnLst/>
              <a:rect l="l" t="t" r="r" b="b"/>
              <a:pathLst>
                <a:path w="1203" h="2459" fill="none" extrusionOk="0">
                  <a:moveTo>
                    <a:pt x="602" y="2458"/>
                  </a:moveTo>
                  <a:lnTo>
                    <a:pt x="602" y="2458"/>
                  </a:lnTo>
                  <a:lnTo>
                    <a:pt x="383" y="2404"/>
                  </a:lnTo>
                  <a:lnTo>
                    <a:pt x="165" y="2240"/>
                  </a:lnTo>
                  <a:lnTo>
                    <a:pt x="55" y="2076"/>
                  </a:lnTo>
                  <a:lnTo>
                    <a:pt x="1" y="1858"/>
                  </a:lnTo>
                  <a:lnTo>
                    <a:pt x="1" y="601"/>
                  </a:lnTo>
                  <a:lnTo>
                    <a:pt x="1" y="601"/>
                  </a:lnTo>
                  <a:lnTo>
                    <a:pt x="55" y="383"/>
                  </a:lnTo>
                  <a:lnTo>
                    <a:pt x="165" y="164"/>
                  </a:lnTo>
                  <a:lnTo>
                    <a:pt x="383" y="55"/>
                  </a:lnTo>
                  <a:lnTo>
                    <a:pt x="602" y="1"/>
                  </a:lnTo>
                  <a:lnTo>
                    <a:pt x="602" y="1"/>
                  </a:lnTo>
                  <a:lnTo>
                    <a:pt x="820" y="55"/>
                  </a:lnTo>
                  <a:lnTo>
                    <a:pt x="1039" y="164"/>
                  </a:lnTo>
                  <a:lnTo>
                    <a:pt x="1148" y="383"/>
                  </a:lnTo>
                  <a:lnTo>
                    <a:pt x="1202" y="601"/>
                  </a:lnTo>
                  <a:lnTo>
                    <a:pt x="1202" y="1858"/>
                  </a:lnTo>
                  <a:lnTo>
                    <a:pt x="1202" y="1858"/>
                  </a:lnTo>
                  <a:lnTo>
                    <a:pt x="1148" y="2076"/>
                  </a:lnTo>
                  <a:lnTo>
                    <a:pt x="1039" y="2240"/>
                  </a:lnTo>
                  <a:lnTo>
                    <a:pt x="820" y="2404"/>
                  </a:lnTo>
                  <a:lnTo>
                    <a:pt x="602" y="2458"/>
                  </a:lnTo>
                  <a:lnTo>
                    <a:pt x="602" y="24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20"/>
            <p:cNvSpPr/>
            <p:nvPr/>
          </p:nvSpPr>
          <p:spPr>
            <a:xfrm>
              <a:off x="3210575" y="23768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20"/>
            <p:cNvSpPr/>
            <p:nvPr/>
          </p:nvSpPr>
          <p:spPr>
            <a:xfrm>
              <a:off x="3296600" y="2132475"/>
              <a:ext cx="218475" cy="315425"/>
            </a:xfrm>
            <a:custGeom>
              <a:avLst/>
              <a:gdLst/>
              <a:ahLst/>
              <a:cxnLst/>
              <a:rect l="l" t="t" r="r" b="b"/>
              <a:pathLst>
                <a:path w="8739" h="12617" extrusionOk="0">
                  <a:moveTo>
                    <a:pt x="3114" y="1366"/>
                  </a:moveTo>
                  <a:lnTo>
                    <a:pt x="3332" y="1420"/>
                  </a:lnTo>
                  <a:lnTo>
                    <a:pt x="3550" y="1529"/>
                  </a:lnTo>
                  <a:lnTo>
                    <a:pt x="3660" y="1693"/>
                  </a:lnTo>
                  <a:lnTo>
                    <a:pt x="3714" y="1966"/>
                  </a:lnTo>
                  <a:lnTo>
                    <a:pt x="3714" y="3222"/>
                  </a:lnTo>
                  <a:lnTo>
                    <a:pt x="3660" y="3441"/>
                  </a:lnTo>
                  <a:lnTo>
                    <a:pt x="3550" y="3605"/>
                  </a:lnTo>
                  <a:lnTo>
                    <a:pt x="3332" y="3714"/>
                  </a:lnTo>
                  <a:lnTo>
                    <a:pt x="3114" y="3769"/>
                  </a:lnTo>
                  <a:lnTo>
                    <a:pt x="2895" y="3714"/>
                  </a:lnTo>
                  <a:lnTo>
                    <a:pt x="2677" y="3605"/>
                  </a:lnTo>
                  <a:lnTo>
                    <a:pt x="2567" y="3441"/>
                  </a:lnTo>
                  <a:lnTo>
                    <a:pt x="2513" y="3222"/>
                  </a:lnTo>
                  <a:lnTo>
                    <a:pt x="2513" y="1966"/>
                  </a:lnTo>
                  <a:lnTo>
                    <a:pt x="2567" y="1693"/>
                  </a:lnTo>
                  <a:lnTo>
                    <a:pt x="2677" y="1529"/>
                  </a:lnTo>
                  <a:lnTo>
                    <a:pt x="2895" y="1420"/>
                  </a:lnTo>
                  <a:lnTo>
                    <a:pt x="3114" y="1366"/>
                  </a:lnTo>
                  <a:close/>
                  <a:moveTo>
                    <a:pt x="5626" y="1366"/>
                  </a:moveTo>
                  <a:lnTo>
                    <a:pt x="5844" y="1420"/>
                  </a:lnTo>
                  <a:lnTo>
                    <a:pt x="6063" y="1529"/>
                  </a:lnTo>
                  <a:lnTo>
                    <a:pt x="6172" y="1693"/>
                  </a:lnTo>
                  <a:lnTo>
                    <a:pt x="6227" y="1966"/>
                  </a:lnTo>
                  <a:lnTo>
                    <a:pt x="6227" y="3222"/>
                  </a:lnTo>
                  <a:lnTo>
                    <a:pt x="6172" y="3441"/>
                  </a:lnTo>
                  <a:lnTo>
                    <a:pt x="6063" y="3605"/>
                  </a:lnTo>
                  <a:lnTo>
                    <a:pt x="5844" y="3714"/>
                  </a:lnTo>
                  <a:lnTo>
                    <a:pt x="5626" y="3769"/>
                  </a:lnTo>
                  <a:lnTo>
                    <a:pt x="5407" y="3714"/>
                  </a:lnTo>
                  <a:lnTo>
                    <a:pt x="5189" y="3605"/>
                  </a:lnTo>
                  <a:lnTo>
                    <a:pt x="5080" y="3441"/>
                  </a:lnTo>
                  <a:lnTo>
                    <a:pt x="5025" y="3222"/>
                  </a:lnTo>
                  <a:lnTo>
                    <a:pt x="5025" y="1966"/>
                  </a:lnTo>
                  <a:lnTo>
                    <a:pt x="5080" y="1693"/>
                  </a:lnTo>
                  <a:lnTo>
                    <a:pt x="5189" y="1529"/>
                  </a:lnTo>
                  <a:lnTo>
                    <a:pt x="5407" y="1420"/>
                  </a:lnTo>
                  <a:lnTo>
                    <a:pt x="5626" y="1366"/>
                  </a:lnTo>
                  <a:close/>
                  <a:moveTo>
                    <a:pt x="0" y="0"/>
                  </a:moveTo>
                  <a:lnTo>
                    <a:pt x="0" y="12616"/>
                  </a:lnTo>
                  <a:lnTo>
                    <a:pt x="2513" y="12616"/>
                  </a:lnTo>
                  <a:lnTo>
                    <a:pt x="2513" y="6936"/>
                  </a:lnTo>
                  <a:lnTo>
                    <a:pt x="2567" y="6609"/>
                  </a:lnTo>
                  <a:lnTo>
                    <a:pt x="2677" y="6226"/>
                  </a:lnTo>
                  <a:lnTo>
                    <a:pt x="2840" y="5953"/>
                  </a:lnTo>
                  <a:lnTo>
                    <a:pt x="3059" y="5680"/>
                  </a:lnTo>
                  <a:lnTo>
                    <a:pt x="3332" y="5407"/>
                  </a:lnTo>
                  <a:lnTo>
                    <a:pt x="3660" y="5243"/>
                  </a:lnTo>
                  <a:lnTo>
                    <a:pt x="3987" y="5134"/>
                  </a:lnTo>
                  <a:lnTo>
                    <a:pt x="4752" y="5134"/>
                  </a:lnTo>
                  <a:lnTo>
                    <a:pt x="5080" y="5243"/>
                  </a:lnTo>
                  <a:lnTo>
                    <a:pt x="5407" y="5407"/>
                  </a:lnTo>
                  <a:lnTo>
                    <a:pt x="5681" y="5680"/>
                  </a:lnTo>
                  <a:lnTo>
                    <a:pt x="5899" y="5953"/>
                  </a:lnTo>
                  <a:lnTo>
                    <a:pt x="6063" y="6226"/>
                  </a:lnTo>
                  <a:lnTo>
                    <a:pt x="6172" y="6609"/>
                  </a:lnTo>
                  <a:lnTo>
                    <a:pt x="6227" y="6936"/>
                  </a:lnTo>
                  <a:lnTo>
                    <a:pt x="6227" y="12616"/>
                  </a:lnTo>
                  <a:lnTo>
                    <a:pt x="8739" y="12616"/>
                  </a:lnTo>
                  <a:lnTo>
                    <a:pt x="8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20"/>
            <p:cNvSpPr/>
            <p:nvPr/>
          </p:nvSpPr>
          <p:spPr>
            <a:xfrm>
              <a:off x="3296600" y="2132475"/>
              <a:ext cx="218475" cy="315425"/>
            </a:xfrm>
            <a:custGeom>
              <a:avLst/>
              <a:gdLst/>
              <a:ahLst/>
              <a:cxnLst/>
              <a:rect l="l" t="t" r="r" b="b"/>
              <a:pathLst>
                <a:path w="8739" h="12617" fill="none" extrusionOk="0">
                  <a:moveTo>
                    <a:pt x="8739" y="0"/>
                  </a:moveTo>
                  <a:lnTo>
                    <a:pt x="0" y="0"/>
                  </a:lnTo>
                  <a:lnTo>
                    <a:pt x="0" y="12616"/>
                  </a:lnTo>
                  <a:lnTo>
                    <a:pt x="2513" y="12616"/>
                  </a:lnTo>
                  <a:lnTo>
                    <a:pt x="2513" y="6936"/>
                  </a:lnTo>
                  <a:lnTo>
                    <a:pt x="2513" y="6936"/>
                  </a:lnTo>
                  <a:lnTo>
                    <a:pt x="2567" y="6609"/>
                  </a:lnTo>
                  <a:lnTo>
                    <a:pt x="2677" y="6226"/>
                  </a:lnTo>
                  <a:lnTo>
                    <a:pt x="2840" y="5953"/>
                  </a:lnTo>
                  <a:lnTo>
                    <a:pt x="3059" y="5680"/>
                  </a:lnTo>
                  <a:lnTo>
                    <a:pt x="3332" y="5407"/>
                  </a:lnTo>
                  <a:lnTo>
                    <a:pt x="3660" y="5243"/>
                  </a:lnTo>
                  <a:lnTo>
                    <a:pt x="3987" y="5134"/>
                  </a:lnTo>
                  <a:lnTo>
                    <a:pt x="4370" y="5134"/>
                  </a:lnTo>
                  <a:lnTo>
                    <a:pt x="4370" y="5134"/>
                  </a:lnTo>
                  <a:lnTo>
                    <a:pt x="4752" y="5134"/>
                  </a:lnTo>
                  <a:lnTo>
                    <a:pt x="5080" y="5243"/>
                  </a:lnTo>
                  <a:lnTo>
                    <a:pt x="5407" y="5407"/>
                  </a:lnTo>
                  <a:lnTo>
                    <a:pt x="5681" y="5680"/>
                  </a:lnTo>
                  <a:lnTo>
                    <a:pt x="5899" y="5953"/>
                  </a:lnTo>
                  <a:lnTo>
                    <a:pt x="6063" y="6226"/>
                  </a:lnTo>
                  <a:lnTo>
                    <a:pt x="6172" y="6609"/>
                  </a:lnTo>
                  <a:lnTo>
                    <a:pt x="6227" y="6936"/>
                  </a:lnTo>
                  <a:lnTo>
                    <a:pt x="6227" y="12616"/>
                  </a:lnTo>
                  <a:lnTo>
                    <a:pt x="8739" y="12616"/>
                  </a:lnTo>
                  <a:lnTo>
                    <a:pt x="8739" y="12616"/>
                  </a:lnTo>
                  <a:lnTo>
                    <a:pt x="8739" y="0"/>
                  </a:lnTo>
                  <a:lnTo>
                    <a:pt x="87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20"/>
            <p:cNvSpPr/>
            <p:nvPr/>
          </p:nvSpPr>
          <p:spPr>
            <a:xfrm>
              <a:off x="3359400" y="2166600"/>
              <a:ext cx="30075" cy="60100"/>
            </a:xfrm>
            <a:custGeom>
              <a:avLst/>
              <a:gdLst/>
              <a:ahLst/>
              <a:cxnLst/>
              <a:rect l="l" t="t" r="r" b="b"/>
              <a:pathLst>
                <a:path w="1203" h="2404" fill="none" extrusionOk="0">
                  <a:moveTo>
                    <a:pt x="1202" y="1857"/>
                  </a:moveTo>
                  <a:lnTo>
                    <a:pt x="1202" y="1857"/>
                  </a:lnTo>
                  <a:lnTo>
                    <a:pt x="1148" y="2076"/>
                  </a:lnTo>
                  <a:lnTo>
                    <a:pt x="1038" y="2240"/>
                  </a:lnTo>
                  <a:lnTo>
                    <a:pt x="820" y="2349"/>
                  </a:lnTo>
                  <a:lnTo>
                    <a:pt x="602" y="2404"/>
                  </a:lnTo>
                  <a:lnTo>
                    <a:pt x="602" y="2404"/>
                  </a:lnTo>
                  <a:lnTo>
                    <a:pt x="383" y="2349"/>
                  </a:lnTo>
                  <a:lnTo>
                    <a:pt x="165" y="2240"/>
                  </a:lnTo>
                  <a:lnTo>
                    <a:pt x="55" y="2076"/>
                  </a:lnTo>
                  <a:lnTo>
                    <a:pt x="1" y="1857"/>
                  </a:lnTo>
                  <a:lnTo>
                    <a:pt x="1" y="601"/>
                  </a:lnTo>
                  <a:lnTo>
                    <a:pt x="1" y="601"/>
                  </a:lnTo>
                  <a:lnTo>
                    <a:pt x="55" y="328"/>
                  </a:lnTo>
                  <a:lnTo>
                    <a:pt x="165" y="164"/>
                  </a:lnTo>
                  <a:lnTo>
                    <a:pt x="383" y="55"/>
                  </a:lnTo>
                  <a:lnTo>
                    <a:pt x="602" y="1"/>
                  </a:lnTo>
                  <a:lnTo>
                    <a:pt x="602" y="1"/>
                  </a:lnTo>
                  <a:lnTo>
                    <a:pt x="820" y="55"/>
                  </a:lnTo>
                  <a:lnTo>
                    <a:pt x="1038" y="164"/>
                  </a:lnTo>
                  <a:lnTo>
                    <a:pt x="1148" y="328"/>
                  </a:lnTo>
                  <a:lnTo>
                    <a:pt x="1202" y="601"/>
                  </a:lnTo>
                  <a:lnTo>
                    <a:pt x="1202" y="18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20"/>
            <p:cNvSpPr/>
            <p:nvPr/>
          </p:nvSpPr>
          <p:spPr>
            <a:xfrm>
              <a:off x="3422225" y="2166600"/>
              <a:ext cx="30050" cy="60100"/>
            </a:xfrm>
            <a:custGeom>
              <a:avLst/>
              <a:gdLst/>
              <a:ahLst/>
              <a:cxnLst/>
              <a:rect l="l" t="t" r="r" b="b"/>
              <a:pathLst>
                <a:path w="1202" h="2404" fill="none" extrusionOk="0">
                  <a:moveTo>
                    <a:pt x="1202" y="1857"/>
                  </a:moveTo>
                  <a:lnTo>
                    <a:pt x="1202" y="1857"/>
                  </a:lnTo>
                  <a:lnTo>
                    <a:pt x="1147" y="2076"/>
                  </a:lnTo>
                  <a:lnTo>
                    <a:pt x="1038" y="2240"/>
                  </a:lnTo>
                  <a:lnTo>
                    <a:pt x="819" y="2349"/>
                  </a:lnTo>
                  <a:lnTo>
                    <a:pt x="601" y="2404"/>
                  </a:lnTo>
                  <a:lnTo>
                    <a:pt x="601" y="2404"/>
                  </a:lnTo>
                  <a:lnTo>
                    <a:pt x="382" y="2349"/>
                  </a:lnTo>
                  <a:lnTo>
                    <a:pt x="164" y="2240"/>
                  </a:lnTo>
                  <a:lnTo>
                    <a:pt x="55" y="2076"/>
                  </a:lnTo>
                  <a:lnTo>
                    <a:pt x="0" y="1857"/>
                  </a:lnTo>
                  <a:lnTo>
                    <a:pt x="0" y="601"/>
                  </a:lnTo>
                  <a:lnTo>
                    <a:pt x="0" y="601"/>
                  </a:lnTo>
                  <a:lnTo>
                    <a:pt x="55" y="328"/>
                  </a:lnTo>
                  <a:lnTo>
                    <a:pt x="164" y="164"/>
                  </a:lnTo>
                  <a:lnTo>
                    <a:pt x="382" y="55"/>
                  </a:lnTo>
                  <a:lnTo>
                    <a:pt x="601" y="1"/>
                  </a:lnTo>
                  <a:lnTo>
                    <a:pt x="601" y="1"/>
                  </a:lnTo>
                  <a:lnTo>
                    <a:pt x="819" y="55"/>
                  </a:lnTo>
                  <a:lnTo>
                    <a:pt x="1038" y="164"/>
                  </a:lnTo>
                  <a:lnTo>
                    <a:pt x="1147" y="328"/>
                  </a:lnTo>
                  <a:lnTo>
                    <a:pt x="1202" y="601"/>
                  </a:lnTo>
                  <a:lnTo>
                    <a:pt x="1202" y="18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20"/>
            <p:cNvSpPr/>
            <p:nvPr/>
          </p:nvSpPr>
          <p:spPr>
            <a:xfrm>
              <a:off x="3452250" y="22130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20"/>
            <p:cNvSpPr/>
            <p:nvPr/>
          </p:nvSpPr>
          <p:spPr>
            <a:xfrm>
              <a:off x="3154600" y="2056000"/>
              <a:ext cx="124275" cy="159775"/>
            </a:xfrm>
            <a:custGeom>
              <a:avLst/>
              <a:gdLst/>
              <a:ahLst/>
              <a:cxnLst/>
              <a:rect l="l" t="t" r="r" b="b"/>
              <a:pathLst>
                <a:path w="4971" h="6391" extrusionOk="0">
                  <a:moveTo>
                    <a:pt x="2513" y="1"/>
                  </a:moveTo>
                  <a:lnTo>
                    <a:pt x="2349" y="55"/>
                  </a:lnTo>
                  <a:lnTo>
                    <a:pt x="2240" y="110"/>
                  </a:lnTo>
                  <a:lnTo>
                    <a:pt x="2130" y="165"/>
                  </a:lnTo>
                  <a:lnTo>
                    <a:pt x="2021" y="274"/>
                  </a:lnTo>
                  <a:lnTo>
                    <a:pt x="110" y="3441"/>
                  </a:lnTo>
                  <a:lnTo>
                    <a:pt x="0" y="3605"/>
                  </a:lnTo>
                  <a:lnTo>
                    <a:pt x="0" y="3715"/>
                  </a:lnTo>
                  <a:lnTo>
                    <a:pt x="0" y="3878"/>
                  </a:lnTo>
                  <a:lnTo>
                    <a:pt x="55" y="4042"/>
                  </a:lnTo>
                  <a:lnTo>
                    <a:pt x="164" y="4151"/>
                  </a:lnTo>
                  <a:lnTo>
                    <a:pt x="273" y="4261"/>
                  </a:lnTo>
                  <a:lnTo>
                    <a:pt x="437" y="4315"/>
                  </a:lnTo>
                  <a:lnTo>
                    <a:pt x="656" y="4315"/>
                  </a:lnTo>
                  <a:lnTo>
                    <a:pt x="656" y="6391"/>
                  </a:lnTo>
                  <a:lnTo>
                    <a:pt x="4370" y="6391"/>
                  </a:lnTo>
                  <a:lnTo>
                    <a:pt x="4370" y="4315"/>
                  </a:lnTo>
                  <a:lnTo>
                    <a:pt x="4534" y="4315"/>
                  </a:lnTo>
                  <a:lnTo>
                    <a:pt x="4697" y="4261"/>
                  </a:lnTo>
                  <a:lnTo>
                    <a:pt x="4807" y="4151"/>
                  </a:lnTo>
                  <a:lnTo>
                    <a:pt x="4916" y="4042"/>
                  </a:lnTo>
                  <a:lnTo>
                    <a:pt x="4970" y="3878"/>
                  </a:lnTo>
                  <a:lnTo>
                    <a:pt x="4970" y="3769"/>
                  </a:lnTo>
                  <a:lnTo>
                    <a:pt x="4970" y="3605"/>
                  </a:lnTo>
                  <a:lnTo>
                    <a:pt x="4916" y="3441"/>
                  </a:lnTo>
                  <a:lnTo>
                    <a:pt x="3004" y="274"/>
                  </a:lnTo>
                  <a:lnTo>
                    <a:pt x="2895" y="165"/>
                  </a:lnTo>
                  <a:lnTo>
                    <a:pt x="2786" y="110"/>
                  </a:lnTo>
                  <a:lnTo>
                    <a:pt x="2677" y="55"/>
                  </a:lnTo>
                  <a:lnTo>
                    <a:pt x="25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20"/>
            <p:cNvSpPr/>
            <p:nvPr/>
          </p:nvSpPr>
          <p:spPr>
            <a:xfrm>
              <a:off x="3154600" y="2056000"/>
              <a:ext cx="124275" cy="159775"/>
            </a:xfrm>
            <a:custGeom>
              <a:avLst/>
              <a:gdLst/>
              <a:ahLst/>
              <a:cxnLst/>
              <a:rect l="l" t="t" r="r" b="b"/>
              <a:pathLst>
                <a:path w="4971" h="6391" fill="none" extrusionOk="0">
                  <a:moveTo>
                    <a:pt x="601" y="4315"/>
                  </a:moveTo>
                  <a:lnTo>
                    <a:pt x="656" y="4315"/>
                  </a:lnTo>
                  <a:lnTo>
                    <a:pt x="656" y="6391"/>
                  </a:lnTo>
                  <a:lnTo>
                    <a:pt x="4370" y="6391"/>
                  </a:lnTo>
                  <a:lnTo>
                    <a:pt x="4370" y="4315"/>
                  </a:lnTo>
                  <a:lnTo>
                    <a:pt x="4424" y="4315"/>
                  </a:lnTo>
                  <a:lnTo>
                    <a:pt x="4424" y="4315"/>
                  </a:lnTo>
                  <a:lnTo>
                    <a:pt x="4534" y="4315"/>
                  </a:lnTo>
                  <a:lnTo>
                    <a:pt x="4697" y="4261"/>
                  </a:lnTo>
                  <a:lnTo>
                    <a:pt x="4807" y="4151"/>
                  </a:lnTo>
                  <a:lnTo>
                    <a:pt x="4916" y="4042"/>
                  </a:lnTo>
                  <a:lnTo>
                    <a:pt x="4970" y="3878"/>
                  </a:lnTo>
                  <a:lnTo>
                    <a:pt x="4970" y="3769"/>
                  </a:lnTo>
                  <a:lnTo>
                    <a:pt x="4970" y="3605"/>
                  </a:lnTo>
                  <a:lnTo>
                    <a:pt x="4916" y="3441"/>
                  </a:lnTo>
                  <a:lnTo>
                    <a:pt x="3004" y="274"/>
                  </a:lnTo>
                  <a:lnTo>
                    <a:pt x="3004" y="274"/>
                  </a:lnTo>
                  <a:lnTo>
                    <a:pt x="2895" y="165"/>
                  </a:lnTo>
                  <a:lnTo>
                    <a:pt x="2786" y="110"/>
                  </a:lnTo>
                  <a:lnTo>
                    <a:pt x="2677" y="55"/>
                  </a:lnTo>
                  <a:lnTo>
                    <a:pt x="2513" y="1"/>
                  </a:lnTo>
                  <a:lnTo>
                    <a:pt x="2349" y="55"/>
                  </a:lnTo>
                  <a:lnTo>
                    <a:pt x="2240" y="110"/>
                  </a:lnTo>
                  <a:lnTo>
                    <a:pt x="2130" y="165"/>
                  </a:lnTo>
                  <a:lnTo>
                    <a:pt x="2021" y="274"/>
                  </a:lnTo>
                  <a:lnTo>
                    <a:pt x="110" y="3441"/>
                  </a:lnTo>
                  <a:lnTo>
                    <a:pt x="110" y="3441"/>
                  </a:lnTo>
                  <a:lnTo>
                    <a:pt x="0" y="3605"/>
                  </a:lnTo>
                  <a:lnTo>
                    <a:pt x="0" y="3715"/>
                  </a:lnTo>
                  <a:lnTo>
                    <a:pt x="0" y="3878"/>
                  </a:lnTo>
                  <a:lnTo>
                    <a:pt x="55" y="4042"/>
                  </a:lnTo>
                  <a:lnTo>
                    <a:pt x="164" y="4151"/>
                  </a:lnTo>
                  <a:lnTo>
                    <a:pt x="273" y="4261"/>
                  </a:lnTo>
                  <a:lnTo>
                    <a:pt x="437" y="4315"/>
                  </a:lnTo>
                  <a:lnTo>
                    <a:pt x="601" y="4315"/>
                  </a:lnTo>
                  <a:lnTo>
                    <a:pt x="601" y="43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20"/>
            <p:cNvSpPr/>
            <p:nvPr/>
          </p:nvSpPr>
          <p:spPr>
            <a:xfrm>
              <a:off x="3169625" y="2163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20"/>
            <p:cNvSpPr/>
            <p:nvPr/>
          </p:nvSpPr>
          <p:spPr>
            <a:xfrm>
              <a:off x="3543725" y="2244425"/>
              <a:ext cx="113375" cy="203475"/>
            </a:xfrm>
            <a:custGeom>
              <a:avLst/>
              <a:gdLst/>
              <a:ahLst/>
              <a:cxnLst/>
              <a:rect l="l" t="t" r="r" b="b"/>
              <a:pathLst>
                <a:path w="4535" h="8139" extrusionOk="0">
                  <a:moveTo>
                    <a:pt x="2295" y="2841"/>
                  </a:moveTo>
                  <a:lnTo>
                    <a:pt x="2513" y="2895"/>
                  </a:lnTo>
                  <a:lnTo>
                    <a:pt x="2732" y="3004"/>
                  </a:lnTo>
                  <a:lnTo>
                    <a:pt x="2841" y="3223"/>
                  </a:lnTo>
                  <a:lnTo>
                    <a:pt x="2896" y="3441"/>
                  </a:lnTo>
                  <a:lnTo>
                    <a:pt x="2896" y="4698"/>
                  </a:lnTo>
                  <a:lnTo>
                    <a:pt x="2841" y="4916"/>
                  </a:lnTo>
                  <a:lnTo>
                    <a:pt x="2732" y="5080"/>
                  </a:lnTo>
                  <a:lnTo>
                    <a:pt x="2513" y="5244"/>
                  </a:lnTo>
                  <a:lnTo>
                    <a:pt x="2295" y="5298"/>
                  </a:lnTo>
                  <a:lnTo>
                    <a:pt x="2076" y="5244"/>
                  </a:lnTo>
                  <a:lnTo>
                    <a:pt x="1858" y="5080"/>
                  </a:lnTo>
                  <a:lnTo>
                    <a:pt x="1749" y="4916"/>
                  </a:lnTo>
                  <a:lnTo>
                    <a:pt x="1694" y="4698"/>
                  </a:lnTo>
                  <a:lnTo>
                    <a:pt x="1694" y="3441"/>
                  </a:lnTo>
                  <a:lnTo>
                    <a:pt x="1749" y="3223"/>
                  </a:lnTo>
                  <a:lnTo>
                    <a:pt x="1858" y="3004"/>
                  </a:lnTo>
                  <a:lnTo>
                    <a:pt x="2076" y="2895"/>
                  </a:lnTo>
                  <a:lnTo>
                    <a:pt x="2295" y="2841"/>
                  </a:lnTo>
                  <a:close/>
                  <a:moveTo>
                    <a:pt x="1" y="1"/>
                  </a:moveTo>
                  <a:lnTo>
                    <a:pt x="1" y="8138"/>
                  </a:lnTo>
                  <a:lnTo>
                    <a:pt x="3933" y="8138"/>
                  </a:lnTo>
                  <a:lnTo>
                    <a:pt x="4152" y="8084"/>
                  </a:lnTo>
                  <a:lnTo>
                    <a:pt x="4370" y="7975"/>
                  </a:lnTo>
                  <a:lnTo>
                    <a:pt x="4479" y="7756"/>
                  </a:lnTo>
                  <a:lnTo>
                    <a:pt x="4534" y="7538"/>
                  </a:lnTo>
                  <a:lnTo>
                    <a:pt x="4534" y="601"/>
                  </a:lnTo>
                  <a:lnTo>
                    <a:pt x="4479" y="383"/>
                  </a:lnTo>
                  <a:lnTo>
                    <a:pt x="4370" y="164"/>
                  </a:lnTo>
                  <a:lnTo>
                    <a:pt x="4152" y="55"/>
                  </a:lnTo>
                  <a:lnTo>
                    <a:pt x="39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20"/>
            <p:cNvSpPr/>
            <p:nvPr/>
          </p:nvSpPr>
          <p:spPr>
            <a:xfrm>
              <a:off x="3543725" y="2244425"/>
              <a:ext cx="113375" cy="203475"/>
            </a:xfrm>
            <a:custGeom>
              <a:avLst/>
              <a:gdLst/>
              <a:ahLst/>
              <a:cxnLst/>
              <a:rect l="l" t="t" r="r" b="b"/>
              <a:pathLst>
                <a:path w="4535" h="8139" fill="none" extrusionOk="0">
                  <a:moveTo>
                    <a:pt x="3933" y="1"/>
                  </a:moveTo>
                  <a:lnTo>
                    <a:pt x="3933" y="1"/>
                  </a:lnTo>
                  <a:lnTo>
                    <a:pt x="1" y="1"/>
                  </a:lnTo>
                  <a:lnTo>
                    <a:pt x="1" y="8138"/>
                  </a:lnTo>
                  <a:lnTo>
                    <a:pt x="3933" y="8138"/>
                  </a:lnTo>
                  <a:lnTo>
                    <a:pt x="3933" y="8138"/>
                  </a:lnTo>
                  <a:lnTo>
                    <a:pt x="4152" y="8084"/>
                  </a:lnTo>
                  <a:lnTo>
                    <a:pt x="4370" y="7975"/>
                  </a:lnTo>
                  <a:lnTo>
                    <a:pt x="4479" y="7756"/>
                  </a:lnTo>
                  <a:lnTo>
                    <a:pt x="4534" y="7538"/>
                  </a:lnTo>
                  <a:lnTo>
                    <a:pt x="4534" y="601"/>
                  </a:lnTo>
                  <a:lnTo>
                    <a:pt x="4534" y="601"/>
                  </a:lnTo>
                  <a:lnTo>
                    <a:pt x="4479" y="383"/>
                  </a:lnTo>
                  <a:lnTo>
                    <a:pt x="4370" y="164"/>
                  </a:lnTo>
                  <a:lnTo>
                    <a:pt x="4152" y="55"/>
                  </a:lnTo>
                  <a:lnTo>
                    <a:pt x="3933" y="1"/>
                  </a:lnTo>
                  <a:lnTo>
                    <a:pt x="393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20"/>
            <p:cNvSpPr/>
            <p:nvPr/>
          </p:nvSpPr>
          <p:spPr>
            <a:xfrm>
              <a:off x="3586075" y="2315425"/>
              <a:ext cx="30050" cy="61475"/>
            </a:xfrm>
            <a:custGeom>
              <a:avLst/>
              <a:gdLst/>
              <a:ahLst/>
              <a:cxnLst/>
              <a:rect l="l" t="t" r="r" b="b"/>
              <a:pathLst>
                <a:path w="1202" h="2459" fill="none" extrusionOk="0">
                  <a:moveTo>
                    <a:pt x="1202" y="1858"/>
                  </a:moveTo>
                  <a:lnTo>
                    <a:pt x="1202" y="1858"/>
                  </a:lnTo>
                  <a:lnTo>
                    <a:pt x="1147" y="2076"/>
                  </a:lnTo>
                  <a:lnTo>
                    <a:pt x="1038" y="2240"/>
                  </a:lnTo>
                  <a:lnTo>
                    <a:pt x="819" y="2404"/>
                  </a:lnTo>
                  <a:lnTo>
                    <a:pt x="601" y="2458"/>
                  </a:lnTo>
                  <a:lnTo>
                    <a:pt x="601" y="2458"/>
                  </a:lnTo>
                  <a:lnTo>
                    <a:pt x="382" y="2404"/>
                  </a:lnTo>
                  <a:lnTo>
                    <a:pt x="164" y="2240"/>
                  </a:lnTo>
                  <a:lnTo>
                    <a:pt x="55" y="2076"/>
                  </a:lnTo>
                  <a:lnTo>
                    <a:pt x="0" y="1858"/>
                  </a:lnTo>
                  <a:lnTo>
                    <a:pt x="0" y="601"/>
                  </a:lnTo>
                  <a:lnTo>
                    <a:pt x="0" y="601"/>
                  </a:lnTo>
                  <a:lnTo>
                    <a:pt x="55" y="383"/>
                  </a:lnTo>
                  <a:lnTo>
                    <a:pt x="164" y="164"/>
                  </a:lnTo>
                  <a:lnTo>
                    <a:pt x="382" y="55"/>
                  </a:lnTo>
                  <a:lnTo>
                    <a:pt x="601" y="1"/>
                  </a:lnTo>
                  <a:lnTo>
                    <a:pt x="601" y="1"/>
                  </a:lnTo>
                  <a:lnTo>
                    <a:pt x="819" y="55"/>
                  </a:lnTo>
                  <a:lnTo>
                    <a:pt x="1038" y="164"/>
                  </a:lnTo>
                  <a:lnTo>
                    <a:pt x="1147" y="383"/>
                  </a:lnTo>
                  <a:lnTo>
                    <a:pt x="1202" y="601"/>
                  </a:lnTo>
                  <a:lnTo>
                    <a:pt x="1202"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20"/>
            <p:cNvSpPr/>
            <p:nvPr/>
          </p:nvSpPr>
          <p:spPr>
            <a:xfrm>
              <a:off x="3616100" y="23618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20"/>
            <p:cNvSpPr/>
            <p:nvPr/>
          </p:nvSpPr>
          <p:spPr>
            <a:xfrm>
              <a:off x="3532800" y="2056000"/>
              <a:ext cx="124300" cy="159775"/>
            </a:xfrm>
            <a:custGeom>
              <a:avLst/>
              <a:gdLst/>
              <a:ahLst/>
              <a:cxnLst/>
              <a:rect l="l" t="t" r="r" b="b"/>
              <a:pathLst>
                <a:path w="4972" h="6391" extrusionOk="0">
                  <a:moveTo>
                    <a:pt x="2459" y="1"/>
                  </a:moveTo>
                  <a:lnTo>
                    <a:pt x="2295" y="55"/>
                  </a:lnTo>
                  <a:lnTo>
                    <a:pt x="2186" y="110"/>
                  </a:lnTo>
                  <a:lnTo>
                    <a:pt x="2076" y="165"/>
                  </a:lnTo>
                  <a:lnTo>
                    <a:pt x="1967" y="274"/>
                  </a:lnTo>
                  <a:lnTo>
                    <a:pt x="56" y="3441"/>
                  </a:lnTo>
                  <a:lnTo>
                    <a:pt x="1" y="3605"/>
                  </a:lnTo>
                  <a:lnTo>
                    <a:pt x="1" y="3769"/>
                  </a:lnTo>
                  <a:lnTo>
                    <a:pt x="1" y="3878"/>
                  </a:lnTo>
                  <a:lnTo>
                    <a:pt x="56" y="4042"/>
                  </a:lnTo>
                  <a:lnTo>
                    <a:pt x="165" y="4151"/>
                  </a:lnTo>
                  <a:lnTo>
                    <a:pt x="274" y="4261"/>
                  </a:lnTo>
                  <a:lnTo>
                    <a:pt x="438" y="4315"/>
                  </a:lnTo>
                  <a:lnTo>
                    <a:pt x="602" y="4315"/>
                  </a:lnTo>
                  <a:lnTo>
                    <a:pt x="602" y="6391"/>
                  </a:lnTo>
                  <a:lnTo>
                    <a:pt x="4316" y="6391"/>
                  </a:lnTo>
                  <a:lnTo>
                    <a:pt x="4316" y="4315"/>
                  </a:lnTo>
                  <a:lnTo>
                    <a:pt x="4534" y="4315"/>
                  </a:lnTo>
                  <a:lnTo>
                    <a:pt x="4698" y="4261"/>
                  </a:lnTo>
                  <a:lnTo>
                    <a:pt x="4807" y="4151"/>
                  </a:lnTo>
                  <a:lnTo>
                    <a:pt x="4916" y="4042"/>
                  </a:lnTo>
                  <a:lnTo>
                    <a:pt x="4971" y="3878"/>
                  </a:lnTo>
                  <a:lnTo>
                    <a:pt x="4971" y="3715"/>
                  </a:lnTo>
                  <a:lnTo>
                    <a:pt x="4971" y="3605"/>
                  </a:lnTo>
                  <a:lnTo>
                    <a:pt x="4862" y="3441"/>
                  </a:lnTo>
                  <a:lnTo>
                    <a:pt x="2950" y="274"/>
                  </a:lnTo>
                  <a:lnTo>
                    <a:pt x="2841" y="165"/>
                  </a:lnTo>
                  <a:lnTo>
                    <a:pt x="2732" y="110"/>
                  </a:lnTo>
                  <a:lnTo>
                    <a:pt x="2623" y="55"/>
                  </a:lnTo>
                  <a:lnTo>
                    <a:pt x="24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20"/>
            <p:cNvSpPr/>
            <p:nvPr/>
          </p:nvSpPr>
          <p:spPr>
            <a:xfrm>
              <a:off x="3532800" y="2056000"/>
              <a:ext cx="124300" cy="159775"/>
            </a:xfrm>
            <a:custGeom>
              <a:avLst/>
              <a:gdLst/>
              <a:ahLst/>
              <a:cxnLst/>
              <a:rect l="l" t="t" r="r" b="b"/>
              <a:pathLst>
                <a:path w="4972" h="6391" fill="none" extrusionOk="0">
                  <a:moveTo>
                    <a:pt x="547" y="4315"/>
                  </a:moveTo>
                  <a:lnTo>
                    <a:pt x="602" y="4315"/>
                  </a:lnTo>
                  <a:lnTo>
                    <a:pt x="602" y="6391"/>
                  </a:lnTo>
                  <a:lnTo>
                    <a:pt x="4316" y="6391"/>
                  </a:lnTo>
                  <a:lnTo>
                    <a:pt x="4316" y="4315"/>
                  </a:lnTo>
                  <a:lnTo>
                    <a:pt x="4370" y="4315"/>
                  </a:lnTo>
                  <a:lnTo>
                    <a:pt x="4370" y="4315"/>
                  </a:lnTo>
                  <a:lnTo>
                    <a:pt x="4534" y="4315"/>
                  </a:lnTo>
                  <a:lnTo>
                    <a:pt x="4698" y="4261"/>
                  </a:lnTo>
                  <a:lnTo>
                    <a:pt x="4807" y="4151"/>
                  </a:lnTo>
                  <a:lnTo>
                    <a:pt x="4916" y="4042"/>
                  </a:lnTo>
                  <a:lnTo>
                    <a:pt x="4971" y="3878"/>
                  </a:lnTo>
                  <a:lnTo>
                    <a:pt x="4971" y="3715"/>
                  </a:lnTo>
                  <a:lnTo>
                    <a:pt x="4971" y="3605"/>
                  </a:lnTo>
                  <a:lnTo>
                    <a:pt x="4862" y="3441"/>
                  </a:lnTo>
                  <a:lnTo>
                    <a:pt x="2950" y="274"/>
                  </a:lnTo>
                  <a:lnTo>
                    <a:pt x="2950" y="274"/>
                  </a:lnTo>
                  <a:lnTo>
                    <a:pt x="2841" y="165"/>
                  </a:lnTo>
                  <a:lnTo>
                    <a:pt x="2732" y="110"/>
                  </a:lnTo>
                  <a:lnTo>
                    <a:pt x="2623" y="55"/>
                  </a:lnTo>
                  <a:lnTo>
                    <a:pt x="2459" y="1"/>
                  </a:lnTo>
                  <a:lnTo>
                    <a:pt x="2295" y="55"/>
                  </a:lnTo>
                  <a:lnTo>
                    <a:pt x="2186" y="110"/>
                  </a:lnTo>
                  <a:lnTo>
                    <a:pt x="2076" y="165"/>
                  </a:lnTo>
                  <a:lnTo>
                    <a:pt x="1967" y="274"/>
                  </a:lnTo>
                  <a:lnTo>
                    <a:pt x="56" y="3441"/>
                  </a:lnTo>
                  <a:lnTo>
                    <a:pt x="56" y="3441"/>
                  </a:lnTo>
                  <a:lnTo>
                    <a:pt x="1" y="3605"/>
                  </a:lnTo>
                  <a:lnTo>
                    <a:pt x="1" y="3769"/>
                  </a:lnTo>
                  <a:lnTo>
                    <a:pt x="1" y="3878"/>
                  </a:lnTo>
                  <a:lnTo>
                    <a:pt x="56" y="4042"/>
                  </a:lnTo>
                  <a:lnTo>
                    <a:pt x="165" y="4151"/>
                  </a:lnTo>
                  <a:lnTo>
                    <a:pt x="274" y="4261"/>
                  </a:lnTo>
                  <a:lnTo>
                    <a:pt x="438" y="4315"/>
                  </a:lnTo>
                  <a:lnTo>
                    <a:pt x="547" y="4315"/>
                  </a:lnTo>
                  <a:lnTo>
                    <a:pt x="547" y="43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20"/>
            <p:cNvSpPr/>
            <p:nvPr/>
          </p:nvSpPr>
          <p:spPr>
            <a:xfrm>
              <a:off x="3546475" y="2163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120"/>
          <p:cNvGrpSpPr/>
          <p:nvPr/>
        </p:nvGrpSpPr>
        <p:grpSpPr>
          <a:xfrm>
            <a:off x="4748724" y="2114597"/>
            <a:ext cx="303342" cy="465114"/>
            <a:chOff x="4001150" y="1945400"/>
            <a:chExt cx="327725" cy="502500"/>
          </a:xfrm>
        </p:grpSpPr>
        <p:sp>
          <p:nvSpPr>
            <p:cNvPr id="3511" name="Google Shape;3511;p120"/>
            <p:cNvSpPr/>
            <p:nvPr/>
          </p:nvSpPr>
          <p:spPr>
            <a:xfrm>
              <a:off x="4055750" y="1945400"/>
              <a:ext cx="218500" cy="234875"/>
            </a:xfrm>
            <a:custGeom>
              <a:avLst/>
              <a:gdLst/>
              <a:ahLst/>
              <a:cxnLst/>
              <a:rect l="l" t="t" r="r" b="b"/>
              <a:pathLst>
                <a:path w="8740" h="9395" extrusionOk="0">
                  <a:moveTo>
                    <a:pt x="4042" y="1"/>
                  </a:moveTo>
                  <a:lnTo>
                    <a:pt x="3660" y="110"/>
                  </a:lnTo>
                  <a:lnTo>
                    <a:pt x="3387" y="219"/>
                  </a:lnTo>
                  <a:lnTo>
                    <a:pt x="3059" y="383"/>
                  </a:lnTo>
                  <a:lnTo>
                    <a:pt x="2841" y="547"/>
                  </a:lnTo>
                  <a:lnTo>
                    <a:pt x="2568" y="765"/>
                  </a:lnTo>
                  <a:lnTo>
                    <a:pt x="2349" y="1039"/>
                  </a:lnTo>
                  <a:lnTo>
                    <a:pt x="2185" y="1312"/>
                  </a:lnTo>
                  <a:lnTo>
                    <a:pt x="2076" y="1585"/>
                  </a:lnTo>
                  <a:lnTo>
                    <a:pt x="1967" y="1912"/>
                  </a:lnTo>
                  <a:lnTo>
                    <a:pt x="1912" y="2240"/>
                  </a:lnTo>
                  <a:lnTo>
                    <a:pt x="1912" y="2568"/>
                  </a:lnTo>
                  <a:lnTo>
                    <a:pt x="1912" y="2895"/>
                  </a:lnTo>
                  <a:lnTo>
                    <a:pt x="2022" y="3223"/>
                  </a:lnTo>
                  <a:lnTo>
                    <a:pt x="2131" y="3551"/>
                  </a:lnTo>
                  <a:lnTo>
                    <a:pt x="2295" y="3879"/>
                  </a:lnTo>
                  <a:lnTo>
                    <a:pt x="1749" y="3988"/>
                  </a:lnTo>
                  <a:lnTo>
                    <a:pt x="1312" y="4261"/>
                  </a:lnTo>
                  <a:lnTo>
                    <a:pt x="875" y="4589"/>
                  </a:lnTo>
                  <a:lnTo>
                    <a:pt x="547" y="4971"/>
                  </a:lnTo>
                  <a:lnTo>
                    <a:pt x="274" y="5408"/>
                  </a:lnTo>
                  <a:lnTo>
                    <a:pt x="110" y="5899"/>
                  </a:lnTo>
                  <a:lnTo>
                    <a:pt x="1" y="6391"/>
                  </a:lnTo>
                  <a:lnTo>
                    <a:pt x="1" y="6937"/>
                  </a:lnTo>
                  <a:lnTo>
                    <a:pt x="55" y="7374"/>
                  </a:lnTo>
                  <a:lnTo>
                    <a:pt x="165" y="7811"/>
                  </a:lnTo>
                  <a:lnTo>
                    <a:pt x="329" y="8139"/>
                  </a:lnTo>
                  <a:lnTo>
                    <a:pt x="492" y="8412"/>
                  </a:lnTo>
                  <a:lnTo>
                    <a:pt x="711" y="8685"/>
                  </a:lnTo>
                  <a:lnTo>
                    <a:pt x="984" y="8903"/>
                  </a:lnTo>
                  <a:lnTo>
                    <a:pt x="1202" y="9067"/>
                  </a:lnTo>
                  <a:lnTo>
                    <a:pt x="1475" y="9176"/>
                  </a:lnTo>
                  <a:lnTo>
                    <a:pt x="1803" y="9285"/>
                  </a:lnTo>
                  <a:lnTo>
                    <a:pt x="2076" y="9395"/>
                  </a:lnTo>
                  <a:lnTo>
                    <a:pt x="2677" y="9395"/>
                  </a:lnTo>
                  <a:lnTo>
                    <a:pt x="3005" y="9340"/>
                  </a:lnTo>
                  <a:lnTo>
                    <a:pt x="3278" y="9285"/>
                  </a:lnTo>
                  <a:lnTo>
                    <a:pt x="3606" y="9176"/>
                  </a:lnTo>
                  <a:lnTo>
                    <a:pt x="3879" y="9012"/>
                  </a:lnTo>
                  <a:lnTo>
                    <a:pt x="4152" y="8794"/>
                  </a:lnTo>
                  <a:lnTo>
                    <a:pt x="4370" y="8521"/>
                  </a:lnTo>
                  <a:lnTo>
                    <a:pt x="4589" y="8794"/>
                  </a:lnTo>
                  <a:lnTo>
                    <a:pt x="4862" y="9012"/>
                  </a:lnTo>
                  <a:lnTo>
                    <a:pt x="5135" y="9176"/>
                  </a:lnTo>
                  <a:lnTo>
                    <a:pt x="5462" y="9285"/>
                  </a:lnTo>
                  <a:lnTo>
                    <a:pt x="5736" y="9340"/>
                  </a:lnTo>
                  <a:lnTo>
                    <a:pt x="6063" y="9395"/>
                  </a:lnTo>
                  <a:lnTo>
                    <a:pt x="6664" y="9395"/>
                  </a:lnTo>
                  <a:lnTo>
                    <a:pt x="6937" y="9285"/>
                  </a:lnTo>
                  <a:lnTo>
                    <a:pt x="7265" y="9176"/>
                  </a:lnTo>
                  <a:lnTo>
                    <a:pt x="7538" y="9067"/>
                  </a:lnTo>
                  <a:lnTo>
                    <a:pt x="7756" y="8903"/>
                  </a:lnTo>
                  <a:lnTo>
                    <a:pt x="8029" y="8685"/>
                  </a:lnTo>
                  <a:lnTo>
                    <a:pt x="8248" y="8412"/>
                  </a:lnTo>
                  <a:lnTo>
                    <a:pt x="8412" y="8139"/>
                  </a:lnTo>
                  <a:lnTo>
                    <a:pt x="8576" y="7811"/>
                  </a:lnTo>
                  <a:lnTo>
                    <a:pt x="8685" y="7374"/>
                  </a:lnTo>
                  <a:lnTo>
                    <a:pt x="8739" y="6937"/>
                  </a:lnTo>
                  <a:lnTo>
                    <a:pt x="8739" y="6391"/>
                  </a:lnTo>
                  <a:lnTo>
                    <a:pt x="8630" y="5845"/>
                  </a:lnTo>
                  <a:lnTo>
                    <a:pt x="8466" y="5408"/>
                  </a:lnTo>
                  <a:lnTo>
                    <a:pt x="8193" y="4916"/>
                  </a:lnTo>
                  <a:lnTo>
                    <a:pt x="7811" y="4534"/>
                  </a:lnTo>
                  <a:lnTo>
                    <a:pt x="7429" y="4261"/>
                  </a:lnTo>
                  <a:lnTo>
                    <a:pt x="6937" y="3988"/>
                  </a:lnTo>
                  <a:lnTo>
                    <a:pt x="6446" y="3879"/>
                  </a:lnTo>
                  <a:lnTo>
                    <a:pt x="6609" y="3551"/>
                  </a:lnTo>
                  <a:lnTo>
                    <a:pt x="6719" y="3223"/>
                  </a:lnTo>
                  <a:lnTo>
                    <a:pt x="6828" y="2895"/>
                  </a:lnTo>
                  <a:lnTo>
                    <a:pt x="6828" y="2568"/>
                  </a:lnTo>
                  <a:lnTo>
                    <a:pt x="6828" y="2240"/>
                  </a:lnTo>
                  <a:lnTo>
                    <a:pt x="6773" y="1912"/>
                  </a:lnTo>
                  <a:lnTo>
                    <a:pt x="6664" y="1585"/>
                  </a:lnTo>
                  <a:lnTo>
                    <a:pt x="6555" y="1312"/>
                  </a:lnTo>
                  <a:lnTo>
                    <a:pt x="6391" y="1039"/>
                  </a:lnTo>
                  <a:lnTo>
                    <a:pt x="6172" y="765"/>
                  </a:lnTo>
                  <a:lnTo>
                    <a:pt x="5954" y="547"/>
                  </a:lnTo>
                  <a:lnTo>
                    <a:pt x="5681" y="383"/>
                  </a:lnTo>
                  <a:lnTo>
                    <a:pt x="5353" y="219"/>
                  </a:lnTo>
                  <a:lnTo>
                    <a:pt x="5080" y="110"/>
                  </a:lnTo>
                  <a:lnTo>
                    <a:pt x="4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20"/>
            <p:cNvSpPr/>
            <p:nvPr/>
          </p:nvSpPr>
          <p:spPr>
            <a:xfrm>
              <a:off x="4055750" y="1945400"/>
              <a:ext cx="218500" cy="234875"/>
            </a:xfrm>
            <a:custGeom>
              <a:avLst/>
              <a:gdLst/>
              <a:ahLst/>
              <a:cxnLst/>
              <a:rect l="l" t="t" r="r" b="b"/>
              <a:pathLst>
                <a:path w="8740" h="9395" fill="none" extrusionOk="0">
                  <a:moveTo>
                    <a:pt x="1" y="6937"/>
                  </a:moveTo>
                  <a:lnTo>
                    <a:pt x="1" y="6937"/>
                  </a:lnTo>
                  <a:lnTo>
                    <a:pt x="55" y="7374"/>
                  </a:lnTo>
                  <a:lnTo>
                    <a:pt x="165" y="7811"/>
                  </a:lnTo>
                  <a:lnTo>
                    <a:pt x="165" y="7811"/>
                  </a:lnTo>
                  <a:lnTo>
                    <a:pt x="329" y="8139"/>
                  </a:lnTo>
                  <a:lnTo>
                    <a:pt x="492" y="8412"/>
                  </a:lnTo>
                  <a:lnTo>
                    <a:pt x="711" y="8685"/>
                  </a:lnTo>
                  <a:lnTo>
                    <a:pt x="984" y="8903"/>
                  </a:lnTo>
                  <a:lnTo>
                    <a:pt x="1202" y="9067"/>
                  </a:lnTo>
                  <a:lnTo>
                    <a:pt x="1475" y="9176"/>
                  </a:lnTo>
                  <a:lnTo>
                    <a:pt x="1803" y="9285"/>
                  </a:lnTo>
                  <a:lnTo>
                    <a:pt x="2076" y="9395"/>
                  </a:lnTo>
                  <a:lnTo>
                    <a:pt x="2404" y="9395"/>
                  </a:lnTo>
                  <a:lnTo>
                    <a:pt x="2677" y="9395"/>
                  </a:lnTo>
                  <a:lnTo>
                    <a:pt x="3005" y="9340"/>
                  </a:lnTo>
                  <a:lnTo>
                    <a:pt x="3278" y="9285"/>
                  </a:lnTo>
                  <a:lnTo>
                    <a:pt x="3606" y="9176"/>
                  </a:lnTo>
                  <a:lnTo>
                    <a:pt x="3879" y="9012"/>
                  </a:lnTo>
                  <a:lnTo>
                    <a:pt x="4152" y="8794"/>
                  </a:lnTo>
                  <a:lnTo>
                    <a:pt x="4370" y="8521"/>
                  </a:lnTo>
                  <a:lnTo>
                    <a:pt x="4370" y="8521"/>
                  </a:lnTo>
                  <a:lnTo>
                    <a:pt x="4589" y="8794"/>
                  </a:lnTo>
                  <a:lnTo>
                    <a:pt x="4862" y="9012"/>
                  </a:lnTo>
                  <a:lnTo>
                    <a:pt x="5135" y="9176"/>
                  </a:lnTo>
                  <a:lnTo>
                    <a:pt x="5462" y="9285"/>
                  </a:lnTo>
                  <a:lnTo>
                    <a:pt x="5736" y="9340"/>
                  </a:lnTo>
                  <a:lnTo>
                    <a:pt x="6063" y="9395"/>
                  </a:lnTo>
                  <a:lnTo>
                    <a:pt x="6336" y="9395"/>
                  </a:lnTo>
                  <a:lnTo>
                    <a:pt x="6664" y="9395"/>
                  </a:lnTo>
                  <a:lnTo>
                    <a:pt x="6937" y="9285"/>
                  </a:lnTo>
                  <a:lnTo>
                    <a:pt x="7265" y="9176"/>
                  </a:lnTo>
                  <a:lnTo>
                    <a:pt x="7538" y="9067"/>
                  </a:lnTo>
                  <a:lnTo>
                    <a:pt x="7756" y="8903"/>
                  </a:lnTo>
                  <a:lnTo>
                    <a:pt x="8029" y="8685"/>
                  </a:lnTo>
                  <a:lnTo>
                    <a:pt x="8248" y="8412"/>
                  </a:lnTo>
                  <a:lnTo>
                    <a:pt x="8412" y="8139"/>
                  </a:lnTo>
                  <a:lnTo>
                    <a:pt x="8576" y="7811"/>
                  </a:lnTo>
                  <a:lnTo>
                    <a:pt x="8576" y="7811"/>
                  </a:lnTo>
                  <a:lnTo>
                    <a:pt x="8685" y="7374"/>
                  </a:lnTo>
                  <a:lnTo>
                    <a:pt x="8739" y="6937"/>
                  </a:lnTo>
                  <a:lnTo>
                    <a:pt x="8739" y="6937"/>
                  </a:lnTo>
                  <a:lnTo>
                    <a:pt x="8739" y="6391"/>
                  </a:lnTo>
                  <a:lnTo>
                    <a:pt x="8630" y="5845"/>
                  </a:lnTo>
                  <a:lnTo>
                    <a:pt x="8466" y="5408"/>
                  </a:lnTo>
                  <a:lnTo>
                    <a:pt x="8193" y="4916"/>
                  </a:lnTo>
                  <a:lnTo>
                    <a:pt x="7811" y="4534"/>
                  </a:lnTo>
                  <a:lnTo>
                    <a:pt x="7429" y="4261"/>
                  </a:lnTo>
                  <a:lnTo>
                    <a:pt x="6937" y="3988"/>
                  </a:lnTo>
                  <a:lnTo>
                    <a:pt x="6446" y="3879"/>
                  </a:lnTo>
                  <a:lnTo>
                    <a:pt x="6446" y="3879"/>
                  </a:lnTo>
                  <a:lnTo>
                    <a:pt x="6609" y="3551"/>
                  </a:lnTo>
                  <a:lnTo>
                    <a:pt x="6719" y="3223"/>
                  </a:lnTo>
                  <a:lnTo>
                    <a:pt x="6828" y="2895"/>
                  </a:lnTo>
                  <a:lnTo>
                    <a:pt x="6828" y="2568"/>
                  </a:lnTo>
                  <a:lnTo>
                    <a:pt x="6828" y="2240"/>
                  </a:lnTo>
                  <a:lnTo>
                    <a:pt x="6773" y="1912"/>
                  </a:lnTo>
                  <a:lnTo>
                    <a:pt x="6664" y="1585"/>
                  </a:lnTo>
                  <a:lnTo>
                    <a:pt x="6555" y="1312"/>
                  </a:lnTo>
                  <a:lnTo>
                    <a:pt x="6391" y="1039"/>
                  </a:lnTo>
                  <a:lnTo>
                    <a:pt x="6172" y="765"/>
                  </a:lnTo>
                  <a:lnTo>
                    <a:pt x="5954" y="547"/>
                  </a:lnTo>
                  <a:lnTo>
                    <a:pt x="5681" y="383"/>
                  </a:lnTo>
                  <a:lnTo>
                    <a:pt x="5353" y="219"/>
                  </a:lnTo>
                  <a:lnTo>
                    <a:pt x="5080" y="110"/>
                  </a:lnTo>
                  <a:lnTo>
                    <a:pt x="4752" y="1"/>
                  </a:lnTo>
                  <a:lnTo>
                    <a:pt x="4370" y="1"/>
                  </a:lnTo>
                  <a:lnTo>
                    <a:pt x="4370" y="1"/>
                  </a:lnTo>
                  <a:lnTo>
                    <a:pt x="4042" y="1"/>
                  </a:lnTo>
                  <a:lnTo>
                    <a:pt x="3660" y="110"/>
                  </a:lnTo>
                  <a:lnTo>
                    <a:pt x="3387" y="219"/>
                  </a:lnTo>
                  <a:lnTo>
                    <a:pt x="3059" y="383"/>
                  </a:lnTo>
                  <a:lnTo>
                    <a:pt x="2841" y="547"/>
                  </a:lnTo>
                  <a:lnTo>
                    <a:pt x="2568" y="765"/>
                  </a:lnTo>
                  <a:lnTo>
                    <a:pt x="2349" y="1039"/>
                  </a:lnTo>
                  <a:lnTo>
                    <a:pt x="2185" y="1312"/>
                  </a:lnTo>
                  <a:lnTo>
                    <a:pt x="2076" y="1585"/>
                  </a:lnTo>
                  <a:lnTo>
                    <a:pt x="1967" y="1912"/>
                  </a:lnTo>
                  <a:lnTo>
                    <a:pt x="1912" y="2240"/>
                  </a:lnTo>
                  <a:lnTo>
                    <a:pt x="1912" y="2568"/>
                  </a:lnTo>
                  <a:lnTo>
                    <a:pt x="1912" y="2895"/>
                  </a:lnTo>
                  <a:lnTo>
                    <a:pt x="2022" y="3223"/>
                  </a:lnTo>
                  <a:lnTo>
                    <a:pt x="2131" y="3551"/>
                  </a:lnTo>
                  <a:lnTo>
                    <a:pt x="2295" y="3879"/>
                  </a:lnTo>
                  <a:lnTo>
                    <a:pt x="2295" y="3879"/>
                  </a:lnTo>
                  <a:lnTo>
                    <a:pt x="1749" y="3988"/>
                  </a:lnTo>
                  <a:lnTo>
                    <a:pt x="1312" y="4261"/>
                  </a:lnTo>
                  <a:lnTo>
                    <a:pt x="875" y="4589"/>
                  </a:lnTo>
                  <a:lnTo>
                    <a:pt x="547" y="4971"/>
                  </a:lnTo>
                  <a:lnTo>
                    <a:pt x="274" y="5408"/>
                  </a:lnTo>
                  <a:lnTo>
                    <a:pt x="110" y="5899"/>
                  </a:lnTo>
                  <a:lnTo>
                    <a:pt x="1" y="6391"/>
                  </a:lnTo>
                  <a:lnTo>
                    <a:pt x="1" y="6937"/>
                  </a:lnTo>
                  <a:lnTo>
                    <a:pt x="1" y="693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20"/>
            <p:cNvSpPr/>
            <p:nvPr/>
          </p:nvSpPr>
          <p:spPr>
            <a:xfrm>
              <a:off x="4055750" y="21188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20"/>
            <p:cNvSpPr/>
            <p:nvPr/>
          </p:nvSpPr>
          <p:spPr>
            <a:xfrm>
              <a:off x="4001150" y="2150225"/>
              <a:ext cx="327725" cy="148850"/>
            </a:xfrm>
            <a:custGeom>
              <a:avLst/>
              <a:gdLst/>
              <a:ahLst/>
              <a:cxnLst/>
              <a:rect l="l" t="t" r="r" b="b"/>
              <a:pathLst>
                <a:path w="13109" h="5954" extrusionOk="0">
                  <a:moveTo>
                    <a:pt x="6718" y="3496"/>
                  </a:moveTo>
                  <a:lnTo>
                    <a:pt x="6936" y="3605"/>
                  </a:lnTo>
                  <a:lnTo>
                    <a:pt x="7046" y="3769"/>
                  </a:lnTo>
                  <a:lnTo>
                    <a:pt x="7155" y="3932"/>
                  </a:lnTo>
                  <a:lnTo>
                    <a:pt x="7155" y="4151"/>
                  </a:lnTo>
                  <a:lnTo>
                    <a:pt x="7046" y="4369"/>
                  </a:lnTo>
                  <a:lnTo>
                    <a:pt x="6882" y="4533"/>
                  </a:lnTo>
                  <a:lnTo>
                    <a:pt x="6663" y="4642"/>
                  </a:lnTo>
                  <a:lnTo>
                    <a:pt x="6445" y="4642"/>
                  </a:lnTo>
                  <a:lnTo>
                    <a:pt x="6226" y="4533"/>
                  </a:lnTo>
                  <a:lnTo>
                    <a:pt x="6063" y="4369"/>
                  </a:lnTo>
                  <a:lnTo>
                    <a:pt x="5953" y="4151"/>
                  </a:lnTo>
                  <a:lnTo>
                    <a:pt x="5953" y="3932"/>
                  </a:lnTo>
                  <a:lnTo>
                    <a:pt x="6063" y="3714"/>
                  </a:lnTo>
                  <a:lnTo>
                    <a:pt x="6281" y="3550"/>
                  </a:lnTo>
                  <a:lnTo>
                    <a:pt x="6500" y="3496"/>
                  </a:lnTo>
                  <a:close/>
                  <a:moveTo>
                    <a:pt x="1256" y="0"/>
                  </a:moveTo>
                  <a:lnTo>
                    <a:pt x="983" y="164"/>
                  </a:lnTo>
                  <a:lnTo>
                    <a:pt x="765" y="382"/>
                  </a:lnTo>
                  <a:lnTo>
                    <a:pt x="546" y="601"/>
                  </a:lnTo>
                  <a:lnTo>
                    <a:pt x="383" y="874"/>
                  </a:lnTo>
                  <a:lnTo>
                    <a:pt x="219" y="1147"/>
                  </a:lnTo>
                  <a:lnTo>
                    <a:pt x="109" y="1420"/>
                  </a:lnTo>
                  <a:lnTo>
                    <a:pt x="55" y="1748"/>
                  </a:lnTo>
                  <a:lnTo>
                    <a:pt x="0" y="2076"/>
                  </a:lnTo>
                  <a:lnTo>
                    <a:pt x="55" y="2622"/>
                  </a:lnTo>
                  <a:lnTo>
                    <a:pt x="164" y="3113"/>
                  </a:lnTo>
                  <a:lnTo>
                    <a:pt x="437" y="3605"/>
                  </a:lnTo>
                  <a:lnTo>
                    <a:pt x="765" y="3987"/>
                  </a:lnTo>
                  <a:lnTo>
                    <a:pt x="1147" y="4260"/>
                  </a:lnTo>
                  <a:lnTo>
                    <a:pt x="1584" y="4533"/>
                  </a:lnTo>
                  <a:lnTo>
                    <a:pt x="2021" y="4697"/>
                  </a:lnTo>
                  <a:lnTo>
                    <a:pt x="4315" y="4697"/>
                  </a:lnTo>
                  <a:lnTo>
                    <a:pt x="4424" y="4752"/>
                  </a:lnTo>
                  <a:lnTo>
                    <a:pt x="4588" y="4806"/>
                  </a:lnTo>
                  <a:lnTo>
                    <a:pt x="4697" y="4970"/>
                  </a:lnTo>
                  <a:lnTo>
                    <a:pt x="4861" y="5243"/>
                  </a:lnTo>
                  <a:lnTo>
                    <a:pt x="5079" y="5407"/>
                  </a:lnTo>
                  <a:lnTo>
                    <a:pt x="5298" y="5571"/>
                  </a:lnTo>
                  <a:lnTo>
                    <a:pt x="5516" y="5735"/>
                  </a:lnTo>
                  <a:lnTo>
                    <a:pt x="6008" y="5899"/>
                  </a:lnTo>
                  <a:lnTo>
                    <a:pt x="6554" y="5953"/>
                  </a:lnTo>
                  <a:lnTo>
                    <a:pt x="7100" y="5899"/>
                  </a:lnTo>
                  <a:lnTo>
                    <a:pt x="7592" y="5735"/>
                  </a:lnTo>
                  <a:lnTo>
                    <a:pt x="7810" y="5571"/>
                  </a:lnTo>
                  <a:lnTo>
                    <a:pt x="8029" y="5407"/>
                  </a:lnTo>
                  <a:lnTo>
                    <a:pt x="8247" y="5243"/>
                  </a:lnTo>
                  <a:lnTo>
                    <a:pt x="8411" y="4970"/>
                  </a:lnTo>
                  <a:lnTo>
                    <a:pt x="8520" y="4861"/>
                  </a:lnTo>
                  <a:lnTo>
                    <a:pt x="8630" y="4806"/>
                  </a:lnTo>
                  <a:lnTo>
                    <a:pt x="8793" y="4752"/>
                  </a:lnTo>
                  <a:lnTo>
                    <a:pt x="10541" y="4697"/>
                  </a:lnTo>
                  <a:lnTo>
                    <a:pt x="11087" y="4697"/>
                  </a:lnTo>
                  <a:lnTo>
                    <a:pt x="11524" y="4533"/>
                  </a:lnTo>
                  <a:lnTo>
                    <a:pt x="11961" y="4260"/>
                  </a:lnTo>
                  <a:lnTo>
                    <a:pt x="12343" y="3987"/>
                  </a:lnTo>
                  <a:lnTo>
                    <a:pt x="12671" y="3605"/>
                  </a:lnTo>
                  <a:lnTo>
                    <a:pt x="12944" y="3113"/>
                  </a:lnTo>
                  <a:lnTo>
                    <a:pt x="13053" y="2622"/>
                  </a:lnTo>
                  <a:lnTo>
                    <a:pt x="13108" y="2076"/>
                  </a:lnTo>
                  <a:lnTo>
                    <a:pt x="13053" y="1748"/>
                  </a:lnTo>
                  <a:lnTo>
                    <a:pt x="12999" y="1420"/>
                  </a:lnTo>
                  <a:lnTo>
                    <a:pt x="12890" y="1147"/>
                  </a:lnTo>
                  <a:lnTo>
                    <a:pt x="12726" y="874"/>
                  </a:lnTo>
                  <a:lnTo>
                    <a:pt x="12562" y="601"/>
                  </a:lnTo>
                  <a:lnTo>
                    <a:pt x="12343" y="382"/>
                  </a:lnTo>
                  <a:lnTo>
                    <a:pt x="12125" y="164"/>
                  </a:lnTo>
                  <a:lnTo>
                    <a:pt x="11852" y="0"/>
                  </a:lnTo>
                  <a:lnTo>
                    <a:pt x="11688" y="382"/>
                  </a:lnTo>
                  <a:lnTo>
                    <a:pt x="11470" y="765"/>
                  </a:lnTo>
                  <a:lnTo>
                    <a:pt x="11251" y="1092"/>
                  </a:lnTo>
                  <a:lnTo>
                    <a:pt x="10978" y="1366"/>
                  </a:lnTo>
                  <a:lnTo>
                    <a:pt x="10650" y="1639"/>
                  </a:lnTo>
                  <a:lnTo>
                    <a:pt x="10323" y="1857"/>
                  </a:lnTo>
                  <a:lnTo>
                    <a:pt x="9995" y="2021"/>
                  </a:lnTo>
                  <a:lnTo>
                    <a:pt x="9667" y="2185"/>
                  </a:lnTo>
                  <a:lnTo>
                    <a:pt x="9285" y="2294"/>
                  </a:lnTo>
                  <a:lnTo>
                    <a:pt x="8903" y="2349"/>
                  </a:lnTo>
                  <a:lnTo>
                    <a:pt x="8466" y="2403"/>
                  </a:lnTo>
                  <a:lnTo>
                    <a:pt x="8083" y="2403"/>
                  </a:lnTo>
                  <a:lnTo>
                    <a:pt x="7701" y="2349"/>
                  </a:lnTo>
                  <a:lnTo>
                    <a:pt x="7319" y="2239"/>
                  </a:lnTo>
                  <a:lnTo>
                    <a:pt x="6936" y="2076"/>
                  </a:lnTo>
                  <a:lnTo>
                    <a:pt x="6554" y="1857"/>
                  </a:lnTo>
                  <a:lnTo>
                    <a:pt x="6172" y="2076"/>
                  </a:lnTo>
                  <a:lnTo>
                    <a:pt x="5790" y="2239"/>
                  </a:lnTo>
                  <a:lnTo>
                    <a:pt x="5407" y="2349"/>
                  </a:lnTo>
                  <a:lnTo>
                    <a:pt x="5025" y="2403"/>
                  </a:lnTo>
                  <a:lnTo>
                    <a:pt x="4643" y="2403"/>
                  </a:lnTo>
                  <a:lnTo>
                    <a:pt x="4206" y="2349"/>
                  </a:lnTo>
                  <a:lnTo>
                    <a:pt x="3823" y="2294"/>
                  </a:lnTo>
                  <a:lnTo>
                    <a:pt x="3496" y="2185"/>
                  </a:lnTo>
                  <a:lnTo>
                    <a:pt x="3113" y="2021"/>
                  </a:lnTo>
                  <a:lnTo>
                    <a:pt x="2786" y="1857"/>
                  </a:lnTo>
                  <a:lnTo>
                    <a:pt x="2458" y="1639"/>
                  </a:lnTo>
                  <a:lnTo>
                    <a:pt x="2130" y="1366"/>
                  </a:lnTo>
                  <a:lnTo>
                    <a:pt x="1857" y="1092"/>
                  </a:lnTo>
                  <a:lnTo>
                    <a:pt x="1639" y="765"/>
                  </a:lnTo>
                  <a:lnTo>
                    <a:pt x="1420" y="382"/>
                  </a:lnTo>
                  <a:lnTo>
                    <a:pt x="12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20"/>
            <p:cNvSpPr/>
            <p:nvPr/>
          </p:nvSpPr>
          <p:spPr>
            <a:xfrm>
              <a:off x="4001150" y="2150225"/>
              <a:ext cx="327725" cy="148850"/>
            </a:xfrm>
            <a:custGeom>
              <a:avLst/>
              <a:gdLst/>
              <a:ahLst/>
              <a:cxnLst/>
              <a:rect l="l" t="t" r="r" b="b"/>
              <a:pathLst>
                <a:path w="13109" h="5954" fill="none" extrusionOk="0">
                  <a:moveTo>
                    <a:pt x="8411" y="4970"/>
                  </a:moveTo>
                  <a:lnTo>
                    <a:pt x="8411" y="4970"/>
                  </a:lnTo>
                  <a:lnTo>
                    <a:pt x="8520" y="4861"/>
                  </a:lnTo>
                  <a:lnTo>
                    <a:pt x="8630" y="4806"/>
                  </a:lnTo>
                  <a:lnTo>
                    <a:pt x="8793" y="4752"/>
                  </a:lnTo>
                  <a:lnTo>
                    <a:pt x="8793" y="4752"/>
                  </a:lnTo>
                  <a:lnTo>
                    <a:pt x="10541" y="4697"/>
                  </a:lnTo>
                  <a:lnTo>
                    <a:pt x="10541" y="4697"/>
                  </a:lnTo>
                  <a:lnTo>
                    <a:pt x="11087" y="4697"/>
                  </a:lnTo>
                  <a:lnTo>
                    <a:pt x="11524" y="4533"/>
                  </a:lnTo>
                  <a:lnTo>
                    <a:pt x="11961" y="4260"/>
                  </a:lnTo>
                  <a:lnTo>
                    <a:pt x="12343" y="3987"/>
                  </a:lnTo>
                  <a:lnTo>
                    <a:pt x="12671" y="3605"/>
                  </a:lnTo>
                  <a:lnTo>
                    <a:pt x="12944" y="3113"/>
                  </a:lnTo>
                  <a:lnTo>
                    <a:pt x="13053" y="2622"/>
                  </a:lnTo>
                  <a:lnTo>
                    <a:pt x="13108" y="2076"/>
                  </a:lnTo>
                  <a:lnTo>
                    <a:pt x="13108" y="2076"/>
                  </a:lnTo>
                  <a:lnTo>
                    <a:pt x="13053" y="1748"/>
                  </a:lnTo>
                  <a:lnTo>
                    <a:pt x="12999" y="1420"/>
                  </a:lnTo>
                  <a:lnTo>
                    <a:pt x="12890" y="1147"/>
                  </a:lnTo>
                  <a:lnTo>
                    <a:pt x="12726" y="874"/>
                  </a:lnTo>
                  <a:lnTo>
                    <a:pt x="12562" y="601"/>
                  </a:lnTo>
                  <a:lnTo>
                    <a:pt x="12343" y="382"/>
                  </a:lnTo>
                  <a:lnTo>
                    <a:pt x="12125" y="164"/>
                  </a:lnTo>
                  <a:lnTo>
                    <a:pt x="11852" y="0"/>
                  </a:lnTo>
                  <a:lnTo>
                    <a:pt x="11852" y="0"/>
                  </a:lnTo>
                  <a:lnTo>
                    <a:pt x="11688" y="382"/>
                  </a:lnTo>
                  <a:lnTo>
                    <a:pt x="11470" y="765"/>
                  </a:lnTo>
                  <a:lnTo>
                    <a:pt x="11251" y="1092"/>
                  </a:lnTo>
                  <a:lnTo>
                    <a:pt x="10978" y="1366"/>
                  </a:lnTo>
                  <a:lnTo>
                    <a:pt x="10650" y="1639"/>
                  </a:lnTo>
                  <a:lnTo>
                    <a:pt x="10323" y="1857"/>
                  </a:lnTo>
                  <a:lnTo>
                    <a:pt x="9995" y="2021"/>
                  </a:lnTo>
                  <a:lnTo>
                    <a:pt x="9667" y="2185"/>
                  </a:lnTo>
                  <a:lnTo>
                    <a:pt x="9285" y="2294"/>
                  </a:lnTo>
                  <a:lnTo>
                    <a:pt x="8903" y="2349"/>
                  </a:lnTo>
                  <a:lnTo>
                    <a:pt x="8466" y="2403"/>
                  </a:lnTo>
                  <a:lnTo>
                    <a:pt x="8083" y="2403"/>
                  </a:lnTo>
                  <a:lnTo>
                    <a:pt x="7701" y="2349"/>
                  </a:lnTo>
                  <a:lnTo>
                    <a:pt x="7319" y="2239"/>
                  </a:lnTo>
                  <a:lnTo>
                    <a:pt x="6936" y="2076"/>
                  </a:lnTo>
                  <a:lnTo>
                    <a:pt x="6554" y="1857"/>
                  </a:lnTo>
                  <a:lnTo>
                    <a:pt x="6554" y="1857"/>
                  </a:lnTo>
                  <a:lnTo>
                    <a:pt x="6172" y="2076"/>
                  </a:lnTo>
                  <a:lnTo>
                    <a:pt x="5790" y="2239"/>
                  </a:lnTo>
                  <a:lnTo>
                    <a:pt x="5407" y="2349"/>
                  </a:lnTo>
                  <a:lnTo>
                    <a:pt x="5025" y="2403"/>
                  </a:lnTo>
                  <a:lnTo>
                    <a:pt x="4643" y="2403"/>
                  </a:lnTo>
                  <a:lnTo>
                    <a:pt x="4206" y="2349"/>
                  </a:lnTo>
                  <a:lnTo>
                    <a:pt x="3823" y="2294"/>
                  </a:lnTo>
                  <a:lnTo>
                    <a:pt x="3496" y="2185"/>
                  </a:lnTo>
                  <a:lnTo>
                    <a:pt x="3113" y="2021"/>
                  </a:lnTo>
                  <a:lnTo>
                    <a:pt x="2786" y="1857"/>
                  </a:lnTo>
                  <a:lnTo>
                    <a:pt x="2458" y="1639"/>
                  </a:lnTo>
                  <a:lnTo>
                    <a:pt x="2130" y="1366"/>
                  </a:lnTo>
                  <a:lnTo>
                    <a:pt x="1857" y="1092"/>
                  </a:lnTo>
                  <a:lnTo>
                    <a:pt x="1639" y="765"/>
                  </a:lnTo>
                  <a:lnTo>
                    <a:pt x="1420" y="382"/>
                  </a:lnTo>
                  <a:lnTo>
                    <a:pt x="1256" y="0"/>
                  </a:lnTo>
                  <a:lnTo>
                    <a:pt x="1256" y="0"/>
                  </a:lnTo>
                  <a:lnTo>
                    <a:pt x="983" y="164"/>
                  </a:lnTo>
                  <a:lnTo>
                    <a:pt x="765" y="382"/>
                  </a:lnTo>
                  <a:lnTo>
                    <a:pt x="546" y="601"/>
                  </a:lnTo>
                  <a:lnTo>
                    <a:pt x="383" y="874"/>
                  </a:lnTo>
                  <a:lnTo>
                    <a:pt x="219" y="1147"/>
                  </a:lnTo>
                  <a:lnTo>
                    <a:pt x="109" y="1420"/>
                  </a:lnTo>
                  <a:lnTo>
                    <a:pt x="55" y="1748"/>
                  </a:lnTo>
                  <a:lnTo>
                    <a:pt x="0" y="2076"/>
                  </a:lnTo>
                  <a:lnTo>
                    <a:pt x="0" y="2076"/>
                  </a:lnTo>
                  <a:lnTo>
                    <a:pt x="55" y="2622"/>
                  </a:lnTo>
                  <a:lnTo>
                    <a:pt x="164" y="3113"/>
                  </a:lnTo>
                  <a:lnTo>
                    <a:pt x="437" y="3605"/>
                  </a:lnTo>
                  <a:lnTo>
                    <a:pt x="765" y="3987"/>
                  </a:lnTo>
                  <a:lnTo>
                    <a:pt x="1147" y="4260"/>
                  </a:lnTo>
                  <a:lnTo>
                    <a:pt x="1584" y="4533"/>
                  </a:lnTo>
                  <a:lnTo>
                    <a:pt x="2021" y="4697"/>
                  </a:lnTo>
                  <a:lnTo>
                    <a:pt x="2567" y="4697"/>
                  </a:lnTo>
                  <a:lnTo>
                    <a:pt x="4315" y="4697"/>
                  </a:lnTo>
                  <a:lnTo>
                    <a:pt x="4315" y="4697"/>
                  </a:lnTo>
                  <a:lnTo>
                    <a:pt x="4424" y="4752"/>
                  </a:lnTo>
                  <a:lnTo>
                    <a:pt x="4588" y="4806"/>
                  </a:lnTo>
                  <a:lnTo>
                    <a:pt x="4697" y="4970"/>
                  </a:lnTo>
                  <a:lnTo>
                    <a:pt x="4697" y="4970"/>
                  </a:lnTo>
                  <a:lnTo>
                    <a:pt x="4861" y="5243"/>
                  </a:lnTo>
                  <a:lnTo>
                    <a:pt x="5079" y="5407"/>
                  </a:lnTo>
                  <a:lnTo>
                    <a:pt x="5298" y="5571"/>
                  </a:lnTo>
                  <a:lnTo>
                    <a:pt x="5516" y="5735"/>
                  </a:lnTo>
                  <a:lnTo>
                    <a:pt x="6008" y="5899"/>
                  </a:lnTo>
                  <a:lnTo>
                    <a:pt x="6554" y="5953"/>
                  </a:lnTo>
                  <a:lnTo>
                    <a:pt x="7100" y="5899"/>
                  </a:lnTo>
                  <a:lnTo>
                    <a:pt x="7592" y="5735"/>
                  </a:lnTo>
                  <a:lnTo>
                    <a:pt x="7810" y="5571"/>
                  </a:lnTo>
                  <a:lnTo>
                    <a:pt x="8029" y="5407"/>
                  </a:lnTo>
                  <a:lnTo>
                    <a:pt x="8247" y="5243"/>
                  </a:lnTo>
                  <a:lnTo>
                    <a:pt x="8411" y="4970"/>
                  </a:lnTo>
                  <a:lnTo>
                    <a:pt x="8411" y="49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20"/>
            <p:cNvSpPr/>
            <p:nvPr/>
          </p:nvSpPr>
          <p:spPr>
            <a:xfrm>
              <a:off x="4149975" y="2237600"/>
              <a:ext cx="30050" cy="28700"/>
            </a:xfrm>
            <a:custGeom>
              <a:avLst/>
              <a:gdLst/>
              <a:ahLst/>
              <a:cxnLst/>
              <a:rect l="l" t="t" r="r" b="b"/>
              <a:pathLst>
                <a:path w="1202" h="1148" fill="none" extrusionOk="0">
                  <a:moveTo>
                    <a:pt x="1202" y="656"/>
                  </a:moveTo>
                  <a:lnTo>
                    <a:pt x="1202" y="656"/>
                  </a:lnTo>
                  <a:lnTo>
                    <a:pt x="1093" y="874"/>
                  </a:lnTo>
                  <a:lnTo>
                    <a:pt x="929" y="1038"/>
                  </a:lnTo>
                  <a:lnTo>
                    <a:pt x="710" y="1147"/>
                  </a:lnTo>
                  <a:lnTo>
                    <a:pt x="492" y="1147"/>
                  </a:lnTo>
                  <a:lnTo>
                    <a:pt x="492" y="1147"/>
                  </a:lnTo>
                  <a:lnTo>
                    <a:pt x="273" y="1038"/>
                  </a:lnTo>
                  <a:lnTo>
                    <a:pt x="110" y="874"/>
                  </a:lnTo>
                  <a:lnTo>
                    <a:pt x="0" y="656"/>
                  </a:lnTo>
                  <a:lnTo>
                    <a:pt x="0" y="437"/>
                  </a:lnTo>
                  <a:lnTo>
                    <a:pt x="0" y="437"/>
                  </a:lnTo>
                  <a:lnTo>
                    <a:pt x="110" y="219"/>
                  </a:lnTo>
                  <a:lnTo>
                    <a:pt x="328" y="55"/>
                  </a:lnTo>
                  <a:lnTo>
                    <a:pt x="547" y="1"/>
                  </a:lnTo>
                  <a:lnTo>
                    <a:pt x="765" y="1"/>
                  </a:lnTo>
                  <a:lnTo>
                    <a:pt x="765" y="1"/>
                  </a:lnTo>
                  <a:lnTo>
                    <a:pt x="983" y="110"/>
                  </a:lnTo>
                  <a:lnTo>
                    <a:pt x="1093" y="274"/>
                  </a:lnTo>
                  <a:lnTo>
                    <a:pt x="1202" y="437"/>
                  </a:lnTo>
                  <a:lnTo>
                    <a:pt x="1202" y="656"/>
                  </a:lnTo>
                  <a:lnTo>
                    <a:pt x="1202"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20"/>
            <p:cNvSpPr/>
            <p:nvPr/>
          </p:nvSpPr>
          <p:spPr>
            <a:xfrm>
              <a:off x="4180000" y="22539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20"/>
            <p:cNvSpPr/>
            <p:nvPr/>
          </p:nvSpPr>
          <p:spPr>
            <a:xfrm>
              <a:off x="4180000" y="2297675"/>
              <a:ext cx="102450" cy="150225"/>
            </a:xfrm>
            <a:custGeom>
              <a:avLst/>
              <a:gdLst/>
              <a:ahLst/>
              <a:cxnLst/>
              <a:rect l="l" t="t" r="r" b="b"/>
              <a:pathLst>
                <a:path w="4098" h="6009" extrusionOk="0">
                  <a:moveTo>
                    <a:pt x="2022" y="1"/>
                  </a:moveTo>
                  <a:lnTo>
                    <a:pt x="1639" y="438"/>
                  </a:lnTo>
                  <a:lnTo>
                    <a:pt x="1148" y="765"/>
                  </a:lnTo>
                  <a:lnTo>
                    <a:pt x="602" y="1038"/>
                  </a:lnTo>
                  <a:lnTo>
                    <a:pt x="1" y="1202"/>
                  </a:lnTo>
                  <a:lnTo>
                    <a:pt x="1" y="6008"/>
                  </a:lnTo>
                  <a:lnTo>
                    <a:pt x="3169" y="6008"/>
                  </a:lnTo>
                  <a:lnTo>
                    <a:pt x="3387" y="5954"/>
                  </a:lnTo>
                  <a:lnTo>
                    <a:pt x="3551" y="5899"/>
                  </a:lnTo>
                  <a:lnTo>
                    <a:pt x="3660" y="5735"/>
                  </a:lnTo>
                  <a:lnTo>
                    <a:pt x="3715" y="5571"/>
                  </a:lnTo>
                  <a:lnTo>
                    <a:pt x="3769" y="5298"/>
                  </a:lnTo>
                  <a:lnTo>
                    <a:pt x="3769" y="5025"/>
                  </a:lnTo>
                  <a:lnTo>
                    <a:pt x="3715" y="4698"/>
                  </a:lnTo>
                  <a:lnTo>
                    <a:pt x="3606" y="4315"/>
                  </a:lnTo>
                  <a:lnTo>
                    <a:pt x="3387" y="3933"/>
                  </a:lnTo>
                  <a:lnTo>
                    <a:pt x="3059" y="3496"/>
                  </a:lnTo>
                  <a:lnTo>
                    <a:pt x="2568" y="3114"/>
                  </a:lnTo>
                  <a:lnTo>
                    <a:pt x="3005" y="2622"/>
                  </a:lnTo>
                  <a:lnTo>
                    <a:pt x="3387" y="1912"/>
                  </a:lnTo>
                  <a:lnTo>
                    <a:pt x="3769" y="1093"/>
                  </a:lnTo>
                  <a:lnTo>
                    <a:pt x="3933" y="547"/>
                  </a:lnTo>
                  <a:lnTo>
                    <a:pt x="409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20"/>
            <p:cNvSpPr/>
            <p:nvPr/>
          </p:nvSpPr>
          <p:spPr>
            <a:xfrm>
              <a:off x="4180000" y="2297675"/>
              <a:ext cx="102450" cy="150225"/>
            </a:xfrm>
            <a:custGeom>
              <a:avLst/>
              <a:gdLst/>
              <a:ahLst/>
              <a:cxnLst/>
              <a:rect l="l" t="t" r="r" b="b"/>
              <a:pathLst>
                <a:path w="4098" h="6009" fill="none" extrusionOk="0">
                  <a:moveTo>
                    <a:pt x="2568" y="3114"/>
                  </a:moveTo>
                  <a:lnTo>
                    <a:pt x="2568" y="3114"/>
                  </a:lnTo>
                  <a:lnTo>
                    <a:pt x="3005" y="2622"/>
                  </a:lnTo>
                  <a:lnTo>
                    <a:pt x="3387" y="1912"/>
                  </a:lnTo>
                  <a:lnTo>
                    <a:pt x="3769" y="1093"/>
                  </a:lnTo>
                  <a:lnTo>
                    <a:pt x="3933" y="547"/>
                  </a:lnTo>
                  <a:lnTo>
                    <a:pt x="4097" y="1"/>
                  </a:lnTo>
                  <a:lnTo>
                    <a:pt x="2022" y="1"/>
                  </a:lnTo>
                  <a:lnTo>
                    <a:pt x="2022" y="1"/>
                  </a:lnTo>
                  <a:lnTo>
                    <a:pt x="1639" y="438"/>
                  </a:lnTo>
                  <a:lnTo>
                    <a:pt x="1148" y="765"/>
                  </a:lnTo>
                  <a:lnTo>
                    <a:pt x="602" y="1038"/>
                  </a:lnTo>
                  <a:lnTo>
                    <a:pt x="1" y="1202"/>
                  </a:lnTo>
                  <a:lnTo>
                    <a:pt x="1" y="6008"/>
                  </a:lnTo>
                  <a:lnTo>
                    <a:pt x="3169" y="6008"/>
                  </a:lnTo>
                  <a:lnTo>
                    <a:pt x="3169" y="6008"/>
                  </a:lnTo>
                  <a:lnTo>
                    <a:pt x="3387" y="5954"/>
                  </a:lnTo>
                  <a:lnTo>
                    <a:pt x="3551" y="5899"/>
                  </a:lnTo>
                  <a:lnTo>
                    <a:pt x="3660" y="5735"/>
                  </a:lnTo>
                  <a:lnTo>
                    <a:pt x="3715" y="5571"/>
                  </a:lnTo>
                  <a:lnTo>
                    <a:pt x="3715" y="5571"/>
                  </a:lnTo>
                  <a:lnTo>
                    <a:pt x="3769" y="5298"/>
                  </a:lnTo>
                  <a:lnTo>
                    <a:pt x="3769" y="5025"/>
                  </a:lnTo>
                  <a:lnTo>
                    <a:pt x="3715" y="4698"/>
                  </a:lnTo>
                  <a:lnTo>
                    <a:pt x="3606" y="4315"/>
                  </a:lnTo>
                  <a:lnTo>
                    <a:pt x="3387" y="3933"/>
                  </a:lnTo>
                  <a:lnTo>
                    <a:pt x="3059" y="3496"/>
                  </a:lnTo>
                  <a:lnTo>
                    <a:pt x="2568" y="3114"/>
                  </a:lnTo>
                  <a:lnTo>
                    <a:pt x="2568" y="31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20"/>
            <p:cNvSpPr/>
            <p:nvPr/>
          </p:nvSpPr>
          <p:spPr>
            <a:xfrm>
              <a:off x="4244175" y="23755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20"/>
            <p:cNvSpPr/>
            <p:nvPr/>
          </p:nvSpPr>
          <p:spPr>
            <a:xfrm>
              <a:off x="4047575" y="2297675"/>
              <a:ext cx="102425" cy="150225"/>
            </a:xfrm>
            <a:custGeom>
              <a:avLst/>
              <a:gdLst/>
              <a:ahLst/>
              <a:cxnLst/>
              <a:rect l="l" t="t" r="r" b="b"/>
              <a:pathLst>
                <a:path w="4097" h="6009" extrusionOk="0">
                  <a:moveTo>
                    <a:pt x="0" y="1"/>
                  </a:moveTo>
                  <a:lnTo>
                    <a:pt x="164" y="547"/>
                  </a:lnTo>
                  <a:lnTo>
                    <a:pt x="328" y="1093"/>
                  </a:lnTo>
                  <a:lnTo>
                    <a:pt x="710" y="1912"/>
                  </a:lnTo>
                  <a:lnTo>
                    <a:pt x="1092" y="2622"/>
                  </a:lnTo>
                  <a:lnTo>
                    <a:pt x="1529" y="3114"/>
                  </a:lnTo>
                  <a:lnTo>
                    <a:pt x="1038" y="3496"/>
                  </a:lnTo>
                  <a:lnTo>
                    <a:pt x="710" y="3933"/>
                  </a:lnTo>
                  <a:lnTo>
                    <a:pt x="492" y="4315"/>
                  </a:lnTo>
                  <a:lnTo>
                    <a:pt x="382" y="4698"/>
                  </a:lnTo>
                  <a:lnTo>
                    <a:pt x="328" y="5025"/>
                  </a:lnTo>
                  <a:lnTo>
                    <a:pt x="328" y="5298"/>
                  </a:lnTo>
                  <a:lnTo>
                    <a:pt x="382" y="5571"/>
                  </a:lnTo>
                  <a:lnTo>
                    <a:pt x="437" y="5735"/>
                  </a:lnTo>
                  <a:lnTo>
                    <a:pt x="546" y="5899"/>
                  </a:lnTo>
                  <a:lnTo>
                    <a:pt x="710" y="5954"/>
                  </a:lnTo>
                  <a:lnTo>
                    <a:pt x="929" y="6008"/>
                  </a:lnTo>
                  <a:lnTo>
                    <a:pt x="4096" y="6008"/>
                  </a:lnTo>
                  <a:lnTo>
                    <a:pt x="4096" y="1202"/>
                  </a:lnTo>
                  <a:lnTo>
                    <a:pt x="3496" y="1038"/>
                  </a:lnTo>
                  <a:lnTo>
                    <a:pt x="2949" y="765"/>
                  </a:lnTo>
                  <a:lnTo>
                    <a:pt x="2458" y="438"/>
                  </a:lnTo>
                  <a:lnTo>
                    <a:pt x="20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20"/>
            <p:cNvSpPr/>
            <p:nvPr/>
          </p:nvSpPr>
          <p:spPr>
            <a:xfrm>
              <a:off x="4047575" y="2297675"/>
              <a:ext cx="102425" cy="150225"/>
            </a:xfrm>
            <a:custGeom>
              <a:avLst/>
              <a:gdLst/>
              <a:ahLst/>
              <a:cxnLst/>
              <a:rect l="l" t="t" r="r" b="b"/>
              <a:pathLst>
                <a:path w="4097" h="6009" fill="none" extrusionOk="0">
                  <a:moveTo>
                    <a:pt x="4096" y="1202"/>
                  </a:moveTo>
                  <a:lnTo>
                    <a:pt x="4096" y="1202"/>
                  </a:lnTo>
                  <a:lnTo>
                    <a:pt x="3496" y="1038"/>
                  </a:lnTo>
                  <a:lnTo>
                    <a:pt x="2949" y="765"/>
                  </a:lnTo>
                  <a:lnTo>
                    <a:pt x="2458" y="438"/>
                  </a:lnTo>
                  <a:lnTo>
                    <a:pt x="2076" y="1"/>
                  </a:lnTo>
                  <a:lnTo>
                    <a:pt x="0" y="1"/>
                  </a:lnTo>
                  <a:lnTo>
                    <a:pt x="0" y="1"/>
                  </a:lnTo>
                  <a:lnTo>
                    <a:pt x="164" y="547"/>
                  </a:lnTo>
                  <a:lnTo>
                    <a:pt x="328" y="1093"/>
                  </a:lnTo>
                  <a:lnTo>
                    <a:pt x="710" y="1912"/>
                  </a:lnTo>
                  <a:lnTo>
                    <a:pt x="1092" y="2622"/>
                  </a:lnTo>
                  <a:lnTo>
                    <a:pt x="1529" y="3114"/>
                  </a:lnTo>
                  <a:lnTo>
                    <a:pt x="1529" y="3114"/>
                  </a:lnTo>
                  <a:lnTo>
                    <a:pt x="1038" y="3496"/>
                  </a:lnTo>
                  <a:lnTo>
                    <a:pt x="710" y="3933"/>
                  </a:lnTo>
                  <a:lnTo>
                    <a:pt x="492" y="4315"/>
                  </a:lnTo>
                  <a:lnTo>
                    <a:pt x="382" y="4698"/>
                  </a:lnTo>
                  <a:lnTo>
                    <a:pt x="328" y="5025"/>
                  </a:lnTo>
                  <a:lnTo>
                    <a:pt x="328" y="5298"/>
                  </a:lnTo>
                  <a:lnTo>
                    <a:pt x="382" y="5571"/>
                  </a:lnTo>
                  <a:lnTo>
                    <a:pt x="382" y="5571"/>
                  </a:lnTo>
                  <a:lnTo>
                    <a:pt x="437" y="5735"/>
                  </a:lnTo>
                  <a:lnTo>
                    <a:pt x="546" y="5899"/>
                  </a:lnTo>
                  <a:lnTo>
                    <a:pt x="710" y="5954"/>
                  </a:lnTo>
                  <a:lnTo>
                    <a:pt x="929" y="6008"/>
                  </a:lnTo>
                  <a:lnTo>
                    <a:pt x="4096" y="6008"/>
                  </a:lnTo>
                  <a:lnTo>
                    <a:pt x="4096" y="12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20"/>
            <p:cNvSpPr/>
            <p:nvPr/>
          </p:nvSpPr>
          <p:spPr>
            <a:xfrm>
              <a:off x="4149975" y="23277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4" name="Google Shape;3524;p120"/>
          <p:cNvGrpSpPr/>
          <p:nvPr/>
        </p:nvGrpSpPr>
        <p:grpSpPr>
          <a:xfrm>
            <a:off x="6068143" y="2114597"/>
            <a:ext cx="465091" cy="465114"/>
            <a:chOff x="5426625" y="1945400"/>
            <a:chExt cx="502475" cy="502500"/>
          </a:xfrm>
        </p:grpSpPr>
        <p:sp>
          <p:nvSpPr>
            <p:cNvPr id="3525" name="Google Shape;3525;p120"/>
            <p:cNvSpPr/>
            <p:nvPr/>
          </p:nvSpPr>
          <p:spPr>
            <a:xfrm>
              <a:off x="5725650" y="1985000"/>
              <a:ext cx="203450" cy="124275"/>
            </a:xfrm>
            <a:custGeom>
              <a:avLst/>
              <a:gdLst/>
              <a:ahLst/>
              <a:cxnLst/>
              <a:rect l="l" t="t" r="r" b="b"/>
              <a:pathLst>
                <a:path w="8138" h="4971" extrusionOk="0">
                  <a:moveTo>
                    <a:pt x="4042" y="1"/>
                  </a:moveTo>
                  <a:lnTo>
                    <a:pt x="3714" y="55"/>
                  </a:lnTo>
                  <a:lnTo>
                    <a:pt x="3386" y="110"/>
                  </a:lnTo>
                  <a:lnTo>
                    <a:pt x="3058" y="219"/>
                  </a:lnTo>
                  <a:lnTo>
                    <a:pt x="2731" y="383"/>
                  </a:lnTo>
                  <a:lnTo>
                    <a:pt x="2458" y="547"/>
                  </a:lnTo>
                  <a:lnTo>
                    <a:pt x="2185" y="765"/>
                  </a:lnTo>
                  <a:lnTo>
                    <a:pt x="1912" y="984"/>
                  </a:lnTo>
                  <a:lnTo>
                    <a:pt x="1748" y="1311"/>
                  </a:lnTo>
                  <a:lnTo>
                    <a:pt x="1365" y="1366"/>
                  </a:lnTo>
                  <a:lnTo>
                    <a:pt x="1038" y="1475"/>
                  </a:lnTo>
                  <a:lnTo>
                    <a:pt x="765" y="1639"/>
                  </a:lnTo>
                  <a:lnTo>
                    <a:pt x="492" y="1858"/>
                  </a:lnTo>
                  <a:lnTo>
                    <a:pt x="328" y="2131"/>
                  </a:lnTo>
                  <a:lnTo>
                    <a:pt x="164" y="2458"/>
                  </a:lnTo>
                  <a:lnTo>
                    <a:pt x="55" y="2786"/>
                  </a:lnTo>
                  <a:lnTo>
                    <a:pt x="0" y="3114"/>
                  </a:lnTo>
                  <a:lnTo>
                    <a:pt x="55" y="3496"/>
                  </a:lnTo>
                  <a:lnTo>
                    <a:pt x="164" y="3824"/>
                  </a:lnTo>
                  <a:lnTo>
                    <a:pt x="328" y="4151"/>
                  </a:lnTo>
                  <a:lnTo>
                    <a:pt x="546" y="4425"/>
                  </a:lnTo>
                  <a:lnTo>
                    <a:pt x="819" y="4643"/>
                  </a:lnTo>
                  <a:lnTo>
                    <a:pt x="1147" y="4807"/>
                  </a:lnTo>
                  <a:lnTo>
                    <a:pt x="1475" y="4916"/>
                  </a:lnTo>
                  <a:lnTo>
                    <a:pt x="1857" y="4971"/>
                  </a:lnTo>
                  <a:lnTo>
                    <a:pt x="6226" y="4971"/>
                  </a:lnTo>
                  <a:lnTo>
                    <a:pt x="6609" y="4916"/>
                  </a:lnTo>
                  <a:lnTo>
                    <a:pt x="6936" y="4861"/>
                  </a:lnTo>
                  <a:lnTo>
                    <a:pt x="7264" y="4643"/>
                  </a:lnTo>
                  <a:lnTo>
                    <a:pt x="7592" y="4425"/>
                  </a:lnTo>
                  <a:lnTo>
                    <a:pt x="7810" y="4151"/>
                  </a:lnTo>
                  <a:lnTo>
                    <a:pt x="7974" y="3824"/>
                  </a:lnTo>
                  <a:lnTo>
                    <a:pt x="8083" y="3496"/>
                  </a:lnTo>
                  <a:lnTo>
                    <a:pt x="8138" y="3114"/>
                  </a:lnTo>
                  <a:lnTo>
                    <a:pt x="8083" y="2786"/>
                  </a:lnTo>
                  <a:lnTo>
                    <a:pt x="7974" y="2404"/>
                  </a:lnTo>
                  <a:lnTo>
                    <a:pt x="7810" y="2131"/>
                  </a:lnTo>
                  <a:lnTo>
                    <a:pt x="7592" y="1803"/>
                  </a:lnTo>
                  <a:lnTo>
                    <a:pt x="7319" y="1585"/>
                  </a:lnTo>
                  <a:lnTo>
                    <a:pt x="7045" y="1421"/>
                  </a:lnTo>
                  <a:lnTo>
                    <a:pt x="6718" y="1366"/>
                  </a:lnTo>
                  <a:lnTo>
                    <a:pt x="6390" y="1311"/>
                  </a:lnTo>
                  <a:lnTo>
                    <a:pt x="6172" y="984"/>
                  </a:lnTo>
                  <a:lnTo>
                    <a:pt x="5953" y="765"/>
                  </a:lnTo>
                  <a:lnTo>
                    <a:pt x="5680" y="547"/>
                  </a:lnTo>
                  <a:lnTo>
                    <a:pt x="5407" y="383"/>
                  </a:lnTo>
                  <a:lnTo>
                    <a:pt x="5079" y="219"/>
                  </a:lnTo>
                  <a:lnTo>
                    <a:pt x="4752" y="110"/>
                  </a:lnTo>
                  <a:lnTo>
                    <a:pt x="4424" y="55"/>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20"/>
            <p:cNvSpPr/>
            <p:nvPr/>
          </p:nvSpPr>
          <p:spPr>
            <a:xfrm>
              <a:off x="5725650" y="1985000"/>
              <a:ext cx="203450" cy="124275"/>
            </a:xfrm>
            <a:custGeom>
              <a:avLst/>
              <a:gdLst/>
              <a:ahLst/>
              <a:cxnLst/>
              <a:rect l="l" t="t" r="r" b="b"/>
              <a:pathLst>
                <a:path w="8138" h="4971" fill="none" extrusionOk="0">
                  <a:moveTo>
                    <a:pt x="1857" y="4971"/>
                  </a:moveTo>
                  <a:lnTo>
                    <a:pt x="6226" y="4971"/>
                  </a:lnTo>
                  <a:lnTo>
                    <a:pt x="6226" y="4971"/>
                  </a:lnTo>
                  <a:lnTo>
                    <a:pt x="6609" y="4916"/>
                  </a:lnTo>
                  <a:lnTo>
                    <a:pt x="6936" y="4861"/>
                  </a:lnTo>
                  <a:lnTo>
                    <a:pt x="7264" y="4643"/>
                  </a:lnTo>
                  <a:lnTo>
                    <a:pt x="7592" y="4425"/>
                  </a:lnTo>
                  <a:lnTo>
                    <a:pt x="7592" y="4425"/>
                  </a:lnTo>
                  <a:lnTo>
                    <a:pt x="7810" y="4151"/>
                  </a:lnTo>
                  <a:lnTo>
                    <a:pt x="7974" y="3824"/>
                  </a:lnTo>
                  <a:lnTo>
                    <a:pt x="8083" y="3496"/>
                  </a:lnTo>
                  <a:lnTo>
                    <a:pt x="8138" y="3114"/>
                  </a:lnTo>
                  <a:lnTo>
                    <a:pt x="8083" y="2786"/>
                  </a:lnTo>
                  <a:lnTo>
                    <a:pt x="7974" y="2404"/>
                  </a:lnTo>
                  <a:lnTo>
                    <a:pt x="7810" y="2131"/>
                  </a:lnTo>
                  <a:lnTo>
                    <a:pt x="7592" y="1803"/>
                  </a:lnTo>
                  <a:lnTo>
                    <a:pt x="7592" y="1803"/>
                  </a:lnTo>
                  <a:lnTo>
                    <a:pt x="7319" y="1585"/>
                  </a:lnTo>
                  <a:lnTo>
                    <a:pt x="7045" y="1421"/>
                  </a:lnTo>
                  <a:lnTo>
                    <a:pt x="6718" y="1366"/>
                  </a:lnTo>
                  <a:lnTo>
                    <a:pt x="6390" y="1311"/>
                  </a:lnTo>
                  <a:lnTo>
                    <a:pt x="6390" y="1311"/>
                  </a:lnTo>
                  <a:lnTo>
                    <a:pt x="6172" y="984"/>
                  </a:lnTo>
                  <a:lnTo>
                    <a:pt x="5953" y="765"/>
                  </a:lnTo>
                  <a:lnTo>
                    <a:pt x="5680" y="547"/>
                  </a:lnTo>
                  <a:lnTo>
                    <a:pt x="5407" y="383"/>
                  </a:lnTo>
                  <a:lnTo>
                    <a:pt x="5079" y="219"/>
                  </a:lnTo>
                  <a:lnTo>
                    <a:pt x="4752" y="110"/>
                  </a:lnTo>
                  <a:lnTo>
                    <a:pt x="4424" y="55"/>
                  </a:lnTo>
                  <a:lnTo>
                    <a:pt x="4042" y="1"/>
                  </a:lnTo>
                  <a:lnTo>
                    <a:pt x="4042" y="1"/>
                  </a:lnTo>
                  <a:lnTo>
                    <a:pt x="3714" y="55"/>
                  </a:lnTo>
                  <a:lnTo>
                    <a:pt x="3386" y="110"/>
                  </a:lnTo>
                  <a:lnTo>
                    <a:pt x="3058" y="219"/>
                  </a:lnTo>
                  <a:lnTo>
                    <a:pt x="2731" y="383"/>
                  </a:lnTo>
                  <a:lnTo>
                    <a:pt x="2458" y="547"/>
                  </a:lnTo>
                  <a:lnTo>
                    <a:pt x="2185" y="765"/>
                  </a:lnTo>
                  <a:lnTo>
                    <a:pt x="1912" y="984"/>
                  </a:lnTo>
                  <a:lnTo>
                    <a:pt x="1748" y="1311"/>
                  </a:lnTo>
                  <a:lnTo>
                    <a:pt x="1748" y="1311"/>
                  </a:lnTo>
                  <a:lnTo>
                    <a:pt x="1365" y="1366"/>
                  </a:lnTo>
                  <a:lnTo>
                    <a:pt x="1038" y="1475"/>
                  </a:lnTo>
                  <a:lnTo>
                    <a:pt x="765" y="1639"/>
                  </a:lnTo>
                  <a:lnTo>
                    <a:pt x="492" y="1858"/>
                  </a:lnTo>
                  <a:lnTo>
                    <a:pt x="328" y="2131"/>
                  </a:lnTo>
                  <a:lnTo>
                    <a:pt x="164" y="2458"/>
                  </a:lnTo>
                  <a:lnTo>
                    <a:pt x="55" y="2786"/>
                  </a:lnTo>
                  <a:lnTo>
                    <a:pt x="0" y="3114"/>
                  </a:lnTo>
                  <a:lnTo>
                    <a:pt x="0" y="3114"/>
                  </a:lnTo>
                  <a:lnTo>
                    <a:pt x="55" y="3496"/>
                  </a:lnTo>
                  <a:lnTo>
                    <a:pt x="164" y="3824"/>
                  </a:lnTo>
                  <a:lnTo>
                    <a:pt x="328" y="4151"/>
                  </a:lnTo>
                  <a:lnTo>
                    <a:pt x="546" y="4425"/>
                  </a:lnTo>
                  <a:lnTo>
                    <a:pt x="819" y="4643"/>
                  </a:lnTo>
                  <a:lnTo>
                    <a:pt x="1147" y="4807"/>
                  </a:lnTo>
                  <a:lnTo>
                    <a:pt x="1475" y="4916"/>
                  </a:lnTo>
                  <a:lnTo>
                    <a:pt x="1857" y="4971"/>
                  </a:lnTo>
                  <a:lnTo>
                    <a:pt x="1857" y="49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20"/>
            <p:cNvSpPr/>
            <p:nvPr/>
          </p:nvSpPr>
          <p:spPr>
            <a:xfrm>
              <a:off x="5772050" y="21092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20"/>
            <p:cNvSpPr/>
            <p:nvPr/>
          </p:nvSpPr>
          <p:spPr>
            <a:xfrm>
              <a:off x="5527650" y="2132475"/>
              <a:ext cx="32800" cy="28700"/>
            </a:xfrm>
            <a:custGeom>
              <a:avLst/>
              <a:gdLst/>
              <a:ahLst/>
              <a:cxnLst/>
              <a:rect l="l" t="t" r="r" b="b"/>
              <a:pathLst>
                <a:path w="1312" h="1148" extrusionOk="0">
                  <a:moveTo>
                    <a:pt x="601" y="0"/>
                  </a:moveTo>
                  <a:lnTo>
                    <a:pt x="438" y="55"/>
                  </a:lnTo>
                  <a:lnTo>
                    <a:pt x="274" y="109"/>
                  </a:lnTo>
                  <a:lnTo>
                    <a:pt x="110" y="273"/>
                  </a:lnTo>
                  <a:lnTo>
                    <a:pt x="55" y="437"/>
                  </a:lnTo>
                  <a:lnTo>
                    <a:pt x="1" y="656"/>
                  </a:lnTo>
                  <a:lnTo>
                    <a:pt x="1" y="1147"/>
                  </a:lnTo>
                  <a:lnTo>
                    <a:pt x="1311" y="983"/>
                  </a:lnTo>
                  <a:lnTo>
                    <a:pt x="1311" y="656"/>
                  </a:lnTo>
                  <a:lnTo>
                    <a:pt x="1311" y="382"/>
                  </a:lnTo>
                  <a:lnTo>
                    <a:pt x="1148" y="164"/>
                  </a:lnTo>
                  <a:lnTo>
                    <a:pt x="984" y="55"/>
                  </a:lnTo>
                  <a:lnTo>
                    <a:pt x="7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20"/>
            <p:cNvSpPr/>
            <p:nvPr/>
          </p:nvSpPr>
          <p:spPr>
            <a:xfrm>
              <a:off x="5527650" y="2132475"/>
              <a:ext cx="32800" cy="28700"/>
            </a:xfrm>
            <a:custGeom>
              <a:avLst/>
              <a:gdLst/>
              <a:ahLst/>
              <a:cxnLst/>
              <a:rect l="l" t="t" r="r" b="b"/>
              <a:pathLst>
                <a:path w="1312" h="1148" fill="none" extrusionOk="0">
                  <a:moveTo>
                    <a:pt x="1148" y="164"/>
                  </a:moveTo>
                  <a:lnTo>
                    <a:pt x="1148" y="164"/>
                  </a:lnTo>
                  <a:lnTo>
                    <a:pt x="984" y="55"/>
                  </a:lnTo>
                  <a:lnTo>
                    <a:pt x="765" y="0"/>
                  </a:lnTo>
                  <a:lnTo>
                    <a:pt x="601" y="0"/>
                  </a:lnTo>
                  <a:lnTo>
                    <a:pt x="438" y="55"/>
                  </a:lnTo>
                  <a:lnTo>
                    <a:pt x="274" y="109"/>
                  </a:lnTo>
                  <a:lnTo>
                    <a:pt x="110" y="273"/>
                  </a:lnTo>
                  <a:lnTo>
                    <a:pt x="55" y="437"/>
                  </a:lnTo>
                  <a:lnTo>
                    <a:pt x="1" y="656"/>
                  </a:lnTo>
                  <a:lnTo>
                    <a:pt x="1" y="1147"/>
                  </a:lnTo>
                  <a:lnTo>
                    <a:pt x="1" y="1147"/>
                  </a:lnTo>
                  <a:lnTo>
                    <a:pt x="1311" y="983"/>
                  </a:lnTo>
                  <a:lnTo>
                    <a:pt x="1311" y="656"/>
                  </a:lnTo>
                  <a:lnTo>
                    <a:pt x="1311" y="656"/>
                  </a:lnTo>
                  <a:lnTo>
                    <a:pt x="1311" y="382"/>
                  </a:lnTo>
                  <a:lnTo>
                    <a:pt x="1148" y="164"/>
                  </a:lnTo>
                  <a:lnTo>
                    <a:pt x="1148" y="1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20"/>
            <p:cNvSpPr/>
            <p:nvPr/>
          </p:nvSpPr>
          <p:spPr>
            <a:xfrm>
              <a:off x="5556325" y="21365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20"/>
            <p:cNvSpPr/>
            <p:nvPr/>
          </p:nvSpPr>
          <p:spPr>
            <a:xfrm>
              <a:off x="5527650" y="2258075"/>
              <a:ext cx="32800" cy="30075"/>
            </a:xfrm>
            <a:custGeom>
              <a:avLst/>
              <a:gdLst/>
              <a:ahLst/>
              <a:cxnLst/>
              <a:rect l="l" t="t" r="r" b="b"/>
              <a:pathLst>
                <a:path w="1312" h="1203" extrusionOk="0">
                  <a:moveTo>
                    <a:pt x="656" y="1"/>
                  </a:moveTo>
                  <a:lnTo>
                    <a:pt x="383" y="55"/>
                  </a:lnTo>
                  <a:lnTo>
                    <a:pt x="219" y="165"/>
                  </a:lnTo>
                  <a:lnTo>
                    <a:pt x="55" y="383"/>
                  </a:lnTo>
                  <a:lnTo>
                    <a:pt x="1" y="656"/>
                  </a:lnTo>
                  <a:lnTo>
                    <a:pt x="1" y="1202"/>
                  </a:lnTo>
                  <a:lnTo>
                    <a:pt x="1311" y="984"/>
                  </a:lnTo>
                  <a:lnTo>
                    <a:pt x="1311" y="656"/>
                  </a:lnTo>
                  <a:lnTo>
                    <a:pt x="1311" y="383"/>
                  </a:lnTo>
                  <a:lnTo>
                    <a:pt x="1148" y="165"/>
                  </a:lnTo>
                  <a:lnTo>
                    <a:pt x="929" y="55"/>
                  </a:lnTo>
                  <a:lnTo>
                    <a:pt x="6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20"/>
            <p:cNvSpPr/>
            <p:nvPr/>
          </p:nvSpPr>
          <p:spPr>
            <a:xfrm>
              <a:off x="5527650" y="2258075"/>
              <a:ext cx="32800" cy="30075"/>
            </a:xfrm>
            <a:custGeom>
              <a:avLst/>
              <a:gdLst/>
              <a:ahLst/>
              <a:cxnLst/>
              <a:rect l="l" t="t" r="r" b="b"/>
              <a:pathLst>
                <a:path w="1312" h="1203" fill="none" extrusionOk="0">
                  <a:moveTo>
                    <a:pt x="656" y="1"/>
                  </a:moveTo>
                  <a:lnTo>
                    <a:pt x="656" y="1"/>
                  </a:lnTo>
                  <a:lnTo>
                    <a:pt x="383" y="55"/>
                  </a:lnTo>
                  <a:lnTo>
                    <a:pt x="219" y="165"/>
                  </a:lnTo>
                  <a:lnTo>
                    <a:pt x="55" y="383"/>
                  </a:lnTo>
                  <a:lnTo>
                    <a:pt x="1" y="656"/>
                  </a:lnTo>
                  <a:lnTo>
                    <a:pt x="1" y="1202"/>
                  </a:lnTo>
                  <a:lnTo>
                    <a:pt x="1" y="1202"/>
                  </a:lnTo>
                  <a:lnTo>
                    <a:pt x="1311" y="984"/>
                  </a:lnTo>
                  <a:lnTo>
                    <a:pt x="1311" y="656"/>
                  </a:lnTo>
                  <a:lnTo>
                    <a:pt x="1311" y="656"/>
                  </a:lnTo>
                  <a:lnTo>
                    <a:pt x="1311" y="383"/>
                  </a:lnTo>
                  <a:lnTo>
                    <a:pt x="1148" y="165"/>
                  </a:lnTo>
                  <a:lnTo>
                    <a:pt x="929" y="55"/>
                  </a:lnTo>
                  <a:lnTo>
                    <a:pt x="656" y="1"/>
                  </a:lnTo>
                  <a:lnTo>
                    <a:pt x="65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20"/>
            <p:cNvSpPr/>
            <p:nvPr/>
          </p:nvSpPr>
          <p:spPr>
            <a:xfrm>
              <a:off x="5544050" y="22580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20"/>
            <p:cNvSpPr/>
            <p:nvPr/>
          </p:nvSpPr>
          <p:spPr>
            <a:xfrm>
              <a:off x="5661475" y="2241700"/>
              <a:ext cx="32775" cy="34150"/>
            </a:xfrm>
            <a:custGeom>
              <a:avLst/>
              <a:gdLst/>
              <a:ahLst/>
              <a:cxnLst/>
              <a:rect l="l" t="t" r="r" b="b"/>
              <a:pathLst>
                <a:path w="1311" h="1366" extrusionOk="0">
                  <a:moveTo>
                    <a:pt x="655" y="0"/>
                  </a:moveTo>
                  <a:lnTo>
                    <a:pt x="382" y="55"/>
                  </a:lnTo>
                  <a:lnTo>
                    <a:pt x="164" y="219"/>
                  </a:lnTo>
                  <a:lnTo>
                    <a:pt x="55" y="437"/>
                  </a:lnTo>
                  <a:lnTo>
                    <a:pt x="0" y="656"/>
                  </a:lnTo>
                  <a:lnTo>
                    <a:pt x="0" y="1366"/>
                  </a:lnTo>
                  <a:lnTo>
                    <a:pt x="1311" y="1366"/>
                  </a:lnTo>
                  <a:lnTo>
                    <a:pt x="1311" y="656"/>
                  </a:lnTo>
                  <a:lnTo>
                    <a:pt x="1256" y="437"/>
                  </a:lnTo>
                  <a:lnTo>
                    <a:pt x="1147" y="219"/>
                  </a:lnTo>
                  <a:lnTo>
                    <a:pt x="929" y="55"/>
                  </a:lnTo>
                  <a:lnTo>
                    <a:pt x="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20"/>
            <p:cNvSpPr/>
            <p:nvPr/>
          </p:nvSpPr>
          <p:spPr>
            <a:xfrm>
              <a:off x="5661475" y="2241700"/>
              <a:ext cx="32775" cy="34150"/>
            </a:xfrm>
            <a:custGeom>
              <a:avLst/>
              <a:gdLst/>
              <a:ahLst/>
              <a:cxnLst/>
              <a:rect l="l" t="t" r="r" b="b"/>
              <a:pathLst>
                <a:path w="1311" h="1366" fill="none" extrusionOk="0">
                  <a:moveTo>
                    <a:pt x="655" y="0"/>
                  </a:moveTo>
                  <a:lnTo>
                    <a:pt x="655" y="0"/>
                  </a:lnTo>
                  <a:lnTo>
                    <a:pt x="382" y="55"/>
                  </a:lnTo>
                  <a:lnTo>
                    <a:pt x="164" y="219"/>
                  </a:lnTo>
                  <a:lnTo>
                    <a:pt x="55" y="437"/>
                  </a:lnTo>
                  <a:lnTo>
                    <a:pt x="0" y="656"/>
                  </a:lnTo>
                  <a:lnTo>
                    <a:pt x="0" y="1366"/>
                  </a:lnTo>
                  <a:lnTo>
                    <a:pt x="0" y="1366"/>
                  </a:lnTo>
                  <a:lnTo>
                    <a:pt x="1311" y="1366"/>
                  </a:lnTo>
                  <a:lnTo>
                    <a:pt x="1311" y="656"/>
                  </a:lnTo>
                  <a:lnTo>
                    <a:pt x="1311" y="656"/>
                  </a:lnTo>
                  <a:lnTo>
                    <a:pt x="1256" y="437"/>
                  </a:lnTo>
                  <a:lnTo>
                    <a:pt x="1147" y="219"/>
                  </a:lnTo>
                  <a:lnTo>
                    <a:pt x="929" y="55"/>
                  </a:lnTo>
                  <a:lnTo>
                    <a:pt x="655" y="0"/>
                  </a:lnTo>
                  <a:lnTo>
                    <a:pt x="65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20"/>
            <p:cNvSpPr/>
            <p:nvPr/>
          </p:nvSpPr>
          <p:spPr>
            <a:xfrm>
              <a:off x="5677850" y="22417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20"/>
            <p:cNvSpPr/>
            <p:nvPr/>
          </p:nvSpPr>
          <p:spPr>
            <a:xfrm>
              <a:off x="5787075" y="2258075"/>
              <a:ext cx="32800" cy="28700"/>
            </a:xfrm>
            <a:custGeom>
              <a:avLst/>
              <a:gdLst/>
              <a:ahLst/>
              <a:cxnLst/>
              <a:rect l="l" t="t" r="r" b="b"/>
              <a:pathLst>
                <a:path w="1312" h="1148" extrusionOk="0">
                  <a:moveTo>
                    <a:pt x="656" y="1"/>
                  </a:moveTo>
                  <a:lnTo>
                    <a:pt x="383" y="55"/>
                  </a:lnTo>
                  <a:lnTo>
                    <a:pt x="165" y="165"/>
                  </a:lnTo>
                  <a:lnTo>
                    <a:pt x="55" y="383"/>
                  </a:lnTo>
                  <a:lnTo>
                    <a:pt x="1" y="656"/>
                  </a:lnTo>
                  <a:lnTo>
                    <a:pt x="1" y="984"/>
                  </a:lnTo>
                  <a:lnTo>
                    <a:pt x="1312" y="1148"/>
                  </a:lnTo>
                  <a:lnTo>
                    <a:pt x="1312" y="656"/>
                  </a:lnTo>
                  <a:lnTo>
                    <a:pt x="1257" y="383"/>
                  </a:lnTo>
                  <a:lnTo>
                    <a:pt x="1148" y="165"/>
                  </a:lnTo>
                  <a:lnTo>
                    <a:pt x="929" y="55"/>
                  </a:lnTo>
                  <a:lnTo>
                    <a:pt x="6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20"/>
            <p:cNvSpPr/>
            <p:nvPr/>
          </p:nvSpPr>
          <p:spPr>
            <a:xfrm>
              <a:off x="5787075" y="2258075"/>
              <a:ext cx="32800" cy="28700"/>
            </a:xfrm>
            <a:custGeom>
              <a:avLst/>
              <a:gdLst/>
              <a:ahLst/>
              <a:cxnLst/>
              <a:rect l="l" t="t" r="r" b="b"/>
              <a:pathLst>
                <a:path w="1312" h="1148" fill="none" extrusionOk="0">
                  <a:moveTo>
                    <a:pt x="656" y="1"/>
                  </a:moveTo>
                  <a:lnTo>
                    <a:pt x="656" y="1"/>
                  </a:lnTo>
                  <a:lnTo>
                    <a:pt x="383" y="55"/>
                  </a:lnTo>
                  <a:lnTo>
                    <a:pt x="165" y="165"/>
                  </a:lnTo>
                  <a:lnTo>
                    <a:pt x="55" y="383"/>
                  </a:lnTo>
                  <a:lnTo>
                    <a:pt x="1" y="656"/>
                  </a:lnTo>
                  <a:lnTo>
                    <a:pt x="1" y="984"/>
                  </a:lnTo>
                  <a:lnTo>
                    <a:pt x="1" y="984"/>
                  </a:lnTo>
                  <a:lnTo>
                    <a:pt x="1312" y="1148"/>
                  </a:lnTo>
                  <a:lnTo>
                    <a:pt x="1312" y="656"/>
                  </a:lnTo>
                  <a:lnTo>
                    <a:pt x="1312" y="656"/>
                  </a:lnTo>
                  <a:lnTo>
                    <a:pt x="1257" y="383"/>
                  </a:lnTo>
                  <a:lnTo>
                    <a:pt x="1148" y="165"/>
                  </a:lnTo>
                  <a:lnTo>
                    <a:pt x="929" y="55"/>
                  </a:lnTo>
                  <a:lnTo>
                    <a:pt x="656" y="1"/>
                  </a:lnTo>
                  <a:lnTo>
                    <a:pt x="65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20"/>
            <p:cNvSpPr/>
            <p:nvPr/>
          </p:nvSpPr>
          <p:spPr>
            <a:xfrm>
              <a:off x="5803475" y="22580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20"/>
            <p:cNvSpPr/>
            <p:nvPr/>
          </p:nvSpPr>
          <p:spPr>
            <a:xfrm>
              <a:off x="5426625" y="2178900"/>
              <a:ext cx="502475" cy="132450"/>
            </a:xfrm>
            <a:custGeom>
              <a:avLst/>
              <a:gdLst/>
              <a:ahLst/>
              <a:cxnLst/>
              <a:rect l="l" t="t" r="r" b="b"/>
              <a:pathLst>
                <a:path w="20099" h="5298" extrusionOk="0">
                  <a:moveTo>
                    <a:pt x="9012" y="0"/>
                  </a:moveTo>
                  <a:lnTo>
                    <a:pt x="7046" y="109"/>
                  </a:lnTo>
                  <a:lnTo>
                    <a:pt x="5189" y="328"/>
                  </a:lnTo>
                  <a:lnTo>
                    <a:pt x="3496" y="601"/>
                  </a:lnTo>
                  <a:lnTo>
                    <a:pt x="2403" y="819"/>
                  </a:lnTo>
                  <a:lnTo>
                    <a:pt x="1529" y="1038"/>
                  </a:lnTo>
                  <a:lnTo>
                    <a:pt x="765" y="1256"/>
                  </a:lnTo>
                  <a:lnTo>
                    <a:pt x="0" y="1475"/>
                  </a:lnTo>
                  <a:lnTo>
                    <a:pt x="0" y="5298"/>
                  </a:lnTo>
                  <a:lnTo>
                    <a:pt x="1038" y="4970"/>
                  </a:lnTo>
                  <a:lnTo>
                    <a:pt x="1802" y="4806"/>
                  </a:lnTo>
                  <a:lnTo>
                    <a:pt x="2840" y="4588"/>
                  </a:lnTo>
                  <a:lnTo>
                    <a:pt x="2840" y="3823"/>
                  </a:lnTo>
                  <a:lnTo>
                    <a:pt x="2895" y="3495"/>
                  </a:lnTo>
                  <a:lnTo>
                    <a:pt x="3004" y="3113"/>
                  </a:lnTo>
                  <a:lnTo>
                    <a:pt x="3168" y="2785"/>
                  </a:lnTo>
                  <a:lnTo>
                    <a:pt x="3386" y="2512"/>
                  </a:lnTo>
                  <a:lnTo>
                    <a:pt x="3659" y="2294"/>
                  </a:lnTo>
                  <a:lnTo>
                    <a:pt x="3987" y="2130"/>
                  </a:lnTo>
                  <a:lnTo>
                    <a:pt x="4315" y="2021"/>
                  </a:lnTo>
                  <a:lnTo>
                    <a:pt x="4697" y="1966"/>
                  </a:lnTo>
                  <a:lnTo>
                    <a:pt x="5079" y="2021"/>
                  </a:lnTo>
                  <a:lnTo>
                    <a:pt x="5407" y="2130"/>
                  </a:lnTo>
                  <a:lnTo>
                    <a:pt x="5735" y="2294"/>
                  </a:lnTo>
                  <a:lnTo>
                    <a:pt x="6008" y="2512"/>
                  </a:lnTo>
                  <a:lnTo>
                    <a:pt x="6226" y="2785"/>
                  </a:lnTo>
                  <a:lnTo>
                    <a:pt x="6390" y="3113"/>
                  </a:lnTo>
                  <a:lnTo>
                    <a:pt x="6499" y="3441"/>
                  </a:lnTo>
                  <a:lnTo>
                    <a:pt x="6554" y="3823"/>
                  </a:lnTo>
                  <a:lnTo>
                    <a:pt x="6554" y="4042"/>
                  </a:lnTo>
                  <a:lnTo>
                    <a:pt x="8193" y="3932"/>
                  </a:lnTo>
                  <a:lnTo>
                    <a:pt x="8193" y="3222"/>
                  </a:lnTo>
                  <a:lnTo>
                    <a:pt x="8247" y="2840"/>
                  </a:lnTo>
                  <a:lnTo>
                    <a:pt x="8356" y="2512"/>
                  </a:lnTo>
                  <a:lnTo>
                    <a:pt x="8520" y="2185"/>
                  </a:lnTo>
                  <a:lnTo>
                    <a:pt x="8739" y="1912"/>
                  </a:lnTo>
                  <a:lnTo>
                    <a:pt x="9012" y="1693"/>
                  </a:lnTo>
                  <a:lnTo>
                    <a:pt x="9339" y="1475"/>
                  </a:lnTo>
                  <a:lnTo>
                    <a:pt x="9667" y="1365"/>
                  </a:lnTo>
                  <a:lnTo>
                    <a:pt x="10432" y="1365"/>
                  </a:lnTo>
                  <a:lnTo>
                    <a:pt x="10759" y="1475"/>
                  </a:lnTo>
                  <a:lnTo>
                    <a:pt x="11087" y="1639"/>
                  </a:lnTo>
                  <a:lnTo>
                    <a:pt x="11360" y="1857"/>
                  </a:lnTo>
                  <a:lnTo>
                    <a:pt x="11579" y="2130"/>
                  </a:lnTo>
                  <a:lnTo>
                    <a:pt x="11743" y="2458"/>
                  </a:lnTo>
                  <a:lnTo>
                    <a:pt x="11852" y="2840"/>
                  </a:lnTo>
                  <a:lnTo>
                    <a:pt x="11906" y="3222"/>
                  </a:lnTo>
                  <a:lnTo>
                    <a:pt x="11906" y="3932"/>
                  </a:lnTo>
                  <a:lnTo>
                    <a:pt x="13217" y="4042"/>
                  </a:lnTo>
                  <a:lnTo>
                    <a:pt x="13217" y="3823"/>
                  </a:lnTo>
                  <a:lnTo>
                    <a:pt x="13272" y="3495"/>
                  </a:lnTo>
                  <a:lnTo>
                    <a:pt x="13381" y="3113"/>
                  </a:lnTo>
                  <a:lnTo>
                    <a:pt x="13545" y="2785"/>
                  </a:lnTo>
                  <a:lnTo>
                    <a:pt x="13763" y="2512"/>
                  </a:lnTo>
                  <a:lnTo>
                    <a:pt x="14036" y="2294"/>
                  </a:lnTo>
                  <a:lnTo>
                    <a:pt x="14364" y="2130"/>
                  </a:lnTo>
                  <a:lnTo>
                    <a:pt x="14692" y="2021"/>
                  </a:lnTo>
                  <a:lnTo>
                    <a:pt x="15074" y="1966"/>
                  </a:lnTo>
                  <a:lnTo>
                    <a:pt x="15456" y="2021"/>
                  </a:lnTo>
                  <a:lnTo>
                    <a:pt x="15784" y="2130"/>
                  </a:lnTo>
                  <a:lnTo>
                    <a:pt x="16112" y="2294"/>
                  </a:lnTo>
                  <a:lnTo>
                    <a:pt x="16385" y="2512"/>
                  </a:lnTo>
                  <a:lnTo>
                    <a:pt x="16603" y="2785"/>
                  </a:lnTo>
                  <a:lnTo>
                    <a:pt x="16767" y="3113"/>
                  </a:lnTo>
                  <a:lnTo>
                    <a:pt x="16876" y="3441"/>
                  </a:lnTo>
                  <a:lnTo>
                    <a:pt x="16931" y="3823"/>
                  </a:lnTo>
                  <a:lnTo>
                    <a:pt x="16931" y="4533"/>
                  </a:lnTo>
                  <a:lnTo>
                    <a:pt x="18078" y="4752"/>
                  </a:lnTo>
                  <a:lnTo>
                    <a:pt x="18897" y="4970"/>
                  </a:lnTo>
                  <a:lnTo>
                    <a:pt x="19716" y="5189"/>
                  </a:lnTo>
                  <a:lnTo>
                    <a:pt x="20099" y="5298"/>
                  </a:lnTo>
                  <a:lnTo>
                    <a:pt x="20099" y="2676"/>
                  </a:lnTo>
                  <a:lnTo>
                    <a:pt x="20044" y="2075"/>
                  </a:lnTo>
                  <a:lnTo>
                    <a:pt x="19990" y="1802"/>
                  </a:lnTo>
                  <a:lnTo>
                    <a:pt x="19826" y="1584"/>
                  </a:lnTo>
                  <a:lnTo>
                    <a:pt x="19607" y="1365"/>
                  </a:lnTo>
                  <a:lnTo>
                    <a:pt x="19334" y="1256"/>
                  </a:lnTo>
                  <a:lnTo>
                    <a:pt x="18624" y="1038"/>
                  </a:lnTo>
                  <a:lnTo>
                    <a:pt x="17805" y="819"/>
                  </a:lnTo>
                  <a:lnTo>
                    <a:pt x="16822" y="655"/>
                  </a:lnTo>
                  <a:lnTo>
                    <a:pt x="15784" y="437"/>
                  </a:lnTo>
                  <a:lnTo>
                    <a:pt x="14692" y="273"/>
                  </a:lnTo>
                  <a:lnTo>
                    <a:pt x="13490" y="164"/>
                  </a:lnTo>
                  <a:lnTo>
                    <a:pt x="12289" y="55"/>
                  </a:lnTo>
                  <a:lnTo>
                    <a:pt x="110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20"/>
            <p:cNvSpPr/>
            <p:nvPr/>
          </p:nvSpPr>
          <p:spPr>
            <a:xfrm>
              <a:off x="5426625" y="2178900"/>
              <a:ext cx="502475" cy="132450"/>
            </a:xfrm>
            <a:custGeom>
              <a:avLst/>
              <a:gdLst/>
              <a:ahLst/>
              <a:cxnLst/>
              <a:rect l="l" t="t" r="r" b="b"/>
              <a:pathLst>
                <a:path w="20099" h="5298" fill="none" extrusionOk="0">
                  <a:moveTo>
                    <a:pt x="20044" y="2075"/>
                  </a:moveTo>
                  <a:lnTo>
                    <a:pt x="20044" y="2075"/>
                  </a:lnTo>
                  <a:lnTo>
                    <a:pt x="19990" y="1802"/>
                  </a:lnTo>
                  <a:lnTo>
                    <a:pt x="19826" y="1584"/>
                  </a:lnTo>
                  <a:lnTo>
                    <a:pt x="19607" y="1365"/>
                  </a:lnTo>
                  <a:lnTo>
                    <a:pt x="19334" y="1256"/>
                  </a:lnTo>
                  <a:lnTo>
                    <a:pt x="19334" y="1256"/>
                  </a:lnTo>
                  <a:lnTo>
                    <a:pt x="18624" y="1038"/>
                  </a:lnTo>
                  <a:lnTo>
                    <a:pt x="17805" y="819"/>
                  </a:lnTo>
                  <a:lnTo>
                    <a:pt x="16822" y="655"/>
                  </a:lnTo>
                  <a:lnTo>
                    <a:pt x="15784" y="437"/>
                  </a:lnTo>
                  <a:lnTo>
                    <a:pt x="14692" y="273"/>
                  </a:lnTo>
                  <a:lnTo>
                    <a:pt x="13490" y="164"/>
                  </a:lnTo>
                  <a:lnTo>
                    <a:pt x="12289" y="55"/>
                  </a:lnTo>
                  <a:lnTo>
                    <a:pt x="11033" y="0"/>
                  </a:lnTo>
                  <a:lnTo>
                    <a:pt x="11033" y="0"/>
                  </a:lnTo>
                  <a:lnTo>
                    <a:pt x="9012" y="0"/>
                  </a:lnTo>
                  <a:lnTo>
                    <a:pt x="7046" y="109"/>
                  </a:lnTo>
                  <a:lnTo>
                    <a:pt x="5189" y="328"/>
                  </a:lnTo>
                  <a:lnTo>
                    <a:pt x="3496" y="601"/>
                  </a:lnTo>
                  <a:lnTo>
                    <a:pt x="3496" y="601"/>
                  </a:lnTo>
                  <a:lnTo>
                    <a:pt x="2403" y="819"/>
                  </a:lnTo>
                  <a:lnTo>
                    <a:pt x="1529" y="1038"/>
                  </a:lnTo>
                  <a:lnTo>
                    <a:pt x="765" y="1256"/>
                  </a:lnTo>
                  <a:lnTo>
                    <a:pt x="0" y="1475"/>
                  </a:lnTo>
                  <a:lnTo>
                    <a:pt x="0" y="5298"/>
                  </a:lnTo>
                  <a:lnTo>
                    <a:pt x="0" y="5298"/>
                  </a:lnTo>
                  <a:lnTo>
                    <a:pt x="1038" y="4970"/>
                  </a:lnTo>
                  <a:lnTo>
                    <a:pt x="1802" y="4806"/>
                  </a:lnTo>
                  <a:lnTo>
                    <a:pt x="2840" y="4588"/>
                  </a:lnTo>
                  <a:lnTo>
                    <a:pt x="2840" y="3823"/>
                  </a:lnTo>
                  <a:lnTo>
                    <a:pt x="2840" y="3823"/>
                  </a:lnTo>
                  <a:lnTo>
                    <a:pt x="2895" y="3495"/>
                  </a:lnTo>
                  <a:lnTo>
                    <a:pt x="3004" y="3113"/>
                  </a:lnTo>
                  <a:lnTo>
                    <a:pt x="3168" y="2785"/>
                  </a:lnTo>
                  <a:lnTo>
                    <a:pt x="3386" y="2512"/>
                  </a:lnTo>
                  <a:lnTo>
                    <a:pt x="3659" y="2294"/>
                  </a:lnTo>
                  <a:lnTo>
                    <a:pt x="3987" y="2130"/>
                  </a:lnTo>
                  <a:lnTo>
                    <a:pt x="4315" y="2021"/>
                  </a:lnTo>
                  <a:lnTo>
                    <a:pt x="4697" y="1966"/>
                  </a:lnTo>
                  <a:lnTo>
                    <a:pt x="4697" y="1966"/>
                  </a:lnTo>
                  <a:lnTo>
                    <a:pt x="5079" y="2021"/>
                  </a:lnTo>
                  <a:lnTo>
                    <a:pt x="5407" y="2130"/>
                  </a:lnTo>
                  <a:lnTo>
                    <a:pt x="5735" y="2294"/>
                  </a:lnTo>
                  <a:lnTo>
                    <a:pt x="6008" y="2512"/>
                  </a:lnTo>
                  <a:lnTo>
                    <a:pt x="6226" y="2785"/>
                  </a:lnTo>
                  <a:lnTo>
                    <a:pt x="6390" y="3113"/>
                  </a:lnTo>
                  <a:lnTo>
                    <a:pt x="6499" y="3441"/>
                  </a:lnTo>
                  <a:lnTo>
                    <a:pt x="6554" y="3823"/>
                  </a:lnTo>
                  <a:lnTo>
                    <a:pt x="6554" y="4042"/>
                  </a:lnTo>
                  <a:lnTo>
                    <a:pt x="6554" y="4042"/>
                  </a:lnTo>
                  <a:lnTo>
                    <a:pt x="8193" y="3932"/>
                  </a:lnTo>
                  <a:lnTo>
                    <a:pt x="8193" y="3222"/>
                  </a:lnTo>
                  <a:lnTo>
                    <a:pt x="8193" y="3222"/>
                  </a:lnTo>
                  <a:lnTo>
                    <a:pt x="8247" y="2840"/>
                  </a:lnTo>
                  <a:lnTo>
                    <a:pt x="8356" y="2512"/>
                  </a:lnTo>
                  <a:lnTo>
                    <a:pt x="8520" y="2185"/>
                  </a:lnTo>
                  <a:lnTo>
                    <a:pt x="8739" y="1912"/>
                  </a:lnTo>
                  <a:lnTo>
                    <a:pt x="9012" y="1693"/>
                  </a:lnTo>
                  <a:lnTo>
                    <a:pt x="9339" y="1475"/>
                  </a:lnTo>
                  <a:lnTo>
                    <a:pt x="9667" y="1365"/>
                  </a:lnTo>
                  <a:lnTo>
                    <a:pt x="10049" y="1365"/>
                  </a:lnTo>
                  <a:lnTo>
                    <a:pt x="10049" y="1365"/>
                  </a:lnTo>
                  <a:lnTo>
                    <a:pt x="10432" y="1365"/>
                  </a:lnTo>
                  <a:lnTo>
                    <a:pt x="10759" y="1475"/>
                  </a:lnTo>
                  <a:lnTo>
                    <a:pt x="11087" y="1639"/>
                  </a:lnTo>
                  <a:lnTo>
                    <a:pt x="11360" y="1857"/>
                  </a:lnTo>
                  <a:lnTo>
                    <a:pt x="11579" y="2130"/>
                  </a:lnTo>
                  <a:lnTo>
                    <a:pt x="11743" y="2458"/>
                  </a:lnTo>
                  <a:lnTo>
                    <a:pt x="11852" y="2840"/>
                  </a:lnTo>
                  <a:lnTo>
                    <a:pt x="11906" y="3222"/>
                  </a:lnTo>
                  <a:lnTo>
                    <a:pt x="11906" y="3932"/>
                  </a:lnTo>
                  <a:lnTo>
                    <a:pt x="11906" y="3932"/>
                  </a:lnTo>
                  <a:lnTo>
                    <a:pt x="13217" y="4042"/>
                  </a:lnTo>
                  <a:lnTo>
                    <a:pt x="13217" y="3823"/>
                  </a:lnTo>
                  <a:lnTo>
                    <a:pt x="13217" y="3823"/>
                  </a:lnTo>
                  <a:lnTo>
                    <a:pt x="13272" y="3495"/>
                  </a:lnTo>
                  <a:lnTo>
                    <a:pt x="13381" y="3113"/>
                  </a:lnTo>
                  <a:lnTo>
                    <a:pt x="13545" y="2785"/>
                  </a:lnTo>
                  <a:lnTo>
                    <a:pt x="13763" y="2512"/>
                  </a:lnTo>
                  <a:lnTo>
                    <a:pt x="14036" y="2294"/>
                  </a:lnTo>
                  <a:lnTo>
                    <a:pt x="14364" y="2130"/>
                  </a:lnTo>
                  <a:lnTo>
                    <a:pt x="14692" y="2021"/>
                  </a:lnTo>
                  <a:lnTo>
                    <a:pt x="15074" y="1966"/>
                  </a:lnTo>
                  <a:lnTo>
                    <a:pt x="15074" y="1966"/>
                  </a:lnTo>
                  <a:lnTo>
                    <a:pt x="15456" y="2021"/>
                  </a:lnTo>
                  <a:lnTo>
                    <a:pt x="15784" y="2130"/>
                  </a:lnTo>
                  <a:lnTo>
                    <a:pt x="16112" y="2294"/>
                  </a:lnTo>
                  <a:lnTo>
                    <a:pt x="16385" y="2512"/>
                  </a:lnTo>
                  <a:lnTo>
                    <a:pt x="16603" y="2785"/>
                  </a:lnTo>
                  <a:lnTo>
                    <a:pt x="16767" y="3113"/>
                  </a:lnTo>
                  <a:lnTo>
                    <a:pt x="16876" y="3441"/>
                  </a:lnTo>
                  <a:lnTo>
                    <a:pt x="16931" y="3823"/>
                  </a:lnTo>
                  <a:lnTo>
                    <a:pt x="16931" y="4533"/>
                  </a:lnTo>
                  <a:lnTo>
                    <a:pt x="16931" y="4533"/>
                  </a:lnTo>
                  <a:lnTo>
                    <a:pt x="18078" y="4752"/>
                  </a:lnTo>
                  <a:lnTo>
                    <a:pt x="18897" y="4970"/>
                  </a:lnTo>
                  <a:lnTo>
                    <a:pt x="19716" y="5189"/>
                  </a:lnTo>
                  <a:lnTo>
                    <a:pt x="20099" y="5298"/>
                  </a:lnTo>
                  <a:lnTo>
                    <a:pt x="20099" y="5298"/>
                  </a:lnTo>
                  <a:lnTo>
                    <a:pt x="20099" y="2676"/>
                  </a:lnTo>
                  <a:lnTo>
                    <a:pt x="20044" y="2075"/>
                  </a:lnTo>
                  <a:lnTo>
                    <a:pt x="20044" y="207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20"/>
            <p:cNvSpPr/>
            <p:nvPr/>
          </p:nvSpPr>
          <p:spPr>
            <a:xfrm>
              <a:off x="5927725" y="22307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20"/>
            <p:cNvSpPr/>
            <p:nvPr/>
          </p:nvSpPr>
          <p:spPr>
            <a:xfrm>
              <a:off x="5426625" y="2058725"/>
              <a:ext cx="233500" cy="125650"/>
            </a:xfrm>
            <a:custGeom>
              <a:avLst/>
              <a:gdLst/>
              <a:ahLst/>
              <a:cxnLst/>
              <a:rect l="l" t="t" r="r" b="b"/>
              <a:pathLst>
                <a:path w="9340" h="5026" extrusionOk="0">
                  <a:moveTo>
                    <a:pt x="6554" y="1"/>
                  </a:moveTo>
                  <a:lnTo>
                    <a:pt x="5298" y="110"/>
                  </a:lnTo>
                  <a:lnTo>
                    <a:pt x="4151" y="274"/>
                  </a:lnTo>
                  <a:lnTo>
                    <a:pt x="2349" y="656"/>
                  </a:lnTo>
                  <a:lnTo>
                    <a:pt x="1202" y="929"/>
                  </a:lnTo>
                  <a:lnTo>
                    <a:pt x="765" y="1039"/>
                  </a:lnTo>
                  <a:lnTo>
                    <a:pt x="0" y="1312"/>
                  </a:lnTo>
                  <a:lnTo>
                    <a:pt x="0" y="5026"/>
                  </a:lnTo>
                  <a:lnTo>
                    <a:pt x="1038" y="4752"/>
                  </a:lnTo>
                  <a:lnTo>
                    <a:pt x="1857" y="4534"/>
                  </a:lnTo>
                  <a:lnTo>
                    <a:pt x="2840" y="4316"/>
                  </a:lnTo>
                  <a:lnTo>
                    <a:pt x="2840" y="3606"/>
                  </a:lnTo>
                  <a:lnTo>
                    <a:pt x="2895" y="3278"/>
                  </a:lnTo>
                  <a:lnTo>
                    <a:pt x="3004" y="2896"/>
                  </a:lnTo>
                  <a:lnTo>
                    <a:pt x="3168" y="2568"/>
                  </a:lnTo>
                  <a:lnTo>
                    <a:pt x="3386" y="2295"/>
                  </a:lnTo>
                  <a:lnTo>
                    <a:pt x="3659" y="2076"/>
                  </a:lnTo>
                  <a:lnTo>
                    <a:pt x="3987" y="1912"/>
                  </a:lnTo>
                  <a:lnTo>
                    <a:pt x="4369" y="1803"/>
                  </a:lnTo>
                  <a:lnTo>
                    <a:pt x="4697" y="1749"/>
                  </a:lnTo>
                  <a:lnTo>
                    <a:pt x="5079" y="1803"/>
                  </a:lnTo>
                  <a:lnTo>
                    <a:pt x="5462" y="1912"/>
                  </a:lnTo>
                  <a:lnTo>
                    <a:pt x="5735" y="2076"/>
                  </a:lnTo>
                  <a:lnTo>
                    <a:pt x="6008" y="2295"/>
                  </a:lnTo>
                  <a:lnTo>
                    <a:pt x="6226" y="2568"/>
                  </a:lnTo>
                  <a:lnTo>
                    <a:pt x="6390" y="2896"/>
                  </a:lnTo>
                  <a:lnTo>
                    <a:pt x="6499" y="3223"/>
                  </a:lnTo>
                  <a:lnTo>
                    <a:pt x="6554" y="3606"/>
                  </a:lnTo>
                  <a:lnTo>
                    <a:pt x="6554" y="3769"/>
                  </a:lnTo>
                  <a:lnTo>
                    <a:pt x="7974" y="3715"/>
                  </a:lnTo>
                  <a:lnTo>
                    <a:pt x="9339" y="3660"/>
                  </a:lnTo>
                  <a:lnTo>
                    <a:pt x="9230" y="3114"/>
                  </a:lnTo>
                  <a:lnTo>
                    <a:pt x="9121" y="2677"/>
                  </a:lnTo>
                  <a:lnTo>
                    <a:pt x="8957" y="2186"/>
                  </a:lnTo>
                  <a:lnTo>
                    <a:pt x="8684" y="1749"/>
                  </a:lnTo>
                  <a:lnTo>
                    <a:pt x="8466" y="1312"/>
                  </a:lnTo>
                  <a:lnTo>
                    <a:pt x="8138" y="929"/>
                  </a:lnTo>
                  <a:lnTo>
                    <a:pt x="7756" y="547"/>
                  </a:lnTo>
                  <a:lnTo>
                    <a:pt x="7373" y="219"/>
                  </a:lnTo>
                  <a:lnTo>
                    <a:pt x="7209" y="110"/>
                  </a:lnTo>
                  <a:lnTo>
                    <a:pt x="6991" y="56"/>
                  </a:lnTo>
                  <a:lnTo>
                    <a:pt x="6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20"/>
            <p:cNvSpPr/>
            <p:nvPr/>
          </p:nvSpPr>
          <p:spPr>
            <a:xfrm>
              <a:off x="5426625" y="2058725"/>
              <a:ext cx="233500" cy="125650"/>
            </a:xfrm>
            <a:custGeom>
              <a:avLst/>
              <a:gdLst/>
              <a:ahLst/>
              <a:cxnLst/>
              <a:rect l="l" t="t" r="r" b="b"/>
              <a:pathLst>
                <a:path w="9340" h="5026" fill="none" extrusionOk="0">
                  <a:moveTo>
                    <a:pt x="0" y="1312"/>
                  </a:moveTo>
                  <a:lnTo>
                    <a:pt x="0" y="5026"/>
                  </a:lnTo>
                  <a:lnTo>
                    <a:pt x="0" y="5026"/>
                  </a:lnTo>
                  <a:lnTo>
                    <a:pt x="1038" y="4752"/>
                  </a:lnTo>
                  <a:lnTo>
                    <a:pt x="1857" y="4534"/>
                  </a:lnTo>
                  <a:lnTo>
                    <a:pt x="2840" y="4316"/>
                  </a:lnTo>
                  <a:lnTo>
                    <a:pt x="2840" y="3606"/>
                  </a:lnTo>
                  <a:lnTo>
                    <a:pt x="2840" y="3606"/>
                  </a:lnTo>
                  <a:lnTo>
                    <a:pt x="2895" y="3278"/>
                  </a:lnTo>
                  <a:lnTo>
                    <a:pt x="3004" y="2896"/>
                  </a:lnTo>
                  <a:lnTo>
                    <a:pt x="3168" y="2568"/>
                  </a:lnTo>
                  <a:lnTo>
                    <a:pt x="3386" y="2295"/>
                  </a:lnTo>
                  <a:lnTo>
                    <a:pt x="3659" y="2076"/>
                  </a:lnTo>
                  <a:lnTo>
                    <a:pt x="3987" y="1912"/>
                  </a:lnTo>
                  <a:lnTo>
                    <a:pt x="4369" y="1803"/>
                  </a:lnTo>
                  <a:lnTo>
                    <a:pt x="4697" y="1749"/>
                  </a:lnTo>
                  <a:lnTo>
                    <a:pt x="4697" y="1749"/>
                  </a:lnTo>
                  <a:lnTo>
                    <a:pt x="5079" y="1803"/>
                  </a:lnTo>
                  <a:lnTo>
                    <a:pt x="5462" y="1912"/>
                  </a:lnTo>
                  <a:lnTo>
                    <a:pt x="5735" y="2076"/>
                  </a:lnTo>
                  <a:lnTo>
                    <a:pt x="6008" y="2295"/>
                  </a:lnTo>
                  <a:lnTo>
                    <a:pt x="6226" y="2568"/>
                  </a:lnTo>
                  <a:lnTo>
                    <a:pt x="6390" y="2896"/>
                  </a:lnTo>
                  <a:lnTo>
                    <a:pt x="6499" y="3223"/>
                  </a:lnTo>
                  <a:lnTo>
                    <a:pt x="6554" y="3606"/>
                  </a:lnTo>
                  <a:lnTo>
                    <a:pt x="6554" y="3769"/>
                  </a:lnTo>
                  <a:lnTo>
                    <a:pt x="6554" y="3769"/>
                  </a:lnTo>
                  <a:lnTo>
                    <a:pt x="7974" y="3715"/>
                  </a:lnTo>
                  <a:lnTo>
                    <a:pt x="9339" y="3660"/>
                  </a:lnTo>
                  <a:lnTo>
                    <a:pt x="9339" y="3660"/>
                  </a:lnTo>
                  <a:lnTo>
                    <a:pt x="9230" y="3114"/>
                  </a:lnTo>
                  <a:lnTo>
                    <a:pt x="9121" y="2677"/>
                  </a:lnTo>
                  <a:lnTo>
                    <a:pt x="8957" y="2186"/>
                  </a:lnTo>
                  <a:lnTo>
                    <a:pt x="8684" y="1749"/>
                  </a:lnTo>
                  <a:lnTo>
                    <a:pt x="8466" y="1312"/>
                  </a:lnTo>
                  <a:lnTo>
                    <a:pt x="8138" y="929"/>
                  </a:lnTo>
                  <a:lnTo>
                    <a:pt x="7756" y="547"/>
                  </a:lnTo>
                  <a:lnTo>
                    <a:pt x="7373" y="219"/>
                  </a:lnTo>
                  <a:lnTo>
                    <a:pt x="7373" y="219"/>
                  </a:lnTo>
                  <a:lnTo>
                    <a:pt x="7209" y="110"/>
                  </a:lnTo>
                  <a:lnTo>
                    <a:pt x="6991" y="56"/>
                  </a:lnTo>
                  <a:lnTo>
                    <a:pt x="6773" y="1"/>
                  </a:lnTo>
                  <a:lnTo>
                    <a:pt x="6554" y="1"/>
                  </a:lnTo>
                  <a:lnTo>
                    <a:pt x="6554" y="1"/>
                  </a:lnTo>
                  <a:lnTo>
                    <a:pt x="5298" y="110"/>
                  </a:lnTo>
                  <a:lnTo>
                    <a:pt x="4151" y="274"/>
                  </a:lnTo>
                  <a:lnTo>
                    <a:pt x="2349" y="656"/>
                  </a:lnTo>
                  <a:lnTo>
                    <a:pt x="1202" y="929"/>
                  </a:lnTo>
                  <a:lnTo>
                    <a:pt x="765" y="1039"/>
                  </a:lnTo>
                  <a:lnTo>
                    <a:pt x="0" y="13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20"/>
            <p:cNvSpPr/>
            <p:nvPr/>
          </p:nvSpPr>
          <p:spPr>
            <a:xfrm>
              <a:off x="5426625" y="2091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20"/>
            <p:cNvSpPr/>
            <p:nvPr/>
          </p:nvSpPr>
          <p:spPr>
            <a:xfrm>
              <a:off x="5787075" y="2383700"/>
              <a:ext cx="32800" cy="64200"/>
            </a:xfrm>
            <a:custGeom>
              <a:avLst/>
              <a:gdLst/>
              <a:ahLst/>
              <a:cxnLst/>
              <a:rect l="l" t="t" r="r" b="b"/>
              <a:pathLst>
                <a:path w="1312" h="2568" extrusionOk="0">
                  <a:moveTo>
                    <a:pt x="656" y="0"/>
                  </a:moveTo>
                  <a:lnTo>
                    <a:pt x="383" y="55"/>
                  </a:lnTo>
                  <a:lnTo>
                    <a:pt x="165" y="219"/>
                  </a:lnTo>
                  <a:lnTo>
                    <a:pt x="55" y="437"/>
                  </a:lnTo>
                  <a:lnTo>
                    <a:pt x="1" y="710"/>
                  </a:lnTo>
                  <a:lnTo>
                    <a:pt x="1" y="2567"/>
                  </a:lnTo>
                  <a:lnTo>
                    <a:pt x="1312" y="2567"/>
                  </a:lnTo>
                  <a:lnTo>
                    <a:pt x="1312" y="710"/>
                  </a:lnTo>
                  <a:lnTo>
                    <a:pt x="1257" y="437"/>
                  </a:lnTo>
                  <a:lnTo>
                    <a:pt x="1148" y="219"/>
                  </a:lnTo>
                  <a:lnTo>
                    <a:pt x="929" y="55"/>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20"/>
            <p:cNvSpPr/>
            <p:nvPr/>
          </p:nvSpPr>
          <p:spPr>
            <a:xfrm>
              <a:off x="5787075" y="2383700"/>
              <a:ext cx="32800" cy="64200"/>
            </a:xfrm>
            <a:custGeom>
              <a:avLst/>
              <a:gdLst/>
              <a:ahLst/>
              <a:cxnLst/>
              <a:rect l="l" t="t" r="r" b="b"/>
              <a:pathLst>
                <a:path w="1312" h="2568" fill="none" extrusionOk="0">
                  <a:moveTo>
                    <a:pt x="656" y="0"/>
                  </a:moveTo>
                  <a:lnTo>
                    <a:pt x="656" y="0"/>
                  </a:lnTo>
                  <a:lnTo>
                    <a:pt x="383" y="55"/>
                  </a:lnTo>
                  <a:lnTo>
                    <a:pt x="165" y="219"/>
                  </a:lnTo>
                  <a:lnTo>
                    <a:pt x="55" y="437"/>
                  </a:lnTo>
                  <a:lnTo>
                    <a:pt x="1" y="710"/>
                  </a:lnTo>
                  <a:lnTo>
                    <a:pt x="1" y="2567"/>
                  </a:lnTo>
                  <a:lnTo>
                    <a:pt x="1312" y="2567"/>
                  </a:lnTo>
                  <a:lnTo>
                    <a:pt x="1312" y="710"/>
                  </a:lnTo>
                  <a:lnTo>
                    <a:pt x="1312" y="710"/>
                  </a:lnTo>
                  <a:lnTo>
                    <a:pt x="1257" y="437"/>
                  </a:lnTo>
                  <a:lnTo>
                    <a:pt x="1148" y="219"/>
                  </a:lnTo>
                  <a:lnTo>
                    <a:pt x="929" y="55"/>
                  </a:lnTo>
                  <a:lnTo>
                    <a:pt x="656" y="0"/>
                  </a:lnTo>
                  <a:lnTo>
                    <a:pt x="65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20"/>
            <p:cNvSpPr/>
            <p:nvPr/>
          </p:nvSpPr>
          <p:spPr>
            <a:xfrm>
              <a:off x="5803475" y="23837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20"/>
            <p:cNvSpPr/>
            <p:nvPr/>
          </p:nvSpPr>
          <p:spPr>
            <a:xfrm>
              <a:off x="5426625" y="2305875"/>
              <a:ext cx="502475" cy="142025"/>
            </a:xfrm>
            <a:custGeom>
              <a:avLst/>
              <a:gdLst/>
              <a:ahLst/>
              <a:cxnLst/>
              <a:rect l="l" t="t" r="r" b="b"/>
              <a:pathLst>
                <a:path w="20099" h="5681" extrusionOk="0">
                  <a:moveTo>
                    <a:pt x="10049" y="0"/>
                  </a:moveTo>
                  <a:lnTo>
                    <a:pt x="8083" y="55"/>
                  </a:lnTo>
                  <a:lnTo>
                    <a:pt x="6281" y="164"/>
                  </a:lnTo>
                  <a:lnTo>
                    <a:pt x="4697" y="383"/>
                  </a:lnTo>
                  <a:lnTo>
                    <a:pt x="3386" y="601"/>
                  </a:lnTo>
                  <a:lnTo>
                    <a:pt x="2294" y="820"/>
                  </a:lnTo>
                  <a:lnTo>
                    <a:pt x="1475" y="1038"/>
                  </a:lnTo>
                  <a:lnTo>
                    <a:pt x="765" y="1202"/>
                  </a:lnTo>
                  <a:lnTo>
                    <a:pt x="0" y="1475"/>
                  </a:lnTo>
                  <a:lnTo>
                    <a:pt x="0" y="5080"/>
                  </a:lnTo>
                  <a:lnTo>
                    <a:pt x="55" y="5298"/>
                  </a:lnTo>
                  <a:lnTo>
                    <a:pt x="164" y="5517"/>
                  </a:lnTo>
                  <a:lnTo>
                    <a:pt x="382" y="5626"/>
                  </a:lnTo>
                  <a:lnTo>
                    <a:pt x="601" y="5680"/>
                  </a:lnTo>
                  <a:lnTo>
                    <a:pt x="2840" y="5680"/>
                  </a:lnTo>
                  <a:lnTo>
                    <a:pt x="2840" y="3823"/>
                  </a:lnTo>
                  <a:lnTo>
                    <a:pt x="2895" y="3496"/>
                  </a:lnTo>
                  <a:lnTo>
                    <a:pt x="3004" y="3113"/>
                  </a:lnTo>
                  <a:lnTo>
                    <a:pt x="3168" y="2786"/>
                  </a:lnTo>
                  <a:lnTo>
                    <a:pt x="3386" y="2513"/>
                  </a:lnTo>
                  <a:lnTo>
                    <a:pt x="3714" y="2294"/>
                  </a:lnTo>
                  <a:lnTo>
                    <a:pt x="3987" y="2076"/>
                  </a:lnTo>
                  <a:lnTo>
                    <a:pt x="4369" y="1966"/>
                  </a:lnTo>
                  <a:lnTo>
                    <a:pt x="5079" y="1966"/>
                  </a:lnTo>
                  <a:lnTo>
                    <a:pt x="5407" y="2076"/>
                  </a:lnTo>
                  <a:lnTo>
                    <a:pt x="5735" y="2294"/>
                  </a:lnTo>
                  <a:lnTo>
                    <a:pt x="6008" y="2513"/>
                  </a:lnTo>
                  <a:lnTo>
                    <a:pt x="6226" y="2786"/>
                  </a:lnTo>
                  <a:lnTo>
                    <a:pt x="6445" y="3113"/>
                  </a:lnTo>
                  <a:lnTo>
                    <a:pt x="6499" y="3496"/>
                  </a:lnTo>
                  <a:lnTo>
                    <a:pt x="6554" y="3823"/>
                  </a:lnTo>
                  <a:lnTo>
                    <a:pt x="6554" y="5680"/>
                  </a:lnTo>
                  <a:lnTo>
                    <a:pt x="8193" y="5680"/>
                  </a:lnTo>
                  <a:lnTo>
                    <a:pt x="8193" y="3168"/>
                  </a:lnTo>
                  <a:lnTo>
                    <a:pt x="8247" y="2786"/>
                  </a:lnTo>
                  <a:lnTo>
                    <a:pt x="8356" y="2458"/>
                  </a:lnTo>
                  <a:lnTo>
                    <a:pt x="8520" y="2130"/>
                  </a:lnTo>
                  <a:lnTo>
                    <a:pt x="8739" y="1857"/>
                  </a:lnTo>
                  <a:lnTo>
                    <a:pt x="9012" y="1639"/>
                  </a:lnTo>
                  <a:lnTo>
                    <a:pt x="9339" y="1475"/>
                  </a:lnTo>
                  <a:lnTo>
                    <a:pt x="9667" y="1366"/>
                  </a:lnTo>
                  <a:lnTo>
                    <a:pt x="10049" y="1311"/>
                  </a:lnTo>
                  <a:lnTo>
                    <a:pt x="10432" y="1366"/>
                  </a:lnTo>
                  <a:lnTo>
                    <a:pt x="10759" y="1475"/>
                  </a:lnTo>
                  <a:lnTo>
                    <a:pt x="11087" y="1639"/>
                  </a:lnTo>
                  <a:lnTo>
                    <a:pt x="11360" y="1857"/>
                  </a:lnTo>
                  <a:lnTo>
                    <a:pt x="11579" y="2130"/>
                  </a:lnTo>
                  <a:lnTo>
                    <a:pt x="11743" y="2458"/>
                  </a:lnTo>
                  <a:lnTo>
                    <a:pt x="11852" y="2786"/>
                  </a:lnTo>
                  <a:lnTo>
                    <a:pt x="11906" y="3168"/>
                  </a:lnTo>
                  <a:lnTo>
                    <a:pt x="11906" y="5680"/>
                  </a:lnTo>
                  <a:lnTo>
                    <a:pt x="13217" y="5680"/>
                  </a:lnTo>
                  <a:lnTo>
                    <a:pt x="13217" y="3823"/>
                  </a:lnTo>
                  <a:lnTo>
                    <a:pt x="13272" y="3496"/>
                  </a:lnTo>
                  <a:lnTo>
                    <a:pt x="13381" y="3113"/>
                  </a:lnTo>
                  <a:lnTo>
                    <a:pt x="13545" y="2786"/>
                  </a:lnTo>
                  <a:lnTo>
                    <a:pt x="13763" y="2513"/>
                  </a:lnTo>
                  <a:lnTo>
                    <a:pt x="14036" y="2294"/>
                  </a:lnTo>
                  <a:lnTo>
                    <a:pt x="14364" y="2076"/>
                  </a:lnTo>
                  <a:lnTo>
                    <a:pt x="14692" y="1966"/>
                  </a:lnTo>
                  <a:lnTo>
                    <a:pt x="15402" y="1966"/>
                  </a:lnTo>
                  <a:lnTo>
                    <a:pt x="15784" y="2076"/>
                  </a:lnTo>
                  <a:lnTo>
                    <a:pt x="16112" y="2294"/>
                  </a:lnTo>
                  <a:lnTo>
                    <a:pt x="16385" y="2513"/>
                  </a:lnTo>
                  <a:lnTo>
                    <a:pt x="16603" y="2786"/>
                  </a:lnTo>
                  <a:lnTo>
                    <a:pt x="16767" y="3113"/>
                  </a:lnTo>
                  <a:lnTo>
                    <a:pt x="16876" y="3496"/>
                  </a:lnTo>
                  <a:lnTo>
                    <a:pt x="16931" y="3823"/>
                  </a:lnTo>
                  <a:lnTo>
                    <a:pt x="16931" y="5680"/>
                  </a:lnTo>
                  <a:lnTo>
                    <a:pt x="19498" y="5680"/>
                  </a:lnTo>
                  <a:lnTo>
                    <a:pt x="19716" y="5626"/>
                  </a:lnTo>
                  <a:lnTo>
                    <a:pt x="19935" y="5517"/>
                  </a:lnTo>
                  <a:lnTo>
                    <a:pt x="20044" y="5298"/>
                  </a:lnTo>
                  <a:lnTo>
                    <a:pt x="20099" y="5080"/>
                  </a:lnTo>
                  <a:lnTo>
                    <a:pt x="20099" y="1475"/>
                  </a:lnTo>
                  <a:lnTo>
                    <a:pt x="19334" y="1202"/>
                  </a:lnTo>
                  <a:lnTo>
                    <a:pt x="18733" y="1038"/>
                  </a:lnTo>
                  <a:lnTo>
                    <a:pt x="17150" y="710"/>
                  </a:lnTo>
                  <a:lnTo>
                    <a:pt x="16057" y="492"/>
                  </a:lnTo>
                  <a:lnTo>
                    <a:pt x="14746" y="273"/>
                  </a:lnTo>
                  <a:lnTo>
                    <a:pt x="13217" y="110"/>
                  </a:lnTo>
                  <a:lnTo>
                    <a:pt x="115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20"/>
            <p:cNvSpPr/>
            <p:nvPr/>
          </p:nvSpPr>
          <p:spPr>
            <a:xfrm>
              <a:off x="5426625" y="2305875"/>
              <a:ext cx="502475" cy="142025"/>
            </a:xfrm>
            <a:custGeom>
              <a:avLst/>
              <a:gdLst/>
              <a:ahLst/>
              <a:cxnLst/>
              <a:rect l="l" t="t" r="r" b="b"/>
              <a:pathLst>
                <a:path w="20099" h="5681" fill="none" extrusionOk="0">
                  <a:moveTo>
                    <a:pt x="19334" y="1202"/>
                  </a:moveTo>
                  <a:lnTo>
                    <a:pt x="19334" y="1202"/>
                  </a:lnTo>
                  <a:lnTo>
                    <a:pt x="18733" y="1038"/>
                  </a:lnTo>
                  <a:lnTo>
                    <a:pt x="17150" y="710"/>
                  </a:lnTo>
                  <a:lnTo>
                    <a:pt x="16057" y="492"/>
                  </a:lnTo>
                  <a:lnTo>
                    <a:pt x="14746" y="273"/>
                  </a:lnTo>
                  <a:lnTo>
                    <a:pt x="13217" y="110"/>
                  </a:lnTo>
                  <a:lnTo>
                    <a:pt x="11579" y="0"/>
                  </a:lnTo>
                  <a:lnTo>
                    <a:pt x="11579" y="0"/>
                  </a:lnTo>
                  <a:lnTo>
                    <a:pt x="10049" y="0"/>
                  </a:lnTo>
                  <a:lnTo>
                    <a:pt x="10049" y="0"/>
                  </a:lnTo>
                  <a:lnTo>
                    <a:pt x="8083" y="55"/>
                  </a:lnTo>
                  <a:lnTo>
                    <a:pt x="6281" y="164"/>
                  </a:lnTo>
                  <a:lnTo>
                    <a:pt x="4697" y="383"/>
                  </a:lnTo>
                  <a:lnTo>
                    <a:pt x="3386" y="601"/>
                  </a:lnTo>
                  <a:lnTo>
                    <a:pt x="2294" y="820"/>
                  </a:lnTo>
                  <a:lnTo>
                    <a:pt x="1475" y="1038"/>
                  </a:lnTo>
                  <a:lnTo>
                    <a:pt x="765" y="1202"/>
                  </a:lnTo>
                  <a:lnTo>
                    <a:pt x="0" y="1475"/>
                  </a:lnTo>
                  <a:lnTo>
                    <a:pt x="0" y="5080"/>
                  </a:lnTo>
                  <a:lnTo>
                    <a:pt x="0" y="5080"/>
                  </a:lnTo>
                  <a:lnTo>
                    <a:pt x="55" y="5298"/>
                  </a:lnTo>
                  <a:lnTo>
                    <a:pt x="164" y="5517"/>
                  </a:lnTo>
                  <a:lnTo>
                    <a:pt x="382" y="5626"/>
                  </a:lnTo>
                  <a:lnTo>
                    <a:pt x="601" y="5680"/>
                  </a:lnTo>
                  <a:lnTo>
                    <a:pt x="2840" y="5680"/>
                  </a:lnTo>
                  <a:lnTo>
                    <a:pt x="2840" y="3823"/>
                  </a:lnTo>
                  <a:lnTo>
                    <a:pt x="2840" y="3823"/>
                  </a:lnTo>
                  <a:lnTo>
                    <a:pt x="2895" y="3496"/>
                  </a:lnTo>
                  <a:lnTo>
                    <a:pt x="3004" y="3113"/>
                  </a:lnTo>
                  <a:lnTo>
                    <a:pt x="3168" y="2786"/>
                  </a:lnTo>
                  <a:lnTo>
                    <a:pt x="3386" y="2513"/>
                  </a:lnTo>
                  <a:lnTo>
                    <a:pt x="3386" y="2513"/>
                  </a:lnTo>
                  <a:lnTo>
                    <a:pt x="3714" y="2294"/>
                  </a:lnTo>
                  <a:lnTo>
                    <a:pt x="3987" y="2076"/>
                  </a:lnTo>
                  <a:lnTo>
                    <a:pt x="4369" y="1966"/>
                  </a:lnTo>
                  <a:lnTo>
                    <a:pt x="4697" y="1966"/>
                  </a:lnTo>
                  <a:lnTo>
                    <a:pt x="5079" y="1966"/>
                  </a:lnTo>
                  <a:lnTo>
                    <a:pt x="5407" y="2076"/>
                  </a:lnTo>
                  <a:lnTo>
                    <a:pt x="5735" y="2294"/>
                  </a:lnTo>
                  <a:lnTo>
                    <a:pt x="6008" y="2513"/>
                  </a:lnTo>
                  <a:lnTo>
                    <a:pt x="6008" y="2513"/>
                  </a:lnTo>
                  <a:lnTo>
                    <a:pt x="6226" y="2786"/>
                  </a:lnTo>
                  <a:lnTo>
                    <a:pt x="6445" y="3113"/>
                  </a:lnTo>
                  <a:lnTo>
                    <a:pt x="6499" y="3496"/>
                  </a:lnTo>
                  <a:lnTo>
                    <a:pt x="6554" y="3823"/>
                  </a:lnTo>
                  <a:lnTo>
                    <a:pt x="6554" y="5680"/>
                  </a:lnTo>
                  <a:lnTo>
                    <a:pt x="8193" y="5680"/>
                  </a:lnTo>
                  <a:lnTo>
                    <a:pt x="8193" y="3168"/>
                  </a:lnTo>
                  <a:lnTo>
                    <a:pt x="8193" y="3168"/>
                  </a:lnTo>
                  <a:lnTo>
                    <a:pt x="8247" y="2786"/>
                  </a:lnTo>
                  <a:lnTo>
                    <a:pt x="8356" y="2458"/>
                  </a:lnTo>
                  <a:lnTo>
                    <a:pt x="8520" y="2130"/>
                  </a:lnTo>
                  <a:lnTo>
                    <a:pt x="8739" y="1857"/>
                  </a:lnTo>
                  <a:lnTo>
                    <a:pt x="9012" y="1639"/>
                  </a:lnTo>
                  <a:lnTo>
                    <a:pt x="9339" y="1475"/>
                  </a:lnTo>
                  <a:lnTo>
                    <a:pt x="9667" y="1366"/>
                  </a:lnTo>
                  <a:lnTo>
                    <a:pt x="10049" y="1311"/>
                  </a:lnTo>
                  <a:lnTo>
                    <a:pt x="10049" y="1311"/>
                  </a:lnTo>
                  <a:lnTo>
                    <a:pt x="10432" y="1366"/>
                  </a:lnTo>
                  <a:lnTo>
                    <a:pt x="10759" y="1475"/>
                  </a:lnTo>
                  <a:lnTo>
                    <a:pt x="11087" y="1639"/>
                  </a:lnTo>
                  <a:lnTo>
                    <a:pt x="11360" y="1857"/>
                  </a:lnTo>
                  <a:lnTo>
                    <a:pt x="11579" y="2130"/>
                  </a:lnTo>
                  <a:lnTo>
                    <a:pt x="11743" y="2458"/>
                  </a:lnTo>
                  <a:lnTo>
                    <a:pt x="11852" y="2786"/>
                  </a:lnTo>
                  <a:lnTo>
                    <a:pt x="11906" y="3168"/>
                  </a:lnTo>
                  <a:lnTo>
                    <a:pt x="11906" y="5680"/>
                  </a:lnTo>
                  <a:lnTo>
                    <a:pt x="13217" y="5680"/>
                  </a:lnTo>
                  <a:lnTo>
                    <a:pt x="13217" y="3823"/>
                  </a:lnTo>
                  <a:lnTo>
                    <a:pt x="13217" y="3823"/>
                  </a:lnTo>
                  <a:lnTo>
                    <a:pt x="13272" y="3496"/>
                  </a:lnTo>
                  <a:lnTo>
                    <a:pt x="13381" y="3113"/>
                  </a:lnTo>
                  <a:lnTo>
                    <a:pt x="13545" y="2786"/>
                  </a:lnTo>
                  <a:lnTo>
                    <a:pt x="13763" y="2513"/>
                  </a:lnTo>
                  <a:lnTo>
                    <a:pt x="13763" y="2513"/>
                  </a:lnTo>
                  <a:lnTo>
                    <a:pt x="14036" y="2294"/>
                  </a:lnTo>
                  <a:lnTo>
                    <a:pt x="14364" y="2076"/>
                  </a:lnTo>
                  <a:lnTo>
                    <a:pt x="14692" y="1966"/>
                  </a:lnTo>
                  <a:lnTo>
                    <a:pt x="15074" y="1966"/>
                  </a:lnTo>
                  <a:lnTo>
                    <a:pt x="15402" y="1966"/>
                  </a:lnTo>
                  <a:lnTo>
                    <a:pt x="15784" y="2076"/>
                  </a:lnTo>
                  <a:lnTo>
                    <a:pt x="16112" y="2294"/>
                  </a:lnTo>
                  <a:lnTo>
                    <a:pt x="16385" y="2513"/>
                  </a:lnTo>
                  <a:lnTo>
                    <a:pt x="16385" y="2513"/>
                  </a:lnTo>
                  <a:lnTo>
                    <a:pt x="16603" y="2786"/>
                  </a:lnTo>
                  <a:lnTo>
                    <a:pt x="16767" y="3113"/>
                  </a:lnTo>
                  <a:lnTo>
                    <a:pt x="16876" y="3496"/>
                  </a:lnTo>
                  <a:lnTo>
                    <a:pt x="16931" y="3823"/>
                  </a:lnTo>
                  <a:lnTo>
                    <a:pt x="16931" y="5680"/>
                  </a:lnTo>
                  <a:lnTo>
                    <a:pt x="19498" y="5680"/>
                  </a:lnTo>
                  <a:lnTo>
                    <a:pt x="19498" y="5680"/>
                  </a:lnTo>
                  <a:lnTo>
                    <a:pt x="19716" y="5626"/>
                  </a:lnTo>
                  <a:lnTo>
                    <a:pt x="19935" y="5517"/>
                  </a:lnTo>
                  <a:lnTo>
                    <a:pt x="20044" y="5298"/>
                  </a:lnTo>
                  <a:lnTo>
                    <a:pt x="20099" y="5080"/>
                  </a:lnTo>
                  <a:lnTo>
                    <a:pt x="20099" y="1475"/>
                  </a:lnTo>
                  <a:lnTo>
                    <a:pt x="19334" y="12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20"/>
            <p:cNvSpPr/>
            <p:nvPr/>
          </p:nvSpPr>
          <p:spPr>
            <a:xfrm>
              <a:off x="5909975" y="23359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20"/>
            <p:cNvSpPr/>
            <p:nvPr/>
          </p:nvSpPr>
          <p:spPr>
            <a:xfrm>
              <a:off x="5527650" y="2383700"/>
              <a:ext cx="32800" cy="64200"/>
            </a:xfrm>
            <a:custGeom>
              <a:avLst/>
              <a:gdLst/>
              <a:ahLst/>
              <a:cxnLst/>
              <a:rect l="l" t="t" r="r" b="b"/>
              <a:pathLst>
                <a:path w="1312" h="2568" extrusionOk="0">
                  <a:moveTo>
                    <a:pt x="656" y="0"/>
                  </a:moveTo>
                  <a:lnTo>
                    <a:pt x="438" y="55"/>
                  </a:lnTo>
                  <a:lnTo>
                    <a:pt x="219" y="219"/>
                  </a:lnTo>
                  <a:lnTo>
                    <a:pt x="55" y="437"/>
                  </a:lnTo>
                  <a:lnTo>
                    <a:pt x="1" y="710"/>
                  </a:lnTo>
                  <a:lnTo>
                    <a:pt x="1" y="2567"/>
                  </a:lnTo>
                  <a:lnTo>
                    <a:pt x="1311" y="2567"/>
                  </a:lnTo>
                  <a:lnTo>
                    <a:pt x="1311" y="710"/>
                  </a:lnTo>
                  <a:lnTo>
                    <a:pt x="1257" y="437"/>
                  </a:lnTo>
                  <a:lnTo>
                    <a:pt x="1148" y="219"/>
                  </a:lnTo>
                  <a:lnTo>
                    <a:pt x="929" y="55"/>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20"/>
            <p:cNvSpPr/>
            <p:nvPr/>
          </p:nvSpPr>
          <p:spPr>
            <a:xfrm>
              <a:off x="5527650" y="2383700"/>
              <a:ext cx="32800" cy="64200"/>
            </a:xfrm>
            <a:custGeom>
              <a:avLst/>
              <a:gdLst/>
              <a:ahLst/>
              <a:cxnLst/>
              <a:rect l="l" t="t" r="r" b="b"/>
              <a:pathLst>
                <a:path w="1312" h="2568" fill="none" extrusionOk="0">
                  <a:moveTo>
                    <a:pt x="656" y="0"/>
                  </a:moveTo>
                  <a:lnTo>
                    <a:pt x="656" y="0"/>
                  </a:lnTo>
                  <a:lnTo>
                    <a:pt x="438" y="55"/>
                  </a:lnTo>
                  <a:lnTo>
                    <a:pt x="219" y="219"/>
                  </a:lnTo>
                  <a:lnTo>
                    <a:pt x="55" y="437"/>
                  </a:lnTo>
                  <a:lnTo>
                    <a:pt x="1" y="710"/>
                  </a:lnTo>
                  <a:lnTo>
                    <a:pt x="1" y="2567"/>
                  </a:lnTo>
                  <a:lnTo>
                    <a:pt x="1311" y="2567"/>
                  </a:lnTo>
                  <a:lnTo>
                    <a:pt x="1311" y="710"/>
                  </a:lnTo>
                  <a:lnTo>
                    <a:pt x="1311" y="710"/>
                  </a:lnTo>
                  <a:lnTo>
                    <a:pt x="1257" y="437"/>
                  </a:lnTo>
                  <a:lnTo>
                    <a:pt x="1148" y="219"/>
                  </a:lnTo>
                  <a:lnTo>
                    <a:pt x="929" y="55"/>
                  </a:lnTo>
                  <a:lnTo>
                    <a:pt x="656" y="0"/>
                  </a:lnTo>
                  <a:lnTo>
                    <a:pt x="65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20"/>
            <p:cNvSpPr/>
            <p:nvPr/>
          </p:nvSpPr>
          <p:spPr>
            <a:xfrm>
              <a:off x="5544050" y="23837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20"/>
            <p:cNvSpPr/>
            <p:nvPr/>
          </p:nvSpPr>
          <p:spPr>
            <a:xfrm>
              <a:off x="5661475" y="2368675"/>
              <a:ext cx="32775" cy="79225"/>
            </a:xfrm>
            <a:custGeom>
              <a:avLst/>
              <a:gdLst/>
              <a:ahLst/>
              <a:cxnLst/>
              <a:rect l="l" t="t" r="r" b="b"/>
              <a:pathLst>
                <a:path w="1311" h="3169" extrusionOk="0">
                  <a:moveTo>
                    <a:pt x="655" y="1"/>
                  </a:moveTo>
                  <a:lnTo>
                    <a:pt x="382" y="55"/>
                  </a:lnTo>
                  <a:lnTo>
                    <a:pt x="164" y="164"/>
                  </a:lnTo>
                  <a:lnTo>
                    <a:pt x="55" y="383"/>
                  </a:lnTo>
                  <a:lnTo>
                    <a:pt x="0" y="656"/>
                  </a:lnTo>
                  <a:lnTo>
                    <a:pt x="0" y="3168"/>
                  </a:lnTo>
                  <a:lnTo>
                    <a:pt x="1311" y="3168"/>
                  </a:lnTo>
                  <a:lnTo>
                    <a:pt x="1311" y="656"/>
                  </a:lnTo>
                  <a:lnTo>
                    <a:pt x="1256" y="383"/>
                  </a:lnTo>
                  <a:lnTo>
                    <a:pt x="1147" y="164"/>
                  </a:lnTo>
                  <a:lnTo>
                    <a:pt x="929" y="55"/>
                  </a:lnTo>
                  <a:lnTo>
                    <a:pt x="6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20"/>
            <p:cNvSpPr/>
            <p:nvPr/>
          </p:nvSpPr>
          <p:spPr>
            <a:xfrm>
              <a:off x="5661475" y="2368675"/>
              <a:ext cx="32775" cy="79225"/>
            </a:xfrm>
            <a:custGeom>
              <a:avLst/>
              <a:gdLst/>
              <a:ahLst/>
              <a:cxnLst/>
              <a:rect l="l" t="t" r="r" b="b"/>
              <a:pathLst>
                <a:path w="1311" h="3169" fill="none" extrusionOk="0">
                  <a:moveTo>
                    <a:pt x="655" y="1"/>
                  </a:moveTo>
                  <a:lnTo>
                    <a:pt x="655" y="1"/>
                  </a:lnTo>
                  <a:lnTo>
                    <a:pt x="382" y="55"/>
                  </a:lnTo>
                  <a:lnTo>
                    <a:pt x="164" y="164"/>
                  </a:lnTo>
                  <a:lnTo>
                    <a:pt x="55" y="383"/>
                  </a:lnTo>
                  <a:lnTo>
                    <a:pt x="0" y="656"/>
                  </a:lnTo>
                  <a:lnTo>
                    <a:pt x="0" y="3168"/>
                  </a:lnTo>
                  <a:lnTo>
                    <a:pt x="1311" y="3168"/>
                  </a:lnTo>
                  <a:lnTo>
                    <a:pt x="1311" y="656"/>
                  </a:lnTo>
                  <a:lnTo>
                    <a:pt x="1311" y="656"/>
                  </a:lnTo>
                  <a:lnTo>
                    <a:pt x="1256" y="383"/>
                  </a:lnTo>
                  <a:lnTo>
                    <a:pt x="1147" y="164"/>
                  </a:lnTo>
                  <a:lnTo>
                    <a:pt x="929" y="55"/>
                  </a:lnTo>
                  <a:lnTo>
                    <a:pt x="655" y="1"/>
                  </a:lnTo>
                  <a:lnTo>
                    <a:pt x="65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20"/>
            <p:cNvSpPr/>
            <p:nvPr/>
          </p:nvSpPr>
          <p:spPr>
            <a:xfrm>
              <a:off x="5677850" y="23686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20"/>
            <p:cNvSpPr/>
            <p:nvPr/>
          </p:nvSpPr>
          <p:spPr>
            <a:xfrm>
              <a:off x="5426625" y="1945400"/>
              <a:ext cx="166600" cy="114725"/>
            </a:xfrm>
            <a:custGeom>
              <a:avLst/>
              <a:gdLst/>
              <a:ahLst/>
              <a:cxnLst/>
              <a:rect l="l" t="t" r="r" b="b"/>
              <a:pathLst>
                <a:path w="6664" h="4589" extrusionOk="0">
                  <a:moveTo>
                    <a:pt x="601" y="1"/>
                  </a:moveTo>
                  <a:lnTo>
                    <a:pt x="382" y="55"/>
                  </a:lnTo>
                  <a:lnTo>
                    <a:pt x="164" y="165"/>
                  </a:lnTo>
                  <a:lnTo>
                    <a:pt x="55" y="383"/>
                  </a:lnTo>
                  <a:lnTo>
                    <a:pt x="0" y="602"/>
                  </a:lnTo>
                  <a:lnTo>
                    <a:pt x="0" y="4589"/>
                  </a:lnTo>
                  <a:lnTo>
                    <a:pt x="382" y="4479"/>
                  </a:lnTo>
                  <a:lnTo>
                    <a:pt x="929" y="4315"/>
                  </a:lnTo>
                  <a:lnTo>
                    <a:pt x="2185" y="3988"/>
                  </a:lnTo>
                  <a:lnTo>
                    <a:pt x="3059" y="3824"/>
                  </a:lnTo>
                  <a:lnTo>
                    <a:pt x="4096" y="3660"/>
                  </a:lnTo>
                  <a:lnTo>
                    <a:pt x="5298" y="3496"/>
                  </a:lnTo>
                  <a:lnTo>
                    <a:pt x="6663" y="3332"/>
                  </a:lnTo>
                  <a:lnTo>
                    <a:pt x="6390" y="2622"/>
                  </a:lnTo>
                  <a:lnTo>
                    <a:pt x="6008" y="2022"/>
                  </a:lnTo>
                  <a:lnTo>
                    <a:pt x="5516" y="1421"/>
                  </a:lnTo>
                  <a:lnTo>
                    <a:pt x="4970" y="929"/>
                  </a:lnTo>
                  <a:lnTo>
                    <a:pt x="4315" y="547"/>
                  </a:lnTo>
                  <a:lnTo>
                    <a:pt x="3659" y="274"/>
                  </a:lnTo>
                  <a:lnTo>
                    <a:pt x="2895" y="55"/>
                  </a:lnTo>
                  <a:lnTo>
                    <a:pt x="21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20"/>
            <p:cNvSpPr/>
            <p:nvPr/>
          </p:nvSpPr>
          <p:spPr>
            <a:xfrm>
              <a:off x="5426625" y="1945400"/>
              <a:ext cx="166600" cy="114725"/>
            </a:xfrm>
            <a:custGeom>
              <a:avLst/>
              <a:gdLst/>
              <a:ahLst/>
              <a:cxnLst/>
              <a:rect l="l" t="t" r="r" b="b"/>
              <a:pathLst>
                <a:path w="6664" h="4589" fill="none" extrusionOk="0">
                  <a:moveTo>
                    <a:pt x="382" y="4479"/>
                  </a:moveTo>
                  <a:lnTo>
                    <a:pt x="382" y="4479"/>
                  </a:lnTo>
                  <a:lnTo>
                    <a:pt x="929" y="4315"/>
                  </a:lnTo>
                  <a:lnTo>
                    <a:pt x="2185" y="3988"/>
                  </a:lnTo>
                  <a:lnTo>
                    <a:pt x="3059" y="3824"/>
                  </a:lnTo>
                  <a:lnTo>
                    <a:pt x="4096" y="3660"/>
                  </a:lnTo>
                  <a:lnTo>
                    <a:pt x="5298" y="3496"/>
                  </a:lnTo>
                  <a:lnTo>
                    <a:pt x="6663" y="3332"/>
                  </a:lnTo>
                  <a:lnTo>
                    <a:pt x="6663" y="3332"/>
                  </a:lnTo>
                  <a:lnTo>
                    <a:pt x="6390" y="2622"/>
                  </a:lnTo>
                  <a:lnTo>
                    <a:pt x="6008" y="2022"/>
                  </a:lnTo>
                  <a:lnTo>
                    <a:pt x="5516" y="1421"/>
                  </a:lnTo>
                  <a:lnTo>
                    <a:pt x="4970" y="929"/>
                  </a:lnTo>
                  <a:lnTo>
                    <a:pt x="4315" y="547"/>
                  </a:lnTo>
                  <a:lnTo>
                    <a:pt x="3659" y="274"/>
                  </a:lnTo>
                  <a:lnTo>
                    <a:pt x="2895" y="55"/>
                  </a:lnTo>
                  <a:lnTo>
                    <a:pt x="2130" y="1"/>
                  </a:lnTo>
                  <a:lnTo>
                    <a:pt x="601" y="1"/>
                  </a:lnTo>
                  <a:lnTo>
                    <a:pt x="601" y="1"/>
                  </a:lnTo>
                  <a:lnTo>
                    <a:pt x="382" y="55"/>
                  </a:lnTo>
                  <a:lnTo>
                    <a:pt x="164" y="165"/>
                  </a:lnTo>
                  <a:lnTo>
                    <a:pt x="55" y="383"/>
                  </a:lnTo>
                  <a:lnTo>
                    <a:pt x="0" y="602"/>
                  </a:lnTo>
                  <a:lnTo>
                    <a:pt x="0" y="4589"/>
                  </a:lnTo>
                  <a:lnTo>
                    <a:pt x="382" y="44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20"/>
            <p:cNvSpPr/>
            <p:nvPr/>
          </p:nvSpPr>
          <p:spPr>
            <a:xfrm>
              <a:off x="5436175" y="20573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1" name="Google Shape;3561;p120"/>
          <p:cNvGrpSpPr/>
          <p:nvPr/>
        </p:nvGrpSpPr>
        <p:grpSpPr>
          <a:xfrm>
            <a:off x="1265668" y="2731347"/>
            <a:ext cx="465091" cy="465091"/>
            <a:chOff x="238125" y="2611725"/>
            <a:chExt cx="502475" cy="502475"/>
          </a:xfrm>
        </p:grpSpPr>
        <p:sp>
          <p:nvSpPr>
            <p:cNvPr id="3562" name="Google Shape;3562;p120"/>
            <p:cNvSpPr/>
            <p:nvPr/>
          </p:nvSpPr>
          <p:spPr>
            <a:xfrm>
              <a:off x="335050" y="2955800"/>
              <a:ext cx="117450" cy="34150"/>
            </a:xfrm>
            <a:custGeom>
              <a:avLst/>
              <a:gdLst/>
              <a:ahLst/>
              <a:cxnLst/>
              <a:rect l="l" t="t" r="r" b="b"/>
              <a:pathLst>
                <a:path w="4698" h="1366" extrusionOk="0">
                  <a:moveTo>
                    <a:pt x="765" y="0"/>
                  </a:moveTo>
                  <a:lnTo>
                    <a:pt x="1" y="1366"/>
                  </a:lnTo>
                  <a:lnTo>
                    <a:pt x="4152" y="1366"/>
                  </a:lnTo>
                  <a:lnTo>
                    <a:pt x="46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20"/>
            <p:cNvSpPr/>
            <p:nvPr/>
          </p:nvSpPr>
          <p:spPr>
            <a:xfrm>
              <a:off x="335050" y="2955800"/>
              <a:ext cx="117450" cy="34150"/>
            </a:xfrm>
            <a:custGeom>
              <a:avLst/>
              <a:gdLst/>
              <a:ahLst/>
              <a:cxnLst/>
              <a:rect l="l" t="t" r="r" b="b"/>
              <a:pathLst>
                <a:path w="4698" h="1366" fill="none" extrusionOk="0">
                  <a:moveTo>
                    <a:pt x="4698" y="0"/>
                  </a:moveTo>
                  <a:lnTo>
                    <a:pt x="765" y="0"/>
                  </a:lnTo>
                  <a:lnTo>
                    <a:pt x="1" y="1366"/>
                  </a:lnTo>
                  <a:lnTo>
                    <a:pt x="4152" y="1366"/>
                  </a:lnTo>
                  <a:lnTo>
                    <a:pt x="469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20"/>
            <p:cNvSpPr/>
            <p:nvPr/>
          </p:nvSpPr>
          <p:spPr>
            <a:xfrm>
              <a:off x="452475" y="29558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20"/>
            <p:cNvSpPr/>
            <p:nvPr/>
          </p:nvSpPr>
          <p:spPr>
            <a:xfrm>
              <a:off x="507100" y="2802875"/>
              <a:ext cx="99700" cy="124275"/>
            </a:xfrm>
            <a:custGeom>
              <a:avLst/>
              <a:gdLst/>
              <a:ahLst/>
              <a:cxnLst/>
              <a:rect l="l" t="t" r="r" b="b"/>
              <a:pathLst>
                <a:path w="3988" h="4971" extrusionOk="0">
                  <a:moveTo>
                    <a:pt x="1038" y="0"/>
                  </a:moveTo>
                  <a:lnTo>
                    <a:pt x="164" y="874"/>
                  </a:lnTo>
                  <a:lnTo>
                    <a:pt x="1256" y="1967"/>
                  </a:lnTo>
                  <a:lnTo>
                    <a:pt x="1420" y="2185"/>
                  </a:lnTo>
                  <a:lnTo>
                    <a:pt x="1475" y="2403"/>
                  </a:lnTo>
                  <a:lnTo>
                    <a:pt x="1420" y="2622"/>
                  </a:lnTo>
                  <a:lnTo>
                    <a:pt x="1256" y="2840"/>
                  </a:lnTo>
                  <a:lnTo>
                    <a:pt x="0" y="4097"/>
                  </a:lnTo>
                  <a:lnTo>
                    <a:pt x="328" y="4970"/>
                  </a:lnTo>
                  <a:lnTo>
                    <a:pt x="3987" y="4970"/>
                  </a:lnTo>
                  <a:lnTo>
                    <a:pt x="10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20"/>
            <p:cNvSpPr/>
            <p:nvPr/>
          </p:nvSpPr>
          <p:spPr>
            <a:xfrm>
              <a:off x="507100" y="2802875"/>
              <a:ext cx="99700" cy="124275"/>
            </a:xfrm>
            <a:custGeom>
              <a:avLst/>
              <a:gdLst/>
              <a:ahLst/>
              <a:cxnLst/>
              <a:rect l="l" t="t" r="r" b="b"/>
              <a:pathLst>
                <a:path w="3988" h="4971" fill="none" extrusionOk="0">
                  <a:moveTo>
                    <a:pt x="164" y="874"/>
                  </a:moveTo>
                  <a:lnTo>
                    <a:pt x="1256" y="1967"/>
                  </a:lnTo>
                  <a:lnTo>
                    <a:pt x="1256" y="1967"/>
                  </a:lnTo>
                  <a:lnTo>
                    <a:pt x="1420" y="2185"/>
                  </a:lnTo>
                  <a:lnTo>
                    <a:pt x="1475" y="2403"/>
                  </a:lnTo>
                  <a:lnTo>
                    <a:pt x="1420" y="2622"/>
                  </a:lnTo>
                  <a:lnTo>
                    <a:pt x="1256" y="2840"/>
                  </a:lnTo>
                  <a:lnTo>
                    <a:pt x="0" y="4097"/>
                  </a:lnTo>
                  <a:lnTo>
                    <a:pt x="328" y="4970"/>
                  </a:lnTo>
                  <a:lnTo>
                    <a:pt x="3987" y="4970"/>
                  </a:lnTo>
                  <a:lnTo>
                    <a:pt x="1038" y="0"/>
                  </a:lnTo>
                  <a:lnTo>
                    <a:pt x="164" y="8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20"/>
            <p:cNvSpPr/>
            <p:nvPr/>
          </p:nvSpPr>
          <p:spPr>
            <a:xfrm>
              <a:off x="511200" y="28247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20"/>
            <p:cNvSpPr/>
            <p:nvPr/>
          </p:nvSpPr>
          <p:spPr>
            <a:xfrm>
              <a:off x="526200" y="2955800"/>
              <a:ext cx="117450" cy="34150"/>
            </a:xfrm>
            <a:custGeom>
              <a:avLst/>
              <a:gdLst/>
              <a:ahLst/>
              <a:cxnLst/>
              <a:rect l="l" t="t" r="r" b="b"/>
              <a:pathLst>
                <a:path w="4698" h="1366" extrusionOk="0">
                  <a:moveTo>
                    <a:pt x="1" y="0"/>
                  </a:moveTo>
                  <a:lnTo>
                    <a:pt x="547" y="1366"/>
                  </a:lnTo>
                  <a:lnTo>
                    <a:pt x="4698" y="1366"/>
                  </a:lnTo>
                  <a:lnTo>
                    <a:pt x="39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20"/>
            <p:cNvSpPr/>
            <p:nvPr/>
          </p:nvSpPr>
          <p:spPr>
            <a:xfrm>
              <a:off x="526200" y="2955800"/>
              <a:ext cx="117450" cy="34150"/>
            </a:xfrm>
            <a:custGeom>
              <a:avLst/>
              <a:gdLst/>
              <a:ahLst/>
              <a:cxnLst/>
              <a:rect l="l" t="t" r="r" b="b"/>
              <a:pathLst>
                <a:path w="4698" h="1366" fill="none" extrusionOk="0">
                  <a:moveTo>
                    <a:pt x="3933" y="0"/>
                  </a:moveTo>
                  <a:lnTo>
                    <a:pt x="1" y="0"/>
                  </a:lnTo>
                  <a:lnTo>
                    <a:pt x="547" y="1366"/>
                  </a:lnTo>
                  <a:lnTo>
                    <a:pt x="4698" y="1366"/>
                  </a:lnTo>
                  <a:lnTo>
                    <a:pt x="393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20"/>
            <p:cNvSpPr/>
            <p:nvPr/>
          </p:nvSpPr>
          <p:spPr>
            <a:xfrm>
              <a:off x="624525" y="29558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20"/>
            <p:cNvSpPr/>
            <p:nvPr/>
          </p:nvSpPr>
          <p:spPr>
            <a:xfrm>
              <a:off x="261325" y="3018600"/>
              <a:ext cx="166600" cy="95600"/>
            </a:xfrm>
            <a:custGeom>
              <a:avLst/>
              <a:gdLst/>
              <a:ahLst/>
              <a:cxnLst/>
              <a:rect l="l" t="t" r="r" b="b"/>
              <a:pathLst>
                <a:path w="6664" h="3824" extrusionOk="0">
                  <a:moveTo>
                    <a:pt x="2240" y="1"/>
                  </a:moveTo>
                  <a:lnTo>
                    <a:pt x="0" y="3824"/>
                  </a:lnTo>
                  <a:lnTo>
                    <a:pt x="5134" y="3824"/>
                  </a:lnTo>
                  <a:lnTo>
                    <a:pt x="66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20"/>
            <p:cNvSpPr/>
            <p:nvPr/>
          </p:nvSpPr>
          <p:spPr>
            <a:xfrm>
              <a:off x="261325" y="3018600"/>
              <a:ext cx="166600" cy="95600"/>
            </a:xfrm>
            <a:custGeom>
              <a:avLst/>
              <a:gdLst/>
              <a:ahLst/>
              <a:cxnLst/>
              <a:rect l="l" t="t" r="r" b="b"/>
              <a:pathLst>
                <a:path w="6664" h="3824" fill="none" extrusionOk="0">
                  <a:moveTo>
                    <a:pt x="2240" y="1"/>
                  </a:moveTo>
                  <a:lnTo>
                    <a:pt x="0" y="3824"/>
                  </a:lnTo>
                  <a:lnTo>
                    <a:pt x="5134" y="3824"/>
                  </a:lnTo>
                  <a:lnTo>
                    <a:pt x="6664" y="1"/>
                  </a:lnTo>
                  <a:lnTo>
                    <a:pt x="224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20"/>
            <p:cNvSpPr/>
            <p:nvPr/>
          </p:nvSpPr>
          <p:spPr>
            <a:xfrm>
              <a:off x="317300" y="30186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20"/>
            <p:cNvSpPr/>
            <p:nvPr/>
          </p:nvSpPr>
          <p:spPr>
            <a:xfrm>
              <a:off x="550800" y="3018600"/>
              <a:ext cx="166600" cy="95600"/>
            </a:xfrm>
            <a:custGeom>
              <a:avLst/>
              <a:gdLst/>
              <a:ahLst/>
              <a:cxnLst/>
              <a:rect l="l" t="t" r="r" b="b"/>
              <a:pathLst>
                <a:path w="6664" h="3824" extrusionOk="0">
                  <a:moveTo>
                    <a:pt x="0" y="1"/>
                  </a:moveTo>
                  <a:lnTo>
                    <a:pt x="1529" y="3824"/>
                  </a:lnTo>
                  <a:lnTo>
                    <a:pt x="6663" y="3824"/>
                  </a:lnTo>
                  <a:lnTo>
                    <a:pt x="44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20"/>
            <p:cNvSpPr/>
            <p:nvPr/>
          </p:nvSpPr>
          <p:spPr>
            <a:xfrm>
              <a:off x="550800" y="3018600"/>
              <a:ext cx="166600" cy="95600"/>
            </a:xfrm>
            <a:custGeom>
              <a:avLst/>
              <a:gdLst/>
              <a:ahLst/>
              <a:cxnLst/>
              <a:rect l="l" t="t" r="r" b="b"/>
              <a:pathLst>
                <a:path w="6664" h="3824" fill="none" extrusionOk="0">
                  <a:moveTo>
                    <a:pt x="4424" y="1"/>
                  </a:moveTo>
                  <a:lnTo>
                    <a:pt x="0" y="1"/>
                  </a:lnTo>
                  <a:lnTo>
                    <a:pt x="1529" y="3824"/>
                  </a:lnTo>
                  <a:lnTo>
                    <a:pt x="6663" y="3824"/>
                  </a:lnTo>
                  <a:lnTo>
                    <a:pt x="442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20"/>
            <p:cNvSpPr/>
            <p:nvPr/>
          </p:nvSpPr>
          <p:spPr>
            <a:xfrm>
              <a:off x="661375" y="30186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20"/>
            <p:cNvSpPr/>
            <p:nvPr/>
          </p:nvSpPr>
          <p:spPr>
            <a:xfrm>
              <a:off x="470225" y="2845200"/>
              <a:ext cx="36900" cy="36900"/>
            </a:xfrm>
            <a:custGeom>
              <a:avLst/>
              <a:gdLst/>
              <a:ahLst/>
              <a:cxnLst/>
              <a:rect l="l" t="t" r="r" b="b"/>
              <a:pathLst>
                <a:path w="1476" h="1476" extrusionOk="0">
                  <a:moveTo>
                    <a:pt x="765" y="0"/>
                  </a:moveTo>
                  <a:lnTo>
                    <a:pt x="1" y="710"/>
                  </a:lnTo>
                  <a:lnTo>
                    <a:pt x="765" y="1475"/>
                  </a:lnTo>
                  <a:lnTo>
                    <a:pt x="1475" y="710"/>
                  </a:lnTo>
                  <a:lnTo>
                    <a:pt x="7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20"/>
            <p:cNvSpPr/>
            <p:nvPr/>
          </p:nvSpPr>
          <p:spPr>
            <a:xfrm>
              <a:off x="470225" y="2845200"/>
              <a:ext cx="36900" cy="36900"/>
            </a:xfrm>
            <a:custGeom>
              <a:avLst/>
              <a:gdLst/>
              <a:ahLst/>
              <a:cxnLst/>
              <a:rect l="l" t="t" r="r" b="b"/>
              <a:pathLst>
                <a:path w="1476" h="1476" fill="none" extrusionOk="0">
                  <a:moveTo>
                    <a:pt x="1" y="710"/>
                  </a:moveTo>
                  <a:lnTo>
                    <a:pt x="765" y="0"/>
                  </a:lnTo>
                  <a:lnTo>
                    <a:pt x="1475" y="710"/>
                  </a:lnTo>
                  <a:lnTo>
                    <a:pt x="765" y="1475"/>
                  </a:lnTo>
                  <a:lnTo>
                    <a:pt x="1" y="7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20"/>
            <p:cNvSpPr/>
            <p:nvPr/>
          </p:nvSpPr>
          <p:spPr>
            <a:xfrm>
              <a:off x="470225" y="28629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20"/>
            <p:cNvSpPr/>
            <p:nvPr/>
          </p:nvSpPr>
          <p:spPr>
            <a:xfrm>
              <a:off x="554875" y="2731875"/>
              <a:ext cx="185725" cy="363225"/>
            </a:xfrm>
            <a:custGeom>
              <a:avLst/>
              <a:gdLst/>
              <a:ahLst/>
              <a:cxnLst/>
              <a:rect l="l" t="t" r="r" b="b"/>
              <a:pathLst>
                <a:path w="7429" h="14529" extrusionOk="0">
                  <a:moveTo>
                    <a:pt x="2186" y="0"/>
                  </a:moveTo>
                  <a:lnTo>
                    <a:pt x="1" y="2021"/>
                  </a:lnTo>
                  <a:lnTo>
                    <a:pt x="7429" y="14528"/>
                  </a:lnTo>
                  <a:lnTo>
                    <a:pt x="7374" y="13436"/>
                  </a:lnTo>
                  <a:lnTo>
                    <a:pt x="7265" y="12343"/>
                  </a:lnTo>
                  <a:lnTo>
                    <a:pt x="7101" y="11251"/>
                  </a:lnTo>
                  <a:lnTo>
                    <a:pt x="6882" y="10159"/>
                  </a:lnTo>
                  <a:lnTo>
                    <a:pt x="6555" y="9121"/>
                  </a:lnTo>
                  <a:lnTo>
                    <a:pt x="6227" y="8083"/>
                  </a:lnTo>
                  <a:lnTo>
                    <a:pt x="5790" y="7046"/>
                  </a:lnTo>
                  <a:lnTo>
                    <a:pt x="5299" y="6063"/>
                  </a:lnTo>
                  <a:lnTo>
                    <a:pt x="21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20"/>
            <p:cNvSpPr/>
            <p:nvPr/>
          </p:nvSpPr>
          <p:spPr>
            <a:xfrm>
              <a:off x="554875" y="2731875"/>
              <a:ext cx="185725" cy="363225"/>
            </a:xfrm>
            <a:custGeom>
              <a:avLst/>
              <a:gdLst/>
              <a:ahLst/>
              <a:cxnLst/>
              <a:rect l="l" t="t" r="r" b="b"/>
              <a:pathLst>
                <a:path w="7429" h="14529" fill="none" extrusionOk="0">
                  <a:moveTo>
                    <a:pt x="1" y="2021"/>
                  </a:moveTo>
                  <a:lnTo>
                    <a:pt x="7429" y="14528"/>
                  </a:lnTo>
                  <a:lnTo>
                    <a:pt x="7429" y="14528"/>
                  </a:lnTo>
                  <a:lnTo>
                    <a:pt x="7374" y="13436"/>
                  </a:lnTo>
                  <a:lnTo>
                    <a:pt x="7265" y="12343"/>
                  </a:lnTo>
                  <a:lnTo>
                    <a:pt x="7101" y="11251"/>
                  </a:lnTo>
                  <a:lnTo>
                    <a:pt x="6882" y="10159"/>
                  </a:lnTo>
                  <a:lnTo>
                    <a:pt x="6555" y="9121"/>
                  </a:lnTo>
                  <a:lnTo>
                    <a:pt x="6227" y="8083"/>
                  </a:lnTo>
                  <a:lnTo>
                    <a:pt x="5790" y="7046"/>
                  </a:lnTo>
                  <a:lnTo>
                    <a:pt x="5299" y="6063"/>
                  </a:lnTo>
                  <a:lnTo>
                    <a:pt x="2186" y="0"/>
                  </a:lnTo>
                  <a:lnTo>
                    <a:pt x="1" y="20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20"/>
            <p:cNvSpPr/>
            <p:nvPr/>
          </p:nvSpPr>
          <p:spPr>
            <a:xfrm>
              <a:off x="554875" y="27824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20"/>
            <p:cNvSpPr/>
            <p:nvPr/>
          </p:nvSpPr>
          <p:spPr>
            <a:xfrm>
              <a:off x="504375" y="2729150"/>
              <a:ext cx="65550" cy="60100"/>
            </a:xfrm>
            <a:custGeom>
              <a:avLst/>
              <a:gdLst/>
              <a:ahLst/>
              <a:cxnLst/>
              <a:rect l="l" t="t" r="r" b="b"/>
              <a:pathLst>
                <a:path w="2622" h="2404" extrusionOk="0">
                  <a:moveTo>
                    <a:pt x="0" y="0"/>
                  </a:moveTo>
                  <a:lnTo>
                    <a:pt x="0" y="2403"/>
                  </a:lnTo>
                  <a:lnTo>
                    <a:pt x="26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20"/>
            <p:cNvSpPr/>
            <p:nvPr/>
          </p:nvSpPr>
          <p:spPr>
            <a:xfrm>
              <a:off x="504375" y="2729150"/>
              <a:ext cx="65550" cy="60100"/>
            </a:xfrm>
            <a:custGeom>
              <a:avLst/>
              <a:gdLst/>
              <a:ahLst/>
              <a:cxnLst/>
              <a:rect l="l" t="t" r="r" b="b"/>
              <a:pathLst>
                <a:path w="2622" h="2404" fill="none" extrusionOk="0">
                  <a:moveTo>
                    <a:pt x="0" y="0"/>
                  </a:moveTo>
                  <a:lnTo>
                    <a:pt x="0" y="2403"/>
                  </a:lnTo>
                  <a:lnTo>
                    <a:pt x="0" y="2403"/>
                  </a:lnTo>
                  <a:lnTo>
                    <a:pt x="2622"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20"/>
            <p:cNvSpPr/>
            <p:nvPr/>
          </p:nvSpPr>
          <p:spPr>
            <a:xfrm>
              <a:off x="504375" y="27291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20"/>
            <p:cNvSpPr/>
            <p:nvPr/>
          </p:nvSpPr>
          <p:spPr>
            <a:xfrm>
              <a:off x="421075" y="2942150"/>
              <a:ext cx="136575" cy="172050"/>
            </a:xfrm>
            <a:custGeom>
              <a:avLst/>
              <a:gdLst/>
              <a:ahLst/>
              <a:cxnLst/>
              <a:rect l="l" t="t" r="r" b="b"/>
              <a:pathLst>
                <a:path w="5463" h="6882" extrusionOk="0">
                  <a:moveTo>
                    <a:pt x="2731" y="0"/>
                  </a:moveTo>
                  <a:lnTo>
                    <a:pt x="1" y="6882"/>
                  </a:lnTo>
                  <a:lnTo>
                    <a:pt x="5462" y="6882"/>
                  </a:lnTo>
                  <a:lnTo>
                    <a:pt x="27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20"/>
            <p:cNvSpPr/>
            <p:nvPr/>
          </p:nvSpPr>
          <p:spPr>
            <a:xfrm>
              <a:off x="421075" y="2942150"/>
              <a:ext cx="136575" cy="172050"/>
            </a:xfrm>
            <a:custGeom>
              <a:avLst/>
              <a:gdLst/>
              <a:ahLst/>
              <a:cxnLst/>
              <a:rect l="l" t="t" r="r" b="b"/>
              <a:pathLst>
                <a:path w="5463" h="6882" fill="none" extrusionOk="0">
                  <a:moveTo>
                    <a:pt x="2731" y="0"/>
                  </a:moveTo>
                  <a:lnTo>
                    <a:pt x="2731" y="0"/>
                  </a:lnTo>
                  <a:lnTo>
                    <a:pt x="1" y="6882"/>
                  </a:lnTo>
                  <a:lnTo>
                    <a:pt x="5462" y="6882"/>
                  </a:lnTo>
                  <a:lnTo>
                    <a:pt x="5462" y="6882"/>
                  </a:lnTo>
                  <a:lnTo>
                    <a:pt x="2731" y="0"/>
                  </a:lnTo>
                  <a:lnTo>
                    <a:pt x="273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20"/>
            <p:cNvSpPr/>
            <p:nvPr/>
          </p:nvSpPr>
          <p:spPr>
            <a:xfrm>
              <a:off x="489350" y="29421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20"/>
            <p:cNvSpPr/>
            <p:nvPr/>
          </p:nvSpPr>
          <p:spPr>
            <a:xfrm>
              <a:off x="238125" y="2731875"/>
              <a:ext cx="185700" cy="363225"/>
            </a:xfrm>
            <a:custGeom>
              <a:avLst/>
              <a:gdLst/>
              <a:ahLst/>
              <a:cxnLst/>
              <a:rect l="l" t="t" r="r" b="b"/>
              <a:pathLst>
                <a:path w="7428" h="14529" extrusionOk="0">
                  <a:moveTo>
                    <a:pt x="5243" y="0"/>
                  </a:moveTo>
                  <a:lnTo>
                    <a:pt x="2130" y="6063"/>
                  </a:lnTo>
                  <a:lnTo>
                    <a:pt x="1638" y="7046"/>
                  </a:lnTo>
                  <a:lnTo>
                    <a:pt x="1202" y="8083"/>
                  </a:lnTo>
                  <a:lnTo>
                    <a:pt x="874" y="9121"/>
                  </a:lnTo>
                  <a:lnTo>
                    <a:pt x="546" y="10159"/>
                  </a:lnTo>
                  <a:lnTo>
                    <a:pt x="328" y="11251"/>
                  </a:lnTo>
                  <a:lnTo>
                    <a:pt x="164" y="12343"/>
                  </a:lnTo>
                  <a:lnTo>
                    <a:pt x="55" y="13436"/>
                  </a:lnTo>
                  <a:lnTo>
                    <a:pt x="0" y="14528"/>
                  </a:lnTo>
                  <a:lnTo>
                    <a:pt x="7428" y="2021"/>
                  </a:lnTo>
                  <a:lnTo>
                    <a:pt x="5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20"/>
            <p:cNvSpPr/>
            <p:nvPr/>
          </p:nvSpPr>
          <p:spPr>
            <a:xfrm>
              <a:off x="238125" y="2731875"/>
              <a:ext cx="185700" cy="363225"/>
            </a:xfrm>
            <a:custGeom>
              <a:avLst/>
              <a:gdLst/>
              <a:ahLst/>
              <a:cxnLst/>
              <a:rect l="l" t="t" r="r" b="b"/>
              <a:pathLst>
                <a:path w="7428" h="14529" fill="none" extrusionOk="0">
                  <a:moveTo>
                    <a:pt x="7428" y="2021"/>
                  </a:moveTo>
                  <a:lnTo>
                    <a:pt x="5243" y="0"/>
                  </a:lnTo>
                  <a:lnTo>
                    <a:pt x="2130" y="6063"/>
                  </a:lnTo>
                  <a:lnTo>
                    <a:pt x="2130" y="6063"/>
                  </a:lnTo>
                  <a:lnTo>
                    <a:pt x="1638" y="7046"/>
                  </a:lnTo>
                  <a:lnTo>
                    <a:pt x="1202" y="8083"/>
                  </a:lnTo>
                  <a:lnTo>
                    <a:pt x="874" y="9121"/>
                  </a:lnTo>
                  <a:lnTo>
                    <a:pt x="546" y="10159"/>
                  </a:lnTo>
                  <a:lnTo>
                    <a:pt x="328" y="11251"/>
                  </a:lnTo>
                  <a:lnTo>
                    <a:pt x="164" y="12343"/>
                  </a:lnTo>
                  <a:lnTo>
                    <a:pt x="55" y="13436"/>
                  </a:lnTo>
                  <a:lnTo>
                    <a:pt x="0" y="14528"/>
                  </a:lnTo>
                  <a:lnTo>
                    <a:pt x="0" y="14528"/>
                  </a:lnTo>
                  <a:lnTo>
                    <a:pt x="7428" y="2021"/>
                  </a:lnTo>
                  <a:lnTo>
                    <a:pt x="7428" y="20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20"/>
            <p:cNvSpPr/>
            <p:nvPr/>
          </p:nvSpPr>
          <p:spPr>
            <a:xfrm>
              <a:off x="423800" y="27824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20"/>
            <p:cNvSpPr/>
            <p:nvPr/>
          </p:nvSpPr>
          <p:spPr>
            <a:xfrm>
              <a:off x="396500" y="2611725"/>
              <a:ext cx="185725" cy="87400"/>
            </a:xfrm>
            <a:custGeom>
              <a:avLst/>
              <a:gdLst/>
              <a:ahLst/>
              <a:cxnLst/>
              <a:rect l="l" t="t" r="r" b="b"/>
              <a:pathLst>
                <a:path w="7429" h="3496" extrusionOk="0">
                  <a:moveTo>
                    <a:pt x="2458" y="0"/>
                  </a:moveTo>
                  <a:lnTo>
                    <a:pt x="2240" y="55"/>
                  </a:lnTo>
                  <a:lnTo>
                    <a:pt x="2021" y="164"/>
                  </a:lnTo>
                  <a:lnTo>
                    <a:pt x="1912" y="383"/>
                  </a:lnTo>
                  <a:lnTo>
                    <a:pt x="1857" y="601"/>
                  </a:lnTo>
                  <a:lnTo>
                    <a:pt x="1912" y="819"/>
                  </a:lnTo>
                  <a:lnTo>
                    <a:pt x="2513" y="2185"/>
                  </a:lnTo>
                  <a:lnTo>
                    <a:pt x="820" y="1366"/>
                  </a:lnTo>
                  <a:lnTo>
                    <a:pt x="601" y="1311"/>
                  </a:lnTo>
                  <a:lnTo>
                    <a:pt x="383" y="1311"/>
                  </a:lnTo>
                  <a:lnTo>
                    <a:pt x="164" y="1420"/>
                  </a:lnTo>
                  <a:lnTo>
                    <a:pt x="55" y="1639"/>
                  </a:lnTo>
                  <a:lnTo>
                    <a:pt x="0" y="1857"/>
                  </a:lnTo>
                  <a:lnTo>
                    <a:pt x="0" y="2076"/>
                  </a:lnTo>
                  <a:lnTo>
                    <a:pt x="110" y="2294"/>
                  </a:lnTo>
                  <a:lnTo>
                    <a:pt x="328" y="2403"/>
                  </a:lnTo>
                  <a:lnTo>
                    <a:pt x="2349" y="3441"/>
                  </a:lnTo>
                  <a:lnTo>
                    <a:pt x="2622" y="3496"/>
                  </a:lnTo>
                  <a:lnTo>
                    <a:pt x="4807" y="3496"/>
                  </a:lnTo>
                  <a:lnTo>
                    <a:pt x="5080" y="3441"/>
                  </a:lnTo>
                  <a:lnTo>
                    <a:pt x="7100" y="2403"/>
                  </a:lnTo>
                  <a:lnTo>
                    <a:pt x="7264" y="2294"/>
                  </a:lnTo>
                  <a:lnTo>
                    <a:pt x="7428" y="2076"/>
                  </a:lnTo>
                  <a:lnTo>
                    <a:pt x="7428" y="1857"/>
                  </a:lnTo>
                  <a:lnTo>
                    <a:pt x="7374" y="1639"/>
                  </a:lnTo>
                  <a:lnTo>
                    <a:pt x="7264" y="1475"/>
                  </a:lnTo>
                  <a:lnTo>
                    <a:pt x="7046" y="1311"/>
                  </a:lnTo>
                  <a:lnTo>
                    <a:pt x="6827" y="1311"/>
                  </a:lnTo>
                  <a:lnTo>
                    <a:pt x="6609" y="1366"/>
                  </a:lnTo>
                  <a:lnTo>
                    <a:pt x="4916" y="2185"/>
                  </a:lnTo>
                  <a:lnTo>
                    <a:pt x="5517" y="819"/>
                  </a:lnTo>
                  <a:lnTo>
                    <a:pt x="5571" y="601"/>
                  </a:lnTo>
                  <a:lnTo>
                    <a:pt x="5517" y="383"/>
                  </a:lnTo>
                  <a:lnTo>
                    <a:pt x="5407" y="164"/>
                  </a:lnTo>
                  <a:lnTo>
                    <a:pt x="5189" y="55"/>
                  </a:lnTo>
                  <a:lnTo>
                    <a:pt x="4970" y="0"/>
                  </a:lnTo>
                  <a:lnTo>
                    <a:pt x="4752" y="55"/>
                  </a:lnTo>
                  <a:lnTo>
                    <a:pt x="4588" y="164"/>
                  </a:lnTo>
                  <a:lnTo>
                    <a:pt x="4424" y="328"/>
                  </a:lnTo>
                  <a:lnTo>
                    <a:pt x="3714" y="1966"/>
                  </a:lnTo>
                  <a:lnTo>
                    <a:pt x="3004" y="328"/>
                  </a:lnTo>
                  <a:lnTo>
                    <a:pt x="2840" y="164"/>
                  </a:lnTo>
                  <a:lnTo>
                    <a:pt x="2677" y="55"/>
                  </a:lnTo>
                  <a:lnTo>
                    <a:pt x="24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20"/>
            <p:cNvSpPr/>
            <p:nvPr/>
          </p:nvSpPr>
          <p:spPr>
            <a:xfrm>
              <a:off x="396500" y="2611725"/>
              <a:ext cx="185725" cy="87400"/>
            </a:xfrm>
            <a:custGeom>
              <a:avLst/>
              <a:gdLst/>
              <a:ahLst/>
              <a:cxnLst/>
              <a:rect l="l" t="t" r="r" b="b"/>
              <a:pathLst>
                <a:path w="7429" h="3496" fill="none" extrusionOk="0">
                  <a:moveTo>
                    <a:pt x="328" y="2403"/>
                  </a:moveTo>
                  <a:lnTo>
                    <a:pt x="2349" y="3441"/>
                  </a:lnTo>
                  <a:lnTo>
                    <a:pt x="2349" y="3441"/>
                  </a:lnTo>
                  <a:lnTo>
                    <a:pt x="2622" y="3496"/>
                  </a:lnTo>
                  <a:lnTo>
                    <a:pt x="4807" y="3496"/>
                  </a:lnTo>
                  <a:lnTo>
                    <a:pt x="4807" y="3496"/>
                  </a:lnTo>
                  <a:lnTo>
                    <a:pt x="5080" y="3441"/>
                  </a:lnTo>
                  <a:lnTo>
                    <a:pt x="7100" y="2403"/>
                  </a:lnTo>
                  <a:lnTo>
                    <a:pt x="7100" y="2403"/>
                  </a:lnTo>
                  <a:lnTo>
                    <a:pt x="7264" y="2294"/>
                  </a:lnTo>
                  <a:lnTo>
                    <a:pt x="7428" y="2076"/>
                  </a:lnTo>
                  <a:lnTo>
                    <a:pt x="7428" y="1857"/>
                  </a:lnTo>
                  <a:lnTo>
                    <a:pt x="7374" y="1639"/>
                  </a:lnTo>
                  <a:lnTo>
                    <a:pt x="7374" y="1639"/>
                  </a:lnTo>
                  <a:lnTo>
                    <a:pt x="7264" y="1475"/>
                  </a:lnTo>
                  <a:lnTo>
                    <a:pt x="7046" y="1311"/>
                  </a:lnTo>
                  <a:lnTo>
                    <a:pt x="6827" y="1311"/>
                  </a:lnTo>
                  <a:lnTo>
                    <a:pt x="6609" y="1366"/>
                  </a:lnTo>
                  <a:lnTo>
                    <a:pt x="4916" y="2185"/>
                  </a:lnTo>
                  <a:lnTo>
                    <a:pt x="5517" y="819"/>
                  </a:lnTo>
                  <a:lnTo>
                    <a:pt x="5517" y="819"/>
                  </a:lnTo>
                  <a:lnTo>
                    <a:pt x="5571" y="601"/>
                  </a:lnTo>
                  <a:lnTo>
                    <a:pt x="5517" y="383"/>
                  </a:lnTo>
                  <a:lnTo>
                    <a:pt x="5407" y="164"/>
                  </a:lnTo>
                  <a:lnTo>
                    <a:pt x="5189" y="55"/>
                  </a:lnTo>
                  <a:lnTo>
                    <a:pt x="5189" y="55"/>
                  </a:lnTo>
                  <a:lnTo>
                    <a:pt x="4970" y="0"/>
                  </a:lnTo>
                  <a:lnTo>
                    <a:pt x="4752" y="55"/>
                  </a:lnTo>
                  <a:lnTo>
                    <a:pt x="4588" y="164"/>
                  </a:lnTo>
                  <a:lnTo>
                    <a:pt x="4424" y="328"/>
                  </a:lnTo>
                  <a:lnTo>
                    <a:pt x="3714" y="1966"/>
                  </a:lnTo>
                  <a:lnTo>
                    <a:pt x="3004" y="328"/>
                  </a:lnTo>
                  <a:lnTo>
                    <a:pt x="3004" y="328"/>
                  </a:lnTo>
                  <a:lnTo>
                    <a:pt x="2840" y="164"/>
                  </a:lnTo>
                  <a:lnTo>
                    <a:pt x="2677" y="55"/>
                  </a:lnTo>
                  <a:lnTo>
                    <a:pt x="2458" y="0"/>
                  </a:lnTo>
                  <a:lnTo>
                    <a:pt x="2240" y="55"/>
                  </a:lnTo>
                  <a:lnTo>
                    <a:pt x="2240" y="55"/>
                  </a:lnTo>
                  <a:lnTo>
                    <a:pt x="2021" y="164"/>
                  </a:lnTo>
                  <a:lnTo>
                    <a:pt x="1912" y="383"/>
                  </a:lnTo>
                  <a:lnTo>
                    <a:pt x="1857" y="601"/>
                  </a:lnTo>
                  <a:lnTo>
                    <a:pt x="1912" y="819"/>
                  </a:lnTo>
                  <a:lnTo>
                    <a:pt x="2513" y="2185"/>
                  </a:lnTo>
                  <a:lnTo>
                    <a:pt x="820" y="1366"/>
                  </a:lnTo>
                  <a:lnTo>
                    <a:pt x="820" y="1366"/>
                  </a:lnTo>
                  <a:lnTo>
                    <a:pt x="601" y="1311"/>
                  </a:lnTo>
                  <a:lnTo>
                    <a:pt x="383" y="1311"/>
                  </a:lnTo>
                  <a:lnTo>
                    <a:pt x="164" y="1420"/>
                  </a:lnTo>
                  <a:lnTo>
                    <a:pt x="55" y="1639"/>
                  </a:lnTo>
                  <a:lnTo>
                    <a:pt x="55" y="1639"/>
                  </a:lnTo>
                  <a:lnTo>
                    <a:pt x="0" y="1857"/>
                  </a:lnTo>
                  <a:lnTo>
                    <a:pt x="0" y="2076"/>
                  </a:lnTo>
                  <a:lnTo>
                    <a:pt x="110" y="2294"/>
                  </a:lnTo>
                  <a:lnTo>
                    <a:pt x="328" y="2403"/>
                  </a:lnTo>
                  <a:lnTo>
                    <a:pt x="328" y="240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20"/>
            <p:cNvSpPr/>
            <p:nvPr/>
          </p:nvSpPr>
          <p:spPr>
            <a:xfrm>
              <a:off x="404700" y="26718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20"/>
            <p:cNvSpPr/>
            <p:nvPr/>
          </p:nvSpPr>
          <p:spPr>
            <a:xfrm>
              <a:off x="408775" y="2729150"/>
              <a:ext cx="65575" cy="60100"/>
            </a:xfrm>
            <a:custGeom>
              <a:avLst/>
              <a:gdLst/>
              <a:ahLst/>
              <a:cxnLst/>
              <a:rect l="l" t="t" r="r" b="b"/>
              <a:pathLst>
                <a:path w="2623" h="2404" extrusionOk="0">
                  <a:moveTo>
                    <a:pt x="1" y="0"/>
                  </a:moveTo>
                  <a:lnTo>
                    <a:pt x="2623" y="2403"/>
                  </a:lnTo>
                  <a:lnTo>
                    <a:pt x="26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20"/>
            <p:cNvSpPr/>
            <p:nvPr/>
          </p:nvSpPr>
          <p:spPr>
            <a:xfrm>
              <a:off x="408775" y="2729150"/>
              <a:ext cx="65575" cy="60100"/>
            </a:xfrm>
            <a:custGeom>
              <a:avLst/>
              <a:gdLst/>
              <a:ahLst/>
              <a:cxnLst/>
              <a:rect l="l" t="t" r="r" b="b"/>
              <a:pathLst>
                <a:path w="2623" h="2404" fill="none" extrusionOk="0">
                  <a:moveTo>
                    <a:pt x="2623" y="2403"/>
                  </a:moveTo>
                  <a:lnTo>
                    <a:pt x="2623" y="0"/>
                  </a:lnTo>
                  <a:lnTo>
                    <a:pt x="1" y="0"/>
                  </a:lnTo>
                  <a:lnTo>
                    <a:pt x="1" y="0"/>
                  </a:lnTo>
                  <a:lnTo>
                    <a:pt x="2623" y="2403"/>
                  </a:lnTo>
                  <a:lnTo>
                    <a:pt x="2623" y="240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20"/>
            <p:cNvSpPr/>
            <p:nvPr/>
          </p:nvSpPr>
          <p:spPr>
            <a:xfrm>
              <a:off x="474325" y="27892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20"/>
            <p:cNvSpPr/>
            <p:nvPr/>
          </p:nvSpPr>
          <p:spPr>
            <a:xfrm>
              <a:off x="371925" y="2802875"/>
              <a:ext cx="99700" cy="124275"/>
            </a:xfrm>
            <a:custGeom>
              <a:avLst/>
              <a:gdLst/>
              <a:ahLst/>
              <a:cxnLst/>
              <a:rect l="l" t="t" r="r" b="b"/>
              <a:pathLst>
                <a:path w="3988" h="4971" extrusionOk="0">
                  <a:moveTo>
                    <a:pt x="2950" y="0"/>
                  </a:moveTo>
                  <a:lnTo>
                    <a:pt x="0" y="4970"/>
                  </a:lnTo>
                  <a:lnTo>
                    <a:pt x="3660" y="4970"/>
                  </a:lnTo>
                  <a:lnTo>
                    <a:pt x="3987" y="4097"/>
                  </a:lnTo>
                  <a:lnTo>
                    <a:pt x="2731" y="2840"/>
                  </a:lnTo>
                  <a:lnTo>
                    <a:pt x="2567" y="2622"/>
                  </a:lnTo>
                  <a:lnTo>
                    <a:pt x="2513" y="2403"/>
                  </a:lnTo>
                  <a:lnTo>
                    <a:pt x="2567" y="2185"/>
                  </a:lnTo>
                  <a:lnTo>
                    <a:pt x="2731" y="1967"/>
                  </a:lnTo>
                  <a:lnTo>
                    <a:pt x="3823" y="874"/>
                  </a:lnTo>
                  <a:lnTo>
                    <a:pt x="29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20"/>
            <p:cNvSpPr/>
            <p:nvPr/>
          </p:nvSpPr>
          <p:spPr>
            <a:xfrm>
              <a:off x="371925" y="2802875"/>
              <a:ext cx="99700" cy="124275"/>
            </a:xfrm>
            <a:custGeom>
              <a:avLst/>
              <a:gdLst/>
              <a:ahLst/>
              <a:cxnLst/>
              <a:rect l="l" t="t" r="r" b="b"/>
              <a:pathLst>
                <a:path w="3988" h="4971" fill="none" extrusionOk="0">
                  <a:moveTo>
                    <a:pt x="3660" y="4970"/>
                  </a:moveTo>
                  <a:lnTo>
                    <a:pt x="3987" y="4097"/>
                  </a:lnTo>
                  <a:lnTo>
                    <a:pt x="2731" y="2840"/>
                  </a:lnTo>
                  <a:lnTo>
                    <a:pt x="2731" y="2840"/>
                  </a:lnTo>
                  <a:lnTo>
                    <a:pt x="2567" y="2622"/>
                  </a:lnTo>
                  <a:lnTo>
                    <a:pt x="2513" y="2403"/>
                  </a:lnTo>
                  <a:lnTo>
                    <a:pt x="2567" y="2185"/>
                  </a:lnTo>
                  <a:lnTo>
                    <a:pt x="2731" y="1967"/>
                  </a:lnTo>
                  <a:lnTo>
                    <a:pt x="3823" y="874"/>
                  </a:lnTo>
                  <a:lnTo>
                    <a:pt x="2950" y="0"/>
                  </a:lnTo>
                  <a:lnTo>
                    <a:pt x="0" y="4970"/>
                  </a:lnTo>
                  <a:lnTo>
                    <a:pt x="3660" y="49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20"/>
            <p:cNvSpPr/>
            <p:nvPr/>
          </p:nvSpPr>
          <p:spPr>
            <a:xfrm>
              <a:off x="463400" y="2927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1" name="Google Shape;3601;p120"/>
          <p:cNvGrpSpPr/>
          <p:nvPr/>
        </p:nvGrpSpPr>
        <p:grpSpPr>
          <a:xfrm>
            <a:off x="5365451" y="2114597"/>
            <a:ext cx="465114" cy="465114"/>
            <a:chOff x="4667450" y="1945400"/>
            <a:chExt cx="502500" cy="502500"/>
          </a:xfrm>
        </p:grpSpPr>
        <p:sp>
          <p:nvSpPr>
            <p:cNvPr id="3602" name="Google Shape;3602;p120"/>
            <p:cNvSpPr/>
            <p:nvPr/>
          </p:nvSpPr>
          <p:spPr>
            <a:xfrm>
              <a:off x="4715250" y="2110625"/>
              <a:ext cx="406900" cy="337275"/>
            </a:xfrm>
            <a:custGeom>
              <a:avLst/>
              <a:gdLst/>
              <a:ahLst/>
              <a:cxnLst/>
              <a:rect l="l" t="t" r="r" b="b"/>
              <a:pathLst>
                <a:path w="16276" h="13491" extrusionOk="0">
                  <a:moveTo>
                    <a:pt x="8138" y="0"/>
                  </a:moveTo>
                  <a:lnTo>
                    <a:pt x="7373" y="55"/>
                  </a:lnTo>
                  <a:lnTo>
                    <a:pt x="6663" y="164"/>
                  </a:lnTo>
                  <a:lnTo>
                    <a:pt x="5953" y="328"/>
                  </a:lnTo>
                  <a:lnTo>
                    <a:pt x="5298" y="546"/>
                  </a:lnTo>
                  <a:lnTo>
                    <a:pt x="4643" y="820"/>
                  </a:lnTo>
                  <a:lnTo>
                    <a:pt x="3987" y="1147"/>
                  </a:lnTo>
                  <a:lnTo>
                    <a:pt x="3441" y="1530"/>
                  </a:lnTo>
                  <a:lnTo>
                    <a:pt x="2840" y="1966"/>
                  </a:lnTo>
                  <a:lnTo>
                    <a:pt x="2349" y="2458"/>
                  </a:lnTo>
                  <a:lnTo>
                    <a:pt x="1857" y="2950"/>
                  </a:lnTo>
                  <a:lnTo>
                    <a:pt x="1475" y="3550"/>
                  </a:lnTo>
                  <a:lnTo>
                    <a:pt x="1093" y="4151"/>
                  </a:lnTo>
                  <a:lnTo>
                    <a:pt x="765" y="4752"/>
                  </a:lnTo>
                  <a:lnTo>
                    <a:pt x="492" y="5407"/>
                  </a:lnTo>
                  <a:lnTo>
                    <a:pt x="273" y="6117"/>
                  </a:lnTo>
                  <a:lnTo>
                    <a:pt x="110" y="6827"/>
                  </a:lnTo>
                  <a:lnTo>
                    <a:pt x="0" y="7701"/>
                  </a:lnTo>
                  <a:lnTo>
                    <a:pt x="0" y="8575"/>
                  </a:lnTo>
                  <a:lnTo>
                    <a:pt x="110" y="9394"/>
                  </a:lnTo>
                  <a:lnTo>
                    <a:pt x="273" y="10268"/>
                  </a:lnTo>
                  <a:lnTo>
                    <a:pt x="546" y="11087"/>
                  </a:lnTo>
                  <a:lnTo>
                    <a:pt x="874" y="11852"/>
                  </a:lnTo>
                  <a:lnTo>
                    <a:pt x="1311" y="12562"/>
                  </a:lnTo>
                  <a:lnTo>
                    <a:pt x="1803" y="13272"/>
                  </a:lnTo>
                  <a:lnTo>
                    <a:pt x="1966" y="13436"/>
                  </a:lnTo>
                  <a:lnTo>
                    <a:pt x="2185" y="13490"/>
                  </a:lnTo>
                  <a:lnTo>
                    <a:pt x="2403" y="13490"/>
                  </a:lnTo>
                  <a:lnTo>
                    <a:pt x="2622" y="13381"/>
                  </a:lnTo>
                  <a:lnTo>
                    <a:pt x="2786" y="13163"/>
                  </a:lnTo>
                  <a:lnTo>
                    <a:pt x="2840" y="12944"/>
                  </a:lnTo>
                  <a:lnTo>
                    <a:pt x="2840" y="12726"/>
                  </a:lnTo>
                  <a:lnTo>
                    <a:pt x="2731" y="12507"/>
                  </a:lnTo>
                  <a:lnTo>
                    <a:pt x="2403" y="12125"/>
                  </a:lnTo>
                  <a:lnTo>
                    <a:pt x="2130" y="11688"/>
                  </a:lnTo>
                  <a:lnTo>
                    <a:pt x="1857" y="11196"/>
                  </a:lnTo>
                  <a:lnTo>
                    <a:pt x="1693" y="10705"/>
                  </a:lnTo>
                  <a:lnTo>
                    <a:pt x="1475" y="10213"/>
                  </a:lnTo>
                  <a:lnTo>
                    <a:pt x="1366" y="9722"/>
                  </a:lnTo>
                  <a:lnTo>
                    <a:pt x="1256" y="9230"/>
                  </a:lnTo>
                  <a:lnTo>
                    <a:pt x="1202" y="8684"/>
                  </a:lnTo>
                  <a:lnTo>
                    <a:pt x="1202" y="8138"/>
                  </a:lnTo>
                  <a:lnTo>
                    <a:pt x="1202" y="7646"/>
                  </a:lnTo>
                  <a:lnTo>
                    <a:pt x="1256" y="7100"/>
                  </a:lnTo>
                  <a:lnTo>
                    <a:pt x="1366" y="6554"/>
                  </a:lnTo>
                  <a:lnTo>
                    <a:pt x="1530" y="6063"/>
                  </a:lnTo>
                  <a:lnTo>
                    <a:pt x="1693" y="5516"/>
                  </a:lnTo>
                  <a:lnTo>
                    <a:pt x="1912" y="5025"/>
                  </a:lnTo>
                  <a:lnTo>
                    <a:pt x="2185" y="4533"/>
                  </a:lnTo>
                  <a:lnTo>
                    <a:pt x="2513" y="4861"/>
                  </a:lnTo>
                  <a:lnTo>
                    <a:pt x="2895" y="5080"/>
                  </a:lnTo>
                  <a:lnTo>
                    <a:pt x="3277" y="5243"/>
                  </a:lnTo>
                  <a:lnTo>
                    <a:pt x="3769" y="5298"/>
                  </a:lnTo>
                  <a:lnTo>
                    <a:pt x="3987" y="5243"/>
                  </a:lnTo>
                  <a:lnTo>
                    <a:pt x="4260" y="5189"/>
                  </a:lnTo>
                  <a:lnTo>
                    <a:pt x="4697" y="5025"/>
                  </a:lnTo>
                  <a:lnTo>
                    <a:pt x="5134" y="4752"/>
                  </a:lnTo>
                  <a:lnTo>
                    <a:pt x="5516" y="4479"/>
                  </a:lnTo>
                  <a:lnTo>
                    <a:pt x="6008" y="4096"/>
                  </a:lnTo>
                  <a:lnTo>
                    <a:pt x="6609" y="3714"/>
                  </a:lnTo>
                  <a:lnTo>
                    <a:pt x="6937" y="3605"/>
                  </a:lnTo>
                  <a:lnTo>
                    <a:pt x="7264" y="3496"/>
                  </a:lnTo>
                  <a:lnTo>
                    <a:pt x="7701" y="3441"/>
                  </a:lnTo>
                  <a:lnTo>
                    <a:pt x="8138" y="3386"/>
                  </a:lnTo>
                  <a:lnTo>
                    <a:pt x="8575" y="3441"/>
                  </a:lnTo>
                  <a:lnTo>
                    <a:pt x="9012" y="3496"/>
                  </a:lnTo>
                  <a:lnTo>
                    <a:pt x="9340" y="3605"/>
                  </a:lnTo>
                  <a:lnTo>
                    <a:pt x="9667" y="3714"/>
                  </a:lnTo>
                  <a:lnTo>
                    <a:pt x="10268" y="4096"/>
                  </a:lnTo>
                  <a:lnTo>
                    <a:pt x="10760" y="4479"/>
                  </a:lnTo>
                  <a:lnTo>
                    <a:pt x="11142" y="4752"/>
                  </a:lnTo>
                  <a:lnTo>
                    <a:pt x="11579" y="5025"/>
                  </a:lnTo>
                  <a:lnTo>
                    <a:pt x="12016" y="5189"/>
                  </a:lnTo>
                  <a:lnTo>
                    <a:pt x="12289" y="5243"/>
                  </a:lnTo>
                  <a:lnTo>
                    <a:pt x="12507" y="5298"/>
                  </a:lnTo>
                  <a:lnTo>
                    <a:pt x="12999" y="5243"/>
                  </a:lnTo>
                  <a:lnTo>
                    <a:pt x="13381" y="5080"/>
                  </a:lnTo>
                  <a:lnTo>
                    <a:pt x="13763" y="4861"/>
                  </a:lnTo>
                  <a:lnTo>
                    <a:pt x="14091" y="4533"/>
                  </a:lnTo>
                  <a:lnTo>
                    <a:pt x="14364" y="5025"/>
                  </a:lnTo>
                  <a:lnTo>
                    <a:pt x="14583" y="5516"/>
                  </a:lnTo>
                  <a:lnTo>
                    <a:pt x="14747" y="6063"/>
                  </a:lnTo>
                  <a:lnTo>
                    <a:pt x="14910" y="6554"/>
                  </a:lnTo>
                  <a:lnTo>
                    <a:pt x="15020" y="7100"/>
                  </a:lnTo>
                  <a:lnTo>
                    <a:pt x="15074" y="7646"/>
                  </a:lnTo>
                  <a:lnTo>
                    <a:pt x="15074" y="8138"/>
                  </a:lnTo>
                  <a:lnTo>
                    <a:pt x="15074" y="8684"/>
                  </a:lnTo>
                  <a:lnTo>
                    <a:pt x="15020" y="9230"/>
                  </a:lnTo>
                  <a:lnTo>
                    <a:pt x="14910" y="9722"/>
                  </a:lnTo>
                  <a:lnTo>
                    <a:pt x="14801" y="10213"/>
                  </a:lnTo>
                  <a:lnTo>
                    <a:pt x="14583" y="10705"/>
                  </a:lnTo>
                  <a:lnTo>
                    <a:pt x="14419" y="11196"/>
                  </a:lnTo>
                  <a:lnTo>
                    <a:pt x="14146" y="11688"/>
                  </a:lnTo>
                  <a:lnTo>
                    <a:pt x="13873" y="12125"/>
                  </a:lnTo>
                  <a:lnTo>
                    <a:pt x="13545" y="12507"/>
                  </a:lnTo>
                  <a:lnTo>
                    <a:pt x="13436" y="12726"/>
                  </a:lnTo>
                  <a:lnTo>
                    <a:pt x="13436" y="12944"/>
                  </a:lnTo>
                  <a:lnTo>
                    <a:pt x="13490" y="13163"/>
                  </a:lnTo>
                  <a:lnTo>
                    <a:pt x="13654" y="13381"/>
                  </a:lnTo>
                  <a:lnTo>
                    <a:pt x="13873" y="13490"/>
                  </a:lnTo>
                  <a:lnTo>
                    <a:pt x="14091" y="13490"/>
                  </a:lnTo>
                  <a:lnTo>
                    <a:pt x="14310" y="13436"/>
                  </a:lnTo>
                  <a:lnTo>
                    <a:pt x="14473" y="13272"/>
                  </a:lnTo>
                  <a:lnTo>
                    <a:pt x="14910" y="12726"/>
                  </a:lnTo>
                  <a:lnTo>
                    <a:pt x="15238" y="12125"/>
                  </a:lnTo>
                  <a:lnTo>
                    <a:pt x="15566" y="11524"/>
                  </a:lnTo>
                  <a:lnTo>
                    <a:pt x="15784" y="10869"/>
                  </a:lnTo>
                  <a:lnTo>
                    <a:pt x="16003" y="10213"/>
                  </a:lnTo>
                  <a:lnTo>
                    <a:pt x="16167" y="9558"/>
                  </a:lnTo>
                  <a:lnTo>
                    <a:pt x="16221" y="8848"/>
                  </a:lnTo>
                  <a:lnTo>
                    <a:pt x="16276" y="8138"/>
                  </a:lnTo>
                  <a:lnTo>
                    <a:pt x="16221" y="7319"/>
                  </a:lnTo>
                  <a:lnTo>
                    <a:pt x="16112" y="6500"/>
                  </a:lnTo>
                  <a:lnTo>
                    <a:pt x="15894" y="5735"/>
                  </a:lnTo>
                  <a:lnTo>
                    <a:pt x="15620" y="4970"/>
                  </a:lnTo>
                  <a:lnTo>
                    <a:pt x="15293" y="4315"/>
                  </a:lnTo>
                  <a:lnTo>
                    <a:pt x="14856" y="3605"/>
                  </a:lnTo>
                  <a:lnTo>
                    <a:pt x="14419" y="3004"/>
                  </a:lnTo>
                  <a:lnTo>
                    <a:pt x="13873" y="2403"/>
                  </a:lnTo>
                  <a:lnTo>
                    <a:pt x="13327" y="1912"/>
                  </a:lnTo>
                  <a:lnTo>
                    <a:pt x="12671" y="1420"/>
                  </a:lnTo>
                  <a:lnTo>
                    <a:pt x="12016" y="1038"/>
                  </a:lnTo>
                  <a:lnTo>
                    <a:pt x="11306" y="656"/>
                  </a:lnTo>
                  <a:lnTo>
                    <a:pt x="10541" y="383"/>
                  </a:lnTo>
                  <a:lnTo>
                    <a:pt x="9777" y="219"/>
                  </a:lnTo>
                  <a:lnTo>
                    <a:pt x="8957" y="55"/>
                  </a:lnTo>
                  <a:lnTo>
                    <a:pt x="8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20"/>
            <p:cNvSpPr/>
            <p:nvPr/>
          </p:nvSpPr>
          <p:spPr>
            <a:xfrm>
              <a:off x="4715250" y="2110625"/>
              <a:ext cx="406900" cy="337275"/>
            </a:xfrm>
            <a:custGeom>
              <a:avLst/>
              <a:gdLst/>
              <a:ahLst/>
              <a:cxnLst/>
              <a:rect l="l" t="t" r="r" b="b"/>
              <a:pathLst>
                <a:path w="16276" h="13491" fill="none" extrusionOk="0">
                  <a:moveTo>
                    <a:pt x="8138" y="0"/>
                  </a:moveTo>
                  <a:lnTo>
                    <a:pt x="8138" y="0"/>
                  </a:lnTo>
                  <a:lnTo>
                    <a:pt x="7373" y="55"/>
                  </a:lnTo>
                  <a:lnTo>
                    <a:pt x="6663" y="164"/>
                  </a:lnTo>
                  <a:lnTo>
                    <a:pt x="5953" y="328"/>
                  </a:lnTo>
                  <a:lnTo>
                    <a:pt x="5298" y="546"/>
                  </a:lnTo>
                  <a:lnTo>
                    <a:pt x="4643" y="820"/>
                  </a:lnTo>
                  <a:lnTo>
                    <a:pt x="3987" y="1147"/>
                  </a:lnTo>
                  <a:lnTo>
                    <a:pt x="3441" y="1530"/>
                  </a:lnTo>
                  <a:lnTo>
                    <a:pt x="2840" y="1966"/>
                  </a:lnTo>
                  <a:lnTo>
                    <a:pt x="2349" y="2458"/>
                  </a:lnTo>
                  <a:lnTo>
                    <a:pt x="1857" y="2950"/>
                  </a:lnTo>
                  <a:lnTo>
                    <a:pt x="1475" y="3550"/>
                  </a:lnTo>
                  <a:lnTo>
                    <a:pt x="1093" y="4151"/>
                  </a:lnTo>
                  <a:lnTo>
                    <a:pt x="765" y="4752"/>
                  </a:lnTo>
                  <a:lnTo>
                    <a:pt x="492" y="5407"/>
                  </a:lnTo>
                  <a:lnTo>
                    <a:pt x="273" y="6117"/>
                  </a:lnTo>
                  <a:lnTo>
                    <a:pt x="110" y="6827"/>
                  </a:lnTo>
                  <a:lnTo>
                    <a:pt x="110" y="6827"/>
                  </a:lnTo>
                  <a:lnTo>
                    <a:pt x="0" y="7701"/>
                  </a:lnTo>
                  <a:lnTo>
                    <a:pt x="0" y="8575"/>
                  </a:lnTo>
                  <a:lnTo>
                    <a:pt x="110" y="9394"/>
                  </a:lnTo>
                  <a:lnTo>
                    <a:pt x="273" y="10268"/>
                  </a:lnTo>
                  <a:lnTo>
                    <a:pt x="546" y="11087"/>
                  </a:lnTo>
                  <a:lnTo>
                    <a:pt x="874" y="11852"/>
                  </a:lnTo>
                  <a:lnTo>
                    <a:pt x="1311" y="12562"/>
                  </a:lnTo>
                  <a:lnTo>
                    <a:pt x="1803" y="13272"/>
                  </a:lnTo>
                  <a:lnTo>
                    <a:pt x="1803" y="13272"/>
                  </a:lnTo>
                  <a:lnTo>
                    <a:pt x="1966" y="13436"/>
                  </a:lnTo>
                  <a:lnTo>
                    <a:pt x="2185" y="13490"/>
                  </a:lnTo>
                  <a:lnTo>
                    <a:pt x="2403" y="13490"/>
                  </a:lnTo>
                  <a:lnTo>
                    <a:pt x="2622" y="13381"/>
                  </a:lnTo>
                  <a:lnTo>
                    <a:pt x="2622" y="13381"/>
                  </a:lnTo>
                  <a:lnTo>
                    <a:pt x="2786" y="13163"/>
                  </a:lnTo>
                  <a:lnTo>
                    <a:pt x="2840" y="12944"/>
                  </a:lnTo>
                  <a:lnTo>
                    <a:pt x="2840" y="12726"/>
                  </a:lnTo>
                  <a:lnTo>
                    <a:pt x="2731" y="12507"/>
                  </a:lnTo>
                  <a:lnTo>
                    <a:pt x="2731" y="12507"/>
                  </a:lnTo>
                  <a:lnTo>
                    <a:pt x="2403" y="12125"/>
                  </a:lnTo>
                  <a:lnTo>
                    <a:pt x="2130" y="11688"/>
                  </a:lnTo>
                  <a:lnTo>
                    <a:pt x="1857" y="11196"/>
                  </a:lnTo>
                  <a:lnTo>
                    <a:pt x="1693" y="10705"/>
                  </a:lnTo>
                  <a:lnTo>
                    <a:pt x="1475" y="10213"/>
                  </a:lnTo>
                  <a:lnTo>
                    <a:pt x="1366" y="9722"/>
                  </a:lnTo>
                  <a:lnTo>
                    <a:pt x="1256" y="9230"/>
                  </a:lnTo>
                  <a:lnTo>
                    <a:pt x="1202" y="8684"/>
                  </a:lnTo>
                  <a:lnTo>
                    <a:pt x="1202" y="8138"/>
                  </a:lnTo>
                  <a:lnTo>
                    <a:pt x="1202" y="7646"/>
                  </a:lnTo>
                  <a:lnTo>
                    <a:pt x="1256" y="7100"/>
                  </a:lnTo>
                  <a:lnTo>
                    <a:pt x="1366" y="6554"/>
                  </a:lnTo>
                  <a:lnTo>
                    <a:pt x="1530" y="6063"/>
                  </a:lnTo>
                  <a:lnTo>
                    <a:pt x="1693" y="5516"/>
                  </a:lnTo>
                  <a:lnTo>
                    <a:pt x="1912" y="5025"/>
                  </a:lnTo>
                  <a:lnTo>
                    <a:pt x="2185" y="4533"/>
                  </a:lnTo>
                  <a:lnTo>
                    <a:pt x="2185" y="4533"/>
                  </a:lnTo>
                  <a:lnTo>
                    <a:pt x="2513" y="4861"/>
                  </a:lnTo>
                  <a:lnTo>
                    <a:pt x="2895" y="5080"/>
                  </a:lnTo>
                  <a:lnTo>
                    <a:pt x="3277" y="5243"/>
                  </a:lnTo>
                  <a:lnTo>
                    <a:pt x="3769" y="5298"/>
                  </a:lnTo>
                  <a:lnTo>
                    <a:pt x="3769" y="5298"/>
                  </a:lnTo>
                  <a:lnTo>
                    <a:pt x="3987" y="5243"/>
                  </a:lnTo>
                  <a:lnTo>
                    <a:pt x="4260" y="5189"/>
                  </a:lnTo>
                  <a:lnTo>
                    <a:pt x="4697" y="5025"/>
                  </a:lnTo>
                  <a:lnTo>
                    <a:pt x="5134" y="4752"/>
                  </a:lnTo>
                  <a:lnTo>
                    <a:pt x="5516" y="4479"/>
                  </a:lnTo>
                  <a:lnTo>
                    <a:pt x="5516" y="4479"/>
                  </a:lnTo>
                  <a:lnTo>
                    <a:pt x="6008" y="4096"/>
                  </a:lnTo>
                  <a:lnTo>
                    <a:pt x="6609" y="3714"/>
                  </a:lnTo>
                  <a:lnTo>
                    <a:pt x="6937" y="3605"/>
                  </a:lnTo>
                  <a:lnTo>
                    <a:pt x="7264" y="3496"/>
                  </a:lnTo>
                  <a:lnTo>
                    <a:pt x="7701" y="3441"/>
                  </a:lnTo>
                  <a:lnTo>
                    <a:pt x="8138" y="3386"/>
                  </a:lnTo>
                  <a:lnTo>
                    <a:pt x="8138" y="3386"/>
                  </a:lnTo>
                  <a:lnTo>
                    <a:pt x="8575" y="3441"/>
                  </a:lnTo>
                  <a:lnTo>
                    <a:pt x="9012" y="3496"/>
                  </a:lnTo>
                  <a:lnTo>
                    <a:pt x="9340" y="3605"/>
                  </a:lnTo>
                  <a:lnTo>
                    <a:pt x="9667" y="3714"/>
                  </a:lnTo>
                  <a:lnTo>
                    <a:pt x="10268" y="4096"/>
                  </a:lnTo>
                  <a:lnTo>
                    <a:pt x="10760" y="4479"/>
                  </a:lnTo>
                  <a:lnTo>
                    <a:pt x="10760" y="4479"/>
                  </a:lnTo>
                  <a:lnTo>
                    <a:pt x="11142" y="4752"/>
                  </a:lnTo>
                  <a:lnTo>
                    <a:pt x="11579" y="5025"/>
                  </a:lnTo>
                  <a:lnTo>
                    <a:pt x="12016" y="5189"/>
                  </a:lnTo>
                  <a:lnTo>
                    <a:pt x="12289" y="5243"/>
                  </a:lnTo>
                  <a:lnTo>
                    <a:pt x="12507" y="5298"/>
                  </a:lnTo>
                  <a:lnTo>
                    <a:pt x="12507" y="5298"/>
                  </a:lnTo>
                  <a:lnTo>
                    <a:pt x="12999" y="5243"/>
                  </a:lnTo>
                  <a:lnTo>
                    <a:pt x="13381" y="5080"/>
                  </a:lnTo>
                  <a:lnTo>
                    <a:pt x="13763" y="4861"/>
                  </a:lnTo>
                  <a:lnTo>
                    <a:pt x="14091" y="4533"/>
                  </a:lnTo>
                  <a:lnTo>
                    <a:pt x="14091" y="4533"/>
                  </a:lnTo>
                  <a:lnTo>
                    <a:pt x="14364" y="5025"/>
                  </a:lnTo>
                  <a:lnTo>
                    <a:pt x="14583" y="5516"/>
                  </a:lnTo>
                  <a:lnTo>
                    <a:pt x="14747" y="6063"/>
                  </a:lnTo>
                  <a:lnTo>
                    <a:pt x="14910" y="6554"/>
                  </a:lnTo>
                  <a:lnTo>
                    <a:pt x="15020" y="7100"/>
                  </a:lnTo>
                  <a:lnTo>
                    <a:pt x="15074" y="7646"/>
                  </a:lnTo>
                  <a:lnTo>
                    <a:pt x="15074" y="8138"/>
                  </a:lnTo>
                  <a:lnTo>
                    <a:pt x="15074" y="8684"/>
                  </a:lnTo>
                  <a:lnTo>
                    <a:pt x="15020" y="9230"/>
                  </a:lnTo>
                  <a:lnTo>
                    <a:pt x="14910" y="9722"/>
                  </a:lnTo>
                  <a:lnTo>
                    <a:pt x="14801" y="10213"/>
                  </a:lnTo>
                  <a:lnTo>
                    <a:pt x="14583" y="10705"/>
                  </a:lnTo>
                  <a:lnTo>
                    <a:pt x="14419" y="11196"/>
                  </a:lnTo>
                  <a:lnTo>
                    <a:pt x="14146" y="11688"/>
                  </a:lnTo>
                  <a:lnTo>
                    <a:pt x="13873" y="12125"/>
                  </a:lnTo>
                  <a:lnTo>
                    <a:pt x="13545" y="12507"/>
                  </a:lnTo>
                  <a:lnTo>
                    <a:pt x="13545" y="12507"/>
                  </a:lnTo>
                  <a:lnTo>
                    <a:pt x="13436" y="12726"/>
                  </a:lnTo>
                  <a:lnTo>
                    <a:pt x="13436" y="12944"/>
                  </a:lnTo>
                  <a:lnTo>
                    <a:pt x="13490" y="13163"/>
                  </a:lnTo>
                  <a:lnTo>
                    <a:pt x="13654" y="13381"/>
                  </a:lnTo>
                  <a:lnTo>
                    <a:pt x="13654" y="13381"/>
                  </a:lnTo>
                  <a:lnTo>
                    <a:pt x="13873" y="13490"/>
                  </a:lnTo>
                  <a:lnTo>
                    <a:pt x="14091" y="13490"/>
                  </a:lnTo>
                  <a:lnTo>
                    <a:pt x="14310" y="13436"/>
                  </a:lnTo>
                  <a:lnTo>
                    <a:pt x="14473" y="13272"/>
                  </a:lnTo>
                  <a:lnTo>
                    <a:pt x="14473" y="13272"/>
                  </a:lnTo>
                  <a:lnTo>
                    <a:pt x="14910" y="12726"/>
                  </a:lnTo>
                  <a:lnTo>
                    <a:pt x="15238" y="12125"/>
                  </a:lnTo>
                  <a:lnTo>
                    <a:pt x="15566" y="11524"/>
                  </a:lnTo>
                  <a:lnTo>
                    <a:pt x="15784" y="10869"/>
                  </a:lnTo>
                  <a:lnTo>
                    <a:pt x="16003" y="10213"/>
                  </a:lnTo>
                  <a:lnTo>
                    <a:pt x="16167" y="9558"/>
                  </a:lnTo>
                  <a:lnTo>
                    <a:pt x="16221" y="8848"/>
                  </a:lnTo>
                  <a:lnTo>
                    <a:pt x="16276" y="8138"/>
                  </a:lnTo>
                  <a:lnTo>
                    <a:pt x="16276" y="8138"/>
                  </a:lnTo>
                  <a:lnTo>
                    <a:pt x="16221" y="7319"/>
                  </a:lnTo>
                  <a:lnTo>
                    <a:pt x="16112" y="6500"/>
                  </a:lnTo>
                  <a:lnTo>
                    <a:pt x="15894" y="5735"/>
                  </a:lnTo>
                  <a:lnTo>
                    <a:pt x="15620" y="4970"/>
                  </a:lnTo>
                  <a:lnTo>
                    <a:pt x="15293" y="4315"/>
                  </a:lnTo>
                  <a:lnTo>
                    <a:pt x="14856" y="3605"/>
                  </a:lnTo>
                  <a:lnTo>
                    <a:pt x="14419" y="3004"/>
                  </a:lnTo>
                  <a:lnTo>
                    <a:pt x="13873" y="2403"/>
                  </a:lnTo>
                  <a:lnTo>
                    <a:pt x="13327" y="1912"/>
                  </a:lnTo>
                  <a:lnTo>
                    <a:pt x="12671" y="1420"/>
                  </a:lnTo>
                  <a:lnTo>
                    <a:pt x="12016" y="1038"/>
                  </a:lnTo>
                  <a:lnTo>
                    <a:pt x="11306" y="656"/>
                  </a:lnTo>
                  <a:lnTo>
                    <a:pt x="10541" y="383"/>
                  </a:lnTo>
                  <a:lnTo>
                    <a:pt x="9777" y="219"/>
                  </a:lnTo>
                  <a:lnTo>
                    <a:pt x="8957" y="55"/>
                  </a:lnTo>
                  <a:lnTo>
                    <a:pt x="8138" y="0"/>
                  </a:lnTo>
                  <a:lnTo>
                    <a:pt x="813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20"/>
            <p:cNvSpPr/>
            <p:nvPr/>
          </p:nvSpPr>
          <p:spPr>
            <a:xfrm>
              <a:off x="4918700" y="21106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20"/>
            <p:cNvSpPr/>
            <p:nvPr/>
          </p:nvSpPr>
          <p:spPr>
            <a:xfrm>
              <a:off x="4875000" y="1945400"/>
              <a:ext cx="87400" cy="76500"/>
            </a:xfrm>
            <a:custGeom>
              <a:avLst/>
              <a:gdLst/>
              <a:ahLst/>
              <a:cxnLst/>
              <a:rect l="l" t="t" r="r" b="b"/>
              <a:pathLst>
                <a:path w="3496" h="3060" extrusionOk="0">
                  <a:moveTo>
                    <a:pt x="1748" y="1"/>
                  </a:moveTo>
                  <a:lnTo>
                    <a:pt x="1475" y="55"/>
                  </a:lnTo>
                  <a:lnTo>
                    <a:pt x="1366" y="165"/>
                  </a:lnTo>
                  <a:lnTo>
                    <a:pt x="1257" y="274"/>
                  </a:lnTo>
                  <a:lnTo>
                    <a:pt x="0" y="2076"/>
                  </a:lnTo>
                  <a:lnTo>
                    <a:pt x="164" y="2131"/>
                  </a:lnTo>
                  <a:lnTo>
                    <a:pt x="383" y="2295"/>
                  </a:lnTo>
                  <a:lnTo>
                    <a:pt x="1748" y="3059"/>
                  </a:lnTo>
                  <a:lnTo>
                    <a:pt x="3059" y="2295"/>
                  </a:lnTo>
                  <a:lnTo>
                    <a:pt x="3332" y="2131"/>
                  </a:lnTo>
                  <a:lnTo>
                    <a:pt x="3496" y="2076"/>
                  </a:lnTo>
                  <a:lnTo>
                    <a:pt x="2240" y="274"/>
                  </a:lnTo>
                  <a:lnTo>
                    <a:pt x="2130" y="165"/>
                  </a:lnTo>
                  <a:lnTo>
                    <a:pt x="2021" y="55"/>
                  </a:lnTo>
                  <a:lnTo>
                    <a:pt x="17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20"/>
            <p:cNvSpPr/>
            <p:nvPr/>
          </p:nvSpPr>
          <p:spPr>
            <a:xfrm>
              <a:off x="4875000" y="1945400"/>
              <a:ext cx="87400" cy="76500"/>
            </a:xfrm>
            <a:custGeom>
              <a:avLst/>
              <a:gdLst/>
              <a:ahLst/>
              <a:cxnLst/>
              <a:rect l="l" t="t" r="r" b="b"/>
              <a:pathLst>
                <a:path w="3496" h="3060" fill="none" extrusionOk="0">
                  <a:moveTo>
                    <a:pt x="1748" y="3059"/>
                  </a:moveTo>
                  <a:lnTo>
                    <a:pt x="1748" y="3059"/>
                  </a:lnTo>
                  <a:lnTo>
                    <a:pt x="3059" y="2295"/>
                  </a:lnTo>
                  <a:lnTo>
                    <a:pt x="3332" y="2131"/>
                  </a:lnTo>
                  <a:lnTo>
                    <a:pt x="3496" y="2076"/>
                  </a:lnTo>
                  <a:lnTo>
                    <a:pt x="2240" y="274"/>
                  </a:lnTo>
                  <a:lnTo>
                    <a:pt x="2240" y="274"/>
                  </a:lnTo>
                  <a:lnTo>
                    <a:pt x="2130" y="165"/>
                  </a:lnTo>
                  <a:lnTo>
                    <a:pt x="2021" y="55"/>
                  </a:lnTo>
                  <a:lnTo>
                    <a:pt x="1748" y="1"/>
                  </a:lnTo>
                  <a:lnTo>
                    <a:pt x="1475" y="55"/>
                  </a:lnTo>
                  <a:lnTo>
                    <a:pt x="1366" y="165"/>
                  </a:lnTo>
                  <a:lnTo>
                    <a:pt x="1257" y="274"/>
                  </a:lnTo>
                  <a:lnTo>
                    <a:pt x="0" y="2076"/>
                  </a:lnTo>
                  <a:lnTo>
                    <a:pt x="0" y="2076"/>
                  </a:lnTo>
                  <a:lnTo>
                    <a:pt x="164" y="2131"/>
                  </a:lnTo>
                  <a:lnTo>
                    <a:pt x="383" y="2295"/>
                  </a:lnTo>
                  <a:lnTo>
                    <a:pt x="1748" y="3059"/>
                  </a:lnTo>
                  <a:lnTo>
                    <a:pt x="1748" y="305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20"/>
            <p:cNvSpPr/>
            <p:nvPr/>
          </p:nvSpPr>
          <p:spPr>
            <a:xfrm>
              <a:off x="4918700" y="2021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20"/>
            <p:cNvSpPr/>
            <p:nvPr/>
          </p:nvSpPr>
          <p:spPr>
            <a:xfrm>
              <a:off x="5115300" y="2064200"/>
              <a:ext cx="54650" cy="71025"/>
            </a:xfrm>
            <a:custGeom>
              <a:avLst/>
              <a:gdLst/>
              <a:ahLst/>
              <a:cxnLst/>
              <a:rect l="l" t="t" r="r" b="b"/>
              <a:pathLst>
                <a:path w="2186" h="2841" extrusionOk="0">
                  <a:moveTo>
                    <a:pt x="1530" y="0"/>
                  </a:moveTo>
                  <a:lnTo>
                    <a:pt x="1" y="164"/>
                  </a:lnTo>
                  <a:lnTo>
                    <a:pt x="165" y="601"/>
                  </a:lnTo>
                  <a:lnTo>
                    <a:pt x="438" y="2294"/>
                  </a:lnTo>
                  <a:lnTo>
                    <a:pt x="1585" y="2840"/>
                  </a:lnTo>
                  <a:lnTo>
                    <a:pt x="2185" y="765"/>
                  </a:lnTo>
                  <a:lnTo>
                    <a:pt x="2185" y="601"/>
                  </a:lnTo>
                  <a:lnTo>
                    <a:pt x="2185" y="437"/>
                  </a:lnTo>
                  <a:lnTo>
                    <a:pt x="2131" y="328"/>
                  </a:lnTo>
                  <a:lnTo>
                    <a:pt x="2022" y="219"/>
                  </a:lnTo>
                  <a:lnTo>
                    <a:pt x="1967" y="110"/>
                  </a:lnTo>
                  <a:lnTo>
                    <a:pt x="1803" y="55"/>
                  </a:lnTo>
                  <a:lnTo>
                    <a:pt x="1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20"/>
            <p:cNvSpPr/>
            <p:nvPr/>
          </p:nvSpPr>
          <p:spPr>
            <a:xfrm>
              <a:off x="5115300" y="2064200"/>
              <a:ext cx="54650" cy="71025"/>
            </a:xfrm>
            <a:custGeom>
              <a:avLst/>
              <a:gdLst/>
              <a:ahLst/>
              <a:cxnLst/>
              <a:rect l="l" t="t" r="r" b="b"/>
              <a:pathLst>
                <a:path w="2186" h="2841" fill="none" extrusionOk="0">
                  <a:moveTo>
                    <a:pt x="165" y="601"/>
                  </a:moveTo>
                  <a:lnTo>
                    <a:pt x="438" y="2294"/>
                  </a:lnTo>
                  <a:lnTo>
                    <a:pt x="438" y="2294"/>
                  </a:lnTo>
                  <a:lnTo>
                    <a:pt x="1585" y="2840"/>
                  </a:lnTo>
                  <a:lnTo>
                    <a:pt x="2185" y="765"/>
                  </a:lnTo>
                  <a:lnTo>
                    <a:pt x="2185" y="765"/>
                  </a:lnTo>
                  <a:lnTo>
                    <a:pt x="2185" y="601"/>
                  </a:lnTo>
                  <a:lnTo>
                    <a:pt x="2185" y="437"/>
                  </a:lnTo>
                  <a:lnTo>
                    <a:pt x="2131" y="328"/>
                  </a:lnTo>
                  <a:lnTo>
                    <a:pt x="2022" y="219"/>
                  </a:lnTo>
                  <a:lnTo>
                    <a:pt x="1967" y="110"/>
                  </a:lnTo>
                  <a:lnTo>
                    <a:pt x="1803" y="55"/>
                  </a:lnTo>
                  <a:lnTo>
                    <a:pt x="1694" y="0"/>
                  </a:lnTo>
                  <a:lnTo>
                    <a:pt x="1530" y="0"/>
                  </a:lnTo>
                  <a:lnTo>
                    <a:pt x="1" y="164"/>
                  </a:lnTo>
                  <a:lnTo>
                    <a:pt x="1" y="164"/>
                  </a:lnTo>
                  <a:lnTo>
                    <a:pt x="165" y="601"/>
                  </a:lnTo>
                  <a:lnTo>
                    <a:pt x="165"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20"/>
            <p:cNvSpPr/>
            <p:nvPr/>
          </p:nvSpPr>
          <p:spPr>
            <a:xfrm>
              <a:off x="5119400" y="20792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20"/>
            <p:cNvSpPr/>
            <p:nvPr/>
          </p:nvSpPr>
          <p:spPr>
            <a:xfrm>
              <a:off x="5003350" y="1976800"/>
              <a:ext cx="79200" cy="69675"/>
            </a:xfrm>
            <a:custGeom>
              <a:avLst/>
              <a:gdLst/>
              <a:ahLst/>
              <a:cxnLst/>
              <a:rect l="l" t="t" r="r" b="b"/>
              <a:pathLst>
                <a:path w="3168" h="2787" extrusionOk="0">
                  <a:moveTo>
                    <a:pt x="2185" y="1"/>
                  </a:moveTo>
                  <a:lnTo>
                    <a:pt x="2076" y="56"/>
                  </a:lnTo>
                  <a:lnTo>
                    <a:pt x="1912" y="110"/>
                  </a:lnTo>
                  <a:lnTo>
                    <a:pt x="0" y="1203"/>
                  </a:lnTo>
                  <a:lnTo>
                    <a:pt x="164" y="1312"/>
                  </a:lnTo>
                  <a:lnTo>
                    <a:pt x="328" y="1530"/>
                  </a:lnTo>
                  <a:lnTo>
                    <a:pt x="1202" y="2786"/>
                  </a:lnTo>
                  <a:lnTo>
                    <a:pt x="2676" y="2677"/>
                  </a:lnTo>
                  <a:lnTo>
                    <a:pt x="3168" y="2677"/>
                  </a:lnTo>
                  <a:lnTo>
                    <a:pt x="2786" y="493"/>
                  </a:lnTo>
                  <a:lnTo>
                    <a:pt x="2731" y="383"/>
                  </a:lnTo>
                  <a:lnTo>
                    <a:pt x="2676" y="274"/>
                  </a:lnTo>
                  <a:lnTo>
                    <a:pt x="2458" y="56"/>
                  </a:lnTo>
                  <a:lnTo>
                    <a:pt x="2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20"/>
            <p:cNvSpPr/>
            <p:nvPr/>
          </p:nvSpPr>
          <p:spPr>
            <a:xfrm>
              <a:off x="5003350" y="1976800"/>
              <a:ext cx="79200" cy="69675"/>
            </a:xfrm>
            <a:custGeom>
              <a:avLst/>
              <a:gdLst/>
              <a:ahLst/>
              <a:cxnLst/>
              <a:rect l="l" t="t" r="r" b="b"/>
              <a:pathLst>
                <a:path w="3168" h="2787" fill="none" extrusionOk="0">
                  <a:moveTo>
                    <a:pt x="1202" y="2786"/>
                  </a:moveTo>
                  <a:lnTo>
                    <a:pt x="1202" y="2786"/>
                  </a:lnTo>
                  <a:lnTo>
                    <a:pt x="2676" y="2677"/>
                  </a:lnTo>
                  <a:lnTo>
                    <a:pt x="2949" y="2677"/>
                  </a:lnTo>
                  <a:lnTo>
                    <a:pt x="3168" y="2677"/>
                  </a:lnTo>
                  <a:lnTo>
                    <a:pt x="2786" y="493"/>
                  </a:lnTo>
                  <a:lnTo>
                    <a:pt x="2786" y="493"/>
                  </a:lnTo>
                  <a:lnTo>
                    <a:pt x="2731" y="383"/>
                  </a:lnTo>
                  <a:lnTo>
                    <a:pt x="2676" y="274"/>
                  </a:lnTo>
                  <a:lnTo>
                    <a:pt x="2458" y="56"/>
                  </a:lnTo>
                  <a:lnTo>
                    <a:pt x="2185" y="1"/>
                  </a:lnTo>
                  <a:lnTo>
                    <a:pt x="2076" y="56"/>
                  </a:lnTo>
                  <a:lnTo>
                    <a:pt x="1912" y="110"/>
                  </a:lnTo>
                  <a:lnTo>
                    <a:pt x="0" y="1203"/>
                  </a:lnTo>
                  <a:lnTo>
                    <a:pt x="0" y="1203"/>
                  </a:lnTo>
                  <a:lnTo>
                    <a:pt x="164" y="1312"/>
                  </a:lnTo>
                  <a:lnTo>
                    <a:pt x="328" y="1530"/>
                  </a:lnTo>
                  <a:lnTo>
                    <a:pt x="1202" y="2786"/>
                  </a:lnTo>
                  <a:lnTo>
                    <a:pt x="1202" y="278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20"/>
            <p:cNvSpPr/>
            <p:nvPr/>
          </p:nvSpPr>
          <p:spPr>
            <a:xfrm>
              <a:off x="5033375" y="20464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20"/>
            <p:cNvSpPr/>
            <p:nvPr/>
          </p:nvSpPr>
          <p:spPr>
            <a:xfrm>
              <a:off x="4754850" y="1976800"/>
              <a:ext cx="79200" cy="69675"/>
            </a:xfrm>
            <a:custGeom>
              <a:avLst/>
              <a:gdLst/>
              <a:ahLst/>
              <a:cxnLst/>
              <a:rect l="l" t="t" r="r" b="b"/>
              <a:pathLst>
                <a:path w="3168" h="2787" extrusionOk="0">
                  <a:moveTo>
                    <a:pt x="983" y="1"/>
                  </a:moveTo>
                  <a:lnTo>
                    <a:pt x="710" y="56"/>
                  </a:lnTo>
                  <a:lnTo>
                    <a:pt x="492" y="274"/>
                  </a:lnTo>
                  <a:lnTo>
                    <a:pt x="437" y="383"/>
                  </a:lnTo>
                  <a:lnTo>
                    <a:pt x="382" y="493"/>
                  </a:lnTo>
                  <a:lnTo>
                    <a:pt x="0" y="2677"/>
                  </a:lnTo>
                  <a:lnTo>
                    <a:pt x="437" y="2677"/>
                  </a:lnTo>
                  <a:lnTo>
                    <a:pt x="1966" y="2786"/>
                  </a:lnTo>
                  <a:lnTo>
                    <a:pt x="2840" y="1585"/>
                  </a:lnTo>
                  <a:lnTo>
                    <a:pt x="3004" y="1366"/>
                  </a:lnTo>
                  <a:lnTo>
                    <a:pt x="3168" y="1203"/>
                  </a:lnTo>
                  <a:lnTo>
                    <a:pt x="1256" y="110"/>
                  </a:lnTo>
                  <a:lnTo>
                    <a:pt x="1092" y="56"/>
                  </a:lnTo>
                  <a:lnTo>
                    <a:pt x="9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20"/>
            <p:cNvSpPr/>
            <p:nvPr/>
          </p:nvSpPr>
          <p:spPr>
            <a:xfrm>
              <a:off x="4754850" y="1976800"/>
              <a:ext cx="79200" cy="69675"/>
            </a:xfrm>
            <a:custGeom>
              <a:avLst/>
              <a:gdLst/>
              <a:ahLst/>
              <a:cxnLst/>
              <a:rect l="l" t="t" r="r" b="b"/>
              <a:pathLst>
                <a:path w="3168" h="2787" fill="none" extrusionOk="0">
                  <a:moveTo>
                    <a:pt x="1966" y="2786"/>
                  </a:moveTo>
                  <a:lnTo>
                    <a:pt x="1966" y="2786"/>
                  </a:lnTo>
                  <a:lnTo>
                    <a:pt x="2840" y="1585"/>
                  </a:lnTo>
                  <a:lnTo>
                    <a:pt x="3004" y="1366"/>
                  </a:lnTo>
                  <a:lnTo>
                    <a:pt x="3168" y="1203"/>
                  </a:lnTo>
                  <a:lnTo>
                    <a:pt x="1256" y="110"/>
                  </a:lnTo>
                  <a:lnTo>
                    <a:pt x="1256" y="110"/>
                  </a:lnTo>
                  <a:lnTo>
                    <a:pt x="1092" y="56"/>
                  </a:lnTo>
                  <a:lnTo>
                    <a:pt x="983" y="1"/>
                  </a:lnTo>
                  <a:lnTo>
                    <a:pt x="710" y="56"/>
                  </a:lnTo>
                  <a:lnTo>
                    <a:pt x="492" y="274"/>
                  </a:lnTo>
                  <a:lnTo>
                    <a:pt x="437" y="383"/>
                  </a:lnTo>
                  <a:lnTo>
                    <a:pt x="382" y="493"/>
                  </a:lnTo>
                  <a:lnTo>
                    <a:pt x="0" y="2677"/>
                  </a:lnTo>
                  <a:lnTo>
                    <a:pt x="0" y="2677"/>
                  </a:lnTo>
                  <a:lnTo>
                    <a:pt x="164" y="2677"/>
                  </a:lnTo>
                  <a:lnTo>
                    <a:pt x="437" y="2677"/>
                  </a:lnTo>
                  <a:lnTo>
                    <a:pt x="1966" y="2786"/>
                  </a:lnTo>
                  <a:lnTo>
                    <a:pt x="1966" y="278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20"/>
            <p:cNvSpPr/>
            <p:nvPr/>
          </p:nvSpPr>
          <p:spPr>
            <a:xfrm>
              <a:off x="4804000" y="20464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20"/>
            <p:cNvSpPr/>
            <p:nvPr/>
          </p:nvSpPr>
          <p:spPr>
            <a:xfrm>
              <a:off x="4667450" y="2064200"/>
              <a:ext cx="54650" cy="71025"/>
            </a:xfrm>
            <a:custGeom>
              <a:avLst/>
              <a:gdLst/>
              <a:ahLst/>
              <a:cxnLst/>
              <a:rect l="l" t="t" r="r" b="b"/>
              <a:pathLst>
                <a:path w="2186" h="2841" extrusionOk="0">
                  <a:moveTo>
                    <a:pt x="492" y="0"/>
                  </a:moveTo>
                  <a:lnTo>
                    <a:pt x="383" y="55"/>
                  </a:lnTo>
                  <a:lnTo>
                    <a:pt x="219" y="110"/>
                  </a:lnTo>
                  <a:lnTo>
                    <a:pt x="165" y="219"/>
                  </a:lnTo>
                  <a:lnTo>
                    <a:pt x="55" y="328"/>
                  </a:lnTo>
                  <a:lnTo>
                    <a:pt x="1" y="437"/>
                  </a:lnTo>
                  <a:lnTo>
                    <a:pt x="1" y="601"/>
                  </a:lnTo>
                  <a:lnTo>
                    <a:pt x="1" y="765"/>
                  </a:lnTo>
                  <a:lnTo>
                    <a:pt x="602" y="2840"/>
                  </a:lnTo>
                  <a:lnTo>
                    <a:pt x="875" y="2731"/>
                  </a:lnTo>
                  <a:lnTo>
                    <a:pt x="1748" y="2294"/>
                  </a:lnTo>
                  <a:lnTo>
                    <a:pt x="2022" y="656"/>
                  </a:lnTo>
                  <a:lnTo>
                    <a:pt x="2131" y="328"/>
                  </a:lnTo>
                  <a:lnTo>
                    <a:pt x="2185" y="164"/>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20"/>
            <p:cNvSpPr/>
            <p:nvPr/>
          </p:nvSpPr>
          <p:spPr>
            <a:xfrm>
              <a:off x="4667450" y="2064200"/>
              <a:ext cx="54650" cy="71025"/>
            </a:xfrm>
            <a:custGeom>
              <a:avLst/>
              <a:gdLst/>
              <a:ahLst/>
              <a:cxnLst/>
              <a:rect l="l" t="t" r="r" b="b"/>
              <a:pathLst>
                <a:path w="2186" h="2841" fill="none" extrusionOk="0">
                  <a:moveTo>
                    <a:pt x="602" y="2840"/>
                  </a:moveTo>
                  <a:lnTo>
                    <a:pt x="602" y="2840"/>
                  </a:lnTo>
                  <a:lnTo>
                    <a:pt x="875" y="2731"/>
                  </a:lnTo>
                  <a:lnTo>
                    <a:pt x="1748" y="2294"/>
                  </a:lnTo>
                  <a:lnTo>
                    <a:pt x="1748" y="2294"/>
                  </a:lnTo>
                  <a:lnTo>
                    <a:pt x="2022" y="656"/>
                  </a:lnTo>
                  <a:lnTo>
                    <a:pt x="2131" y="328"/>
                  </a:lnTo>
                  <a:lnTo>
                    <a:pt x="2185" y="164"/>
                  </a:lnTo>
                  <a:lnTo>
                    <a:pt x="656" y="0"/>
                  </a:lnTo>
                  <a:lnTo>
                    <a:pt x="656" y="0"/>
                  </a:lnTo>
                  <a:lnTo>
                    <a:pt x="492" y="0"/>
                  </a:lnTo>
                  <a:lnTo>
                    <a:pt x="383" y="55"/>
                  </a:lnTo>
                  <a:lnTo>
                    <a:pt x="219" y="110"/>
                  </a:lnTo>
                  <a:lnTo>
                    <a:pt x="165" y="219"/>
                  </a:lnTo>
                  <a:lnTo>
                    <a:pt x="55" y="328"/>
                  </a:lnTo>
                  <a:lnTo>
                    <a:pt x="1" y="437"/>
                  </a:lnTo>
                  <a:lnTo>
                    <a:pt x="1" y="601"/>
                  </a:lnTo>
                  <a:lnTo>
                    <a:pt x="1" y="765"/>
                  </a:lnTo>
                  <a:lnTo>
                    <a:pt x="602" y="28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20"/>
            <p:cNvSpPr/>
            <p:nvPr/>
          </p:nvSpPr>
          <p:spPr>
            <a:xfrm>
              <a:off x="4682475" y="21352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20"/>
            <p:cNvSpPr/>
            <p:nvPr/>
          </p:nvSpPr>
          <p:spPr>
            <a:xfrm>
              <a:off x="4692025" y="2025975"/>
              <a:ext cx="211675" cy="196625"/>
            </a:xfrm>
            <a:custGeom>
              <a:avLst/>
              <a:gdLst/>
              <a:ahLst/>
              <a:cxnLst/>
              <a:rect l="l" t="t" r="r" b="b"/>
              <a:pathLst>
                <a:path w="8467" h="7865" extrusionOk="0">
                  <a:moveTo>
                    <a:pt x="6719" y="0"/>
                  </a:moveTo>
                  <a:lnTo>
                    <a:pt x="6500" y="109"/>
                  </a:lnTo>
                  <a:lnTo>
                    <a:pt x="6336" y="219"/>
                  </a:lnTo>
                  <a:lnTo>
                    <a:pt x="5080" y="2076"/>
                  </a:lnTo>
                  <a:lnTo>
                    <a:pt x="2786" y="1857"/>
                  </a:lnTo>
                  <a:lnTo>
                    <a:pt x="2568" y="1912"/>
                  </a:lnTo>
                  <a:lnTo>
                    <a:pt x="2404" y="2021"/>
                  </a:lnTo>
                  <a:lnTo>
                    <a:pt x="2295" y="2130"/>
                  </a:lnTo>
                  <a:lnTo>
                    <a:pt x="2240" y="2349"/>
                  </a:lnTo>
                  <a:lnTo>
                    <a:pt x="1803" y="4588"/>
                  </a:lnTo>
                  <a:lnTo>
                    <a:pt x="329" y="5298"/>
                  </a:lnTo>
                  <a:lnTo>
                    <a:pt x="165" y="5462"/>
                  </a:lnTo>
                  <a:lnTo>
                    <a:pt x="55" y="5626"/>
                  </a:lnTo>
                  <a:lnTo>
                    <a:pt x="1" y="5844"/>
                  </a:lnTo>
                  <a:lnTo>
                    <a:pt x="55" y="6062"/>
                  </a:lnTo>
                  <a:lnTo>
                    <a:pt x="547" y="7865"/>
                  </a:lnTo>
                  <a:lnTo>
                    <a:pt x="820" y="7264"/>
                  </a:lnTo>
                  <a:lnTo>
                    <a:pt x="1093" y="6718"/>
                  </a:lnTo>
                  <a:lnTo>
                    <a:pt x="1475" y="6172"/>
                  </a:lnTo>
                  <a:lnTo>
                    <a:pt x="1858" y="5680"/>
                  </a:lnTo>
                  <a:lnTo>
                    <a:pt x="2240" y="5189"/>
                  </a:lnTo>
                  <a:lnTo>
                    <a:pt x="2677" y="4752"/>
                  </a:lnTo>
                  <a:lnTo>
                    <a:pt x="3169" y="4369"/>
                  </a:lnTo>
                  <a:lnTo>
                    <a:pt x="3660" y="3932"/>
                  </a:lnTo>
                  <a:lnTo>
                    <a:pt x="4206" y="3605"/>
                  </a:lnTo>
                  <a:lnTo>
                    <a:pt x="4752" y="3277"/>
                  </a:lnTo>
                  <a:lnTo>
                    <a:pt x="5353" y="3004"/>
                  </a:lnTo>
                  <a:lnTo>
                    <a:pt x="5899" y="2786"/>
                  </a:lnTo>
                  <a:lnTo>
                    <a:pt x="6555" y="2567"/>
                  </a:lnTo>
                  <a:lnTo>
                    <a:pt x="7156" y="2403"/>
                  </a:lnTo>
                  <a:lnTo>
                    <a:pt x="7811" y="2294"/>
                  </a:lnTo>
                  <a:lnTo>
                    <a:pt x="8466" y="2239"/>
                  </a:lnTo>
                  <a:lnTo>
                    <a:pt x="8466" y="819"/>
                  </a:lnTo>
                  <a:lnTo>
                    <a:pt x="7101" y="55"/>
                  </a:lnTo>
                  <a:lnTo>
                    <a:pt x="6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20"/>
            <p:cNvSpPr/>
            <p:nvPr/>
          </p:nvSpPr>
          <p:spPr>
            <a:xfrm>
              <a:off x="4692025" y="2025975"/>
              <a:ext cx="211675" cy="196625"/>
            </a:xfrm>
            <a:custGeom>
              <a:avLst/>
              <a:gdLst/>
              <a:ahLst/>
              <a:cxnLst/>
              <a:rect l="l" t="t" r="r" b="b"/>
              <a:pathLst>
                <a:path w="8467" h="7865" fill="none" extrusionOk="0">
                  <a:moveTo>
                    <a:pt x="8466" y="819"/>
                  </a:moveTo>
                  <a:lnTo>
                    <a:pt x="7101" y="55"/>
                  </a:lnTo>
                  <a:lnTo>
                    <a:pt x="7101" y="55"/>
                  </a:lnTo>
                  <a:lnTo>
                    <a:pt x="6882" y="0"/>
                  </a:lnTo>
                  <a:lnTo>
                    <a:pt x="6719" y="0"/>
                  </a:lnTo>
                  <a:lnTo>
                    <a:pt x="6500" y="109"/>
                  </a:lnTo>
                  <a:lnTo>
                    <a:pt x="6336" y="219"/>
                  </a:lnTo>
                  <a:lnTo>
                    <a:pt x="5080" y="2076"/>
                  </a:lnTo>
                  <a:lnTo>
                    <a:pt x="5080" y="2076"/>
                  </a:lnTo>
                  <a:lnTo>
                    <a:pt x="2786" y="1857"/>
                  </a:lnTo>
                  <a:lnTo>
                    <a:pt x="2786" y="1857"/>
                  </a:lnTo>
                  <a:lnTo>
                    <a:pt x="2568" y="1912"/>
                  </a:lnTo>
                  <a:lnTo>
                    <a:pt x="2404" y="2021"/>
                  </a:lnTo>
                  <a:lnTo>
                    <a:pt x="2295" y="2130"/>
                  </a:lnTo>
                  <a:lnTo>
                    <a:pt x="2240" y="2349"/>
                  </a:lnTo>
                  <a:lnTo>
                    <a:pt x="1803" y="4588"/>
                  </a:lnTo>
                  <a:lnTo>
                    <a:pt x="329" y="5298"/>
                  </a:lnTo>
                  <a:lnTo>
                    <a:pt x="329" y="5298"/>
                  </a:lnTo>
                  <a:lnTo>
                    <a:pt x="165" y="5462"/>
                  </a:lnTo>
                  <a:lnTo>
                    <a:pt x="55" y="5626"/>
                  </a:lnTo>
                  <a:lnTo>
                    <a:pt x="1" y="5844"/>
                  </a:lnTo>
                  <a:lnTo>
                    <a:pt x="55" y="6062"/>
                  </a:lnTo>
                  <a:lnTo>
                    <a:pt x="55" y="6062"/>
                  </a:lnTo>
                  <a:lnTo>
                    <a:pt x="547" y="7865"/>
                  </a:lnTo>
                  <a:lnTo>
                    <a:pt x="547" y="7865"/>
                  </a:lnTo>
                  <a:lnTo>
                    <a:pt x="820" y="7264"/>
                  </a:lnTo>
                  <a:lnTo>
                    <a:pt x="1093" y="6718"/>
                  </a:lnTo>
                  <a:lnTo>
                    <a:pt x="1475" y="6172"/>
                  </a:lnTo>
                  <a:lnTo>
                    <a:pt x="1858" y="5680"/>
                  </a:lnTo>
                  <a:lnTo>
                    <a:pt x="2240" y="5189"/>
                  </a:lnTo>
                  <a:lnTo>
                    <a:pt x="2677" y="4752"/>
                  </a:lnTo>
                  <a:lnTo>
                    <a:pt x="3169" y="4369"/>
                  </a:lnTo>
                  <a:lnTo>
                    <a:pt x="3660" y="3932"/>
                  </a:lnTo>
                  <a:lnTo>
                    <a:pt x="4206" y="3605"/>
                  </a:lnTo>
                  <a:lnTo>
                    <a:pt x="4752" y="3277"/>
                  </a:lnTo>
                  <a:lnTo>
                    <a:pt x="5353" y="3004"/>
                  </a:lnTo>
                  <a:lnTo>
                    <a:pt x="5899" y="2786"/>
                  </a:lnTo>
                  <a:lnTo>
                    <a:pt x="6555" y="2567"/>
                  </a:lnTo>
                  <a:lnTo>
                    <a:pt x="7156" y="2403"/>
                  </a:lnTo>
                  <a:lnTo>
                    <a:pt x="7811" y="2294"/>
                  </a:lnTo>
                  <a:lnTo>
                    <a:pt x="8466" y="2239"/>
                  </a:lnTo>
                  <a:lnTo>
                    <a:pt x="8466" y="8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20"/>
            <p:cNvSpPr/>
            <p:nvPr/>
          </p:nvSpPr>
          <p:spPr>
            <a:xfrm>
              <a:off x="4903675" y="20464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20"/>
            <p:cNvSpPr/>
            <p:nvPr/>
          </p:nvSpPr>
          <p:spPr>
            <a:xfrm>
              <a:off x="4933700" y="2025975"/>
              <a:ext cx="211675" cy="196625"/>
            </a:xfrm>
            <a:custGeom>
              <a:avLst/>
              <a:gdLst/>
              <a:ahLst/>
              <a:cxnLst/>
              <a:rect l="l" t="t" r="r" b="b"/>
              <a:pathLst>
                <a:path w="8467" h="7865" extrusionOk="0">
                  <a:moveTo>
                    <a:pt x="1530" y="0"/>
                  </a:moveTo>
                  <a:lnTo>
                    <a:pt x="1312" y="55"/>
                  </a:lnTo>
                  <a:lnTo>
                    <a:pt x="1" y="819"/>
                  </a:lnTo>
                  <a:lnTo>
                    <a:pt x="1" y="2239"/>
                  </a:lnTo>
                  <a:lnTo>
                    <a:pt x="656" y="2294"/>
                  </a:lnTo>
                  <a:lnTo>
                    <a:pt x="1312" y="2403"/>
                  </a:lnTo>
                  <a:lnTo>
                    <a:pt x="1912" y="2567"/>
                  </a:lnTo>
                  <a:lnTo>
                    <a:pt x="2568" y="2786"/>
                  </a:lnTo>
                  <a:lnTo>
                    <a:pt x="3114" y="3004"/>
                  </a:lnTo>
                  <a:lnTo>
                    <a:pt x="3715" y="3277"/>
                  </a:lnTo>
                  <a:lnTo>
                    <a:pt x="4261" y="3605"/>
                  </a:lnTo>
                  <a:lnTo>
                    <a:pt x="4807" y="3932"/>
                  </a:lnTo>
                  <a:lnTo>
                    <a:pt x="5299" y="4369"/>
                  </a:lnTo>
                  <a:lnTo>
                    <a:pt x="5790" y="4752"/>
                  </a:lnTo>
                  <a:lnTo>
                    <a:pt x="6227" y="5189"/>
                  </a:lnTo>
                  <a:lnTo>
                    <a:pt x="6609" y="5680"/>
                  </a:lnTo>
                  <a:lnTo>
                    <a:pt x="6992" y="6172"/>
                  </a:lnTo>
                  <a:lnTo>
                    <a:pt x="7374" y="6718"/>
                  </a:lnTo>
                  <a:lnTo>
                    <a:pt x="7647" y="7264"/>
                  </a:lnTo>
                  <a:lnTo>
                    <a:pt x="7920" y="7865"/>
                  </a:lnTo>
                  <a:lnTo>
                    <a:pt x="8412" y="6008"/>
                  </a:lnTo>
                  <a:lnTo>
                    <a:pt x="8466" y="5789"/>
                  </a:lnTo>
                  <a:lnTo>
                    <a:pt x="8412" y="5626"/>
                  </a:lnTo>
                  <a:lnTo>
                    <a:pt x="8302" y="5462"/>
                  </a:lnTo>
                  <a:lnTo>
                    <a:pt x="8139" y="5298"/>
                  </a:lnTo>
                  <a:lnTo>
                    <a:pt x="6664" y="4588"/>
                  </a:lnTo>
                  <a:lnTo>
                    <a:pt x="6227" y="2349"/>
                  </a:lnTo>
                  <a:lnTo>
                    <a:pt x="6172" y="2130"/>
                  </a:lnTo>
                  <a:lnTo>
                    <a:pt x="6009" y="1966"/>
                  </a:lnTo>
                  <a:lnTo>
                    <a:pt x="5845" y="1912"/>
                  </a:lnTo>
                  <a:lnTo>
                    <a:pt x="5626" y="1857"/>
                  </a:lnTo>
                  <a:lnTo>
                    <a:pt x="3387" y="2076"/>
                  </a:lnTo>
                  <a:lnTo>
                    <a:pt x="2131" y="219"/>
                  </a:lnTo>
                  <a:lnTo>
                    <a:pt x="1967" y="109"/>
                  </a:lnTo>
                  <a:lnTo>
                    <a:pt x="17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20"/>
            <p:cNvSpPr/>
            <p:nvPr/>
          </p:nvSpPr>
          <p:spPr>
            <a:xfrm>
              <a:off x="4933700" y="2025975"/>
              <a:ext cx="211675" cy="196625"/>
            </a:xfrm>
            <a:custGeom>
              <a:avLst/>
              <a:gdLst/>
              <a:ahLst/>
              <a:cxnLst/>
              <a:rect l="l" t="t" r="r" b="b"/>
              <a:pathLst>
                <a:path w="8467" h="7865" fill="none" extrusionOk="0">
                  <a:moveTo>
                    <a:pt x="8139" y="5298"/>
                  </a:moveTo>
                  <a:lnTo>
                    <a:pt x="6664" y="4588"/>
                  </a:lnTo>
                  <a:lnTo>
                    <a:pt x="6227" y="2349"/>
                  </a:lnTo>
                  <a:lnTo>
                    <a:pt x="6227" y="2349"/>
                  </a:lnTo>
                  <a:lnTo>
                    <a:pt x="6172" y="2130"/>
                  </a:lnTo>
                  <a:lnTo>
                    <a:pt x="6009" y="1966"/>
                  </a:lnTo>
                  <a:lnTo>
                    <a:pt x="5845" y="1912"/>
                  </a:lnTo>
                  <a:lnTo>
                    <a:pt x="5626" y="1857"/>
                  </a:lnTo>
                  <a:lnTo>
                    <a:pt x="3387" y="2076"/>
                  </a:lnTo>
                  <a:lnTo>
                    <a:pt x="2131" y="219"/>
                  </a:lnTo>
                  <a:lnTo>
                    <a:pt x="2131" y="219"/>
                  </a:lnTo>
                  <a:lnTo>
                    <a:pt x="1967" y="109"/>
                  </a:lnTo>
                  <a:lnTo>
                    <a:pt x="1749" y="0"/>
                  </a:lnTo>
                  <a:lnTo>
                    <a:pt x="1530" y="0"/>
                  </a:lnTo>
                  <a:lnTo>
                    <a:pt x="1312" y="55"/>
                  </a:lnTo>
                  <a:lnTo>
                    <a:pt x="1" y="819"/>
                  </a:lnTo>
                  <a:lnTo>
                    <a:pt x="1" y="2239"/>
                  </a:lnTo>
                  <a:lnTo>
                    <a:pt x="1" y="2239"/>
                  </a:lnTo>
                  <a:lnTo>
                    <a:pt x="656" y="2294"/>
                  </a:lnTo>
                  <a:lnTo>
                    <a:pt x="1312" y="2403"/>
                  </a:lnTo>
                  <a:lnTo>
                    <a:pt x="1912" y="2567"/>
                  </a:lnTo>
                  <a:lnTo>
                    <a:pt x="2568" y="2786"/>
                  </a:lnTo>
                  <a:lnTo>
                    <a:pt x="3114" y="3004"/>
                  </a:lnTo>
                  <a:lnTo>
                    <a:pt x="3715" y="3277"/>
                  </a:lnTo>
                  <a:lnTo>
                    <a:pt x="4261" y="3605"/>
                  </a:lnTo>
                  <a:lnTo>
                    <a:pt x="4807" y="3932"/>
                  </a:lnTo>
                  <a:lnTo>
                    <a:pt x="5299" y="4369"/>
                  </a:lnTo>
                  <a:lnTo>
                    <a:pt x="5790" y="4752"/>
                  </a:lnTo>
                  <a:lnTo>
                    <a:pt x="6227" y="5189"/>
                  </a:lnTo>
                  <a:lnTo>
                    <a:pt x="6609" y="5680"/>
                  </a:lnTo>
                  <a:lnTo>
                    <a:pt x="6992" y="6172"/>
                  </a:lnTo>
                  <a:lnTo>
                    <a:pt x="7374" y="6718"/>
                  </a:lnTo>
                  <a:lnTo>
                    <a:pt x="7647" y="7264"/>
                  </a:lnTo>
                  <a:lnTo>
                    <a:pt x="7920" y="7865"/>
                  </a:lnTo>
                  <a:lnTo>
                    <a:pt x="7920" y="7865"/>
                  </a:lnTo>
                  <a:lnTo>
                    <a:pt x="8412" y="6008"/>
                  </a:lnTo>
                  <a:lnTo>
                    <a:pt x="8412" y="6008"/>
                  </a:lnTo>
                  <a:lnTo>
                    <a:pt x="8466" y="5789"/>
                  </a:lnTo>
                  <a:lnTo>
                    <a:pt x="8412" y="5626"/>
                  </a:lnTo>
                  <a:lnTo>
                    <a:pt x="8302" y="5462"/>
                  </a:lnTo>
                  <a:lnTo>
                    <a:pt x="8139" y="5298"/>
                  </a:lnTo>
                  <a:lnTo>
                    <a:pt x="8139" y="529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20"/>
            <p:cNvSpPr/>
            <p:nvPr/>
          </p:nvSpPr>
          <p:spPr>
            <a:xfrm>
              <a:off x="5137150" y="21584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6" name="Google Shape;3626;p120"/>
          <p:cNvGrpSpPr/>
          <p:nvPr/>
        </p:nvGrpSpPr>
        <p:grpSpPr>
          <a:xfrm>
            <a:off x="1949385" y="2731347"/>
            <a:ext cx="462569" cy="465091"/>
            <a:chOff x="976800" y="2611725"/>
            <a:chExt cx="499750" cy="502475"/>
          </a:xfrm>
        </p:grpSpPr>
        <p:sp>
          <p:nvSpPr>
            <p:cNvPr id="3627" name="Google Shape;3627;p120"/>
            <p:cNvSpPr/>
            <p:nvPr/>
          </p:nvSpPr>
          <p:spPr>
            <a:xfrm>
              <a:off x="1086025" y="2611725"/>
              <a:ext cx="281300" cy="136550"/>
            </a:xfrm>
            <a:custGeom>
              <a:avLst/>
              <a:gdLst/>
              <a:ahLst/>
              <a:cxnLst/>
              <a:rect l="l" t="t" r="r" b="b"/>
              <a:pathLst>
                <a:path w="11252" h="5462" extrusionOk="0">
                  <a:moveTo>
                    <a:pt x="8794" y="2895"/>
                  </a:moveTo>
                  <a:lnTo>
                    <a:pt x="9012" y="2949"/>
                  </a:lnTo>
                  <a:lnTo>
                    <a:pt x="9176" y="3059"/>
                  </a:lnTo>
                  <a:lnTo>
                    <a:pt x="9285" y="3277"/>
                  </a:lnTo>
                  <a:lnTo>
                    <a:pt x="9340" y="3496"/>
                  </a:lnTo>
                  <a:lnTo>
                    <a:pt x="9285" y="3714"/>
                  </a:lnTo>
                  <a:lnTo>
                    <a:pt x="9176" y="3933"/>
                  </a:lnTo>
                  <a:lnTo>
                    <a:pt x="9012" y="4042"/>
                  </a:lnTo>
                  <a:lnTo>
                    <a:pt x="8794" y="4096"/>
                  </a:lnTo>
                  <a:lnTo>
                    <a:pt x="6882" y="4096"/>
                  </a:lnTo>
                  <a:lnTo>
                    <a:pt x="6664" y="4042"/>
                  </a:lnTo>
                  <a:lnTo>
                    <a:pt x="6445" y="3933"/>
                  </a:lnTo>
                  <a:lnTo>
                    <a:pt x="6336" y="3714"/>
                  </a:lnTo>
                  <a:lnTo>
                    <a:pt x="6281" y="3496"/>
                  </a:lnTo>
                  <a:lnTo>
                    <a:pt x="6336" y="3277"/>
                  </a:lnTo>
                  <a:lnTo>
                    <a:pt x="6445" y="3059"/>
                  </a:lnTo>
                  <a:lnTo>
                    <a:pt x="6664" y="2949"/>
                  </a:lnTo>
                  <a:lnTo>
                    <a:pt x="6882" y="2895"/>
                  </a:lnTo>
                  <a:close/>
                  <a:moveTo>
                    <a:pt x="4970" y="0"/>
                  </a:moveTo>
                  <a:lnTo>
                    <a:pt x="4970" y="3496"/>
                  </a:lnTo>
                  <a:lnTo>
                    <a:pt x="4916" y="3714"/>
                  </a:lnTo>
                  <a:lnTo>
                    <a:pt x="4807" y="3933"/>
                  </a:lnTo>
                  <a:lnTo>
                    <a:pt x="4588" y="4042"/>
                  </a:lnTo>
                  <a:lnTo>
                    <a:pt x="4370" y="4096"/>
                  </a:lnTo>
                  <a:lnTo>
                    <a:pt x="0" y="4096"/>
                  </a:lnTo>
                  <a:lnTo>
                    <a:pt x="0" y="5462"/>
                  </a:lnTo>
                  <a:lnTo>
                    <a:pt x="11251" y="5462"/>
                  </a:lnTo>
                  <a:lnTo>
                    <a:pt x="11251" y="601"/>
                  </a:lnTo>
                  <a:lnTo>
                    <a:pt x="11197" y="383"/>
                  </a:lnTo>
                  <a:lnTo>
                    <a:pt x="11087" y="164"/>
                  </a:lnTo>
                  <a:lnTo>
                    <a:pt x="10869" y="55"/>
                  </a:lnTo>
                  <a:lnTo>
                    <a:pt x="10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20"/>
            <p:cNvSpPr/>
            <p:nvPr/>
          </p:nvSpPr>
          <p:spPr>
            <a:xfrm>
              <a:off x="1086025" y="2611725"/>
              <a:ext cx="281300" cy="136550"/>
            </a:xfrm>
            <a:custGeom>
              <a:avLst/>
              <a:gdLst/>
              <a:ahLst/>
              <a:cxnLst/>
              <a:rect l="l" t="t" r="r" b="b"/>
              <a:pathLst>
                <a:path w="11252" h="5462" fill="none" extrusionOk="0">
                  <a:moveTo>
                    <a:pt x="11251" y="601"/>
                  </a:moveTo>
                  <a:lnTo>
                    <a:pt x="11251" y="601"/>
                  </a:lnTo>
                  <a:lnTo>
                    <a:pt x="11197" y="383"/>
                  </a:lnTo>
                  <a:lnTo>
                    <a:pt x="11087" y="164"/>
                  </a:lnTo>
                  <a:lnTo>
                    <a:pt x="10869" y="55"/>
                  </a:lnTo>
                  <a:lnTo>
                    <a:pt x="10651" y="0"/>
                  </a:lnTo>
                  <a:lnTo>
                    <a:pt x="4970" y="0"/>
                  </a:lnTo>
                  <a:lnTo>
                    <a:pt x="4970" y="3496"/>
                  </a:lnTo>
                  <a:lnTo>
                    <a:pt x="4970" y="3496"/>
                  </a:lnTo>
                  <a:lnTo>
                    <a:pt x="4916" y="3714"/>
                  </a:lnTo>
                  <a:lnTo>
                    <a:pt x="4807" y="3933"/>
                  </a:lnTo>
                  <a:lnTo>
                    <a:pt x="4588" y="4042"/>
                  </a:lnTo>
                  <a:lnTo>
                    <a:pt x="4370" y="4096"/>
                  </a:lnTo>
                  <a:lnTo>
                    <a:pt x="4370" y="4096"/>
                  </a:lnTo>
                  <a:lnTo>
                    <a:pt x="0" y="4096"/>
                  </a:lnTo>
                  <a:lnTo>
                    <a:pt x="0" y="5462"/>
                  </a:lnTo>
                  <a:lnTo>
                    <a:pt x="11251" y="5462"/>
                  </a:lnTo>
                  <a:lnTo>
                    <a:pt x="11251"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20"/>
            <p:cNvSpPr/>
            <p:nvPr/>
          </p:nvSpPr>
          <p:spPr>
            <a:xfrm>
              <a:off x="1243050" y="2684075"/>
              <a:ext cx="76475" cy="30075"/>
            </a:xfrm>
            <a:custGeom>
              <a:avLst/>
              <a:gdLst/>
              <a:ahLst/>
              <a:cxnLst/>
              <a:rect l="l" t="t" r="r" b="b"/>
              <a:pathLst>
                <a:path w="3059" h="1203" fill="none" extrusionOk="0">
                  <a:moveTo>
                    <a:pt x="2513" y="1202"/>
                  </a:moveTo>
                  <a:lnTo>
                    <a:pt x="601" y="1202"/>
                  </a:lnTo>
                  <a:lnTo>
                    <a:pt x="601" y="1202"/>
                  </a:lnTo>
                  <a:lnTo>
                    <a:pt x="383" y="1148"/>
                  </a:lnTo>
                  <a:lnTo>
                    <a:pt x="164" y="1039"/>
                  </a:lnTo>
                  <a:lnTo>
                    <a:pt x="55" y="820"/>
                  </a:lnTo>
                  <a:lnTo>
                    <a:pt x="0" y="602"/>
                  </a:lnTo>
                  <a:lnTo>
                    <a:pt x="0" y="602"/>
                  </a:lnTo>
                  <a:lnTo>
                    <a:pt x="55" y="383"/>
                  </a:lnTo>
                  <a:lnTo>
                    <a:pt x="164" y="165"/>
                  </a:lnTo>
                  <a:lnTo>
                    <a:pt x="383" y="55"/>
                  </a:lnTo>
                  <a:lnTo>
                    <a:pt x="601" y="1"/>
                  </a:lnTo>
                  <a:lnTo>
                    <a:pt x="2513" y="1"/>
                  </a:lnTo>
                  <a:lnTo>
                    <a:pt x="2513" y="1"/>
                  </a:lnTo>
                  <a:lnTo>
                    <a:pt x="2731" y="55"/>
                  </a:lnTo>
                  <a:lnTo>
                    <a:pt x="2895" y="165"/>
                  </a:lnTo>
                  <a:lnTo>
                    <a:pt x="3004" y="383"/>
                  </a:lnTo>
                  <a:lnTo>
                    <a:pt x="3059" y="602"/>
                  </a:lnTo>
                  <a:lnTo>
                    <a:pt x="3059" y="602"/>
                  </a:lnTo>
                  <a:lnTo>
                    <a:pt x="3004" y="820"/>
                  </a:lnTo>
                  <a:lnTo>
                    <a:pt x="2895" y="1039"/>
                  </a:lnTo>
                  <a:lnTo>
                    <a:pt x="2731" y="1148"/>
                  </a:lnTo>
                  <a:lnTo>
                    <a:pt x="2513" y="1202"/>
                  </a:lnTo>
                  <a:lnTo>
                    <a:pt x="2513" y="12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20"/>
            <p:cNvSpPr/>
            <p:nvPr/>
          </p:nvSpPr>
          <p:spPr>
            <a:xfrm>
              <a:off x="1305850" y="2714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20"/>
            <p:cNvSpPr/>
            <p:nvPr/>
          </p:nvSpPr>
          <p:spPr>
            <a:xfrm>
              <a:off x="1117425" y="2619900"/>
              <a:ext cx="62825" cy="64200"/>
            </a:xfrm>
            <a:custGeom>
              <a:avLst/>
              <a:gdLst/>
              <a:ahLst/>
              <a:cxnLst/>
              <a:rect l="l" t="t" r="r" b="b"/>
              <a:pathLst>
                <a:path w="2513" h="2568" extrusionOk="0">
                  <a:moveTo>
                    <a:pt x="2513" y="1"/>
                  </a:moveTo>
                  <a:lnTo>
                    <a:pt x="1" y="2568"/>
                  </a:lnTo>
                  <a:lnTo>
                    <a:pt x="2513" y="2568"/>
                  </a:lnTo>
                  <a:lnTo>
                    <a:pt x="25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20"/>
            <p:cNvSpPr/>
            <p:nvPr/>
          </p:nvSpPr>
          <p:spPr>
            <a:xfrm>
              <a:off x="1117425" y="2619900"/>
              <a:ext cx="62825" cy="64200"/>
            </a:xfrm>
            <a:custGeom>
              <a:avLst/>
              <a:gdLst/>
              <a:ahLst/>
              <a:cxnLst/>
              <a:rect l="l" t="t" r="r" b="b"/>
              <a:pathLst>
                <a:path w="2513" h="2568" fill="none" extrusionOk="0">
                  <a:moveTo>
                    <a:pt x="2513" y="1"/>
                  </a:moveTo>
                  <a:lnTo>
                    <a:pt x="1" y="2568"/>
                  </a:lnTo>
                  <a:lnTo>
                    <a:pt x="2513" y="2568"/>
                  </a:lnTo>
                  <a:lnTo>
                    <a:pt x="251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20"/>
            <p:cNvSpPr/>
            <p:nvPr/>
          </p:nvSpPr>
          <p:spPr>
            <a:xfrm>
              <a:off x="1180225" y="26199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20"/>
            <p:cNvSpPr/>
            <p:nvPr/>
          </p:nvSpPr>
          <p:spPr>
            <a:xfrm>
              <a:off x="976800" y="3043175"/>
              <a:ext cx="499750" cy="71025"/>
            </a:xfrm>
            <a:custGeom>
              <a:avLst/>
              <a:gdLst/>
              <a:ahLst/>
              <a:cxnLst/>
              <a:rect l="l" t="t" r="r" b="b"/>
              <a:pathLst>
                <a:path w="19990" h="2841" extrusionOk="0">
                  <a:moveTo>
                    <a:pt x="0" y="1"/>
                  </a:moveTo>
                  <a:lnTo>
                    <a:pt x="0" y="1639"/>
                  </a:lnTo>
                  <a:lnTo>
                    <a:pt x="0" y="1912"/>
                  </a:lnTo>
                  <a:lnTo>
                    <a:pt x="55" y="2131"/>
                  </a:lnTo>
                  <a:lnTo>
                    <a:pt x="164" y="2295"/>
                  </a:lnTo>
                  <a:lnTo>
                    <a:pt x="328" y="2513"/>
                  </a:lnTo>
                  <a:lnTo>
                    <a:pt x="492" y="2622"/>
                  </a:lnTo>
                  <a:lnTo>
                    <a:pt x="710" y="2731"/>
                  </a:lnTo>
                  <a:lnTo>
                    <a:pt x="929" y="2841"/>
                  </a:lnTo>
                  <a:lnTo>
                    <a:pt x="19061" y="2841"/>
                  </a:lnTo>
                  <a:lnTo>
                    <a:pt x="19280" y="2731"/>
                  </a:lnTo>
                  <a:lnTo>
                    <a:pt x="19498" y="2622"/>
                  </a:lnTo>
                  <a:lnTo>
                    <a:pt x="19662" y="2513"/>
                  </a:lnTo>
                  <a:lnTo>
                    <a:pt x="19826" y="2295"/>
                  </a:lnTo>
                  <a:lnTo>
                    <a:pt x="19935" y="2131"/>
                  </a:lnTo>
                  <a:lnTo>
                    <a:pt x="19990" y="1912"/>
                  </a:lnTo>
                  <a:lnTo>
                    <a:pt x="19990" y="1639"/>
                  </a:lnTo>
                  <a:lnTo>
                    <a:pt x="199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20"/>
            <p:cNvSpPr/>
            <p:nvPr/>
          </p:nvSpPr>
          <p:spPr>
            <a:xfrm>
              <a:off x="976800" y="3043175"/>
              <a:ext cx="499750" cy="71025"/>
            </a:xfrm>
            <a:custGeom>
              <a:avLst/>
              <a:gdLst/>
              <a:ahLst/>
              <a:cxnLst/>
              <a:rect l="l" t="t" r="r" b="b"/>
              <a:pathLst>
                <a:path w="19990" h="2841" fill="none" extrusionOk="0">
                  <a:moveTo>
                    <a:pt x="0" y="1639"/>
                  </a:moveTo>
                  <a:lnTo>
                    <a:pt x="0" y="1639"/>
                  </a:lnTo>
                  <a:lnTo>
                    <a:pt x="0" y="1912"/>
                  </a:lnTo>
                  <a:lnTo>
                    <a:pt x="55" y="2131"/>
                  </a:lnTo>
                  <a:lnTo>
                    <a:pt x="164" y="2295"/>
                  </a:lnTo>
                  <a:lnTo>
                    <a:pt x="328" y="2513"/>
                  </a:lnTo>
                  <a:lnTo>
                    <a:pt x="492" y="2622"/>
                  </a:lnTo>
                  <a:lnTo>
                    <a:pt x="710" y="2731"/>
                  </a:lnTo>
                  <a:lnTo>
                    <a:pt x="929" y="2841"/>
                  </a:lnTo>
                  <a:lnTo>
                    <a:pt x="1147" y="2841"/>
                  </a:lnTo>
                  <a:lnTo>
                    <a:pt x="18843" y="2841"/>
                  </a:lnTo>
                  <a:lnTo>
                    <a:pt x="18843" y="2841"/>
                  </a:lnTo>
                  <a:lnTo>
                    <a:pt x="19061" y="2841"/>
                  </a:lnTo>
                  <a:lnTo>
                    <a:pt x="19280" y="2731"/>
                  </a:lnTo>
                  <a:lnTo>
                    <a:pt x="19498" y="2622"/>
                  </a:lnTo>
                  <a:lnTo>
                    <a:pt x="19662" y="2513"/>
                  </a:lnTo>
                  <a:lnTo>
                    <a:pt x="19826" y="2295"/>
                  </a:lnTo>
                  <a:lnTo>
                    <a:pt x="19935" y="2131"/>
                  </a:lnTo>
                  <a:lnTo>
                    <a:pt x="19990" y="1912"/>
                  </a:lnTo>
                  <a:lnTo>
                    <a:pt x="19990" y="1639"/>
                  </a:lnTo>
                  <a:lnTo>
                    <a:pt x="19990" y="1"/>
                  </a:lnTo>
                  <a:lnTo>
                    <a:pt x="0" y="1"/>
                  </a:lnTo>
                  <a:lnTo>
                    <a:pt x="0" y="16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20"/>
            <p:cNvSpPr/>
            <p:nvPr/>
          </p:nvSpPr>
          <p:spPr>
            <a:xfrm>
              <a:off x="976800" y="30841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20"/>
            <p:cNvSpPr/>
            <p:nvPr/>
          </p:nvSpPr>
          <p:spPr>
            <a:xfrm>
              <a:off x="976800" y="2745525"/>
              <a:ext cx="499750" cy="267650"/>
            </a:xfrm>
            <a:custGeom>
              <a:avLst/>
              <a:gdLst/>
              <a:ahLst/>
              <a:cxnLst/>
              <a:rect l="l" t="t" r="r" b="b"/>
              <a:pathLst>
                <a:path w="19990" h="10706" extrusionOk="0">
                  <a:moveTo>
                    <a:pt x="6336" y="6609"/>
                  </a:moveTo>
                  <a:lnTo>
                    <a:pt x="6499" y="6664"/>
                  </a:lnTo>
                  <a:lnTo>
                    <a:pt x="6663" y="6773"/>
                  </a:lnTo>
                  <a:lnTo>
                    <a:pt x="6773" y="6991"/>
                  </a:lnTo>
                  <a:lnTo>
                    <a:pt x="6827" y="7264"/>
                  </a:lnTo>
                  <a:lnTo>
                    <a:pt x="6773" y="7483"/>
                  </a:lnTo>
                  <a:lnTo>
                    <a:pt x="6609" y="7647"/>
                  </a:lnTo>
                  <a:lnTo>
                    <a:pt x="6445" y="7756"/>
                  </a:lnTo>
                  <a:lnTo>
                    <a:pt x="6281" y="7811"/>
                  </a:lnTo>
                  <a:lnTo>
                    <a:pt x="6117" y="7811"/>
                  </a:lnTo>
                  <a:lnTo>
                    <a:pt x="5953" y="7756"/>
                  </a:lnTo>
                  <a:lnTo>
                    <a:pt x="5844" y="7647"/>
                  </a:lnTo>
                  <a:lnTo>
                    <a:pt x="5735" y="7537"/>
                  </a:lnTo>
                  <a:lnTo>
                    <a:pt x="5680" y="7374"/>
                  </a:lnTo>
                  <a:lnTo>
                    <a:pt x="5626" y="7210"/>
                  </a:lnTo>
                  <a:lnTo>
                    <a:pt x="5680" y="7046"/>
                  </a:lnTo>
                  <a:lnTo>
                    <a:pt x="5735" y="6882"/>
                  </a:lnTo>
                  <a:lnTo>
                    <a:pt x="5844" y="6773"/>
                  </a:lnTo>
                  <a:lnTo>
                    <a:pt x="6008" y="6664"/>
                  </a:lnTo>
                  <a:lnTo>
                    <a:pt x="6172" y="6609"/>
                  </a:lnTo>
                  <a:close/>
                  <a:moveTo>
                    <a:pt x="8848" y="6609"/>
                  </a:moveTo>
                  <a:lnTo>
                    <a:pt x="9012" y="6664"/>
                  </a:lnTo>
                  <a:lnTo>
                    <a:pt x="9176" y="6773"/>
                  </a:lnTo>
                  <a:lnTo>
                    <a:pt x="9285" y="6991"/>
                  </a:lnTo>
                  <a:lnTo>
                    <a:pt x="9339" y="7264"/>
                  </a:lnTo>
                  <a:lnTo>
                    <a:pt x="9285" y="7483"/>
                  </a:lnTo>
                  <a:lnTo>
                    <a:pt x="9121" y="7647"/>
                  </a:lnTo>
                  <a:lnTo>
                    <a:pt x="8957" y="7756"/>
                  </a:lnTo>
                  <a:lnTo>
                    <a:pt x="8793" y="7811"/>
                  </a:lnTo>
                  <a:lnTo>
                    <a:pt x="8629" y="7811"/>
                  </a:lnTo>
                  <a:lnTo>
                    <a:pt x="8466" y="7756"/>
                  </a:lnTo>
                  <a:lnTo>
                    <a:pt x="8356" y="7647"/>
                  </a:lnTo>
                  <a:lnTo>
                    <a:pt x="8247" y="7537"/>
                  </a:lnTo>
                  <a:lnTo>
                    <a:pt x="8193" y="7374"/>
                  </a:lnTo>
                  <a:lnTo>
                    <a:pt x="8138" y="7210"/>
                  </a:lnTo>
                  <a:lnTo>
                    <a:pt x="8193" y="7046"/>
                  </a:lnTo>
                  <a:lnTo>
                    <a:pt x="8247" y="6882"/>
                  </a:lnTo>
                  <a:lnTo>
                    <a:pt x="8356" y="6773"/>
                  </a:lnTo>
                  <a:lnTo>
                    <a:pt x="8520" y="6664"/>
                  </a:lnTo>
                  <a:lnTo>
                    <a:pt x="8684" y="6609"/>
                  </a:lnTo>
                  <a:close/>
                  <a:moveTo>
                    <a:pt x="11360" y="6609"/>
                  </a:moveTo>
                  <a:lnTo>
                    <a:pt x="11524" y="6664"/>
                  </a:lnTo>
                  <a:lnTo>
                    <a:pt x="11688" y="6773"/>
                  </a:lnTo>
                  <a:lnTo>
                    <a:pt x="11797" y="6991"/>
                  </a:lnTo>
                  <a:lnTo>
                    <a:pt x="11852" y="7264"/>
                  </a:lnTo>
                  <a:lnTo>
                    <a:pt x="11797" y="7483"/>
                  </a:lnTo>
                  <a:lnTo>
                    <a:pt x="11633" y="7647"/>
                  </a:lnTo>
                  <a:lnTo>
                    <a:pt x="11469" y="7756"/>
                  </a:lnTo>
                  <a:lnTo>
                    <a:pt x="11306" y="7811"/>
                  </a:lnTo>
                  <a:lnTo>
                    <a:pt x="11142" y="7811"/>
                  </a:lnTo>
                  <a:lnTo>
                    <a:pt x="10978" y="7756"/>
                  </a:lnTo>
                  <a:lnTo>
                    <a:pt x="10869" y="7647"/>
                  </a:lnTo>
                  <a:lnTo>
                    <a:pt x="10759" y="7537"/>
                  </a:lnTo>
                  <a:lnTo>
                    <a:pt x="10705" y="7374"/>
                  </a:lnTo>
                  <a:lnTo>
                    <a:pt x="10650" y="7210"/>
                  </a:lnTo>
                  <a:lnTo>
                    <a:pt x="10705" y="7046"/>
                  </a:lnTo>
                  <a:lnTo>
                    <a:pt x="10759" y="6882"/>
                  </a:lnTo>
                  <a:lnTo>
                    <a:pt x="10869" y="6773"/>
                  </a:lnTo>
                  <a:lnTo>
                    <a:pt x="11033" y="6664"/>
                  </a:lnTo>
                  <a:lnTo>
                    <a:pt x="11196" y="6609"/>
                  </a:lnTo>
                  <a:close/>
                  <a:moveTo>
                    <a:pt x="13818" y="6609"/>
                  </a:moveTo>
                  <a:lnTo>
                    <a:pt x="13982" y="6664"/>
                  </a:lnTo>
                  <a:lnTo>
                    <a:pt x="14146" y="6773"/>
                  </a:lnTo>
                  <a:lnTo>
                    <a:pt x="14255" y="6882"/>
                  </a:lnTo>
                  <a:lnTo>
                    <a:pt x="14310" y="6991"/>
                  </a:lnTo>
                  <a:lnTo>
                    <a:pt x="14364" y="7155"/>
                  </a:lnTo>
                  <a:lnTo>
                    <a:pt x="14364" y="7319"/>
                  </a:lnTo>
                  <a:lnTo>
                    <a:pt x="14310" y="7483"/>
                  </a:lnTo>
                  <a:lnTo>
                    <a:pt x="14200" y="7647"/>
                  </a:lnTo>
                  <a:lnTo>
                    <a:pt x="14036" y="7756"/>
                  </a:lnTo>
                  <a:lnTo>
                    <a:pt x="13873" y="7811"/>
                  </a:lnTo>
                  <a:lnTo>
                    <a:pt x="13709" y="7811"/>
                  </a:lnTo>
                  <a:lnTo>
                    <a:pt x="13545" y="7756"/>
                  </a:lnTo>
                  <a:lnTo>
                    <a:pt x="13381" y="7647"/>
                  </a:lnTo>
                  <a:lnTo>
                    <a:pt x="13272" y="7537"/>
                  </a:lnTo>
                  <a:lnTo>
                    <a:pt x="13217" y="7374"/>
                  </a:lnTo>
                  <a:lnTo>
                    <a:pt x="13163" y="7210"/>
                  </a:lnTo>
                  <a:lnTo>
                    <a:pt x="13217" y="6991"/>
                  </a:lnTo>
                  <a:lnTo>
                    <a:pt x="13381" y="6773"/>
                  </a:lnTo>
                  <a:lnTo>
                    <a:pt x="13600" y="6664"/>
                  </a:lnTo>
                  <a:lnTo>
                    <a:pt x="13818" y="6609"/>
                  </a:lnTo>
                  <a:close/>
                  <a:moveTo>
                    <a:pt x="5079" y="8521"/>
                  </a:moveTo>
                  <a:lnTo>
                    <a:pt x="5243" y="8575"/>
                  </a:lnTo>
                  <a:lnTo>
                    <a:pt x="5407" y="8684"/>
                  </a:lnTo>
                  <a:lnTo>
                    <a:pt x="5516" y="8903"/>
                  </a:lnTo>
                  <a:lnTo>
                    <a:pt x="5571" y="9121"/>
                  </a:lnTo>
                  <a:lnTo>
                    <a:pt x="5516" y="9340"/>
                  </a:lnTo>
                  <a:lnTo>
                    <a:pt x="5353" y="9558"/>
                  </a:lnTo>
                  <a:lnTo>
                    <a:pt x="5189" y="9667"/>
                  </a:lnTo>
                  <a:lnTo>
                    <a:pt x="4861" y="9667"/>
                  </a:lnTo>
                  <a:lnTo>
                    <a:pt x="4697" y="9613"/>
                  </a:lnTo>
                  <a:lnTo>
                    <a:pt x="4588" y="9558"/>
                  </a:lnTo>
                  <a:lnTo>
                    <a:pt x="4479" y="9394"/>
                  </a:lnTo>
                  <a:lnTo>
                    <a:pt x="4424" y="9285"/>
                  </a:lnTo>
                  <a:lnTo>
                    <a:pt x="4369" y="9121"/>
                  </a:lnTo>
                  <a:lnTo>
                    <a:pt x="4424" y="8903"/>
                  </a:lnTo>
                  <a:lnTo>
                    <a:pt x="4479" y="8739"/>
                  </a:lnTo>
                  <a:lnTo>
                    <a:pt x="4588" y="8630"/>
                  </a:lnTo>
                  <a:lnTo>
                    <a:pt x="4752" y="8575"/>
                  </a:lnTo>
                  <a:lnTo>
                    <a:pt x="4916" y="8521"/>
                  </a:lnTo>
                  <a:close/>
                  <a:moveTo>
                    <a:pt x="7483" y="8521"/>
                  </a:moveTo>
                  <a:lnTo>
                    <a:pt x="7701" y="8575"/>
                  </a:lnTo>
                  <a:lnTo>
                    <a:pt x="7919" y="8684"/>
                  </a:lnTo>
                  <a:lnTo>
                    <a:pt x="8029" y="8903"/>
                  </a:lnTo>
                  <a:lnTo>
                    <a:pt x="8083" y="9121"/>
                  </a:lnTo>
                  <a:lnTo>
                    <a:pt x="8029" y="9340"/>
                  </a:lnTo>
                  <a:lnTo>
                    <a:pt x="7865" y="9558"/>
                  </a:lnTo>
                  <a:lnTo>
                    <a:pt x="7701" y="9667"/>
                  </a:lnTo>
                  <a:lnTo>
                    <a:pt x="7373" y="9667"/>
                  </a:lnTo>
                  <a:lnTo>
                    <a:pt x="7209" y="9613"/>
                  </a:lnTo>
                  <a:lnTo>
                    <a:pt x="7100" y="9558"/>
                  </a:lnTo>
                  <a:lnTo>
                    <a:pt x="6991" y="9394"/>
                  </a:lnTo>
                  <a:lnTo>
                    <a:pt x="6936" y="9285"/>
                  </a:lnTo>
                  <a:lnTo>
                    <a:pt x="6882" y="9121"/>
                  </a:lnTo>
                  <a:lnTo>
                    <a:pt x="6936" y="8848"/>
                  </a:lnTo>
                  <a:lnTo>
                    <a:pt x="7046" y="8684"/>
                  </a:lnTo>
                  <a:lnTo>
                    <a:pt x="7264" y="8575"/>
                  </a:lnTo>
                  <a:lnTo>
                    <a:pt x="7483" y="8521"/>
                  </a:lnTo>
                  <a:close/>
                  <a:moveTo>
                    <a:pt x="9995" y="8521"/>
                  </a:moveTo>
                  <a:lnTo>
                    <a:pt x="10213" y="8575"/>
                  </a:lnTo>
                  <a:lnTo>
                    <a:pt x="10432" y="8684"/>
                  </a:lnTo>
                  <a:lnTo>
                    <a:pt x="10541" y="8848"/>
                  </a:lnTo>
                  <a:lnTo>
                    <a:pt x="10596" y="9012"/>
                  </a:lnTo>
                  <a:lnTo>
                    <a:pt x="10596" y="9176"/>
                  </a:lnTo>
                  <a:lnTo>
                    <a:pt x="10541" y="9340"/>
                  </a:lnTo>
                  <a:lnTo>
                    <a:pt x="10432" y="9449"/>
                  </a:lnTo>
                  <a:lnTo>
                    <a:pt x="10323" y="9558"/>
                  </a:lnTo>
                  <a:lnTo>
                    <a:pt x="10159" y="9667"/>
                  </a:lnTo>
                  <a:lnTo>
                    <a:pt x="9831" y="9667"/>
                  </a:lnTo>
                  <a:lnTo>
                    <a:pt x="9667" y="9558"/>
                  </a:lnTo>
                  <a:lnTo>
                    <a:pt x="9558" y="9449"/>
                  </a:lnTo>
                  <a:lnTo>
                    <a:pt x="9449" y="9340"/>
                  </a:lnTo>
                  <a:lnTo>
                    <a:pt x="9394" y="9176"/>
                  </a:lnTo>
                  <a:lnTo>
                    <a:pt x="9394" y="9012"/>
                  </a:lnTo>
                  <a:lnTo>
                    <a:pt x="9449" y="8848"/>
                  </a:lnTo>
                  <a:lnTo>
                    <a:pt x="9558" y="8684"/>
                  </a:lnTo>
                  <a:lnTo>
                    <a:pt x="9776" y="8521"/>
                  </a:lnTo>
                  <a:close/>
                  <a:moveTo>
                    <a:pt x="12562" y="8521"/>
                  </a:moveTo>
                  <a:lnTo>
                    <a:pt x="12726" y="8575"/>
                  </a:lnTo>
                  <a:lnTo>
                    <a:pt x="12889" y="8630"/>
                  </a:lnTo>
                  <a:lnTo>
                    <a:pt x="12999" y="8739"/>
                  </a:lnTo>
                  <a:lnTo>
                    <a:pt x="13053" y="8903"/>
                  </a:lnTo>
                  <a:lnTo>
                    <a:pt x="13108" y="9067"/>
                  </a:lnTo>
                  <a:lnTo>
                    <a:pt x="13108" y="9231"/>
                  </a:lnTo>
                  <a:lnTo>
                    <a:pt x="13053" y="9394"/>
                  </a:lnTo>
                  <a:lnTo>
                    <a:pt x="12944" y="9504"/>
                  </a:lnTo>
                  <a:lnTo>
                    <a:pt x="12780" y="9613"/>
                  </a:lnTo>
                  <a:lnTo>
                    <a:pt x="12616" y="9667"/>
                  </a:lnTo>
                  <a:lnTo>
                    <a:pt x="12453" y="9667"/>
                  </a:lnTo>
                  <a:lnTo>
                    <a:pt x="12289" y="9613"/>
                  </a:lnTo>
                  <a:lnTo>
                    <a:pt x="12125" y="9558"/>
                  </a:lnTo>
                  <a:lnTo>
                    <a:pt x="12016" y="9449"/>
                  </a:lnTo>
                  <a:lnTo>
                    <a:pt x="11961" y="9285"/>
                  </a:lnTo>
                  <a:lnTo>
                    <a:pt x="11906" y="9121"/>
                  </a:lnTo>
                  <a:lnTo>
                    <a:pt x="11961" y="8848"/>
                  </a:lnTo>
                  <a:lnTo>
                    <a:pt x="12125" y="8684"/>
                  </a:lnTo>
                  <a:lnTo>
                    <a:pt x="12289" y="8521"/>
                  </a:lnTo>
                  <a:close/>
                  <a:moveTo>
                    <a:pt x="15183" y="8521"/>
                  </a:moveTo>
                  <a:lnTo>
                    <a:pt x="15347" y="8575"/>
                  </a:lnTo>
                  <a:lnTo>
                    <a:pt x="15456" y="8684"/>
                  </a:lnTo>
                  <a:lnTo>
                    <a:pt x="15566" y="8794"/>
                  </a:lnTo>
                  <a:lnTo>
                    <a:pt x="15620" y="8957"/>
                  </a:lnTo>
                  <a:lnTo>
                    <a:pt x="15620" y="9176"/>
                  </a:lnTo>
                  <a:lnTo>
                    <a:pt x="15566" y="9340"/>
                  </a:lnTo>
                  <a:lnTo>
                    <a:pt x="15456" y="9504"/>
                  </a:lnTo>
                  <a:lnTo>
                    <a:pt x="15293" y="9613"/>
                  </a:lnTo>
                  <a:lnTo>
                    <a:pt x="15129" y="9667"/>
                  </a:lnTo>
                  <a:lnTo>
                    <a:pt x="14965" y="9667"/>
                  </a:lnTo>
                  <a:lnTo>
                    <a:pt x="14746" y="9613"/>
                  </a:lnTo>
                  <a:lnTo>
                    <a:pt x="14583" y="9504"/>
                  </a:lnTo>
                  <a:lnTo>
                    <a:pt x="14473" y="9340"/>
                  </a:lnTo>
                  <a:lnTo>
                    <a:pt x="14419" y="9121"/>
                  </a:lnTo>
                  <a:lnTo>
                    <a:pt x="14473" y="8848"/>
                  </a:lnTo>
                  <a:lnTo>
                    <a:pt x="14583" y="8684"/>
                  </a:lnTo>
                  <a:lnTo>
                    <a:pt x="14746" y="8575"/>
                  </a:lnTo>
                  <a:lnTo>
                    <a:pt x="14856" y="8521"/>
                  </a:lnTo>
                  <a:close/>
                  <a:moveTo>
                    <a:pt x="19443" y="1"/>
                  </a:moveTo>
                  <a:lnTo>
                    <a:pt x="19170" y="55"/>
                  </a:lnTo>
                  <a:lnTo>
                    <a:pt x="19006" y="219"/>
                  </a:lnTo>
                  <a:lnTo>
                    <a:pt x="18897" y="383"/>
                  </a:lnTo>
                  <a:lnTo>
                    <a:pt x="18843" y="601"/>
                  </a:lnTo>
                  <a:lnTo>
                    <a:pt x="18843" y="2513"/>
                  </a:lnTo>
                  <a:lnTo>
                    <a:pt x="17477" y="2513"/>
                  </a:lnTo>
                  <a:lnTo>
                    <a:pt x="17477" y="1857"/>
                  </a:lnTo>
                  <a:lnTo>
                    <a:pt x="17423" y="1639"/>
                  </a:lnTo>
                  <a:lnTo>
                    <a:pt x="17313" y="1475"/>
                  </a:lnTo>
                  <a:lnTo>
                    <a:pt x="17150" y="1311"/>
                  </a:lnTo>
                  <a:lnTo>
                    <a:pt x="16931" y="1257"/>
                  </a:lnTo>
                  <a:lnTo>
                    <a:pt x="3113" y="1257"/>
                  </a:lnTo>
                  <a:lnTo>
                    <a:pt x="2840" y="1311"/>
                  </a:lnTo>
                  <a:lnTo>
                    <a:pt x="2676" y="1475"/>
                  </a:lnTo>
                  <a:lnTo>
                    <a:pt x="2567" y="1639"/>
                  </a:lnTo>
                  <a:lnTo>
                    <a:pt x="2512" y="1857"/>
                  </a:lnTo>
                  <a:lnTo>
                    <a:pt x="2512" y="2513"/>
                  </a:lnTo>
                  <a:lnTo>
                    <a:pt x="1147" y="2513"/>
                  </a:lnTo>
                  <a:lnTo>
                    <a:pt x="1147" y="1857"/>
                  </a:lnTo>
                  <a:lnTo>
                    <a:pt x="1092" y="1639"/>
                  </a:lnTo>
                  <a:lnTo>
                    <a:pt x="983" y="1475"/>
                  </a:lnTo>
                  <a:lnTo>
                    <a:pt x="819" y="1311"/>
                  </a:lnTo>
                  <a:lnTo>
                    <a:pt x="601" y="1257"/>
                  </a:lnTo>
                  <a:lnTo>
                    <a:pt x="328" y="1311"/>
                  </a:lnTo>
                  <a:lnTo>
                    <a:pt x="164" y="1475"/>
                  </a:lnTo>
                  <a:lnTo>
                    <a:pt x="55" y="1639"/>
                  </a:lnTo>
                  <a:lnTo>
                    <a:pt x="0" y="1857"/>
                  </a:lnTo>
                  <a:lnTo>
                    <a:pt x="0" y="4370"/>
                  </a:lnTo>
                  <a:lnTo>
                    <a:pt x="55" y="4588"/>
                  </a:lnTo>
                  <a:lnTo>
                    <a:pt x="164" y="4807"/>
                  </a:lnTo>
                  <a:lnTo>
                    <a:pt x="328" y="4916"/>
                  </a:lnTo>
                  <a:lnTo>
                    <a:pt x="601" y="4971"/>
                  </a:lnTo>
                  <a:lnTo>
                    <a:pt x="819" y="4916"/>
                  </a:lnTo>
                  <a:lnTo>
                    <a:pt x="983" y="4807"/>
                  </a:lnTo>
                  <a:lnTo>
                    <a:pt x="1092" y="4588"/>
                  </a:lnTo>
                  <a:lnTo>
                    <a:pt x="1147" y="4370"/>
                  </a:lnTo>
                  <a:lnTo>
                    <a:pt x="1147" y="3714"/>
                  </a:lnTo>
                  <a:lnTo>
                    <a:pt x="2512" y="3714"/>
                  </a:lnTo>
                  <a:lnTo>
                    <a:pt x="2512" y="4370"/>
                  </a:lnTo>
                  <a:lnTo>
                    <a:pt x="2567" y="4588"/>
                  </a:lnTo>
                  <a:lnTo>
                    <a:pt x="2676" y="4807"/>
                  </a:lnTo>
                  <a:lnTo>
                    <a:pt x="2840" y="4916"/>
                  </a:lnTo>
                  <a:lnTo>
                    <a:pt x="3113" y="4971"/>
                  </a:lnTo>
                  <a:lnTo>
                    <a:pt x="3113" y="6991"/>
                  </a:lnTo>
                  <a:lnTo>
                    <a:pt x="55" y="10705"/>
                  </a:lnTo>
                  <a:lnTo>
                    <a:pt x="19935" y="10705"/>
                  </a:lnTo>
                  <a:lnTo>
                    <a:pt x="16876" y="6991"/>
                  </a:lnTo>
                  <a:lnTo>
                    <a:pt x="16876" y="4971"/>
                  </a:lnTo>
                  <a:lnTo>
                    <a:pt x="16931" y="4971"/>
                  </a:lnTo>
                  <a:lnTo>
                    <a:pt x="17150" y="4916"/>
                  </a:lnTo>
                  <a:lnTo>
                    <a:pt x="17313" y="4807"/>
                  </a:lnTo>
                  <a:lnTo>
                    <a:pt x="17423" y="4588"/>
                  </a:lnTo>
                  <a:lnTo>
                    <a:pt x="17477" y="4370"/>
                  </a:lnTo>
                  <a:lnTo>
                    <a:pt x="17477" y="3714"/>
                  </a:lnTo>
                  <a:lnTo>
                    <a:pt x="19443" y="3714"/>
                  </a:lnTo>
                  <a:lnTo>
                    <a:pt x="19662" y="3660"/>
                  </a:lnTo>
                  <a:lnTo>
                    <a:pt x="19826" y="3551"/>
                  </a:lnTo>
                  <a:lnTo>
                    <a:pt x="19935" y="3332"/>
                  </a:lnTo>
                  <a:lnTo>
                    <a:pt x="19990" y="3114"/>
                  </a:lnTo>
                  <a:lnTo>
                    <a:pt x="19990" y="601"/>
                  </a:lnTo>
                  <a:lnTo>
                    <a:pt x="19935" y="383"/>
                  </a:lnTo>
                  <a:lnTo>
                    <a:pt x="19826" y="219"/>
                  </a:lnTo>
                  <a:lnTo>
                    <a:pt x="19662" y="55"/>
                  </a:lnTo>
                  <a:lnTo>
                    <a:pt x="19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20"/>
            <p:cNvSpPr/>
            <p:nvPr/>
          </p:nvSpPr>
          <p:spPr>
            <a:xfrm>
              <a:off x="976800" y="2745525"/>
              <a:ext cx="499750" cy="267650"/>
            </a:xfrm>
            <a:custGeom>
              <a:avLst/>
              <a:gdLst/>
              <a:ahLst/>
              <a:cxnLst/>
              <a:rect l="l" t="t" r="r" b="b"/>
              <a:pathLst>
                <a:path w="19990" h="10706" fill="none" extrusionOk="0">
                  <a:moveTo>
                    <a:pt x="19443" y="1"/>
                  </a:moveTo>
                  <a:lnTo>
                    <a:pt x="19443" y="1"/>
                  </a:lnTo>
                  <a:lnTo>
                    <a:pt x="19170" y="55"/>
                  </a:lnTo>
                  <a:lnTo>
                    <a:pt x="19006" y="219"/>
                  </a:lnTo>
                  <a:lnTo>
                    <a:pt x="18897" y="383"/>
                  </a:lnTo>
                  <a:lnTo>
                    <a:pt x="18843" y="601"/>
                  </a:lnTo>
                  <a:lnTo>
                    <a:pt x="18843" y="2513"/>
                  </a:lnTo>
                  <a:lnTo>
                    <a:pt x="17477" y="2513"/>
                  </a:lnTo>
                  <a:lnTo>
                    <a:pt x="17477" y="1857"/>
                  </a:lnTo>
                  <a:lnTo>
                    <a:pt x="17477" y="1857"/>
                  </a:lnTo>
                  <a:lnTo>
                    <a:pt x="17423" y="1639"/>
                  </a:lnTo>
                  <a:lnTo>
                    <a:pt x="17313" y="1475"/>
                  </a:lnTo>
                  <a:lnTo>
                    <a:pt x="17150" y="1311"/>
                  </a:lnTo>
                  <a:lnTo>
                    <a:pt x="16931" y="1257"/>
                  </a:lnTo>
                  <a:lnTo>
                    <a:pt x="16931" y="1257"/>
                  </a:lnTo>
                  <a:lnTo>
                    <a:pt x="3113" y="1257"/>
                  </a:lnTo>
                  <a:lnTo>
                    <a:pt x="3113" y="1257"/>
                  </a:lnTo>
                  <a:lnTo>
                    <a:pt x="2840" y="1311"/>
                  </a:lnTo>
                  <a:lnTo>
                    <a:pt x="2676" y="1475"/>
                  </a:lnTo>
                  <a:lnTo>
                    <a:pt x="2567" y="1639"/>
                  </a:lnTo>
                  <a:lnTo>
                    <a:pt x="2512" y="1857"/>
                  </a:lnTo>
                  <a:lnTo>
                    <a:pt x="2512" y="2513"/>
                  </a:lnTo>
                  <a:lnTo>
                    <a:pt x="1147" y="2513"/>
                  </a:lnTo>
                  <a:lnTo>
                    <a:pt x="1147" y="1857"/>
                  </a:lnTo>
                  <a:lnTo>
                    <a:pt x="1147" y="1857"/>
                  </a:lnTo>
                  <a:lnTo>
                    <a:pt x="1092" y="1639"/>
                  </a:lnTo>
                  <a:lnTo>
                    <a:pt x="983" y="1475"/>
                  </a:lnTo>
                  <a:lnTo>
                    <a:pt x="819" y="1311"/>
                  </a:lnTo>
                  <a:lnTo>
                    <a:pt x="601" y="1257"/>
                  </a:lnTo>
                  <a:lnTo>
                    <a:pt x="601" y="1257"/>
                  </a:lnTo>
                  <a:lnTo>
                    <a:pt x="328" y="1311"/>
                  </a:lnTo>
                  <a:lnTo>
                    <a:pt x="164" y="1475"/>
                  </a:lnTo>
                  <a:lnTo>
                    <a:pt x="55" y="1639"/>
                  </a:lnTo>
                  <a:lnTo>
                    <a:pt x="0" y="1857"/>
                  </a:lnTo>
                  <a:lnTo>
                    <a:pt x="0" y="4370"/>
                  </a:lnTo>
                  <a:lnTo>
                    <a:pt x="0" y="4370"/>
                  </a:lnTo>
                  <a:lnTo>
                    <a:pt x="55" y="4588"/>
                  </a:lnTo>
                  <a:lnTo>
                    <a:pt x="164" y="4807"/>
                  </a:lnTo>
                  <a:lnTo>
                    <a:pt x="328" y="4916"/>
                  </a:lnTo>
                  <a:lnTo>
                    <a:pt x="601" y="4971"/>
                  </a:lnTo>
                  <a:lnTo>
                    <a:pt x="601" y="4971"/>
                  </a:lnTo>
                  <a:lnTo>
                    <a:pt x="819" y="4916"/>
                  </a:lnTo>
                  <a:lnTo>
                    <a:pt x="983" y="4807"/>
                  </a:lnTo>
                  <a:lnTo>
                    <a:pt x="1092" y="4588"/>
                  </a:lnTo>
                  <a:lnTo>
                    <a:pt x="1147" y="4370"/>
                  </a:lnTo>
                  <a:lnTo>
                    <a:pt x="1147" y="3714"/>
                  </a:lnTo>
                  <a:lnTo>
                    <a:pt x="2512" y="3714"/>
                  </a:lnTo>
                  <a:lnTo>
                    <a:pt x="2512" y="4370"/>
                  </a:lnTo>
                  <a:lnTo>
                    <a:pt x="2512" y="4370"/>
                  </a:lnTo>
                  <a:lnTo>
                    <a:pt x="2567" y="4588"/>
                  </a:lnTo>
                  <a:lnTo>
                    <a:pt x="2676" y="4807"/>
                  </a:lnTo>
                  <a:lnTo>
                    <a:pt x="2840" y="4916"/>
                  </a:lnTo>
                  <a:lnTo>
                    <a:pt x="3113" y="4971"/>
                  </a:lnTo>
                  <a:lnTo>
                    <a:pt x="3113" y="4971"/>
                  </a:lnTo>
                  <a:lnTo>
                    <a:pt x="3113" y="6991"/>
                  </a:lnTo>
                  <a:lnTo>
                    <a:pt x="3113" y="6991"/>
                  </a:lnTo>
                  <a:lnTo>
                    <a:pt x="55" y="10705"/>
                  </a:lnTo>
                  <a:lnTo>
                    <a:pt x="19935" y="10705"/>
                  </a:lnTo>
                  <a:lnTo>
                    <a:pt x="19935" y="10705"/>
                  </a:lnTo>
                  <a:lnTo>
                    <a:pt x="16876" y="6991"/>
                  </a:lnTo>
                  <a:lnTo>
                    <a:pt x="16876" y="4971"/>
                  </a:lnTo>
                  <a:lnTo>
                    <a:pt x="16931" y="4971"/>
                  </a:lnTo>
                  <a:lnTo>
                    <a:pt x="16931" y="4971"/>
                  </a:lnTo>
                  <a:lnTo>
                    <a:pt x="17150" y="4916"/>
                  </a:lnTo>
                  <a:lnTo>
                    <a:pt x="17313" y="4807"/>
                  </a:lnTo>
                  <a:lnTo>
                    <a:pt x="17423" y="4588"/>
                  </a:lnTo>
                  <a:lnTo>
                    <a:pt x="17477" y="4370"/>
                  </a:lnTo>
                  <a:lnTo>
                    <a:pt x="17477" y="3714"/>
                  </a:lnTo>
                  <a:lnTo>
                    <a:pt x="19443" y="3714"/>
                  </a:lnTo>
                  <a:lnTo>
                    <a:pt x="19443" y="3714"/>
                  </a:lnTo>
                  <a:lnTo>
                    <a:pt x="19662" y="3660"/>
                  </a:lnTo>
                  <a:lnTo>
                    <a:pt x="19826" y="3551"/>
                  </a:lnTo>
                  <a:lnTo>
                    <a:pt x="19935" y="3332"/>
                  </a:lnTo>
                  <a:lnTo>
                    <a:pt x="19990" y="3114"/>
                  </a:lnTo>
                  <a:lnTo>
                    <a:pt x="19990" y="601"/>
                  </a:lnTo>
                  <a:lnTo>
                    <a:pt x="19990" y="601"/>
                  </a:lnTo>
                  <a:lnTo>
                    <a:pt x="19935" y="383"/>
                  </a:lnTo>
                  <a:lnTo>
                    <a:pt x="19826" y="219"/>
                  </a:lnTo>
                  <a:lnTo>
                    <a:pt x="19662" y="55"/>
                  </a:lnTo>
                  <a:lnTo>
                    <a:pt x="19443" y="1"/>
                  </a:lnTo>
                  <a:lnTo>
                    <a:pt x="1944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20"/>
            <p:cNvSpPr/>
            <p:nvPr/>
          </p:nvSpPr>
          <p:spPr>
            <a:xfrm>
              <a:off x="1086025" y="2958525"/>
              <a:ext cx="30050" cy="28700"/>
            </a:xfrm>
            <a:custGeom>
              <a:avLst/>
              <a:gdLst/>
              <a:ahLst/>
              <a:cxnLst/>
              <a:rect l="l" t="t" r="r" b="b"/>
              <a:pathLst>
                <a:path w="1202" h="1148" fill="none" extrusionOk="0">
                  <a:moveTo>
                    <a:pt x="984" y="1038"/>
                  </a:moveTo>
                  <a:lnTo>
                    <a:pt x="984" y="1038"/>
                  </a:lnTo>
                  <a:lnTo>
                    <a:pt x="820" y="1147"/>
                  </a:lnTo>
                  <a:lnTo>
                    <a:pt x="656" y="1147"/>
                  </a:lnTo>
                  <a:lnTo>
                    <a:pt x="492" y="1147"/>
                  </a:lnTo>
                  <a:lnTo>
                    <a:pt x="328" y="1093"/>
                  </a:lnTo>
                  <a:lnTo>
                    <a:pt x="219" y="1038"/>
                  </a:lnTo>
                  <a:lnTo>
                    <a:pt x="110" y="874"/>
                  </a:lnTo>
                  <a:lnTo>
                    <a:pt x="55" y="765"/>
                  </a:lnTo>
                  <a:lnTo>
                    <a:pt x="0" y="601"/>
                  </a:lnTo>
                  <a:lnTo>
                    <a:pt x="0" y="601"/>
                  </a:lnTo>
                  <a:lnTo>
                    <a:pt x="55" y="383"/>
                  </a:lnTo>
                  <a:lnTo>
                    <a:pt x="110" y="219"/>
                  </a:lnTo>
                  <a:lnTo>
                    <a:pt x="219" y="110"/>
                  </a:lnTo>
                  <a:lnTo>
                    <a:pt x="383" y="55"/>
                  </a:lnTo>
                  <a:lnTo>
                    <a:pt x="547" y="1"/>
                  </a:lnTo>
                  <a:lnTo>
                    <a:pt x="710" y="1"/>
                  </a:lnTo>
                  <a:lnTo>
                    <a:pt x="874" y="55"/>
                  </a:lnTo>
                  <a:lnTo>
                    <a:pt x="1038" y="164"/>
                  </a:lnTo>
                  <a:lnTo>
                    <a:pt x="1038" y="164"/>
                  </a:lnTo>
                  <a:lnTo>
                    <a:pt x="1147" y="383"/>
                  </a:lnTo>
                  <a:lnTo>
                    <a:pt x="1202" y="601"/>
                  </a:lnTo>
                  <a:lnTo>
                    <a:pt x="1147" y="820"/>
                  </a:lnTo>
                  <a:lnTo>
                    <a:pt x="984" y="1038"/>
                  </a:lnTo>
                  <a:lnTo>
                    <a:pt x="984" y="10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20"/>
            <p:cNvSpPr/>
            <p:nvPr/>
          </p:nvSpPr>
          <p:spPr>
            <a:xfrm>
              <a:off x="1117425" y="2910750"/>
              <a:ext cx="30075" cy="30050"/>
            </a:xfrm>
            <a:custGeom>
              <a:avLst/>
              <a:gdLst/>
              <a:ahLst/>
              <a:cxnLst/>
              <a:rect l="l" t="t" r="r" b="b"/>
              <a:pathLst>
                <a:path w="1203" h="1202" fill="none" extrusionOk="0">
                  <a:moveTo>
                    <a:pt x="984" y="1038"/>
                  </a:moveTo>
                  <a:lnTo>
                    <a:pt x="984" y="1038"/>
                  </a:lnTo>
                  <a:lnTo>
                    <a:pt x="820" y="1147"/>
                  </a:lnTo>
                  <a:lnTo>
                    <a:pt x="656" y="1202"/>
                  </a:lnTo>
                  <a:lnTo>
                    <a:pt x="492" y="1202"/>
                  </a:lnTo>
                  <a:lnTo>
                    <a:pt x="328" y="1147"/>
                  </a:lnTo>
                  <a:lnTo>
                    <a:pt x="219" y="1038"/>
                  </a:lnTo>
                  <a:lnTo>
                    <a:pt x="110" y="928"/>
                  </a:lnTo>
                  <a:lnTo>
                    <a:pt x="55" y="765"/>
                  </a:lnTo>
                  <a:lnTo>
                    <a:pt x="1" y="601"/>
                  </a:lnTo>
                  <a:lnTo>
                    <a:pt x="1" y="601"/>
                  </a:lnTo>
                  <a:lnTo>
                    <a:pt x="55" y="437"/>
                  </a:lnTo>
                  <a:lnTo>
                    <a:pt x="110" y="273"/>
                  </a:lnTo>
                  <a:lnTo>
                    <a:pt x="219" y="164"/>
                  </a:lnTo>
                  <a:lnTo>
                    <a:pt x="383" y="55"/>
                  </a:lnTo>
                  <a:lnTo>
                    <a:pt x="547" y="0"/>
                  </a:lnTo>
                  <a:lnTo>
                    <a:pt x="711" y="0"/>
                  </a:lnTo>
                  <a:lnTo>
                    <a:pt x="874" y="55"/>
                  </a:lnTo>
                  <a:lnTo>
                    <a:pt x="1038" y="164"/>
                  </a:lnTo>
                  <a:lnTo>
                    <a:pt x="1038" y="164"/>
                  </a:lnTo>
                  <a:lnTo>
                    <a:pt x="1148" y="382"/>
                  </a:lnTo>
                  <a:lnTo>
                    <a:pt x="1202" y="655"/>
                  </a:lnTo>
                  <a:lnTo>
                    <a:pt x="1148" y="874"/>
                  </a:lnTo>
                  <a:lnTo>
                    <a:pt x="984" y="1038"/>
                  </a:lnTo>
                  <a:lnTo>
                    <a:pt x="984" y="10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20"/>
            <p:cNvSpPr/>
            <p:nvPr/>
          </p:nvSpPr>
          <p:spPr>
            <a:xfrm>
              <a:off x="1148825" y="2958525"/>
              <a:ext cx="30075" cy="28700"/>
            </a:xfrm>
            <a:custGeom>
              <a:avLst/>
              <a:gdLst/>
              <a:ahLst/>
              <a:cxnLst/>
              <a:rect l="l" t="t" r="r" b="b"/>
              <a:pathLst>
                <a:path w="1203" h="1148" fill="none" extrusionOk="0">
                  <a:moveTo>
                    <a:pt x="984" y="1038"/>
                  </a:moveTo>
                  <a:lnTo>
                    <a:pt x="984" y="1038"/>
                  </a:lnTo>
                  <a:lnTo>
                    <a:pt x="820" y="1147"/>
                  </a:lnTo>
                  <a:lnTo>
                    <a:pt x="656" y="1147"/>
                  </a:lnTo>
                  <a:lnTo>
                    <a:pt x="492" y="1147"/>
                  </a:lnTo>
                  <a:lnTo>
                    <a:pt x="328" y="1093"/>
                  </a:lnTo>
                  <a:lnTo>
                    <a:pt x="219" y="1038"/>
                  </a:lnTo>
                  <a:lnTo>
                    <a:pt x="110" y="874"/>
                  </a:lnTo>
                  <a:lnTo>
                    <a:pt x="55" y="765"/>
                  </a:lnTo>
                  <a:lnTo>
                    <a:pt x="1" y="601"/>
                  </a:lnTo>
                  <a:lnTo>
                    <a:pt x="1" y="601"/>
                  </a:lnTo>
                  <a:lnTo>
                    <a:pt x="55" y="328"/>
                  </a:lnTo>
                  <a:lnTo>
                    <a:pt x="165" y="164"/>
                  </a:lnTo>
                  <a:lnTo>
                    <a:pt x="165" y="164"/>
                  </a:lnTo>
                  <a:lnTo>
                    <a:pt x="383" y="55"/>
                  </a:lnTo>
                  <a:lnTo>
                    <a:pt x="602" y="1"/>
                  </a:lnTo>
                  <a:lnTo>
                    <a:pt x="820" y="55"/>
                  </a:lnTo>
                  <a:lnTo>
                    <a:pt x="1038" y="164"/>
                  </a:lnTo>
                  <a:lnTo>
                    <a:pt x="1038" y="164"/>
                  </a:lnTo>
                  <a:lnTo>
                    <a:pt x="1148" y="383"/>
                  </a:lnTo>
                  <a:lnTo>
                    <a:pt x="1202" y="601"/>
                  </a:lnTo>
                  <a:lnTo>
                    <a:pt x="1148" y="820"/>
                  </a:lnTo>
                  <a:lnTo>
                    <a:pt x="984" y="1038"/>
                  </a:lnTo>
                  <a:lnTo>
                    <a:pt x="984" y="10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20"/>
            <p:cNvSpPr/>
            <p:nvPr/>
          </p:nvSpPr>
          <p:spPr>
            <a:xfrm>
              <a:off x="1180225" y="2910750"/>
              <a:ext cx="30075" cy="30050"/>
            </a:xfrm>
            <a:custGeom>
              <a:avLst/>
              <a:gdLst/>
              <a:ahLst/>
              <a:cxnLst/>
              <a:rect l="l" t="t" r="r" b="b"/>
              <a:pathLst>
                <a:path w="1203" h="1202" fill="none" extrusionOk="0">
                  <a:moveTo>
                    <a:pt x="984" y="1038"/>
                  </a:moveTo>
                  <a:lnTo>
                    <a:pt x="984" y="1038"/>
                  </a:lnTo>
                  <a:lnTo>
                    <a:pt x="820" y="1147"/>
                  </a:lnTo>
                  <a:lnTo>
                    <a:pt x="656" y="1202"/>
                  </a:lnTo>
                  <a:lnTo>
                    <a:pt x="492" y="1202"/>
                  </a:lnTo>
                  <a:lnTo>
                    <a:pt x="329" y="1147"/>
                  </a:lnTo>
                  <a:lnTo>
                    <a:pt x="219" y="1038"/>
                  </a:lnTo>
                  <a:lnTo>
                    <a:pt x="110" y="928"/>
                  </a:lnTo>
                  <a:lnTo>
                    <a:pt x="56" y="765"/>
                  </a:lnTo>
                  <a:lnTo>
                    <a:pt x="1" y="601"/>
                  </a:lnTo>
                  <a:lnTo>
                    <a:pt x="1" y="601"/>
                  </a:lnTo>
                  <a:lnTo>
                    <a:pt x="56" y="437"/>
                  </a:lnTo>
                  <a:lnTo>
                    <a:pt x="110" y="273"/>
                  </a:lnTo>
                  <a:lnTo>
                    <a:pt x="219" y="164"/>
                  </a:lnTo>
                  <a:lnTo>
                    <a:pt x="383" y="55"/>
                  </a:lnTo>
                  <a:lnTo>
                    <a:pt x="547" y="0"/>
                  </a:lnTo>
                  <a:lnTo>
                    <a:pt x="711" y="0"/>
                  </a:lnTo>
                  <a:lnTo>
                    <a:pt x="875" y="55"/>
                  </a:lnTo>
                  <a:lnTo>
                    <a:pt x="1039" y="164"/>
                  </a:lnTo>
                  <a:lnTo>
                    <a:pt x="1039" y="164"/>
                  </a:lnTo>
                  <a:lnTo>
                    <a:pt x="1148" y="382"/>
                  </a:lnTo>
                  <a:lnTo>
                    <a:pt x="1202" y="655"/>
                  </a:lnTo>
                  <a:lnTo>
                    <a:pt x="1148" y="874"/>
                  </a:lnTo>
                  <a:lnTo>
                    <a:pt x="984" y="1038"/>
                  </a:lnTo>
                  <a:lnTo>
                    <a:pt x="984" y="10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20"/>
            <p:cNvSpPr/>
            <p:nvPr/>
          </p:nvSpPr>
          <p:spPr>
            <a:xfrm>
              <a:off x="1211650" y="2958525"/>
              <a:ext cx="30050" cy="28700"/>
            </a:xfrm>
            <a:custGeom>
              <a:avLst/>
              <a:gdLst/>
              <a:ahLst/>
              <a:cxnLst/>
              <a:rect l="l" t="t" r="r" b="b"/>
              <a:pathLst>
                <a:path w="1202" h="1148" fill="none" extrusionOk="0">
                  <a:moveTo>
                    <a:pt x="601" y="1147"/>
                  </a:moveTo>
                  <a:lnTo>
                    <a:pt x="601" y="1147"/>
                  </a:lnTo>
                  <a:lnTo>
                    <a:pt x="437" y="1147"/>
                  </a:lnTo>
                  <a:lnTo>
                    <a:pt x="273" y="1038"/>
                  </a:lnTo>
                  <a:lnTo>
                    <a:pt x="164" y="929"/>
                  </a:lnTo>
                  <a:lnTo>
                    <a:pt x="55" y="820"/>
                  </a:lnTo>
                  <a:lnTo>
                    <a:pt x="0" y="656"/>
                  </a:lnTo>
                  <a:lnTo>
                    <a:pt x="0" y="492"/>
                  </a:lnTo>
                  <a:lnTo>
                    <a:pt x="55" y="328"/>
                  </a:lnTo>
                  <a:lnTo>
                    <a:pt x="164" y="164"/>
                  </a:lnTo>
                  <a:lnTo>
                    <a:pt x="164" y="164"/>
                  </a:lnTo>
                  <a:lnTo>
                    <a:pt x="382" y="1"/>
                  </a:lnTo>
                  <a:lnTo>
                    <a:pt x="601" y="1"/>
                  </a:lnTo>
                  <a:lnTo>
                    <a:pt x="819" y="55"/>
                  </a:lnTo>
                  <a:lnTo>
                    <a:pt x="1038" y="164"/>
                  </a:lnTo>
                  <a:lnTo>
                    <a:pt x="1038" y="164"/>
                  </a:lnTo>
                  <a:lnTo>
                    <a:pt x="1147" y="328"/>
                  </a:lnTo>
                  <a:lnTo>
                    <a:pt x="1202" y="492"/>
                  </a:lnTo>
                  <a:lnTo>
                    <a:pt x="1202" y="656"/>
                  </a:lnTo>
                  <a:lnTo>
                    <a:pt x="1147" y="820"/>
                  </a:lnTo>
                  <a:lnTo>
                    <a:pt x="1038" y="929"/>
                  </a:lnTo>
                  <a:lnTo>
                    <a:pt x="929" y="1038"/>
                  </a:lnTo>
                  <a:lnTo>
                    <a:pt x="765" y="1147"/>
                  </a:lnTo>
                  <a:lnTo>
                    <a:pt x="601" y="1147"/>
                  </a:lnTo>
                  <a:lnTo>
                    <a:pt x="601" y="11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20"/>
            <p:cNvSpPr/>
            <p:nvPr/>
          </p:nvSpPr>
          <p:spPr>
            <a:xfrm>
              <a:off x="1243050" y="2910750"/>
              <a:ext cx="30050" cy="30050"/>
            </a:xfrm>
            <a:custGeom>
              <a:avLst/>
              <a:gdLst/>
              <a:ahLst/>
              <a:cxnLst/>
              <a:rect l="l" t="t" r="r" b="b"/>
              <a:pathLst>
                <a:path w="1202" h="1202" fill="none" extrusionOk="0">
                  <a:moveTo>
                    <a:pt x="983" y="1038"/>
                  </a:moveTo>
                  <a:lnTo>
                    <a:pt x="983" y="1038"/>
                  </a:lnTo>
                  <a:lnTo>
                    <a:pt x="819" y="1147"/>
                  </a:lnTo>
                  <a:lnTo>
                    <a:pt x="656" y="1202"/>
                  </a:lnTo>
                  <a:lnTo>
                    <a:pt x="492" y="1202"/>
                  </a:lnTo>
                  <a:lnTo>
                    <a:pt x="328" y="1147"/>
                  </a:lnTo>
                  <a:lnTo>
                    <a:pt x="219" y="1038"/>
                  </a:lnTo>
                  <a:lnTo>
                    <a:pt x="109" y="928"/>
                  </a:lnTo>
                  <a:lnTo>
                    <a:pt x="55" y="765"/>
                  </a:lnTo>
                  <a:lnTo>
                    <a:pt x="0" y="601"/>
                  </a:lnTo>
                  <a:lnTo>
                    <a:pt x="0" y="601"/>
                  </a:lnTo>
                  <a:lnTo>
                    <a:pt x="55" y="437"/>
                  </a:lnTo>
                  <a:lnTo>
                    <a:pt x="109" y="273"/>
                  </a:lnTo>
                  <a:lnTo>
                    <a:pt x="219" y="164"/>
                  </a:lnTo>
                  <a:lnTo>
                    <a:pt x="383" y="55"/>
                  </a:lnTo>
                  <a:lnTo>
                    <a:pt x="546" y="0"/>
                  </a:lnTo>
                  <a:lnTo>
                    <a:pt x="710" y="0"/>
                  </a:lnTo>
                  <a:lnTo>
                    <a:pt x="874" y="55"/>
                  </a:lnTo>
                  <a:lnTo>
                    <a:pt x="1038" y="164"/>
                  </a:lnTo>
                  <a:lnTo>
                    <a:pt x="1038" y="164"/>
                  </a:lnTo>
                  <a:lnTo>
                    <a:pt x="1147" y="382"/>
                  </a:lnTo>
                  <a:lnTo>
                    <a:pt x="1202" y="655"/>
                  </a:lnTo>
                  <a:lnTo>
                    <a:pt x="1147" y="874"/>
                  </a:lnTo>
                  <a:lnTo>
                    <a:pt x="983" y="1038"/>
                  </a:lnTo>
                  <a:lnTo>
                    <a:pt x="983" y="10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20"/>
            <p:cNvSpPr/>
            <p:nvPr/>
          </p:nvSpPr>
          <p:spPr>
            <a:xfrm>
              <a:off x="1274450" y="2958525"/>
              <a:ext cx="30050" cy="28700"/>
            </a:xfrm>
            <a:custGeom>
              <a:avLst/>
              <a:gdLst/>
              <a:ahLst/>
              <a:cxnLst/>
              <a:rect l="l" t="t" r="r" b="b"/>
              <a:pathLst>
                <a:path w="1202" h="1148" fill="none" extrusionOk="0">
                  <a:moveTo>
                    <a:pt x="1038" y="984"/>
                  </a:moveTo>
                  <a:lnTo>
                    <a:pt x="1038" y="984"/>
                  </a:lnTo>
                  <a:lnTo>
                    <a:pt x="874" y="1093"/>
                  </a:lnTo>
                  <a:lnTo>
                    <a:pt x="710" y="1147"/>
                  </a:lnTo>
                  <a:lnTo>
                    <a:pt x="547" y="1147"/>
                  </a:lnTo>
                  <a:lnTo>
                    <a:pt x="383" y="1093"/>
                  </a:lnTo>
                  <a:lnTo>
                    <a:pt x="219" y="1038"/>
                  </a:lnTo>
                  <a:lnTo>
                    <a:pt x="110" y="929"/>
                  </a:lnTo>
                  <a:lnTo>
                    <a:pt x="55" y="765"/>
                  </a:lnTo>
                  <a:lnTo>
                    <a:pt x="0" y="601"/>
                  </a:lnTo>
                  <a:lnTo>
                    <a:pt x="0" y="601"/>
                  </a:lnTo>
                  <a:lnTo>
                    <a:pt x="55" y="328"/>
                  </a:lnTo>
                  <a:lnTo>
                    <a:pt x="219" y="164"/>
                  </a:lnTo>
                  <a:lnTo>
                    <a:pt x="383" y="1"/>
                  </a:lnTo>
                  <a:lnTo>
                    <a:pt x="656" y="1"/>
                  </a:lnTo>
                  <a:lnTo>
                    <a:pt x="656" y="1"/>
                  </a:lnTo>
                  <a:lnTo>
                    <a:pt x="820" y="55"/>
                  </a:lnTo>
                  <a:lnTo>
                    <a:pt x="983" y="110"/>
                  </a:lnTo>
                  <a:lnTo>
                    <a:pt x="1093" y="219"/>
                  </a:lnTo>
                  <a:lnTo>
                    <a:pt x="1147" y="383"/>
                  </a:lnTo>
                  <a:lnTo>
                    <a:pt x="1202" y="547"/>
                  </a:lnTo>
                  <a:lnTo>
                    <a:pt x="1202" y="711"/>
                  </a:lnTo>
                  <a:lnTo>
                    <a:pt x="1147" y="874"/>
                  </a:lnTo>
                  <a:lnTo>
                    <a:pt x="1038" y="984"/>
                  </a:lnTo>
                  <a:lnTo>
                    <a:pt x="1038" y="9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20"/>
            <p:cNvSpPr/>
            <p:nvPr/>
          </p:nvSpPr>
          <p:spPr>
            <a:xfrm>
              <a:off x="1305850" y="2910750"/>
              <a:ext cx="30075" cy="30050"/>
            </a:xfrm>
            <a:custGeom>
              <a:avLst/>
              <a:gdLst/>
              <a:ahLst/>
              <a:cxnLst/>
              <a:rect l="l" t="t" r="r" b="b"/>
              <a:pathLst>
                <a:path w="1203" h="1202" fill="none" extrusionOk="0">
                  <a:moveTo>
                    <a:pt x="1038" y="1038"/>
                  </a:moveTo>
                  <a:lnTo>
                    <a:pt x="1038" y="1038"/>
                  </a:lnTo>
                  <a:lnTo>
                    <a:pt x="874" y="1147"/>
                  </a:lnTo>
                  <a:lnTo>
                    <a:pt x="711" y="1202"/>
                  </a:lnTo>
                  <a:lnTo>
                    <a:pt x="547" y="1202"/>
                  </a:lnTo>
                  <a:lnTo>
                    <a:pt x="383" y="1147"/>
                  </a:lnTo>
                  <a:lnTo>
                    <a:pt x="219" y="1038"/>
                  </a:lnTo>
                  <a:lnTo>
                    <a:pt x="110" y="928"/>
                  </a:lnTo>
                  <a:lnTo>
                    <a:pt x="55" y="765"/>
                  </a:lnTo>
                  <a:lnTo>
                    <a:pt x="1" y="601"/>
                  </a:lnTo>
                  <a:lnTo>
                    <a:pt x="1" y="601"/>
                  </a:lnTo>
                  <a:lnTo>
                    <a:pt x="55" y="382"/>
                  </a:lnTo>
                  <a:lnTo>
                    <a:pt x="219" y="164"/>
                  </a:lnTo>
                  <a:lnTo>
                    <a:pt x="438" y="55"/>
                  </a:lnTo>
                  <a:lnTo>
                    <a:pt x="656" y="0"/>
                  </a:lnTo>
                  <a:lnTo>
                    <a:pt x="656" y="0"/>
                  </a:lnTo>
                  <a:lnTo>
                    <a:pt x="820" y="55"/>
                  </a:lnTo>
                  <a:lnTo>
                    <a:pt x="984" y="164"/>
                  </a:lnTo>
                  <a:lnTo>
                    <a:pt x="1093" y="273"/>
                  </a:lnTo>
                  <a:lnTo>
                    <a:pt x="1148" y="382"/>
                  </a:lnTo>
                  <a:lnTo>
                    <a:pt x="1202" y="546"/>
                  </a:lnTo>
                  <a:lnTo>
                    <a:pt x="1202" y="710"/>
                  </a:lnTo>
                  <a:lnTo>
                    <a:pt x="1148" y="874"/>
                  </a:lnTo>
                  <a:lnTo>
                    <a:pt x="1038" y="1038"/>
                  </a:lnTo>
                  <a:lnTo>
                    <a:pt x="1038" y="103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20"/>
            <p:cNvSpPr/>
            <p:nvPr/>
          </p:nvSpPr>
          <p:spPr>
            <a:xfrm>
              <a:off x="1337250" y="2958525"/>
              <a:ext cx="30075" cy="28700"/>
            </a:xfrm>
            <a:custGeom>
              <a:avLst/>
              <a:gdLst/>
              <a:ahLst/>
              <a:cxnLst/>
              <a:rect l="l" t="t" r="r" b="b"/>
              <a:pathLst>
                <a:path w="1203" h="1148" fill="none" extrusionOk="0">
                  <a:moveTo>
                    <a:pt x="165" y="984"/>
                  </a:moveTo>
                  <a:lnTo>
                    <a:pt x="165" y="984"/>
                  </a:lnTo>
                  <a:lnTo>
                    <a:pt x="55" y="820"/>
                  </a:lnTo>
                  <a:lnTo>
                    <a:pt x="1" y="601"/>
                  </a:lnTo>
                  <a:lnTo>
                    <a:pt x="55" y="328"/>
                  </a:lnTo>
                  <a:lnTo>
                    <a:pt x="165" y="164"/>
                  </a:lnTo>
                  <a:lnTo>
                    <a:pt x="165" y="164"/>
                  </a:lnTo>
                  <a:lnTo>
                    <a:pt x="328" y="55"/>
                  </a:lnTo>
                  <a:lnTo>
                    <a:pt x="438" y="1"/>
                  </a:lnTo>
                  <a:lnTo>
                    <a:pt x="602" y="1"/>
                  </a:lnTo>
                  <a:lnTo>
                    <a:pt x="765" y="1"/>
                  </a:lnTo>
                  <a:lnTo>
                    <a:pt x="929" y="55"/>
                  </a:lnTo>
                  <a:lnTo>
                    <a:pt x="1038" y="164"/>
                  </a:lnTo>
                  <a:lnTo>
                    <a:pt x="1148" y="274"/>
                  </a:lnTo>
                  <a:lnTo>
                    <a:pt x="1202" y="437"/>
                  </a:lnTo>
                  <a:lnTo>
                    <a:pt x="1202" y="437"/>
                  </a:lnTo>
                  <a:lnTo>
                    <a:pt x="1202" y="656"/>
                  </a:lnTo>
                  <a:lnTo>
                    <a:pt x="1148" y="820"/>
                  </a:lnTo>
                  <a:lnTo>
                    <a:pt x="1038" y="984"/>
                  </a:lnTo>
                  <a:lnTo>
                    <a:pt x="875" y="1093"/>
                  </a:lnTo>
                  <a:lnTo>
                    <a:pt x="711" y="1147"/>
                  </a:lnTo>
                  <a:lnTo>
                    <a:pt x="547" y="1147"/>
                  </a:lnTo>
                  <a:lnTo>
                    <a:pt x="328" y="1093"/>
                  </a:lnTo>
                  <a:lnTo>
                    <a:pt x="165" y="984"/>
                  </a:lnTo>
                  <a:lnTo>
                    <a:pt x="165" y="9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20"/>
            <p:cNvSpPr/>
            <p:nvPr/>
          </p:nvSpPr>
          <p:spPr>
            <a:xfrm>
              <a:off x="1341350" y="2983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9" name="Google Shape;3649;p120"/>
          <p:cNvGrpSpPr/>
          <p:nvPr/>
        </p:nvGrpSpPr>
        <p:grpSpPr>
          <a:xfrm>
            <a:off x="6740476" y="2114597"/>
            <a:ext cx="465114" cy="465114"/>
            <a:chOff x="6153000" y="1945400"/>
            <a:chExt cx="502500" cy="502500"/>
          </a:xfrm>
        </p:grpSpPr>
        <p:sp>
          <p:nvSpPr>
            <p:cNvPr id="3650" name="Google Shape;3650;p120"/>
            <p:cNvSpPr/>
            <p:nvPr/>
          </p:nvSpPr>
          <p:spPr>
            <a:xfrm>
              <a:off x="6153000" y="2357750"/>
              <a:ext cx="90150" cy="90150"/>
            </a:xfrm>
            <a:custGeom>
              <a:avLst/>
              <a:gdLst/>
              <a:ahLst/>
              <a:cxnLst/>
              <a:rect l="l" t="t" r="r" b="b"/>
              <a:pathLst>
                <a:path w="3606" h="3606" extrusionOk="0">
                  <a:moveTo>
                    <a:pt x="875" y="1"/>
                  </a:moveTo>
                  <a:lnTo>
                    <a:pt x="547" y="328"/>
                  </a:lnTo>
                  <a:lnTo>
                    <a:pt x="328" y="601"/>
                  </a:lnTo>
                  <a:lnTo>
                    <a:pt x="165" y="984"/>
                  </a:lnTo>
                  <a:lnTo>
                    <a:pt x="55" y="1311"/>
                  </a:lnTo>
                  <a:lnTo>
                    <a:pt x="1" y="1694"/>
                  </a:lnTo>
                  <a:lnTo>
                    <a:pt x="55" y="2076"/>
                  </a:lnTo>
                  <a:lnTo>
                    <a:pt x="165" y="2404"/>
                  </a:lnTo>
                  <a:lnTo>
                    <a:pt x="328" y="2732"/>
                  </a:lnTo>
                  <a:lnTo>
                    <a:pt x="547" y="3059"/>
                  </a:lnTo>
                  <a:lnTo>
                    <a:pt x="875" y="3278"/>
                  </a:lnTo>
                  <a:lnTo>
                    <a:pt x="1202" y="3442"/>
                  </a:lnTo>
                  <a:lnTo>
                    <a:pt x="1530" y="3551"/>
                  </a:lnTo>
                  <a:lnTo>
                    <a:pt x="1912" y="3605"/>
                  </a:lnTo>
                  <a:lnTo>
                    <a:pt x="2295" y="3551"/>
                  </a:lnTo>
                  <a:lnTo>
                    <a:pt x="2622" y="3442"/>
                  </a:lnTo>
                  <a:lnTo>
                    <a:pt x="3005" y="3278"/>
                  </a:lnTo>
                  <a:lnTo>
                    <a:pt x="3278" y="3059"/>
                  </a:lnTo>
                  <a:lnTo>
                    <a:pt x="3605" y="2732"/>
                  </a:lnTo>
                  <a:lnTo>
                    <a:pt x="8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20"/>
            <p:cNvSpPr/>
            <p:nvPr/>
          </p:nvSpPr>
          <p:spPr>
            <a:xfrm>
              <a:off x="6153000" y="2357750"/>
              <a:ext cx="90150" cy="90150"/>
            </a:xfrm>
            <a:custGeom>
              <a:avLst/>
              <a:gdLst/>
              <a:ahLst/>
              <a:cxnLst/>
              <a:rect l="l" t="t" r="r" b="b"/>
              <a:pathLst>
                <a:path w="3606" h="3606" fill="none" extrusionOk="0">
                  <a:moveTo>
                    <a:pt x="875" y="1"/>
                  </a:moveTo>
                  <a:lnTo>
                    <a:pt x="547" y="328"/>
                  </a:lnTo>
                  <a:lnTo>
                    <a:pt x="547" y="328"/>
                  </a:lnTo>
                  <a:lnTo>
                    <a:pt x="328" y="601"/>
                  </a:lnTo>
                  <a:lnTo>
                    <a:pt x="165" y="984"/>
                  </a:lnTo>
                  <a:lnTo>
                    <a:pt x="55" y="1311"/>
                  </a:lnTo>
                  <a:lnTo>
                    <a:pt x="1" y="1694"/>
                  </a:lnTo>
                  <a:lnTo>
                    <a:pt x="55" y="2076"/>
                  </a:lnTo>
                  <a:lnTo>
                    <a:pt x="165" y="2404"/>
                  </a:lnTo>
                  <a:lnTo>
                    <a:pt x="328" y="2732"/>
                  </a:lnTo>
                  <a:lnTo>
                    <a:pt x="547" y="3059"/>
                  </a:lnTo>
                  <a:lnTo>
                    <a:pt x="547" y="3059"/>
                  </a:lnTo>
                  <a:lnTo>
                    <a:pt x="875" y="3278"/>
                  </a:lnTo>
                  <a:lnTo>
                    <a:pt x="1202" y="3442"/>
                  </a:lnTo>
                  <a:lnTo>
                    <a:pt x="1530" y="3551"/>
                  </a:lnTo>
                  <a:lnTo>
                    <a:pt x="1912" y="3605"/>
                  </a:lnTo>
                  <a:lnTo>
                    <a:pt x="2295" y="3551"/>
                  </a:lnTo>
                  <a:lnTo>
                    <a:pt x="2622" y="3442"/>
                  </a:lnTo>
                  <a:lnTo>
                    <a:pt x="3005" y="3278"/>
                  </a:lnTo>
                  <a:lnTo>
                    <a:pt x="3278" y="3059"/>
                  </a:lnTo>
                  <a:lnTo>
                    <a:pt x="3605" y="2732"/>
                  </a:lnTo>
                  <a:lnTo>
                    <a:pt x="87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20"/>
            <p:cNvSpPr/>
            <p:nvPr/>
          </p:nvSpPr>
          <p:spPr>
            <a:xfrm>
              <a:off x="6174850" y="23577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20"/>
            <p:cNvSpPr/>
            <p:nvPr/>
          </p:nvSpPr>
          <p:spPr>
            <a:xfrm>
              <a:off x="6196700" y="2259450"/>
              <a:ext cx="144750" cy="144750"/>
            </a:xfrm>
            <a:custGeom>
              <a:avLst/>
              <a:gdLst/>
              <a:ahLst/>
              <a:cxnLst/>
              <a:rect l="l" t="t" r="r" b="b"/>
              <a:pathLst>
                <a:path w="5790" h="5790" extrusionOk="0">
                  <a:moveTo>
                    <a:pt x="3059" y="0"/>
                  </a:moveTo>
                  <a:lnTo>
                    <a:pt x="0" y="3113"/>
                  </a:lnTo>
                  <a:lnTo>
                    <a:pt x="2677" y="5790"/>
                  </a:lnTo>
                  <a:lnTo>
                    <a:pt x="5790" y="2731"/>
                  </a:lnTo>
                  <a:lnTo>
                    <a:pt x="3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20"/>
            <p:cNvSpPr/>
            <p:nvPr/>
          </p:nvSpPr>
          <p:spPr>
            <a:xfrm>
              <a:off x="6196700" y="2259450"/>
              <a:ext cx="144750" cy="144750"/>
            </a:xfrm>
            <a:custGeom>
              <a:avLst/>
              <a:gdLst/>
              <a:ahLst/>
              <a:cxnLst/>
              <a:rect l="l" t="t" r="r" b="b"/>
              <a:pathLst>
                <a:path w="5790" h="5790" fill="none" extrusionOk="0">
                  <a:moveTo>
                    <a:pt x="0" y="3113"/>
                  </a:moveTo>
                  <a:lnTo>
                    <a:pt x="3059" y="0"/>
                  </a:lnTo>
                  <a:lnTo>
                    <a:pt x="5790" y="2731"/>
                  </a:lnTo>
                  <a:lnTo>
                    <a:pt x="2677" y="5790"/>
                  </a:lnTo>
                  <a:lnTo>
                    <a:pt x="0" y="31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20"/>
            <p:cNvSpPr/>
            <p:nvPr/>
          </p:nvSpPr>
          <p:spPr>
            <a:xfrm>
              <a:off x="6196700" y="23372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20"/>
            <p:cNvSpPr/>
            <p:nvPr/>
          </p:nvSpPr>
          <p:spPr>
            <a:xfrm>
              <a:off x="6293650" y="1945400"/>
              <a:ext cx="361850" cy="360500"/>
            </a:xfrm>
            <a:custGeom>
              <a:avLst/>
              <a:gdLst/>
              <a:ahLst/>
              <a:cxnLst/>
              <a:rect l="l" t="t" r="r" b="b"/>
              <a:pathLst>
                <a:path w="14474" h="14420" extrusionOk="0">
                  <a:moveTo>
                    <a:pt x="6008" y="4752"/>
                  </a:moveTo>
                  <a:lnTo>
                    <a:pt x="6226" y="4807"/>
                  </a:lnTo>
                  <a:lnTo>
                    <a:pt x="6445" y="4916"/>
                  </a:lnTo>
                  <a:lnTo>
                    <a:pt x="6554" y="5135"/>
                  </a:lnTo>
                  <a:lnTo>
                    <a:pt x="6554" y="5408"/>
                  </a:lnTo>
                  <a:lnTo>
                    <a:pt x="6499" y="5626"/>
                  </a:lnTo>
                  <a:lnTo>
                    <a:pt x="6390" y="5790"/>
                  </a:lnTo>
                  <a:lnTo>
                    <a:pt x="6172" y="5899"/>
                  </a:lnTo>
                  <a:lnTo>
                    <a:pt x="5953" y="5899"/>
                  </a:lnTo>
                  <a:lnTo>
                    <a:pt x="5735" y="5845"/>
                  </a:lnTo>
                  <a:lnTo>
                    <a:pt x="5516" y="5735"/>
                  </a:lnTo>
                  <a:lnTo>
                    <a:pt x="5462" y="5572"/>
                  </a:lnTo>
                  <a:lnTo>
                    <a:pt x="5407" y="5408"/>
                  </a:lnTo>
                  <a:lnTo>
                    <a:pt x="5407" y="5244"/>
                  </a:lnTo>
                  <a:lnTo>
                    <a:pt x="5462" y="5080"/>
                  </a:lnTo>
                  <a:lnTo>
                    <a:pt x="5571" y="4971"/>
                  </a:lnTo>
                  <a:lnTo>
                    <a:pt x="5680" y="4862"/>
                  </a:lnTo>
                  <a:lnTo>
                    <a:pt x="5844" y="4752"/>
                  </a:lnTo>
                  <a:close/>
                  <a:moveTo>
                    <a:pt x="9066" y="4752"/>
                  </a:moveTo>
                  <a:lnTo>
                    <a:pt x="9340" y="4807"/>
                  </a:lnTo>
                  <a:lnTo>
                    <a:pt x="9558" y="4916"/>
                  </a:lnTo>
                  <a:lnTo>
                    <a:pt x="9667" y="5135"/>
                  </a:lnTo>
                  <a:lnTo>
                    <a:pt x="9722" y="5408"/>
                  </a:lnTo>
                  <a:lnTo>
                    <a:pt x="9667" y="5572"/>
                  </a:lnTo>
                  <a:lnTo>
                    <a:pt x="9613" y="5735"/>
                  </a:lnTo>
                  <a:lnTo>
                    <a:pt x="9449" y="5845"/>
                  </a:lnTo>
                  <a:lnTo>
                    <a:pt x="9340" y="5899"/>
                  </a:lnTo>
                  <a:lnTo>
                    <a:pt x="9012" y="5899"/>
                  </a:lnTo>
                  <a:lnTo>
                    <a:pt x="8848" y="5845"/>
                  </a:lnTo>
                  <a:lnTo>
                    <a:pt x="8739" y="5735"/>
                  </a:lnTo>
                  <a:lnTo>
                    <a:pt x="8629" y="5626"/>
                  </a:lnTo>
                  <a:lnTo>
                    <a:pt x="8575" y="5462"/>
                  </a:lnTo>
                  <a:lnTo>
                    <a:pt x="8520" y="5299"/>
                  </a:lnTo>
                  <a:lnTo>
                    <a:pt x="8575" y="5135"/>
                  </a:lnTo>
                  <a:lnTo>
                    <a:pt x="8629" y="5025"/>
                  </a:lnTo>
                  <a:lnTo>
                    <a:pt x="8739" y="4862"/>
                  </a:lnTo>
                  <a:lnTo>
                    <a:pt x="8903" y="4807"/>
                  </a:lnTo>
                  <a:lnTo>
                    <a:pt x="9066" y="4752"/>
                  </a:lnTo>
                  <a:close/>
                  <a:moveTo>
                    <a:pt x="7701" y="6336"/>
                  </a:moveTo>
                  <a:lnTo>
                    <a:pt x="7865" y="6445"/>
                  </a:lnTo>
                  <a:lnTo>
                    <a:pt x="8029" y="6555"/>
                  </a:lnTo>
                  <a:lnTo>
                    <a:pt x="8138" y="6773"/>
                  </a:lnTo>
                  <a:lnTo>
                    <a:pt x="8138" y="6992"/>
                  </a:lnTo>
                  <a:lnTo>
                    <a:pt x="8083" y="7210"/>
                  </a:lnTo>
                  <a:lnTo>
                    <a:pt x="7919" y="7374"/>
                  </a:lnTo>
                  <a:lnTo>
                    <a:pt x="7756" y="7483"/>
                  </a:lnTo>
                  <a:lnTo>
                    <a:pt x="7483" y="7483"/>
                  </a:lnTo>
                  <a:lnTo>
                    <a:pt x="7264" y="7429"/>
                  </a:lnTo>
                  <a:lnTo>
                    <a:pt x="7100" y="7265"/>
                  </a:lnTo>
                  <a:lnTo>
                    <a:pt x="6991" y="7101"/>
                  </a:lnTo>
                  <a:lnTo>
                    <a:pt x="6991" y="6828"/>
                  </a:lnTo>
                  <a:lnTo>
                    <a:pt x="7046" y="6609"/>
                  </a:lnTo>
                  <a:lnTo>
                    <a:pt x="7209" y="6445"/>
                  </a:lnTo>
                  <a:lnTo>
                    <a:pt x="7428" y="6336"/>
                  </a:lnTo>
                  <a:close/>
                  <a:moveTo>
                    <a:pt x="6117" y="7920"/>
                  </a:moveTo>
                  <a:lnTo>
                    <a:pt x="6336" y="7975"/>
                  </a:lnTo>
                  <a:lnTo>
                    <a:pt x="6499" y="8139"/>
                  </a:lnTo>
                  <a:lnTo>
                    <a:pt x="6554" y="8302"/>
                  </a:lnTo>
                  <a:lnTo>
                    <a:pt x="6554" y="8521"/>
                  </a:lnTo>
                  <a:lnTo>
                    <a:pt x="6499" y="8739"/>
                  </a:lnTo>
                  <a:lnTo>
                    <a:pt x="6336" y="8958"/>
                  </a:lnTo>
                  <a:lnTo>
                    <a:pt x="6172" y="9067"/>
                  </a:lnTo>
                  <a:lnTo>
                    <a:pt x="5953" y="9067"/>
                  </a:lnTo>
                  <a:lnTo>
                    <a:pt x="5735" y="9012"/>
                  </a:lnTo>
                  <a:lnTo>
                    <a:pt x="5516" y="8849"/>
                  </a:lnTo>
                  <a:lnTo>
                    <a:pt x="5407" y="8630"/>
                  </a:lnTo>
                  <a:lnTo>
                    <a:pt x="5407" y="8412"/>
                  </a:lnTo>
                  <a:lnTo>
                    <a:pt x="5462" y="8193"/>
                  </a:lnTo>
                  <a:lnTo>
                    <a:pt x="5626" y="8029"/>
                  </a:lnTo>
                  <a:lnTo>
                    <a:pt x="5844" y="7920"/>
                  </a:lnTo>
                  <a:close/>
                  <a:moveTo>
                    <a:pt x="9230" y="7920"/>
                  </a:moveTo>
                  <a:lnTo>
                    <a:pt x="9449" y="7975"/>
                  </a:lnTo>
                  <a:lnTo>
                    <a:pt x="9613" y="8139"/>
                  </a:lnTo>
                  <a:lnTo>
                    <a:pt x="9722" y="8302"/>
                  </a:lnTo>
                  <a:lnTo>
                    <a:pt x="9722" y="8521"/>
                  </a:lnTo>
                  <a:lnTo>
                    <a:pt x="9667" y="8739"/>
                  </a:lnTo>
                  <a:lnTo>
                    <a:pt x="9503" y="8958"/>
                  </a:lnTo>
                  <a:lnTo>
                    <a:pt x="9285" y="9067"/>
                  </a:lnTo>
                  <a:lnTo>
                    <a:pt x="9066" y="9067"/>
                  </a:lnTo>
                  <a:lnTo>
                    <a:pt x="8848" y="9012"/>
                  </a:lnTo>
                  <a:lnTo>
                    <a:pt x="8684" y="8849"/>
                  </a:lnTo>
                  <a:lnTo>
                    <a:pt x="8575" y="8630"/>
                  </a:lnTo>
                  <a:lnTo>
                    <a:pt x="8575" y="8412"/>
                  </a:lnTo>
                  <a:lnTo>
                    <a:pt x="8629" y="8193"/>
                  </a:lnTo>
                  <a:lnTo>
                    <a:pt x="8793" y="8029"/>
                  </a:lnTo>
                  <a:lnTo>
                    <a:pt x="9012" y="7920"/>
                  </a:lnTo>
                  <a:close/>
                  <a:moveTo>
                    <a:pt x="7537" y="1"/>
                  </a:moveTo>
                  <a:lnTo>
                    <a:pt x="7319" y="55"/>
                  </a:lnTo>
                  <a:lnTo>
                    <a:pt x="7155" y="165"/>
                  </a:lnTo>
                  <a:lnTo>
                    <a:pt x="7046" y="383"/>
                  </a:lnTo>
                  <a:lnTo>
                    <a:pt x="6991" y="602"/>
                  </a:lnTo>
                  <a:lnTo>
                    <a:pt x="6991" y="1967"/>
                  </a:lnTo>
                  <a:lnTo>
                    <a:pt x="6281" y="2076"/>
                  </a:lnTo>
                  <a:lnTo>
                    <a:pt x="5626" y="2295"/>
                  </a:lnTo>
                  <a:lnTo>
                    <a:pt x="5025" y="2622"/>
                  </a:lnTo>
                  <a:lnTo>
                    <a:pt x="4479" y="3005"/>
                  </a:lnTo>
                  <a:lnTo>
                    <a:pt x="3550" y="2076"/>
                  </a:lnTo>
                  <a:lnTo>
                    <a:pt x="3332" y="1912"/>
                  </a:lnTo>
                  <a:lnTo>
                    <a:pt x="3113" y="1858"/>
                  </a:lnTo>
                  <a:lnTo>
                    <a:pt x="2895" y="1912"/>
                  </a:lnTo>
                  <a:lnTo>
                    <a:pt x="2731" y="2076"/>
                  </a:lnTo>
                  <a:lnTo>
                    <a:pt x="2567" y="2240"/>
                  </a:lnTo>
                  <a:lnTo>
                    <a:pt x="2513" y="2459"/>
                  </a:lnTo>
                  <a:lnTo>
                    <a:pt x="2567" y="2677"/>
                  </a:lnTo>
                  <a:lnTo>
                    <a:pt x="2731" y="2895"/>
                  </a:lnTo>
                  <a:lnTo>
                    <a:pt x="3659" y="3824"/>
                  </a:lnTo>
                  <a:lnTo>
                    <a:pt x="3277" y="4370"/>
                  </a:lnTo>
                  <a:lnTo>
                    <a:pt x="2949" y="4971"/>
                  </a:lnTo>
                  <a:lnTo>
                    <a:pt x="2731" y="5626"/>
                  </a:lnTo>
                  <a:lnTo>
                    <a:pt x="2622" y="6336"/>
                  </a:lnTo>
                  <a:lnTo>
                    <a:pt x="1256" y="6336"/>
                  </a:lnTo>
                  <a:lnTo>
                    <a:pt x="1038" y="6391"/>
                  </a:lnTo>
                  <a:lnTo>
                    <a:pt x="874" y="6500"/>
                  </a:lnTo>
                  <a:lnTo>
                    <a:pt x="765" y="6664"/>
                  </a:lnTo>
                  <a:lnTo>
                    <a:pt x="710" y="6882"/>
                  </a:lnTo>
                  <a:lnTo>
                    <a:pt x="765" y="7155"/>
                  </a:lnTo>
                  <a:lnTo>
                    <a:pt x="874" y="7319"/>
                  </a:lnTo>
                  <a:lnTo>
                    <a:pt x="1038" y="7429"/>
                  </a:lnTo>
                  <a:lnTo>
                    <a:pt x="1256" y="7483"/>
                  </a:lnTo>
                  <a:lnTo>
                    <a:pt x="2622" y="7483"/>
                  </a:lnTo>
                  <a:lnTo>
                    <a:pt x="2731" y="8193"/>
                  </a:lnTo>
                  <a:lnTo>
                    <a:pt x="2949" y="8849"/>
                  </a:lnTo>
                  <a:lnTo>
                    <a:pt x="3277" y="9449"/>
                  </a:lnTo>
                  <a:lnTo>
                    <a:pt x="3659" y="9995"/>
                  </a:lnTo>
                  <a:lnTo>
                    <a:pt x="2567" y="11088"/>
                  </a:lnTo>
                  <a:lnTo>
                    <a:pt x="2294" y="10979"/>
                  </a:lnTo>
                  <a:lnTo>
                    <a:pt x="1966" y="10924"/>
                  </a:lnTo>
                  <a:lnTo>
                    <a:pt x="1693" y="10869"/>
                  </a:lnTo>
                  <a:lnTo>
                    <a:pt x="1420" y="10869"/>
                  </a:lnTo>
                  <a:lnTo>
                    <a:pt x="1093" y="10979"/>
                  </a:lnTo>
                  <a:lnTo>
                    <a:pt x="819" y="11088"/>
                  </a:lnTo>
                  <a:lnTo>
                    <a:pt x="546" y="11252"/>
                  </a:lnTo>
                  <a:lnTo>
                    <a:pt x="328" y="11415"/>
                  </a:lnTo>
                  <a:lnTo>
                    <a:pt x="0" y="11743"/>
                  </a:lnTo>
                  <a:lnTo>
                    <a:pt x="2731" y="14419"/>
                  </a:lnTo>
                  <a:lnTo>
                    <a:pt x="3059" y="14146"/>
                  </a:lnTo>
                  <a:lnTo>
                    <a:pt x="3223" y="13928"/>
                  </a:lnTo>
                  <a:lnTo>
                    <a:pt x="3386" y="13655"/>
                  </a:lnTo>
                  <a:lnTo>
                    <a:pt x="3496" y="13382"/>
                  </a:lnTo>
                  <a:lnTo>
                    <a:pt x="3550" y="13054"/>
                  </a:lnTo>
                  <a:lnTo>
                    <a:pt x="3605" y="12781"/>
                  </a:lnTo>
                  <a:lnTo>
                    <a:pt x="3550" y="12508"/>
                  </a:lnTo>
                  <a:lnTo>
                    <a:pt x="3496" y="12180"/>
                  </a:lnTo>
                  <a:lnTo>
                    <a:pt x="3386" y="11907"/>
                  </a:lnTo>
                  <a:lnTo>
                    <a:pt x="4479" y="10815"/>
                  </a:lnTo>
                  <a:lnTo>
                    <a:pt x="5025" y="11197"/>
                  </a:lnTo>
                  <a:lnTo>
                    <a:pt x="5626" y="11525"/>
                  </a:lnTo>
                  <a:lnTo>
                    <a:pt x="6281" y="11743"/>
                  </a:lnTo>
                  <a:lnTo>
                    <a:pt x="6991" y="11852"/>
                  </a:lnTo>
                  <a:lnTo>
                    <a:pt x="6991" y="13163"/>
                  </a:lnTo>
                  <a:lnTo>
                    <a:pt x="7046" y="13436"/>
                  </a:lnTo>
                  <a:lnTo>
                    <a:pt x="7155" y="13600"/>
                  </a:lnTo>
                  <a:lnTo>
                    <a:pt x="7319" y="13709"/>
                  </a:lnTo>
                  <a:lnTo>
                    <a:pt x="7537" y="13764"/>
                  </a:lnTo>
                  <a:lnTo>
                    <a:pt x="7810" y="13709"/>
                  </a:lnTo>
                  <a:lnTo>
                    <a:pt x="7974" y="13600"/>
                  </a:lnTo>
                  <a:lnTo>
                    <a:pt x="8083" y="13436"/>
                  </a:lnTo>
                  <a:lnTo>
                    <a:pt x="8138" y="13163"/>
                  </a:lnTo>
                  <a:lnTo>
                    <a:pt x="8138" y="11852"/>
                  </a:lnTo>
                  <a:lnTo>
                    <a:pt x="8848" y="11743"/>
                  </a:lnTo>
                  <a:lnTo>
                    <a:pt x="9503" y="11525"/>
                  </a:lnTo>
                  <a:lnTo>
                    <a:pt x="10104" y="11197"/>
                  </a:lnTo>
                  <a:lnTo>
                    <a:pt x="10650" y="10815"/>
                  </a:lnTo>
                  <a:lnTo>
                    <a:pt x="11579" y="11743"/>
                  </a:lnTo>
                  <a:lnTo>
                    <a:pt x="11797" y="11907"/>
                  </a:lnTo>
                  <a:lnTo>
                    <a:pt x="12016" y="11962"/>
                  </a:lnTo>
                  <a:lnTo>
                    <a:pt x="12180" y="11907"/>
                  </a:lnTo>
                  <a:lnTo>
                    <a:pt x="12343" y="11852"/>
                  </a:lnTo>
                  <a:lnTo>
                    <a:pt x="12453" y="11743"/>
                  </a:lnTo>
                  <a:lnTo>
                    <a:pt x="12562" y="11579"/>
                  </a:lnTo>
                  <a:lnTo>
                    <a:pt x="12616" y="11415"/>
                  </a:lnTo>
                  <a:lnTo>
                    <a:pt x="12562" y="11252"/>
                  </a:lnTo>
                  <a:lnTo>
                    <a:pt x="12507" y="11088"/>
                  </a:lnTo>
                  <a:lnTo>
                    <a:pt x="12398" y="10924"/>
                  </a:lnTo>
                  <a:lnTo>
                    <a:pt x="11470" y="9995"/>
                  </a:lnTo>
                  <a:lnTo>
                    <a:pt x="11852" y="9449"/>
                  </a:lnTo>
                  <a:lnTo>
                    <a:pt x="12180" y="8849"/>
                  </a:lnTo>
                  <a:lnTo>
                    <a:pt x="12398" y="8193"/>
                  </a:lnTo>
                  <a:lnTo>
                    <a:pt x="12507" y="7483"/>
                  </a:lnTo>
                  <a:lnTo>
                    <a:pt x="13873" y="7483"/>
                  </a:lnTo>
                  <a:lnTo>
                    <a:pt x="14091" y="7429"/>
                  </a:lnTo>
                  <a:lnTo>
                    <a:pt x="14310" y="7319"/>
                  </a:lnTo>
                  <a:lnTo>
                    <a:pt x="14419" y="7155"/>
                  </a:lnTo>
                  <a:lnTo>
                    <a:pt x="14473" y="6882"/>
                  </a:lnTo>
                  <a:lnTo>
                    <a:pt x="14419" y="6664"/>
                  </a:lnTo>
                  <a:lnTo>
                    <a:pt x="14310" y="6500"/>
                  </a:lnTo>
                  <a:lnTo>
                    <a:pt x="14091" y="6391"/>
                  </a:lnTo>
                  <a:lnTo>
                    <a:pt x="13873" y="6336"/>
                  </a:lnTo>
                  <a:lnTo>
                    <a:pt x="12507" y="6336"/>
                  </a:lnTo>
                  <a:lnTo>
                    <a:pt x="12398" y="5626"/>
                  </a:lnTo>
                  <a:lnTo>
                    <a:pt x="12180" y="4971"/>
                  </a:lnTo>
                  <a:lnTo>
                    <a:pt x="11852" y="4370"/>
                  </a:lnTo>
                  <a:lnTo>
                    <a:pt x="11470" y="3824"/>
                  </a:lnTo>
                  <a:lnTo>
                    <a:pt x="12398" y="2895"/>
                  </a:lnTo>
                  <a:lnTo>
                    <a:pt x="12562" y="2677"/>
                  </a:lnTo>
                  <a:lnTo>
                    <a:pt x="12616" y="2459"/>
                  </a:lnTo>
                  <a:lnTo>
                    <a:pt x="12562" y="2240"/>
                  </a:lnTo>
                  <a:lnTo>
                    <a:pt x="12398" y="2076"/>
                  </a:lnTo>
                  <a:lnTo>
                    <a:pt x="12234" y="1912"/>
                  </a:lnTo>
                  <a:lnTo>
                    <a:pt x="12016" y="1858"/>
                  </a:lnTo>
                  <a:lnTo>
                    <a:pt x="11797" y="1912"/>
                  </a:lnTo>
                  <a:lnTo>
                    <a:pt x="11579" y="2076"/>
                  </a:lnTo>
                  <a:lnTo>
                    <a:pt x="10650" y="3005"/>
                  </a:lnTo>
                  <a:lnTo>
                    <a:pt x="10104" y="2622"/>
                  </a:lnTo>
                  <a:lnTo>
                    <a:pt x="9503" y="2295"/>
                  </a:lnTo>
                  <a:lnTo>
                    <a:pt x="8848" y="2076"/>
                  </a:lnTo>
                  <a:lnTo>
                    <a:pt x="8138" y="1967"/>
                  </a:lnTo>
                  <a:lnTo>
                    <a:pt x="8138" y="602"/>
                  </a:lnTo>
                  <a:lnTo>
                    <a:pt x="8083" y="383"/>
                  </a:lnTo>
                  <a:lnTo>
                    <a:pt x="7974" y="165"/>
                  </a:lnTo>
                  <a:lnTo>
                    <a:pt x="7810" y="55"/>
                  </a:lnTo>
                  <a:lnTo>
                    <a:pt x="7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20"/>
            <p:cNvSpPr/>
            <p:nvPr/>
          </p:nvSpPr>
          <p:spPr>
            <a:xfrm>
              <a:off x="6293650" y="1945400"/>
              <a:ext cx="361850" cy="360500"/>
            </a:xfrm>
            <a:custGeom>
              <a:avLst/>
              <a:gdLst/>
              <a:ahLst/>
              <a:cxnLst/>
              <a:rect l="l" t="t" r="r" b="b"/>
              <a:pathLst>
                <a:path w="14474" h="14420" fill="none" extrusionOk="0">
                  <a:moveTo>
                    <a:pt x="13873" y="6336"/>
                  </a:moveTo>
                  <a:lnTo>
                    <a:pt x="12507" y="6336"/>
                  </a:lnTo>
                  <a:lnTo>
                    <a:pt x="12507" y="6336"/>
                  </a:lnTo>
                  <a:lnTo>
                    <a:pt x="12398" y="5626"/>
                  </a:lnTo>
                  <a:lnTo>
                    <a:pt x="12180" y="4971"/>
                  </a:lnTo>
                  <a:lnTo>
                    <a:pt x="11852" y="4370"/>
                  </a:lnTo>
                  <a:lnTo>
                    <a:pt x="11470" y="3824"/>
                  </a:lnTo>
                  <a:lnTo>
                    <a:pt x="12398" y="2895"/>
                  </a:lnTo>
                  <a:lnTo>
                    <a:pt x="12398" y="2895"/>
                  </a:lnTo>
                  <a:lnTo>
                    <a:pt x="12562" y="2677"/>
                  </a:lnTo>
                  <a:lnTo>
                    <a:pt x="12616" y="2459"/>
                  </a:lnTo>
                  <a:lnTo>
                    <a:pt x="12562" y="2240"/>
                  </a:lnTo>
                  <a:lnTo>
                    <a:pt x="12398" y="2076"/>
                  </a:lnTo>
                  <a:lnTo>
                    <a:pt x="12398" y="2076"/>
                  </a:lnTo>
                  <a:lnTo>
                    <a:pt x="12234" y="1912"/>
                  </a:lnTo>
                  <a:lnTo>
                    <a:pt x="12016" y="1858"/>
                  </a:lnTo>
                  <a:lnTo>
                    <a:pt x="11797" y="1912"/>
                  </a:lnTo>
                  <a:lnTo>
                    <a:pt x="11579" y="2076"/>
                  </a:lnTo>
                  <a:lnTo>
                    <a:pt x="10650" y="3005"/>
                  </a:lnTo>
                  <a:lnTo>
                    <a:pt x="10650" y="3005"/>
                  </a:lnTo>
                  <a:lnTo>
                    <a:pt x="10104" y="2622"/>
                  </a:lnTo>
                  <a:lnTo>
                    <a:pt x="9503" y="2295"/>
                  </a:lnTo>
                  <a:lnTo>
                    <a:pt x="8848" y="2076"/>
                  </a:lnTo>
                  <a:lnTo>
                    <a:pt x="8138" y="1967"/>
                  </a:lnTo>
                  <a:lnTo>
                    <a:pt x="8138" y="602"/>
                  </a:lnTo>
                  <a:lnTo>
                    <a:pt x="8138" y="602"/>
                  </a:lnTo>
                  <a:lnTo>
                    <a:pt x="8083" y="383"/>
                  </a:lnTo>
                  <a:lnTo>
                    <a:pt x="7974" y="165"/>
                  </a:lnTo>
                  <a:lnTo>
                    <a:pt x="7810" y="55"/>
                  </a:lnTo>
                  <a:lnTo>
                    <a:pt x="7537" y="1"/>
                  </a:lnTo>
                  <a:lnTo>
                    <a:pt x="7537" y="1"/>
                  </a:lnTo>
                  <a:lnTo>
                    <a:pt x="7319" y="55"/>
                  </a:lnTo>
                  <a:lnTo>
                    <a:pt x="7155" y="165"/>
                  </a:lnTo>
                  <a:lnTo>
                    <a:pt x="7046" y="383"/>
                  </a:lnTo>
                  <a:lnTo>
                    <a:pt x="6991" y="602"/>
                  </a:lnTo>
                  <a:lnTo>
                    <a:pt x="6991" y="1967"/>
                  </a:lnTo>
                  <a:lnTo>
                    <a:pt x="6991" y="1967"/>
                  </a:lnTo>
                  <a:lnTo>
                    <a:pt x="6281" y="2076"/>
                  </a:lnTo>
                  <a:lnTo>
                    <a:pt x="5626" y="2295"/>
                  </a:lnTo>
                  <a:lnTo>
                    <a:pt x="5025" y="2622"/>
                  </a:lnTo>
                  <a:lnTo>
                    <a:pt x="4479" y="3005"/>
                  </a:lnTo>
                  <a:lnTo>
                    <a:pt x="3550" y="2076"/>
                  </a:lnTo>
                  <a:lnTo>
                    <a:pt x="3550" y="2076"/>
                  </a:lnTo>
                  <a:lnTo>
                    <a:pt x="3332" y="1912"/>
                  </a:lnTo>
                  <a:lnTo>
                    <a:pt x="3113" y="1858"/>
                  </a:lnTo>
                  <a:lnTo>
                    <a:pt x="2895" y="1912"/>
                  </a:lnTo>
                  <a:lnTo>
                    <a:pt x="2731" y="2076"/>
                  </a:lnTo>
                  <a:lnTo>
                    <a:pt x="2731" y="2076"/>
                  </a:lnTo>
                  <a:lnTo>
                    <a:pt x="2567" y="2240"/>
                  </a:lnTo>
                  <a:lnTo>
                    <a:pt x="2513" y="2459"/>
                  </a:lnTo>
                  <a:lnTo>
                    <a:pt x="2567" y="2677"/>
                  </a:lnTo>
                  <a:lnTo>
                    <a:pt x="2731" y="2895"/>
                  </a:lnTo>
                  <a:lnTo>
                    <a:pt x="3659" y="3824"/>
                  </a:lnTo>
                  <a:lnTo>
                    <a:pt x="3659" y="3824"/>
                  </a:lnTo>
                  <a:lnTo>
                    <a:pt x="3277" y="4370"/>
                  </a:lnTo>
                  <a:lnTo>
                    <a:pt x="2949" y="4971"/>
                  </a:lnTo>
                  <a:lnTo>
                    <a:pt x="2731" y="5626"/>
                  </a:lnTo>
                  <a:lnTo>
                    <a:pt x="2622" y="6336"/>
                  </a:lnTo>
                  <a:lnTo>
                    <a:pt x="1256" y="6336"/>
                  </a:lnTo>
                  <a:lnTo>
                    <a:pt x="1256" y="6336"/>
                  </a:lnTo>
                  <a:lnTo>
                    <a:pt x="1038" y="6391"/>
                  </a:lnTo>
                  <a:lnTo>
                    <a:pt x="874" y="6500"/>
                  </a:lnTo>
                  <a:lnTo>
                    <a:pt x="765" y="6664"/>
                  </a:lnTo>
                  <a:lnTo>
                    <a:pt x="710" y="6882"/>
                  </a:lnTo>
                  <a:lnTo>
                    <a:pt x="710" y="6882"/>
                  </a:lnTo>
                  <a:lnTo>
                    <a:pt x="765" y="7155"/>
                  </a:lnTo>
                  <a:lnTo>
                    <a:pt x="874" y="7319"/>
                  </a:lnTo>
                  <a:lnTo>
                    <a:pt x="1038" y="7429"/>
                  </a:lnTo>
                  <a:lnTo>
                    <a:pt x="1256" y="7483"/>
                  </a:lnTo>
                  <a:lnTo>
                    <a:pt x="2622" y="7483"/>
                  </a:lnTo>
                  <a:lnTo>
                    <a:pt x="2622" y="7483"/>
                  </a:lnTo>
                  <a:lnTo>
                    <a:pt x="2731" y="8193"/>
                  </a:lnTo>
                  <a:lnTo>
                    <a:pt x="2949" y="8849"/>
                  </a:lnTo>
                  <a:lnTo>
                    <a:pt x="3277" y="9449"/>
                  </a:lnTo>
                  <a:lnTo>
                    <a:pt x="3659" y="9995"/>
                  </a:lnTo>
                  <a:lnTo>
                    <a:pt x="2567" y="11088"/>
                  </a:lnTo>
                  <a:lnTo>
                    <a:pt x="2567" y="11088"/>
                  </a:lnTo>
                  <a:lnTo>
                    <a:pt x="2294" y="10979"/>
                  </a:lnTo>
                  <a:lnTo>
                    <a:pt x="1966" y="10924"/>
                  </a:lnTo>
                  <a:lnTo>
                    <a:pt x="1693" y="10869"/>
                  </a:lnTo>
                  <a:lnTo>
                    <a:pt x="1420" y="10869"/>
                  </a:lnTo>
                  <a:lnTo>
                    <a:pt x="1093" y="10979"/>
                  </a:lnTo>
                  <a:lnTo>
                    <a:pt x="819" y="11088"/>
                  </a:lnTo>
                  <a:lnTo>
                    <a:pt x="546" y="11252"/>
                  </a:lnTo>
                  <a:lnTo>
                    <a:pt x="328" y="11415"/>
                  </a:lnTo>
                  <a:lnTo>
                    <a:pt x="0" y="11743"/>
                  </a:lnTo>
                  <a:lnTo>
                    <a:pt x="2731" y="14419"/>
                  </a:lnTo>
                  <a:lnTo>
                    <a:pt x="3059" y="14146"/>
                  </a:lnTo>
                  <a:lnTo>
                    <a:pt x="3059" y="14146"/>
                  </a:lnTo>
                  <a:lnTo>
                    <a:pt x="3223" y="13928"/>
                  </a:lnTo>
                  <a:lnTo>
                    <a:pt x="3386" y="13655"/>
                  </a:lnTo>
                  <a:lnTo>
                    <a:pt x="3496" y="13382"/>
                  </a:lnTo>
                  <a:lnTo>
                    <a:pt x="3550" y="13054"/>
                  </a:lnTo>
                  <a:lnTo>
                    <a:pt x="3605" y="12781"/>
                  </a:lnTo>
                  <a:lnTo>
                    <a:pt x="3550" y="12508"/>
                  </a:lnTo>
                  <a:lnTo>
                    <a:pt x="3496" y="12180"/>
                  </a:lnTo>
                  <a:lnTo>
                    <a:pt x="3386" y="11907"/>
                  </a:lnTo>
                  <a:lnTo>
                    <a:pt x="4479" y="10815"/>
                  </a:lnTo>
                  <a:lnTo>
                    <a:pt x="4479" y="10815"/>
                  </a:lnTo>
                  <a:lnTo>
                    <a:pt x="5025" y="11197"/>
                  </a:lnTo>
                  <a:lnTo>
                    <a:pt x="5626" y="11525"/>
                  </a:lnTo>
                  <a:lnTo>
                    <a:pt x="6281" y="11743"/>
                  </a:lnTo>
                  <a:lnTo>
                    <a:pt x="6991" y="11852"/>
                  </a:lnTo>
                  <a:lnTo>
                    <a:pt x="6991" y="13163"/>
                  </a:lnTo>
                  <a:lnTo>
                    <a:pt x="6991" y="13163"/>
                  </a:lnTo>
                  <a:lnTo>
                    <a:pt x="7046" y="13436"/>
                  </a:lnTo>
                  <a:lnTo>
                    <a:pt x="7155" y="13600"/>
                  </a:lnTo>
                  <a:lnTo>
                    <a:pt x="7319" y="13709"/>
                  </a:lnTo>
                  <a:lnTo>
                    <a:pt x="7537" y="13764"/>
                  </a:lnTo>
                  <a:lnTo>
                    <a:pt x="7537" y="13764"/>
                  </a:lnTo>
                  <a:lnTo>
                    <a:pt x="7810" y="13709"/>
                  </a:lnTo>
                  <a:lnTo>
                    <a:pt x="7974" y="13600"/>
                  </a:lnTo>
                  <a:lnTo>
                    <a:pt x="8083" y="13436"/>
                  </a:lnTo>
                  <a:lnTo>
                    <a:pt x="8138" y="13163"/>
                  </a:lnTo>
                  <a:lnTo>
                    <a:pt x="8138" y="11852"/>
                  </a:lnTo>
                  <a:lnTo>
                    <a:pt x="8138" y="11852"/>
                  </a:lnTo>
                  <a:lnTo>
                    <a:pt x="8848" y="11743"/>
                  </a:lnTo>
                  <a:lnTo>
                    <a:pt x="9503" y="11525"/>
                  </a:lnTo>
                  <a:lnTo>
                    <a:pt x="10104" y="11197"/>
                  </a:lnTo>
                  <a:lnTo>
                    <a:pt x="10650" y="10815"/>
                  </a:lnTo>
                  <a:lnTo>
                    <a:pt x="11579" y="11743"/>
                  </a:lnTo>
                  <a:lnTo>
                    <a:pt x="11579" y="11743"/>
                  </a:lnTo>
                  <a:lnTo>
                    <a:pt x="11797" y="11907"/>
                  </a:lnTo>
                  <a:lnTo>
                    <a:pt x="12016" y="11962"/>
                  </a:lnTo>
                  <a:lnTo>
                    <a:pt x="12016" y="11962"/>
                  </a:lnTo>
                  <a:lnTo>
                    <a:pt x="12180" y="11907"/>
                  </a:lnTo>
                  <a:lnTo>
                    <a:pt x="12343" y="11852"/>
                  </a:lnTo>
                  <a:lnTo>
                    <a:pt x="12453" y="11743"/>
                  </a:lnTo>
                  <a:lnTo>
                    <a:pt x="12562" y="11579"/>
                  </a:lnTo>
                  <a:lnTo>
                    <a:pt x="12616" y="11415"/>
                  </a:lnTo>
                  <a:lnTo>
                    <a:pt x="12562" y="11252"/>
                  </a:lnTo>
                  <a:lnTo>
                    <a:pt x="12507" y="11088"/>
                  </a:lnTo>
                  <a:lnTo>
                    <a:pt x="12398" y="10924"/>
                  </a:lnTo>
                  <a:lnTo>
                    <a:pt x="11470" y="9995"/>
                  </a:lnTo>
                  <a:lnTo>
                    <a:pt x="11470" y="9995"/>
                  </a:lnTo>
                  <a:lnTo>
                    <a:pt x="11852" y="9449"/>
                  </a:lnTo>
                  <a:lnTo>
                    <a:pt x="12180" y="8849"/>
                  </a:lnTo>
                  <a:lnTo>
                    <a:pt x="12398" y="8193"/>
                  </a:lnTo>
                  <a:lnTo>
                    <a:pt x="12507" y="7483"/>
                  </a:lnTo>
                  <a:lnTo>
                    <a:pt x="13873" y="7483"/>
                  </a:lnTo>
                  <a:lnTo>
                    <a:pt x="13873" y="7483"/>
                  </a:lnTo>
                  <a:lnTo>
                    <a:pt x="14091" y="7429"/>
                  </a:lnTo>
                  <a:lnTo>
                    <a:pt x="14310" y="7319"/>
                  </a:lnTo>
                  <a:lnTo>
                    <a:pt x="14419" y="7155"/>
                  </a:lnTo>
                  <a:lnTo>
                    <a:pt x="14473" y="6882"/>
                  </a:lnTo>
                  <a:lnTo>
                    <a:pt x="14473" y="6882"/>
                  </a:lnTo>
                  <a:lnTo>
                    <a:pt x="14419" y="6664"/>
                  </a:lnTo>
                  <a:lnTo>
                    <a:pt x="14310" y="6500"/>
                  </a:lnTo>
                  <a:lnTo>
                    <a:pt x="14091" y="6391"/>
                  </a:lnTo>
                  <a:lnTo>
                    <a:pt x="13873" y="6336"/>
                  </a:lnTo>
                  <a:lnTo>
                    <a:pt x="13873" y="633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20"/>
            <p:cNvSpPr/>
            <p:nvPr/>
          </p:nvSpPr>
          <p:spPr>
            <a:xfrm>
              <a:off x="6428825" y="2143400"/>
              <a:ext cx="28700" cy="28700"/>
            </a:xfrm>
            <a:custGeom>
              <a:avLst/>
              <a:gdLst/>
              <a:ahLst/>
              <a:cxnLst/>
              <a:rect l="l" t="t" r="r" b="b"/>
              <a:pathLst>
                <a:path w="1148" h="1148" fill="none" extrusionOk="0">
                  <a:moveTo>
                    <a:pt x="1147" y="601"/>
                  </a:moveTo>
                  <a:lnTo>
                    <a:pt x="1147" y="601"/>
                  </a:lnTo>
                  <a:lnTo>
                    <a:pt x="1092" y="819"/>
                  </a:lnTo>
                  <a:lnTo>
                    <a:pt x="929" y="1038"/>
                  </a:lnTo>
                  <a:lnTo>
                    <a:pt x="765" y="1147"/>
                  </a:lnTo>
                  <a:lnTo>
                    <a:pt x="546" y="1147"/>
                  </a:lnTo>
                  <a:lnTo>
                    <a:pt x="546" y="1147"/>
                  </a:lnTo>
                  <a:lnTo>
                    <a:pt x="328" y="1092"/>
                  </a:lnTo>
                  <a:lnTo>
                    <a:pt x="109" y="929"/>
                  </a:lnTo>
                  <a:lnTo>
                    <a:pt x="0" y="710"/>
                  </a:lnTo>
                  <a:lnTo>
                    <a:pt x="0" y="492"/>
                  </a:lnTo>
                  <a:lnTo>
                    <a:pt x="0" y="492"/>
                  </a:lnTo>
                  <a:lnTo>
                    <a:pt x="55" y="273"/>
                  </a:lnTo>
                  <a:lnTo>
                    <a:pt x="219" y="109"/>
                  </a:lnTo>
                  <a:lnTo>
                    <a:pt x="437" y="0"/>
                  </a:lnTo>
                  <a:lnTo>
                    <a:pt x="710" y="0"/>
                  </a:lnTo>
                  <a:lnTo>
                    <a:pt x="710" y="0"/>
                  </a:lnTo>
                  <a:lnTo>
                    <a:pt x="929" y="55"/>
                  </a:lnTo>
                  <a:lnTo>
                    <a:pt x="1092" y="219"/>
                  </a:lnTo>
                  <a:lnTo>
                    <a:pt x="1147" y="382"/>
                  </a:lnTo>
                  <a:lnTo>
                    <a:pt x="1147" y="601"/>
                  </a:lnTo>
                  <a:lnTo>
                    <a:pt x="1147"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20"/>
            <p:cNvSpPr/>
            <p:nvPr/>
          </p:nvSpPr>
          <p:spPr>
            <a:xfrm>
              <a:off x="6428825" y="2064200"/>
              <a:ext cx="28700" cy="28700"/>
            </a:xfrm>
            <a:custGeom>
              <a:avLst/>
              <a:gdLst/>
              <a:ahLst/>
              <a:cxnLst/>
              <a:rect l="l" t="t" r="r" b="b"/>
              <a:pathLst>
                <a:path w="1148" h="1148" fill="none" extrusionOk="0">
                  <a:moveTo>
                    <a:pt x="1147" y="656"/>
                  </a:moveTo>
                  <a:lnTo>
                    <a:pt x="1147" y="656"/>
                  </a:lnTo>
                  <a:lnTo>
                    <a:pt x="1092" y="874"/>
                  </a:lnTo>
                  <a:lnTo>
                    <a:pt x="983" y="1038"/>
                  </a:lnTo>
                  <a:lnTo>
                    <a:pt x="983" y="1038"/>
                  </a:lnTo>
                  <a:lnTo>
                    <a:pt x="765" y="1147"/>
                  </a:lnTo>
                  <a:lnTo>
                    <a:pt x="546" y="1147"/>
                  </a:lnTo>
                  <a:lnTo>
                    <a:pt x="328" y="1093"/>
                  </a:lnTo>
                  <a:lnTo>
                    <a:pt x="109" y="983"/>
                  </a:lnTo>
                  <a:lnTo>
                    <a:pt x="109" y="983"/>
                  </a:lnTo>
                  <a:lnTo>
                    <a:pt x="55" y="820"/>
                  </a:lnTo>
                  <a:lnTo>
                    <a:pt x="0" y="656"/>
                  </a:lnTo>
                  <a:lnTo>
                    <a:pt x="0" y="492"/>
                  </a:lnTo>
                  <a:lnTo>
                    <a:pt x="55" y="328"/>
                  </a:lnTo>
                  <a:lnTo>
                    <a:pt x="164" y="219"/>
                  </a:lnTo>
                  <a:lnTo>
                    <a:pt x="273" y="110"/>
                  </a:lnTo>
                  <a:lnTo>
                    <a:pt x="437" y="0"/>
                  </a:lnTo>
                  <a:lnTo>
                    <a:pt x="601" y="0"/>
                  </a:lnTo>
                  <a:lnTo>
                    <a:pt x="601" y="0"/>
                  </a:lnTo>
                  <a:lnTo>
                    <a:pt x="819" y="55"/>
                  </a:lnTo>
                  <a:lnTo>
                    <a:pt x="1038" y="164"/>
                  </a:lnTo>
                  <a:lnTo>
                    <a:pt x="1147" y="383"/>
                  </a:lnTo>
                  <a:lnTo>
                    <a:pt x="1147" y="656"/>
                  </a:lnTo>
                  <a:lnTo>
                    <a:pt x="1147"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20"/>
            <p:cNvSpPr/>
            <p:nvPr/>
          </p:nvSpPr>
          <p:spPr>
            <a:xfrm>
              <a:off x="6468425" y="2103800"/>
              <a:ext cx="28675" cy="28700"/>
            </a:xfrm>
            <a:custGeom>
              <a:avLst/>
              <a:gdLst/>
              <a:ahLst/>
              <a:cxnLst/>
              <a:rect l="l" t="t" r="r" b="b"/>
              <a:pathLst>
                <a:path w="1147" h="1148" fill="none" extrusionOk="0">
                  <a:moveTo>
                    <a:pt x="1147" y="656"/>
                  </a:moveTo>
                  <a:lnTo>
                    <a:pt x="1147" y="656"/>
                  </a:lnTo>
                  <a:lnTo>
                    <a:pt x="1092" y="874"/>
                  </a:lnTo>
                  <a:lnTo>
                    <a:pt x="928" y="1038"/>
                  </a:lnTo>
                  <a:lnTo>
                    <a:pt x="765" y="1147"/>
                  </a:lnTo>
                  <a:lnTo>
                    <a:pt x="492" y="1147"/>
                  </a:lnTo>
                  <a:lnTo>
                    <a:pt x="492" y="1147"/>
                  </a:lnTo>
                  <a:lnTo>
                    <a:pt x="273" y="1093"/>
                  </a:lnTo>
                  <a:lnTo>
                    <a:pt x="109" y="929"/>
                  </a:lnTo>
                  <a:lnTo>
                    <a:pt x="0" y="765"/>
                  </a:lnTo>
                  <a:lnTo>
                    <a:pt x="0" y="492"/>
                  </a:lnTo>
                  <a:lnTo>
                    <a:pt x="0" y="492"/>
                  </a:lnTo>
                  <a:lnTo>
                    <a:pt x="55" y="273"/>
                  </a:lnTo>
                  <a:lnTo>
                    <a:pt x="218" y="109"/>
                  </a:lnTo>
                  <a:lnTo>
                    <a:pt x="437" y="0"/>
                  </a:lnTo>
                  <a:lnTo>
                    <a:pt x="710" y="0"/>
                  </a:lnTo>
                  <a:lnTo>
                    <a:pt x="710" y="0"/>
                  </a:lnTo>
                  <a:lnTo>
                    <a:pt x="874" y="109"/>
                  </a:lnTo>
                  <a:lnTo>
                    <a:pt x="1038" y="219"/>
                  </a:lnTo>
                  <a:lnTo>
                    <a:pt x="1147" y="437"/>
                  </a:lnTo>
                  <a:lnTo>
                    <a:pt x="1147" y="656"/>
                  </a:lnTo>
                  <a:lnTo>
                    <a:pt x="1147"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20"/>
            <p:cNvSpPr/>
            <p:nvPr/>
          </p:nvSpPr>
          <p:spPr>
            <a:xfrm>
              <a:off x="6508000" y="2143400"/>
              <a:ext cx="28700" cy="28700"/>
            </a:xfrm>
            <a:custGeom>
              <a:avLst/>
              <a:gdLst/>
              <a:ahLst/>
              <a:cxnLst/>
              <a:rect l="l" t="t" r="r" b="b"/>
              <a:pathLst>
                <a:path w="1148" h="1148" fill="none" extrusionOk="0">
                  <a:moveTo>
                    <a:pt x="1148" y="601"/>
                  </a:moveTo>
                  <a:lnTo>
                    <a:pt x="1148" y="601"/>
                  </a:lnTo>
                  <a:lnTo>
                    <a:pt x="1093" y="819"/>
                  </a:lnTo>
                  <a:lnTo>
                    <a:pt x="929" y="1038"/>
                  </a:lnTo>
                  <a:lnTo>
                    <a:pt x="711" y="1147"/>
                  </a:lnTo>
                  <a:lnTo>
                    <a:pt x="492" y="1147"/>
                  </a:lnTo>
                  <a:lnTo>
                    <a:pt x="492" y="1147"/>
                  </a:lnTo>
                  <a:lnTo>
                    <a:pt x="274" y="1092"/>
                  </a:lnTo>
                  <a:lnTo>
                    <a:pt x="110" y="929"/>
                  </a:lnTo>
                  <a:lnTo>
                    <a:pt x="1" y="710"/>
                  </a:lnTo>
                  <a:lnTo>
                    <a:pt x="1" y="492"/>
                  </a:lnTo>
                  <a:lnTo>
                    <a:pt x="1" y="492"/>
                  </a:lnTo>
                  <a:lnTo>
                    <a:pt x="55" y="273"/>
                  </a:lnTo>
                  <a:lnTo>
                    <a:pt x="219" y="109"/>
                  </a:lnTo>
                  <a:lnTo>
                    <a:pt x="438" y="0"/>
                  </a:lnTo>
                  <a:lnTo>
                    <a:pt x="656" y="0"/>
                  </a:lnTo>
                  <a:lnTo>
                    <a:pt x="656" y="0"/>
                  </a:lnTo>
                  <a:lnTo>
                    <a:pt x="875" y="55"/>
                  </a:lnTo>
                  <a:lnTo>
                    <a:pt x="1039" y="219"/>
                  </a:lnTo>
                  <a:lnTo>
                    <a:pt x="1148" y="382"/>
                  </a:lnTo>
                  <a:lnTo>
                    <a:pt x="1148" y="601"/>
                  </a:lnTo>
                  <a:lnTo>
                    <a:pt x="1148"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20"/>
            <p:cNvSpPr/>
            <p:nvPr/>
          </p:nvSpPr>
          <p:spPr>
            <a:xfrm>
              <a:off x="6506650" y="2064200"/>
              <a:ext cx="30050" cy="28700"/>
            </a:xfrm>
            <a:custGeom>
              <a:avLst/>
              <a:gdLst/>
              <a:ahLst/>
              <a:cxnLst/>
              <a:rect l="l" t="t" r="r" b="b"/>
              <a:pathLst>
                <a:path w="1202" h="1148" fill="none" extrusionOk="0">
                  <a:moveTo>
                    <a:pt x="1202" y="656"/>
                  </a:moveTo>
                  <a:lnTo>
                    <a:pt x="1202" y="656"/>
                  </a:lnTo>
                  <a:lnTo>
                    <a:pt x="1147" y="820"/>
                  </a:lnTo>
                  <a:lnTo>
                    <a:pt x="1093" y="983"/>
                  </a:lnTo>
                  <a:lnTo>
                    <a:pt x="929" y="1093"/>
                  </a:lnTo>
                  <a:lnTo>
                    <a:pt x="820" y="1147"/>
                  </a:lnTo>
                  <a:lnTo>
                    <a:pt x="656" y="1147"/>
                  </a:lnTo>
                  <a:lnTo>
                    <a:pt x="492" y="1147"/>
                  </a:lnTo>
                  <a:lnTo>
                    <a:pt x="328" y="1093"/>
                  </a:lnTo>
                  <a:lnTo>
                    <a:pt x="219" y="983"/>
                  </a:lnTo>
                  <a:lnTo>
                    <a:pt x="219" y="983"/>
                  </a:lnTo>
                  <a:lnTo>
                    <a:pt x="109" y="874"/>
                  </a:lnTo>
                  <a:lnTo>
                    <a:pt x="55" y="710"/>
                  </a:lnTo>
                  <a:lnTo>
                    <a:pt x="0" y="547"/>
                  </a:lnTo>
                  <a:lnTo>
                    <a:pt x="55" y="383"/>
                  </a:lnTo>
                  <a:lnTo>
                    <a:pt x="109" y="273"/>
                  </a:lnTo>
                  <a:lnTo>
                    <a:pt x="219" y="110"/>
                  </a:lnTo>
                  <a:lnTo>
                    <a:pt x="383" y="55"/>
                  </a:lnTo>
                  <a:lnTo>
                    <a:pt x="546" y="0"/>
                  </a:lnTo>
                  <a:lnTo>
                    <a:pt x="546" y="0"/>
                  </a:lnTo>
                  <a:lnTo>
                    <a:pt x="820" y="55"/>
                  </a:lnTo>
                  <a:lnTo>
                    <a:pt x="1038" y="164"/>
                  </a:lnTo>
                  <a:lnTo>
                    <a:pt x="1147" y="383"/>
                  </a:lnTo>
                  <a:lnTo>
                    <a:pt x="1202" y="656"/>
                  </a:lnTo>
                  <a:lnTo>
                    <a:pt x="1202"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20"/>
            <p:cNvSpPr/>
            <p:nvPr/>
          </p:nvSpPr>
          <p:spPr>
            <a:xfrm>
              <a:off x="6536675" y="20805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120"/>
          <p:cNvGrpSpPr/>
          <p:nvPr/>
        </p:nvGrpSpPr>
        <p:grpSpPr>
          <a:xfrm>
            <a:off x="7412832" y="2114597"/>
            <a:ext cx="465091" cy="465114"/>
            <a:chOff x="6879400" y="1945400"/>
            <a:chExt cx="502475" cy="502500"/>
          </a:xfrm>
        </p:grpSpPr>
        <p:sp>
          <p:nvSpPr>
            <p:cNvPr id="3665" name="Google Shape;3665;p120"/>
            <p:cNvSpPr/>
            <p:nvPr/>
          </p:nvSpPr>
          <p:spPr>
            <a:xfrm>
              <a:off x="7080100" y="2152950"/>
              <a:ext cx="128375" cy="159775"/>
            </a:xfrm>
            <a:custGeom>
              <a:avLst/>
              <a:gdLst/>
              <a:ahLst/>
              <a:cxnLst/>
              <a:rect l="l" t="t" r="r" b="b"/>
              <a:pathLst>
                <a:path w="5135" h="6391" extrusionOk="0">
                  <a:moveTo>
                    <a:pt x="5135" y="0"/>
                  </a:moveTo>
                  <a:lnTo>
                    <a:pt x="1" y="3550"/>
                  </a:lnTo>
                  <a:lnTo>
                    <a:pt x="5135" y="6390"/>
                  </a:lnTo>
                  <a:lnTo>
                    <a:pt x="5135" y="4206"/>
                  </a:lnTo>
                  <a:lnTo>
                    <a:pt x="2677" y="4206"/>
                  </a:lnTo>
                  <a:lnTo>
                    <a:pt x="2404" y="4151"/>
                  </a:lnTo>
                  <a:lnTo>
                    <a:pt x="2240" y="4042"/>
                  </a:lnTo>
                  <a:lnTo>
                    <a:pt x="2131" y="3878"/>
                  </a:lnTo>
                  <a:lnTo>
                    <a:pt x="2076" y="3660"/>
                  </a:lnTo>
                  <a:lnTo>
                    <a:pt x="2131" y="3387"/>
                  </a:lnTo>
                  <a:lnTo>
                    <a:pt x="2240" y="3223"/>
                  </a:lnTo>
                  <a:lnTo>
                    <a:pt x="2404" y="3113"/>
                  </a:lnTo>
                  <a:lnTo>
                    <a:pt x="2677" y="3059"/>
                  </a:lnTo>
                  <a:lnTo>
                    <a:pt x="5135" y="3059"/>
                  </a:lnTo>
                  <a:lnTo>
                    <a:pt x="5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20"/>
            <p:cNvSpPr/>
            <p:nvPr/>
          </p:nvSpPr>
          <p:spPr>
            <a:xfrm>
              <a:off x="7080100" y="2152950"/>
              <a:ext cx="128375" cy="159775"/>
            </a:xfrm>
            <a:custGeom>
              <a:avLst/>
              <a:gdLst/>
              <a:ahLst/>
              <a:cxnLst/>
              <a:rect l="l" t="t" r="r" b="b"/>
              <a:pathLst>
                <a:path w="5135" h="6391" fill="none" extrusionOk="0">
                  <a:moveTo>
                    <a:pt x="5135" y="6390"/>
                  </a:moveTo>
                  <a:lnTo>
                    <a:pt x="5135" y="4206"/>
                  </a:lnTo>
                  <a:lnTo>
                    <a:pt x="2677" y="4206"/>
                  </a:lnTo>
                  <a:lnTo>
                    <a:pt x="2677" y="4206"/>
                  </a:lnTo>
                  <a:lnTo>
                    <a:pt x="2404" y="4151"/>
                  </a:lnTo>
                  <a:lnTo>
                    <a:pt x="2240" y="4042"/>
                  </a:lnTo>
                  <a:lnTo>
                    <a:pt x="2131" y="3878"/>
                  </a:lnTo>
                  <a:lnTo>
                    <a:pt x="2076" y="3660"/>
                  </a:lnTo>
                  <a:lnTo>
                    <a:pt x="2076" y="3660"/>
                  </a:lnTo>
                  <a:lnTo>
                    <a:pt x="2131" y="3387"/>
                  </a:lnTo>
                  <a:lnTo>
                    <a:pt x="2240" y="3223"/>
                  </a:lnTo>
                  <a:lnTo>
                    <a:pt x="2404" y="3113"/>
                  </a:lnTo>
                  <a:lnTo>
                    <a:pt x="2677" y="3059"/>
                  </a:lnTo>
                  <a:lnTo>
                    <a:pt x="5135" y="3059"/>
                  </a:lnTo>
                  <a:lnTo>
                    <a:pt x="5135" y="3059"/>
                  </a:lnTo>
                  <a:lnTo>
                    <a:pt x="5135" y="0"/>
                  </a:lnTo>
                  <a:lnTo>
                    <a:pt x="1" y="3550"/>
                  </a:lnTo>
                  <a:lnTo>
                    <a:pt x="5135" y="639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20"/>
            <p:cNvSpPr/>
            <p:nvPr/>
          </p:nvSpPr>
          <p:spPr>
            <a:xfrm>
              <a:off x="7208450" y="2312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20"/>
            <p:cNvSpPr/>
            <p:nvPr/>
          </p:nvSpPr>
          <p:spPr>
            <a:xfrm>
              <a:off x="7052800" y="2260825"/>
              <a:ext cx="117450" cy="64175"/>
            </a:xfrm>
            <a:custGeom>
              <a:avLst/>
              <a:gdLst/>
              <a:ahLst/>
              <a:cxnLst/>
              <a:rect l="l" t="t" r="r" b="b"/>
              <a:pathLst>
                <a:path w="4698" h="2567" extrusionOk="0">
                  <a:moveTo>
                    <a:pt x="1" y="0"/>
                  </a:moveTo>
                  <a:lnTo>
                    <a:pt x="1" y="2567"/>
                  </a:lnTo>
                  <a:lnTo>
                    <a:pt x="4698" y="256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20"/>
            <p:cNvSpPr/>
            <p:nvPr/>
          </p:nvSpPr>
          <p:spPr>
            <a:xfrm>
              <a:off x="7052800" y="2260825"/>
              <a:ext cx="117450" cy="64175"/>
            </a:xfrm>
            <a:custGeom>
              <a:avLst/>
              <a:gdLst/>
              <a:ahLst/>
              <a:cxnLst/>
              <a:rect l="l" t="t" r="r" b="b"/>
              <a:pathLst>
                <a:path w="4698" h="2567" fill="none" extrusionOk="0">
                  <a:moveTo>
                    <a:pt x="1" y="0"/>
                  </a:moveTo>
                  <a:lnTo>
                    <a:pt x="1" y="2567"/>
                  </a:lnTo>
                  <a:lnTo>
                    <a:pt x="4698" y="2567"/>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20"/>
            <p:cNvSpPr/>
            <p:nvPr/>
          </p:nvSpPr>
          <p:spPr>
            <a:xfrm>
              <a:off x="7052800" y="22608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20"/>
            <p:cNvSpPr/>
            <p:nvPr/>
          </p:nvSpPr>
          <p:spPr>
            <a:xfrm>
              <a:off x="7237125" y="2056000"/>
              <a:ext cx="144750" cy="62850"/>
            </a:xfrm>
            <a:custGeom>
              <a:avLst/>
              <a:gdLst/>
              <a:ahLst/>
              <a:cxnLst/>
              <a:rect l="l" t="t" r="r" b="b"/>
              <a:pathLst>
                <a:path w="5790" h="2514" extrusionOk="0">
                  <a:moveTo>
                    <a:pt x="1" y="1"/>
                  </a:moveTo>
                  <a:lnTo>
                    <a:pt x="1" y="2513"/>
                  </a:lnTo>
                  <a:lnTo>
                    <a:pt x="5462" y="2513"/>
                  </a:lnTo>
                  <a:lnTo>
                    <a:pt x="5572" y="2076"/>
                  </a:lnTo>
                  <a:lnTo>
                    <a:pt x="5681" y="1585"/>
                  </a:lnTo>
                  <a:lnTo>
                    <a:pt x="5790" y="1093"/>
                  </a:lnTo>
                  <a:lnTo>
                    <a:pt x="5790" y="601"/>
                  </a:lnTo>
                  <a:lnTo>
                    <a:pt x="5735" y="383"/>
                  </a:lnTo>
                  <a:lnTo>
                    <a:pt x="5626" y="165"/>
                  </a:lnTo>
                  <a:lnTo>
                    <a:pt x="5408" y="55"/>
                  </a:lnTo>
                  <a:lnTo>
                    <a:pt x="51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20"/>
            <p:cNvSpPr/>
            <p:nvPr/>
          </p:nvSpPr>
          <p:spPr>
            <a:xfrm>
              <a:off x="7237125" y="2056000"/>
              <a:ext cx="144750" cy="62850"/>
            </a:xfrm>
            <a:custGeom>
              <a:avLst/>
              <a:gdLst/>
              <a:ahLst/>
              <a:cxnLst/>
              <a:rect l="l" t="t" r="r" b="b"/>
              <a:pathLst>
                <a:path w="5790" h="2514" fill="none" extrusionOk="0">
                  <a:moveTo>
                    <a:pt x="1" y="2513"/>
                  </a:moveTo>
                  <a:lnTo>
                    <a:pt x="5462" y="2513"/>
                  </a:lnTo>
                  <a:lnTo>
                    <a:pt x="5462" y="2513"/>
                  </a:lnTo>
                  <a:lnTo>
                    <a:pt x="5572" y="2076"/>
                  </a:lnTo>
                  <a:lnTo>
                    <a:pt x="5681" y="1585"/>
                  </a:lnTo>
                  <a:lnTo>
                    <a:pt x="5790" y="1093"/>
                  </a:lnTo>
                  <a:lnTo>
                    <a:pt x="5790" y="601"/>
                  </a:lnTo>
                  <a:lnTo>
                    <a:pt x="5790" y="601"/>
                  </a:lnTo>
                  <a:lnTo>
                    <a:pt x="5735" y="383"/>
                  </a:lnTo>
                  <a:lnTo>
                    <a:pt x="5626" y="165"/>
                  </a:lnTo>
                  <a:lnTo>
                    <a:pt x="5408" y="55"/>
                  </a:lnTo>
                  <a:lnTo>
                    <a:pt x="5189" y="1"/>
                  </a:lnTo>
                  <a:lnTo>
                    <a:pt x="1" y="1"/>
                  </a:lnTo>
                  <a:lnTo>
                    <a:pt x="1" y="25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20"/>
            <p:cNvSpPr/>
            <p:nvPr/>
          </p:nvSpPr>
          <p:spPr>
            <a:xfrm>
              <a:off x="7237125" y="21188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20"/>
            <p:cNvSpPr/>
            <p:nvPr/>
          </p:nvSpPr>
          <p:spPr>
            <a:xfrm>
              <a:off x="7052800" y="2045075"/>
              <a:ext cx="131100" cy="180275"/>
            </a:xfrm>
            <a:custGeom>
              <a:avLst/>
              <a:gdLst/>
              <a:ahLst/>
              <a:cxnLst/>
              <a:rect l="l" t="t" r="r" b="b"/>
              <a:pathLst>
                <a:path w="5244" h="7211" extrusionOk="0">
                  <a:moveTo>
                    <a:pt x="1" y="1"/>
                  </a:moveTo>
                  <a:lnTo>
                    <a:pt x="1" y="2950"/>
                  </a:lnTo>
                  <a:lnTo>
                    <a:pt x="2513" y="2950"/>
                  </a:lnTo>
                  <a:lnTo>
                    <a:pt x="2731" y="3005"/>
                  </a:lnTo>
                  <a:lnTo>
                    <a:pt x="2895" y="3114"/>
                  </a:lnTo>
                  <a:lnTo>
                    <a:pt x="3004" y="3332"/>
                  </a:lnTo>
                  <a:lnTo>
                    <a:pt x="3059" y="3551"/>
                  </a:lnTo>
                  <a:lnTo>
                    <a:pt x="3004" y="3769"/>
                  </a:lnTo>
                  <a:lnTo>
                    <a:pt x="2895" y="3988"/>
                  </a:lnTo>
                  <a:lnTo>
                    <a:pt x="2731" y="4097"/>
                  </a:lnTo>
                  <a:lnTo>
                    <a:pt x="2513" y="4152"/>
                  </a:lnTo>
                  <a:lnTo>
                    <a:pt x="1" y="4152"/>
                  </a:lnTo>
                  <a:lnTo>
                    <a:pt x="1" y="7210"/>
                  </a:lnTo>
                  <a:lnTo>
                    <a:pt x="5244" y="355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20"/>
            <p:cNvSpPr/>
            <p:nvPr/>
          </p:nvSpPr>
          <p:spPr>
            <a:xfrm>
              <a:off x="7052800" y="2045075"/>
              <a:ext cx="131100" cy="180275"/>
            </a:xfrm>
            <a:custGeom>
              <a:avLst/>
              <a:gdLst/>
              <a:ahLst/>
              <a:cxnLst/>
              <a:rect l="l" t="t" r="r" b="b"/>
              <a:pathLst>
                <a:path w="5244" h="7211" fill="none" extrusionOk="0">
                  <a:moveTo>
                    <a:pt x="5244" y="3551"/>
                  </a:moveTo>
                  <a:lnTo>
                    <a:pt x="1" y="1"/>
                  </a:lnTo>
                  <a:lnTo>
                    <a:pt x="1" y="2950"/>
                  </a:lnTo>
                  <a:lnTo>
                    <a:pt x="2513" y="2950"/>
                  </a:lnTo>
                  <a:lnTo>
                    <a:pt x="2513" y="2950"/>
                  </a:lnTo>
                  <a:lnTo>
                    <a:pt x="2731" y="3005"/>
                  </a:lnTo>
                  <a:lnTo>
                    <a:pt x="2895" y="3114"/>
                  </a:lnTo>
                  <a:lnTo>
                    <a:pt x="3004" y="3332"/>
                  </a:lnTo>
                  <a:lnTo>
                    <a:pt x="3059" y="3551"/>
                  </a:lnTo>
                  <a:lnTo>
                    <a:pt x="3059" y="3551"/>
                  </a:lnTo>
                  <a:lnTo>
                    <a:pt x="3004" y="3769"/>
                  </a:lnTo>
                  <a:lnTo>
                    <a:pt x="2895" y="3988"/>
                  </a:lnTo>
                  <a:lnTo>
                    <a:pt x="2731" y="4097"/>
                  </a:lnTo>
                  <a:lnTo>
                    <a:pt x="2513" y="4152"/>
                  </a:lnTo>
                  <a:lnTo>
                    <a:pt x="1" y="4152"/>
                  </a:lnTo>
                  <a:lnTo>
                    <a:pt x="1" y="7210"/>
                  </a:lnTo>
                  <a:lnTo>
                    <a:pt x="5244" y="355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20"/>
            <p:cNvSpPr/>
            <p:nvPr/>
          </p:nvSpPr>
          <p:spPr>
            <a:xfrm>
              <a:off x="7183875" y="21338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20"/>
            <p:cNvSpPr/>
            <p:nvPr/>
          </p:nvSpPr>
          <p:spPr>
            <a:xfrm>
              <a:off x="7237125" y="2148850"/>
              <a:ext cx="121550" cy="62825"/>
            </a:xfrm>
            <a:custGeom>
              <a:avLst/>
              <a:gdLst/>
              <a:ahLst/>
              <a:cxnLst/>
              <a:rect l="l" t="t" r="r" b="b"/>
              <a:pathLst>
                <a:path w="4862" h="2513" extrusionOk="0">
                  <a:moveTo>
                    <a:pt x="1" y="1"/>
                  </a:moveTo>
                  <a:lnTo>
                    <a:pt x="1" y="2513"/>
                  </a:lnTo>
                  <a:lnTo>
                    <a:pt x="165" y="2513"/>
                  </a:lnTo>
                  <a:lnTo>
                    <a:pt x="875" y="2458"/>
                  </a:lnTo>
                  <a:lnTo>
                    <a:pt x="1585" y="2294"/>
                  </a:lnTo>
                  <a:lnTo>
                    <a:pt x="2240" y="2131"/>
                  </a:lnTo>
                  <a:lnTo>
                    <a:pt x="2841" y="1803"/>
                  </a:lnTo>
                  <a:lnTo>
                    <a:pt x="3442" y="1475"/>
                  </a:lnTo>
                  <a:lnTo>
                    <a:pt x="3988" y="1038"/>
                  </a:lnTo>
                  <a:lnTo>
                    <a:pt x="4425" y="547"/>
                  </a:lnTo>
                  <a:lnTo>
                    <a:pt x="48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20"/>
            <p:cNvSpPr/>
            <p:nvPr/>
          </p:nvSpPr>
          <p:spPr>
            <a:xfrm>
              <a:off x="7237125" y="2148850"/>
              <a:ext cx="121550" cy="62825"/>
            </a:xfrm>
            <a:custGeom>
              <a:avLst/>
              <a:gdLst/>
              <a:ahLst/>
              <a:cxnLst/>
              <a:rect l="l" t="t" r="r" b="b"/>
              <a:pathLst>
                <a:path w="4862" h="2513" fill="none" extrusionOk="0">
                  <a:moveTo>
                    <a:pt x="1" y="1"/>
                  </a:moveTo>
                  <a:lnTo>
                    <a:pt x="1" y="2513"/>
                  </a:lnTo>
                  <a:lnTo>
                    <a:pt x="165" y="2513"/>
                  </a:lnTo>
                  <a:lnTo>
                    <a:pt x="165" y="2513"/>
                  </a:lnTo>
                  <a:lnTo>
                    <a:pt x="875" y="2458"/>
                  </a:lnTo>
                  <a:lnTo>
                    <a:pt x="1585" y="2294"/>
                  </a:lnTo>
                  <a:lnTo>
                    <a:pt x="2240" y="2131"/>
                  </a:lnTo>
                  <a:lnTo>
                    <a:pt x="2841" y="1803"/>
                  </a:lnTo>
                  <a:lnTo>
                    <a:pt x="3442" y="1475"/>
                  </a:lnTo>
                  <a:lnTo>
                    <a:pt x="3988" y="1038"/>
                  </a:lnTo>
                  <a:lnTo>
                    <a:pt x="4425" y="547"/>
                  </a:lnTo>
                  <a:lnTo>
                    <a:pt x="4862"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20"/>
            <p:cNvSpPr/>
            <p:nvPr/>
          </p:nvSpPr>
          <p:spPr>
            <a:xfrm>
              <a:off x="7237125" y="21488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20"/>
            <p:cNvSpPr/>
            <p:nvPr/>
          </p:nvSpPr>
          <p:spPr>
            <a:xfrm>
              <a:off x="7021400" y="1945400"/>
              <a:ext cx="218475" cy="169350"/>
            </a:xfrm>
            <a:custGeom>
              <a:avLst/>
              <a:gdLst/>
              <a:ahLst/>
              <a:cxnLst/>
              <a:rect l="l" t="t" r="r" b="b"/>
              <a:pathLst>
                <a:path w="8739" h="6774" extrusionOk="0">
                  <a:moveTo>
                    <a:pt x="601" y="1"/>
                  </a:moveTo>
                  <a:lnTo>
                    <a:pt x="383" y="55"/>
                  </a:lnTo>
                  <a:lnTo>
                    <a:pt x="164" y="165"/>
                  </a:lnTo>
                  <a:lnTo>
                    <a:pt x="55" y="383"/>
                  </a:lnTo>
                  <a:lnTo>
                    <a:pt x="0" y="602"/>
                  </a:lnTo>
                  <a:lnTo>
                    <a:pt x="55" y="820"/>
                  </a:lnTo>
                  <a:lnTo>
                    <a:pt x="164" y="984"/>
                  </a:lnTo>
                  <a:lnTo>
                    <a:pt x="383" y="1148"/>
                  </a:lnTo>
                  <a:lnTo>
                    <a:pt x="601" y="1202"/>
                  </a:lnTo>
                  <a:lnTo>
                    <a:pt x="1257" y="1202"/>
                  </a:lnTo>
                  <a:lnTo>
                    <a:pt x="1257" y="2568"/>
                  </a:lnTo>
                  <a:lnTo>
                    <a:pt x="7483" y="6773"/>
                  </a:lnTo>
                  <a:lnTo>
                    <a:pt x="7483" y="1202"/>
                  </a:lnTo>
                  <a:lnTo>
                    <a:pt x="8138" y="1202"/>
                  </a:lnTo>
                  <a:lnTo>
                    <a:pt x="8357" y="1148"/>
                  </a:lnTo>
                  <a:lnTo>
                    <a:pt x="8575" y="984"/>
                  </a:lnTo>
                  <a:lnTo>
                    <a:pt x="8684" y="820"/>
                  </a:lnTo>
                  <a:lnTo>
                    <a:pt x="8739" y="602"/>
                  </a:lnTo>
                  <a:lnTo>
                    <a:pt x="8684" y="383"/>
                  </a:lnTo>
                  <a:lnTo>
                    <a:pt x="8575" y="165"/>
                  </a:lnTo>
                  <a:lnTo>
                    <a:pt x="8357" y="55"/>
                  </a:lnTo>
                  <a:lnTo>
                    <a:pt x="8138" y="1"/>
                  </a:lnTo>
                  <a:lnTo>
                    <a:pt x="6882" y="1"/>
                  </a:lnTo>
                  <a:lnTo>
                    <a:pt x="6664" y="55"/>
                  </a:lnTo>
                  <a:lnTo>
                    <a:pt x="6445" y="165"/>
                  </a:lnTo>
                  <a:lnTo>
                    <a:pt x="6336" y="383"/>
                  </a:lnTo>
                  <a:lnTo>
                    <a:pt x="6281" y="602"/>
                  </a:lnTo>
                  <a:lnTo>
                    <a:pt x="6281" y="2568"/>
                  </a:lnTo>
                  <a:lnTo>
                    <a:pt x="4970" y="2568"/>
                  </a:lnTo>
                  <a:lnTo>
                    <a:pt x="4970" y="602"/>
                  </a:lnTo>
                  <a:lnTo>
                    <a:pt x="4916" y="383"/>
                  </a:lnTo>
                  <a:lnTo>
                    <a:pt x="4807" y="165"/>
                  </a:lnTo>
                  <a:lnTo>
                    <a:pt x="4588" y="55"/>
                  </a:lnTo>
                  <a:lnTo>
                    <a:pt x="4370" y="1"/>
                  </a:lnTo>
                  <a:lnTo>
                    <a:pt x="4151" y="55"/>
                  </a:lnTo>
                  <a:lnTo>
                    <a:pt x="3933" y="165"/>
                  </a:lnTo>
                  <a:lnTo>
                    <a:pt x="3824" y="383"/>
                  </a:lnTo>
                  <a:lnTo>
                    <a:pt x="3769" y="602"/>
                  </a:lnTo>
                  <a:lnTo>
                    <a:pt x="3769" y="2568"/>
                  </a:lnTo>
                  <a:lnTo>
                    <a:pt x="2458" y="2568"/>
                  </a:lnTo>
                  <a:lnTo>
                    <a:pt x="2458" y="602"/>
                  </a:lnTo>
                  <a:lnTo>
                    <a:pt x="2404" y="383"/>
                  </a:lnTo>
                  <a:lnTo>
                    <a:pt x="2294" y="165"/>
                  </a:lnTo>
                  <a:lnTo>
                    <a:pt x="2076" y="55"/>
                  </a:lnTo>
                  <a:lnTo>
                    <a:pt x="18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20"/>
            <p:cNvSpPr/>
            <p:nvPr/>
          </p:nvSpPr>
          <p:spPr>
            <a:xfrm>
              <a:off x="7021400" y="1945400"/>
              <a:ext cx="218475" cy="169350"/>
            </a:xfrm>
            <a:custGeom>
              <a:avLst/>
              <a:gdLst/>
              <a:ahLst/>
              <a:cxnLst/>
              <a:rect l="l" t="t" r="r" b="b"/>
              <a:pathLst>
                <a:path w="8739" h="6774" fill="none" extrusionOk="0">
                  <a:moveTo>
                    <a:pt x="601" y="1202"/>
                  </a:moveTo>
                  <a:lnTo>
                    <a:pt x="1257" y="1202"/>
                  </a:lnTo>
                  <a:lnTo>
                    <a:pt x="1257" y="2568"/>
                  </a:lnTo>
                  <a:lnTo>
                    <a:pt x="7483" y="6773"/>
                  </a:lnTo>
                  <a:lnTo>
                    <a:pt x="7483" y="6773"/>
                  </a:lnTo>
                  <a:lnTo>
                    <a:pt x="7483" y="1202"/>
                  </a:lnTo>
                  <a:lnTo>
                    <a:pt x="8138" y="1202"/>
                  </a:lnTo>
                  <a:lnTo>
                    <a:pt x="8138" y="1202"/>
                  </a:lnTo>
                  <a:lnTo>
                    <a:pt x="8357" y="1148"/>
                  </a:lnTo>
                  <a:lnTo>
                    <a:pt x="8575" y="984"/>
                  </a:lnTo>
                  <a:lnTo>
                    <a:pt x="8684" y="820"/>
                  </a:lnTo>
                  <a:lnTo>
                    <a:pt x="8739" y="602"/>
                  </a:lnTo>
                  <a:lnTo>
                    <a:pt x="8739" y="602"/>
                  </a:lnTo>
                  <a:lnTo>
                    <a:pt x="8684" y="383"/>
                  </a:lnTo>
                  <a:lnTo>
                    <a:pt x="8575" y="165"/>
                  </a:lnTo>
                  <a:lnTo>
                    <a:pt x="8357" y="55"/>
                  </a:lnTo>
                  <a:lnTo>
                    <a:pt x="8138" y="1"/>
                  </a:lnTo>
                  <a:lnTo>
                    <a:pt x="6882" y="1"/>
                  </a:lnTo>
                  <a:lnTo>
                    <a:pt x="6882" y="1"/>
                  </a:lnTo>
                  <a:lnTo>
                    <a:pt x="6664" y="55"/>
                  </a:lnTo>
                  <a:lnTo>
                    <a:pt x="6445" y="165"/>
                  </a:lnTo>
                  <a:lnTo>
                    <a:pt x="6336" y="383"/>
                  </a:lnTo>
                  <a:lnTo>
                    <a:pt x="6281" y="602"/>
                  </a:lnTo>
                  <a:lnTo>
                    <a:pt x="6281" y="2568"/>
                  </a:lnTo>
                  <a:lnTo>
                    <a:pt x="4970" y="2568"/>
                  </a:lnTo>
                  <a:lnTo>
                    <a:pt x="4970" y="602"/>
                  </a:lnTo>
                  <a:lnTo>
                    <a:pt x="4970" y="602"/>
                  </a:lnTo>
                  <a:lnTo>
                    <a:pt x="4916" y="383"/>
                  </a:lnTo>
                  <a:lnTo>
                    <a:pt x="4807" y="165"/>
                  </a:lnTo>
                  <a:lnTo>
                    <a:pt x="4588" y="55"/>
                  </a:lnTo>
                  <a:lnTo>
                    <a:pt x="4370" y="1"/>
                  </a:lnTo>
                  <a:lnTo>
                    <a:pt x="4370" y="1"/>
                  </a:lnTo>
                  <a:lnTo>
                    <a:pt x="4151" y="55"/>
                  </a:lnTo>
                  <a:lnTo>
                    <a:pt x="3933" y="165"/>
                  </a:lnTo>
                  <a:lnTo>
                    <a:pt x="3824" y="383"/>
                  </a:lnTo>
                  <a:lnTo>
                    <a:pt x="3769" y="602"/>
                  </a:lnTo>
                  <a:lnTo>
                    <a:pt x="3769" y="2568"/>
                  </a:lnTo>
                  <a:lnTo>
                    <a:pt x="2458" y="2568"/>
                  </a:lnTo>
                  <a:lnTo>
                    <a:pt x="2458" y="602"/>
                  </a:lnTo>
                  <a:lnTo>
                    <a:pt x="2458" y="602"/>
                  </a:lnTo>
                  <a:lnTo>
                    <a:pt x="2404" y="383"/>
                  </a:lnTo>
                  <a:lnTo>
                    <a:pt x="2294" y="165"/>
                  </a:lnTo>
                  <a:lnTo>
                    <a:pt x="2076" y="55"/>
                  </a:lnTo>
                  <a:lnTo>
                    <a:pt x="1857" y="1"/>
                  </a:lnTo>
                  <a:lnTo>
                    <a:pt x="601" y="1"/>
                  </a:lnTo>
                  <a:lnTo>
                    <a:pt x="601" y="1"/>
                  </a:lnTo>
                  <a:lnTo>
                    <a:pt x="383" y="55"/>
                  </a:lnTo>
                  <a:lnTo>
                    <a:pt x="164" y="165"/>
                  </a:lnTo>
                  <a:lnTo>
                    <a:pt x="55" y="383"/>
                  </a:lnTo>
                  <a:lnTo>
                    <a:pt x="0" y="602"/>
                  </a:lnTo>
                  <a:lnTo>
                    <a:pt x="0" y="602"/>
                  </a:lnTo>
                  <a:lnTo>
                    <a:pt x="55" y="820"/>
                  </a:lnTo>
                  <a:lnTo>
                    <a:pt x="164" y="984"/>
                  </a:lnTo>
                  <a:lnTo>
                    <a:pt x="383" y="1148"/>
                  </a:lnTo>
                  <a:lnTo>
                    <a:pt x="601" y="1202"/>
                  </a:lnTo>
                  <a:lnTo>
                    <a:pt x="601" y="12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20"/>
            <p:cNvSpPr/>
            <p:nvPr/>
          </p:nvSpPr>
          <p:spPr>
            <a:xfrm>
              <a:off x="7036425" y="19754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20"/>
            <p:cNvSpPr/>
            <p:nvPr/>
          </p:nvSpPr>
          <p:spPr>
            <a:xfrm>
              <a:off x="6902600" y="2148850"/>
              <a:ext cx="121550" cy="62825"/>
            </a:xfrm>
            <a:custGeom>
              <a:avLst/>
              <a:gdLst/>
              <a:ahLst/>
              <a:cxnLst/>
              <a:rect l="l" t="t" r="r" b="b"/>
              <a:pathLst>
                <a:path w="4862" h="2513" extrusionOk="0">
                  <a:moveTo>
                    <a:pt x="1" y="1"/>
                  </a:moveTo>
                  <a:lnTo>
                    <a:pt x="438" y="547"/>
                  </a:lnTo>
                  <a:lnTo>
                    <a:pt x="875" y="1038"/>
                  </a:lnTo>
                  <a:lnTo>
                    <a:pt x="1421" y="1475"/>
                  </a:lnTo>
                  <a:lnTo>
                    <a:pt x="2022" y="1803"/>
                  </a:lnTo>
                  <a:lnTo>
                    <a:pt x="2622" y="2131"/>
                  </a:lnTo>
                  <a:lnTo>
                    <a:pt x="3278" y="2294"/>
                  </a:lnTo>
                  <a:lnTo>
                    <a:pt x="3988" y="2458"/>
                  </a:lnTo>
                  <a:lnTo>
                    <a:pt x="4698" y="2513"/>
                  </a:lnTo>
                  <a:lnTo>
                    <a:pt x="4862" y="2513"/>
                  </a:lnTo>
                  <a:lnTo>
                    <a:pt x="48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20"/>
            <p:cNvSpPr/>
            <p:nvPr/>
          </p:nvSpPr>
          <p:spPr>
            <a:xfrm>
              <a:off x="6902600" y="2148850"/>
              <a:ext cx="121550" cy="62825"/>
            </a:xfrm>
            <a:custGeom>
              <a:avLst/>
              <a:gdLst/>
              <a:ahLst/>
              <a:cxnLst/>
              <a:rect l="l" t="t" r="r" b="b"/>
              <a:pathLst>
                <a:path w="4862" h="2513" fill="none" extrusionOk="0">
                  <a:moveTo>
                    <a:pt x="4862" y="2513"/>
                  </a:moveTo>
                  <a:lnTo>
                    <a:pt x="4862" y="1"/>
                  </a:lnTo>
                  <a:lnTo>
                    <a:pt x="1" y="1"/>
                  </a:lnTo>
                  <a:lnTo>
                    <a:pt x="1" y="1"/>
                  </a:lnTo>
                  <a:lnTo>
                    <a:pt x="438" y="547"/>
                  </a:lnTo>
                  <a:lnTo>
                    <a:pt x="875" y="1038"/>
                  </a:lnTo>
                  <a:lnTo>
                    <a:pt x="1421" y="1475"/>
                  </a:lnTo>
                  <a:lnTo>
                    <a:pt x="2022" y="1803"/>
                  </a:lnTo>
                  <a:lnTo>
                    <a:pt x="2622" y="2131"/>
                  </a:lnTo>
                  <a:lnTo>
                    <a:pt x="3278" y="2294"/>
                  </a:lnTo>
                  <a:lnTo>
                    <a:pt x="3988" y="2458"/>
                  </a:lnTo>
                  <a:lnTo>
                    <a:pt x="4698" y="2513"/>
                  </a:lnTo>
                  <a:lnTo>
                    <a:pt x="4862" y="25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20"/>
            <p:cNvSpPr/>
            <p:nvPr/>
          </p:nvSpPr>
          <p:spPr>
            <a:xfrm>
              <a:off x="7024125" y="22116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20"/>
            <p:cNvSpPr/>
            <p:nvPr/>
          </p:nvSpPr>
          <p:spPr>
            <a:xfrm>
              <a:off x="7006375" y="2355025"/>
              <a:ext cx="248525" cy="92875"/>
            </a:xfrm>
            <a:custGeom>
              <a:avLst/>
              <a:gdLst/>
              <a:ahLst/>
              <a:cxnLst/>
              <a:rect l="l" t="t" r="r" b="b"/>
              <a:pathLst>
                <a:path w="9941" h="3715" extrusionOk="0">
                  <a:moveTo>
                    <a:pt x="1421" y="0"/>
                  </a:moveTo>
                  <a:lnTo>
                    <a:pt x="1038" y="110"/>
                  </a:lnTo>
                  <a:lnTo>
                    <a:pt x="765" y="274"/>
                  </a:lnTo>
                  <a:lnTo>
                    <a:pt x="492" y="492"/>
                  </a:lnTo>
                  <a:lnTo>
                    <a:pt x="274" y="765"/>
                  </a:lnTo>
                  <a:lnTo>
                    <a:pt x="110" y="1038"/>
                  </a:lnTo>
                  <a:lnTo>
                    <a:pt x="1" y="1420"/>
                  </a:lnTo>
                  <a:lnTo>
                    <a:pt x="1" y="1748"/>
                  </a:lnTo>
                  <a:lnTo>
                    <a:pt x="1" y="3114"/>
                  </a:lnTo>
                  <a:lnTo>
                    <a:pt x="55" y="3332"/>
                  </a:lnTo>
                  <a:lnTo>
                    <a:pt x="165" y="3551"/>
                  </a:lnTo>
                  <a:lnTo>
                    <a:pt x="328" y="3660"/>
                  </a:lnTo>
                  <a:lnTo>
                    <a:pt x="601" y="3714"/>
                  </a:lnTo>
                  <a:lnTo>
                    <a:pt x="9395" y="3714"/>
                  </a:lnTo>
                  <a:lnTo>
                    <a:pt x="9613" y="3660"/>
                  </a:lnTo>
                  <a:lnTo>
                    <a:pt x="9777" y="3551"/>
                  </a:lnTo>
                  <a:lnTo>
                    <a:pt x="9886" y="3332"/>
                  </a:lnTo>
                  <a:lnTo>
                    <a:pt x="9941" y="3114"/>
                  </a:lnTo>
                  <a:lnTo>
                    <a:pt x="9941" y="1748"/>
                  </a:lnTo>
                  <a:lnTo>
                    <a:pt x="9941" y="1420"/>
                  </a:lnTo>
                  <a:lnTo>
                    <a:pt x="9832" y="1038"/>
                  </a:lnTo>
                  <a:lnTo>
                    <a:pt x="9668" y="765"/>
                  </a:lnTo>
                  <a:lnTo>
                    <a:pt x="9449" y="492"/>
                  </a:lnTo>
                  <a:lnTo>
                    <a:pt x="9176" y="274"/>
                  </a:lnTo>
                  <a:lnTo>
                    <a:pt x="8903" y="110"/>
                  </a:lnTo>
                  <a:lnTo>
                    <a:pt x="85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20"/>
            <p:cNvSpPr/>
            <p:nvPr/>
          </p:nvSpPr>
          <p:spPr>
            <a:xfrm>
              <a:off x="7006375" y="2355025"/>
              <a:ext cx="248525" cy="92875"/>
            </a:xfrm>
            <a:custGeom>
              <a:avLst/>
              <a:gdLst/>
              <a:ahLst/>
              <a:cxnLst/>
              <a:rect l="l" t="t" r="r" b="b"/>
              <a:pathLst>
                <a:path w="9941" h="3715" fill="none" extrusionOk="0">
                  <a:moveTo>
                    <a:pt x="8193" y="0"/>
                  </a:moveTo>
                  <a:lnTo>
                    <a:pt x="8193" y="0"/>
                  </a:lnTo>
                  <a:lnTo>
                    <a:pt x="1748" y="0"/>
                  </a:lnTo>
                  <a:lnTo>
                    <a:pt x="1748" y="0"/>
                  </a:lnTo>
                  <a:lnTo>
                    <a:pt x="1421" y="0"/>
                  </a:lnTo>
                  <a:lnTo>
                    <a:pt x="1038" y="110"/>
                  </a:lnTo>
                  <a:lnTo>
                    <a:pt x="765" y="274"/>
                  </a:lnTo>
                  <a:lnTo>
                    <a:pt x="492" y="492"/>
                  </a:lnTo>
                  <a:lnTo>
                    <a:pt x="274" y="765"/>
                  </a:lnTo>
                  <a:lnTo>
                    <a:pt x="110" y="1038"/>
                  </a:lnTo>
                  <a:lnTo>
                    <a:pt x="1" y="1420"/>
                  </a:lnTo>
                  <a:lnTo>
                    <a:pt x="1" y="1748"/>
                  </a:lnTo>
                  <a:lnTo>
                    <a:pt x="1" y="3114"/>
                  </a:lnTo>
                  <a:lnTo>
                    <a:pt x="1" y="3114"/>
                  </a:lnTo>
                  <a:lnTo>
                    <a:pt x="55" y="3332"/>
                  </a:lnTo>
                  <a:lnTo>
                    <a:pt x="165" y="3551"/>
                  </a:lnTo>
                  <a:lnTo>
                    <a:pt x="328" y="3660"/>
                  </a:lnTo>
                  <a:lnTo>
                    <a:pt x="601" y="3714"/>
                  </a:lnTo>
                  <a:lnTo>
                    <a:pt x="9395" y="3714"/>
                  </a:lnTo>
                  <a:lnTo>
                    <a:pt x="9395" y="3714"/>
                  </a:lnTo>
                  <a:lnTo>
                    <a:pt x="9613" y="3660"/>
                  </a:lnTo>
                  <a:lnTo>
                    <a:pt x="9777" y="3551"/>
                  </a:lnTo>
                  <a:lnTo>
                    <a:pt x="9886" y="3332"/>
                  </a:lnTo>
                  <a:lnTo>
                    <a:pt x="9941" y="3114"/>
                  </a:lnTo>
                  <a:lnTo>
                    <a:pt x="9941" y="1748"/>
                  </a:lnTo>
                  <a:lnTo>
                    <a:pt x="9941" y="1748"/>
                  </a:lnTo>
                  <a:lnTo>
                    <a:pt x="9941" y="1420"/>
                  </a:lnTo>
                  <a:lnTo>
                    <a:pt x="9832" y="1038"/>
                  </a:lnTo>
                  <a:lnTo>
                    <a:pt x="9668" y="765"/>
                  </a:lnTo>
                  <a:lnTo>
                    <a:pt x="9449" y="492"/>
                  </a:lnTo>
                  <a:lnTo>
                    <a:pt x="9176" y="274"/>
                  </a:lnTo>
                  <a:lnTo>
                    <a:pt x="8903" y="110"/>
                  </a:lnTo>
                  <a:lnTo>
                    <a:pt x="8521" y="0"/>
                  </a:lnTo>
                  <a:lnTo>
                    <a:pt x="8193" y="0"/>
                  </a:lnTo>
                  <a:lnTo>
                    <a:pt x="819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20"/>
            <p:cNvSpPr/>
            <p:nvPr/>
          </p:nvSpPr>
          <p:spPr>
            <a:xfrm>
              <a:off x="7211200" y="23550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20"/>
            <p:cNvSpPr/>
            <p:nvPr/>
          </p:nvSpPr>
          <p:spPr>
            <a:xfrm>
              <a:off x="6879400" y="2056000"/>
              <a:ext cx="144750" cy="62850"/>
            </a:xfrm>
            <a:custGeom>
              <a:avLst/>
              <a:gdLst/>
              <a:ahLst/>
              <a:cxnLst/>
              <a:rect l="l" t="t" r="r" b="b"/>
              <a:pathLst>
                <a:path w="5790" h="2514" extrusionOk="0">
                  <a:moveTo>
                    <a:pt x="601" y="1"/>
                  </a:moveTo>
                  <a:lnTo>
                    <a:pt x="383" y="55"/>
                  </a:lnTo>
                  <a:lnTo>
                    <a:pt x="164" y="165"/>
                  </a:lnTo>
                  <a:lnTo>
                    <a:pt x="55" y="383"/>
                  </a:lnTo>
                  <a:lnTo>
                    <a:pt x="0" y="601"/>
                  </a:lnTo>
                  <a:lnTo>
                    <a:pt x="0" y="1093"/>
                  </a:lnTo>
                  <a:lnTo>
                    <a:pt x="110" y="1585"/>
                  </a:lnTo>
                  <a:lnTo>
                    <a:pt x="219" y="2076"/>
                  </a:lnTo>
                  <a:lnTo>
                    <a:pt x="328" y="2513"/>
                  </a:lnTo>
                  <a:lnTo>
                    <a:pt x="5790" y="2513"/>
                  </a:lnTo>
                  <a:lnTo>
                    <a:pt x="57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20"/>
            <p:cNvSpPr/>
            <p:nvPr/>
          </p:nvSpPr>
          <p:spPr>
            <a:xfrm>
              <a:off x="6879400" y="2056000"/>
              <a:ext cx="144750" cy="62850"/>
            </a:xfrm>
            <a:custGeom>
              <a:avLst/>
              <a:gdLst/>
              <a:ahLst/>
              <a:cxnLst/>
              <a:rect l="l" t="t" r="r" b="b"/>
              <a:pathLst>
                <a:path w="5790" h="2514" fill="none" extrusionOk="0">
                  <a:moveTo>
                    <a:pt x="5790" y="2513"/>
                  </a:moveTo>
                  <a:lnTo>
                    <a:pt x="5790" y="1"/>
                  </a:lnTo>
                  <a:lnTo>
                    <a:pt x="601" y="1"/>
                  </a:lnTo>
                  <a:lnTo>
                    <a:pt x="601" y="1"/>
                  </a:lnTo>
                  <a:lnTo>
                    <a:pt x="383" y="55"/>
                  </a:lnTo>
                  <a:lnTo>
                    <a:pt x="164" y="165"/>
                  </a:lnTo>
                  <a:lnTo>
                    <a:pt x="55" y="383"/>
                  </a:lnTo>
                  <a:lnTo>
                    <a:pt x="0" y="601"/>
                  </a:lnTo>
                  <a:lnTo>
                    <a:pt x="0" y="601"/>
                  </a:lnTo>
                  <a:lnTo>
                    <a:pt x="0" y="1093"/>
                  </a:lnTo>
                  <a:lnTo>
                    <a:pt x="110" y="1585"/>
                  </a:lnTo>
                  <a:lnTo>
                    <a:pt x="219" y="2076"/>
                  </a:lnTo>
                  <a:lnTo>
                    <a:pt x="328" y="2513"/>
                  </a:lnTo>
                  <a:lnTo>
                    <a:pt x="5790" y="25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20"/>
            <p:cNvSpPr/>
            <p:nvPr/>
          </p:nvSpPr>
          <p:spPr>
            <a:xfrm>
              <a:off x="7024125" y="21188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2" name="Google Shape;3692;p120"/>
          <p:cNvGrpSpPr/>
          <p:nvPr/>
        </p:nvGrpSpPr>
        <p:grpSpPr>
          <a:xfrm>
            <a:off x="2640693" y="2731347"/>
            <a:ext cx="465091" cy="465091"/>
            <a:chOff x="1723675" y="2611725"/>
            <a:chExt cx="502475" cy="502475"/>
          </a:xfrm>
        </p:grpSpPr>
        <p:sp>
          <p:nvSpPr>
            <p:cNvPr id="3693" name="Google Shape;3693;p120"/>
            <p:cNvSpPr/>
            <p:nvPr/>
          </p:nvSpPr>
          <p:spPr>
            <a:xfrm>
              <a:off x="1841075" y="2720950"/>
              <a:ext cx="72400" cy="49175"/>
            </a:xfrm>
            <a:custGeom>
              <a:avLst/>
              <a:gdLst/>
              <a:ahLst/>
              <a:cxnLst/>
              <a:rect l="l" t="t" r="r" b="b"/>
              <a:pathLst>
                <a:path w="2896" h="1967" extrusionOk="0">
                  <a:moveTo>
                    <a:pt x="547" y="0"/>
                  </a:moveTo>
                  <a:lnTo>
                    <a:pt x="383" y="55"/>
                  </a:lnTo>
                  <a:lnTo>
                    <a:pt x="219" y="110"/>
                  </a:lnTo>
                  <a:lnTo>
                    <a:pt x="110" y="274"/>
                  </a:lnTo>
                  <a:lnTo>
                    <a:pt x="1" y="437"/>
                  </a:lnTo>
                  <a:lnTo>
                    <a:pt x="1" y="656"/>
                  </a:lnTo>
                  <a:lnTo>
                    <a:pt x="1" y="929"/>
                  </a:lnTo>
                  <a:lnTo>
                    <a:pt x="165" y="1147"/>
                  </a:lnTo>
                  <a:lnTo>
                    <a:pt x="984" y="1967"/>
                  </a:lnTo>
                  <a:lnTo>
                    <a:pt x="2896" y="1967"/>
                  </a:lnTo>
                  <a:lnTo>
                    <a:pt x="1093" y="164"/>
                  </a:lnTo>
                  <a:lnTo>
                    <a:pt x="929" y="55"/>
                  </a:lnTo>
                  <a:lnTo>
                    <a:pt x="7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20"/>
            <p:cNvSpPr/>
            <p:nvPr/>
          </p:nvSpPr>
          <p:spPr>
            <a:xfrm>
              <a:off x="1841075" y="2720950"/>
              <a:ext cx="72400" cy="49175"/>
            </a:xfrm>
            <a:custGeom>
              <a:avLst/>
              <a:gdLst/>
              <a:ahLst/>
              <a:cxnLst/>
              <a:rect l="l" t="t" r="r" b="b"/>
              <a:pathLst>
                <a:path w="2896" h="1967" fill="none" extrusionOk="0">
                  <a:moveTo>
                    <a:pt x="984" y="1967"/>
                  </a:moveTo>
                  <a:lnTo>
                    <a:pt x="2896" y="1967"/>
                  </a:lnTo>
                  <a:lnTo>
                    <a:pt x="1093" y="164"/>
                  </a:lnTo>
                  <a:lnTo>
                    <a:pt x="1093" y="164"/>
                  </a:lnTo>
                  <a:lnTo>
                    <a:pt x="929" y="55"/>
                  </a:lnTo>
                  <a:lnTo>
                    <a:pt x="766" y="0"/>
                  </a:lnTo>
                  <a:lnTo>
                    <a:pt x="547" y="0"/>
                  </a:lnTo>
                  <a:lnTo>
                    <a:pt x="383" y="55"/>
                  </a:lnTo>
                  <a:lnTo>
                    <a:pt x="219" y="110"/>
                  </a:lnTo>
                  <a:lnTo>
                    <a:pt x="110" y="274"/>
                  </a:lnTo>
                  <a:lnTo>
                    <a:pt x="1" y="437"/>
                  </a:lnTo>
                  <a:lnTo>
                    <a:pt x="1" y="656"/>
                  </a:lnTo>
                  <a:lnTo>
                    <a:pt x="1" y="656"/>
                  </a:lnTo>
                  <a:lnTo>
                    <a:pt x="1" y="929"/>
                  </a:lnTo>
                  <a:lnTo>
                    <a:pt x="165" y="1147"/>
                  </a:lnTo>
                  <a:lnTo>
                    <a:pt x="984" y="19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20"/>
            <p:cNvSpPr/>
            <p:nvPr/>
          </p:nvSpPr>
          <p:spPr>
            <a:xfrm>
              <a:off x="1865675" y="27701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20"/>
            <p:cNvSpPr/>
            <p:nvPr/>
          </p:nvSpPr>
          <p:spPr>
            <a:xfrm>
              <a:off x="2036350" y="2720950"/>
              <a:ext cx="72375" cy="49175"/>
            </a:xfrm>
            <a:custGeom>
              <a:avLst/>
              <a:gdLst/>
              <a:ahLst/>
              <a:cxnLst/>
              <a:rect l="l" t="t" r="r" b="b"/>
              <a:pathLst>
                <a:path w="2895" h="1967" extrusionOk="0">
                  <a:moveTo>
                    <a:pt x="2239" y="0"/>
                  </a:moveTo>
                  <a:lnTo>
                    <a:pt x="2021" y="55"/>
                  </a:lnTo>
                  <a:lnTo>
                    <a:pt x="1802" y="164"/>
                  </a:lnTo>
                  <a:lnTo>
                    <a:pt x="0" y="1967"/>
                  </a:lnTo>
                  <a:lnTo>
                    <a:pt x="1912" y="1967"/>
                  </a:lnTo>
                  <a:lnTo>
                    <a:pt x="2731" y="1147"/>
                  </a:lnTo>
                  <a:lnTo>
                    <a:pt x="2840" y="984"/>
                  </a:lnTo>
                  <a:lnTo>
                    <a:pt x="2895" y="765"/>
                  </a:lnTo>
                  <a:lnTo>
                    <a:pt x="2895" y="601"/>
                  </a:lnTo>
                  <a:lnTo>
                    <a:pt x="2895" y="383"/>
                  </a:lnTo>
                  <a:lnTo>
                    <a:pt x="2785" y="219"/>
                  </a:lnTo>
                  <a:lnTo>
                    <a:pt x="2622" y="110"/>
                  </a:lnTo>
                  <a:lnTo>
                    <a:pt x="24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20"/>
            <p:cNvSpPr/>
            <p:nvPr/>
          </p:nvSpPr>
          <p:spPr>
            <a:xfrm>
              <a:off x="2036350" y="2720950"/>
              <a:ext cx="72375" cy="49175"/>
            </a:xfrm>
            <a:custGeom>
              <a:avLst/>
              <a:gdLst/>
              <a:ahLst/>
              <a:cxnLst/>
              <a:rect l="l" t="t" r="r" b="b"/>
              <a:pathLst>
                <a:path w="2895" h="1967" fill="none" extrusionOk="0">
                  <a:moveTo>
                    <a:pt x="2731" y="1147"/>
                  </a:moveTo>
                  <a:lnTo>
                    <a:pt x="2731" y="1147"/>
                  </a:lnTo>
                  <a:lnTo>
                    <a:pt x="2840" y="984"/>
                  </a:lnTo>
                  <a:lnTo>
                    <a:pt x="2895" y="765"/>
                  </a:lnTo>
                  <a:lnTo>
                    <a:pt x="2895" y="601"/>
                  </a:lnTo>
                  <a:lnTo>
                    <a:pt x="2895" y="383"/>
                  </a:lnTo>
                  <a:lnTo>
                    <a:pt x="2785" y="219"/>
                  </a:lnTo>
                  <a:lnTo>
                    <a:pt x="2622" y="110"/>
                  </a:lnTo>
                  <a:lnTo>
                    <a:pt x="2458" y="0"/>
                  </a:lnTo>
                  <a:lnTo>
                    <a:pt x="2239" y="0"/>
                  </a:lnTo>
                  <a:lnTo>
                    <a:pt x="2239" y="0"/>
                  </a:lnTo>
                  <a:lnTo>
                    <a:pt x="2021" y="55"/>
                  </a:lnTo>
                  <a:lnTo>
                    <a:pt x="1802" y="164"/>
                  </a:lnTo>
                  <a:lnTo>
                    <a:pt x="0" y="1967"/>
                  </a:lnTo>
                  <a:lnTo>
                    <a:pt x="1912" y="1967"/>
                  </a:lnTo>
                  <a:lnTo>
                    <a:pt x="2731" y="11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20"/>
            <p:cNvSpPr/>
            <p:nvPr/>
          </p:nvSpPr>
          <p:spPr>
            <a:xfrm>
              <a:off x="2104600" y="27496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20"/>
            <p:cNvSpPr/>
            <p:nvPr/>
          </p:nvSpPr>
          <p:spPr>
            <a:xfrm>
              <a:off x="1942125" y="2704575"/>
              <a:ext cx="65575" cy="65550"/>
            </a:xfrm>
            <a:custGeom>
              <a:avLst/>
              <a:gdLst/>
              <a:ahLst/>
              <a:cxnLst/>
              <a:rect l="l" t="t" r="r" b="b"/>
              <a:pathLst>
                <a:path w="2623" h="2622" extrusionOk="0">
                  <a:moveTo>
                    <a:pt x="1311" y="0"/>
                  </a:moveTo>
                  <a:lnTo>
                    <a:pt x="1038" y="55"/>
                  </a:lnTo>
                  <a:lnTo>
                    <a:pt x="820" y="109"/>
                  </a:lnTo>
                  <a:lnTo>
                    <a:pt x="601" y="219"/>
                  </a:lnTo>
                  <a:lnTo>
                    <a:pt x="383" y="382"/>
                  </a:lnTo>
                  <a:lnTo>
                    <a:pt x="219" y="601"/>
                  </a:lnTo>
                  <a:lnTo>
                    <a:pt x="110" y="819"/>
                  </a:lnTo>
                  <a:lnTo>
                    <a:pt x="55" y="1038"/>
                  </a:lnTo>
                  <a:lnTo>
                    <a:pt x="1" y="1311"/>
                  </a:lnTo>
                  <a:lnTo>
                    <a:pt x="55" y="1584"/>
                  </a:lnTo>
                  <a:lnTo>
                    <a:pt x="110" y="1802"/>
                  </a:lnTo>
                  <a:lnTo>
                    <a:pt x="219" y="2021"/>
                  </a:lnTo>
                  <a:lnTo>
                    <a:pt x="383" y="2239"/>
                  </a:lnTo>
                  <a:lnTo>
                    <a:pt x="601" y="2403"/>
                  </a:lnTo>
                  <a:lnTo>
                    <a:pt x="820" y="2512"/>
                  </a:lnTo>
                  <a:lnTo>
                    <a:pt x="1038" y="2567"/>
                  </a:lnTo>
                  <a:lnTo>
                    <a:pt x="1311" y="2622"/>
                  </a:lnTo>
                  <a:lnTo>
                    <a:pt x="1584" y="2567"/>
                  </a:lnTo>
                  <a:lnTo>
                    <a:pt x="1803" y="2512"/>
                  </a:lnTo>
                  <a:lnTo>
                    <a:pt x="2021" y="2403"/>
                  </a:lnTo>
                  <a:lnTo>
                    <a:pt x="2240" y="2239"/>
                  </a:lnTo>
                  <a:lnTo>
                    <a:pt x="2404" y="2021"/>
                  </a:lnTo>
                  <a:lnTo>
                    <a:pt x="2513" y="1802"/>
                  </a:lnTo>
                  <a:lnTo>
                    <a:pt x="2567" y="1584"/>
                  </a:lnTo>
                  <a:lnTo>
                    <a:pt x="2622" y="1311"/>
                  </a:lnTo>
                  <a:lnTo>
                    <a:pt x="2567" y="1038"/>
                  </a:lnTo>
                  <a:lnTo>
                    <a:pt x="2513" y="819"/>
                  </a:lnTo>
                  <a:lnTo>
                    <a:pt x="2404" y="601"/>
                  </a:lnTo>
                  <a:lnTo>
                    <a:pt x="2240" y="382"/>
                  </a:lnTo>
                  <a:lnTo>
                    <a:pt x="2021" y="219"/>
                  </a:lnTo>
                  <a:lnTo>
                    <a:pt x="1803" y="109"/>
                  </a:lnTo>
                  <a:lnTo>
                    <a:pt x="1584" y="55"/>
                  </a:lnTo>
                  <a:lnTo>
                    <a:pt x="13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20"/>
            <p:cNvSpPr/>
            <p:nvPr/>
          </p:nvSpPr>
          <p:spPr>
            <a:xfrm>
              <a:off x="1942125" y="2704575"/>
              <a:ext cx="65575" cy="65550"/>
            </a:xfrm>
            <a:custGeom>
              <a:avLst/>
              <a:gdLst/>
              <a:ahLst/>
              <a:cxnLst/>
              <a:rect l="l" t="t" r="r" b="b"/>
              <a:pathLst>
                <a:path w="2623" h="2622" fill="none" extrusionOk="0">
                  <a:moveTo>
                    <a:pt x="2622" y="1311"/>
                  </a:moveTo>
                  <a:lnTo>
                    <a:pt x="2622" y="1311"/>
                  </a:lnTo>
                  <a:lnTo>
                    <a:pt x="2567" y="1584"/>
                  </a:lnTo>
                  <a:lnTo>
                    <a:pt x="2513" y="1802"/>
                  </a:lnTo>
                  <a:lnTo>
                    <a:pt x="2404" y="2021"/>
                  </a:lnTo>
                  <a:lnTo>
                    <a:pt x="2240" y="2239"/>
                  </a:lnTo>
                  <a:lnTo>
                    <a:pt x="2021" y="2403"/>
                  </a:lnTo>
                  <a:lnTo>
                    <a:pt x="1803" y="2512"/>
                  </a:lnTo>
                  <a:lnTo>
                    <a:pt x="1584" y="2567"/>
                  </a:lnTo>
                  <a:lnTo>
                    <a:pt x="1311" y="2622"/>
                  </a:lnTo>
                  <a:lnTo>
                    <a:pt x="1311" y="2622"/>
                  </a:lnTo>
                  <a:lnTo>
                    <a:pt x="1038" y="2567"/>
                  </a:lnTo>
                  <a:lnTo>
                    <a:pt x="820" y="2512"/>
                  </a:lnTo>
                  <a:lnTo>
                    <a:pt x="601" y="2403"/>
                  </a:lnTo>
                  <a:lnTo>
                    <a:pt x="383" y="2239"/>
                  </a:lnTo>
                  <a:lnTo>
                    <a:pt x="219" y="2021"/>
                  </a:lnTo>
                  <a:lnTo>
                    <a:pt x="110" y="1802"/>
                  </a:lnTo>
                  <a:lnTo>
                    <a:pt x="55" y="1584"/>
                  </a:lnTo>
                  <a:lnTo>
                    <a:pt x="1" y="1311"/>
                  </a:lnTo>
                  <a:lnTo>
                    <a:pt x="1" y="1311"/>
                  </a:lnTo>
                  <a:lnTo>
                    <a:pt x="55" y="1038"/>
                  </a:lnTo>
                  <a:lnTo>
                    <a:pt x="110" y="819"/>
                  </a:lnTo>
                  <a:lnTo>
                    <a:pt x="219" y="601"/>
                  </a:lnTo>
                  <a:lnTo>
                    <a:pt x="383" y="382"/>
                  </a:lnTo>
                  <a:lnTo>
                    <a:pt x="601" y="219"/>
                  </a:lnTo>
                  <a:lnTo>
                    <a:pt x="820" y="109"/>
                  </a:lnTo>
                  <a:lnTo>
                    <a:pt x="1038" y="55"/>
                  </a:lnTo>
                  <a:lnTo>
                    <a:pt x="1311" y="0"/>
                  </a:lnTo>
                  <a:lnTo>
                    <a:pt x="1311" y="0"/>
                  </a:lnTo>
                  <a:lnTo>
                    <a:pt x="1584" y="55"/>
                  </a:lnTo>
                  <a:lnTo>
                    <a:pt x="1803" y="109"/>
                  </a:lnTo>
                  <a:lnTo>
                    <a:pt x="2021" y="219"/>
                  </a:lnTo>
                  <a:lnTo>
                    <a:pt x="2240" y="382"/>
                  </a:lnTo>
                  <a:lnTo>
                    <a:pt x="2404" y="601"/>
                  </a:lnTo>
                  <a:lnTo>
                    <a:pt x="2513" y="819"/>
                  </a:lnTo>
                  <a:lnTo>
                    <a:pt x="2567" y="1038"/>
                  </a:lnTo>
                  <a:lnTo>
                    <a:pt x="2622" y="1311"/>
                  </a:lnTo>
                  <a:lnTo>
                    <a:pt x="2622" y="13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20"/>
            <p:cNvSpPr/>
            <p:nvPr/>
          </p:nvSpPr>
          <p:spPr>
            <a:xfrm>
              <a:off x="2007675" y="27373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20"/>
            <p:cNvSpPr/>
            <p:nvPr/>
          </p:nvSpPr>
          <p:spPr>
            <a:xfrm>
              <a:off x="1841075" y="2916200"/>
              <a:ext cx="64200" cy="88775"/>
            </a:xfrm>
            <a:custGeom>
              <a:avLst/>
              <a:gdLst/>
              <a:ahLst/>
              <a:cxnLst/>
              <a:rect l="l" t="t" r="r" b="b"/>
              <a:pathLst>
                <a:path w="2568" h="3551" extrusionOk="0">
                  <a:moveTo>
                    <a:pt x="2568" y="0"/>
                  </a:moveTo>
                  <a:lnTo>
                    <a:pt x="165" y="2404"/>
                  </a:lnTo>
                  <a:lnTo>
                    <a:pt x="1" y="2622"/>
                  </a:lnTo>
                  <a:lnTo>
                    <a:pt x="1" y="2895"/>
                  </a:lnTo>
                  <a:lnTo>
                    <a:pt x="1" y="3114"/>
                  </a:lnTo>
                  <a:lnTo>
                    <a:pt x="110" y="3277"/>
                  </a:lnTo>
                  <a:lnTo>
                    <a:pt x="219" y="3387"/>
                  </a:lnTo>
                  <a:lnTo>
                    <a:pt x="383" y="3496"/>
                  </a:lnTo>
                  <a:lnTo>
                    <a:pt x="547" y="3550"/>
                  </a:lnTo>
                  <a:lnTo>
                    <a:pt x="766" y="3550"/>
                  </a:lnTo>
                  <a:lnTo>
                    <a:pt x="929" y="3496"/>
                  </a:lnTo>
                  <a:lnTo>
                    <a:pt x="1093" y="3387"/>
                  </a:lnTo>
                  <a:lnTo>
                    <a:pt x="2568" y="1912"/>
                  </a:lnTo>
                  <a:lnTo>
                    <a:pt x="25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20"/>
            <p:cNvSpPr/>
            <p:nvPr/>
          </p:nvSpPr>
          <p:spPr>
            <a:xfrm>
              <a:off x="1841075" y="2916200"/>
              <a:ext cx="64200" cy="88775"/>
            </a:xfrm>
            <a:custGeom>
              <a:avLst/>
              <a:gdLst/>
              <a:ahLst/>
              <a:cxnLst/>
              <a:rect l="l" t="t" r="r" b="b"/>
              <a:pathLst>
                <a:path w="2568" h="3551" fill="none" extrusionOk="0">
                  <a:moveTo>
                    <a:pt x="1" y="2895"/>
                  </a:moveTo>
                  <a:lnTo>
                    <a:pt x="1" y="2895"/>
                  </a:lnTo>
                  <a:lnTo>
                    <a:pt x="1" y="3114"/>
                  </a:lnTo>
                  <a:lnTo>
                    <a:pt x="110" y="3277"/>
                  </a:lnTo>
                  <a:lnTo>
                    <a:pt x="219" y="3387"/>
                  </a:lnTo>
                  <a:lnTo>
                    <a:pt x="383" y="3496"/>
                  </a:lnTo>
                  <a:lnTo>
                    <a:pt x="547" y="3550"/>
                  </a:lnTo>
                  <a:lnTo>
                    <a:pt x="766" y="3550"/>
                  </a:lnTo>
                  <a:lnTo>
                    <a:pt x="929" y="3496"/>
                  </a:lnTo>
                  <a:lnTo>
                    <a:pt x="1093" y="3387"/>
                  </a:lnTo>
                  <a:lnTo>
                    <a:pt x="2568" y="1912"/>
                  </a:lnTo>
                  <a:lnTo>
                    <a:pt x="2568" y="0"/>
                  </a:lnTo>
                  <a:lnTo>
                    <a:pt x="165" y="2404"/>
                  </a:lnTo>
                  <a:lnTo>
                    <a:pt x="165" y="2404"/>
                  </a:lnTo>
                  <a:lnTo>
                    <a:pt x="1" y="2622"/>
                  </a:lnTo>
                  <a:lnTo>
                    <a:pt x="1" y="2895"/>
                  </a:lnTo>
                  <a:lnTo>
                    <a:pt x="1" y="289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20"/>
            <p:cNvSpPr/>
            <p:nvPr/>
          </p:nvSpPr>
          <p:spPr>
            <a:xfrm>
              <a:off x="1841075" y="29885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20"/>
            <p:cNvSpPr/>
            <p:nvPr/>
          </p:nvSpPr>
          <p:spPr>
            <a:xfrm>
              <a:off x="2044525" y="2916200"/>
              <a:ext cx="64200" cy="88775"/>
            </a:xfrm>
            <a:custGeom>
              <a:avLst/>
              <a:gdLst/>
              <a:ahLst/>
              <a:cxnLst/>
              <a:rect l="l" t="t" r="r" b="b"/>
              <a:pathLst>
                <a:path w="2568" h="3551" extrusionOk="0">
                  <a:moveTo>
                    <a:pt x="1" y="0"/>
                  </a:moveTo>
                  <a:lnTo>
                    <a:pt x="1" y="1912"/>
                  </a:lnTo>
                  <a:lnTo>
                    <a:pt x="1475" y="3387"/>
                  </a:lnTo>
                  <a:lnTo>
                    <a:pt x="1639" y="3496"/>
                  </a:lnTo>
                  <a:lnTo>
                    <a:pt x="1803" y="3550"/>
                  </a:lnTo>
                  <a:lnTo>
                    <a:pt x="2022" y="3550"/>
                  </a:lnTo>
                  <a:lnTo>
                    <a:pt x="2185" y="3496"/>
                  </a:lnTo>
                  <a:lnTo>
                    <a:pt x="2349" y="3441"/>
                  </a:lnTo>
                  <a:lnTo>
                    <a:pt x="2458" y="3277"/>
                  </a:lnTo>
                  <a:lnTo>
                    <a:pt x="2568" y="3114"/>
                  </a:lnTo>
                  <a:lnTo>
                    <a:pt x="2568" y="2895"/>
                  </a:lnTo>
                  <a:lnTo>
                    <a:pt x="2568" y="2622"/>
                  </a:lnTo>
                  <a:lnTo>
                    <a:pt x="2404" y="240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20"/>
            <p:cNvSpPr/>
            <p:nvPr/>
          </p:nvSpPr>
          <p:spPr>
            <a:xfrm>
              <a:off x="2044525" y="2916200"/>
              <a:ext cx="64200" cy="88775"/>
            </a:xfrm>
            <a:custGeom>
              <a:avLst/>
              <a:gdLst/>
              <a:ahLst/>
              <a:cxnLst/>
              <a:rect l="l" t="t" r="r" b="b"/>
              <a:pathLst>
                <a:path w="2568" h="3551" fill="none" extrusionOk="0">
                  <a:moveTo>
                    <a:pt x="1" y="0"/>
                  </a:moveTo>
                  <a:lnTo>
                    <a:pt x="1" y="1912"/>
                  </a:lnTo>
                  <a:lnTo>
                    <a:pt x="1475" y="3387"/>
                  </a:lnTo>
                  <a:lnTo>
                    <a:pt x="1475" y="3387"/>
                  </a:lnTo>
                  <a:lnTo>
                    <a:pt x="1639" y="3496"/>
                  </a:lnTo>
                  <a:lnTo>
                    <a:pt x="1803" y="3550"/>
                  </a:lnTo>
                  <a:lnTo>
                    <a:pt x="2022" y="3550"/>
                  </a:lnTo>
                  <a:lnTo>
                    <a:pt x="2185" y="3496"/>
                  </a:lnTo>
                  <a:lnTo>
                    <a:pt x="2349" y="3441"/>
                  </a:lnTo>
                  <a:lnTo>
                    <a:pt x="2458" y="3277"/>
                  </a:lnTo>
                  <a:lnTo>
                    <a:pt x="2568" y="3114"/>
                  </a:lnTo>
                  <a:lnTo>
                    <a:pt x="2568" y="2895"/>
                  </a:lnTo>
                  <a:lnTo>
                    <a:pt x="2568" y="2895"/>
                  </a:lnTo>
                  <a:lnTo>
                    <a:pt x="2568" y="2622"/>
                  </a:lnTo>
                  <a:lnTo>
                    <a:pt x="2404" y="2404"/>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20"/>
            <p:cNvSpPr/>
            <p:nvPr/>
          </p:nvSpPr>
          <p:spPr>
            <a:xfrm>
              <a:off x="2044525" y="29162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20"/>
            <p:cNvSpPr/>
            <p:nvPr/>
          </p:nvSpPr>
          <p:spPr>
            <a:xfrm>
              <a:off x="1791925" y="2798775"/>
              <a:ext cx="365950" cy="254000"/>
            </a:xfrm>
            <a:custGeom>
              <a:avLst/>
              <a:gdLst/>
              <a:ahLst/>
              <a:cxnLst/>
              <a:rect l="l" t="t" r="r" b="b"/>
              <a:pathLst>
                <a:path w="14638" h="10160" extrusionOk="0">
                  <a:moveTo>
                    <a:pt x="711" y="1"/>
                  </a:moveTo>
                  <a:lnTo>
                    <a:pt x="438" y="55"/>
                  </a:lnTo>
                  <a:lnTo>
                    <a:pt x="219" y="219"/>
                  </a:lnTo>
                  <a:lnTo>
                    <a:pt x="55" y="437"/>
                  </a:lnTo>
                  <a:lnTo>
                    <a:pt x="1" y="711"/>
                  </a:lnTo>
                  <a:lnTo>
                    <a:pt x="55" y="929"/>
                  </a:lnTo>
                  <a:lnTo>
                    <a:pt x="219" y="1147"/>
                  </a:lnTo>
                  <a:lnTo>
                    <a:pt x="438" y="1311"/>
                  </a:lnTo>
                  <a:lnTo>
                    <a:pt x="711" y="1366"/>
                  </a:lnTo>
                  <a:lnTo>
                    <a:pt x="5353" y="1366"/>
                  </a:lnTo>
                  <a:lnTo>
                    <a:pt x="5517" y="1530"/>
                  </a:lnTo>
                  <a:lnTo>
                    <a:pt x="5626" y="1694"/>
                  </a:lnTo>
                  <a:lnTo>
                    <a:pt x="5681" y="1912"/>
                  </a:lnTo>
                  <a:lnTo>
                    <a:pt x="5735" y="9613"/>
                  </a:lnTo>
                  <a:lnTo>
                    <a:pt x="5735" y="9831"/>
                  </a:lnTo>
                  <a:lnTo>
                    <a:pt x="5845" y="9995"/>
                  </a:lnTo>
                  <a:lnTo>
                    <a:pt x="6009" y="10104"/>
                  </a:lnTo>
                  <a:lnTo>
                    <a:pt x="6227" y="10159"/>
                  </a:lnTo>
                  <a:lnTo>
                    <a:pt x="6445" y="10104"/>
                  </a:lnTo>
                  <a:lnTo>
                    <a:pt x="6555" y="9995"/>
                  </a:lnTo>
                  <a:lnTo>
                    <a:pt x="6664" y="9831"/>
                  </a:lnTo>
                  <a:lnTo>
                    <a:pt x="6719" y="9613"/>
                  </a:lnTo>
                  <a:lnTo>
                    <a:pt x="6719" y="5407"/>
                  </a:lnTo>
                  <a:lnTo>
                    <a:pt x="6773" y="5189"/>
                  </a:lnTo>
                  <a:lnTo>
                    <a:pt x="6882" y="4971"/>
                  </a:lnTo>
                  <a:lnTo>
                    <a:pt x="7101" y="4861"/>
                  </a:lnTo>
                  <a:lnTo>
                    <a:pt x="7319" y="4807"/>
                  </a:lnTo>
                  <a:lnTo>
                    <a:pt x="7538" y="4861"/>
                  </a:lnTo>
                  <a:lnTo>
                    <a:pt x="7756" y="4971"/>
                  </a:lnTo>
                  <a:lnTo>
                    <a:pt x="7865" y="5189"/>
                  </a:lnTo>
                  <a:lnTo>
                    <a:pt x="7920" y="5407"/>
                  </a:lnTo>
                  <a:lnTo>
                    <a:pt x="7920" y="9613"/>
                  </a:lnTo>
                  <a:lnTo>
                    <a:pt x="7975" y="9831"/>
                  </a:lnTo>
                  <a:lnTo>
                    <a:pt x="8084" y="9995"/>
                  </a:lnTo>
                  <a:lnTo>
                    <a:pt x="8193" y="10104"/>
                  </a:lnTo>
                  <a:lnTo>
                    <a:pt x="8412" y="10159"/>
                  </a:lnTo>
                  <a:lnTo>
                    <a:pt x="8630" y="10104"/>
                  </a:lnTo>
                  <a:lnTo>
                    <a:pt x="8794" y="9995"/>
                  </a:lnTo>
                  <a:lnTo>
                    <a:pt x="8903" y="9831"/>
                  </a:lnTo>
                  <a:lnTo>
                    <a:pt x="8903" y="9613"/>
                  </a:lnTo>
                  <a:lnTo>
                    <a:pt x="8958" y="1912"/>
                  </a:lnTo>
                  <a:lnTo>
                    <a:pt x="9012" y="1694"/>
                  </a:lnTo>
                  <a:lnTo>
                    <a:pt x="9122" y="1530"/>
                  </a:lnTo>
                  <a:lnTo>
                    <a:pt x="9286" y="1366"/>
                  </a:lnTo>
                  <a:lnTo>
                    <a:pt x="13928" y="1366"/>
                  </a:lnTo>
                  <a:lnTo>
                    <a:pt x="14201" y="1311"/>
                  </a:lnTo>
                  <a:lnTo>
                    <a:pt x="14419" y="1147"/>
                  </a:lnTo>
                  <a:lnTo>
                    <a:pt x="14583" y="929"/>
                  </a:lnTo>
                  <a:lnTo>
                    <a:pt x="14638" y="711"/>
                  </a:lnTo>
                  <a:lnTo>
                    <a:pt x="14583" y="437"/>
                  </a:lnTo>
                  <a:lnTo>
                    <a:pt x="14419" y="219"/>
                  </a:lnTo>
                  <a:lnTo>
                    <a:pt x="14201" y="55"/>
                  </a:lnTo>
                  <a:lnTo>
                    <a:pt x="139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20"/>
            <p:cNvSpPr/>
            <p:nvPr/>
          </p:nvSpPr>
          <p:spPr>
            <a:xfrm>
              <a:off x="1791925" y="2798775"/>
              <a:ext cx="365950" cy="254000"/>
            </a:xfrm>
            <a:custGeom>
              <a:avLst/>
              <a:gdLst/>
              <a:ahLst/>
              <a:cxnLst/>
              <a:rect l="l" t="t" r="r" b="b"/>
              <a:pathLst>
                <a:path w="14638" h="10160" fill="none" extrusionOk="0">
                  <a:moveTo>
                    <a:pt x="13928" y="1366"/>
                  </a:moveTo>
                  <a:lnTo>
                    <a:pt x="13928" y="1366"/>
                  </a:lnTo>
                  <a:lnTo>
                    <a:pt x="14201" y="1311"/>
                  </a:lnTo>
                  <a:lnTo>
                    <a:pt x="14419" y="1147"/>
                  </a:lnTo>
                  <a:lnTo>
                    <a:pt x="14583" y="929"/>
                  </a:lnTo>
                  <a:lnTo>
                    <a:pt x="14638" y="711"/>
                  </a:lnTo>
                  <a:lnTo>
                    <a:pt x="14638" y="711"/>
                  </a:lnTo>
                  <a:lnTo>
                    <a:pt x="14583" y="437"/>
                  </a:lnTo>
                  <a:lnTo>
                    <a:pt x="14419" y="219"/>
                  </a:lnTo>
                  <a:lnTo>
                    <a:pt x="14201" y="55"/>
                  </a:lnTo>
                  <a:lnTo>
                    <a:pt x="13928" y="1"/>
                  </a:lnTo>
                  <a:lnTo>
                    <a:pt x="13928" y="1"/>
                  </a:lnTo>
                  <a:lnTo>
                    <a:pt x="711" y="1"/>
                  </a:lnTo>
                  <a:lnTo>
                    <a:pt x="711" y="1"/>
                  </a:lnTo>
                  <a:lnTo>
                    <a:pt x="438" y="55"/>
                  </a:lnTo>
                  <a:lnTo>
                    <a:pt x="219" y="219"/>
                  </a:lnTo>
                  <a:lnTo>
                    <a:pt x="55" y="437"/>
                  </a:lnTo>
                  <a:lnTo>
                    <a:pt x="1" y="711"/>
                  </a:lnTo>
                  <a:lnTo>
                    <a:pt x="1" y="711"/>
                  </a:lnTo>
                  <a:lnTo>
                    <a:pt x="55" y="929"/>
                  </a:lnTo>
                  <a:lnTo>
                    <a:pt x="219" y="1147"/>
                  </a:lnTo>
                  <a:lnTo>
                    <a:pt x="438" y="1311"/>
                  </a:lnTo>
                  <a:lnTo>
                    <a:pt x="711" y="1366"/>
                  </a:lnTo>
                  <a:lnTo>
                    <a:pt x="5135" y="1366"/>
                  </a:lnTo>
                  <a:lnTo>
                    <a:pt x="5135" y="1366"/>
                  </a:lnTo>
                  <a:lnTo>
                    <a:pt x="5353" y="1366"/>
                  </a:lnTo>
                  <a:lnTo>
                    <a:pt x="5517" y="1530"/>
                  </a:lnTo>
                  <a:lnTo>
                    <a:pt x="5626" y="1694"/>
                  </a:lnTo>
                  <a:lnTo>
                    <a:pt x="5681" y="1912"/>
                  </a:lnTo>
                  <a:lnTo>
                    <a:pt x="5681" y="1912"/>
                  </a:lnTo>
                  <a:lnTo>
                    <a:pt x="5735" y="9613"/>
                  </a:lnTo>
                  <a:lnTo>
                    <a:pt x="5735" y="9613"/>
                  </a:lnTo>
                  <a:lnTo>
                    <a:pt x="5735" y="9831"/>
                  </a:lnTo>
                  <a:lnTo>
                    <a:pt x="5845" y="9995"/>
                  </a:lnTo>
                  <a:lnTo>
                    <a:pt x="6009" y="10104"/>
                  </a:lnTo>
                  <a:lnTo>
                    <a:pt x="6227" y="10159"/>
                  </a:lnTo>
                  <a:lnTo>
                    <a:pt x="6227" y="10159"/>
                  </a:lnTo>
                  <a:lnTo>
                    <a:pt x="6445" y="10104"/>
                  </a:lnTo>
                  <a:lnTo>
                    <a:pt x="6555" y="9995"/>
                  </a:lnTo>
                  <a:lnTo>
                    <a:pt x="6664" y="9831"/>
                  </a:lnTo>
                  <a:lnTo>
                    <a:pt x="6719" y="9613"/>
                  </a:lnTo>
                  <a:lnTo>
                    <a:pt x="6719" y="9613"/>
                  </a:lnTo>
                  <a:lnTo>
                    <a:pt x="6719" y="5407"/>
                  </a:lnTo>
                  <a:lnTo>
                    <a:pt x="6719" y="5407"/>
                  </a:lnTo>
                  <a:lnTo>
                    <a:pt x="6773" y="5189"/>
                  </a:lnTo>
                  <a:lnTo>
                    <a:pt x="6882" y="4971"/>
                  </a:lnTo>
                  <a:lnTo>
                    <a:pt x="7101" y="4861"/>
                  </a:lnTo>
                  <a:lnTo>
                    <a:pt x="7319" y="4807"/>
                  </a:lnTo>
                  <a:lnTo>
                    <a:pt x="7319" y="4807"/>
                  </a:lnTo>
                  <a:lnTo>
                    <a:pt x="7538" y="4861"/>
                  </a:lnTo>
                  <a:lnTo>
                    <a:pt x="7756" y="4971"/>
                  </a:lnTo>
                  <a:lnTo>
                    <a:pt x="7865" y="5189"/>
                  </a:lnTo>
                  <a:lnTo>
                    <a:pt x="7920" y="5407"/>
                  </a:lnTo>
                  <a:lnTo>
                    <a:pt x="7920" y="9613"/>
                  </a:lnTo>
                  <a:lnTo>
                    <a:pt x="7920" y="9613"/>
                  </a:lnTo>
                  <a:lnTo>
                    <a:pt x="7975" y="9831"/>
                  </a:lnTo>
                  <a:lnTo>
                    <a:pt x="8084" y="9995"/>
                  </a:lnTo>
                  <a:lnTo>
                    <a:pt x="8193" y="10104"/>
                  </a:lnTo>
                  <a:lnTo>
                    <a:pt x="8412" y="10159"/>
                  </a:lnTo>
                  <a:lnTo>
                    <a:pt x="8412" y="10159"/>
                  </a:lnTo>
                  <a:lnTo>
                    <a:pt x="8630" y="10104"/>
                  </a:lnTo>
                  <a:lnTo>
                    <a:pt x="8794" y="9995"/>
                  </a:lnTo>
                  <a:lnTo>
                    <a:pt x="8903" y="9831"/>
                  </a:lnTo>
                  <a:lnTo>
                    <a:pt x="8903" y="9613"/>
                  </a:lnTo>
                  <a:lnTo>
                    <a:pt x="8903" y="9613"/>
                  </a:lnTo>
                  <a:lnTo>
                    <a:pt x="8958" y="1912"/>
                  </a:lnTo>
                  <a:lnTo>
                    <a:pt x="8958" y="1912"/>
                  </a:lnTo>
                  <a:lnTo>
                    <a:pt x="9012" y="1694"/>
                  </a:lnTo>
                  <a:lnTo>
                    <a:pt x="9122" y="1530"/>
                  </a:lnTo>
                  <a:lnTo>
                    <a:pt x="9286" y="1366"/>
                  </a:lnTo>
                  <a:lnTo>
                    <a:pt x="9504" y="1366"/>
                  </a:lnTo>
                  <a:lnTo>
                    <a:pt x="13928" y="13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20"/>
            <p:cNvSpPr/>
            <p:nvPr/>
          </p:nvSpPr>
          <p:spPr>
            <a:xfrm>
              <a:off x="2140100" y="28329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20"/>
            <p:cNvSpPr/>
            <p:nvPr/>
          </p:nvSpPr>
          <p:spPr>
            <a:xfrm>
              <a:off x="1723675" y="2611725"/>
              <a:ext cx="502475" cy="502475"/>
            </a:xfrm>
            <a:custGeom>
              <a:avLst/>
              <a:gdLst/>
              <a:ahLst/>
              <a:cxnLst/>
              <a:rect l="l" t="t" r="r" b="b"/>
              <a:pathLst>
                <a:path w="20099" h="20099" extrusionOk="0">
                  <a:moveTo>
                    <a:pt x="10049" y="2567"/>
                  </a:moveTo>
                  <a:lnTo>
                    <a:pt x="10486" y="2622"/>
                  </a:lnTo>
                  <a:lnTo>
                    <a:pt x="10923" y="2731"/>
                  </a:lnTo>
                  <a:lnTo>
                    <a:pt x="11305" y="2895"/>
                  </a:lnTo>
                  <a:lnTo>
                    <a:pt x="11688" y="3168"/>
                  </a:lnTo>
                  <a:lnTo>
                    <a:pt x="11961" y="3496"/>
                  </a:lnTo>
                  <a:lnTo>
                    <a:pt x="12234" y="3823"/>
                  </a:lnTo>
                  <a:lnTo>
                    <a:pt x="12398" y="4260"/>
                  </a:lnTo>
                  <a:lnTo>
                    <a:pt x="12507" y="4697"/>
                  </a:lnTo>
                  <a:lnTo>
                    <a:pt x="13436" y="3714"/>
                  </a:lnTo>
                  <a:lnTo>
                    <a:pt x="13763" y="3496"/>
                  </a:lnTo>
                  <a:lnTo>
                    <a:pt x="14036" y="3332"/>
                  </a:lnTo>
                  <a:lnTo>
                    <a:pt x="14419" y="3223"/>
                  </a:lnTo>
                  <a:lnTo>
                    <a:pt x="14746" y="3168"/>
                  </a:lnTo>
                  <a:lnTo>
                    <a:pt x="15129" y="3223"/>
                  </a:lnTo>
                  <a:lnTo>
                    <a:pt x="15456" y="3332"/>
                  </a:lnTo>
                  <a:lnTo>
                    <a:pt x="15784" y="3496"/>
                  </a:lnTo>
                  <a:lnTo>
                    <a:pt x="16057" y="3714"/>
                  </a:lnTo>
                  <a:lnTo>
                    <a:pt x="16276" y="3987"/>
                  </a:lnTo>
                  <a:lnTo>
                    <a:pt x="16439" y="4315"/>
                  </a:lnTo>
                  <a:lnTo>
                    <a:pt x="16549" y="4643"/>
                  </a:lnTo>
                  <a:lnTo>
                    <a:pt x="16603" y="5025"/>
                  </a:lnTo>
                  <a:lnTo>
                    <a:pt x="16549" y="5407"/>
                  </a:lnTo>
                  <a:lnTo>
                    <a:pt x="16439" y="5735"/>
                  </a:lnTo>
                  <a:lnTo>
                    <a:pt x="16276" y="6063"/>
                  </a:lnTo>
                  <a:lnTo>
                    <a:pt x="16057" y="6336"/>
                  </a:lnTo>
                  <a:lnTo>
                    <a:pt x="17040" y="6336"/>
                  </a:lnTo>
                  <a:lnTo>
                    <a:pt x="17422" y="6445"/>
                  </a:lnTo>
                  <a:lnTo>
                    <a:pt x="17696" y="6663"/>
                  </a:lnTo>
                  <a:lnTo>
                    <a:pt x="17969" y="6882"/>
                  </a:lnTo>
                  <a:lnTo>
                    <a:pt x="18187" y="7155"/>
                  </a:lnTo>
                  <a:lnTo>
                    <a:pt x="18406" y="7428"/>
                  </a:lnTo>
                  <a:lnTo>
                    <a:pt x="18515" y="7810"/>
                  </a:lnTo>
                  <a:lnTo>
                    <a:pt x="18515" y="8193"/>
                  </a:lnTo>
                  <a:lnTo>
                    <a:pt x="18515" y="8520"/>
                  </a:lnTo>
                  <a:lnTo>
                    <a:pt x="18406" y="8903"/>
                  </a:lnTo>
                  <a:lnTo>
                    <a:pt x="18187" y="9176"/>
                  </a:lnTo>
                  <a:lnTo>
                    <a:pt x="17969" y="9449"/>
                  </a:lnTo>
                  <a:lnTo>
                    <a:pt x="17696" y="9722"/>
                  </a:lnTo>
                  <a:lnTo>
                    <a:pt x="17422" y="9886"/>
                  </a:lnTo>
                  <a:lnTo>
                    <a:pt x="17040" y="9995"/>
                  </a:lnTo>
                  <a:lnTo>
                    <a:pt x="12835" y="9995"/>
                  </a:lnTo>
                  <a:lnTo>
                    <a:pt x="12835" y="10541"/>
                  </a:lnTo>
                  <a:lnTo>
                    <a:pt x="16057" y="13763"/>
                  </a:lnTo>
                  <a:lnTo>
                    <a:pt x="16276" y="14036"/>
                  </a:lnTo>
                  <a:lnTo>
                    <a:pt x="16439" y="14364"/>
                  </a:lnTo>
                  <a:lnTo>
                    <a:pt x="16549" y="14692"/>
                  </a:lnTo>
                  <a:lnTo>
                    <a:pt x="16603" y="15074"/>
                  </a:lnTo>
                  <a:lnTo>
                    <a:pt x="16549" y="15456"/>
                  </a:lnTo>
                  <a:lnTo>
                    <a:pt x="16439" y="15784"/>
                  </a:lnTo>
                  <a:lnTo>
                    <a:pt x="16276" y="16112"/>
                  </a:lnTo>
                  <a:lnTo>
                    <a:pt x="16057" y="16385"/>
                  </a:lnTo>
                  <a:lnTo>
                    <a:pt x="15784" y="16603"/>
                  </a:lnTo>
                  <a:lnTo>
                    <a:pt x="15456" y="16767"/>
                  </a:lnTo>
                  <a:lnTo>
                    <a:pt x="15129" y="16876"/>
                  </a:lnTo>
                  <a:lnTo>
                    <a:pt x="14746" y="16931"/>
                  </a:lnTo>
                  <a:lnTo>
                    <a:pt x="14419" y="16876"/>
                  </a:lnTo>
                  <a:lnTo>
                    <a:pt x="14036" y="16767"/>
                  </a:lnTo>
                  <a:lnTo>
                    <a:pt x="13763" y="16603"/>
                  </a:lnTo>
                  <a:lnTo>
                    <a:pt x="13436" y="16385"/>
                  </a:lnTo>
                  <a:lnTo>
                    <a:pt x="12835" y="15784"/>
                  </a:lnTo>
                  <a:lnTo>
                    <a:pt x="12835" y="17095"/>
                  </a:lnTo>
                  <a:lnTo>
                    <a:pt x="12780" y="17477"/>
                  </a:lnTo>
                  <a:lnTo>
                    <a:pt x="12726" y="17750"/>
                  </a:lnTo>
                  <a:lnTo>
                    <a:pt x="12562" y="18078"/>
                  </a:lnTo>
                  <a:lnTo>
                    <a:pt x="12343" y="18296"/>
                  </a:lnTo>
                  <a:lnTo>
                    <a:pt x="12070" y="18515"/>
                  </a:lnTo>
                  <a:lnTo>
                    <a:pt x="11797" y="18679"/>
                  </a:lnTo>
                  <a:lnTo>
                    <a:pt x="11469" y="18788"/>
                  </a:lnTo>
                  <a:lnTo>
                    <a:pt x="10869" y="18788"/>
                  </a:lnTo>
                  <a:lnTo>
                    <a:pt x="10541" y="18679"/>
                  </a:lnTo>
                  <a:lnTo>
                    <a:pt x="10268" y="18569"/>
                  </a:lnTo>
                  <a:lnTo>
                    <a:pt x="10049" y="18406"/>
                  </a:lnTo>
                  <a:lnTo>
                    <a:pt x="9831" y="18569"/>
                  </a:lnTo>
                  <a:lnTo>
                    <a:pt x="9558" y="18679"/>
                  </a:lnTo>
                  <a:lnTo>
                    <a:pt x="9230" y="18788"/>
                  </a:lnTo>
                  <a:lnTo>
                    <a:pt x="8629" y="18788"/>
                  </a:lnTo>
                  <a:lnTo>
                    <a:pt x="8302" y="18679"/>
                  </a:lnTo>
                  <a:lnTo>
                    <a:pt x="8029" y="18515"/>
                  </a:lnTo>
                  <a:lnTo>
                    <a:pt x="7755" y="18296"/>
                  </a:lnTo>
                  <a:lnTo>
                    <a:pt x="7537" y="18078"/>
                  </a:lnTo>
                  <a:lnTo>
                    <a:pt x="7373" y="17750"/>
                  </a:lnTo>
                  <a:lnTo>
                    <a:pt x="7319" y="17477"/>
                  </a:lnTo>
                  <a:lnTo>
                    <a:pt x="7264" y="17095"/>
                  </a:lnTo>
                  <a:lnTo>
                    <a:pt x="7264" y="15784"/>
                  </a:lnTo>
                  <a:lnTo>
                    <a:pt x="6663" y="16385"/>
                  </a:lnTo>
                  <a:lnTo>
                    <a:pt x="6335" y="16603"/>
                  </a:lnTo>
                  <a:lnTo>
                    <a:pt x="6062" y="16767"/>
                  </a:lnTo>
                  <a:lnTo>
                    <a:pt x="5680" y="16876"/>
                  </a:lnTo>
                  <a:lnTo>
                    <a:pt x="5352" y="16931"/>
                  </a:lnTo>
                  <a:lnTo>
                    <a:pt x="4970" y="16876"/>
                  </a:lnTo>
                  <a:lnTo>
                    <a:pt x="4642" y="16767"/>
                  </a:lnTo>
                  <a:lnTo>
                    <a:pt x="4315" y="16603"/>
                  </a:lnTo>
                  <a:lnTo>
                    <a:pt x="4042" y="16385"/>
                  </a:lnTo>
                  <a:lnTo>
                    <a:pt x="3823" y="16112"/>
                  </a:lnTo>
                  <a:lnTo>
                    <a:pt x="3659" y="15784"/>
                  </a:lnTo>
                  <a:lnTo>
                    <a:pt x="3550" y="15456"/>
                  </a:lnTo>
                  <a:lnTo>
                    <a:pt x="3495" y="15074"/>
                  </a:lnTo>
                  <a:lnTo>
                    <a:pt x="3550" y="14692"/>
                  </a:lnTo>
                  <a:lnTo>
                    <a:pt x="3659" y="14364"/>
                  </a:lnTo>
                  <a:lnTo>
                    <a:pt x="3823" y="14036"/>
                  </a:lnTo>
                  <a:lnTo>
                    <a:pt x="4042" y="13763"/>
                  </a:lnTo>
                  <a:lnTo>
                    <a:pt x="7264" y="10541"/>
                  </a:lnTo>
                  <a:lnTo>
                    <a:pt x="7264" y="9995"/>
                  </a:lnTo>
                  <a:lnTo>
                    <a:pt x="3059" y="9995"/>
                  </a:lnTo>
                  <a:lnTo>
                    <a:pt x="2676" y="9886"/>
                  </a:lnTo>
                  <a:lnTo>
                    <a:pt x="2403" y="9722"/>
                  </a:lnTo>
                  <a:lnTo>
                    <a:pt x="2130" y="9449"/>
                  </a:lnTo>
                  <a:lnTo>
                    <a:pt x="1912" y="9176"/>
                  </a:lnTo>
                  <a:lnTo>
                    <a:pt x="1693" y="8903"/>
                  </a:lnTo>
                  <a:lnTo>
                    <a:pt x="1584" y="8520"/>
                  </a:lnTo>
                  <a:lnTo>
                    <a:pt x="1584" y="8193"/>
                  </a:lnTo>
                  <a:lnTo>
                    <a:pt x="1584" y="7810"/>
                  </a:lnTo>
                  <a:lnTo>
                    <a:pt x="1693" y="7428"/>
                  </a:lnTo>
                  <a:lnTo>
                    <a:pt x="1912" y="7155"/>
                  </a:lnTo>
                  <a:lnTo>
                    <a:pt x="2130" y="6882"/>
                  </a:lnTo>
                  <a:lnTo>
                    <a:pt x="2403" y="6663"/>
                  </a:lnTo>
                  <a:lnTo>
                    <a:pt x="2676" y="6445"/>
                  </a:lnTo>
                  <a:lnTo>
                    <a:pt x="3059" y="6336"/>
                  </a:lnTo>
                  <a:lnTo>
                    <a:pt x="4042" y="6336"/>
                  </a:lnTo>
                  <a:lnTo>
                    <a:pt x="3823" y="6063"/>
                  </a:lnTo>
                  <a:lnTo>
                    <a:pt x="3659" y="5735"/>
                  </a:lnTo>
                  <a:lnTo>
                    <a:pt x="3550" y="5407"/>
                  </a:lnTo>
                  <a:lnTo>
                    <a:pt x="3495" y="5025"/>
                  </a:lnTo>
                  <a:lnTo>
                    <a:pt x="3550" y="4643"/>
                  </a:lnTo>
                  <a:lnTo>
                    <a:pt x="3659" y="4315"/>
                  </a:lnTo>
                  <a:lnTo>
                    <a:pt x="3823" y="3987"/>
                  </a:lnTo>
                  <a:lnTo>
                    <a:pt x="4042" y="3714"/>
                  </a:lnTo>
                  <a:lnTo>
                    <a:pt x="4315" y="3496"/>
                  </a:lnTo>
                  <a:lnTo>
                    <a:pt x="4642" y="3332"/>
                  </a:lnTo>
                  <a:lnTo>
                    <a:pt x="4970" y="3223"/>
                  </a:lnTo>
                  <a:lnTo>
                    <a:pt x="5352" y="3168"/>
                  </a:lnTo>
                  <a:lnTo>
                    <a:pt x="5680" y="3223"/>
                  </a:lnTo>
                  <a:lnTo>
                    <a:pt x="6062" y="3332"/>
                  </a:lnTo>
                  <a:lnTo>
                    <a:pt x="6335" y="3496"/>
                  </a:lnTo>
                  <a:lnTo>
                    <a:pt x="6663" y="3714"/>
                  </a:lnTo>
                  <a:lnTo>
                    <a:pt x="7592" y="4697"/>
                  </a:lnTo>
                  <a:lnTo>
                    <a:pt x="7701" y="4260"/>
                  </a:lnTo>
                  <a:lnTo>
                    <a:pt x="7865" y="3823"/>
                  </a:lnTo>
                  <a:lnTo>
                    <a:pt x="8138" y="3496"/>
                  </a:lnTo>
                  <a:lnTo>
                    <a:pt x="8411" y="3168"/>
                  </a:lnTo>
                  <a:lnTo>
                    <a:pt x="8793" y="2895"/>
                  </a:lnTo>
                  <a:lnTo>
                    <a:pt x="9175" y="2731"/>
                  </a:lnTo>
                  <a:lnTo>
                    <a:pt x="9612" y="2622"/>
                  </a:lnTo>
                  <a:lnTo>
                    <a:pt x="10049" y="2567"/>
                  </a:lnTo>
                  <a:close/>
                  <a:moveTo>
                    <a:pt x="10049" y="0"/>
                  </a:moveTo>
                  <a:lnTo>
                    <a:pt x="9066" y="55"/>
                  </a:lnTo>
                  <a:lnTo>
                    <a:pt x="8138" y="164"/>
                  </a:lnTo>
                  <a:lnTo>
                    <a:pt x="7209" y="437"/>
                  </a:lnTo>
                  <a:lnTo>
                    <a:pt x="6281" y="765"/>
                  </a:lnTo>
                  <a:lnTo>
                    <a:pt x="5407" y="1147"/>
                  </a:lnTo>
                  <a:lnTo>
                    <a:pt x="4533" y="1639"/>
                  </a:lnTo>
                  <a:lnTo>
                    <a:pt x="3714" y="2239"/>
                  </a:lnTo>
                  <a:lnTo>
                    <a:pt x="2949" y="2949"/>
                  </a:lnTo>
                  <a:lnTo>
                    <a:pt x="2239" y="3714"/>
                  </a:lnTo>
                  <a:lnTo>
                    <a:pt x="1638" y="4533"/>
                  </a:lnTo>
                  <a:lnTo>
                    <a:pt x="1147" y="5407"/>
                  </a:lnTo>
                  <a:lnTo>
                    <a:pt x="765" y="6281"/>
                  </a:lnTo>
                  <a:lnTo>
                    <a:pt x="437" y="7209"/>
                  </a:lnTo>
                  <a:lnTo>
                    <a:pt x="164" y="8138"/>
                  </a:lnTo>
                  <a:lnTo>
                    <a:pt x="55" y="9066"/>
                  </a:lnTo>
                  <a:lnTo>
                    <a:pt x="0" y="10049"/>
                  </a:lnTo>
                  <a:lnTo>
                    <a:pt x="55" y="11033"/>
                  </a:lnTo>
                  <a:lnTo>
                    <a:pt x="164" y="11961"/>
                  </a:lnTo>
                  <a:lnTo>
                    <a:pt x="437" y="12889"/>
                  </a:lnTo>
                  <a:lnTo>
                    <a:pt x="765" y="13818"/>
                  </a:lnTo>
                  <a:lnTo>
                    <a:pt x="1147" y="14692"/>
                  </a:lnTo>
                  <a:lnTo>
                    <a:pt x="1638" y="15566"/>
                  </a:lnTo>
                  <a:lnTo>
                    <a:pt x="2239" y="16385"/>
                  </a:lnTo>
                  <a:lnTo>
                    <a:pt x="2949" y="17149"/>
                  </a:lnTo>
                  <a:lnTo>
                    <a:pt x="3714" y="17859"/>
                  </a:lnTo>
                  <a:lnTo>
                    <a:pt x="4533" y="18460"/>
                  </a:lnTo>
                  <a:lnTo>
                    <a:pt x="5407" y="18952"/>
                  </a:lnTo>
                  <a:lnTo>
                    <a:pt x="6281" y="19334"/>
                  </a:lnTo>
                  <a:lnTo>
                    <a:pt x="7209" y="19662"/>
                  </a:lnTo>
                  <a:lnTo>
                    <a:pt x="8138" y="19935"/>
                  </a:lnTo>
                  <a:lnTo>
                    <a:pt x="9066" y="20044"/>
                  </a:lnTo>
                  <a:lnTo>
                    <a:pt x="10049" y="20099"/>
                  </a:lnTo>
                  <a:lnTo>
                    <a:pt x="11032" y="20044"/>
                  </a:lnTo>
                  <a:lnTo>
                    <a:pt x="11961" y="19935"/>
                  </a:lnTo>
                  <a:lnTo>
                    <a:pt x="12889" y="19662"/>
                  </a:lnTo>
                  <a:lnTo>
                    <a:pt x="13818" y="19334"/>
                  </a:lnTo>
                  <a:lnTo>
                    <a:pt x="14692" y="18952"/>
                  </a:lnTo>
                  <a:lnTo>
                    <a:pt x="15566" y="18460"/>
                  </a:lnTo>
                  <a:lnTo>
                    <a:pt x="16385" y="17859"/>
                  </a:lnTo>
                  <a:lnTo>
                    <a:pt x="17149" y="17149"/>
                  </a:lnTo>
                  <a:lnTo>
                    <a:pt x="17859" y="16385"/>
                  </a:lnTo>
                  <a:lnTo>
                    <a:pt x="18460" y="15566"/>
                  </a:lnTo>
                  <a:lnTo>
                    <a:pt x="18952" y="14692"/>
                  </a:lnTo>
                  <a:lnTo>
                    <a:pt x="19334" y="13818"/>
                  </a:lnTo>
                  <a:lnTo>
                    <a:pt x="19662" y="12889"/>
                  </a:lnTo>
                  <a:lnTo>
                    <a:pt x="19935" y="11961"/>
                  </a:lnTo>
                  <a:lnTo>
                    <a:pt x="20044" y="11033"/>
                  </a:lnTo>
                  <a:lnTo>
                    <a:pt x="20099" y="10049"/>
                  </a:lnTo>
                  <a:lnTo>
                    <a:pt x="20044" y="9066"/>
                  </a:lnTo>
                  <a:lnTo>
                    <a:pt x="19935" y="8138"/>
                  </a:lnTo>
                  <a:lnTo>
                    <a:pt x="19662" y="7209"/>
                  </a:lnTo>
                  <a:lnTo>
                    <a:pt x="19334" y="6281"/>
                  </a:lnTo>
                  <a:lnTo>
                    <a:pt x="18952" y="5407"/>
                  </a:lnTo>
                  <a:lnTo>
                    <a:pt x="18460" y="4533"/>
                  </a:lnTo>
                  <a:lnTo>
                    <a:pt x="17859" y="3714"/>
                  </a:lnTo>
                  <a:lnTo>
                    <a:pt x="17149" y="2949"/>
                  </a:lnTo>
                  <a:lnTo>
                    <a:pt x="16385" y="2239"/>
                  </a:lnTo>
                  <a:lnTo>
                    <a:pt x="15566" y="1639"/>
                  </a:lnTo>
                  <a:lnTo>
                    <a:pt x="14692" y="1147"/>
                  </a:lnTo>
                  <a:lnTo>
                    <a:pt x="13818" y="765"/>
                  </a:lnTo>
                  <a:lnTo>
                    <a:pt x="12889" y="437"/>
                  </a:lnTo>
                  <a:lnTo>
                    <a:pt x="11961" y="164"/>
                  </a:lnTo>
                  <a:lnTo>
                    <a:pt x="11032" y="55"/>
                  </a:lnTo>
                  <a:lnTo>
                    <a:pt x="100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20"/>
            <p:cNvSpPr/>
            <p:nvPr/>
          </p:nvSpPr>
          <p:spPr>
            <a:xfrm>
              <a:off x="1723675" y="2611725"/>
              <a:ext cx="502475" cy="502475"/>
            </a:xfrm>
            <a:custGeom>
              <a:avLst/>
              <a:gdLst/>
              <a:ahLst/>
              <a:cxnLst/>
              <a:rect l="l" t="t" r="r" b="b"/>
              <a:pathLst>
                <a:path w="20099" h="20099" fill="none" extrusionOk="0">
                  <a:moveTo>
                    <a:pt x="17149" y="2949"/>
                  </a:moveTo>
                  <a:lnTo>
                    <a:pt x="17149" y="2949"/>
                  </a:lnTo>
                  <a:lnTo>
                    <a:pt x="16385" y="2239"/>
                  </a:lnTo>
                  <a:lnTo>
                    <a:pt x="15566" y="1639"/>
                  </a:lnTo>
                  <a:lnTo>
                    <a:pt x="14692" y="1147"/>
                  </a:lnTo>
                  <a:lnTo>
                    <a:pt x="13818" y="765"/>
                  </a:lnTo>
                  <a:lnTo>
                    <a:pt x="12889" y="437"/>
                  </a:lnTo>
                  <a:lnTo>
                    <a:pt x="11961" y="164"/>
                  </a:lnTo>
                  <a:lnTo>
                    <a:pt x="11032" y="55"/>
                  </a:lnTo>
                  <a:lnTo>
                    <a:pt x="10049" y="0"/>
                  </a:lnTo>
                  <a:lnTo>
                    <a:pt x="9066" y="55"/>
                  </a:lnTo>
                  <a:lnTo>
                    <a:pt x="8138" y="164"/>
                  </a:lnTo>
                  <a:lnTo>
                    <a:pt x="7209" y="437"/>
                  </a:lnTo>
                  <a:lnTo>
                    <a:pt x="6281" y="765"/>
                  </a:lnTo>
                  <a:lnTo>
                    <a:pt x="5407" y="1147"/>
                  </a:lnTo>
                  <a:lnTo>
                    <a:pt x="4533" y="1639"/>
                  </a:lnTo>
                  <a:lnTo>
                    <a:pt x="3714" y="2239"/>
                  </a:lnTo>
                  <a:lnTo>
                    <a:pt x="2949" y="2949"/>
                  </a:lnTo>
                  <a:lnTo>
                    <a:pt x="2949" y="2949"/>
                  </a:lnTo>
                  <a:lnTo>
                    <a:pt x="2239" y="3714"/>
                  </a:lnTo>
                  <a:lnTo>
                    <a:pt x="1638" y="4533"/>
                  </a:lnTo>
                  <a:lnTo>
                    <a:pt x="1147" y="5407"/>
                  </a:lnTo>
                  <a:lnTo>
                    <a:pt x="765" y="6281"/>
                  </a:lnTo>
                  <a:lnTo>
                    <a:pt x="437" y="7209"/>
                  </a:lnTo>
                  <a:lnTo>
                    <a:pt x="164" y="8138"/>
                  </a:lnTo>
                  <a:lnTo>
                    <a:pt x="55" y="9066"/>
                  </a:lnTo>
                  <a:lnTo>
                    <a:pt x="0" y="10049"/>
                  </a:lnTo>
                  <a:lnTo>
                    <a:pt x="55" y="11033"/>
                  </a:lnTo>
                  <a:lnTo>
                    <a:pt x="164" y="11961"/>
                  </a:lnTo>
                  <a:lnTo>
                    <a:pt x="437" y="12889"/>
                  </a:lnTo>
                  <a:lnTo>
                    <a:pt x="765" y="13818"/>
                  </a:lnTo>
                  <a:lnTo>
                    <a:pt x="1147" y="14692"/>
                  </a:lnTo>
                  <a:lnTo>
                    <a:pt x="1638" y="15566"/>
                  </a:lnTo>
                  <a:lnTo>
                    <a:pt x="2239" y="16385"/>
                  </a:lnTo>
                  <a:lnTo>
                    <a:pt x="2949" y="17149"/>
                  </a:lnTo>
                  <a:lnTo>
                    <a:pt x="2949" y="17149"/>
                  </a:lnTo>
                  <a:lnTo>
                    <a:pt x="3714" y="17859"/>
                  </a:lnTo>
                  <a:lnTo>
                    <a:pt x="4533" y="18460"/>
                  </a:lnTo>
                  <a:lnTo>
                    <a:pt x="5407" y="18952"/>
                  </a:lnTo>
                  <a:lnTo>
                    <a:pt x="6281" y="19334"/>
                  </a:lnTo>
                  <a:lnTo>
                    <a:pt x="7209" y="19662"/>
                  </a:lnTo>
                  <a:lnTo>
                    <a:pt x="8138" y="19935"/>
                  </a:lnTo>
                  <a:lnTo>
                    <a:pt x="9066" y="20044"/>
                  </a:lnTo>
                  <a:lnTo>
                    <a:pt x="10049" y="20099"/>
                  </a:lnTo>
                  <a:lnTo>
                    <a:pt x="11032" y="20044"/>
                  </a:lnTo>
                  <a:lnTo>
                    <a:pt x="11961" y="19935"/>
                  </a:lnTo>
                  <a:lnTo>
                    <a:pt x="12889" y="19662"/>
                  </a:lnTo>
                  <a:lnTo>
                    <a:pt x="13818" y="19334"/>
                  </a:lnTo>
                  <a:lnTo>
                    <a:pt x="14692" y="18952"/>
                  </a:lnTo>
                  <a:lnTo>
                    <a:pt x="15566" y="18460"/>
                  </a:lnTo>
                  <a:lnTo>
                    <a:pt x="16385" y="17859"/>
                  </a:lnTo>
                  <a:lnTo>
                    <a:pt x="17149" y="17149"/>
                  </a:lnTo>
                  <a:lnTo>
                    <a:pt x="17149" y="17149"/>
                  </a:lnTo>
                  <a:lnTo>
                    <a:pt x="17859" y="16385"/>
                  </a:lnTo>
                  <a:lnTo>
                    <a:pt x="18460" y="15566"/>
                  </a:lnTo>
                  <a:lnTo>
                    <a:pt x="18952" y="14692"/>
                  </a:lnTo>
                  <a:lnTo>
                    <a:pt x="19334" y="13818"/>
                  </a:lnTo>
                  <a:lnTo>
                    <a:pt x="19662" y="12889"/>
                  </a:lnTo>
                  <a:lnTo>
                    <a:pt x="19935" y="11961"/>
                  </a:lnTo>
                  <a:lnTo>
                    <a:pt x="20044" y="11033"/>
                  </a:lnTo>
                  <a:lnTo>
                    <a:pt x="20099" y="10049"/>
                  </a:lnTo>
                  <a:lnTo>
                    <a:pt x="20044" y="9066"/>
                  </a:lnTo>
                  <a:lnTo>
                    <a:pt x="19935" y="8138"/>
                  </a:lnTo>
                  <a:lnTo>
                    <a:pt x="19662" y="7209"/>
                  </a:lnTo>
                  <a:lnTo>
                    <a:pt x="19334" y="6281"/>
                  </a:lnTo>
                  <a:lnTo>
                    <a:pt x="18952" y="5407"/>
                  </a:lnTo>
                  <a:lnTo>
                    <a:pt x="18460" y="4533"/>
                  </a:lnTo>
                  <a:lnTo>
                    <a:pt x="17859" y="3714"/>
                  </a:lnTo>
                  <a:lnTo>
                    <a:pt x="17149" y="2949"/>
                  </a:lnTo>
                  <a:lnTo>
                    <a:pt x="17149" y="29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20"/>
            <p:cNvSpPr/>
            <p:nvPr/>
          </p:nvSpPr>
          <p:spPr>
            <a:xfrm>
              <a:off x="1763250" y="2675900"/>
              <a:ext cx="423300" cy="405525"/>
            </a:xfrm>
            <a:custGeom>
              <a:avLst/>
              <a:gdLst/>
              <a:ahLst/>
              <a:cxnLst/>
              <a:rect l="l" t="t" r="r" b="b"/>
              <a:pathLst>
                <a:path w="16932" h="16221" fill="none" extrusionOk="0">
                  <a:moveTo>
                    <a:pt x="13163" y="14364"/>
                  </a:moveTo>
                  <a:lnTo>
                    <a:pt x="13163" y="14364"/>
                  </a:lnTo>
                  <a:lnTo>
                    <a:pt x="12836" y="14309"/>
                  </a:lnTo>
                  <a:lnTo>
                    <a:pt x="12453" y="14200"/>
                  </a:lnTo>
                  <a:lnTo>
                    <a:pt x="12180" y="14036"/>
                  </a:lnTo>
                  <a:lnTo>
                    <a:pt x="11853" y="13818"/>
                  </a:lnTo>
                  <a:lnTo>
                    <a:pt x="11252" y="13217"/>
                  </a:lnTo>
                  <a:lnTo>
                    <a:pt x="11252" y="14528"/>
                  </a:lnTo>
                  <a:lnTo>
                    <a:pt x="11252" y="14528"/>
                  </a:lnTo>
                  <a:lnTo>
                    <a:pt x="11197" y="14910"/>
                  </a:lnTo>
                  <a:lnTo>
                    <a:pt x="11143" y="15183"/>
                  </a:lnTo>
                  <a:lnTo>
                    <a:pt x="10979" y="15511"/>
                  </a:lnTo>
                  <a:lnTo>
                    <a:pt x="10760" y="15729"/>
                  </a:lnTo>
                  <a:lnTo>
                    <a:pt x="10487" y="15948"/>
                  </a:lnTo>
                  <a:lnTo>
                    <a:pt x="10214" y="16112"/>
                  </a:lnTo>
                  <a:lnTo>
                    <a:pt x="9886" y="16221"/>
                  </a:lnTo>
                  <a:lnTo>
                    <a:pt x="9559" y="16221"/>
                  </a:lnTo>
                  <a:lnTo>
                    <a:pt x="9559" y="16221"/>
                  </a:lnTo>
                  <a:lnTo>
                    <a:pt x="9286" y="16221"/>
                  </a:lnTo>
                  <a:lnTo>
                    <a:pt x="8958" y="16112"/>
                  </a:lnTo>
                  <a:lnTo>
                    <a:pt x="8685" y="16002"/>
                  </a:lnTo>
                  <a:lnTo>
                    <a:pt x="8466" y="15839"/>
                  </a:lnTo>
                  <a:lnTo>
                    <a:pt x="8466" y="15839"/>
                  </a:lnTo>
                  <a:lnTo>
                    <a:pt x="8248" y="16002"/>
                  </a:lnTo>
                  <a:lnTo>
                    <a:pt x="7975" y="16112"/>
                  </a:lnTo>
                  <a:lnTo>
                    <a:pt x="7647" y="16221"/>
                  </a:lnTo>
                  <a:lnTo>
                    <a:pt x="7374" y="16221"/>
                  </a:lnTo>
                  <a:lnTo>
                    <a:pt x="7374" y="16221"/>
                  </a:lnTo>
                  <a:lnTo>
                    <a:pt x="7046" y="16221"/>
                  </a:lnTo>
                  <a:lnTo>
                    <a:pt x="6719" y="16112"/>
                  </a:lnTo>
                  <a:lnTo>
                    <a:pt x="6446" y="15948"/>
                  </a:lnTo>
                  <a:lnTo>
                    <a:pt x="6172" y="15729"/>
                  </a:lnTo>
                  <a:lnTo>
                    <a:pt x="5954" y="15511"/>
                  </a:lnTo>
                  <a:lnTo>
                    <a:pt x="5790" y="15183"/>
                  </a:lnTo>
                  <a:lnTo>
                    <a:pt x="5736" y="14910"/>
                  </a:lnTo>
                  <a:lnTo>
                    <a:pt x="5681" y="14528"/>
                  </a:lnTo>
                  <a:lnTo>
                    <a:pt x="5681" y="13217"/>
                  </a:lnTo>
                  <a:lnTo>
                    <a:pt x="5080" y="13818"/>
                  </a:lnTo>
                  <a:lnTo>
                    <a:pt x="5080" y="13818"/>
                  </a:lnTo>
                  <a:lnTo>
                    <a:pt x="4752" y="14036"/>
                  </a:lnTo>
                  <a:lnTo>
                    <a:pt x="4479" y="14200"/>
                  </a:lnTo>
                  <a:lnTo>
                    <a:pt x="4097" y="14309"/>
                  </a:lnTo>
                  <a:lnTo>
                    <a:pt x="3769" y="14364"/>
                  </a:lnTo>
                  <a:lnTo>
                    <a:pt x="3769" y="14364"/>
                  </a:lnTo>
                  <a:lnTo>
                    <a:pt x="3387" y="14309"/>
                  </a:lnTo>
                  <a:lnTo>
                    <a:pt x="3059" y="14200"/>
                  </a:lnTo>
                  <a:lnTo>
                    <a:pt x="2732" y="14036"/>
                  </a:lnTo>
                  <a:lnTo>
                    <a:pt x="2459" y="13818"/>
                  </a:lnTo>
                  <a:lnTo>
                    <a:pt x="2240" y="13545"/>
                  </a:lnTo>
                  <a:lnTo>
                    <a:pt x="2076" y="13217"/>
                  </a:lnTo>
                  <a:lnTo>
                    <a:pt x="1967" y="12889"/>
                  </a:lnTo>
                  <a:lnTo>
                    <a:pt x="1912" y="12507"/>
                  </a:lnTo>
                  <a:lnTo>
                    <a:pt x="1912" y="12507"/>
                  </a:lnTo>
                  <a:lnTo>
                    <a:pt x="1967" y="12125"/>
                  </a:lnTo>
                  <a:lnTo>
                    <a:pt x="2076" y="11797"/>
                  </a:lnTo>
                  <a:lnTo>
                    <a:pt x="2240" y="11469"/>
                  </a:lnTo>
                  <a:lnTo>
                    <a:pt x="2459" y="11196"/>
                  </a:lnTo>
                  <a:lnTo>
                    <a:pt x="5681" y="7974"/>
                  </a:lnTo>
                  <a:lnTo>
                    <a:pt x="5681" y="7428"/>
                  </a:lnTo>
                  <a:lnTo>
                    <a:pt x="1858" y="7428"/>
                  </a:lnTo>
                  <a:lnTo>
                    <a:pt x="1858" y="7428"/>
                  </a:lnTo>
                  <a:lnTo>
                    <a:pt x="1476" y="7428"/>
                  </a:lnTo>
                  <a:lnTo>
                    <a:pt x="1093" y="7319"/>
                  </a:lnTo>
                  <a:lnTo>
                    <a:pt x="820" y="7155"/>
                  </a:lnTo>
                  <a:lnTo>
                    <a:pt x="547" y="6882"/>
                  </a:lnTo>
                  <a:lnTo>
                    <a:pt x="329" y="6609"/>
                  </a:lnTo>
                  <a:lnTo>
                    <a:pt x="110" y="6336"/>
                  </a:lnTo>
                  <a:lnTo>
                    <a:pt x="1" y="5953"/>
                  </a:lnTo>
                  <a:lnTo>
                    <a:pt x="1" y="5626"/>
                  </a:lnTo>
                  <a:lnTo>
                    <a:pt x="1" y="5626"/>
                  </a:lnTo>
                  <a:lnTo>
                    <a:pt x="1" y="5243"/>
                  </a:lnTo>
                  <a:lnTo>
                    <a:pt x="110" y="4861"/>
                  </a:lnTo>
                  <a:lnTo>
                    <a:pt x="329" y="4588"/>
                  </a:lnTo>
                  <a:lnTo>
                    <a:pt x="547" y="4315"/>
                  </a:lnTo>
                  <a:lnTo>
                    <a:pt x="820" y="4096"/>
                  </a:lnTo>
                  <a:lnTo>
                    <a:pt x="1093" y="3878"/>
                  </a:lnTo>
                  <a:lnTo>
                    <a:pt x="1476" y="3769"/>
                  </a:lnTo>
                  <a:lnTo>
                    <a:pt x="1858" y="3769"/>
                  </a:lnTo>
                  <a:lnTo>
                    <a:pt x="2459" y="3769"/>
                  </a:lnTo>
                  <a:lnTo>
                    <a:pt x="2459" y="3769"/>
                  </a:lnTo>
                  <a:lnTo>
                    <a:pt x="2240" y="3496"/>
                  </a:lnTo>
                  <a:lnTo>
                    <a:pt x="2076" y="3168"/>
                  </a:lnTo>
                  <a:lnTo>
                    <a:pt x="1967" y="2840"/>
                  </a:lnTo>
                  <a:lnTo>
                    <a:pt x="1912" y="2458"/>
                  </a:lnTo>
                  <a:lnTo>
                    <a:pt x="1912" y="2458"/>
                  </a:lnTo>
                  <a:lnTo>
                    <a:pt x="1967" y="2076"/>
                  </a:lnTo>
                  <a:lnTo>
                    <a:pt x="2076" y="1748"/>
                  </a:lnTo>
                  <a:lnTo>
                    <a:pt x="2240" y="1420"/>
                  </a:lnTo>
                  <a:lnTo>
                    <a:pt x="2459" y="1147"/>
                  </a:lnTo>
                  <a:lnTo>
                    <a:pt x="2732" y="929"/>
                  </a:lnTo>
                  <a:lnTo>
                    <a:pt x="3059" y="765"/>
                  </a:lnTo>
                  <a:lnTo>
                    <a:pt x="3387" y="656"/>
                  </a:lnTo>
                  <a:lnTo>
                    <a:pt x="3769" y="601"/>
                  </a:lnTo>
                  <a:lnTo>
                    <a:pt x="3769" y="601"/>
                  </a:lnTo>
                  <a:lnTo>
                    <a:pt x="4097" y="656"/>
                  </a:lnTo>
                  <a:lnTo>
                    <a:pt x="4479" y="765"/>
                  </a:lnTo>
                  <a:lnTo>
                    <a:pt x="4752" y="929"/>
                  </a:lnTo>
                  <a:lnTo>
                    <a:pt x="5080" y="1147"/>
                  </a:lnTo>
                  <a:lnTo>
                    <a:pt x="6009" y="2130"/>
                  </a:lnTo>
                  <a:lnTo>
                    <a:pt x="6009" y="2130"/>
                  </a:lnTo>
                  <a:lnTo>
                    <a:pt x="6118" y="1693"/>
                  </a:lnTo>
                  <a:lnTo>
                    <a:pt x="6282" y="1256"/>
                  </a:lnTo>
                  <a:lnTo>
                    <a:pt x="6555" y="929"/>
                  </a:lnTo>
                  <a:lnTo>
                    <a:pt x="6828" y="601"/>
                  </a:lnTo>
                  <a:lnTo>
                    <a:pt x="7210" y="328"/>
                  </a:lnTo>
                  <a:lnTo>
                    <a:pt x="7592" y="164"/>
                  </a:lnTo>
                  <a:lnTo>
                    <a:pt x="8029" y="55"/>
                  </a:lnTo>
                  <a:lnTo>
                    <a:pt x="8466" y="0"/>
                  </a:lnTo>
                  <a:lnTo>
                    <a:pt x="8466" y="0"/>
                  </a:lnTo>
                  <a:lnTo>
                    <a:pt x="8903" y="55"/>
                  </a:lnTo>
                  <a:lnTo>
                    <a:pt x="9340" y="164"/>
                  </a:lnTo>
                  <a:lnTo>
                    <a:pt x="9722" y="328"/>
                  </a:lnTo>
                  <a:lnTo>
                    <a:pt x="10105" y="601"/>
                  </a:lnTo>
                  <a:lnTo>
                    <a:pt x="10378" y="929"/>
                  </a:lnTo>
                  <a:lnTo>
                    <a:pt x="10651" y="1256"/>
                  </a:lnTo>
                  <a:lnTo>
                    <a:pt x="10815" y="1693"/>
                  </a:lnTo>
                  <a:lnTo>
                    <a:pt x="10924" y="2130"/>
                  </a:lnTo>
                  <a:lnTo>
                    <a:pt x="11853" y="1147"/>
                  </a:lnTo>
                  <a:lnTo>
                    <a:pt x="11853" y="1147"/>
                  </a:lnTo>
                  <a:lnTo>
                    <a:pt x="12180" y="929"/>
                  </a:lnTo>
                  <a:lnTo>
                    <a:pt x="12453" y="765"/>
                  </a:lnTo>
                  <a:lnTo>
                    <a:pt x="12836" y="656"/>
                  </a:lnTo>
                  <a:lnTo>
                    <a:pt x="13163" y="601"/>
                  </a:lnTo>
                  <a:lnTo>
                    <a:pt x="13163" y="601"/>
                  </a:lnTo>
                  <a:lnTo>
                    <a:pt x="13546" y="656"/>
                  </a:lnTo>
                  <a:lnTo>
                    <a:pt x="13873" y="765"/>
                  </a:lnTo>
                  <a:lnTo>
                    <a:pt x="14201" y="929"/>
                  </a:lnTo>
                  <a:lnTo>
                    <a:pt x="14474" y="1147"/>
                  </a:lnTo>
                  <a:lnTo>
                    <a:pt x="14693" y="1420"/>
                  </a:lnTo>
                  <a:lnTo>
                    <a:pt x="14856" y="1748"/>
                  </a:lnTo>
                  <a:lnTo>
                    <a:pt x="14966" y="2076"/>
                  </a:lnTo>
                  <a:lnTo>
                    <a:pt x="15020" y="2458"/>
                  </a:lnTo>
                  <a:lnTo>
                    <a:pt x="15020" y="2458"/>
                  </a:lnTo>
                  <a:lnTo>
                    <a:pt x="14966" y="2840"/>
                  </a:lnTo>
                  <a:lnTo>
                    <a:pt x="14856" y="3168"/>
                  </a:lnTo>
                  <a:lnTo>
                    <a:pt x="14693" y="3496"/>
                  </a:lnTo>
                  <a:lnTo>
                    <a:pt x="14474" y="3769"/>
                  </a:lnTo>
                  <a:lnTo>
                    <a:pt x="15075" y="3769"/>
                  </a:lnTo>
                  <a:lnTo>
                    <a:pt x="15075" y="3769"/>
                  </a:lnTo>
                  <a:lnTo>
                    <a:pt x="15457" y="3769"/>
                  </a:lnTo>
                  <a:lnTo>
                    <a:pt x="15839" y="3878"/>
                  </a:lnTo>
                  <a:lnTo>
                    <a:pt x="16113" y="4096"/>
                  </a:lnTo>
                  <a:lnTo>
                    <a:pt x="16386" y="4315"/>
                  </a:lnTo>
                  <a:lnTo>
                    <a:pt x="16604" y="4588"/>
                  </a:lnTo>
                  <a:lnTo>
                    <a:pt x="16823" y="4861"/>
                  </a:lnTo>
                  <a:lnTo>
                    <a:pt x="16932" y="5243"/>
                  </a:lnTo>
                  <a:lnTo>
                    <a:pt x="16932" y="5626"/>
                  </a:lnTo>
                  <a:lnTo>
                    <a:pt x="16932" y="5626"/>
                  </a:lnTo>
                  <a:lnTo>
                    <a:pt x="16932" y="5953"/>
                  </a:lnTo>
                  <a:lnTo>
                    <a:pt x="16823" y="6336"/>
                  </a:lnTo>
                  <a:lnTo>
                    <a:pt x="16604" y="6609"/>
                  </a:lnTo>
                  <a:lnTo>
                    <a:pt x="16386" y="6882"/>
                  </a:lnTo>
                  <a:lnTo>
                    <a:pt x="16113" y="7155"/>
                  </a:lnTo>
                  <a:lnTo>
                    <a:pt x="15839" y="7319"/>
                  </a:lnTo>
                  <a:lnTo>
                    <a:pt x="15457" y="7428"/>
                  </a:lnTo>
                  <a:lnTo>
                    <a:pt x="15075" y="7428"/>
                  </a:lnTo>
                  <a:lnTo>
                    <a:pt x="11252" y="7428"/>
                  </a:lnTo>
                  <a:lnTo>
                    <a:pt x="11252" y="7974"/>
                  </a:lnTo>
                  <a:lnTo>
                    <a:pt x="14474" y="11196"/>
                  </a:lnTo>
                  <a:lnTo>
                    <a:pt x="14474" y="11196"/>
                  </a:lnTo>
                  <a:lnTo>
                    <a:pt x="14693" y="11469"/>
                  </a:lnTo>
                  <a:lnTo>
                    <a:pt x="14856" y="11797"/>
                  </a:lnTo>
                  <a:lnTo>
                    <a:pt x="14966" y="12125"/>
                  </a:lnTo>
                  <a:lnTo>
                    <a:pt x="15020" y="12507"/>
                  </a:lnTo>
                  <a:lnTo>
                    <a:pt x="15020" y="12507"/>
                  </a:lnTo>
                  <a:lnTo>
                    <a:pt x="14966" y="12889"/>
                  </a:lnTo>
                  <a:lnTo>
                    <a:pt x="14856" y="13217"/>
                  </a:lnTo>
                  <a:lnTo>
                    <a:pt x="14693" y="13545"/>
                  </a:lnTo>
                  <a:lnTo>
                    <a:pt x="14474" y="13818"/>
                  </a:lnTo>
                  <a:lnTo>
                    <a:pt x="14201" y="14036"/>
                  </a:lnTo>
                  <a:lnTo>
                    <a:pt x="13873" y="14200"/>
                  </a:lnTo>
                  <a:lnTo>
                    <a:pt x="13546" y="14309"/>
                  </a:lnTo>
                  <a:lnTo>
                    <a:pt x="13163" y="14364"/>
                  </a:lnTo>
                  <a:lnTo>
                    <a:pt x="13163" y="143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20"/>
            <p:cNvSpPr/>
            <p:nvPr/>
          </p:nvSpPr>
          <p:spPr>
            <a:xfrm>
              <a:off x="2092325" y="30350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5" name="Google Shape;3715;p120"/>
          <p:cNvGrpSpPr/>
          <p:nvPr/>
        </p:nvGrpSpPr>
        <p:grpSpPr>
          <a:xfrm>
            <a:off x="3318093" y="2731347"/>
            <a:ext cx="465091" cy="465091"/>
            <a:chOff x="2455525" y="2611725"/>
            <a:chExt cx="502475" cy="502475"/>
          </a:xfrm>
        </p:grpSpPr>
        <p:sp>
          <p:nvSpPr>
            <p:cNvPr id="3716" name="Google Shape;3716;p120"/>
            <p:cNvSpPr/>
            <p:nvPr/>
          </p:nvSpPr>
          <p:spPr>
            <a:xfrm>
              <a:off x="2667150" y="2735975"/>
              <a:ext cx="79225" cy="128375"/>
            </a:xfrm>
            <a:custGeom>
              <a:avLst/>
              <a:gdLst/>
              <a:ahLst/>
              <a:cxnLst/>
              <a:rect l="l" t="t" r="r" b="b"/>
              <a:pathLst>
                <a:path w="3169" h="5135" extrusionOk="0">
                  <a:moveTo>
                    <a:pt x="1584" y="0"/>
                  </a:moveTo>
                  <a:lnTo>
                    <a:pt x="1147" y="55"/>
                  </a:lnTo>
                  <a:lnTo>
                    <a:pt x="711" y="219"/>
                  </a:lnTo>
                  <a:lnTo>
                    <a:pt x="274" y="492"/>
                  </a:lnTo>
                  <a:lnTo>
                    <a:pt x="1" y="819"/>
                  </a:lnTo>
                  <a:lnTo>
                    <a:pt x="1" y="1639"/>
                  </a:lnTo>
                  <a:lnTo>
                    <a:pt x="1" y="2513"/>
                  </a:lnTo>
                  <a:lnTo>
                    <a:pt x="110" y="3113"/>
                  </a:lnTo>
                  <a:lnTo>
                    <a:pt x="219" y="3659"/>
                  </a:lnTo>
                  <a:lnTo>
                    <a:pt x="437" y="4206"/>
                  </a:lnTo>
                  <a:lnTo>
                    <a:pt x="547" y="4479"/>
                  </a:lnTo>
                  <a:lnTo>
                    <a:pt x="711" y="4697"/>
                  </a:lnTo>
                  <a:lnTo>
                    <a:pt x="874" y="4861"/>
                  </a:lnTo>
                  <a:lnTo>
                    <a:pt x="1093" y="5025"/>
                  </a:lnTo>
                  <a:lnTo>
                    <a:pt x="1311" y="5079"/>
                  </a:lnTo>
                  <a:lnTo>
                    <a:pt x="1584" y="5134"/>
                  </a:lnTo>
                  <a:lnTo>
                    <a:pt x="1857" y="5079"/>
                  </a:lnTo>
                  <a:lnTo>
                    <a:pt x="2076" y="5025"/>
                  </a:lnTo>
                  <a:lnTo>
                    <a:pt x="2294" y="4861"/>
                  </a:lnTo>
                  <a:lnTo>
                    <a:pt x="2458" y="4697"/>
                  </a:lnTo>
                  <a:lnTo>
                    <a:pt x="2622" y="4479"/>
                  </a:lnTo>
                  <a:lnTo>
                    <a:pt x="2731" y="4206"/>
                  </a:lnTo>
                  <a:lnTo>
                    <a:pt x="2950" y="3659"/>
                  </a:lnTo>
                  <a:lnTo>
                    <a:pt x="3059" y="3113"/>
                  </a:lnTo>
                  <a:lnTo>
                    <a:pt x="3168" y="2513"/>
                  </a:lnTo>
                  <a:lnTo>
                    <a:pt x="3168" y="1639"/>
                  </a:lnTo>
                  <a:lnTo>
                    <a:pt x="3168" y="819"/>
                  </a:lnTo>
                  <a:lnTo>
                    <a:pt x="2895" y="492"/>
                  </a:lnTo>
                  <a:lnTo>
                    <a:pt x="2458" y="219"/>
                  </a:lnTo>
                  <a:lnTo>
                    <a:pt x="2021" y="55"/>
                  </a:lnTo>
                  <a:lnTo>
                    <a:pt x="15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20"/>
            <p:cNvSpPr/>
            <p:nvPr/>
          </p:nvSpPr>
          <p:spPr>
            <a:xfrm>
              <a:off x="2667150" y="2735975"/>
              <a:ext cx="79225" cy="128375"/>
            </a:xfrm>
            <a:custGeom>
              <a:avLst/>
              <a:gdLst/>
              <a:ahLst/>
              <a:cxnLst/>
              <a:rect l="l" t="t" r="r" b="b"/>
              <a:pathLst>
                <a:path w="3169" h="5135" fill="none" extrusionOk="0">
                  <a:moveTo>
                    <a:pt x="1584" y="5134"/>
                  </a:moveTo>
                  <a:lnTo>
                    <a:pt x="1584" y="5134"/>
                  </a:lnTo>
                  <a:lnTo>
                    <a:pt x="1857" y="5079"/>
                  </a:lnTo>
                  <a:lnTo>
                    <a:pt x="2076" y="5025"/>
                  </a:lnTo>
                  <a:lnTo>
                    <a:pt x="2294" y="4861"/>
                  </a:lnTo>
                  <a:lnTo>
                    <a:pt x="2458" y="4697"/>
                  </a:lnTo>
                  <a:lnTo>
                    <a:pt x="2622" y="4479"/>
                  </a:lnTo>
                  <a:lnTo>
                    <a:pt x="2731" y="4206"/>
                  </a:lnTo>
                  <a:lnTo>
                    <a:pt x="2950" y="3659"/>
                  </a:lnTo>
                  <a:lnTo>
                    <a:pt x="3059" y="3113"/>
                  </a:lnTo>
                  <a:lnTo>
                    <a:pt x="3168" y="2513"/>
                  </a:lnTo>
                  <a:lnTo>
                    <a:pt x="3168" y="1639"/>
                  </a:lnTo>
                  <a:lnTo>
                    <a:pt x="3168" y="819"/>
                  </a:lnTo>
                  <a:lnTo>
                    <a:pt x="3168" y="819"/>
                  </a:lnTo>
                  <a:lnTo>
                    <a:pt x="2895" y="492"/>
                  </a:lnTo>
                  <a:lnTo>
                    <a:pt x="2458" y="219"/>
                  </a:lnTo>
                  <a:lnTo>
                    <a:pt x="2021" y="55"/>
                  </a:lnTo>
                  <a:lnTo>
                    <a:pt x="1584" y="0"/>
                  </a:lnTo>
                  <a:lnTo>
                    <a:pt x="1147" y="55"/>
                  </a:lnTo>
                  <a:lnTo>
                    <a:pt x="711" y="219"/>
                  </a:lnTo>
                  <a:lnTo>
                    <a:pt x="274" y="492"/>
                  </a:lnTo>
                  <a:lnTo>
                    <a:pt x="1" y="819"/>
                  </a:lnTo>
                  <a:lnTo>
                    <a:pt x="1" y="1639"/>
                  </a:lnTo>
                  <a:lnTo>
                    <a:pt x="1" y="1639"/>
                  </a:lnTo>
                  <a:lnTo>
                    <a:pt x="1" y="2513"/>
                  </a:lnTo>
                  <a:lnTo>
                    <a:pt x="110" y="3113"/>
                  </a:lnTo>
                  <a:lnTo>
                    <a:pt x="219" y="3659"/>
                  </a:lnTo>
                  <a:lnTo>
                    <a:pt x="437" y="4206"/>
                  </a:lnTo>
                  <a:lnTo>
                    <a:pt x="547" y="4479"/>
                  </a:lnTo>
                  <a:lnTo>
                    <a:pt x="711" y="4697"/>
                  </a:lnTo>
                  <a:lnTo>
                    <a:pt x="874" y="4861"/>
                  </a:lnTo>
                  <a:lnTo>
                    <a:pt x="1093" y="5025"/>
                  </a:lnTo>
                  <a:lnTo>
                    <a:pt x="1311" y="5079"/>
                  </a:lnTo>
                  <a:lnTo>
                    <a:pt x="1584" y="5134"/>
                  </a:lnTo>
                  <a:lnTo>
                    <a:pt x="1584" y="51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20"/>
            <p:cNvSpPr/>
            <p:nvPr/>
          </p:nvSpPr>
          <p:spPr>
            <a:xfrm>
              <a:off x="2706750" y="28643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20"/>
            <p:cNvSpPr/>
            <p:nvPr/>
          </p:nvSpPr>
          <p:spPr>
            <a:xfrm>
              <a:off x="2553825" y="2611725"/>
              <a:ext cx="305875" cy="307225"/>
            </a:xfrm>
            <a:custGeom>
              <a:avLst/>
              <a:gdLst/>
              <a:ahLst/>
              <a:cxnLst/>
              <a:rect l="l" t="t" r="r" b="b"/>
              <a:pathLst>
                <a:path w="12235" h="12289" extrusionOk="0">
                  <a:moveTo>
                    <a:pt x="6445" y="3823"/>
                  </a:moveTo>
                  <a:lnTo>
                    <a:pt x="6773" y="3878"/>
                  </a:lnTo>
                  <a:lnTo>
                    <a:pt x="7319" y="4042"/>
                  </a:lnTo>
                  <a:lnTo>
                    <a:pt x="7811" y="4315"/>
                  </a:lnTo>
                  <a:lnTo>
                    <a:pt x="8193" y="4588"/>
                  </a:lnTo>
                  <a:lnTo>
                    <a:pt x="8466" y="4861"/>
                  </a:lnTo>
                  <a:lnTo>
                    <a:pt x="8684" y="5134"/>
                  </a:lnTo>
                  <a:lnTo>
                    <a:pt x="8848" y="5407"/>
                  </a:lnTo>
                  <a:lnTo>
                    <a:pt x="8903" y="5626"/>
                  </a:lnTo>
                  <a:lnTo>
                    <a:pt x="8903" y="6609"/>
                  </a:lnTo>
                  <a:lnTo>
                    <a:pt x="8848" y="7537"/>
                  </a:lnTo>
                  <a:lnTo>
                    <a:pt x="8739" y="8356"/>
                  </a:lnTo>
                  <a:lnTo>
                    <a:pt x="8575" y="9066"/>
                  </a:lnTo>
                  <a:lnTo>
                    <a:pt x="8357" y="9722"/>
                  </a:lnTo>
                  <a:lnTo>
                    <a:pt x="8084" y="10159"/>
                  </a:lnTo>
                  <a:lnTo>
                    <a:pt x="7811" y="10486"/>
                  </a:lnTo>
                  <a:lnTo>
                    <a:pt x="7537" y="10759"/>
                  </a:lnTo>
                  <a:lnTo>
                    <a:pt x="7264" y="10978"/>
                  </a:lnTo>
                  <a:lnTo>
                    <a:pt x="6937" y="11087"/>
                  </a:lnTo>
                  <a:lnTo>
                    <a:pt x="6664" y="11196"/>
                  </a:lnTo>
                  <a:lnTo>
                    <a:pt x="6390" y="11251"/>
                  </a:lnTo>
                  <a:lnTo>
                    <a:pt x="5844" y="11251"/>
                  </a:lnTo>
                  <a:lnTo>
                    <a:pt x="5571" y="11196"/>
                  </a:lnTo>
                  <a:lnTo>
                    <a:pt x="5298" y="11087"/>
                  </a:lnTo>
                  <a:lnTo>
                    <a:pt x="4970" y="10978"/>
                  </a:lnTo>
                  <a:lnTo>
                    <a:pt x="4697" y="10759"/>
                  </a:lnTo>
                  <a:lnTo>
                    <a:pt x="4424" y="10486"/>
                  </a:lnTo>
                  <a:lnTo>
                    <a:pt x="4151" y="10159"/>
                  </a:lnTo>
                  <a:lnTo>
                    <a:pt x="3878" y="9722"/>
                  </a:lnTo>
                  <a:lnTo>
                    <a:pt x="3660" y="9066"/>
                  </a:lnTo>
                  <a:lnTo>
                    <a:pt x="3496" y="8356"/>
                  </a:lnTo>
                  <a:lnTo>
                    <a:pt x="3387" y="7537"/>
                  </a:lnTo>
                  <a:lnTo>
                    <a:pt x="3332" y="6609"/>
                  </a:lnTo>
                  <a:lnTo>
                    <a:pt x="3332" y="5626"/>
                  </a:lnTo>
                  <a:lnTo>
                    <a:pt x="3387" y="5407"/>
                  </a:lnTo>
                  <a:lnTo>
                    <a:pt x="3550" y="5134"/>
                  </a:lnTo>
                  <a:lnTo>
                    <a:pt x="3769" y="4861"/>
                  </a:lnTo>
                  <a:lnTo>
                    <a:pt x="4042" y="4588"/>
                  </a:lnTo>
                  <a:lnTo>
                    <a:pt x="4424" y="4315"/>
                  </a:lnTo>
                  <a:lnTo>
                    <a:pt x="4916" y="4042"/>
                  </a:lnTo>
                  <a:lnTo>
                    <a:pt x="5462" y="3878"/>
                  </a:lnTo>
                  <a:lnTo>
                    <a:pt x="5790" y="3823"/>
                  </a:lnTo>
                  <a:close/>
                  <a:moveTo>
                    <a:pt x="6117" y="0"/>
                  </a:moveTo>
                  <a:lnTo>
                    <a:pt x="5517" y="55"/>
                  </a:lnTo>
                  <a:lnTo>
                    <a:pt x="4916" y="219"/>
                  </a:lnTo>
                  <a:lnTo>
                    <a:pt x="4370" y="492"/>
                  </a:lnTo>
                  <a:lnTo>
                    <a:pt x="3878" y="874"/>
                  </a:lnTo>
                  <a:lnTo>
                    <a:pt x="3387" y="1366"/>
                  </a:lnTo>
                  <a:lnTo>
                    <a:pt x="2895" y="1857"/>
                  </a:lnTo>
                  <a:lnTo>
                    <a:pt x="2458" y="2458"/>
                  </a:lnTo>
                  <a:lnTo>
                    <a:pt x="2021" y="3113"/>
                  </a:lnTo>
                  <a:lnTo>
                    <a:pt x="1639" y="3769"/>
                  </a:lnTo>
                  <a:lnTo>
                    <a:pt x="1311" y="4479"/>
                  </a:lnTo>
                  <a:lnTo>
                    <a:pt x="984" y="5189"/>
                  </a:lnTo>
                  <a:lnTo>
                    <a:pt x="710" y="5899"/>
                  </a:lnTo>
                  <a:lnTo>
                    <a:pt x="274" y="7319"/>
                  </a:lnTo>
                  <a:lnTo>
                    <a:pt x="0" y="8629"/>
                  </a:lnTo>
                  <a:lnTo>
                    <a:pt x="274" y="9066"/>
                  </a:lnTo>
                  <a:lnTo>
                    <a:pt x="601" y="9503"/>
                  </a:lnTo>
                  <a:lnTo>
                    <a:pt x="929" y="9940"/>
                  </a:lnTo>
                  <a:lnTo>
                    <a:pt x="1311" y="10323"/>
                  </a:lnTo>
                  <a:lnTo>
                    <a:pt x="1694" y="10705"/>
                  </a:lnTo>
                  <a:lnTo>
                    <a:pt x="2076" y="10978"/>
                  </a:lnTo>
                  <a:lnTo>
                    <a:pt x="2567" y="11306"/>
                  </a:lnTo>
                  <a:lnTo>
                    <a:pt x="3004" y="11579"/>
                  </a:lnTo>
                  <a:lnTo>
                    <a:pt x="3660" y="11852"/>
                  </a:lnTo>
                  <a:lnTo>
                    <a:pt x="4315" y="12016"/>
                  </a:lnTo>
                  <a:lnTo>
                    <a:pt x="4970" y="12179"/>
                  </a:lnTo>
                  <a:lnTo>
                    <a:pt x="5626" y="12289"/>
                  </a:lnTo>
                  <a:lnTo>
                    <a:pt x="6281" y="12289"/>
                  </a:lnTo>
                  <a:lnTo>
                    <a:pt x="6937" y="12234"/>
                  </a:lnTo>
                  <a:lnTo>
                    <a:pt x="7592" y="12125"/>
                  </a:lnTo>
                  <a:lnTo>
                    <a:pt x="8193" y="11961"/>
                  </a:lnTo>
                  <a:lnTo>
                    <a:pt x="8794" y="11743"/>
                  </a:lnTo>
                  <a:lnTo>
                    <a:pt x="9394" y="11469"/>
                  </a:lnTo>
                  <a:lnTo>
                    <a:pt x="9941" y="11142"/>
                  </a:lnTo>
                  <a:lnTo>
                    <a:pt x="10487" y="10705"/>
                  </a:lnTo>
                  <a:lnTo>
                    <a:pt x="10978" y="10268"/>
                  </a:lnTo>
                  <a:lnTo>
                    <a:pt x="11470" y="9776"/>
                  </a:lnTo>
                  <a:lnTo>
                    <a:pt x="11852" y="9230"/>
                  </a:lnTo>
                  <a:lnTo>
                    <a:pt x="12234" y="8629"/>
                  </a:lnTo>
                  <a:lnTo>
                    <a:pt x="11961" y="7319"/>
                  </a:lnTo>
                  <a:lnTo>
                    <a:pt x="11524" y="5899"/>
                  </a:lnTo>
                  <a:lnTo>
                    <a:pt x="11251" y="5189"/>
                  </a:lnTo>
                  <a:lnTo>
                    <a:pt x="10924" y="4479"/>
                  </a:lnTo>
                  <a:lnTo>
                    <a:pt x="10596" y="3769"/>
                  </a:lnTo>
                  <a:lnTo>
                    <a:pt x="10214" y="3113"/>
                  </a:lnTo>
                  <a:lnTo>
                    <a:pt x="9777" y="2458"/>
                  </a:lnTo>
                  <a:lnTo>
                    <a:pt x="9340" y="1857"/>
                  </a:lnTo>
                  <a:lnTo>
                    <a:pt x="8848" y="1366"/>
                  </a:lnTo>
                  <a:lnTo>
                    <a:pt x="8357" y="874"/>
                  </a:lnTo>
                  <a:lnTo>
                    <a:pt x="7865" y="492"/>
                  </a:lnTo>
                  <a:lnTo>
                    <a:pt x="7319" y="219"/>
                  </a:lnTo>
                  <a:lnTo>
                    <a:pt x="6718" y="55"/>
                  </a:lnTo>
                  <a:lnTo>
                    <a:pt x="61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20"/>
            <p:cNvSpPr/>
            <p:nvPr/>
          </p:nvSpPr>
          <p:spPr>
            <a:xfrm>
              <a:off x="2553825" y="2611725"/>
              <a:ext cx="305875" cy="307225"/>
            </a:xfrm>
            <a:custGeom>
              <a:avLst/>
              <a:gdLst/>
              <a:ahLst/>
              <a:cxnLst/>
              <a:rect l="l" t="t" r="r" b="b"/>
              <a:pathLst>
                <a:path w="12235" h="12289" fill="none" extrusionOk="0">
                  <a:moveTo>
                    <a:pt x="3004" y="11579"/>
                  </a:moveTo>
                  <a:lnTo>
                    <a:pt x="3004" y="11579"/>
                  </a:lnTo>
                  <a:lnTo>
                    <a:pt x="3660" y="11852"/>
                  </a:lnTo>
                  <a:lnTo>
                    <a:pt x="4315" y="12016"/>
                  </a:lnTo>
                  <a:lnTo>
                    <a:pt x="4970" y="12179"/>
                  </a:lnTo>
                  <a:lnTo>
                    <a:pt x="5626" y="12289"/>
                  </a:lnTo>
                  <a:lnTo>
                    <a:pt x="6281" y="12289"/>
                  </a:lnTo>
                  <a:lnTo>
                    <a:pt x="6937" y="12234"/>
                  </a:lnTo>
                  <a:lnTo>
                    <a:pt x="7592" y="12125"/>
                  </a:lnTo>
                  <a:lnTo>
                    <a:pt x="8193" y="11961"/>
                  </a:lnTo>
                  <a:lnTo>
                    <a:pt x="8794" y="11743"/>
                  </a:lnTo>
                  <a:lnTo>
                    <a:pt x="9394" y="11469"/>
                  </a:lnTo>
                  <a:lnTo>
                    <a:pt x="9941" y="11142"/>
                  </a:lnTo>
                  <a:lnTo>
                    <a:pt x="10487" y="10705"/>
                  </a:lnTo>
                  <a:lnTo>
                    <a:pt x="10978" y="10268"/>
                  </a:lnTo>
                  <a:lnTo>
                    <a:pt x="11470" y="9776"/>
                  </a:lnTo>
                  <a:lnTo>
                    <a:pt x="11852" y="9230"/>
                  </a:lnTo>
                  <a:lnTo>
                    <a:pt x="12234" y="8629"/>
                  </a:lnTo>
                  <a:lnTo>
                    <a:pt x="12234" y="8629"/>
                  </a:lnTo>
                  <a:lnTo>
                    <a:pt x="11961" y="7319"/>
                  </a:lnTo>
                  <a:lnTo>
                    <a:pt x="11524" y="5899"/>
                  </a:lnTo>
                  <a:lnTo>
                    <a:pt x="11251" y="5189"/>
                  </a:lnTo>
                  <a:lnTo>
                    <a:pt x="10924" y="4479"/>
                  </a:lnTo>
                  <a:lnTo>
                    <a:pt x="10596" y="3769"/>
                  </a:lnTo>
                  <a:lnTo>
                    <a:pt x="10214" y="3113"/>
                  </a:lnTo>
                  <a:lnTo>
                    <a:pt x="9777" y="2458"/>
                  </a:lnTo>
                  <a:lnTo>
                    <a:pt x="9340" y="1857"/>
                  </a:lnTo>
                  <a:lnTo>
                    <a:pt x="8848" y="1366"/>
                  </a:lnTo>
                  <a:lnTo>
                    <a:pt x="8357" y="874"/>
                  </a:lnTo>
                  <a:lnTo>
                    <a:pt x="7865" y="492"/>
                  </a:lnTo>
                  <a:lnTo>
                    <a:pt x="7319" y="219"/>
                  </a:lnTo>
                  <a:lnTo>
                    <a:pt x="6718" y="55"/>
                  </a:lnTo>
                  <a:lnTo>
                    <a:pt x="6117" y="0"/>
                  </a:lnTo>
                  <a:lnTo>
                    <a:pt x="6117" y="0"/>
                  </a:lnTo>
                  <a:lnTo>
                    <a:pt x="5517" y="55"/>
                  </a:lnTo>
                  <a:lnTo>
                    <a:pt x="4916" y="219"/>
                  </a:lnTo>
                  <a:lnTo>
                    <a:pt x="4370" y="492"/>
                  </a:lnTo>
                  <a:lnTo>
                    <a:pt x="3878" y="874"/>
                  </a:lnTo>
                  <a:lnTo>
                    <a:pt x="3387" y="1366"/>
                  </a:lnTo>
                  <a:lnTo>
                    <a:pt x="2895" y="1857"/>
                  </a:lnTo>
                  <a:lnTo>
                    <a:pt x="2458" y="2458"/>
                  </a:lnTo>
                  <a:lnTo>
                    <a:pt x="2021" y="3113"/>
                  </a:lnTo>
                  <a:lnTo>
                    <a:pt x="1639" y="3769"/>
                  </a:lnTo>
                  <a:lnTo>
                    <a:pt x="1311" y="4479"/>
                  </a:lnTo>
                  <a:lnTo>
                    <a:pt x="984" y="5189"/>
                  </a:lnTo>
                  <a:lnTo>
                    <a:pt x="710" y="5899"/>
                  </a:lnTo>
                  <a:lnTo>
                    <a:pt x="274" y="7319"/>
                  </a:lnTo>
                  <a:lnTo>
                    <a:pt x="0" y="8629"/>
                  </a:lnTo>
                  <a:lnTo>
                    <a:pt x="0" y="8629"/>
                  </a:lnTo>
                  <a:lnTo>
                    <a:pt x="274" y="9066"/>
                  </a:lnTo>
                  <a:lnTo>
                    <a:pt x="601" y="9503"/>
                  </a:lnTo>
                  <a:lnTo>
                    <a:pt x="929" y="9940"/>
                  </a:lnTo>
                  <a:lnTo>
                    <a:pt x="1311" y="10323"/>
                  </a:lnTo>
                  <a:lnTo>
                    <a:pt x="1694" y="10705"/>
                  </a:lnTo>
                  <a:lnTo>
                    <a:pt x="2076" y="10978"/>
                  </a:lnTo>
                  <a:lnTo>
                    <a:pt x="2567" y="11306"/>
                  </a:lnTo>
                  <a:lnTo>
                    <a:pt x="3004" y="11579"/>
                  </a:lnTo>
                  <a:lnTo>
                    <a:pt x="3004" y="115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20"/>
            <p:cNvSpPr/>
            <p:nvPr/>
          </p:nvSpPr>
          <p:spPr>
            <a:xfrm>
              <a:off x="2637125" y="2707300"/>
              <a:ext cx="139275" cy="185700"/>
            </a:xfrm>
            <a:custGeom>
              <a:avLst/>
              <a:gdLst/>
              <a:ahLst/>
              <a:cxnLst/>
              <a:rect l="l" t="t" r="r" b="b"/>
              <a:pathLst>
                <a:path w="5571" h="7428" fill="none" extrusionOk="0">
                  <a:moveTo>
                    <a:pt x="0" y="1803"/>
                  </a:moveTo>
                  <a:lnTo>
                    <a:pt x="0" y="1803"/>
                  </a:lnTo>
                  <a:lnTo>
                    <a:pt x="55" y="1584"/>
                  </a:lnTo>
                  <a:lnTo>
                    <a:pt x="55" y="1584"/>
                  </a:lnTo>
                  <a:lnTo>
                    <a:pt x="218" y="1311"/>
                  </a:lnTo>
                  <a:lnTo>
                    <a:pt x="437" y="1038"/>
                  </a:lnTo>
                  <a:lnTo>
                    <a:pt x="710" y="765"/>
                  </a:lnTo>
                  <a:lnTo>
                    <a:pt x="1092" y="492"/>
                  </a:lnTo>
                  <a:lnTo>
                    <a:pt x="1584" y="219"/>
                  </a:lnTo>
                  <a:lnTo>
                    <a:pt x="2130" y="55"/>
                  </a:lnTo>
                  <a:lnTo>
                    <a:pt x="2458" y="0"/>
                  </a:lnTo>
                  <a:lnTo>
                    <a:pt x="2785" y="0"/>
                  </a:lnTo>
                  <a:lnTo>
                    <a:pt x="2785" y="0"/>
                  </a:lnTo>
                  <a:lnTo>
                    <a:pt x="3113" y="0"/>
                  </a:lnTo>
                  <a:lnTo>
                    <a:pt x="3441" y="55"/>
                  </a:lnTo>
                  <a:lnTo>
                    <a:pt x="3987" y="219"/>
                  </a:lnTo>
                  <a:lnTo>
                    <a:pt x="4479" y="492"/>
                  </a:lnTo>
                  <a:lnTo>
                    <a:pt x="4861" y="765"/>
                  </a:lnTo>
                  <a:lnTo>
                    <a:pt x="5134" y="1038"/>
                  </a:lnTo>
                  <a:lnTo>
                    <a:pt x="5352" y="1311"/>
                  </a:lnTo>
                  <a:lnTo>
                    <a:pt x="5516" y="1584"/>
                  </a:lnTo>
                  <a:lnTo>
                    <a:pt x="5516" y="1584"/>
                  </a:lnTo>
                  <a:lnTo>
                    <a:pt x="5571" y="1803"/>
                  </a:lnTo>
                  <a:lnTo>
                    <a:pt x="5571" y="2786"/>
                  </a:lnTo>
                  <a:lnTo>
                    <a:pt x="5571" y="2786"/>
                  </a:lnTo>
                  <a:lnTo>
                    <a:pt x="5516" y="3714"/>
                  </a:lnTo>
                  <a:lnTo>
                    <a:pt x="5407" y="4533"/>
                  </a:lnTo>
                  <a:lnTo>
                    <a:pt x="5243" y="5243"/>
                  </a:lnTo>
                  <a:lnTo>
                    <a:pt x="5025" y="5899"/>
                  </a:lnTo>
                  <a:lnTo>
                    <a:pt x="5025" y="5899"/>
                  </a:lnTo>
                  <a:lnTo>
                    <a:pt x="4752" y="6336"/>
                  </a:lnTo>
                  <a:lnTo>
                    <a:pt x="4479" y="6663"/>
                  </a:lnTo>
                  <a:lnTo>
                    <a:pt x="4205" y="6936"/>
                  </a:lnTo>
                  <a:lnTo>
                    <a:pt x="3932" y="7155"/>
                  </a:lnTo>
                  <a:lnTo>
                    <a:pt x="3605" y="7264"/>
                  </a:lnTo>
                  <a:lnTo>
                    <a:pt x="3332" y="7373"/>
                  </a:lnTo>
                  <a:lnTo>
                    <a:pt x="3058" y="7428"/>
                  </a:lnTo>
                  <a:lnTo>
                    <a:pt x="2785" y="7428"/>
                  </a:lnTo>
                  <a:lnTo>
                    <a:pt x="2785" y="7428"/>
                  </a:lnTo>
                  <a:lnTo>
                    <a:pt x="2512" y="7428"/>
                  </a:lnTo>
                  <a:lnTo>
                    <a:pt x="2239" y="7373"/>
                  </a:lnTo>
                  <a:lnTo>
                    <a:pt x="1966" y="7264"/>
                  </a:lnTo>
                  <a:lnTo>
                    <a:pt x="1638" y="7155"/>
                  </a:lnTo>
                  <a:lnTo>
                    <a:pt x="1365" y="6936"/>
                  </a:lnTo>
                  <a:lnTo>
                    <a:pt x="1092" y="6663"/>
                  </a:lnTo>
                  <a:lnTo>
                    <a:pt x="819" y="6336"/>
                  </a:lnTo>
                  <a:lnTo>
                    <a:pt x="546" y="5899"/>
                  </a:lnTo>
                  <a:lnTo>
                    <a:pt x="546" y="5899"/>
                  </a:lnTo>
                  <a:lnTo>
                    <a:pt x="328" y="5243"/>
                  </a:lnTo>
                  <a:lnTo>
                    <a:pt x="164" y="4533"/>
                  </a:lnTo>
                  <a:lnTo>
                    <a:pt x="55" y="3714"/>
                  </a:lnTo>
                  <a:lnTo>
                    <a:pt x="0" y="2786"/>
                  </a:lnTo>
                  <a:lnTo>
                    <a:pt x="0" y="180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20"/>
            <p:cNvSpPr/>
            <p:nvPr/>
          </p:nvSpPr>
          <p:spPr>
            <a:xfrm>
              <a:off x="2637125" y="27523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20"/>
            <p:cNvSpPr/>
            <p:nvPr/>
          </p:nvSpPr>
          <p:spPr>
            <a:xfrm>
              <a:off x="2455525" y="2862950"/>
              <a:ext cx="502475" cy="251250"/>
            </a:xfrm>
            <a:custGeom>
              <a:avLst/>
              <a:gdLst/>
              <a:ahLst/>
              <a:cxnLst/>
              <a:rect l="l" t="t" r="r" b="b"/>
              <a:pathLst>
                <a:path w="20099" h="10050" extrusionOk="0">
                  <a:moveTo>
                    <a:pt x="5243" y="2567"/>
                  </a:moveTo>
                  <a:lnTo>
                    <a:pt x="5462" y="2731"/>
                  </a:lnTo>
                  <a:lnTo>
                    <a:pt x="5571" y="2895"/>
                  </a:lnTo>
                  <a:lnTo>
                    <a:pt x="5626" y="3114"/>
                  </a:lnTo>
                  <a:lnTo>
                    <a:pt x="5626" y="3769"/>
                  </a:lnTo>
                  <a:lnTo>
                    <a:pt x="5571" y="3987"/>
                  </a:lnTo>
                  <a:lnTo>
                    <a:pt x="5462" y="4206"/>
                  </a:lnTo>
                  <a:lnTo>
                    <a:pt x="5243" y="4315"/>
                  </a:lnTo>
                  <a:lnTo>
                    <a:pt x="5025" y="4370"/>
                  </a:lnTo>
                  <a:lnTo>
                    <a:pt x="4806" y="4315"/>
                  </a:lnTo>
                  <a:lnTo>
                    <a:pt x="4588" y="4206"/>
                  </a:lnTo>
                  <a:lnTo>
                    <a:pt x="4479" y="3987"/>
                  </a:lnTo>
                  <a:lnTo>
                    <a:pt x="4424" y="3769"/>
                  </a:lnTo>
                  <a:lnTo>
                    <a:pt x="4424" y="3114"/>
                  </a:lnTo>
                  <a:lnTo>
                    <a:pt x="4479" y="2895"/>
                  </a:lnTo>
                  <a:lnTo>
                    <a:pt x="4588" y="2731"/>
                  </a:lnTo>
                  <a:lnTo>
                    <a:pt x="4806" y="2567"/>
                  </a:lnTo>
                  <a:close/>
                  <a:moveTo>
                    <a:pt x="15293" y="2567"/>
                  </a:moveTo>
                  <a:lnTo>
                    <a:pt x="15511" y="2731"/>
                  </a:lnTo>
                  <a:lnTo>
                    <a:pt x="15620" y="2895"/>
                  </a:lnTo>
                  <a:lnTo>
                    <a:pt x="15675" y="3114"/>
                  </a:lnTo>
                  <a:lnTo>
                    <a:pt x="15675" y="3769"/>
                  </a:lnTo>
                  <a:lnTo>
                    <a:pt x="15620" y="3987"/>
                  </a:lnTo>
                  <a:lnTo>
                    <a:pt x="15511" y="4206"/>
                  </a:lnTo>
                  <a:lnTo>
                    <a:pt x="15293" y="4315"/>
                  </a:lnTo>
                  <a:lnTo>
                    <a:pt x="15074" y="4370"/>
                  </a:lnTo>
                  <a:lnTo>
                    <a:pt x="14856" y="4315"/>
                  </a:lnTo>
                  <a:lnTo>
                    <a:pt x="14637" y="4206"/>
                  </a:lnTo>
                  <a:lnTo>
                    <a:pt x="14528" y="3987"/>
                  </a:lnTo>
                  <a:lnTo>
                    <a:pt x="14473" y="3769"/>
                  </a:lnTo>
                  <a:lnTo>
                    <a:pt x="14473" y="3114"/>
                  </a:lnTo>
                  <a:lnTo>
                    <a:pt x="14528" y="2895"/>
                  </a:lnTo>
                  <a:lnTo>
                    <a:pt x="14637" y="2731"/>
                  </a:lnTo>
                  <a:lnTo>
                    <a:pt x="14856" y="2567"/>
                  </a:lnTo>
                  <a:close/>
                  <a:moveTo>
                    <a:pt x="3823" y="5080"/>
                  </a:moveTo>
                  <a:lnTo>
                    <a:pt x="4042" y="5134"/>
                  </a:lnTo>
                  <a:lnTo>
                    <a:pt x="4206" y="5244"/>
                  </a:lnTo>
                  <a:lnTo>
                    <a:pt x="4315" y="5462"/>
                  </a:lnTo>
                  <a:lnTo>
                    <a:pt x="4369" y="5680"/>
                  </a:lnTo>
                  <a:lnTo>
                    <a:pt x="4369" y="6063"/>
                  </a:lnTo>
                  <a:lnTo>
                    <a:pt x="4315" y="6227"/>
                  </a:lnTo>
                  <a:lnTo>
                    <a:pt x="4260" y="6390"/>
                  </a:lnTo>
                  <a:lnTo>
                    <a:pt x="4151" y="6500"/>
                  </a:lnTo>
                  <a:lnTo>
                    <a:pt x="4042" y="6554"/>
                  </a:lnTo>
                  <a:lnTo>
                    <a:pt x="3878" y="6609"/>
                  </a:lnTo>
                  <a:lnTo>
                    <a:pt x="3714" y="6609"/>
                  </a:lnTo>
                  <a:lnTo>
                    <a:pt x="3550" y="6554"/>
                  </a:lnTo>
                  <a:lnTo>
                    <a:pt x="3386" y="6445"/>
                  </a:lnTo>
                  <a:lnTo>
                    <a:pt x="3222" y="6281"/>
                  </a:lnTo>
                  <a:lnTo>
                    <a:pt x="3168" y="6063"/>
                  </a:lnTo>
                  <a:lnTo>
                    <a:pt x="3168" y="5626"/>
                  </a:lnTo>
                  <a:lnTo>
                    <a:pt x="3222" y="5407"/>
                  </a:lnTo>
                  <a:lnTo>
                    <a:pt x="3386" y="5244"/>
                  </a:lnTo>
                  <a:lnTo>
                    <a:pt x="3550" y="5080"/>
                  </a:lnTo>
                  <a:close/>
                  <a:moveTo>
                    <a:pt x="16330" y="5080"/>
                  </a:moveTo>
                  <a:lnTo>
                    <a:pt x="16603" y="5134"/>
                  </a:lnTo>
                  <a:lnTo>
                    <a:pt x="16767" y="5244"/>
                  </a:lnTo>
                  <a:lnTo>
                    <a:pt x="16876" y="5462"/>
                  </a:lnTo>
                  <a:lnTo>
                    <a:pt x="16931" y="5680"/>
                  </a:lnTo>
                  <a:lnTo>
                    <a:pt x="16931" y="6063"/>
                  </a:lnTo>
                  <a:lnTo>
                    <a:pt x="16876" y="6281"/>
                  </a:lnTo>
                  <a:lnTo>
                    <a:pt x="16713" y="6500"/>
                  </a:lnTo>
                  <a:lnTo>
                    <a:pt x="16549" y="6554"/>
                  </a:lnTo>
                  <a:lnTo>
                    <a:pt x="16385" y="6609"/>
                  </a:lnTo>
                  <a:lnTo>
                    <a:pt x="16221" y="6609"/>
                  </a:lnTo>
                  <a:lnTo>
                    <a:pt x="16112" y="6554"/>
                  </a:lnTo>
                  <a:lnTo>
                    <a:pt x="15948" y="6500"/>
                  </a:lnTo>
                  <a:lnTo>
                    <a:pt x="15839" y="6390"/>
                  </a:lnTo>
                  <a:lnTo>
                    <a:pt x="15784" y="6227"/>
                  </a:lnTo>
                  <a:lnTo>
                    <a:pt x="15729" y="6063"/>
                  </a:lnTo>
                  <a:lnTo>
                    <a:pt x="15729" y="5626"/>
                  </a:lnTo>
                  <a:lnTo>
                    <a:pt x="15784" y="5407"/>
                  </a:lnTo>
                  <a:lnTo>
                    <a:pt x="15948" y="5244"/>
                  </a:lnTo>
                  <a:lnTo>
                    <a:pt x="16112" y="5080"/>
                  </a:lnTo>
                  <a:close/>
                  <a:moveTo>
                    <a:pt x="6499" y="5080"/>
                  </a:moveTo>
                  <a:lnTo>
                    <a:pt x="6718" y="5244"/>
                  </a:lnTo>
                  <a:lnTo>
                    <a:pt x="6827" y="5407"/>
                  </a:lnTo>
                  <a:lnTo>
                    <a:pt x="6882" y="5626"/>
                  </a:lnTo>
                  <a:lnTo>
                    <a:pt x="6882" y="6281"/>
                  </a:lnTo>
                  <a:lnTo>
                    <a:pt x="6827" y="6500"/>
                  </a:lnTo>
                  <a:lnTo>
                    <a:pt x="6718" y="6718"/>
                  </a:lnTo>
                  <a:lnTo>
                    <a:pt x="6499" y="6827"/>
                  </a:lnTo>
                  <a:lnTo>
                    <a:pt x="6281" y="6882"/>
                  </a:lnTo>
                  <a:lnTo>
                    <a:pt x="6062" y="6827"/>
                  </a:lnTo>
                  <a:lnTo>
                    <a:pt x="5844" y="6718"/>
                  </a:lnTo>
                  <a:lnTo>
                    <a:pt x="5735" y="6500"/>
                  </a:lnTo>
                  <a:lnTo>
                    <a:pt x="5680" y="6281"/>
                  </a:lnTo>
                  <a:lnTo>
                    <a:pt x="5680" y="5626"/>
                  </a:lnTo>
                  <a:lnTo>
                    <a:pt x="5735" y="5407"/>
                  </a:lnTo>
                  <a:lnTo>
                    <a:pt x="5844" y="5244"/>
                  </a:lnTo>
                  <a:lnTo>
                    <a:pt x="6062" y="5080"/>
                  </a:lnTo>
                  <a:close/>
                  <a:moveTo>
                    <a:pt x="9012" y="5080"/>
                  </a:moveTo>
                  <a:lnTo>
                    <a:pt x="9230" y="5244"/>
                  </a:lnTo>
                  <a:lnTo>
                    <a:pt x="9339" y="5407"/>
                  </a:lnTo>
                  <a:lnTo>
                    <a:pt x="9394" y="5626"/>
                  </a:lnTo>
                  <a:lnTo>
                    <a:pt x="9394" y="6281"/>
                  </a:lnTo>
                  <a:lnTo>
                    <a:pt x="9339" y="6500"/>
                  </a:lnTo>
                  <a:lnTo>
                    <a:pt x="9230" y="6718"/>
                  </a:lnTo>
                  <a:lnTo>
                    <a:pt x="9012" y="6827"/>
                  </a:lnTo>
                  <a:lnTo>
                    <a:pt x="8793" y="6882"/>
                  </a:lnTo>
                  <a:lnTo>
                    <a:pt x="8575" y="6827"/>
                  </a:lnTo>
                  <a:lnTo>
                    <a:pt x="8356" y="6718"/>
                  </a:lnTo>
                  <a:lnTo>
                    <a:pt x="8247" y="6500"/>
                  </a:lnTo>
                  <a:lnTo>
                    <a:pt x="8192" y="6281"/>
                  </a:lnTo>
                  <a:lnTo>
                    <a:pt x="8192" y="5626"/>
                  </a:lnTo>
                  <a:lnTo>
                    <a:pt x="8247" y="5407"/>
                  </a:lnTo>
                  <a:lnTo>
                    <a:pt x="8356" y="5244"/>
                  </a:lnTo>
                  <a:lnTo>
                    <a:pt x="8575" y="5080"/>
                  </a:lnTo>
                  <a:close/>
                  <a:moveTo>
                    <a:pt x="11524" y="5080"/>
                  </a:moveTo>
                  <a:lnTo>
                    <a:pt x="11743" y="5244"/>
                  </a:lnTo>
                  <a:lnTo>
                    <a:pt x="11852" y="5407"/>
                  </a:lnTo>
                  <a:lnTo>
                    <a:pt x="11906" y="5626"/>
                  </a:lnTo>
                  <a:lnTo>
                    <a:pt x="11906" y="6281"/>
                  </a:lnTo>
                  <a:lnTo>
                    <a:pt x="11852" y="6500"/>
                  </a:lnTo>
                  <a:lnTo>
                    <a:pt x="11743" y="6718"/>
                  </a:lnTo>
                  <a:lnTo>
                    <a:pt x="11524" y="6827"/>
                  </a:lnTo>
                  <a:lnTo>
                    <a:pt x="11306" y="6882"/>
                  </a:lnTo>
                  <a:lnTo>
                    <a:pt x="11087" y="6827"/>
                  </a:lnTo>
                  <a:lnTo>
                    <a:pt x="10869" y="6718"/>
                  </a:lnTo>
                  <a:lnTo>
                    <a:pt x="10759" y="6500"/>
                  </a:lnTo>
                  <a:lnTo>
                    <a:pt x="10705" y="6281"/>
                  </a:lnTo>
                  <a:lnTo>
                    <a:pt x="10705" y="5626"/>
                  </a:lnTo>
                  <a:lnTo>
                    <a:pt x="10759" y="5407"/>
                  </a:lnTo>
                  <a:lnTo>
                    <a:pt x="10869" y="5244"/>
                  </a:lnTo>
                  <a:lnTo>
                    <a:pt x="11087" y="5080"/>
                  </a:lnTo>
                  <a:close/>
                  <a:moveTo>
                    <a:pt x="14036" y="5080"/>
                  </a:moveTo>
                  <a:lnTo>
                    <a:pt x="14255" y="5244"/>
                  </a:lnTo>
                  <a:lnTo>
                    <a:pt x="14364" y="5407"/>
                  </a:lnTo>
                  <a:lnTo>
                    <a:pt x="14419" y="5626"/>
                  </a:lnTo>
                  <a:lnTo>
                    <a:pt x="14419" y="6281"/>
                  </a:lnTo>
                  <a:lnTo>
                    <a:pt x="14364" y="6500"/>
                  </a:lnTo>
                  <a:lnTo>
                    <a:pt x="14255" y="6718"/>
                  </a:lnTo>
                  <a:lnTo>
                    <a:pt x="14036" y="6827"/>
                  </a:lnTo>
                  <a:lnTo>
                    <a:pt x="13818" y="6882"/>
                  </a:lnTo>
                  <a:lnTo>
                    <a:pt x="13599" y="6827"/>
                  </a:lnTo>
                  <a:lnTo>
                    <a:pt x="13381" y="6718"/>
                  </a:lnTo>
                  <a:lnTo>
                    <a:pt x="13272" y="6500"/>
                  </a:lnTo>
                  <a:lnTo>
                    <a:pt x="13217" y="6281"/>
                  </a:lnTo>
                  <a:lnTo>
                    <a:pt x="13217" y="5626"/>
                  </a:lnTo>
                  <a:lnTo>
                    <a:pt x="13272" y="5407"/>
                  </a:lnTo>
                  <a:lnTo>
                    <a:pt x="13381" y="5244"/>
                  </a:lnTo>
                  <a:lnTo>
                    <a:pt x="13599" y="5080"/>
                  </a:lnTo>
                  <a:close/>
                  <a:moveTo>
                    <a:pt x="7756" y="7592"/>
                  </a:moveTo>
                  <a:lnTo>
                    <a:pt x="7974" y="7756"/>
                  </a:lnTo>
                  <a:lnTo>
                    <a:pt x="8083" y="7920"/>
                  </a:lnTo>
                  <a:lnTo>
                    <a:pt x="8138" y="8138"/>
                  </a:lnTo>
                  <a:lnTo>
                    <a:pt x="8138" y="8684"/>
                  </a:lnTo>
                  <a:lnTo>
                    <a:pt x="7537" y="8575"/>
                  </a:lnTo>
                  <a:lnTo>
                    <a:pt x="6936" y="8411"/>
                  </a:lnTo>
                  <a:lnTo>
                    <a:pt x="6936" y="8138"/>
                  </a:lnTo>
                  <a:lnTo>
                    <a:pt x="6991" y="7920"/>
                  </a:lnTo>
                  <a:lnTo>
                    <a:pt x="7100" y="7756"/>
                  </a:lnTo>
                  <a:lnTo>
                    <a:pt x="7319" y="7592"/>
                  </a:lnTo>
                  <a:close/>
                  <a:moveTo>
                    <a:pt x="12780" y="7592"/>
                  </a:moveTo>
                  <a:lnTo>
                    <a:pt x="12999" y="7756"/>
                  </a:lnTo>
                  <a:lnTo>
                    <a:pt x="13108" y="7920"/>
                  </a:lnTo>
                  <a:lnTo>
                    <a:pt x="13163" y="8138"/>
                  </a:lnTo>
                  <a:lnTo>
                    <a:pt x="13163" y="8411"/>
                  </a:lnTo>
                  <a:lnTo>
                    <a:pt x="12562" y="8575"/>
                  </a:lnTo>
                  <a:lnTo>
                    <a:pt x="11961" y="8684"/>
                  </a:lnTo>
                  <a:lnTo>
                    <a:pt x="11961" y="8138"/>
                  </a:lnTo>
                  <a:lnTo>
                    <a:pt x="12016" y="7920"/>
                  </a:lnTo>
                  <a:lnTo>
                    <a:pt x="12125" y="7756"/>
                  </a:lnTo>
                  <a:lnTo>
                    <a:pt x="12343" y="7592"/>
                  </a:lnTo>
                  <a:close/>
                  <a:moveTo>
                    <a:pt x="10268" y="7592"/>
                  </a:moveTo>
                  <a:lnTo>
                    <a:pt x="10486" y="7756"/>
                  </a:lnTo>
                  <a:lnTo>
                    <a:pt x="10596" y="7920"/>
                  </a:lnTo>
                  <a:lnTo>
                    <a:pt x="10650" y="8138"/>
                  </a:lnTo>
                  <a:lnTo>
                    <a:pt x="10650" y="8848"/>
                  </a:lnTo>
                  <a:lnTo>
                    <a:pt x="9449" y="8848"/>
                  </a:lnTo>
                  <a:lnTo>
                    <a:pt x="9449" y="8138"/>
                  </a:lnTo>
                  <a:lnTo>
                    <a:pt x="9503" y="7920"/>
                  </a:lnTo>
                  <a:lnTo>
                    <a:pt x="9612" y="7756"/>
                  </a:lnTo>
                  <a:lnTo>
                    <a:pt x="9831" y="7592"/>
                  </a:lnTo>
                  <a:close/>
                  <a:moveTo>
                    <a:pt x="3441" y="0"/>
                  </a:moveTo>
                  <a:lnTo>
                    <a:pt x="2622" y="383"/>
                  </a:lnTo>
                  <a:lnTo>
                    <a:pt x="2185" y="656"/>
                  </a:lnTo>
                  <a:lnTo>
                    <a:pt x="1802" y="984"/>
                  </a:lnTo>
                  <a:lnTo>
                    <a:pt x="1366" y="1366"/>
                  </a:lnTo>
                  <a:lnTo>
                    <a:pt x="929" y="1803"/>
                  </a:lnTo>
                  <a:lnTo>
                    <a:pt x="492" y="2240"/>
                  </a:lnTo>
                  <a:lnTo>
                    <a:pt x="109" y="2786"/>
                  </a:lnTo>
                  <a:lnTo>
                    <a:pt x="0" y="3059"/>
                  </a:lnTo>
                  <a:lnTo>
                    <a:pt x="0" y="3277"/>
                  </a:lnTo>
                  <a:lnTo>
                    <a:pt x="219" y="3933"/>
                  </a:lnTo>
                  <a:lnTo>
                    <a:pt x="492" y="4534"/>
                  </a:lnTo>
                  <a:lnTo>
                    <a:pt x="819" y="5134"/>
                  </a:lnTo>
                  <a:lnTo>
                    <a:pt x="1202" y="5735"/>
                  </a:lnTo>
                  <a:lnTo>
                    <a:pt x="1584" y="6281"/>
                  </a:lnTo>
                  <a:lnTo>
                    <a:pt x="2076" y="6827"/>
                  </a:lnTo>
                  <a:lnTo>
                    <a:pt x="2567" y="7319"/>
                  </a:lnTo>
                  <a:lnTo>
                    <a:pt x="3113" y="7810"/>
                  </a:lnTo>
                  <a:lnTo>
                    <a:pt x="3714" y="8247"/>
                  </a:lnTo>
                  <a:lnTo>
                    <a:pt x="4369" y="8630"/>
                  </a:lnTo>
                  <a:lnTo>
                    <a:pt x="5079" y="8957"/>
                  </a:lnTo>
                  <a:lnTo>
                    <a:pt x="5789" y="9285"/>
                  </a:lnTo>
                  <a:lnTo>
                    <a:pt x="6554" y="9558"/>
                  </a:lnTo>
                  <a:lnTo>
                    <a:pt x="7373" y="9722"/>
                  </a:lnTo>
                  <a:lnTo>
                    <a:pt x="8192" y="9886"/>
                  </a:lnTo>
                  <a:lnTo>
                    <a:pt x="9066" y="9995"/>
                  </a:lnTo>
                  <a:lnTo>
                    <a:pt x="9995" y="10050"/>
                  </a:lnTo>
                  <a:lnTo>
                    <a:pt x="10978" y="9995"/>
                  </a:lnTo>
                  <a:lnTo>
                    <a:pt x="11852" y="9886"/>
                  </a:lnTo>
                  <a:lnTo>
                    <a:pt x="12780" y="9722"/>
                  </a:lnTo>
                  <a:lnTo>
                    <a:pt x="13654" y="9504"/>
                  </a:lnTo>
                  <a:lnTo>
                    <a:pt x="14419" y="9230"/>
                  </a:lnTo>
                  <a:lnTo>
                    <a:pt x="15074" y="8957"/>
                  </a:lnTo>
                  <a:lnTo>
                    <a:pt x="15620" y="8684"/>
                  </a:lnTo>
                  <a:lnTo>
                    <a:pt x="16385" y="8193"/>
                  </a:lnTo>
                  <a:lnTo>
                    <a:pt x="16658" y="8029"/>
                  </a:lnTo>
                  <a:lnTo>
                    <a:pt x="17259" y="7592"/>
                  </a:lnTo>
                  <a:lnTo>
                    <a:pt x="17805" y="7100"/>
                  </a:lnTo>
                  <a:lnTo>
                    <a:pt x="18296" y="6554"/>
                  </a:lnTo>
                  <a:lnTo>
                    <a:pt x="18733" y="5954"/>
                  </a:lnTo>
                  <a:lnTo>
                    <a:pt x="19170" y="5353"/>
                  </a:lnTo>
                  <a:lnTo>
                    <a:pt x="19553" y="4697"/>
                  </a:lnTo>
                  <a:lnTo>
                    <a:pt x="19826" y="4042"/>
                  </a:lnTo>
                  <a:lnTo>
                    <a:pt x="20099" y="3277"/>
                  </a:lnTo>
                  <a:lnTo>
                    <a:pt x="20099" y="3004"/>
                  </a:lnTo>
                  <a:lnTo>
                    <a:pt x="19989" y="2786"/>
                  </a:lnTo>
                  <a:lnTo>
                    <a:pt x="19607" y="2240"/>
                  </a:lnTo>
                  <a:lnTo>
                    <a:pt x="19170" y="1803"/>
                  </a:lnTo>
                  <a:lnTo>
                    <a:pt x="18733" y="1366"/>
                  </a:lnTo>
                  <a:lnTo>
                    <a:pt x="18296" y="984"/>
                  </a:lnTo>
                  <a:lnTo>
                    <a:pt x="17914" y="656"/>
                  </a:lnTo>
                  <a:lnTo>
                    <a:pt x="17477" y="383"/>
                  </a:lnTo>
                  <a:lnTo>
                    <a:pt x="16658" y="0"/>
                  </a:lnTo>
                  <a:lnTo>
                    <a:pt x="16330" y="437"/>
                  </a:lnTo>
                  <a:lnTo>
                    <a:pt x="15948" y="874"/>
                  </a:lnTo>
                  <a:lnTo>
                    <a:pt x="15566" y="1257"/>
                  </a:lnTo>
                  <a:lnTo>
                    <a:pt x="15129" y="1639"/>
                  </a:lnTo>
                  <a:lnTo>
                    <a:pt x="14637" y="1967"/>
                  </a:lnTo>
                  <a:lnTo>
                    <a:pt x="14200" y="2294"/>
                  </a:lnTo>
                  <a:lnTo>
                    <a:pt x="13654" y="2567"/>
                  </a:lnTo>
                  <a:lnTo>
                    <a:pt x="13163" y="2786"/>
                  </a:lnTo>
                  <a:lnTo>
                    <a:pt x="13163" y="3769"/>
                  </a:lnTo>
                  <a:lnTo>
                    <a:pt x="13108" y="3987"/>
                  </a:lnTo>
                  <a:lnTo>
                    <a:pt x="12999" y="4206"/>
                  </a:lnTo>
                  <a:lnTo>
                    <a:pt x="12780" y="4315"/>
                  </a:lnTo>
                  <a:lnTo>
                    <a:pt x="12562" y="4370"/>
                  </a:lnTo>
                  <a:lnTo>
                    <a:pt x="12343" y="4315"/>
                  </a:lnTo>
                  <a:lnTo>
                    <a:pt x="12125" y="4206"/>
                  </a:lnTo>
                  <a:lnTo>
                    <a:pt x="12016" y="3987"/>
                  </a:lnTo>
                  <a:lnTo>
                    <a:pt x="11961" y="3769"/>
                  </a:lnTo>
                  <a:lnTo>
                    <a:pt x="11961" y="3168"/>
                  </a:lnTo>
                  <a:lnTo>
                    <a:pt x="11306" y="3332"/>
                  </a:lnTo>
                  <a:lnTo>
                    <a:pt x="10650" y="3387"/>
                  </a:lnTo>
                  <a:lnTo>
                    <a:pt x="10650" y="3769"/>
                  </a:lnTo>
                  <a:lnTo>
                    <a:pt x="10596" y="3987"/>
                  </a:lnTo>
                  <a:lnTo>
                    <a:pt x="10486" y="4206"/>
                  </a:lnTo>
                  <a:lnTo>
                    <a:pt x="10268" y="4315"/>
                  </a:lnTo>
                  <a:lnTo>
                    <a:pt x="10049" y="4370"/>
                  </a:lnTo>
                  <a:lnTo>
                    <a:pt x="9831" y="4315"/>
                  </a:lnTo>
                  <a:lnTo>
                    <a:pt x="9612" y="4206"/>
                  </a:lnTo>
                  <a:lnTo>
                    <a:pt x="9503" y="3987"/>
                  </a:lnTo>
                  <a:lnTo>
                    <a:pt x="9449" y="3769"/>
                  </a:lnTo>
                  <a:lnTo>
                    <a:pt x="9449" y="3387"/>
                  </a:lnTo>
                  <a:lnTo>
                    <a:pt x="8793" y="3332"/>
                  </a:lnTo>
                  <a:lnTo>
                    <a:pt x="8138" y="3168"/>
                  </a:lnTo>
                  <a:lnTo>
                    <a:pt x="8138" y="3769"/>
                  </a:lnTo>
                  <a:lnTo>
                    <a:pt x="8083" y="3987"/>
                  </a:lnTo>
                  <a:lnTo>
                    <a:pt x="7974" y="4206"/>
                  </a:lnTo>
                  <a:lnTo>
                    <a:pt x="7756" y="4315"/>
                  </a:lnTo>
                  <a:lnTo>
                    <a:pt x="7537" y="4370"/>
                  </a:lnTo>
                  <a:lnTo>
                    <a:pt x="7319" y="4315"/>
                  </a:lnTo>
                  <a:lnTo>
                    <a:pt x="7100" y="4206"/>
                  </a:lnTo>
                  <a:lnTo>
                    <a:pt x="6991" y="3987"/>
                  </a:lnTo>
                  <a:lnTo>
                    <a:pt x="6936" y="3769"/>
                  </a:lnTo>
                  <a:lnTo>
                    <a:pt x="6936" y="2786"/>
                  </a:lnTo>
                  <a:lnTo>
                    <a:pt x="6445" y="2567"/>
                  </a:lnTo>
                  <a:lnTo>
                    <a:pt x="5899" y="2294"/>
                  </a:lnTo>
                  <a:lnTo>
                    <a:pt x="5462" y="1967"/>
                  </a:lnTo>
                  <a:lnTo>
                    <a:pt x="4970" y="1639"/>
                  </a:lnTo>
                  <a:lnTo>
                    <a:pt x="4533" y="1257"/>
                  </a:lnTo>
                  <a:lnTo>
                    <a:pt x="4151" y="874"/>
                  </a:lnTo>
                  <a:lnTo>
                    <a:pt x="3769" y="437"/>
                  </a:lnTo>
                  <a:lnTo>
                    <a:pt x="34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20"/>
            <p:cNvSpPr/>
            <p:nvPr/>
          </p:nvSpPr>
          <p:spPr>
            <a:xfrm>
              <a:off x="2455525" y="2862950"/>
              <a:ext cx="502475" cy="251250"/>
            </a:xfrm>
            <a:custGeom>
              <a:avLst/>
              <a:gdLst/>
              <a:ahLst/>
              <a:cxnLst/>
              <a:rect l="l" t="t" r="r" b="b"/>
              <a:pathLst>
                <a:path w="20099" h="10050" fill="none" extrusionOk="0">
                  <a:moveTo>
                    <a:pt x="19989" y="2786"/>
                  </a:moveTo>
                  <a:lnTo>
                    <a:pt x="19989" y="2786"/>
                  </a:lnTo>
                  <a:lnTo>
                    <a:pt x="19607" y="2240"/>
                  </a:lnTo>
                  <a:lnTo>
                    <a:pt x="19170" y="1803"/>
                  </a:lnTo>
                  <a:lnTo>
                    <a:pt x="18733" y="1366"/>
                  </a:lnTo>
                  <a:lnTo>
                    <a:pt x="18296" y="984"/>
                  </a:lnTo>
                  <a:lnTo>
                    <a:pt x="17914" y="656"/>
                  </a:lnTo>
                  <a:lnTo>
                    <a:pt x="17477" y="383"/>
                  </a:lnTo>
                  <a:lnTo>
                    <a:pt x="16658" y="0"/>
                  </a:lnTo>
                  <a:lnTo>
                    <a:pt x="16658" y="0"/>
                  </a:lnTo>
                  <a:lnTo>
                    <a:pt x="16330" y="437"/>
                  </a:lnTo>
                  <a:lnTo>
                    <a:pt x="15948" y="874"/>
                  </a:lnTo>
                  <a:lnTo>
                    <a:pt x="15566" y="1257"/>
                  </a:lnTo>
                  <a:lnTo>
                    <a:pt x="15129" y="1639"/>
                  </a:lnTo>
                  <a:lnTo>
                    <a:pt x="14637" y="1967"/>
                  </a:lnTo>
                  <a:lnTo>
                    <a:pt x="14200" y="2294"/>
                  </a:lnTo>
                  <a:lnTo>
                    <a:pt x="13654" y="2567"/>
                  </a:lnTo>
                  <a:lnTo>
                    <a:pt x="13163" y="2786"/>
                  </a:lnTo>
                  <a:lnTo>
                    <a:pt x="13163" y="3769"/>
                  </a:lnTo>
                  <a:lnTo>
                    <a:pt x="13163" y="3769"/>
                  </a:lnTo>
                  <a:lnTo>
                    <a:pt x="13108" y="3987"/>
                  </a:lnTo>
                  <a:lnTo>
                    <a:pt x="12999" y="4206"/>
                  </a:lnTo>
                  <a:lnTo>
                    <a:pt x="12780" y="4315"/>
                  </a:lnTo>
                  <a:lnTo>
                    <a:pt x="12562" y="4370"/>
                  </a:lnTo>
                  <a:lnTo>
                    <a:pt x="12562" y="4370"/>
                  </a:lnTo>
                  <a:lnTo>
                    <a:pt x="12343" y="4315"/>
                  </a:lnTo>
                  <a:lnTo>
                    <a:pt x="12125" y="4206"/>
                  </a:lnTo>
                  <a:lnTo>
                    <a:pt x="12016" y="3987"/>
                  </a:lnTo>
                  <a:lnTo>
                    <a:pt x="11961" y="3769"/>
                  </a:lnTo>
                  <a:lnTo>
                    <a:pt x="11961" y="3168"/>
                  </a:lnTo>
                  <a:lnTo>
                    <a:pt x="11961" y="3168"/>
                  </a:lnTo>
                  <a:lnTo>
                    <a:pt x="11306" y="3332"/>
                  </a:lnTo>
                  <a:lnTo>
                    <a:pt x="10650" y="3387"/>
                  </a:lnTo>
                  <a:lnTo>
                    <a:pt x="10650" y="3769"/>
                  </a:lnTo>
                  <a:lnTo>
                    <a:pt x="10650" y="3769"/>
                  </a:lnTo>
                  <a:lnTo>
                    <a:pt x="10596" y="3987"/>
                  </a:lnTo>
                  <a:lnTo>
                    <a:pt x="10486" y="4206"/>
                  </a:lnTo>
                  <a:lnTo>
                    <a:pt x="10268" y="4315"/>
                  </a:lnTo>
                  <a:lnTo>
                    <a:pt x="10049" y="4370"/>
                  </a:lnTo>
                  <a:lnTo>
                    <a:pt x="10049" y="4370"/>
                  </a:lnTo>
                  <a:lnTo>
                    <a:pt x="9831" y="4315"/>
                  </a:lnTo>
                  <a:lnTo>
                    <a:pt x="9612" y="4206"/>
                  </a:lnTo>
                  <a:lnTo>
                    <a:pt x="9503" y="3987"/>
                  </a:lnTo>
                  <a:lnTo>
                    <a:pt x="9449" y="3769"/>
                  </a:lnTo>
                  <a:lnTo>
                    <a:pt x="9449" y="3387"/>
                  </a:lnTo>
                  <a:lnTo>
                    <a:pt x="9449" y="3387"/>
                  </a:lnTo>
                  <a:lnTo>
                    <a:pt x="8793" y="3332"/>
                  </a:lnTo>
                  <a:lnTo>
                    <a:pt x="8138" y="3168"/>
                  </a:lnTo>
                  <a:lnTo>
                    <a:pt x="8138" y="3769"/>
                  </a:lnTo>
                  <a:lnTo>
                    <a:pt x="8138" y="3769"/>
                  </a:lnTo>
                  <a:lnTo>
                    <a:pt x="8083" y="3987"/>
                  </a:lnTo>
                  <a:lnTo>
                    <a:pt x="7974" y="4206"/>
                  </a:lnTo>
                  <a:lnTo>
                    <a:pt x="7756" y="4315"/>
                  </a:lnTo>
                  <a:lnTo>
                    <a:pt x="7537" y="4370"/>
                  </a:lnTo>
                  <a:lnTo>
                    <a:pt x="7537" y="4370"/>
                  </a:lnTo>
                  <a:lnTo>
                    <a:pt x="7319" y="4315"/>
                  </a:lnTo>
                  <a:lnTo>
                    <a:pt x="7100" y="4206"/>
                  </a:lnTo>
                  <a:lnTo>
                    <a:pt x="6991" y="3987"/>
                  </a:lnTo>
                  <a:lnTo>
                    <a:pt x="6936" y="3769"/>
                  </a:lnTo>
                  <a:lnTo>
                    <a:pt x="6936" y="2786"/>
                  </a:lnTo>
                  <a:lnTo>
                    <a:pt x="6936" y="2786"/>
                  </a:lnTo>
                  <a:lnTo>
                    <a:pt x="6445" y="2567"/>
                  </a:lnTo>
                  <a:lnTo>
                    <a:pt x="5899" y="2294"/>
                  </a:lnTo>
                  <a:lnTo>
                    <a:pt x="5462" y="1967"/>
                  </a:lnTo>
                  <a:lnTo>
                    <a:pt x="4970" y="1639"/>
                  </a:lnTo>
                  <a:lnTo>
                    <a:pt x="4533" y="1257"/>
                  </a:lnTo>
                  <a:lnTo>
                    <a:pt x="4151" y="874"/>
                  </a:lnTo>
                  <a:lnTo>
                    <a:pt x="3769" y="437"/>
                  </a:lnTo>
                  <a:lnTo>
                    <a:pt x="3441" y="0"/>
                  </a:lnTo>
                  <a:lnTo>
                    <a:pt x="3441" y="0"/>
                  </a:lnTo>
                  <a:lnTo>
                    <a:pt x="2622" y="383"/>
                  </a:lnTo>
                  <a:lnTo>
                    <a:pt x="2185" y="656"/>
                  </a:lnTo>
                  <a:lnTo>
                    <a:pt x="1802" y="984"/>
                  </a:lnTo>
                  <a:lnTo>
                    <a:pt x="1366" y="1366"/>
                  </a:lnTo>
                  <a:lnTo>
                    <a:pt x="929" y="1803"/>
                  </a:lnTo>
                  <a:lnTo>
                    <a:pt x="492" y="2240"/>
                  </a:lnTo>
                  <a:lnTo>
                    <a:pt x="109" y="2786"/>
                  </a:lnTo>
                  <a:lnTo>
                    <a:pt x="109" y="2786"/>
                  </a:lnTo>
                  <a:lnTo>
                    <a:pt x="0" y="3059"/>
                  </a:lnTo>
                  <a:lnTo>
                    <a:pt x="0" y="3277"/>
                  </a:lnTo>
                  <a:lnTo>
                    <a:pt x="0" y="3277"/>
                  </a:lnTo>
                  <a:lnTo>
                    <a:pt x="219" y="3933"/>
                  </a:lnTo>
                  <a:lnTo>
                    <a:pt x="492" y="4534"/>
                  </a:lnTo>
                  <a:lnTo>
                    <a:pt x="819" y="5134"/>
                  </a:lnTo>
                  <a:lnTo>
                    <a:pt x="1202" y="5735"/>
                  </a:lnTo>
                  <a:lnTo>
                    <a:pt x="1584" y="6281"/>
                  </a:lnTo>
                  <a:lnTo>
                    <a:pt x="2076" y="6827"/>
                  </a:lnTo>
                  <a:lnTo>
                    <a:pt x="2567" y="7319"/>
                  </a:lnTo>
                  <a:lnTo>
                    <a:pt x="3113" y="7810"/>
                  </a:lnTo>
                  <a:lnTo>
                    <a:pt x="3714" y="8247"/>
                  </a:lnTo>
                  <a:lnTo>
                    <a:pt x="4369" y="8630"/>
                  </a:lnTo>
                  <a:lnTo>
                    <a:pt x="5079" y="8957"/>
                  </a:lnTo>
                  <a:lnTo>
                    <a:pt x="5789" y="9285"/>
                  </a:lnTo>
                  <a:lnTo>
                    <a:pt x="6554" y="9558"/>
                  </a:lnTo>
                  <a:lnTo>
                    <a:pt x="7373" y="9722"/>
                  </a:lnTo>
                  <a:lnTo>
                    <a:pt x="8192" y="9886"/>
                  </a:lnTo>
                  <a:lnTo>
                    <a:pt x="9066" y="9995"/>
                  </a:lnTo>
                  <a:lnTo>
                    <a:pt x="9066" y="9995"/>
                  </a:lnTo>
                  <a:lnTo>
                    <a:pt x="9995" y="10050"/>
                  </a:lnTo>
                  <a:lnTo>
                    <a:pt x="10978" y="9995"/>
                  </a:lnTo>
                  <a:lnTo>
                    <a:pt x="11852" y="9886"/>
                  </a:lnTo>
                  <a:lnTo>
                    <a:pt x="12780" y="9722"/>
                  </a:lnTo>
                  <a:lnTo>
                    <a:pt x="12780" y="9722"/>
                  </a:lnTo>
                  <a:lnTo>
                    <a:pt x="13654" y="9504"/>
                  </a:lnTo>
                  <a:lnTo>
                    <a:pt x="14419" y="9230"/>
                  </a:lnTo>
                  <a:lnTo>
                    <a:pt x="15074" y="8957"/>
                  </a:lnTo>
                  <a:lnTo>
                    <a:pt x="15620" y="8684"/>
                  </a:lnTo>
                  <a:lnTo>
                    <a:pt x="16385" y="8193"/>
                  </a:lnTo>
                  <a:lnTo>
                    <a:pt x="16658" y="8029"/>
                  </a:lnTo>
                  <a:lnTo>
                    <a:pt x="16658" y="8029"/>
                  </a:lnTo>
                  <a:lnTo>
                    <a:pt x="17259" y="7592"/>
                  </a:lnTo>
                  <a:lnTo>
                    <a:pt x="17805" y="7100"/>
                  </a:lnTo>
                  <a:lnTo>
                    <a:pt x="18296" y="6554"/>
                  </a:lnTo>
                  <a:lnTo>
                    <a:pt x="18733" y="5954"/>
                  </a:lnTo>
                  <a:lnTo>
                    <a:pt x="19170" y="5353"/>
                  </a:lnTo>
                  <a:lnTo>
                    <a:pt x="19553" y="4697"/>
                  </a:lnTo>
                  <a:lnTo>
                    <a:pt x="19826" y="4042"/>
                  </a:lnTo>
                  <a:lnTo>
                    <a:pt x="20099" y="3277"/>
                  </a:lnTo>
                  <a:lnTo>
                    <a:pt x="20099" y="3277"/>
                  </a:lnTo>
                  <a:lnTo>
                    <a:pt x="20099" y="3004"/>
                  </a:lnTo>
                  <a:lnTo>
                    <a:pt x="19989" y="2786"/>
                  </a:lnTo>
                  <a:lnTo>
                    <a:pt x="19989" y="278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20"/>
            <p:cNvSpPr/>
            <p:nvPr/>
          </p:nvSpPr>
          <p:spPr>
            <a:xfrm>
              <a:off x="2848750" y="2989925"/>
              <a:ext cx="30075" cy="38250"/>
            </a:xfrm>
            <a:custGeom>
              <a:avLst/>
              <a:gdLst/>
              <a:ahLst/>
              <a:cxnLst/>
              <a:rect l="l" t="t" r="r" b="b"/>
              <a:pathLst>
                <a:path w="1203" h="1530" fill="none" extrusionOk="0">
                  <a:moveTo>
                    <a:pt x="601" y="1"/>
                  </a:moveTo>
                  <a:lnTo>
                    <a:pt x="601" y="1"/>
                  </a:lnTo>
                  <a:lnTo>
                    <a:pt x="874" y="55"/>
                  </a:lnTo>
                  <a:lnTo>
                    <a:pt x="1038" y="165"/>
                  </a:lnTo>
                  <a:lnTo>
                    <a:pt x="1147" y="383"/>
                  </a:lnTo>
                  <a:lnTo>
                    <a:pt x="1202" y="601"/>
                  </a:lnTo>
                  <a:lnTo>
                    <a:pt x="1202" y="984"/>
                  </a:lnTo>
                  <a:lnTo>
                    <a:pt x="1202" y="984"/>
                  </a:lnTo>
                  <a:lnTo>
                    <a:pt x="1147" y="1202"/>
                  </a:lnTo>
                  <a:lnTo>
                    <a:pt x="984" y="1421"/>
                  </a:lnTo>
                  <a:lnTo>
                    <a:pt x="984" y="1421"/>
                  </a:lnTo>
                  <a:lnTo>
                    <a:pt x="820" y="1475"/>
                  </a:lnTo>
                  <a:lnTo>
                    <a:pt x="656" y="1530"/>
                  </a:lnTo>
                  <a:lnTo>
                    <a:pt x="492" y="1530"/>
                  </a:lnTo>
                  <a:lnTo>
                    <a:pt x="383" y="1475"/>
                  </a:lnTo>
                  <a:lnTo>
                    <a:pt x="219" y="1421"/>
                  </a:lnTo>
                  <a:lnTo>
                    <a:pt x="110" y="1311"/>
                  </a:lnTo>
                  <a:lnTo>
                    <a:pt x="55" y="1148"/>
                  </a:lnTo>
                  <a:lnTo>
                    <a:pt x="0" y="984"/>
                  </a:lnTo>
                  <a:lnTo>
                    <a:pt x="0" y="547"/>
                  </a:lnTo>
                  <a:lnTo>
                    <a:pt x="0" y="547"/>
                  </a:lnTo>
                  <a:lnTo>
                    <a:pt x="55" y="328"/>
                  </a:lnTo>
                  <a:lnTo>
                    <a:pt x="219" y="165"/>
                  </a:lnTo>
                  <a:lnTo>
                    <a:pt x="383" y="1"/>
                  </a:lnTo>
                  <a:lnTo>
                    <a:pt x="601" y="1"/>
                  </a:lnTo>
                  <a:lnTo>
                    <a:pt x="60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20"/>
            <p:cNvSpPr/>
            <p:nvPr/>
          </p:nvSpPr>
          <p:spPr>
            <a:xfrm>
              <a:off x="2817350" y="2927125"/>
              <a:ext cx="30050" cy="45075"/>
            </a:xfrm>
            <a:custGeom>
              <a:avLst/>
              <a:gdLst/>
              <a:ahLst/>
              <a:cxnLst/>
              <a:rect l="l" t="t" r="r" b="b"/>
              <a:pathLst>
                <a:path w="1202" h="1803" fill="none" extrusionOk="0">
                  <a:moveTo>
                    <a:pt x="0" y="547"/>
                  </a:moveTo>
                  <a:lnTo>
                    <a:pt x="0" y="547"/>
                  </a:lnTo>
                  <a:lnTo>
                    <a:pt x="55" y="328"/>
                  </a:lnTo>
                  <a:lnTo>
                    <a:pt x="164" y="164"/>
                  </a:lnTo>
                  <a:lnTo>
                    <a:pt x="383" y="0"/>
                  </a:lnTo>
                  <a:lnTo>
                    <a:pt x="601" y="0"/>
                  </a:lnTo>
                  <a:lnTo>
                    <a:pt x="601" y="0"/>
                  </a:lnTo>
                  <a:lnTo>
                    <a:pt x="820" y="0"/>
                  </a:lnTo>
                  <a:lnTo>
                    <a:pt x="1038" y="164"/>
                  </a:lnTo>
                  <a:lnTo>
                    <a:pt x="1147" y="328"/>
                  </a:lnTo>
                  <a:lnTo>
                    <a:pt x="1202" y="547"/>
                  </a:lnTo>
                  <a:lnTo>
                    <a:pt x="1202" y="1202"/>
                  </a:lnTo>
                  <a:lnTo>
                    <a:pt x="1202" y="1202"/>
                  </a:lnTo>
                  <a:lnTo>
                    <a:pt x="1147" y="1420"/>
                  </a:lnTo>
                  <a:lnTo>
                    <a:pt x="1038" y="1639"/>
                  </a:lnTo>
                  <a:lnTo>
                    <a:pt x="820" y="1748"/>
                  </a:lnTo>
                  <a:lnTo>
                    <a:pt x="601" y="1803"/>
                  </a:lnTo>
                  <a:lnTo>
                    <a:pt x="601" y="1803"/>
                  </a:lnTo>
                  <a:lnTo>
                    <a:pt x="383" y="1748"/>
                  </a:lnTo>
                  <a:lnTo>
                    <a:pt x="164" y="1639"/>
                  </a:lnTo>
                  <a:lnTo>
                    <a:pt x="55" y="1420"/>
                  </a:lnTo>
                  <a:lnTo>
                    <a:pt x="0" y="1202"/>
                  </a:lnTo>
                  <a:lnTo>
                    <a:pt x="0" y="5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20"/>
            <p:cNvSpPr/>
            <p:nvPr/>
          </p:nvSpPr>
          <p:spPr>
            <a:xfrm>
              <a:off x="2785950" y="2989925"/>
              <a:ext cx="30050" cy="45100"/>
            </a:xfrm>
            <a:custGeom>
              <a:avLst/>
              <a:gdLst/>
              <a:ahLst/>
              <a:cxnLst/>
              <a:rect l="l" t="t" r="r" b="b"/>
              <a:pathLst>
                <a:path w="1202" h="1804" fill="none" extrusionOk="0">
                  <a:moveTo>
                    <a:pt x="0" y="547"/>
                  </a:moveTo>
                  <a:lnTo>
                    <a:pt x="0" y="547"/>
                  </a:lnTo>
                  <a:lnTo>
                    <a:pt x="55" y="328"/>
                  </a:lnTo>
                  <a:lnTo>
                    <a:pt x="164" y="165"/>
                  </a:lnTo>
                  <a:lnTo>
                    <a:pt x="382" y="1"/>
                  </a:lnTo>
                  <a:lnTo>
                    <a:pt x="601" y="1"/>
                  </a:lnTo>
                  <a:lnTo>
                    <a:pt x="601" y="1"/>
                  </a:lnTo>
                  <a:lnTo>
                    <a:pt x="819" y="1"/>
                  </a:lnTo>
                  <a:lnTo>
                    <a:pt x="1038" y="165"/>
                  </a:lnTo>
                  <a:lnTo>
                    <a:pt x="1147" y="328"/>
                  </a:lnTo>
                  <a:lnTo>
                    <a:pt x="1202" y="547"/>
                  </a:lnTo>
                  <a:lnTo>
                    <a:pt x="1202" y="1202"/>
                  </a:lnTo>
                  <a:lnTo>
                    <a:pt x="1202" y="1202"/>
                  </a:lnTo>
                  <a:lnTo>
                    <a:pt x="1147" y="1421"/>
                  </a:lnTo>
                  <a:lnTo>
                    <a:pt x="1038" y="1639"/>
                  </a:lnTo>
                  <a:lnTo>
                    <a:pt x="819" y="1748"/>
                  </a:lnTo>
                  <a:lnTo>
                    <a:pt x="601" y="1803"/>
                  </a:lnTo>
                  <a:lnTo>
                    <a:pt x="601" y="1803"/>
                  </a:lnTo>
                  <a:lnTo>
                    <a:pt x="382" y="1748"/>
                  </a:lnTo>
                  <a:lnTo>
                    <a:pt x="164" y="1639"/>
                  </a:lnTo>
                  <a:lnTo>
                    <a:pt x="55" y="1421"/>
                  </a:lnTo>
                  <a:lnTo>
                    <a:pt x="0" y="1202"/>
                  </a:lnTo>
                  <a:lnTo>
                    <a:pt x="0" y="5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20"/>
            <p:cNvSpPr/>
            <p:nvPr/>
          </p:nvSpPr>
          <p:spPr>
            <a:xfrm>
              <a:off x="2754525" y="3052750"/>
              <a:ext cx="30075" cy="27325"/>
            </a:xfrm>
            <a:custGeom>
              <a:avLst/>
              <a:gdLst/>
              <a:ahLst/>
              <a:cxnLst/>
              <a:rect l="l" t="t" r="r" b="b"/>
              <a:pathLst>
                <a:path w="1203" h="1093" fill="none" extrusionOk="0">
                  <a:moveTo>
                    <a:pt x="602" y="0"/>
                  </a:moveTo>
                  <a:lnTo>
                    <a:pt x="602" y="0"/>
                  </a:lnTo>
                  <a:lnTo>
                    <a:pt x="820" y="0"/>
                  </a:lnTo>
                  <a:lnTo>
                    <a:pt x="1039" y="164"/>
                  </a:lnTo>
                  <a:lnTo>
                    <a:pt x="1148" y="328"/>
                  </a:lnTo>
                  <a:lnTo>
                    <a:pt x="1203" y="546"/>
                  </a:lnTo>
                  <a:lnTo>
                    <a:pt x="1203" y="819"/>
                  </a:lnTo>
                  <a:lnTo>
                    <a:pt x="1203" y="819"/>
                  </a:lnTo>
                  <a:lnTo>
                    <a:pt x="602" y="983"/>
                  </a:lnTo>
                  <a:lnTo>
                    <a:pt x="1" y="1092"/>
                  </a:lnTo>
                  <a:lnTo>
                    <a:pt x="1" y="546"/>
                  </a:lnTo>
                  <a:lnTo>
                    <a:pt x="1" y="546"/>
                  </a:lnTo>
                  <a:lnTo>
                    <a:pt x="56" y="328"/>
                  </a:lnTo>
                  <a:lnTo>
                    <a:pt x="165" y="164"/>
                  </a:lnTo>
                  <a:lnTo>
                    <a:pt x="383" y="0"/>
                  </a:lnTo>
                  <a:lnTo>
                    <a:pt x="602" y="0"/>
                  </a:lnTo>
                  <a:lnTo>
                    <a:pt x="60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20"/>
            <p:cNvSpPr/>
            <p:nvPr/>
          </p:nvSpPr>
          <p:spPr>
            <a:xfrm>
              <a:off x="2723125" y="2989925"/>
              <a:ext cx="30075" cy="45100"/>
            </a:xfrm>
            <a:custGeom>
              <a:avLst/>
              <a:gdLst/>
              <a:ahLst/>
              <a:cxnLst/>
              <a:rect l="l" t="t" r="r" b="b"/>
              <a:pathLst>
                <a:path w="1203" h="1804" fill="none" extrusionOk="0">
                  <a:moveTo>
                    <a:pt x="1" y="547"/>
                  </a:moveTo>
                  <a:lnTo>
                    <a:pt x="1" y="547"/>
                  </a:lnTo>
                  <a:lnTo>
                    <a:pt x="55" y="328"/>
                  </a:lnTo>
                  <a:lnTo>
                    <a:pt x="165" y="165"/>
                  </a:lnTo>
                  <a:lnTo>
                    <a:pt x="383" y="1"/>
                  </a:lnTo>
                  <a:lnTo>
                    <a:pt x="602" y="1"/>
                  </a:lnTo>
                  <a:lnTo>
                    <a:pt x="602" y="1"/>
                  </a:lnTo>
                  <a:lnTo>
                    <a:pt x="820" y="1"/>
                  </a:lnTo>
                  <a:lnTo>
                    <a:pt x="1039" y="165"/>
                  </a:lnTo>
                  <a:lnTo>
                    <a:pt x="1148" y="328"/>
                  </a:lnTo>
                  <a:lnTo>
                    <a:pt x="1202" y="547"/>
                  </a:lnTo>
                  <a:lnTo>
                    <a:pt x="1202" y="1202"/>
                  </a:lnTo>
                  <a:lnTo>
                    <a:pt x="1202" y="1202"/>
                  </a:lnTo>
                  <a:lnTo>
                    <a:pt x="1148" y="1421"/>
                  </a:lnTo>
                  <a:lnTo>
                    <a:pt x="1039" y="1639"/>
                  </a:lnTo>
                  <a:lnTo>
                    <a:pt x="820" y="1748"/>
                  </a:lnTo>
                  <a:lnTo>
                    <a:pt x="602" y="1803"/>
                  </a:lnTo>
                  <a:lnTo>
                    <a:pt x="602" y="1803"/>
                  </a:lnTo>
                  <a:lnTo>
                    <a:pt x="383" y="1748"/>
                  </a:lnTo>
                  <a:lnTo>
                    <a:pt x="165" y="1639"/>
                  </a:lnTo>
                  <a:lnTo>
                    <a:pt x="55" y="1421"/>
                  </a:lnTo>
                  <a:lnTo>
                    <a:pt x="1" y="1202"/>
                  </a:lnTo>
                  <a:lnTo>
                    <a:pt x="1" y="5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20"/>
            <p:cNvSpPr/>
            <p:nvPr/>
          </p:nvSpPr>
          <p:spPr>
            <a:xfrm>
              <a:off x="2691725" y="3052750"/>
              <a:ext cx="30075" cy="31425"/>
            </a:xfrm>
            <a:custGeom>
              <a:avLst/>
              <a:gdLst/>
              <a:ahLst/>
              <a:cxnLst/>
              <a:rect l="l" t="t" r="r" b="b"/>
              <a:pathLst>
                <a:path w="1203" h="1257" fill="none" extrusionOk="0">
                  <a:moveTo>
                    <a:pt x="601" y="0"/>
                  </a:moveTo>
                  <a:lnTo>
                    <a:pt x="601" y="0"/>
                  </a:lnTo>
                  <a:lnTo>
                    <a:pt x="820" y="0"/>
                  </a:lnTo>
                  <a:lnTo>
                    <a:pt x="1038" y="164"/>
                  </a:lnTo>
                  <a:lnTo>
                    <a:pt x="1148" y="328"/>
                  </a:lnTo>
                  <a:lnTo>
                    <a:pt x="1202" y="546"/>
                  </a:lnTo>
                  <a:lnTo>
                    <a:pt x="1202" y="1256"/>
                  </a:lnTo>
                  <a:lnTo>
                    <a:pt x="1202" y="1256"/>
                  </a:lnTo>
                  <a:lnTo>
                    <a:pt x="1" y="1256"/>
                  </a:lnTo>
                  <a:lnTo>
                    <a:pt x="1" y="546"/>
                  </a:lnTo>
                  <a:lnTo>
                    <a:pt x="1" y="546"/>
                  </a:lnTo>
                  <a:lnTo>
                    <a:pt x="55" y="328"/>
                  </a:lnTo>
                  <a:lnTo>
                    <a:pt x="164" y="164"/>
                  </a:lnTo>
                  <a:lnTo>
                    <a:pt x="383" y="0"/>
                  </a:lnTo>
                  <a:lnTo>
                    <a:pt x="601" y="0"/>
                  </a:lnTo>
                  <a:lnTo>
                    <a:pt x="60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20"/>
            <p:cNvSpPr/>
            <p:nvPr/>
          </p:nvSpPr>
          <p:spPr>
            <a:xfrm>
              <a:off x="2660325" y="2989925"/>
              <a:ext cx="30075" cy="45100"/>
            </a:xfrm>
            <a:custGeom>
              <a:avLst/>
              <a:gdLst/>
              <a:ahLst/>
              <a:cxnLst/>
              <a:rect l="l" t="t" r="r" b="b"/>
              <a:pathLst>
                <a:path w="1203" h="1804" fill="none" extrusionOk="0">
                  <a:moveTo>
                    <a:pt x="0" y="547"/>
                  </a:moveTo>
                  <a:lnTo>
                    <a:pt x="0" y="547"/>
                  </a:lnTo>
                  <a:lnTo>
                    <a:pt x="55" y="328"/>
                  </a:lnTo>
                  <a:lnTo>
                    <a:pt x="164" y="165"/>
                  </a:lnTo>
                  <a:lnTo>
                    <a:pt x="383" y="1"/>
                  </a:lnTo>
                  <a:lnTo>
                    <a:pt x="601" y="1"/>
                  </a:lnTo>
                  <a:lnTo>
                    <a:pt x="601" y="1"/>
                  </a:lnTo>
                  <a:lnTo>
                    <a:pt x="820" y="1"/>
                  </a:lnTo>
                  <a:lnTo>
                    <a:pt x="1038" y="165"/>
                  </a:lnTo>
                  <a:lnTo>
                    <a:pt x="1147" y="328"/>
                  </a:lnTo>
                  <a:lnTo>
                    <a:pt x="1202" y="547"/>
                  </a:lnTo>
                  <a:lnTo>
                    <a:pt x="1202" y="1202"/>
                  </a:lnTo>
                  <a:lnTo>
                    <a:pt x="1202" y="1202"/>
                  </a:lnTo>
                  <a:lnTo>
                    <a:pt x="1147" y="1421"/>
                  </a:lnTo>
                  <a:lnTo>
                    <a:pt x="1038" y="1639"/>
                  </a:lnTo>
                  <a:lnTo>
                    <a:pt x="820" y="1748"/>
                  </a:lnTo>
                  <a:lnTo>
                    <a:pt x="601" y="1803"/>
                  </a:lnTo>
                  <a:lnTo>
                    <a:pt x="601" y="1803"/>
                  </a:lnTo>
                  <a:lnTo>
                    <a:pt x="383" y="1748"/>
                  </a:lnTo>
                  <a:lnTo>
                    <a:pt x="164" y="1639"/>
                  </a:lnTo>
                  <a:lnTo>
                    <a:pt x="55" y="1421"/>
                  </a:lnTo>
                  <a:lnTo>
                    <a:pt x="0" y="1202"/>
                  </a:lnTo>
                  <a:lnTo>
                    <a:pt x="0" y="5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20"/>
            <p:cNvSpPr/>
            <p:nvPr/>
          </p:nvSpPr>
          <p:spPr>
            <a:xfrm>
              <a:off x="2628925" y="3052750"/>
              <a:ext cx="30050" cy="27325"/>
            </a:xfrm>
            <a:custGeom>
              <a:avLst/>
              <a:gdLst/>
              <a:ahLst/>
              <a:cxnLst/>
              <a:rect l="l" t="t" r="r" b="b"/>
              <a:pathLst>
                <a:path w="1202" h="1093" fill="none" extrusionOk="0">
                  <a:moveTo>
                    <a:pt x="601" y="0"/>
                  </a:moveTo>
                  <a:lnTo>
                    <a:pt x="601" y="0"/>
                  </a:lnTo>
                  <a:lnTo>
                    <a:pt x="820" y="0"/>
                  </a:lnTo>
                  <a:lnTo>
                    <a:pt x="1038" y="164"/>
                  </a:lnTo>
                  <a:lnTo>
                    <a:pt x="1147" y="328"/>
                  </a:lnTo>
                  <a:lnTo>
                    <a:pt x="1202" y="546"/>
                  </a:lnTo>
                  <a:lnTo>
                    <a:pt x="1202" y="1092"/>
                  </a:lnTo>
                  <a:lnTo>
                    <a:pt x="1202" y="1092"/>
                  </a:lnTo>
                  <a:lnTo>
                    <a:pt x="601" y="983"/>
                  </a:lnTo>
                  <a:lnTo>
                    <a:pt x="0" y="819"/>
                  </a:lnTo>
                  <a:lnTo>
                    <a:pt x="0" y="546"/>
                  </a:lnTo>
                  <a:lnTo>
                    <a:pt x="0" y="546"/>
                  </a:lnTo>
                  <a:lnTo>
                    <a:pt x="55" y="328"/>
                  </a:lnTo>
                  <a:lnTo>
                    <a:pt x="164" y="164"/>
                  </a:lnTo>
                  <a:lnTo>
                    <a:pt x="383" y="0"/>
                  </a:lnTo>
                  <a:lnTo>
                    <a:pt x="601" y="0"/>
                  </a:lnTo>
                  <a:lnTo>
                    <a:pt x="60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20"/>
            <p:cNvSpPr/>
            <p:nvPr/>
          </p:nvSpPr>
          <p:spPr>
            <a:xfrm>
              <a:off x="2597525" y="2989925"/>
              <a:ext cx="30050" cy="45100"/>
            </a:xfrm>
            <a:custGeom>
              <a:avLst/>
              <a:gdLst/>
              <a:ahLst/>
              <a:cxnLst/>
              <a:rect l="l" t="t" r="r" b="b"/>
              <a:pathLst>
                <a:path w="1202" h="1804" fill="none" extrusionOk="0">
                  <a:moveTo>
                    <a:pt x="0" y="547"/>
                  </a:moveTo>
                  <a:lnTo>
                    <a:pt x="0" y="547"/>
                  </a:lnTo>
                  <a:lnTo>
                    <a:pt x="55" y="328"/>
                  </a:lnTo>
                  <a:lnTo>
                    <a:pt x="164" y="165"/>
                  </a:lnTo>
                  <a:lnTo>
                    <a:pt x="382" y="1"/>
                  </a:lnTo>
                  <a:lnTo>
                    <a:pt x="601" y="1"/>
                  </a:lnTo>
                  <a:lnTo>
                    <a:pt x="601" y="1"/>
                  </a:lnTo>
                  <a:lnTo>
                    <a:pt x="819" y="1"/>
                  </a:lnTo>
                  <a:lnTo>
                    <a:pt x="1038" y="165"/>
                  </a:lnTo>
                  <a:lnTo>
                    <a:pt x="1147" y="328"/>
                  </a:lnTo>
                  <a:lnTo>
                    <a:pt x="1202" y="547"/>
                  </a:lnTo>
                  <a:lnTo>
                    <a:pt x="1202" y="1202"/>
                  </a:lnTo>
                  <a:lnTo>
                    <a:pt x="1202" y="1202"/>
                  </a:lnTo>
                  <a:lnTo>
                    <a:pt x="1147" y="1421"/>
                  </a:lnTo>
                  <a:lnTo>
                    <a:pt x="1038" y="1639"/>
                  </a:lnTo>
                  <a:lnTo>
                    <a:pt x="819" y="1748"/>
                  </a:lnTo>
                  <a:lnTo>
                    <a:pt x="601" y="1803"/>
                  </a:lnTo>
                  <a:lnTo>
                    <a:pt x="601" y="1803"/>
                  </a:lnTo>
                  <a:lnTo>
                    <a:pt x="382" y="1748"/>
                  </a:lnTo>
                  <a:lnTo>
                    <a:pt x="164" y="1639"/>
                  </a:lnTo>
                  <a:lnTo>
                    <a:pt x="55" y="1421"/>
                  </a:lnTo>
                  <a:lnTo>
                    <a:pt x="0" y="1202"/>
                  </a:lnTo>
                  <a:lnTo>
                    <a:pt x="0" y="5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20"/>
            <p:cNvSpPr/>
            <p:nvPr/>
          </p:nvSpPr>
          <p:spPr>
            <a:xfrm>
              <a:off x="2566100" y="2927125"/>
              <a:ext cx="30075" cy="45075"/>
            </a:xfrm>
            <a:custGeom>
              <a:avLst/>
              <a:gdLst/>
              <a:ahLst/>
              <a:cxnLst/>
              <a:rect l="l" t="t" r="r" b="b"/>
              <a:pathLst>
                <a:path w="1203" h="1803" fill="none" extrusionOk="0">
                  <a:moveTo>
                    <a:pt x="1" y="547"/>
                  </a:moveTo>
                  <a:lnTo>
                    <a:pt x="1" y="547"/>
                  </a:lnTo>
                  <a:lnTo>
                    <a:pt x="56" y="328"/>
                  </a:lnTo>
                  <a:lnTo>
                    <a:pt x="165" y="164"/>
                  </a:lnTo>
                  <a:lnTo>
                    <a:pt x="383" y="0"/>
                  </a:lnTo>
                  <a:lnTo>
                    <a:pt x="602" y="0"/>
                  </a:lnTo>
                  <a:lnTo>
                    <a:pt x="602" y="0"/>
                  </a:lnTo>
                  <a:lnTo>
                    <a:pt x="820" y="0"/>
                  </a:lnTo>
                  <a:lnTo>
                    <a:pt x="1039" y="164"/>
                  </a:lnTo>
                  <a:lnTo>
                    <a:pt x="1148" y="328"/>
                  </a:lnTo>
                  <a:lnTo>
                    <a:pt x="1203" y="547"/>
                  </a:lnTo>
                  <a:lnTo>
                    <a:pt x="1203" y="1202"/>
                  </a:lnTo>
                  <a:lnTo>
                    <a:pt x="1203" y="1202"/>
                  </a:lnTo>
                  <a:lnTo>
                    <a:pt x="1148" y="1420"/>
                  </a:lnTo>
                  <a:lnTo>
                    <a:pt x="1039" y="1639"/>
                  </a:lnTo>
                  <a:lnTo>
                    <a:pt x="820" y="1748"/>
                  </a:lnTo>
                  <a:lnTo>
                    <a:pt x="602" y="1803"/>
                  </a:lnTo>
                  <a:lnTo>
                    <a:pt x="602" y="1803"/>
                  </a:lnTo>
                  <a:lnTo>
                    <a:pt x="383" y="1748"/>
                  </a:lnTo>
                  <a:lnTo>
                    <a:pt x="165" y="1639"/>
                  </a:lnTo>
                  <a:lnTo>
                    <a:pt x="56" y="1420"/>
                  </a:lnTo>
                  <a:lnTo>
                    <a:pt x="1" y="1202"/>
                  </a:lnTo>
                  <a:lnTo>
                    <a:pt x="1" y="5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20"/>
            <p:cNvSpPr/>
            <p:nvPr/>
          </p:nvSpPr>
          <p:spPr>
            <a:xfrm>
              <a:off x="2534700" y="2989925"/>
              <a:ext cx="30075" cy="38250"/>
            </a:xfrm>
            <a:custGeom>
              <a:avLst/>
              <a:gdLst/>
              <a:ahLst/>
              <a:cxnLst/>
              <a:rect l="l" t="t" r="r" b="b"/>
              <a:pathLst>
                <a:path w="1203" h="1530" fill="none" extrusionOk="0">
                  <a:moveTo>
                    <a:pt x="656" y="1"/>
                  </a:moveTo>
                  <a:lnTo>
                    <a:pt x="656" y="1"/>
                  </a:lnTo>
                  <a:lnTo>
                    <a:pt x="875" y="55"/>
                  </a:lnTo>
                  <a:lnTo>
                    <a:pt x="1039" y="165"/>
                  </a:lnTo>
                  <a:lnTo>
                    <a:pt x="1148" y="383"/>
                  </a:lnTo>
                  <a:lnTo>
                    <a:pt x="1202" y="601"/>
                  </a:lnTo>
                  <a:lnTo>
                    <a:pt x="1202" y="984"/>
                  </a:lnTo>
                  <a:lnTo>
                    <a:pt x="1202" y="984"/>
                  </a:lnTo>
                  <a:lnTo>
                    <a:pt x="1148" y="1148"/>
                  </a:lnTo>
                  <a:lnTo>
                    <a:pt x="1093" y="1311"/>
                  </a:lnTo>
                  <a:lnTo>
                    <a:pt x="984" y="1421"/>
                  </a:lnTo>
                  <a:lnTo>
                    <a:pt x="875" y="1475"/>
                  </a:lnTo>
                  <a:lnTo>
                    <a:pt x="711" y="1530"/>
                  </a:lnTo>
                  <a:lnTo>
                    <a:pt x="547" y="1530"/>
                  </a:lnTo>
                  <a:lnTo>
                    <a:pt x="383" y="1475"/>
                  </a:lnTo>
                  <a:lnTo>
                    <a:pt x="219" y="1366"/>
                  </a:lnTo>
                  <a:lnTo>
                    <a:pt x="219" y="1366"/>
                  </a:lnTo>
                  <a:lnTo>
                    <a:pt x="55" y="1202"/>
                  </a:lnTo>
                  <a:lnTo>
                    <a:pt x="1" y="984"/>
                  </a:lnTo>
                  <a:lnTo>
                    <a:pt x="1" y="547"/>
                  </a:lnTo>
                  <a:lnTo>
                    <a:pt x="1" y="547"/>
                  </a:lnTo>
                  <a:lnTo>
                    <a:pt x="55" y="328"/>
                  </a:lnTo>
                  <a:lnTo>
                    <a:pt x="219" y="165"/>
                  </a:lnTo>
                  <a:lnTo>
                    <a:pt x="383" y="1"/>
                  </a:lnTo>
                  <a:lnTo>
                    <a:pt x="656" y="1"/>
                  </a:lnTo>
                  <a:lnTo>
                    <a:pt x="65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20"/>
            <p:cNvSpPr/>
            <p:nvPr/>
          </p:nvSpPr>
          <p:spPr>
            <a:xfrm>
              <a:off x="2551100" y="29899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7" name="Google Shape;3737;p120"/>
          <p:cNvGrpSpPr/>
          <p:nvPr/>
        </p:nvGrpSpPr>
        <p:grpSpPr>
          <a:xfrm>
            <a:off x="3995493" y="2731347"/>
            <a:ext cx="404441" cy="465091"/>
            <a:chOff x="3187375" y="2611725"/>
            <a:chExt cx="436950" cy="502475"/>
          </a:xfrm>
        </p:grpSpPr>
        <p:sp>
          <p:nvSpPr>
            <p:cNvPr id="3738" name="Google Shape;3738;p120"/>
            <p:cNvSpPr/>
            <p:nvPr/>
          </p:nvSpPr>
          <p:spPr>
            <a:xfrm>
              <a:off x="3218775" y="2987200"/>
              <a:ext cx="374150" cy="49175"/>
            </a:xfrm>
            <a:custGeom>
              <a:avLst/>
              <a:gdLst/>
              <a:ahLst/>
              <a:cxnLst/>
              <a:rect l="l" t="t" r="r" b="b"/>
              <a:pathLst>
                <a:path w="14966" h="1967" extrusionOk="0">
                  <a:moveTo>
                    <a:pt x="601" y="0"/>
                  </a:moveTo>
                  <a:lnTo>
                    <a:pt x="328" y="55"/>
                  </a:lnTo>
                  <a:lnTo>
                    <a:pt x="164" y="164"/>
                  </a:lnTo>
                  <a:lnTo>
                    <a:pt x="55" y="383"/>
                  </a:lnTo>
                  <a:lnTo>
                    <a:pt x="0" y="601"/>
                  </a:lnTo>
                  <a:lnTo>
                    <a:pt x="0" y="1967"/>
                  </a:lnTo>
                  <a:lnTo>
                    <a:pt x="14965" y="1967"/>
                  </a:lnTo>
                  <a:lnTo>
                    <a:pt x="14965" y="601"/>
                  </a:lnTo>
                  <a:lnTo>
                    <a:pt x="14910" y="383"/>
                  </a:lnTo>
                  <a:lnTo>
                    <a:pt x="14801" y="164"/>
                  </a:lnTo>
                  <a:lnTo>
                    <a:pt x="14637" y="55"/>
                  </a:lnTo>
                  <a:lnTo>
                    <a:pt x="144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20"/>
            <p:cNvSpPr/>
            <p:nvPr/>
          </p:nvSpPr>
          <p:spPr>
            <a:xfrm>
              <a:off x="3218775" y="2987200"/>
              <a:ext cx="374150" cy="49175"/>
            </a:xfrm>
            <a:custGeom>
              <a:avLst/>
              <a:gdLst/>
              <a:ahLst/>
              <a:cxnLst/>
              <a:rect l="l" t="t" r="r" b="b"/>
              <a:pathLst>
                <a:path w="14966" h="1967" fill="none" extrusionOk="0">
                  <a:moveTo>
                    <a:pt x="14965" y="601"/>
                  </a:moveTo>
                  <a:lnTo>
                    <a:pt x="14965" y="1967"/>
                  </a:lnTo>
                  <a:lnTo>
                    <a:pt x="0" y="1967"/>
                  </a:lnTo>
                  <a:lnTo>
                    <a:pt x="0" y="601"/>
                  </a:lnTo>
                  <a:lnTo>
                    <a:pt x="0" y="601"/>
                  </a:lnTo>
                  <a:lnTo>
                    <a:pt x="55" y="383"/>
                  </a:lnTo>
                  <a:lnTo>
                    <a:pt x="164" y="164"/>
                  </a:lnTo>
                  <a:lnTo>
                    <a:pt x="328" y="55"/>
                  </a:lnTo>
                  <a:lnTo>
                    <a:pt x="601" y="0"/>
                  </a:lnTo>
                  <a:lnTo>
                    <a:pt x="14419" y="0"/>
                  </a:lnTo>
                  <a:lnTo>
                    <a:pt x="14419" y="0"/>
                  </a:lnTo>
                  <a:lnTo>
                    <a:pt x="14637" y="55"/>
                  </a:lnTo>
                  <a:lnTo>
                    <a:pt x="14801" y="164"/>
                  </a:lnTo>
                  <a:lnTo>
                    <a:pt x="14910" y="383"/>
                  </a:lnTo>
                  <a:lnTo>
                    <a:pt x="14965" y="601"/>
                  </a:lnTo>
                  <a:lnTo>
                    <a:pt x="14965"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20"/>
            <p:cNvSpPr/>
            <p:nvPr/>
          </p:nvSpPr>
          <p:spPr>
            <a:xfrm>
              <a:off x="3592900" y="30022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20"/>
            <p:cNvSpPr/>
            <p:nvPr/>
          </p:nvSpPr>
          <p:spPr>
            <a:xfrm>
              <a:off x="3337550" y="2715475"/>
              <a:ext cx="136575" cy="243075"/>
            </a:xfrm>
            <a:custGeom>
              <a:avLst/>
              <a:gdLst/>
              <a:ahLst/>
              <a:cxnLst/>
              <a:rect l="l" t="t" r="r" b="b"/>
              <a:pathLst>
                <a:path w="5463" h="9723" extrusionOk="0">
                  <a:moveTo>
                    <a:pt x="2732" y="1530"/>
                  </a:moveTo>
                  <a:lnTo>
                    <a:pt x="2950" y="1585"/>
                  </a:lnTo>
                  <a:lnTo>
                    <a:pt x="3169" y="1694"/>
                  </a:lnTo>
                  <a:lnTo>
                    <a:pt x="3278" y="1913"/>
                  </a:lnTo>
                  <a:lnTo>
                    <a:pt x="3332" y="2131"/>
                  </a:lnTo>
                  <a:lnTo>
                    <a:pt x="3332" y="2786"/>
                  </a:lnTo>
                  <a:lnTo>
                    <a:pt x="3660" y="2786"/>
                  </a:lnTo>
                  <a:lnTo>
                    <a:pt x="3879" y="2841"/>
                  </a:lnTo>
                  <a:lnTo>
                    <a:pt x="4097" y="2950"/>
                  </a:lnTo>
                  <a:lnTo>
                    <a:pt x="4206" y="3169"/>
                  </a:lnTo>
                  <a:lnTo>
                    <a:pt x="4261" y="3387"/>
                  </a:lnTo>
                  <a:lnTo>
                    <a:pt x="4206" y="3606"/>
                  </a:lnTo>
                  <a:lnTo>
                    <a:pt x="4097" y="3824"/>
                  </a:lnTo>
                  <a:lnTo>
                    <a:pt x="3879" y="3933"/>
                  </a:lnTo>
                  <a:lnTo>
                    <a:pt x="3660" y="3988"/>
                  </a:lnTo>
                  <a:lnTo>
                    <a:pt x="3332" y="3988"/>
                  </a:lnTo>
                  <a:lnTo>
                    <a:pt x="3332" y="5899"/>
                  </a:lnTo>
                  <a:lnTo>
                    <a:pt x="3278" y="6118"/>
                  </a:lnTo>
                  <a:lnTo>
                    <a:pt x="3169" y="6336"/>
                  </a:lnTo>
                  <a:lnTo>
                    <a:pt x="2950" y="6446"/>
                  </a:lnTo>
                  <a:lnTo>
                    <a:pt x="2732" y="6500"/>
                  </a:lnTo>
                  <a:lnTo>
                    <a:pt x="2513" y="6446"/>
                  </a:lnTo>
                  <a:lnTo>
                    <a:pt x="2295" y="6336"/>
                  </a:lnTo>
                  <a:lnTo>
                    <a:pt x="2186" y="6118"/>
                  </a:lnTo>
                  <a:lnTo>
                    <a:pt x="2131" y="5899"/>
                  </a:lnTo>
                  <a:lnTo>
                    <a:pt x="2131" y="3988"/>
                  </a:lnTo>
                  <a:lnTo>
                    <a:pt x="1803" y="3988"/>
                  </a:lnTo>
                  <a:lnTo>
                    <a:pt x="1585" y="3933"/>
                  </a:lnTo>
                  <a:lnTo>
                    <a:pt x="1366" y="3824"/>
                  </a:lnTo>
                  <a:lnTo>
                    <a:pt x="1257" y="3606"/>
                  </a:lnTo>
                  <a:lnTo>
                    <a:pt x="1202" y="3387"/>
                  </a:lnTo>
                  <a:lnTo>
                    <a:pt x="1257" y="3169"/>
                  </a:lnTo>
                  <a:lnTo>
                    <a:pt x="1366" y="2950"/>
                  </a:lnTo>
                  <a:lnTo>
                    <a:pt x="1585" y="2841"/>
                  </a:lnTo>
                  <a:lnTo>
                    <a:pt x="1803" y="2786"/>
                  </a:lnTo>
                  <a:lnTo>
                    <a:pt x="2131" y="2786"/>
                  </a:lnTo>
                  <a:lnTo>
                    <a:pt x="2131" y="2131"/>
                  </a:lnTo>
                  <a:lnTo>
                    <a:pt x="2186" y="1913"/>
                  </a:lnTo>
                  <a:lnTo>
                    <a:pt x="2295" y="1694"/>
                  </a:lnTo>
                  <a:lnTo>
                    <a:pt x="2513" y="1585"/>
                  </a:lnTo>
                  <a:lnTo>
                    <a:pt x="2732" y="1530"/>
                  </a:lnTo>
                  <a:close/>
                  <a:moveTo>
                    <a:pt x="2732" y="1"/>
                  </a:moveTo>
                  <a:lnTo>
                    <a:pt x="1" y="1967"/>
                  </a:lnTo>
                  <a:lnTo>
                    <a:pt x="1039" y="9723"/>
                  </a:lnTo>
                  <a:lnTo>
                    <a:pt x="4425" y="9723"/>
                  </a:lnTo>
                  <a:lnTo>
                    <a:pt x="5463" y="1967"/>
                  </a:lnTo>
                  <a:lnTo>
                    <a:pt x="27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20"/>
            <p:cNvSpPr/>
            <p:nvPr/>
          </p:nvSpPr>
          <p:spPr>
            <a:xfrm>
              <a:off x="3337550" y="2715475"/>
              <a:ext cx="136575" cy="243075"/>
            </a:xfrm>
            <a:custGeom>
              <a:avLst/>
              <a:gdLst/>
              <a:ahLst/>
              <a:cxnLst/>
              <a:rect l="l" t="t" r="r" b="b"/>
              <a:pathLst>
                <a:path w="5463" h="9723" fill="none" extrusionOk="0">
                  <a:moveTo>
                    <a:pt x="2732" y="1"/>
                  </a:moveTo>
                  <a:lnTo>
                    <a:pt x="1" y="1967"/>
                  </a:lnTo>
                  <a:lnTo>
                    <a:pt x="1039" y="9723"/>
                  </a:lnTo>
                  <a:lnTo>
                    <a:pt x="4425" y="9723"/>
                  </a:lnTo>
                  <a:lnTo>
                    <a:pt x="5463" y="1967"/>
                  </a:lnTo>
                  <a:lnTo>
                    <a:pt x="273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20"/>
            <p:cNvSpPr/>
            <p:nvPr/>
          </p:nvSpPr>
          <p:spPr>
            <a:xfrm>
              <a:off x="3367600" y="2753725"/>
              <a:ext cx="76475" cy="124275"/>
            </a:xfrm>
            <a:custGeom>
              <a:avLst/>
              <a:gdLst/>
              <a:ahLst/>
              <a:cxnLst/>
              <a:rect l="l" t="t" r="r" b="b"/>
              <a:pathLst>
                <a:path w="3059" h="4971" fill="none" extrusionOk="0">
                  <a:moveTo>
                    <a:pt x="2458" y="2458"/>
                  </a:moveTo>
                  <a:lnTo>
                    <a:pt x="2130" y="2458"/>
                  </a:lnTo>
                  <a:lnTo>
                    <a:pt x="2130" y="4369"/>
                  </a:lnTo>
                  <a:lnTo>
                    <a:pt x="2130" y="4369"/>
                  </a:lnTo>
                  <a:lnTo>
                    <a:pt x="2076" y="4588"/>
                  </a:lnTo>
                  <a:lnTo>
                    <a:pt x="1967" y="4806"/>
                  </a:lnTo>
                  <a:lnTo>
                    <a:pt x="1748" y="4916"/>
                  </a:lnTo>
                  <a:lnTo>
                    <a:pt x="1530" y="4970"/>
                  </a:lnTo>
                  <a:lnTo>
                    <a:pt x="1530" y="4970"/>
                  </a:lnTo>
                  <a:lnTo>
                    <a:pt x="1311" y="4916"/>
                  </a:lnTo>
                  <a:lnTo>
                    <a:pt x="1093" y="4806"/>
                  </a:lnTo>
                  <a:lnTo>
                    <a:pt x="984" y="4588"/>
                  </a:lnTo>
                  <a:lnTo>
                    <a:pt x="929" y="4369"/>
                  </a:lnTo>
                  <a:lnTo>
                    <a:pt x="929" y="2458"/>
                  </a:lnTo>
                  <a:lnTo>
                    <a:pt x="601" y="2458"/>
                  </a:lnTo>
                  <a:lnTo>
                    <a:pt x="601" y="2458"/>
                  </a:lnTo>
                  <a:lnTo>
                    <a:pt x="383" y="2403"/>
                  </a:lnTo>
                  <a:lnTo>
                    <a:pt x="164" y="2294"/>
                  </a:lnTo>
                  <a:lnTo>
                    <a:pt x="55" y="2076"/>
                  </a:lnTo>
                  <a:lnTo>
                    <a:pt x="0" y="1857"/>
                  </a:lnTo>
                  <a:lnTo>
                    <a:pt x="0" y="1857"/>
                  </a:lnTo>
                  <a:lnTo>
                    <a:pt x="55" y="1639"/>
                  </a:lnTo>
                  <a:lnTo>
                    <a:pt x="164" y="1420"/>
                  </a:lnTo>
                  <a:lnTo>
                    <a:pt x="383" y="1311"/>
                  </a:lnTo>
                  <a:lnTo>
                    <a:pt x="601" y="1256"/>
                  </a:lnTo>
                  <a:lnTo>
                    <a:pt x="929" y="1256"/>
                  </a:lnTo>
                  <a:lnTo>
                    <a:pt x="929" y="601"/>
                  </a:lnTo>
                  <a:lnTo>
                    <a:pt x="929" y="601"/>
                  </a:lnTo>
                  <a:lnTo>
                    <a:pt x="984" y="383"/>
                  </a:lnTo>
                  <a:lnTo>
                    <a:pt x="1093" y="164"/>
                  </a:lnTo>
                  <a:lnTo>
                    <a:pt x="1311" y="55"/>
                  </a:lnTo>
                  <a:lnTo>
                    <a:pt x="1530" y="0"/>
                  </a:lnTo>
                  <a:lnTo>
                    <a:pt x="1530" y="0"/>
                  </a:lnTo>
                  <a:lnTo>
                    <a:pt x="1748" y="55"/>
                  </a:lnTo>
                  <a:lnTo>
                    <a:pt x="1967" y="164"/>
                  </a:lnTo>
                  <a:lnTo>
                    <a:pt x="2076" y="383"/>
                  </a:lnTo>
                  <a:lnTo>
                    <a:pt x="2130" y="601"/>
                  </a:lnTo>
                  <a:lnTo>
                    <a:pt x="2130" y="1256"/>
                  </a:lnTo>
                  <a:lnTo>
                    <a:pt x="2458" y="1256"/>
                  </a:lnTo>
                  <a:lnTo>
                    <a:pt x="2458" y="1256"/>
                  </a:lnTo>
                  <a:lnTo>
                    <a:pt x="2677" y="1311"/>
                  </a:lnTo>
                  <a:lnTo>
                    <a:pt x="2895" y="1420"/>
                  </a:lnTo>
                  <a:lnTo>
                    <a:pt x="3004" y="1639"/>
                  </a:lnTo>
                  <a:lnTo>
                    <a:pt x="3059" y="1857"/>
                  </a:lnTo>
                  <a:lnTo>
                    <a:pt x="3059" y="1857"/>
                  </a:lnTo>
                  <a:lnTo>
                    <a:pt x="3004" y="2076"/>
                  </a:lnTo>
                  <a:lnTo>
                    <a:pt x="2895" y="2294"/>
                  </a:lnTo>
                  <a:lnTo>
                    <a:pt x="2677" y="2403"/>
                  </a:lnTo>
                  <a:lnTo>
                    <a:pt x="2458" y="2458"/>
                  </a:lnTo>
                  <a:lnTo>
                    <a:pt x="2458" y="24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20"/>
            <p:cNvSpPr/>
            <p:nvPr/>
          </p:nvSpPr>
          <p:spPr>
            <a:xfrm>
              <a:off x="3429050" y="28151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20"/>
            <p:cNvSpPr/>
            <p:nvPr/>
          </p:nvSpPr>
          <p:spPr>
            <a:xfrm>
              <a:off x="3250175" y="2611725"/>
              <a:ext cx="311325" cy="346825"/>
            </a:xfrm>
            <a:custGeom>
              <a:avLst/>
              <a:gdLst/>
              <a:ahLst/>
              <a:cxnLst/>
              <a:rect l="l" t="t" r="r" b="b"/>
              <a:pathLst>
                <a:path w="12453" h="13873" extrusionOk="0">
                  <a:moveTo>
                    <a:pt x="6227" y="0"/>
                  </a:moveTo>
                  <a:lnTo>
                    <a:pt x="6063" y="55"/>
                  </a:lnTo>
                  <a:lnTo>
                    <a:pt x="5844" y="109"/>
                  </a:lnTo>
                  <a:lnTo>
                    <a:pt x="219" y="4588"/>
                  </a:lnTo>
                  <a:lnTo>
                    <a:pt x="110" y="4697"/>
                  </a:lnTo>
                  <a:lnTo>
                    <a:pt x="55" y="4806"/>
                  </a:lnTo>
                  <a:lnTo>
                    <a:pt x="1" y="4970"/>
                  </a:lnTo>
                  <a:lnTo>
                    <a:pt x="1" y="5079"/>
                  </a:lnTo>
                  <a:lnTo>
                    <a:pt x="1147" y="13873"/>
                  </a:lnTo>
                  <a:lnTo>
                    <a:pt x="3332" y="13873"/>
                  </a:lnTo>
                  <a:lnTo>
                    <a:pt x="2294" y="5899"/>
                  </a:lnTo>
                  <a:lnTo>
                    <a:pt x="2294" y="5735"/>
                  </a:lnTo>
                  <a:lnTo>
                    <a:pt x="2349" y="5626"/>
                  </a:lnTo>
                  <a:lnTo>
                    <a:pt x="2404" y="5462"/>
                  </a:lnTo>
                  <a:lnTo>
                    <a:pt x="2513" y="5353"/>
                  </a:lnTo>
                  <a:lnTo>
                    <a:pt x="5899" y="2949"/>
                  </a:lnTo>
                  <a:lnTo>
                    <a:pt x="6063" y="2895"/>
                  </a:lnTo>
                  <a:lnTo>
                    <a:pt x="6227" y="2840"/>
                  </a:lnTo>
                  <a:lnTo>
                    <a:pt x="6391" y="2895"/>
                  </a:lnTo>
                  <a:lnTo>
                    <a:pt x="6554" y="2949"/>
                  </a:lnTo>
                  <a:lnTo>
                    <a:pt x="9941" y="5353"/>
                  </a:lnTo>
                  <a:lnTo>
                    <a:pt x="10050" y="5462"/>
                  </a:lnTo>
                  <a:lnTo>
                    <a:pt x="10104" y="5626"/>
                  </a:lnTo>
                  <a:lnTo>
                    <a:pt x="10159" y="5735"/>
                  </a:lnTo>
                  <a:lnTo>
                    <a:pt x="10159" y="5899"/>
                  </a:lnTo>
                  <a:lnTo>
                    <a:pt x="9121" y="13873"/>
                  </a:lnTo>
                  <a:lnTo>
                    <a:pt x="11306" y="13873"/>
                  </a:lnTo>
                  <a:lnTo>
                    <a:pt x="12453" y="5079"/>
                  </a:lnTo>
                  <a:lnTo>
                    <a:pt x="12453" y="4970"/>
                  </a:lnTo>
                  <a:lnTo>
                    <a:pt x="12398" y="4806"/>
                  </a:lnTo>
                  <a:lnTo>
                    <a:pt x="12344" y="4697"/>
                  </a:lnTo>
                  <a:lnTo>
                    <a:pt x="12234" y="4588"/>
                  </a:lnTo>
                  <a:lnTo>
                    <a:pt x="6609" y="109"/>
                  </a:lnTo>
                  <a:lnTo>
                    <a:pt x="6391" y="55"/>
                  </a:lnTo>
                  <a:lnTo>
                    <a:pt x="62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20"/>
            <p:cNvSpPr/>
            <p:nvPr/>
          </p:nvSpPr>
          <p:spPr>
            <a:xfrm>
              <a:off x="3250175" y="2611725"/>
              <a:ext cx="311325" cy="346825"/>
            </a:xfrm>
            <a:custGeom>
              <a:avLst/>
              <a:gdLst/>
              <a:ahLst/>
              <a:cxnLst/>
              <a:rect l="l" t="t" r="r" b="b"/>
              <a:pathLst>
                <a:path w="12453" h="13873" fill="none" extrusionOk="0">
                  <a:moveTo>
                    <a:pt x="1147" y="13873"/>
                  </a:moveTo>
                  <a:lnTo>
                    <a:pt x="3332" y="13873"/>
                  </a:lnTo>
                  <a:lnTo>
                    <a:pt x="2294" y="5899"/>
                  </a:lnTo>
                  <a:lnTo>
                    <a:pt x="2294" y="5899"/>
                  </a:lnTo>
                  <a:lnTo>
                    <a:pt x="2294" y="5735"/>
                  </a:lnTo>
                  <a:lnTo>
                    <a:pt x="2349" y="5626"/>
                  </a:lnTo>
                  <a:lnTo>
                    <a:pt x="2404" y="5462"/>
                  </a:lnTo>
                  <a:lnTo>
                    <a:pt x="2513" y="5353"/>
                  </a:lnTo>
                  <a:lnTo>
                    <a:pt x="5899" y="2949"/>
                  </a:lnTo>
                  <a:lnTo>
                    <a:pt x="5899" y="2949"/>
                  </a:lnTo>
                  <a:lnTo>
                    <a:pt x="6063" y="2895"/>
                  </a:lnTo>
                  <a:lnTo>
                    <a:pt x="6227" y="2840"/>
                  </a:lnTo>
                  <a:lnTo>
                    <a:pt x="6391" y="2895"/>
                  </a:lnTo>
                  <a:lnTo>
                    <a:pt x="6554" y="2949"/>
                  </a:lnTo>
                  <a:lnTo>
                    <a:pt x="9941" y="5353"/>
                  </a:lnTo>
                  <a:lnTo>
                    <a:pt x="9941" y="5353"/>
                  </a:lnTo>
                  <a:lnTo>
                    <a:pt x="10050" y="5462"/>
                  </a:lnTo>
                  <a:lnTo>
                    <a:pt x="10104" y="5626"/>
                  </a:lnTo>
                  <a:lnTo>
                    <a:pt x="10159" y="5735"/>
                  </a:lnTo>
                  <a:lnTo>
                    <a:pt x="10159" y="5899"/>
                  </a:lnTo>
                  <a:lnTo>
                    <a:pt x="9121" y="13873"/>
                  </a:lnTo>
                  <a:lnTo>
                    <a:pt x="11306" y="13873"/>
                  </a:lnTo>
                  <a:lnTo>
                    <a:pt x="12453" y="5079"/>
                  </a:lnTo>
                  <a:lnTo>
                    <a:pt x="12453" y="5079"/>
                  </a:lnTo>
                  <a:lnTo>
                    <a:pt x="12453" y="4970"/>
                  </a:lnTo>
                  <a:lnTo>
                    <a:pt x="12398" y="4806"/>
                  </a:lnTo>
                  <a:lnTo>
                    <a:pt x="12344" y="4697"/>
                  </a:lnTo>
                  <a:lnTo>
                    <a:pt x="12234" y="4588"/>
                  </a:lnTo>
                  <a:lnTo>
                    <a:pt x="6609" y="109"/>
                  </a:lnTo>
                  <a:lnTo>
                    <a:pt x="6609" y="109"/>
                  </a:lnTo>
                  <a:lnTo>
                    <a:pt x="6391" y="55"/>
                  </a:lnTo>
                  <a:lnTo>
                    <a:pt x="6227" y="0"/>
                  </a:lnTo>
                  <a:lnTo>
                    <a:pt x="6063" y="55"/>
                  </a:lnTo>
                  <a:lnTo>
                    <a:pt x="5844" y="109"/>
                  </a:lnTo>
                  <a:lnTo>
                    <a:pt x="219" y="4588"/>
                  </a:lnTo>
                  <a:lnTo>
                    <a:pt x="219" y="4588"/>
                  </a:lnTo>
                  <a:lnTo>
                    <a:pt x="110" y="4697"/>
                  </a:lnTo>
                  <a:lnTo>
                    <a:pt x="55" y="4806"/>
                  </a:lnTo>
                  <a:lnTo>
                    <a:pt x="1" y="4970"/>
                  </a:lnTo>
                  <a:lnTo>
                    <a:pt x="1" y="5079"/>
                  </a:lnTo>
                  <a:lnTo>
                    <a:pt x="1147" y="138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20"/>
            <p:cNvSpPr/>
            <p:nvPr/>
          </p:nvSpPr>
          <p:spPr>
            <a:xfrm>
              <a:off x="3278850" y="29585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20"/>
            <p:cNvSpPr/>
            <p:nvPr/>
          </p:nvSpPr>
          <p:spPr>
            <a:xfrm>
              <a:off x="3187375" y="3065025"/>
              <a:ext cx="436950" cy="49175"/>
            </a:xfrm>
            <a:custGeom>
              <a:avLst/>
              <a:gdLst/>
              <a:ahLst/>
              <a:cxnLst/>
              <a:rect l="l" t="t" r="r" b="b"/>
              <a:pathLst>
                <a:path w="17478" h="1967" extrusionOk="0">
                  <a:moveTo>
                    <a:pt x="601" y="1"/>
                  </a:moveTo>
                  <a:lnTo>
                    <a:pt x="328" y="55"/>
                  </a:lnTo>
                  <a:lnTo>
                    <a:pt x="164" y="164"/>
                  </a:lnTo>
                  <a:lnTo>
                    <a:pt x="55" y="383"/>
                  </a:lnTo>
                  <a:lnTo>
                    <a:pt x="0" y="601"/>
                  </a:lnTo>
                  <a:lnTo>
                    <a:pt x="0" y="1366"/>
                  </a:lnTo>
                  <a:lnTo>
                    <a:pt x="55" y="1584"/>
                  </a:lnTo>
                  <a:lnTo>
                    <a:pt x="164" y="1803"/>
                  </a:lnTo>
                  <a:lnTo>
                    <a:pt x="328" y="1912"/>
                  </a:lnTo>
                  <a:lnTo>
                    <a:pt x="601" y="1967"/>
                  </a:lnTo>
                  <a:lnTo>
                    <a:pt x="16931" y="1967"/>
                  </a:lnTo>
                  <a:lnTo>
                    <a:pt x="17150" y="1912"/>
                  </a:lnTo>
                  <a:lnTo>
                    <a:pt x="17313" y="1803"/>
                  </a:lnTo>
                  <a:lnTo>
                    <a:pt x="17423" y="1584"/>
                  </a:lnTo>
                  <a:lnTo>
                    <a:pt x="17477" y="1366"/>
                  </a:lnTo>
                  <a:lnTo>
                    <a:pt x="17477" y="601"/>
                  </a:lnTo>
                  <a:lnTo>
                    <a:pt x="17423" y="383"/>
                  </a:lnTo>
                  <a:lnTo>
                    <a:pt x="17313" y="164"/>
                  </a:lnTo>
                  <a:lnTo>
                    <a:pt x="17150" y="55"/>
                  </a:lnTo>
                  <a:lnTo>
                    <a:pt x="169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20"/>
            <p:cNvSpPr/>
            <p:nvPr/>
          </p:nvSpPr>
          <p:spPr>
            <a:xfrm>
              <a:off x="3187375" y="3065025"/>
              <a:ext cx="436950" cy="49175"/>
            </a:xfrm>
            <a:custGeom>
              <a:avLst/>
              <a:gdLst/>
              <a:ahLst/>
              <a:cxnLst/>
              <a:rect l="l" t="t" r="r" b="b"/>
              <a:pathLst>
                <a:path w="17478" h="1967" fill="none" extrusionOk="0">
                  <a:moveTo>
                    <a:pt x="0" y="601"/>
                  </a:moveTo>
                  <a:lnTo>
                    <a:pt x="0" y="1366"/>
                  </a:lnTo>
                  <a:lnTo>
                    <a:pt x="0" y="1366"/>
                  </a:lnTo>
                  <a:lnTo>
                    <a:pt x="55" y="1584"/>
                  </a:lnTo>
                  <a:lnTo>
                    <a:pt x="164" y="1803"/>
                  </a:lnTo>
                  <a:lnTo>
                    <a:pt x="328" y="1912"/>
                  </a:lnTo>
                  <a:lnTo>
                    <a:pt x="601" y="1967"/>
                  </a:lnTo>
                  <a:lnTo>
                    <a:pt x="16931" y="1967"/>
                  </a:lnTo>
                  <a:lnTo>
                    <a:pt x="16931" y="1967"/>
                  </a:lnTo>
                  <a:lnTo>
                    <a:pt x="17150" y="1912"/>
                  </a:lnTo>
                  <a:lnTo>
                    <a:pt x="17313" y="1803"/>
                  </a:lnTo>
                  <a:lnTo>
                    <a:pt x="17423" y="1584"/>
                  </a:lnTo>
                  <a:lnTo>
                    <a:pt x="17477" y="1366"/>
                  </a:lnTo>
                  <a:lnTo>
                    <a:pt x="17477" y="601"/>
                  </a:lnTo>
                  <a:lnTo>
                    <a:pt x="17477" y="601"/>
                  </a:lnTo>
                  <a:lnTo>
                    <a:pt x="17423" y="383"/>
                  </a:lnTo>
                  <a:lnTo>
                    <a:pt x="17313" y="164"/>
                  </a:lnTo>
                  <a:lnTo>
                    <a:pt x="17150" y="55"/>
                  </a:lnTo>
                  <a:lnTo>
                    <a:pt x="16931" y="1"/>
                  </a:lnTo>
                  <a:lnTo>
                    <a:pt x="601" y="1"/>
                  </a:lnTo>
                  <a:lnTo>
                    <a:pt x="601" y="1"/>
                  </a:lnTo>
                  <a:lnTo>
                    <a:pt x="328" y="55"/>
                  </a:lnTo>
                  <a:lnTo>
                    <a:pt x="164" y="164"/>
                  </a:lnTo>
                  <a:lnTo>
                    <a:pt x="55" y="383"/>
                  </a:lnTo>
                  <a:lnTo>
                    <a:pt x="0" y="601"/>
                  </a:lnTo>
                  <a:lnTo>
                    <a:pt x="0"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20"/>
            <p:cNvSpPr/>
            <p:nvPr/>
          </p:nvSpPr>
          <p:spPr>
            <a:xfrm>
              <a:off x="3187375" y="30800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1" name="Google Shape;3751;p120"/>
          <p:cNvGrpSpPr/>
          <p:nvPr/>
        </p:nvGrpSpPr>
        <p:grpSpPr>
          <a:xfrm>
            <a:off x="4667826" y="2731347"/>
            <a:ext cx="465114" cy="465091"/>
            <a:chOff x="3913750" y="2611725"/>
            <a:chExt cx="502500" cy="502475"/>
          </a:xfrm>
        </p:grpSpPr>
        <p:sp>
          <p:nvSpPr>
            <p:cNvPr id="3752" name="Google Shape;3752;p120"/>
            <p:cNvSpPr/>
            <p:nvPr/>
          </p:nvSpPr>
          <p:spPr>
            <a:xfrm>
              <a:off x="4242825" y="2989925"/>
              <a:ext cx="173425" cy="124275"/>
            </a:xfrm>
            <a:custGeom>
              <a:avLst/>
              <a:gdLst/>
              <a:ahLst/>
              <a:cxnLst/>
              <a:rect l="l" t="t" r="r" b="b"/>
              <a:pathLst>
                <a:path w="6937" h="4971" extrusionOk="0">
                  <a:moveTo>
                    <a:pt x="1420" y="1"/>
                  </a:moveTo>
                  <a:lnTo>
                    <a:pt x="1093" y="110"/>
                  </a:lnTo>
                  <a:lnTo>
                    <a:pt x="765" y="274"/>
                  </a:lnTo>
                  <a:lnTo>
                    <a:pt x="492" y="492"/>
                  </a:lnTo>
                  <a:lnTo>
                    <a:pt x="273" y="765"/>
                  </a:lnTo>
                  <a:lnTo>
                    <a:pt x="109" y="1038"/>
                  </a:lnTo>
                  <a:lnTo>
                    <a:pt x="0" y="1421"/>
                  </a:lnTo>
                  <a:lnTo>
                    <a:pt x="0" y="1748"/>
                  </a:lnTo>
                  <a:lnTo>
                    <a:pt x="0" y="4370"/>
                  </a:lnTo>
                  <a:lnTo>
                    <a:pt x="55" y="4588"/>
                  </a:lnTo>
                  <a:lnTo>
                    <a:pt x="164" y="4807"/>
                  </a:lnTo>
                  <a:lnTo>
                    <a:pt x="328" y="4916"/>
                  </a:lnTo>
                  <a:lnTo>
                    <a:pt x="601" y="4971"/>
                  </a:lnTo>
                  <a:lnTo>
                    <a:pt x="1584" y="4971"/>
                  </a:lnTo>
                  <a:lnTo>
                    <a:pt x="1584" y="3114"/>
                  </a:lnTo>
                  <a:lnTo>
                    <a:pt x="1639" y="2841"/>
                  </a:lnTo>
                  <a:lnTo>
                    <a:pt x="1748" y="2677"/>
                  </a:lnTo>
                  <a:lnTo>
                    <a:pt x="1966" y="2568"/>
                  </a:lnTo>
                  <a:lnTo>
                    <a:pt x="2185" y="2513"/>
                  </a:lnTo>
                  <a:lnTo>
                    <a:pt x="2403" y="2568"/>
                  </a:lnTo>
                  <a:lnTo>
                    <a:pt x="2622" y="2677"/>
                  </a:lnTo>
                  <a:lnTo>
                    <a:pt x="2731" y="2841"/>
                  </a:lnTo>
                  <a:lnTo>
                    <a:pt x="2786" y="3114"/>
                  </a:lnTo>
                  <a:lnTo>
                    <a:pt x="2786" y="4971"/>
                  </a:lnTo>
                  <a:lnTo>
                    <a:pt x="4096" y="4971"/>
                  </a:lnTo>
                  <a:lnTo>
                    <a:pt x="4096" y="3114"/>
                  </a:lnTo>
                  <a:lnTo>
                    <a:pt x="4151" y="2841"/>
                  </a:lnTo>
                  <a:lnTo>
                    <a:pt x="4260" y="2677"/>
                  </a:lnTo>
                  <a:lnTo>
                    <a:pt x="4479" y="2568"/>
                  </a:lnTo>
                  <a:lnTo>
                    <a:pt x="4697" y="2513"/>
                  </a:lnTo>
                  <a:lnTo>
                    <a:pt x="4916" y="2568"/>
                  </a:lnTo>
                  <a:lnTo>
                    <a:pt x="5134" y="2677"/>
                  </a:lnTo>
                  <a:lnTo>
                    <a:pt x="5243" y="2841"/>
                  </a:lnTo>
                  <a:lnTo>
                    <a:pt x="5298" y="3114"/>
                  </a:lnTo>
                  <a:lnTo>
                    <a:pt x="5298" y="4971"/>
                  </a:lnTo>
                  <a:lnTo>
                    <a:pt x="6336" y="4971"/>
                  </a:lnTo>
                  <a:lnTo>
                    <a:pt x="6554" y="4916"/>
                  </a:lnTo>
                  <a:lnTo>
                    <a:pt x="6773" y="4807"/>
                  </a:lnTo>
                  <a:lnTo>
                    <a:pt x="6882" y="4588"/>
                  </a:lnTo>
                  <a:lnTo>
                    <a:pt x="6936" y="4370"/>
                  </a:lnTo>
                  <a:lnTo>
                    <a:pt x="6936" y="1748"/>
                  </a:lnTo>
                  <a:lnTo>
                    <a:pt x="6882" y="1421"/>
                  </a:lnTo>
                  <a:lnTo>
                    <a:pt x="6773" y="1038"/>
                  </a:lnTo>
                  <a:lnTo>
                    <a:pt x="6609" y="765"/>
                  </a:lnTo>
                  <a:lnTo>
                    <a:pt x="6445" y="492"/>
                  </a:lnTo>
                  <a:lnTo>
                    <a:pt x="6172" y="274"/>
                  </a:lnTo>
                  <a:lnTo>
                    <a:pt x="5844" y="110"/>
                  </a:lnTo>
                  <a:lnTo>
                    <a:pt x="55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20"/>
            <p:cNvSpPr/>
            <p:nvPr/>
          </p:nvSpPr>
          <p:spPr>
            <a:xfrm>
              <a:off x="4242825" y="2989925"/>
              <a:ext cx="173425" cy="124275"/>
            </a:xfrm>
            <a:custGeom>
              <a:avLst/>
              <a:gdLst/>
              <a:ahLst/>
              <a:cxnLst/>
              <a:rect l="l" t="t" r="r" b="b"/>
              <a:pathLst>
                <a:path w="6937" h="4971" fill="none" extrusionOk="0">
                  <a:moveTo>
                    <a:pt x="6936" y="4370"/>
                  </a:moveTo>
                  <a:lnTo>
                    <a:pt x="6936" y="1748"/>
                  </a:lnTo>
                  <a:lnTo>
                    <a:pt x="6936" y="1748"/>
                  </a:lnTo>
                  <a:lnTo>
                    <a:pt x="6882" y="1421"/>
                  </a:lnTo>
                  <a:lnTo>
                    <a:pt x="6773" y="1038"/>
                  </a:lnTo>
                  <a:lnTo>
                    <a:pt x="6609" y="765"/>
                  </a:lnTo>
                  <a:lnTo>
                    <a:pt x="6445" y="492"/>
                  </a:lnTo>
                  <a:lnTo>
                    <a:pt x="6172" y="274"/>
                  </a:lnTo>
                  <a:lnTo>
                    <a:pt x="5844" y="110"/>
                  </a:lnTo>
                  <a:lnTo>
                    <a:pt x="5516" y="1"/>
                  </a:lnTo>
                  <a:lnTo>
                    <a:pt x="5189" y="1"/>
                  </a:lnTo>
                  <a:lnTo>
                    <a:pt x="5189" y="1"/>
                  </a:lnTo>
                  <a:lnTo>
                    <a:pt x="1748" y="1"/>
                  </a:lnTo>
                  <a:lnTo>
                    <a:pt x="1748" y="1"/>
                  </a:lnTo>
                  <a:lnTo>
                    <a:pt x="1420" y="1"/>
                  </a:lnTo>
                  <a:lnTo>
                    <a:pt x="1093" y="110"/>
                  </a:lnTo>
                  <a:lnTo>
                    <a:pt x="765" y="274"/>
                  </a:lnTo>
                  <a:lnTo>
                    <a:pt x="492" y="492"/>
                  </a:lnTo>
                  <a:lnTo>
                    <a:pt x="273" y="765"/>
                  </a:lnTo>
                  <a:lnTo>
                    <a:pt x="109" y="1038"/>
                  </a:lnTo>
                  <a:lnTo>
                    <a:pt x="0" y="1421"/>
                  </a:lnTo>
                  <a:lnTo>
                    <a:pt x="0" y="1748"/>
                  </a:lnTo>
                  <a:lnTo>
                    <a:pt x="0" y="4370"/>
                  </a:lnTo>
                  <a:lnTo>
                    <a:pt x="0" y="4370"/>
                  </a:lnTo>
                  <a:lnTo>
                    <a:pt x="55" y="4588"/>
                  </a:lnTo>
                  <a:lnTo>
                    <a:pt x="164" y="4807"/>
                  </a:lnTo>
                  <a:lnTo>
                    <a:pt x="328" y="4916"/>
                  </a:lnTo>
                  <a:lnTo>
                    <a:pt x="601" y="4971"/>
                  </a:lnTo>
                  <a:lnTo>
                    <a:pt x="1584" y="4971"/>
                  </a:lnTo>
                  <a:lnTo>
                    <a:pt x="1584" y="3114"/>
                  </a:lnTo>
                  <a:lnTo>
                    <a:pt x="1584" y="3114"/>
                  </a:lnTo>
                  <a:lnTo>
                    <a:pt x="1639" y="2841"/>
                  </a:lnTo>
                  <a:lnTo>
                    <a:pt x="1748" y="2677"/>
                  </a:lnTo>
                  <a:lnTo>
                    <a:pt x="1966" y="2568"/>
                  </a:lnTo>
                  <a:lnTo>
                    <a:pt x="2185" y="2513"/>
                  </a:lnTo>
                  <a:lnTo>
                    <a:pt x="2185" y="2513"/>
                  </a:lnTo>
                  <a:lnTo>
                    <a:pt x="2403" y="2568"/>
                  </a:lnTo>
                  <a:lnTo>
                    <a:pt x="2622" y="2677"/>
                  </a:lnTo>
                  <a:lnTo>
                    <a:pt x="2731" y="2841"/>
                  </a:lnTo>
                  <a:lnTo>
                    <a:pt x="2786" y="3114"/>
                  </a:lnTo>
                  <a:lnTo>
                    <a:pt x="2786" y="4971"/>
                  </a:lnTo>
                  <a:lnTo>
                    <a:pt x="4096" y="4971"/>
                  </a:lnTo>
                  <a:lnTo>
                    <a:pt x="4096" y="3114"/>
                  </a:lnTo>
                  <a:lnTo>
                    <a:pt x="4096" y="3114"/>
                  </a:lnTo>
                  <a:lnTo>
                    <a:pt x="4151" y="2841"/>
                  </a:lnTo>
                  <a:lnTo>
                    <a:pt x="4260" y="2677"/>
                  </a:lnTo>
                  <a:lnTo>
                    <a:pt x="4479" y="2568"/>
                  </a:lnTo>
                  <a:lnTo>
                    <a:pt x="4697" y="2513"/>
                  </a:lnTo>
                  <a:lnTo>
                    <a:pt x="4697" y="2513"/>
                  </a:lnTo>
                  <a:lnTo>
                    <a:pt x="4916" y="2568"/>
                  </a:lnTo>
                  <a:lnTo>
                    <a:pt x="5134" y="2677"/>
                  </a:lnTo>
                  <a:lnTo>
                    <a:pt x="5243" y="2841"/>
                  </a:lnTo>
                  <a:lnTo>
                    <a:pt x="5298" y="3114"/>
                  </a:lnTo>
                  <a:lnTo>
                    <a:pt x="5298" y="4971"/>
                  </a:lnTo>
                  <a:lnTo>
                    <a:pt x="6336" y="4971"/>
                  </a:lnTo>
                  <a:lnTo>
                    <a:pt x="6336" y="4971"/>
                  </a:lnTo>
                  <a:lnTo>
                    <a:pt x="6554" y="4916"/>
                  </a:lnTo>
                  <a:lnTo>
                    <a:pt x="6773" y="4807"/>
                  </a:lnTo>
                  <a:lnTo>
                    <a:pt x="6882" y="4588"/>
                  </a:lnTo>
                  <a:lnTo>
                    <a:pt x="6936" y="4370"/>
                  </a:lnTo>
                  <a:lnTo>
                    <a:pt x="6936" y="43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20"/>
            <p:cNvSpPr/>
            <p:nvPr/>
          </p:nvSpPr>
          <p:spPr>
            <a:xfrm>
              <a:off x="4416225" y="30991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20"/>
            <p:cNvSpPr/>
            <p:nvPr/>
          </p:nvSpPr>
          <p:spPr>
            <a:xfrm>
              <a:off x="4109000" y="2720950"/>
              <a:ext cx="112000" cy="111975"/>
            </a:xfrm>
            <a:custGeom>
              <a:avLst/>
              <a:gdLst/>
              <a:ahLst/>
              <a:cxnLst/>
              <a:rect l="l" t="t" r="r" b="b"/>
              <a:pathLst>
                <a:path w="4480" h="4479" extrusionOk="0">
                  <a:moveTo>
                    <a:pt x="1694" y="0"/>
                  </a:moveTo>
                  <a:lnTo>
                    <a:pt x="1148" y="110"/>
                  </a:lnTo>
                  <a:lnTo>
                    <a:pt x="547" y="219"/>
                  </a:lnTo>
                  <a:lnTo>
                    <a:pt x="1" y="437"/>
                  </a:lnTo>
                  <a:lnTo>
                    <a:pt x="1" y="984"/>
                  </a:lnTo>
                  <a:lnTo>
                    <a:pt x="55" y="1639"/>
                  </a:lnTo>
                  <a:lnTo>
                    <a:pt x="165" y="2294"/>
                  </a:lnTo>
                  <a:lnTo>
                    <a:pt x="383" y="2895"/>
                  </a:lnTo>
                  <a:lnTo>
                    <a:pt x="656" y="3441"/>
                  </a:lnTo>
                  <a:lnTo>
                    <a:pt x="984" y="3878"/>
                  </a:lnTo>
                  <a:lnTo>
                    <a:pt x="1366" y="4206"/>
                  </a:lnTo>
                  <a:lnTo>
                    <a:pt x="1803" y="4370"/>
                  </a:lnTo>
                  <a:lnTo>
                    <a:pt x="2022" y="4424"/>
                  </a:lnTo>
                  <a:lnTo>
                    <a:pt x="2240" y="4479"/>
                  </a:lnTo>
                  <a:lnTo>
                    <a:pt x="2459" y="4424"/>
                  </a:lnTo>
                  <a:lnTo>
                    <a:pt x="2677" y="4370"/>
                  </a:lnTo>
                  <a:lnTo>
                    <a:pt x="3114" y="4206"/>
                  </a:lnTo>
                  <a:lnTo>
                    <a:pt x="3496" y="3878"/>
                  </a:lnTo>
                  <a:lnTo>
                    <a:pt x="3824" y="3441"/>
                  </a:lnTo>
                  <a:lnTo>
                    <a:pt x="4097" y="2895"/>
                  </a:lnTo>
                  <a:lnTo>
                    <a:pt x="4316" y="2294"/>
                  </a:lnTo>
                  <a:lnTo>
                    <a:pt x="4425" y="1639"/>
                  </a:lnTo>
                  <a:lnTo>
                    <a:pt x="4479" y="984"/>
                  </a:lnTo>
                  <a:lnTo>
                    <a:pt x="4479" y="437"/>
                  </a:lnTo>
                  <a:lnTo>
                    <a:pt x="3933" y="219"/>
                  </a:lnTo>
                  <a:lnTo>
                    <a:pt x="3387" y="110"/>
                  </a:lnTo>
                  <a:lnTo>
                    <a:pt x="28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20"/>
            <p:cNvSpPr/>
            <p:nvPr/>
          </p:nvSpPr>
          <p:spPr>
            <a:xfrm>
              <a:off x="4109000" y="2720950"/>
              <a:ext cx="112000" cy="111975"/>
            </a:xfrm>
            <a:custGeom>
              <a:avLst/>
              <a:gdLst/>
              <a:ahLst/>
              <a:cxnLst/>
              <a:rect l="l" t="t" r="r" b="b"/>
              <a:pathLst>
                <a:path w="4480" h="4479" fill="none" extrusionOk="0">
                  <a:moveTo>
                    <a:pt x="4479" y="984"/>
                  </a:moveTo>
                  <a:lnTo>
                    <a:pt x="4479" y="437"/>
                  </a:lnTo>
                  <a:lnTo>
                    <a:pt x="4479" y="437"/>
                  </a:lnTo>
                  <a:lnTo>
                    <a:pt x="3933" y="219"/>
                  </a:lnTo>
                  <a:lnTo>
                    <a:pt x="3387" y="110"/>
                  </a:lnTo>
                  <a:lnTo>
                    <a:pt x="2841" y="0"/>
                  </a:lnTo>
                  <a:lnTo>
                    <a:pt x="2240" y="0"/>
                  </a:lnTo>
                  <a:lnTo>
                    <a:pt x="1694" y="0"/>
                  </a:lnTo>
                  <a:lnTo>
                    <a:pt x="1148" y="110"/>
                  </a:lnTo>
                  <a:lnTo>
                    <a:pt x="547" y="219"/>
                  </a:lnTo>
                  <a:lnTo>
                    <a:pt x="1" y="437"/>
                  </a:lnTo>
                  <a:lnTo>
                    <a:pt x="1" y="984"/>
                  </a:lnTo>
                  <a:lnTo>
                    <a:pt x="1" y="984"/>
                  </a:lnTo>
                  <a:lnTo>
                    <a:pt x="55" y="1639"/>
                  </a:lnTo>
                  <a:lnTo>
                    <a:pt x="165" y="2294"/>
                  </a:lnTo>
                  <a:lnTo>
                    <a:pt x="383" y="2895"/>
                  </a:lnTo>
                  <a:lnTo>
                    <a:pt x="656" y="3441"/>
                  </a:lnTo>
                  <a:lnTo>
                    <a:pt x="984" y="3878"/>
                  </a:lnTo>
                  <a:lnTo>
                    <a:pt x="1366" y="4206"/>
                  </a:lnTo>
                  <a:lnTo>
                    <a:pt x="1803" y="4370"/>
                  </a:lnTo>
                  <a:lnTo>
                    <a:pt x="2022" y="4424"/>
                  </a:lnTo>
                  <a:lnTo>
                    <a:pt x="2240" y="4479"/>
                  </a:lnTo>
                  <a:lnTo>
                    <a:pt x="2240" y="4479"/>
                  </a:lnTo>
                  <a:lnTo>
                    <a:pt x="2459" y="4424"/>
                  </a:lnTo>
                  <a:lnTo>
                    <a:pt x="2677" y="4370"/>
                  </a:lnTo>
                  <a:lnTo>
                    <a:pt x="3114" y="4206"/>
                  </a:lnTo>
                  <a:lnTo>
                    <a:pt x="3496" y="3878"/>
                  </a:lnTo>
                  <a:lnTo>
                    <a:pt x="3824" y="3441"/>
                  </a:lnTo>
                  <a:lnTo>
                    <a:pt x="4097" y="2895"/>
                  </a:lnTo>
                  <a:lnTo>
                    <a:pt x="4316" y="2294"/>
                  </a:lnTo>
                  <a:lnTo>
                    <a:pt x="4425" y="1639"/>
                  </a:lnTo>
                  <a:lnTo>
                    <a:pt x="4479" y="984"/>
                  </a:lnTo>
                  <a:lnTo>
                    <a:pt x="4479" y="9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20"/>
            <p:cNvSpPr/>
            <p:nvPr/>
          </p:nvSpPr>
          <p:spPr>
            <a:xfrm>
              <a:off x="4220975" y="27455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20"/>
            <p:cNvSpPr/>
            <p:nvPr/>
          </p:nvSpPr>
          <p:spPr>
            <a:xfrm>
              <a:off x="4148600" y="2611725"/>
              <a:ext cx="32800" cy="79200"/>
            </a:xfrm>
            <a:custGeom>
              <a:avLst/>
              <a:gdLst/>
              <a:ahLst/>
              <a:cxnLst/>
              <a:rect l="l" t="t" r="r" b="b"/>
              <a:pathLst>
                <a:path w="1312" h="3168" extrusionOk="0">
                  <a:moveTo>
                    <a:pt x="656" y="0"/>
                  </a:moveTo>
                  <a:lnTo>
                    <a:pt x="383" y="55"/>
                  </a:lnTo>
                  <a:lnTo>
                    <a:pt x="165" y="219"/>
                  </a:lnTo>
                  <a:lnTo>
                    <a:pt x="55" y="383"/>
                  </a:lnTo>
                  <a:lnTo>
                    <a:pt x="1" y="656"/>
                  </a:lnTo>
                  <a:lnTo>
                    <a:pt x="1" y="3168"/>
                  </a:lnTo>
                  <a:lnTo>
                    <a:pt x="1312" y="3168"/>
                  </a:lnTo>
                  <a:lnTo>
                    <a:pt x="1312" y="656"/>
                  </a:lnTo>
                  <a:lnTo>
                    <a:pt x="1257" y="383"/>
                  </a:lnTo>
                  <a:lnTo>
                    <a:pt x="1148" y="219"/>
                  </a:lnTo>
                  <a:lnTo>
                    <a:pt x="929" y="55"/>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20"/>
            <p:cNvSpPr/>
            <p:nvPr/>
          </p:nvSpPr>
          <p:spPr>
            <a:xfrm>
              <a:off x="4148600" y="2611725"/>
              <a:ext cx="32800" cy="79200"/>
            </a:xfrm>
            <a:custGeom>
              <a:avLst/>
              <a:gdLst/>
              <a:ahLst/>
              <a:cxnLst/>
              <a:rect l="l" t="t" r="r" b="b"/>
              <a:pathLst>
                <a:path w="1312" h="3168" fill="none" extrusionOk="0">
                  <a:moveTo>
                    <a:pt x="1312" y="656"/>
                  </a:moveTo>
                  <a:lnTo>
                    <a:pt x="1312" y="656"/>
                  </a:lnTo>
                  <a:lnTo>
                    <a:pt x="1257" y="383"/>
                  </a:lnTo>
                  <a:lnTo>
                    <a:pt x="1148" y="219"/>
                  </a:lnTo>
                  <a:lnTo>
                    <a:pt x="929" y="55"/>
                  </a:lnTo>
                  <a:lnTo>
                    <a:pt x="656" y="0"/>
                  </a:lnTo>
                  <a:lnTo>
                    <a:pt x="656" y="0"/>
                  </a:lnTo>
                  <a:lnTo>
                    <a:pt x="383" y="55"/>
                  </a:lnTo>
                  <a:lnTo>
                    <a:pt x="165" y="219"/>
                  </a:lnTo>
                  <a:lnTo>
                    <a:pt x="55" y="383"/>
                  </a:lnTo>
                  <a:lnTo>
                    <a:pt x="1" y="656"/>
                  </a:lnTo>
                  <a:lnTo>
                    <a:pt x="1" y="3168"/>
                  </a:lnTo>
                  <a:lnTo>
                    <a:pt x="1312" y="3168"/>
                  </a:lnTo>
                  <a:lnTo>
                    <a:pt x="1312"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20"/>
            <p:cNvSpPr/>
            <p:nvPr/>
          </p:nvSpPr>
          <p:spPr>
            <a:xfrm>
              <a:off x="4181375" y="2628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20"/>
            <p:cNvSpPr/>
            <p:nvPr/>
          </p:nvSpPr>
          <p:spPr>
            <a:xfrm>
              <a:off x="3969750" y="2634925"/>
              <a:ext cx="390525" cy="479275"/>
            </a:xfrm>
            <a:custGeom>
              <a:avLst/>
              <a:gdLst/>
              <a:ahLst/>
              <a:cxnLst/>
              <a:rect l="l" t="t" r="r" b="b"/>
              <a:pathLst>
                <a:path w="15621" h="19171" extrusionOk="0">
                  <a:moveTo>
                    <a:pt x="5953" y="1"/>
                  </a:moveTo>
                  <a:lnTo>
                    <a:pt x="5516" y="165"/>
                  </a:lnTo>
                  <a:lnTo>
                    <a:pt x="5079" y="328"/>
                  </a:lnTo>
                  <a:lnTo>
                    <a:pt x="4642" y="547"/>
                  </a:lnTo>
                  <a:lnTo>
                    <a:pt x="4260" y="765"/>
                  </a:lnTo>
                  <a:lnTo>
                    <a:pt x="3495" y="1366"/>
                  </a:lnTo>
                  <a:lnTo>
                    <a:pt x="2840" y="1967"/>
                  </a:lnTo>
                  <a:lnTo>
                    <a:pt x="2294" y="2731"/>
                  </a:lnTo>
                  <a:lnTo>
                    <a:pt x="1857" y="3496"/>
                  </a:lnTo>
                  <a:lnTo>
                    <a:pt x="1529" y="4315"/>
                  </a:lnTo>
                  <a:lnTo>
                    <a:pt x="1311" y="5189"/>
                  </a:lnTo>
                  <a:lnTo>
                    <a:pt x="819" y="8193"/>
                  </a:lnTo>
                  <a:lnTo>
                    <a:pt x="1365" y="8739"/>
                  </a:lnTo>
                  <a:lnTo>
                    <a:pt x="1802" y="9285"/>
                  </a:lnTo>
                  <a:lnTo>
                    <a:pt x="2130" y="9886"/>
                  </a:lnTo>
                  <a:lnTo>
                    <a:pt x="2349" y="10432"/>
                  </a:lnTo>
                  <a:lnTo>
                    <a:pt x="2731" y="10159"/>
                  </a:lnTo>
                  <a:lnTo>
                    <a:pt x="3059" y="9831"/>
                  </a:lnTo>
                  <a:lnTo>
                    <a:pt x="3168" y="9558"/>
                  </a:lnTo>
                  <a:lnTo>
                    <a:pt x="3332" y="9340"/>
                  </a:lnTo>
                  <a:lnTo>
                    <a:pt x="3441" y="9067"/>
                  </a:lnTo>
                  <a:lnTo>
                    <a:pt x="3495" y="8739"/>
                  </a:lnTo>
                  <a:lnTo>
                    <a:pt x="3605" y="8521"/>
                  </a:lnTo>
                  <a:lnTo>
                    <a:pt x="3714" y="8357"/>
                  </a:lnTo>
                  <a:lnTo>
                    <a:pt x="3932" y="8248"/>
                  </a:lnTo>
                  <a:lnTo>
                    <a:pt x="4151" y="8248"/>
                  </a:lnTo>
                  <a:lnTo>
                    <a:pt x="4369" y="8357"/>
                  </a:lnTo>
                  <a:lnTo>
                    <a:pt x="4533" y="8521"/>
                  </a:lnTo>
                  <a:lnTo>
                    <a:pt x="4642" y="8685"/>
                  </a:lnTo>
                  <a:lnTo>
                    <a:pt x="4642" y="8958"/>
                  </a:lnTo>
                  <a:lnTo>
                    <a:pt x="4588" y="9340"/>
                  </a:lnTo>
                  <a:lnTo>
                    <a:pt x="4424" y="9722"/>
                  </a:lnTo>
                  <a:lnTo>
                    <a:pt x="4315" y="10050"/>
                  </a:lnTo>
                  <a:lnTo>
                    <a:pt x="4096" y="10323"/>
                  </a:lnTo>
                  <a:lnTo>
                    <a:pt x="3714" y="10869"/>
                  </a:lnTo>
                  <a:lnTo>
                    <a:pt x="3277" y="11251"/>
                  </a:lnTo>
                  <a:lnTo>
                    <a:pt x="2840" y="11525"/>
                  </a:lnTo>
                  <a:lnTo>
                    <a:pt x="2458" y="11743"/>
                  </a:lnTo>
                  <a:lnTo>
                    <a:pt x="2075" y="11907"/>
                  </a:lnTo>
                  <a:lnTo>
                    <a:pt x="1912" y="11961"/>
                  </a:lnTo>
                  <a:lnTo>
                    <a:pt x="1802" y="11961"/>
                  </a:lnTo>
                  <a:lnTo>
                    <a:pt x="1529" y="11852"/>
                  </a:lnTo>
                  <a:lnTo>
                    <a:pt x="1365" y="11634"/>
                  </a:lnTo>
                  <a:lnTo>
                    <a:pt x="1311" y="11525"/>
                  </a:lnTo>
                  <a:lnTo>
                    <a:pt x="1311" y="11361"/>
                  </a:lnTo>
                  <a:lnTo>
                    <a:pt x="1256" y="10924"/>
                  </a:lnTo>
                  <a:lnTo>
                    <a:pt x="1147" y="10541"/>
                  </a:lnTo>
                  <a:lnTo>
                    <a:pt x="874" y="10760"/>
                  </a:lnTo>
                  <a:lnTo>
                    <a:pt x="655" y="10978"/>
                  </a:lnTo>
                  <a:lnTo>
                    <a:pt x="437" y="11251"/>
                  </a:lnTo>
                  <a:lnTo>
                    <a:pt x="273" y="11525"/>
                  </a:lnTo>
                  <a:lnTo>
                    <a:pt x="164" y="11852"/>
                  </a:lnTo>
                  <a:lnTo>
                    <a:pt x="55" y="12180"/>
                  </a:lnTo>
                  <a:lnTo>
                    <a:pt x="0" y="12508"/>
                  </a:lnTo>
                  <a:lnTo>
                    <a:pt x="0" y="12835"/>
                  </a:lnTo>
                  <a:lnTo>
                    <a:pt x="0" y="12999"/>
                  </a:lnTo>
                  <a:lnTo>
                    <a:pt x="2949" y="12999"/>
                  </a:lnTo>
                  <a:lnTo>
                    <a:pt x="3550" y="13054"/>
                  </a:lnTo>
                  <a:lnTo>
                    <a:pt x="4096" y="13218"/>
                  </a:lnTo>
                  <a:lnTo>
                    <a:pt x="4588" y="13491"/>
                  </a:lnTo>
                  <a:lnTo>
                    <a:pt x="5025" y="13873"/>
                  </a:lnTo>
                  <a:lnTo>
                    <a:pt x="5407" y="14310"/>
                  </a:lnTo>
                  <a:lnTo>
                    <a:pt x="5680" y="14801"/>
                  </a:lnTo>
                  <a:lnTo>
                    <a:pt x="5844" y="15348"/>
                  </a:lnTo>
                  <a:lnTo>
                    <a:pt x="5899" y="15948"/>
                  </a:lnTo>
                  <a:lnTo>
                    <a:pt x="5899" y="18570"/>
                  </a:lnTo>
                  <a:lnTo>
                    <a:pt x="5844" y="18898"/>
                  </a:lnTo>
                  <a:lnTo>
                    <a:pt x="5789" y="19171"/>
                  </a:lnTo>
                  <a:lnTo>
                    <a:pt x="7209" y="19171"/>
                  </a:lnTo>
                  <a:lnTo>
                    <a:pt x="7209" y="12289"/>
                  </a:lnTo>
                  <a:lnTo>
                    <a:pt x="7264" y="12016"/>
                  </a:lnTo>
                  <a:lnTo>
                    <a:pt x="7373" y="11852"/>
                  </a:lnTo>
                  <a:lnTo>
                    <a:pt x="7592" y="11743"/>
                  </a:lnTo>
                  <a:lnTo>
                    <a:pt x="7810" y="11688"/>
                  </a:lnTo>
                  <a:lnTo>
                    <a:pt x="8029" y="11743"/>
                  </a:lnTo>
                  <a:lnTo>
                    <a:pt x="8247" y="11852"/>
                  </a:lnTo>
                  <a:lnTo>
                    <a:pt x="8356" y="12016"/>
                  </a:lnTo>
                  <a:lnTo>
                    <a:pt x="8411" y="12289"/>
                  </a:lnTo>
                  <a:lnTo>
                    <a:pt x="8411" y="19171"/>
                  </a:lnTo>
                  <a:lnTo>
                    <a:pt x="9831" y="19171"/>
                  </a:lnTo>
                  <a:lnTo>
                    <a:pt x="9776" y="18898"/>
                  </a:lnTo>
                  <a:lnTo>
                    <a:pt x="9722" y="18570"/>
                  </a:lnTo>
                  <a:lnTo>
                    <a:pt x="9722" y="15948"/>
                  </a:lnTo>
                  <a:lnTo>
                    <a:pt x="9776" y="15348"/>
                  </a:lnTo>
                  <a:lnTo>
                    <a:pt x="9940" y="14801"/>
                  </a:lnTo>
                  <a:lnTo>
                    <a:pt x="10213" y="14310"/>
                  </a:lnTo>
                  <a:lnTo>
                    <a:pt x="10596" y="13873"/>
                  </a:lnTo>
                  <a:lnTo>
                    <a:pt x="11032" y="13491"/>
                  </a:lnTo>
                  <a:lnTo>
                    <a:pt x="11524" y="13218"/>
                  </a:lnTo>
                  <a:lnTo>
                    <a:pt x="12070" y="13054"/>
                  </a:lnTo>
                  <a:lnTo>
                    <a:pt x="12671" y="12999"/>
                  </a:lnTo>
                  <a:lnTo>
                    <a:pt x="15620" y="12999"/>
                  </a:lnTo>
                  <a:lnTo>
                    <a:pt x="15620" y="12835"/>
                  </a:lnTo>
                  <a:lnTo>
                    <a:pt x="15620" y="12508"/>
                  </a:lnTo>
                  <a:lnTo>
                    <a:pt x="15566" y="12180"/>
                  </a:lnTo>
                  <a:lnTo>
                    <a:pt x="15456" y="11852"/>
                  </a:lnTo>
                  <a:lnTo>
                    <a:pt x="15347" y="11525"/>
                  </a:lnTo>
                  <a:lnTo>
                    <a:pt x="15183" y="11251"/>
                  </a:lnTo>
                  <a:lnTo>
                    <a:pt x="14965" y="10978"/>
                  </a:lnTo>
                  <a:lnTo>
                    <a:pt x="14746" y="10760"/>
                  </a:lnTo>
                  <a:lnTo>
                    <a:pt x="14473" y="10541"/>
                  </a:lnTo>
                  <a:lnTo>
                    <a:pt x="14364" y="10924"/>
                  </a:lnTo>
                  <a:lnTo>
                    <a:pt x="14309" y="11361"/>
                  </a:lnTo>
                  <a:lnTo>
                    <a:pt x="14309" y="11525"/>
                  </a:lnTo>
                  <a:lnTo>
                    <a:pt x="14255" y="11634"/>
                  </a:lnTo>
                  <a:lnTo>
                    <a:pt x="14091" y="11852"/>
                  </a:lnTo>
                  <a:lnTo>
                    <a:pt x="13818" y="11961"/>
                  </a:lnTo>
                  <a:lnTo>
                    <a:pt x="13709" y="11961"/>
                  </a:lnTo>
                  <a:lnTo>
                    <a:pt x="13545" y="11907"/>
                  </a:lnTo>
                  <a:lnTo>
                    <a:pt x="13162" y="11743"/>
                  </a:lnTo>
                  <a:lnTo>
                    <a:pt x="12780" y="11525"/>
                  </a:lnTo>
                  <a:lnTo>
                    <a:pt x="12343" y="11251"/>
                  </a:lnTo>
                  <a:lnTo>
                    <a:pt x="11906" y="10869"/>
                  </a:lnTo>
                  <a:lnTo>
                    <a:pt x="11524" y="10323"/>
                  </a:lnTo>
                  <a:lnTo>
                    <a:pt x="11306" y="10050"/>
                  </a:lnTo>
                  <a:lnTo>
                    <a:pt x="11196" y="9722"/>
                  </a:lnTo>
                  <a:lnTo>
                    <a:pt x="11032" y="9340"/>
                  </a:lnTo>
                  <a:lnTo>
                    <a:pt x="10978" y="8958"/>
                  </a:lnTo>
                  <a:lnTo>
                    <a:pt x="10978" y="8685"/>
                  </a:lnTo>
                  <a:lnTo>
                    <a:pt x="11087" y="8521"/>
                  </a:lnTo>
                  <a:lnTo>
                    <a:pt x="11251" y="8357"/>
                  </a:lnTo>
                  <a:lnTo>
                    <a:pt x="11469" y="8248"/>
                  </a:lnTo>
                  <a:lnTo>
                    <a:pt x="11688" y="8248"/>
                  </a:lnTo>
                  <a:lnTo>
                    <a:pt x="11906" y="8357"/>
                  </a:lnTo>
                  <a:lnTo>
                    <a:pt x="12016" y="8521"/>
                  </a:lnTo>
                  <a:lnTo>
                    <a:pt x="12125" y="8739"/>
                  </a:lnTo>
                  <a:lnTo>
                    <a:pt x="12179" y="9067"/>
                  </a:lnTo>
                  <a:lnTo>
                    <a:pt x="12289" y="9340"/>
                  </a:lnTo>
                  <a:lnTo>
                    <a:pt x="12452" y="9558"/>
                  </a:lnTo>
                  <a:lnTo>
                    <a:pt x="12562" y="9831"/>
                  </a:lnTo>
                  <a:lnTo>
                    <a:pt x="12889" y="10159"/>
                  </a:lnTo>
                  <a:lnTo>
                    <a:pt x="13272" y="10432"/>
                  </a:lnTo>
                  <a:lnTo>
                    <a:pt x="13490" y="9831"/>
                  </a:lnTo>
                  <a:lnTo>
                    <a:pt x="13818" y="9285"/>
                  </a:lnTo>
                  <a:lnTo>
                    <a:pt x="14255" y="8739"/>
                  </a:lnTo>
                  <a:lnTo>
                    <a:pt x="14801" y="8193"/>
                  </a:lnTo>
                  <a:lnTo>
                    <a:pt x="14309" y="5189"/>
                  </a:lnTo>
                  <a:lnTo>
                    <a:pt x="14091" y="4315"/>
                  </a:lnTo>
                  <a:lnTo>
                    <a:pt x="13763" y="3496"/>
                  </a:lnTo>
                  <a:lnTo>
                    <a:pt x="13326" y="2677"/>
                  </a:lnTo>
                  <a:lnTo>
                    <a:pt x="12780" y="1967"/>
                  </a:lnTo>
                  <a:lnTo>
                    <a:pt x="12125" y="1311"/>
                  </a:lnTo>
                  <a:lnTo>
                    <a:pt x="11360" y="765"/>
                  </a:lnTo>
                  <a:lnTo>
                    <a:pt x="10978" y="547"/>
                  </a:lnTo>
                  <a:lnTo>
                    <a:pt x="10541" y="328"/>
                  </a:lnTo>
                  <a:lnTo>
                    <a:pt x="10104" y="165"/>
                  </a:lnTo>
                  <a:lnTo>
                    <a:pt x="9667" y="1"/>
                  </a:lnTo>
                  <a:lnTo>
                    <a:pt x="9667" y="2513"/>
                  </a:lnTo>
                  <a:lnTo>
                    <a:pt x="10159" y="2622"/>
                  </a:lnTo>
                  <a:lnTo>
                    <a:pt x="10541" y="2786"/>
                  </a:lnTo>
                  <a:lnTo>
                    <a:pt x="10923" y="2950"/>
                  </a:lnTo>
                  <a:lnTo>
                    <a:pt x="11032" y="3059"/>
                  </a:lnTo>
                  <a:lnTo>
                    <a:pt x="11142" y="3168"/>
                  </a:lnTo>
                  <a:lnTo>
                    <a:pt x="11196" y="3332"/>
                  </a:lnTo>
                  <a:lnTo>
                    <a:pt x="11251" y="3496"/>
                  </a:lnTo>
                  <a:lnTo>
                    <a:pt x="11251" y="4425"/>
                  </a:lnTo>
                  <a:lnTo>
                    <a:pt x="11142" y="5298"/>
                  </a:lnTo>
                  <a:lnTo>
                    <a:pt x="10978" y="6172"/>
                  </a:lnTo>
                  <a:lnTo>
                    <a:pt x="10705" y="6937"/>
                  </a:lnTo>
                  <a:lnTo>
                    <a:pt x="10486" y="7319"/>
                  </a:lnTo>
                  <a:lnTo>
                    <a:pt x="10268" y="7647"/>
                  </a:lnTo>
                  <a:lnTo>
                    <a:pt x="9886" y="8138"/>
                  </a:lnTo>
                  <a:lnTo>
                    <a:pt x="9449" y="8521"/>
                  </a:lnTo>
                  <a:lnTo>
                    <a:pt x="8902" y="8848"/>
                  </a:lnTo>
                  <a:lnTo>
                    <a:pt x="8411" y="9012"/>
                  </a:lnTo>
                  <a:lnTo>
                    <a:pt x="8411" y="9777"/>
                  </a:lnTo>
                  <a:lnTo>
                    <a:pt x="8356" y="9995"/>
                  </a:lnTo>
                  <a:lnTo>
                    <a:pt x="8247" y="10159"/>
                  </a:lnTo>
                  <a:lnTo>
                    <a:pt x="8029" y="10268"/>
                  </a:lnTo>
                  <a:lnTo>
                    <a:pt x="7810" y="10323"/>
                  </a:lnTo>
                  <a:lnTo>
                    <a:pt x="7592" y="10268"/>
                  </a:lnTo>
                  <a:lnTo>
                    <a:pt x="7373" y="10159"/>
                  </a:lnTo>
                  <a:lnTo>
                    <a:pt x="7264" y="9995"/>
                  </a:lnTo>
                  <a:lnTo>
                    <a:pt x="7209" y="9777"/>
                  </a:lnTo>
                  <a:lnTo>
                    <a:pt x="7209" y="9012"/>
                  </a:lnTo>
                  <a:lnTo>
                    <a:pt x="6718" y="8848"/>
                  </a:lnTo>
                  <a:lnTo>
                    <a:pt x="6172" y="8521"/>
                  </a:lnTo>
                  <a:lnTo>
                    <a:pt x="5735" y="8138"/>
                  </a:lnTo>
                  <a:lnTo>
                    <a:pt x="5352" y="7647"/>
                  </a:lnTo>
                  <a:lnTo>
                    <a:pt x="5134" y="7319"/>
                  </a:lnTo>
                  <a:lnTo>
                    <a:pt x="4915" y="6937"/>
                  </a:lnTo>
                  <a:lnTo>
                    <a:pt x="4642" y="6172"/>
                  </a:lnTo>
                  <a:lnTo>
                    <a:pt x="4479" y="5298"/>
                  </a:lnTo>
                  <a:lnTo>
                    <a:pt x="4369" y="4425"/>
                  </a:lnTo>
                  <a:lnTo>
                    <a:pt x="4369" y="3496"/>
                  </a:lnTo>
                  <a:lnTo>
                    <a:pt x="4424" y="3332"/>
                  </a:lnTo>
                  <a:lnTo>
                    <a:pt x="4479" y="3168"/>
                  </a:lnTo>
                  <a:lnTo>
                    <a:pt x="4588" y="3059"/>
                  </a:lnTo>
                  <a:lnTo>
                    <a:pt x="4697" y="2950"/>
                  </a:lnTo>
                  <a:lnTo>
                    <a:pt x="5079" y="2786"/>
                  </a:lnTo>
                  <a:lnTo>
                    <a:pt x="5462" y="2622"/>
                  </a:lnTo>
                  <a:lnTo>
                    <a:pt x="5953" y="2513"/>
                  </a:lnTo>
                  <a:lnTo>
                    <a:pt x="59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20"/>
            <p:cNvSpPr/>
            <p:nvPr/>
          </p:nvSpPr>
          <p:spPr>
            <a:xfrm>
              <a:off x="3969750" y="2634925"/>
              <a:ext cx="390525" cy="479275"/>
            </a:xfrm>
            <a:custGeom>
              <a:avLst/>
              <a:gdLst/>
              <a:ahLst/>
              <a:cxnLst/>
              <a:rect l="l" t="t" r="r" b="b"/>
              <a:pathLst>
                <a:path w="15621" h="19171" fill="none" extrusionOk="0">
                  <a:moveTo>
                    <a:pt x="2349" y="10432"/>
                  </a:moveTo>
                  <a:lnTo>
                    <a:pt x="2349" y="10432"/>
                  </a:lnTo>
                  <a:lnTo>
                    <a:pt x="2731" y="10159"/>
                  </a:lnTo>
                  <a:lnTo>
                    <a:pt x="3059" y="9831"/>
                  </a:lnTo>
                  <a:lnTo>
                    <a:pt x="3168" y="9558"/>
                  </a:lnTo>
                  <a:lnTo>
                    <a:pt x="3332" y="9340"/>
                  </a:lnTo>
                  <a:lnTo>
                    <a:pt x="3441" y="9067"/>
                  </a:lnTo>
                  <a:lnTo>
                    <a:pt x="3495" y="8739"/>
                  </a:lnTo>
                  <a:lnTo>
                    <a:pt x="3495" y="8739"/>
                  </a:lnTo>
                  <a:lnTo>
                    <a:pt x="3605" y="8521"/>
                  </a:lnTo>
                  <a:lnTo>
                    <a:pt x="3714" y="8357"/>
                  </a:lnTo>
                  <a:lnTo>
                    <a:pt x="3932" y="8248"/>
                  </a:lnTo>
                  <a:lnTo>
                    <a:pt x="4151" y="8248"/>
                  </a:lnTo>
                  <a:lnTo>
                    <a:pt x="4151" y="8248"/>
                  </a:lnTo>
                  <a:lnTo>
                    <a:pt x="4369" y="8357"/>
                  </a:lnTo>
                  <a:lnTo>
                    <a:pt x="4533" y="8521"/>
                  </a:lnTo>
                  <a:lnTo>
                    <a:pt x="4642" y="8685"/>
                  </a:lnTo>
                  <a:lnTo>
                    <a:pt x="4642" y="8958"/>
                  </a:lnTo>
                  <a:lnTo>
                    <a:pt x="4642" y="8958"/>
                  </a:lnTo>
                  <a:lnTo>
                    <a:pt x="4588" y="9340"/>
                  </a:lnTo>
                  <a:lnTo>
                    <a:pt x="4424" y="9722"/>
                  </a:lnTo>
                  <a:lnTo>
                    <a:pt x="4315" y="10050"/>
                  </a:lnTo>
                  <a:lnTo>
                    <a:pt x="4096" y="10323"/>
                  </a:lnTo>
                  <a:lnTo>
                    <a:pt x="3714" y="10869"/>
                  </a:lnTo>
                  <a:lnTo>
                    <a:pt x="3277" y="11251"/>
                  </a:lnTo>
                  <a:lnTo>
                    <a:pt x="2840" y="11525"/>
                  </a:lnTo>
                  <a:lnTo>
                    <a:pt x="2458" y="11743"/>
                  </a:lnTo>
                  <a:lnTo>
                    <a:pt x="2075" y="11907"/>
                  </a:lnTo>
                  <a:lnTo>
                    <a:pt x="2075" y="11907"/>
                  </a:lnTo>
                  <a:lnTo>
                    <a:pt x="1912" y="11961"/>
                  </a:lnTo>
                  <a:lnTo>
                    <a:pt x="1802" y="11961"/>
                  </a:lnTo>
                  <a:lnTo>
                    <a:pt x="1529" y="11852"/>
                  </a:lnTo>
                  <a:lnTo>
                    <a:pt x="1365" y="11634"/>
                  </a:lnTo>
                  <a:lnTo>
                    <a:pt x="1311" y="11525"/>
                  </a:lnTo>
                  <a:lnTo>
                    <a:pt x="1311" y="11361"/>
                  </a:lnTo>
                  <a:lnTo>
                    <a:pt x="1311" y="11361"/>
                  </a:lnTo>
                  <a:lnTo>
                    <a:pt x="1256" y="10924"/>
                  </a:lnTo>
                  <a:lnTo>
                    <a:pt x="1147" y="10541"/>
                  </a:lnTo>
                  <a:lnTo>
                    <a:pt x="1147" y="10541"/>
                  </a:lnTo>
                  <a:lnTo>
                    <a:pt x="874" y="10760"/>
                  </a:lnTo>
                  <a:lnTo>
                    <a:pt x="655" y="10978"/>
                  </a:lnTo>
                  <a:lnTo>
                    <a:pt x="437" y="11251"/>
                  </a:lnTo>
                  <a:lnTo>
                    <a:pt x="273" y="11525"/>
                  </a:lnTo>
                  <a:lnTo>
                    <a:pt x="164" y="11852"/>
                  </a:lnTo>
                  <a:lnTo>
                    <a:pt x="55" y="12180"/>
                  </a:lnTo>
                  <a:lnTo>
                    <a:pt x="0" y="12508"/>
                  </a:lnTo>
                  <a:lnTo>
                    <a:pt x="0" y="12835"/>
                  </a:lnTo>
                  <a:lnTo>
                    <a:pt x="0" y="12999"/>
                  </a:lnTo>
                  <a:lnTo>
                    <a:pt x="2949" y="12999"/>
                  </a:lnTo>
                  <a:lnTo>
                    <a:pt x="2949" y="12999"/>
                  </a:lnTo>
                  <a:lnTo>
                    <a:pt x="3550" y="13054"/>
                  </a:lnTo>
                  <a:lnTo>
                    <a:pt x="4096" y="13218"/>
                  </a:lnTo>
                  <a:lnTo>
                    <a:pt x="4588" y="13491"/>
                  </a:lnTo>
                  <a:lnTo>
                    <a:pt x="5025" y="13873"/>
                  </a:lnTo>
                  <a:lnTo>
                    <a:pt x="5407" y="14310"/>
                  </a:lnTo>
                  <a:lnTo>
                    <a:pt x="5680" y="14801"/>
                  </a:lnTo>
                  <a:lnTo>
                    <a:pt x="5844" y="15348"/>
                  </a:lnTo>
                  <a:lnTo>
                    <a:pt x="5899" y="15948"/>
                  </a:lnTo>
                  <a:lnTo>
                    <a:pt x="5899" y="18570"/>
                  </a:lnTo>
                  <a:lnTo>
                    <a:pt x="5899" y="18570"/>
                  </a:lnTo>
                  <a:lnTo>
                    <a:pt x="5844" y="18898"/>
                  </a:lnTo>
                  <a:lnTo>
                    <a:pt x="5789" y="19171"/>
                  </a:lnTo>
                  <a:lnTo>
                    <a:pt x="7209" y="19171"/>
                  </a:lnTo>
                  <a:lnTo>
                    <a:pt x="7209" y="12289"/>
                  </a:lnTo>
                  <a:lnTo>
                    <a:pt x="7209" y="12289"/>
                  </a:lnTo>
                  <a:lnTo>
                    <a:pt x="7264" y="12016"/>
                  </a:lnTo>
                  <a:lnTo>
                    <a:pt x="7373" y="11852"/>
                  </a:lnTo>
                  <a:lnTo>
                    <a:pt x="7592" y="11743"/>
                  </a:lnTo>
                  <a:lnTo>
                    <a:pt x="7810" y="11688"/>
                  </a:lnTo>
                  <a:lnTo>
                    <a:pt x="7810" y="11688"/>
                  </a:lnTo>
                  <a:lnTo>
                    <a:pt x="8029" y="11743"/>
                  </a:lnTo>
                  <a:lnTo>
                    <a:pt x="8247" y="11852"/>
                  </a:lnTo>
                  <a:lnTo>
                    <a:pt x="8356" y="12016"/>
                  </a:lnTo>
                  <a:lnTo>
                    <a:pt x="8411" y="12289"/>
                  </a:lnTo>
                  <a:lnTo>
                    <a:pt x="8411" y="19171"/>
                  </a:lnTo>
                  <a:lnTo>
                    <a:pt x="9831" y="19171"/>
                  </a:lnTo>
                  <a:lnTo>
                    <a:pt x="9831" y="19171"/>
                  </a:lnTo>
                  <a:lnTo>
                    <a:pt x="9776" y="18898"/>
                  </a:lnTo>
                  <a:lnTo>
                    <a:pt x="9722" y="18570"/>
                  </a:lnTo>
                  <a:lnTo>
                    <a:pt x="9722" y="15948"/>
                  </a:lnTo>
                  <a:lnTo>
                    <a:pt x="9722" y="15948"/>
                  </a:lnTo>
                  <a:lnTo>
                    <a:pt x="9776" y="15348"/>
                  </a:lnTo>
                  <a:lnTo>
                    <a:pt x="9940" y="14801"/>
                  </a:lnTo>
                  <a:lnTo>
                    <a:pt x="10213" y="14310"/>
                  </a:lnTo>
                  <a:lnTo>
                    <a:pt x="10596" y="13873"/>
                  </a:lnTo>
                  <a:lnTo>
                    <a:pt x="11032" y="13491"/>
                  </a:lnTo>
                  <a:lnTo>
                    <a:pt x="11524" y="13218"/>
                  </a:lnTo>
                  <a:lnTo>
                    <a:pt x="12070" y="13054"/>
                  </a:lnTo>
                  <a:lnTo>
                    <a:pt x="12671" y="12999"/>
                  </a:lnTo>
                  <a:lnTo>
                    <a:pt x="15620" y="12999"/>
                  </a:lnTo>
                  <a:lnTo>
                    <a:pt x="15620" y="12835"/>
                  </a:lnTo>
                  <a:lnTo>
                    <a:pt x="15620" y="12835"/>
                  </a:lnTo>
                  <a:lnTo>
                    <a:pt x="15620" y="12508"/>
                  </a:lnTo>
                  <a:lnTo>
                    <a:pt x="15566" y="12180"/>
                  </a:lnTo>
                  <a:lnTo>
                    <a:pt x="15456" y="11852"/>
                  </a:lnTo>
                  <a:lnTo>
                    <a:pt x="15347" y="11525"/>
                  </a:lnTo>
                  <a:lnTo>
                    <a:pt x="15183" y="11251"/>
                  </a:lnTo>
                  <a:lnTo>
                    <a:pt x="14965" y="10978"/>
                  </a:lnTo>
                  <a:lnTo>
                    <a:pt x="14746" y="10760"/>
                  </a:lnTo>
                  <a:lnTo>
                    <a:pt x="14473" y="10541"/>
                  </a:lnTo>
                  <a:lnTo>
                    <a:pt x="14473" y="10541"/>
                  </a:lnTo>
                  <a:lnTo>
                    <a:pt x="14364" y="10924"/>
                  </a:lnTo>
                  <a:lnTo>
                    <a:pt x="14309" y="11361"/>
                  </a:lnTo>
                  <a:lnTo>
                    <a:pt x="14309" y="11361"/>
                  </a:lnTo>
                  <a:lnTo>
                    <a:pt x="14309" y="11525"/>
                  </a:lnTo>
                  <a:lnTo>
                    <a:pt x="14255" y="11634"/>
                  </a:lnTo>
                  <a:lnTo>
                    <a:pt x="14091" y="11852"/>
                  </a:lnTo>
                  <a:lnTo>
                    <a:pt x="13818" y="11961"/>
                  </a:lnTo>
                  <a:lnTo>
                    <a:pt x="13709" y="11961"/>
                  </a:lnTo>
                  <a:lnTo>
                    <a:pt x="13545" y="11907"/>
                  </a:lnTo>
                  <a:lnTo>
                    <a:pt x="13545" y="11907"/>
                  </a:lnTo>
                  <a:lnTo>
                    <a:pt x="13162" y="11743"/>
                  </a:lnTo>
                  <a:lnTo>
                    <a:pt x="12780" y="11525"/>
                  </a:lnTo>
                  <a:lnTo>
                    <a:pt x="12343" y="11251"/>
                  </a:lnTo>
                  <a:lnTo>
                    <a:pt x="11906" y="10869"/>
                  </a:lnTo>
                  <a:lnTo>
                    <a:pt x="11524" y="10323"/>
                  </a:lnTo>
                  <a:lnTo>
                    <a:pt x="11306" y="10050"/>
                  </a:lnTo>
                  <a:lnTo>
                    <a:pt x="11196" y="9722"/>
                  </a:lnTo>
                  <a:lnTo>
                    <a:pt x="11032" y="9340"/>
                  </a:lnTo>
                  <a:lnTo>
                    <a:pt x="10978" y="8958"/>
                  </a:lnTo>
                  <a:lnTo>
                    <a:pt x="10978" y="8958"/>
                  </a:lnTo>
                  <a:lnTo>
                    <a:pt x="10978" y="8685"/>
                  </a:lnTo>
                  <a:lnTo>
                    <a:pt x="11087" y="8521"/>
                  </a:lnTo>
                  <a:lnTo>
                    <a:pt x="11251" y="8357"/>
                  </a:lnTo>
                  <a:lnTo>
                    <a:pt x="11469" y="8248"/>
                  </a:lnTo>
                  <a:lnTo>
                    <a:pt x="11469" y="8248"/>
                  </a:lnTo>
                  <a:lnTo>
                    <a:pt x="11688" y="8248"/>
                  </a:lnTo>
                  <a:lnTo>
                    <a:pt x="11906" y="8357"/>
                  </a:lnTo>
                  <a:lnTo>
                    <a:pt x="12016" y="8521"/>
                  </a:lnTo>
                  <a:lnTo>
                    <a:pt x="12125" y="8739"/>
                  </a:lnTo>
                  <a:lnTo>
                    <a:pt x="12125" y="8739"/>
                  </a:lnTo>
                  <a:lnTo>
                    <a:pt x="12179" y="9067"/>
                  </a:lnTo>
                  <a:lnTo>
                    <a:pt x="12289" y="9340"/>
                  </a:lnTo>
                  <a:lnTo>
                    <a:pt x="12452" y="9558"/>
                  </a:lnTo>
                  <a:lnTo>
                    <a:pt x="12562" y="9831"/>
                  </a:lnTo>
                  <a:lnTo>
                    <a:pt x="12889" y="10159"/>
                  </a:lnTo>
                  <a:lnTo>
                    <a:pt x="13272" y="10432"/>
                  </a:lnTo>
                  <a:lnTo>
                    <a:pt x="13272" y="10432"/>
                  </a:lnTo>
                  <a:lnTo>
                    <a:pt x="13490" y="9831"/>
                  </a:lnTo>
                  <a:lnTo>
                    <a:pt x="13818" y="9285"/>
                  </a:lnTo>
                  <a:lnTo>
                    <a:pt x="14255" y="8739"/>
                  </a:lnTo>
                  <a:lnTo>
                    <a:pt x="14801" y="8193"/>
                  </a:lnTo>
                  <a:lnTo>
                    <a:pt x="14309" y="5189"/>
                  </a:lnTo>
                  <a:lnTo>
                    <a:pt x="14309" y="5189"/>
                  </a:lnTo>
                  <a:lnTo>
                    <a:pt x="14091" y="4315"/>
                  </a:lnTo>
                  <a:lnTo>
                    <a:pt x="13763" y="3496"/>
                  </a:lnTo>
                  <a:lnTo>
                    <a:pt x="13326" y="2677"/>
                  </a:lnTo>
                  <a:lnTo>
                    <a:pt x="12780" y="1967"/>
                  </a:lnTo>
                  <a:lnTo>
                    <a:pt x="12125" y="1311"/>
                  </a:lnTo>
                  <a:lnTo>
                    <a:pt x="11360" y="765"/>
                  </a:lnTo>
                  <a:lnTo>
                    <a:pt x="10978" y="547"/>
                  </a:lnTo>
                  <a:lnTo>
                    <a:pt x="10541" y="328"/>
                  </a:lnTo>
                  <a:lnTo>
                    <a:pt x="10104" y="165"/>
                  </a:lnTo>
                  <a:lnTo>
                    <a:pt x="9667" y="1"/>
                  </a:lnTo>
                  <a:lnTo>
                    <a:pt x="9667" y="2513"/>
                  </a:lnTo>
                  <a:lnTo>
                    <a:pt x="9667" y="2513"/>
                  </a:lnTo>
                  <a:lnTo>
                    <a:pt x="10159" y="2622"/>
                  </a:lnTo>
                  <a:lnTo>
                    <a:pt x="10541" y="2786"/>
                  </a:lnTo>
                  <a:lnTo>
                    <a:pt x="10923" y="2950"/>
                  </a:lnTo>
                  <a:lnTo>
                    <a:pt x="10923" y="2950"/>
                  </a:lnTo>
                  <a:lnTo>
                    <a:pt x="11032" y="3059"/>
                  </a:lnTo>
                  <a:lnTo>
                    <a:pt x="11142" y="3168"/>
                  </a:lnTo>
                  <a:lnTo>
                    <a:pt x="11196" y="3332"/>
                  </a:lnTo>
                  <a:lnTo>
                    <a:pt x="11251" y="3496"/>
                  </a:lnTo>
                  <a:lnTo>
                    <a:pt x="11251" y="4425"/>
                  </a:lnTo>
                  <a:lnTo>
                    <a:pt x="11251" y="4425"/>
                  </a:lnTo>
                  <a:lnTo>
                    <a:pt x="11142" y="5298"/>
                  </a:lnTo>
                  <a:lnTo>
                    <a:pt x="10978" y="6172"/>
                  </a:lnTo>
                  <a:lnTo>
                    <a:pt x="10705" y="6937"/>
                  </a:lnTo>
                  <a:lnTo>
                    <a:pt x="10486" y="7319"/>
                  </a:lnTo>
                  <a:lnTo>
                    <a:pt x="10268" y="7647"/>
                  </a:lnTo>
                  <a:lnTo>
                    <a:pt x="10268" y="7647"/>
                  </a:lnTo>
                  <a:lnTo>
                    <a:pt x="9886" y="8138"/>
                  </a:lnTo>
                  <a:lnTo>
                    <a:pt x="9449" y="8521"/>
                  </a:lnTo>
                  <a:lnTo>
                    <a:pt x="8902" y="8848"/>
                  </a:lnTo>
                  <a:lnTo>
                    <a:pt x="8411" y="9012"/>
                  </a:lnTo>
                  <a:lnTo>
                    <a:pt x="8411" y="9777"/>
                  </a:lnTo>
                  <a:lnTo>
                    <a:pt x="8411" y="9777"/>
                  </a:lnTo>
                  <a:lnTo>
                    <a:pt x="8356" y="9995"/>
                  </a:lnTo>
                  <a:lnTo>
                    <a:pt x="8247" y="10159"/>
                  </a:lnTo>
                  <a:lnTo>
                    <a:pt x="8029" y="10268"/>
                  </a:lnTo>
                  <a:lnTo>
                    <a:pt x="7810" y="10323"/>
                  </a:lnTo>
                  <a:lnTo>
                    <a:pt x="7810" y="10323"/>
                  </a:lnTo>
                  <a:lnTo>
                    <a:pt x="7592" y="10268"/>
                  </a:lnTo>
                  <a:lnTo>
                    <a:pt x="7373" y="10159"/>
                  </a:lnTo>
                  <a:lnTo>
                    <a:pt x="7264" y="9995"/>
                  </a:lnTo>
                  <a:lnTo>
                    <a:pt x="7209" y="9777"/>
                  </a:lnTo>
                  <a:lnTo>
                    <a:pt x="7209" y="9012"/>
                  </a:lnTo>
                  <a:lnTo>
                    <a:pt x="7209" y="9012"/>
                  </a:lnTo>
                  <a:lnTo>
                    <a:pt x="6718" y="8848"/>
                  </a:lnTo>
                  <a:lnTo>
                    <a:pt x="6172" y="8521"/>
                  </a:lnTo>
                  <a:lnTo>
                    <a:pt x="5735" y="8138"/>
                  </a:lnTo>
                  <a:lnTo>
                    <a:pt x="5352" y="7647"/>
                  </a:lnTo>
                  <a:lnTo>
                    <a:pt x="5352" y="7647"/>
                  </a:lnTo>
                  <a:lnTo>
                    <a:pt x="5134" y="7319"/>
                  </a:lnTo>
                  <a:lnTo>
                    <a:pt x="4915" y="6937"/>
                  </a:lnTo>
                  <a:lnTo>
                    <a:pt x="4642" y="6172"/>
                  </a:lnTo>
                  <a:lnTo>
                    <a:pt x="4479" y="5298"/>
                  </a:lnTo>
                  <a:lnTo>
                    <a:pt x="4369" y="4425"/>
                  </a:lnTo>
                  <a:lnTo>
                    <a:pt x="4369" y="3496"/>
                  </a:lnTo>
                  <a:lnTo>
                    <a:pt x="4369" y="3496"/>
                  </a:lnTo>
                  <a:lnTo>
                    <a:pt x="4424" y="3332"/>
                  </a:lnTo>
                  <a:lnTo>
                    <a:pt x="4479" y="3168"/>
                  </a:lnTo>
                  <a:lnTo>
                    <a:pt x="4588" y="3059"/>
                  </a:lnTo>
                  <a:lnTo>
                    <a:pt x="4697" y="2950"/>
                  </a:lnTo>
                  <a:lnTo>
                    <a:pt x="4697" y="2950"/>
                  </a:lnTo>
                  <a:lnTo>
                    <a:pt x="5079" y="2786"/>
                  </a:lnTo>
                  <a:lnTo>
                    <a:pt x="5462" y="2622"/>
                  </a:lnTo>
                  <a:lnTo>
                    <a:pt x="5953" y="2513"/>
                  </a:lnTo>
                  <a:lnTo>
                    <a:pt x="5953" y="1"/>
                  </a:lnTo>
                  <a:lnTo>
                    <a:pt x="5953" y="1"/>
                  </a:lnTo>
                  <a:lnTo>
                    <a:pt x="5516" y="165"/>
                  </a:lnTo>
                  <a:lnTo>
                    <a:pt x="5079" y="328"/>
                  </a:lnTo>
                  <a:lnTo>
                    <a:pt x="4642" y="547"/>
                  </a:lnTo>
                  <a:lnTo>
                    <a:pt x="4260" y="765"/>
                  </a:lnTo>
                  <a:lnTo>
                    <a:pt x="3495" y="1366"/>
                  </a:lnTo>
                  <a:lnTo>
                    <a:pt x="2840" y="1967"/>
                  </a:lnTo>
                  <a:lnTo>
                    <a:pt x="2294" y="2731"/>
                  </a:lnTo>
                  <a:lnTo>
                    <a:pt x="1857" y="3496"/>
                  </a:lnTo>
                  <a:lnTo>
                    <a:pt x="1529" y="4315"/>
                  </a:lnTo>
                  <a:lnTo>
                    <a:pt x="1311" y="5189"/>
                  </a:lnTo>
                  <a:lnTo>
                    <a:pt x="819" y="8193"/>
                  </a:lnTo>
                  <a:lnTo>
                    <a:pt x="819" y="8193"/>
                  </a:lnTo>
                  <a:lnTo>
                    <a:pt x="1365" y="8739"/>
                  </a:lnTo>
                  <a:lnTo>
                    <a:pt x="1802" y="9285"/>
                  </a:lnTo>
                  <a:lnTo>
                    <a:pt x="2130" y="9886"/>
                  </a:lnTo>
                  <a:lnTo>
                    <a:pt x="2349" y="10432"/>
                  </a:lnTo>
                  <a:lnTo>
                    <a:pt x="2349" y="104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20"/>
            <p:cNvSpPr/>
            <p:nvPr/>
          </p:nvSpPr>
          <p:spPr>
            <a:xfrm>
              <a:off x="4028450" y="28957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20"/>
            <p:cNvSpPr/>
            <p:nvPr/>
          </p:nvSpPr>
          <p:spPr>
            <a:xfrm>
              <a:off x="3913750" y="2989925"/>
              <a:ext cx="173450" cy="124275"/>
            </a:xfrm>
            <a:custGeom>
              <a:avLst/>
              <a:gdLst/>
              <a:ahLst/>
              <a:cxnLst/>
              <a:rect l="l" t="t" r="r" b="b"/>
              <a:pathLst>
                <a:path w="6938" h="4971" extrusionOk="0">
                  <a:moveTo>
                    <a:pt x="1421" y="1"/>
                  </a:moveTo>
                  <a:lnTo>
                    <a:pt x="1093" y="110"/>
                  </a:lnTo>
                  <a:lnTo>
                    <a:pt x="765" y="274"/>
                  </a:lnTo>
                  <a:lnTo>
                    <a:pt x="492" y="492"/>
                  </a:lnTo>
                  <a:lnTo>
                    <a:pt x="329" y="765"/>
                  </a:lnTo>
                  <a:lnTo>
                    <a:pt x="165" y="1038"/>
                  </a:lnTo>
                  <a:lnTo>
                    <a:pt x="55" y="1421"/>
                  </a:lnTo>
                  <a:lnTo>
                    <a:pt x="1" y="1748"/>
                  </a:lnTo>
                  <a:lnTo>
                    <a:pt x="1" y="4370"/>
                  </a:lnTo>
                  <a:lnTo>
                    <a:pt x="55" y="4588"/>
                  </a:lnTo>
                  <a:lnTo>
                    <a:pt x="165" y="4807"/>
                  </a:lnTo>
                  <a:lnTo>
                    <a:pt x="383" y="4916"/>
                  </a:lnTo>
                  <a:lnTo>
                    <a:pt x="602" y="4971"/>
                  </a:lnTo>
                  <a:lnTo>
                    <a:pt x="1639" y="4971"/>
                  </a:lnTo>
                  <a:lnTo>
                    <a:pt x="1639" y="3114"/>
                  </a:lnTo>
                  <a:lnTo>
                    <a:pt x="1694" y="2841"/>
                  </a:lnTo>
                  <a:lnTo>
                    <a:pt x="1803" y="2677"/>
                  </a:lnTo>
                  <a:lnTo>
                    <a:pt x="2022" y="2568"/>
                  </a:lnTo>
                  <a:lnTo>
                    <a:pt x="2240" y="2513"/>
                  </a:lnTo>
                  <a:lnTo>
                    <a:pt x="2459" y="2568"/>
                  </a:lnTo>
                  <a:lnTo>
                    <a:pt x="2677" y="2677"/>
                  </a:lnTo>
                  <a:lnTo>
                    <a:pt x="2786" y="2841"/>
                  </a:lnTo>
                  <a:lnTo>
                    <a:pt x="2841" y="3114"/>
                  </a:lnTo>
                  <a:lnTo>
                    <a:pt x="2841" y="4971"/>
                  </a:lnTo>
                  <a:lnTo>
                    <a:pt x="4152" y="4971"/>
                  </a:lnTo>
                  <a:lnTo>
                    <a:pt x="4152" y="3114"/>
                  </a:lnTo>
                  <a:lnTo>
                    <a:pt x="4206" y="2841"/>
                  </a:lnTo>
                  <a:lnTo>
                    <a:pt x="4315" y="2677"/>
                  </a:lnTo>
                  <a:lnTo>
                    <a:pt x="4534" y="2568"/>
                  </a:lnTo>
                  <a:lnTo>
                    <a:pt x="4752" y="2513"/>
                  </a:lnTo>
                  <a:lnTo>
                    <a:pt x="4971" y="2568"/>
                  </a:lnTo>
                  <a:lnTo>
                    <a:pt x="5189" y="2677"/>
                  </a:lnTo>
                  <a:lnTo>
                    <a:pt x="5299" y="2841"/>
                  </a:lnTo>
                  <a:lnTo>
                    <a:pt x="5353" y="3114"/>
                  </a:lnTo>
                  <a:lnTo>
                    <a:pt x="5353" y="4971"/>
                  </a:lnTo>
                  <a:lnTo>
                    <a:pt x="6336" y="4971"/>
                  </a:lnTo>
                  <a:lnTo>
                    <a:pt x="6609" y="4916"/>
                  </a:lnTo>
                  <a:lnTo>
                    <a:pt x="6773" y="4807"/>
                  </a:lnTo>
                  <a:lnTo>
                    <a:pt x="6882" y="4588"/>
                  </a:lnTo>
                  <a:lnTo>
                    <a:pt x="6937" y="4370"/>
                  </a:lnTo>
                  <a:lnTo>
                    <a:pt x="6937" y="1748"/>
                  </a:lnTo>
                  <a:lnTo>
                    <a:pt x="6937" y="1421"/>
                  </a:lnTo>
                  <a:lnTo>
                    <a:pt x="6828" y="1038"/>
                  </a:lnTo>
                  <a:lnTo>
                    <a:pt x="6664" y="765"/>
                  </a:lnTo>
                  <a:lnTo>
                    <a:pt x="6445" y="492"/>
                  </a:lnTo>
                  <a:lnTo>
                    <a:pt x="6172" y="274"/>
                  </a:lnTo>
                  <a:lnTo>
                    <a:pt x="5845" y="110"/>
                  </a:lnTo>
                  <a:lnTo>
                    <a:pt x="5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20"/>
            <p:cNvSpPr/>
            <p:nvPr/>
          </p:nvSpPr>
          <p:spPr>
            <a:xfrm>
              <a:off x="3913750" y="2989925"/>
              <a:ext cx="173450" cy="124275"/>
            </a:xfrm>
            <a:custGeom>
              <a:avLst/>
              <a:gdLst/>
              <a:ahLst/>
              <a:cxnLst/>
              <a:rect l="l" t="t" r="r" b="b"/>
              <a:pathLst>
                <a:path w="6938" h="4971" fill="none" extrusionOk="0">
                  <a:moveTo>
                    <a:pt x="6336" y="4971"/>
                  </a:moveTo>
                  <a:lnTo>
                    <a:pt x="6336" y="4971"/>
                  </a:lnTo>
                  <a:lnTo>
                    <a:pt x="6609" y="4916"/>
                  </a:lnTo>
                  <a:lnTo>
                    <a:pt x="6773" y="4807"/>
                  </a:lnTo>
                  <a:lnTo>
                    <a:pt x="6882" y="4588"/>
                  </a:lnTo>
                  <a:lnTo>
                    <a:pt x="6937" y="4370"/>
                  </a:lnTo>
                  <a:lnTo>
                    <a:pt x="6937" y="1748"/>
                  </a:lnTo>
                  <a:lnTo>
                    <a:pt x="6937" y="1748"/>
                  </a:lnTo>
                  <a:lnTo>
                    <a:pt x="6937" y="1421"/>
                  </a:lnTo>
                  <a:lnTo>
                    <a:pt x="6828" y="1038"/>
                  </a:lnTo>
                  <a:lnTo>
                    <a:pt x="6664" y="765"/>
                  </a:lnTo>
                  <a:lnTo>
                    <a:pt x="6445" y="492"/>
                  </a:lnTo>
                  <a:lnTo>
                    <a:pt x="6172" y="274"/>
                  </a:lnTo>
                  <a:lnTo>
                    <a:pt x="5845" y="110"/>
                  </a:lnTo>
                  <a:lnTo>
                    <a:pt x="5517" y="1"/>
                  </a:lnTo>
                  <a:lnTo>
                    <a:pt x="5189" y="1"/>
                  </a:lnTo>
                  <a:lnTo>
                    <a:pt x="5189" y="1"/>
                  </a:lnTo>
                  <a:lnTo>
                    <a:pt x="1749" y="1"/>
                  </a:lnTo>
                  <a:lnTo>
                    <a:pt x="1749" y="1"/>
                  </a:lnTo>
                  <a:lnTo>
                    <a:pt x="1421" y="1"/>
                  </a:lnTo>
                  <a:lnTo>
                    <a:pt x="1093" y="110"/>
                  </a:lnTo>
                  <a:lnTo>
                    <a:pt x="765" y="274"/>
                  </a:lnTo>
                  <a:lnTo>
                    <a:pt x="492" y="492"/>
                  </a:lnTo>
                  <a:lnTo>
                    <a:pt x="329" y="765"/>
                  </a:lnTo>
                  <a:lnTo>
                    <a:pt x="165" y="1038"/>
                  </a:lnTo>
                  <a:lnTo>
                    <a:pt x="55" y="1421"/>
                  </a:lnTo>
                  <a:lnTo>
                    <a:pt x="1" y="1748"/>
                  </a:lnTo>
                  <a:lnTo>
                    <a:pt x="1" y="4370"/>
                  </a:lnTo>
                  <a:lnTo>
                    <a:pt x="1" y="4370"/>
                  </a:lnTo>
                  <a:lnTo>
                    <a:pt x="55" y="4588"/>
                  </a:lnTo>
                  <a:lnTo>
                    <a:pt x="165" y="4807"/>
                  </a:lnTo>
                  <a:lnTo>
                    <a:pt x="383" y="4916"/>
                  </a:lnTo>
                  <a:lnTo>
                    <a:pt x="602" y="4971"/>
                  </a:lnTo>
                  <a:lnTo>
                    <a:pt x="1639" y="4971"/>
                  </a:lnTo>
                  <a:lnTo>
                    <a:pt x="1639" y="3114"/>
                  </a:lnTo>
                  <a:lnTo>
                    <a:pt x="1639" y="3114"/>
                  </a:lnTo>
                  <a:lnTo>
                    <a:pt x="1694" y="2841"/>
                  </a:lnTo>
                  <a:lnTo>
                    <a:pt x="1803" y="2677"/>
                  </a:lnTo>
                  <a:lnTo>
                    <a:pt x="2022" y="2568"/>
                  </a:lnTo>
                  <a:lnTo>
                    <a:pt x="2240" y="2513"/>
                  </a:lnTo>
                  <a:lnTo>
                    <a:pt x="2240" y="2513"/>
                  </a:lnTo>
                  <a:lnTo>
                    <a:pt x="2459" y="2568"/>
                  </a:lnTo>
                  <a:lnTo>
                    <a:pt x="2677" y="2677"/>
                  </a:lnTo>
                  <a:lnTo>
                    <a:pt x="2786" y="2841"/>
                  </a:lnTo>
                  <a:lnTo>
                    <a:pt x="2841" y="3114"/>
                  </a:lnTo>
                  <a:lnTo>
                    <a:pt x="2841" y="4971"/>
                  </a:lnTo>
                  <a:lnTo>
                    <a:pt x="4152" y="4971"/>
                  </a:lnTo>
                  <a:lnTo>
                    <a:pt x="4152" y="3114"/>
                  </a:lnTo>
                  <a:lnTo>
                    <a:pt x="4152" y="3114"/>
                  </a:lnTo>
                  <a:lnTo>
                    <a:pt x="4206" y="2841"/>
                  </a:lnTo>
                  <a:lnTo>
                    <a:pt x="4315" y="2677"/>
                  </a:lnTo>
                  <a:lnTo>
                    <a:pt x="4534" y="2568"/>
                  </a:lnTo>
                  <a:lnTo>
                    <a:pt x="4752" y="2513"/>
                  </a:lnTo>
                  <a:lnTo>
                    <a:pt x="4752" y="2513"/>
                  </a:lnTo>
                  <a:lnTo>
                    <a:pt x="4971" y="2568"/>
                  </a:lnTo>
                  <a:lnTo>
                    <a:pt x="5189" y="2677"/>
                  </a:lnTo>
                  <a:lnTo>
                    <a:pt x="5299" y="2841"/>
                  </a:lnTo>
                  <a:lnTo>
                    <a:pt x="5353" y="3114"/>
                  </a:lnTo>
                  <a:lnTo>
                    <a:pt x="5353" y="4971"/>
                  </a:lnTo>
                  <a:lnTo>
                    <a:pt x="6336" y="49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20"/>
            <p:cNvSpPr/>
            <p:nvPr/>
          </p:nvSpPr>
          <p:spPr>
            <a:xfrm>
              <a:off x="4072150" y="31141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7" name="Google Shape;3767;p120"/>
          <p:cNvGrpSpPr/>
          <p:nvPr/>
        </p:nvGrpSpPr>
        <p:grpSpPr>
          <a:xfrm>
            <a:off x="5366724" y="2731347"/>
            <a:ext cx="462569" cy="465091"/>
            <a:chOff x="4668825" y="2611725"/>
            <a:chExt cx="499750" cy="502475"/>
          </a:xfrm>
        </p:grpSpPr>
        <p:sp>
          <p:nvSpPr>
            <p:cNvPr id="3768" name="Google Shape;3768;p120"/>
            <p:cNvSpPr/>
            <p:nvPr/>
          </p:nvSpPr>
          <p:spPr>
            <a:xfrm>
              <a:off x="4823100" y="3050000"/>
              <a:ext cx="191200" cy="64200"/>
            </a:xfrm>
            <a:custGeom>
              <a:avLst/>
              <a:gdLst/>
              <a:ahLst/>
              <a:cxnLst/>
              <a:rect l="l" t="t" r="r" b="b"/>
              <a:pathLst>
                <a:path w="7648" h="2568" extrusionOk="0">
                  <a:moveTo>
                    <a:pt x="1" y="1"/>
                  </a:moveTo>
                  <a:lnTo>
                    <a:pt x="1" y="2568"/>
                  </a:lnTo>
                  <a:lnTo>
                    <a:pt x="7647" y="2568"/>
                  </a:lnTo>
                  <a:lnTo>
                    <a:pt x="7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20"/>
            <p:cNvSpPr/>
            <p:nvPr/>
          </p:nvSpPr>
          <p:spPr>
            <a:xfrm>
              <a:off x="4823100" y="2798775"/>
              <a:ext cx="191200" cy="57375"/>
            </a:xfrm>
            <a:custGeom>
              <a:avLst/>
              <a:gdLst/>
              <a:ahLst/>
              <a:cxnLst/>
              <a:rect l="l" t="t" r="r" b="b"/>
              <a:pathLst>
                <a:path w="7648" h="2295" extrusionOk="0">
                  <a:moveTo>
                    <a:pt x="3660" y="1"/>
                  </a:moveTo>
                  <a:lnTo>
                    <a:pt x="3442" y="55"/>
                  </a:lnTo>
                  <a:lnTo>
                    <a:pt x="3278" y="164"/>
                  </a:lnTo>
                  <a:lnTo>
                    <a:pt x="2349" y="1093"/>
                  </a:lnTo>
                  <a:lnTo>
                    <a:pt x="2186" y="1202"/>
                  </a:lnTo>
                  <a:lnTo>
                    <a:pt x="1967" y="1257"/>
                  </a:lnTo>
                  <a:lnTo>
                    <a:pt x="1312" y="1257"/>
                  </a:lnTo>
                  <a:lnTo>
                    <a:pt x="1093" y="1202"/>
                  </a:lnTo>
                  <a:lnTo>
                    <a:pt x="875" y="1093"/>
                  </a:lnTo>
                  <a:lnTo>
                    <a:pt x="1" y="219"/>
                  </a:lnTo>
                  <a:lnTo>
                    <a:pt x="1" y="2294"/>
                  </a:lnTo>
                  <a:lnTo>
                    <a:pt x="7647" y="2294"/>
                  </a:lnTo>
                  <a:lnTo>
                    <a:pt x="7647" y="219"/>
                  </a:lnTo>
                  <a:lnTo>
                    <a:pt x="6773" y="1093"/>
                  </a:lnTo>
                  <a:lnTo>
                    <a:pt x="6555" y="1202"/>
                  </a:lnTo>
                  <a:lnTo>
                    <a:pt x="6336" y="1257"/>
                  </a:lnTo>
                  <a:lnTo>
                    <a:pt x="5736" y="1257"/>
                  </a:lnTo>
                  <a:lnTo>
                    <a:pt x="5463" y="1202"/>
                  </a:lnTo>
                  <a:lnTo>
                    <a:pt x="5299" y="1093"/>
                  </a:lnTo>
                  <a:lnTo>
                    <a:pt x="4370" y="164"/>
                  </a:lnTo>
                  <a:lnTo>
                    <a:pt x="4206" y="55"/>
                  </a:lnTo>
                  <a:lnTo>
                    <a:pt x="39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20"/>
            <p:cNvSpPr/>
            <p:nvPr/>
          </p:nvSpPr>
          <p:spPr>
            <a:xfrm>
              <a:off x="4823100" y="2798775"/>
              <a:ext cx="191200" cy="57375"/>
            </a:xfrm>
            <a:custGeom>
              <a:avLst/>
              <a:gdLst/>
              <a:ahLst/>
              <a:cxnLst/>
              <a:rect l="l" t="t" r="r" b="b"/>
              <a:pathLst>
                <a:path w="7648" h="2295" fill="none" extrusionOk="0">
                  <a:moveTo>
                    <a:pt x="5736" y="1257"/>
                  </a:moveTo>
                  <a:lnTo>
                    <a:pt x="5736" y="1257"/>
                  </a:lnTo>
                  <a:lnTo>
                    <a:pt x="5463" y="1202"/>
                  </a:lnTo>
                  <a:lnTo>
                    <a:pt x="5299" y="1093"/>
                  </a:lnTo>
                  <a:lnTo>
                    <a:pt x="4370" y="164"/>
                  </a:lnTo>
                  <a:lnTo>
                    <a:pt x="4370" y="164"/>
                  </a:lnTo>
                  <a:lnTo>
                    <a:pt x="4206" y="55"/>
                  </a:lnTo>
                  <a:lnTo>
                    <a:pt x="3988" y="1"/>
                  </a:lnTo>
                  <a:lnTo>
                    <a:pt x="3660" y="1"/>
                  </a:lnTo>
                  <a:lnTo>
                    <a:pt x="3660" y="1"/>
                  </a:lnTo>
                  <a:lnTo>
                    <a:pt x="3442" y="55"/>
                  </a:lnTo>
                  <a:lnTo>
                    <a:pt x="3278" y="164"/>
                  </a:lnTo>
                  <a:lnTo>
                    <a:pt x="2349" y="1093"/>
                  </a:lnTo>
                  <a:lnTo>
                    <a:pt x="2349" y="1093"/>
                  </a:lnTo>
                  <a:lnTo>
                    <a:pt x="2186" y="1202"/>
                  </a:lnTo>
                  <a:lnTo>
                    <a:pt x="1967" y="1257"/>
                  </a:lnTo>
                  <a:lnTo>
                    <a:pt x="1312" y="1257"/>
                  </a:lnTo>
                  <a:lnTo>
                    <a:pt x="1312" y="1257"/>
                  </a:lnTo>
                  <a:lnTo>
                    <a:pt x="1093" y="1202"/>
                  </a:lnTo>
                  <a:lnTo>
                    <a:pt x="875" y="1093"/>
                  </a:lnTo>
                  <a:lnTo>
                    <a:pt x="1" y="219"/>
                  </a:lnTo>
                  <a:lnTo>
                    <a:pt x="1" y="2294"/>
                  </a:lnTo>
                  <a:lnTo>
                    <a:pt x="7647" y="2294"/>
                  </a:lnTo>
                  <a:lnTo>
                    <a:pt x="7647" y="219"/>
                  </a:lnTo>
                  <a:lnTo>
                    <a:pt x="6773" y="1093"/>
                  </a:lnTo>
                  <a:lnTo>
                    <a:pt x="6773" y="1093"/>
                  </a:lnTo>
                  <a:lnTo>
                    <a:pt x="6555" y="1202"/>
                  </a:lnTo>
                  <a:lnTo>
                    <a:pt x="6336" y="1257"/>
                  </a:lnTo>
                  <a:lnTo>
                    <a:pt x="5736" y="12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20"/>
            <p:cNvSpPr/>
            <p:nvPr/>
          </p:nvSpPr>
          <p:spPr>
            <a:xfrm>
              <a:off x="4966475" y="28301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20"/>
            <p:cNvSpPr/>
            <p:nvPr/>
          </p:nvSpPr>
          <p:spPr>
            <a:xfrm>
              <a:off x="5042950" y="2856125"/>
              <a:ext cx="125625" cy="86050"/>
            </a:xfrm>
            <a:custGeom>
              <a:avLst/>
              <a:gdLst/>
              <a:ahLst/>
              <a:cxnLst/>
              <a:rect l="l" t="t" r="r" b="b"/>
              <a:pathLst>
                <a:path w="5025" h="3442" extrusionOk="0">
                  <a:moveTo>
                    <a:pt x="0" y="0"/>
                  </a:moveTo>
                  <a:lnTo>
                    <a:pt x="0" y="3441"/>
                  </a:lnTo>
                  <a:lnTo>
                    <a:pt x="5025" y="3441"/>
                  </a:lnTo>
                  <a:lnTo>
                    <a:pt x="5025" y="601"/>
                  </a:lnTo>
                  <a:lnTo>
                    <a:pt x="4970" y="383"/>
                  </a:lnTo>
                  <a:lnTo>
                    <a:pt x="4861" y="164"/>
                  </a:lnTo>
                  <a:lnTo>
                    <a:pt x="4697" y="55"/>
                  </a:lnTo>
                  <a:lnTo>
                    <a:pt x="4479" y="0"/>
                  </a:lnTo>
                  <a:lnTo>
                    <a:pt x="3823" y="0"/>
                  </a:lnTo>
                  <a:lnTo>
                    <a:pt x="3605" y="55"/>
                  </a:lnTo>
                  <a:lnTo>
                    <a:pt x="3386" y="164"/>
                  </a:lnTo>
                  <a:lnTo>
                    <a:pt x="2349" y="1257"/>
                  </a:lnTo>
                  <a:lnTo>
                    <a:pt x="1529" y="1257"/>
                  </a:lnTo>
                  <a:lnTo>
                    <a:pt x="492" y="164"/>
                  </a:lnTo>
                  <a:lnTo>
                    <a:pt x="273" y="55"/>
                  </a:lnTo>
                  <a:lnTo>
                    <a:pt x="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20"/>
            <p:cNvSpPr/>
            <p:nvPr/>
          </p:nvSpPr>
          <p:spPr>
            <a:xfrm>
              <a:off x="5042950" y="2856125"/>
              <a:ext cx="125625" cy="86050"/>
            </a:xfrm>
            <a:custGeom>
              <a:avLst/>
              <a:gdLst/>
              <a:ahLst/>
              <a:cxnLst/>
              <a:rect l="l" t="t" r="r" b="b"/>
              <a:pathLst>
                <a:path w="5025" h="3442" fill="none" extrusionOk="0">
                  <a:moveTo>
                    <a:pt x="55" y="0"/>
                  </a:moveTo>
                  <a:lnTo>
                    <a:pt x="0" y="0"/>
                  </a:lnTo>
                  <a:lnTo>
                    <a:pt x="0" y="3441"/>
                  </a:lnTo>
                  <a:lnTo>
                    <a:pt x="5025" y="3441"/>
                  </a:lnTo>
                  <a:lnTo>
                    <a:pt x="5025" y="601"/>
                  </a:lnTo>
                  <a:lnTo>
                    <a:pt x="5025" y="601"/>
                  </a:lnTo>
                  <a:lnTo>
                    <a:pt x="4970" y="383"/>
                  </a:lnTo>
                  <a:lnTo>
                    <a:pt x="4861" y="164"/>
                  </a:lnTo>
                  <a:lnTo>
                    <a:pt x="4697" y="55"/>
                  </a:lnTo>
                  <a:lnTo>
                    <a:pt x="4479" y="0"/>
                  </a:lnTo>
                  <a:lnTo>
                    <a:pt x="3823" y="0"/>
                  </a:lnTo>
                  <a:lnTo>
                    <a:pt x="3823" y="0"/>
                  </a:lnTo>
                  <a:lnTo>
                    <a:pt x="3605" y="55"/>
                  </a:lnTo>
                  <a:lnTo>
                    <a:pt x="3386" y="164"/>
                  </a:lnTo>
                  <a:lnTo>
                    <a:pt x="2349" y="1257"/>
                  </a:lnTo>
                  <a:lnTo>
                    <a:pt x="1529" y="1257"/>
                  </a:lnTo>
                  <a:lnTo>
                    <a:pt x="492" y="164"/>
                  </a:lnTo>
                  <a:lnTo>
                    <a:pt x="492" y="164"/>
                  </a:lnTo>
                  <a:lnTo>
                    <a:pt x="273" y="55"/>
                  </a:lnTo>
                  <a:lnTo>
                    <a:pt x="55" y="0"/>
                  </a:lnTo>
                  <a:lnTo>
                    <a:pt x="5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20"/>
            <p:cNvSpPr/>
            <p:nvPr/>
          </p:nvSpPr>
          <p:spPr>
            <a:xfrm>
              <a:off x="5044300" y="2856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20"/>
            <p:cNvSpPr/>
            <p:nvPr/>
          </p:nvSpPr>
          <p:spPr>
            <a:xfrm>
              <a:off x="4823100" y="2886150"/>
              <a:ext cx="191200" cy="135200"/>
            </a:xfrm>
            <a:custGeom>
              <a:avLst/>
              <a:gdLst/>
              <a:ahLst/>
              <a:cxnLst/>
              <a:rect l="l" t="t" r="r" b="b"/>
              <a:pathLst>
                <a:path w="7648" h="5408" extrusionOk="0">
                  <a:moveTo>
                    <a:pt x="1639" y="1312"/>
                  </a:moveTo>
                  <a:lnTo>
                    <a:pt x="1858" y="1366"/>
                  </a:lnTo>
                  <a:lnTo>
                    <a:pt x="2022" y="1476"/>
                  </a:lnTo>
                  <a:lnTo>
                    <a:pt x="2186" y="1694"/>
                  </a:lnTo>
                  <a:lnTo>
                    <a:pt x="2240" y="1912"/>
                  </a:lnTo>
                  <a:lnTo>
                    <a:pt x="2240" y="3169"/>
                  </a:lnTo>
                  <a:lnTo>
                    <a:pt x="2186" y="3387"/>
                  </a:lnTo>
                  <a:lnTo>
                    <a:pt x="2022" y="3551"/>
                  </a:lnTo>
                  <a:lnTo>
                    <a:pt x="1858" y="3715"/>
                  </a:lnTo>
                  <a:lnTo>
                    <a:pt x="1639" y="3769"/>
                  </a:lnTo>
                  <a:lnTo>
                    <a:pt x="1421" y="3715"/>
                  </a:lnTo>
                  <a:lnTo>
                    <a:pt x="1202" y="3551"/>
                  </a:lnTo>
                  <a:lnTo>
                    <a:pt x="1093" y="3387"/>
                  </a:lnTo>
                  <a:lnTo>
                    <a:pt x="1039" y="3169"/>
                  </a:lnTo>
                  <a:lnTo>
                    <a:pt x="1039" y="1912"/>
                  </a:lnTo>
                  <a:lnTo>
                    <a:pt x="1093" y="1694"/>
                  </a:lnTo>
                  <a:lnTo>
                    <a:pt x="1202" y="1476"/>
                  </a:lnTo>
                  <a:lnTo>
                    <a:pt x="1421" y="1366"/>
                  </a:lnTo>
                  <a:lnTo>
                    <a:pt x="1639" y="1312"/>
                  </a:lnTo>
                  <a:close/>
                  <a:moveTo>
                    <a:pt x="3824" y="1312"/>
                  </a:moveTo>
                  <a:lnTo>
                    <a:pt x="4043" y="1366"/>
                  </a:lnTo>
                  <a:lnTo>
                    <a:pt x="4261" y="1476"/>
                  </a:lnTo>
                  <a:lnTo>
                    <a:pt x="4370" y="1694"/>
                  </a:lnTo>
                  <a:lnTo>
                    <a:pt x="4425" y="1912"/>
                  </a:lnTo>
                  <a:lnTo>
                    <a:pt x="4425" y="3169"/>
                  </a:lnTo>
                  <a:lnTo>
                    <a:pt x="4370" y="3387"/>
                  </a:lnTo>
                  <a:lnTo>
                    <a:pt x="4261" y="3551"/>
                  </a:lnTo>
                  <a:lnTo>
                    <a:pt x="4043" y="3715"/>
                  </a:lnTo>
                  <a:lnTo>
                    <a:pt x="3824" y="3769"/>
                  </a:lnTo>
                  <a:lnTo>
                    <a:pt x="3606" y="3715"/>
                  </a:lnTo>
                  <a:lnTo>
                    <a:pt x="3387" y="3551"/>
                  </a:lnTo>
                  <a:lnTo>
                    <a:pt x="3278" y="3387"/>
                  </a:lnTo>
                  <a:lnTo>
                    <a:pt x="3223" y="3169"/>
                  </a:lnTo>
                  <a:lnTo>
                    <a:pt x="3223" y="1912"/>
                  </a:lnTo>
                  <a:lnTo>
                    <a:pt x="3278" y="1694"/>
                  </a:lnTo>
                  <a:lnTo>
                    <a:pt x="3387" y="1476"/>
                  </a:lnTo>
                  <a:lnTo>
                    <a:pt x="3606" y="1366"/>
                  </a:lnTo>
                  <a:lnTo>
                    <a:pt x="3824" y="1312"/>
                  </a:lnTo>
                  <a:close/>
                  <a:moveTo>
                    <a:pt x="6009" y="1312"/>
                  </a:moveTo>
                  <a:lnTo>
                    <a:pt x="6227" y="1366"/>
                  </a:lnTo>
                  <a:lnTo>
                    <a:pt x="6446" y="1476"/>
                  </a:lnTo>
                  <a:lnTo>
                    <a:pt x="6555" y="1694"/>
                  </a:lnTo>
                  <a:lnTo>
                    <a:pt x="6609" y="1912"/>
                  </a:lnTo>
                  <a:lnTo>
                    <a:pt x="6609" y="3169"/>
                  </a:lnTo>
                  <a:lnTo>
                    <a:pt x="6555" y="3387"/>
                  </a:lnTo>
                  <a:lnTo>
                    <a:pt x="6446" y="3551"/>
                  </a:lnTo>
                  <a:lnTo>
                    <a:pt x="6227" y="3715"/>
                  </a:lnTo>
                  <a:lnTo>
                    <a:pt x="6009" y="3769"/>
                  </a:lnTo>
                  <a:lnTo>
                    <a:pt x="5790" y="3715"/>
                  </a:lnTo>
                  <a:lnTo>
                    <a:pt x="5626" y="3551"/>
                  </a:lnTo>
                  <a:lnTo>
                    <a:pt x="5463" y="3387"/>
                  </a:lnTo>
                  <a:lnTo>
                    <a:pt x="5408" y="3169"/>
                  </a:lnTo>
                  <a:lnTo>
                    <a:pt x="5408" y="1912"/>
                  </a:lnTo>
                  <a:lnTo>
                    <a:pt x="5463" y="1694"/>
                  </a:lnTo>
                  <a:lnTo>
                    <a:pt x="5626" y="1476"/>
                  </a:lnTo>
                  <a:lnTo>
                    <a:pt x="5790" y="1366"/>
                  </a:lnTo>
                  <a:lnTo>
                    <a:pt x="6009" y="1312"/>
                  </a:lnTo>
                  <a:close/>
                  <a:moveTo>
                    <a:pt x="1" y="1"/>
                  </a:moveTo>
                  <a:lnTo>
                    <a:pt x="1" y="5408"/>
                  </a:lnTo>
                  <a:lnTo>
                    <a:pt x="7647" y="5408"/>
                  </a:lnTo>
                  <a:lnTo>
                    <a:pt x="7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20"/>
            <p:cNvSpPr/>
            <p:nvPr/>
          </p:nvSpPr>
          <p:spPr>
            <a:xfrm>
              <a:off x="4823100" y="2886150"/>
              <a:ext cx="191200" cy="135200"/>
            </a:xfrm>
            <a:custGeom>
              <a:avLst/>
              <a:gdLst/>
              <a:ahLst/>
              <a:cxnLst/>
              <a:rect l="l" t="t" r="r" b="b"/>
              <a:pathLst>
                <a:path w="7648" h="5408" fill="none" extrusionOk="0">
                  <a:moveTo>
                    <a:pt x="1" y="1"/>
                  </a:moveTo>
                  <a:lnTo>
                    <a:pt x="1" y="5408"/>
                  </a:lnTo>
                  <a:lnTo>
                    <a:pt x="7647" y="5408"/>
                  </a:lnTo>
                  <a:lnTo>
                    <a:pt x="7647" y="5408"/>
                  </a:lnTo>
                  <a:lnTo>
                    <a:pt x="764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20"/>
            <p:cNvSpPr/>
            <p:nvPr/>
          </p:nvSpPr>
          <p:spPr>
            <a:xfrm>
              <a:off x="4849050" y="2918925"/>
              <a:ext cx="30075" cy="61475"/>
            </a:xfrm>
            <a:custGeom>
              <a:avLst/>
              <a:gdLst/>
              <a:ahLst/>
              <a:cxnLst/>
              <a:rect l="l" t="t" r="r" b="b"/>
              <a:pathLst>
                <a:path w="1203" h="2459" fill="none" extrusionOk="0">
                  <a:moveTo>
                    <a:pt x="1202" y="1858"/>
                  </a:moveTo>
                  <a:lnTo>
                    <a:pt x="1202" y="1858"/>
                  </a:lnTo>
                  <a:lnTo>
                    <a:pt x="1148" y="2076"/>
                  </a:lnTo>
                  <a:lnTo>
                    <a:pt x="984" y="2240"/>
                  </a:lnTo>
                  <a:lnTo>
                    <a:pt x="820" y="2404"/>
                  </a:lnTo>
                  <a:lnTo>
                    <a:pt x="601" y="2458"/>
                  </a:lnTo>
                  <a:lnTo>
                    <a:pt x="601" y="2458"/>
                  </a:lnTo>
                  <a:lnTo>
                    <a:pt x="383" y="2404"/>
                  </a:lnTo>
                  <a:lnTo>
                    <a:pt x="164" y="2240"/>
                  </a:lnTo>
                  <a:lnTo>
                    <a:pt x="55" y="2076"/>
                  </a:lnTo>
                  <a:lnTo>
                    <a:pt x="1" y="1858"/>
                  </a:lnTo>
                  <a:lnTo>
                    <a:pt x="1" y="601"/>
                  </a:lnTo>
                  <a:lnTo>
                    <a:pt x="1" y="601"/>
                  </a:lnTo>
                  <a:lnTo>
                    <a:pt x="55" y="383"/>
                  </a:lnTo>
                  <a:lnTo>
                    <a:pt x="164" y="165"/>
                  </a:lnTo>
                  <a:lnTo>
                    <a:pt x="383" y="55"/>
                  </a:lnTo>
                  <a:lnTo>
                    <a:pt x="601" y="1"/>
                  </a:lnTo>
                  <a:lnTo>
                    <a:pt x="601" y="1"/>
                  </a:lnTo>
                  <a:lnTo>
                    <a:pt x="820" y="55"/>
                  </a:lnTo>
                  <a:lnTo>
                    <a:pt x="984" y="165"/>
                  </a:lnTo>
                  <a:lnTo>
                    <a:pt x="1148" y="383"/>
                  </a:lnTo>
                  <a:lnTo>
                    <a:pt x="1202" y="601"/>
                  </a:lnTo>
                  <a:lnTo>
                    <a:pt x="1202"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20"/>
            <p:cNvSpPr/>
            <p:nvPr/>
          </p:nvSpPr>
          <p:spPr>
            <a:xfrm>
              <a:off x="4903675" y="2918925"/>
              <a:ext cx="30050" cy="61475"/>
            </a:xfrm>
            <a:custGeom>
              <a:avLst/>
              <a:gdLst/>
              <a:ahLst/>
              <a:cxnLst/>
              <a:rect l="l" t="t" r="r" b="b"/>
              <a:pathLst>
                <a:path w="1202" h="2459" fill="none" extrusionOk="0">
                  <a:moveTo>
                    <a:pt x="1202" y="1858"/>
                  </a:moveTo>
                  <a:lnTo>
                    <a:pt x="1202" y="1858"/>
                  </a:lnTo>
                  <a:lnTo>
                    <a:pt x="1147" y="2076"/>
                  </a:lnTo>
                  <a:lnTo>
                    <a:pt x="1038" y="2240"/>
                  </a:lnTo>
                  <a:lnTo>
                    <a:pt x="820" y="2404"/>
                  </a:lnTo>
                  <a:lnTo>
                    <a:pt x="601" y="2458"/>
                  </a:lnTo>
                  <a:lnTo>
                    <a:pt x="601" y="2458"/>
                  </a:lnTo>
                  <a:lnTo>
                    <a:pt x="383" y="2404"/>
                  </a:lnTo>
                  <a:lnTo>
                    <a:pt x="164" y="2240"/>
                  </a:lnTo>
                  <a:lnTo>
                    <a:pt x="55" y="2076"/>
                  </a:lnTo>
                  <a:lnTo>
                    <a:pt x="0" y="1858"/>
                  </a:lnTo>
                  <a:lnTo>
                    <a:pt x="0" y="601"/>
                  </a:lnTo>
                  <a:lnTo>
                    <a:pt x="0" y="601"/>
                  </a:lnTo>
                  <a:lnTo>
                    <a:pt x="55" y="383"/>
                  </a:lnTo>
                  <a:lnTo>
                    <a:pt x="164" y="165"/>
                  </a:lnTo>
                  <a:lnTo>
                    <a:pt x="383" y="55"/>
                  </a:lnTo>
                  <a:lnTo>
                    <a:pt x="601" y="1"/>
                  </a:lnTo>
                  <a:lnTo>
                    <a:pt x="601" y="1"/>
                  </a:lnTo>
                  <a:lnTo>
                    <a:pt x="820" y="55"/>
                  </a:lnTo>
                  <a:lnTo>
                    <a:pt x="1038" y="165"/>
                  </a:lnTo>
                  <a:lnTo>
                    <a:pt x="1147" y="383"/>
                  </a:lnTo>
                  <a:lnTo>
                    <a:pt x="1202" y="601"/>
                  </a:lnTo>
                  <a:lnTo>
                    <a:pt x="1202"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20"/>
            <p:cNvSpPr/>
            <p:nvPr/>
          </p:nvSpPr>
          <p:spPr>
            <a:xfrm>
              <a:off x="4958275" y="2918925"/>
              <a:ext cx="30075" cy="61475"/>
            </a:xfrm>
            <a:custGeom>
              <a:avLst/>
              <a:gdLst/>
              <a:ahLst/>
              <a:cxnLst/>
              <a:rect l="l" t="t" r="r" b="b"/>
              <a:pathLst>
                <a:path w="1203" h="2459" fill="none" extrusionOk="0">
                  <a:moveTo>
                    <a:pt x="1202" y="1858"/>
                  </a:moveTo>
                  <a:lnTo>
                    <a:pt x="1202" y="1858"/>
                  </a:lnTo>
                  <a:lnTo>
                    <a:pt x="1148" y="2076"/>
                  </a:lnTo>
                  <a:lnTo>
                    <a:pt x="1039" y="2240"/>
                  </a:lnTo>
                  <a:lnTo>
                    <a:pt x="820" y="2404"/>
                  </a:lnTo>
                  <a:lnTo>
                    <a:pt x="602" y="2458"/>
                  </a:lnTo>
                  <a:lnTo>
                    <a:pt x="602" y="2458"/>
                  </a:lnTo>
                  <a:lnTo>
                    <a:pt x="383" y="2404"/>
                  </a:lnTo>
                  <a:lnTo>
                    <a:pt x="219" y="2240"/>
                  </a:lnTo>
                  <a:lnTo>
                    <a:pt x="56" y="2076"/>
                  </a:lnTo>
                  <a:lnTo>
                    <a:pt x="1" y="1858"/>
                  </a:lnTo>
                  <a:lnTo>
                    <a:pt x="1" y="601"/>
                  </a:lnTo>
                  <a:lnTo>
                    <a:pt x="1" y="601"/>
                  </a:lnTo>
                  <a:lnTo>
                    <a:pt x="56" y="383"/>
                  </a:lnTo>
                  <a:lnTo>
                    <a:pt x="219" y="165"/>
                  </a:lnTo>
                  <a:lnTo>
                    <a:pt x="383" y="55"/>
                  </a:lnTo>
                  <a:lnTo>
                    <a:pt x="602" y="1"/>
                  </a:lnTo>
                  <a:lnTo>
                    <a:pt x="602" y="1"/>
                  </a:lnTo>
                  <a:lnTo>
                    <a:pt x="820" y="55"/>
                  </a:lnTo>
                  <a:lnTo>
                    <a:pt x="1039" y="165"/>
                  </a:lnTo>
                  <a:lnTo>
                    <a:pt x="1148" y="383"/>
                  </a:lnTo>
                  <a:lnTo>
                    <a:pt x="1202" y="601"/>
                  </a:lnTo>
                  <a:lnTo>
                    <a:pt x="1202"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20"/>
            <p:cNvSpPr/>
            <p:nvPr/>
          </p:nvSpPr>
          <p:spPr>
            <a:xfrm>
              <a:off x="4988325" y="29653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20"/>
            <p:cNvSpPr/>
            <p:nvPr/>
          </p:nvSpPr>
          <p:spPr>
            <a:xfrm>
              <a:off x="4668825" y="2972175"/>
              <a:ext cx="125650" cy="142025"/>
            </a:xfrm>
            <a:custGeom>
              <a:avLst/>
              <a:gdLst/>
              <a:ahLst/>
              <a:cxnLst/>
              <a:rect l="l" t="t" r="r" b="b"/>
              <a:pathLst>
                <a:path w="5026" h="5681" extrusionOk="0">
                  <a:moveTo>
                    <a:pt x="0" y="1"/>
                  </a:moveTo>
                  <a:lnTo>
                    <a:pt x="0" y="1311"/>
                  </a:lnTo>
                  <a:lnTo>
                    <a:pt x="601" y="1311"/>
                  </a:lnTo>
                  <a:lnTo>
                    <a:pt x="820" y="1366"/>
                  </a:lnTo>
                  <a:lnTo>
                    <a:pt x="983" y="1475"/>
                  </a:lnTo>
                  <a:lnTo>
                    <a:pt x="1093" y="1694"/>
                  </a:lnTo>
                  <a:lnTo>
                    <a:pt x="1147" y="1912"/>
                  </a:lnTo>
                  <a:lnTo>
                    <a:pt x="1093" y="2131"/>
                  </a:lnTo>
                  <a:lnTo>
                    <a:pt x="983" y="2349"/>
                  </a:lnTo>
                  <a:lnTo>
                    <a:pt x="820" y="2458"/>
                  </a:lnTo>
                  <a:lnTo>
                    <a:pt x="601" y="2513"/>
                  </a:lnTo>
                  <a:lnTo>
                    <a:pt x="0" y="2513"/>
                  </a:lnTo>
                  <a:lnTo>
                    <a:pt x="0" y="5080"/>
                  </a:lnTo>
                  <a:lnTo>
                    <a:pt x="55" y="5298"/>
                  </a:lnTo>
                  <a:lnTo>
                    <a:pt x="164" y="5517"/>
                  </a:lnTo>
                  <a:lnTo>
                    <a:pt x="328" y="5626"/>
                  </a:lnTo>
                  <a:lnTo>
                    <a:pt x="601" y="5681"/>
                  </a:lnTo>
                  <a:lnTo>
                    <a:pt x="5025" y="5681"/>
                  </a:lnTo>
                  <a:lnTo>
                    <a:pt x="5025" y="3114"/>
                  </a:lnTo>
                  <a:lnTo>
                    <a:pt x="4370" y="3114"/>
                  </a:lnTo>
                  <a:lnTo>
                    <a:pt x="4097" y="3059"/>
                  </a:lnTo>
                  <a:lnTo>
                    <a:pt x="3933" y="2950"/>
                  </a:lnTo>
                  <a:lnTo>
                    <a:pt x="3823" y="2786"/>
                  </a:lnTo>
                  <a:lnTo>
                    <a:pt x="3769" y="2568"/>
                  </a:lnTo>
                  <a:lnTo>
                    <a:pt x="3823" y="2295"/>
                  </a:lnTo>
                  <a:lnTo>
                    <a:pt x="3933" y="2131"/>
                  </a:lnTo>
                  <a:lnTo>
                    <a:pt x="4097" y="2021"/>
                  </a:lnTo>
                  <a:lnTo>
                    <a:pt x="4370" y="1967"/>
                  </a:lnTo>
                  <a:lnTo>
                    <a:pt x="5025" y="1967"/>
                  </a:lnTo>
                  <a:lnTo>
                    <a:pt x="50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20"/>
            <p:cNvSpPr/>
            <p:nvPr/>
          </p:nvSpPr>
          <p:spPr>
            <a:xfrm>
              <a:off x="4668825" y="2972175"/>
              <a:ext cx="125650" cy="142025"/>
            </a:xfrm>
            <a:custGeom>
              <a:avLst/>
              <a:gdLst/>
              <a:ahLst/>
              <a:cxnLst/>
              <a:rect l="l" t="t" r="r" b="b"/>
              <a:pathLst>
                <a:path w="5026" h="5681" fill="none" extrusionOk="0">
                  <a:moveTo>
                    <a:pt x="5025" y="3114"/>
                  </a:moveTo>
                  <a:lnTo>
                    <a:pt x="4370" y="3114"/>
                  </a:lnTo>
                  <a:lnTo>
                    <a:pt x="4370" y="3114"/>
                  </a:lnTo>
                  <a:lnTo>
                    <a:pt x="4097" y="3059"/>
                  </a:lnTo>
                  <a:lnTo>
                    <a:pt x="3933" y="2950"/>
                  </a:lnTo>
                  <a:lnTo>
                    <a:pt x="3823" y="2786"/>
                  </a:lnTo>
                  <a:lnTo>
                    <a:pt x="3769" y="2568"/>
                  </a:lnTo>
                  <a:lnTo>
                    <a:pt x="3769" y="2568"/>
                  </a:lnTo>
                  <a:lnTo>
                    <a:pt x="3823" y="2295"/>
                  </a:lnTo>
                  <a:lnTo>
                    <a:pt x="3933" y="2131"/>
                  </a:lnTo>
                  <a:lnTo>
                    <a:pt x="4097" y="2021"/>
                  </a:lnTo>
                  <a:lnTo>
                    <a:pt x="4370" y="1967"/>
                  </a:lnTo>
                  <a:lnTo>
                    <a:pt x="5025" y="1967"/>
                  </a:lnTo>
                  <a:lnTo>
                    <a:pt x="5025" y="1"/>
                  </a:lnTo>
                  <a:lnTo>
                    <a:pt x="0" y="1"/>
                  </a:lnTo>
                  <a:lnTo>
                    <a:pt x="0" y="1311"/>
                  </a:lnTo>
                  <a:lnTo>
                    <a:pt x="601" y="1311"/>
                  </a:lnTo>
                  <a:lnTo>
                    <a:pt x="601" y="1311"/>
                  </a:lnTo>
                  <a:lnTo>
                    <a:pt x="820" y="1366"/>
                  </a:lnTo>
                  <a:lnTo>
                    <a:pt x="983" y="1475"/>
                  </a:lnTo>
                  <a:lnTo>
                    <a:pt x="1093" y="1694"/>
                  </a:lnTo>
                  <a:lnTo>
                    <a:pt x="1147" y="1912"/>
                  </a:lnTo>
                  <a:lnTo>
                    <a:pt x="1147" y="1912"/>
                  </a:lnTo>
                  <a:lnTo>
                    <a:pt x="1093" y="2131"/>
                  </a:lnTo>
                  <a:lnTo>
                    <a:pt x="983" y="2349"/>
                  </a:lnTo>
                  <a:lnTo>
                    <a:pt x="820" y="2458"/>
                  </a:lnTo>
                  <a:lnTo>
                    <a:pt x="601" y="2513"/>
                  </a:lnTo>
                  <a:lnTo>
                    <a:pt x="0" y="2513"/>
                  </a:lnTo>
                  <a:lnTo>
                    <a:pt x="0" y="5080"/>
                  </a:lnTo>
                  <a:lnTo>
                    <a:pt x="0" y="5080"/>
                  </a:lnTo>
                  <a:lnTo>
                    <a:pt x="55" y="5298"/>
                  </a:lnTo>
                  <a:lnTo>
                    <a:pt x="164" y="5517"/>
                  </a:lnTo>
                  <a:lnTo>
                    <a:pt x="328" y="5626"/>
                  </a:lnTo>
                  <a:lnTo>
                    <a:pt x="601" y="5681"/>
                  </a:lnTo>
                  <a:lnTo>
                    <a:pt x="5025" y="5681"/>
                  </a:lnTo>
                  <a:lnTo>
                    <a:pt x="5025" y="31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20"/>
            <p:cNvSpPr/>
            <p:nvPr/>
          </p:nvSpPr>
          <p:spPr>
            <a:xfrm>
              <a:off x="4794450" y="3050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20"/>
            <p:cNvSpPr/>
            <p:nvPr/>
          </p:nvSpPr>
          <p:spPr>
            <a:xfrm>
              <a:off x="4763025" y="2611725"/>
              <a:ext cx="311350" cy="189800"/>
            </a:xfrm>
            <a:custGeom>
              <a:avLst/>
              <a:gdLst/>
              <a:ahLst/>
              <a:cxnLst/>
              <a:rect l="l" t="t" r="r" b="b"/>
              <a:pathLst>
                <a:path w="12454" h="7592" extrusionOk="0">
                  <a:moveTo>
                    <a:pt x="3114" y="0"/>
                  </a:moveTo>
                  <a:lnTo>
                    <a:pt x="2841" y="55"/>
                  </a:lnTo>
                  <a:lnTo>
                    <a:pt x="2677" y="164"/>
                  </a:lnTo>
                  <a:lnTo>
                    <a:pt x="2568" y="383"/>
                  </a:lnTo>
                  <a:lnTo>
                    <a:pt x="2513" y="601"/>
                  </a:lnTo>
                  <a:lnTo>
                    <a:pt x="2513" y="2895"/>
                  </a:lnTo>
                  <a:lnTo>
                    <a:pt x="1585" y="3823"/>
                  </a:lnTo>
                  <a:lnTo>
                    <a:pt x="602" y="3823"/>
                  </a:lnTo>
                  <a:lnTo>
                    <a:pt x="329" y="3878"/>
                  </a:lnTo>
                  <a:lnTo>
                    <a:pt x="165" y="3987"/>
                  </a:lnTo>
                  <a:lnTo>
                    <a:pt x="55" y="4151"/>
                  </a:lnTo>
                  <a:lnTo>
                    <a:pt x="1" y="4424"/>
                  </a:lnTo>
                  <a:lnTo>
                    <a:pt x="55" y="4643"/>
                  </a:lnTo>
                  <a:lnTo>
                    <a:pt x="165" y="4806"/>
                  </a:lnTo>
                  <a:lnTo>
                    <a:pt x="329" y="4916"/>
                  </a:lnTo>
                  <a:lnTo>
                    <a:pt x="602" y="4970"/>
                  </a:lnTo>
                  <a:lnTo>
                    <a:pt x="3442" y="4970"/>
                  </a:lnTo>
                  <a:lnTo>
                    <a:pt x="3442" y="7046"/>
                  </a:lnTo>
                  <a:lnTo>
                    <a:pt x="3933" y="7592"/>
                  </a:lnTo>
                  <a:lnTo>
                    <a:pt x="4097" y="7592"/>
                  </a:lnTo>
                  <a:lnTo>
                    <a:pt x="5189" y="6499"/>
                  </a:lnTo>
                  <a:lnTo>
                    <a:pt x="5353" y="6390"/>
                  </a:lnTo>
                  <a:lnTo>
                    <a:pt x="5626" y="6336"/>
                  </a:lnTo>
                  <a:lnTo>
                    <a:pt x="6882" y="6336"/>
                  </a:lnTo>
                  <a:lnTo>
                    <a:pt x="7101" y="6390"/>
                  </a:lnTo>
                  <a:lnTo>
                    <a:pt x="7265" y="6499"/>
                  </a:lnTo>
                  <a:lnTo>
                    <a:pt x="8357" y="7592"/>
                  </a:lnTo>
                  <a:lnTo>
                    <a:pt x="8521" y="7592"/>
                  </a:lnTo>
                  <a:lnTo>
                    <a:pt x="9012" y="7046"/>
                  </a:lnTo>
                  <a:lnTo>
                    <a:pt x="9012" y="4970"/>
                  </a:lnTo>
                  <a:lnTo>
                    <a:pt x="11907" y="4970"/>
                  </a:lnTo>
                  <a:lnTo>
                    <a:pt x="12126" y="4916"/>
                  </a:lnTo>
                  <a:lnTo>
                    <a:pt x="12289" y="4806"/>
                  </a:lnTo>
                  <a:lnTo>
                    <a:pt x="12399" y="4643"/>
                  </a:lnTo>
                  <a:lnTo>
                    <a:pt x="12453" y="4424"/>
                  </a:lnTo>
                  <a:lnTo>
                    <a:pt x="12399" y="4151"/>
                  </a:lnTo>
                  <a:lnTo>
                    <a:pt x="12289" y="3987"/>
                  </a:lnTo>
                  <a:lnTo>
                    <a:pt x="12126" y="3878"/>
                  </a:lnTo>
                  <a:lnTo>
                    <a:pt x="11907" y="3823"/>
                  </a:lnTo>
                  <a:lnTo>
                    <a:pt x="10869" y="3823"/>
                  </a:lnTo>
                  <a:lnTo>
                    <a:pt x="9941" y="2895"/>
                  </a:lnTo>
                  <a:lnTo>
                    <a:pt x="9941" y="601"/>
                  </a:lnTo>
                  <a:lnTo>
                    <a:pt x="9886" y="383"/>
                  </a:lnTo>
                  <a:lnTo>
                    <a:pt x="9777" y="164"/>
                  </a:lnTo>
                  <a:lnTo>
                    <a:pt x="9613" y="55"/>
                  </a:lnTo>
                  <a:lnTo>
                    <a:pt x="9395" y="0"/>
                  </a:lnTo>
                  <a:lnTo>
                    <a:pt x="9122" y="55"/>
                  </a:lnTo>
                  <a:lnTo>
                    <a:pt x="8958" y="164"/>
                  </a:lnTo>
                  <a:lnTo>
                    <a:pt x="8849" y="383"/>
                  </a:lnTo>
                  <a:lnTo>
                    <a:pt x="8794" y="601"/>
                  </a:lnTo>
                  <a:lnTo>
                    <a:pt x="8794" y="1311"/>
                  </a:lnTo>
                  <a:lnTo>
                    <a:pt x="3660" y="1311"/>
                  </a:lnTo>
                  <a:lnTo>
                    <a:pt x="3660" y="601"/>
                  </a:lnTo>
                  <a:lnTo>
                    <a:pt x="3605" y="383"/>
                  </a:lnTo>
                  <a:lnTo>
                    <a:pt x="3496" y="164"/>
                  </a:lnTo>
                  <a:lnTo>
                    <a:pt x="3332" y="55"/>
                  </a:lnTo>
                  <a:lnTo>
                    <a:pt x="3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20"/>
            <p:cNvSpPr/>
            <p:nvPr/>
          </p:nvSpPr>
          <p:spPr>
            <a:xfrm>
              <a:off x="4763025" y="2611725"/>
              <a:ext cx="311350" cy="189800"/>
            </a:xfrm>
            <a:custGeom>
              <a:avLst/>
              <a:gdLst/>
              <a:ahLst/>
              <a:cxnLst/>
              <a:rect l="l" t="t" r="r" b="b"/>
              <a:pathLst>
                <a:path w="12454" h="7592" fill="none" extrusionOk="0">
                  <a:moveTo>
                    <a:pt x="602" y="4970"/>
                  </a:moveTo>
                  <a:lnTo>
                    <a:pt x="3442" y="4970"/>
                  </a:lnTo>
                  <a:lnTo>
                    <a:pt x="3442" y="7046"/>
                  </a:lnTo>
                  <a:lnTo>
                    <a:pt x="3933" y="7592"/>
                  </a:lnTo>
                  <a:lnTo>
                    <a:pt x="4097" y="7592"/>
                  </a:lnTo>
                  <a:lnTo>
                    <a:pt x="5189" y="6499"/>
                  </a:lnTo>
                  <a:lnTo>
                    <a:pt x="5189" y="6499"/>
                  </a:lnTo>
                  <a:lnTo>
                    <a:pt x="5353" y="6390"/>
                  </a:lnTo>
                  <a:lnTo>
                    <a:pt x="5626" y="6336"/>
                  </a:lnTo>
                  <a:lnTo>
                    <a:pt x="6882" y="6336"/>
                  </a:lnTo>
                  <a:lnTo>
                    <a:pt x="6882" y="6336"/>
                  </a:lnTo>
                  <a:lnTo>
                    <a:pt x="7101" y="6390"/>
                  </a:lnTo>
                  <a:lnTo>
                    <a:pt x="7265" y="6499"/>
                  </a:lnTo>
                  <a:lnTo>
                    <a:pt x="8357" y="7592"/>
                  </a:lnTo>
                  <a:lnTo>
                    <a:pt x="8521" y="7592"/>
                  </a:lnTo>
                  <a:lnTo>
                    <a:pt x="9012" y="7046"/>
                  </a:lnTo>
                  <a:lnTo>
                    <a:pt x="9012" y="4970"/>
                  </a:lnTo>
                  <a:lnTo>
                    <a:pt x="11907" y="4970"/>
                  </a:lnTo>
                  <a:lnTo>
                    <a:pt x="11907" y="4970"/>
                  </a:lnTo>
                  <a:lnTo>
                    <a:pt x="12126" y="4916"/>
                  </a:lnTo>
                  <a:lnTo>
                    <a:pt x="12289" y="4806"/>
                  </a:lnTo>
                  <a:lnTo>
                    <a:pt x="12399" y="4643"/>
                  </a:lnTo>
                  <a:lnTo>
                    <a:pt x="12453" y="4424"/>
                  </a:lnTo>
                  <a:lnTo>
                    <a:pt x="12453" y="4424"/>
                  </a:lnTo>
                  <a:lnTo>
                    <a:pt x="12399" y="4151"/>
                  </a:lnTo>
                  <a:lnTo>
                    <a:pt x="12289" y="3987"/>
                  </a:lnTo>
                  <a:lnTo>
                    <a:pt x="12126" y="3878"/>
                  </a:lnTo>
                  <a:lnTo>
                    <a:pt x="11907" y="3823"/>
                  </a:lnTo>
                  <a:lnTo>
                    <a:pt x="10869" y="3823"/>
                  </a:lnTo>
                  <a:lnTo>
                    <a:pt x="9941" y="2895"/>
                  </a:lnTo>
                  <a:lnTo>
                    <a:pt x="9941" y="2895"/>
                  </a:lnTo>
                  <a:lnTo>
                    <a:pt x="9941" y="601"/>
                  </a:lnTo>
                  <a:lnTo>
                    <a:pt x="9941" y="601"/>
                  </a:lnTo>
                  <a:lnTo>
                    <a:pt x="9886" y="383"/>
                  </a:lnTo>
                  <a:lnTo>
                    <a:pt x="9777" y="164"/>
                  </a:lnTo>
                  <a:lnTo>
                    <a:pt x="9613" y="55"/>
                  </a:lnTo>
                  <a:lnTo>
                    <a:pt x="9395" y="0"/>
                  </a:lnTo>
                  <a:lnTo>
                    <a:pt x="9395" y="0"/>
                  </a:lnTo>
                  <a:lnTo>
                    <a:pt x="9122" y="55"/>
                  </a:lnTo>
                  <a:lnTo>
                    <a:pt x="8958" y="164"/>
                  </a:lnTo>
                  <a:lnTo>
                    <a:pt x="8849" y="383"/>
                  </a:lnTo>
                  <a:lnTo>
                    <a:pt x="8794" y="601"/>
                  </a:lnTo>
                  <a:lnTo>
                    <a:pt x="8794" y="1311"/>
                  </a:lnTo>
                  <a:lnTo>
                    <a:pt x="3660" y="1311"/>
                  </a:lnTo>
                  <a:lnTo>
                    <a:pt x="3660" y="601"/>
                  </a:lnTo>
                  <a:lnTo>
                    <a:pt x="3660" y="601"/>
                  </a:lnTo>
                  <a:lnTo>
                    <a:pt x="3605" y="383"/>
                  </a:lnTo>
                  <a:lnTo>
                    <a:pt x="3496" y="164"/>
                  </a:lnTo>
                  <a:lnTo>
                    <a:pt x="3332" y="55"/>
                  </a:lnTo>
                  <a:lnTo>
                    <a:pt x="3114" y="0"/>
                  </a:lnTo>
                  <a:lnTo>
                    <a:pt x="3114" y="0"/>
                  </a:lnTo>
                  <a:lnTo>
                    <a:pt x="2841" y="55"/>
                  </a:lnTo>
                  <a:lnTo>
                    <a:pt x="2677" y="164"/>
                  </a:lnTo>
                  <a:lnTo>
                    <a:pt x="2568" y="383"/>
                  </a:lnTo>
                  <a:lnTo>
                    <a:pt x="2513" y="601"/>
                  </a:lnTo>
                  <a:lnTo>
                    <a:pt x="2513" y="2895"/>
                  </a:lnTo>
                  <a:lnTo>
                    <a:pt x="1585" y="3823"/>
                  </a:lnTo>
                  <a:lnTo>
                    <a:pt x="602" y="3823"/>
                  </a:lnTo>
                  <a:lnTo>
                    <a:pt x="602" y="3823"/>
                  </a:lnTo>
                  <a:lnTo>
                    <a:pt x="329" y="3878"/>
                  </a:lnTo>
                  <a:lnTo>
                    <a:pt x="165" y="3987"/>
                  </a:lnTo>
                  <a:lnTo>
                    <a:pt x="55" y="4151"/>
                  </a:lnTo>
                  <a:lnTo>
                    <a:pt x="1" y="4424"/>
                  </a:lnTo>
                  <a:lnTo>
                    <a:pt x="1" y="4424"/>
                  </a:lnTo>
                  <a:lnTo>
                    <a:pt x="55" y="4643"/>
                  </a:lnTo>
                  <a:lnTo>
                    <a:pt x="165" y="4806"/>
                  </a:lnTo>
                  <a:lnTo>
                    <a:pt x="329" y="4916"/>
                  </a:lnTo>
                  <a:lnTo>
                    <a:pt x="602" y="4970"/>
                  </a:lnTo>
                  <a:lnTo>
                    <a:pt x="602" y="49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20"/>
            <p:cNvSpPr/>
            <p:nvPr/>
          </p:nvSpPr>
          <p:spPr>
            <a:xfrm>
              <a:off x="4778050" y="27359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20"/>
            <p:cNvSpPr/>
            <p:nvPr/>
          </p:nvSpPr>
          <p:spPr>
            <a:xfrm>
              <a:off x="5042950" y="2972175"/>
              <a:ext cx="125625" cy="142025"/>
            </a:xfrm>
            <a:custGeom>
              <a:avLst/>
              <a:gdLst/>
              <a:ahLst/>
              <a:cxnLst/>
              <a:rect l="l" t="t" r="r" b="b"/>
              <a:pathLst>
                <a:path w="5025" h="5681" extrusionOk="0">
                  <a:moveTo>
                    <a:pt x="0" y="1"/>
                  </a:moveTo>
                  <a:lnTo>
                    <a:pt x="0" y="1967"/>
                  </a:lnTo>
                  <a:lnTo>
                    <a:pt x="710" y="1967"/>
                  </a:lnTo>
                  <a:lnTo>
                    <a:pt x="929" y="2021"/>
                  </a:lnTo>
                  <a:lnTo>
                    <a:pt x="1092" y="2131"/>
                  </a:lnTo>
                  <a:lnTo>
                    <a:pt x="1202" y="2295"/>
                  </a:lnTo>
                  <a:lnTo>
                    <a:pt x="1256" y="2568"/>
                  </a:lnTo>
                  <a:lnTo>
                    <a:pt x="1202" y="2786"/>
                  </a:lnTo>
                  <a:lnTo>
                    <a:pt x="1092" y="2950"/>
                  </a:lnTo>
                  <a:lnTo>
                    <a:pt x="929" y="3059"/>
                  </a:lnTo>
                  <a:lnTo>
                    <a:pt x="710" y="3114"/>
                  </a:lnTo>
                  <a:lnTo>
                    <a:pt x="0" y="3114"/>
                  </a:lnTo>
                  <a:lnTo>
                    <a:pt x="0" y="5681"/>
                  </a:lnTo>
                  <a:lnTo>
                    <a:pt x="4479" y="5681"/>
                  </a:lnTo>
                  <a:lnTo>
                    <a:pt x="4697" y="5626"/>
                  </a:lnTo>
                  <a:lnTo>
                    <a:pt x="4861" y="5517"/>
                  </a:lnTo>
                  <a:lnTo>
                    <a:pt x="4970" y="5298"/>
                  </a:lnTo>
                  <a:lnTo>
                    <a:pt x="5025" y="5080"/>
                  </a:lnTo>
                  <a:lnTo>
                    <a:pt x="5025" y="2513"/>
                  </a:lnTo>
                  <a:lnTo>
                    <a:pt x="4479" y="2513"/>
                  </a:lnTo>
                  <a:lnTo>
                    <a:pt x="4206" y="2458"/>
                  </a:lnTo>
                  <a:lnTo>
                    <a:pt x="4042" y="2349"/>
                  </a:lnTo>
                  <a:lnTo>
                    <a:pt x="3932" y="2131"/>
                  </a:lnTo>
                  <a:lnTo>
                    <a:pt x="3878" y="1912"/>
                  </a:lnTo>
                  <a:lnTo>
                    <a:pt x="3932" y="1694"/>
                  </a:lnTo>
                  <a:lnTo>
                    <a:pt x="4042" y="1475"/>
                  </a:lnTo>
                  <a:lnTo>
                    <a:pt x="4206" y="1366"/>
                  </a:lnTo>
                  <a:lnTo>
                    <a:pt x="4479" y="1311"/>
                  </a:lnTo>
                  <a:lnTo>
                    <a:pt x="5025" y="1311"/>
                  </a:lnTo>
                  <a:lnTo>
                    <a:pt x="50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20"/>
            <p:cNvSpPr/>
            <p:nvPr/>
          </p:nvSpPr>
          <p:spPr>
            <a:xfrm>
              <a:off x="5042950" y="2972175"/>
              <a:ext cx="125625" cy="142025"/>
            </a:xfrm>
            <a:custGeom>
              <a:avLst/>
              <a:gdLst/>
              <a:ahLst/>
              <a:cxnLst/>
              <a:rect l="l" t="t" r="r" b="b"/>
              <a:pathLst>
                <a:path w="5025" h="5681" fill="none" extrusionOk="0">
                  <a:moveTo>
                    <a:pt x="4479" y="2513"/>
                  </a:moveTo>
                  <a:lnTo>
                    <a:pt x="4479" y="2513"/>
                  </a:lnTo>
                  <a:lnTo>
                    <a:pt x="4206" y="2458"/>
                  </a:lnTo>
                  <a:lnTo>
                    <a:pt x="4042" y="2349"/>
                  </a:lnTo>
                  <a:lnTo>
                    <a:pt x="3932" y="2131"/>
                  </a:lnTo>
                  <a:lnTo>
                    <a:pt x="3878" y="1912"/>
                  </a:lnTo>
                  <a:lnTo>
                    <a:pt x="3878" y="1912"/>
                  </a:lnTo>
                  <a:lnTo>
                    <a:pt x="3932" y="1694"/>
                  </a:lnTo>
                  <a:lnTo>
                    <a:pt x="4042" y="1475"/>
                  </a:lnTo>
                  <a:lnTo>
                    <a:pt x="4206" y="1366"/>
                  </a:lnTo>
                  <a:lnTo>
                    <a:pt x="4479" y="1311"/>
                  </a:lnTo>
                  <a:lnTo>
                    <a:pt x="5025" y="1311"/>
                  </a:lnTo>
                  <a:lnTo>
                    <a:pt x="5025" y="1"/>
                  </a:lnTo>
                  <a:lnTo>
                    <a:pt x="0" y="1"/>
                  </a:lnTo>
                  <a:lnTo>
                    <a:pt x="0" y="1967"/>
                  </a:lnTo>
                  <a:lnTo>
                    <a:pt x="710" y="1967"/>
                  </a:lnTo>
                  <a:lnTo>
                    <a:pt x="710" y="1967"/>
                  </a:lnTo>
                  <a:lnTo>
                    <a:pt x="929" y="2021"/>
                  </a:lnTo>
                  <a:lnTo>
                    <a:pt x="1092" y="2131"/>
                  </a:lnTo>
                  <a:lnTo>
                    <a:pt x="1202" y="2295"/>
                  </a:lnTo>
                  <a:lnTo>
                    <a:pt x="1256" y="2568"/>
                  </a:lnTo>
                  <a:lnTo>
                    <a:pt x="1256" y="2568"/>
                  </a:lnTo>
                  <a:lnTo>
                    <a:pt x="1202" y="2786"/>
                  </a:lnTo>
                  <a:lnTo>
                    <a:pt x="1092" y="2950"/>
                  </a:lnTo>
                  <a:lnTo>
                    <a:pt x="929" y="3059"/>
                  </a:lnTo>
                  <a:lnTo>
                    <a:pt x="710" y="3114"/>
                  </a:lnTo>
                  <a:lnTo>
                    <a:pt x="0" y="3114"/>
                  </a:lnTo>
                  <a:lnTo>
                    <a:pt x="0" y="5681"/>
                  </a:lnTo>
                  <a:lnTo>
                    <a:pt x="4479" y="5681"/>
                  </a:lnTo>
                  <a:lnTo>
                    <a:pt x="4479" y="5681"/>
                  </a:lnTo>
                  <a:lnTo>
                    <a:pt x="4697" y="5626"/>
                  </a:lnTo>
                  <a:lnTo>
                    <a:pt x="4861" y="5517"/>
                  </a:lnTo>
                  <a:lnTo>
                    <a:pt x="4970" y="5298"/>
                  </a:lnTo>
                  <a:lnTo>
                    <a:pt x="5025" y="5080"/>
                  </a:lnTo>
                  <a:lnTo>
                    <a:pt x="5025" y="2513"/>
                  </a:lnTo>
                  <a:lnTo>
                    <a:pt x="4479" y="25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20"/>
            <p:cNvSpPr/>
            <p:nvPr/>
          </p:nvSpPr>
          <p:spPr>
            <a:xfrm>
              <a:off x="5154900" y="30350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20"/>
            <p:cNvSpPr/>
            <p:nvPr/>
          </p:nvSpPr>
          <p:spPr>
            <a:xfrm>
              <a:off x="4668825" y="2856125"/>
              <a:ext cx="125650" cy="86050"/>
            </a:xfrm>
            <a:custGeom>
              <a:avLst/>
              <a:gdLst/>
              <a:ahLst/>
              <a:cxnLst/>
              <a:rect l="l" t="t" r="r" b="b"/>
              <a:pathLst>
                <a:path w="5026" h="3442" extrusionOk="0">
                  <a:moveTo>
                    <a:pt x="601" y="0"/>
                  </a:moveTo>
                  <a:lnTo>
                    <a:pt x="328" y="55"/>
                  </a:lnTo>
                  <a:lnTo>
                    <a:pt x="164" y="164"/>
                  </a:lnTo>
                  <a:lnTo>
                    <a:pt x="55" y="383"/>
                  </a:lnTo>
                  <a:lnTo>
                    <a:pt x="0" y="601"/>
                  </a:lnTo>
                  <a:lnTo>
                    <a:pt x="0" y="3441"/>
                  </a:lnTo>
                  <a:lnTo>
                    <a:pt x="5025" y="3441"/>
                  </a:lnTo>
                  <a:lnTo>
                    <a:pt x="5025" y="0"/>
                  </a:lnTo>
                  <a:lnTo>
                    <a:pt x="4970" y="0"/>
                  </a:lnTo>
                  <a:lnTo>
                    <a:pt x="4752" y="55"/>
                  </a:lnTo>
                  <a:lnTo>
                    <a:pt x="4533" y="164"/>
                  </a:lnTo>
                  <a:lnTo>
                    <a:pt x="3496" y="1257"/>
                  </a:lnTo>
                  <a:lnTo>
                    <a:pt x="2677" y="1257"/>
                  </a:lnTo>
                  <a:lnTo>
                    <a:pt x="1639" y="164"/>
                  </a:lnTo>
                  <a:lnTo>
                    <a:pt x="1420" y="55"/>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20"/>
            <p:cNvSpPr/>
            <p:nvPr/>
          </p:nvSpPr>
          <p:spPr>
            <a:xfrm>
              <a:off x="4668825" y="2856125"/>
              <a:ext cx="125650" cy="86050"/>
            </a:xfrm>
            <a:custGeom>
              <a:avLst/>
              <a:gdLst/>
              <a:ahLst/>
              <a:cxnLst/>
              <a:rect l="l" t="t" r="r" b="b"/>
              <a:pathLst>
                <a:path w="5026" h="3442" fill="none" extrusionOk="0">
                  <a:moveTo>
                    <a:pt x="5025" y="3441"/>
                  </a:moveTo>
                  <a:lnTo>
                    <a:pt x="5025" y="3441"/>
                  </a:lnTo>
                  <a:lnTo>
                    <a:pt x="5025" y="0"/>
                  </a:lnTo>
                  <a:lnTo>
                    <a:pt x="4970" y="0"/>
                  </a:lnTo>
                  <a:lnTo>
                    <a:pt x="4970" y="0"/>
                  </a:lnTo>
                  <a:lnTo>
                    <a:pt x="4752" y="55"/>
                  </a:lnTo>
                  <a:lnTo>
                    <a:pt x="4533" y="164"/>
                  </a:lnTo>
                  <a:lnTo>
                    <a:pt x="3496" y="1257"/>
                  </a:lnTo>
                  <a:lnTo>
                    <a:pt x="2677" y="1257"/>
                  </a:lnTo>
                  <a:lnTo>
                    <a:pt x="1639" y="164"/>
                  </a:lnTo>
                  <a:lnTo>
                    <a:pt x="1639" y="164"/>
                  </a:lnTo>
                  <a:lnTo>
                    <a:pt x="1420" y="55"/>
                  </a:lnTo>
                  <a:lnTo>
                    <a:pt x="1202" y="0"/>
                  </a:lnTo>
                  <a:lnTo>
                    <a:pt x="601" y="0"/>
                  </a:lnTo>
                  <a:lnTo>
                    <a:pt x="601" y="0"/>
                  </a:lnTo>
                  <a:lnTo>
                    <a:pt x="328" y="55"/>
                  </a:lnTo>
                  <a:lnTo>
                    <a:pt x="164" y="164"/>
                  </a:lnTo>
                  <a:lnTo>
                    <a:pt x="55" y="383"/>
                  </a:lnTo>
                  <a:lnTo>
                    <a:pt x="0" y="601"/>
                  </a:lnTo>
                  <a:lnTo>
                    <a:pt x="0" y="3441"/>
                  </a:lnTo>
                  <a:lnTo>
                    <a:pt x="5025" y="34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20"/>
            <p:cNvSpPr/>
            <p:nvPr/>
          </p:nvSpPr>
          <p:spPr>
            <a:xfrm>
              <a:off x="4794450" y="29421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3" name="Google Shape;3793;p120"/>
          <p:cNvGrpSpPr/>
          <p:nvPr/>
        </p:nvGrpSpPr>
        <p:grpSpPr>
          <a:xfrm>
            <a:off x="6741749" y="2731347"/>
            <a:ext cx="462569" cy="465091"/>
            <a:chOff x="6154375" y="2611725"/>
            <a:chExt cx="499750" cy="502475"/>
          </a:xfrm>
        </p:grpSpPr>
        <p:sp>
          <p:nvSpPr>
            <p:cNvPr id="3794" name="Google Shape;3794;p120"/>
            <p:cNvSpPr/>
            <p:nvPr/>
          </p:nvSpPr>
          <p:spPr>
            <a:xfrm>
              <a:off x="6277250" y="2767375"/>
              <a:ext cx="269025" cy="96975"/>
            </a:xfrm>
            <a:custGeom>
              <a:avLst/>
              <a:gdLst/>
              <a:ahLst/>
              <a:cxnLst/>
              <a:rect l="l" t="t" r="r" b="b"/>
              <a:pathLst>
                <a:path w="10761" h="3879" extrusionOk="0">
                  <a:moveTo>
                    <a:pt x="5080" y="1038"/>
                  </a:moveTo>
                  <a:lnTo>
                    <a:pt x="5299" y="1093"/>
                  </a:lnTo>
                  <a:lnTo>
                    <a:pt x="5517" y="1202"/>
                  </a:lnTo>
                  <a:lnTo>
                    <a:pt x="5626" y="1420"/>
                  </a:lnTo>
                  <a:lnTo>
                    <a:pt x="5681" y="1639"/>
                  </a:lnTo>
                  <a:lnTo>
                    <a:pt x="5681" y="2240"/>
                  </a:lnTo>
                  <a:lnTo>
                    <a:pt x="5626" y="2458"/>
                  </a:lnTo>
                  <a:lnTo>
                    <a:pt x="5517" y="2677"/>
                  </a:lnTo>
                  <a:lnTo>
                    <a:pt x="5299" y="2786"/>
                  </a:lnTo>
                  <a:lnTo>
                    <a:pt x="5080" y="2840"/>
                  </a:lnTo>
                  <a:lnTo>
                    <a:pt x="4862" y="2786"/>
                  </a:lnTo>
                  <a:lnTo>
                    <a:pt x="4643" y="2677"/>
                  </a:lnTo>
                  <a:lnTo>
                    <a:pt x="4534" y="2458"/>
                  </a:lnTo>
                  <a:lnTo>
                    <a:pt x="4479" y="2240"/>
                  </a:lnTo>
                  <a:lnTo>
                    <a:pt x="4479" y="1639"/>
                  </a:lnTo>
                  <a:lnTo>
                    <a:pt x="4534" y="1420"/>
                  </a:lnTo>
                  <a:lnTo>
                    <a:pt x="4643" y="1202"/>
                  </a:lnTo>
                  <a:lnTo>
                    <a:pt x="4862" y="1093"/>
                  </a:lnTo>
                  <a:lnTo>
                    <a:pt x="5080" y="1038"/>
                  </a:lnTo>
                  <a:close/>
                  <a:moveTo>
                    <a:pt x="5080" y="0"/>
                  </a:moveTo>
                  <a:lnTo>
                    <a:pt x="4752" y="55"/>
                  </a:lnTo>
                  <a:lnTo>
                    <a:pt x="4425" y="110"/>
                  </a:lnTo>
                  <a:lnTo>
                    <a:pt x="4152" y="273"/>
                  </a:lnTo>
                  <a:lnTo>
                    <a:pt x="3879" y="437"/>
                  </a:lnTo>
                  <a:lnTo>
                    <a:pt x="3660" y="656"/>
                  </a:lnTo>
                  <a:lnTo>
                    <a:pt x="3496" y="874"/>
                  </a:lnTo>
                  <a:lnTo>
                    <a:pt x="3332" y="1147"/>
                  </a:lnTo>
                  <a:lnTo>
                    <a:pt x="3223" y="1475"/>
                  </a:lnTo>
                  <a:lnTo>
                    <a:pt x="3169" y="1639"/>
                  </a:lnTo>
                  <a:lnTo>
                    <a:pt x="3059" y="1748"/>
                  </a:lnTo>
                  <a:lnTo>
                    <a:pt x="2895" y="1857"/>
                  </a:lnTo>
                  <a:lnTo>
                    <a:pt x="2732" y="1912"/>
                  </a:lnTo>
                  <a:lnTo>
                    <a:pt x="2513" y="1967"/>
                  </a:lnTo>
                  <a:lnTo>
                    <a:pt x="2349" y="2076"/>
                  </a:lnTo>
                  <a:lnTo>
                    <a:pt x="2185" y="2185"/>
                  </a:lnTo>
                  <a:lnTo>
                    <a:pt x="2076" y="2349"/>
                  </a:lnTo>
                  <a:lnTo>
                    <a:pt x="1912" y="2513"/>
                  </a:lnTo>
                  <a:lnTo>
                    <a:pt x="1749" y="2622"/>
                  </a:lnTo>
                  <a:lnTo>
                    <a:pt x="1530" y="2622"/>
                  </a:lnTo>
                  <a:lnTo>
                    <a:pt x="1366" y="2567"/>
                  </a:lnTo>
                  <a:lnTo>
                    <a:pt x="1093" y="2513"/>
                  </a:lnTo>
                  <a:lnTo>
                    <a:pt x="875" y="2513"/>
                  </a:lnTo>
                  <a:lnTo>
                    <a:pt x="656" y="2567"/>
                  </a:lnTo>
                  <a:lnTo>
                    <a:pt x="438" y="2677"/>
                  </a:lnTo>
                  <a:lnTo>
                    <a:pt x="274" y="2840"/>
                  </a:lnTo>
                  <a:lnTo>
                    <a:pt x="110" y="3059"/>
                  </a:lnTo>
                  <a:lnTo>
                    <a:pt x="55" y="3277"/>
                  </a:lnTo>
                  <a:lnTo>
                    <a:pt x="1" y="3496"/>
                  </a:lnTo>
                  <a:lnTo>
                    <a:pt x="1" y="3878"/>
                  </a:lnTo>
                  <a:lnTo>
                    <a:pt x="2732" y="3878"/>
                  </a:lnTo>
                  <a:lnTo>
                    <a:pt x="2732" y="3823"/>
                  </a:lnTo>
                  <a:lnTo>
                    <a:pt x="2622" y="3605"/>
                  </a:lnTo>
                  <a:lnTo>
                    <a:pt x="2622" y="3387"/>
                  </a:lnTo>
                  <a:lnTo>
                    <a:pt x="2677" y="3168"/>
                  </a:lnTo>
                  <a:lnTo>
                    <a:pt x="2895" y="3004"/>
                  </a:lnTo>
                  <a:lnTo>
                    <a:pt x="3059" y="2950"/>
                  </a:lnTo>
                  <a:lnTo>
                    <a:pt x="3332" y="2950"/>
                  </a:lnTo>
                  <a:lnTo>
                    <a:pt x="3496" y="3004"/>
                  </a:lnTo>
                  <a:lnTo>
                    <a:pt x="3660" y="3168"/>
                  </a:lnTo>
                  <a:lnTo>
                    <a:pt x="4152" y="3878"/>
                  </a:lnTo>
                  <a:lnTo>
                    <a:pt x="6009" y="3878"/>
                  </a:lnTo>
                  <a:lnTo>
                    <a:pt x="6500" y="3168"/>
                  </a:lnTo>
                  <a:lnTo>
                    <a:pt x="6664" y="3004"/>
                  </a:lnTo>
                  <a:lnTo>
                    <a:pt x="6828" y="2950"/>
                  </a:lnTo>
                  <a:lnTo>
                    <a:pt x="7101" y="2950"/>
                  </a:lnTo>
                  <a:lnTo>
                    <a:pt x="7265" y="3004"/>
                  </a:lnTo>
                  <a:lnTo>
                    <a:pt x="7483" y="3168"/>
                  </a:lnTo>
                  <a:lnTo>
                    <a:pt x="7538" y="3387"/>
                  </a:lnTo>
                  <a:lnTo>
                    <a:pt x="7538" y="3605"/>
                  </a:lnTo>
                  <a:lnTo>
                    <a:pt x="7429" y="3823"/>
                  </a:lnTo>
                  <a:lnTo>
                    <a:pt x="7429" y="3878"/>
                  </a:lnTo>
                  <a:lnTo>
                    <a:pt x="10760" y="3878"/>
                  </a:lnTo>
                  <a:lnTo>
                    <a:pt x="10651" y="3714"/>
                  </a:lnTo>
                  <a:lnTo>
                    <a:pt x="10542" y="3550"/>
                  </a:lnTo>
                  <a:lnTo>
                    <a:pt x="10432" y="3387"/>
                  </a:lnTo>
                  <a:lnTo>
                    <a:pt x="10323" y="3277"/>
                  </a:lnTo>
                  <a:lnTo>
                    <a:pt x="10159" y="3223"/>
                  </a:lnTo>
                  <a:lnTo>
                    <a:pt x="9941" y="3168"/>
                  </a:lnTo>
                  <a:lnTo>
                    <a:pt x="9340" y="3168"/>
                  </a:lnTo>
                  <a:lnTo>
                    <a:pt x="9122" y="3113"/>
                  </a:lnTo>
                  <a:lnTo>
                    <a:pt x="8958" y="2950"/>
                  </a:lnTo>
                  <a:lnTo>
                    <a:pt x="8849" y="2731"/>
                  </a:lnTo>
                  <a:lnTo>
                    <a:pt x="8794" y="2513"/>
                  </a:lnTo>
                  <a:lnTo>
                    <a:pt x="8739" y="2349"/>
                  </a:lnTo>
                  <a:lnTo>
                    <a:pt x="8575" y="2185"/>
                  </a:lnTo>
                  <a:lnTo>
                    <a:pt x="8466" y="2076"/>
                  </a:lnTo>
                  <a:lnTo>
                    <a:pt x="8248" y="1967"/>
                  </a:lnTo>
                  <a:lnTo>
                    <a:pt x="8084" y="1912"/>
                  </a:lnTo>
                  <a:lnTo>
                    <a:pt x="7647" y="1912"/>
                  </a:lnTo>
                  <a:lnTo>
                    <a:pt x="7429" y="1967"/>
                  </a:lnTo>
                  <a:lnTo>
                    <a:pt x="7210" y="1857"/>
                  </a:lnTo>
                  <a:lnTo>
                    <a:pt x="7046" y="1693"/>
                  </a:lnTo>
                  <a:lnTo>
                    <a:pt x="6937" y="1475"/>
                  </a:lnTo>
                  <a:lnTo>
                    <a:pt x="6828" y="1202"/>
                  </a:lnTo>
                  <a:lnTo>
                    <a:pt x="6719" y="929"/>
                  </a:lnTo>
                  <a:lnTo>
                    <a:pt x="6500" y="656"/>
                  </a:lnTo>
                  <a:lnTo>
                    <a:pt x="6282" y="437"/>
                  </a:lnTo>
                  <a:lnTo>
                    <a:pt x="6009" y="273"/>
                  </a:lnTo>
                  <a:lnTo>
                    <a:pt x="5735" y="110"/>
                  </a:lnTo>
                  <a:lnTo>
                    <a:pt x="5408" y="55"/>
                  </a:lnTo>
                  <a:lnTo>
                    <a:pt x="50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20"/>
            <p:cNvSpPr/>
            <p:nvPr/>
          </p:nvSpPr>
          <p:spPr>
            <a:xfrm>
              <a:off x="6277250" y="2767375"/>
              <a:ext cx="269025" cy="96975"/>
            </a:xfrm>
            <a:custGeom>
              <a:avLst/>
              <a:gdLst/>
              <a:ahLst/>
              <a:cxnLst/>
              <a:rect l="l" t="t" r="r" b="b"/>
              <a:pathLst>
                <a:path w="10761" h="3879" fill="none" extrusionOk="0">
                  <a:moveTo>
                    <a:pt x="3223" y="1475"/>
                  </a:moveTo>
                  <a:lnTo>
                    <a:pt x="3223" y="1475"/>
                  </a:lnTo>
                  <a:lnTo>
                    <a:pt x="3169" y="1639"/>
                  </a:lnTo>
                  <a:lnTo>
                    <a:pt x="3059" y="1748"/>
                  </a:lnTo>
                  <a:lnTo>
                    <a:pt x="2895" y="1857"/>
                  </a:lnTo>
                  <a:lnTo>
                    <a:pt x="2732" y="1912"/>
                  </a:lnTo>
                  <a:lnTo>
                    <a:pt x="2732" y="1912"/>
                  </a:lnTo>
                  <a:lnTo>
                    <a:pt x="2513" y="1967"/>
                  </a:lnTo>
                  <a:lnTo>
                    <a:pt x="2349" y="2076"/>
                  </a:lnTo>
                  <a:lnTo>
                    <a:pt x="2185" y="2185"/>
                  </a:lnTo>
                  <a:lnTo>
                    <a:pt x="2076" y="2349"/>
                  </a:lnTo>
                  <a:lnTo>
                    <a:pt x="2076" y="2349"/>
                  </a:lnTo>
                  <a:lnTo>
                    <a:pt x="1912" y="2513"/>
                  </a:lnTo>
                  <a:lnTo>
                    <a:pt x="1749" y="2622"/>
                  </a:lnTo>
                  <a:lnTo>
                    <a:pt x="1530" y="2622"/>
                  </a:lnTo>
                  <a:lnTo>
                    <a:pt x="1366" y="2567"/>
                  </a:lnTo>
                  <a:lnTo>
                    <a:pt x="1366" y="2567"/>
                  </a:lnTo>
                  <a:lnTo>
                    <a:pt x="1093" y="2513"/>
                  </a:lnTo>
                  <a:lnTo>
                    <a:pt x="875" y="2513"/>
                  </a:lnTo>
                  <a:lnTo>
                    <a:pt x="656" y="2567"/>
                  </a:lnTo>
                  <a:lnTo>
                    <a:pt x="438" y="2677"/>
                  </a:lnTo>
                  <a:lnTo>
                    <a:pt x="274" y="2840"/>
                  </a:lnTo>
                  <a:lnTo>
                    <a:pt x="110" y="3059"/>
                  </a:lnTo>
                  <a:lnTo>
                    <a:pt x="55" y="3277"/>
                  </a:lnTo>
                  <a:lnTo>
                    <a:pt x="1" y="3496"/>
                  </a:lnTo>
                  <a:lnTo>
                    <a:pt x="1" y="3878"/>
                  </a:lnTo>
                  <a:lnTo>
                    <a:pt x="2732" y="3878"/>
                  </a:lnTo>
                  <a:lnTo>
                    <a:pt x="2732" y="3823"/>
                  </a:lnTo>
                  <a:lnTo>
                    <a:pt x="2732" y="3823"/>
                  </a:lnTo>
                  <a:lnTo>
                    <a:pt x="2622" y="3605"/>
                  </a:lnTo>
                  <a:lnTo>
                    <a:pt x="2622" y="3387"/>
                  </a:lnTo>
                  <a:lnTo>
                    <a:pt x="2677" y="3168"/>
                  </a:lnTo>
                  <a:lnTo>
                    <a:pt x="2895" y="3004"/>
                  </a:lnTo>
                  <a:lnTo>
                    <a:pt x="2895" y="3004"/>
                  </a:lnTo>
                  <a:lnTo>
                    <a:pt x="3059" y="2950"/>
                  </a:lnTo>
                  <a:lnTo>
                    <a:pt x="3332" y="2950"/>
                  </a:lnTo>
                  <a:lnTo>
                    <a:pt x="3496" y="3004"/>
                  </a:lnTo>
                  <a:lnTo>
                    <a:pt x="3660" y="3168"/>
                  </a:lnTo>
                  <a:lnTo>
                    <a:pt x="4152" y="3878"/>
                  </a:lnTo>
                  <a:lnTo>
                    <a:pt x="6009" y="3878"/>
                  </a:lnTo>
                  <a:lnTo>
                    <a:pt x="6500" y="3168"/>
                  </a:lnTo>
                  <a:lnTo>
                    <a:pt x="6500" y="3168"/>
                  </a:lnTo>
                  <a:lnTo>
                    <a:pt x="6664" y="3004"/>
                  </a:lnTo>
                  <a:lnTo>
                    <a:pt x="6828" y="2950"/>
                  </a:lnTo>
                  <a:lnTo>
                    <a:pt x="7101" y="2950"/>
                  </a:lnTo>
                  <a:lnTo>
                    <a:pt x="7265" y="3004"/>
                  </a:lnTo>
                  <a:lnTo>
                    <a:pt x="7265" y="3004"/>
                  </a:lnTo>
                  <a:lnTo>
                    <a:pt x="7483" y="3168"/>
                  </a:lnTo>
                  <a:lnTo>
                    <a:pt x="7538" y="3387"/>
                  </a:lnTo>
                  <a:lnTo>
                    <a:pt x="7538" y="3605"/>
                  </a:lnTo>
                  <a:lnTo>
                    <a:pt x="7429" y="3823"/>
                  </a:lnTo>
                  <a:lnTo>
                    <a:pt x="7429" y="3878"/>
                  </a:lnTo>
                  <a:lnTo>
                    <a:pt x="10760" y="3878"/>
                  </a:lnTo>
                  <a:lnTo>
                    <a:pt x="10760" y="3878"/>
                  </a:lnTo>
                  <a:lnTo>
                    <a:pt x="10651" y="3714"/>
                  </a:lnTo>
                  <a:lnTo>
                    <a:pt x="10542" y="3550"/>
                  </a:lnTo>
                  <a:lnTo>
                    <a:pt x="10432" y="3387"/>
                  </a:lnTo>
                  <a:lnTo>
                    <a:pt x="10323" y="3277"/>
                  </a:lnTo>
                  <a:lnTo>
                    <a:pt x="10159" y="3223"/>
                  </a:lnTo>
                  <a:lnTo>
                    <a:pt x="9941" y="3168"/>
                  </a:lnTo>
                  <a:lnTo>
                    <a:pt x="9777" y="3168"/>
                  </a:lnTo>
                  <a:lnTo>
                    <a:pt x="9559" y="3168"/>
                  </a:lnTo>
                  <a:lnTo>
                    <a:pt x="9559" y="3168"/>
                  </a:lnTo>
                  <a:lnTo>
                    <a:pt x="9340" y="3168"/>
                  </a:lnTo>
                  <a:lnTo>
                    <a:pt x="9122" y="3113"/>
                  </a:lnTo>
                  <a:lnTo>
                    <a:pt x="8958" y="2950"/>
                  </a:lnTo>
                  <a:lnTo>
                    <a:pt x="8849" y="2731"/>
                  </a:lnTo>
                  <a:lnTo>
                    <a:pt x="8849" y="2731"/>
                  </a:lnTo>
                  <a:lnTo>
                    <a:pt x="8794" y="2513"/>
                  </a:lnTo>
                  <a:lnTo>
                    <a:pt x="8739" y="2349"/>
                  </a:lnTo>
                  <a:lnTo>
                    <a:pt x="8575" y="2185"/>
                  </a:lnTo>
                  <a:lnTo>
                    <a:pt x="8466" y="2076"/>
                  </a:lnTo>
                  <a:lnTo>
                    <a:pt x="8248" y="1967"/>
                  </a:lnTo>
                  <a:lnTo>
                    <a:pt x="8084" y="1912"/>
                  </a:lnTo>
                  <a:lnTo>
                    <a:pt x="7865" y="1912"/>
                  </a:lnTo>
                  <a:lnTo>
                    <a:pt x="7647" y="1912"/>
                  </a:lnTo>
                  <a:lnTo>
                    <a:pt x="7647" y="1912"/>
                  </a:lnTo>
                  <a:lnTo>
                    <a:pt x="7429" y="1967"/>
                  </a:lnTo>
                  <a:lnTo>
                    <a:pt x="7210" y="1857"/>
                  </a:lnTo>
                  <a:lnTo>
                    <a:pt x="7046" y="1693"/>
                  </a:lnTo>
                  <a:lnTo>
                    <a:pt x="6937" y="1475"/>
                  </a:lnTo>
                  <a:lnTo>
                    <a:pt x="6937" y="1475"/>
                  </a:lnTo>
                  <a:lnTo>
                    <a:pt x="6828" y="1202"/>
                  </a:lnTo>
                  <a:lnTo>
                    <a:pt x="6719" y="929"/>
                  </a:lnTo>
                  <a:lnTo>
                    <a:pt x="6500" y="656"/>
                  </a:lnTo>
                  <a:lnTo>
                    <a:pt x="6282" y="437"/>
                  </a:lnTo>
                  <a:lnTo>
                    <a:pt x="6009" y="273"/>
                  </a:lnTo>
                  <a:lnTo>
                    <a:pt x="5735" y="110"/>
                  </a:lnTo>
                  <a:lnTo>
                    <a:pt x="5408" y="55"/>
                  </a:lnTo>
                  <a:lnTo>
                    <a:pt x="5080" y="0"/>
                  </a:lnTo>
                  <a:lnTo>
                    <a:pt x="5080" y="0"/>
                  </a:lnTo>
                  <a:lnTo>
                    <a:pt x="4752" y="55"/>
                  </a:lnTo>
                  <a:lnTo>
                    <a:pt x="4425" y="110"/>
                  </a:lnTo>
                  <a:lnTo>
                    <a:pt x="4152" y="273"/>
                  </a:lnTo>
                  <a:lnTo>
                    <a:pt x="3879" y="437"/>
                  </a:lnTo>
                  <a:lnTo>
                    <a:pt x="3660" y="656"/>
                  </a:lnTo>
                  <a:lnTo>
                    <a:pt x="3496" y="874"/>
                  </a:lnTo>
                  <a:lnTo>
                    <a:pt x="3332" y="1147"/>
                  </a:lnTo>
                  <a:lnTo>
                    <a:pt x="3223" y="1475"/>
                  </a:lnTo>
                  <a:lnTo>
                    <a:pt x="3223" y="147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20"/>
            <p:cNvSpPr/>
            <p:nvPr/>
          </p:nvSpPr>
          <p:spPr>
            <a:xfrm>
              <a:off x="6389225" y="2793325"/>
              <a:ext cx="30050" cy="45075"/>
            </a:xfrm>
            <a:custGeom>
              <a:avLst/>
              <a:gdLst/>
              <a:ahLst/>
              <a:cxnLst/>
              <a:rect l="l" t="t" r="r" b="b"/>
              <a:pathLst>
                <a:path w="1202" h="1803" fill="none" extrusionOk="0">
                  <a:moveTo>
                    <a:pt x="0" y="601"/>
                  </a:moveTo>
                  <a:lnTo>
                    <a:pt x="0" y="601"/>
                  </a:lnTo>
                  <a:lnTo>
                    <a:pt x="55" y="382"/>
                  </a:lnTo>
                  <a:lnTo>
                    <a:pt x="164" y="164"/>
                  </a:lnTo>
                  <a:lnTo>
                    <a:pt x="383" y="55"/>
                  </a:lnTo>
                  <a:lnTo>
                    <a:pt x="601" y="0"/>
                  </a:lnTo>
                  <a:lnTo>
                    <a:pt x="601" y="0"/>
                  </a:lnTo>
                  <a:lnTo>
                    <a:pt x="820" y="55"/>
                  </a:lnTo>
                  <a:lnTo>
                    <a:pt x="1038" y="164"/>
                  </a:lnTo>
                  <a:lnTo>
                    <a:pt x="1147" y="382"/>
                  </a:lnTo>
                  <a:lnTo>
                    <a:pt x="1202" y="601"/>
                  </a:lnTo>
                  <a:lnTo>
                    <a:pt x="1202" y="1202"/>
                  </a:lnTo>
                  <a:lnTo>
                    <a:pt x="1202" y="1202"/>
                  </a:lnTo>
                  <a:lnTo>
                    <a:pt x="1147" y="1420"/>
                  </a:lnTo>
                  <a:lnTo>
                    <a:pt x="1038" y="1639"/>
                  </a:lnTo>
                  <a:lnTo>
                    <a:pt x="820" y="1748"/>
                  </a:lnTo>
                  <a:lnTo>
                    <a:pt x="601" y="1802"/>
                  </a:lnTo>
                  <a:lnTo>
                    <a:pt x="601" y="1802"/>
                  </a:lnTo>
                  <a:lnTo>
                    <a:pt x="383" y="1748"/>
                  </a:lnTo>
                  <a:lnTo>
                    <a:pt x="164" y="1639"/>
                  </a:lnTo>
                  <a:lnTo>
                    <a:pt x="55" y="1420"/>
                  </a:lnTo>
                  <a:lnTo>
                    <a:pt x="0" y="1202"/>
                  </a:lnTo>
                  <a:lnTo>
                    <a:pt x="0"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20"/>
            <p:cNvSpPr/>
            <p:nvPr/>
          </p:nvSpPr>
          <p:spPr>
            <a:xfrm>
              <a:off x="6389225" y="28083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20"/>
            <p:cNvSpPr/>
            <p:nvPr/>
          </p:nvSpPr>
          <p:spPr>
            <a:xfrm>
              <a:off x="6357825" y="2704575"/>
              <a:ext cx="92850" cy="34150"/>
            </a:xfrm>
            <a:custGeom>
              <a:avLst/>
              <a:gdLst/>
              <a:ahLst/>
              <a:cxnLst/>
              <a:rect l="l" t="t" r="r" b="b"/>
              <a:pathLst>
                <a:path w="3714" h="1366" extrusionOk="0">
                  <a:moveTo>
                    <a:pt x="1857" y="0"/>
                  </a:moveTo>
                  <a:lnTo>
                    <a:pt x="1529" y="55"/>
                  </a:lnTo>
                  <a:lnTo>
                    <a:pt x="1256" y="109"/>
                  </a:lnTo>
                  <a:lnTo>
                    <a:pt x="983" y="219"/>
                  </a:lnTo>
                  <a:lnTo>
                    <a:pt x="710" y="382"/>
                  </a:lnTo>
                  <a:lnTo>
                    <a:pt x="492" y="601"/>
                  </a:lnTo>
                  <a:lnTo>
                    <a:pt x="273" y="819"/>
                  </a:lnTo>
                  <a:lnTo>
                    <a:pt x="164" y="1092"/>
                  </a:lnTo>
                  <a:lnTo>
                    <a:pt x="0" y="1365"/>
                  </a:lnTo>
                  <a:lnTo>
                    <a:pt x="3714" y="1365"/>
                  </a:lnTo>
                  <a:lnTo>
                    <a:pt x="3550" y="1092"/>
                  </a:lnTo>
                  <a:lnTo>
                    <a:pt x="3441" y="819"/>
                  </a:lnTo>
                  <a:lnTo>
                    <a:pt x="3222" y="601"/>
                  </a:lnTo>
                  <a:lnTo>
                    <a:pt x="3004" y="382"/>
                  </a:lnTo>
                  <a:lnTo>
                    <a:pt x="2731" y="219"/>
                  </a:lnTo>
                  <a:lnTo>
                    <a:pt x="2458" y="109"/>
                  </a:lnTo>
                  <a:lnTo>
                    <a:pt x="2185" y="55"/>
                  </a:lnTo>
                  <a:lnTo>
                    <a:pt x="18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20"/>
            <p:cNvSpPr/>
            <p:nvPr/>
          </p:nvSpPr>
          <p:spPr>
            <a:xfrm>
              <a:off x="6357825" y="2704575"/>
              <a:ext cx="92850" cy="34150"/>
            </a:xfrm>
            <a:custGeom>
              <a:avLst/>
              <a:gdLst/>
              <a:ahLst/>
              <a:cxnLst/>
              <a:rect l="l" t="t" r="r" b="b"/>
              <a:pathLst>
                <a:path w="3714" h="1366" fill="none" extrusionOk="0">
                  <a:moveTo>
                    <a:pt x="1857" y="0"/>
                  </a:moveTo>
                  <a:lnTo>
                    <a:pt x="1857" y="0"/>
                  </a:lnTo>
                  <a:lnTo>
                    <a:pt x="1529" y="55"/>
                  </a:lnTo>
                  <a:lnTo>
                    <a:pt x="1256" y="109"/>
                  </a:lnTo>
                  <a:lnTo>
                    <a:pt x="983" y="219"/>
                  </a:lnTo>
                  <a:lnTo>
                    <a:pt x="710" y="382"/>
                  </a:lnTo>
                  <a:lnTo>
                    <a:pt x="492" y="601"/>
                  </a:lnTo>
                  <a:lnTo>
                    <a:pt x="273" y="819"/>
                  </a:lnTo>
                  <a:lnTo>
                    <a:pt x="164" y="1092"/>
                  </a:lnTo>
                  <a:lnTo>
                    <a:pt x="0" y="1365"/>
                  </a:lnTo>
                  <a:lnTo>
                    <a:pt x="3714" y="1365"/>
                  </a:lnTo>
                  <a:lnTo>
                    <a:pt x="3714" y="1365"/>
                  </a:lnTo>
                  <a:lnTo>
                    <a:pt x="3550" y="1092"/>
                  </a:lnTo>
                  <a:lnTo>
                    <a:pt x="3441" y="819"/>
                  </a:lnTo>
                  <a:lnTo>
                    <a:pt x="3222" y="601"/>
                  </a:lnTo>
                  <a:lnTo>
                    <a:pt x="3004" y="382"/>
                  </a:lnTo>
                  <a:lnTo>
                    <a:pt x="2731" y="219"/>
                  </a:lnTo>
                  <a:lnTo>
                    <a:pt x="2458" y="109"/>
                  </a:lnTo>
                  <a:lnTo>
                    <a:pt x="2185" y="55"/>
                  </a:lnTo>
                  <a:lnTo>
                    <a:pt x="1857" y="0"/>
                  </a:lnTo>
                  <a:lnTo>
                    <a:pt x="185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20"/>
            <p:cNvSpPr/>
            <p:nvPr/>
          </p:nvSpPr>
          <p:spPr>
            <a:xfrm>
              <a:off x="6404250" y="27045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20"/>
            <p:cNvSpPr/>
            <p:nvPr/>
          </p:nvSpPr>
          <p:spPr>
            <a:xfrm>
              <a:off x="6482075" y="2893000"/>
              <a:ext cx="172050" cy="34150"/>
            </a:xfrm>
            <a:custGeom>
              <a:avLst/>
              <a:gdLst/>
              <a:ahLst/>
              <a:cxnLst/>
              <a:rect l="l" t="t" r="r" b="b"/>
              <a:pathLst>
                <a:path w="6882" h="1366" extrusionOk="0">
                  <a:moveTo>
                    <a:pt x="0" y="0"/>
                  </a:moveTo>
                  <a:lnTo>
                    <a:pt x="0" y="1365"/>
                  </a:lnTo>
                  <a:lnTo>
                    <a:pt x="6882" y="1365"/>
                  </a:lnTo>
                  <a:lnTo>
                    <a:pt x="6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20"/>
            <p:cNvSpPr/>
            <p:nvPr/>
          </p:nvSpPr>
          <p:spPr>
            <a:xfrm>
              <a:off x="6482075" y="2893000"/>
              <a:ext cx="172050" cy="34150"/>
            </a:xfrm>
            <a:custGeom>
              <a:avLst/>
              <a:gdLst/>
              <a:ahLst/>
              <a:cxnLst/>
              <a:rect l="l" t="t" r="r" b="b"/>
              <a:pathLst>
                <a:path w="6882" h="1366" fill="none" extrusionOk="0">
                  <a:moveTo>
                    <a:pt x="0" y="0"/>
                  </a:moveTo>
                  <a:lnTo>
                    <a:pt x="0" y="1365"/>
                  </a:lnTo>
                  <a:lnTo>
                    <a:pt x="6882" y="1365"/>
                  </a:lnTo>
                  <a:lnTo>
                    <a:pt x="6882" y="0"/>
                  </a:lnTo>
                  <a:lnTo>
                    <a:pt x="6882" y="0"/>
                  </a:lnTo>
                  <a:lnTo>
                    <a:pt x="0"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20"/>
            <p:cNvSpPr/>
            <p:nvPr/>
          </p:nvSpPr>
          <p:spPr>
            <a:xfrm>
              <a:off x="6482075" y="2893000"/>
              <a:ext cx="25" cy="0"/>
            </a:xfrm>
            <a:custGeom>
              <a:avLst/>
              <a:gdLst/>
              <a:ahLst/>
              <a:cxnLst/>
              <a:rect l="l" t="t" r="r" b="b"/>
              <a:pathLst>
                <a:path w="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20"/>
            <p:cNvSpPr/>
            <p:nvPr/>
          </p:nvSpPr>
          <p:spPr>
            <a:xfrm>
              <a:off x="6159825" y="2767375"/>
              <a:ext cx="183000" cy="34150"/>
            </a:xfrm>
            <a:custGeom>
              <a:avLst/>
              <a:gdLst/>
              <a:ahLst/>
              <a:cxnLst/>
              <a:rect l="l" t="t" r="r" b="b"/>
              <a:pathLst>
                <a:path w="7320" h="1366" extrusionOk="0">
                  <a:moveTo>
                    <a:pt x="1" y="0"/>
                  </a:moveTo>
                  <a:lnTo>
                    <a:pt x="656" y="1366"/>
                  </a:lnTo>
                  <a:lnTo>
                    <a:pt x="6063" y="1366"/>
                  </a:lnTo>
                  <a:lnTo>
                    <a:pt x="6446" y="1038"/>
                  </a:lnTo>
                  <a:lnTo>
                    <a:pt x="6882" y="820"/>
                  </a:lnTo>
                  <a:lnTo>
                    <a:pt x="7101" y="383"/>
                  </a:lnTo>
                  <a:lnTo>
                    <a:pt x="73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20"/>
            <p:cNvSpPr/>
            <p:nvPr/>
          </p:nvSpPr>
          <p:spPr>
            <a:xfrm>
              <a:off x="6159825" y="2767375"/>
              <a:ext cx="183000" cy="34150"/>
            </a:xfrm>
            <a:custGeom>
              <a:avLst/>
              <a:gdLst/>
              <a:ahLst/>
              <a:cxnLst/>
              <a:rect l="l" t="t" r="r" b="b"/>
              <a:pathLst>
                <a:path w="7320" h="1366" fill="none" extrusionOk="0">
                  <a:moveTo>
                    <a:pt x="6882" y="820"/>
                  </a:moveTo>
                  <a:lnTo>
                    <a:pt x="6882" y="820"/>
                  </a:lnTo>
                  <a:lnTo>
                    <a:pt x="7101" y="383"/>
                  </a:lnTo>
                  <a:lnTo>
                    <a:pt x="7319" y="0"/>
                  </a:lnTo>
                  <a:lnTo>
                    <a:pt x="7319" y="0"/>
                  </a:lnTo>
                  <a:lnTo>
                    <a:pt x="1" y="0"/>
                  </a:lnTo>
                  <a:lnTo>
                    <a:pt x="656" y="1366"/>
                  </a:lnTo>
                  <a:lnTo>
                    <a:pt x="6063" y="1366"/>
                  </a:lnTo>
                  <a:lnTo>
                    <a:pt x="6063" y="1366"/>
                  </a:lnTo>
                  <a:lnTo>
                    <a:pt x="6446" y="1038"/>
                  </a:lnTo>
                  <a:lnTo>
                    <a:pt x="6882" y="820"/>
                  </a:lnTo>
                  <a:lnTo>
                    <a:pt x="6882" y="8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20"/>
            <p:cNvSpPr/>
            <p:nvPr/>
          </p:nvSpPr>
          <p:spPr>
            <a:xfrm>
              <a:off x="6331875" y="27878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20"/>
            <p:cNvSpPr/>
            <p:nvPr/>
          </p:nvSpPr>
          <p:spPr>
            <a:xfrm>
              <a:off x="6154375" y="2955800"/>
              <a:ext cx="499750" cy="158400"/>
            </a:xfrm>
            <a:custGeom>
              <a:avLst/>
              <a:gdLst/>
              <a:ahLst/>
              <a:cxnLst/>
              <a:rect l="l" t="t" r="r" b="b"/>
              <a:pathLst>
                <a:path w="19990" h="6336" extrusionOk="0">
                  <a:moveTo>
                    <a:pt x="0" y="0"/>
                  </a:moveTo>
                  <a:lnTo>
                    <a:pt x="0" y="1366"/>
                  </a:lnTo>
                  <a:lnTo>
                    <a:pt x="1038" y="1366"/>
                  </a:lnTo>
                  <a:lnTo>
                    <a:pt x="1475" y="1420"/>
                  </a:lnTo>
                  <a:lnTo>
                    <a:pt x="1857" y="1530"/>
                  </a:lnTo>
                  <a:lnTo>
                    <a:pt x="2294" y="1693"/>
                  </a:lnTo>
                  <a:lnTo>
                    <a:pt x="2622" y="1857"/>
                  </a:lnTo>
                  <a:lnTo>
                    <a:pt x="3004" y="2076"/>
                  </a:lnTo>
                  <a:lnTo>
                    <a:pt x="3332" y="2349"/>
                  </a:lnTo>
                  <a:lnTo>
                    <a:pt x="3660" y="2622"/>
                  </a:lnTo>
                  <a:lnTo>
                    <a:pt x="3933" y="2950"/>
                  </a:lnTo>
                  <a:lnTo>
                    <a:pt x="4206" y="3277"/>
                  </a:lnTo>
                  <a:lnTo>
                    <a:pt x="4424" y="3660"/>
                  </a:lnTo>
                  <a:lnTo>
                    <a:pt x="4588" y="3987"/>
                  </a:lnTo>
                  <a:lnTo>
                    <a:pt x="4752" y="4424"/>
                  </a:lnTo>
                  <a:lnTo>
                    <a:pt x="4861" y="4806"/>
                  </a:lnTo>
                  <a:lnTo>
                    <a:pt x="4916" y="5243"/>
                  </a:lnTo>
                  <a:lnTo>
                    <a:pt x="4916" y="5735"/>
                  </a:lnTo>
                  <a:lnTo>
                    <a:pt x="4916" y="6336"/>
                  </a:lnTo>
                  <a:lnTo>
                    <a:pt x="15074" y="6336"/>
                  </a:lnTo>
                  <a:lnTo>
                    <a:pt x="15074" y="5735"/>
                  </a:lnTo>
                  <a:lnTo>
                    <a:pt x="15074" y="5243"/>
                  </a:lnTo>
                  <a:lnTo>
                    <a:pt x="15129" y="4806"/>
                  </a:lnTo>
                  <a:lnTo>
                    <a:pt x="15238" y="4424"/>
                  </a:lnTo>
                  <a:lnTo>
                    <a:pt x="15402" y="3987"/>
                  </a:lnTo>
                  <a:lnTo>
                    <a:pt x="15566" y="3660"/>
                  </a:lnTo>
                  <a:lnTo>
                    <a:pt x="15784" y="3277"/>
                  </a:lnTo>
                  <a:lnTo>
                    <a:pt x="16057" y="2950"/>
                  </a:lnTo>
                  <a:lnTo>
                    <a:pt x="16331" y="2622"/>
                  </a:lnTo>
                  <a:lnTo>
                    <a:pt x="16658" y="2349"/>
                  </a:lnTo>
                  <a:lnTo>
                    <a:pt x="16986" y="2076"/>
                  </a:lnTo>
                  <a:lnTo>
                    <a:pt x="17368" y="1857"/>
                  </a:lnTo>
                  <a:lnTo>
                    <a:pt x="17696" y="1693"/>
                  </a:lnTo>
                  <a:lnTo>
                    <a:pt x="18133" y="1530"/>
                  </a:lnTo>
                  <a:lnTo>
                    <a:pt x="18515" y="1420"/>
                  </a:lnTo>
                  <a:lnTo>
                    <a:pt x="18952" y="1366"/>
                  </a:lnTo>
                  <a:lnTo>
                    <a:pt x="19990" y="1366"/>
                  </a:lnTo>
                  <a:lnTo>
                    <a:pt x="19990" y="0"/>
                  </a:lnTo>
                  <a:lnTo>
                    <a:pt x="13108" y="0"/>
                  </a:lnTo>
                  <a:lnTo>
                    <a:pt x="13108" y="710"/>
                  </a:lnTo>
                  <a:lnTo>
                    <a:pt x="13054" y="1311"/>
                  </a:lnTo>
                  <a:lnTo>
                    <a:pt x="12835" y="1912"/>
                  </a:lnTo>
                  <a:lnTo>
                    <a:pt x="12562" y="2403"/>
                  </a:lnTo>
                  <a:lnTo>
                    <a:pt x="12180" y="2895"/>
                  </a:lnTo>
                  <a:lnTo>
                    <a:pt x="11743" y="3277"/>
                  </a:lnTo>
                  <a:lnTo>
                    <a:pt x="11197" y="3550"/>
                  </a:lnTo>
                  <a:lnTo>
                    <a:pt x="10596" y="3714"/>
                  </a:lnTo>
                  <a:lnTo>
                    <a:pt x="9995" y="3769"/>
                  </a:lnTo>
                  <a:lnTo>
                    <a:pt x="9394" y="3714"/>
                  </a:lnTo>
                  <a:lnTo>
                    <a:pt x="8794" y="3550"/>
                  </a:lnTo>
                  <a:lnTo>
                    <a:pt x="8247" y="3277"/>
                  </a:lnTo>
                  <a:lnTo>
                    <a:pt x="7810" y="2895"/>
                  </a:lnTo>
                  <a:lnTo>
                    <a:pt x="7428" y="2403"/>
                  </a:lnTo>
                  <a:lnTo>
                    <a:pt x="7155" y="1912"/>
                  </a:lnTo>
                  <a:lnTo>
                    <a:pt x="6937" y="1311"/>
                  </a:lnTo>
                  <a:lnTo>
                    <a:pt x="6882" y="710"/>
                  </a:lnTo>
                  <a:lnTo>
                    <a:pt x="6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20"/>
            <p:cNvSpPr/>
            <p:nvPr/>
          </p:nvSpPr>
          <p:spPr>
            <a:xfrm>
              <a:off x="6154375" y="2955800"/>
              <a:ext cx="499750" cy="158400"/>
            </a:xfrm>
            <a:custGeom>
              <a:avLst/>
              <a:gdLst/>
              <a:ahLst/>
              <a:cxnLst/>
              <a:rect l="l" t="t" r="r" b="b"/>
              <a:pathLst>
                <a:path w="19990" h="6336" fill="none" extrusionOk="0">
                  <a:moveTo>
                    <a:pt x="13108" y="710"/>
                  </a:moveTo>
                  <a:lnTo>
                    <a:pt x="13108" y="710"/>
                  </a:lnTo>
                  <a:lnTo>
                    <a:pt x="13054" y="1311"/>
                  </a:lnTo>
                  <a:lnTo>
                    <a:pt x="12835" y="1912"/>
                  </a:lnTo>
                  <a:lnTo>
                    <a:pt x="12562" y="2403"/>
                  </a:lnTo>
                  <a:lnTo>
                    <a:pt x="12180" y="2895"/>
                  </a:lnTo>
                  <a:lnTo>
                    <a:pt x="11743" y="3277"/>
                  </a:lnTo>
                  <a:lnTo>
                    <a:pt x="11197" y="3550"/>
                  </a:lnTo>
                  <a:lnTo>
                    <a:pt x="10596" y="3714"/>
                  </a:lnTo>
                  <a:lnTo>
                    <a:pt x="9995" y="3769"/>
                  </a:lnTo>
                  <a:lnTo>
                    <a:pt x="9995" y="3769"/>
                  </a:lnTo>
                  <a:lnTo>
                    <a:pt x="9394" y="3714"/>
                  </a:lnTo>
                  <a:lnTo>
                    <a:pt x="8794" y="3550"/>
                  </a:lnTo>
                  <a:lnTo>
                    <a:pt x="8247" y="3277"/>
                  </a:lnTo>
                  <a:lnTo>
                    <a:pt x="7810" y="2895"/>
                  </a:lnTo>
                  <a:lnTo>
                    <a:pt x="7428" y="2403"/>
                  </a:lnTo>
                  <a:lnTo>
                    <a:pt x="7155" y="1912"/>
                  </a:lnTo>
                  <a:lnTo>
                    <a:pt x="6937" y="1311"/>
                  </a:lnTo>
                  <a:lnTo>
                    <a:pt x="6882" y="710"/>
                  </a:lnTo>
                  <a:lnTo>
                    <a:pt x="6882" y="0"/>
                  </a:lnTo>
                  <a:lnTo>
                    <a:pt x="0" y="0"/>
                  </a:lnTo>
                  <a:lnTo>
                    <a:pt x="0" y="1366"/>
                  </a:lnTo>
                  <a:lnTo>
                    <a:pt x="601" y="1366"/>
                  </a:lnTo>
                  <a:lnTo>
                    <a:pt x="601" y="1366"/>
                  </a:lnTo>
                  <a:lnTo>
                    <a:pt x="1038" y="1366"/>
                  </a:lnTo>
                  <a:lnTo>
                    <a:pt x="1475" y="1420"/>
                  </a:lnTo>
                  <a:lnTo>
                    <a:pt x="1857" y="1530"/>
                  </a:lnTo>
                  <a:lnTo>
                    <a:pt x="2294" y="1693"/>
                  </a:lnTo>
                  <a:lnTo>
                    <a:pt x="2622" y="1857"/>
                  </a:lnTo>
                  <a:lnTo>
                    <a:pt x="3004" y="2076"/>
                  </a:lnTo>
                  <a:lnTo>
                    <a:pt x="3332" y="2349"/>
                  </a:lnTo>
                  <a:lnTo>
                    <a:pt x="3660" y="2622"/>
                  </a:lnTo>
                  <a:lnTo>
                    <a:pt x="3933" y="2950"/>
                  </a:lnTo>
                  <a:lnTo>
                    <a:pt x="4206" y="3277"/>
                  </a:lnTo>
                  <a:lnTo>
                    <a:pt x="4424" y="3660"/>
                  </a:lnTo>
                  <a:lnTo>
                    <a:pt x="4588" y="3987"/>
                  </a:lnTo>
                  <a:lnTo>
                    <a:pt x="4752" y="4424"/>
                  </a:lnTo>
                  <a:lnTo>
                    <a:pt x="4861" y="4806"/>
                  </a:lnTo>
                  <a:lnTo>
                    <a:pt x="4916" y="5243"/>
                  </a:lnTo>
                  <a:lnTo>
                    <a:pt x="4916" y="5735"/>
                  </a:lnTo>
                  <a:lnTo>
                    <a:pt x="4916" y="6336"/>
                  </a:lnTo>
                  <a:lnTo>
                    <a:pt x="15074" y="6336"/>
                  </a:lnTo>
                  <a:lnTo>
                    <a:pt x="15074" y="5735"/>
                  </a:lnTo>
                  <a:lnTo>
                    <a:pt x="15074" y="5735"/>
                  </a:lnTo>
                  <a:lnTo>
                    <a:pt x="15074" y="5243"/>
                  </a:lnTo>
                  <a:lnTo>
                    <a:pt x="15129" y="4806"/>
                  </a:lnTo>
                  <a:lnTo>
                    <a:pt x="15238" y="4424"/>
                  </a:lnTo>
                  <a:lnTo>
                    <a:pt x="15402" y="3987"/>
                  </a:lnTo>
                  <a:lnTo>
                    <a:pt x="15566" y="3660"/>
                  </a:lnTo>
                  <a:lnTo>
                    <a:pt x="15784" y="3277"/>
                  </a:lnTo>
                  <a:lnTo>
                    <a:pt x="16057" y="2950"/>
                  </a:lnTo>
                  <a:lnTo>
                    <a:pt x="16331" y="2622"/>
                  </a:lnTo>
                  <a:lnTo>
                    <a:pt x="16658" y="2349"/>
                  </a:lnTo>
                  <a:lnTo>
                    <a:pt x="16986" y="2076"/>
                  </a:lnTo>
                  <a:lnTo>
                    <a:pt x="17368" y="1857"/>
                  </a:lnTo>
                  <a:lnTo>
                    <a:pt x="17696" y="1693"/>
                  </a:lnTo>
                  <a:lnTo>
                    <a:pt x="18133" y="1530"/>
                  </a:lnTo>
                  <a:lnTo>
                    <a:pt x="18515" y="1420"/>
                  </a:lnTo>
                  <a:lnTo>
                    <a:pt x="18952" y="1366"/>
                  </a:lnTo>
                  <a:lnTo>
                    <a:pt x="19444" y="1366"/>
                  </a:lnTo>
                  <a:lnTo>
                    <a:pt x="19990" y="1366"/>
                  </a:lnTo>
                  <a:lnTo>
                    <a:pt x="19990" y="0"/>
                  </a:lnTo>
                  <a:lnTo>
                    <a:pt x="13108" y="0"/>
                  </a:lnTo>
                  <a:lnTo>
                    <a:pt x="13108" y="7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20"/>
            <p:cNvSpPr/>
            <p:nvPr/>
          </p:nvSpPr>
          <p:spPr>
            <a:xfrm>
              <a:off x="6482075" y="29735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20"/>
            <p:cNvSpPr/>
            <p:nvPr/>
          </p:nvSpPr>
          <p:spPr>
            <a:xfrm>
              <a:off x="6356450" y="2893000"/>
              <a:ext cx="95600" cy="128350"/>
            </a:xfrm>
            <a:custGeom>
              <a:avLst/>
              <a:gdLst/>
              <a:ahLst/>
              <a:cxnLst/>
              <a:rect l="l" t="t" r="r" b="b"/>
              <a:pathLst>
                <a:path w="3824" h="5134" extrusionOk="0">
                  <a:moveTo>
                    <a:pt x="1912" y="1365"/>
                  </a:moveTo>
                  <a:lnTo>
                    <a:pt x="2131" y="1420"/>
                  </a:lnTo>
                  <a:lnTo>
                    <a:pt x="2349" y="1529"/>
                  </a:lnTo>
                  <a:lnTo>
                    <a:pt x="2458" y="1693"/>
                  </a:lnTo>
                  <a:lnTo>
                    <a:pt x="2513" y="1966"/>
                  </a:lnTo>
                  <a:lnTo>
                    <a:pt x="2513" y="3222"/>
                  </a:lnTo>
                  <a:lnTo>
                    <a:pt x="2458" y="3441"/>
                  </a:lnTo>
                  <a:lnTo>
                    <a:pt x="2349" y="3605"/>
                  </a:lnTo>
                  <a:lnTo>
                    <a:pt x="2131" y="3714"/>
                  </a:lnTo>
                  <a:lnTo>
                    <a:pt x="1912" y="3768"/>
                  </a:lnTo>
                  <a:lnTo>
                    <a:pt x="1694" y="3714"/>
                  </a:lnTo>
                  <a:lnTo>
                    <a:pt x="1475" y="3605"/>
                  </a:lnTo>
                  <a:lnTo>
                    <a:pt x="1366" y="3441"/>
                  </a:lnTo>
                  <a:lnTo>
                    <a:pt x="1311" y="3222"/>
                  </a:lnTo>
                  <a:lnTo>
                    <a:pt x="1311" y="1966"/>
                  </a:lnTo>
                  <a:lnTo>
                    <a:pt x="1366" y="1693"/>
                  </a:lnTo>
                  <a:lnTo>
                    <a:pt x="1475" y="1529"/>
                  </a:lnTo>
                  <a:lnTo>
                    <a:pt x="1694" y="1420"/>
                  </a:lnTo>
                  <a:lnTo>
                    <a:pt x="1912" y="1365"/>
                  </a:lnTo>
                  <a:close/>
                  <a:moveTo>
                    <a:pt x="1" y="0"/>
                  </a:moveTo>
                  <a:lnTo>
                    <a:pt x="1" y="3222"/>
                  </a:lnTo>
                  <a:lnTo>
                    <a:pt x="1" y="3605"/>
                  </a:lnTo>
                  <a:lnTo>
                    <a:pt x="164" y="3932"/>
                  </a:lnTo>
                  <a:lnTo>
                    <a:pt x="328" y="4260"/>
                  </a:lnTo>
                  <a:lnTo>
                    <a:pt x="547" y="4533"/>
                  </a:lnTo>
                  <a:lnTo>
                    <a:pt x="820" y="4806"/>
                  </a:lnTo>
                  <a:lnTo>
                    <a:pt x="1147" y="4970"/>
                  </a:lnTo>
                  <a:lnTo>
                    <a:pt x="1530" y="5079"/>
                  </a:lnTo>
                  <a:lnTo>
                    <a:pt x="1912" y="5134"/>
                  </a:lnTo>
                  <a:lnTo>
                    <a:pt x="2294" y="5079"/>
                  </a:lnTo>
                  <a:lnTo>
                    <a:pt x="2677" y="4970"/>
                  </a:lnTo>
                  <a:lnTo>
                    <a:pt x="3004" y="4806"/>
                  </a:lnTo>
                  <a:lnTo>
                    <a:pt x="3277" y="4533"/>
                  </a:lnTo>
                  <a:lnTo>
                    <a:pt x="3496" y="4260"/>
                  </a:lnTo>
                  <a:lnTo>
                    <a:pt x="3660" y="3932"/>
                  </a:lnTo>
                  <a:lnTo>
                    <a:pt x="3824" y="3605"/>
                  </a:lnTo>
                  <a:lnTo>
                    <a:pt x="3824" y="3222"/>
                  </a:lnTo>
                  <a:lnTo>
                    <a:pt x="38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20"/>
            <p:cNvSpPr/>
            <p:nvPr/>
          </p:nvSpPr>
          <p:spPr>
            <a:xfrm>
              <a:off x="6356450" y="2893000"/>
              <a:ext cx="95600" cy="128350"/>
            </a:xfrm>
            <a:custGeom>
              <a:avLst/>
              <a:gdLst/>
              <a:ahLst/>
              <a:cxnLst/>
              <a:rect l="l" t="t" r="r" b="b"/>
              <a:pathLst>
                <a:path w="3824" h="5134" fill="none" extrusionOk="0">
                  <a:moveTo>
                    <a:pt x="1" y="0"/>
                  </a:moveTo>
                  <a:lnTo>
                    <a:pt x="1" y="3222"/>
                  </a:lnTo>
                  <a:lnTo>
                    <a:pt x="1" y="3222"/>
                  </a:lnTo>
                  <a:lnTo>
                    <a:pt x="1" y="3605"/>
                  </a:lnTo>
                  <a:lnTo>
                    <a:pt x="164" y="3932"/>
                  </a:lnTo>
                  <a:lnTo>
                    <a:pt x="328" y="4260"/>
                  </a:lnTo>
                  <a:lnTo>
                    <a:pt x="547" y="4533"/>
                  </a:lnTo>
                  <a:lnTo>
                    <a:pt x="820" y="4806"/>
                  </a:lnTo>
                  <a:lnTo>
                    <a:pt x="1147" y="4970"/>
                  </a:lnTo>
                  <a:lnTo>
                    <a:pt x="1530" y="5079"/>
                  </a:lnTo>
                  <a:lnTo>
                    <a:pt x="1912" y="5134"/>
                  </a:lnTo>
                  <a:lnTo>
                    <a:pt x="1912" y="5134"/>
                  </a:lnTo>
                  <a:lnTo>
                    <a:pt x="2294" y="5079"/>
                  </a:lnTo>
                  <a:lnTo>
                    <a:pt x="2677" y="4970"/>
                  </a:lnTo>
                  <a:lnTo>
                    <a:pt x="3004" y="4806"/>
                  </a:lnTo>
                  <a:lnTo>
                    <a:pt x="3277" y="4533"/>
                  </a:lnTo>
                  <a:lnTo>
                    <a:pt x="3496" y="4260"/>
                  </a:lnTo>
                  <a:lnTo>
                    <a:pt x="3660" y="3932"/>
                  </a:lnTo>
                  <a:lnTo>
                    <a:pt x="3824" y="3605"/>
                  </a:lnTo>
                  <a:lnTo>
                    <a:pt x="3824" y="3222"/>
                  </a:lnTo>
                  <a:lnTo>
                    <a:pt x="3824" y="3222"/>
                  </a:lnTo>
                  <a:lnTo>
                    <a:pt x="3824" y="0"/>
                  </a:lnTo>
                  <a:lnTo>
                    <a:pt x="3824"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20"/>
            <p:cNvSpPr/>
            <p:nvPr/>
          </p:nvSpPr>
          <p:spPr>
            <a:xfrm>
              <a:off x="6389225" y="2927125"/>
              <a:ext cx="30050" cy="60100"/>
            </a:xfrm>
            <a:custGeom>
              <a:avLst/>
              <a:gdLst/>
              <a:ahLst/>
              <a:cxnLst/>
              <a:rect l="l" t="t" r="r" b="b"/>
              <a:pathLst>
                <a:path w="1202" h="2404" fill="none" extrusionOk="0">
                  <a:moveTo>
                    <a:pt x="1202" y="1857"/>
                  </a:moveTo>
                  <a:lnTo>
                    <a:pt x="1202" y="1857"/>
                  </a:lnTo>
                  <a:lnTo>
                    <a:pt x="1147" y="2076"/>
                  </a:lnTo>
                  <a:lnTo>
                    <a:pt x="1038" y="2240"/>
                  </a:lnTo>
                  <a:lnTo>
                    <a:pt x="820" y="2349"/>
                  </a:lnTo>
                  <a:lnTo>
                    <a:pt x="601" y="2403"/>
                  </a:lnTo>
                  <a:lnTo>
                    <a:pt x="601" y="2403"/>
                  </a:lnTo>
                  <a:lnTo>
                    <a:pt x="383" y="2349"/>
                  </a:lnTo>
                  <a:lnTo>
                    <a:pt x="164" y="2240"/>
                  </a:lnTo>
                  <a:lnTo>
                    <a:pt x="55" y="2076"/>
                  </a:lnTo>
                  <a:lnTo>
                    <a:pt x="0" y="1857"/>
                  </a:lnTo>
                  <a:lnTo>
                    <a:pt x="0" y="601"/>
                  </a:lnTo>
                  <a:lnTo>
                    <a:pt x="0" y="601"/>
                  </a:lnTo>
                  <a:lnTo>
                    <a:pt x="55" y="328"/>
                  </a:lnTo>
                  <a:lnTo>
                    <a:pt x="164" y="164"/>
                  </a:lnTo>
                  <a:lnTo>
                    <a:pt x="383" y="55"/>
                  </a:lnTo>
                  <a:lnTo>
                    <a:pt x="601" y="0"/>
                  </a:lnTo>
                  <a:lnTo>
                    <a:pt x="601" y="0"/>
                  </a:lnTo>
                  <a:lnTo>
                    <a:pt x="820" y="55"/>
                  </a:lnTo>
                  <a:lnTo>
                    <a:pt x="1038" y="164"/>
                  </a:lnTo>
                  <a:lnTo>
                    <a:pt x="1147" y="328"/>
                  </a:lnTo>
                  <a:lnTo>
                    <a:pt x="1202" y="601"/>
                  </a:lnTo>
                  <a:lnTo>
                    <a:pt x="1202" y="18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20"/>
            <p:cNvSpPr/>
            <p:nvPr/>
          </p:nvSpPr>
          <p:spPr>
            <a:xfrm>
              <a:off x="6419250" y="29735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20"/>
            <p:cNvSpPr/>
            <p:nvPr/>
          </p:nvSpPr>
          <p:spPr>
            <a:xfrm>
              <a:off x="6159825" y="2830175"/>
              <a:ext cx="94250" cy="34175"/>
            </a:xfrm>
            <a:custGeom>
              <a:avLst/>
              <a:gdLst/>
              <a:ahLst/>
              <a:cxnLst/>
              <a:rect l="l" t="t" r="r" b="b"/>
              <a:pathLst>
                <a:path w="3770" h="1367" extrusionOk="0">
                  <a:moveTo>
                    <a:pt x="656" y="1"/>
                  </a:moveTo>
                  <a:lnTo>
                    <a:pt x="1" y="1366"/>
                  </a:lnTo>
                  <a:lnTo>
                    <a:pt x="3551" y="1366"/>
                  </a:lnTo>
                  <a:lnTo>
                    <a:pt x="3551" y="711"/>
                  </a:lnTo>
                  <a:lnTo>
                    <a:pt x="3605" y="383"/>
                  </a:lnTo>
                  <a:lnTo>
                    <a:pt x="3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20"/>
            <p:cNvSpPr/>
            <p:nvPr/>
          </p:nvSpPr>
          <p:spPr>
            <a:xfrm>
              <a:off x="6159825" y="2830175"/>
              <a:ext cx="94250" cy="34175"/>
            </a:xfrm>
            <a:custGeom>
              <a:avLst/>
              <a:gdLst/>
              <a:ahLst/>
              <a:cxnLst/>
              <a:rect l="l" t="t" r="r" b="b"/>
              <a:pathLst>
                <a:path w="3770" h="1367" fill="none" extrusionOk="0">
                  <a:moveTo>
                    <a:pt x="3769" y="1"/>
                  </a:moveTo>
                  <a:lnTo>
                    <a:pt x="656" y="1"/>
                  </a:lnTo>
                  <a:lnTo>
                    <a:pt x="1" y="1366"/>
                  </a:lnTo>
                  <a:lnTo>
                    <a:pt x="3551" y="1366"/>
                  </a:lnTo>
                  <a:lnTo>
                    <a:pt x="3551" y="1366"/>
                  </a:lnTo>
                  <a:lnTo>
                    <a:pt x="3551" y="711"/>
                  </a:lnTo>
                  <a:lnTo>
                    <a:pt x="3605" y="383"/>
                  </a:lnTo>
                  <a:lnTo>
                    <a:pt x="3769" y="1"/>
                  </a:lnTo>
                  <a:lnTo>
                    <a:pt x="376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20"/>
            <p:cNvSpPr/>
            <p:nvPr/>
          </p:nvSpPr>
          <p:spPr>
            <a:xfrm>
              <a:off x="6254050" y="28301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20"/>
            <p:cNvSpPr/>
            <p:nvPr/>
          </p:nvSpPr>
          <p:spPr>
            <a:xfrm>
              <a:off x="6154375" y="3018600"/>
              <a:ext cx="94225" cy="95600"/>
            </a:xfrm>
            <a:custGeom>
              <a:avLst/>
              <a:gdLst/>
              <a:ahLst/>
              <a:cxnLst/>
              <a:rect l="l" t="t" r="r" b="b"/>
              <a:pathLst>
                <a:path w="3769" h="3824" extrusionOk="0">
                  <a:moveTo>
                    <a:pt x="0" y="1"/>
                  </a:moveTo>
                  <a:lnTo>
                    <a:pt x="0" y="3223"/>
                  </a:lnTo>
                  <a:lnTo>
                    <a:pt x="55" y="3441"/>
                  </a:lnTo>
                  <a:lnTo>
                    <a:pt x="164" y="3660"/>
                  </a:lnTo>
                  <a:lnTo>
                    <a:pt x="328" y="3769"/>
                  </a:lnTo>
                  <a:lnTo>
                    <a:pt x="601" y="3824"/>
                  </a:lnTo>
                  <a:lnTo>
                    <a:pt x="3769" y="3824"/>
                  </a:lnTo>
                  <a:lnTo>
                    <a:pt x="3769" y="3223"/>
                  </a:lnTo>
                  <a:lnTo>
                    <a:pt x="3714" y="2895"/>
                  </a:lnTo>
                  <a:lnTo>
                    <a:pt x="3714" y="2568"/>
                  </a:lnTo>
                  <a:lnTo>
                    <a:pt x="3496" y="1967"/>
                  </a:lnTo>
                  <a:lnTo>
                    <a:pt x="3223" y="1421"/>
                  </a:lnTo>
                  <a:lnTo>
                    <a:pt x="2840" y="929"/>
                  </a:lnTo>
                  <a:lnTo>
                    <a:pt x="2349" y="547"/>
                  </a:lnTo>
                  <a:lnTo>
                    <a:pt x="1803" y="274"/>
                  </a:lnTo>
                  <a:lnTo>
                    <a:pt x="1202" y="55"/>
                  </a:lnTo>
                  <a:lnTo>
                    <a:pt x="874" y="55"/>
                  </a:lnTo>
                  <a:lnTo>
                    <a:pt x="6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20"/>
            <p:cNvSpPr/>
            <p:nvPr/>
          </p:nvSpPr>
          <p:spPr>
            <a:xfrm>
              <a:off x="6154375" y="3018600"/>
              <a:ext cx="94225" cy="95600"/>
            </a:xfrm>
            <a:custGeom>
              <a:avLst/>
              <a:gdLst/>
              <a:ahLst/>
              <a:cxnLst/>
              <a:rect l="l" t="t" r="r" b="b"/>
              <a:pathLst>
                <a:path w="3769" h="3824" fill="none" extrusionOk="0">
                  <a:moveTo>
                    <a:pt x="3769" y="3223"/>
                  </a:moveTo>
                  <a:lnTo>
                    <a:pt x="3769" y="3223"/>
                  </a:lnTo>
                  <a:lnTo>
                    <a:pt x="3714" y="2895"/>
                  </a:lnTo>
                  <a:lnTo>
                    <a:pt x="3714" y="2568"/>
                  </a:lnTo>
                  <a:lnTo>
                    <a:pt x="3496" y="1967"/>
                  </a:lnTo>
                  <a:lnTo>
                    <a:pt x="3223" y="1421"/>
                  </a:lnTo>
                  <a:lnTo>
                    <a:pt x="2840" y="929"/>
                  </a:lnTo>
                  <a:lnTo>
                    <a:pt x="2349" y="547"/>
                  </a:lnTo>
                  <a:lnTo>
                    <a:pt x="1803" y="274"/>
                  </a:lnTo>
                  <a:lnTo>
                    <a:pt x="1202" y="55"/>
                  </a:lnTo>
                  <a:lnTo>
                    <a:pt x="874" y="55"/>
                  </a:lnTo>
                  <a:lnTo>
                    <a:pt x="601" y="1"/>
                  </a:lnTo>
                  <a:lnTo>
                    <a:pt x="0" y="1"/>
                  </a:lnTo>
                  <a:lnTo>
                    <a:pt x="0" y="3223"/>
                  </a:lnTo>
                  <a:lnTo>
                    <a:pt x="0" y="3223"/>
                  </a:lnTo>
                  <a:lnTo>
                    <a:pt x="55" y="3441"/>
                  </a:lnTo>
                  <a:lnTo>
                    <a:pt x="164" y="3660"/>
                  </a:lnTo>
                  <a:lnTo>
                    <a:pt x="328" y="3769"/>
                  </a:lnTo>
                  <a:lnTo>
                    <a:pt x="601" y="3824"/>
                  </a:lnTo>
                  <a:lnTo>
                    <a:pt x="3769" y="3824"/>
                  </a:lnTo>
                  <a:lnTo>
                    <a:pt x="3769" y="32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20"/>
            <p:cNvSpPr/>
            <p:nvPr/>
          </p:nvSpPr>
          <p:spPr>
            <a:xfrm>
              <a:off x="6248575" y="30991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20"/>
            <p:cNvSpPr/>
            <p:nvPr/>
          </p:nvSpPr>
          <p:spPr>
            <a:xfrm>
              <a:off x="6559900" y="3018600"/>
              <a:ext cx="94225" cy="95600"/>
            </a:xfrm>
            <a:custGeom>
              <a:avLst/>
              <a:gdLst/>
              <a:ahLst/>
              <a:cxnLst/>
              <a:rect l="l" t="t" r="r" b="b"/>
              <a:pathLst>
                <a:path w="3769" h="3824" extrusionOk="0">
                  <a:moveTo>
                    <a:pt x="3223" y="1"/>
                  </a:moveTo>
                  <a:lnTo>
                    <a:pt x="2895" y="55"/>
                  </a:lnTo>
                  <a:lnTo>
                    <a:pt x="2567" y="55"/>
                  </a:lnTo>
                  <a:lnTo>
                    <a:pt x="1966" y="274"/>
                  </a:lnTo>
                  <a:lnTo>
                    <a:pt x="1420" y="547"/>
                  </a:lnTo>
                  <a:lnTo>
                    <a:pt x="929" y="929"/>
                  </a:lnTo>
                  <a:lnTo>
                    <a:pt x="546" y="1421"/>
                  </a:lnTo>
                  <a:lnTo>
                    <a:pt x="273" y="1967"/>
                  </a:lnTo>
                  <a:lnTo>
                    <a:pt x="55" y="2568"/>
                  </a:lnTo>
                  <a:lnTo>
                    <a:pt x="55" y="2895"/>
                  </a:lnTo>
                  <a:lnTo>
                    <a:pt x="0" y="3223"/>
                  </a:lnTo>
                  <a:lnTo>
                    <a:pt x="0" y="3824"/>
                  </a:lnTo>
                  <a:lnTo>
                    <a:pt x="3223" y="3824"/>
                  </a:lnTo>
                  <a:lnTo>
                    <a:pt x="3441" y="3769"/>
                  </a:lnTo>
                  <a:lnTo>
                    <a:pt x="3605" y="3660"/>
                  </a:lnTo>
                  <a:lnTo>
                    <a:pt x="3714" y="3441"/>
                  </a:lnTo>
                  <a:lnTo>
                    <a:pt x="3769" y="3223"/>
                  </a:lnTo>
                  <a:lnTo>
                    <a:pt x="3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20"/>
            <p:cNvSpPr/>
            <p:nvPr/>
          </p:nvSpPr>
          <p:spPr>
            <a:xfrm>
              <a:off x="6559900" y="3018600"/>
              <a:ext cx="94225" cy="95600"/>
            </a:xfrm>
            <a:custGeom>
              <a:avLst/>
              <a:gdLst/>
              <a:ahLst/>
              <a:cxnLst/>
              <a:rect l="l" t="t" r="r" b="b"/>
              <a:pathLst>
                <a:path w="3769" h="3824" fill="none" extrusionOk="0">
                  <a:moveTo>
                    <a:pt x="3223" y="1"/>
                  </a:moveTo>
                  <a:lnTo>
                    <a:pt x="3223" y="1"/>
                  </a:lnTo>
                  <a:lnTo>
                    <a:pt x="2895" y="55"/>
                  </a:lnTo>
                  <a:lnTo>
                    <a:pt x="2567" y="55"/>
                  </a:lnTo>
                  <a:lnTo>
                    <a:pt x="1966" y="274"/>
                  </a:lnTo>
                  <a:lnTo>
                    <a:pt x="1420" y="547"/>
                  </a:lnTo>
                  <a:lnTo>
                    <a:pt x="929" y="929"/>
                  </a:lnTo>
                  <a:lnTo>
                    <a:pt x="546" y="1421"/>
                  </a:lnTo>
                  <a:lnTo>
                    <a:pt x="273" y="1967"/>
                  </a:lnTo>
                  <a:lnTo>
                    <a:pt x="55" y="2568"/>
                  </a:lnTo>
                  <a:lnTo>
                    <a:pt x="55" y="2895"/>
                  </a:lnTo>
                  <a:lnTo>
                    <a:pt x="0" y="3223"/>
                  </a:lnTo>
                  <a:lnTo>
                    <a:pt x="0" y="3824"/>
                  </a:lnTo>
                  <a:lnTo>
                    <a:pt x="3223" y="3824"/>
                  </a:lnTo>
                  <a:lnTo>
                    <a:pt x="3223" y="3824"/>
                  </a:lnTo>
                  <a:lnTo>
                    <a:pt x="3441" y="3769"/>
                  </a:lnTo>
                  <a:lnTo>
                    <a:pt x="3605" y="3660"/>
                  </a:lnTo>
                  <a:lnTo>
                    <a:pt x="3714" y="3441"/>
                  </a:lnTo>
                  <a:lnTo>
                    <a:pt x="3769" y="3223"/>
                  </a:lnTo>
                  <a:lnTo>
                    <a:pt x="3769" y="1"/>
                  </a:lnTo>
                  <a:lnTo>
                    <a:pt x="322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20"/>
            <p:cNvSpPr/>
            <p:nvPr/>
          </p:nvSpPr>
          <p:spPr>
            <a:xfrm>
              <a:off x="6640450" y="30186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20"/>
            <p:cNvSpPr/>
            <p:nvPr/>
          </p:nvSpPr>
          <p:spPr>
            <a:xfrm>
              <a:off x="6465675" y="2767375"/>
              <a:ext cx="183000" cy="34150"/>
            </a:xfrm>
            <a:custGeom>
              <a:avLst/>
              <a:gdLst/>
              <a:ahLst/>
              <a:cxnLst/>
              <a:rect l="l" t="t" r="r" b="b"/>
              <a:pathLst>
                <a:path w="7320" h="1366" extrusionOk="0">
                  <a:moveTo>
                    <a:pt x="1" y="0"/>
                  </a:moveTo>
                  <a:lnTo>
                    <a:pt x="219" y="328"/>
                  </a:lnTo>
                  <a:lnTo>
                    <a:pt x="383" y="710"/>
                  </a:lnTo>
                  <a:lnTo>
                    <a:pt x="820" y="765"/>
                  </a:lnTo>
                  <a:lnTo>
                    <a:pt x="1202" y="874"/>
                  </a:lnTo>
                  <a:lnTo>
                    <a:pt x="1585" y="1093"/>
                  </a:lnTo>
                  <a:lnTo>
                    <a:pt x="1912" y="1366"/>
                  </a:lnTo>
                  <a:lnTo>
                    <a:pt x="6664" y="1366"/>
                  </a:lnTo>
                  <a:lnTo>
                    <a:pt x="73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20"/>
            <p:cNvSpPr/>
            <p:nvPr/>
          </p:nvSpPr>
          <p:spPr>
            <a:xfrm>
              <a:off x="6465675" y="2767375"/>
              <a:ext cx="183000" cy="34150"/>
            </a:xfrm>
            <a:custGeom>
              <a:avLst/>
              <a:gdLst/>
              <a:ahLst/>
              <a:cxnLst/>
              <a:rect l="l" t="t" r="r" b="b"/>
              <a:pathLst>
                <a:path w="7320" h="1366" fill="none" extrusionOk="0">
                  <a:moveTo>
                    <a:pt x="1" y="0"/>
                  </a:moveTo>
                  <a:lnTo>
                    <a:pt x="1" y="0"/>
                  </a:lnTo>
                  <a:lnTo>
                    <a:pt x="219" y="328"/>
                  </a:lnTo>
                  <a:lnTo>
                    <a:pt x="383" y="710"/>
                  </a:lnTo>
                  <a:lnTo>
                    <a:pt x="383" y="710"/>
                  </a:lnTo>
                  <a:lnTo>
                    <a:pt x="820" y="765"/>
                  </a:lnTo>
                  <a:lnTo>
                    <a:pt x="1202" y="874"/>
                  </a:lnTo>
                  <a:lnTo>
                    <a:pt x="1585" y="1093"/>
                  </a:lnTo>
                  <a:lnTo>
                    <a:pt x="1912" y="1366"/>
                  </a:lnTo>
                  <a:lnTo>
                    <a:pt x="6664" y="1366"/>
                  </a:lnTo>
                  <a:lnTo>
                    <a:pt x="7319" y="0"/>
                  </a:lnTo>
                  <a:lnTo>
                    <a:pt x="7319" y="0"/>
                  </a:lnTo>
                  <a:lnTo>
                    <a:pt x="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20"/>
            <p:cNvSpPr/>
            <p:nvPr/>
          </p:nvSpPr>
          <p:spPr>
            <a:xfrm>
              <a:off x="6465675" y="27673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20"/>
            <p:cNvSpPr/>
            <p:nvPr/>
          </p:nvSpPr>
          <p:spPr>
            <a:xfrm>
              <a:off x="6154375" y="2611725"/>
              <a:ext cx="499750" cy="127000"/>
            </a:xfrm>
            <a:custGeom>
              <a:avLst/>
              <a:gdLst/>
              <a:ahLst/>
              <a:cxnLst/>
              <a:rect l="l" t="t" r="r" b="b"/>
              <a:pathLst>
                <a:path w="19990" h="5080" extrusionOk="0">
                  <a:moveTo>
                    <a:pt x="3660" y="0"/>
                  </a:moveTo>
                  <a:lnTo>
                    <a:pt x="3277" y="109"/>
                  </a:lnTo>
                  <a:lnTo>
                    <a:pt x="2895" y="164"/>
                  </a:lnTo>
                  <a:lnTo>
                    <a:pt x="2513" y="328"/>
                  </a:lnTo>
                  <a:lnTo>
                    <a:pt x="2130" y="492"/>
                  </a:lnTo>
                  <a:lnTo>
                    <a:pt x="1803" y="710"/>
                  </a:lnTo>
                  <a:lnTo>
                    <a:pt x="1475" y="929"/>
                  </a:lnTo>
                  <a:lnTo>
                    <a:pt x="1202" y="1202"/>
                  </a:lnTo>
                  <a:lnTo>
                    <a:pt x="929" y="1475"/>
                  </a:lnTo>
                  <a:lnTo>
                    <a:pt x="710" y="1803"/>
                  </a:lnTo>
                  <a:lnTo>
                    <a:pt x="492" y="2185"/>
                  </a:lnTo>
                  <a:lnTo>
                    <a:pt x="328" y="2513"/>
                  </a:lnTo>
                  <a:lnTo>
                    <a:pt x="164" y="2895"/>
                  </a:lnTo>
                  <a:lnTo>
                    <a:pt x="55" y="3277"/>
                  </a:lnTo>
                  <a:lnTo>
                    <a:pt x="0" y="3714"/>
                  </a:lnTo>
                  <a:lnTo>
                    <a:pt x="0" y="4096"/>
                  </a:lnTo>
                  <a:lnTo>
                    <a:pt x="0" y="5079"/>
                  </a:lnTo>
                  <a:lnTo>
                    <a:pt x="6937" y="5079"/>
                  </a:lnTo>
                  <a:lnTo>
                    <a:pt x="7100" y="4533"/>
                  </a:lnTo>
                  <a:lnTo>
                    <a:pt x="7319" y="4042"/>
                  </a:lnTo>
                  <a:lnTo>
                    <a:pt x="7647" y="3659"/>
                  </a:lnTo>
                  <a:lnTo>
                    <a:pt x="8029" y="3277"/>
                  </a:lnTo>
                  <a:lnTo>
                    <a:pt x="8466" y="2949"/>
                  </a:lnTo>
                  <a:lnTo>
                    <a:pt x="8903" y="2731"/>
                  </a:lnTo>
                  <a:lnTo>
                    <a:pt x="9449" y="2622"/>
                  </a:lnTo>
                  <a:lnTo>
                    <a:pt x="9995" y="2567"/>
                  </a:lnTo>
                  <a:lnTo>
                    <a:pt x="10541" y="2622"/>
                  </a:lnTo>
                  <a:lnTo>
                    <a:pt x="11087" y="2731"/>
                  </a:lnTo>
                  <a:lnTo>
                    <a:pt x="11524" y="2949"/>
                  </a:lnTo>
                  <a:lnTo>
                    <a:pt x="11961" y="3277"/>
                  </a:lnTo>
                  <a:lnTo>
                    <a:pt x="12344" y="3659"/>
                  </a:lnTo>
                  <a:lnTo>
                    <a:pt x="12671" y="4042"/>
                  </a:lnTo>
                  <a:lnTo>
                    <a:pt x="12890" y="4533"/>
                  </a:lnTo>
                  <a:lnTo>
                    <a:pt x="13054" y="5079"/>
                  </a:lnTo>
                  <a:lnTo>
                    <a:pt x="19990" y="5079"/>
                  </a:lnTo>
                  <a:lnTo>
                    <a:pt x="19990" y="4096"/>
                  </a:lnTo>
                  <a:lnTo>
                    <a:pt x="19990" y="3714"/>
                  </a:lnTo>
                  <a:lnTo>
                    <a:pt x="19935" y="3277"/>
                  </a:lnTo>
                  <a:lnTo>
                    <a:pt x="19826" y="2895"/>
                  </a:lnTo>
                  <a:lnTo>
                    <a:pt x="19662" y="2513"/>
                  </a:lnTo>
                  <a:lnTo>
                    <a:pt x="19498" y="2185"/>
                  </a:lnTo>
                  <a:lnTo>
                    <a:pt x="19280" y="1803"/>
                  </a:lnTo>
                  <a:lnTo>
                    <a:pt x="19061" y="1475"/>
                  </a:lnTo>
                  <a:lnTo>
                    <a:pt x="18788" y="1202"/>
                  </a:lnTo>
                  <a:lnTo>
                    <a:pt x="18515" y="929"/>
                  </a:lnTo>
                  <a:lnTo>
                    <a:pt x="18187" y="710"/>
                  </a:lnTo>
                  <a:lnTo>
                    <a:pt x="17860" y="492"/>
                  </a:lnTo>
                  <a:lnTo>
                    <a:pt x="17477" y="328"/>
                  </a:lnTo>
                  <a:lnTo>
                    <a:pt x="17095" y="164"/>
                  </a:lnTo>
                  <a:lnTo>
                    <a:pt x="16713" y="109"/>
                  </a:lnTo>
                  <a:lnTo>
                    <a:pt x="163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20"/>
            <p:cNvSpPr/>
            <p:nvPr/>
          </p:nvSpPr>
          <p:spPr>
            <a:xfrm>
              <a:off x="6154375" y="2611725"/>
              <a:ext cx="499750" cy="127000"/>
            </a:xfrm>
            <a:custGeom>
              <a:avLst/>
              <a:gdLst/>
              <a:ahLst/>
              <a:cxnLst/>
              <a:rect l="l" t="t" r="r" b="b"/>
              <a:pathLst>
                <a:path w="19990" h="5080" fill="none" extrusionOk="0">
                  <a:moveTo>
                    <a:pt x="6937" y="5079"/>
                  </a:moveTo>
                  <a:lnTo>
                    <a:pt x="6937" y="5079"/>
                  </a:lnTo>
                  <a:lnTo>
                    <a:pt x="7100" y="4533"/>
                  </a:lnTo>
                  <a:lnTo>
                    <a:pt x="7319" y="4042"/>
                  </a:lnTo>
                  <a:lnTo>
                    <a:pt x="7647" y="3659"/>
                  </a:lnTo>
                  <a:lnTo>
                    <a:pt x="8029" y="3277"/>
                  </a:lnTo>
                  <a:lnTo>
                    <a:pt x="8466" y="2949"/>
                  </a:lnTo>
                  <a:lnTo>
                    <a:pt x="8903" y="2731"/>
                  </a:lnTo>
                  <a:lnTo>
                    <a:pt x="9449" y="2622"/>
                  </a:lnTo>
                  <a:lnTo>
                    <a:pt x="9995" y="2567"/>
                  </a:lnTo>
                  <a:lnTo>
                    <a:pt x="9995" y="2567"/>
                  </a:lnTo>
                  <a:lnTo>
                    <a:pt x="10541" y="2622"/>
                  </a:lnTo>
                  <a:lnTo>
                    <a:pt x="11087" y="2731"/>
                  </a:lnTo>
                  <a:lnTo>
                    <a:pt x="11524" y="2949"/>
                  </a:lnTo>
                  <a:lnTo>
                    <a:pt x="11961" y="3277"/>
                  </a:lnTo>
                  <a:lnTo>
                    <a:pt x="12344" y="3659"/>
                  </a:lnTo>
                  <a:lnTo>
                    <a:pt x="12671" y="4042"/>
                  </a:lnTo>
                  <a:lnTo>
                    <a:pt x="12890" y="4533"/>
                  </a:lnTo>
                  <a:lnTo>
                    <a:pt x="13054" y="5079"/>
                  </a:lnTo>
                  <a:lnTo>
                    <a:pt x="19990" y="5079"/>
                  </a:lnTo>
                  <a:lnTo>
                    <a:pt x="19990" y="4096"/>
                  </a:lnTo>
                  <a:lnTo>
                    <a:pt x="19990" y="4096"/>
                  </a:lnTo>
                  <a:lnTo>
                    <a:pt x="19990" y="3714"/>
                  </a:lnTo>
                  <a:lnTo>
                    <a:pt x="19935" y="3277"/>
                  </a:lnTo>
                  <a:lnTo>
                    <a:pt x="19826" y="2895"/>
                  </a:lnTo>
                  <a:lnTo>
                    <a:pt x="19662" y="2513"/>
                  </a:lnTo>
                  <a:lnTo>
                    <a:pt x="19498" y="2185"/>
                  </a:lnTo>
                  <a:lnTo>
                    <a:pt x="19280" y="1803"/>
                  </a:lnTo>
                  <a:lnTo>
                    <a:pt x="19061" y="1475"/>
                  </a:lnTo>
                  <a:lnTo>
                    <a:pt x="18788" y="1202"/>
                  </a:lnTo>
                  <a:lnTo>
                    <a:pt x="18515" y="929"/>
                  </a:lnTo>
                  <a:lnTo>
                    <a:pt x="18187" y="710"/>
                  </a:lnTo>
                  <a:lnTo>
                    <a:pt x="17860" y="492"/>
                  </a:lnTo>
                  <a:lnTo>
                    <a:pt x="17477" y="328"/>
                  </a:lnTo>
                  <a:lnTo>
                    <a:pt x="17095" y="164"/>
                  </a:lnTo>
                  <a:lnTo>
                    <a:pt x="16713" y="109"/>
                  </a:lnTo>
                  <a:lnTo>
                    <a:pt x="16331" y="0"/>
                  </a:lnTo>
                  <a:lnTo>
                    <a:pt x="15894" y="0"/>
                  </a:lnTo>
                  <a:lnTo>
                    <a:pt x="4097" y="0"/>
                  </a:lnTo>
                  <a:lnTo>
                    <a:pt x="4097" y="0"/>
                  </a:lnTo>
                  <a:lnTo>
                    <a:pt x="3660" y="0"/>
                  </a:lnTo>
                  <a:lnTo>
                    <a:pt x="3277" y="109"/>
                  </a:lnTo>
                  <a:lnTo>
                    <a:pt x="2895" y="164"/>
                  </a:lnTo>
                  <a:lnTo>
                    <a:pt x="2513" y="328"/>
                  </a:lnTo>
                  <a:lnTo>
                    <a:pt x="2130" y="492"/>
                  </a:lnTo>
                  <a:lnTo>
                    <a:pt x="1803" y="710"/>
                  </a:lnTo>
                  <a:lnTo>
                    <a:pt x="1475" y="929"/>
                  </a:lnTo>
                  <a:lnTo>
                    <a:pt x="1202" y="1202"/>
                  </a:lnTo>
                  <a:lnTo>
                    <a:pt x="929" y="1475"/>
                  </a:lnTo>
                  <a:lnTo>
                    <a:pt x="710" y="1803"/>
                  </a:lnTo>
                  <a:lnTo>
                    <a:pt x="492" y="2185"/>
                  </a:lnTo>
                  <a:lnTo>
                    <a:pt x="328" y="2513"/>
                  </a:lnTo>
                  <a:lnTo>
                    <a:pt x="164" y="2895"/>
                  </a:lnTo>
                  <a:lnTo>
                    <a:pt x="55" y="3277"/>
                  </a:lnTo>
                  <a:lnTo>
                    <a:pt x="0" y="3714"/>
                  </a:lnTo>
                  <a:lnTo>
                    <a:pt x="0" y="4096"/>
                  </a:lnTo>
                  <a:lnTo>
                    <a:pt x="0" y="5079"/>
                  </a:lnTo>
                  <a:lnTo>
                    <a:pt x="6937" y="50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20"/>
            <p:cNvSpPr/>
            <p:nvPr/>
          </p:nvSpPr>
          <p:spPr>
            <a:xfrm>
              <a:off x="6327775" y="2738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20"/>
            <p:cNvSpPr/>
            <p:nvPr/>
          </p:nvSpPr>
          <p:spPr>
            <a:xfrm>
              <a:off x="6154375" y="2893000"/>
              <a:ext cx="172050" cy="34150"/>
            </a:xfrm>
            <a:custGeom>
              <a:avLst/>
              <a:gdLst/>
              <a:ahLst/>
              <a:cxnLst/>
              <a:rect l="l" t="t" r="r" b="b"/>
              <a:pathLst>
                <a:path w="6882" h="1366" extrusionOk="0">
                  <a:moveTo>
                    <a:pt x="0" y="0"/>
                  </a:moveTo>
                  <a:lnTo>
                    <a:pt x="0" y="1365"/>
                  </a:lnTo>
                  <a:lnTo>
                    <a:pt x="6882" y="1365"/>
                  </a:lnTo>
                  <a:lnTo>
                    <a:pt x="6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20"/>
            <p:cNvSpPr/>
            <p:nvPr/>
          </p:nvSpPr>
          <p:spPr>
            <a:xfrm>
              <a:off x="6154375" y="2893000"/>
              <a:ext cx="172050" cy="34150"/>
            </a:xfrm>
            <a:custGeom>
              <a:avLst/>
              <a:gdLst/>
              <a:ahLst/>
              <a:cxnLst/>
              <a:rect l="l" t="t" r="r" b="b"/>
              <a:pathLst>
                <a:path w="6882" h="1366" fill="none" extrusionOk="0">
                  <a:moveTo>
                    <a:pt x="6882" y="1365"/>
                  </a:moveTo>
                  <a:lnTo>
                    <a:pt x="6882" y="0"/>
                  </a:lnTo>
                  <a:lnTo>
                    <a:pt x="6882" y="0"/>
                  </a:lnTo>
                  <a:lnTo>
                    <a:pt x="0" y="0"/>
                  </a:lnTo>
                  <a:lnTo>
                    <a:pt x="0" y="1365"/>
                  </a:lnTo>
                  <a:lnTo>
                    <a:pt x="6882" y="13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20"/>
            <p:cNvSpPr/>
            <p:nvPr/>
          </p:nvSpPr>
          <p:spPr>
            <a:xfrm>
              <a:off x="6326400" y="2927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20"/>
            <p:cNvSpPr/>
            <p:nvPr/>
          </p:nvSpPr>
          <p:spPr>
            <a:xfrm>
              <a:off x="6558525" y="2830175"/>
              <a:ext cx="90150" cy="34175"/>
            </a:xfrm>
            <a:custGeom>
              <a:avLst/>
              <a:gdLst/>
              <a:ahLst/>
              <a:cxnLst/>
              <a:rect l="l" t="t" r="r" b="b"/>
              <a:pathLst>
                <a:path w="3606" h="1367" extrusionOk="0">
                  <a:moveTo>
                    <a:pt x="1" y="1"/>
                  </a:moveTo>
                  <a:lnTo>
                    <a:pt x="219" y="274"/>
                  </a:lnTo>
                  <a:lnTo>
                    <a:pt x="438" y="601"/>
                  </a:lnTo>
                  <a:lnTo>
                    <a:pt x="601" y="984"/>
                  </a:lnTo>
                  <a:lnTo>
                    <a:pt x="656" y="1366"/>
                  </a:lnTo>
                  <a:lnTo>
                    <a:pt x="3605" y="1366"/>
                  </a:lnTo>
                  <a:lnTo>
                    <a:pt x="29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20"/>
            <p:cNvSpPr/>
            <p:nvPr/>
          </p:nvSpPr>
          <p:spPr>
            <a:xfrm>
              <a:off x="6558525" y="2830175"/>
              <a:ext cx="90150" cy="34175"/>
            </a:xfrm>
            <a:custGeom>
              <a:avLst/>
              <a:gdLst/>
              <a:ahLst/>
              <a:cxnLst/>
              <a:rect l="l" t="t" r="r" b="b"/>
              <a:pathLst>
                <a:path w="3606" h="1367" fill="none" extrusionOk="0">
                  <a:moveTo>
                    <a:pt x="656" y="1366"/>
                  </a:moveTo>
                  <a:lnTo>
                    <a:pt x="3605" y="1366"/>
                  </a:lnTo>
                  <a:lnTo>
                    <a:pt x="2950" y="1"/>
                  </a:lnTo>
                  <a:lnTo>
                    <a:pt x="1" y="1"/>
                  </a:lnTo>
                  <a:lnTo>
                    <a:pt x="1" y="1"/>
                  </a:lnTo>
                  <a:lnTo>
                    <a:pt x="219" y="274"/>
                  </a:lnTo>
                  <a:lnTo>
                    <a:pt x="438" y="601"/>
                  </a:lnTo>
                  <a:lnTo>
                    <a:pt x="601" y="984"/>
                  </a:lnTo>
                  <a:lnTo>
                    <a:pt x="656" y="1366"/>
                  </a:lnTo>
                  <a:lnTo>
                    <a:pt x="656" y="13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20"/>
            <p:cNvSpPr/>
            <p:nvPr/>
          </p:nvSpPr>
          <p:spPr>
            <a:xfrm>
              <a:off x="6574925" y="28643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5" name="Google Shape;3835;p120"/>
          <p:cNvGrpSpPr/>
          <p:nvPr/>
        </p:nvGrpSpPr>
        <p:grpSpPr>
          <a:xfrm>
            <a:off x="7412832" y="2731347"/>
            <a:ext cx="465091" cy="465091"/>
            <a:chOff x="6879400" y="2611725"/>
            <a:chExt cx="502475" cy="502475"/>
          </a:xfrm>
        </p:grpSpPr>
        <p:sp>
          <p:nvSpPr>
            <p:cNvPr id="3836" name="Google Shape;3836;p120"/>
            <p:cNvSpPr/>
            <p:nvPr/>
          </p:nvSpPr>
          <p:spPr>
            <a:xfrm>
              <a:off x="7185250" y="2972175"/>
              <a:ext cx="32800" cy="41000"/>
            </a:xfrm>
            <a:custGeom>
              <a:avLst/>
              <a:gdLst/>
              <a:ahLst/>
              <a:cxnLst/>
              <a:rect l="l" t="t" r="r" b="b"/>
              <a:pathLst>
                <a:path w="1312" h="1640" extrusionOk="0">
                  <a:moveTo>
                    <a:pt x="0" y="1"/>
                  </a:moveTo>
                  <a:lnTo>
                    <a:pt x="0" y="1639"/>
                  </a:lnTo>
                  <a:lnTo>
                    <a:pt x="656" y="1639"/>
                  </a:lnTo>
                  <a:lnTo>
                    <a:pt x="820" y="1585"/>
                  </a:lnTo>
                  <a:lnTo>
                    <a:pt x="1093" y="1421"/>
                  </a:lnTo>
                  <a:lnTo>
                    <a:pt x="1257" y="1148"/>
                  </a:lnTo>
                  <a:lnTo>
                    <a:pt x="1311" y="984"/>
                  </a:lnTo>
                  <a:lnTo>
                    <a:pt x="1311" y="820"/>
                  </a:lnTo>
                  <a:lnTo>
                    <a:pt x="1311" y="656"/>
                  </a:lnTo>
                  <a:lnTo>
                    <a:pt x="1257" y="492"/>
                  </a:lnTo>
                  <a:lnTo>
                    <a:pt x="1093" y="219"/>
                  </a:lnTo>
                  <a:lnTo>
                    <a:pt x="820" y="55"/>
                  </a:lnTo>
                  <a:lnTo>
                    <a:pt x="6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20"/>
            <p:cNvSpPr/>
            <p:nvPr/>
          </p:nvSpPr>
          <p:spPr>
            <a:xfrm>
              <a:off x="7185250" y="2972175"/>
              <a:ext cx="32800" cy="41000"/>
            </a:xfrm>
            <a:custGeom>
              <a:avLst/>
              <a:gdLst/>
              <a:ahLst/>
              <a:cxnLst/>
              <a:rect l="l" t="t" r="r" b="b"/>
              <a:pathLst>
                <a:path w="1312" h="1640" fill="none" extrusionOk="0">
                  <a:moveTo>
                    <a:pt x="492" y="1639"/>
                  </a:moveTo>
                  <a:lnTo>
                    <a:pt x="492" y="1639"/>
                  </a:lnTo>
                  <a:lnTo>
                    <a:pt x="656" y="1639"/>
                  </a:lnTo>
                  <a:lnTo>
                    <a:pt x="820" y="1585"/>
                  </a:lnTo>
                  <a:lnTo>
                    <a:pt x="1093" y="1421"/>
                  </a:lnTo>
                  <a:lnTo>
                    <a:pt x="1257" y="1148"/>
                  </a:lnTo>
                  <a:lnTo>
                    <a:pt x="1311" y="984"/>
                  </a:lnTo>
                  <a:lnTo>
                    <a:pt x="1311" y="820"/>
                  </a:lnTo>
                  <a:lnTo>
                    <a:pt x="1311" y="820"/>
                  </a:lnTo>
                  <a:lnTo>
                    <a:pt x="1311" y="656"/>
                  </a:lnTo>
                  <a:lnTo>
                    <a:pt x="1257" y="492"/>
                  </a:lnTo>
                  <a:lnTo>
                    <a:pt x="1093" y="219"/>
                  </a:lnTo>
                  <a:lnTo>
                    <a:pt x="820" y="55"/>
                  </a:lnTo>
                  <a:lnTo>
                    <a:pt x="656" y="1"/>
                  </a:lnTo>
                  <a:lnTo>
                    <a:pt x="492" y="1"/>
                  </a:lnTo>
                  <a:lnTo>
                    <a:pt x="0" y="1"/>
                  </a:lnTo>
                  <a:lnTo>
                    <a:pt x="0" y="1639"/>
                  </a:lnTo>
                  <a:lnTo>
                    <a:pt x="492" y="16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20"/>
            <p:cNvSpPr/>
            <p:nvPr/>
          </p:nvSpPr>
          <p:spPr>
            <a:xfrm>
              <a:off x="7197525" y="30131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20"/>
            <p:cNvSpPr/>
            <p:nvPr/>
          </p:nvSpPr>
          <p:spPr>
            <a:xfrm>
              <a:off x="6972250" y="2815150"/>
              <a:ext cx="80575" cy="32800"/>
            </a:xfrm>
            <a:custGeom>
              <a:avLst/>
              <a:gdLst/>
              <a:ahLst/>
              <a:cxnLst/>
              <a:rect l="l" t="t" r="r" b="b"/>
              <a:pathLst>
                <a:path w="3223" h="1312" extrusionOk="0">
                  <a:moveTo>
                    <a:pt x="1639" y="1"/>
                  </a:moveTo>
                  <a:lnTo>
                    <a:pt x="983" y="56"/>
                  </a:lnTo>
                  <a:lnTo>
                    <a:pt x="492" y="165"/>
                  </a:lnTo>
                  <a:lnTo>
                    <a:pt x="273" y="274"/>
                  </a:lnTo>
                  <a:lnTo>
                    <a:pt x="164" y="383"/>
                  </a:lnTo>
                  <a:lnTo>
                    <a:pt x="55" y="547"/>
                  </a:lnTo>
                  <a:lnTo>
                    <a:pt x="0" y="656"/>
                  </a:lnTo>
                  <a:lnTo>
                    <a:pt x="55" y="766"/>
                  </a:lnTo>
                  <a:lnTo>
                    <a:pt x="164" y="929"/>
                  </a:lnTo>
                  <a:lnTo>
                    <a:pt x="273" y="1039"/>
                  </a:lnTo>
                  <a:lnTo>
                    <a:pt x="492" y="1148"/>
                  </a:lnTo>
                  <a:lnTo>
                    <a:pt x="983" y="1257"/>
                  </a:lnTo>
                  <a:lnTo>
                    <a:pt x="1639" y="1312"/>
                  </a:lnTo>
                  <a:lnTo>
                    <a:pt x="2240" y="1257"/>
                  </a:lnTo>
                  <a:lnTo>
                    <a:pt x="2786" y="1148"/>
                  </a:lnTo>
                  <a:lnTo>
                    <a:pt x="2950" y="1039"/>
                  </a:lnTo>
                  <a:lnTo>
                    <a:pt x="3113" y="929"/>
                  </a:lnTo>
                  <a:lnTo>
                    <a:pt x="3223" y="766"/>
                  </a:lnTo>
                  <a:lnTo>
                    <a:pt x="3223" y="656"/>
                  </a:lnTo>
                  <a:lnTo>
                    <a:pt x="3223" y="547"/>
                  </a:lnTo>
                  <a:lnTo>
                    <a:pt x="3113" y="383"/>
                  </a:lnTo>
                  <a:lnTo>
                    <a:pt x="2950" y="274"/>
                  </a:lnTo>
                  <a:lnTo>
                    <a:pt x="2786" y="165"/>
                  </a:lnTo>
                  <a:lnTo>
                    <a:pt x="2240" y="56"/>
                  </a:lnTo>
                  <a:lnTo>
                    <a:pt x="16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20"/>
            <p:cNvSpPr/>
            <p:nvPr/>
          </p:nvSpPr>
          <p:spPr>
            <a:xfrm>
              <a:off x="6972250" y="2815150"/>
              <a:ext cx="80575" cy="32800"/>
            </a:xfrm>
            <a:custGeom>
              <a:avLst/>
              <a:gdLst/>
              <a:ahLst/>
              <a:cxnLst/>
              <a:rect l="l" t="t" r="r" b="b"/>
              <a:pathLst>
                <a:path w="3223" h="1312" fill="none" extrusionOk="0">
                  <a:moveTo>
                    <a:pt x="3223" y="656"/>
                  </a:moveTo>
                  <a:lnTo>
                    <a:pt x="3223" y="656"/>
                  </a:lnTo>
                  <a:lnTo>
                    <a:pt x="3223" y="766"/>
                  </a:lnTo>
                  <a:lnTo>
                    <a:pt x="3113" y="929"/>
                  </a:lnTo>
                  <a:lnTo>
                    <a:pt x="2950" y="1039"/>
                  </a:lnTo>
                  <a:lnTo>
                    <a:pt x="2786" y="1148"/>
                  </a:lnTo>
                  <a:lnTo>
                    <a:pt x="2240" y="1257"/>
                  </a:lnTo>
                  <a:lnTo>
                    <a:pt x="1639" y="1312"/>
                  </a:lnTo>
                  <a:lnTo>
                    <a:pt x="1639" y="1312"/>
                  </a:lnTo>
                  <a:lnTo>
                    <a:pt x="983" y="1257"/>
                  </a:lnTo>
                  <a:lnTo>
                    <a:pt x="492" y="1148"/>
                  </a:lnTo>
                  <a:lnTo>
                    <a:pt x="273" y="1039"/>
                  </a:lnTo>
                  <a:lnTo>
                    <a:pt x="164" y="929"/>
                  </a:lnTo>
                  <a:lnTo>
                    <a:pt x="55" y="766"/>
                  </a:lnTo>
                  <a:lnTo>
                    <a:pt x="0" y="656"/>
                  </a:lnTo>
                  <a:lnTo>
                    <a:pt x="0" y="656"/>
                  </a:lnTo>
                  <a:lnTo>
                    <a:pt x="55" y="547"/>
                  </a:lnTo>
                  <a:lnTo>
                    <a:pt x="164" y="383"/>
                  </a:lnTo>
                  <a:lnTo>
                    <a:pt x="273" y="274"/>
                  </a:lnTo>
                  <a:lnTo>
                    <a:pt x="492" y="165"/>
                  </a:lnTo>
                  <a:lnTo>
                    <a:pt x="983" y="56"/>
                  </a:lnTo>
                  <a:lnTo>
                    <a:pt x="1639" y="1"/>
                  </a:lnTo>
                  <a:lnTo>
                    <a:pt x="1639" y="1"/>
                  </a:lnTo>
                  <a:lnTo>
                    <a:pt x="2240" y="56"/>
                  </a:lnTo>
                  <a:lnTo>
                    <a:pt x="2786" y="165"/>
                  </a:lnTo>
                  <a:lnTo>
                    <a:pt x="2950" y="274"/>
                  </a:lnTo>
                  <a:lnTo>
                    <a:pt x="3113" y="383"/>
                  </a:lnTo>
                  <a:lnTo>
                    <a:pt x="3223" y="547"/>
                  </a:lnTo>
                  <a:lnTo>
                    <a:pt x="3223" y="656"/>
                  </a:lnTo>
                  <a:lnTo>
                    <a:pt x="3223"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20"/>
            <p:cNvSpPr/>
            <p:nvPr/>
          </p:nvSpPr>
          <p:spPr>
            <a:xfrm>
              <a:off x="7052800" y="28315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20"/>
            <p:cNvSpPr/>
            <p:nvPr/>
          </p:nvSpPr>
          <p:spPr>
            <a:xfrm>
              <a:off x="7043250" y="2972175"/>
              <a:ext cx="32800" cy="41000"/>
            </a:xfrm>
            <a:custGeom>
              <a:avLst/>
              <a:gdLst/>
              <a:ahLst/>
              <a:cxnLst/>
              <a:rect l="l" t="t" r="r" b="b"/>
              <a:pathLst>
                <a:path w="1312" h="1640" extrusionOk="0">
                  <a:moveTo>
                    <a:pt x="656" y="1"/>
                  </a:moveTo>
                  <a:lnTo>
                    <a:pt x="492" y="55"/>
                  </a:lnTo>
                  <a:lnTo>
                    <a:pt x="219" y="219"/>
                  </a:lnTo>
                  <a:lnTo>
                    <a:pt x="55" y="492"/>
                  </a:lnTo>
                  <a:lnTo>
                    <a:pt x="0" y="656"/>
                  </a:lnTo>
                  <a:lnTo>
                    <a:pt x="0" y="820"/>
                  </a:lnTo>
                  <a:lnTo>
                    <a:pt x="0" y="984"/>
                  </a:lnTo>
                  <a:lnTo>
                    <a:pt x="55" y="1148"/>
                  </a:lnTo>
                  <a:lnTo>
                    <a:pt x="219" y="1421"/>
                  </a:lnTo>
                  <a:lnTo>
                    <a:pt x="492" y="1585"/>
                  </a:lnTo>
                  <a:lnTo>
                    <a:pt x="656" y="1639"/>
                  </a:lnTo>
                  <a:lnTo>
                    <a:pt x="1311" y="1639"/>
                  </a:lnTo>
                  <a:lnTo>
                    <a:pt x="1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20"/>
            <p:cNvSpPr/>
            <p:nvPr/>
          </p:nvSpPr>
          <p:spPr>
            <a:xfrm>
              <a:off x="7043250" y="2972175"/>
              <a:ext cx="32800" cy="41000"/>
            </a:xfrm>
            <a:custGeom>
              <a:avLst/>
              <a:gdLst/>
              <a:ahLst/>
              <a:cxnLst/>
              <a:rect l="l" t="t" r="r" b="b"/>
              <a:pathLst>
                <a:path w="1312" h="1640" fill="none" extrusionOk="0">
                  <a:moveTo>
                    <a:pt x="0" y="820"/>
                  </a:moveTo>
                  <a:lnTo>
                    <a:pt x="0" y="820"/>
                  </a:lnTo>
                  <a:lnTo>
                    <a:pt x="0" y="984"/>
                  </a:lnTo>
                  <a:lnTo>
                    <a:pt x="55" y="1148"/>
                  </a:lnTo>
                  <a:lnTo>
                    <a:pt x="219" y="1421"/>
                  </a:lnTo>
                  <a:lnTo>
                    <a:pt x="492" y="1585"/>
                  </a:lnTo>
                  <a:lnTo>
                    <a:pt x="656" y="1639"/>
                  </a:lnTo>
                  <a:lnTo>
                    <a:pt x="820" y="1639"/>
                  </a:lnTo>
                  <a:lnTo>
                    <a:pt x="1311" y="1639"/>
                  </a:lnTo>
                  <a:lnTo>
                    <a:pt x="1311" y="1"/>
                  </a:lnTo>
                  <a:lnTo>
                    <a:pt x="820" y="1"/>
                  </a:lnTo>
                  <a:lnTo>
                    <a:pt x="820" y="1"/>
                  </a:lnTo>
                  <a:lnTo>
                    <a:pt x="656" y="1"/>
                  </a:lnTo>
                  <a:lnTo>
                    <a:pt x="492" y="55"/>
                  </a:lnTo>
                  <a:lnTo>
                    <a:pt x="219" y="219"/>
                  </a:lnTo>
                  <a:lnTo>
                    <a:pt x="55" y="492"/>
                  </a:lnTo>
                  <a:lnTo>
                    <a:pt x="0" y="656"/>
                  </a:lnTo>
                  <a:lnTo>
                    <a:pt x="0" y="820"/>
                  </a:lnTo>
                  <a:lnTo>
                    <a:pt x="0" y="8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20"/>
            <p:cNvSpPr/>
            <p:nvPr/>
          </p:nvSpPr>
          <p:spPr>
            <a:xfrm>
              <a:off x="7043250" y="29926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20"/>
            <p:cNvSpPr/>
            <p:nvPr/>
          </p:nvSpPr>
          <p:spPr>
            <a:xfrm>
              <a:off x="7106050" y="2972175"/>
              <a:ext cx="49175" cy="142025"/>
            </a:xfrm>
            <a:custGeom>
              <a:avLst/>
              <a:gdLst/>
              <a:ahLst/>
              <a:cxnLst/>
              <a:rect l="l" t="t" r="r" b="b"/>
              <a:pathLst>
                <a:path w="1967" h="5681" extrusionOk="0">
                  <a:moveTo>
                    <a:pt x="1" y="1"/>
                  </a:moveTo>
                  <a:lnTo>
                    <a:pt x="1" y="4698"/>
                  </a:lnTo>
                  <a:lnTo>
                    <a:pt x="1" y="4916"/>
                  </a:lnTo>
                  <a:lnTo>
                    <a:pt x="55" y="5080"/>
                  </a:lnTo>
                  <a:lnTo>
                    <a:pt x="164" y="5244"/>
                  </a:lnTo>
                  <a:lnTo>
                    <a:pt x="274" y="5408"/>
                  </a:lnTo>
                  <a:lnTo>
                    <a:pt x="438" y="5517"/>
                  </a:lnTo>
                  <a:lnTo>
                    <a:pt x="601" y="5626"/>
                  </a:lnTo>
                  <a:lnTo>
                    <a:pt x="765" y="5681"/>
                  </a:lnTo>
                  <a:lnTo>
                    <a:pt x="1202" y="5681"/>
                  </a:lnTo>
                  <a:lnTo>
                    <a:pt x="1366" y="5626"/>
                  </a:lnTo>
                  <a:lnTo>
                    <a:pt x="1530" y="5517"/>
                  </a:lnTo>
                  <a:lnTo>
                    <a:pt x="1694" y="5408"/>
                  </a:lnTo>
                  <a:lnTo>
                    <a:pt x="1803" y="5244"/>
                  </a:lnTo>
                  <a:lnTo>
                    <a:pt x="1912" y="5080"/>
                  </a:lnTo>
                  <a:lnTo>
                    <a:pt x="1967" y="4916"/>
                  </a:lnTo>
                  <a:lnTo>
                    <a:pt x="1967" y="4698"/>
                  </a:lnTo>
                  <a:lnTo>
                    <a:pt x="19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20"/>
            <p:cNvSpPr/>
            <p:nvPr/>
          </p:nvSpPr>
          <p:spPr>
            <a:xfrm>
              <a:off x="7106050" y="2972175"/>
              <a:ext cx="49175" cy="142025"/>
            </a:xfrm>
            <a:custGeom>
              <a:avLst/>
              <a:gdLst/>
              <a:ahLst/>
              <a:cxnLst/>
              <a:rect l="l" t="t" r="r" b="b"/>
              <a:pathLst>
                <a:path w="1967" h="5681" fill="none" extrusionOk="0">
                  <a:moveTo>
                    <a:pt x="1967" y="4698"/>
                  </a:moveTo>
                  <a:lnTo>
                    <a:pt x="1967" y="4698"/>
                  </a:lnTo>
                  <a:lnTo>
                    <a:pt x="1967" y="1"/>
                  </a:lnTo>
                  <a:lnTo>
                    <a:pt x="1" y="1"/>
                  </a:lnTo>
                  <a:lnTo>
                    <a:pt x="1" y="4698"/>
                  </a:lnTo>
                  <a:lnTo>
                    <a:pt x="1" y="4698"/>
                  </a:lnTo>
                  <a:lnTo>
                    <a:pt x="1" y="4916"/>
                  </a:lnTo>
                  <a:lnTo>
                    <a:pt x="55" y="5080"/>
                  </a:lnTo>
                  <a:lnTo>
                    <a:pt x="164" y="5244"/>
                  </a:lnTo>
                  <a:lnTo>
                    <a:pt x="274" y="5408"/>
                  </a:lnTo>
                  <a:lnTo>
                    <a:pt x="438" y="5517"/>
                  </a:lnTo>
                  <a:lnTo>
                    <a:pt x="601" y="5626"/>
                  </a:lnTo>
                  <a:lnTo>
                    <a:pt x="765" y="5681"/>
                  </a:lnTo>
                  <a:lnTo>
                    <a:pt x="984" y="5681"/>
                  </a:lnTo>
                  <a:lnTo>
                    <a:pt x="984" y="5681"/>
                  </a:lnTo>
                  <a:lnTo>
                    <a:pt x="1202" y="5681"/>
                  </a:lnTo>
                  <a:lnTo>
                    <a:pt x="1366" y="5626"/>
                  </a:lnTo>
                  <a:lnTo>
                    <a:pt x="1530" y="5517"/>
                  </a:lnTo>
                  <a:lnTo>
                    <a:pt x="1694" y="5408"/>
                  </a:lnTo>
                  <a:lnTo>
                    <a:pt x="1803" y="5244"/>
                  </a:lnTo>
                  <a:lnTo>
                    <a:pt x="1912" y="5080"/>
                  </a:lnTo>
                  <a:lnTo>
                    <a:pt x="1967" y="4916"/>
                  </a:lnTo>
                  <a:lnTo>
                    <a:pt x="1967" y="4698"/>
                  </a:lnTo>
                  <a:lnTo>
                    <a:pt x="1967" y="469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20"/>
            <p:cNvSpPr/>
            <p:nvPr/>
          </p:nvSpPr>
          <p:spPr>
            <a:xfrm>
              <a:off x="7155200" y="30896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20"/>
            <p:cNvSpPr/>
            <p:nvPr/>
          </p:nvSpPr>
          <p:spPr>
            <a:xfrm>
              <a:off x="6923100" y="2611725"/>
              <a:ext cx="415100" cy="110625"/>
            </a:xfrm>
            <a:custGeom>
              <a:avLst/>
              <a:gdLst/>
              <a:ahLst/>
              <a:cxnLst/>
              <a:rect l="l" t="t" r="r" b="b"/>
              <a:pathLst>
                <a:path w="16604" h="4425" extrusionOk="0">
                  <a:moveTo>
                    <a:pt x="7100" y="2239"/>
                  </a:moveTo>
                  <a:lnTo>
                    <a:pt x="7264" y="2294"/>
                  </a:lnTo>
                  <a:lnTo>
                    <a:pt x="7428" y="2349"/>
                  </a:lnTo>
                  <a:lnTo>
                    <a:pt x="7537" y="2513"/>
                  </a:lnTo>
                  <a:lnTo>
                    <a:pt x="7592" y="2676"/>
                  </a:lnTo>
                  <a:lnTo>
                    <a:pt x="7646" y="2840"/>
                  </a:lnTo>
                  <a:lnTo>
                    <a:pt x="7592" y="3004"/>
                  </a:lnTo>
                  <a:lnTo>
                    <a:pt x="7537" y="3113"/>
                  </a:lnTo>
                  <a:lnTo>
                    <a:pt x="7428" y="3277"/>
                  </a:lnTo>
                  <a:lnTo>
                    <a:pt x="7319" y="3332"/>
                  </a:lnTo>
                  <a:lnTo>
                    <a:pt x="7155" y="3386"/>
                  </a:lnTo>
                  <a:lnTo>
                    <a:pt x="6991" y="3386"/>
                  </a:lnTo>
                  <a:lnTo>
                    <a:pt x="6772" y="3332"/>
                  </a:lnTo>
                  <a:lnTo>
                    <a:pt x="6609" y="3223"/>
                  </a:lnTo>
                  <a:lnTo>
                    <a:pt x="6499" y="3004"/>
                  </a:lnTo>
                  <a:lnTo>
                    <a:pt x="6445" y="2786"/>
                  </a:lnTo>
                  <a:lnTo>
                    <a:pt x="6499" y="2567"/>
                  </a:lnTo>
                  <a:lnTo>
                    <a:pt x="6609" y="2458"/>
                  </a:lnTo>
                  <a:lnTo>
                    <a:pt x="6718" y="2349"/>
                  </a:lnTo>
                  <a:lnTo>
                    <a:pt x="6882" y="2239"/>
                  </a:lnTo>
                  <a:close/>
                  <a:moveTo>
                    <a:pt x="9667" y="2239"/>
                  </a:moveTo>
                  <a:lnTo>
                    <a:pt x="9886" y="2349"/>
                  </a:lnTo>
                  <a:lnTo>
                    <a:pt x="10049" y="2513"/>
                  </a:lnTo>
                  <a:lnTo>
                    <a:pt x="10104" y="2676"/>
                  </a:lnTo>
                  <a:lnTo>
                    <a:pt x="10159" y="2840"/>
                  </a:lnTo>
                  <a:lnTo>
                    <a:pt x="10104" y="3004"/>
                  </a:lnTo>
                  <a:lnTo>
                    <a:pt x="10049" y="3113"/>
                  </a:lnTo>
                  <a:lnTo>
                    <a:pt x="9940" y="3277"/>
                  </a:lnTo>
                  <a:lnTo>
                    <a:pt x="9831" y="3332"/>
                  </a:lnTo>
                  <a:lnTo>
                    <a:pt x="9667" y="3386"/>
                  </a:lnTo>
                  <a:lnTo>
                    <a:pt x="9503" y="3386"/>
                  </a:lnTo>
                  <a:lnTo>
                    <a:pt x="9285" y="3332"/>
                  </a:lnTo>
                  <a:lnTo>
                    <a:pt x="9121" y="3223"/>
                  </a:lnTo>
                  <a:lnTo>
                    <a:pt x="9012" y="3004"/>
                  </a:lnTo>
                  <a:lnTo>
                    <a:pt x="8957" y="2786"/>
                  </a:lnTo>
                  <a:lnTo>
                    <a:pt x="9012" y="2567"/>
                  </a:lnTo>
                  <a:lnTo>
                    <a:pt x="9176" y="2349"/>
                  </a:lnTo>
                  <a:lnTo>
                    <a:pt x="9394" y="2239"/>
                  </a:lnTo>
                  <a:close/>
                  <a:moveTo>
                    <a:pt x="7701" y="0"/>
                  </a:moveTo>
                  <a:lnTo>
                    <a:pt x="7100" y="55"/>
                  </a:lnTo>
                  <a:lnTo>
                    <a:pt x="6554" y="164"/>
                  </a:lnTo>
                  <a:lnTo>
                    <a:pt x="5953" y="273"/>
                  </a:lnTo>
                  <a:lnTo>
                    <a:pt x="5352" y="437"/>
                  </a:lnTo>
                  <a:lnTo>
                    <a:pt x="4806" y="601"/>
                  </a:lnTo>
                  <a:lnTo>
                    <a:pt x="4260" y="874"/>
                  </a:lnTo>
                  <a:lnTo>
                    <a:pt x="3714" y="1093"/>
                  </a:lnTo>
                  <a:lnTo>
                    <a:pt x="3168" y="1420"/>
                  </a:lnTo>
                  <a:lnTo>
                    <a:pt x="2676" y="1748"/>
                  </a:lnTo>
                  <a:lnTo>
                    <a:pt x="2185" y="2076"/>
                  </a:lnTo>
                  <a:lnTo>
                    <a:pt x="1693" y="2513"/>
                  </a:lnTo>
                  <a:lnTo>
                    <a:pt x="1202" y="2949"/>
                  </a:lnTo>
                  <a:lnTo>
                    <a:pt x="765" y="3386"/>
                  </a:lnTo>
                  <a:lnTo>
                    <a:pt x="382" y="3878"/>
                  </a:lnTo>
                  <a:lnTo>
                    <a:pt x="0" y="4424"/>
                  </a:lnTo>
                  <a:lnTo>
                    <a:pt x="16603" y="4424"/>
                  </a:lnTo>
                  <a:lnTo>
                    <a:pt x="16221" y="3878"/>
                  </a:lnTo>
                  <a:lnTo>
                    <a:pt x="15839" y="3386"/>
                  </a:lnTo>
                  <a:lnTo>
                    <a:pt x="15402" y="2949"/>
                  </a:lnTo>
                  <a:lnTo>
                    <a:pt x="14910" y="2513"/>
                  </a:lnTo>
                  <a:lnTo>
                    <a:pt x="14419" y="2076"/>
                  </a:lnTo>
                  <a:lnTo>
                    <a:pt x="13927" y="1748"/>
                  </a:lnTo>
                  <a:lnTo>
                    <a:pt x="13436" y="1420"/>
                  </a:lnTo>
                  <a:lnTo>
                    <a:pt x="12889" y="1093"/>
                  </a:lnTo>
                  <a:lnTo>
                    <a:pt x="12343" y="874"/>
                  </a:lnTo>
                  <a:lnTo>
                    <a:pt x="11797" y="601"/>
                  </a:lnTo>
                  <a:lnTo>
                    <a:pt x="11251" y="437"/>
                  </a:lnTo>
                  <a:lnTo>
                    <a:pt x="10650" y="273"/>
                  </a:lnTo>
                  <a:lnTo>
                    <a:pt x="10049" y="164"/>
                  </a:lnTo>
                  <a:lnTo>
                    <a:pt x="9503" y="55"/>
                  </a:lnTo>
                  <a:lnTo>
                    <a:pt x="89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20"/>
            <p:cNvSpPr/>
            <p:nvPr/>
          </p:nvSpPr>
          <p:spPr>
            <a:xfrm>
              <a:off x="6923100" y="2611725"/>
              <a:ext cx="415100" cy="110625"/>
            </a:xfrm>
            <a:custGeom>
              <a:avLst/>
              <a:gdLst/>
              <a:ahLst/>
              <a:cxnLst/>
              <a:rect l="l" t="t" r="r" b="b"/>
              <a:pathLst>
                <a:path w="16604" h="4425" fill="none" extrusionOk="0">
                  <a:moveTo>
                    <a:pt x="16603" y="4424"/>
                  </a:moveTo>
                  <a:lnTo>
                    <a:pt x="16603" y="4424"/>
                  </a:lnTo>
                  <a:lnTo>
                    <a:pt x="16221" y="3878"/>
                  </a:lnTo>
                  <a:lnTo>
                    <a:pt x="15839" y="3386"/>
                  </a:lnTo>
                  <a:lnTo>
                    <a:pt x="15402" y="2949"/>
                  </a:lnTo>
                  <a:lnTo>
                    <a:pt x="14910" y="2513"/>
                  </a:lnTo>
                  <a:lnTo>
                    <a:pt x="14419" y="2076"/>
                  </a:lnTo>
                  <a:lnTo>
                    <a:pt x="13927" y="1748"/>
                  </a:lnTo>
                  <a:lnTo>
                    <a:pt x="13436" y="1420"/>
                  </a:lnTo>
                  <a:lnTo>
                    <a:pt x="12889" y="1093"/>
                  </a:lnTo>
                  <a:lnTo>
                    <a:pt x="12343" y="874"/>
                  </a:lnTo>
                  <a:lnTo>
                    <a:pt x="11797" y="601"/>
                  </a:lnTo>
                  <a:lnTo>
                    <a:pt x="11251" y="437"/>
                  </a:lnTo>
                  <a:lnTo>
                    <a:pt x="10650" y="273"/>
                  </a:lnTo>
                  <a:lnTo>
                    <a:pt x="10049" y="164"/>
                  </a:lnTo>
                  <a:lnTo>
                    <a:pt x="9503" y="55"/>
                  </a:lnTo>
                  <a:lnTo>
                    <a:pt x="8902" y="0"/>
                  </a:lnTo>
                  <a:lnTo>
                    <a:pt x="8302" y="0"/>
                  </a:lnTo>
                  <a:lnTo>
                    <a:pt x="7701" y="0"/>
                  </a:lnTo>
                  <a:lnTo>
                    <a:pt x="7100" y="55"/>
                  </a:lnTo>
                  <a:lnTo>
                    <a:pt x="6554" y="164"/>
                  </a:lnTo>
                  <a:lnTo>
                    <a:pt x="5953" y="273"/>
                  </a:lnTo>
                  <a:lnTo>
                    <a:pt x="5352" y="437"/>
                  </a:lnTo>
                  <a:lnTo>
                    <a:pt x="4806" y="601"/>
                  </a:lnTo>
                  <a:lnTo>
                    <a:pt x="4260" y="874"/>
                  </a:lnTo>
                  <a:lnTo>
                    <a:pt x="3714" y="1093"/>
                  </a:lnTo>
                  <a:lnTo>
                    <a:pt x="3168" y="1420"/>
                  </a:lnTo>
                  <a:lnTo>
                    <a:pt x="2676" y="1748"/>
                  </a:lnTo>
                  <a:lnTo>
                    <a:pt x="2185" y="2076"/>
                  </a:lnTo>
                  <a:lnTo>
                    <a:pt x="1693" y="2513"/>
                  </a:lnTo>
                  <a:lnTo>
                    <a:pt x="1202" y="2949"/>
                  </a:lnTo>
                  <a:lnTo>
                    <a:pt x="765" y="3386"/>
                  </a:lnTo>
                  <a:lnTo>
                    <a:pt x="382" y="3878"/>
                  </a:lnTo>
                  <a:lnTo>
                    <a:pt x="0" y="4424"/>
                  </a:lnTo>
                  <a:lnTo>
                    <a:pt x="16603" y="442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20"/>
            <p:cNvSpPr/>
            <p:nvPr/>
          </p:nvSpPr>
          <p:spPr>
            <a:xfrm>
              <a:off x="7147025" y="2667700"/>
              <a:ext cx="30050" cy="28700"/>
            </a:xfrm>
            <a:custGeom>
              <a:avLst/>
              <a:gdLst/>
              <a:ahLst/>
              <a:cxnLst/>
              <a:rect l="l" t="t" r="r" b="b"/>
              <a:pathLst>
                <a:path w="1202" h="1148" fill="none" extrusionOk="0">
                  <a:moveTo>
                    <a:pt x="0" y="547"/>
                  </a:moveTo>
                  <a:lnTo>
                    <a:pt x="0" y="547"/>
                  </a:lnTo>
                  <a:lnTo>
                    <a:pt x="55" y="328"/>
                  </a:lnTo>
                  <a:lnTo>
                    <a:pt x="219" y="110"/>
                  </a:lnTo>
                  <a:lnTo>
                    <a:pt x="219" y="110"/>
                  </a:lnTo>
                  <a:lnTo>
                    <a:pt x="437" y="0"/>
                  </a:lnTo>
                  <a:lnTo>
                    <a:pt x="710" y="0"/>
                  </a:lnTo>
                  <a:lnTo>
                    <a:pt x="929" y="110"/>
                  </a:lnTo>
                  <a:lnTo>
                    <a:pt x="1092" y="274"/>
                  </a:lnTo>
                  <a:lnTo>
                    <a:pt x="1092" y="274"/>
                  </a:lnTo>
                  <a:lnTo>
                    <a:pt x="1147" y="437"/>
                  </a:lnTo>
                  <a:lnTo>
                    <a:pt x="1202" y="601"/>
                  </a:lnTo>
                  <a:lnTo>
                    <a:pt x="1147" y="765"/>
                  </a:lnTo>
                  <a:lnTo>
                    <a:pt x="1092" y="874"/>
                  </a:lnTo>
                  <a:lnTo>
                    <a:pt x="983" y="1038"/>
                  </a:lnTo>
                  <a:lnTo>
                    <a:pt x="874" y="1093"/>
                  </a:lnTo>
                  <a:lnTo>
                    <a:pt x="710" y="1147"/>
                  </a:lnTo>
                  <a:lnTo>
                    <a:pt x="546" y="1147"/>
                  </a:lnTo>
                  <a:lnTo>
                    <a:pt x="546" y="1147"/>
                  </a:lnTo>
                  <a:lnTo>
                    <a:pt x="328" y="1093"/>
                  </a:lnTo>
                  <a:lnTo>
                    <a:pt x="164" y="984"/>
                  </a:lnTo>
                  <a:lnTo>
                    <a:pt x="55" y="765"/>
                  </a:lnTo>
                  <a:lnTo>
                    <a:pt x="0" y="547"/>
                  </a:lnTo>
                  <a:lnTo>
                    <a:pt x="0" y="5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20"/>
            <p:cNvSpPr/>
            <p:nvPr/>
          </p:nvSpPr>
          <p:spPr>
            <a:xfrm>
              <a:off x="7084200" y="2667700"/>
              <a:ext cx="30075" cy="28700"/>
            </a:xfrm>
            <a:custGeom>
              <a:avLst/>
              <a:gdLst/>
              <a:ahLst/>
              <a:cxnLst/>
              <a:rect l="l" t="t" r="r" b="b"/>
              <a:pathLst>
                <a:path w="1203" h="1148" fill="none" extrusionOk="0">
                  <a:moveTo>
                    <a:pt x="1" y="547"/>
                  </a:moveTo>
                  <a:lnTo>
                    <a:pt x="1" y="547"/>
                  </a:lnTo>
                  <a:lnTo>
                    <a:pt x="55" y="328"/>
                  </a:lnTo>
                  <a:lnTo>
                    <a:pt x="165" y="219"/>
                  </a:lnTo>
                  <a:lnTo>
                    <a:pt x="274" y="110"/>
                  </a:lnTo>
                  <a:lnTo>
                    <a:pt x="438" y="0"/>
                  </a:lnTo>
                  <a:lnTo>
                    <a:pt x="656" y="0"/>
                  </a:lnTo>
                  <a:lnTo>
                    <a:pt x="820" y="55"/>
                  </a:lnTo>
                  <a:lnTo>
                    <a:pt x="984" y="110"/>
                  </a:lnTo>
                  <a:lnTo>
                    <a:pt x="1093" y="274"/>
                  </a:lnTo>
                  <a:lnTo>
                    <a:pt x="1093" y="274"/>
                  </a:lnTo>
                  <a:lnTo>
                    <a:pt x="1148" y="437"/>
                  </a:lnTo>
                  <a:lnTo>
                    <a:pt x="1202" y="601"/>
                  </a:lnTo>
                  <a:lnTo>
                    <a:pt x="1148" y="765"/>
                  </a:lnTo>
                  <a:lnTo>
                    <a:pt x="1093" y="874"/>
                  </a:lnTo>
                  <a:lnTo>
                    <a:pt x="984" y="1038"/>
                  </a:lnTo>
                  <a:lnTo>
                    <a:pt x="875" y="1093"/>
                  </a:lnTo>
                  <a:lnTo>
                    <a:pt x="711" y="1147"/>
                  </a:lnTo>
                  <a:lnTo>
                    <a:pt x="547" y="1147"/>
                  </a:lnTo>
                  <a:lnTo>
                    <a:pt x="547" y="1147"/>
                  </a:lnTo>
                  <a:lnTo>
                    <a:pt x="328" y="1093"/>
                  </a:lnTo>
                  <a:lnTo>
                    <a:pt x="165" y="984"/>
                  </a:lnTo>
                  <a:lnTo>
                    <a:pt x="55" y="765"/>
                  </a:lnTo>
                  <a:lnTo>
                    <a:pt x="1" y="547"/>
                  </a:lnTo>
                  <a:lnTo>
                    <a:pt x="1" y="5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20"/>
            <p:cNvSpPr/>
            <p:nvPr/>
          </p:nvSpPr>
          <p:spPr>
            <a:xfrm>
              <a:off x="7084200" y="26813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20"/>
            <p:cNvSpPr/>
            <p:nvPr/>
          </p:nvSpPr>
          <p:spPr>
            <a:xfrm>
              <a:off x="7208450" y="2815150"/>
              <a:ext cx="80600" cy="32800"/>
            </a:xfrm>
            <a:custGeom>
              <a:avLst/>
              <a:gdLst/>
              <a:ahLst/>
              <a:cxnLst/>
              <a:rect l="l" t="t" r="r" b="b"/>
              <a:pathLst>
                <a:path w="3224" h="1312" extrusionOk="0">
                  <a:moveTo>
                    <a:pt x="1585" y="1"/>
                  </a:moveTo>
                  <a:lnTo>
                    <a:pt x="984" y="56"/>
                  </a:lnTo>
                  <a:lnTo>
                    <a:pt x="438" y="165"/>
                  </a:lnTo>
                  <a:lnTo>
                    <a:pt x="274" y="274"/>
                  </a:lnTo>
                  <a:lnTo>
                    <a:pt x="110" y="383"/>
                  </a:lnTo>
                  <a:lnTo>
                    <a:pt x="1" y="547"/>
                  </a:lnTo>
                  <a:lnTo>
                    <a:pt x="1" y="656"/>
                  </a:lnTo>
                  <a:lnTo>
                    <a:pt x="1" y="766"/>
                  </a:lnTo>
                  <a:lnTo>
                    <a:pt x="110" y="929"/>
                  </a:lnTo>
                  <a:lnTo>
                    <a:pt x="274" y="1039"/>
                  </a:lnTo>
                  <a:lnTo>
                    <a:pt x="438" y="1148"/>
                  </a:lnTo>
                  <a:lnTo>
                    <a:pt x="984" y="1257"/>
                  </a:lnTo>
                  <a:lnTo>
                    <a:pt x="1585" y="1312"/>
                  </a:lnTo>
                  <a:lnTo>
                    <a:pt x="2240" y="1257"/>
                  </a:lnTo>
                  <a:lnTo>
                    <a:pt x="2732" y="1148"/>
                  </a:lnTo>
                  <a:lnTo>
                    <a:pt x="2950" y="1039"/>
                  </a:lnTo>
                  <a:lnTo>
                    <a:pt x="3059" y="929"/>
                  </a:lnTo>
                  <a:lnTo>
                    <a:pt x="3169" y="766"/>
                  </a:lnTo>
                  <a:lnTo>
                    <a:pt x="3223" y="656"/>
                  </a:lnTo>
                  <a:lnTo>
                    <a:pt x="3169" y="547"/>
                  </a:lnTo>
                  <a:lnTo>
                    <a:pt x="3059" y="383"/>
                  </a:lnTo>
                  <a:lnTo>
                    <a:pt x="2950" y="274"/>
                  </a:lnTo>
                  <a:lnTo>
                    <a:pt x="2732" y="165"/>
                  </a:lnTo>
                  <a:lnTo>
                    <a:pt x="2240" y="56"/>
                  </a:lnTo>
                  <a:lnTo>
                    <a:pt x="15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20"/>
            <p:cNvSpPr/>
            <p:nvPr/>
          </p:nvSpPr>
          <p:spPr>
            <a:xfrm>
              <a:off x="7208450" y="2815150"/>
              <a:ext cx="80600" cy="32800"/>
            </a:xfrm>
            <a:custGeom>
              <a:avLst/>
              <a:gdLst/>
              <a:ahLst/>
              <a:cxnLst/>
              <a:rect l="l" t="t" r="r" b="b"/>
              <a:pathLst>
                <a:path w="3224" h="1312" fill="none" extrusionOk="0">
                  <a:moveTo>
                    <a:pt x="3223" y="656"/>
                  </a:moveTo>
                  <a:lnTo>
                    <a:pt x="3223" y="656"/>
                  </a:lnTo>
                  <a:lnTo>
                    <a:pt x="3169" y="766"/>
                  </a:lnTo>
                  <a:lnTo>
                    <a:pt x="3059" y="929"/>
                  </a:lnTo>
                  <a:lnTo>
                    <a:pt x="2950" y="1039"/>
                  </a:lnTo>
                  <a:lnTo>
                    <a:pt x="2732" y="1148"/>
                  </a:lnTo>
                  <a:lnTo>
                    <a:pt x="2240" y="1257"/>
                  </a:lnTo>
                  <a:lnTo>
                    <a:pt x="1585" y="1312"/>
                  </a:lnTo>
                  <a:lnTo>
                    <a:pt x="1585" y="1312"/>
                  </a:lnTo>
                  <a:lnTo>
                    <a:pt x="984" y="1257"/>
                  </a:lnTo>
                  <a:lnTo>
                    <a:pt x="438" y="1148"/>
                  </a:lnTo>
                  <a:lnTo>
                    <a:pt x="274" y="1039"/>
                  </a:lnTo>
                  <a:lnTo>
                    <a:pt x="110" y="929"/>
                  </a:lnTo>
                  <a:lnTo>
                    <a:pt x="1" y="766"/>
                  </a:lnTo>
                  <a:lnTo>
                    <a:pt x="1" y="656"/>
                  </a:lnTo>
                  <a:lnTo>
                    <a:pt x="1" y="656"/>
                  </a:lnTo>
                  <a:lnTo>
                    <a:pt x="1" y="547"/>
                  </a:lnTo>
                  <a:lnTo>
                    <a:pt x="110" y="383"/>
                  </a:lnTo>
                  <a:lnTo>
                    <a:pt x="274" y="274"/>
                  </a:lnTo>
                  <a:lnTo>
                    <a:pt x="438" y="165"/>
                  </a:lnTo>
                  <a:lnTo>
                    <a:pt x="984" y="56"/>
                  </a:lnTo>
                  <a:lnTo>
                    <a:pt x="1585" y="1"/>
                  </a:lnTo>
                  <a:lnTo>
                    <a:pt x="1585" y="1"/>
                  </a:lnTo>
                  <a:lnTo>
                    <a:pt x="2240" y="56"/>
                  </a:lnTo>
                  <a:lnTo>
                    <a:pt x="2732" y="165"/>
                  </a:lnTo>
                  <a:lnTo>
                    <a:pt x="2950" y="274"/>
                  </a:lnTo>
                  <a:lnTo>
                    <a:pt x="3059" y="383"/>
                  </a:lnTo>
                  <a:lnTo>
                    <a:pt x="3169" y="547"/>
                  </a:lnTo>
                  <a:lnTo>
                    <a:pt x="3223" y="656"/>
                  </a:lnTo>
                  <a:lnTo>
                    <a:pt x="3223"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20"/>
            <p:cNvSpPr/>
            <p:nvPr/>
          </p:nvSpPr>
          <p:spPr>
            <a:xfrm>
              <a:off x="7289025" y="28315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20"/>
            <p:cNvSpPr/>
            <p:nvPr/>
          </p:nvSpPr>
          <p:spPr>
            <a:xfrm>
              <a:off x="6879400" y="2752350"/>
              <a:ext cx="502475" cy="356400"/>
            </a:xfrm>
            <a:custGeom>
              <a:avLst/>
              <a:gdLst/>
              <a:ahLst/>
              <a:cxnLst/>
              <a:rect l="l" t="t" r="r" b="b"/>
              <a:pathLst>
                <a:path w="20099" h="14256" extrusionOk="0">
                  <a:moveTo>
                    <a:pt x="5353" y="1311"/>
                  </a:moveTo>
                  <a:lnTo>
                    <a:pt x="5844" y="1366"/>
                  </a:lnTo>
                  <a:lnTo>
                    <a:pt x="6336" y="1421"/>
                  </a:lnTo>
                  <a:lnTo>
                    <a:pt x="6773" y="1584"/>
                  </a:lnTo>
                  <a:lnTo>
                    <a:pt x="7210" y="1748"/>
                  </a:lnTo>
                  <a:lnTo>
                    <a:pt x="7592" y="2076"/>
                  </a:lnTo>
                  <a:lnTo>
                    <a:pt x="7865" y="2404"/>
                  </a:lnTo>
                  <a:lnTo>
                    <a:pt x="8084" y="2786"/>
                  </a:lnTo>
                  <a:lnTo>
                    <a:pt x="8138" y="3168"/>
                  </a:lnTo>
                  <a:lnTo>
                    <a:pt x="8084" y="3551"/>
                  </a:lnTo>
                  <a:lnTo>
                    <a:pt x="7865" y="3933"/>
                  </a:lnTo>
                  <a:lnTo>
                    <a:pt x="7592" y="4261"/>
                  </a:lnTo>
                  <a:lnTo>
                    <a:pt x="7210" y="4588"/>
                  </a:lnTo>
                  <a:lnTo>
                    <a:pt x="6773" y="4752"/>
                  </a:lnTo>
                  <a:lnTo>
                    <a:pt x="6336" y="4916"/>
                  </a:lnTo>
                  <a:lnTo>
                    <a:pt x="5844" y="4971"/>
                  </a:lnTo>
                  <a:lnTo>
                    <a:pt x="5353" y="5025"/>
                  </a:lnTo>
                  <a:lnTo>
                    <a:pt x="4861" y="4971"/>
                  </a:lnTo>
                  <a:lnTo>
                    <a:pt x="4370" y="4916"/>
                  </a:lnTo>
                  <a:lnTo>
                    <a:pt x="3933" y="4752"/>
                  </a:lnTo>
                  <a:lnTo>
                    <a:pt x="3496" y="4588"/>
                  </a:lnTo>
                  <a:lnTo>
                    <a:pt x="3059" y="4261"/>
                  </a:lnTo>
                  <a:lnTo>
                    <a:pt x="2786" y="3933"/>
                  </a:lnTo>
                  <a:lnTo>
                    <a:pt x="2622" y="3551"/>
                  </a:lnTo>
                  <a:lnTo>
                    <a:pt x="2567" y="3168"/>
                  </a:lnTo>
                  <a:lnTo>
                    <a:pt x="2622" y="2786"/>
                  </a:lnTo>
                  <a:lnTo>
                    <a:pt x="2786" y="2404"/>
                  </a:lnTo>
                  <a:lnTo>
                    <a:pt x="3059" y="2076"/>
                  </a:lnTo>
                  <a:lnTo>
                    <a:pt x="3496" y="1748"/>
                  </a:lnTo>
                  <a:lnTo>
                    <a:pt x="3933" y="1584"/>
                  </a:lnTo>
                  <a:lnTo>
                    <a:pt x="4370" y="1421"/>
                  </a:lnTo>
                  <a:lnTo>
                    <a:pt x="4861" y="1366"/>
                  </a:lnTo>
                  <a:lnTo>
                    <a:pt x="5353" y="1311"/>
                  </a:lnTo>
                  <a:close/>
                  <a:moveTo>
                    <a:pt x="14747" y="1311"/>
                  </a:moveTo>
                  <a:lnTo>
                    <a:pt x="15238" y="1366"/>
                  </a:lnTo>
                  <a:lnTo>
                    <a:pt x="15730" y="1421"/>
                  </a:lnTo>
                  <a:lnTo>
                    <a:pt x="16167" y="1584"/>
                  </a:lnTo>
                  <a:lnTo>
                    <a:pt x="16604" y="1748"/>
                  </a:lnTo>
                  <a:lnTo>
                    <a:pt x="17041" y="2076"/>
                  </a:lnTo>
                  <a:lnTo>
                    <a:pt x="17314" y="2404"/>
                  </a:lnTo>
                  <a:lnTo>
                    <a:pt x="17477" y="2786"/>
                  </a:lnTo>
                  <a:lnTo>
                    <a:pt x="17532" y="3168"/>
                  </a:lnTo>
                  <a:lnTo>
                    <a:pt x="17477" y="3551"/>
                  </a:lnTo>
                  <a:lnTo>
                    <a:pt x="17314" y="3933"/>
                  </a:lnTo>
                  <a:lnTo>
                    <a:pt x="17041" y="4261"/>
                  </a:lnTo>
                  <a:lnTo>
                    <a:pt x="16604" y="4588"/>
                  </a:lnTo>
                  <a:lnTo>
                    <a:pt x="16167" y="4752"/>
                  </a:lnTo>
                  <a:lnTo>
                    <a:pt x="15730" y="4916"/>
                  </a:lnTo>
                  <a:lnTo>
                    <a:pt x="15238" y="4971"/>
                  </a:lnTo>
                  <a:lnTo>
                    <a:pt x="14747" y="5025"/>
                  </a:lnTo>
                  <a:lnTo>
                    <a:pt x="14255" y="4971"/>
                  </a:lnTo>
                  <a:lnTo>
                    <a:pt x="13764" y="4916"/>
                  </a:lnTo>
                  <a:lnTo>
                    <a:pt x="13327" y="4752"/>
                  </a:lnTo>
                  <a:lnTo>
                    <a:pt x="12890" y="4588"/>
                  </a:lnTo>
                  <a:lnTo>
                    <a:pt x="12507" y="4261"/>
                  </a:lnTo>
                  <a:lnTo>
                    <a:pt x="12234" y="3933"/>
                  </a:lnTo>
                  <a:lnTo>
                    <a:pt x="12016" y="3551"/>
                  </a:lnTo>
                  <a:lnTo>
                    <a:pt x="11961" y="3168"/>
                  </a:lnTo>
                  <a:lnTo>
                    <a:pt x="12016" y="2786"/>
                  </a:lnTo>
                  <a:lnTo>
                    <a:pt x="12234" y="2404"/>
                  </a:lnTo>
                  <a:lnTo>
                    <a:pt x="12507" y="2076"/>
                  </a:lnTo>
                  <a:lnTo>
                    <a:pt x="12890" y="1748"/>
                  </a:lnTo>
                  <a:lnTo>
                    <a:pt x="13327" y="1584"/>
                  </a:lnTo>
                  <a:lnTo>
                    <a:pt x="13764" y="1421"/>
                  </a:lnTo>
                  <a:lnTo>
                    <a:pt x="14255" y="1366"/>
                  </a:lnTo>
                  <a:lnTo>
                    <a:pt x="14747" y="1311"/>
                  </a:lnTo>
                  <a:close/>
                  <a:moveTo>
                    <a:pt x="1038" y="1"/>
                  </a:moveTo>
                  <a:lnTo>
                    <a:pt x="710" y="711"/>
                  </a:lnTo>
                  <a:lnTo>
                    <a:pt x="492" y="1421"/>
                  </a:lnTo>
                  <a:lnTo>
                    <a:pt x="273" y="2131"/>
                  </a:lnTo>
                  <a:lnTo>
                    <a:pt x="110" y="2895"/>
                  </a:lnTo>
                  <a:lnTo>
                    <a:pt x="55" y="3660"/>
                  </a:lnTo>
                  <a:lnTo>
                    <a:pt x="0" y="4424"/>
                  </a:lnTo>
                  <a:lnTo>
                    <a:pt x="55" y="5189"/>
                  </a:lnTo>
                  <a:lnTo>
                    <a:pt x="110" y="5954"/>
                  </a:lnTo>
                  <a:lnTo>
                    <a:pt x="273" y="6664"/>
                  </a:lnTo>
                  <a:lnTo>
                    <a:pt x="437" y="7428"/>
                  </a:lnTo>
                  <a:lnTo>
                    <a:pt x="710" y="8193"/>
                  </a:lnTo>
                  <a:lnTo>
                    <a:pt x="1038" y="8903"/>
                  </a:lnTo>
                  <a:lnTo>
                    <a:pt x="1420" y="9613"/>
                  </a:lnTo>
                  <a:lnTo>
                    <a:pt x="1857" y="10268"/>
                  </a:lnTo>
                  <a:lnTo>
                    <a:pt x="2403" y="10924"/>
                  </a:lnTo>
                  <a:lnTo>
                    <a:pt x="2950" y="11524"/>
                  </a:lnTo>
                  <a:lnTo>
                    <a:pt x="3496" y="12016"/>
                  </a:lnTo>
                  <a:lnTo>
                    <a:pt x="4097" y="12508"/>
                  </a:lnTo>
                  <a:lnTo>
                    <a:pt x="4697" y="12890"/>
                  </a:lnTo>
                  <a:lnTo>
                    <a:pt x="5298" y="13272"/>
                  </a:lnTo>
                  <a:lnTo>
                    <a:pt x="5954" y="13600"/>
                  </a:lnTo>
                  <a:lnTo>
                    <a:pt x="6664" y="13873"/>
                  </a:lnTo>
                  <a:lnTo>
                    <a:pt x="7319" y="14091"/>
                  </a:lnTo>
                  <a:lnTo>
                    <a:pt x="8029" y="14255"/>
                  </a:lnTo>
                  <a:lnTo>
                    <a:pt x="7920" y="13873"/>
                  </a:lnTo>
                  <a:lnTo>
                    <a:pt x="7865" y="13491"/>
                  </a:lnTo>
                  <a:lnTo>
                    <a:pt x="7865" y="11634"/>
                  </a:lnTo>
                  <a:lnTo>
                    <a:pt x="7374" y="11634"/>
                  </a:lnTo>
                  <a:lnTo>
                    <a:pt x="6991" y="11579"/>
                  </a:lnTo>
                  <a:lnTo>
                    <a:pt x="6609" y="11470"/>
                  </a:lnTo>
                  <a:lnTo>
                    <a:pt x="6281" y="11251"/>
                  </a:lnTo>
                  <a:lnTo>
                    <a:pt x="5954" y="11033"/>
                  </a:lnTo>
                  <a:lnTo>
                    <a:pt x="5735" y="10705"/>
                  </a:lnTo>
                  <a:lnTo>
                    <a:pt x="5517" y="10378"/>
                  </a:lnTo>
                  <a:lnTo>
                    <a:pt x="5407" y="9995"/>
                  </a:lnTo>
                  <a:lnTo>
                    <a:pt x="5353" y="9613"/>
                  </a:lnTo>
                  <a:lnTo>
                    <a:pt x="5407" y="9176"/>
                  </a:lnTo>
                  <a:lnTo>
                    <a:pt x="5517" y="8848"/>
                  </a:lnTo>
                  <a:lnTo>
                    <a:pt x="5735" y="8466"/>
                  </a:lnTo>
                  <a:lnTo>
                    <a:pt x="5954" y="8193"/>
                  </a:lnTo>
                  <a:lnTo>
                    <a:pt x="6281" y="7920"/>
                  </a:lnTo>
                  <a:lnTo>
                    <a:pt x="6609" y="7756"/>
                  </a:lnTo>
                  <a:lnTo>
                    <a:pt x="6991" y="7647"/>
                  </a:lnTo>
                  <a:lnTo>
                    <a:pt x="7374" y="7592"/>
                  </a:lnTo>
                  <a:lnTo>
                    <a:pt x="12726" y="7592"/>
                  </a:lnTo>
                  <a:lnTo>
                    <a:pt x="13108" y="7647"/>
                  </a:lnTo>
                  <a:lnTo>
                    <a:pt x="13491" y="7756"/>
                  </a:lnTo>
                  <a:lnTo>
                    <a:pt x="13818" y="7920"/>
                  </a:lnTo>
                  <a:lnTo>
                    <a:pt x="14146" y="8193"/>
                  </a:lnTo>
                  <a:lnTo>
                    <a:pt x="14364" y="8466"/>
                  </a:lnTo>
                  <a:lnTo>
                    <a:pt x="14583" y="8848"/>
                  </a:lnTo>
                  <a:lnTo>
                    <a:pt x="14692" y="9176"/>
                  </a:lnTo>
                  <a:lnTo>
                    <a:pt x="14747" y="9613"/>
                  </a:lnTo>
                  <a:lnTo>
                    <a:pt x="14692" y="9995"/>
                  </a:lnTo>
                  <a:lnTo>
                    <a:pt x="14583" y="10378"/>
                  </a:lnTo>
                  <a:lnTo>
                    <a:pt x="14364" y="10705"/>
                  </a:lnTo>
                  <a:lnTo>
                    <a:pt x="14146" y="11033"/>
                  </a:lnTo>
                  <a:lnTo>
                    <a:pt x="13818" y="11251"/>
                  </a:lnTo>
                  <a:lnTo>
                    <a:pt x="13491" y="11470"/>
                  </a:lnTo>
                  <a:lnTo>
                    <a:pt x="13108" y="11579"/>
                  </a:lnTo>
                  <a:lnTo>
                    <a:pt x="12726" y="11634"/>
                  </a:lnTo>
                  <a:lnTo>
                    <a:pt x="12234" y="11634"/>
                  </a:lnTo>
                  <a:lnTo>
                    <a:pt x="12234" y="13491"/>
                  </a:lnTo>
                  <a:lnTo>
                    <a:pt x="12180" y="13873"/>
                  </a:lnTo>
                  <a:lnTo>
                    <a:pt x="12070" y="14255"/>
                  </a:lnTo>
                  <a:lnTo>
                    <a:pt x="12890" y="14037"/>
                  </a:lnTo>
                  <a:lnTo>
                    <a:pt x="13709" y="13764"/>
                  </a:lnTo>
                  <a:lnTo>
                    <a:pt x="14474" y="13436"/>
                  </a:lnTo>
                  <a:lnTo>
                    <a:pt x="15238" y="13054"/>
                  </a:lnTo>
                  <a:lnTo>
                    <a:pt x="15948" y="12562"/>
                  </a:lnTo>
                  <a:lnTo>
                    <a:pt x="16604" y="12016"/>
                  </a:lnTo>
                  <a:lnTo>
                    <a:pt x="17204" y="11470"/>
                  </a:lnTo>
                  <a:lnTo>
                    <a:pt x="17751" y="10814"/>
                  </a:lnTo>
                  <a:lnTo>
                    <a:pt x="18297" y="10159"/>
                  </a:lnTo>
                  <a:lnTo>
                    <a:pt x="18734" y="9449"/>
                  </a:lnTo>
                  <a:lnTo>
                    <a:pt x="19171" y="8684"/>
                  </a:lnTo>
                  <a:lnTo>
                    <a:pt x="19498" y="7920"/>
                  </a:lnTo>
                  <a:lnTo>
                    <a:pt x="19771" y="7101"/>
                  </a:lnTo>
                  <a:lnTo>
                    <a:pt x="19935" y="6227"/>
                  </a:lnTo>
                  <a:lnTo>
                    <a:pt x="20044" y="5353"/>
                  </a:lnTo>
                  <a:lnTo>
                    <a:pt x="20099" y="4424"/>
                  </a:lnTo>
                  <a:lnTo>
                    <a:pt x="20099" y="3824"/>
                  </a:lnTo>
                  <a:lnTo>
                    <a:pt x="20044" y="3278"/>
                  </a:lnTo>
                  <a:lnTo>
                    <a:pt x="19935" y="2677"/>
                  </a:lnTo>
                  <a:lnTo>
                    <a:pt x="19826" y="2131"/>
                  </a:lnTo>
                  <a:lnTo>
                    <a:pt x="19662" y="1584"/>
                  </a:lnTo>
                  <a:lnTo>
                    <a:pt x="19498" y="1038"/>
                  </a:lnTo>
                  <a:lnTo>
                    <a:pt x="19280" y="492"/>
                  </a:lnTo>
                  <a:lnTo>
                    <a:pt x="19061" y="1"/>
                  </a:lnTo>
                  <a:lnTo>
                    <a:pt x="10650" y="1"/>
                  </a:lnTo>
                  <a:lnTo>
                    <a:pt x="10650" y="5080"/>
                  </a:lnTo>
                  <a:lnTo>
                    <a:pt x="11306" y="5080"/>
                  </a:lnTo>
                  <a:lnTo>
                    <a:pt x="11524" y="5134"/>
                  </a:lnTo>
                  <a:lnTo>
                    <a:pt x="11743" y="5244"/>
                  </a:lnTo>
                  <a:lnTo>
                    <a:pt x="11852" y="5462"/>
                  </a:lnTo>
                  <a:lnTo>
                    <a:pt x="11907" y="5681"/>
                  </a:lnTo>
                  <a:lnTo>
                    <a:pt x="11852" y="5899"/>
                  </a:lnTo>
                  <a:lnTo>
                    <a:pt x="11743" y="6118"/>
                  </a:lnTo>
                  <a:lnTo>
                    <a:pt x="11524" y="6227"/>
                  </a:lnTo>
                  <a:lnTo>
                    <a:pt x="11306" y="6281"/>
                  </a:lnTo>
                  <a:lnTo>
                    <a:pt x="8794" y="6281"/>
                  </a:lnTo>
                  <a:lnTo>
                    <a:pt x="8575" y="6227"/>
                  </a:lnTo>
                  <a:lnTo>
                    <a:pt x="8357" y="6118"/>
                  </a:lnTo>
                  <a:lnTo>
                    <a:pt x="8247" y="5899"/>
                  </a:lnTo>
                  <a:lnTo>
                    <a:pt x="8193" y="5681"/>
                  </a:lnTo>
                  <a:lnTo>
                    <a:pt x="8247" y="5462"/>
                  </a:lnTo>
                  <a:lnTo>
                    <a:pt x="8357" y="5244"/>
                  </a:lnTo>
                  <a:lnTo>
                    <a:pt x="8575" y="5134"/>
                  </a:lnTo>
                  <a:lnTo>
                    <a:pt x="8794" y="5080"/>
                  </a:lnTo>
                  <a:lnTo>
                    <a:pt x="9449" y="5080"/>
                  </a:lnTo>
                  <a:lnTo>
                    <a:pt x="94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20"/>
            <p:cNvSpPr/>
            <p:nvPr/>
          </p:nvSpPr>
          <p:spPr>
            <a:xfrm>
              <a:off x="6879400" y="2752350"/>
              <a:ext cx="502475" cy="356400"/>
            </a:xfrm>
            <a:custGeom>
              <a:avLst/>
              <a:gdLst/>
              <a:ahLst/>
              <a:cxnLst/>
              <a:rect l="l" t="t" r="r" b="b"/>
              <a:pathLst>
                <a:path w="20099" h="14256" fill="none" extrusionOk="0">
                  <a:moveTo>
                    <a:pt x="10650" y="1"/>
                  </a:moveTo>
                  <a:lnTo>
                    <a:pt x="10650" y="5080"/>
                  </a:lnTo>
                  <a:lnTo>
                    <a:pt x="11306" y="5080"/>
                  </a:lnTo>
                  <a:lnTo>
                    <a:pt x="11306" y="5080"/>
                  </a:lnTo>
                  <a:lnTo>
                    <a:pt x="11524" y="5134"/>
                  </a:lnTo>
                  <a:lnTo>
                    <a:pt x="11743" y="5244"/>
                  </a:lnTo>
                  <a:lnTo>
                    <a:pt x="11852" y="5462"/>
                  </a:lnTo>
                  <a:lnTo>
                    <a:pt x="11907" y="5681"/>
                  </a:lnTo>
                  <a:lnTo>
                    <a:pt x="11907" y="5681"/>
                  </a:lnTo>
                  <a:lnTo>
                    <a:pt x="11852" y="5899"/>
                  </a:lnTo>
                  <a:lnTo>
                    <a:pt x="11743" y="6118"/>
                  </a:lnTo>
                  <a:lnTo>
                    <a:pt x="11524" y="6227"/>
                  </a:lnTo>
                  <a:lnTo>
                    <a:pt x="11306" y="6281"/>
                  </a:lnTo>
                  <a:lnTo>
                    <a:pt x="8794" y="6281"/>
                  </a:lnTo>
                  <a:lnTo>
                    <a:pt x="8794" y="6281"/>
                  </a:lnTo>
                  <a:lnTo>
                    <a:pt x="8575" y="6227"/>
                  </a:lnTo>
                  <a:lnTo>
                    <a:pt x="8357" y="6118"/>
                  </a:lnTo>
                  <a:lnTo>
                    <a:pt x="8247" y="5899"/>
                  </a:lnTo>
                  <a:lnTo>
                    <a:pt x="8193" y="5681"/>
                  </a:lnTo>
                  <a:lnTo>
                    <a:pt x="8193" y="5681"/>
                  </a:lnTo>
                  <a:lnTo>
                    <a:pt x="8247" y="5462"/>
                  </a:lnTo>
                  <a:lnTo>
                    <a:pt x="8357" y="5244"/>
                  </a:lnTo>
                  <a:lnTo>
                    <a:pt x="8575" y="5134"/>
                  </a:lnTo>
                  <a:lnTo>
                    <a:pt x="8794" y="5080"/>
                  </a:lnTo>
                  <a:lnTo>
                    <a:pt x="9449" y="5080"/>
                  </a:lnTo>
                  <a:lnTo>
                    <a:pt x="9449" y="1"/>
                  </a:lnTo>
                  <a:lnTo>
                    <a:pt x="1038" y="1"/>
                  </a:lnTo>
                  <a:lnTo>
                    <a:pt x="1038" y="1"/>
                  </a:lnTo>
                  <a:lnTo>
                    <a:pt x="710" y="711"/>
                  </a:lnTo>
                  <a:lnTo>
                    <a:pt x="492" y="1421"/>
                  </a:lnTo>
                  <a:lnTo>
                    <a:pt x="273" y="2131"/>
                  </a:lnTo>
                  <a:lnTo>
                    <a:pt x="110" y="2895"/>
                  </a:lnTo>
                  <a:lnTo>
                    <a:pt x="55" y="3660"/>
                  </a:lnTo>
                  <a:lnTo>
                    <a:pt x="0" y="4424"/>
                  </a:lnTo>
                  <a:lnTo>
                    <a:pt x="55" y="5189"/>
                  </a:lnTo>
                  <a:lnTo>
                    <a:pt x="110" y="5954"/>
                  </a:lnTo>
                  <a:lnTo>
                    <a:pt x="273" y="6664"/>
                  </a:lnTo>
                  <a:lnTo>
                    <a:pt x="437" y="7428"/>
                  </a:lnTo>
                  <a:lnTo>
                    <a:pt x="710" y="8193"/>
                  </a:lnTo>
                  <a:lnTo>
                    <a:pt x="1038" y="8903"/>
                  </a:lnTo>
                  <a:lnTo>
                    <a:pt x="1420" y="9613"/>
                  </a:lnTo>
                  <a:lnTo>
                    <a:pt x="1857" y="10268"/>
                  </a:lnTo>
                  <a:lnTo>
                    <a:pt x="2403" y="10924"/>
                  </a:lnTo>
                  <a:lnTo>
                    <a:pt x="2950" y="11524"/>
                  </a:lnTo>
                  <a:lnTo>
                    <a:pt x="2950" y="11524"/>
                  </a:lnTo>
                  <a:lnTo>
                    <a:pt x="3496" y="12016"/>
                  </a:lnTo>
                  <a:lnTo>
                    <a:pt x="4097" y="12508"/>
                  </a:lnTo>
                  <a:lnTo>
                    <a:pt x="4697" y="12890"/>
                  </a:lnTo>
                  <a:lnTo>
                    <a:pt x="5298" y="13272"/>
                  </a:lnTo>
                  <a:lnTo>
                    <a:pt x="5954" y="13600"/>
                  </a:lnTo>
                  <a:lnTo>
                    <a:pt x="6664" y="13873"/>
                  </a:lnTo>
                  <a:lnTo>
                    <a:pt x="7319" y="14091"/>
                  </a:lnTo>
                  <a:lnTo>
                    <a:pt x="8029" y="14255"/>
                  </a:lnTo>
                  <a:lnTo>
                    <a:pt x="8029" y="14255"/>
                  </a:lnTo>
                  <a:lnTo>
                    <a:pt x="7920" y="13873"/>
                  </a:lnTo>
                  <a:lnTo>
                    <a:pt x="7865" y="13491"/>
                  </a:lnTo>
                  <a:lnTo>
                    <a:pt x="7865" y="11634"/>
                  </a:lnTo>
                  <a:lnTo>
                    <a:pt x="7374" y="11634"/>
                  </a:lnTo>
                  <a:lnTo>
                    <a:pt x="7374" y="11634"/>
                  </a:lnTo>
                  <a:lnTo>
                    <a:pt x="6991" y="11579"/>
                  </a:lnTo>
                  <a:lnTo>
                    <a:pt x="6609" y="11470"/>
                  </a:lnTo>
                  <a:lnTo>
                    <a:pt x="6281" y="11251"/>
                  </a:lnTo>
                  <a:lnTo>
                    <a:pt x="5954" y="11033"/>
                  </a:lnTo>
                  <a:lnTo>
                    <a:pt x="5735" y="10705"/>
                  </a:lnTo>
                  <a:lnTo>
                    <a:pt x="5517" y="10378"/>
                  </a:lnTo>
                  <a:lnTo>
                    <a:pt x="5407" y="9995"/>
                  </a:lnTo>
                  <a:lnTo>
                    <a:pt x="5353" y="9613"/>
                  </a:lnTo>
                  <a:lnTo>
                    <a:pt x="5353" y="9613"/>
                  </a:lnTo>
                  <a:lnTo>
                    <a:pt x="5407" y="9176"/>
                  </a:lnTo>
                  <a:lnTo>
                    <a:pt x="5517" y="8848"/>
                  </a:lnTo>
                  <a:lnTo>
                    <a:pt x="5735" y="8466"/>
                  </a:lnTo>
                  <a:lnTo>
                    <a:pt x="5954" y="8193"/>
                  </a:lnTo>
                  <a:lnTo>
                    <a:pt x="6281" y="7920"/>
                  </a:lnTo>
                  <a:lnTo>
                    <a:pt x="6609" y="7756"/>
                  </a:lnTo>
                  <a:lnTo>
                    <a:pt x="6991" y="7647"/>
                  </a:lnTo>
                  <a:lnTo>
                    <a:pt x="7374" y="7592"/>
                  </a:lnTo>
                  <a:lnTo>
                    <a:pt x="12726" y="7592"/>
                  </a:lnTo>
                  <a:lnTo>
                    <a:pt x="12726" y="7592"/>
                  </a:lnTo>
                  <a:lnTo>
                    <a:pt x="13108" y="7647"/>
                  </a:lnTo>
                  <a:lnTo>
                    <a:pt x="13491" y="7756"/>
                  </a:lnTo>
                  <a:lnTo>
                    <a:pt x="13818" y="7920"/>
                  </a:lnTo>
                  <a:lnTo>
                    <a:pt x="14146" y="8193"/>
                  </a:lnTo>
                  <a:lnTo>
                    <a:pt x="14364" y="8466"/>
                  </a:lnTo>
                  <a:lnTo>
                    <a:pt x="14583" y="8848"/>
                  </a:lnTo>
                  <a:lnTo>
                    <a:pt x="14692" y="9176"/>
                  </a:lnTo>
                  <a:lnTo>
                    <a:pt x="14747" y="9613"/>
                  </a:lnTo>
                  <a:lnTo>
                    <a:pt x="14747" y="9613"/>
                  </a:lnTo>
                  <a:lnTo>
                    <a:pt x="14692" y="9995"/>
                  </a:lnTo>
                  <a:lnTo>
                    <a:pt x="14583" y="10378"/>
                  </a:lnTo>
                  <a:lnTo>
                    <a:pt x="14364" y="10705"/>
                  </a:lnTo>
                  <a:lnTo>
                    <a:pt x="14146" y="11033"/>
                  </a:lnTo>
                  <a:lnTo>
                    <a:pt x="13818" y="11251"/>
                  </a:lnTo>
                  <a:lnTo>
                    <a:pt x="13491" y="11470"/>
                  </a:lnTo>
                  <a:lnTo>
                    <a:pt x="13108" y="11579"/>
                  </a:lnTo>
                  <a:lnTo>
                    <a:pt x="12726" y="11634"/>
                  </a:lnTo>
                  <a:lnTo>
                    <a:pt x="12234" y="11634"/>
                  </a:lnTo>
                  <a:lnTo>
                    <a:pt x="12234" y="13491"/>
                  </a:lnTo>
                  <a:lnTo>
                    <a:pt x="12234" y="13491"/>
                  </a:lnTo>
                  <a:lnTo>
                    <a:pt x="12180" y="13873"/>
                  </a:lnTo>
                  <a:lnTo>
                    <a:pt x="12070" y="14255"/>
                  </a:lnTo>
                  <a:lnTo>
                    <a:pt x="12070" y="14255"/>
                  </a:lnTo>
                  <a:lnTo>
                    <a:pt x="12890" y="14037"/>
                  </a:lnTo>
                  <a:lnTo>
                    <a:pt x="13709" y="13764"/>
                  </a:lnTo>
                  <a:lnTo>
                    <a:pt x="14474" y="13436"/>
                  </a:lnTo>
                  <a:lnTo>
                    <a:pt x="15238" y="13054"/>
                  </a:lnTo>
                  <a:lnTo>
                    <a:pt x="15948" y="12562"/>
                  </a:lnTo>
                  <a:lnTo>
                    <a:pt x="16604" y="12016"/>
                  </a:lnTo>
                  <a:lnTo>
                    <a:pt x="17204" y="11470"/>
                  </a:lnTo>
                  <a:lnTo>
                    <a:pt x="17751" y="10814"/>
                  </a:lnTo>
                  <a:lnTo>
                    <a:pt x="18297" y="10159"/>
                  </a:lnTo>
                  <a:lnTo>
                    <a:pt x="18734" y="9449"/>
                  </a:lnTo>
                  <a:lnTo>
                    <a:pt x="19171" y="8684"/>
                  </a:lnTo>
                  <a:lnTo>
                    <a:pt x="19498" y="7920"/>
                  </a:lnTo>
                  <a:lnTo>
                    <a:pt x="19771" y="7101"/>
                  </a:lnTo>
                  <a:lnTo>
                    <a:pt x="19935" y="6227"/>
                  </a:lnTo>
                  <a:lnTo>
                    <a:pt x="20044" y="5353"/>
                  </a:lnTo>
                  <a:lnTo>
                    <a:pt x="20099" y="4424"/>
                  </a:lnTo>
                  <a:lnTo>
                    <a:pt x="20099" y="4424"/>
                  </a:lnTo>
                  <a:lnTo>
                    <a:pt x="20099" y="3824"/>
                  </a:lnTo>
                  <a:lnTo>
                    <a:pt x="20044" y="3278"/>
                  </a:lnTo>
                  <a:lnTo>
                    <a:pt x="19935" y="2677"/>
                  </a:lnTo>
                  <a:lnTo>
                    <a:pt x="19826" y="2131"/>
                  </a:lnTo>
                  <a:lnTo>
                    <a:pt x="19662" y="1584"/>
                  </a:lnTo>
                  <a:lnTo>
                    <a:pt x="19498" y="1038"/>
                  </a:lnTo>
                  <a:lnTo>
                    <a:pt x="19280" y="492"/>
                  </a:lnTo>
                  <a:lnTo>
                    <a:pt x="19061" y="1"/>
                  </a:lnTo>
                  <a:lnTo>
                    <a:pt x="1065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20"/>
            <p:cNvSpPr/>
            <p:nvPr/>
          </p:nvSpPr>
          <p:spPr>
            <a:xfrm>
              <a:off x="6943575" y="2785125"/>
              <a:ext cx="139300" cy="92875"/>
            </a:xfrm>
            <a:custGeom>
              <a:avLst/>
              <a:gdLst/>
              <a:ahLst/>
              <a:cxnLst/>
              <a:rect l="l" t="t" r="r" b="b"/>
              <a:pathLst>
                <a:path w="5572" h="3715" fill="none" extrusionOk="0">
                  <a:moveTo>
                    <a:pt x="4643" y="3277"/>
                  </a:moveTo>
                  <a:lnTo>
                    <a:pt x="4643" y="3277"/>
                  </a:lnTo>
                  <a:lnTo>
                    <a:pt x="4206" y="3441"/>
                  </a:lnTo>
                  <a:lnTo>
                    <a:pt x="3769" y="3605"/>
                  </a:lnTo>
                  <a:lnTo>
                    <a:pt x="3277" y="3660"/>
                  </a:lnTo>
                  <a:lnTo>
                    <a:pt x="2786" y="3714"/>
                  </a:lnTo>
                  <a:lnTo>
                    <a:pt x="2294" y="3660"/>
                  </a:lnTo>
                  <a:lnTo>
                    <a:pt x="1803" y="3605"/>
                  </a:lnTo>
                  <a:lnTo>
                    <a:pt x="1366" y="3441"/>
                  </a:lnTo>
                  <a:lnTo>
                    <a:pt x="929" y="3277"/>
                  </a:lnTo>
                  <a:lnTo>
                    <a:pt x="929" y="3277"/>
                  </a:lnTo>
                  <a:lnTo>
                    <a:pt x="492" y="2950"/>
                  </a:lnTo>
                  <a:lnTo>
                    <a:pt x="219" y="2622"/>
                  </a:lnTo>
                  <a:lnTo>
                    <a:pt x="55" y="2240"/>
                  </a:lnTo>
                  <a:lnTo>
                    <a:pt x="0" y="1857"/>
                  </a:lnTo>
                  <a:lnTo>
                    <a:pt x="55" y="1475"/>
                  </a:lnTo>
                  <a:lnTo>
                    <a:pt x="219" y="1093"/>
                  </a:lnTo>
                  <a:lnTo>
                    <a:pt x="492" y="765"/>
                  </a:lnTo>
                  <a:lnTo>
                    <a:pt x="929" y="437"/>
                  </a:lnTo>
                  <a:lnTo>
                    <a:pt x="929" y="437"/>
                  </a:lnTo>
                  <a:lnTo>
                    <a:pt x="1366" y="273"/>
                  </a:lnTo>
                  <a:lnTo>
                    <a:pt x="1803" y="110"/>
                  </a:lnTo>
                  <a:lnTo>
                    <a:pt x="2294" y="55"/>
                  </a:lnTo>
                  <a:lnTo>
                    <a:pt x="2786" y="0"/>
                  </a:lnTo>
                  <a:lnTo>
                    <a:pt x="3277" y="55"/>
                  </a:lnTo>
                  <a:lnTo>
                    <a:pt x="3769" y="110"/>
                  </a:lnTo>
                  <a:lnTo>
                    <a:pt x="4206" y="273"/>
                  </a:lnTo>
                  <a:lnTo>
                    <a:pt x="4643" y="437"/>
                  </a:lnTo>
                  <a:lnTo>
                    <a:pt x="4643" y="437"/>
                  </a:lnTo>
                  <a:lnTo>
                    <a:pt x="5025" y="765"/>
                  </a:lnTo>
                  <a:lnTo>
                    <a:pt x="5298" y="1093"/>
                  </a:lnTo>
                  <a:lnTo>
                    <a:pt x="5517" y="1475"/>
                  </a:lnTo>
                  <a:lnTo>
                    <a:pt x="5571" y="1857"/>
                  </a:lnTo>
                  <a:lnTo>
                    <a:pt x="5517" y="2240"/>
                  </a:lnTo>
                  <a:lnTo>
                    <a:pt x="5298" y="2622"/>
                  </a:lnTo>
                  <a:lnTo>
                    <a:pt x="5025" y="2950"/>
                  </a:lnTo>
                  <a:lnTo>
                    <a:pt x="4643" y="3277"/>
                  </a:lnTo>
                  <a:lnTo>
                    <a:pt x="4643" y="327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20"/>
            <p:cNvSpPr/>
            <p:nvPr/>
          </p:nvSpPr>
          <p:spPr>
            <a:xfrm>
              <a:off x="7178425" y="2785125"/>
              <a:ext cx="139300" cy="92875"/>
            </a:xfrm>
            <a:custGeom>
              <a:avLst/>
              <a:gdLst/>
              <a:ahLst/>
              <a:cxnLst/>
              <a:rect l="l" t="t" r="r" b="b"/>
              <a:pathLst>
                <a:path w="5572" h="3715" fill="none" extrusionOk="0">
                  <a:moveTo>
                    <a:pt x="4643" y="3277"/>
                  </a:moveTo>
                  <a:lnTo>
                    <a:pt x="4643" y="3277"/>
                  </a:lnTo>
                  <a:lnTo>
                    <a:pt x="4206" y="3441"/>
                  </a:lnTo>
                  <a:lnTo>
                    <a:pt x="3769" y="3605"/>
                  </a:lnTo>
                  <a:lnTo>
                    <a:pt x="3277" y="3660"/>
                  </a:lnTo>
                  <a:lnTo>
                    <a:pt x="2786" y="3714"/>
                  </a:lnTo>
                  <a:lnTo>
                    <a:pt x="2294" y="3660"/>
                  </a:lnTo>
                  <a:lnTo>
                    <a:pt x="1803" y="3605"/>
                  </a:lnTo>
                  <a:lnTo>
                    <a:pt x="1366" y="3441"/>
                  </a:lnTo>
                  <a:lnTo>
                    <a:pt x="929" y="3277"/>
                  </a:lnTo>
                  <a:lnTo>
                    <a:pt x="929" y="3277"/>
                  </a:lnTo>
                  <a:lnTo>
                    <a:pt x="546" y="2950"/>
                  </a:lnTo>
                  <a:lnTo>
                    <a:pt x="273" y="2622"/>
                  </a:lnTo>
                  <a:lnTo>
                    <a:pt x="55" y="2240"/>
                  </a:lnTo>
                  <a:lnTo>
                    <a:pt x="0" y="1857"/>
                  </a:lnTo>
                  <a:lnTo>
                    <a:pt x="55" y="1475"/>
                  </a:lnTo>
                  <a:lnTo>
                    <a:pt x="273" y="1093"/>
                  </a:lnTo>
                  <a:lnTo>
                    <a:pt x="546" y="765"/>
                  </a:lnTo>
                  <a:lnTo>
                    <a:pt x="929" y="437"/>
                  </a:lnTo>
                  <a:lnTo>
                    <a:pt x="929" y="437"/>
                  </a:lnTo>
                  <a:lnTo>
                    <a:pt x="1366" y="273"/>
                  </a:lnTo>
                  <a:lnTo>
                    <a:pt x="1803" y="110"/>
                  </a:lnTo>
                  <a:lnTo>
                    <a:pt x="2294" y="55"/>
                  </a:lnTo>
                  <a:lnTo>
                    <a:pt x="2786" y="0"/>
                  </a:lnTo>
                  <a:lnTo>
                    <a:pt x="3277" y="55"/>
                  </a:lnTo>
                  <a:lnTo>
                    <a:pt x="3769" y="110"/>
                  </a:lnTo>
                  <a:lnTo>
                    <a:pt x="4206" y="273"/>
                  </a:lnTo>
                  <a:lnTo>
                    <a:pt x="4643" y="437"/>
                  </a:lnTo>
                  <a:lnTo>
                    <a:pt x="4643" y="437"/>
                  </a:lnTo>
                  <a:lnTo>
                    <a:pt x="5080" y="765"/>
                  </a:lnTo>
                  <a:lnTo>
                    <a:pt x="5353" y="1093"/>
                  </a:lnTo>
                  <a:lnTo>
                    <a:pt x="5516" y="1475"/>
                  </a:lnTo>
                  <a:lnTo>
                    <a:pt x="5571" y="1857"/>
                  </a:lnTo>
                  <a:lnTo>
                    <a:pt x="5516" y="2240"/>
                  </a:lnTo>
                  <a:lnTo>
                    <a:pt x="5353" y="2622"/>
                  </a:lnTo>
                  <a:lnTo>
                    <a:pt x="5080" y="2950"/>
                  </a:lnTo>
                  <a:lnTo>
                    <a:pt x="4643" y="3277"/>
                  </a:lnTo>
                  <a:lnTo>
                    <a:pt x="4643" y="327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20"/>
            <p:cNvSpPr/>
            <p:nvPr/>
          </p:nvSpPr>
          <p:spPr>
            <a:xfrm>
              <a:off x="7294475" y="28670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1" name="Google Shape;3861;p120"/>
          <p:cNvGrpSpPr/>
          <p:nvPr/>
        </p:nvGrpSpPr>
        <p:grpSpPr>
          <a:xfrm>
            <a:off x="6068143" y="2731347"/>
            <a:ext cx="465091" cy="465091"/>
            <a:chOff x="5426625" y="2611725"/>
            <a:chExt cx="502475" cy="502475"/>
          </a:xfrm>
        </p:grpSpPr>
        <p:sp>
          <p:nvSpPr>
            <p:cNvPr id="3862" name="Google Shape;3862;p120"/>
            <p:cNvSpPr/>
            <p:nvPr/>
          </p:nvSpPr>
          <p:spPr>
            <a:xfrm>
              <a:off x="5732475" y="2611725"/>
              <a:ext cx="132450" cy="124275"/>
            </a:xfrm>
            <a:custGeom>
              <a:avLst/>
              <a:gdLst/>
              <a:ahLst/>
              <a:cxnLst/>
              <a:rect l="l" t="t" r="r" b="b"/>
              <a:pathLst>
                <a:path w="5298" h="4971" extrusionOk="0">
                  <a:moveTo>
                    <a:pt x="874" y="0"/>
                  </a:moveTo>
                  <a:lnTo>
                    <a:pt x="710" y="109"/>
                  </a:lnTo>
                  <a:lnTo>
                    <a:pt x="492" y="164"/>
                  </a:lnTo>
                  <a:lnTo>
                    <a:pt x="328" y="328"/>
                  </a:lnTo>
                  <a:lnTo>
                    <a:pt x="219" y="492"/>
                  </a:lnTo>
                  <a:lnTo>
                    <a:pt x="109" y="656"/>
                  </a:lnTo>
                  <a:lnTo>
                    <a:pt x="55" y="874"/>
                  </a:lnTo>
                  <a:lnTo>
                    <a:pt x="0" y="1093"/>
                  </a:lnTo>
                  <a:lnTo>
                    <a:pt x="0" y="3878"/>
                  </a:lnTo>
                  <a:lnTo>
                    <a:pt x="55" y="4096"/>
                  </a:lnTo>
                  <a:lnTo>
                    <a:pt x="109" y="4315"/>
                  </a:lnTo>
                  <a:lnTo>
                    <a:pt x="219" y="4479"/>
                  </a:lnTo>
                  <a:lnTo>
                    <a:pt x="328" y="4643"/>
                  </a:lnTo>
                  <a:lnTo>
                    <a:pt x="492" y="4806"/>
                  </a:lnTo>
                  <a:lnTo>
                    <a:pt x="710" y="4916"/>
                  </a:lnTo>
                  <a:lnTo>
                    <a:pt x="874" y="4970"/>
                  </a:lnTo>
                  <a:lnTo>
                    <a:pt x="1311" y="4970"/>
                  </a:lnTo>
                  <a:lnTo>
                    <a:pt x="1529" y="4916"/>
                  </a:lnTo>
                  <a:lnTo>
                    <a:pt x="1748" y="4806"/>
                  </a:lnTo>
                  <a:lnTo>
                    <a:pt x="1912" y="4643"/>
                  </a:lnTo>
                  <a:lnTo>
                    <a:pt x="2021" y="4479"/>
                  </a:lnTo>
                  <a:lnTo>
                    <a:pt x="2130" y="4315"/>
                  </a:lnTo>
                  <a:lnTo>
                    <a:pt x="2185" y="4096"/>
                  </a:lnTo>
                  <a:lnTo>
                    <a:pt x="2239" y="3878"/>
                  </a:lnTo>
                  <a:lnTo>
                    <a:pt x="2239" y="3113"/>
                  </a:lnTo>
                  <a:lnTo>
                    <a:pt x="4752" y="3113"/>
                  </a:lnTo>
                  <a:lnTo>
                    <a:pt x="4970" y="3059"/>
                  </a:lnTo>
                  <a:lnTo>
                    <a:pt x="5134" y="2949"/>
                  </a:lnTo>
                  <a:lnTo>
                    <a:pt x="5243" y="2731"/>
                  </a:lnTo>
                  <a:lnTo>
                    <a:pt x="5298" y="2513"/>
                  </a:lnTo>
                  <a:lnTo>
                    <a:pt x="5243" y="2294"/>
                  </a:lnTo>
                  <a:lnTo>
                    <a:pt x="5134" y="2076"/>
                  </a:lnTo>
                  <a:lnTo>
                    <a:pt x="4970" y="1966"/>
                  </a:lnTo>
                  <a:lnTo>
                    <a:pt x="4752" y="1912"/>
                  </a:lnTo>
                  <a:lnTo>
                    <a:pt x="2239" y="1912"/>
                  </a:lnTo>
                  <a:lnTo>
                    <a:pt x="2239" y="1093"/>
                  </a:lnTo>
                  <a:lnTo>
                    <a:pt x="2185" y="874"/>
                  </a:lnTo>
                  <a:lnTo>
                    <a:pt x="2130" y="656"/>
                  </a:lnTo>
                  <a:lnTo>
                    <a:pt x="2021" y="492"/>
                  </a:lnTo>
                  <a:lnTo>
                    <a:pt x="1912" y="328"/>
                  </a:lnTo>
                  <a:lnTo>
                    <a:pt x="1748" y="164"/>
                  </a:lnTo>
                  <a:lnTo>
                    <a:pt x="1529" y="109"/>
                  </a:lnTo>
                  <a:lnTo>
                    <a:pt x="13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20"/>
            <p:cNvSpPr/>
            <p:nvPr/>
          </p:nvSpPr>
          <p:spPr>
            <a:xfrm>
              <a:off x="5732475" y="2611725"/>
              <a:ext cx="132450" cy="124275"/>
            </a:xfrm>
            <a:custGeom>
              <a:avLst/>
              <a:gdLst/>
              <a:ahLst/>
              <a:cxnLst/>
              <a:rect l="l" t="t" r="r" b="b"/>
              <a:pathLst>
                <a:path w="5298" h="4971" fill="none" extrusionOk="0">
                  <a:moveTo>
                    <a:pt x="1092" y="4970"/>
                  </a:moveTo>
                  <a:lnTo>
                    <a:pt x="1092" y="4970"/>
                  </a:lnTo>
                  <a:lnTo>
                    <a:pt x="1311" y="4970"/>
                  </a:lnTo>
                  <a:lnTo>
                    <a:pt x="1529" y="4916"/>
                  </a:lnTo>
                  <a:lnTo>
                    <a:pt x="1748" y="4806"/>
                  </a:lnTo>
                  <a:lnTo>
                    <a:pt x="1912" y="4643"/>
                  </a:lnTo>
                  <a:lnTo>
                    <a:pt x="2021" y="4479"/>
                  </a:lnTo>
                  <a:lnTo>
                    <a:pt x="2130" y="4315"/>
                  </a:lnTo>
                  <a:lnTo>
                    <a:pt x="2185" y="4096"/>
                  </a:lnTo>
                  <a:lnTo>
                    <a:pt x="2239" y="3878"/>
                  </a:lnTo>
                  <a:lnTo>
                    <a:pt x="2239" y="3113"/>
                  </a:lnTo>
                  <a:lnTo>
                    <a:pt x="4752" y="3113"/>
                  </a:lnTo>
                  <a:lnTo>
                    <a:pt x="4752" y="3113"/>
                  </a:lnTo>
                  <a:lnTo>
                    <a:pt x="4970" y="3059"/>
                  </a:lnTo>
                  <a:lnTo>
                    <a:pt x="5134" y="2949"/>
                  </a:lnTo>
                  <a:lnTo>
                    <a:pt x="5243" y="2731"/>
                  </a:lnTo>
                  <a:lnTo>
                    <a:pt x="5298" y="2513"/>
                  </a:lnTo>
                  <a:lnTo>
                    <a:pt x="5298" y="2513"/>
                  </a:lnTo>
                  <a:lnTo>
                    <a:pt x="5243" y="2294"/>
                  </a:lnTo>
                  <a:lnTo>
                    <a:pt x="5134" y="2076"/>
                  </a:lnTo>
                  <a:lnTo>
                    <a:pt x="4970" y="1966"/>
                  </a:lnTo>
                  <a:lnTo>
                    <a:pt x="4752" y="1912"/>
                  </a:lnTo>
                  <a:lnTo>
                    <a:pt x="2239" y="1912"/>
                  </a:lnTo>
                  <a:lnTo>
                    <a:pt x="2239" y="1093"/>
                  </a:lnTo>
                  <a:lnTo>
                    <a:pt x="2239" y="1093"/>
                  </a:lnTo>
                  <a:lnTo>
                    <a:pt x="2185" y="874"/>
                  </a:lnTo>
                  <a:lnTo>
                    <a:pt x="2130" y="656"/>
                  </a:lnTo>
                  <a:lnTo>
                    <a:pt x="2021" y="492"/>
                  </a:lnTo>
                  <a:lnTo>
                    <a:pt x="1912" y="328"/>
                  </a:lnTo>
                  <a:lnTo>
                    <a:pt x="1748" y="164"/>
                  </a:lnTo>
                  <a:lnTo>
                    <a:pt x="1529" y="109"/>
                  </a:lnTo>
                  <a:lnTo>
                    <a:pt x="1311" y="0"/>
                  </a:lnTo>
                  <a:lnTo>
                    <a:pt x="1092" y="0"/>
                  </a:lnTo>
                  <a:lnTo>
                    <a:pt x="1092" y="0"/>
                  </a:lnTo>
                  <a:lnTo>
                    <a:pt x="874" y="0"/>
                  </a:lnTo>
                  <a:lnTo>
                    <a:pt x="710" y="109"/>
                  </a:lnTo>
                  <a:lnTo>
                    <a:pt x="492" y="164"/>
                  </a:lnTo>
                  <a:lnTo>
                    <a:pt x="328" y="328"/>
                  </a:lnTo>
                  <a:lnTo>
                    <a:pt x="219" y="492"/>
                  </a:lnTo>
                  <a:lnTo>
                    <a:pt x="109" y="656"/>
                  </a:lnTo>
                  <a:lnTo>
                    <a:pt x="55" y="874"/>
                  </a:lnTo>
                  <a:lnTo>
                    <a:pt x="0" y="1093"/>
                  </a:lnTo>
                  <a:lnTo>
                    <a:pt x="0" y="3878"/>
                  </a:lnTo>
                  <a:lnTo>
                    <a:pt x="0" y="3878"/>
                  </a:lnTo>
                  <a:lnTo>
                    <a:pt x="55" y="4096"/>
                  </a:lnTo>
                  <a:lnTo>
                    <a:pt x="109" y="4315"/>
                  </a:lnTo>
                  <a:lnTo>
                    <a:pt x="219" y="4479"/>
                  </a:lnTo>
                  <a:lnTo>
                    <a:pt x="328" y="4643"/>
                  </a:lnTo>
                  <a:lnTo>
                    <a:pt x="492" y="4806"/>
                  </a:lnTo>
                  <a:lnTo>
                    <a:pt x="710" y="4916"/>
                  </a:lnTo>
                  <a:lnTo>
                    <a:pt x="874" y="4970"/>
                  </a:lnTo>
                  <a:lnTo>
                    <a:pt x="1092" y="4970"/>
                  </a:lnTo>
                  <a:lnTo>
                    <a:pt x="1092" y="49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20"/>
            <p:cNvSpPr/>
            <p:nvPr/>
          </p:nvSpPr>
          <p:spPr>
            <a:xfrm>
              <a:off x="5759775" y="27359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20"/>
            <p:cNvSpPr/>
            <p:nvPr/>
          </p:nvSpPr>
          <p:spPr>
            <a:xfrm>
              <a:off x="5631425" y="2611725"/>
              <a:ext cx="92875" cy="297675"/>
            </a:xfrm>
            <a:custGeom>
              <a:avLst/>
              <a:gdLst/>
              <a:ahLst/>
              <a:cxnLst/>
              <a:rect l="l" t="t" r="r" b="b"/>
              <a:pathLst>
                <a:path w="3715" h="11907" extrusionOk="0">
                  <a:moveTo>
                    <a:pt x="1857" y="8739"/>
                  </a:moveTo>
                  <a:lnTo>
                    <a:pt x="2021" y="8848"/>
                  </a:lnTo>
                  <a:lnTo>
                    <a:pt x="2240" y="9121"/>
                  </a:lnTo>
                  <a:lnTo>
                    <a:pt x="2349" y="9394"/>
                  </a:lnTo>
                  <a:lnTo>
                    <a:pt x="2458" y="9667"/>
                  </a:lnTo>
                  <a:lnTo>
                    <a:pt x="2513" y="10049"/>
                  </a:lnTo>
                  <a:lnTo>
                    <a:pt x="2458" y="10323"/>
                  </a:lnTo>
                  <a:lnTo>
                    <a:pt x="2349" y="10541"/>
                  </a:lnTo>
                  <a:lnTo>
                    <a:pt x="2131" y="10650"/>
                  </a:lnTo>
                  <a:lnTo>
                    <a:pt x="1857" y="10705"/>
                  </a:lnTo>
                  <a:lnTo>
                    <a:pt x="1584" y="10650"/>
                  </a:lnTo>
                  <a:lnTo>
                    <a:pt x="1366" y="10541"/>
                  </a:lnTo>
                  <a:lnTo>
                    <a:pt x="1257" y="10323"/>
                  </a:lnTo>
                  <a:lnTo>
                    <a:pt x="1202" y="10049"/>
                  </a:lnTo>
                  <a:lnTo>
                    <a:pt x="1257" y="9667"/>
                  </a:lnTo>
                  <a:lnTo>
                    <a:pt x="1366" y="9394"/>
                  </a:lnTo>
                  <a:lnTo>
                    <a:pt x="1475" y="9121"/>
                  </a:lnTo>
                  <a:lnTo>
                    <a:pt x="1694" y="8848"/>
                  </a:lnTo>
                  <a:lnTo>
                    <a:pt x="1857" y="8739"/>
                  </a:lnTo>
                  <a:close/>
                  <a:moveTo>
                    <a:pt x="1639" y="0"/>
                  </a:moveTo>
                  <a:lnTo>
                    <a:pt x="1421" y="109"/>
                  </a:lnTo>
                  <a:lnTo>
                    <a:pt x="1257" y="164"/>
                  </a:lnTo>
                  <a:lnTo>
                    <a:pt x="1093" y="328"/>
                  </a:lnTo>
                  <a:lnTo>
                    <a:pt x="929" y="492"/>
                  </a:lnTo>
                  <a:lnTo>
                    <a:pt x="820" y="656"/>
                  </a:lnTo>
                  <a:lnTo>
                    <a:pt x="765" y="874"/>
                  </a:lnTo>
                  <a:lnTo>
                    <a:pt x="765" y="1093"/>
                  </a:lnTo>
                  <a:lnTo>
                    <a:pt x="765" y="3878"/>
                  </a:lnTo>
                  <a:lnTo>
                    <a:pt x="820" y="4151"/>
                  </a:lnTo>
                  <a:lnTo>
                    <a:pt x="874" y="4424"/>
                  </a:lnTo>
                  <a:lnTo>
                    <a:pt x="1038" y="4643"/>
                  </a:lnTo>
                  <a:lnTo>
                    <a:pt x="1257" y="4806"/>
                  </a:lnTo>
                  <a:lnTo>
                    <a:pt x="1257" y="6718"/>
                  </a:lnTo>
                  <a:lnTo>
                    <a:pt x="1038" y="6499"/>
                  </a:lnTo>
                  <a:lnTo>
                    <a:pt x="820" y="6390"/>
                  </a:lnTo>
                  <a:lnTo>
                    <a:pt x="601" y="6336"/>
                  </a:lnTo>
                  <a:lnTo>
                    <a:pt x="383" y="6390"/>
                  </a:lnTo>
                  <a:lnTo>
                    <a:pt x="164" y="6499"/>
                  </a:lnTo>
                  <a:lnTo>
                    <a:pt x="55" y="6663"/>
                  </a:lnTo>
                  <a:lnTo>
                    <a:pt x="1" y="6882"/>
                  </a:lnTo>
                  <a:lnTo>
                    <a:pt x="55" y="7155"/>
                  </a:lnTo>
                  <a:lnTo>
                    <a:pt x="164" y="7319"/>
                  </a:lnTo>
                  <a:lnTo>
                    <a:pt x="874" y="8029"/>
                  </a:lnTo>
                  <a:lnTo>
                    <a:pt x="711" y="8247"/>
                  </a:lnTo>
                  <a:lnTo>
                    <a:pt x="492" y="8466"/>
                  </a:lnTo>
                  <a:lnTo>
                    <a:pt x="274" y="8957"/>
                  </a:lnTo>
                  <a:lnTo>
                    <a:pt x="55" y="9558"/>
                  </a:lnTo>
                  <a:lnTo>
                    <a:pt x="1" y="10049"/>
                  </a:lnTo>
                  <a:lnTo>
                    <a:pt x="55" y="10432"/>
                  </a:lnTo>
                  <a:lnTo>
                    <a:pt x="164" y="10759"/>
                  </a:lnTo>
                  <a:lnTo>
                    <a:pt x="328" y="11087"/>
                  </a:lnTo>
                  <a:lnTo>
                    <a:pt x="547" y="11360"/>
                  </a:lnTo>
                  <a:lnTo>
                    <a:pt x="820" y="11579"/>
                  </a:lnTo>
                  <a:lnTo>
                    <a:pt x="1147" y="11743"/>
                  </a:lnTo>
                  <a:lnTo>
                    <a:pt x="1475" y="11852"/>
                  </a:lnTo>
                  <a:lnTo>
                    <a:pt x="1857" y="11906"/>
                  </a:lnTo>
                  <a:lnTo>
                    <a:pt x="2240" y="11852"/>
                  </a:lnTo>
                  <a:lnTo>
                    <a:pt x="2567" y="11743"/>
                  </a:lnTo>
                  <a:lnTo>
                    <a:pt x="2895" y="11579"/>
                  </a:lnTo>
                  <a:lnTo>
                    <a:pt x="3168" y="11360"/>
                  </a:lnTo>
                  <a:lnTo>
                    <a:pt x="3387" y="11087"/>
                  </a:lnTo>
                  <a:lnTo>
                    <a:pt x="3551" y="10759"/>
                  </a:lnTo>
                  <a:lnTo>
                    <a:pt x="3660" y="10432"/>
                  </a:lnTo>
                  <a:lnTo>
                    <a:pt x="3714" y="10049"/>
                  </a:lnTo>
                  <a:lnTo>
                    <a:pt x="3660" y="9558"/>
                  </a:lnTo>
                  <a:lnTo>
                    <a:pt x="3441" y="8957"/>
                  </a:lnTo>
                  <a:lnTo>
                    <a:pt x="3223" y="8466"/>
                  </a:lnTo>
                  <a:lnTo>
                    <a:pt x="3004" y="8247"/>
                  </a:lnTo>
                  <a:lnTo>
                    <a:pt x="2841" y="8029"/>
                  </a:lnTo>
                  <a:lnTo>
                    <a:pt x="3551" y="7319"/>
                  </a:lnTo>
                  <a:lnTo>
                    <a:pt x="3660" y="7155"/>
                  </a:lnTo>
                  <a:lnTo>
                    <a:pt x="3714" y="6936"/>
                  </a:lnTo>
                  <a:lnTo>
                    <a:pt x="3660" y="6663"/>
                  </a:lnTo>
                  <a:lnTo>
                    <a:pt x="3551" y="6499"/>
                  </a:lnTo>
                  <a:lnTo>
                    <a:pt x="3332" y="6390"/>
                  </a:lnTo>
                  <a:lnTo>
                    <a:pt x="3114" y="6336"/>
                  </a:lnTo>
                  <a:lnTo>
                    <a:pt x="2895" y="6390"/>
                  </a:lnTo>
                  <a:lnTo>
                    <a:pt x="2677" y="6499"/>
                  </a:lnTo>
                  <a:lnTo>
                    <a:pt x="2458" y="6718"/>
                  </a:lnTo>
                  <a:lnTo>
                    <a:pt x="2458" y="4806"/>
                  </a:lnTo>
                  <a:lnTo>
                    <a:pt x="2677" y="4643"/>
                  </a:lnTo>
                  <a:lnTo>
                    <a:pt x="2841" y="4424"/>
                  </a:lnTo>
                  <a:lnTo>
                    <a:pt x="2895" y="4151"/>
                  </a:lnTo>
                  <a:lnTo>
                    <a:pt x="2950" y="3878"/>
                  </a:lnTo>
                  <a:lnTo>
                    <a:pt x="2950" y="1093"/>
                  </a:lnTo>
                  <a:lnTo>
                    <a:pt x="2950" y="874"/>
                  </a:lnTo>
                  <a:lnTo>
                    <a:pt x="2895" y="656"/>
                  </a:lnTo>
                  <a:lnTo>
                    <a:pt x="2786" y="492"/>
                  </a:lnTo>
                  <a:lnTo>
                    <a:pt x="2622" y="328"/>
                  </a:lnTo>
                  <a:lnTo>
                    <a:pt x="2458" y="164"/>
                  </a:lnTo>
                  <a:lnTo>
                    <a:pt x="2294" y="109"/>
                  </a:lnTo>
                  <a:lnTo>
                    <a:pt x="20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20"/>
            <p:cNvSpPr/>
            <p:nvPr/>
          </p:nvSpPr>
          <p:spPr>
            <a:xfrm>
              <a:off x="5631425" y="2611725"/>
              <a:ext cx="92875" cy="297675"/>
            </a:xfrm>
            <a:custGeom>
              <a:avLst/>
              <a:gdLst/>
              <a:ahLst/>
              <a:cxnLst/>
              <a:rect l="l" t="t" r="r" b="b"/>
              <a:pathLst>
                <a:path w="3715" h="11907" fill="none" extrusionOk="0">
                  <a:moveTo>
                    <a:pt x="1" y="10049"/>
                  </a:moveTo>
                  <a:lnTo>
                    <a:pt x="1" y="10049"/>
                  </a:lnTo>
                  <a:lnTo>
                    <a:pt x="55" y="10432"/>
                  </a:lnTo>
                  <a:lnTo>
                    <a:pt x="164" y="10759"/>
                  </a:lnTo>
                  <a:lnTo>
                    <a:pt x="328" y="11087"/>
                  </a:lnTo>
                  <a:lnTo>
                    <a:pt x="547" y="11360"/>
                  </a:lnTo>
                  <a:lnTo>
                    <a:pt x="820" y="11579"/>
                  </a:lnTo>
                  <a:lnTo>
                    <a:pt x="1147" y="11743"/>
                  </a:lnTo>
                  <a:lnTo>
                    <a:pt x="1475" y="11852"/>
                  </a:lnTo>
                  <a:lnTo>
                    <a:pt x="1857" y="11906"/>
                  </a:lnTo>
                  <a:lnTo>
                    <a:pt x="1857" y="11906"/>
                  </a:lnTo>
                  <a:lnTo>
                    <a:pt x="2240" y="11852"/>
                  </a:lnTo>
                  <a:lnTo>
                    <a:pt x="2567" y="11743"/>
                  </a:lnTo>
                  <a:lnTo>
                    <a:pt x="2895" y="11579"/>
                  </a:lnTo>
                  <a:lnTo>
                    <a:pt x="3168" y="11360"/>
                  </a:lnTo>
                  <a:lnTo>
                    <a:pt x="3387" y="11087"/>
                  </a:lnTo>
                  <a:lnTo>
                    <a:pt x="3551" y="10759"/>
                  </a:lnTo>
                  <a:lnTo>
                    <a:pt x="3660" y="10432"/>
                  </a:lnTo>
                  <a:lnTo>
                    <a:pt x="3714" y="10049"/>
                  </a:lnTo>
                  <a:lnTo>
                    <a:pt x="3714" y="10049"/>
                  </a:lnTo>
                  <a:lnTo>
                    <a:pt x="3660" y="9558"/>
                  </a:lnTo>
                  <a:lnTo>
                    <a:pt x="3441" y="8957"/>
                  </a:lnTo>
                  <a:lnTo>
                    <a:pt x="3223" y="8466"/>
                  </a:lnTo>
                  <a:lnTo>
                    <a:pt x="3004" y="8247"/>
                  </a:lnTo>
                  <a:lnTo>
                    <a:pt x="2841" y="8029"/>
                  </a:lnTo>
                  <a:lnTo>
                    <a:pt x="3551" y="7319"/>
                  </a:lnTo>
                  <a:lnTo>
                    <a:pt x="3551" y="7319"/>
                  </a:lnTo>
                  <a:lnTo>
                    <a:pt x="3660" y="7155"/>
                  </a:lnTo>
                  <a:lnTo>
                    <a:pt x="3714" y="6936"/>
                  </a:lnTo>
                  <a:lnTo>
                    <a:pt x="3660" y="6663"/>
                  </a:lnTo>
                  <a:lnTo>
                    <a:pt x="3551" y="6499"/>
                  </a:lnTo>
                  <a:lnTo>
                    <a:pt x="3551" y="6499"/>
                  </a:lnTo>
                  <a:lnTo>
                    <a:pt x="3332" y="6390"/>
                  </a:lnTo>
                  <a:lnTo>
                    <a:pt x="3114" y="6336"/>
                  </a:lnTo>
                  <a:lnTo>
                    <a:pt x="2895" y="6390"/>
                  </a:lnTo>
                  <a:lnTo>
                    <a:pt x="2677" y="6499"/>
                  </a:lnTo>
                  <a:lnTo>
                    <a:pt x="2458" y="6718"/>
                  </a:lnTo>
                  <a:lnTo>
                    <a:pt x="2458" y="4806"/>
                  </a:lnTo>
                  <a:lnTo>
                    <a:pt x="2458" y="4806"/>
                  </a:lnTo>
                  <a:lnTo>
                    <a:pt x="2677" y="4643"/>
                  </a:lnTo>
                  <a:lnTo>
                    <a:pt x="2841" y="4424"/>
                  </a:lnTo>
                  <a:lnTo>
                    <a:pt x="2895" y="4151"/>
                  </a:lnTo>
                  <a:lnTo>
                    <a:pt x="2950" y="3878"/>
                  </a:lnTo>
                  <a:lnTo>
                    <a:pt x="2950" y="1093"/>
                  </a:lnTo>
                  <a:lnTo>
                    <a:pt x="2950" y="1093"/>
                  </a:lnTo>
                  <a:lnTo>
                    <a:pt x="2950" y="874"/>
                  </a:lnTo>
                  <a:lnTo>
                    <a:pt x="2895" y="656"/>
                  </a:lnTo>
                  <a:lnTo>
                    <a:pt x="2786" y="492"/>
                  </a:lnTo>
                  <a:lnTo>
                    <a:pt x="2622" y="328"/>
                  </a:lnTo>
                  <a:lnTo>
                    <a:pt x="2458" y="164"/>
                  </a:lnTo>
                  <a:lnTo>
                    <a:pt x="2294" y="109"/>
                  </a:lnTo>
                  <a:lnTo>
                    <a:pt x="2076" y="0"/>
                  </a:lnTo>
                  <a:lnTo>
                    <a:pt x="1857" y="0"/>
                  </a:lnTo>
                  <a:lnTo>
                    <a:pt x="1857" y="0"/>
                  </a:lnTo>
                  <a:lnTo>
                    <a:pt x="1639" y="0"/>
                  </a:lnTo>
                  <a:lnTo>
                    <a:pt x="1421" y="109"/>
                  </a:lnTo>
                  <a:lnTo>
                    <a:pt x="1257" y="164"/>
                  </a:lnTo>
                  <a:lnTo>
                    <a:pt x="1093" y="328"/>
                  </a:lnTo>
                  <a:lnTo>
                    <a:pt x="929" y="492"/>
                  </a:lnTo>
                  <a:lnTo>
                    <a:pt x="820" y="656"/>
                  </a:lnTo>
                  <a:lnTo>
                    <a:pt x="765" y="874"/>
                  </a:lnTo>
                  <a:lnTo>
                    <a:pt x="765" y="1093"/>
                  </a:lnTo>
                  <a:lnTo>
                    <a:pt x="765" y="3878"/>
                  </a:lnTo>
                  <a:lnTo>
                    <a:pt x="765" y="3878"/>
                  </a:lnTo>
                  <a:lnTo>
                    <a:pt x="820" y="4151"/>
                  </a:lnTo>
                  <a:lnTo>
                    <a:pt x="874" y="4424"/>
                  </a:lnTo>
                  <a:lnTo>
                    <a:pt x="1038" y="4643"/>
                  </a:lnTo>
                  <a:lnTo>
                    <a:pt x="1257" y="4806"/>
                  </a:lnTo>
                  <a:lnTo>
                    <a:pt x="1257" y="6718"/>
                  </a:lnTo>
                  <a:lnTo>
                    <a:pt x="1038" y="6499"/>
                  </a:lnTo>
                  <a:lnTo>
                    <a:pt x="1038" y="6499"/>
                  </a:lnTo>
                  <a:lnTo>
                    <a:pt x="820" y="6390"/>
                  </a:lnTo>
                  <a:lnTo>
                    <a:pt x="601" y="6336"/>
                  </a:lnTo>
                  <a:lnTo>
                    <a:pt x="383" y="6390"/>
                  </a:lnTo>
                  <a:lnTo>
                    <a:pt x="164" y="6499"/>
                  </a:lnTo>
                  <a:lnTo>
                    <a:pt x="164" y="6499"/>
                  </a:lnTo>
                  <a:lnTo>
                    <a:pt x="55" y="6663"/>
                  </a:lnTo>
                  <a:lnTo>
                    <a:pt x="1" y="6882"/>
                  </a:lnTo>
                  <a:lnTo>
                    <a:pt x="55" y="7155"/>
                  </a:lnTo>
                  <a:lnTo>
                    <a:pt x="164" y="7319"/>
                  </a:lnTo>
                  <a:lnTo>
                    <a:pt x="874" y="8029"/>
                  </a:lnTo>
                  <a:lnTo>
                    <a:pt x="874" y="8029"/>
                  </a:lnTo>
                  <a:lnTo>
                    <a:pt x="711" y="8247"/>
                  </a:lnTo>
                  <a:lnTo>
                    <a:pt x="492" y="8466"/>
                  </a:lnTo>
                  <a:lnTo>
                    <a:pt x="274" y="8957"/>
                  </a:lnTo>
                  <a:lnTo>
                    <a:pt x="55" y="9558"/>
                  </a:lnTo>
                  <a:lnTo>
                    <a:pt x="1" y="10049"/>
                  </a:lnTo>
                  <a:lnTo>
                    <a:pt x="1" y="100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20"/>
            <p:cNvSpPr/>
            <p:nvPr/>
          </p:nvSpPr>
          <p:spPr>
            <a:xfrm>
              <a:off x="5661475" y="2830175"/>
              <a:ext cx="32775" cy="49175"/>
            </a:xfrm>
            <a:custGeom>
              <a:avLst/>
              <a:gdLst/>
              <a:ahLst/>
              <a:cxnLst/>
              <a:rect l="l" t="t" r="r" b="b"/>
              <a:pathLst>
                <a:path w="1311" h="1967" fill="none" extrusionOk="0">
                  <a:moveTo>
                    <a:pt x="655" y="1967"/>
                  </a:moveTo>
                  <a:lnTo>
                    <a:pt x="655" y="1967"/>
                  </a:lnTo>
                  <a:lnTo>
                    <a:pt x="382" y="1912"/>
                  </a:lnTo>
                  <a:lnTo>
                    <a:pt x="164" y="1803"/>
                  </a:lnTo>
                  <a:lnTo>
                    <a:pt x="55" y="1585"/>
                  </a:lnTo>
                  <a:lnTo>
                    <a:pt x="0" y="1311"/>
                  </a:lnTo>
                  <a:lnTo>
                    <a:pt x="0" y="1311"/>
                  </a:lnTo>
                  <a:lnTo>
                    <a:pt x="55" y="929"/>
                  </a:lnTo>
                  <a:lnTo>
                    <a:pt x="164" y="656"/>
                  </a:lnTo>
                  <a:lnTo>
                    <a:pt x="273" y="383"/>
                  </a:lnTo>
                  <a:lnTo>
                    <a:pt x="273" y="383"/>
                  </a:lnTo>
                  <a:lnTo>
                    <a:pt x="492" y="110"/>
                  </a:lnTo>
                  <a:lnTo>
                    <a:pt x="655" y="1"/>
                  </a:lnTo>
                  <a:lnTo>
                    <a:pt x="655" y="1"/>
                  </a:lnTo>
                  <a:lnTo>
                    <a:pt x="819" y="110"/>
                  </a:lnTo>
                  <a:lnTo>
                    <a:pt x="1038" y="383"/>
                  </a:lnTo>
                  <a:lnTo>
                    <a:pt x="1038" y="383"/>
                  </a:lnTo>
                  <a:lnTo>
                    <a:pt x="1147" y="656"/>
                  </a:lnTo>
                  <a:lnTo>
                    <a:pt x="1256" y="929"/>
                  </a:lnTo>
                  <a:lnTo>
                    <a:pt x="1311" y="1311"/>
                  </a:lnTo>
                  <a:lnTo>
                    <a:pt x="1311" y="1311"/>
                  </a:lnTo>
                  <a:lnTo>
                    <a:pt x="1256" y="1585"/>
                  </a:lnTo>
                  <a:lnTo>
                    <a:pt x="1147" y="1803"/>
                  </a:lnTo>
                  <a:lnTo>
                    <a:pt x="929" y="1912"/>
                  </a:lnTo>
                  <a:lnTo>
                    <a:pt x="655" y="1967"/>
                  </a:lnTo>
                  <a:lnTo>
                    <a:pt x="655" y="19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20"/>
            <p:cNvSpPr/>
            <p:nvPr/>
          </p:nvSpPr>
          <p:spPr>
            <a:xfrm>
              <a:off x="5677850" y="28793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20"/>
            <p:cNvSpPr/>
            <p:nvPr/>
          </p:nvSpPr>
          <p:spPr>
            <a:xfrm>
              <a:off x="5426625" y="2989925"/>
              <a:ext cx="502475" cy="124275"/>
            </a:xfrm>
            <a:custGeom>
              <a:avLst/>
              <a:gdLst/>
              <a:ahLst/>
              <a:cxnLst/>
              <a:rect l="l" t="t" r="r" b="b"/>
              <a:pathLst>
                <a:path w="20099" h="4971" extrusionOk="0">
                  <a:moveTo>
                    <a:pt x="601" y="1"/>
                  </a:moveTo>
                  <a:lnTo>
                    <a:pt x="382" y="55"/>
                  </a:lnTo>
                  <a:lnTo>
                    <a:pt x="164" y="165"/>
                  </a:lnTo>
                  <a:lnTo>
                    <a:pt x="55" y="328"/>
                  </a:lnTo>
                  <a:lnTo>
                    <a:pt x="0" y="601"/>
                  </a:lnTo>
                  <a:lnTo>
                    <a:pt x="0" y="3114"/>
                  </a:lnTo>
                  <a:lnTo>
                    <a:pt x="55" y="3332"/>
                  </a:lnTo>
                  <a:lnTo>
                    <a:pt x="164" y="3496"/>
                  </a:lnTo>
                  <a:lnTo>
                    <a:pt x="382" y="3605"/>
                  </a:lnTo>
                  <a:lnTo>
                    <a:pt x="601" y="3660"/>
                  </a:lnTo>
                  <a:lnTo>
                    <a:pt x="1912" y="3660"/>
                  </a:lnTo>
                  <a:lnTo>
                    <a:pt x="1912" y="4370"/>
                  </a:lnTo>
                  <a:lnTo>
                    <a:pt x="1966" y="4588"/>
                  </a:lnTo>
                  <a:lnTo>
                    <a:pt x="2076" y="4807"/>
                  </a:lnTo>
                  <a:lnTo>
                    <a:pt x="2294" y="4916"/>
                  </a:lnTo>
                  <a:lnTo>
                    <a:pt x="2512" y="4971"/>
                  </a:lnTo>
                  <a:lnTo>
                    <a:pt x="2731" y="4916"/>
                  </a:lnTo>
                  <a:lnTo>
                    <a:pt x="2949" y="4807"/>
                  </a:lnTo>
                  <a:lnTo>
                    <a:pt x="3059" y="4588"/>
                  </a:lnTo>
                  <a:lnTo>
                    <a:pt x="3113" y="4370"/>
                  </a:lnTo>
                  <a:lnTo>
                    <a:pt x="3113" y="3660"/>
                  </a:lnTo>
                  <a:lnTo>
                    <a:pt x="16986" y="3660"/>
                  </a:lnTo>
                  <a:lnTo>
                    <a:pt x="16986" y="4370"/>
                  </a:lnTo>
                  <a:lnTo>
                    <a:pt x="17040" y="4588"/>
                  </a:lnTo>
                  <a:lnTo>
                    <a:pt x="17150" y="4807"/>
                  </a:lnTo>
                  <a:lnTo>
                    <a:pt x="17368" y="4916"/>
                  </a:lnTo>
                  <a:lnTo>
                    <a:pt x="17586" y="4971"/>
                  </a:lnTo>
                  <a:lnTo>
                    <a:pt x="17805" y="4916"/>
                  </a:lnTo>
                  <a:lnTo>
                    <a:pt x="18023" y="4807"/>
                  </a:lnTo>
                  <a:lnTo>
                    <a:pt x="18133" y="4588"/>
                  </a:lnTo>
                  <a:lnTo>
                    <a:pt x="18187" y="4370"/>
                  </a:lnTo>
                  <a:lnTo>
                    <a:pt x="18187" y="3660"/>
                  </a:lnTo>
                  <a:lnTo>
                    <a:pt x="19498" y="3660"/>
                  </a:lnTo>
                  <a:lnTo>
                    <a:pt x="19716" y="3605"/>
                  </a:lnTo>
                  <a:lnTo>
                    <a:pt x="19935" y="3496"/>
                  </a:lnTo>
                  <a:lnTo>
                    <a:pt x="20044" y="3332"/>
                  </a:lnTo>
                  <a:lnTo>
                    <a:pt x="20099" y="3114"/>
                  </a:lnTo>
                  <a:lnTo>
                    <a:pt x="20099" y="601"/>
                  </a:lnTo>
                  <a:lnTo>
                    <a:pt x="20044" y="328"/>
                  </a:lnTo>
                  <a:lnTo>
                    <a:pt x="19935" y="165"/>
                  </a:lnTo>
                  <a:lnTo>
                    <a:pt x="19716" y="55"/>
                  </a:lnTo>
                  <a:lnTo>
                    <a:pt x="19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20"/>
            <p:cNvSpPr/>
            <p:nvPr/>
          </p:nvSpPr>
          <p:spPr>
            <a:xfrm>
              <a:off x="5426625" y="2989925"/>
              <a:ext cx="502475" cy="124275"/>
            </a:xfrm>
            <a:custGeom>
              <a:avLst/>
              <a:gdLst/>
              <a:ahLst/>
              <a:cxnLst/>
              <a:rect l="l" t="t" r="r" b="b"/>
              <a:pathLst>
                <a:path w="20099" h="4971" fill="none" extrusionOk="0">
                  <a:moveTo>
                    <a:pt x="19498" y="1"/>
                  </a:moveTo>
                  <a:lnTo>
                    <a:pt x="19498" y="1"/>
                  </a:lnTo>
                  <a:lnTo>
                    <a:pt x="601" y="1"/>
                  </a:lnTo>
                  <a:lnTo>
                    <a:pt x="601" y="1"/>
                  </a:lnTo>
                  <a:lnTo>
                    <a:pt x="382" y="55"/>
                  </a:lnTo>
                  <a:lnTo>
                    <a:pt x="164" y="165"/>
                  </a:lnTo>
                  <a:lnTo>
                    <a:pt x="55" y="328"/>
                  </a:lnTo>
                  <a:lnTo>
                    <a:pt x="0" y="601"/>
                  </a:lnTo>
                  <a:lnTo>
                    <a:pt x="0" y="3114"/>
                  </a:lnTo>
                  <a:lnTo>
                    <a:pt x="0" y="3114"/>
                  </a:lnTo>
                  <a:lnTo>
                    <a:pt x="55" y="3332"/>
                  </a:lnTo>
                  <a:lnTo>
                    <a:pt x="164" y="3496"/>
                  </a:lnTo>
                  <a:lnTo>
                    <a:pt x="382" y="3605"/>
                  </a:lnTo>
                  <a:lnTo>
                    <a:pt x="601" y="3660"/>
                  </a:lnTo>
                  <a:lnTo>
                    <a:pt x="1912" y="3660"/>
                  </a:lnTo>
                  <a:lnTo>
                    <a:pt x="1912" y="4370"/>
                  </a:lnTo>
                  <a:lnTo>
                    <a:pt x="1912" y="4370"/>
                  </a:lnTo>
                  <a:lnTo>
                    <a:pt x="1966" y="4588"/>
                  </a:lnTo>
                  <a:lnTo>
                    <a:pt x="2076" y="4807"/>
                  </a:lnTo>
                  <a:lnTo>
                    <a:pt x="2294" y="4916"/>
                  </a:lnTo>
                  <a:lnTo>
                    <a:pt x="2512" y="4971"/>
                  </a:lnTo>
                  <a:lnTo>
                    <a:pt x="2512" y="4971"/>
                  </a:lnTo>
                  <a:lnTo>
                    <a:pt x="2731" y="4916"/>
                  </a:lnTo>
                  <a:lnTo>
                    <a:pt x="2949" y="4807"/>
                  </a:lnTo>
                  <a:lnTo>
                    <a:pt x="3059" y="4588"/>
                  </a:lnTo>
                  <a:lnTo>
                    <a:pt x="3113" y="4370"/>
                  </a:lnTo>
                  <a:lnTo>
                    <a:pt x="3113" y="3660"/>
                  </a:lnTo>
                  <a:lnTo>
                    <a:pt x="16986" y="3660"/>
                  </a:lnTo>
                  <a:lnTo>
                    <a:pt x="16986" y="4370"/>
                  </a:lnTo>
                  <a:lnTo>
                    <a:pt x="16986" y="4370"/>
                  </a:lnTo>
                  <a:lnTo>
                    <a:pt x="17040" y="4588"/>
                  </a:lnTo>
                  <a:lnTo>
                    <a:pt x="17150" y="4807"/>
                  </a:lnTo>
                  <a:lnTo>
                    <a:pt x="17368" y="4916"/>
                  </a:lnTo>
                  <a:lnTo>
                    <a:pt x="17586" y="4971"/>
                  </a:lnTo>
                  <a:lnTo>
                    <a:pt x="17586" y="4971"/>
                  </a:lnTo>
                  <a:lnTo>
                    <a:pt x="17805" y="4916"/>
                  </a:lnTo>
                  <a:lnTo>
                    <a:pt x="18023" y="4807"/>
                  </a:lnTo>
                  <a:lnTo>
                    <a:pt x="18133" y="4588"/>
                  </a:lnTo>
                  <a:lnTo>
                    <a:pt x="18187" y="4370"/>
                  </a:lnTo>
                  <a:lnTo>
                    <a:pt x="18187" y="3660"/>
                  </a:lnTo>
                  <a:lnTo>
                    <a:pt x="19498" y="3660"/>
                  </a:lnTo>
                  <a:lnTo>
                    <a:pt x="19498" y="3660"/>
                  </a:lnTo>
                  <a:lnTo>
                    <a:pt x="19716" y="3605"/>
                  </a:lnTo>
                  <a:lnTo>
                    <a:pt x="19935" y="3496"/>
                  </a:lnTo>
                  <a:lnTo>
                    <a:pt x="20044" y="3332"/>
                  </a:lnTo>
                  <a:lnTo>
                    <a:pt x="20099" y="3114"/>
                  </a:lnTo>
                  <a:lnTo>
                    <a:pt x="20099" y="601"/>
                  </a:lnTo>
                  <a:lnTo>
                    <a:pt x="20099" y="601"/>
                  </a:lnTo>
                  <a:lnTo>
                    <a:pt x="20044" y="328"/>
                  </a:lnTo>
                  <a:lnTo>
                    <a:pt x="19935" y="165"/>
                  </a:lnTo>
                  <a:lnTo>
                    <a:pt x="19716" y="55"/>
                  </a:lnTo>
                  <a:lnTo>
                    <a:pt x="19498" y="1"/>
                  </a:lnTo>
                  <a:lnTo>
                    <a:pt x="1949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20"/>
            <p:cNvSpPr/>
            <p:nvPr/>
          </p:nvSpPr>
          <p:spPr>
            <a:xfrm>
              <a:off x="5914050" y="29899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20"/>
            <p:cNvSpPr/>
            <p:nvPr/>
          </p:nvSpPr>
          <p:spPr>
            <a:xfrm>
              <a:off x="5443000" y="2611725"/>
              <a:ext cx="180250" cy="348200"/>
            </a:xfrm>
            <a:custGeom>
              <a:avLst/>
              <a:gdLst/>
              <a:ahLst/>
              <a:cxnLst/>
              <a:rect l="l" t="t" r="r" b="b"/>
              <a:pathLst>
                <a:path w="7210" h="13928" extrusionOk="0">
                  <a:moveTo>
                    <a:pt x="601" y="0"/>
                  </a:moveTo>
                  <a:lnTo>
                    <a:pt x="383" y="55"/>
                  </a:lnTo>
                  <a:lnTo>
                    <a:pt x="164" y="164"/>
                  </a:lnTo>
                  <a:lnTo>
                    <a:pt x="55" y="383"/>
                  </a:lnTo>
                  <a:lnTo>
                    <a:pt x="1" y="601"/>
                  </a:lnTo>
                  <a:lnTo>
                    <a:pt x="1" y="13927"/>
                  </a:lnTo>
                  <a:lnTo>
                    <a:pt x="3714" y="13927"/>
                  </a:lnTo>
                  <a:lnTo>
                    <a:pt x="3714" y="3113"/>
                  </a:lnTo>
                  <a:lnTo>
                    <a:pt x="5025" y="3113"/>
                  </a:lnTo>
                  <a:lnTo>
                    <a:pt x="5025" y="3878"/>
                  </a:lnTo>
                  <a:lnTo>
                    <a:pt x="5025" y="4096"/>
                  </a:lnTo>
                  <a:lnTo>
                    <a:pt x="5080" y="4315"/>
                  </a:lnTo>
                  <a:lnTo>
                    <a:pt x="5189" y="4479"/>
                  </a:lnTo>
                  <a:lnTo>
                    <a:pt x="5298" y="4643"/>
                  </a:lnTo>
                  <a:lnTo>
                    <a:pt x="5462" y="4806"/>
                  </a:lnTo>
                  <a:lnTo>
                    <a:pt x="5681" y="4916"/>
                  </a:lnTo>
                  <a:lnTo>
                    <a:pt x="5899" y="4970"/>
                  </a:lnTo>
                  <a:lnTo>
                    <a:pt x="6336" y="4970"/>
                  </a:lnTo>
                  <a:lnTo>
                    <a:pt x="6500" y="4916"/>
                  </a:lnTo>
                  <a:lnTo>
                    <a:pt x="6718" y="4806"/>
                  </a:lnTo>
                  <a:lnTo>
                    <a:pt x="6882" y="4643"/>
                  </a:lnTo>
                  <a:lnTo>
                    <a:pt x="6991" y="4479"/>
                  </a:lnTo>
                  <a:lnTo>
                    <a:pt x="7101" y="4315"/>
                  </a:lnTo>
                  <a:lnTo>
                    <a:pt x="7155" y="4096"/>
                  </a:lnTo>
                  <a:lnTo>
                    <a:pt x="7210" y="3878"/>
                  </a:lnTo>
                  <a:lnTo>
                    <a:pt x="7210" y="1093"/>
                  </a:lnTo>
                  <a:lnTo>
                    <a:pt x="7155" y="874"/>
                  </a:lnTo>
                  <a:lnTo>
                    <a:pt x="7101" y="656"/>
                  </a:lnTo>
                  <a:lnTo>
                    <a:pt x="6991" y="492"/>
                  </a:lnTo>
                  <a:lnTo>
                    <a:pt x="6882" y="328"/>
                  </a:lnTo>
                  <a:lnTo>
                    <a:pt x="6718" y="164"/>
                  </a:lnTo>
                  <a:lnTo>
                    <a:pt x="6500" y="109"/>
                  </a:lnTo>
                  <a:lnTo>
                    <a:pt x="6336" y="0"/>
                  </a:lnTo>
                  <a:lnTo>
                    <a:pt x="5899" y="0"/>
                  </a:lnTo>
                  <a:lnTo>
                    <a:pt x="5681" y="109"/>
                  </a:lnTo>
                  <a:lnTo>
                    <a:pt x="5462" y="164"/>
                  </a:lnTo>
                  <a:lnTo>
                    <a:pt x="5298" y="328"/>
                  </a:lnTo>
                  <a:lnTo>
                    <a:pt x="5189" y="492"/>
                  </a:lnTo>
                  <a:lnTo>
                    <a:pt x="5080" y="656"/>
                  </a:lnTo>
                  <a:lnTo>
                    <a:pt x="5025" y="874"/>
                  </a:lnTo>
                  <a:lnTo>
                    <a:pt x="5025" y="1093"/>
                  </a:lnTo>
                  <a:lnTo>
                    <a:pt x="5025" y="1912"/>
                  </a:lnTo>
                  <a:lnTo>
                    <a:pt x="3714" y="1912"/>
                  </a:lnTo>
                  <a:lnTo>
                    <a:pt x="3714" y="601"/>
                  </a:lnTo>
                  <a:lnTo>
                    <a:pt x="3660" y="383"/>
                  </a:lnTo>
                  <a:lnTo>
                    <a:pt x="3551" y="164"/>
                  </a:lnTo>
                  <a:lnTo>
                    <a:pt x="3332" y="55"/>
                  </a:lnTo>
                  <a:lnTo>
                    <a:pt x="3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20"/>
            <p:cNvSpPr/>
            <p:nvPr/>
          </p:nvSpPr>
          <p:spPr>
            <a:xfrm>
              <a:off x="5443000" y="2611725"/>
              <a:ext cx="180250" cy="348200"/>
            </a:xfrm>
            <a:custGeom>
              <a:avLst/>
              <a:gdLst/>
              <a:ahLst/>
              <a:cxnLst/>
              <a:rect l="l" t="t" r="r" b="b"/>
              <a:pathLst>
                <a:path w="7210" h="13928" fill="none" extrusionOk="0">
                  <a:moveTo>
                    <a:pt x="3714" y="13927"/>
                  </a:moveTo>
                  <a:lnTo>
                    <a:pt x="3714" y="3113"/>
                  </a:lnTo>
                  <a:lnTo>
                    <a:pt x="5025" y="3113"/>
                  </a:lnTo>
                  <a:lnTo>
                    <a:pt x="5025" y="3878"/>
                  </a:lnTo>
                  <a:lnTo>
                    <a:pt x="5025" y="3878"/>
                  </a:lnTo>
                  <a:lnTo>
                    <a:pt x="5025" y="4096"/>
                  </a:lnTo>
                  <a:lnTo>
                    <a:pt x="5080" y="4315"/>
                  </a:lnTo>
                  <a:lnTo>
                    <a:pt x="5189" y="4479"/>
                  </a:lnTo>
                  <a:lnTo>
                    <a:pt x="5298" y="4643"/>
                  </a:lnTo>
                  <a:lnTo>
                    <a:pt x="5462" y="4806"/>
                  </a:lnTo>
                  <a:lnTo>
                    <a:pt x="5681" y="4916"/>
                  </a:lnTo>
                  <a:lnTo>
                    <a:pt x="5899" y="4970"/>
                  </a:lnTo>
                  <a:lnTo>
                    <a:pt x="6118" y="4970"/>
                  </a:lnTo>
                  <a:lnTo>
                    <a:pt x="6118" y="4970"/>
                  </a:lnTo>
                  <a:lnTo>
                    <a:pt x="6336" y="4970"/>
                  </a:lnTo>
                  <a:lnTo>
                    <a:pt x="6500" y="4916"/>
                  </a:lnTo>
                  <a:lnTo>
                    <a:pt x="6718" y="4806"/>
                  </a:lnTo>
                  <a:lnTo>
                    <a:pt x="6882" y="4643"/>
                  </a:lnTo>
                  <a:lnTo>
                    <a:pt x="6991" y="4479"/>
                  </a:lnTo>
                  <a:lnTo>
                    <a:pt x="7101" y="4315"/>
                  </a:lnTo>
                  <a:lnTo>
                    <a:pt x="7155" y="4096"/>
                  </a:lnTo>
                  <a:lnTo>
                    <a:pt x="7210" y="3878"/>
                  </a:lnTo>
                  <a:lnTo>
                    <a:pt x="7210" y="1093"/>
                  </a:lnTo>
                  <a:lnTo>
                    <a:pt x="7210" y="1093"/>
                  </a:lnTo>
                  <a:lnTo>
                    <a:pt x="7155" y="874"/>
                  </a:lnTo>
                  <a:lnTo>
                    <a:pt x="7101" y="656"/>
                  </a:lnTo>
                  <a:lnTo>
                    <a:pt x="6991" y="492"/>
                  </a:lnTo>
                  <a:lnTo>
                    <a:pt x="6882" y="328"/>
                  </a:lnTo>
                  <a:lnTo>
                    <a:pt x="6718" y="164"/>
                  </a:lnTo>
                  <a:lnTo>
                    <a:pt x="6500" y="109"/>
                  </a:lnTo>
                  <a:lnTo>
                    <a:pt x="6336" y="0"/>
                  </a:lnTo>
                  <a:lnTo>
                    <a:pt x="6118" y="0"/>
                  </a:lnTo>
                  <a:lnTo>
                    <a:pt x="6118" y="0"/>
                  </a:lnTo>
                  <a:lnTo>
                    <a:pt x="5899" y="0"/>
                  </a:lnTo>
                  <a:lnTo>
                    <a:pt x="5681" y="109"/>
                  </a:lnTo>
                  <a:lnTo>
                    <a:pt x="5462" y="164"/>
                  </a:lnTo>
                  <a:lnTo>
                    <a:pt x="5298" y="328"/>
                  </a:lnTo>
                  <a:lnTo>
                    <a:pt x="5189" y="492"/>
                  </a:lnTo>
                  <a:lnTo>
                    <a:pt x="5080" y="656"/>
                  </a:lnTo>
                  <a:lnTo>
                    <a:pt x="5025" y="874"/>
                  </a:lnTo>
                  <a:lnTo>
                    <a:pt x="5025" y="1093"/>
                  </a:lnTo>
                  <a:lnTo>
                    <a:pt x="5025" y="1912"/>
                  </a:lnTo>
                  <a:lnTo>
                    <a:pt x="3714" y="1912"/>
                  </a:lnTo>
                  <a:lnTo>
                    <a:pt x="3714" y="601"/>
                  </a:lnTo>
                  <a:lnTo>
                    <a:pt x="3714" y="601"/>
                  </a:lnTo>
                  <a:lnTo>
                    <a:pt x="3660" y="383"/>
                  </a:lnTo>
                  <a:lnTo>
                    <a:pt x="3551" y="164"/>
                  </a:lnTo>
                  <a:lnTo>
                    <a:pt x="3332" y="55"/>
                  </a:lnTo>
                  <a:lnTo>
                    <a:pt x="3114" y="0"/>
                  </a:lnTo>
                  <a:lnTo>
                    <a:pt x="601" y="0"/>
                  </a:lnTo>
                  <a:lnTo>
                    <a:pt x="601" y="0"/>
                  </a:lnTo>
                  <a:lnTo>
                    <a:pt x="383" y="55"/>
                  </a:lnTo>
                  <a:lnTo>
                    <a:pt x="164" y="164"/>
                  </a:lnTo>
                  <a:lnTo>
                    <a:pt x="55" y="383"/>
                  </a:lnTo>
                  <a:lnTo>
                    <a:pt x="1" y="601"/>
                  </a:lnTo>
                  <a:lnTo>
                    <a:pt x="1" y="13927"/>
                  </a:lnTo>
                  <a:lnTo>
                    <a:pt x="3714" y="139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20"/>
            <p:cNvSpPr/>
            <p:nvPr/>
          </p:nvSpPr>
          <p:spPr>
            <a:xfrm>
              <a:off x="5535850" y="29599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5" name="Google Shape;3875;p120"/>
          <p:cNvGrpSpPr/>
          <p:nvPr/>
        </p:nvGrpSpPr>
        <p:grpSpPr>
          <a:xfrm>
            <a:off x="1331385" y="3378411"/>
            <a:ext cx="333656" cy="465091"/>
            <a:chOff x="309125" y="3310800"/>
            <a:chExt cx="360475" cy="502475"/>
          </a:xfrm>
        </p:grpSpPr>
        <p:sp>
          <p:nvSpPr>
            <p:cNvPr id="3876" name="Google Shape;3876;p120"/>
            <p:cNvSpPr/>
            <p:nvPr/>
          </p:nvSpPr>
          <p:spPr>
            <a:xfrm>
              <a:off x="325500" y="3608450"/>
              <a:ext cx="62825" cy="204825"/>
            </a:xfrm>
            <a:custGeom>
              <a:avLst/>
              <a:gdLst/>
              <a:ahLst/>
              <a:cxnLst/>
              <a:rect l="l" t="t" r="r" b="b"/>
              <a:pathLst>
                <a:path w="2513" h="8193" extrusionOk="0">
                  <a:moveTo>
                    <a:pt x="1639" y="1"/>
                  </a:moveTo>
                  <a:lnTo>
                    <a:pt x="1420" y="219"/>
                  </a:lnTo>
                  <a:lnTo>
                    <a:pt x="1202" y="437"/>
                  </a:lnTo>
                  <a:lnTo>
                    <a:pt x="983" y="656"/>
                  </a:lnTo>
                  <a:lnTo>
                    <a:pt x="820" y="929"/>
                  </a:lnTo>
                  <a:lnTo>
                    <a:pt x="656" y="1257"/>
                  </a:lnTo>
                  <a:lnTo>
                    <a:pt x="547" y="1530"/>
                  </a:lnTo>
                  <a:lnTo>
                    <a:pt x="492" y="1803"/>
                  </a:lnTo>
                  <a:lnTo>
                    <a:pt x="437" y="2131"/>
                  </a:lnTo>
                  <a:lnTo>
                    <a:pt x="0" y="7537"/>
                  </a:lnTo>
                  <a:lnTo>
                    <a:pt x="55" y="7811"/>
                  </a:lnTo>
                  <a:lnTo>
                    <a:pt x="164" y="8029"/>
                  </a:lnTo>
                  <a:lnTo>
                    <a:pt x="328" y="8138"/>
                  </a:lnTo>
                  <a:lnTo>
                    <a:pt x="601" y="8193"/>
                  </a:lnTo>
                  <a:lnTo>
                    <a:pt x="2513" y="8193"/>
                  </a:lnTo>
                  <a:lnTo>
                    <a:pt x="2513" y="7264"/>
                  </a:lnTo>
                  <a:lnTo>
                    <a:pt x="2458" y="5407"/>
                  </a:lnTo>
                  <a:lnTo>
                    <a:pt x="2294" y="3605"/>
                  </a:lnTo>
                  <a:lnTo>
                    <a:pt x="2021" y="1803"/>
                  </a:lnTo>
                  <a:lnTo>
                    <a:pt x="16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20"/>
            <p:cNvSpPr/>
            <p:nvPr/>
          </p:nvSpPr>
          <p:spPr>
            <a:xfrm>
              <a:off x="325500" y="3608450"/>
              <a:ext cx="62825" cy="204825"/>
            </a:xfrm>
            <a:custGeom>
              <a:avLst/>
              <a:gdLst/>
              <a:ahLst/>
              <a:cxnLst/>
              <a:rect l="l" t="t" r="r" b="b"/>
              <a:pathLst>
                <a:path w="2513" h="8193" fill="none" extrusionOk="0">
                  <a:moveTo>
                    <a:pt x="2513" y="7264"/>
                  </a:moveTo>
                  <a:lnTo>
                    <a:pt x="2513" y="7264"/>
                  </a:lnTo>
                  <a:lnTo>
                    <a:pt x="2458" y="5407"/>
                  </a:lnTo>
                  <a:lnTo>
                    <a:pt x="2294" y="3605"/>
                  </a:lnTo>
                  <a:lnTo>
                    <a:pt x="2021" y="1803"/>
                  </a:lnTo>
                  <a:lnTo>
                    <a:pt x="1639" y="1"/>
                  </a:lnTo>
                  <a:lnTo>
                    <a:pt x="1639" y="1"/>
                  </a:lnTo>
                  <a:lnTo>
                    <a:pt x="1420" y="219"/>
                  </a:lnTo>
                  <a:lnTo>
                    <a:pt x="1202" y="437"/>
                  </a:lnTo>
                  <a:lnTo>
                    <a:pt x="983" y="656"/>
                  </a:lnTo>
                  <a:lnTo>
                    <a:pt x="820" y="929"/>
                  </a:lnTo>
                  <a:lnTo>
                    <a:pt x="656" y="1257"/>
                  </a:lnTo>
                  <a:lnTo>
                    <a:pt x="547" y="1530"/>
                  </a:lnTo>
                  <a:lnTo>
                    <a:pt x="492" y="1803"/>
                  </a:lnTo>
                  <a:lnTo>
                    <a:pt x="437" y="2131"/>
                  </a:lnTo>
                  <a:lnTo>
                    <a:pt x="0" y="7537"/>
                  </a:lnTo>
                  <a:lnTo>
                    <a:pt x="0" y="7537"/>
                  </a:lnTo>
                  <a:lnTo>
                    <a:pt x="55" y="7811"/>
                  </a:lnTo>
                  <a:lnTo>
                    <a:pt x="164" y="8029"/>
                  </a:lnTo>
                  <a:lnTo>
                    <a:pt x="328" y="8138"/>
                  </a:lnTo>
                  <a:lnTo>
                    <a:pt x="601" y="8193"/>
                  </a:lnTo>
                  <a:lnTo>
                    <a:pt x="2513" y="8193"/>
                  </a:lnTo>
                  <a:lnTo>
                    <a:pt x="2513" y="726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20"/>
            <p:cNvSpPr/>
            <p:nvPr/>
          </p:nvSpPr>
          <p:spPr>
            <a:xfrm>
              <a:off x="388300" y="37900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20"/>
            <p:cNvSpPr/>
            <p:nvPr/>
          </p:nvSpPr>
          <p:spPr>
            <a:xfrm>
              <a:off x="395125" y="3594800"/>
              <a:ext cx="165250" cy="218475"/>
            </a:xfrm>
            <a:custGeom>
              <a:avLst/>
              <a:gdLst/>
              <a:ahLst/>
              <a:cxnLst/>
              <a:rect l="l" t="t" r="r" b="b"/>
              <a:pathLst>
                <a:path w="6610" h="8739" extrusionOk="0">
                  <a:moveTo>
                    <a:pt x="438" y="0"/>
                  </a:moveTo>
                  <a:lnTo>
                    <a:pt x="1" y="55"/>
                  </a:lnTo>
                  <a:lnTo>
                    <a:pt x="219" y="1093"/>
                  </a:lnTo>
                  <a:lnTo>
                    <a:pt x="438" y="2458"/>
                  </a:lnTo>
                  <a:lnTo>
                    <a:pt x="2732" y="3496"/>
                  </a:lnTo>
                  <a:lnTo>
                    <a:pt x="2950" y="3605"/>
                  </a:lnTo>
                  <a:lnTo>
                    <a:pt x="3059" y="3823"/>
                  </a:lnTo>
                  <a:lnTo>
                    <a:pt x="3114" y="4042"/>
                  </a:lnTo>
                  <a:lnTo>
                    <a:pt x="3059" y="4260"/>
                  </a:lnTo>
                  <a:lnTo>
                    <a:pt x="2895" y="4479"/>
                  </a:lnTo>
                  <a:lnTo>
                    <a:pt x="2732" y="4588"/>
                  </a:lnTo>
                  <a:lnTo>
                    <a:pt x="2513" y="4643"/>
                  </a:lnTo>
                  <a:lnTo>
                    <a:pt x="2295" y="4588"/>
                  </a:lnTo>
                  <a:lnTo>
                    <a:pt x="656" y="3823"/>
                  </a:lnTo>
                  <a:lnTo>
                    <a:pt x="820" y="5298"/>
                  </a:lnTo>
                  <a:lnTo>
                    <a:pt x="875" y="6554"/>
                  </a:lnTo>
                  <a:lnTo>
                    <a:pt x="929" y="8739"/>
                  </a:lnTo>
                  <a:lnTo>
                    <a:pt x="1912" y="8739"/>
                  </a:lnTo>
                  <a:lnTo>
                    <a:pt x="1912" y="6227"/>
                  </a:lnTo>
                  <a:lnTo>
                    <a:pt x="1967" y="6008"/>
                  </a:lnTo>
                  <a:lnTo>
                    <a:pt x="2076" y="5790"/>
                  </a:lnTo>
                  <a:lnTo>
                    <a:pt x="2295" y="5680"/>
                  </a:lnTo>
                  <a:lnTo>
                    <a:pt x="2513" y="5626"/>
                  </a:lnTo>
                  <a:lnTo>
                    <a:pt x="2732" y="5680"/>
                  </a:lnTo>
                  <a:lnTo>
                    <a:pt x="2950" y="5790"/>
                  </a:lnTo>
                  <a:lnTo>
                    <a:pt x="3059" y="6008"/>
                  </a:lnTo>
                  <a:lnTo>
                    <a:pt x="3114" y="6227"/>
                  </a:lnTo>
                  <a:lnTo>
                    <a:pt x="3114" y="8739"/>
                  </a:lnTo>
                  <a:lnTo>
                    <a:pt x="4425" y="8739"/>
                  </a:lnTo>
                  <a:lnTo>
                    <a:pt x="4425" y="6227"/>
                  </a:lnTo>
                  <a:lnTo>
                    <a:pt x="4479" y="6008"/>
                  </a:lnTo>
                  <a:lnTo>
                    <a:pt x="4589" y="5790"/>
                  </a:lnTo>
                  <a:lnTo>
                    <a:pt x="4807" y="5680"/>
                  </a:lnTo>
                  <a:lnTo>
                    <a:pt x="5025" y="5626"/>
                  </a:lnTo>
                  <a:lnTo>
                    <a:pt x="5244" y="5680"/>
                  </a:lnTo>
                  <a:lnTo>
                    <a:pt x="5462" y="5790"/>
                  </a:lnTo>
                  <a:lnTo>
                    <a:pt x="5572" y="6008"/>
                  </a:lnTo>
                  <a:lnTo>
                    <a:pt x="5626" y="6227"/>
                  </a:lnTo>
                  <a:lnTo>
                    <a:pt x="5626" y="8739"/>
                  </a:lnTo>
                  <a:lnTo>
                    <a:pt x="6609" y="8739"/>
                  </a:lnTo>
                  <a:lnTo>
                    <a:pt x="6609" y="4697"/>
                  </a:lnTo>
                  <a:lnTo>
                    <a:pt x="6609" y="4479"/>
                  </a:lnTo>
                  <a:lnTo>
                    <a:pt x="6500" y="4315"/>
                  </a:lnTo>
                  <a:lnTo>
                    <a:pt x="6391" y="4206"/>
                  </a:lnTo>
                  <a:lnTo>
                    <a:pt x="6172" y="4151"/>
                  </a:lnTo>
                  <a:lnTo>
                    <a:pt x="5353" y="3878"/>
                  </a:lnTo>
                  <a:lnTo>
                    <a:pt x="4589" y="3550"/>
                  </a:lnTo>
                  <a:lnTo>
                    <a:pt x="3879" y="3168"/>
                  </a:lnTo>
                  <a:lnTo>
                    <a:pt x="3223" y="2677"/>
                  </a:lnTo>
                  <a:lnTo>
                    <a:pt x="2568" y="2185"/>
                  </a:lnTo>
                  <a:lnTo>
                    <a:pt x="2022" y="1693"/>
                  </a:lnTo>
                  <a:lnTo>
                    <a:pt x="1530" y="1147"/>
                  </a:lnTo>
                  <a:lnTo>
                    <a:pt x="1148" y="656"/>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20"/>
            <p:cNvSpPr/>
            <p:nvPr/>
          </p:nvSpPr>
          <p:spPr>
            <a:xfrm>
              <a:off x="395125" y="3594800"/>
              <a:ext cx="165250" cy="218475"/>
            </a:xfrm>
            <a:custGeom>
              <a:avLst/>
              <a:gdLst/>
              <a:ahLst/>
              <a:cxnLst/>
              <a:rect l="l" t="t" r="r" b="b"/>
              <a:pathLst>
                <a:path w="6610" h="8739" fill="none" extrusionOk="0">
                  <a:moveTo>
                    <a:pt x="438" y="2458"/>
                  </a:moveTo>
                  <a:lnTo>
                    <a:pt x="2732" y="3496"/>
                  </a:lnTo>
                  <a:lnTo>
                    <a:pt x="2732" y="3496"/>
                  </a:lnTo>
                  <a:lnTo>
                    <a:pt x="2950" y="3605"/>
                  </a:lnTo>
                  <a:lnTo>
                    <a:pt x="3059" y="3823"/>
                  </a:lnTo>
                  <a:lnTo>
                    <a:pt x="3114" y="4042"/>
                  </a:lnTo>
                  <a:lnTo>
                    <a:pt x="3059" y="4260"/>
                  </a:lnTo>
                  <a:lnTo>
                    <a:pt x="3059" y="4260"/>
                  </a:lnTo>
                  <a:lnTo>
                    <a:pt x="2895" y="4479"/>
                  </a:lnTo>
                  <a:lnTo>
                    <a:pt x="2732" y="4588"/>
                  </a:lnTo>
                  <a:lnTo>
                    <a:pt x="2513" y="4643"/>
                  </a:lnTo>
                  <a:lnTo>
                    <a:pt x="2295" y="4588"/>
                  </a:lnTo>
                  <a:lnTo>
                    <a:pt x="656" y="3823"/>
                  </a:lnTo>
                  <a:lnTo>
                    <a:pt x="656" y="3823"/>
                  </a:lnTo>
                  <a:lnTo>
                    <a:pt x="820" y="5298"/>
                  </a:lnTo>
                  <a:lnTo>
                    <a:pt x="875" y="6554"/>
                  </a:lnTo>
                  <a:lnTo>
                    <a:pt x="929" y="8739"/>
                  </a:lnTo>
                  <a:lnTo>
                    <a:pt x="1912" y="8739"/>
                  </a:lnTo>
                  <a:lnTo>
                    <a:pt x="1912" y="6227"/>
                  </a:lnTo>
                  <a:lnTo>
                    <a:pt x="1912" y="6227"/>
                  </a:lnTo>
                  <a:lnTo>
                    <a:pt x="1967" y="6008"/>
                  </a:lnTo>
                  <a:lnTo>
                    <a:pt x="2076" y="5790"/>
                  </a:lnTo>
                  <a:lnTo>
                    <a:pt x="2295" y="5680"/>
                  </a:lnTo>
                  <a:lnTo>
                    <a:pt x="2513" y="5626"/>
                  </a:lnTo>
                  <a:lnTo>
                    <a:pt x="2513" y="5626"/>
                  </a:lnTo>
                  <a:lnTo>
                    <a:pt x="2732" y="5680"/>
                  </a:lnTo>
                  <a:lnTo>
                    <a:pt x="2950" y="5790"/>
                  </a:lnTo>
                  <a:lnTo>
                    <a:pt x="3059" y="6008"/>
                  </a:lnTo>
                  <a:lnTo>
                    <a:pt x="3114" y="6227"/>
                  </a:lnTo>
                  <a:lnTo>
                    <a:pt x="3114" y="8739"/>
                  </a:lnTo>
                  <a:lnTo>
                    <a:pt x="4425" y="8739"/>
                  </a:lnTo>
                  <a:lnTo>
                    <a:pt x="4425" y="6227"/>
                  </a:lnTo>
                  <a:lnTo>
                    <a:pt x="4425" y="6227"/>
                  </a:lnTo>
                  <a:lnTo>
                    <a:pt x="4479" y="6008"/>
                  </a:lnTo>
                  <a:lnTo>
                    <a:pt x="4589" y="5790"/>
                  </a:lnTo>
                  <a:lnTo>
                    <a:pt x="4807" y="5680"/>
                  </a:lnTo>
                  <a:lnTo>
                    <a:pt x="5025" y="5626"/>
                  </a:lnTo>
                  <a:lnTo>
                    <a:pt x="5025" y="5626"/>
                  </a:lnTo>
                  <a:lnTo>
                    <a:pt x="5244" y="5680"/>
                  </a:lnTo>
                  <a:lnTo>
                    <a:pt x="5462" y="5790"/>
                  </a:lnTo>
                  <a:lnTo>
                    <a:pt x="5572" y="6008"/>
                  </a:lnTo>
                  <a:lnTo>
                    <a:pt x="5626" y="6227"/>
                  </a:lnTo>
                  <a:lnTo>
                    <a:pt x="5626" y="8739"/>
                  </a:lnTo>
                  <a:lnTo>
                    <a:pt x="6609" y="8739"/>
                  </a:lnTo>
                  <a:lnTo>
                    <a:pt x="6609" y="4697"/>
                  </a:lnTo>
                  <a:lnTo>
                    <a:pt x="6609" y="4697"/>
                  </a:lnTo>
                  <a:lnTo>
                    <a:pt x="6609" y="4479"/>
                  </a:lnTo>
                  <a:lnTo>
                    <a:pt x="6500" y="4315"/>
                  </a:lnTo>
                  <a:lnTo>
                    <a:pt x="6391" y="4206"/>
                  </a:lnTo>
                  <a:lnTo>
                    <a:pt x="6172" y="4151"/>
                  </a:lnTo>
                  <a:lnTo>
                    <a:pt x="6172" y="4151"/>
                  </a:lnTo>
                  <a:lnTo>
                    <a:pt x="5353" y="3878"/>
                  </a:lnTo>
                  <a:lnTo>
                    <a:pt x="4589" y="3550"/>
                  </a:lnTo>
                  <a:lnTo>
                    <a:pt x="3879" y="3168"/>
                  </a:lnTo>
                  <a:lnTo>
                    <a:pt x="3223" y="2677"/>
                  </a:lnTo>
                  <a:lnTo>
                    <a:pt x="2568" y="2185"/>
                  </a:lnTo>
                  <a:lnTo>
                    <a:pt x="2022" y="1693"/>
                  </a:lnTo>
                  <a:lnTo>
                    <a:pt x="1530" y="1147"/>
                  </a:lnTo>
                  <a:lnTo>
                    <a:pt x="1148" y="656"/>
                  </a:lnTo>
                  <a:lnTo>
                    <a:pt x="1148" y="656"/>
                  </a:lnTo>
                  <a:lnTo>
                    <a:pt x="656" y="0"/>
                  </a:lnTo>
                  <a:lnTo>
                    <a:pt x="656" y="0"/>
                  </a:lnTo>
                  <a:lnTo>
                    <a:pt x="438" y="0"/>
                  </a:lnTo>
                  <a:lnTo>
                    <a:pt x="1" y="55"/>
                  </a:lnTo>
                  <a:lnTo>
                    <a:pt x="1" y="55"/>
                  </a:lnTo>
                  <a:lnTo>
                    <a:pt x="219" y="1093"/>
                  </a:lnTo>
                  <a:lnTo>
                    <a:pt x="438" y="2458"/>
                  </a:lnTo>
                  <a:lnTo>
                    <a:pt x="438" y="24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20"/>
            <p:cNvSpPr/>
            <p:nvPr/>
          </p:nvSpPr>
          <p:spPr>
            <a:xfrm>
              <a:off x="406050" y="36562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20"/>
            <p:cNvSpPr/>
            <p:nvPr/>
          </p:nvSpPr>
          <p:spPr>
            <a:xfrm>
              <a:off x="432000" y="3402275"/>
              <a:ext cx="114725" cy="131100"/>
            </a:xfrm>
            <a:custGeom>
              <a:avLst/>
              <a:gdLst/>
              <a:ahLst/>
              <a:cxnLst/>
              <a:rect l="l" t="t" r="r" b="b"/>
              <a:pathLst>
                <a:path w="4589" h="5244" extrusionOk="0">
                  <a:moveTo>
                    <a:pt x="2185" y="1"/>
                  </a:moveTo>
                  <a:lnTo>
                    <a:pt x="2076" y="55"/>
                  </a:lnTo>
                  <a:lnTo>
                    <a:pt x="1584" y="438"/>
                  </a:lnTo>
                  <a:lnTo>
                    <a:pt x="984" y="765"/>
                  </a:lnTo>
                  <a:lnTo>
                    <a:pt x="492" y="984"/>
                  </a:lnTo>
                  <a:lnTo>
                    <a:pt x="0" y="1148"/>
                  </a:lnTo>
                  <a:lnTo>
                    <a:pt x="0" y="1639"/>
                  </a:lnTo>
                  <a:lnTo>
                    <a:pt x="55" y="2349"/>
                  </a:lnTo>
                  <a:lnTo>
                    <a:pt x="164" y="3059"/>
                  </a:lnTo>
                  <a:lnTo>
                    <a:pt x="383" y="3660"/>
                  </a:lnTo>
                  <a:lnTo>
                    <a:pt x="710" y="4151"/>
                  </a:lnTo>
                  <a:lnTo>
                    <a:pt x="1038" y="4588"/>
                  </a:lnTo>
                  <a:lnTo>
                    <a:pt x="1420" y="4971"/>
                  </a:lnTo>
                  <a:lnTo>
                    <a:pt x="1639" y="5080"/>
                  </a:lnTo>
                  <a:lnTo>
                    <a:pt x="1857" y="5134"/>
                  </a:lnTo>
                  <a:lnTo>
                    <a:pt x="2076" y="5189"/>
                  </a:lnTo>
                  <a:lnTo>
                    <a:pt x="2294" y="5244"/>
                  </a:lnTo>
                  <a:lnTo>
                    <a:pt x="2513" y="5189"/>
                  </a:lnTo>
                  <a:lnTo>
                    <a:pt x="2731" y="5134"/>
                  </a:lnTo>
                  <a:lnTo>
                    <a:pt x="2950" y="5080"/>
                  </a:lnTo>
                  <a:lnTo>
                    <a:pt x="3168" y="4971"/>
                  </a:lnTo>
                  <a:lnTo>
                    <a:pt x="3550" y="4588"/>
                  </a:lnTo>
                  <a:lnTo>
                    <a:pt x="3878" y="4151"/>
                  </a:lnTo>
                  <a:lnTo>
                    <a:pt x="4206" y="3660"/>
                  </a:lnTo>
                  <a:lnTo>
                    <a:pt x="4424" y="3059"/>
                  </a:lnTo>
                  <a:lnTo>
                    <a:pt x="4534" y="2349"/>
                  </a:lnTo>
                  <a:lnTo>
                    <a:pt x="4588" y="1639"/>
                  </a:lnTo>
                  <a:lnTo>
                    <a:pt x="4588" y="1148"/>
                  </a:lnTo>
                  <a:lnTo>
                    <a:pt x="4097" y="984"/>
                  </a:lnTo>
                  <a:lnTo>
                    <a:pt x="3605" y="765"/>
                  </a:lnTo>
                  <a:lnTo>
                    <a:pt x="3004" y="438"/>
                  </a:lnTo>
                  <a:lnTo>
                    <a:pt x="2513" y="55"/>
                  </a:lnTo>
                  <a:lnTo>
                    <a:pt x="2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20"/>
            <p:cNvSpPr/>
            <p:nvPr/>
          </p:nvSpPr>
          <p:spPr>
            <a:xfrm>
              <a:off x="432000" y="3402275"/>
              <a:ext cx="114725" cy="131100"/>
            </a:xfrm>
            <a:custGeom>
              <a:avLst/>
              <a:gdLst/>
              <a:ahLst/>
              <a:cxnLst/>
              <a:rect l="l" t="t" r="r" b="b"/>
              <a:pathLst>
                <a:path w="4589" h="5244" fill="none" extrusionOk="0">
                  <a:moveTo>
                    <a:pt x="2076" y="55"/>
                  </a:moveTo>
                  <a:lnTo>
                    <a:pt x="2076" y="55"/>
                  </a:lnTo>
                  <a:lnTo>
                    <a:pt x="1584" y="438"/>
                  </a:lnTo>
                  <a:lnTo>
                    <a:pt x="984" y="765"/>
                  </a:lnTo>
                  <a:lnTo>
                    <a:pt x="492" y="984"/>
                  </a:lnTo>
                  <a:lnTo>
                    <a:pt x="0" y="1148"/>
                  </a:lnTo>
                  <a:lnTo>
                    <a:pt x="0" y="1639"/>
                  </a:lnTo>
                  <a:lnTo>
                    <a:pt x="0" y="1639"/>
                  </a:lnTo>
                  <a:lnTo>
                    <a:pt x="55" y="2349"/>
                  </a:lnTo>
                  <a:lnTo>
                    <a:pt x="164" y="3059"/>
                  </a:lnTo>
                  <a:lnTo>
                    <a:pt x="383" y="3660"/>
                  </a:lnTo>
                  <a:lnTo>
                    <a:pt x="710" y="4151"/>
                  </a:lnTo>
                  <a:lnTo>
                    <a:pt x="1038" y="4588"/>
                  </a:lnTo>
                  <a:lnTo>
                    <a:pt x="1420" y="4971"/>
                  </a:lnTo>
                  <a:lnTo>
                    <a:pt x="1639" y="5080"/>
                  </a:lnTo>
                  <a:lnTo>
                    <a:pt x="1857" y="5134"/>
                  </a:lnTo>
                  <a:lnTo>
                    <a:pt x="2076" y="5189"/>
                  </a:lnTo>
                  <a:lnTo>
                    <a:pt x="2294" y="5244"/>
                  </a:lnTo>
                  <a:lnTo>
                    <a:pt x="2294" y="5244"/>
                  </a:lnTo>
                  <a:lnTo>
                    <a:pt x="2513" y="5189"/>
                  </a:lnTo>
                  <a:lnTo>
                    <a:pt x="2731" y="5134"/>
                  </a:lnTo>
                  <a:lnTo>
                    <a:pt x="2950" y="5080"/>
                  </a:lnTo>
                  <a:lnTo>
                    <a:pt x="3168" y="4971"/>
                  </a:lnTo>
                  <a:lnTo>
                    <a:pt x="3550" y="4588"/>
                  </a:lnTo>
                  <a:lnTo>
                    <a:pt x="3878" y="4151"/>
                  </a:lnTo>
                  <a:lnTo>
                    <a:pt x="4206" y="3660"/>
                  </a:lnTo>
                  <a:lnTo>
                    <a:pt x="4424" y="3059"/>
                  </a:lnTo>
                  <a:lnTo>
                    <a:pt x="4534" y="2349"/>
                  </a:lnTo>
                  <a:lnTo>
                    <a:pt x="4588" y="1639"/>
                  </a:lnTo>
                  <a:lnTo>
                    <a:pt x="4588" y="1148"/>
                  </a:lnTo>
                  <a:lnTo>
                    <a:pt x="4588" y="1148"/>
                  </a:lnTo>
                  <a:lnTo>
                    <a:pt x="4097" y="984"/>
                  </a:lnTo>
                  <a:lnTo>
                    <a:pt x="3605" y="765"/>
                  </a:lnTo>
                  <a:lnTo>
                    <a:pt x="3004" y="438"/>
                  </a:lnTo>
                  <a:lnTo>
                    <a:pt x="2513" y="55"/>
                  </a:lnTo>
                  <a:lnTo>
                    <a:pt x="2513" y="55"/>
                  </a:lnTo>
                  <a:lnTo>
                    <a:pt x="2404" y="1"/>
                  </a:lnTo>
                  <a:lnTo>
                    <a:pt x="2294" y="1"/>
                  </a:lnTo>
                  <a:lnTo>
                    <a:pt x="2185" y="1"/>
                  </a:lnTo>
                  <a:lnTo>
                    <a:pt x="2076" y="55"/>
                  </a:lnTo>
                  <a:lnTo>
                    <a:pt x="2076" y="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20"/>
            <p:cNvSpPr/>
            <p:nvPr/>
          </p:nvSpPr>
          <p:spPr>
            <a:xfrm>
              <a:off x="483875" y="34036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20"/>
            <p:cNvSpPr/>
            <p:nvPr/>
          </p:nvSpPr>
          <p:spPr>
            <a:xfrm>
              <a:off x="309125" y="3310800"/>
              <a:ext cx="360475" cy="234875"/>
            </a:xfrm>
            <a:custGeom>
              <a:avLst/>
              <a:gdLst/>
              <a:ahLst/>
              <a:cxnLst/>
              <a:rect l="l" t="t" r="r" b="b"/>
              <a:pathLst>
                <a:path w="14419" h="9395" extrusionOk="0">
                  <a:moveTo>
                    <a:pt x="3004" y="0"/>
                  </a:moveTo>
                  <a:lnTo>
                    <a:pt x="2840" y="55"/>
                  </a:lnTo>
                  <a:lnTo>
                    <a:pt x="2731" y="164"/>
                  </a:lnTo>
                  <a:lnTo>
                    <a:pt x="2622" y="273"/>
                  </a:lnTo>
                  <a:lnTo>
                    <a:pt x="2567" y="437"/>
                  </a:lnTo>
                  <a:lnTo>
                    <a:pt x="2512" y="601"/>
                  </a:lnTo>
                  <a:lnTo>
                    <a:pt x="2512" y="983"/>
                  </a:lnTo>
                  <a:lnTo>
                    <a:pt x="2458" y="1420"/>
                  </a:lnTo>
                  <a:lnTo>
                    <a:pt x="2294" y="1912"/>
                  </a:lnTo>
                  <a:lnTo>
                    <a:pt x="2021" y="1530"/>
                  </a:lnTo>
                  <a:lnTo>
                    <a:pt x="1857" y="1366"/>
                  </a:lnTo>
                  <a:lnTo>
                    <a:pt x="1638" y="1311"/>
                  </a:lnTo>
                  <a:lnTo>
                    <a:pt x="1420" y="1311"/>
                  </a:lnTo>
                  <a:lnTo>
                    <a:pt x="1202" y="1420"/>
                  </a:lnTo>
                  <a:lnTo>
                    <a:pt x="1038" y="1584"/>
                  </a:lnTo>
                  <a:lnTo>
                    <a:pt x="983" y="1803"/>
                  </a:lnTo>
                  <a:lnTo>
                    <a:pt x="983" y="2021"/>
                  </a:lnTo>
                  <a:lnTo>
                    <a:pt x="1092" y="2240"/>
                  </a:lnTo>
                  <a:lnTo>
                    <a:pt x="1693" y="3059"/>
                  </a:lnTo>
                  <a:lnTo>
                    <a:pt x="1584" y="3387"/>
                  </a:lnTo>
                  <a:lnTo>
                    <a:pt x="1475" y="3714"/>
                  </a:lnTo>
                  <a:lnTo>
                    <a:pt x="1420" y="4370"/>
                  </a:lnTo>
                  <a:lnTo>
                    <a:pt x="1420" y="4970"/>
                  </a:lnTo>
                  <a:lnTo>
                    <a:pt x="1475" y="5626"/>
                  </a:lnTo>
                  <a:lnTo>
                    <a:pt x="382" y="6063"/>
                  </a:lnTo>
                  <a:lnTo>
                    <a:pt x="218" y="6172"/>
                  </a:lnTo>
                  <a:lnTo>
                    <a:pt x="55" y="6390"/>
                  </a:lnTo>
                  <a:lnTo>
                    <a:pt x="0" y="6609"/>
                  </a:lnTo>
                  <a:lnTo>
                    <a:pt x="55" y="6827"/>
                  </a:lnTo>
                  <a:lnTo>
                    <a:pt x="164" y="6991"/>
                  </a:lnTo>
                  <a:lnTo>
                    <a:pt x="273" y="7100"/>
                  </a:lnTo>
                  <a:lnTo>
                    <a:pt x="437" y="7155"/>
                  </a:lnTo>
                  <a:lnTo>
                    <a:pt x="601" y="7210"/>
                  </a:lnTo>
                  <a:lnTo>
                    <a:pt x="819" y="7155"/>
                  </a:lnTo>
                  <a:lnTo>
                    <a:pt x="1256" y="6991"/>
                  </a:lnTo>
                  <a:lnTo>
                    <a:pt x="1256" y="7373"/>
                  </a:lnTo>
                  <a:lnTo>
                    <a:pt x="1311" y="7810"/>
                  </a:lnTo>
                  <a:lnTo>
                    <a:pt x="1420" y="8193"/>
                  </a:lnTo>
                  <a:lnTo>
                    <a:pt x="1584" y="8575"/>
                  </a:lnTo>
                  <a:lnTo>
                    <a:pt x="1802" y="8903"/>
                  </a:lnTo>
                  <a:lnTo>
                    <a:pt x="2130" y="9176"/>
                  </a:lnTo>
                  <a:lnTo>
                    <a:pt x="2458" y="9340"/>
                  </a:lnTo>
                  <a:lnTo>
                    <a:pt x="2840" y="9394"/>
                  </a:lnTo>
                  <a:lnTo>
                    <a:pt x="2949" y="9340"/>
                  </a:lnTo>
                  <a:lnTo>
                    <a:pt x="3113" y="9285"/>
                  </a:lnTo>
                  <a:lnTo>
                    <a:pt x="3222" y="9230"/>
                  </a:lnTo>
                  <a:lnTo>
                    <a:pt x="3332" y="9067"/>
                  </a:lnTo>
                  <a:lnTo>
                    <a:pt x="3495" y="8793"/>
                  </a:lnTo>
                  <a:lnTo>
                    <a:pt x="3769" y="8520"/>
                  </a:lnTo>
                  <a:lnTo>
                    <a:pt x="4042" y="8247"/>
                  </a:lnTo>
                  <a:lnTo>
                    <a:pt x="4315" y="8029"/>
                  </a:lnTo>
                  <a:lnTo>
                    <a:pt x="4042" y="7428"/>
                  </a:lnTo>
                  <a:lnTo>
                    <a:pt x="3878" y="6773"/>
                  </a:lnTo>
                  <a:lnTo>
                    <a:pt x="3769" y="6063"/>
                  </a:lnTo>
                  <a:lnTo>
                    <a:pt x="3714" y="5298"/>
                  </a:lnTo>
                  <a:lnTo>
                    <a:pt x="3714" y="4370"/>
                  </a:lnTo>
                  <a:lnTo>
                    <a:pt x="3769" y="4151"/>
                  </a:lnTo>
                  <a:lnTo>
                    <a:pt x="3823" y="3987"/>
                  </a:lnTo>
                  <a:lnTo>
                    <a:pt x="3987" y="3823"/>
                  </a:lnTo>
                  <a:lnTo>
                    <a:pt x="4151" y="3769"/>
                  </a:lnTo>
                  <a:lnTo>
                    <a:pt x="4369" y="3714"/>
                  </a:lnTo>
                  <a:lnTo>
                    <a:pt x="4915" y="3550"/>
                  </a:lnTo>
                  <a:lnTo>
                    <a:pt x="5571" y="3223"/>
                  </a:lnTo>
                  <a:lnTo>
                    <a:pt x="5953" y="3059"/>
                  </a:lnTo>
                  <a:lnTo>
                    <a:pt x="6226" y="2840"/>
                  </a:lnTo>
                  <a:lnTo>
                    <a:pt x="6445" y="2677"/>
                  </a:lnTo>
                  <a:lnTo>
                    <a:pt x="6718" y="2567"/>
                  </a:lnTo>
                  <a:lnTo>
                    <a:pt x="6936" y="2458"/>
                  </a:lnTo>
                  <a:lnTo>
                    <a:pt x="7482" y="2458"/>
                  </a:lnTo>
                  <a:lnTo>
                    <a:pt x="7701" y="2567"/>
                  </a:lnTo>
                  <a:lnTo>
                    <a:pt x="7974" y="2677"/>
                  </a:lnTo>
                  <a:lnTo>
                    <a:pt x="8192" y="2840"/>
                  </a:lnTo>
                  <a:lnTo>
                    <a:pt x="8465" y="3059"/>
                  </a:lnTo>
                  <a:lnTo>
                    <a:pt x="8848" y="3223"/>
                  </a:lnTo>
                  <a:lnTo>
                    <a:pt x="9503" y="3550"/>
                  </a:lnTo>
                  <a:lnTo>
                    <a:pt x="10049" y="3714"/>
                  </a:lnTo>
                  <a:lnTo>
                    <a:pt x="10268" y="3769"/>
                  </a:lnTo>
                  <a:lnTo>
                    <a:pt x="10432" y="3878"/>
                  </a:lnTo>
                  <a:lnTo>
                    <a:pt x="10595" y="3987"/>
                  </a:lnTo>
                  <a:lnTo>
                    <a:pt x="10650" y="4151"/>
                  </a:lnTo>
                  <a:lnTo>
                    <a:pt x="10705" y="4370"/>
                  </a:lnTo>
                  <a:lnTo>
                    <a:pt x="10705" y="5298"/>
                  </a:lnTo>
                  <a:lnTo>
                    <a:pt x="10650" y="6063"/>
                  </a:lnTo>
                  <a:lnTo>
                    <a:pt x="10541" y="6773"/>
                  </a:lnTo>
                  <a:lnTo>
                    <a:pt x="10377" y="7428"/>
                  </a:lnTo>
                  <a:lnTo>
                    <a:pt x="10104" y="8029"/>
                  </a:lnTo>
                  <a:lnTo>
                    <a:pt x="10377" y="8247"/>
                  </a:lnTo>
                  <a:lnTo>
                    <a:pt x="10650" y="8520"/>
                  </a:lnTo>
                  <a:lnTo>
                    <a:pt x="10923" y="8793"/>
                  </a:lnTo>
                  <a:lnTo>
                    <a:pt x="11087" y="9067"/>
                  </a:lnTo>
                  <a:lnTo>
                    <a:pt x="11196" y="9230"/>
                  </a:lnTo>
                  <a:lnTo>
                    <a:pt x="11305" y="9285"/>
                  </a:lnTo>
                  <a:lnTo>
                    <a:pt x="11469" y="9340"/>
                  </a:lnTo>
                  <a:lnTo>
                    <a:pt x="11579" y="9394"/>
                  </a:lnTo>
                  <a:lnTo>
                    <a:pt x="11961" y="9340"/>
                  </a:lnTo>
                  <a:lnTo>
                    <a:pt x="12289" y="9176"/>
                  </a:lnTo>
                  <a:lnTo>
                    <a:pt x="12616" y="8903"/>
                  </a:lnTo>
                  <a:lnTo>
                    <a:pt x="12835" y="8575"/>
                  </a:lnTo>
                  <a:lnTo>
                    <a:pt x="12999" y="8193"/>
                  </a:lnTo>
                  <a:lnTo>
                    <a:pt x="13108" y="7810"/>
                  </a:lnTo>
                  <a:lnTo>
                    <a:pt x="13162" y="7373"/>
                  </a:lnTo>
                  <a:lnTo>
                    <a:pt x="13162" y="6991"/>
                  </a:lnTo>
                  <a:lnTo>
                    <a:pt x="13599" y="7155"/>
                  </a:lnTo>
                  <a:lnTo>
                    <a:pt x="13818" y="7210"/>
                  </a:lnTo>
                  <a:lnTo>
                    <a:pt x="14036" y="7155"/>
                  </a:lnTo>
                  <a:lnTo>
                    <a:pt x="14200" y="6991"/>
                  </a:lnTo>
                  <a:lnTo>
                    <a:pt x="14364" y="6827"/>
                  </a:lnTo>
                  <a:lnTo>
                    <a:pt x="14419" y="6609"/>
                  </a:lnTo>
                  <a:lnTo>
                    <a:pt x="14364" y="6390"/>
                  </a:lnTo>
                  <a:lnTo>
                    <a:pt x="14200" y="6172"/>
                  </a:lnTo>
                  <a:lnTo>
                    <a:pt x="14036" y="6063"/>
                  </a:lnTo>
                  <a:lnTo>
                    <a:pt x="12944" y="5626"/>
                  </a:lnTo>
                  <a:lnTo>
                    <a:pt x="12999" y="4970"/>
                  </a:lnTo>
                  <a:lnTo>
                    <a:pt x="12999" y="4370"/>
                  </a:lnTo>
                  <a:lnTo>
                    <a:pt x="12944" y="3714"/>
                  </a:lnTo>
                  <a:lnTo>
                    <a:pt x="12835" y="3387"/>
                  </a:lnTo>
                  <a:lnTo>
                    <a:pt x="12726" y="3059"/>
                  </a:lnTo>
                  <a:lnTo>
                    <a:pt x="13326" y="2240"/>
                  </a:lnTo>
                  <a:lnTo>
                    <a:pt x="13436" y="2021"/>
                  </a:lnTo>
                  <a:lnTo>
                    <a:pt x="13436" y="1803"/>
                  </a:lnTo>
                  <a:lnTo>
                    <a:pt x="13381" y="1584"/>
                  </a:lnTo>
                  <a:lnTo>
                    <a:pt x="13217" y="1420"/>
                  </a:lnTo>
                  <a:lnTo>
                    <a:pt x="12999" y="1311"/>
                  </a:lnTo>
                  <a:lnTo>
                    <a:pt x="12780" y="1311"/>
                  </a:lnTo>
                  <a:lnTo>
                    <a:pt x="12562" y="1366"/>
                  </a:lnTo>
                  <a:lnTo>
                    <a:pt x="12398" y="1530"/>
                  </a:lnTo>
                  <a:lnTo>
                    <a:pt x="12125" y="1912"/>
                  </a:lnTo>
                  <a:lnTo>
                    <a:pt x="11961" y="1420"/>
                  </a:lnTo>
                  <a:lnTo>
                    <a:pt x="11906" y="983"/>
                  </a:lnTo>
                  <a:lnTo>
                    <a:pt x="11906" y="601"/>
                  </a:lnTo>
                  <a:lnTo>
                    <a:pt x="11852" y="437"/>
                  </a:lnTo>
                  <a:lnTo>
                    <a:pt x="11797" y="273"/>
                  </a:lnTo>
                  <a:lnTo>
                    <a:pt x="11688" y="164"/>
                  </a:lnTo>
                  <a:lnTo>
                    <a:pt x="11579" y="55"/>
                  </a:lnTo>
                  <a:lnTo>
                    <a:pt x="11415" y="0"/>
                  </a:lnTo>
                  <a:lnTo>
                    <a:pt x="11251" y="0"/>
                  </a:lnTo>
                  <a:lnTo>
                    <a:pt x="11087" y="55"/>
                  </a:lnTo>
                  <a:lnTo>
                    <a:pt x="10978" y="110"/>
                  </a:lnTo>
                  <a:lnTo>
                    <a:pt x="10705" y="273"/>
                  </a:lnTo>
                  <a:lnTo>
                    <a:pt x="10377" y="437"/>
                  </a:lnTo>
                  <a:lnTo>
                    <a:pt x="9995" y="547"/>
                  </a:lnTo>
                  <a:lnTo>
                    <a:pt x="9558" y="656"/>
                  </a:lnTo>
                  <a:lnTo>
                    <a:pt x="9175" y="492"/>
                  </a:lnTo>
                  <a:lnTo>
                    <a:pt x="8684" y="273"/>
                  </a:lnTo>
                  <a:lnTo>
                    <a:pt x="7974" y="55"/>
                  </a:lnTo>
                  <a:lnTo>
                    <a:pt x="7592" y="0"/>
                  </a:lnTo>
                  <a:lnTo>
                    <a:pt x="6827" y="0"/>
                  </a:lnTo>
                  <a:lnTo>
                    <a:pt x="6445" y="55"/>
                  </a:lnTo>
                  <a:lnTo>
                    <a:pt x="5735" y="273"/>
                  </a:lnTo>
                  <a:lnTo>
                    <a:pt x="5243" y="492"/>
                  </a:lnTo>
                  <a:lnTo>
                    <a:pt x="4861" y="656"/>
                  </a:lnTo>
                  <a:lnTo>
                    <a:pt x="4424" y="547"/>
                  </a:lnTo>
                  <a:lnTo>
                    <a:pt x="4042" y="437"/>
                  </a:lnTo>
                  <a:lnTo>
                    <a:pt x="3714" y="273"/>
                  </a:lnTo>
                  <a:lnTo>
                    <a:pt x="3441" y="110"/>
                  </a:lnTo>
                  <a:lnTo>
                    <a:pt x="3332" y="55"/>
                  </a:lnTo>
                  <a:lnTo>
                    <a:pt x="3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20"/>
            <p:cNvSpPr/>
            <p:nvPr/>
          </p:nvSpPr>
          <p:spPr>
            <a:xfrm>
              <a:off x="309125" y="3310800"/>
              <a:ext cx="360475" cy="234875"/>
            </a:xfrm>
            <a:custGeom>
              <a:avLst/>
              <a:gdLst/>
              <a:ahLst/>
              <a:cxnLst/>
              <a:rect l="l" t="t" r="r" b="b"/>
              <a:pathLst>
                <a:path w="14419" h="9395" fill="none" extrusionOk="0">
                  <a:moveTo>
                    <a:pt x="14036" y="6063"/>
                  </a:moveTo>
                  <a:lnTo>
                    <a:pt x="12944" y="5626"/>
                  </a:lnTo>
                  <a:lnTo>
                    <a:pt x="12944" y="5626"/>
                  </a:lnTo>
                  <a:lnTo>
                    <a:pt x="12999" y="4970"/>
                  </a:lnTo>
                  <a:lnTo>
                    <a:pt x="12999" y="4370"/>
                  </a:lnTo>
                  <a:lnTo>
                    <a:pt x="12944" y="3714"/>
                  </a:lnTo>
                  <a:lnTo>
                    <a:pt x="12835" y="3387"/>
                  </a:lnTo>
                  <a:lnTo>
                    <a:pt x="12726" y="3059"/>
                  </a:lnTo>
                  <a:lnTo>
                    <a:pt x="13326" y="2240"/>
                  </a:lnTo>
                  <a:lnTo>
                    <a:pt x="13326" y="2240"/>
                  </a:lnTo>
                  <a:lnTo>
                    <a:pt x="13436" y="2021"/>
                  </a:lnTo>
                  <a:lnTo>
                    <a:pt x="13436" y="1803"/>
                  </a:lnTo>
                  <a:lnTo>
                    <a:pt x="13381" y="1584"/>
                  </a:lnTo>
                  <a:lnTo>
                    <a:pt x="13217" y="1420"/>
                  </a:lnTo>
                  <a:lnTo>
                    <a:pt x="13217" y="1420"/>
                  </a:lnTo>
                  <a:lnTo>
                    <a:pt x="12999" y="1311"/>
                  </a:lnTo>
                  <a:lnTo>
                    <a:pt x="12780" y="1311"/>
                  </a:lnTo>
                  <a:lnTo>
                    <a:pt x="12562" y="1366"/>
                  </a:lnTo>
                  <a:lnTo>
                    <a:pt x="12398" y="1530"/>
                  </a:lnTo>
                  <a:lnTo>
                    <a:pt x="12125" y="1912"/>
                  </a:lnTo>
                  <a:lnTo>
                    <a:pt x="12125" y="1912"/>
                  </a:lnTo>
                  <a:lnTo>
                    <a:pt x="11961" y="1420"/>
                  </a:lnTo>
                  <a:lnTo>
                    <a:pt x="11906" y="983"/>
                  </a:lnTo>
                  <a:lnTo>
                    <a:pt x="11906" y="601"/>
                  </a:lnTo>
                  <a:lnTo>
                    <a:pt x="11906" y="601"/>
                  </a:lnTo>
                  <a:lnTo>
                    <a:pt x="11852" y="437"/>
                  </a:lnTo>
                  <a:lnTo>
                    <a:pt x="11797" y="273"/>
                  </a:lnTo>
                  <a:lnTo>
                    <a:pt x="11688" y="164"/>
                  </a:lnTo>
                  <a:lnTo>
                    <a:pt x="11579" y="55"/>
                  </a:lnTo>
                  <a:lnTo>
                    <a:pt x="11415" y="0"/>
                  </a:lnTo>
                  <a:lnTo>
                    <a:pt x="11251" y="0"/>
                  </a:lnTo>
                  <a:lnTo>
                    <a:pt x="11087" y="55"/>
                  </a:lnTo>
                  <a:lnTo>
                    <a:pt x="10978" y="110"/>
                  </a:lnTo>
                  <a:lnTo>
                    <a:pt x="10978" y="110"/>
                  </a:lnTo>
                  <a:lnTo>
                    <a:pt x="10705" y="273"/>
                  </a:lnTo>
                  <a:lnTo>
                    <a:pt x="10377" y="437"/>
                  </a:lnTo>
                  <a:lnTo>
                    <a:pt x="9995" y="547"/>
                  </a:lnTo>
                  <a:lnTo>
                    <a:pt x="9558" y="656"/>
                  </a:lnTo>
                  <a:lnTo>
                    <a:pt x="9558" y="656"/>
                  </a:lnTo>
                  <a:lnTo>
                    <a:pt x="9175" y="492"/>
                  </a:lnTo>
                  <a:lnTo>
                    <a:pt x="8684" y="273"/>
                  </a:lnTo>
                  <a:lnTo>
                    <a:pt x="7974" y="55"/>
                  </a:lnTo>
                  <a:lnTo>
                    <a:pt x="7592" y="0"/>
                  </a:lnTo>
                  <a:lnTo>
                    <a:pt x="7209" y="0"/>
                  </a:lnTo>
                  <a:lnTo>
                    <a:pt x="7209" y="0"/>
                  </a:lnTo>
                  <a:lnTo>
                    <a:pt x="6827" y="0"/>
                  </a:lnTo>
                  <a:lnTo>
                    <a:pt x="6445" y="55"/>
                  </a:lnTo>
                  <a:lnTo>
                    <a:pt x="5735" y="273"/>
                  </a:lnTo>
                  <a:lnTo>
                    <a:pt x="5243" y="492"/>
                  </a:lnTo>
                  <a:lnTo>
                    <a:pt x="4861" y="656"/>
                  </a:lnTo>
                  <a:lnTo>
                    <a:pt x="4861" y="656"/>
                  </a:lnTo>
                  <a:lnTo>
                    <a:pt x="4424" y="547"/>
                  </a:lnTo>
                  <a:lnTo>
                    <a:pt x="4042" y="437"/>
                  </a:lnTo>
                  <a:lnTo>
                    <a:pt x="3714" y="273"/>
                  </a:lnTo>
                  <a:lnTo>
                    <a:pt x="3441" y="110"/>
                  </a:lnTo>
                  <a:lnTo>
                    <a:pt x="3441" y="110"/>
                  </a:lnTo>
                  <a:lnTo>
                    <a:pt x="3332" y="55"/>
                  </a:lnTo>
                  <a:lnTo>
                    <a:pt x="3168" y="0"/>
                  </a:lnTo>
                  <a:lnTo>
                    <a:pt x="3004" y="0"/>
                  </a:lnTo>
                  <a:lnTo>
                    <a:pt x="2840" y="55"/>
                  </a:lnTo>
                  <a:lnTo>
                    <a:pt x="2731" y="164"/>
                  </a:lnTo>
                  <a:lnTo>
                    <a:pt x="2622" y="273"/>
                  </a:lnTo>
                  <a:lnTo>
                    <a:pt x="2567" y="437"/>
                  </a:lnTo>
                  <a:lnTo>
                    <a:pt x="2512" y="601"/>
                  </a:lnTo>
                  <a:lnTo>
                    <a:pt x="2512" y="601"/>
                  </a:lnTo>
                  <a:lnTo>
                    <a:pt x="2512" y="983"/>
                  </a:lnTo>
                  <a:lnTo>
                    <a:pt x="2458" y="1420"/>
                  </a:lnTo>
                  <a:lnTo>
                    <a:pt x="2294" y="1912"/>
                  </a:lnTo>
                  <a:lnTo>
                    <a:pt x="2021" y="1530"/>
                  </a:lnTo>
                  <a:lnTo>
                    <a:pt x="2021" y="1530"/>
                  </a:lnTo>
                  <a:lnTo>
                    <a:pt x="1857" y="1366"/>
                  </a:lnTo>
                  <a:lnTo>
                    <a:pt x="1638" y="1311"/>
                  </a:lnTo>
                  <a:lnTo>
                    <a:pt x="1420" y="1311"/>
                  </a:lnTo>
                  <a:lnTo>
                    <a:pt x="1202" y="1420"/>
                  </a:lnTo>
                  <a:lnTo>
                    <a:pt x="1202" y="1420"/>
                  </a:lnTo>
                  <a:lnTo>
                    <a:pt x="1038" y="1584"/>
                  </a:lnTo>
                  <a:lnTo>
                    <a:pt x="983" y="1803"/>
                  </a:lnTo>
                  <a:lnTo>
                    <a:pt x="983" y="2021"/>
                  </a:lnTo>
                  <a:lnTo>
                    <a:pt x="1092" y="2240"/>
                  </a:lnTo>
                  <a:lnTo>
                    <a:pt x="1693" y="3059"/>
                  </a:lnTo>
                  <a:lnTo>
                    <a:pt x="1693" y="3059"/>
                  </a:lnTo>
                  <a:lnTo>
                    <a:pt x="1584" y="3387"/>
                  </a:lnTo>
                  <a:lnTo>
                    <a:pt x="1475" y="3714"/>
                  </a:lnTo>
                  <a:lnTo>
                    <a:pt x="1420" y="4370"/>
                  </a:lnTo>
                  <a:lnTo>
                    <a:pt x="1420" y="4970"/>
                  </a:lnTo>
                  <a:lnTo>
                    <a:pt x="1475" y="5626"/>
                  </a:lnTo>
                  <a:lnTo>
                    <a:pt x="382" y="6063"/>
                  </a:lnTo>
                  <a:lnTo>
                    <a:pt x="382" y="6063"/>
                  </a:lnTo>
                  <a:lnTo>
                    <a:pt x="218" y="6172"/>
                  </a:lnTo>
                  <a:lnTo>
                    <a:pt x="55" y="6390"/>
                  </a:lnTo>
                  <a:lnTo>
                    <a:pt x="0" y="6609"/>
                  </a:lnTo>
                  <a:lnTo>
                    <a:pt x="55" y="6827"/>
                  </a:lnTo>
                  <a:lnTo>
                    <a:pt x="55" y="6827"/>
                  </a:lnTo>
                  <a:lnTo>
                    <a:pt x="164" y="6991"/>
                  </a:lnTo>
                  <a:lnTo>
                    <a:pt x="273" y="7100"/>
                  </a:lnTo>
                  <a:lnTo>
                    <a:pt x="437" y="7155"/>
                  </a:lnTo>
                  <a:lnTo>
                    <a:pt x="601" y="7210"/>
                  </a:lnTo>
                  <a:lnTo>
                    <a:pt x="601" y="7210"/>
                  </a:lnTo>
                  <a:lnTo>
                    <a:pt x="819" y="7155"/>
                  </a:lnTo>
                  <a:lnTo>
                    <a:pt x="1256" y="6991"/>
                  </a:lnTo>
                  <a:lnTo>
                    <a:pt x="1256" y="6991"/>
                  </a:lnTo>
                  <a:lnTo>
                    <a:pt x="1256" y="7373"/>
                  </a:lnTo>
                  <a:lnTo>
                    <a:pt x="1311" y="7810"/>
                  </a:lnTo>
                  <a:lnTo>
                    <a:pt x="1420" y="8193"/>
                  </a:lnTo>
                  <a:lnTo>
                    <a:pt x="1584" y="8575"/>
                  </a:lnTo>
                  <a:lnTo>
                    <a:pt x="1584" y="8575"/>
                  </a:lnTo>
                  <a:lnTo>
                    <a:pt x="1802" y="8903"/>
                  </a:lnTo>
                  <a:lnTo>
                    <a:pt x="2130" y="9176"/>
                  </a:lnTo>
                  <a:lnTo>
                    <a:pt x="2458" y="9340"/>
                  </a:lnTo>
                  <a:lnTo>
                    <a:pt x="2840" y="9394"/>
                  </a:lnTo>
                  <a:lnTo>
                    <a:pt x="2840" y="9394"/>
                  </a:lnTo>
                  <a:lnTo>
                    <a:pt x="2949" y="9340"/>
                  </a:lnTo>
                  <a:lnTo>
                    <a:pt x="3113" y="9285"/>
                  </a:lnTo>
                  <a:lnTo>
                    <a:pt x="3222" y="9230"/>
                  </a:lnTo>
                  <a:lnTo>
                    <a:pt x="3332" y="9067"/>
                  </a:lnTo>
                  <a:lnTo>
                    <a:pt x="3332" y="9067"/>
                  </a:lnTo>
                  <a:lnTo>
                    <a:pt x="3495" y="8793"/>
                  </a:lnTo>
                  <a:lnTo>
                    <a:pt x="3769" y="8520"/>
                  </a:lnTo>
                  <a:lnTo>
                    <a:pt x="4042" y="8247"/>
                  </a:lnTo>
                  <a:lnTo>
                    <a:pt x="4315" y="8029"/>
                  </a:lnTo>
                  <a:lnTo>
                    <a:pt x="4315" y="8029"/>
                  </a:lnTo>
                  <a:lnTo>
                    <a:pt x="4042" y="7428"/>
                  </a:lnTo>
                  <a:lnTo>
                    <a:pt x="3878" y="6773"/>
                  </a:lnTo>
                  <a:lnTo>
                    <a:pt x="3769" y="6063"/>
                  </a:lnTo>
                  <a:lnTo>
                    <a:pt x="3714" y="5298"/>
                  </a:lnTo>
                  <a:lnTo>
                    <a:pt x="3714" y="4370"/>
                  </a:lnTo>
                  <a:lnTo>
                    <a:pt x="3714" y="4370"/>
                  </a:lnTo>
                  <a:lnTo>
                    <a:pt x="3769" y="4151"/>
                  </a:lnTo>
                  <a:lnTo>
                    <a:pt x="3823" y="3987"/>
                  </a:lnTo>
                  <a:lnTo>
                    <a:pt x="3987" y="3823"/>
                  </a:lnTo>
                  <a:lnTo>
                    <a:pt x="4151" y="3769"/>
                  </a:lnTo>
                  <a:lnTo>
                    <a:pt x="4151" y="3769"/>
                  </a:lnTo>
                  <a:lnTo>
                    <a:pt x="4369" y="3714"/>
                  </a:lnTo>
                  <a:lnTo>
                    <a:pt x="4915" y="3550"/>
                  </a:lnTo>
                  <a:lnTo>
                    <a:pt x="5571" y="3223"/>
                  </a:lnTo>
                  <a:lnTo>
                    <a:pt x="5953" y="3059"/>
                  </a:lnTo>
                  <a:lnTo>
                    <a:pt x="6226" y="2840"/>
                  </a:lnTo>
                  <a:lnTo>
                    <a:pt x="6226" y="2840"/>
                  </a:lnTo>
                  <a:lnTo>
                    <a:pt x="6445" y="2677"/>
                  </a:lnTo>
                  <a:lnTo>
                    <a:pt x="6718" y="2567"/>
                  </a:lnTo>
                  <a:lnTo>
                    <a:pt x="6936" y="2458"/>
                  </a:lnTo>
                  <a:lnTo>
                    <a:pt x="7209" y="2458"/>
                  </a:lnTo>
                  <a:lnTo>
                    <a:pt x="7482" y="2458"/>
                  </a:lnTo>
                  <a:lnTo>
                    <a:pt x="7701" y="2567"/>
                  </a:lnTo>
                  <a:lnTo>
                    <a:pt x="7974" y="2677"/>
                  </a:lnTo>
                  <a:lnTo>
                    <a:pt x="8192" y="2840"/>
                  </a:lnTo>
                  <a:lnTo>
                    <a:pt x="8192" y="2840"/>
                  </a:lnTo>
                  <a:lnTo>
                    <a:pt x="8465" y="3059"/>
                  </a:lnTo>
                  <a:lnTo>
                    <a:pt x="8848" y="3223"/>
                  </a:lnTo>
                  <a:lnTo>
                    <a:pt x="9503" y="3550"/>
                  </a:lnTo>
                  <a:lnTo>
                    <a:pt x="10049" y="3714"/>
                  </a:lnTo>
                  <a:lnTo>
                    <a:pt x="10268" y="3769"/>
                  </a:lnTo>
                  <a:lnTo>
                    <a:pt x="10268" y="3769"/>
                  </a:lnTo>
                  <a:lnTo>
                    <a:pt x="10432" y="3878"/>
                  </a:lnTo>
                  <a:lnTo>
                    <a:pt x="10595" y="3987"/>
                  </a:lnTo>
                  <a:lnTo>
                    <a:pt x="10650" y="4151"/>
                  </a:lnTo>
                  <a:lnTo>
                    <a:pt x="10705" y="4370"/>
                  </a:lnTo>
                  <a:lnTo>
                    <a:pt x="10705" y="5298"/>
                  </a:lnTo>
                  <a:lnTo>
                    <a:pt x="10705" y="5298"/>
                  </a:lnTo>
                  <a:lnTo>
                    <a:pt x="10650" y="6063"/>
                  </a:lnTo>
                  <a:lnTo>
                    <a:pt x="10541" y="6773"/>
                  </a:lnTo>
                  <a:lnTo>
                    <a:pt x="10377" y="7428"/>
                  </a:lnTo>
                  <a:lnTo>
                    <a:pt x="10104" y="8029"/>
                  </a:lnTo>
                  <a:lnTo>
                    <a:pt x="10104" y="8029"/>
                  </a:lnTo>
                  <a:lnTo>
                    <a:pt x="10377" y="8247"/>
                  </a:lnTo>
                  <a:lnTo>
                    <a:pt x="10650" y="8520"/>
                  </a:lnTo>
                  <a:lnTo>
                    <a:pt x="10923" y="8793"/>
                  </a:lnTo>
                  <a:lnTo>
                    <a:pt x="11087" y="9067"/>
                  </a:lnTo>
                  <a:lnTo>
                    <a:pt x="11087" y="9067"/>
                  </a:lnTo>
                  <a:lnTo>
                    <a:pt x="11196" y="9230"/>
                  </a:lnTo>
                  <a:lnTo>
                    <a:pt x="11305" y="9285"/>
                  </a:lnTo>
                  <a:lnTo>
                    <a:pt x="11469" y="9340"/>
                  </a:lnTo>
                  <a:lnTo>
                    <a:pt x="11579" y="9394"/>
                  </a:lnTo>
                  <a:lnTo>
                    <a:pt x="11579" y="9394"/>
                  </a:lnTo>
                  <a:lnTo>
                    <a:pt x="11961" y="9340"/>
                  </a:lnTo>
                  <a:lnTo>
                    <a:pt x="12289" y="9176"/>
                  </a:lnTo>
                  <a:lnTo>
                    <a:pt x="12616" y="8903"/>
                  </a:lnTo>
                  <a:lnTo>
                    <a:pt x="12835" y="8575"/>
                  </a:lnTo>
                  <a:lnTo>
                    <a:pt x="12835" y="8575"/>
                  </a:lnTo>
                  <a:lnTo>
                    <a:pt x="12999" y="8193"/>
                  </a:lnTo>
                  <a:lnTo>
                    <a:pt x="13108" y="7810"/>
                  </a:lnTo>
                  <a:lnTo>
                    <a:pt x="13162" y="7373"/>
                  </a:lnTo>
                  <a:lnTo>
                    <a:pt x="13162" y="6991"/>
                  </a:lnTo>
                  <a:lnTo>
                    <a:pt x="13599" y="7155"/>
                  </a:lnTo>
                  <a:lnTo>
                    <a:pt x="13599" y="7155"/>
                  </a:lnTo>
                  <a:lnTo>
                    <a:pt x="13818" y="7210"/>
                  </a:lnTo>
                  <a:lnTo>
                    <a:pt x="14036" y="7155"/>
                  </a:lnTo>
                  <a:lnTo>
                    <a:pt x="14200" y="6991"/>
                  </a:lnTo>
                  <a:lnTo>
                    <a:pt x="14364" y="6827"/>
                  </a:lnTo>
                  <a:lnTo>
                    <a:pt x="14364" y="6827"/>
                  </a:lnTo>
                  <a:lnTo>
                    <a:pt x="14419" y="6609"/>
                  </a:lnTo>
                  <a:lnTo>
                    <a:pt x="14364" y="6390"/>
                  </a:lnTo>
                  <a:lnTo>
                    <a:pt x="14200" y="6172"/>
                  </a:lnTo>
                  <a:lnTo>
                    <a:pt x="14036" y="6063"/>
                  </a:lnTo>
                  <a:lnTo>
                    <a:pt x="14036" y="60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20"/>
            <p:cNvSpPr/>
            <p:nvPr/>
          </p:nvSpPr>
          <p:spPr>
            <a:xfrm>
              <a:off x="660025" y="34623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20"/>
            <p:cNvSpPr/>
            <p:nvPr/>
          </p:nvSpPr>
          <p:spPr>
            <a:xfrm>
              <a:off x="438825" y="3551100"/>
              <a:ext cx="214400" cy="262175"/>
            </a:xfrm>
            <a:custGeom>
              <a:avLst/>
              <a:gdLst/>
              <a:ahLst/>
              <a:cxnLst/>
              <a:rect l="l" t="t" r="r" b="b"/>
              <a:pathLst>
                <a:path w="8576" h="10487" extrusionOk="0">
                  <a:moveTo>
                    <a:pt x="437" y="1"/>
                  </a:moveTo>
                  <a:lnTo>
                    <a:pt x="383" y="328"/>
                  </a:lnTo>
                  <a:lnTo>
                    <a:pt x="328" y="601"/>
                  </a:lnTo>
                  <a:lnTo>
                    <a:pt x="274" y="820"/>
                  </a:lnTo>
                  <a:lnTo>
                    <a:pt x="164" y="1038"/>
                  </a:lnTo>
                  <a:lnTo>
                    <a:pt x="1" y="1202"/>
                  </a:lnTo>
                  <a:lnTo>
                    <a:pt x="328" y="1694"/>
                  </a:lnTo>
                  <a:lnTo>
                    <a:pt x="711" y="2131"/>
                  </a:lnTo>
                  <a:lnTo>
                    <a:pt x="1093" y="2568"/>
                  </a:lnTo>
                  <a:lnTo>
                    <a:pt x="1584" y="3059"/>
                  </a:lnTo>
                  <a:lnTo>
                    <a:pt x="2131" y="3441"/>
                  </a:lnTo>
                  <a:lnTo>
                    <a:pt x="2731" y="3878"/>
                  </a:lnTo>
                  <a:lnTo>
                    <a:pt x="3332" y="4206"/>
                  </a:lnTo>
                  <a:lnTo>
                    <a:pt x="4042" y="4534"/>
                  </a:lnTo>
                  <a:lnTo>
                    <a:pt x="4697" y="4752"/>
                  </a:lnTo>
                  <a:lnTo>
                    <a:pt x="5025" y="4861"/>
                  </a:lnTo>
                  <a:lnTo>
                    <a:pt x="5244" y="4971"/>
                  </a:lnTo>
                  <a:lnTo>
                    <a:pt x="5517" y="5135"/>
                  </a:lnTo>
                  <a:lnTo>
                    <a:pt x="5681" y="5353"/>
                  </a:lnTo>
                  <a:lnTo>
                    <a:pt x="5844" y="5626"/>
                  </a:lnTo>
                  <a:lnTo>
                    <a:pt x="5954" y="5845"/>
                  </a:lnTo>
                  <a:lnTo>
                    <a:pt x="6063" y="6172"/>
                  </a:lnTo>
                  <a:lnTo>
                    <a:pt x="6063" y="6445"/>
                  </a:lnTo>
                  <a:lnTo>
                    <a:pt x="6063" y="10487"/>
                  </a:lnTo>
                  <a:lnTo>
                    <a:pt x="7974" y="10487"/>
                  </a:lnTo>
                  <a:lnTo>
                    <a:pt x="8248" y="10432"/>
                  </a:lnTo>
                  <a:lnTo>
                    <a:pt x="8411" y="10323"/>
                  </a:lnTo>
                  <a:lnTo>
                    <a:pt x="8521" y="10105"/>
                  </a:lnTo>
                  <a:lnTo>
                    <a:pt x="8575" y="9831"/>
                  </a:lnTo>
                  <a:lnTo>
                    <a:pt x="8138" y="4425"/>
                  </a:lnTo>
                  <a:lnTo>
                    <a:pt x="8029" y="3878"/>
                  </a:lnTo>
                  <a:lnTo>
                    <a:pt x="7811" y="3387"/>
                  </a:lnTo>
                  <a:lnTo>
                    <a:pt x="7538" y="2895"/>
                  </a:lnTo>
                  <a:lnTo>
                    <a:pt x="7210" y="2513"/>
                  </a:lnTo>
                  <a:lnTo>
                    <a:pt x="6773" y="2185"/>
                  </a:lnTo>
                  <a:lnTo>
                    <a:pt x="6281" y="1967"/>
                  </a:lnTo>
                  <a:lnTo>
                    <a:pt x="5735" y="1803"/>
                  </a:lnTo>
                  <a:lnTo>
                    <a:pt x="5189" y="1748"/>
                  </a:lnTo>
                  <a:lnTo>
                    <a:pt x="4916" y="1694"/>
                  </a:lnTo>
                  <a:lnTo>
                    <a:pt x="4643" y="1639"/>
                  </a:lnTo>
                  <a:lnTo>
                    <a:pt x="4370" y="1530"/>
                  </a:lnTo>
                  <a:lnTo>
                    <a:pt x="4151" y="1311"/>
                  </a:lnTo>
                  <a:lnTo>
                    <a:pt x="3987" y="1148"/>
                  </a:lnTo>
                  <a:lnTo>
                    <a:pt x="3824" y="875"/>
                  </a:lnTo>
                  <a:lnTo>
                    <a:pt x="3714" y="656"/>
                  </a:lnTo>
                  <a:lnTo>
                    <a:pt x="3660" y="328"/>
                  </a:lnTo>
                  <a:lnTo>
                    <a:pt x="3605" y="1"/>
                  </a:lnTo>
                  <a:lnTo>
                    <a:pt x="3223" y="219"/>
                  </a:lnTo>
                  <a:lnTo>
                    <a:pt x="2841" y="328"/>
                  </a:lnTo>
                  <a:lnTo>
                    <a:pt x="2458" y="438"/>
                  </a:lnTo>
                  <a:lnTo>
                    <a:pt x="2021" y="492"/>
                  </a:lnTo>
                  <a:lnTo>
                    <a:pt x="1639" y="438"/>
                  </a:lnTo>
                  <a:lnTo>
                    <a:pt x="1202" y="383"/>
                  </a:lnTo>
                  <a:lnTo>
                    <a:pt x="820" y="219"/>
                  </a:lnTo>
                  <a:lnTo>
                    <a:pt x="4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20"/>
            <p:cNvSpPr/>
            <p:nvPr/>
          </p:nvSpPr>
          <p:spPr>
            <a:xfrm>
              <a:off x="438825" y="3551100"/>
              <a:ext cx="214400" cy="262175"/>
            </a:xfrm>
            <a:custGeom>
              <a:avLst/>
              <a:gdLst/>
              <a:ahLst/>
              <a:cxnLst/>
              <a:rect l="l" t="t" r="r" b="b"/>
              <a:pathLst>
                <a:path w="8576" h="10487" fill="none" extrusionOk="0">
                  <a:moveTo>
                    <a:pt x="8138" y="4425"/>
                  </a:moveTo>
                  <a:lnTo>
                    <a:pt x="8138" y="4425"/>
                  </a:lnTo>
                  <a:lnTo>
                    <a:pt x="8029" y="3878"/>
                  </a:lnTo>
                  <a:lnTo>
                    <a:pt x="7811" y="3387"/>
                  </a:lnTo>
                  <a:lnTo>
                    <a:pt x="7538" y="2895"/>
                  </a:lnTo>
                  <a:lnTo>
                    <a:pt x="7210" y="2513"/>
                  </a:lnTo>
                  <a:lnTo>
                    <a:pt x="6773" y="2185"/>
                  </a:lnTo>
                  <a:lnTo>
                    <a:pt x="6281" y="1967"/>
                  </a:lnTo>
                  <a:lnTo>
                    <a:pt x="5735" y="1803"/>
                  </a:lnTo>
                  <a:lnTo>
                    <a:pt x="5189" y="1748"/>
                  </a:lnTo>
                  <a:lnTo>
                    <a:pt x="5189" y="1748"/>
                  </a:lnTo>
                  <a:lnTo>
                    <a:pt x="4916" y="1694"/>
                  </a:lnTo>
                  <a:lnTo>
                    <a:pt x="4643" y="1639"/>
                  </a:lnTo>
                  <a:lnTo>
                    <a:pt x="4370" y="1530"/>
                  </a:lnTo>
                  <a:lnTo>
                    <a:pt x="4151" y="1311"/>
                  </a:lnTo>
                  <a:lnTo>
                    <a:pt x="3987" y="1148"/>
                  </a:lnTo>
                  <a:lnTo>
                    <a:pt x="3824" y="875"/>
                  </a:lnTo>
                  <a:lnTo>
                    <a:pt x="3714" y="656"/>
                  </a:lnTo>
                  <a:lnTo>
                    <a:pt x="3660" y="328"/>
                  </a:lnTo>
                  <a:lnTo>
                    <a:pt x="3605" y="1"/>
                  </a:lnTo>
                  <a:lnTo>
                    <a:pt x="3605" y="1"/>
                  </a:lnTo>
                  <a:lnTo>
                    <a:pt x="3223" y="219"/>
                  </a:lnTo>
                  <a:lnTo>
                    <a:pt x="2841" y="328"/>
                  </a:lnTo>
                  <a:lnTo>
                    <a:pt x="2458" y="438"/>
                  </a:lnTo>
                  <a:lnTo>
                    <a:pt x="2021" y="492"/>
                  </a:lnTo>
                  <a:lnTo>
                    <a:pt x="1639" y="438"/>
                  </a:lnTo>
                  <a:lnTo>
                    <a:pt x="1202" y="383"/>
                  </a:lnTo>
                  <a:lnTo>
                    <a:pt x="820" y="219"/>
                  </a:lnTo>
                  <a:lnTo>
                    <a:pt x="437" y="1"/>
                  </a:lnTo>
                  <a:lnTo>
                    <a:pt x="383" y="328"/>
                  </a:lnTo>
                  <a:lnTo>
                    <a:pt x="383" y="328"/>
                  </a:lnTo>
                  <a:lnTo>
                    <a:pt x="328" y="601"/>
                  </a:lnTo>
                  <a:lnTo>
                    <a:pt x="274" y="820"/>
                  </a:lnTo>
                  <a:lnTo>
                    <a:pt x="164" y="1038"/>
                  </a:lnTo>
                  <a:lnTo>
                    <a:pt x="1" y="1202"/>
                  </a:lnTo>
                  <a:lnTo>
                    <a:pt x="328" y="1694"/>
                  </a:lnTo>
                  <a:lnTo>
                    <a:pt x="328" y="1694"/>
                  </a:lnTo>
                  <a:lnTo>
                    <a:pt x="711" y="2131"/>
                  </a:lnTo>
                  <a:lnTo>
                    <a:pt x="1093" y="2568"/>
                  </a:lnTo>
                  <a:lnTo>
                    <a:pt x="1584" y="3059"/>
                  </a:lnTo>
                  <a:lnTo>
                    <a:pt x="2131" y="3441"/>
                  </a:lnTo>
                  <a:lnTo>
                    <a:pt x="2731" y="3878"/>
                  </a:lnTo>
                  <a:lnTo>
                    <a:pt x="3332" y="4206"/>
                  </a:lnTo>
                  <a:lnTo>
                    <a:pt x="4042" y="4534"/>
                  </a:lnTo>
                  <a:lnTo>
                    <a:pt x="4697" y="4752"/>
                  </a:lnTo>
                  <a:lnTo>
                    <a:pt x="4697" y="4752"/>
                  </a:lnTo>
                  <a:lnTo>
                    <a:pt x="5025" y="4861"/>
                  </a:lnTo>
                  <a:lnTo>
                    <a:pt x="5244" y="4971"/>
                  </a:lnTo>
                  <a:lnTo>
                    <a:pt x="5517" y="5135"/>
                  </a:lnTo>
                  <a:lnTo>
                    <a:pt x="5681" y="5353"/>
                  </a:lnTo>
                  <a:lnTo>
                    <a:pt x="5844" y="5626"/>
                  </a:lnTo>
                  <a:lnTo>
                    <a:pt x="5954" y="5845"/>
                  </a:lnTo>
                  <a:lnTo>
                    <a:pt x="6063" y="6172"/>
                  </a:lnTo>
                  <a:lnTo>
                    <a:pt x="6063" y="6445"/>
                  </a:lnTo>
                  <a:lnTo>
                    <a:pt x="6063" y="10487"/>
                  </a:lnTo>
                  <a:lnTo>
                    <a:pt x="7974" y="10487"/>
                  </a:lnTo>
                  <a:lnTo>
                    <a:pt x="7974" y="10487"/>
                  </a:lnTo>
                  <a:lnTo>
                    <a:pt x="8248" y="10432"/>
                  </a:lnTo>
                  <a:lnTo>
                    <a:pt x="8411" y="10323"/>
                  </a:lnTo>
                  <a:lnTo>
                    <a:pt x="8521" y="10105"/>
                  </a:lnTo>
                  <a:lnTo>
                    <a:pt x="8575" y="9831"/>
                  </a:lnTo>
                  <a:lnTo>
                    <a:pt x="8138" y="44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20"/>
            <p:cNvSpPr/>
            <p:nvPr/>
          </p:nvSpPr>
          <p:spPr>
            <a:xfrm>
              <a:off x="642275" y="36617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1" name="Google Shape;3891;p120"/>
          <p:cNvGrpSpPr/>
          <p:nvPr/>
        </p:nvGrpSpPr>
        <p:grpSpPr>
          <a:xfrm>
            <a:off x="3965157" y="3378411"/>
            <a:ext cx="465114" cy="465091"/>
            <a:chOff x="3154600" y="3310800"/>
            <a:chExt cx="502500" cy="502475"/>
          </a:xfrm>
        </p:grpSpPr>
        <p:sp>
          <p:nvSpPr>
            <p:cNvPr id="3892" name="Google Shape;3892;p120"/>
            <p:cNvSpPr/>
            <p:nvPr/>
          </p:nvSpPr>
          <p:spPr>
            <a:xfrm>
              <a:off x="3154600" y="3310800"/>
              <a:ext cx="502500" cy="155675"/>
            </a:xfrm>
            <a:custGeom>
              <a:avLst/>
              <a:gdLst/>
              <a:ahLst/>
              <a:cxnLst/>
              <a:rect l="l" t="t" r="r" b="b"/>
              <a:pathLst>
                <a:path w="20100" h="6227" extrusionOk="0">
                  <a:moveTo>
                    <a:pt x="10050" y="0"/>
                  </a:moveTo>
                  <a:lnTo>
                    <a:pt x="9558" y="55"/>
                  </a:lnTo>
                  <a:lnTo>
                    <a:pt x="9176" y="219"/>
                  </a:lnTo>
                  <a:lnTo>
                    <a:pt x="8794" y="492"/>
                  </a:lnTo>
                  <a:lnTo>
                    <a:pt x="8520" y="820"/>
                  </a:lnTo>
                  <a:lnTo>
                    <a:pt x="8302" y="1202"/>
                  </a:lnTo>
                  <a:lnTo>
                    <a:pt x="8193" y="1639"/>
                  </a:lnTo>
                  <a:lnTo>
                    <a:pt x="8193" y="2076"/>
                  </a:lnTo>
                  <a:lnTo>
                    <a:pt x="8302" y="2567"/>
                  </a:lnTo>
                  <a:lnTo>
                    <a:pt x="1584" y="2567"/>
                  </a:lnTo>
                  <a:lnTo>
                    <a:pt x="1366" y="2622"/>
                  </a:lnTo>
                  <a:lnTo>
                    <a:pt x="1147" y="2731"/>
                  </a:lnTo>
                  <a:lnTo>
                    <a:pt x="1038" y="2895"/>
                  </a:lnTo>
                  <a:lnTo>
                    <a:pt x="983" y="3168"/>
                  </a:lnTo>
                  <a:lnTo>
                    <a:pt x="983" y="3823"/>
                  </a:lnTo>
                  <a:lnTo>
                    <a:pt x="601" y="3823"/>
                  </a:lnTo>
                  <a:lnTo>
                    <a:pt x="383" y="3878"/>
                  </a:lnTo>
                  <a:lnTo>
                    <a:pt x="164" y="3987"/>
                  </a:lnTo>
                  <a:lnTo>
                    <a:pt x="55" y="4151"/>
                  </a:lnTo>
                  <a:lnTo>
                    <a:pt x="0" y="4424"/>
                  </a:lnTo>
                  <a:lnTo>
                    <a:pt x="55" y="4643"/>
                  </a:lnTo>
                  <a:lnTo>
                    <a:pt x="164" y="4807"/>
                  </a:lnTo>
                  <a:lnTo>
                    <a:pt x="383" y="4916"/>
                  </a:lnTo>
                  <a:lnTo>
                    <a:pt x="601" y="4970"/>
                  </a:lnTo>
                  <a:lnTo>
                    <a:pt x="983" y="4970"/>
                  </a:lnTo>
                  <a:lnTo>
                    <a:pt x="983" y="5680"/>
                  </a:lnTo>
                  <a:lnTo>
                    <a:pt x="1038" y="5899"/>
                  </a:lnTo>
                  <a:lnTo>
                    <a:pt x="1147" y="6063"/>
                  </a:lnTo>
                  <a:lnTo>
                    <a:pt x="1366" y="6172"/>
                  </a:lnTo>
                  <a:lnTo>
                    <a:pt x="1584" y="6227"/>
                  </a:lnTo>
                  <a:lnTo>
                    <a:pt x="18515" y="6227"/>
                  </a:lnTo>
                  <a:lnTo>
                    <a:pt x="18734" y="6172"/>
                  </a:lnTo>
                  <a:lnTo>
                    <a:pt x="18952" y="6063"/>
                  </a:lnTo>
                  <a:lnTo>
                    <a:pt x="19061" y="5899"/>
                  </a:lnTo>
                  <a:lnTo>
                    <a:pt x="19116" y="5680"/>
                  </a:lnTo>
                  <a:lnTo>
                    <a:pt x="19116" y="4970"/>
                  </a:lnTo>
                  <a:lnTo>
                    <a:pt x="19498" y="4970"/>
                  </a:lnTo>
                  <a:lnTo>
                    <a:pt x="19717" y="4916"/>
                  </a:lnTo>
                  <a:lnTo>
                    <a:pt x="19935" y="4807"/>
                  </a:lnTo>
                  <a:lnTo>
                    <a:pt x="20044" y="4643"/>
                  </a:lnTo>
                  <a:lnTo>
                    <a:pt x="20099" y="4424"/>
                  </a:lnTo>
                  <a:lnTo>
                    <a:pt x="20044" y="4151"/>
                  </a:lnTo>
                  <a:lnTo>
                    <a:pt x="19935" y="3987"/>
                  </a:lnTo>
                  <a:lnTo>
                    <a:pt x="19717" y="3878"/>
                  </a:lnTo>
                  <a:lnTo>
                    <a:pt x="19498" y="3823"/>
                  </a:lnTo>
                  <a:lnTo>
                    <a:pt x="19116" y="3823"/>
                  </a:lnTo>
                  <a:lnTo>
                    <a:pt x="19116" y="3168"/>
                  </a:lnTo>
                  <a:lnTo>
                    <a:pt x="19061" y="2895"/>
                  </a:lnTo>
                  <a:lnTo>
                    <a:pt x="18952" y="2731"/>
                  </a:lnTo>
                  <a:lnTo>
                    <a:pt x="18734" y="2622"/>
                  </a:lnTo>
                  <a:lnTo>
                    <a:pt x="18515" y="2567"/>
                  </a:lnTo>
                  <a:lnTo>
                    <a:pt x="11797" y="2567"/>
                  </a:lnTo>
                  <a:lnTo>
                    <a:pt x="11907" y="2076"/>
                  </a:lnTo>
                  <a:lnTo>
                    <a:pt x="11907" y="1639"/>
                  </a:lnTo>
                  <a:lnTo>
                    <a:pt x="11797" y="1202"/>
                  </a:lnTo>
                  <a:lnTo>
                    <a:pt x="11579" y="820"/>
                  </a:lnTo>
                  <a:lnTo>
                    <a:pt x="11306" y="492"/>
                  </a:lnTo>
                  <a:lnTo>
                    <a:pt x="10924" y="219"/>
                  </a:lnTo>
                  <a:lnTo>
                    <a:pt x="10541" y="55"/>
                  </a:lnTo>
                  <a:lnTo>
                    <a:pt x="100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20"/>
            <p:cNvSpPr/>
            <p:nvPr/>
          </p:nvSpPr>
          <p:spPr>
            <a:xfrm>
              <a:off x="3154600" y="3310800"/>
              <a:ext cx="502500" cy="155675"/>
            </a:xfrm>
            <a:custGeom>
              <a:avLst/>
              <a:gdLst/>
              <a:ahLst/>
              <a:cxnLst/>
              <a:rect l="l" t="t" r="r" b="b"/>
              <a:pathLst>
                <a:path w="20100" h="6227" fill="none" extrusionOk="0">
                  <a:moveTo>
                    <a:pt x="601" y="4970"/>
                  </a:moveTo>
                  <a:lnTo>
                    <a:pt x="983" y="4970"/>
                  </a:lnTo>
                  <a:lnTo>
                    <a:pt x="983" y="5680"/>
                  </a:lnTo>
                  <a:lnTo>
                    <a:pt x="983" y="5680"/>
                  </a:lnTo>
                  <a:lnTo>
                    <a:pt x="1038" y="5899"/>
                  </a:lnTo>
                  <a:lnTo>
                    <a:pt x="1147" y="6063"/>
                  </a:lnTo>
                  <a:lnTo>
                    <a:pt x="1366" y="6172"/>
                  </a:lnTo>
                  <a:lnTo>
                    <a:pt x="1584" y="6227"/>
                  </a:lnTo>
                  <a:lnTo>
                    <a:pt x="18515" y="6227"/>
                  </a:lnTo>
                  <a:lnTo>
                    <a:pt x="18515" y="6227"/>
                  </a:lnTo>
                  <a:lnTo>
                    <a:pt x="18734" y="6172"/>
                  </a:lnTo>
                  <a:lnTo>
                    <a:pt x="18952" y="6063"/>
                  </a:lnTo>
                  <a:lnTo>
                    <a:pt x="19061" y="5899"/>
                  </a:lnTo>
                  <a:lnTo>
                    <a:pt x="19116" y="5680"/>
                  </a:lnTo>
                  <a:lnTo>
                    <a:pt x="19116" y="4970"/>
                  </a:lnTo>
                  <a:lnTo>
                    <a:pt x="19498" y="4970"/>
                  </a:lnTo>
                  <a:lnTo>
                    <a:pt x="19498" y="4970"/>
                  </a:lnTo>
                  <a:lnTo>
                    <a:pt x="19717" y="4916"/>
                  </a:lnTo>
                  <a:lnTo>
                    <a:pt x="19935" y="4807"/>
                  </a:lnTo>
                  <a:lnTo>
                    <a:pt x="20044" y="4643"/>
                  </a:lnTo>
                  <a:lnTo>
                    <a:pt x="20099" y="4424"/>
                  </a:lnTo>
                  <a:lnTo>
                    <a:pt x="20099" y="4424"/>
                  </a:lnTo>
                  <a:lnTo>
                    <a:pt x="20044" y="4151"/>
                  </a:lnTo>
                  <a:lnTo>
                    <a:pt x="19935" y="3987"/>
                  </a:lnTo>
                  <a:lnTo>
                    <a:pt x="19717" y="3878"/>
                  </a:lnTo>
                  <a:lnTo>
                    <a:pt x="19498" y="3823"/>
                  </a:lnTo>
                  <a:lnTo>
                    <a:pt x="19116" y="3823"/>
                  </a:lnTo>
                  <a:lnTo>
                    <a:pt x="19116" y="3168"/>
                  </a:lnTo>
                  <a:lnTo>
                    <a:pt x="19116" y="3168"/>
                  </a:lnTo>
                  <a:lnTo>
                    <a:pt x="19061" y="2895"/>
                  </a:lnTo>
                  <a:lnTo>
                    <a:pt x="18952" y="2731"/>
                  </a:lnTo>
                  <a:lnTo>
                    <a:pt x="18734" y="2622"/>
                  </a:lnTo>
                  <a:lnTo>
                    <a:pt x="18515" y="2567"/>
                  </a:lnTo>
                  <a:lnTo>
                    <a:pt x="11797" y="2567"/>
                  </a:lnTo>
                  <a:lnTo>
                    <a:pt x="11797" y="2567"/>
                  </a:lnTo>
                  <a:lnTo>
                    <a:pt x="11907" y="2076"/>
                  </a:lnTo>
                  <a:lnTo>
                    <a:pt x="11907" y="1639"/>
                  </a:lnTo>
                  <a:lnTo>
                    <a:pt x="11797" y="1202"/>
                  </a:lnTo>
                  <a:lnTo>
                    <a:pt x="11579" y="820"/>
                  </a:lnTo>
                  <a:lnTo>
                    <a:pt x="11306" y="492"/>
                  </a:lnTo>
                  <a:lnTo>
                    <a:pt x="10924" y="219"/>
                  </a:lnTo>
                  <a:lnTo>
                    <a:pt x="10541" y="55"/>
                  </a:lnTo>
                  <a:lnTo>
                    <a:pt x="10050" y="0"/>
                  </a:lnTo>
                  <a:lnTo>
                    <a:pt x="10050" y="0"/>
                  </a:lnTo>
                  <a:lnTo>
                    <a:pt x="9558" y="55"/>
                  </a:lnTo>
                  <a:lnTo>
                    <a:pt x="9176" y="219"/>
                  </a:lnTo>
                  <a:lnTo>
                    <a:pt x="8794" y="492"/>
                  </a:lnTo>
                  <a:lnTo>
                    <a:pt x="8520" y="820"/>
                  </a:lnTo>
                  <a:lnTo>
                    <a:pt x="8302" y="1202"/>
                  </a:lnTo>
                  <a:lnTo>
                    <a:pt x="8193" y="1639"/>
                  </a:lnTo>
                  <a:lnTo>
                    <a:pt x="8193" y="2076"/>
                  </a:lnTo>
                  <a:lnTo>
                    <a:pt x="8302" y="2567"/>
                  </a:lnTo>
                  <a:lnTo>
                    <a:pt x="1584" y="2567"/>
                  </a:lnTo>
                  <a:lnTo>
                    <a:pt x="1584" y="2567"/>
                  </a:lnTo>
                  <a:lnTo>
                    <a:pt x="1366" y="2622"/>
                  </a:lnTo>
                  <a:lnTo>
                    <a:pt x="1147" y="2731"/>
                  </a:lnTo>
                  <a:lnTo>
                    <a:pt x="1038" y="2895"/>
                  </a:lnTo>
                  <a:lnTo>
                    <a:pt x="983" y="3168"/>
                  </a:lnTo>
                  <a:lnTo>
                    <a:pt x="983" y="3823"/>
                  </a:lnTo>
                  <a:lnTo>
                    <a:pt x="601" y="3823"/>
                  </a:lnTo>
                  <a:lnTo>
                    <a:pt x="601" y="3823"/>
                  </a:lnTo>
                  <a:lnTo>
                    <a:pt x="383" y="3878"/>
                  </a:lnTo>
                  <a:lnTo>
                    <a:pt x="164" y="3987"/>
                  </a:lnTo>
                  <a:lnTo>
                    <a:pt x="55" y="4151"/>
                  </a:lnTo>
                  <a:lnTo>
                    <a:pt x="0" y="4424"/>
                  </a:lnTo>
                  <a:lnTo>
                    <a:pt x="0" y="4424"/>
                  </a:lnTo>
                  <a:lnTo>
                    <a:pt x="55" y="4643"/>
                  </a:lnTo>
                  <a:lnTo>
                    <a:pt x="164" y="4807"/>
                  </a:lnTo>
                  <a:lnTo>
                    <a:pt x="383" y="4916"/>
                  </a:lnTo>
                  <a:lnTo>
                    <a:pt x="601" y="4970"/>
                  </a:lnTo>
                  <a:lnTo>
                    <a:pt x="601" y="49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20"/>
            <p:cNvSpPr/>
            <p:nvPr/>
          </p:nvSpPr>
          <p:spPr>
            <a:xfrm>
              <a:off x="3169625" y="34350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20"/>
            <p:cNvSpPr/>
            <p:nvPr/>
          </p:nvSpPr>
          <p:spPr>
            <a:xfrm>
              <a:off x="3351225" y="3564750"/>
              <a:ext cx="109250" cy="122925"/>
            </a:xfrm>
            <a:custGeom>
              <a:avLst/>
              <a:gdLst/>
              <a:ahLst/>
              <a:cxnLst/>
              <a:rect l="l" t="t" r="r" b="b"/>
              <a:pathLst>
                <a:path w="4370" h="4917" extrusionOk="0">
                  <a:moveTo>
                    <a:pt x="2185" y="1202"/>
                  </a:moveTo>
                  <a:lnTo>
                    <a:pt x="2403" y="1257"/>
                  </a:lnTo>
                  <a:lnTo>
                    <a:pt x="2622" y="1421"/>
                  </a:lnTo>
                  <a:lnTo>
                    <a:pt x="2731" y="1585"/>
                  </a:lnTo>
                  <a:lnTo>
                    <a:pt x="2785" y="1803"/>
                  </a:lnTo>
                  <a:lnTo>
                    <a:pt x="2785" y="2732"/>
                  </a:lnTo>
                  <a:lnTo>
                    <a:pt x="2731" y="3005"/>
                  </a:lnTo>
                  <a:lnTo>
                    <a:pt x="2622" y="3169"/>
                  </a:lnTo>
                  <a:lnTo>
                    <a:pt x="2403" y="3278"/>
                  </a:lnTo>
                  <a:lnTo>
                    <a:pt x="2185" y="3332"/>
                  </a:lnTo>
                  <a:lnTo>
                    <a:pt x="1966" y="3278"/>
                  </a:lnTo>
                  <a:lnTo>
                    <a:pt x="1748" y="3169"/>
                  </a:lnTo>
                  <a:lnTo>
                    <a:pt x="1639" y="3005"/>
                  </a:lnTo>
                  <a:lnTo>
                    <a:pt x="1584" y="2732"/>
                  </a:lnTo>
                  <a:lnTo>
                    <a:pt x="1584" y="1803"/>
                  </a:lnTo>
                  <a:lnTo>
                    <a:pt x="1639" y="1585"/>
                  </a:lnTo>
                  <a:lnTo>
                    <a:pt x="1748" y="1421"/>
                  </a:lnTo>
                  <a:lnTo>
                    <a:pt x="1966" y="1257"/>
                  </a:lnTo>
                  <a:lnTo>
                    <a:pt x="2185" y="1202"/>
                  </a:lnTo>
                  <a:close/>
                  <a:moveTo>
                    <a:pt x="2185" y="1"/>
                  </a:moveTo>
                  <a:lnTo>
                    <a:pt x="1857" y="165"/>
                  </a:lnTo>
                  <a:lnTo>
                    <a:pt x="1365" y="329"/>
                  </a:lnTo>
                  <a:lnTo>
                    <a:pt x="765" y="547"/>
                  </a:lnTo>
                  <a:lnTo>
                    <a:pt x="0" y="711"/>
                  </a:lnTo>
                  <a:lnTo>
                    <a:pt x="219" y="1803"/>
                  </a:lnTo>
                  <a:lnTo>
                    <a:pt x="382" y="2568"/>
                  </a:lnTo>
                  <a:lnTo>
                    <a:pt x="601" y="3059"/>
                  </a:lnTo>
                  <a:lnTo>
                    <a:pt x="655" y="3278"/>
                  </a:lnTo>
                  <a:lnTo>
                    <a:pt x="1038" y="3933"/>
                  </a:lnTo>
                  <a:lnTo>
                    <a:pt x="1420" y="4370"/>
                  </a:lnTo>
                  <a:lnTo>
                    <a:pt x="1802" y="4698"/>
                  </a:lnTo>
                  <a:lnTo>
                    <a:pt x="2185" y="4916"/>
                  </a:lnTo>
                  <a:lnTo>
                    <a:pt x="2676" y="4643"/>
                  </a:lnTo>
                  <a:lnTo>
                    <a:pt x="3059" y="4261"/>
                  </a:lnTo>
                  <a:lnTo>
                    <a:pt x="3441" y="3824"/>
                  </a:lnTo>
                  <a:lnTo>
                    <a:pt x="3714" y="3278"/>
                  </a:lnTo>
                  <a:lnTo>
                    <a:pt x="3932" y="2677"/>
                  </a:lnTo>
                  <a:lnTo>
                    <a:pt x="4096" y="2076"/>
                  </a:lnTo>
                  <a:lnTo>
                    <a:pt x="4260" y="1366"/>
                  </a:lnTo>
                  <a:lnTo>
                    <a:pt x="4369" y="711"/>
                  </a:lnTo>
                  <a:lnTo>
                    <a:pt x="3605" y="547"/>
                  </a:lnTo>
                  <a:lnTo>
                    <a:pt x="3004" y="329"/>
                  </a:lnTo>
                  <a:lnTo>
                    <a:pt x="2512" y="165"/>
                  </a:lnTo>
                  <a:lnTo>
                    <a:pt x="2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20"/>
            <p:cNvSpPr/>
            <p:nvPr/>
          </p:nvSpPr>
          <p:spPr>
            <a:xfrm>
              <a:off x="3351225" y="3564750"/>
              <a:ext cx="109250" cy="122925"/>
            </a:xfrm>
            <a:custGeom>
              <a:avLst/>
              <a:gdLst/>
              <a:ahLst/>
              <a:cxnLst/>
              <a:rect l="l" t="t" r="r" b="b"/>
              <a:pathLst>
                <a:path w="4370" h="4917" fill="none" extrusionOk="0">
                  <a:moveTo>
                    <a:pt x="0" y="711"/>
                  </a:moveTo>
                  <a:lnTo>
                    <a:pt x="0" y="711"/>
                  </a:lnTo>
                  <a:lnTo>
                    <a:pt x="219" y="1803"/>
                  </a:lnTo>
                  <a:lnTo>
                    <a:pt x="382" y="2568"/>
                  </a:lnTo>
                  <a:lnTo>
                    <a:pt x="601" y="3059"/>
                  </a:lnTo>
                  <a:lnTo>
                    <a:pt x="655" y="3278"/>
                  </a:lnTo>
                  <a:lnTo>
                    <a:pt x="655" y="3278"/>
                  </a:lnTo>
                  <a:lnTo>
                    <a:pt x="1038" y="3933"/>
                  </a:lnTo>
                  <a:lnTo>
                    <a:pt x="1420" y="4370"/>
                  </a:lnTo>
                  <a:lnTo>
                    <a:pt x="1802" y="4698"/>
                  </a:lnTo>
                  <a:lnTo>
                    <a:pt x="2185" y="4916"/>
                  </a:lnTo>
                  <a:lnTo>
                    <a:pt x="2185" y="4916"/>
                  </a:lnTo>
                  <a:lnTo>
                    <a:pt x="2676" y="4643"/>
                  </a:lnTo>
                  <a:lnTo>
                    <a:pt x="3059" y="4261"/>
                  </a:lnTo>
                  <a:lnTo>
                    <a:pt x="3441" y="3824"/>
                  </a:lnTo>
                  <a:lnTo>
                    <a:pt x="3714" y="3278"/>
                  </a:lnTo>
                  <a:lnTo>
                    <a:pt x="3932" y="2677"/>
                  </a:lnTo>
                  <a:lnTo>
                    <a:pt x="4096" y="2076"/>
                  </a:lnTo>
                  <a:lnTo>
                    <a:pt x="4260" y="1366"/>
                  </a:lnTo>
                  <a:lnTo>
                    <a:pt x="4369" y="711"/>
                  </a:lnTo>
                  <a:lnTo>
                    <a:pt x="4369" y="711"/>
                  </a:lnTo>
                  <a:lnTo>
                    <a:pt x="3605" y="547"/>
                  </a:lnTo>
                  <a:lnTo>
                    <a:pt x="3004" y="329"/>
                  </a:lnTo>
                  <a:lnTo>
                    <a:pt x="2512" y="165"/>
                  </a:lnTo>
                  <a:lnTo>
                    <a:pt x="2185" y="1"/>
                  </a:lnTo>
                  <a:lnTo>
                    <a:pt x="2185" y="1"/>
                  </a:lnTo>
                  <a:lnTo>
                    <a:pt x="1857" y="165"/>
                  </a:lnTo>
                  <a:lnTo>
                    <a:pt x="1365" y="329"/>
                  </a:lnTo>
                  <a:lnTo>
                    <a:pt x="765" y="547"/>
                  </a:lnTo>
                  <a:lnTo>
                    <a:pt x="0" y="711"/>
                  </a:lnTo>
                  <a:lnTo>
                    <a:pt x="0" y="7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20"/>
            <p:cNvSpPr/>
            <p:nvPr/>
          </p:nvSpPr>
          <p:spPr>
            <a:xfrm>
              <a:off x="3390800" y="3594800"/>
              <a:ext cx="30075" cy="53275"/>
            </a:xfrm>
            <a:custGeom>
              <a:avLst/>
              <a:gdLst/>
              <a:ahLst/>
              <a:cxnLst/>
              <a:rect l="l" t="t" r="r" b="b"/>
              <a:pathLst>
                <a:path w="1203" h="2131" fill="none" extrusionOk="0">
                  <a:moveTo>
                    <a:pt x="1202" y="601"/>
                  </a:moveTo>
                  <a:lnTo>
                    <a:pt x="1202" y="1530"/>
                  </a:lnTo>
                  <a:lnTo>
                    <a:pt x="1202" y="1530"/>
                  </a:lnTo>
                  <a:lnTo>
                    <a:pt x="1148" y="1803"/>
                  </a:lnTo>
                  <a:lnTo>
                    <a:pt x="1039" y="1967"/>
                  </a:lnTo>
                  <a:lnTo>
                    <a:pt x="820" y="2076"/>
                  </a:lnTo>
                  <a:lnTo>
                    <a:pt x="602" y="2130"/>
                  </a:lnTo>
                  <a:lnTo>
                    <a:pt x="602" y="2130"/>
                  </a:lnTo>
                  <a:lnTo>
                    <a:pt x="383" y="2076"/>
                  </a:lnTo>
                  <a:lnTo>
                    <a:pt x="165" y="1967"/>
                  </a:lnTo>
                  <a:lnTo>
                    <a:pt x="56" y="1803"/>
                  </a:lnTo>
                  <a:lnTo>
                    <a:pt x="1" y="1530"/>
                  </a:lnTo>
                  <a:lnTo>
                    <a:pt x="1" y="601"/>
                  </a:lnTo>
                  <a:lnTo>
                    <a:pt x="1" y="601"/>
                  </a:lnTo>
                  <a:lnTo>
                    <a:pt x="56" y="383"/>
                  </a:lnTo>
                  <a:lnTo>
                    <a:pt x="165" y="219"/>
                  </a:lnTo>
                  <a:lnTo>
                    <a:pt x="383" y="55"/>
                  </a:lnTo>
                  <a:lnTo>
                    <a:pt x="602" y="0"/>
                  </a:lnTo>
                  <a:lnTo>
                    <a:pt x="602" y="0"/>
                  </a:lnTo>
                  <a:lnTo>
                    <a:pt x="820" y="55"/>
                  </a:lnTo>
                  <a:lnTo>
                    <a:pt x="1039" y="219"/>
                  </a:lnTo>
                  <a:lnTo>
                    <a:pt x="1148" y="383"/>
                  </a:lnTo>
                  <a:lnTo>
                    <a:pt x="1202" y="601"/>
                  </a:lnTo>
                  <a:lnTo>
                    <a:pt x="1202" y="6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20"/>
            <p:cNvSpPr/>
            <p:nvPr/>
          </p:nvSpPr>
          <p:spPr>
            <a:xfrm>
              <a:off x="3420850" y="36098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20"/>
            <p:cNvSpPr/>
            <p:nvPr/>
          </p:nvSpPr>
          <p:spPr>
            <a:xfrm>
              <a:off x="3210575" y="3496500"/>
              <a:ext cx="390525" cy="316775"/>
            </a:xfrm>
            <a:custGeom>
              <a:avLst/>
              <a:gdLst/>
              <a:ahLst/>
              <a:cxnLst/>
              <a:rect l="l" t="t" r="r" b="b"/>
              <a:pathLst>
                <a:path w="15621" h="12671" extrusionOk="0">
                  <a:moveTo>
                    <a:pt x="7811" y="1420"/>
                  </a:moveTo>
                  <a:lnTo>
                    <a:pt x="7975" y="1475"/>
                  </a:lnTo>
                  <a:lnTo>
                    <a:pt x="8138" y="1529"/>
                  </a:lnTo>
                  <a:lnTo>
                    <a:pt x="8302" y="1639"/>
                  </a:lnTo>
                  <a:lnTo>
                    <a:pt x="8794" y="1857"/>
                  </a:lnTo>
                  <a:lnTo>
                    <a:pt x="9613" y="2130"/>
                  </a:lnTo>
                  <a:lnTo>
                    <a:pt x="10105" y="2294"/>
                  </a:lnTo>
                  <a:lnTo>
                    <a:pt x="10760" y="2403"/>
                  </a:lnTo>
                  <a:lnTo>
                    <a:pt x="10924" y="2458"/>
                  </a:lnTo>
                  <a:lnTo>
                    <a:pt x="11088" y="2622"/>
                  </a:lnTo>
                  <a:lnTo>
                    <a:pt x="11197" y="2785"/>
                  </a:lnTo>
                  <a:lnTo>
                    <a:pt x="11197" y="3059"/>
                  </a:lnTo>
                  <a:lnTo>
                    <a:pt x="11142" y="3823"/>
                  </a:lnTo>
                  <a:lnTo>
                    <a:pt x="10978" y="4588"/>
                  </a:lnTo>
                  <a:lnTo>
                    <a:pt x="10815" y="5298"/>
                  </a:lnTo>
                  <a:lnTo>
                    <a:pt x="10651" y="5899"/>
                  </a:lnTo>
                  <a:lnTo>
                    <a:pt x="12453" y="6827"/>
                  </a:lnTo>
                  <a:lnTo>
                    <a:pt x="12672" y="6991"/>
                  </a:lnTo>
                  <a:lnTo>
                    <a:pt x="12781" y="7209"/>
                  </a:lnTo>
                  <a:lnTo>
                    <a:pt x="12781" y="7428"/>
                  </a:lnTo>
                  <a:lnTo>
                    <a:pt x="12726" y="7646"/>
                  </a:lnTo>
                  <a:lnTo>
                    <a:pt x="12617" y="7810"/>
                  </a:lnTo>
                  <a:lnTo>
                    <a:pt x="12398" y="7919"/>
                  </a:lnTo>
                  <a:lnTo>
                    <a:pt x="12180" y="7974"/>
                  </a:lnTo>
                  <a:lnTo>
                    <a:pt x="11962" y="7919"/>
                  </a:lnTo>
                  <a:lnTo>
                    <a:pt x="10159" y="6991"/>
                  </a:lnTo>
                  <a:lnTo>
                    <a:pt x="9722" y="7592"/>
                  </a:lnTo>
                  <a:lnTo>
                    <a:pt x="9231" y="8138"/>
                  </a:lnTo>
                  <a:lnTo>
                    <a:pt x="8685" y="8520"/>
                  </a:lnTo>
                  <a:lnTo>
                    <a:pt x="8029" y="8848"/>
                  </a:lnTo>
                  <a:lnTo>
                    <a:pt x="7811" y="8902"/>
                  </a:lnTo>
                  <a:lnTo>
                    <a:pt x="7592" y="8848"/>
                  </a:lnTo>
                  <a:lnTo>
                    <a:pt x="6937" y="8520"/>
                  </a:lnTo>
                  <a:lnTo>
                    <a:pt x="6391" y="8138"/>
                  </a:lnTo>
                  <a:lnTo>
                    <a:pt x="5899" y="7592"/>
                  </a:lnTo>
                  <a:lnTo>
                    <a:pt x="5462" y="6991"/>
                  </a:lnTo>
                  <a:lnTo>
                    <a:pt x="3660" y="7919"/>
                  </a:lnTo>
                  <a:lnTo>
                    <a:pt x="3441" y="7974"/>
                  </a:lnTo>
                  <a:lnTo>
                    <a:pt x="3223" y="7919"/>
                  </a:lnTo>
                  <a:lnTo>
                    <a:pt x="3005" y="7810"/>
                  </a:lnTo>
                  <a:lnTo>
                    <a:pt x="2895" y="7646"/>
                  </a:lnTo>
                  <a:lnTo>
                    <a:pt x="2841" y="7428"/>
                  </a:lnTo>
                  <a:lnTo>
                    <a:pt x="2841" y="7209"/>
                  </a:lnTo>
                  <a:lnTo>
                    <a:pt x="2950" y="6991"/>
                  </a:lnTo>
                  <a:lnTo>
                    <a:pt x="3168" y="6827"/>
                  </a:lnTo>
                  <a:lnTo>
                    <a:pt x="4971" y="5899"/>
                  </a:lnTo>
                  <a:lnTo>
                    <a:pt x="4807" y="5298"/>
                  </a:lnTo>
                  <a:lnTo>
                    <a:pt x="4643" y="4588"/>
                  </a:lnTo>
                  <a:lnTo>
                    <a:pt x="4479" y="3823"/>
                  </a:lnTo>
                  <a:lnTo>
                    <a:pt x="4425" y="3059"/>
                  </a:lnTo>
                  <a:lnTo>
                    <a:pt x="4425" y="2785"/>
                  </a:lnTo>
                  <a:lnTo>
                    <a:pt x="4534" y="2622"/>
                  </a:lnTo>
                  <a:lnTo>
                    <a:pt x="4698" y="2458"/>
                  </a:lnTo>
                  <a:lnTo>
                    <a:pt x="4861" y="2403"/>
                  </a:lnTo>
                  <a:lnTo>
                    <a:pt x="5517" y="2294"/>
                  </a:lnTo>
                  <a:lnTo>
                    <a:pt x="6008" y="2130"/>
                  </a:lnTo>
                  <a:lnTo>
                    <a:pt x="6828" y="1857"/>
                  </a:lnTo>
                  <a:lnTo>
                    <a:pt x="7319" y="1639"/>
                  </a:lnTo>
                  <a:lnTo>
                    <a:pt x="7483" y="1529"/>
                  </a:lnTo>
                  <a:lnTo>
                    <a:pt x="7647" y="1475"/>
                  </a:lnTo>
                  <a:lnTo>
                    <a:pt x="7811" y="1420"/>
                  </a:lnTo>
                  <a:close/>
                  <a:moveTo>
                    <a:pt x="1" y="0"/>
                  </a:moveTo>
                  <a:lnTo>
                    <a:pt x="1" y="1365"/>
                  </a:lnTo>
                  <a:lnTo>
                    <a:pt x="1858" y="1365"/>
                  </a:lnTo>
                  <a:lnTo>
                    <a:pt x="2076" y="1420"/>
                  </a:lnTo>
                  <a:lnTo>
                    <a:pt x="2240" y="1529"/>
                  </a:lnTo>
                  <a:lnTo>
                    <a:pt x="2404" y="1748"/>
                  </a:lnTo>
                  <a:lnTo>
                    <a:pt x="2458" y="1966"/>
                  </a:lnTo>
                  <a:lnTo>
                    <a:pt x="2404" y="2185"/>
                  </a:lnTo>
                  <a:lnTo>
                    <a:pt x="2240" y="2349"/>
                  </a:lnTo>
                  <a:lnTo>
                    <a:pt x="2076" y="2512"/>
                  </a:lnTo>
                  <a:lnTo>
                    <a:pt x="1858" y="2567"/>
                  </a:lnTo>
                  <a:lnTo>
                    <a:pt x="1" y="2567"/>
                  </a:lnTo>
                  <a:lnTo>
                    <a:pt x="1" y="8356"/>
                  </a:lnTo>
                  <a:lnTo>
                    <a:pt x="55" y="8575"/>
                  </a:lnTo>
                  <a:lnTo>
                    <a:pt x="165" y="8793"/>
                  </a:lnTo>
                  <a:lnTo>
                    <a:pt x="383" y="8902"/>
                  </a:lnTo>
                  <a:lnTo>
                    <a:pt x="601" y="8957"/>
                  </a:lnTo>
                  <a:lnTo>
                    <a:pt x="820" y="9012"/>
                  </a:lnTo>
                  <a:lnTo>
                    <a:pt x="984" y="9121"/>
                  </a:lnTo>
                  <a:lnTo>
                    <a:pt x="1148" y="9285"/>
                  </a:lnTo>
                  <a:lnTo>
                    <a:pt x="1202" y="9558"/>
                  </a:lnTo>
                  <a:lnTo>
                    <a:pt x="1202" y="9776"/>
                  </a:lnTo>
                  <a:lnTo>
                    <a:pt x="1366" y="9940"/>
                  </a:lnTo>
                  <a:lnTo>
                    <a:pt x="1530" y="10049"/>
                  </a:lnTo>
                  <a:lnTo>
                    <a:pt x="1748" y="10104"/>
                  </a:lnTo>
                  <a:lnTo>
                    <a:pt x="7210" y="10104"/>
                  </a:lnTo>
                  <a:lnTo>
                    <a:pt x="7210" y="12070"/>
                  </a:lnTo>
                  <a:lnTo>
                    <a:pt x="7265" y="12289"/>
                  </a:lnTo>
                  <a:lnTo>
                    <a:pt x="7374" y="12507"/>
                  </a:lnTo>
                  <a:lnTo>
                    <a:pt x="7592" y="12616"/>
                  </a:lnTo>
                  <a:lnTo>
                    <a:pt x="7811" y="12671"/>
                  </a:lnTo>
                  <a:lnTo>
                    <a:pt x="8029" y="12616"/>
                  </a:lnTo>
                  <a:lnTo>
                    <a:pt x="8248" y="12507"/>
                  </a:lnTo>
                  <a:lnTo>
                    <a:pt x="8357" y="12289"/>
                  </a:lnTo>
                  <a:lnTo>
                    <a:pt x="8411" y="12070"/>
                  </a:lnTo>
                  <a:lnTo>
                    <a:pt x="8411" y="10104"/>
                  </a:lnTo>
                  <a:lnTo>
                    <a:pt x="13873" y="10104"/>
                  </a:lnTo>
                  <a:lnTo>
                    <a:pt x="14092" y="10049"/>
                  </a:lnTo>
                  <a:lnTo>
                    <a:pt x="14255" y="9940"/>
                  </a:lnTo>
                  <a:lnTo>
                    <a:pt x="14419" y="9776"/>
                  </a:lnTo>
                  <a:lnTo>
                    <a:pt x="14419" y="9558"/>
                  </a:lnTo>
                  <a:lnTo>
                    <a:pt x="14474" y="9285"/>
                  </a:lnTo>
                  <a:lnTo>
                    <a:pt x="14638" y="9121"/>
                  </a:lnTo>
                  <a:lnTo>
                    <a:pt x="14802" y="9012"/>
                  </a:lnTo>
                  <a:lnTo>
                    <a:pt x="15020" y="8957"/>
                  </a:lnTo>
                  <a:lnTo>
                    <a:pt x="15238" y="8902"/>
                  </a:lnTo>
                  <a:lnTo>
                    <a:pt x="15457" y="8793"/>
                  </a:lnTo>
                  <a:lnTo>
                    <a:pt x="15566" y="8575"/>
                  </a:lnTo>
                  <a:lnTo>
                    <a:pt x="15621" y="8356"/>
                  </a:lnTo>
                  <a:lnTo>
                    <a:pt x="15621" y="2567"/>
                  </a:lnTo>
                  <a:lnTo>
                    <a:pt x="13764" y="2567"/>
                  </a:lnTo>
                  <a:lnTo>
                    <a:pt x="13545" y="2512"/>
                  </a:lnTo>
                  <a:lnTo>
                    <a:pt x="13382" y="2349"/>
                  </a:lnTo>
                  <a:lnTo>
                    <a:pt x="13218" y="2185"/>
                  </a:lnTo>
                  <a:lnTo>
                    <a:pt x="13163" y="1966"/>
                  </a:lnTo>
                  <a:lnTo>
                    <a:pt x="13218" y="1748"/>
                  </a:lnTo>
                  <a:lnTo>
                    <a:pt x="13382" y="1529"/>
                  </a:lnTo>
                  <a:lnTo>
                    <a:pt x="13545" y="1420"/>
                  </a:lnTo>
                  <a:lnTo>
                    <a:pt x="13764" y="1365"/>
                  </a:lnTo>
                  <a:lnTo>
                    <a:pt x="15621" y="1365"/>
                  </a:lnTo>
                  <a:lnTo>
                    <a:pt x="156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20"/>
            <p:cNvSpPr/>
            <p:nvPr/>
          </p:nvSpPr>
          <p:spPr>
            <a:xfrm>
              <a:off x="3210575" y="3496500"/>
              <a:ext cx="390525" cy="316775"/>
            </a:xfrm>
            <a:custGeom>
              <a:avLst/>
              <a:gdLst/>
              <a:ahLst/>
              <a:cxnLst/>
              <a:rect l="l" t="t" r="r" b="b"/>
              <a:pathLst>
                <a:path w="15621" h="12671" fill="none" extrusionOk="0">
                  <a:moveTo>
                    <a:pt x="13764" y="2567"/>
                  </a:moveTo>
                  <a:lnTo>
                    <a:pt x="13764" y="2567"/>
                  </a:lnTo>
                  <a:lnTo>
                    <a:pt x="13545" y="2512"/>
                  </a:lnTo>
                  <a:lnTo>
                    <a:pt x="13382" y="2349"/>
                  </a:lnTo>
                  <a:lnTo>
                    <a:pt x="13218" y="2185"/>
                  </a:lnTo>
                  <a:lnTo>
                    <a:pt x="13163" y="1966"/>
                  </a:lnTo>
                  <a:lnTo>
                    <a:pt x="13163" y="1966"/>
                  </a:lnTo>
                  <a:lnTo>
                    <a:pt x="13218" y="1748"/>
                  </a:lnTo>
                  <a:lnTo>
                    <a:pt x="13382" y="1529"/>
                  </a:lnTo>
                  <a:lnTo>
                    <a:pt x="13545" y="1420"/>
                  </a:lnTo>
                  <a:lnTo>
                    <a:pt x="13764" y="1365"/>
                  </a:lnTo>
                  <a:lnTo>
                    <a:pt x="15621" y="1365"/>
                  </a:lnTo>
                  <a:lnTo>
                    <a:pt x="15621" y="0"/>
                  </a:lnTo>
                  <a:lnTo>
                    <a:pt x="1" y="0"/>
                  </a:lnTo>
                  <a:lnTo>
                    <a:pt x="1" y="1365"/>
                  </a:lnTo>
                  <a:lnTo>
                    <a:pt x="1858" y="1365"/>
                  </a:lnTo>
                  <a:lnTo>
                    <a:pt x="1858" y="1365"/>
                  </a:lnTo>
                  <a:lnTo>
                    <a:pt x="2076" y="1420"/>
                  </a:lnTo>
                  <a:lnTo>
                    <a:pt x="2240" y="1529"/>
                  </a:lnTo>
                  <a:lnTo>
                    <a:pt x="2404" y="1748"/>
                  </a:lnTo>
                  <a:lnTo>
                    <a:pt x="2458" y="1966"/>
                  </a:lnTo>
                  <a:lnTo>
                    <a:pt x="2458" y="1966"/>
                  </a:lnTo>
                  <a:lnTo>
                    <a:pt x="2404" y="2185"/>
                  </a:lnTo>
                  <a:lnTo>
                    <a:pt x="2240" y="2349"/>
                  </a:lnTo>
                  <a:lnTo>
                    <a:pt x="2076" y="2512"/>
                  </a:lnTo>
                  <a:lnTo>
                    <a:pt x="1858" y="2567"/>
                  </a:lnTo>
                  <a:lnTo>
                    <a:pt x="1" y="2567"/>
                  </a:lnTo>
                  <a:lnTo>
                    <a:pt x="1" y="8356"/>
                  </a:lnTo>
                  <a:lnTo>
                    <a:pt x="1" y="8356"/>
                  </a:lnTo>
                  <a:lnTo>
                    <a:pt x="55" y="8575"/>
                  </a:lnTo>
                  <a:lnTo>
                    <a:pt x="165" y="8793"/>
                  </a:lnTo>
                  <a:lnTo>
                    <a:pt x="383" y="8902"/>
                  </a:lnTo>
                  <a:lnTo>
                    <a:pt x="601" y="8957"/>
                  </a:lnTo>
                  <a:lnTo>
                    <a:pt x="601" y="8957"/>
                  </a:lnTo>
                  <a:lnTo>
                    <a:pt x="820" y="9012"/>
                  </a:lnTo>
                  <a:lnTo>
                    <a:pt x="984" y="9121"/>
                  </a:lnTo>
                  <a:lnTo>
                    <a:pt x="1148" y="9285"/>
                  </a:lnTo>
                  <a:lnTo>
                    <a:pt x="1202" y="9558"/>
                  </a:lnTo>
                  <a:lnTo>
                    <a:pt x="1202" y="9558"/>
                  </a:lnTo>
                  <a:lnTo>
                    <a:pt x="1202" y="9776"/>
                  </a:lnTo>
                  <a:lnTo>
                    <a:pt x="1366" y="9940"/>
                  </a:lnTo>
                  <a:lnTo>
                    <a:pt x="1530" y="10049"/>
                  </a:lnTo>
                  <a:lnTo>
                    <a:pt x="1748" y="10104"/>
                  </a:lnTo>
                  <a:lnTo>
                    <a:pt x="7210" y="10104"/>
                  </a:lnTo>
                  <a:lnTo>
                    <a:pt x="7210" y="12070"/>
                  </a:lnTo>
                  <a:lnTo>
                    <a:pt x="7210" y="12070"/>
                  </a:lnTo>
                  <a:lnTo>
                    <a:pt x="7265" y="12289"/>
                  </a:lnTo>
                  <a:lnTo>
                    <a:pt x="7374" y="12507"/>
                  </a:lnTo>
                  <a:lnTo>
                    <a:pt x="7592" y="12616"/>
                  </a:lnTo>
                  <a:lnTo>
                    <a:pt x="7811" y="12671"/>
                  </a:lnTo>
                  <a:lnTo>
                    <a:pt x="7811" y="12671"/>
                  </a:lnTo>
                  <a:lnTo>
                    <a:pt x="8029" y="12616"/>
                  </a:lnTo>
                  <a:lnTo>
                    <a:pt x="8248" y="12507"/>
                  </a:lnTo>
                  <a:lnTo>
                    <a:pt x="8357" y="12289"/>
                  </a:lnTo>
                  <a:lnTo>
                    <a:pt x="8411" y="12070"/>
                  </a:lnTo>
                  <a:lnTo>
                    <a:pt x="8411" y="10104"/>
                  </a:lnTo>
                  <a:lnTo>
                    <a:pt x="13873" y="10104"/>
                  </a:lnTo>
                  <a:lnTo>
                    <a:pt x="13873" y="10104"/>
                  </a:lnTo>
                  <a:lnTo>
                    <a:pt x="14092" y="10049"/>
                  </a:lnTo>
                  <a:lnTo>
                    <a:pt x="14255" y="9940"/>
                  </a:lnTo>
                  <a:lnTo>
                    <a:pt x="14419" y="9776"/>
                  </a:lnTo>
                  <a:lnTo>
                    <a:pt x="14419" y="9558"/>
                  </a:lnTo>
                  <a:lnTo>
                    <a:pt x="14419" y="9558"/>
                  </a:lnTo>
                  <a:lnTo>
                    <a:pt x="14474" y="9285"/>
                  </a:lnTo>
                  <a:lnTo>
                    <a:pt x="14638" y="9121"/>
                  </a:lnTo>
                  <a:lnTo>
                    <a:pt x="14802" y="9012"/>
                  </a:lnTo>
                  <a:lnTo>
                    <a:pt x="15020" y="8957"/>
                  </a:lnTo>
                  <a:lnTo>
                    <a:pt x="15020" y="8957"/>
                  </a:lnTo>
                  <a:lnTo>
                    <a:pt x="15238" y="8902"/>
                  </a:lnTo>
                  <a:lnTo>
                    <a:pt x="15457" y="8793"/>
                  </a:lnTo>
                  <a:lnTo>
                    <a:pt x="15566" y="8575"/>
                  </a:lnTo>
                  <a:lnTo>
                    <a:pt x="15621" y="8356"/>
                  </a:lnTo>
                  <a:lnTo>
                    <a:pt x="15621" y="2567"/>
                  </a:lnTo>
                  <a:lnTo>
                    <a:pt x="13764" y="25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20"/>
            <p:cNvSpPr/>
            <p:nvPr/>
          </p:nvSpPr>
          <p:spPr>
            <a:xfrm>
              <a:off x="3281575" y="3532000"/>
              <a:ext cx="248525" cy="187075"/>
            </a:xfrm>
            <a:custGeom>
              <a:avLst/>
              <a:gdLst/>
              <a:ahLst/>
              <a:cxnLst/>
              <a:rect l="l" t="t" r="r" b="b"/>
              <a:pathLst>
                <a:path w="9941" h="7483" fill="none" extrusionOk="0">
                  <a:moveTo>
                    <a:pt x="9886" y="6226"/>
                  </a:moveTo>
                  <a:lnTo>
                    <a:pt x="9886" y="6226"/>
                  </a:lnTo>
                  <a:lnTo>
                    <a:pt x="9777" y="6390"/>
                  </a:lnTo>
                  <a:lnTo>
                    <a:pt x="9558" y="6499"/>
                  </a:lnTo>
                  <a:lnTo>
                    <a:pt x="9340" y="6554"/>
                  </a:lnTo>
                  <a:lnTo>
                    <a:pt x="9122" y="6499"/>
                  </a:lnTo>
                  <a:lnTo>
                    <a:pt x="7319" y="5571"/>
                  </a:lnTo>
                  <a:lnTo>
                    <a:pt x="7319" y="5571"/>
                  </a:lnTo>
                  <a:lnTo>
                    <a:pt x="6882" y="6172"/>
                  </a:lnTo>
                  <a:lnTo>
                    <a:pt x="6391" y="6718"/>
                  </a:lnTo>
                  <a:lnTo>
                    <a:pt x="5845" y="7100"/>
                  </a:lnTo>
                  <a:lnTo>
                    <a:pt x="5189" y="7428"/>
                  </a:lnTo>
                  <a:lnTo>
                    <a:pt x="5189" y="7428"/>
                  </a:lnTo>
                  <a:lnTo>
                    <a:pt x="4971" y="7482"/>
                  </a:lnTo>
                  <a:lnTo>
                    <a:pt x="4752" y="7428"/>
                  </a:lnTo>
                  <a:lnTo>
                    <a:pt x="4752" y="7428"/>
                  </a:lnTo>
                  <a:lnTo>
                    <a:pt x="4097" y="7100"/>
                  </a:lnTo>
                  <a:lnTo>
                    <a:pt x="3551" y="6718"/>
                  </a:lnTo>
                  <a:lnTo>
                    <a:pt x="3059" y="6172"/>
                  </a:lnTo>
                  <a:lnTo>
                    <a:pt x="2622" y="5571"/>
                  </a:lnTo>
                  <a:lnTo>
                    <a:pt x="820" y="6499"/>
                  </a:lnTo>
                  <a:lnTo>
                    <a:pt x="820" y="6499"/>
                  </a:lnTo>
                  <a:lnTo>
                    <a:pt x="601" y="6554"/>
                  </a:lnTo>
                  <a:lnTo>
                    <a:pt x="383" y="6499"/>
                  </a:lnTo>
                  <a:lnTo>
                    <a:pt x="165" y="6390"/>
                  </a:lnTo>
                  <a:lnTo>
                    <a:pt x="55" y="6226"/>
                  </a:lnTo>
                  <a:lnTo>
                    <a:pt x="55" y="6226"/>
                  </a:lnTo>
                  <a:lnTo>
                    <a:pt x="1" y="6008"/>
                  </a:lnTo>
                  <a:lnTo>
                    <a:pt x="1" y="5789"/>
                  </a:lnTo>
                  <a:lnTo>
                    <a:pt x="110" y="5571"/>
                  </a:lnTo>
                  <a:lnTo>
                    <a:pt x="328" y="5407"/>
                  </a:lnTo>
                  <a:lnTo>
                    <a:pt x="2131" y="4479"/>
                  </a:lnTo>
                  <a:lnTo>
                    <a:pt x="2131" y="4479"/>
                  </a:lnTo>
                  <a:lnTo>
                    <a:pt x="1967" y="3878"/>
                  </a:lnTo>
                  <a:lnTo>
                    <a:pt x="1803" y="3168"/>
                  </a:lnTo>
                  <a:lnTo>
                    <a:pt x="1639" y="2403"/>
                  </a:lnTo>
                  <a:lnTo>
                    <a:pt x="1585" y="1639"/>
                  </a:lnTo>
                  <a:lnTo>
                    <a:pt x="1585" y="1639"/>
                  </a:lnTo>
                  <a:lnTo>
                    <a:pt x="1585" y="1365"/>
                  </a:lnTo>
                  <a:lnTo>
                    <a:pt x="1694" y="1202"/>
                  </a:lnTo>
                  <a:lnTo>
                    <a:pt x="1858" y="1038"/>
                  </a:lnTo>
                  <a:lnTo>
                    <a:pt x="2021" y="983"/>
                  </a:lnTo>
                  <a:lnTo>
                    <a:pt x="2021" y="983"/>
                  </a:lnTo>
                  <a:lnTo>
                    <a:pt x="2677" y="874"/>
                  </a:lnTo>
                  <a:lnTo>
                    <a:pt x="3168" y="710"/>
                  </a:lnTo>
                  <a:lnTo>
                    <a:pt x="3988" y="437"/>
                  </a:lnTo>
                  <a:lnTo>
                    <a:pt x="4479" y="219"/>
                  </a:lnTo>
                  <a:lnTo>
                    <a:pt x="4643" y="109"/>
                  </a:lnTo>
                  <a:lnTo>
                    <a:pt x="4643" y="109"/>
                  </a:lnTo>
                  <a:lnTo>
                    <a:pt x="4807" y="55"/>
                  </a:lnTo>
                  <a:lnTo>
                    <a:pt x="4971" y="0"/>
                  </a:lnTo>
                  <a:lnTo>
                    <a:pt x="5135" y="55"/>
                  </a:lnTo>
                  <a:lnTo>
                    <a:pt x="5298" y="109"/>
                  </a:lnTo>
                  <a:lnTo>
                    <a:pt x="5298" y="109"/>
                  </a:lnTo>
                  <a:lnTo>
                    <a:pt x="5462" y="219"/>
                  </a:lnTo>
                  <a:lnTo>
                    <a:pt x="5954" y="437"/>
                  </a:lnTo>
                  <a:lnTo>
                    <a:pt x="6773" y="710"/>
                  </a:lnTo>
                  <a:lnTo>
                    <a:pt x="7265" y="874"/>
                  </a:lnTo>
                  <a:lnTo>
                    <a:pt x="7920" y="983"/>
                  </a:lnTo>
                  <a:lnTo>
                    <a:pt x="7920" y="983"/>
                  </a:lnTo>
                  <a:lnTo>
                    <a:pt x="8084" y="1038"/>
                  </a:lnTo>
                  <a:lnTo>
                    <a:pt x="8248" y="1202"/>
                  </a:lnTo>
                  <a:lnTo>
                    <a:pt x="8357" y="1365"/>
                  </a:lnTo>
                  <a:lnTo>
                    <a:pt x="8357" y="1639"/>
                  </a:lnTo>
                  <a:lnTo>
                    <a:pt x="8357" y="1639"/>
                  </a:lnTo>
                  <a:lnTo>
                    <a:pt x="8302" y="2403"/>
                  </a:lnTo>
                  <a:lnTo>
                    <a:pt x="8138" y="3168"/>
                  </a:lnTo>
                  <a:lnTo>
                    <a:pt x="7975" y="3878"/>
                  </a:lnTo>
                  <a:lnTo>
                    <a:pt x="7811" y="4479"/>
                  </a:lnTo>
                  <a:lnTo>
                    <a:pt x="9613" y="5407"/>
                  </a:lnTo>
                  <a:lnTo>
                    <a:pt x="9613" y="5407"/>
                  </a:lnTo>
                  <a:lnTo>
                    <a:pt x="9832" y="5571"/>
                  </a:lnTo>
                  <a:lnTo>
                    <a:pt x="9941" y="5789"/>
                  </a:lnTo>
                  <a:lnTo>
                    <a:pt x="9941" y="6008"/>
                  </a:lnTo>
                  <a:lnTo>
                    <a:pt x="9886" y="6226"/>
                  </a:lnTo>
                  <a:lnTo>
                    <a:pt x="9886" y="62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20"/>
            <p:cNvSpPr/>
            <p:nvPr/>
          </p:nvSpPr>
          <p:spPr>
            <a:xfrm>
              <a:off x="3528725" y="36876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3" name="Google Shape;3903;p120"/>
          <p:cNvGrpSpPr/>
          <p:nvPr/>
        </p:nvGrpSpPr>
        <p:grpSpPr>
          <a:xfrm>
            <a:off x="2007513" y="3378411"/>
            <a:ext cx="346313" cy="465091"/>
            <a:chOff x="1039600" y="3310800"/>
            <a:chExt cx="374150" cy="502475"/>
          </a:xfrm>
        </p:grpSpPr>
        <p:sp>
          <p:nvSpPr>
            <p:cNvPr id="3904" name="Google Shape;3904;p120"/>
            <p:cNvSpPr/>
            <p:nvPr/>
          </p:nvSpPr>
          <p:spPr>
            <a:xfrm>
              <a:off x="1137900" y="3436400"/>
              <a:ext cx="177525" cy="47825"/>
            </a:xfrm>
            <a:custGeom>
              <a:avLst/>
              <a:gdLst/>
              <a:ahLst/>
              <a:cxnLst/>
              <a:rect l="l" t="t" r="r" b="b"/>
              <a:pathLst>
                <a:path w="7101" h="1913" extrusionOk="0">
                  <a:moveTo>
                    <a:pt x="1" y="1"/>
                  </a:moveTo>
                  <a:lnTo>
                    <a:pt x="1" y="1913"/>
                  </a:lnTo>
                  <a:lnTo>
                    <a:pt x="7101" y="1913"/>
                  </a:lnTo>
                  <a:lnTo>
                    <a:pt x="71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20"/>
            <p:cNvSpPr/>
            <p:nvPr/>
          </p:nvSpPr>
          <p:spPr>
            <a:xfrm>
              <a:off x="1086025" y="3310800"/>
              <a:ext cx="281300" cy="95600"/>
            </a:xfrm>
            <a:custGeom>
              <a:avLst/>
              <a:gdLst/>
              <a:ahLst/>
              <a:cxnLst/>
              <a:rect l="l" t="t" r="r" b="b"/>
              <a:pathLst>
                <a:path w="11252" h="3824" extrusionOk="0">
                  <a:moveTo>
                    <a:pt x="601" y="0"/>
                  </a:moveTo>
                  <a:lnTo>
                    <a:pt x="383" y="55"/>
                  </a:lnTo>
                  <a:lnTo>
                    <a:pt x="164" y="164"/>
                  </a:lnTo>
                  <a:lnTo>
                    <a:pt x="55" y="383"/>
                  </a:lnTo>
                  <a:lnTo>
                    <a:pt x="0" y="601"/>
                  </a:lnTo>
                  <a:lnTo>
                    <a:pt x="0" y="2513"/>
                  </a:lnTo>
                  <a:lnTo>
                    <a:pt x="55" y="2786"/>
                  </a:lnTo>
                  <a:lnTo>
                    <a:pt x="110" y="3059"/>
                  </a:lnTo>
                  <a:lnTo>
                    <a:pt x="274" y="3277"/>
                  </a:lnTo>
                  <a:lnTo>
                    <a:pt x="437" y="3441"/>
                  </a:lnTo>
                  <a:lnTo>
                    <a:pt x="601" y="3605"/>
                  </a:lnTo>
                  <a:lnTo>
                    <a:pt x="820" y="3769"/>
                  </a:lnTo>
                  <a:lnTo>
                    <a:pt x="1093" y="3823"/>
                  </a:lnTo>
                  <a:lnTo>
                    <a:pt x="10159" y="3823"/>
                  </a:lnTo>
                  <a:lnTo>
                    <a:pt x="10432" y="3769"/>
                  </a:lnTo>
                  <a:lnTo>
                    <a:pt x="10651" y="3605"/>
                  </a:lnTo>
                  <a:lnTo>
                    <a:pt x="10814" y="3441"/>
                  </a:lnTo>
                  <a:lnTo>
                    <a:pt x="10978" y="3277"/>
                  </a:lnTo>
                  <a:lnTo>
                    <a:pt x="11142" y="3059"/>
                  </a:lnTo>
                  <a:lnTo>
                    <a:pt x="11197" y="2786"/>
                  </a:lnTo>
                  <a:lnTo>
                    <a:pt x="11251" y="2513"/>
                  </a:lnTo>
                  <a:lnTo>
                    <a:pt x="11251" y="601"/>
                  </a:lnTo>
                  <a:lnTo>
                    <a:pt x="11197" y="383"/>
                  </a:lnTo>
                  <a:lnTo>
                    <a:pt x="11087" y="164"/>
                  </a:lnTo>
                  <a:lnTo>
                    <a:pt x="10869" y="55"/>
                  </a:lnTo>
                  <a:lnTo>
                    <a:pt x="10651" y="0"/>
                  </a:lnTo>
                  <a:lnTo>
                    <a:pt x="10159" y="55"/>
                  </a:lnTo>
                  <a:lnTo>
                    <a:pt x="9613" y="164"/>
                  </a:lnTo>
                  <a:lnTo>
                    <a:pt x="9176" y="383"/>
                  </a:lnTo>
                  <a:lnTo>
                    <a:pt x="8739" y="710"/>
                  </a:lnTo>
                  <a:lnTo>
                    <a:pt x="8739" y="601"/>
                  </a:lnTo>
                  <a:lnTo>
                    <a:pt x="8684" y="383"/>
                  </a:lnTo>
                  <a:lnTo>
                    <a:pt x="8575" y="164"/>
                  </a:lnTo>
                  <a:lnTo>
                    <a:pt x="8357" y="55"/>
                  </a:lnTo>
                  <a:lnTo>
                    <a:pt x="8138" y="0"/>
                  </a:lnTo>
                  <a:lnTo>
                    <a:pt x="7756" y="0"/>
                  </a:lnTo>
                  <a:lnTo>
                    <a:pt x="7428" y="110"/>
                  </a:lnTo>
                  <a:lnTo>
                    <a:pt x="7046" y="219"/>
                  </a:lnTo>
                  <a:lnTo>
                    <a:pt x="6718" y="328"/>
                  </a:lnTo>
                  <a:lnTo>
                    <a:pt x="6390" y="547"/>
                  </a:lnTo>
                  <a:lnTo>
                    <a:pt x="6117" y="765"/>
                  </a:lnTo>
                  <a:lnTo>
                    <a:pt x="5844" y="1038"/>
                  </a:lnTo>
                  <a:lnTo>
                    <a:pt x="5626" y="1311"/>
                  </a:lnTo>
                  <a:lnTo>
                    <a:pt x="5407" y="1038"/>
                  </a:lnTo>
                  <a:lnTo>
                    <a:pt x="5134" y="765"/>
                  </a:lnTo>
                  <a:lnTo>
                    <a:pt x="4861" y="547"/>
                  </a:lnTo>
                  <a:lnTo>
                    <a:pt x="4534" y="328"/>
                  </a:lnTo>
                  <a:lnTo>
                    <a:pt x="4206" y="219"/>
                  </a:lnTo>
                  <a:lnTo>
                    <a:pt x="3824" y="110"/>
                  </a:lnTo>
                  <a:lnTo>
                    <a:pt x="3496" y="0"/>
                  </a:lnTo>
                  <a:lnTo>
                    <a:pt x="3114" y="0"/>
                  </a:lnTo>
                  <a:lnTo>
                    <a:pt x="2895" y="55"/>
                  </a:lnTo>
                  <a:lnTo>
                    <a:pt x="2677" y="164"/>
                  </a:lnTo>
                  <a:lnTo>
                    <a:pt x="2567" y="383"/>
                  </a:lnTo>
                  <a:lnTo>
                    <a:pt x="2513" y="601"/>
                  </a:lnTo>
                  <a:lnTo>
                    <a:pt x="2513" y="710"/>
                  </a:lnTo>
                  <a:lnTo>
                    <a:pt x="2076" y="383"/>
                  </a:lnTo>
                  <a:lnTo>
                    <a:pt x="1639" y="164"/>
                  </a:lnTo>
                  <a:lnTo>
                    <a:pt x="1093" y="55"/>
                  </a:lnTo>
                  <a:lnTo>
                    <a:pt x="6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20"/>
            <p:cNvSpPr/>
            <p:nvPr/>
          </p:nvSpPr>
          <p:spPr>
            <a:xfrm>
              <a:off x="1086025" y="3310800"/>
              <a:ext cx="281300" cy="95600"/>
            </a:xfrm>
            <a:custGeom>
              <a:avLst/>
              <a:gdLst/>
              <a:ahLst/>
              <a:cxnLst/>
              <a:rect l="l" t="t" r="r" b="b"/>
              <a:pathLst>
                <a:path w="11252" h="3824" fill="none" extrusionOk="0">
                  <a:moveTo>
                    <a:pt x="9886" y="3823"/>
                  </a:moveTo>
                  <a:lnTo>
                    <a:pt x="9886" y="3823"/>
                  </a:lnTo>
                  <a:lnTo>
                    <a:pt x="10159" y="3823"/>
                  </a:lnTo>
                  <a:lnTo>
                    <a:pt x="10432" y="3769"/>
                  </a:lnTo>
                  <a:lnTo>
                    <a:pt x="10651" y="3605"/>
                  </a:lnTo>
                  <a:lnTo>
                    <a:pt x="10814" y="3441"/>
                  </a:lnTo>
                  <a:lnTo>
                    <a:pt x="10978" y="3277"/>
                  </a:lnTo>
                  <a:lnTo>
                    <a:pt x="11142" y="3059"/>
                  </a:lnTo>
                  <a:lnTo>
                    <a:pt x="11197" y="2786"/>
                  </a:lnTo>
                  <a:lnTo>
                    <a:pt x="11251" y="2513"/>
                  </a:lnTo>
                  <a:lnTo>
                    <a:pt x="11251" y="601"/>
                  </a:lnTo>
                  <a:lnTo>
                    <a:pt x="11251" y="601"/>
                  </a:lnTo>
                  <a:lnTo>
                    <a:pt x="11197" y="383"/>
                  </a:lnTo>
                  <a:lnTo>
                    <a:pt x="11087" y="164"/>
                  </a:lnTo>
                  <a:lnTo>
                    <a:pt x="10869" y="55"/>
                  </a:lnTo>
                  <a:lnTo>
                    <a:pt x="10651" y="0"/>
                  </a:lnTo>
                  <a:lnTo>
                    <a:pt x="10651" y="0"/>
                  </a:lnTo>
                  <a:lnTo>
                    <a:pt x="10159" y="55"/>
                  </a:lnTo>
                  <a:lnTo>
                    <a:pt x="9613" y="164"/>
                  </a:lnTo>
                  <a:lnTo>
                    <a:pt x="9176" y="383"/>
                  </a:lnTo>
                  <a:lnTo>
                    <a:pt x="8739" y="710"/>
                  </a:lnTo>
                  <a:lnTo>
                    <a:pt x="8739" y="601"/>
                  </a:lnTo>
                  <a:lnTo>
                    <a:pt x="8739" y="601"/>
                  </a:lnTo>
                  <a:lnTo>
                    <a:pt x="8684" y="383"/>
                  </a:lnTo>
                  <a:lnTo>
                    <a:pt x="8575" y="164"/>
                  </a:lnTo>
                  <a:lnTo>
                    <a:pt x="8357" y="55"/>
                  </a:lnTo>
                  <a:lnTo>
                    <a:pt x="8138" y="0"/>
                  </a:lnTo>
                  <a:lnTo>
                    <a:pt x="8138" y="0"/>
                  </a:lnTo>
                  <a:lnTo>
                    <a:pt x="7756" y="0"/>
                  </a:lnTo>
                  <a:lnTo>
                    <a:pt x="7428" y="110"/>
                  </a:lnTo>
                  <a:lnTo>
                    <a:pt x="7046" y="219"/>
                  </a:lnTo>
                  <a:lnTo>
                    <a:pt x="6718" y="328"/>
                  </a:lnTo>
                  <a:lnTo>
                    <a:pt x="6390" y="547"/>
                  </a:lnTo>
                  <a:lnTo>
                    <a:pt x="6117" y="765"/>
                  </a:lnTo>
                  <a:lnTo>
                    <a:pt x="5844" y="1038"/>
                  </a:lnTo>
                  <a:lnTo>
                    <a:pt x="5626" y="1311"/>
                  </a:lnTo>
                  <a:lnTo>
                    <a:pt x="5626" y="1311"/>
                  </a:lnTo>
                  <a:lnTo>
                    <a:pt x="5407" y="1038"/>
                  </a:lnTo>
                  <a:lnTo>
                    <a:pt x="5134" y="765"/>
                  </a:lnTo>
                  <a:lnTo>
                    <a:pt x="4861" y="547"/>
                  </a:lnTo>
                  <a:lnTo>
                    <a:pt x="4534" y="328"/>
                  </a:lnTo>
                  <a:lnTo>
                    <a:pt x="4206" y="219"/>
                  </a:lnTo>
                  <a:lnTo>
                    <a:pt x="3824" y="110"/>
                  </a:lnTo>
                  <a:lnTo>
                    <a:pt x="3496" y="0"/>
                  </a:lnTo>
                  <a:lnTo>
                    <a:pt x="3114" y="0"/>
                  </a:lnTo>
                  <a:lnTo>
                    <a:pt x="3114" y="0"/>
                  </a:lnTo>
                  <a:lnTo>
                    <a:pt x="2895" y="55"/>
                  </a:lnTo>
                  <a:lnTo>
                    <a:pt x="2677" y="164"/>
                  </a:lnTo>
                  <a:lnTo>
                    <a:pt x="2567" y="383"/>
                  </a:lnTo>
                  <a:lnTo>
                    <a:pt x="2513" y="601"/>
                  </a:lnTo>
                  <a:lnTo>
                    <a:pt x="2513" y="710"/>
                  </a:lnTo>
                  <a:lnTo>
                    <a:pt x="2513" y="710"/>
                  </a:lnTo>
                  <a:lnTo>
                    <a:pt x="2076" y="383"/>
                  </a:lnTo>
                  <a:lnTo>
                    <a:pt x="1639" y="164"/>
                  </a:lnTo>
                  <a:lnTo>
                    <a:pt x="1093" y="55"/>
                  </a:lnTo>
                  <a:lnTo>
                    <a:pt x="601" y="0"/>
                  </a:lnTo>
                  <a:lnTo>
                    <a:pt x="601" y="0"/>
                  </a:lnTo>
                  <a:lnTo>
                    <a:pt x="383" y="55"/>
                  </a:lnTo>
                  <a:lnTo>
                    <a:pt x="164" y="164"/>
                  </a:lnTo>
                  <a:lnTo>
                    <a:pt x="55" y="383"/>
                  </a:lnTo>
                  <a:lnTo>
                    <a:pt x="0" y="601"/>
                  </a:lnTo>
                  <a:lnTo>
                    <a:pt x="0" y="2513"/>
                  </a:lnTo>
                  <a:lnTo>
                    <a:pt x="0" y="2513"/>
                  </a:lnTo>
                  <a:lnTo>
                    <a:pt x="55" y="2786"/>
                  </a:lnTo>
                  <a:lnTo>
                    <a:pt x="110" y="3059"/>
                  </a:lnTo>
                  <a:lnTo>
                    <a:pt x="274" y="3277"/>
                  </a:lnTo>
                  <a:lnTo>
                    <a:pt x="437" y="3441"/>
                  </a:lnTo>
                  <a:lnTo>
                    <a:pt x="601" y="3605"/>
                  </a:lnTo>
                  <a:lnTo>
                    <a:pt x="820" y="3769"/>
                  </a:lnTo>
                  <a:lnTo>
                    <a:pt x="1093" y="3823"/>
                  </a:lnTo>
                  <a:lnTo>
                    <a:pt x="1366" y="3823"/>
                  </a:lnTo>
                  <a:lnTo>
                    <a:pt x="9886" y="38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20"/>
            <p:cNvSpPr/>
            <p:nvPr/>
          </p:nvSpPr>
          <p:spPr>
            <a:xfrm>
              <a:off x="1333150" y="34063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20"/>
            <p:cNvSpPr/>
            <p:nvPr/>
          </p:nvSpPr>
          <p:spPr>
            <a:xfrm>
              <a:off x="1054625" y="3484200"/>
              <a:ext cx="54625" cy="92875"/>
            </a:xfrm>
            <a:custGeom>
              <a:avLst/>
              <a:gdLst/>
              <a:ahLst/>
              <a:cxnLst/>
              <a:rect l="l" t="t" r="r" b="b"/>
              <a:pathLst>
                <a:path w="2185" h="3715" extrusionOk="0">
                  <a:moveTo>
                    <a:pt x="1857" y="1"/>
                  </a:moveTo>
                  <a:lnTo>
                    <a:pt x="1475" y="55"/>
                  </a:lnTo>
                  <a:lnTo>
                    <a:pt x="1147" y="164"/>
                  </a:lnTo>
                  <a:lnTo>
                    <a:pt x="820" y="328"/>
                  </a:lnTo>
                  <a:lnTo>
                    <a:pt x="546" y="547"/>
                  </a:lnTo>
                  <a:lnTo>
                    <a:pt x="328" y="820"/>
                  </a:lnTo>
                  <a:lnTo>
                    <a:pt x="164" y="1147"/>
                  </a:lnTo>
                  <a:lnTo>
                    <a:pt x="55" y="1475"/>
                  </a:lnTo>
                  <a:lnTo>
                    <a:pt x="0" y="1857"/>
                  </a:lnTo>
                  <a:lnTo>
                    <a:pt x="55" y="2240"/>
                  </a:lnTo>
                  <a:lnTo>
                    <a:pt x="164" y="2567"/>
                  </a:lnTo>
                  <a:lnTo>
                    <a:pt x="328" y="2895"/>
                  </a:lnTo>
                  <a:lnTo>
                    <a:pt x="546" y="3168"/>
                  </a:lnTo>
                  <a:lnTo>
                    <a:pt x="820" y="3387"/>
                  </a:lnTo>
                  <a:lnTo>
                    <a:pt x="1147" y="3551"/>
                  </a:lnTo>
                  <a:lnTo>
                    <a:pt x="1475" y="3660"/>
                  </a:lnTo>
                  <a:lnTo>
                    <a:pt x="1857" y="3714"/>
                  </a:lnTo>
                  <a:lnTo>
                    <a:pt x="2185" y="3714"/>
                  </a:lnTo>
                  <a:lnTo>
                    <a:pt x="2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20"/>
            <p:cNvSpPr/>
            <p:nvPr/>
          </p:nvSpPr>
          <p:spPr>
            <a:xfrm>
              <a:off x="1054625" y="3484200"/>
              <a:ext cx="54625" cy="92875"/>
            </a:xfrm>
            <a:custGeom>
              <a:avLst/>
              <a:gdLst/>
              <a:ahLst/>
              <a:cxnLst/>
              <a:rect l="l" t="t" r="r" b="b"/>
              <a:pathLst>
                <a:path w="2185" h="3715" fill="none" extrusionOk="0">
                  <a:moveTo>
                    <a:pt x="1857" y="3714"/>
                  </a:moveTo>
                  <a:lnTo>
                    <a:pt x="2185" y="3714"/>
                  </a:lnTo>
                  <a:lnTo>
                    <a:pt x="2185" y="1"/>
                  </a:lnTo>
                  <a:lnTo>
                    <a:pt x="1857" y="1"/>
                  </a:lnTo>
                  <a:lnTo>
                    <a:pt x="1857" y="1"/>
                  </a:lnTo>
                  <a:lnTo>
                    <a:pt x="1475" y="55"/>
                  </a:lnTo>
                  <a:lnTo>
                    <a:pt x="1147" y="164"/>
                  </a:lnTo>
                  <a:lnTo>
                    <a:pt x="820" y="328"/>
                  </a:lnTo>
                  <a:lnTo>
                    <a:pt x="546" y="547"/>
                  </a:lnTo>
                  <a:lnTo>
                    <a:pt x="328" y="820"/>
                  </a:lnTo>
                  <a:lnTo>
                    <a:pt x="164" y="1147"/>
                  </a:lnTo>
                  <a:lnTo>
                    <a:pt x="55" y="1475"/>
                  </a:lnTo>
                  <a:lnTo>
                    <a:pt x="0" y="1857"/>
                  </a:lnTo>
                  <a:lnTo>
                    <a:pt x="0" y="1857"/>
                  </a:lnTo>
                  <a:lnTo>
                    <a:pt x="55" y="2240"/>
                  </a:lnTo>
                  <a:lnTo>
                    <a:pt x="164" y="2567"/>
                  </a:lnTo>
                  <a:lnTo>
                    <a:pt x="328" y="2895"/>
                  </a:lnTo>
                  <a:lnTo>
                    <a:pt x="546" y="3168"/>
                  </a:lnTo>
                  <a:lnTo>
                    <a:pt x="820" y="3387"/>
                  </a:lnTo>
                  <a:lnTo>
                    <a:pt x="1147" y="3551"/>
                  </a:lnTo>
                  <a:lnTo>
                    <a:pt x="1475" y="3660"/>
                  </a:lnTo>
                  <a:lnTo>
                    <a:pt x="1857" y="3714"/>
                  </a:lnTo>
                  <a:lnTo>
                    <a:pt x="1857" y="37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20"/>
            <p:cNvSpPr/>
            <p:nvPr/>
          </p:nvSpPr>
          <p:spPr>
            <a:xfrm>
              <a:off x="1101050" y="35770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20"/>
            <p:cNvSpPr/>
            <p:nvPr/>
          </p:nvSpPr>
          <p:spPr>
            <a:xfrm>
              <a:off x="1039600" y="3653500"/>
              <a:ext cx="374150" cy="159775"/>
            </a:xfrm>
            <a:custGeom>
              <a:avLst/>
              <a:gdLst/>
              <a:ahLst/>
              <a:cxnLst/>
              <a:rect l="l" t="t" r="r" b="b"/>
              <a:pathLst>
                <a:path w="14966" h="6391" extrusionOk="0">
                  <a:moveTo>
                    <a:pt x="3277" y="1"/>
                  </a:moveTo>
                  <a:lnTo>
                    <a:pt x="2567" y="383"/>
                  </a:lnTo>
                  <a:lnTo>
                    <a:pt x="1912" y="820"/>
                  </a:lnTo>
                  <a:lnTo>
                    <a:pt x="1366" y="1366"/>
                  </a:lnTo>
                  <a:lnTo>
                    <a:pt x="874" y="2022"/>
                  </a:lnTo>
                  <a:lnTo>
                    <a:pt x="492" y="2677"/>
                  </a:lnTo>
                  <a:lnTo>
                    <a:pt x="219" y="3442"/>
                  </a:lnTo>
                  <a:lnTo>
                    <a:pt x="55" y="4206"/>
                  </a:lnTo>
                  <a:lnTo>
                    <a:pt x="0" y="5025"/>
                  </a:lnTo>
                  <a:lnTo>
                    <a:pt x="0" y="5790"/>
                  </a:lnTo>
                  <a:lnTo>
                    <a:pt x="55" y="6009"/>
                  </a:lnTo>
                  <a:lnTo>
                    <a:pt x="164" y="6227"/>
                  </a:lnTo>
                  <a:lnTo>
                    <a:pt x="328" y="6336"/>
                  </a:lnTo>
                  <a:lnTo>
                    <a:pt x="601" y="6391"/>
                  </a:lnTo>
                  <a:lnTo>
                    <a:pt x="3114" y="6391"/>
                  </a:lnTo>
                  <a:lnTo>
                    <a:pt x="3114" y="3879"/>
                  </a:lnTo>
                  <a:lnTo>
                    <a:pt x="3168" y="3660"/>
                  </a:lnTo>
                  <a:lnTo>
                    <a:pt x="3277" y="3442"/>
                  </a:lnTo>
                  <a:lnTo>
                    <a:pt x="3496" y="3332"/>
                  </a:lnTo>
                  <a:lnTo>
                    <a:pt x="3714" y="3278"/>
                  </a:lnTo>
                  <a:lnTo>
                    <a:pt x="3933" y="3332"/>
                  </a:lnTo>
                  <a:lnTo>
                    <a:pt x="4151" y="3442"/>
                  </a:lnTo>
                  <a:lnTo>
                    <a:pt x="4261" y="3660"/>
                  </a:lnTo>
                  <a:lnTo>
                    <a:pt x="4315" y="3879"/>
                  </a:lnTo>
                  <a:lnTo>
                    <a:pt x="4315" y="6391"/>
                  </a:lnTo>
                  <a:lnTo>
                    <a:pt x="10651" y="6391"/>
                  </a:lnTo>
                  <a:lnTo>
                    <a:pt x="10651" y="3879"/>
                  </a:lnTo>
                  <a:lnTo>
                    <a:pt x="10705" y="3660"/>
                  </a:lnTo>
                  <a:lnTo>
                    <a:pt x="10814" y="3442"/>
                  </a:lnTo>
                  <a:lnTo>
                    <a:pt x="11033" y="3332"/>
                  </a:lnTo>
                  <a:lnTo>
                    <a:pt x="11251" y="3278"/>
                  </a:lnTo>
                  <a:lnTo>
                    <a:pt x="11470" y="3332"/>
                  </a:lnTo>
                  <a:lnTo>
                    <a:pt x="11688" y="3442"/>
                  </a:lnTo>
                  <a:lnTo>
                    <a:pt x="11798" y="3660"/>
                  </a:lnTo>
                  <a:lnTo>
                    <a:pt x="11852" y="3879"/>
                  </a:lnTo>
                  <a:lnTo>
                    <a:pt x="11852" y="6391"/>
                  </a:lnTo>
                  <a:lnTo>
                    <a:pt x="14419" y="6391"/>
                  </a:lnTo>
                  <a:lnTo>
                    <a:pt x="14638" y="6336"/>
                  </a:lnTo>
                  <a:lnTo>
                    <a:pt x="14801" y="6227"/>
                  </a:lnTo>
                  <a:lnTo>
                    <a:pt x="14911" y="6009"/>
                  </a:lnTo>
                  <a:lnTo>
                    <a:pt x="14965" y="5790"/>
                  </a:lnTo>
                  <a:lnTo>
                    <a:pt x="14965" y="5025"/>
                  </a:lnTo>
                  <a:lnTo>
                    <a:pt x="14911" y="4206"/>
                  </a:lnTo>
                  <a:lnTo>
                    <a:pt x="14747" y="3442"/>
                  </a:lnTo>
                  <a:lnTo>
                    <a:pt x="14474" y="2677"/>
                  </a:lnTo>
                  <a:lnTo>
                    <a:pt x="14091" y="2022"/>
                  </a:lnTo>
                  <a:lnTo>
                    <a:pt x="13600" y="1366"/>
                  </a:lnTo>
                  <a:lnTo>
                    <a:pt x="13054" y="820"/>
                  </a:lnTo>
                  <a:lnTo>
                    <a:pt x="12398" y="383"/>
                  </a:lnTo>
                  <a:lnTo>
                    <a:pt x="11688" y="1"/>
                  </a:lnTo>
                  <a:lnTo>
                    <a:pt x="11361" y="547"/>
                  </a:lnTo>
                  <a:lnTo>
                    <a:pt x="10978" y="1093"/>
                  </a:lnTo>
                  <a:lnTo>
                    <a:pt x="10487" y="1530"/>
                  </a:lnTo>
                  <a:lnTo>
                    <a:pt x="9995" y="1912"/>
                  </a:lnTo>
                  <a:lnTo>
                    <a:pt x="9394" y="2240"/>
                  </a:lnTo>
                  <a:lnTo>
                    <a:pt x="8794" y="2459"/>
                  </a:lnTo>
                  <a:lnTo>
                    <a:pt x="8138" y="2568"/>
                  </a:lnTo>
                  <a:lnTo>
                    <a:pt x="7428" y="2622"/>
                  </a:lnTo>
                  <a:lnTo>
                    <a:pt x="6773" y="2568"/>
                  </a:lnTo>
                  <a:lnTo>
                    <a:pt x="6172" y="2459"/>
                  </a:lnTo>
                  <a:lnTo>
                    <a:pt x="5571" y="2240"/>
                  </a:lnTo>
                  <a:lnTo>
                    <a:pt x="4971" y="1912"/>
                  </a:lnTo>
                  <a:lnTo>
                    <a:pt x="4479" y="1530"/>
                  </a:lnTo>
                  <a:lnTo>
                    <a:pt x="3987" y="1093"/>
                  </a:lnTo>
                  <a:lnTo>
                    <a:pt x="3605" y="547"/>
                  </a:lnTo>
                  <a:lnTo>
                    <a:pt x="32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20"/>
            <p:cNvSpPr/>
            <p:nvPr/>
          </p:nvSpPr>
          <p:spPr>
            <a:xfrm>
              <a:off x="1039600" y="3653500"/>
              <a:ext cx="374150" cy="159775"/>
            </a:xfrm>
            <a:custGeom>
              <a:avLst/>
              <a:gdLst/>
              <a:ahLst/>
              <a:cxnLst/>
              <a:rect l="l" t="t" r="r" b="b"/>
              <a:pathLst>
                <a:path w="14966" h="6391" fill="none" extrusionOk="0">
                  <a:moveTo>
                    <a:pt x="11688" y="1"/>
                  </a:moveTo>
                  <a:lnTo>
                    <a:pt x="11688" y="1"/>
                  </a:lnTo>
                  <a:lnTo>
                    <a:pt x="11361" y="547"/>
                  </a:lnTo>
                  <a:lnTo>
                    <a:pt x="10978" y="1093"/>
                  </a:lnTo>
                  <a:lnTo>
                    <a:pt x="10487" y="1530"/>
                  </a:lnTo>
                  <a:lnTo>
                    <a:pt x="9995" y="1912"/>
                  </a:lnTo>
                  <a:lnTo>
                    <a:pt x="9394" y="2240"/>
                  </a:lnTo>
                  <a:lnTo>
                    <a:pt x="8794" y="2459"/>
                  </a:lnTo>
                  <a:lnTo>
                    <a:pt x="8138" y="2568"/>
                  </a:lnTo>
                  <a:lnTo>
                    <a:pt x="7428" y="2622"/>
                  </a:lnTo>
                  <a:lnTo>
                    <a:pt x="7428" y="2622"/>
                  </a:lnTo>
                  <a:lnTo>
                    <a:pt x="6773" y="2568"/>
                  </a:lnTo>
                  <a:lnTo>
                    <a:pt x="6172" y="2459"/>
                  </a:lnTo>
                  <a:lnTo>
                    <a:pt x="5571" y="2240"/>
                  </a:lnTo>
                  <a:lnTo>
                    <a:pt x="4971" y="1912"/>
                  </a:lnTo>
                  <a:lnTo>
                    <a:pt x="4479" y="1530"/>
                  </a:lnTo>
                  <a:lnTo>
                    <a:pt x="3987" y="1093"/>
                  </a:lnTo>
                  <a:lnTo>
                    <a:pt x="3605" y="547"/>
                  </a:lnTo>
                  <a:lnTo>
                    <a:pt x="3277" y="1"/>
                  </a:lnTo>
                  <a:lnTo>
                    <a:pt x="3277" y="1"/>
                  </a:lnTo>
                  <a:lnTo>
                    <a:pt x="2567" y="383"/>
                  </a:lnTo>
                  <a:lnTo>
                    <a:pt x="1912" y="820"/>
                  </a:lnTo>
                  <a:lnTo>
                    <a:pt x="1366" y="1366"/>
                  </a:lnTo>
                  <a:lnTo>
                    <a:pt x="874" y="2022"/>
                  </a:lnTo>
                  <a:lnTo>
                    <a:pt x="492" y="2677"/>
                  </a:lnTo>
                  <a:lnTo>
                    <a:pt x="219" y="3442"/>
                  </a:lnTo>
                  <a:lnTo>
                    <a:pt x="55" y="4206"/>
                  </a:lnTo>
                  <a:lnTo>
                    <a:pt x="0" y="5025"/>
                  </a:lnTo>
                  <a:lnTo>
                    <a:pt x="0" y="5790"/>
                  </a:lnTo>
                  <a:lnTo>
                    <a:pt x="0" y="5790"/>
                  </a:lnTo>
                  <a:lnTo>
                    <a:pt x="55" y="6009"/>
                  </a:lnTo>
                  <a:lnTo>
                    <a:pt x="164" y="6227"/>
                  </a:lnTo>
                  <a:lnTo>
                    <a:pt x="328" y="6336"/>
                  </a:lnTo>
                  <a:lnTo>
                    <a:pt x="601" y="6391"/>
                  </a:lnTo>
                  <a:lnTo>
                    <a:pt x="3114" y="6391"/>
                  </a:lnTo>
                  <a:lnTo>
                    <a:pt x="3114" y="3879"/>
                  </a:lnTo>
                  <a:lnTo>
                    <a:pt x="3114" y="3879"/>
                  </a:lnTo>
                  <a:lnTo>
                    <a:pt x="3168" y="3660"/>
                  </a:lnTo>
                  <a:lnTo>
                    <a:pt x="3277" y="3442"/>
                  </a:lnTo>
                  <a:lnTo>
                    <a:pt x="3496" y="3332"/>
                  </a:lnTo>
                  <a:lnTo>
                    <a:pt x="3714" y="3278"/>
                  </a:lnTo>
                  <a:lnTo>
                    <a:pt x="3714" y="3278"/>
                  </a:lnTo>
                  <a:lnTo>
                    <a:pt x="3933" y="3332"/>
                  </a:lnTo>
                  <a:lnTo>
                    <a:pt x="4151" y="3442"/>
                  </a:lnTo>
                  <a:lnTo>
                    <a:pt x="4261" y="3660"/>
                  </a:lnTo>
                  <a:lnTo>
                    <a:pt x="4315" y="3879"/>
                  </a:lnTo>
                  <a:lnTo>
                    <a:pt x="4315" y="6391"/>
                  </a:lnTo>
                  <a:lnTo>
                    <a:pt x="10651" y="6391"/>
                  </a:lnTo>
                  <a:lnTo>
                    <a:pt x="10651" y="3879"/>
                  </a:lnTo>
                  <a:lnTo>
                    <a:pt x="10651" y="3879"/>
                  </a:lnTo>
                  <a:lnTo>
                    <a:pt x="10705" y="3660"/>
                  </a:lnTo>
                  <a:lnTo>
                    <a:pt x="10814" y="3442"/>
                  </a:lnTo>
                  <a:lnTo>
                    <a:pt x="11033" y="3332"/>
                  </a:lnTo>
                  <a:lnTo>
                    <a:pt x="11251" y="3278"/>
                  </a:lnTo>
                  <a:lnTo>
                    <a:pt x="11251" y="3278"/>
                  </a:lnTo>
                  <a:lnTo>
                    <a:pt x="11470" y="3332"/>
                  </a:lnTo>
                  <a:lnTo>
                    <a:pt x="11688" y="3442"/>
                  </a:lnTo>
                  <a:lnTo>
                    <a:pt x="11798" y="3660"/>
                  </a:lnTo>
                  <a:lnTo>
                    <a:pt x="11852" y="3879"/>
                  </a:lnTo>
                  <a:lnTo>
                    <a:pt x="11852" y="6391"/>
                  </a:lnTo>
                  <a:lnTo>
                    <a:pt x="14419" y="6391"/>
                  </a:lnTo>
                  <a:lnTo>
                    <a:pt x="14419" y="6391"/>
                  </a:lnTo>
                  <a:lnTo>
                    <a:pt x="14638" y="6336"/>
                  </a:lnTo>
                  <a:lnTo>
                    <a:pt x="14801" y="6227"/>
                  </a:lnTo>
                  <a:lnTo>
                    <a:pt x="14911" y="6009"/>
                  </a:lnTo>
                  <a:lnTo>
                    <a:pt x="14965" y="5790"/>
                  </a:lnTo>
                  <a:lnTo>
                    <a:pt x="14965" y="5025"/>
                  </a:lnTo>
                  <a:lnTo>
                    <a:pt x="14965" y="5025"/>
                  </a:lnTo>
                  <a:lnTo>
                    <a:pt x="14911" y="4206"/>
                  </a:lnTo>
                  <a:lnTo>
                    <a:pt x="14747" y="3442"/>
                  </a:lnTo>
                  <a:lnTo>
                    <a:pt x="14474" y="2677"/>
                  </a:lnTo>
                  <a:lnTo>
                    <a:pt x="14091" y="2022"/>
                  </a:lnTo>
                  <a:lnTo>
                    <a:pt x="13600" y="1366"/>
                  </a:lnTo>
                  <a:lnTo>
                    <a:pt x="13054" y="820"/>
                  </a:lnTo>
                  <a:lnTo>
                    <a:pt x="12398" y="383"/>
                  </a:lnTo>
                  <a:lnTo>
                    <a:pt x="11688" y="1"/>
                  </a:lnTo>
                  <a:lnTo>
                    <a:pt x="1168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20"/>
            <p:cNvSpPr/>
            <p:nvPr/>
          </p:nvSpPr>
          <p:spPr>
            <a:xfrm>
              <a:off x="1331800" y="3653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20"/>
            <p:cNvSpPr/>
            <p:nvPr/>
          </p:nvSpPr>
          <p:spPr>
            <a:xfrm>
              <a:off x="1137900" y="3512875"/>
              <a:ext cx="177525" cy="176150"/>
            </a:xfrm>
            <a:custGeom>
              <a:avLst/>
              <a:gdLst/>
              <a:ahLst/>
              <a:cxnLst/>
              <a:rect l="l" t="t" r="r" b="b"/>
              <a:pathLst>
                <a:path w="7101" h="7046" extrusionOk="0">
                  <a:moveTo>
                    <a:pt x="1" y="0"/>
                  </a:moveTo>
                  <a:lnTo>
                    <a:pt x="1" y="1475"/>
                  </a:lnTo>
                  <a:lnTo>
                    <a:pt x="1749" y="1694"/>
                  </a:lnTo>
                  <a:lnTo>
                    <a:pt x="1967" y="1803"/>
                  </a:lnTo>
                  <a:lnTo>
                    <a:pt x="2131" y="1912"/>
                  </a:lnTo>
                  <a:lnTo>
                    <a:pt x="2240" y="2130"/>
                  </a:lnTo>
                  <a:lnTo>
                    <a:pt x="2240" y="2349"/>
                  </a:lnTo>
                  <a:lnTo>
                    <a:pt x="2185" y="2567"/>
                  </a:lnTo>
                  <a:lnTo>
                    <a:pt x="2076" y="2731"/>
                  </a:lnTo>
                  <a:lnTo>
                    <a:pt x="1858" y="2840"/>
                  </a:lnTo>
                  <a:lnTo>
                    <a:pt x="1694" y="2895"/>
                  </a:lnTo>
                  <a:lnTo>
                    <a:pt x="1" y="2622"/>
                  </a:lnTo>
                  <a:lnTo>
                    <a:pt x="55" y="3660"/>
                  </a:lnTo>
                  <a:lnTo>
                    <a:pt x="55" y="3987"/>
                  </a:lnTo>
                  <a:lnTo>
                    <a:pt x="110" y="4370"/>
                  </a:lnTo>
                  <a:lnTo>
                    <a:pt x="1475" y="3878"/>
                  </a:lnTo>
                  <a:lnTo>
                    <a:pt x="1694" y="3878"/>
                  </a:lnTo>
                  <a:lnTo>
                    <a:pt x="1912" y="3933"/>
                  </a:lnTo>
                  <a:lnTo>
                    <a:pt x="2076" y="4042"/>
                  </a:lnTo>
                  <a:lnTo>
                    <a:pt x="2240" y="4260"/>
                  </a:lnTo>
                  <a:lnTo>
                    <a:pt x="2240" y="4479"/>
                  </a:lnTo>
                  <a:lnTo>
                    <a:pt x="2185" y="4697"/>
                  </a:lnTo>
                  <a:lnTo>
                    <a:pt x="2076" y="4861"/>
                  </a:lnTo>
                  <a:lnTo>
                    <a:pt x="1858" y="4970"/>
                  </a:lnTo>
                  <a:lnTo>
                    <a:pt x="602" y="5462"/>
                  </a:lnTo>
                  <a:lnTo>
                    <a:pt x="875" y="5844"/>
                  </a:lnTo>
                  <a:lnTo>
                    <a:pt x="1202" y="6172"/>
                  </a:lnTo>
                  <a:lnTo>
                    <a:pt x="1530" y="6445"/>
                  </a:lnTo>
                  <a:lnTo>
                    <a:pt x="1912" y="6664"/>
                  </a:lnTo>
                  <a:lnTo>
                    <a:pt x="2295" y="6827"/>
                  </a:lnTo>
                  <a:lnTo>
                    <a:pt x="2732" y="6991"/>
                  </a:lnTo>
                  <a:lnTo>
                    <a:pt x="3169" y="7046"/>
                  </a:lnTo>
                  <a:lnTo>
                    <a:pt x="3988" y="7046"/>
                  </a:lnTo>
                  <a:lnTo>
                    <a:pt x="4425" y="6991"/>
                  </a:lnTo>
                  <a:lnTo>
                    <a:pt x="4807" y="6827"/>
                  </a:lnTo>
                  <a:lnTo>
                    <a:pt x="5189" y="6664"/>
                  </a:lnTo>
                  <a:lnTo>
                    <a:pt x="5572" y="6445"/>
                  </a:lnTo>
                  <a:lnTo>
                    <a:pt x="5899" y="6172"/>
                  </a:lnTo>
                  <a:lnTo>
                    <a:pt x="6227" y="5844"/>
                  </a:lnTo>
                  <a:lnTo>
                    <a:pt x="6500" y="5462"/>
                  </a:lnTo>
                  <a:lnTo>
                    <a:pt x="5244" y="4970"/>
                  </a:lnTo>
                  <a:lnTo>
                    <a:pt x="5025" y="4861"/>
                  </a:lnTo>
                  <a:lnTo>
                    <a:pt x="4916" y="4697"/>
                  </a:lnTo>
                  <a:lnTo>
                    <a:pt x="4862" y="4479"/>
                  </a:lnTo>
                  <a:lnTo>
                    <a:pt x="4862" y="4260"/>
                  </a:lnTo>
                  <a:lnTo>
                    <a:pt x="5025" y="4042"/>
                  </a:lnTo>
                  <a:lnTo>
                    <a:pt x="5189" y="3933"/>
                  </a:lnTo>
                  <a:lnTo>
                    <a:pt x="5408" y="3878"/>
                  </a:lnTo>
                  <a:lnTo>
                    <a:pt x="5626" y="3878"/>
                  </a:lnTo>
                  <a:lnTo>
                    <a:pt x="6992" y="4370"/>
                  </a:lnTo>
                  <a:lnTo>
                    <a:pt x="7046" y="4042"/>
                  </a:lnTo>
                  <a:lnTo>
                    <a:pt x="7046" y="3714"/>
                  </a:lnTo>
                  <a:lnTo>
                    <a:pt x="7101" y="2622"/>
                  </a:lnTo>
                  <a:lnTo>
                    <a:pt x="7101" y="2622"/>
                  </a:lnTo>
                  <a:lnTo>
                    <a:pt x="5517" y="2840"/>
                  </a:lnTo>
                  <a:lnTo>
                    <a:pt x="5299" y="2840"/>
                  </a:lnTo>
                  <a:lnTo>
                    <a:pt x="5080" y="2731"/>
                  </a:lnTo>
                  <a:lnTo>
                    <a:pt x="4916" y="2567"/>
                  </a:lnTo>
                  <a:lnTo>
                    <a:pt x="4862" y="2349"/>
                  </a:lnTo>
                  <a:lnTo>
                    <a:pt x="4862" y="2130"/>
                  </a:lnTo>
                  <a:lnTo>
                    <a:pt x="4971" y="1912"/>
                  </a:lnTo>
                  <a:lnTo>
                    <a:pt x="5135" y="1803"/>
                  </a:lnTo>
                  <a:lnTo>
                    <a:pt x="5353" y="1694"/>
                  </a:lnTo>
                  <a:lnTo>
                    <a:pt x="7101" y="1475"/>
                  </a:lnTo>
                  <a:lnTo>
                    <a:pt x="71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20"/>
            <p:cNvSpPr/>
            <p:nvPr/>
          </p:nvSpPr>
          <p:spPr>
            <a:xfrm>
              <a:off x="1137900" y="3512875"/>
              <a:ext cx="177525" cy="176150"/>
            </a:xfrm>
            <a:custGeom>
              <a:avLst/>
              <a:gdLst/>
              <a:ahLst/>
              <a:cxnLst/>
              <a:rect l="l" t="t" r="r" b="b"/>
              <a:pathLst>
                <a:path w="7101" h="7046" fill="none" extrusionOk="0">
                  <a:moveTo>
                    <a:pt x="1858" y="4970"/>
                  </a:moveTo>
                  <a:lnTo>
                    <a:pt x="1858" y="4970"/>
                  </a:lnTo>
                  <a:lnTo>
                    <a:pt x="602" y="5462"/>
                  </a:lnTo>
                  <a:lnTo>
                    <a:pt x="602" y="5462"/>
                  </a:lnTo>
                  <a:lnTo>
                    <a:pt x="875" y="5844"/>
                  </a:lnTo>
                  <a:lnTo>
                    <a:pt x="1202" y="6172"/>
                  </a:lnTo>
                  <a:lnTo>
                    <a:pt x="1530" y="6445"/>
                  </a:lnTo>
                  <a:lnTo>
                    <a:pt x="1912" y="6664"/>
                  </a:lnTo>
                  <a:lnTo>
                    <a:pt x="2295" y="6827"/>
                  </a:lnTo>
                  <a:lnTo>
                    <a:pt x="2732" y="6991"/>
                  </a:lnTo>
                  <a:lnTo>
                    <a:pt x="3169" y="7046"/>
                  </a:lnTo>
                  <a:lnTo>
                    <a:pt x="3551" y="7046"/>
                  </a:lnTo>
                  <a:lnTo>
                    <a:pt x="3988" y="7046"/>
                  </a:lnTo>
                  <a:lnTo>
                    <a:pt x="4425" y="6991"/>
                  </a:lnTo>
                  <a:lnTo>
                    <a:pt x="4807" y="6827"/>
                  </a:lnTo>
                  <a:lnTo>
                    <a:pt x="5189" y="6664"/>
                  </a:lnTo>
                  <a:lnTo>
                    <a:pt x="5572" y="6445"/>
                  </a:lnTo>
                  <a:lnTo>
                    <a:pt x="5899" y="6172"/>
                  </a:lnTo>
                  <a:lnTo>
                    <a:pt x="6227" y="5844"/>
                  </a:lnTo>
                  <a:lnTo>
                    <a:pt x="6500" y="5462"/>
                  </a:lnTo>
                  <a:lnTo>
                    <a:pt x="6500" y="5462"/>
                  </a:lnTo>
                  <a:lnTo>
                    <a:pt x="5244" y="4970"/>
                  </a:lnTo>
                  <a:lnTo>
                    <a:pt x="5244" y="4970"/>
                  </a:lnTo>
                  <a:lnTo>
                    <a:pt x="5025" y="4861"/>
                  </a:lnTo>
                  <a:lnTo>
                    <a:pt x="4916" y="4697"/>
                  </a:lnTo>
                  <a:lnTo>
                    <a:pt x="4862" y="4479"/>
                  </a:lnTo>
                  <a:lnTo>
                    <a:pt x="4862" y="4260"/>
                  </a:lnTo>
                  <a:lnTo>
                    <a:pt x="4862" y="4260"/>
                  </a:lnTo>
                  <a:lnTo>
                    <a:pt x="5025" y="4042"/>
                  </a:lnTo>
                  <a:lnTo>
                    <a:pt x="5189" y="3933"/>
                  </a:lnTo>
                  <a:lnTo>
                    <a:pt x="5408" y="3878"/>
                  </a:lnTo>
                  <a:lnTo>
                    <a:pt x="5626" y="3878"/>
                  </a:lnTo>
                  <a:lnTo>
                    <a:pt x="5626" y="3878"/>
                  </a:lnTo>
                  <a:lnTo>
                    <a:pt x="6992" y="4370"/>
                  </a:lnTo>
                  <a:lnTo>
                    <a:pt x="6992" y="4370"/>
                  </a:lnTo>
                  <a:lnTo>
                    <a:pt x="7046" y="4042"/>
                  </a:lnTo>
                  <a:lnTo>
                    <a:pt x="7046" y="3714"/>
                  </a:lnTo>
                  <a:lnTo>
                    <a:pt x="7101" y="2622"/>
                  </a:lnTo>
                  <a:lnTo>
                    <a:pt x="5517" y="2840"/>
                  </a:lnTo>
                  <a:lnTo>
                    <a:pt x="5517" y="2840"/>
                  </a:lnTo>
                  <a:lnTo>
                    <a:pt x="5299" y="2840"/>
                  </a:lnTo>
                  <a:lnTo>
                    <a:pt x="5080" y="2731"/>
                  </a:lnTo>
                  <a:lnTo>
                    <a:pt x="4916" y="2567"/>
                  </a:lnTo>
                  <a:lnTo>
                    <a:pt x="4862" y="2349"/>
                  </a:lnTo>
                  <a:lnTo>
                    <a:pt x="4862" y="2349"/>
                  </a:lnTo>
                  <a:lnTo>
                    <a:pt x="4862" y="2130"/>
                  </a:lnTo>
                  <a:lnTo>
                    <a:pt x="4971" y="1912"/>
                  </a:lnTo>
                  <a:lnTo>
                    <a:pt x="5135" y="1803"/>
                  </a:lnTo>
                  <a:lnTo>
                    <a:pt x="5353" y="1694"/>
                  </a:lnTo>
                  <a:lnTo>
                    <a:pt x="7101" y="1475"/>
                  </a:lnTo>
                  <a:lnTo>
                    <a:pt x="7101" y="0"/>
                  </a:lnTo>
                  <a:lnTo>
                    <a:pt x="1" y="0"/>
                  </a:lnTo>
                  <a:lnTo>
                    <a:pt x="1" y="1475"/>
                  </a:lnTo>
                  <a:lnTo>
                    <a:pt x="1749" y="1694"/>
                  </a:lnTo>
                  <a:lnTo>
                    <a:pt x="1749" y="1694"/>
                  </a:lnTo>
                  <a:lnTo>
                    <a:pt x="1967" y="1803"/>
                  </a:lnTo>
                  <a:lnTo>
                    <a:pt x="2131" y="1912"/>
                  </a:lnTo>
                  <a:lnTo>
                    <a:pt x="2240" y="2130"/>
                  </a:lnTo>
                  <a:lnTo>
                    <a:pt x="2240" y="2349"/>
                  </a:lnTo>
                  <a:lnTo>
                    <a:pt x="2240" y="2349"/>
                  </a:lnTo>
                  <a:lnTo>
                    <a:pt x="2185" y="2567"/>
                  </a:lnTo>
                  <a:lnTo>
                    <a:pt x="2076" y="2731"/>
                  </a:lnTo>
                  <a:lnTo>
                    <a:pt x="1858" y="2840"/>
                  </a:lnTo>
                  <a:lnTo>
                    <a:pt x="1694" y="2895"/>
                  </a:lnTo>
                  <a:lnTo>
                    <a:pt x="1694" y="2895"/>
                  </a:lnTo>
                  <a:lnTo>
                    <a:pt x="1" y="2622"/>
                  </a:lnTo>
                  <a:lnTo>
                    <a:pt x="1" y="2622"/>
                  </a:lnTo>
                  <a:lnTo>
                    <a:pt x="55" y="3660"/>
                  </a:lnTo>
                  <a:lnTo>
                    <a:pt x="55" y="3987"/>
                  </a:lnTo>
                  <a:lnTo>
                    <a:pt x="110" y="4370"/>
                  </a:lnTo>
                  <a:lnTo>
                    <a:pt x="110" y="4370"/>
                  </a:lnTo>
                  <a:lnTo>
                    <a:pt x="1475" y="3878"/>
                  </a:lnTo>
                  <a:lnTo>
                    <a:pt x="1475" y="3878"/>
                  </a:lnTo>
                  <a:lnTo>
                    <a:pt x="1694" y="3878"/>
                  </a:lnTo>
                  <a:lnTo>
                    <a:pt x="1912" y="3933"/>
                  </a:lnTo>
                  <a:lnTo>
                    <a:pt x="2076" y="4042"/>
                  </a:lnTo>
                  <a:lnTo>
                    <a:pt x="2240" y="4260"/>
                  </a:lnTo>
                  <a:lnTo>
                    <a:pt x="2240" y="4260"/>
                  </a:lnTo>
                  <a:lnTo>
                    <a:pt x="2240" y="4479"/>
                  </a:lnTo>
                  <a:lnTo>
                    <a:pt x="2185" y="4697"/>
                  </a:lnTo>
                  <a:lnTo>
                    <a:pt x="2076" y="4861"/>
                  </a:lnTo>
                  <a:lnTo>
                    <a:pt x="1858" y="4970"/>
                  </a:lnTo>
                  <a:lnTo>
                    <a:pt x="1858" y="49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20"/>
            <p:cNvSpPr/>
            <p:nvPr/>
          </p:nvSpPr>
          <p:spPr>
            <a:xfrm>
              <a:off x="1184325" y="3637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20"/>
            <p:cNvSpPr/>
            <p:nvPr/>
          </p:nvSpPr>
          <p:spPr>
            <a:xfrm>
              <a:off x="1344075" y="3484200"/>
              <a:ext cx="54650" cy="92875"/>
            </a:xfrm>
            <a:custGeom>
              <a:avLst/>
              <a:gdLst/>
              <a:ahLst/>
              <a:cxnLst/>
              <a:rect l="l" t="t" r="r" b="b"/>
              <a:pathLst>
                <a:path w="2186" h="3715" extrusionOk="0">
                  <a:moveTo>
                    <a:pt x="1" y="1"/>
                  </a:moveTo>
                  <a:lnTo>
                    <a:pt x="1" y="3714"/>
                  </a:lnTo>
                  <a:lnTo>
                    <a:pt x="329" y="3714"/>
                  </a:lnTo>
                  <a:lnTo>
                    <a:pt x="711" y="3660"/>
                  </a:lnTo>
                  <a:lnTo>
                    <a:pt x="1039" y="3551"/>
                  </a:lnTo>
                  <a:lnTo>
                    <a:pt x="1366" y="3387"/>
                  </a:lnTo>
                  <a:lnTo>
                    <a:pt x="1639" y="3168"/>
                  </a:lnTo>
                  <a:lnTo>
                    <a:pt x="1858" y="2895"/>
                  </a:lnTo>
                  <a:lnTo>
                    <a:pt x="2022" y="2567"/>
                  </a:lnTo>
                  <a:lnTo>
                    <a:pt x="2131" y="2240"/>
                  </a:lnTo>
                  <a:lnTo>
                    <a:pt x="2185" y="1857"/>
                  </a:lnTo>
                  <a:lnTo>
                    <a:pt x="2131" y="1475"/>
                  </a:lnTo>
                  <a:lnTo>
                    <a:pt x="2022" y="1147"/>
                  </a:lnTo>
                  <a:lnTo>
                    <a:pt x="1858" y="820"/>
                  </a:lnTo>
                  <a:lnTo>
                    <a:pt x="1639" y="547"/>
                  </a:lnTo>
                  <a:lnTo>
                    <a:pt x="1366" y="328"/>
                  </a:lnTo>
                  <a:lnTo>
                    <a:pt x="1039" y="164"/>
                  </a:lnTo>
                  <a:lnTo>
                    <a:pt x="711" y="55"/>
                  </a:lnTo>
                  <a:lnTo>
                    <a:pt x="3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20"/>
            <p:cNvSpPr/>
            <p:nvPr/>
          </p:nvSpPr>
          <p:spPr>
            <a:xfrm>
              <a:off x="1344075" y="3484200"/>
              <a:ext cx="54650" cy="92875"/>
            </a:xfrm>
            <a:custGeom>
              <a:avLst/>
              <a:gdLst/>
              <a:ahLst/>
              <a:cxnLst/>
              <a:rect l="l" t="t" r="r" b="b"/>
              <a:pathLst>
                <a:path w="2186" h="3715" fill="none" extrusionOk="0">
                  <a:moveTo>
                    <a:pt x="2185" y="1857"/>
                  </a:moveTo>
                  <a:lnTo>
                    <a:pt x="2185" y="1857"/>
                  </a:lnTo>
                  <a:lnTo>
                    <a:pt x="2131" y="1475"/>
                  </a:lnTo>
                  <a:lnTo>
                    <a:pt x="2022" y="1147"/>
                  </a:lnTo>
                  <a:lnTo>
                    <a:pt x="1858" y="820"/>
                  </a:lnTo>
                  <a:lnTo>
                    <a:pt x="1639" y="547"/>
                  </a:lnTo>
                  <a:lnTo>
                    <a:pt x="1366" y="328"/>
                  </a:lnTo>
                  <a:lnTo>
                    <a:pt x="1039" y="164"/>
                  </a:lnTo>
                  <a:lnTo>
                    <a:pt x="711" y="55"/>
                  </a:lnTo>
                  <a:lnTo>
                    <a:pt x="329" y="1"/>
                  </a:lnTo>
                  <a:lnTo>
                    <a:pt x="1" y="1"/>
                  </a:lnTo>
                  <a:lnTo>
                    <a:pt x="1" y="3714"/>
                  </a:lnTo>
                  <a:lnTo>
                    <a:pt x="329" y="3714"/>
                  </a:lnTo>
                  <a:lnTo>
                    <a:pt x="329" y="3714"/>
                  </a:lnTo>
                  <a:lnTo>
                    <a:pt x="711" y="3660"/>
                  </a:lnTo>
                  <a:lnTo>
                    <a:pt x="1039" y="3551"/>
                  </a:lnTo>
                  <a:lnTo>
                    <a:pt x="1366" y="3387"/>
                  </a:lnTo>
                  <a:lnTo>
                    <a:pt x="1639" y="3168"/>
                  </a:lnTo>
                  <a:lnTo>
                    <a:pt x="1858" y="2895"/>
                  </a:lnTo>
                  <a:lnTo>
                    <a:pt x="2022" y="2567"/>
                  </a:lnTo>
                  <a:lnTo>
                    <a:pt x="2131" y="2240"/>
                  </a:lnTo>
                  <a:lnTo>
                    <a:pt x="2185" y="1857"/>
                  </a:lnTo>
                  <a:lnTo>
                    <a:pt x="2185" y="18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20"/>
            <p:cNvSpPr/>
            <p:nvPr/>
          </p:nvSpPr>
          <p:spPr>
            <a:xfrm>
              <a:off x="1398700" y="35306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20"/>
          <p:cNvGrpSpPr/>
          <p:nvPr/>
        </p:nvGrpSpPr>
        <p:grpSpPr>
          <a:xfrm>
            <a:off x="2641942" y="3378411"/>
            <a:ext cx="462592" cy="465091"/>
            <a:chOff x="1725025" y="3310800"/>
            <a:chExt cx="499775" cy="502475"/>
          </a:xfrm>
        </p:grpSpPr>
        <p:sp>
          <p:nvSpPr>
            <p:cNvPr id="3921" name="Google Shape;3921;p120"/>
            <p:cNvSpPr/>
            <p:nvPr/>
          </p:nvSpPr>
          <p:spPr>
            <a:xfrm>
              <a:off x="1958500" y="3694475"/>
              <a:ext cx="32800" cy="32800"/>
            </a:xfrm>
            <a:custGeom>
              <a:avLst/>
              <a:gdLst/>
              <a:ahLst/>
              <a:cxnLst/>
              <a:rect l="l" t="t" r="r" b="b"/>
              <a:pathLst>
                <a:path w="1312" h="1312" extrusionOk="0">
                  <a:moveTo>
                    <a:pt x="656" y="0"/>
                  </a:moveTo>
                  <a:lnTo>
                    <a:pt x="383" y="55"/>
                  </a:lnTo>
                  <a:lnTo>
                    <a:pt x="165" y="219"/>
                  </a:lnTo>
                  <a:lnTo>
                    <a:pt x="56" y="383"/>
                  </a:lnTo>
                  <a:lnTo>
                    <a:pt x="1" y="656"/>
                  </a:lnTo>
                  <a:lnTo>
                    <a:pt x="56" y="929"/>
                  </a:lnTo>
                  <a:lnTo>
                    <a:pt x="165" y="1147"/>
                  </a:lnTo>
                  <a:lnTo>
                    <a:pt x="383" y="1311"/>
                  </a:lnTo>
                  <a:lnTo>
                    <a:pt x="929" y="1311"/>
                  </a:lnTo>
                  <a:lnTo>
                    <a:pt x="1148" y="1147"/>
                  </a:lnTo>
                  <a:lnTo>
                    <a:pt x="1257" y="929"/>
                  </a:lnTo>
                  <a:lnTo>
                    <a:pt x="1312" y="656"/>
                  </a:lnTo>
                  <a:lnTo>
                    <a:pt x="1257" y="383"/>
                  </a:lnTo>
                  <a:lnTo>
                    <a:pt x="1148" y="219"/>
                  </a:lnTo>
                  <a:lnTo>
                    <a:pt x="929" y="55"/>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20"/>
            <p:cNvSpPr/>
            <p:nvPr/>
          </p:nvSpPr>
          <p:spPr>
            <a:xfrm>
              <a:off x="1958500" y="3694475"/>
              <a:ext cx="32800" cy="32800"/>
            </a:xfrm>
            <a:custGeom>
              <a:avLst/>
              <a:gdLst/>
              <a:ahLst/>
              <a:cxnLst/>
              <a:rect l="l" t="t" r="r" b="b"/>
              <a:pathLst>
                <a:path w="1312" h="1312" fill="none" extrusionOk="0">
                  <a:moveTo>
                    <a:pt x="1312" y="656"/>
                  </a:moveTo>
                  <a:lnTo>
                    <a:pt x="1312" y="656"/>
                  </a:lnTo>
                  <a:lnTo>
                    <a:pt x="1257" y="929"/>
                  </a:lnTo>
                  <a:lnTo>
                    <a:pt x="1148" y="1147"/>
                  </a:lnTo>
                  <a:lnTo>
                    <a:pt x="929" y="1311"/>
                  </a:lnTo>
                  <a:lnTo>
                    <a:pt x="656" y="1311"/>
                  </a:lnTo>
                  <a:lnTo>
                    <a:pt x="656" y="1311"/>
                  </a:lnTo>
                  <a:lnTo>
                    <a:pt x="383" y="1311"/>
                  </a:lnTo>
                  <a:lnTo>
                    <a:pt x="165" y="1147"/>
                  </a:lnTo>
                  <a:lnTo>
                    <a:pt x="56" y="929"/>
                  </a:lnTo>
                  <a:lnTo>
                    <a:pt x="1" y="656"/>
                  </a:lnTo>
                  <a:lnTo>
                    <a:pt x="1" y="656"/>
                  </a:lnTo>
                  <a:lnTo>
                    <a:pt x="56" y="383"/>
                  </a:lnTo>
                  <a:lnTo>
                    <a:pt x="165" y="219"/>
                  </a:lnTo>
                  <a:lnTo>
                    <a:pt x="383" y="55"/>
                  </a:lnTo>
                  <a:lnTo>
                    <a:pt x="656" y="0"/>
                  </a:lnTo>
                  <a:lnTo>
                    <a:pt x="656" y="0"/>
                  </a:lnTo>
                  <a:lnTo>
                    <a:pt x="929" y="55"/>
                  </a:lnTo>
                  <a:lnTo>
                    <a:pt x="1148" y="219"/>
                  </a:lnTo>
                  <a:lnTo>
                    <a:pt x="1257" y="383"/>
                  </a:lnTo>
                  <a:lnTo>
                    <a:pt x="1312" y="656"/>
                  </a:lnTo>
                  <a:lnTo>
                    <a:pt x="1312"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20"/>
            <p:cNvSpPr/>
            <p:nvPr/>
          </p:nvSpPr>
          <p:spPr>
            <a:xfrm>
              <a:off x="1991275" y="37108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20"/>
            <p:cNvSpPr/>
            <p:nvPr/>
          </p:nvSpPr>
          <p:spPr>
            <a:xfrm>
              <a:off x="1725025" y="3310800"/>
              <a:ext cx="499775" cy="502475"/>
            </a:xfrm>
            <a:custGeom>
              <a:avLst/>
              <a:gdLst/>
              <a:ahLst/>
              <a:cxnLst/>
              <a:rect l="l" t="t" r="r" b="b"/>
              <a:pathLst>
                <a:path w="19991" h="20099" extrusionOk="0">
                  <a:moveTo>
                    <a:pt x="9395" y="3714"/>
                  </a:moveTo>
                  <a:lnTo>
                    <a:pt x="9395" y="5080"/>
                  </a:lnTo>
                  <a:lnTo>
                    <a:pt x="5571" y="5080"/>
                  </a:lnTo>
                  <a:lnTo>
                    <a:pt x="5571" y="3714"/>
                  </a:lnTo>
                  <a:close/>
                  <a:moveTo>
                    <a:pt x="14419" y="3714"/>
                  </a:moveTo>
                  <a:lnTo>
                    <a:pt x="14419" y="5080"/>
                  </a:lnTo>
                  <a:lnTo>
                    <a:pt x="10596" y="5080"/>
                  </a:lnTo>
                  <a:lnTo>
                    <a:pt x="10596" y="3714"/>
                  </a:lnTo>
                  <a:close/>
                  <a:moveTo>
                    <a:pt x="14419" y="6227"/>
                  </a:moveTo>
                  <a:lnTo>
                    <a:pt x="14419" y="11961"/>
                  </a:lnTo>
                  <a:lnTo>
                    <a:pt x="5571" y="11961"/>
                  </a:lnTo>
                  <a:lnTo>
                    <a:pt x="5571" y="6227"/>
                  </a:lnTo>
                  <a:lnTo>
                    <a:pt x="6882" y="6227"/>
                  </a:lnTo>
                  <a:lnTo>
                    <a:pt x="6882" y="10050"/>
                  </a:lnTo>
                  <a:lnTo>
                    <a:pt x="6937" y="10213"/>
                  </a:lnTo>
                  <a:lnTo>
                    <a:pt x="6991" y="10323"/>
                  </a:lnTo>
                  <a:lnTo>
                    <a:pt x="7046" y="10432"/>
                  </a:lnTo>
                  <a:lnTo>
                    <a:pt x="7155" y="10541"/>
                  </a:lnTo>
                  <a:lnTo>
                    <a:pt x="7428" y="10650"/>
                  </a:lnTo>
                  <a:lnTo>
                    <a:pt x="7538" y="10650"/>
                  </a:lnTo>
                  <a:lnTo>
                    <a:pt x="7701" y="10596"/>
                  </a:lnTo>
                  <a:lnTo>
                    <a:pt x="12726" y="8739"/>
                  </a:lnTo>
                  <a:lnTo>
                    <a:pt x="12890" y="8630"/>
                  </a:lnTo>
                  <a:lnTo>
                    <a:pt x="12999" y="8520"/>
                  </a:lnTo>
                  <a:lnTo>
                    <a:pt x="13054" y="8357"/>
                  </a:lnTo>
                  <a:lnTo>
                    <a:pt x="13108" y="8193"/>
                  </a:lnTo>
                  <a:lnTo>
                    <a:pt x="13108" y="6227"/>
                  </a:lnTo>
                  <a:close/>
                  <a:moveTo>
                    <a:pt x="9995" y="14146"/>
                  </a:moveTo>
                  <a:lnTo>
                    <a:pt x="10268" y="14200"/>
                  </a:lnTo>
                  <a:lnTo>
                    <a:pt x="10596" y="14255"/>
                  </a:lnTo>
                  <a:lnTo>
                    <a:pt x="10815" y="14364"/>
                  </a:lnTo>
                  <a:lnTo>
                    <a:pt x="11088" y="14528"/>
                  </a:lnTo>
                  <a:lnTo>
                    <a:pt x="11306" y="14692"/>
                  </a:lnTo>
                  <a:lnTo>
                    <a:pt x="11470" y="14910"/>
                  </a:lnTo>
                  <a:lnTo>
                    <a:pt x="11634" y="15183"/>
                  </a:lnTo>
                  <a:lnTo>
                    <a:pt x="11743" y="15402"/>
                  </a:lnTo>
                  <a:lnTo>
                    <a:pt x="13818" y="15402"/>
                  </a:lnTo>
                  <a:lnTo>
                    <a:pt x="14092" y="15457"/>
                  </a:lnTo>
                  <a:lnTo>
                    <a:pt x="14255" y="15620"/>
                  </a:lnTo>
                  <a:lnTo>
                    <a:pt x="14365" y="15784"/>
                  </a:lnTo>
                  <a:lnTo>
                    <a:pt x="14419" y="16003"/>
                  </a:lnTo>
                  <a:lnTo>
                    <a:pt x="14365" y="16221"/>
                  </a:lnTo>
                  <a:lnTo>
                    <a:pt x="14255" y="16440"/>
                  </a:lnTo>
                  <a:lnTo>
                    <a:pt x="14092" y="16549"/>
                  </a:lnTo>
                  <a:lnTo>
                    <a:pt x="13818" y="16603"/>
                  </a:lnTo>
                  <a:lnTo>
                    <a:pt x="11743" y="16603"/>
                  </a:lnTo>
                  <a:lnTo>
                    <a:pt x="11634" y="16877"/>
                  </a:lnTo>
                  <a:lnTo>
                    <a:pt x="11470" y="17095"/>
                  </a:lnTo>
                  <a:lnTo>
                    <a:pt x="11306" y="17313"/>
                  </a:lnTo>
                  <a:lnTo>
                    <a:pt x="11088" y="17532"/>
                  </a:lnTo>
                  <a:lnTo>
                    <a:pt x="10815" y="17641"/>
                  </a:lnTo>
                  <a:lnTo>
                    <a:pt x="10596" y="17750"/>
                  </a:lnTo>
                  <a:lnTo>
                    <a:pt x="10268" y="17860"/>
                  </a:lnTo>
                  <a:lnTo>
                    <a:pt x="9722" y="17860"/>
                  </a:lnTo>
                  <a:lnTo>
                    <a:pt x="9395" y="17750"/>
                  </a:lnTo>
                  <a:lnTo>
                    <a:pt x="9176" y="17641"/>
                  </a:lnTo>
                  <a:lnTo>
                    <a:pt x="8903" y="17532"/>
                  </a:lnTo>
                  <a:lnTo>
                    <a:pt x="8685" y="17313"/>
                  </a:lnTo>
                  <a:lnTo>
                    <a:pt x="8521" y="17095"/>
                  </a:lnTo>
                  <a:lnTo>
                    <a:pt x="8357" y="16877"/>
                  </a:lnTo>
                  <a:lnTo>
                    <a:pt x="8248" y="16603"/>
                  </a:lnTo>
                  <a:lnTo>
                    <a:pt x="6172" y="16603"/>
                  </a:lnTo>
                  <a:lnTo>
                    <a:pt x="5899" y="16549"/>
                  </a:lnTo>
                  <a:lnTo>
                    <a:pt x="5735" y="16440"/>
                  </a:lnTo>
                  <a:lnTo>
                    <a:pt x="5626" y="16221"/>
                  </a:lnTo>
                  <a:lnTo>
                    <a:pt x="5571" y="16003"/>
                  </a:lnTo>
                  <a:lnTo>
                    <a:pt x="5626" y="15784"/>
                  </a:lnTo>
                  <a:lnTo>
                    <a:pt x="5735" y="15620"/>
                  </a:lnTo>
                  <a:lnTo>
                    <a:pt x="5899" y="15457"/>
                  </a:lnTo>
                  <a:lnTo>
                    <a:pt x="6172" y="15402"/>
                  </a:lnTo>
                  <a:lnTo>
                    <a:pt x="8248" y="15402"/>
                  </a:lnTo>
                  <a:lnTo>
                    <a:pt x="8357" y="15183"/>
                  </a:lnTo>
                  <a:lnTo>
                    <a:pt x="8521" y="14910"/>
                  </a:lnTo>
                  <a:lnTo>
                    <a:pt x="8685" y="14692"/>
                  </a:lnTo>
                  <a:lnTo>
                    <a:pt x="8903" y="14528"/>
                  </a:lnTo>
                  <a:lnTo>
                    <a:pt x="9176" y="14364"/>
                  </a:lnTo>
                  <a:lnTo>
                    <a:pt x="9395" y="14255"/>
                  </a:lnTo>
                  <a:lnTo>
                    <a:pt x="9722" y="14200"/>
                  </a:lnTo>
                  <a:lnTo>
                    <a:pt x="9995" y="14146"/>
                  </a:lnTo>
                  <a:close/>
                  <a:moveTo>
                    <a:pt x="4370" y="14473"/>
                  </a:moveTo>
                  <a:lnTo>
                    <a:pt x="4370" y="18897"/>
                  </a:lnTo>
                  <a:lnTo>
                    <a:pt x="2677" y="18897"/>
                  </a:lnTo>
                  <a:lnTo>
                    <a:pt x="4370" y="14473"/>
                  </a:lnTo>
                  <a:close/>
                  <a:moveTo>
                    <a:pt x="15621" y="14473"/>
                  </a:moveTo>
                  <a:lnTo>
                    <a:pt x="17314" y="18897"/>
                  </a:lnTo>
                  <a:lnTo>
                    <a:pt x="15621" y="18897"/>
                  </a:lnTo>
                  <a:lnTo>
                    <a:pt x="15621" y="14473"/>
                  </a:lnTo>
                  <a:close/>
                  <a:moveTo>
                    <a:pt x="2786" y="0"/>
                  </a:moveTo>
                  <a:lnTo>
                    <a:pt x="2568" y="55"/>
                  </a:lnTo>
                  <a:lnTo>
                    <a:pt x="2349" y="164"/>
                  </a:lnTo>
                  <a:lnTo>
                    <a:pt x="2240" y="383"/>
                  </a:lnTo>
                  <a:lnTo>
                    <a:pt x="2185" y="601"/>
                  </a:lnTo>
                  <a:lnTo>
                    <a:pt x="2185" y="3168"/>
                  </a:lnTo>
                  <a:lnTo>
                    <a:pt x="2240" y="3387"/>
                  </a:lnTo>
                  <a:lnTo>
                    <a:pt x="2349" y="3550"/>
                  </a:lnTo>
                  <a:lnTo>
                    <a:pt x="2568" y="3660"/>
                  </a:lnTo>
                  <a:lnTo>
                    <a:pt x="2786" y="3714"/>
                  </a:lnTo>
                  <a:lnTo>
                    <a:pt x="4370" y="3714"/>
                  </a:lnTo>
                  <a:lnTo>
                    <a:pt x="4370" y="11197"/>
                  </a:lnTo>
                  <a:lnTo>
                    <a:pt x="1421" y="18897"/>
                  </a:lnTo>
                  <a:lnTo>
                    <a:pt x="601" y="18897"/>
                  </a:lnTo>
                  <a:lnTo>
                    <a:pt x="328" y="18952"/>
                  </a:lnTo>
                  <a:lnTo>
                    <a:pt x="164" y="19116"/>
                  </a:lnTo>
                  <a:lnTo>
                    <a:pt x="55" y="19280"/>
                  </a:lnTo>
                  <a:lnTo>
                    <a:pt x="1" y="19498"/>
                  </a:lnTo>
                  <a:lnTo>
                    <a:pt x="55" y="19717"/>
                  </a:lnTo>
                  <a:lnTo>
                    <a:pt x="164" y="19935"/>
                  </a:lnTo>
                  <a:lnTo>
                    <a:pt x="328" y="20044"/>
                  </a:lnTo>
                  <a:lnTo>
                    <a:pt x="601" y="20099"/>
                  </a:lnTo>
                  <a:lnTo>
                    <a:pt x="19444" y="20099"/>
                  </a:lnTo>
                  <a:lnTo>
                    <a:pt x="19662" y="20044"/>
                  </a:lnTo>
                  <a:lnTo>
                    <a:pt x="19826" y="19935"/>
                  </a:lnTo>
                  <a:lnTo>
                    <a:pt x="19935" y="19717"/>
                  </a:lnTo>
                  <a:lnTo>
                    <a:pt x="19990" y="19498"/>
                  </a:lnTo>
                  <a:lnTo>
                    <a:pt x="19935" y="19280"/>
                  </a:lnTo>
                  <a:lnTo>
                    <a:pt x="19826" y="19116"/>
                  </a:lnTo>
                  <a:lnTo>
                    <a:pt x="19662" y="18952"/>
                  </a:lnTo>
                  <a:lnTo>
                    <a:pt x="19444" y="18897"/>
                  </a:lnTo>
                  <a:lnTo>
                    <a:pt x="18570" y="18897"/>
                  </a:lnTo>
                  <a:lnTo>
                    <a:pt x="15621" y="11197"/>
                  </a:lnTo>
                  <a:lnTo>
                    <a:pt x="15621" y="3714"/>
                  </a:lnTo>
                  <a:lnTo>
                    <a:pt x="17205" y="3714"/>
                  </a:lnTo>
                  <a:lnTo>
                    <a:pt x="17423" y="3660"/>
                  </a:lnTo>
                  <a:lnTo>
                    <a:pt x="17642" y="3550"/>
                  </a:lnTo>
                  <a:lnTo>
                    <a:pt x="17751" y="3387"/>
                  </a:lnTo>
                  <a:lnTo>
                    <a:pt x="17805" y="3168"/>
                  </a:lnTo>
                  <a:lnTo>
                    <a:pt x="17805" y="601"/>
                  </a:lnTo>
                  <a:lnTo>
                    <a:pt x="17751" y="383"/>
                  </a:lnTo>
                  <a:lnTo>
                    <a:pt x="17642" y="164"/>
                  </a:lnTo>
                  <a:lnTo>
                    <a:pt x="17423" y="55"/>
                  </a:lnTo>
                  <a:lnTo>
                    <a:pt x="172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20"/>
            <p:cNvSpPr/>
            <p:nvPr/>
          </p:nvSpPr>
          <p:spPr>
            <a:xfrm>
              <a:off x="1725025" y="3310800"/>
              <a:ext cx="499775" cy="502475"/>
            </a:xfrm>
            <a:custGeom>
              <a:avLst/>
              <a:gdLst/>
              <a:ahLst/>
              <a:cxnLst/>
              <a:rect l="l" t="t" r="r" b="b"/>
              <a:pathLst>
                <a:path w="19991" h="20099" fill="none" extrusionOk="0">
                  <a:moveTo>
                    <a:pt x="19444" y="18897"/>
                  </a:moveTo>
                  <a:lnTo>
                    <a:pt x="18570" y="18897"/>
                  </a:lnTo>
                  <a:lnTo>
                    <a:pt x="15621" y="11197"/>
                  </a:lnTo>
                  <a:lnTo>
                    <a:pt x="15621" y="3714"/>
                  </a:lnTo>
                  <a:lnTo>
                    <a:pt x="17205" y="3714"/>
                  </a:lnTo>
                  <a:lnTo>
                    <a:pt x="17205" y="3714"/>
                  </a:lnTo>
                  <a:lnTo>
                    <a:pt x="17423" y="3660"/>
                  </a:lnTo>
                  <a:lnTo>
                    <a:pt x="17642" y="3550"/>
                  </a:lnTo>
                  <a:lnTo>
                    <a:pt x="17751" y="3387"/>
                  </a:lnTo>
                  <a:lnTo>
                    <a:pt x="17805" y="3168"/>
                  </a:lnTo>
                  <a:lnTo>
                    <a:pt x="17805" y="601"/>
                  </a:lnTo>
                  <a:lnTo>
                    <a:pt x="17805" y="601"/>
                  </a:lnTo>
                  <a:lnTo>
                    <a:pt x="17751" y="383"/>
                  </a:lnTo>
                  <a:lnTo>
                    <a:pt x="17642" y="164"/>
                  </a:lnTo>
                  <a:lnTo>
                    <a:pt x="17423" y="55"/>
                  </a:lnTo>
                  <a:lnTo>
                    <a:pt x="17205" y="0"/>
                  </a:lnTo>
                  <a:lnTo>
                    <a:pt x="2786" y="0"/>
                  </a:lnTo>
                  <a:lnTo>
                    <a:pt x="2786" y="0"/>
                  </a:lnTo>
                  <a:lnTo>
                    <a:pt x="2568" y="55"/>
                  </a:lnTo>
                  <a:lnTo>
                    <a:pt x="2349" y="164"/>
                  </a:lnTo>
                  <a:lnTo>
                    <a:pt x="2240" y="383"/>
                  </a:lnTo>
                  <a:lnTo>
                    <a:pt x="2185" y="601"/>
                  </a:lnTo>
                  <a:lnTo>
                    <a:pt x="2185" y="3168"/>
                  </a:lnTo>
                  <a:lnTo>
                    <a:pt x="2185" y="3168"/>
                  </a:lnTo>
                  <a:lnTo>
                    <a:pt x="2240" y="3387"/>
                  </a:lnTo>
                  <a:lnTo>
                    <a:pt x="2349" y="3550"/>
                  </a:lnTo>
                  <a:lnTo>
                    <a:pt x="2568" y="3660"/>
                  </a:lnTo>
                  <a:lnTo>
                    <a:pt x="2786" y="3714"/>
                  </a:lnTo>
                  <a:lnTo>
                    <a:pt x="4370" y="3714"/>
                  </a:lnTo>
                  <a:lnTo>
                    <a:pt x="4370" y="11197"/>
                  </a:lnTo>
                  <a:lnTo>
                    <a:pt x="1421" y="18897"/>
                  </a:lnTo>
                  <a:lnTo>
                    <a:pt x="601" y="18897"/>
                  </a:lnTo>
                  <a:lnTo>
                    <a:pt x="601" y="18897"/>
                  </a:lnTo>
                  <a:lnTo>
                    <a:pt x="328" y="18952"/>
                  </a:lnTo>
                  <a:lnTo>
                    <a:pt x="164" y="19116"/>
                  </a:lnTo>
                  <a:lnTo>
                    <a:pt x="55" y="19280"/>
                  </a:lnTo>
                  <a:lnTo>
                    <a:pt x="1" y="19498"/>
                  </a:lnTo>
                  <a:lnTo>
                    <a:pt x="1" y="19498"/>
                  </a:lnTo>
                  <a:lnTo>
                    <a:pt x="55" y="19717"/>
                  </a:lnTo>
                  <a:lnTo>
                    <a:pt x="164" y="19935"/>
                  </a:lnTo>
                  <a:lnTo>
                    <a:pt x="328" y="20044"/>
                  </a:lnTo>
                  <a:lnTo>
                    <a:pt x="601" y="20099"/>
                  </a:lnTo>
                  <a:lnTo>
                    <a:pt x="19444" y="20099"/>
                  </a:lnTo>
                  <a:lnTo>
                    <a:pt x="19444" y="20099"/>
                  </a:lnTo>
                  <a:lnTo>
                    <a:pt x="19662" y="20044"/>
                  </a:lnTo>
                  <a:lnTo>
                    <a:pt x="19826" y="19935"/>
                  </a:lnTo>
                  <a:lnTo>
                    <a:pt x="19935" y="19717"/>
                  </a:lnTo>
                  <a:lnTo>
                    <a:pt x="19990" y="19498"/>
                  </a:lnTo>
                  <a:lnTo>
                    <a:pt x="19990" y="19498"/>
                  </a:lnTo>
                  <a:lnTo>
                    <a:pt x="19935" y="19280"/>
                  </a:lnTo>
                  <a:lnTo>
                    <a:pt x="19826" y="19116"/>
                  </a:lnTo>
                  <a:lnTo>
                    <a:pt x="19662" y="18952"/>
                  </a:lnTo>
                  <a:lnTo>
                    <a:pt x="19444" y="18897"/>
                  </a:lnTo>
                  <a:lnTo>
                    <a:pt x="19444" y="188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20"/>
            <p:cNvSpPr/>
            <p:nvPr/>
          </p:nvSpPr>
          <p:spPr>
            <a:xfrm>
              <a:off x="1864300" y="3664425"/>
              <a:ext cx="221225" cy="92875"/>
            </a:xfrm>
            <a:custGeom>
              <a:avLst/>
              <a:gdLst/>
              <a:ahLst/>
              <a:cxnLst/>
              <a:rect l="l" t="t" r="r" b="b"/>
              <a:pathLst>
                <a:path w="8849" h="3715" fill="none" extrusionOk="0">
                  <a:moveTo>
                    <a:pt x="4424" y="3715"/>
                  </a:moveTo>
                  <a:lnTo>
                    <a:pt x="4424" y="3715"/>
                  </a:lnTo>
                  <a:lnTo>
                    <a:pt x="4151" y="3715"/>
                  </a:lnTo>
                  <a:lnTo>
                    <a:pt x="3824" y="3605"/>
                  </a:lnTo>
                  <a:lnTo>
                    <a:pt x="3605" y="3496"/>
                  </a:lnTo>
                  <a:lnTo>
                    <a:pt x="3332" y="3387"/>
                  </a:lnTo>
                  <a:lnTo>
                    <a:pt x="3114" y="3168"/>
                  </a:lnTo>
                  <a:lnTo>
                    <a:pt x="2950" y="2950"/>
                  </a:lnTo>
                  <a:lnTo>
                    <a:pt x="2786" y="2732"/>
                  </a:lnTo>
                  <a:lnTo>
                    <a:pt x="2677" y="2458"/>
                  </a:lnTo>
                  <a:lnTo>
                    <a:pt x="601" y="2458"/>
                  </a:lnTo>
                  <a:lnTo>
                    <a:pt x="601" y="2458"/>
                  </a:lnTo>
                  <a:lnTo>
                    <a:pt x="328" y="2404"/>
                  </a:lnTo>
                  <a:lnTo>
                    <a:pt x="164" y="2295"/>
                  </a:lnTo>
                  <a:lnTo>
                    <a:pt x="55" y="2076"/>
                  </a:lnTo>
                  <a:lnTo>
                    <a:pt x="0" y="1858"/>
                  </a:lnTo>
                  <a:lnTo>
                    <a:pt x="0" y="1858"/>
                  </a:lnTo>
                  <a:lnTo>
                    <a:pt x="55" y="1639"/>
                  </a:lnTo>
                  <a:lnTo>
                    <a:pt x="164" y="1475"/>
                  </a:lnTo>
                  <a:lnTo>
                    <a:pt x="328" y="1312"/>
                  </a:lnTo>
                  <a:lnTo>
                    <a:pt x="601" y="1257"/>
                  </a:lnTo>
                  <a:lnTo>
                    <a:pt x="2677" y="1257"/>
                  </a:lnTo>
                  <a:lnTo>
                    <a:pt x="2677" y="1257"/>
                  </a:lnTo>
                  <a:lnTo>
                    <a:pt x="2786" y="1038"/>
                  </a:lnTo>
                  <a:lnTo>
                    <a:pt x="2950" y="765"/>
                  </a:lnTo>
                  <a:lnTo>
                    <a:pt x="3114" y="547"/>
                  </a:lnTo>
                  <a:lnTo>
                    <a:pt x="3332" y="383"/>
                  </a:lnTo>
                  <a:lnTo>
                    <a:pt x="3605" y="219"/>
                  </a:lnTo>
                  <a:lnTo>
                    <a:pt x="3824" y="110"/>
                  </a:lnTo>
                  <a:lnTo>
                    <a:pt x="4151" y="55"/>
                  </a:lnTo>
                  <a:lnTo>
                    <a:pt x="4424" y="1"/>
                  </a:lnTo>
                  <a:lnTo>
                    <a:pt x="4424" y="1"/>
                  </a:lnTo>
                  <a:lnTo>
                    <a:pt x="4697" y="55"/>
                  </a:lnTo>
                  <a:lnTo>
                    <a:pt x="5025" y="110"/>
                  </a:lnTo>
                  <a:lnTo>
                    <a:pt x="5244" y="219"/>
                  </a:lnTo>
                  <a:lnTo>
                    <a:pt x="5517" y="383"/>
                  </a:lnTo>
                  <a:lnTo>
                    <a:pt x="5735" y="547"/>
                  </a:lnTo>
                  <a:lnTo>
                    <a:pt x="5899" y="765"/>
                  </a:lnTo>
                  <a:lnTo>
                    <a:pt x="6063" y="1038"/>
                  </a:lnTo>
                  <a:lnTo>
                    <a:pt x="6172" y="1257"/>
                  </a:lnTo>
                  <a:lnTo>
                    <a:pt x="8247" y="1257"/>
                  </a:lnTo>
                  <a:lnTo>
                    <a:pt x="8247" y="1257"/>
                  </a:lnTo>
                  <a:lnTo>
                    <a:pt x="8521" y="1312"/>
                  </a:lnTo>
                  <a:lnTo>
                    <a:pt x="8684" y="1475"/>
                  </a:lnTo>
                  <a:lnTo>
                    <a:pt x="8794" y="1639"/>
                  </a:lnTo>
                  <a:lnTo>
                    <a:pt x="8848" y="1858"/>
                  </a:lnTo>
                  <a:lnTo>
                    <a:pt x="8848" y="1858"/>
                  </a:lnTo>
                  <a:lnTo>
                    <a:pt x="8794" y="2076"/>
                  </a:lnTo>
                  <a:lnTo>
                    <a:pt x="8684" y="2295"/>
                  </a:lnTo>
                  <a:lnTo>
                    <a:pt x="8521" y="2404"/>
                  </a:lnTo>
                  <a:lnTo>
                    <a:pt x="8247" y="2458"/>
                  </a:lnTo>
                  <a:lnTo>
                    <a:pt x="6172" y="2458"/>
                  </a:lnTo>
                  <a:lnTo>
                    <a:pt x="6172" y="2458"/>
                  </a:lnTo>
                  <a:lnTo>
                    <a:pt x="6063" y="2732"/>
                  </a:lnTo>
                  <a:lnTo>
                    <a:pt x="5899" y="2950"/>
                  </a:lnTo>
                  <a:lnTo>
                    <a:pt x="5735" y="3168"/>
                  </a:lnTo>
                  <a:lnTo>
                    <a:pt x="5517" y="3387"/>
                  </a:lnTo>
                  <a:lnTo>
                    <a:pt x="5244" y="3496"/>
                  </a:lnTo>
                  <a:lnTo>
                    <a:pt x="5025" y="3605"/>
                  </a:lnTo>
                  <a:lnTo>
                    <a:pt x="4697" y="3715"/>
                  </a:lnTo>
                  <a:lnTo>
                    <a:pt x="4424" y="3715"/>
                  </a:lnTo>
                  <a:lnTo>
                    <a:pt x="4424" y="37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20"/>
            <p:cNvSpPr/>
            <p:nvPr/>
          </p:nvSpPr>
          <p:spPr>
            <a:xfrm>
              <a:off x="1989925" y="3403650"/>
              <a:ext cx="95600" cy="34150"/>
            </a:xfrm>
            <a:custGeom>
              <a:avLst/>
              <a:gdLst/>
              <a:ahLst/>
              <a:cxnLst/>
              <a:rect l="l" t="t" r="r" b="b"/>
              <a:pathLst>
                <a:path w="3824" h="1366" fill="none" extrusionOk="0">
                  <a:moveTo>
                    <a:pt x="0" y="0"/>
                  </a:moveTo>
                  <a:lnTo>
                    <a:pt x="3823" y="0"/>
                  </a:lnTo>
                  <a:lnTo>
                    <a:pt x="3823" y="1366"/>
                  </a:lnTo>
                  <a:lnTo>
                    <a:pt x="3823" y="1366"/>
                  </a:lnTo>
                  <a:lnTo>
                    <a:pt x="0" y="1366"/>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20"/>
            <p:cNvSpPr/>
            <p:nvPr/>
          </p:nvSpPr>
          <p:spPr>
            <a:xfrm>
              <a:off x="1864300" y="3403650"/>
              <a:ext cx="95600" cy="34150"/>
            </a:xfrm>
            <a:custGeom>
              <a:avLst/>
              <a:gdLst/>
              <a:ahLst/>
              <a:cxnLst/>
              <a:rect l="l" t="t" r="r" b="b"/>
              <a:pathLst>
                <a:path w="3824" h="1366" fill="none" extrusionOk="0">
                  <a:moveTo>
                    <a:pt x="3824" y="0"/>
                  </a:moveTo>
                  <a:lnTo>
                    <a:pt x="3824" y="1366"/>
                  </a:lnTo>
                  <a:lnTo>
                    <a:pt x="3824" y="1366"/>
                  </a:lnTo>
                  <a:lnTo>
                    <a:pt x="0" y="1366"/>
                  </a:lnTo>
                  <a:lnTo>
                    <a:pt x="0" y="0"/>
                  </a:lnTo>
                  <a:lnTo>
                    <a:pt x="382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20"/>
            <p:cNvSpPr/>
            <p:nvPr/>
          </p:nvSpPr>
          <p:spPr>
            <a:xfrm>
              <a:off x="1864300" y="3466450"/>
              <a:ext cx="221225" cy="143400"/>
            </a:xfrm>
            <a:custGeom>
              <a:avLst/>
              <a:gdLst/>
              <a:ahLst/>
              <a:cxnLst/>
              <a:rect l="l" t="t" r="r" b="b"/>
              <a:pathLst>
                <a:path w="8849" h="5736" fill="none" extrusionOk="0">
                  <a:moveTo>
                    <a:pt x="0" y="1"/>
                  </a:moveTo>
                  <a:lnTo>
                    <a:pt x="1311" y="1"/>
                  </a:lnTo>
                  <a:lnTo>
                    <a:pt x="1311" y="3824"/>
                  </a:lnTo>
                  <a:lnTo>
                    <a:pt x="1311" y="3824"/>
                  </a:lnTo>
                  <a:lnTo>
                    <a:pt x="1366" y="3987"/>
                  </a:lnTo>
                  <a:lnTo>
                    <a:pt x="1420" y="4097"/>
                  </a:lnTo>
                  <a:lnTo>
                    <a:pt x="1475" y="4206"/>
                  </a:lnTo>
                  <a:lnTo>
                    <a:pt x="1584" y="4315"/>
                  </a:lnTo>
                  <a:lnTo>
                    <a:pt x="1857" y="4424"/>
                  </a:lnTo>
                  <a:lnTo>
                    <a:pt x="1967" y="4424"/>
                  </a:lnTo>
                  <a:lnTo>
                    <a:pt x="2130" y="4370"/>
                  </a:lnTo>
                  <a:lnTo>
                    <a:pt x="7155" y="2513"/>
                  </a:lnTo>
                  <a:lnTo>
                    <a:pt x="7155" y="2513"/>
                  </a:lnTo>
                  <a:lnTo>
                    <a:pt x="7319" y="2404"/>
                  </a:lnTo>
                  <a:lnTo>
                    <a:pt x="7428" y="2294"/>
                  </a:lnTo>
                  <a:lnTo>
                    <a:pt x="7483" y="2131"/>
                  </a:lnTo>
                  <a:lnTo>
                    <a:pt x="7537" y="1967"/>
                  </a:lnTo>
                  <a:lnTo>
                    <a:pt x="7537" y="1"/>
                  </a:lnTo>
                  <a:lnTo>
                    <a:pt x="8848" y="1"/>
                  </a:lnTo>
                  <a:lnTo>
                    <a:pt x="8848" y="5735"/>
                  </a:lnTo>
                  <a:lnTo>
                    <a:pt x="0" y="5735"/>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20"/>
            <p:cNvSpPr/>
            <p:nvPr/>
          </p:nvSpPr>
          <p:spPr>
            <a:xfrm>
              <a:off x="1791925" y="3672625"/>
              <a:ext cx="42350" cy="110625"/>
            </a:xfrm>
            <a:custGeom>
              <a:avLst/>
              <a:gdLst/>
              <a:ahLst/>
              <a:cxnLst/>
              <a:rect l="l" t="t" r="r" b="b"/>
              <a:pathLst>
                <a:path w="1694" h="4425" fill="none" extrusionOk="0">
                  <a:moveTo>
                    <a:pt x="1694" y="0"/>
                  </a:moveTo>
                  <a:lnTo>
                    <a:pt x="1694" y="4424"/>
                  </a:lnTo>
                  <a:lnTo>
                    <a:pt x="1" y="4424"/>
                  </a:lnTo>
                  <a:lnTo>
                    <a:pt x="169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20"/>
            <p:cNvSpPr/>
            <p:nvPr/>
          </p:nvSpPr>
          <p:spPr>
            <a:xfrm>
              <a:off x="2115525" y="3672625"/>
              <a:ext cx="42350" cy="110625"/>
            </a:xfrm>
            <a:custGeom>
              <a:avLst/>
              <a:gdLst/>
              <a:ahLst/>
              <a:cxnLst/>
              <a:rect l="l" t="t" r="r" b="b"/>
              <a:pathLst>
                <a:path w="1694" h="4425" fill="none" extrusionOk="0">
                  <a:moveTo>
                    <a:pt x="1" y="4424"/>
                  </a:moveTo>
                  <a:lnTo>
                    <a:pt x="1" y="4424"/>
                  </a:lnTo>
                  <a:lnTo>
                    <a:pt x="1" y="0"/>
                  </a:lnTo>
                  <a:lnTo>
                    <a:pt x="1694" y="4424"/>
                  </a:lnTo>
                  <a:lnTo>
                    <a:pt x="1" y="442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20"/>
            <p:cNvSpPr/>
            <p:nvPr/>
          </p:nvSpPr>
          <p:spPr>
            <a:xfrm>
              <a:off x="2115525" y="37832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3" name="Google Shape;3933;p120"/>
          <p:cNvGrpSpPr/>
          <p:nvPr/>
        </p:nvGrpSpPr>
        <p:grpSpPr>
          <a:xfrm>
            <a:off x="3319343" y="3378411"/>
            <a:ext cx="462592" cy="465091"/>
            <a:chOff x="2456875" y="3310800"/>
            <a:chExt cx="499775" cy="502475"/>
          </a:xfrm>
        </p:grpSpPr>
        <p:sp>
          <p:nvSpPr>
            <p:cNvPr id="3934" name="Google Shape;3934;p120"/>
            <p:cNvSpPr/>
            <p:nvPr/>
          </p:nvSpPr>
          <p:spPr>
            <a:xfrm>
              <a:off x="2456875" y="3310800"/>
              <a:ext cx="64200" cy="140650"/>
            </a:xfrm>
            <a:custGeom>
              <a:avLst/>
              <a:gdLst/>
              <a:ahLst/>
              <a:cxnLst/>
              <a:rect l="l" t="t" r="r" b="b"/>
              <a:pathLst>
                <a:path w="2568" h="5626" extrusionOk="0">
                  <a:moveTo>
                    <a:pt x="1038" y="0"/>
                  </a:moveTo>
                  <a:lnTo>
                    <a:pt x="765" y="110"/>
                  </a:lnTo>
                  <a:lnTo>
                    <a:pt x="547" y="219"/>
                  </a:lnTo>
                  <a:lnTo>
                    <a:pt x="383" y="383"/>
                  </a:lnTo>
                  <a:lnTo>
                    <a:pt x="219" y="547"/>
                  </a:lnTo>
                  <a:lnTo>
                    <a:pt x="110" y="765"/>
                  </a:lnTo>
                  <a:lnTo>
                    <a:pt x="1" y="1038"/>
                  </a:lnTo>
                  <a:lnTo>
                    <a:pt x="1" y="1311"/>
                  </a:lnTo>
                  <a:lnTo>
                    <a:pt x="1" y="5025"/>
                  </a:lnTo>
                  <a:lnTo>
                    <a:pt x="55" y="5243"/>
                  </a:lnTo>
                  <a:lnTo>
                    <a:pt x="165" y="5462"/>
                  </a:lnTo>
                  <a:lnTo>
                    <a:pt x="328" y="5571"/>
                  </a:lnTo>
                  <a:lnTo>
                    <a:pt x="601" y="5626"/>
                  </a:lnTo>
                  <a:lnTo>
                    <a:pt x="2568" y="5626"/>
                  </a:lnTo>
                  <a:lnTo>
                    <a:pt x="2568" y="1311"/>
                  </a:lnTo>
                  <a:lnTo>
                    <a:pt x="2568" y="1038"/>
                  </a:lnTo>
                  <a:lnTo>
                    <a:pt x="2458" y="765"/>
                  </a:lnTo>
                  <a:lnTo>
                    <a:pt x="2349" y="547"/>
                  </a:lnTo>
                  <a:lnTo>
                    <a:pt x="2185" y="383"/>
                  </a:lnTo>
                  <a:lnTo>
                    <a:pt x="2022" y="219"/>
                  </a:lnTo>
                  <a:lnTo>
                    <a:pt x="1803" y="110"/>
                  </a:lnTo>
                  <a:lnTo>
                    <a:pt x="15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20"/>
            <p:cNvSpPr/>
            <p:nvPr/>
          </p:nvSpPr>
          <p:spPr>
            <a:xfrm>
              <a:off x="2456875" y="3310800"/>
              <a:ext cx="64200" cy="140650"/>
            </a:xfrm>
            <a:custGeom>
              <a:avLst/>
              <a:gdLst/>
              <a:ahLst/>
              <a:cxnLst/>
              <a:rect l="l" t="t" r="r" b="b"/>
              <a:pathLst>
                <a:path w="2568" h="5626" fill="none" extrusionOk="0">
                  <a:moveTo>
                    <a:pt x="2568" y="1311"/>
                  </a:moveTo>
                  <a:lnTo>
                    <a:pt x="2568" y="5626"/>
                  </a:lnTo>
                  <a:lnTo>
                    <a:pt x="601" y="5626"/>
                  </a:lnTo>
                  <a:lnTo>
                    <a:pt x="601" y="5626"/>
                  </a:lnTo>
                  <a:lnTo>
                    <a:pt x="328" y="5571"/>
                  </a:lnTo>
                  <a:lnTo>
                    <a:pt x="165" y="5462"/>
                  </a:lnTo>
                  <a:lnTo>
                    <a:pt x="55" y="5243"/>
                  </a:lnTo>
                  <a:lnTo>
                    <a:pt x="1" y="5025"/>
                  </a:lnTo>
                  <a:lnTo>
                    <a:pt x="1" y="1311"/>
                  </a:lnTo>
                  <a:lnTo>
                    <a:pt x="1" y="1311"/>
                  </a:lnTo>
                  <a:lnTo>
                    <a:pt x="1" y="1038"/>
                  </a:lnTo>
                  <a:lnTo>
                    <a:pt x="110" y="765"/>
                  </a:lnTo>
                  <a:lnTo>
                    <a:pt x="219" y="547"/>
                  </a:lnTo>
                  <a:lnTo>
                    <a:pt x="383" y="383"/>
                  </a:lnTo>
                  <a:lnTo>
                    <a:pt x="547" y="219"/>
                  </a:lnTo>
                  <a:lnTo>
                    <a:pt x="765" y="110"/>
                  </a:lnTo>
                  <a:lnTo>
                    <a:pt x="1038" y="0"/>
                  </a:lnTo>
                  <a:lnTo>
                    <a:pt x="1257" y="0"/>
                  </a:lnTo>
                  <a:lnTo>
                    <a:pt x="1257" y="0"/>
                  </a:lnTo>
                  <a:lnTo>
                    <a:pt x="1530" y="0"/>
                  </a:lnTo>
                  <a:lnTo>
                    <a:pt x="1803" y="110"/>
                  </a:lnTo>
                  <a:lnTo>
                    <a:pt x="2022" y="219"/>
                  </a:lnTo>
                  <a:lnTo>
                    <a:pt x="2185" y="383"/>
                  </a:lnTo>
                  <a:lnTo>
                    <a:pt x="2349" y="547"/>
                  </a:lnTo>
                  <a:lnTo>
                    <a:pt x="2458" y="765"/>
                  </a:lnTo>
                  <a:lnTo>
                    <a:pt x="2568" y="1038"/>
                  </a:lnTo>
                  <a:lnTo>
                    <a:pt x="2568" y="1311"/>
                  </a:lnTo>
                  <a:lnTo>
                    <a:pt x="2568" y="13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20"/>
            <p:cNvSpPr/>
            <p:nvPr/>
          </p:nvSpPr>
          <p:spPr>
            <a:xfrm>
              <a:off x="2521050" y="33435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20"/>
            <p:cNvSpPr/>
            <p:nvPr/>
          </p:nvSpPr>
          <p:spPr>
            <a:xfrm>
              <a:off x="2653500" y="3702675"/>
              <a:ext cx="303150" cy="110600"/>
            </a:xfrm>
            <a:custGeom>
              <a:avLst/>
              <a:gdLst/>
              <a:ahLst/>
              <a:cxnLst/>
              <a:rect l="l" t="t" r="r" b="b"/>
              <a:pathLst>
                <a:path w="12126" h="4424" extrusionOk="0">
                  <a:moveTo>
                    <a:pt x="820" y="0"/>
                  </a:moveTo>
                  <a:lnTo>
                    <a:pt x="820" y="2840"/>
                  </a:lnTo>
                  <a:lnTo>
                    <a:pt x="765" y="3332"/>
                  </a:lnTo>
                  <a:lnTo>
                    <a:pt x="601" y="3768"/>
                  </a:lnTo>
                  <a:lnTo>
                    <a:pt x="328" y="4151"/>
                  </a:lnTo>
                  <a:lnTo>
                    <a:pt x="0" y="4424"/>
                  </a:lnTo>
                  <a:lnTo>
                    <a:pt x="9667" y="4424"/>
                  </a:lnTo>
                  <a:lnTo>
                    <a:pt x="10159" y="4369"/>
                  </a:lnTo>
                  <a:lnTo>
                    <a:pt x="10650" y="4205"/>
                  </a:lnTo>
                  <a:lnTo>
                    <a:pt x="11033" y="3987"/>
                  </a:lnTo>
                  <a:lnTo>
                    <a:pt x="11415" y="3714"/>
                  </a:lnTo>
                  <a:lnTo>
                    <a:pt x="11743" y="3332"/>
                  </a:lnTo>
                  <a:lnTo>
                    <a:pt x="11961" y="2895"/>
                  </a:lnTo>
                  <a:lnTo>
                    <a:pt x="12070" y="2458"/>
                  </a:lnTo>
                  <a:lnTo>
                    <a:pt x="12125" y="1966"/>
                  </a:lnTo>
                  <a:lnTo>
                    <a:pt x="12125" y="601"/>
                  </a:lnTo>
                  <a:lnTo>
                    <a:pt x="12070" y="328"/>
                  </a:lnTo>
                  <a:lnTo>
                    <a:pt x="11961" y="164"/>
                  </a:lnTo>
                  <a:lnTo>
                    <a:pt x="11797" y="55"/>
                  </a:lnTo>
                  <a:lnTo>
                    <a:pt x="115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20"/>
            <p:cNvSpPr/>
            <p:nvPr/>
          </p:nvSpPr>
          <p:spPr>
            <a:xfrm>
              <a:off x="2653500" y="3702675"/>
              <a:ext cx="303150" cy="110600"/>
            </a:xfrm>
            <a:custGeom>
              <a:avLst/>
              <a:gdLst/>
              <a:ahLst/>
              <a:cxnLst/>
              <a:rect l="l" t="t" r="r" b="b"/>
              <a:pathLst>
                <a:path w="12126" h="4424" fill="none" extrusionOk="0">
                  <a:moveTo>
                    <a:pt x="11579" y="0"/>
                  </a:moveTo>
                  <a:lnTo>
                    <a:pt x="11579" y="0"/>
                  </a:lnTo>
                  <a:lnTo>
                    <a:pt x="11797" y="55"/>
                  </a:lnTo>
                  <a:lnTo>
                    <a:pt x="11961" y="164"/>
                  </a:lnTo>
                  <a:lnTo>
                    <a:pt x="12070" y="328"/>
                  </a:lnTo>
                  <a:lnTo>
                    <a:pt x="12125" y="601"/>
                  </a:lnTo>
                  <a:lnTo>
                    <a:pt x="12125" y="1966"/>
                  </a:lnTo>
                  <a:lnTo>
                    <a:pt x="12125" y="1966"/>
                  </a:lnTo>
                  <a:lnTo>
                    <a:pt x="12070" y="2458"/>
                  </a:lnTo>
                  <a:lnTo>
                    <a:pt x="11961" y="2895"/>
                  </a:lnTo>
                  <a:lnTo>
                    <a:pt x="11743" y="3332"/>
                  </a:lnTo>
                  <a:lnTo>
                    <a:pt x="11415" y="3714"/>
                  </a:lnTo>
                  <a:lnTo>
                    <a:pt x="11033" y="3987"/>
                  </a:lnTo>
                  <a:lnTo>
                    <a:pt x="10650" y="4205"/>
                  </a:lnTo>
                  <a:lnTo>
                    <a:pt x="10159" y="4369"/>
                  </a:lnTo>
                  <a:lnTo>
                    <a:pt x="9667" y="4424"/>
                  </a:lnTo>
                  <a:lnTo>
                    <a:pt x="0" y="4424"/>
                  </a:lnTo>
                  <a:lnTo>
                    <a:pt x="0" y="4424"/>
                  </a:lnTo>
                  <a:lnTo>
                    <a:pt x="328" y="4151"/>
                  </a:lnTo>
                  <a:lnTo>
                    <a:pt x="601" y="3768"/>
                  </a:lnTo>
                  <a:lnTo>
                    <a:pt x="765" y="3332"/>
                  </a:lnTo>
                  <a:lnTo>
                    <a:pt x="820" y="2840"/>
                  </a:lnTo>
                  <a:lnTo>
                    <a:pt x="820" y="0"/>
                  </a:lnTo>
                  <a:lnTo>
                    <a:pt x="1157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20"/>
            <p:cNvSpPr/>
            <p:nvPr/>
          </p:nvSpPr>
          <p:spPr>
            <a:xfrm>
              <a:off x="2942950" y="3702675"/>
              <a:ext cx="25" cy="0"/>
            </a:xfrm>
            <a:custGeom>
              <a:avLst/>
              <a:gdLst/>
              <a:ahLst/>
              <a:cxnLst/>
              <a:rect l="l" t="t" r="r" b="b"/>
              <a:pathLst>
                <a:path w="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20"/>
            <p:cNvSpPr/>
            <p:nvPr/>
          </p:nvSpPr>
          <p:spPr>
            <a:xfrm>
              <a:off x="2538800" y="3310800"/>
              <a:ext cx="323625" cy="502475"/>
            </a:xfrm>
            <a:custGeom>
              <a:avLst/>
              <a:gdLst/>
              <a:ahLst/>
              <a:cxnLst/>
              <a:rect l="l" t="t" r="r" b="b"/>
              <a:pathLst>
                <a:path w="12945" h="20099" extrusionOk="0">
                  <a:moveTo>
                    <a:pt x="3278" y="1912"/>
                  </a:moveTo>
                  <a:lnTo>
                    <a:pt x="3496" y="1967"/>
                  </a:lnTo>
                  <a:lnTo>
                    <a:pt x="3660" y="2076"/>
                  </a:lnTo>
                  <a:lnTo>
                    <a:pt x="3824" y="2294"/>
                  </a:lnTo>
                  <a:lnTo>
                    <a:pt x="3878" y="2513"/>
                  </a:lnTo>
                  <a:lnTo>
                    <a:pt x="3878" y="3168"/>
                  </a:lnTo>
                  <a:lnTo>
                    <a:pt x="3824" y="3387"/>
                  </a:lnTo>
                  <a:lnTo>
                    <a:pt x="3660" y="3550"/>
                  </a:lnTo>
                  <a:lnTo>
                    <a:pt x="3496" y="3660"/>
                  </a:lnTo>
                  <a:lnTo>
                    <a:pt x="3278" y="3714"/>
                  </a:lnTo>
                  <a:lnTo>
                    <a:pt x="3059" y="3660"/>
                  </a:lnTo>
                  <a:lnTo>
                    <a:pt x="2841" y="3550"/>
                  </a:lnTo>
                  <a:lnTo>
                    <a:pt x="2731" y="3387"/>
                  </a:lnTo>
                  <a:lnTo>
                    <a:pt x="2677" y="3168"/>
                  </a:lnTo>
                  <a:lnTo>
                    <a:pt x="2677" y="2513"/>
                  </a:lnTo>
                  <a:lnTo>
                    <a:pt x="2731" y="2294"/>
                  </a:lnTo>
                  <a:lnTo>
                    <a:pt x="2841" y="2076"/>
                  </a:lnTo>
                  <a:lnTo>
                    <a:pt x="3059" y="1967"/>
                  </a:lnTo>
                  <a:lnTo>
                    <a:pt x="3278" y="1912"/>
                  </a:lnTo>
                  <a:close/>
                  <a:moveTo>
                    <a:pt x="5462" y="1912"/>
                  </a:moveTo>
                  <a:lnTo>
                    <a:pt x="5681" y="1967"/>
                  </a:lnTo>
                  <a:lnTo>
                    <a:pt x="5899" y="2076"/>
                  </a:lnTo>
                  <a:lnTo>
                    <a:pt x="6008" y="2294"/>
                  </a:lnTo>
                  <a:lnTo>
                    <a:pt x="6063" y="2513"/>
                  </a:lnTo>
                  <a:lnTo>
                    <a:pt x="6063" y="3168"/>
                  </a:lnTo>
                  <a:lnTo>
                    <a:pt x="6008" y="3387"/>
                  </a:lnTo>
                  <a:lnTo>
                    <a:pt x="5899" y="3550"/>
                  </a:lnTo>
                  <a:lnTo>
                    <a:pt x="5681" y="3660"/>
                  </a:lnTo>
                  <a:lnTo>
                    <a:pt x="5462" y="3714"/>
                  </a:lnTo>
                  <a:lnTo>
                    <a:pt x="5244" y="3660"/>
                  </a:lnTo>
                  <a:lnTo>
                    <a:pt x="5025" y="3550"/>
                  </a:lnTo>
                  <a:lnTo>
                    <a:pt x="4916" y="3387"/>
                  </a:lnTo>
                  <a:lnTo>
                    <a:pt x="4861" y="3168"/>
                  </a:lnTo>
                  <a:lnTo>
                    <a:pt x="4861" y="2513"/>
                  </a:lnTo>
                  <a:lnTo>
                    <a:pt x="4916" y="2294"/>
                  </a:lnTo>
                  <a:lnTo>
                    <a:pt x="5025" y="2076"/>
                  </a:lnTo>
                  <a:lnTo>
                    <a:pt x="5244" y="1967"/>
                  </a:lnTo>
                  <a:lnTo>
                    <a:pt x="5462" y="1912"/>
                  </a:lnTo>
                  <a:close/>
                  <a:moveTo>
                    <a:pt x="7975" y="1912"/>
                  </a:moveTo>
                  <a:lnTo>
                    <a:pt x="8193" y="1967"/>
                  </a:lnTo>
                  <a:lnTo>
                    <a:pt x="8412" y="2076"/>
                  </a:lnTo>
                  <a:lnTo>
                    <a:pt x="8521" y="2294"/>
                  </a:lnTo>
                  <a:lnTo>
                    <a:pt x="8575" y="2513"/>
                  </a:lnTo>
                  <a:lnTo>
                    <a:pt x="8575" y="3168"/>
                  </a:lnTo>
                  <a:lnTo>
                    <a:pt x="8521" y="3387"/>
                  </a:lnTo>
                  <a:lnTo>
                    <a:pt x="8412" y="3550"/>
                  </a:lnTo>
                  <a:lnTo>
                    <a:pt x="8193" y="3660"/>
                  </a:lnTo>
                  <a:lnTo>
                    <a:pt x="7975" y="3714"/>
                  </a:lnTo>
                  <a:lnTo>
                    <a:pt x="7756" y="3660"/>
                  </a:lnTo>
                  <a:lnTo>
                    <a:pt x="7538" y="3550"/>
                  </a:lnTo>
                  <a:lnTo>
                    <a:pt x="7428" y="3387"/>
                  </a:lnTo>
                  <a:lnTo>
                    <a:pt x="7374" y="3168"/>
                  </a:lnTo>
                  <a:lnTo>
                    <a:pt x="7374" y="2513"/>
                  </a:lnTo>
                  <a:lnTo>
                    <a:pt x="7428" y="2294"/>
                  </a:lnTo>
                  <a:lnTo>
                    <a:pt x="7538" y="2076"/>
                  </a:lnTo>
                  <a:lnTo>
                    <a:pt x="7756" y="1967"/>
                  </a:lnTo>
                  <a:lnTo>
                    <a:pt x="7975" y="1912"/>
                  </a:lnTo>
                  <a:close/>
                  <a:moveTo>
                    <a:pt x="10159" y="1912"/>
                  </a:moveTo>
                  <a:lnTo>
                    <a:pt x="10378" y="1967"/>
                  </a:lnTo>
                  <a:lnTo>
                    <a:pt x="10596" y="2076"/>
                  </a:lnTo>
                  <a:lnTo>
                    <a:pt x="10705" y="2294"/>
                  </a:lnTo>
                  <a:lnTo>
                    <a:pt x="10760" y="2513"/>
                  </a:lnTo>
                  <a:lnTo>
                    <a:pt x="10760" y="3168"/>
                  </a:lnTo>
                  <a:lnTo>
                    <a:pt x="10705" y="3387"/>
                  </a:lnTo>
                  <a:lnTo>
                    <a:pt x="10596" y="3550"/>
                  </a:lnTo>
                  <a:lnTo>
                    <a:pt x="10378" y="3660"/>
                  </a:lnTo>
                  <a:lnTo>
                    <a:pt x="10159" y="3714"/>
                  </a:lnTo>
                  <a:lnTo>
                    <a:pt x="9941" y="3660"/>
                  </a:lnTo>
                  <a:lnTo>
                    <a:pt x="9777" y="3550"/>
                  </a:lnTo>
                  <a:lnTo>
                    <a:pt x="9613" y="3387"/>
                  </a:lnTo>
                  <a:lnTo>
                    <a:pt x="9558" y="3168"/>
                  </a:lnTo>
                  <a:lnTo>
                    <a:pt x="9558" y="2513"/>
                  </a:lnTo>
                  <a:lnTo>
                    <a:pt x="9613" y="2294"/>
                  </a:lnTo>
                  <a:lnTo>
                    <a:pt x="9777" y="2076"/>
                  </a:lnTo>
                  <a:lnTo>
                    <a:pt x="9941" y="1967"/>
                  </a:lnTo>
                  <a:lnTo>
                    <a:pt x="10159" y="1912"/>
                  </a:lnTo>
                  <a:close/>
                  <a:moveTo>
                    <a:pt x="5462" y="5080"/>
                  </a:moveTo>
                  <a:lnTo>
                    <a:pt x="5681" y="5134"/>
                  </a:lnTo>
                  <a:lnTo>
                    <a:pt x="5899" y="5243"/>
                  </a:lnTo>
                  <a:lnTo>
                    <a:pt x="6008" y="5407"/>
                  </a:lnTo>
                  <a:lnTo>
                    <a:pt x="6063" y="5680"/>
                  </a:lnTo>
                  <a:lnTo>
                    <a:pt x="6008" y="5899"/>
                  </a:lnTo>
                  <a:lnTo>
                    <a:pt x="5899" y="6063"/>
                  </a:lnTo>
                  <a:lnTo>
                    <a:pt x="5681" y="6172"/>
                  </a:lnTo>
                  <a:lnTo>
                    <a:pt x="5462" y="6227"/>
                  </a:lnTo>
                  <a:lnTo>
                    <a:pt x="3278" y="6227"/>
                  </a:lnTo>
                  <a:lnTo>
                    <a:pt x="3059" y="6172"/>
                  </a:lnTo>
                  <a:lnTo>
                    <a:pt x="2841" y="6063"/>
                  </a:lnTo>
                  <a:lnTo>
                    <a:pt x="2731" y="5899"/>
                  </a:lnTo>
                  <a:lnTo>
                    <a:pt x="2677" y="5680"/>
                  </a:lnTo>
                  <a:lnTo>
                    <a:pt x="2731" y="5407"/>
                  </a:lnTo>
                  <a:lnTo>
                    <a:pt x="2841" y="5243"/>
                  </a:lnTo>
                  <a:lnTo>
                    <a:pt x="3059" y="5134"/>
                  </a:lnTo>
                  <a:lnTo>
                    <a:pt x="3278" y="5080"/>
                  </a:lnTo>
                  <a:close/>
                  <a:moveTo>
                    <a:pt x="10159" y="5080"/>
                  </a:moveTo>
                  <a:lnTo>
                    <a:pt x="10378" y="5134"/>
                  </a:lnTo>
                  <a:lnTo>
                    <a:pt x="10596" y="5243"/>
                  </a:lnTo>
                  <a:lnTo>
                    <a:pt x="10705" y="5407"/>
                  </a:lnTo>
                  <a:lnTo>
                    <a:pt x="10760" y="5680"/>
                  </a:lnTo>
                  <a:lnTo>
                    <a:pt x="10705" y="5899"/>
                  </a:lnTo>
                  <a:lnTo>
                    <a:pt x="10596" y="6063"/>
                  </a:lnTo>
                  <a:lnTo>
                    <a:pt x="10378" y="6172"/>
                  </a:lnTo>
                  <a:lnTo>
                    <a:pt x="10159" y="6227"/>
                  </a:lnTo>
                  <a:lnTo>
                    <a:pt x="7975" y="6227"/>
                  </a:lnTo>
                  <a:lnTo>
                    <a:pt x="7756" y="6172"/>
                  </a:lnTo>
                  <a:lnTo>
                    <a:pt x="7538" y="6063"/>
                  </a:lnTo>
                  <a:lnTo>
                    <a:pt x="7428" y="5899"/>
                  </a:lnTo>
                  <a:lnTo>
                    <a:pt x="7374" y="5680"/>
                  </a:lnTo>
                  <a:lnTo>
                    <a:pt x="7428" y="5407"/>
                  </a:lnTo>
                  <a:lnTo>
                    <a:pt x="7538" y="5243"/>
                  </a:lnTo>
                  <a:lnTo>
                    <a:pt x="7756" y="5134"/>
                  </a:lnTo>
                  <a:lnTo>
                    <a:pt x="7975" y="5080"/>
                  </a:lnTo>
                  <a:close/>
                  <a:moveTo>
                    <a:pt x="9285" y="7592"/>
                  </a:moveTo>
                  <a:lnTo>
                    <a:pt x="9613" y="7701"/>
                  </a:lnTo>
                  <a:lnTo>
                    <a:pt x="9941" y="7865"/>
                  </a:lnTo>
                  <a:lnTo>
                    <a:pt x="10214" y="8138"/>
                  </a:lnTo>
                  <a:lnTo>
                    <a:pt x="10432" y="8411"/>
                  </a:lnTo>
                  <a:lnTo>
                    <a:pt x="10596" y="8684"/>
                  </a:lnTo>
                  <a:lnTo>
                    <a:pt x="10705" y="9067"/>
                  </a:lnTo>
                  <a:lnTo>
                    <a:pt x="10760" y="9449"/>
                  </a:lnTo>
                  <a:lnTo>
                    <a:pt x="10705" y="9667"/>
                  </a:lnTo>
                  <a:lnTo>
                    <a:pt x="10596" y="9831"/>
                  </a:lnTo>
                  <a:lnTo>
                    <a:pt x="10378" y="9940"/>
                  </a:lnTo>
                  <a:lnTo>
                    <a:pt x="10159" y="9995"/>
                  </a:lnTo>
                  <a:lnTo>
                    <a:pt x="9941" y="9940"/>
                  </a:lnTo>
                  <a:lnTo>
                    <a:pt x="9777" y="9831"/>
                  </a:lnTo>
                  <a:lnTo>
                    <a:pt x="9613" y="9667"/>
                  </a:lnTo>
                  <a:lnTo>
                    <a:pt x="9558" y="9449"/>
                  </a:lnTo>
                  <a:lnTo>
                    <a:pt x="9558" y="9176"/>
                  </a:lnTo>
                  <a:lnTo>
                    <a:pt x="9395" y="8957"/>
                  </a:lnTo>
                  <a:lnTo>
                    <a:pt x="9176" y="8793"/>
                  </a:lnTo>
                  <a:lnTo>
                    <a:pt x="8903" y="8739"/>
                  </a:lnTo>
                  <a:lnTo>
                    <a:pt x="8630" y="8793"/>
                  </a:lnTo>
                  <a:lnTo>
                    <a:pt x="8466" y="8957"/>
                  </a:lnTo>
                  <a:lnTo>
                    <a:pt x="8302" y="9176"/>
                  </a:lnTo>
                  <a:lnTo>
                    <a:pt x="8248" y="9449"/>
                  </a:lnTo>
                  <a:lnTo>
                    <a:pt x="8193" y="9667"/>
                  </a:lnTo>
                  <a:lnTo>
                    <a:pt x="8084" y="9831"/>
                  </a:lnTo>
                  <a:lnTo>
                    <a:pt x="7865" y="9940"/>
                  </a:lnTo>
                  <a:lnTo>
                    <a:pt x="7647" y="9995"/>
                  </a:lnTo>
                  <a:lnTo>
                    <a:pt x="7428" y="9940"/>
                  </a:lnTo>
                  <a:lnTo>
                    <a:pt x="7265" y="9831"/>
                  </a:lnTo>
                  <a:lnTo>
                    <a:pt x="7101" y="9667"/>
                  </a:lnTo>
                  <a:lnTo>
                    <a:pt x="7046" y="9449"/>
                  </a:lnTo>
                  <a:lnTo>
                    <a:pt x="7101" y="9067"/>
                  </a:lnTo>
                  <a:lnTo>
                    <a:pt x="7210" y="8684"/>
                  </a:lnTo>
                  <a:lnTo>
                    <a:pt x="7374" y="8411"/>
                  </a:lnTo>
                  <a:lnTo>
                    <a:pt x="7592" y="8138"/>
                  </a:lnTo>
                  <a:lnTo>
                    <a:pt x="7865" y="7865"/>
                  </a:lnTo>
                  <a:lnTo>
                    <a:pt x="8193" y="7701"/>
                  </a:lnTo>
                  <a:lnTo>
                    <a:pt x="8521" y="7592"/>
                  </a:lnTo>
                  <a:close/>
                  <a:moveTo>
                    <a:pt x="4370" y="7592"/>
                  </a:moveTo>
                  <a:lnTo>
                    <a:pt x="4534" y="7701"/>
                  </a:lnTo>
                  <a:lnTo>
                    <a:pt x="5790" y="8630"/>
                  </a:lnTo>
                  <a:lnTo>
                    <a:pt x="5899" y="8739"/>
                  </a:lnTo>
                  <a:lnTo>
                    <a:pt x="6008" y="8848"/>
                  </a:lnTo>
                  <a:lnTo>
                    <a:pt x="6063" y="9121"/>
                  </a:lnTo>
                  <a:lnTo>
                    <a:pt x="6008" y="9340"/>
                  </a:lnTo>
                  <a:lnTo>
                    <a:pt x="5899" y="9503"/>
                  </a:lnTo>
                  <a:lnTo>
                    <a:pt x="5790" y="9558"/>
                  </a:lnTo>
                  <a:lnTo>
                    <a:pt x="4534" y="10541"/>
                  </a:lnTo>
                  <a:lnTo>
                    <a:pt x="4370" y="10596"/>
                  </a:lnTo>
                  <a:lnTo>
                    <a:pt x="4097" y="10650"/>
                  </a:lnTo>
                  <a:lnTo>
                    <a:pt x="3933" y="10541"/>
                  </a:lnTo>
                  <a:lnTo>
                    <a:pt x="3715" y="10377"/>
                  </a:lnTo>
                  <a:lnTo>
                    <a:pt x="3660" y="10213"/>
                  </a:lnTo>
                  <a:lnTo>
                    <a:pt x="3605" y="9940"/>
                  </a:lnTo>
                  <a:lnTo>
                    <a:pt x="3715" y="9777"/>
                  </a:lnTo>
                  <a:lnTo>
                    <a:pt x="3878" y="9558"/>
                  </a:lnTo>
                  <a:lnTo>
                    <a:pt x="4479" y="9121"/>
                  </a:lnTo>
                  <a:lnTo>
                    <a:pt x="3878" y="8630"/>
                  </a:lnTo>
                  <a:lnTo>
                    <a:pt x="3715" y="8466"/>
                  </a:lnTo>
                  <a:lnTo>
                    <a:pt x="3605" y="8247"/>
                  </a:lnTo>
                  <a:lnTo>
                    <a:pt x="3660" y="8029"/>
                  </a:lnTo>
                  <a:lnTo>
                    <a:pt x="3715" y="7810"/>
                  </a:lnTo>
                  <a:lnTo>
                    <a:pt x="3933" y="7647"/>
                  </a:lnTo>
                  <a:lnTo>
                    <a:pt x="4097" y="7592"/>
                  </a:lnTo>
                  <a:close/>
                  <a:moveTo>
                    <a:pt x="5462" y="11633"/>
                  </a:moveTo>
                  <a:lnTo>
                    <a:pt x="5681" y="11688"/>
                  </a:lnTo>
                  <a:lnTo>
                    <a:pt x="5899" y="11852"/>
                  </a:lnTo>
                  <a:lnTo>
                    <a:pt x="6008" y="12016"/>
                  </a:lnTo>
                  <a:lnTo>
                    <a:pt x="6063" y="12234"/>
                  </a:lnTo>
                  <a:lnTo>
                    <a:pt x="6008" y="12453"/>
                  </a:lnTo>
                  <a:lnTo>
                    <a:pt x="5899" y="12671"/>
                  </a:lnTo>
                  <a:lnTo>
                    <a:pt x="5681" y="12780"/>
                  </a:lnTo>
                  <a:lnTo>
                    <a:pt x="5462" y="12835"/>
                  </a:lnTo>
                  <a:lnTo>
                    <a:pt x="3278" y="12835"/>
                  </a:lnTo>
                  <a:lnTo>
                    <a:pt x="3059" y="12780"/>
                  </a:lnTo>
                  <a:lnTo>
                    <a:pt x="2841" y="12671"/>
                  </a:lnTo>
                  <a:lnTo>
                    <a:pt x="2731" y="12453"/>
                  </a:lnTo>
                  <a:lnTo>
                    <a:pt x="2677" y="12234"/>
                  </a:lnTo>
                  <a:lnTo>
                    <a:pt x="2731" y="12016"/>
                  </a:lnTo>
                  <a:lnTo>
                    <a:pt x="2841" y="11852"/>
                  </a:lnTo>
                  <a:lnTo>
                    <a:pt x="3059" y="11688"/>
                  </a:lnTo>
                  <a:lnTo>
                    <a:pt x="3278" y="11633"/>
                  </a:lnTo>
                  <a:close/>
                  <a:moveTo>
                    <a:pt x="10159" y="11633"/>
                  </a:moveTo>
                  <a:lnTo>
                    <a:pt x="10378" y="11688"/>
                  </a:lnTo>
                  <a:lnTo>
                    <a:pt x="10596" y="11852"/>
                  </a:lnTo>
                  <a:lnTo>
                    <a:pt x="10705" y="12016"/>
                  </a:lnTo>
                  <a:lnTo>
                    <a:pt x="10760" y="12234"/>
                  </a:lnTo>
                  <a:lnTo>
                    <a:pt x="10705" y="12453"/>
                  </a:lnTo>
                  <a:lnTo>
                    <a:pt x="10596" y="12671"/>
                  </a:lnTo>
                  <a:lnTo>
                    <a:pt x="10378" y="12780"/>
                  </a:lnTo>
                  <a:lnTo>
                    <a:pt x="10159" y="12835"/>
                  </a:lnTo>
                  <a:lnTo>
                    <a:pt x="7975" y="12835"/>
                  </a:lnTo>
                  <a:lnTo>
                    <a:pt x="7756" y="12780"/>
                  </a:lnTo>
                  <a:lnTo>
                    <a:pt x="7538" y="12671"/>
                  </a:lnTo>
                  <a:lnTo>
                    <a:pt x="7428" y="12453"/>
                  </a:lnTo>
                  <a:lnTo>
                    <a:pt x="7374" y="12234"/>
                  </a:lnTo>
                  <a:lnTo>
                    <a:pt x="7428" y="12016"/>
                  </a:lnTo>
                  <a:lnTo>
                    <a:pt x="7538" y="11852"/>
                  </a:lnTo>
                  <a:lnTo>
                    <a:pt x="7756" y="11688"/>
                  </a:lnTo>
                  <a:lnTo>
                    <a:pt x="7975" y="11633"/>
                  </a:lnTo>
                  <a:close/>
                  <a:moveTo>
                    <a:pt x="1" y="0"/>
                  </a:moveTo>
                  <a:lnTo>
                    <a:pt x="219" y="219"/>
                  </a:lnTo>
                  <a:lnTo>
                    <a:pt x="328" y="437"/>
                  </a:lnTo>
                  <a:lnTo>
                    <a:pt x="438" y="710"/>
                  </a:lnTo>
                  <a:lnTo>
                    <a:pt x="492" y="1038"/>
                  </a:lnTo>
                  <a:lnTo>
                    <a:pt x="492" y="18187"/>
                  </a:lnTo>
                  <a:lnTo>
                    <a:pt x="492" y="18570"/>
                  </a:lnTo>
                  <a:lnTo>
                    <a:pt x="601" y="18952"/>
                  </a:lnTo>
                  <a:lnTo>
                    <a:pt x="820" y="19280"/>
                  </a:lnTo>
                  <a:lnTo>
                    <a:pt x="1038" y="19553"/>
                  </a:lnTo>
                  <a:lnTo>
                    <a:pt x="1311" y="19771"/>
                  </a:lnTo>
                  <a:lnTo>
                    <a:pt x="1639" y="19935"/>
                  </a:lnTo>
                  <a:lnTo>
                    <a:pt x="1967" y="20044"/>
                  </a:lnTo>
                  <a:lnTo>
                    <a:pt x="2349" y="20099"/>
                  </a:lnTo>
                  <a:lnTo>
                    <a:pt x="2731" y="20044"/>
                  </a:lnTo>
                  <a:lnTo>
                    <a:pt x="3114" y="19935"/>
                  </a:lnTo>
                  <a:lnTo>
                    <a:pt x="3441" y="19771"/>
                  </a:lnTo>
                  <a:lnTo>
                    <a:pt x="3715" y="19553"/>
                  </a:lnTo>
                  <a:lnTo>
                    <a:pt x="3933" y="19280"/>
                  </a:lnTo>
                  <a:lnTo>
                    <a:pt x="4097" y="18952"/>
                  </a:lnTo>
                  <a:lnTo>
                    <a:pt x="4206" y="18570"/>
                  </a:lnTo>
                  <a:lnTo>
                    <a:pt x="4261" y="18187"/>
                  </a:lnTo>
                  <a:lnTo>
                    <a:pt x="4261" y="15074"/>
                  </a:lnTo>
                  <a:lnTo>
                    <a:pt x="4315" y="14856"/>
                  </a:lnTo>
                  <a:lnTo>
                    <a:pt x="4425" y="14637"/>
                  </a:lnTo>
                  <a:lnTo>
                    <a:pt x="4588" y="14528"/>
                  </a:lnTo>
                  <a:lnTo>
                    <a:pt x="4861" y="14473"/>
                  </a:lnTo>
                  <a:lnTo>
                    <a:pt x="12945" y="14473"/>
                  </a:lnTo>
                  <a:lnTo>
                    <a:pt x="12945" y="2458"/>
                  </a:lnTo>
                  <a:lnTo>
                    <a:pt x="12890" y="1967"/>
                  </a:lnTo>
                  <a:lnTo>
                    <a:pt x="12781" y="1530"/>
                  </a:lnTo>
                  <a:lnTo>
                    <a:pt x="12562" y="1093"/>
                  </a:lnTo>
                  <a:lnTo>
                    <a:pt x="12235" y="710"/>
                  </a:lnTo>
                  <a:lnTo>
                    <a:pt x="11852" y="437"/>
                  </a:lnTo>
                  <a:lnTo>
                    <a:pt x="11470" y="219"/>
                  </a:lnTo>
                  <a:lnTo>
                    <a:pt x="10978" y="55"/>
                  </a:lnTo>
                  <a:lnTo>
                    <a:pt x="104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20"/>
            <p:cNvSpPr/>
            <p:nvPr/>
          </p:nvSpPr>
          <p:spPr>
            <a:xfrm>
              <a:off x="2538800" y="3310800"/>
              <a:ext cx="323625" cy="502475"/>
            </a:xfrm>
            <a:custGeom>
              <a:avLst/>
              <a:gdLst/>
              <a:ahLst/>
              <a:cxnLst/>
              <a:rect l="l" t="t" r="r" b="b"/>
              <a:pathLst>
                <a:path w="12945" h="20099" fill="none" extrusionOk="0">
                  <a:moveTo>
                    <a:pt x="10487" y="0"/>
                  </a:moveTo>
                  <a:lnTo>
                    <a:pt x="1" y="0"/>
                  </a:lnTo>
                  <a:lnTo>
                    <a:pt x="1" y="0"/>
                  </a:lnTo>
                  <a:lnTo>
                    <a:pt x="219" y="219"/>
                  </a:lnTo>
                  <a:lnTo>
                    <a:pt x="328" y="437"/>
                  </a:lnTo>
                  <a:lnTo>
                    <a:pt x="438" y="710"/>
                  </a:lnTo>
                  <a:lnTo>
                    <a:pt x="492" y="1038"/>
                  </a:lnTo>
                  <a:lnTo>
                    <a:pt x="492" y="18187"/>
                  </a:lnTo>
                  <a:lnTo>
                    <a:pt x="492" y="18187"/>
                  </a:lnTo>
                  <a:lnTo>
                    <a:pt x="492" y="18570"/>
                  </a:lnTo>
                  <a:lnTo>
                    <a:pt x="601" y="18952"/>
                  </a:lnTo>
                  <a:lnTo>
                    <a:pt x="820" y="19280"/>
                  </a:lnTo>
                  <a:lnTo>
                    <a:pt x="1038" y="19553"/>
                  </a:lnTo>
                  <a:lnTo>
                    <a:pt x="1311" y="19771"/>
                  </a:lnTo>
                  <a:lnTo>
                    <a:pt x="1639" y="19935"/>
                  </a:lnTo>
                  <a:lnTo>
                    <a:pt x="1967" y="20044"/>
                  </a:lnTo>
                  <a:lnTo>
                    <a:pt x="2349" y="20099"/>
                  </a:lnTo>
                  <a:lnTo>
                    <a:pt x="2349" y="20099"/>
                  </a:lnTo>
                  <a:lnTo>
                    <a:pt x="2731" y="20044"/>
                  </a:lnTo>
                  <a:lnTo>
                    <a:pt x="3114" y="19935"/>
                  </a:lnTo>
                  <a:lnTo>
                    <a:pt x="3441" y="19771"/>
                  </a:lnTo>
                  <a:lnTo>
                    <a:pt x="3715" y="19553"/>
                  </a:lnTo>
                  <a:lnTo>
                    <a:pt x="3933" y="19280"/>
                  </a:lnTo>
                  <a:lnTo>
                    <a:pt x="4097" y="18952"/>
                  </a:lnTo>
                  <a:lnTo>
                    <a:pt x="4206" y="18570"/>
                  </a:lnTo>
                  <a:lnTo>
                    <a:pt x="4261" y="18187"/>
                  </a:lnTo>
                  <a:lnTo>
                    <a:pt x="4261" y="15074"/>
                  </a:lnTo>
                  <a:lnTo>
                    <a:pt x="4261" y="15074"/>
                  </a:lnTo>
                  <a:lnTo>
                    <a:pt x="4315" y="14856"/>
                  </a:lnTo>
                  <a:lnTo>
                    <a:pt x="4425" y="14637"/>
                  </a:lnTo>
                  <a:lnTo>
                    <a:pt x="4588" y="14528"/>
                  </a:lnTo>
                  <a:lnTo>
                    <a:pt x="4861" y="14473"/>
                  </a:lnTo>
                  <a:lnTo>
                    <a:pt x="12945" y="14473"/>
                  </a:lnTo>
                  <a:lnTo>
                    <a:pt x="12945" y="2458"/>
                  </a:lnTo>
                  <a:lnTo>
                    <a:pt x="12945" y="2458"/>
                  </a:lnTo>
                  <a:lnTo>
                    <a:pt x="12890" y="1967"/>
                  </a:lnTo>
                  <a:lnTo>
                    <a:pt x="12781" y="1530"/>
                  </a:lnTo>
                  <a:lnTo>
                    <a:pt x="12562" y="1093"/>
                  </a:lnTo>
                  <a:lnTo>
                    <a:pt x="12235" y="710"/>
                  </a:lnTo>
                  <a:lnTo>
                    <a:pt x="11852" y="437"/>
                  </a:lnTo>
                  <a:lnTo>
                    <a:pt x="11470" y="219"/>
                  </a:lnTo>
                  <a:lnTo>
                    <a:pt x="10978" y="55"/>
                  </a:lnTo>
                  <a:lnTo>
                    <a:pt x="10487" y="0"/>
                  </a:lnTo>
                  <a:lnTo>
                    <a:pt x="1048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20"/>
            <p:cNvSpPr/>
            <p:nvPr/>
          </p:nvSpPr>
          <p:spPr>
            <a:xfrm>
              <a:off x="2723125" y="3358575"/>
              <a:ext cx="30075" cy="45100"/>
            </a:xfrm>
            <a:custGeom>
              <a:avLst/>
              <a:gdLst/>
              <a:ahLst/>
              <a:cxnLst/>
              <a:rect l="l" t="t" r="r" b="b"/>
              <a:pathLst>
                <a:path w="1203" h="1804" fill="none" extrusionOk="0">
                  <a:moveTo>
                    <a:pt x="1" y="602"/>
                  </a:moveTo>
                  <a:lnTo>
                    <a:pt x="1" y="602"/>
                  </a:lnTo>
                  <a:lnTo>
                    <a:pt x="55" y="383"/>
                  </a:lnTo>
                  <a:lnTo>
                    <a:pt x="165" y="165"/>
                  </a:lnTo>
                  <a:lnTo>
                    <a:pt x="383" y="56"/>
                  </a:lnTo>
                  <a:lnTo>
                    <a:pt x="602" y="1"/>
                  </a:lnTo>
                  <a:lnTo>
                    <a:pt x="602" y="1"/>
                  </a:lnTo>
                  <a:lnTo>
                    <a:pt x="820" y="56"/>
                  </a:lnTo>
                  <a:lnTo>
                    <a:pt x="1039" y="165"/>
                  </a:lnTo>
                  <a:lnTo>
                    <a:pt x="1148" y="383"/>
                  </a:lnTo>
                  <a:lnTo>
                    <a:pt x="1202" y="602"/>
                  </a:lnTo>
                  <a:lnTo>
                    <a:pt x="1202" y="1257"/>
                  </a:lnTo>
                  <a:lnTo>
                    <a:pt x="1202" y="1257"/>
                  </a:lnTo>
                  <a:lnTo>
                    <a:pt x="1148" y="1476"/>
                  </a:lnTo>
                  <a:lnTo>
                    <a:pt x="1039" y="1639"/>
                  </a:lnTo>
                  <a:lnTo>
                    <a:pt x="820" y="1749"/>
                  </a:lnTo>
                  <a:lnTo>
                    <a:pt x="602" y="1803"/>
                  </a:lnTo>
                  <a:lnTo>
                    <a:pt x="602" y="1803"/>
                  </a:lnTo>
                  <a:lnTo>
                    <a:pt x="383" y="1749"/>
                  </a:lnTo>
                  <a:lnTo>
                    <a:pt x="165" y="1639"/>
                  </a:lnTo>
                  <a:lnTo>
                    <a:pt x="55" y="1476"/>
                  </a:lnTo>
                  <a:lnTo>
                    <a:pt x="1" y="1257"/>
                  </a:lnTo>
                  <a:lnTo>
                    <a:pt x="1" y="6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20"/>
            <p:cNvSpPr/>
            <p:nvPr/>
          </p:nvSpPr>
          <p:spPr>
            <a:xfrm>
              <a:off x="2605700" y="3358575"/>
              <a:ext cx="30075" cy="45100"/>
            </a:xfrm>
            <a:custGeom>
              <a:avLst/>
              <a:gdLst/>
              <a:ahLst/>
              <a:cxnLst/>
              <a:rect l="l" t="t" r="r" b="b"/>
              <a:pathLst>
                <a:path w="1203" h="1804" fill="none" extrusionOk="0">
                  <a:moveTo>
                    <a:pt x="1" y="602"/>
                  </a:moveTo>
                  <a:lnTo>
                    <a:pt x="1" y="602"/>
                  </a:lnTo>
                  <a:lnTo>
                    <a:pt x="55" y="383"/>
                  </a:lnTo>
                  <a:lnTo>
                    <a:pt x="165" y="165"/>
                  </a:lnTo>
                  <a:lnTo>
                    <a:pt x="383" y="56"/>
                  </a:lnTo>
                  <a:lnTo>
                    <a:pt x="602" y="1"/>
                  </a:lnTo>
                  <a:lnTo>
                    <a:pt x="602" y="1"/>
                  </a:lnTo>
                  <a:lnTo>
                    <a:pt x="820" y="56"/>
                  </a:lnTo>
                  <a:lnTo>
                    <a:pt x="984" y="165"/>
                  </a:lnTo>
                  <a:lnTo>
                    <a:pt x="1148" y="383"/>
                  </a:lnTo>
                  <a:lnTo>
                    <a:pt x="1202" y="602"/>
                  </a:lnTo>
                  <a:lnTo>
                    <a:pt x="1202" y="1257"/>
                  </a:lnTo>
                  <a:lnTo>
                    <a:pt x="1202" y="1257"/>
                  </a:lnTo>
                  <a:lnTo>
                    <a:pt x="1148" y="1476"/>
                  </a:lnTo>
                  <a:lnTo>
                    <a:pt x="984" y="1639"/>
                  </a:lnTo>
                  <a:lnTo>
                    <a:pt x="820" y="1749"/>
                  </a:lnTo>
                  <a:lnTo>
                    <a:pt x="602" y="1803"/>
                  </a:lnTo>
                  <a:lnTo>
                    <a:pt x="602" y="1803"/>
                  </a:lnTo>
                  <a:lnTo>
                    <a:pt x="383" y="1749"/>
                  </a:lnTo>
                  <a:lnTo>
                    <a:pt x="165" y="1639"/>
                  </a:lnTo>
                  <a:lnTo>
                    <a:pt x="55" y="1476"/>
                  </a:lnTo>
                  <a:lnTo>
                    <a:pt x="1" y="1257"/>
                  </a:lnTo>
                  <a:lnTo>
                    <a:pt x="1" y="6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20"/>
            <p:cNvSpPr/>
            <p:nvPr/>
          </p:nvSpPr>
          <p:spPr>
            <a:xfrm>
              <a:off x="2605700" y="3601625"/>
              <a:ext cx="84700" cy="30050"/>
            </a:xfrm>
            <a:custGeom>
              <a:avLst/>
              <a:gdLst/>
              <a:ahLst/>
              <a:cxnLst/>
              <a:rect l="l" t="t" r="r" b="b"/>
              <a:pathLst>
                <a:path w="3388" h="1202" fill="none" extrusionOk="0">
                  <a:moveTo>
                    <a:pt x="2786" y="1202"/>
                  </a:moveTo>
                  <a:lnTo>
                    <a:pt x="602" y="1202"/>
                  </a:lnTo>
                  <a:lnTo>
                    <a:pt x="602" y="1202"/>
                  </a:lnTo>
                  <a:lnTo>
                    <a:pt x="383" y="1147"/>
                  </a:lnTo>
                  <a:lnTo>
                    <a:pt x="165" y="1038"/>
                  </a:lnTo>
                  <a:lnTo>
                    <a:pt x="55" y="820"/>
                  </a:lnTo>
                  <a:lnTo>
                    <a:pt x="1" y="601"/>
                  </a:lnTo>
                  <a:lnTo>
                    <a:pt x="1" y="601"/>
                  </a:lnTo>
                  <a:lnTo>
                    <a:pt x="55" y="383"/>
                  </a:lnTo>
                  <a:lnTo>
                    <a:pt x="165" y="219"/>
                  </a:lnTo>
                  <a:lnTo>
                    <a:pt x="383" y="55"/>
                  </a:lnTo>
                  <a:lnTo>
                    <a:pt x="602" y="0"/>
                  </a:lnTo>
                  <a:lnTo>
                    <a:pt x="2786" y="0"/>
                  </a:lnTo>
                  <a:lnTo>
                    <a:pt x="2786" y="0"/>
                  </a:lnTo>
                  <a:lnTo>
                    <a:pt x="3005" y="55"/>
                  </a:lnTo>
                  <a:lnTo>
                    <a:pt x="3223" y="219"/>
                  </a:lnTo>
                  <a:lnTo>
                    <a:pt x="3332" y="383"/>
                  </a:lnTo>
                  <a:lnTo>
                    <a:pt x="3387" y="601"/>
                  </a:lnTo>
                  <a:lnTo>
                    <a:pt x="3387" y="601"/>
                  </a:lnTo>
                  <a:lnTo>
                    <a:pt x="3332" y="820"/>
                  </a:lnTo>
                  <a:lnTo>
                    <a:pt x="3223" y="1038"/>
                  </a:lnTo>
                  <a:lnTo>
                    <a:pt x="3005" y="1147"/>
                  </a:lnTo>
                  <a:lnTo>
                    <a:pt x="2786" y="1202"/>
                  </a:lnTo>
                  <a:lnTo>
                    <a:pt x="2786" y="12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20"/>
            <p:cNvSpPr/>
            <p:nvPr/>
          </p:nvSpPr>
          <p:spPr>
            <a:xfrm>
              <a:off x="2628925" y="3500575"/>
              <a:ext cx="61475" cy="76500"/>
            </a:xfrm>
            <a:custGeom>
              <a:avLst/>
              <a:gdLst/>
              <a:ahLst/>
              <a:cxnLst/>
              <a:rect l="l" t="t" r="r" b="b"/>
              <a:pathLst>
                <a:path w="2459" h="3060" fill="none" extrusionOk="0">
                  <a:moveTo>
                    <a:pt x="2185" y="1967"/>
                  </a:moveTo>
                  <a:lnTo>
                    <a:pt x="929" y="2950"/>
                  </a:lnTo>
                  <a:lnTo>
                    <a:pt x="929" y="2950"/>
                  </a:lnTo>
                  <a:lnTo>
                    <a:pt x="765" y="3005"/>
                  </a:lnTo>
                  <a:lnTo>
                    <a:pt x="492" y="3059"/>
                  </a:lnTo>
                  <a:lnTo>
                    <a:pt x="328" y="2950"/>
                  </a:lnTo>
                  <a:lnTo>
                    <a:pt x="110" y="2786"/>
                  </a:lnTo>
                  <a:lnTo>
                    <a:pt x="110" y="2786"/>
                  </a:lnTo>
                  <a:lnTo>
                    <a:pt x="55" y="2622"/>
                  </a:lnTo>
                  <a:lnTo>
                    <a:pt x="0" y="2349"/>
                  </a:lnTo>
                  <a:lnTo>
                    <a:pt x="110" y="2186"/>
                  </a:lnTo>
                  <a:lnTo>
                    <a:pt x="273" y="1967"/>
                  </a:lnTo>
                  <a:lnTo>
                    <a:pt x="874" y="1530"/>
                  </a:lnTo>
                  <a:lnTo>
                    <a:pt x="273" y="1039"/>
                  </a:lnTo>
                  <a:lnTo>
                    <a:pt x="273" y="1039"/>
                  </a:lnTo>
                  <a:lnTo>
                    <a:pt x="110" y="875"/>
                  </a:lnTo>
                  <a:lnTo>
                    <a:pt x="0" y="656"/>
                  </a:lnTo>
                  <a:lnTo>
                    <a:pt x="55" y="438"/>
                  </a:lnTo>
                  <a:lnTo>
                    <a:pt x="110" y="219"/>
                  </a:lnTo>
                  <a:lnTo>
                    <a:pt x="110" y="219"/>
                  </a:lnTo>
                  <a:lnTo>
                    <a:pt x="328" y="56"/>
                  </a:lnTo>
                  <a:lnTo>
                    <a:pt x="492" y="1"/>
                  </a:lnTo>
                  <a:lnTo>
                    <a:pt x="765" y="1"/>
                  </a:lnTo>
                  <a:lnTo>
                    <a:pt x="929" y="110"/>
                  </a:lnTo>
                  <a:lnTo>
                    <a:pt x="2185" y="1039"/>
                  </a:lnTo>
                  <a:lnTo>
                    <a:pt x="2185" y="1039"/>
                  </a:lnTo>
                  <a:lnTo>
                    <a:pt x="2294" y="1148"/>
                  </a:lnTo>
                  <a:lnTo>
                    <a:pt x="2403" y="1257"/>
                  </a:lnTo>
                  <a:lnTo>
                    <a:pt x="2458" y="1530"/>
                  </a:lnTo>
                  <a:lnTo>
                    <a:pt x="2403" y="1749"/>
                  </a:lnTo>
                  <a:lnTo>
                    <a:pt x="2294" y="1912"/>
                  </a:lnTo>
                  <a:lnTo>
                    <a:pt x="2185" y="1967"/>
                  </a:lnTo>
                  <a:lnTo>
                    <a:pt x="2185" y="19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20"/>
            <p:cNvSpPr/>
            <p:nvPr/>
          </p:nvSpPr>
          <p:spPr>
            <a:xfrm>
              <a:off x="2605700" y="3437775"/>
              <a:ext cx="84700" cy="28700"/>
            </a:xfrm>
            <a:custGeom>
              <a:avLst/>
              <a:gdLst/>
              <a:ahLst/>
              <a:cxnLst/>
              <a:rect l="l" t="t" r="r" b="b"/>
              <a:pathLst>
                <a:path w="3388" h="1148" fill="none" extrusionOk="0">
                  <a:moveTo>
                    <a:pt x="2786" y="1148"/>
                  </a:moveTo>
                  <a:lnTo>
                    <a:pt x="602" y="1148"/>
                  </a:lnTo>
                  <a:lnTo>
                    <a:pt x="602" y="1148"/>
                  </a:lnTo>
                  <a:lnTo>
                    <a:pt x="383" y="1093"/>
                  </a:lnTo>
                  <a:lnTo>
                    <a:pt x="165" y="984"/>
                  </a:lnTo>
                  <a:lnTo>
                    <a:pt x="55" y="820"/>
                  </a:lnTo>
                  <a:lnTo>
                    <a:pt x="1" y="601"/>
                  </a:lnTo>
                  <a:lnTo>
                    <a:pt x="1" y="601"/>
                  </a:lnTo>
                  <a:lnTo>
                    <a:pt x="55" y="328"/>
                  </a:lnTo>
                  <a:lnTo>
                    <a:pt x="165" y="164"/>
                  </a:lnTo>
                  <a:lnTo>
                    <a:pt x="383" y="55"/>
                  </a:lnTo>
                  <a:lnTo>
                    <a:pt x="602" y="1"/>
                  </a:lnTo>
                  <a:lnTo>
                    <a:pt x="2786" y="1"/>
                  </a:lnTo>
                  <a:lnTo>
                    <a:pt x="2786" y="1"/>
                  </a:lnTo>
                  <a:lnTo>
                    <a:pt x="3005" y="55"/>
                  </a:lnTo>
                  <a:lnTo>
                    <a:pt x="3223" y="164"/>
                  </a:lnTo>
                  <a:lnTo>
                    <a:pt x="3332" y="328"/>
                  </a:lnTo>
                  <a:lnTo>
                    <a:pt x="3387" y="601"/>
                  </a:lnTo>
                  <a:lnTo>
                    <a:pt x="3387" y="601"/>
                  </a:lnTo>
                  <a:lnTo>
                    <a:pt x="3332" y="820"/>
                  </a:lnTo>
                  <a:lnTo>
                    <a:pt x="3223" y="984"/>
                  </a:lnTo>
                  <a:lnTo>
                    <a:pt x="3005" y="1093"/>
                  </a:lnTo>
                  <a:lnTo>
                    <a:pt x="2786" y="1148"/>
                  </a:lnTo>
                  <a:lnTo>
                    <a:pt x="2786" y="11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20"/>
            <p:cNvSpPr/>
            <p:nvPr/>
          </p:nvSpPr>
          <p:spPr>
            <a:xfrm>
              <a:off x="2660325" y="3358575"/>
              <a:ext cx="30075" cy="45100"/>
            </a:xfrm>
            <a:custGeom>
              <a:avLst/>
              <a:gdLst/>
              <a:ahLst/>
              <a:cxnLst/>
              <a:rect l="l" t="t" r="r" b="b"/>
              <a:pathLst>
                <a:path w="1203" h="1804" fill="none" extrusionOk="0">
                  <a:moveTo>
                    <a:pt x="1202" y="1257"/>
                  </a:moveTo>
                  <a:lnTo>
                    <a:pt x="1202" y="1257"/>
                  </a:lnTo>
                  <a:lnTo>
                    <a:pt x="1147" y="1476"/>
                  </a:lnTo>
                  <a:lnTo>
                    <a:pt x="1038" y="1639"/>
                  </a:lnTo>
                  <a:lnTo>
                    <a:pt x="820" y="1749"/>
                  </a:lnTo>
                  <a:lnTo>
                    <a:pt x="601" y="1803"/>
                  </a:lnTo>
                  <a:lnTo>
                    <a:pt x="601" y="1803"/>
                  </a:lnTo>
                  <a:lnTo>
                    <a:pt x="383" y="1749"/>
                  </a:lnTo>
                  <a:lnTo>
                    <a:pt x="164" y="1639"/>
                  </a:lnTo>
                  <a:lnTo>
                    <a:pt x="55" y="1476"/>
                  </a:lnTo>
                  <a:lnTo>
                    <a:pt x="0" y="1257"/>
                  </a:lnTo>
                  <a:lnTo>
                    <a:pt x="0" y="602"/>
                  </a:lnTo>
                  <a:lnTo>
                    <a:pt x="0" y="602"/>
                  </a:lnTo>
                  <a:lnTo>
                    <a:pt x="55" y="383"/>
                  </a:lnTo>
                  <a:lnTo>
                    <a:pt x="164" y="165"/>
                  </a:lnTo>
                  <a:lnTo>
                    <a:pt x="383" y="56"/>
                  </a:lnTo>
                  <a:lnTo>
                    <a:pt x="601" y="1"/>
                  </a:lnTo>
                  <a:lnTo>
                    <a:pt x="601" y="1"/>
                  </a:lnTo>
                  <a:lnTo>
                    <a:pt x="820" y="56"/>
                  </a:lnTo>
                  <a:lnTo>
                    <a:pt x="1038" y="165"/>
                  </a:lnTo>
                  <a:lnTo>
                    <a:pt x="1147" y="383"/>
                  </a:lnTo>
                  <a:lnTo>
                    <a:pt x="1202" y="602"/>
                  </a:lnTo>
                  <a:lnTo>
                    <a:pt x="1202" y="12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20"/>
            <p:cNvSpPr/>
            <p:nvPr/>
          </p:nvSpPr>
          <p:spPr>
            <a:xfrm>
              <a:off x="2723125" y="3601625"/>
              <a:ext cx="84675" cy="30050"/>
            </a:xfrm>
            <a:custGeom>
              <a:avLst/>
              <a:gdLst/>
              <a:ahLst/>
              <a:cxnLst/>
              <a:rect l="l" t="t" r="r" b="b"/>
              <a:pathLst>
                <a:path w="3387" h="1202" fill="none" extrusionOk="0">
                  <a:moveTo>
                    <a:pt x="2786" y="1202"/>
                  </a:moveTo>
                  <a:lnTo>
                    <a:pt x="602" y="1202"/>
                  </a:lnTo>
                  <a:lnTo>
                    <a:pt x="602" y="1202"/>
                  </a:lnTo>
                  <a:lnTo>
                    <a:pt x="383" y="1147"/>
                  </a:lnTo>
                  <a:lnTo>
                    <a:pt x="165" y="1038"/>
                  </a:lnTo>
                  <a:lnTo>
                    <a:pt x="55" y="820"/>
                  </a:lnTo>
                  <a:lnTo>
                    <a:pt x="1" y="601"/>
                  </a:lnTo>
                  <a:lnTo>
                    <a:pt x="1" y="601"/>
                  </a:lnTo>
                  <a:lnTo>
                    <a:pt x="55" y="383"/>
                  </a:lnTo>
                  <a:lnTo>
                    <a:pt x="165" y="219"/>
                  </a:lnTo>
                  <a:lnTo>
                    <a:pt x="383" y="55"/>
                  </a:lnTo>
                  <a:lnTo>
                    <a:pt x="602" y="0"/>
                  </a:lnTo>
                  <a:lnTo>
                    <a:pt x="2786" y="0"/>
                  </a:lnTo>
                  <a:lnTo>
                    <a:pt x="2786" y="0"/>
                  </a:lnTo>
                  <a:lnTo>
                    <a:pt x="3005" y="55"/>
                  </a:lnTo>
                  <a:lnTo>
                    <a:pt x="3223" y="219"/>
                  </a:lnTo>
                  <a:lnTo>
                    <a:pt x="3332" y="383"/>
                  </a:lnTo>
                  <a:lnTo>
                    <a:pt x="3387" y="601"/>
                  </a:lnTo>
                  <a:lnTo>
                    <a:pt x="3387" y="601"/>
                  </a:lnTo>
                  <a:lnTo>
                    <a:pt x="3332" y="820"/>
                  </a:lnTo>
                  <a:lnTo>
                    <a:pt x="3223" y="1038"/>
                  </a:lnTo>
                  <a:lnTo>
                    <a:pt x="3005" y="1147"/>
                  </a:lnTo>
                  <a:lnTo>
                    <a:pt x="2786" y="1202"/>
                  </a:lnTo>
                  <a:lnTo>
                    <a:pt x="2786" y="12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20"/>
            <p:cNvSpPr/>
            <p:nvPr/>
          </p:nvSpPr>
          <p:spPr>
            <a:xfrm>
              <a:off x="2714950" y="3500575"/>
              <a:ext cx="92850" cy="60100"/>
            </a:xfrm>
            <a:custGeom>
              <a:avLst/>
              <a:gdLst/>
              <a:ahLst/>
              <a:cxnLst/>
              <a:rect l="l" t="t" r="r" b="b"/>
              <a:pathLst>
                <a:path w="3714" h="2404" fill="none" extrusionOk="0">
                  <a:moveTo>
                    <a:pt x="3113" y="2404"/>
                  </a:moveTo>
                  <a:lnTo>
                    <a:pt x="3113" y="2404"/>
                  </a:lnTo>
                  <a:lnTo>
                    <a:pt x="2895" y="2349"/>
                  </a:lnTo>
                  <a:lnTo>
                    <a:pt x="2731" y="2240"/>
                  </a:lnTo>
                  <a:lnTo>
                    <a:pt x="2567" y="2076"/>
                  </a:lnTo>
                  <a:lnTo>
                    <a:pt x="2512" y="1858"/>
                  </a:lnTo>
                  <a:lnTo>
                    <a:pt x="2512" y="1858"/>
                  </a:lnTo>
                  <a:lnTo>
                    <a:pt x="2512" y="1585"/>
                  </a:lnTo>
                  <a:lnTo>
                    <a:pt x="2349" y="1366"/>
                  </a:lnTo>
                  <a:lnTo>
                    <a:pt x="2130" y="1202"/>
                  </a:lnTo>
                  <a:lnTo>
                    <a:pt x="1857" y="1148"/>
                  </a:lnTo>
                  <a:lnTo>
                    <a:pt x="1857" y="1148"/>
                  </a:lnTo>
                  <a:lnTo>
                    <a:pt x="1584" y="1202"/>
                  </a:lnTo>
                  <a:lnTo>
                    <a:pt x="1420" y="1366"/>
                  </a:lnTo>
                  <a:lnTo>
                    <a:pt x="1256" y="1585"/>
                  </a:lnTo>
                  <a:lnTo>
                    <a:pt x="1202" y="1858"/>
                  </a:lnTo>
                  <a:lnTo>
                    <a:pt x="1202" y="1858"/>
                  </a:lnTo>
                  <a:lnTo>
                    <a:pt x="1147" y="2076"/>
                  </a:lnTo>
                  <a:lnTo>
                    <a:pt x="1038" y="2240"/>
                  </a:lnTo>
                  <a:lnTo>
                    <a:pt x="819" y="2349"/>
                  </a:lnTo>
                  <a:lnTo>
                    <a:pt x="601" y="2404"/>
                  </a:lnTo>
                  <a:lnTo>
                    <a:pt x="601" y="2404"/>
                  </a:lnTo>
                  <a:lnTo>
                    <a:pt x="382" y="2349"/>
                  </a:lnTo>
                  <a:lnTo>
                    <a:pt x="219" y="2240"/>
                  </a:lnTo>
                  <a:lnTo>
                    <a:pt x="55" y="2076"/>
                  </a:lnTo>
                  <a:lnTo>
                    <a:pt x="0" y="1858"/>
                  </a:lnTo>
                  <a:lnTo>
                    <a:pt x="0" y="1858"/>
                  </a:lnTo>
                  <a:lnTo>
                    <a:pt x="55" y="1476"/>
                  </a:lnTo>
                  <a:lnTo>
                    <a:pt x="164" y="1093"/>
                  </a:lnTo>
                  <a:lnTo>
                    <a:pt x="328" y="820"/>
                  </a:lnTo>
                  <a:lnTo>
                    <a:pt x="546" y="547"/>
                  </a:lnTo>
                  <a:lnTo>
                    <a:pt x="819" y="274"/>
                  </a:lnTo>
                  <a:lnTo>
                    <a:pt x="1147" y="110"/>
                  </a:lnTo>
                  <a:lnTo>
                    <a:pt x="1475" y="1"/>
                  </a:lnTo>
                  <a:lnTo>
                    <a:pt x="1857" y="1"/>
                  </a:lnTo>
                  <a:lnTo>
                    <a:pt x="1857" y="1"/>
                  </a:lnTo>
                  <a:lnTo>
                    <a:pt x="2239" y="1"/>
                  </a:lnTo>
                  <a:lnTo>
                    <a:pt x="2567" y="110"/>
                  </a:lnTo>
                  <a:lnTo>
                    <a:pt x="2895" y="274"/>
                  </a:lnTo>
                  <a:lnTo>
                    <a:pt x="3168" y="547"/>
                  </a:lnTo>
                  <a:lnTo>
                    <a:pt x="3386" y="820"/>
                  </a:lnTo>
                  <a:lnTo>
                    <a:pt x="3550" y="1093"/>
                  </a:lnTo>
                  <a:lnTo>
                    <a:pt x="3659" y="1476"/>
                  </a:lnTo>
                  <a:lnTo>
                    <a:pt x="3714" y="1858"/>
                  </a:lnTo>
                  <a:lnTo>
                    <a:pt x="3714" y="1858"/>
                  </a:lnTo>
                  <a:lnTo>
                    <a:pt x="3659" y="2076"/>
                  </a:lnTo>
                  <a:lnTo>
                    <a:pt x="3550" y="2240"/>
                  </a:lnTo>
                  <a:lnTo>
                    <a:pt x="3332" y="2349"/>
                  </a:lnTo>
                  <a:lnTo>
                    <a:pt x="3113" y="2404"/>
                  </a:lnTo>
                  <a:lnTo>
                    <a:pt x="3113" y="240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20"/>
            <p:cNvSpPr/>
            <p:nvPr/>
          </p:nvSpPr>
          <p:spPr>
            <a:xfrm>
              <a:off x="2723125" y="3437775"/>
              <a:ext cx="84675" cy="28700"/>
            </a:xfrm>
            <a:custGeom>
              <a:avLst/>
              <a:gdLst/>
              <a:ahLst/>
              <a:cxnLst/>
              <a:rect l="l" t="t" r="r" b="b"/>
              <a:pathLst>
                <a:path w="3387" h="1148" fill="none" extrusionOk="0">
                  <a:moveTo>
                    <a:pt x="2786" y="1148"/>
                  </a:moveTo>
                  <a:lnTo>
                    <a:pt x="602" y="1148"/>
                  </a:lnTo>
                  <a:lnTo>
                    <a:pt x="602" y="1148"/>
                  </a:lnTo>
                  <a:lnTo>
                    <a:pt x="383" y="1093"/>
                  </a:lnTo>
                  <a:lnTo>
                    <a:pt x="165" y="984"/>
                  </a:lnTo>
                  <a:lnTo>
                    <a:pt x="55" y="820"/>
                  </a:lnTo>
                  <a:lnTo>
                    <a:pt x="1" y="601"/>
                  </a:lnTo>
                  <a:lnTo>
                    <a:pt x="1" y="601"/>
                  </a:lnTo>
                  <a:lnTo>
                    <a:pt x="55" y="328"/>
                  </a:lnTo>
                  <a:lnTo>
                    <a:pt x="165" y="164"/>
                  </a:lnTo>
                  <a:lnTo>
                    <a:pt x="383" y="55"/>
                  </a:lnTo>
                  <a:lnTo>
                    <a:pt x="602" y="1"/>
                  </a:lnTo>
                  <a:lnTo>
                    <a:pt x="2786" y="1"/>
                  </a:lnTo>
                  <a:lnTo>
                    <a:pt x="2786" y="1"/>
                  </a:lnTo>
                  <a:lnTo>
                    <a:pt x="3005" y="55"/>
                  </a:lnTo>
                  <a:lnTo>
                    <a:pt x="3223" y="164"/>
                  </a:lnTo>
                  <a:lnTo>
                    <a:pt x="3332" y="328"/>
                  </a:lnTo>
                  <a:lnTo>
                    <a:pt x="3387" y="601"/>
                  </a:lnTo>
                  <a:lnTo>
                    <a:pt x="3387" y="601"/>
                  </a:lnTo>
                  <a:lnTo>
                    <a:pt x="3332" y="820"/>
                  </a:lnTo>
                  <a:lnTo>
                    <a:pt x="3223" y="984"/>
                  </a:lnTo>
                  <a:lnTo>
                    <a:pt x="3005" y="1093"/>
                  </a:lnTo>
                  <a:lnTo>
                    <a:pt x="2786" y="1148"/>
                  </a:lnTo>
                  <a:lnTo>
                    <a:pt x="2786" y="11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20"/>
            <p:cNvSpPr/>
            <p:nvPr/>
          </p:nvSpPr>
          <p:spPr>
            <a:xfrm>
              <a:off x="2777750" y="3358575"/>
              <a:ext cx="30050" cy="45100"/>
            </a:xfrm>
            <a:custGeom>
              <a:avLst/>
              <a:gdLst/>
              <a:ahLst/>
              <a:cxnLst/>
              <a:rect l="l" t="t" r="r" b="b"/>
              <a:pathLst>
                <a:path w="1202" h="1804" fill="none" extrusionOk="0">
                  <a:moveTo>
                    <a:pt x="1202" y="1257"/>
                  </a:moveTo>
                  <a:lnTo>
                    <a:pt x="1202" y="1257"/>
                  </a:lnTo>
                  <a:lnTo>
                    <a:pt x="1147" y="1476"/>
                  </a:lnTo>
                  <a:lnTo>
                    <a:pt x="1038" y="1639"/>
                  </a:lnTo>
                  <a:lnTo>
                    <a:pt x="820" y="1749"/>
                  </a:lnTo>
                  <a:lnTo>
                    <a:pt x="601" y="1803"/>
                  </a:lnTo>
                  <a:lnTo>
                    <a:pt x="601" y="1803"/>
                  </a:lnTo>
                  <a:lnTo>
                    <a:pt x="383" y="1749"/>
                  </a:lnTo>
                  <a:lnTo>
                    <a:pt x="219" y="1639"/>
                  </a:lnTo>
                  <a:lnTo>
                    <a:pt x="55" y="1476"/>
                  </a:lnTo>
                  <a:lnTo>
                    <a:pt x="0" y="1257"/>
                  </a:lnTo>
                  <a:lnTo>
                    <a:pt x="0" y="602"/>
                  </a:lnTo>
                  <a:lnTo>
                    <a:pt x="0" y="602"/>
                  </a:lnTo>
                  <a:lnTo>
                    <a:pt x="55" y="383"/>
                  </a:lnTo>
                  <a:lnTo>
                    <a:pt x="219" y="165"/>
                  </a:lnTo>
                  <a:lnTo>
                    <a:pt x="383" y="56"/>
                  </a:lnTo>
                  <a:lnTo>
                    <a:pt x="601" y="1"/>
                  </a:lnTo>
                  <a:lnTo>
                    <a:pt x="601" y="1"/>
                  </a:lnTo>
                  <a:lnTo>
                    <a:pt x="820" y="56"/>
                  </a:lnTo>
                  <a:lnTo>
                    <a:pt x="1038" y="165"/>
                  </a:lnTo>
                  <a:lnTo>
                    <a:pt x="1147" y="383"/>
                  </a:lnTo>
                  <a:lnTo>
                    <a:pt x="1202" y="602"/>
                  </a:lnTo>
                  <a:lnTo>
                    <a:pt x="1202" y="12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20"/>
            <p:cNvSpPr/>
            <p:nvPr/>
          </p:nvSpPr>
          <p:spPr>
            <a:xfrm>
              <a:off x="2807775" y="33900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20"/>
          <p:cNvGrpSpPr/>
          <p:nvPr/>
        </p:nvGrpSpPr>
        <p:grpSpPr>
          <a:xfrm>
            <a:off x="4669099" y="3378411"/>
            <a:ext cx="462569" cy="465091"/>
            <a:chOff x="3915125" y="3310800"/>
            <a:chExt cx="499750" cy="502475"/>
          </a:xfrm>
        </p:grpSpPr>
        <p:sp>
          <p:nvSpPr>
            <p:cNvPr id="3954" name="Google Shape;3954;p120"/>
            <p:cNvSpPr/>
            <p:nvPr/>
          </p:nvSpPr>
          <p:spPr>
            <a:xfrm>
              <a:off x="3961550" y="3406375"/>
              <a:ext cx="406900" cy="109250"/>
            </a:xfrm>
            <a:custGeom>
              <a:avLst/>
              <a:gdLst/>
              <a:ahLst/>
              <a:cxnLst/>
              <a:rect l="l" t="t" r="r" b="b"/>
              <a:pathLst>
                <a:path w="16276" h="4370" extrusionOk="0">
                  <a:moveTo>
                    <a:pt x="492" y="0"/>
                  </a:moveTo>
                  <a:lnTo>
                    <a:pt x="328" y="55"/>
                  </a:lnTo>
                  <a:lnTo>
                    <a:pt x="219" y="110"/>
                  </a:lnTo>
                  <a:lnTo>
                    <a:pt x="110" y="274"/>
                  </a:lnTo>
                  <a:lnTo>
                    <a:pt x="55" y="383"/>
                  </a:lnTo>
                  <a:lnTo>
                    <a:pt x="0" y="601"/>
                  </a:lnTo>
                  <a:lnTo>
                    <a:pt x="55" y="984"/>
                  </a:lnTo>
                  <a:lnTo>
                    <a:pt x="110" y="1366"/>
                  </a:lnTo>
                  <a:lnTo>
                    <a:pt x="164" y="1748"/>
                  </a:lnTo>
                  <a:lnTo>
                    <a:pt x="328" y="2076"/>
                  </a:lnTo>
                  <a:lnTo>
                    <a:pt x="492" y="2404"/>
                  </a:lnTo>
                  <a:lnTo>
                    <a:pt x="710" y="2731"/>
                  </a:lnTo>
                  <a:lnTo>
                    <a:pt x="929" y="3059"/>
                  </a:lnTo>
                  <a:lnTo>
                    <a:pt x="1147" y="3277"/>
                  </a:lnTo>
                  <a:lnTo>
                    <a:pt x="1420" y="3550"/>
                  </a:lnTo>
                  <a:lnTo>
                    <a:pt x="1748" y="3769"/>
                  </a:lnTo>
                  <a:lnTo>
                    <a:pt x="2021" y="3933"/>
                  </a:lnTo>
                  <a:lnTo>
                    <a:pt x="2403" y="4097"/>
                  </a:lnTo>
                  <a:lnTo>
                    <a:pt x="2731" y="4206"/>
                  </a:lnTo>
                  <a:lnTo>
                    <a:pt x="3059" y="4315"/>
                  </a:lnTo>
                  <a:lnTo>
                    <a:pt x="3441" y="4370"/>
                  </a:lnTo>
                  <a:lnTo>
                    <a:pt x="6281" y="4370"/>
                  </a:lnTo>
                  <a:lnTo>
                    <a:pt x="6281" y="3714"/>
                  </a:lnTo>
                  <a:lnTo>
                    <a:pt x="6336" y="3496"/>
                  </a:lnTo>
                  <a:lnTo>
                    <a:pt x="6445" y="3332"/>
                  </a:lnTo>
                  <a:lnTo>
                    <a:pt x="6609" y="3168"/>
                  </a:lnTo>
                  <a:lnTo>
                    <a:pt x="6827" y="3114"/>
                  </a:lnTo>
                  <a:lnTo>
                    <a:pt x="7100" y="3168"/>
                  </a:lnTo>
                  <a:lnTo>
                    <a:pt x="7264" y="3277"/>
                  </a:lnTo>
                  <a:lnTo>
                    <a:pt x="7428" y="3496"/>
                  </a:lnTo>
                  <a:lnTo>
                    <a:pt x="7483" y="3714"/>
                  </a:lnTo>
                  <a:lnTo>
                    <a:pt x="7483" y="4370"/>
                  </a:lnTo>
                  <a:lnTo>
                    <a:pt x="8794" y="4370"/>
                  </a:lnTo>
                  <a:lnTo>
                    <a:pt x="8794" y="3714"/>
                  </a:lnTo>
                  <a:lnTo>
                    <a:pt x="8848" y="3496"/>
                  </a:lnTo>
                  <a:lnTo>
                    <a:pt x="8957" y="3332"/>
                  </a:lnTo>
                  <a:lnTo>
                    <a:pt x="9121" y="3168"/>
                  </a:lnTo>
                  <a:lnTo>
                    <a:pt x="9340" y="3114"/>
                  </a:lnTo>
                  <a:lnTo>
                    <a:pt x="9613" y="3168"/>
                  </a:lnTo>
                  <a:lnTo>
                    <a:pt x="9777" y="3277"/>
                  </a:lnTo>
                  <a:lnTo>
                    <a:pt x="9940" y="3496"/>
                  </a:lnTo>
                  <a:lnTo>
                    <a:pt x="9995" y="3714"/>
                  </a:lnTo>
                  <a:lnTo>
                    <a:pt x="9995" y="4370"/>
                  </a:lnTo>
                  <a:lnTo>
                    <a:pt x="12835" y="4370"/>
                  </a:lnTo>
                  <a:lnTo>
                    <a:pt x="13217" y="4315"/>
                  </a:lnTo>
                  <a:lnTo>
                    <a:pt x="13545" y="4206"/>
                  </a:lnTo>
                  <a:lnTo>
                    <a:pt x="13927" y="4097"/>
                  </a:lnTo>
                  <a:lnTo>
                    <a:pt x="14255" y="3933"/>
                  </a:lnTo>
                  <a:lnTo>
                    <a:pt x="14528" y="3769"/>
                  </a:lnTo>
                  <a:lnTo>
                    <a:pt x="14856" y="3550"/>
                  </a:lnTo>
                  <a:lnTo>
                    <a:pt x="15129" y="3277"/>
                  </a:lnTo>
                  <a:lnTo>
                    <a:pt x="15347" y="3004"/>
                  </a:lnTo>
                  <a:lnTo>
                    <a:pt x="15566" y="2731"/>
                  </a:lnTo>
                  <a:lnTo>
                    <a:pt x="15784" y="2404"/>
                  </a:lnTo>
                  <a:lnTo>
                    <a:pt x="15948" y="2076"/>
                  </a:lnTo>
                  <a:lnTo>
                    <a:pt x="16057" y="1748"/>
                  </a:lnTo>
                  <a:lnTo>
                    <a:pt x="16167" y="1366"/>
                  </a:lnTo>
                  <a:lnTo>
                    <a:pt x="16221" y="984"/>
                  </a:lnTo>
                  <a:lnTo>
                    <a:pt x="16276" y="601"/>
                  </a:lnTo>
                  <a:lnTo>
                    <a:pt x="16221" y="437"/>
                  </a:lnTo>
                  <a:lnTo>
                    <a:pt x="16167" y="274"/>
                  </a:lnTo>
                  <a:lnTo>
                    <a:pt x="16057" y="110"/>
                  </a:lnTo>
                  <a:lnTo>
                    <a:pt x="15948" y="55"/>
                  </a:lnTo>
                  <a:lnTo>
                    <a:pt x="15784" y="0"/>
                  </a:lnTo>
                  <a:lnTo>
                    <a:pt x="15457" y="0"/>
                  </a:lnTo>
                  <a:lnTo>
                    <a:pt x="15293" y="110"/>
                  </a:lnTo>
                  <a:lnTo>
                    <a:pt x="15129" y="219"/>
                  </a:lnTo>
                  <a:lnTo>
                    <a:pt x="14637" y="547"/>
                  </a:lnTo>
                  <a:lnTo>
                    <a:pt x="13927" y="874"/>
                  </a:lnTo>
                  <a:lnTo>
                    <a:pt x="13490" y="1038"/>
                  </a:lnTo>
                  <a:lnTo>
                    <a:pt x="12999" y="1202"/>
                  </a:lnTo>
                  <a:lnTo>
                    <a:pt x="12289" y="1366"/>
                  </a:lnTo>
                  <a:lnTo>
                    <a:pt x="11579" y="1366"/>
                  </a:lnTo>
                  <a:lnTo>
                    <a:pt x="10924" y="1311"/>
                  </a:lnTo>
                  <a:lnTo>
                    <a:pt x="10268" y="1147"/>
                  </a:lnTo>
                  <a:lnTo>
                    <a:pt x="6008" y="1147"/>
                  </a:lnTo>
                  <a:lnTo>
                    <a:pt x="5353" y="1311"/>
                  </a:lnTo>
                  <a:lnTo>
                    <a:pt x="4697" y="1366"/>
                  </a:lnTo>
                  <a:lnTo>
                    <a:pt x="3987" y="1366"/>
                  </a:lnTo>
                  <a:lnTo>
                    <a:pt x="3277" y="1202"/>
                  </a:lnTo>
                  <a:lnTo>
                    <a:pt x="2786" y="1038"/>
                  </a:lnTo>
                  <a:lnTo>
                    <a:pt x="2349" y="874"/>
                  </a:lnTo>
                  <a:lnTo>
                    <a:pt x="1639" y="547"/>
                  </a:lnTo>
                  <a:lnTo>
                    <a:pt x="1147" y="219"/>
                  </a:lnTo>
                  <a:lnTo>
                    <a:pt x="983" y="110"/>
                  </a:lnTo>
                  <a:lnTo>
                    <a:pt x="8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20"/>
            <p:cNvSpPr/>
            <p:nvPr/>
          </p:nvSpPr>
          <p:spPr>
            <a:xfrm>
              <a:off x="3961550" y="3406375"/>
              <a:ext cx="406900" cy="109250"/>
            </a:xfrm>
            <a:custGeom>
              <a:avLst/>
              <a:gdLst/>
              <a:ahLst/>
              <a:cxnLst/>
              <a:rect l="l" t="t" r="r" b="b"/>
              <a:pathLst>
                <a:path w="16276" h="4370" fill="none" extrusionOk="0">
                  <a:moveTo>
                    <a:pt x="3823" y="4370"/>
                  </a:moveTo>
                  <a:lnTo>
                    <a:pt x="6281" y="4370"/>
                  </a:lnTo>
                  <a:lnTo>
                    <a:pt x="6281" y="3714"/>
                  </a:lnTo>
                  <a:lnTo>
                    <a:pt x="6281" y="3714"/>
                  </a:lnTo>
                  <a:lnTo>
                    <a:pt x="6336" y="3496"/>
                  </a:lnTo>
                  <a:lnTo>
                    <a:pt x="6445" y="3332"/>
                  </a:lnTo>
                  <a:lnTo>
                    <a:pt x="6609" y="3168"/>
                  </a:lnTo>
                  <a:lnTo>
                    <a:pt x="6827" y="3114"/>
                  </a:lnTo>
                  <a:lnTo>
                    <a:pt x="6827" y="3114"/>
                  </a:lnTo>
                  <a:lnTo>
                    <a:pt x="7100" y="3168"/>
                  </a:lnTo>
                  <a:lnTo>
                    <a:pt x="7264" y="3277"/>
                  </a:lnTo>
                  <a:lnTo>
                    <a:pt x="7428" y="3496"/>
                  </a:lnTo>
                  <a:lnTo>
                    <a:pt x="7483" y="3714"/>
                  </a:lnTo>
                  <a:lnTo>
                    <a:pt x="7483" y="4370"/>
                  </a:lnTo>
                  <a:lnTo>
                    <a:pt x="8794" y="4370"/>
                  </a:lnTo>
                  <a:lnTo>
                    <a:pt x="8794" y="3714"/>
                  </a:lnTo>
                  <a:lnTo>
                    <a:pt x="8794" y="3714"/>
                  </a:lnTo>
                  <a:lnTo>
                    <a:pt x="8848" y="3496"/>
                  </a:lnTo>
                  <a:lnTo>
                    <a:pt x="8957" y="3332"/>
                  </a:lnTo>
                  <a:lnTo>
                    <a:pt x="9121" y="3168"/>
                  </a:lnTo>
                  <a:lnTo>
                    <a:pt x="9340" y="3114"/>
                  </a:lnTo>
                  <a:lnTo>
                    <a:pt x="9340" y="3114"/>
                  </a:lnTo>
                  <a:lnTo>
                    <a:pt x="9613" y="3168"/>
                  </a:lnTo>
                  <a:lnTo>
                    <a:pt x="9777" y="3277"/>
                  </a:lnTo>
                  <a:lnTo>
                    <a:pt x="9940" y="3496"/>
                  </a:lnTo>
                  <a:lnTo>
                    <a:pt x="9995" y="3714"/>
                  </a:lnTo>
                  <a:lnTo>
                    <a:pt x="9995" y="4370"/>
                  </a:lnTo>
                  <a:lnTo>
                    <a:pt x="12453" y="4370"/>
                  </a:lnTo>
                  <a:lnTo>
                    <a:pt x="12453" y="4370"/>
                  </a:lnTo>
                  <a:lnTo>
                    <a:pt x="12835" y="4370"/>
                  </a:lnTo>
                  <a:lnTo>
                    <a:pt x="13217" y="4315"/>
                  </a:lnTo>
                  <a:lnTo>
                    <a:pt x="13545" y="4206"/>
                  </a:lnTo>
                  <a:lnTo>
                    <a:pt x="13927" y="4097"/>
                  </a:lnTo>
                  <a:lnTo>
                    <a:pt x="14255" y="3933"/>
                  </a:lnTo>
                  <a:lnTo>
                    <a:pt x="14528" y="3769"/>
                  </a:lnTo>
                  <a:lnTo>
                    <a:pt x="14856" y="3550"/>
                  </a:lnTo>
                  <a:lnTo>
                    <a:pt x="15129" y="3277"/>
                  </a:lnTo>
                  <a:lnTo>
                    <a:pt x="15347" y="3004"/>
                  </a:lnTo>
                  <a:lnTo>
                    <a:pt x="15566" y="2731"/>
                  </a:lnTo>
                  <a:lnTo>
                    <a:pt x="15784" y="2404"/>
                  </a:lnTo>
                  <a:lnTo>
                    <a:pt x="15948" y="2076"/>
                  </a:lnTo>
                  <a:lnTo>
                    <a:pt x="16057" y="1748"/>
                  </a:lnTo>
                  <a:lnTo>
                    <a:pt x="16167" y="1366"/>
                  </a:lnTo>
                  <a:lnTo>
                    <a:pt x="16221" y="984"/>
                  </a:lnTo>
                  <a:lnTo>
                    <a:pt x="16276" y="601"/>
                  </a:lnTo>
                  <a:lnTo>
                    <a:pt x="16276" y="601"/>
                  </a:lnTo>
                  <a:lnTo>
                    <a:pt x="16221" y="437"/>
                  </a:lnTo>
                  <a:lnTo>
                    <a:pt x="16167" y="274"/>
                  </a:lnTo>
                  <a:lnTo>
                    <a:pt x="16057" y="110"/>
                  </a:lnTo>
                  <a:lnTo>
                    <a:pt x="15948" y="55"/>
                  </a:lnTo>
                  <a:lnTo>
                    <a:pt x="15784" y="0"/>
                  </a:lnTo>
                  <a:lnTo>
                    <a:pt x="15620" y="0"/>
                  </a:lnTo>
                  <a:lnTo>
                    <a:pt x="15457" y="0"/>
                  </a:lnTo>
                  <a:lnTo>
                    <a:pt x="15293" y="110"/>
                  </a:lnTo>
                  <a:lnTo>
                    <a:pt x="15293" y="110"/>
                  </a:lnTo>
                  <a:lnTo>
                    <a:pt x="15129" y="219"/>
                  </a:lnTo>
                  <a:lnTo>
                    <a:pt x="14637" y="547"/>
                  </a:lnTo>
                  <a:lnTo>
                    <a:pt x="13927" y="874"/>
                  </a:lnTo>
                  <a:lnTo>
                    <a:pt x="13490" y="1038"/>
                  </a:lnTo>
                  <a:lnTo>
                    <a:pt x="12999" y="1202"/>
                  </a:lnTo>
                  <a:lnTo>
                    <a:pt x="12999" y="1202"/>
                  </a:lnTo>
                  <a:lnTo>
                    <a:pt x="12289" y="1366"/>
                  </a:lnTo>
                  <a:lnTo>
                    <a:pt x="11579" y="1366"/>
                  </a:lnTo>
                  <a:lnTo>
                    <a:pt x="10924" y="1311"/>
                  </a:lnTo>
                  <a:lnTo>
                    <a:pt x="10268" y="1147"/>
                  </a:lnTo>
                  <a:lnTo>
                    <a:pt x="6008" y="1147"/>
                  </a:lnTo>
                  <a:lnTo>
                    <a:pt x="6008" y="1147"/>
                  </a:lnTo>
                  <a:lnTo>
                    <a:pt x="5353" y="1311"/>
                  </a:lnTo>
                  <a:lnTo>
                    <a:pt x="4697" y="1366"/>
                  </a:lnTo>
                  <a:lnTo>
                    <a:pt x="3987" y="1366"/>
                  </a:lnTo>
                  <a:lnTo>
                    <a:pt x="3277" y="1202"/>
                  </a:lnTo>
                  <a:lnTo>
                    <a:pt x="3277" y="1202"/>
                  </a:lnTo>
                  <a:lnTo>
                    <a:pt x="2786" y="1038"/>
                  </a:lnTo>
                  <a:lnTo>
                    <a:pt x="2349" y="874"/>
                  </a:lnTo>
                  <a:lnTo>
                    <a:pt x="1639" y="547"/>
                  </a:lnTo>
                  <a:lnTo>
                    <a:pt x="1147" y="219"/>
                  </a:lnTo>
                  <a:lnTo>
                    <a:pt x="983" y="110"/>
                  </a:lnTo>
                  <a:lnTo>
                    <a:pt x="983" y="110"/>
                  </a:lnTo>
                  <a:lnTo>
                    <a:pt x="820" y="0"/>
                  </a:lnTo>
                  <a:lnTo>
                    <a:pt x="656" y="0"/>
                  </a:lnTo>
                  <a:lnTo>
                    <a:pt x="492" y="0"/>
                  </a:lnTo>
                  <a:lnTo>
                    <a:pt x="328" y="55"/>
                  </a:lnTo>
                  <a:lnTo>
                    <a:pt x="219" y="110"/>
                  </a:lnTo>
                  <a:lnTo>
                    <a:pt x="110" y="274"/>
                  </a:lnTo>
                  <a:lnTo>
                    <a:pt x="55" y="383"/>
                  </a:lnTo>
                  <a:lnTo>
                    <a:pt x="0" y="601"/>
                  </a:lnTo>
                  <a:lnTo>
                    <a:pt x="0" y="601"/>
                  </a:lnTo>
                  <a:lnTo>
                    <a:pt x="55" y="984"/>
                  </a:lnTo>
                  <a:lnTo>
                    <a:pt x="110" y="1366"/>
                  </a:lnTo>
                  <a:lnTo>
                    <a:pt x="164" y="1748"/>
                  </a:lnTo>
                  <a:lnTo>
                    <a:pt x="328" y="2076"/>
                  </a:lnTo>
                  <a:lnTo>
                    <a:pt x="492" y="2404"/>
                  </a:lnTo>
                  <a:lnTo>
                    <a:pt x="710" y="2731"/>
                  </a:lnTo>
                  <a:lnTo>
                    <a:pt x="929" y="3059"/>
                  </a:lnTo>
                  <a:lnTo>
                    <a:pt x="1147" y="3277"/>
                  </a:lnTo>
                  <a:lnTo>
                    <a:pt x="1420" y="3550"/>
                  </a:lnTo>
                  <a:lnTo>
                    <a:pt x="1748" y="3769"/>
                  </a:lnTo>
                  <a:lnTo>
                    <a:pt x="2021" y="3933"/>
                  </a:lnTo>
                  <a:lnTo>
                    <a:pt x="2403" y="4097"/>
                  </a:lnTo>
                  <a:lnTo>
                    <a:pt x="2731" y="4206"/>
                  </a:lnTo>
                  <a:lnTo>
                    <a:pt x="3059" y="4315"/>
                  </a:lnTo>
                  <a:lnTo>
                    <a:pt x="3441" y="4370"/>
                  </a:lnTo>
                  <a:lnTo>
                    <a:pt x="3823" y="4370"/>
                  </a:lnTo>
                  <a:lnTo>
                    <a:pt x="3823" y="43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20"/>
            <p:cNvSpPr/>
            <p:nvPr/>
          </p:nvSpPr>
          <p:spPr>
            <a:xfrm>
              <a:off x="4057125" y="35156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20"/>
            <p:cNvSpPr/>
            <p:nvPr/>
          </p:nvSpPr>
          <p:spPr>
            <a:xfrm>
              <a:off x="3915125" y="3515600"/>
              <a:ext cx="499750" cy="110625"/>
            </a:xfrm>
            <a:custGeom>
              <a:avLst/>
              <a:gdLst/>
              <a:ahLst/>
              <a:cxnLst/>
              <a:rect l="l" t="t" r="r" b="b"/>
              <a:pathLst>
                <a:path w="19990" h="4425" extrusionOk="0">
                  <a:moveTo>
                    <a:pt x="492" y="1"/>
                  </a:moveTo>
                  <a:lnTo>
                    <a:pt x="328" y="55"/>
                  </a:lnTo>
                  <a:lnTo>
                    <a:pt x="164" y="165"/>
                  </a:lnTo>
                  <a:lnTo>
                    <a:pt x="55" y="274"/>
                  </a:lnTo>
                  <a:lnTo>
                    <a:pt x="0" y="438"/>
                  </a:lnTo>
                  <a:lnTo>
                    <a:pt x="0" y="601"/>
                  </a:lnTo>
                  <a:lnTo>
                    <a:pt x="0" y="1038"/>
                  </a:lnTo>
                  <a:lnTo>
                    <a:pt x="55" y="1421"/>
                  </a:lnTo>
                  <a:lnTo>
                    <a:pt x="164" y="1748"/>
                  </a:lnTo>
                  <a:lnTo>
                    <a:pt x="274" y="2131"/>
                  </a:lnTo>
                  <a:lnTo>
                    <a:pt x="437" y="2458"/>
                  </a:lnTo>
                  <a:lnTo>
                    <a:pt x="656" y="2786"/>
                  </a:lnTo>
                  <a:lnTo>
                    <a:pt x="874" y="3059"/>
                  </a:lnTo>
                  <a:lnTo>
                    <a:pt x="1147" y="3332"/>
                  </a:lnTo>
                  <a:lnTo>
                    <a:pt x="1420" y="3551"/>
                  </a:lnTo>
                  <a:lnTo>
                    <a:pt x="1694" y="3769"/>
                  </a:lnTo>
                  <a:lnTo>
                    <a:pt x="2021" y="3988"/>
                  </a:lnTo>
                  <a:lnTo>
                    <a:pt x="2349" y="4097"/>
                  </a:lnTo>
                  <a:lnTo>
                    <a:pt x="2677" y="4261"/>
                  </a:lnTo>
                  <a:lnTo>
                    <a:pt x="3059" y="4315"/>
                  </a:lnTo>
                  <a:lnTo>
                    <a:pt x="3441" y="4370"/>
                  </a:lnTo>
                  <a:lnTo>
                    <a:pt x="3824" y="4425"/>
                  </a:lnTo>
                  <a:lnTo>
                    <a:pt x="5626" y="4425"/>
                  </a:lnTo>
                  <a:lnTo>
                    <a:pt x="5626" y="3769"/>
                  </a:lnTo>
                  <a:lnTo>
                    <a:pt x="5680" y="3551"/>
                  </a:lnTo>
                  <a:lnTo>
                    <a:pt x="5790" y="3332"/>
                  </a:lnTo>
                  <a:lnTo>
                    <a:pt x="5954" y="3223"/>
                  </a:lnTo>
                  <a:lnTo>
                    <a:pt x="6172" y="3168"/>
                  </a:lnTo>
                  <a:lnTo>
                    <a:pt x="6445" y="3168"/>
                  </a:lnTo>
                  <a:lnTo>
                    <a:pt x="6609" y="3332"/>
                  </a:lnTo>
                  <a:lnTo>
                    <a:pt x="6773" y="3496"/>
                  </a:lnTo>
                  <a:lnTo>
                    <a:pt x="6827" y="3769"/>
                  </a:lnTo>
                  <a:lnTo>
                    <a:pt x="6827" y="4425"/>
                  </a:lnTo>
                  <a:lnTo>
                    <a:pt x="8138" y="4425"/>
                  </a:lnTo>
                  <a:lnTo>
                    <a:pt x="8138" y="3769"/>
                  </a:lnTo>
                  <a:lnTo>
                    <a:pt x="8193" y="3551"/>
                  </a:lnTo>
                  <a:lnTo>
                    <a:pt x="8302" y="3332"/>
                  </a:lnTo>
                  <a:lnTo>
                    <a:pt x="8466" y="3223"/>
                  </a:lnTo>
                  <a:lnTo>
                    <a:pt x="8684" y="3168"/>
                  </a:lnTo>
                  <a:lnTo>
                    <a:pt x="8957" y="3168"/>
                  </a:lnTo>
                  <a:lnTo>
                    <a:pt x="9121" y="3332"/>
                  </a:lnTo>
                  <a:lnTo>
                    <a:pt x="9285" y="3496"/>
                  </a:lnTo>
                  <a:lnTo>
                    <a:pt x="9340" y="3769"/>
                  </a:lnTo>
                  <a:lnTo>
                    <a:pt x="9340" y="4425"/>
                  </a:lnTo>
                  <a:lnTo>
                    <a:pt x="10651" y="4425"/>
                  </a:lnTo>
                  <a:lnTo>
                    <a:pt x="10651" y="3769"/>
                  </a:lnTo>
                  <a:lnTo>
                    <a:pt x="10705" y="3551"/>
                  </a:lnTo>
                  <a:lnTo>
                    <a:pt x="10814" y="3332"/>
                  </a:lnTo>
                  <a:lnTo>
                    <a:pt x="10978" y="3223"/>
                  </a:lnTo>
                  <a:lnTo>
                    <a:pt x="11197" y="3168"/>
                  </a:lnTo>
                  <a:lnTo>
                    <a:pt x="11470" y="3168"/>
                  </a:lnTo>
                  <a:lnTo>
                    <a:pt x="11634" y="3332"/>
                  </a:lnTo>
                  <a:lnTo>
                    <a:pt x="11797" y="3496"/>
                  </a:lnTo>
                  <a:lnTo>
                    <a:pt x="11852" y="3769"/>
                  </a:lnTo>
                  <a:lnTo>
                    <a:pt x="11852" y="4425"/>
                  </a:lnTo>
                  <a:lnTo>
                    <a:pt x="13163" y="4425"/>
                  </a:lnTo>
                  <a:lnTo>
                    <a:pt x="13163" y="3769"/>
                  </a:lnTo>
                  <a:lnTo>
                    <a:pt x="13217" y="3551"/>
                  </a:lnTo>
                  <a:lnTo>
                    <a:pt x="13327" y="3332"/>
                  </a:lnTo>
                  <a:lnTo>
                    <a:pt x="13491" y="3223"/>
                  </a:lnTo>
                  <a:lnTo>
                    <a:pt x="13709" y="3168"/>
                  </a:lnTo>
                  <a:lnTo>
                    <a:pt x="13982" y="3168"/>
                  </a:lnTo>
                  <a:lnTo>
                    <a:pt x="14146" y="3332"/>
                  </a:lnTo>
                  <a:lnTo>
                    <a:pt x="14310" y="3496"/>
                  </a:lnTo>
                  <a:lnTo>
                    <a:pt x="14364" y="3769"/>
                  </a:lnTo>
                  <a:lnTo>
                    <a:pt x="14364" y="4425"/>
                  </a:lnTo>
                  <a:lnTo>
                    <a:pt x="16167" y="4425"/>
                  </a:lnTo>
                  <a:lnTo>
                    <a:pt x="16549" y="4370"/>
                  </a:lnTo>
                  <a:lnTo>
                    <a:pt x="16931" y="4315"/>
                  </a:lnTo>
                  <a:lnTo>
                    <a:pt x="17314" y="4261"/>
                  </a:lnTo>
                  <a:lnTo>
                    <a:pt x="17641" y="4097"/>
                  </a:lnTo>
                  <a:lnTo>
                    <a:pt x="17969" y="3988"/>
                  </a:lnTo>
                  <a:lnTo>
                    <a:pt x="18297" y="3769"/>
                  </a:lnTo>
                  <a:lnTo>
                    <a:pt x="18570" y="3551"/>
                  </a:lnTo>
                  <a:lnTo>
                    <a:pt x="18843" y="3332"/>
                  </a:lnTo>
                  <a:lnTo>
                    <a:pt x="19116" y="3059"/>
                  </a:lnTo>
                  <a:lnTo>
                    <a:pt x="19334" y="2786"/>
                  </a:lnTo>
                  <a:lnTo>
                    <a:pt x="19553" y="2458"/>
                  </a:lnTo>
                  <a:lnTo>
                    <a:pt x="19717" y="2131"/>
                  </a:lnTo>
                  <a:lnTo>
                    <a:pt x="19826" y="1748"/>
                  </a:lnTo>
                  <a:lnTo>
                    <a:pt x="19935" y="1421"/>
                  </a:lnTo>
                  <a:lnTo>
                    <a:pt x="19990" y="1038"/>
                  </a:lnTo>
                  <a:lnTo>
                    <a:pt x="19990" y="601"/>
                  </a:lnTo>
                  <a:lnTo>
                    <a:pt x="19990" y="438"/>
                  </a:lnTo>
                  <a:lnTo>
                    <a:pt x="19935" y="274"/>
                  </a:lnTo>
                  <a:lnTo>
                    <a:pt x="19826" y="165"/>
                  </a:lnTo>
                  <a:lnTo>
                    <a:pt x="19662" y="55"/>
                  </a:lnTo>
                  <a:lnTo>
                    <a:pt x="19553" y="1"/>
                  </a:lnTo>
                  <a:lnTo>
                    <a:pt x="19389" y="1"/>
                  </a:lnTo>
                  <a:lnTo>
                    <a:pt x="19225" y="55"/>
                  </a:lnTo>
                  <a:lnTo>
                    <a:pt x="19061" y="110"/>
                  </a:lnTo>
                  <a:lnTo>
                    <a:pt x="18898" y="274"/>
                  </a:lnTo>
                  <a:lnTo>
                    <a:pt x="18406" y="547"/>
                  </a:lnTo>
                  <a:lnTo>
                    <a:pt x="17696" y="929"/>
                  </a:lnTo>
                  <a:lnTo>
                    <a:pt x="17259" y="1093"/>
                  </a:lnTo>
                  <a:lnTo>
                    <a:pt x="16767" y="1202"/>
                  </a:lnTo>
                  <a:lnTo>
                    <a:pt x="16003" y="1366"/>
                  </a:lnTo>
                  <a:lnTo>
                    <a:pt x="15293" y="1421"/>
                  </a:lnTo>
                  <a:lnTo>
                    <a:pt x="14637" y="1366"/>
                  </a:lnTo>
                  <a:lnTo>
                    <a:pt x="13982" y="1202"/>
                  </a:lnTo>
                  <a:lnTo>
                    <a:pt x="6008" y="1202"/>
                  </a:lnTo>
                  <a:lnTo>
                    <a:pt x="5353" y="1366"/>
                  </a:lnTo>
                  <a:lnTo>
                    <a:pt x="4697" y="1421"/>
                  </a:lnTo>
                  <a:lnTo>
                    <a:pt x="3987" y="1366"/>
                  </a:lnTo>
                  <a:lnTo>
                    <a:pt x="3223" y="1202"/>
                  </a:lnTo>
                  <a:lnTo>
                    <a:pt x="2731" y="1093"/>
                  </a:lnTo>
                  <a:lnTo>
                    <a:pt x="2294" y="929"/>
                  </a:lnTo>
                  <a:lnTo>
                    <a:pt x="1584" y="547"/>
                  </a:lnTo>
                  <a:lnTo>
                    <a:pt x="1093" y="274"/>
                  </a:lnTo>
                  <a:lnTo>
                    <a:pt x="929" y="110"/>
                  </a:lnTo>
                  <a:lnTo>
                    <a:pt x="765" y="55"/>
                  </a:lnTo>
                  <a:lnTo>
                    <a:pt x="6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20"/>
            <p:cNvSpPr/>
            <p:nvPr/>
          </p:nvSpPr>
          <p:spPr>
            <a:xfrm>
              <a:off x="3915125" y="3515600"/>
              <a:ext cx="499750" cy="110625"/>
            </a:xfrm>
            <a:custGeom>
              <a:avLst/>
              <a:gdLst/>
              <a:ahLst/>
              <a:cxnLst/>
              <a:rect l="l" t="t" r="r" b="b"/>
              <a:pathLst>
                <a:path w="19990" h="4425" fill="none" extrusionOk="0">
                  <a:moveTo>
                    <a:pt x="19061" y="110"/>
                  </a:moveTo>
                  <a:lnTo>
                    <a:pt x="19061" y="110"/>
                  </a:lnTo>
                  <a:lnTo>
                    <a:pt x="18898" y="274"/>
                  </a:lnTo>
                  <a:lnTo>
                    <a:pt x="18406" y="547"/>
                  </a:lnTo>
                  <a:lnTo>
                    <a:pt x="17696" y="929"/>
                  </a:lnTo>
                  <a:lnTo>
                    <a:pt x="17259" y="1093"/>
                  </a:lnTo>
                  <a:lnTo>
                    <a:pt x="16767" y="1202"/>
                  </a:lnTo>
                  <a:lnTo>
                    <a:pt x="16767" y="1202"/>
                  </a:lnTo>
                  <a:lnTo>
                    <a:pt x="16003" y="1366"/>
                  </a:lnTo>
                  <a:lnTo>
                    <a:pt x="15293" y="1421"/>
                  </a:lnTo>
                  <a:lnTo>
                    <a:pt x="14637" y="1366"/>
                  </a:lnTo>
                  <a:lnTo>
                    <a:pt x="13982" y="1202"/>
                  </a:lnTo>
                  <a:lnTo>
                    <a:pt x="6008" y="1202"/>
                  </a:lnTo>
                  <a:lnTo>
                    <a:pt x="6008" y="1202"/>
                  </a:lnTo>
                  <a:lnTo>
                    <a:pt x="5353" y="1366"/>
                  </a:lnTo>
                  <a:lnTo>
                    <a:pt x="4697" y="1421"/>
                  </a:lnTo>
                  <a:lnTo>
                    <a:pt x="3987" y="1366"/>
                  </a:lnTo>
                  <a:lnTo>
                    <a:pt x="3223" y="1202"/>
                  </a:lnTo>
                  <a:lnTo>
                    <a:pt x="3223" y="1202"/>
                  </a:lnTo>
                  <a:lnTo>
                    <a:pt x="2731" y="1093"/>
                  </a:lnTo>
                  <a:lnTo>
                    <a:pt x="2294" y="929"/>
                  </a:lnTo>
                  <a:lnTo>
                    <a:pt x="1584" y="547"/>
                  </a:lnTo>
                  <a:lnTo>
                    <a:pt x="1093" y="274"/>
                  </a:lnTo>
                  <a:lnTo>
                    <a:pt x="929" y="110"/>
                  </a:lnTo>
                  <a:lnTo>
                    <a:pt x="929" y="110"/>
                  </a:lnTo>
                  <a:lnTo>
                    <a:pt x="765" y="55"/>
                  </a:lnTo>
                  <a:lnTo>
                    <a:pt x="601" y="1"/>
                  </a:lnTo>
                  <a:lnTo>
                    <a:pt x="492" y="1"/>
                  </a:lnTo>
                  <a:lnTo>
                    <a:pt x="328" y="55"/>
                  </a:lnTo>
                  <a:lnTo>
                    <a:pt x="164" y="165"/>
                  </a:lnTo>
                  <a:lnTo>
                    <a:pt x="55" y="274"/>
                  </a:lnTo>
                  <a:lnTo>
                    <a:pt x="0" y="438"/>
                  </a:lnTo>
                  <a:lnTo>
                    <a:pt x="0" y="601"/>
                  </a:lnTo>
                  <a:lnTo>
                    <a:pt x="0" y="601"/>
                  </a:lnTo>
                  <a:lnTo>
                    <a:pt x="0" y="1038"/>
                  </a:lnTo>
                  <a:lnTo>
                    <a:pt x="55" y="1421"/>
                  </a:lnTo>
                  <a:lnTo>
                    <a:pt x="164" y="1748"/>
                  </a:lnTo>
                  <a:lnTo>
                    <a:pt x="274" y="2131"/>
                  </a:lnTo>
                  <a:lnTo>
                    <a:pt x="437" y="2458"/>
                  </a:lnTo>
                  <a:lnTo>
                    <a:pt x="656" y="2786"/>
                  </a:lnTo>
                  <a:lnTo>
                    <a:pt x="874" y="3059"/>
                  </a:lnTo>
                  <a:lnTo>
                    <a:pt x="1147" y="3332"/>
                  </a:lnTo>
                  <a:lnTo>
                    <a:pt x="1420" y="3551"/>
                  </a:lnTo>
                  <a:lnTo>
                    <a:pt x="1694" y="3769"/>
                  </a:lnTo>
                  <a:lnTo>
                    <a:pt x="2021" y="3988"/>
                  </a:lnTo>
                  <a:lnTo>
                    <a:pt x="2349" y="4097"/>
                  </a:lnTo>
                  <a:lnTo>
                    <a:pt x="2677" y="4261"/>
                  </a:lnTo>
                  <a:lnTo>
                    <a:pt x="3059" y="4315"/>
                  </a:lnTo>
                  <a:lnTo>
                    <a:pt x="3441" y="4370"/>
                  </a:lnTo>
                  <a:lnTo>
                    <a:pt x="3824" y="4425"/>
                  </a:lnTo>
                  <a:lnTo>
                    <a:pt x="5626" y="4425"/>
                  </a:lnTo>
                  <a:lnTo>
                    <a:pt x="5626" y="3769"/>
                  </a:lnTo>
                  <a:lnTo>
                    <a:pt x="5626" y="3769"/>
                  </a:lnTo>
                  <a:lnTo>
                    <a:pt x="5680" y="3551"/>
                  </a:lnTo>
                  <a:lnTo>
                    <a:pt x="5790" y="3332"/>
                  </a:lnTo>
                  <a:lnTo>
                    <a:pt x="5954" y="3223"/>
                  </a:lnTo>
                  <a:lnTo>
                    <a:pt x="6172" y="3168"/>
                  </a:lnTo>
                  <a:lnTo>
                    <a:pt x="6172" y="3168"/>
                  </a:lnTo>
                  <a:lnTo>
                    <a:pt x="6445" y="3168"/>
                  </a:lnTo>
                  <a:lnTo>
                    <a:pt x="6609" y="3332"/>
                  </a:lnTo>
                  <a:lnTo>
                    <a:pt x="6773" y="3496"/>
                  </a:lnTo>
                  <a:lnTo>
                    <a:pt x="6827" y="3769"/>
                  </a:lnTo>
                  <a:lnTo>
                    <a:pt x="6827" y="4425"/>
                  </a:lnTo>
                  <a:lnTo>
                    <a:pt x="8138" y="4425"/>
                  </a:lnTo>
                  <a:lnTo>
                    <a:pt x="8138" y="3769"/>
                  </a:lnTo>
                  <a:lnTo>
                    <a:pt x="8138" y="3769"/>
                  </a:lnTo>
                  <a:lnTo>
                    <a:pt x="8193" y="3551"/>
                  </a:lnTo>
                  <a:lnTo>
                    <a:pt x="8302" y="3332"/>
                  </a:lnTo>
                  <a:lnTo>
                    <a:pt x="8466" y="3223"/>
                  </a:lnTo>
                  <a:lnTo>
                    <a:pt x="8684" y="3168"/>
                  </a:lnTo>
                  <a:lnTo>
                    <a:pt x="8684" y="3168"/>
                  </a:lnTo>
                  <a:lnTo>
                    <a:pt x="8957" y="3168"/>
                  </a:lnTo>
                  <a:lnTo>
                    <a:pt x="9121" y="3332"/>
                  </a:lnTo>
                  <a:lnTo>
                    <a:pt x="9285" y="3496"/>
                  </a:lnTo>
                  <a:lnTo>
                    <a:pt x="9340" y="3769"/>
                  </a:lnTo>
                  <a:lnTo>
                    <a:pt x="9340" y="4425"/>
                  </a:lnTo>
                  <a:lnTo>
                    <a:pt x="10651" y="4425"/>
                  </a:lnTo>
                  <a:lnTo>
                    <a:pt x="10651" y="3769"/>
                  </a:lnTo>
                  <a:lnTo>
                    <a:pt x="10651" y="3769"/>
                  </a:lnTo>
                  <a:lnTo>
                    <a:pt x="10705" y="3551"/>
                  </a:lnTo>
                  <a:lnTo>
                    <a:pt x="10814" y="3332"/>
                  </a:lnTo>
                  <a:lnTo>
                    <a:pt x="10978" y="3223"/>
                  </a:lnTo>
                  <a:lnTo>
                    <a:pt x="11197" y="3168"/>
                  </a:lnTo>
                  <a:lnTo>
                    <a:pt x="11197" y="3168"/>
                  </a:lnTo>
                  <a:lnTo>
                    <a:pt x="11470" y="3168"/>
                  </a:lnTo>
                  <a:lnTo>
                    <a:pt x="11634" y="3332"/>
                  </a:lnTo>
                  <a:lnTo>
                    <a:pt x="11797" y="3496"/>
                  </a:lnTo>
                  <a:lnTo>
                    <a:pt x="11852" y="3769"/>
                  </a:lnTo>
                  <a:lnTo>
                    <a:pt x="11852" y="4425"/>
                  </a:lnTo>
                  <a:lnTo>
                    <a:pt x="13163" y="4425"/>
                  </a:lnTo>
                  <a:lnTo>
                    <a:pt x="13163" y="3769"/>
                  </a:lnTo>
                  <a:lnTo>
                    <a:pt x="13163" y="3769"/>
                  </a:lnTo>
                  <a:lnTo>
                    <a:pt x="13217" y="3551"/>
                  </a:lnTo>
                  <a:lnTo>
                    <a:pt x="13327" y="3332"/>
                  </a:lnTo>
                  <a:lnTo>
                    <a:pt x="13491" y="3223"/>
                  </a:lnTo>
                  <a:lnTo>
                    <a:pt x="13709" y="3168"/>
                  </a:lnTo>
                  <a:lnTo>
                    <a:pt x="13709" y="3168"/>
                  </a:lnTo>
                  <a:lnTo>
                    <a:pt x="13982" y="3168"/>
                  </a:lnTo>
                  <a:lnTo>
                    <a:pt x="14146" y="3332"/>
                  </a:lnTo>
                  <a:lnTo>
                    <a:pt x="14310" y="3496"/>
                  </a:lnTo>
                  <a:lnTo>
                    <a:pt x="14364" y="3769"/>
                  </a:lnTo>
                  <a:lnTo>
                    <a:pt x="14364" y="4425"/>
                  </a:lnTo>
                  <a:lnTo>
                    <a:pt x="16167" y="4425"/>
                  </a:lnTo>
                  <a:lnTo>
                    <a:pt x="16167" y="4425"/>
                  </a:lnTo>
                  <a:lnTo>
                    <a:pt x="16549" y="4370"/>
                  </a:lnTo>
                  <a:lnTo>
                    <a:pt x="16931" y="4315"/>
                  </a:lnTo>
                  <a:lnTo>
                    <a:pt x="17314" y="4261"/>
                  </a:lnTo>
                  <a:lnTo>
                    <a:pt x="17641" y="4097"/>
                  </a:lnTo>
                  <a:lnTo>
                    <a:pt x="17969" y="3988"/>
                  </a:lnTo>
                  <a:lnTo>
                    <a:pt x="18297" y="3769"/>
                  </a:lnTo>
                  <a:lnTo>
                    <a:pt x="18570" y="3551"/>
                  </a:lnTo>
                  <a:lnTo>
                    <a:pt x="18843" y="3332"/>
                  </a:lnTo>
                  <a:lnTo>
                    <a:pt x="19116" y="3059"/>
                  </a:lnTo>
                  <a:lnTo>
                    <a:pt x="19334" y="2786"/>
                  </a:lnTo>
                  <a:lnTo>
                    <a:pt x="19553" y="2458"/>
                  </a:lnTo>
                  <a:lnTo>
                    <a:pt x="19717" y="2131"/>
                  </a:lnTo>
                  <a:lnTo>
                    <a:pt x="19826" y="1748"/>
                  </a:lnTo>
                  <a:lnTo>
                    <a:pt x="19935" y="1421"/>
                  </a:lnTo>
                  <a:lnTo>
                    <a:pt x="19990" y="1038"/>
                  </a:lnTo>
                  <a:lnTo>
                    <a:pt x="19990" y="601"/>
                  </a:lnTo>
                  <a:lnTo>
                    <a:pt x="19990" y="601"/>
                  </a:lnTo>
                  <a:lnTo>
                    <a:pt x="19990" y="438"/>
                  </a:lnTo>
                  <a:lnTo>
                    <a:pt x="19935" y="274"/>
                  </a:lnTo>
                  <a:lnTo>
                    <a:pt x="19826" y="165"/>
                  </a:lnTo>
                  <a:lnTo>
                    <a:pt x="19662" y="55"/>
                  </a:lnTo>
                  <a:lnTo>
                    <a:pt x="19553" y="1"/>
                  </a:lnTo>
                  <a:lnTo>
                    <a:pt x="19389" y="1"/>
                  </a:lnTo>
                  <a:lnTo>
                    <a:pt x="19225" y="55"/>
                  </a:lnTo>
                  <a:lnTo>
                    <a:pt x="19061" y="110"/>
                  </a:lnTo>
                  <a:lnTo>
                    <a:pt x="19061" y="1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20"/>
            <p:cNvSpPr/>
            <p:nvPr/>
          </p:nvSpPr>
          <p:spPr>
            <a:xfrm>
              <a:off x="4391650" y="35183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20"/>
            <p:cNvSpPr/>
            <p:nvPr/>
          </p:nvSpPr>
          <p:spPr>
            <a:xfrm>
              <a:off x="4009325" y="3310800"/>
              <a:ext cx="311350" cy="95600"/>
            </a:xfrm>
            <a:custGeom>
              <a:avLst/>
              <a:gdLst/>
              <a:ahLst/>
              <a:cxnLst/>
              <a:rect l="l" t="t" r="r" b="b"/>
              <a:pathLst>
                <a:path w="12454" h="3824" extrusionOk="0">
                  <a:moveTo>
                    <a:pt x="547" y="0"/>
                  </a:moveTo>
                  <a:lnTo>
                    <a:pt x="329" y="55"/>
                  </a:lnTo>
                  <a:lnTo>
                    <a:pt x="219" y="164"/>
                  </a:lnTo>
                  <a:lnTo>
                    <a:pt x="56" y="273"/>
                  </a:lnTo>
                  <a:lnTo>
                    <a:pt x="1" y="437"/>
                  </a:lnTo>
                  <a:lnTo>
                    <a:pt x="1" y="601"/>
                  </a:lnTo>
                  <a:lnTo>
                    <a:pt x="1" y="929"/>
                  </a:lnTo>
                  <a:lnTo>
                    <a:pt x="56" y="1257"/>
                  </a:lnTo>
                  <a:lnTo>
                    <a:pt x="274" y="1857"/>
                  </a:lnTo>
                  <a:lnTo>
                    <a:pt x="547" y="2403"/>
                  </a:lnTo>
                  <a:lnTo>
                    <a:pt x="929" y="2895"/>
                  </a:lnTo>
                  <a:lnTo>
                    <a:pt x="1421" y="3277"/>
                  </a:lnTo>
                  <a:lnTo>
                    <a:pt x="1967" y="3550"/>
                  </a:lnTo>
                  <a:lnTo>
                    <a:pt x="2568" y="3769"/>
                  </a:lnTo>
                  <a:lnTo>
                    <a:pt x="3223" y="3823"/>
                  </a:lnTo>
                  <a:lnTo>
                    <a:pt x="5626" y="3823"/>
                  </a:lnTo>
                  <a:lnTo>
                    <a:pt x="5626" y="3168"/>
                  </a:lnTo>
                  <a:lnTo>
                    <a:pt x="5681" y="2950"/>
                  </a:lnTo>
                  <a:lnTo>
                    <a:pt x="5790" y="2731"/>
                  </a:lnTo>
                  <a:lnTo>
                    <a:pt x="5954" y="2622"/>
                  </a:lnTo>
                  <a:lnTo>
                    <a:pt x="6173" y="2567"/>
                  </a:lnTo>
                  <a:lnTo>
                    <a:pt x="6446" y="2567"/>
                  </a:lnTo>
                  <a:lnTo>
                    <a:pt x="6609" y="2731"/>
                  </a:lnTo>
                  <a:lnTo>
                    <a:pt x="6773" y="2895"/>
                  </a:lnTo>
                  <a:lnTo>
                    <a:pt x="6828" y="3168"/>
                  </a:lnTo>
                  <a:lnTo>
                    <a:pt x="6828" y="3823"/>
                  </a:lnTo>
                  <a:lnTo>
                    <a:pt x="9231" y="3823"/>
                  </a:lnTo>
                  <a:lnTo>
                    <a:pt x="9886" y="3769"/>
                  </a:lnTo>
                  <a:lnTo>
                    <a:pt x="10487" y="3550"/>
                  </a:lnTo>
                  <a:lnTo>
                    <a:pt x="11033" y="3277"/>
                  </a:lnTo>
                  <a:lnTo>
                    <a:pt x="11470" y="2895"/>
                  </a:lnTo>
                  <a:lnTo>
                    <a:pt x="11907" y="2458"/>
                  </a:lnTo>
                  <a:lnTo>
                    <a:pt x="12180" y="1912"/>
                  </a:lnTo>
                  <a:lnTo>
                    <a:pt x="12289" y="1584"/>
                  </a:lnTo>
                  <a:lnTo>
                    <a:pt x="12399" y="1257"/>
                  </a:lnTo>
                  <a:lnTo>
                    <a:pt x="12453" y="929"/>
                  </a:lnTo>
                  <a:lnTo>
                    <a:pt x="12453" y="601"/>
                  </a:lnTo>
                  <a:lnTo>
                    <a:pt x="12453" y="437"/>
                  </a:lnTo>
                  <a:lnTo>
                    <a:pt x="12399" y="273"/>
                  </a:lnTo>
                  <a:lnTo>
                    <a:pt x="12289" y="164"/>
                  </a:lnTo>
                  <a:lnTo>
                    <a:pt x="12126" y="55"/>
                  </a:lnTo>
                  <a:lnTo>
                    <a:pt x="11907" y="0"/>
                  </a:lnTo>
                  <a:lnTo>
                    <a:pt x="11743" y="0"/>
                  </a:lnTo>
                  <a:lnTo>
                    <a:pt x="11525" y="110"/>
                  </a:lnTo>
                  <a:lnTo>
                    <a:pt x="11416" y="273"/>
                  </a:lnTo>
                  <a:lnTo>
                    <a:pt x="11252" y="437"/>
                  </a:lnTo>
                  <a:lnTo>
                    <a:pt x="10869" y="765"/>
                  </a:lnTo>
                  <a:lnTo>
                    <a:pt x="10596" y="983"/>
                  </a:lnTo>
                  <a:lnTo>
                    <a:pt x="10269" y="1147"/>
                  </a:lnTo>
                  <a:lnTo>
                    <a:pt x="9886" y="1311"/>
                  </a:lnTo>
                  <a:lnTo>
                    <a:pt x="9504" y="1366"/>
                  </a:lnTo>
                  <a:lnTo>
                    <a:pt x="9122" y="1420"/>
                  </a:lnTo>
                  <a:lnTo>
                    <a:pt x="8794" y="1366"/>
                  </a:lnTo>
                  <a:lnTo>
                    <a:pt x="8466" y="1257"/>
                  </a:lnTo>
                  <a:lnTo>
                    <a:pt x="8084" y="1147"/>
                  </a:lnTo>
                  <a:lnTo>
                    <a:pt x="7756" y="983"/>
                  </a:lnTo>
                  <a:lnTo>
                    <a:pt x="7374" y="765"/>
                  </a:lnTo>
                  <a:lnTo>
                    <a:pt x="6992" y="492"/>
                  </a:lnTo>
                  <a:lnTo>
                    <a:pt x="6609" y="164"/>
                  </a:lnTo>
                  <a:lnTo>
                    <a:pt x="6446" y="55"/>
                  </a:lnTo>
                  <a:lnTo>
                    <a:pt x="6227" y="0"/>
                  </a:lnTo>
                  <a:lnTo>
                    <a:pt x="6009" y="55"/>
                  </a:lnTo>
                  <a:lnTo>
                    <a:pt x="5845" y="164"/>
                  </a:lnTo>
                  <a:lnTo>
                    <a:pt x="5463" y="492"/>
                  </a:lnTo>
                  <a:lnTo>
                    <a:pt x="5080" y="765"/>
                  </a:lnTo>
                  <a:lnTo>
                    <a:pt x="4698" y="983"/>
                  </a:lnTo>
                  <a:lnTo>
                    <a:pt x="4370" y="1147"/>
                  </a:lnTo>
                  <a:lnTo>
                    <a:pt x="3988" y="1257"/>
                  </a:lnTo>
                  <a:lnTo>
                    <a:pt x="3660" y="1366"/>
                  </a:lnTo>
                  <a:lnTo>
                    <a:pt x="3332" y="1420"/>
                  </a:lnTo>
                  <a:lnTo>
                    <a:pt x="2950" y="1366"/>
                  </a:lnTo>
                  <a:lnTo>
                    <a:pt x="2568" y="1311"/>
                  </a:lnTo>
                  <a:lnTo>
                    <a:pt x="2186" y="1147"/>
                  </a:lnTo>
                  <a:lnTo>
                    <a:pt x="1858" y="983"/>
                  </a:lnTo>
                  <a:lnTo>
                    <a:pt x="1585" y="765"/>
                  </a:lnTo>
                  <a:lnTo>
                    <a:pt x="1202" y="437"/>
                  </a:lnTo>
                  <a:lnTo>
                    <a:pt x="1039" y="273"/>
                  </a:lnTo>
                  <a:lnTo>
                    <a:pt x="929" y="110"/>
                  </a:lnTo>
                  <a:lnTo>
                    <a:pt x="7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20"/>
            <p:cNvSpPr/>
            <p:nvPr/>
          </p:nvSpPr>
          <p:spPr>
            <a:xfrm>
              <a:off x="4009325" y="3310800"/>
              <a:ext cx="311350" cy="95600"/>
            </a:xfrm>
            <a:custGeom>
              <a:avLst/>
              <a:gdLst/>
              <a:ahLst/>
              <a:cxnLst/>
              <a:rect l="l" t="t" r="r" b="b"/>
              <a:pathLst>
                <a:path w="12454" h="3824" fill="none" extrusionOk="0">
                  <a:moveTo>
                    <a:pt x="3223" y="3823"/>
                  </a:moveTo>
                  <a:lnTo>
                    <a:pt x="5626" y="3823"/>
                  </a:lnTo>
                  <a:lnTo>
                    <a:pt x="5626" y="3168"/>
                  </a:lnTo>
                  <a:lnTo>
                    <a:pt x="5626" y="3168"/>
                  </a:lnTo>
                  <a:lnTo>
                    <a:pt x="5681" y="2950"/>
                  </a:lnTo>
                  <a:lnTo>
                    <a:pt x="5790" y="2731"/>
                  </a:lnTo>
                  <a:lnTo>
                    <a:pt x="5954" y="2622"/>
                  </a:lnTo>
                  <a:lnTo>
                    <a:pt x="6173" y="2567"/>
                  </a:lnTo>
                  <a:lnTo>
                    <a:pt x="6173" y="2567"/>
                  </a:lnTo>
                  <a:lnTo>
                    <a:pt x="6446" y="2567"/>
                  </a:lnTo>
                  <a:lnTo>
                    <a:pt x="6609" y="2731"/>
                  </a:lnTo>
                  <a:lnTo>
                    <a:pt x="6773" y="2895"/>
                  </a:lnTo>
                  <a:lnTo>
                    <a:pt x="6828" y="3168"/>
                  </a:lnTo>
                  <a:lnTo>
                    <a:pt x="6828" y="3823"/>
                  </a:lnTo>
                  <a:lnTo>
                    <a:pt x="9231" y="3823"/>
                  </a:lnTo>
                  <a:lnTo>
                    <a:pt x="9231" y="3823"/>
                  </a:lnTo>
                  <a:lnTo>
                    <a:pt x="9886" y="3769"/>
                  </a:lnTo>
                  <a:lnTo>
                    <a:pt x="10487" y="3550"/>
                  </a:lnTo>
                  <a:lnTo>
                    <a:pt x="11033" y="3277"/>
                  </a:lnTo>
                  <a:lnTo>
                    <a:pt x="11470" y="2895"/>
                  </a:lnTo>
                  <a:lnTo>
                    <a:pt x="11907" y="2458"/>
                  </a:lnTo>
                  <a:lnTo>
                    <a:pt x="12180" y="1912"/>
                  </a:lnTo>
                  <a:lnTo>
                    <a:pt x="12289" y="1584"/>
                  </a:lnTo>
                  <a:lnTo>
                    <a:pt x="12399" y="1257"/>
                  </a:lnTo>
                  <a:lnTo>
                    <a:pt x="12453" y="929"/>
                  </a:lnTo>
                  <a:lnTo>
                    <a:pt x="12453" y="601"/>
                  </a:lnTo>
                  <a:lnTo>
                    <a:pt x="12453" y="601"/>
                  </a:lnTo>
                  <a:lnTo>
                    <a:pt x="12453" y="437"/>
                  </a:lnTo>
                  <a:lnTo>
                    <a:pt x="12399" y="273"/>
                  </a:lnTo>
                  <a:lnTo>
                    <a:pt x="12289" y="164"/>
                  </a:lnTo>
                  <a:lnTo>
                    <a:pt x="12126" y="55"/>
                  </a:lnTo>
                  <a:lnTo>
                    <a:pt x="12126" y="55"/>
                  </a:lnTo>
                  <a:lnTo>
                    <a:pt x="11907" y="0"/>
                  </a:lnTo>
                  <a:lnTo>
                    <a:pt x="11743" y="0"/>
                  </a:lnTo>
                  <a:lnTo>
                    <a:pt x="11525" y="110"/>
                  </a:lnTo>
                  <a:lnTo>
                    <a:pt x="11416" y="273"/>
                  </a:lnTo>
                  <a:lnTo>
                    <a:pt x="11416" y="273"/>
                  </a:lnTo>
                  <a:lnTo>
                    <a:pt x="11252" y="437"/>
                  </a:lnTo>
                  <a:lnTo>
                    <a:pt x="10869" y="765"/>
                  </a:lnTo>
                  <a:lnTo>
                    <a:pt x="10596" y="983"/>
                  </a:lnTo>
                  <a:lnTo>
                    <a:pt x="10269" y="1147"/>
                  </a:lnTo>
                  <a:lnTo>
                    <a:pt x="9886" y="1311"/>
                  </a:lnTo>
                  <a:lnTo>
                    <a:pt x="9504" y="1366"/>
                  </a:lnTo>
                  <a:lnTo>
                    <a:pt x="9504" y="1366"/>
                  </a:lnTo>
                  <a:lnTo>
                    <a:pt x="9122" y="1420"/>
                  </a:lnTo>
                  <a:lnTo>
                    <a:pt x="8794" y="1366"/>
                  </a:lnTo>
                  <a:lnTo>
                    <a:pt x="8466" y="1257"/>
                  </a:lnTo>
                  <a:lnTo>
                    <a:pt x="8084" y="1147"/>
                  </a:lnTo>
                  <a:lnTo>
                    <a:pt x="7756" y="983"/>
                  </a:lnTo>
                  <a:lnTo>
                    <a:pt x="7374" y="765"/>
                  </a:lnTo>
                  <a:lnTo>
                    <a:pt x="6992" y="492"/>
                  </a:lnTo>
                  <a:lnTo>
                    <a:pt x="6609" y="164"/>
                  </a:lnTo>
                  <a:lnTo>
                    <a:pt x="6609" y="164"/>
                  </a:lnTo>
                  <a:lnTo>
                    <a:pt x="6446" y="55"/>
                  </a:lnTo>
                  <a:lnTo>
                    <a:pt x="6227" y="0"/>
                  </a:lnTo>
                  <a:lnTo>
                    <a:pt x="6009" y="55"/>
                  </a:lnTo>
                  <a:lnTo>
                    <a:pt x="5845" y="164"/>
                  </a:lnTo>
                  <a:lnTo>
                    <a:pt x="5845" y="164"/>
                  </a:lnTo>
                  <a:lnTo>
                    <a:pt x="5463" y="492"/>
                  </a:lnTo>
                  <a:lnTo>
                    <a:pt x="5080" y="765"/>
                  </a:lnTo>
                  <a:lnTo>
                    <a:pt x="4698" y="983"/>
                  </a:lnTo>
                  <a:lnTo>
                    <a:pt x="4370" y="1147"/>
                  </a:lnTo>
                  <a:lnTo>
                    <a:pt x="3988" y="1257"/>
                  </a:lnTo>
                  <a:lnTo>
                    <a:pt x="3660" y="1366"/>
                  </a:lnTo>
                  <a:lnTo>
                    <a:pt x="3332" y="1420"/>
                  </a:lnTo>
                  <a:lnTo>
                    <a:pt x="2950" y="1366"/>
                  </a:lnTo>
                  <a:lnTo>
                    <a:pt x="2950" y="1366"/>
                  </a:lnTo>
                  <a:lnTo>
                    <a:pt x="2568" y="1311"/>
                  </a:lnTo>
                  <a:lnTo>
                    <a:pt x="2186" y="1147"/>
                  </a:lnTo>
                  <a:lnTo>
                    <a:pt x="1858" y="983"/>
                  </a:lnTo>
                  <a:lnTo>
                    <a:pt x="1585" y="765"/>
                  </a:lnTo>
                  <a:lnTo>
                    <a:pt x="1202" y="437"/>
                  </a:lnTo>
                  <a:lnTo>
                    <a:pt x="1039" y="273"/>
                  </a:lnTo>
                  <a:lnTo>
                    <a:pt x="1039" y="273"/>
                  </a:lnTo>
                  <a:lnTo>
                    <a:pt x="929" y="110"/>
                  </a:lnTo>
                  <a:lnTo>
                    <a:pt x="711" y="0"/>
                  </a:lnTo>
                  <a:lnTo>
                    <a:pt x="547" y="0"/>
                  </a:lnTo>
                  <a:lnTo>
                    <a:pt x="329" y="55"/>
                  </a:lnTo>
                  <a:lnTo>
                    <a:pt x="329" y="55"/>
                  </a:lnTo>
                  <a:lnTo>
                    <a:pt x="219" y="164"/>
                  </a:lnTo>
                  <a:lnTo>
                    <a:pt x="56" y="273"/>
                  </a:lnTo>
                  <a:lnTo>
                    <a:pt x="1" y="437"/>
                  </a:lnTo>
                  <a:lnTo>
                    <a:pt x="1" y="601"/>
                  </a:lnTo>
                  <a:lnTo>
                    <a:pt x="1" y="601"/>
                  </a:lnTo>
                  <a:lnTo>
                    <a:pt x="1" y="929"/>
                  </a:lnTo>
                  <a:lnTo>
                    <a:pt x="56" y="1257"/>
                  </a:lnTo>
                  <a:lnTo>
                    <a:pt x="274" y="1857"/>
                  </a:lnTo>
                  <a:lnTo>
                    <a:pt x="547" y="2403"/>
                  </a:lnTo>
                  <a:lnTo>
                    <a:pt x="929" y="2895"/>
                  </a:lnTo>
                  <a:lnTo>
                    <a:pt x="1421" y="3277"/>
                  </a:lnTo>
                  <a:lnTo>
                    <a:pt x="1967" y="3550"/>
                  </a:lnTo>
                  <a:lnTo>
                    <a:pt x="2568" y="3769"/>
                  </a:lnTo>
                  <a:lnTo>
                    <a:pt x="3223" y="3823"/>
                  </a:lnTo>
                  <a:lnTo>
                    <a:pt x="3223" y="38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20"/>
            <p:cNvSpPr/>
            <p:nvPr/>
          </p:nvSpPr>
          <p:spPr>
            <a:xfrm>
              <a:off x="4089900" y="34063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20"/>
            <p:cNvSpPr/>
            <p:nvPr/>
          </p:nvSpPr>
          <p:spPr>
            <a:xfrm>
              <a:off x="3992950" y="3654875"/>
              <a:ext cx="344100" cy="158400"/>
            </a:xfrm>
            <a:custGeom>
              <a:avLst/>
              <a:gdLst/>
              <a:ahLst/>
              <a:cxnLst/>
              <a:rect l="l" t="t" r="r" b="b"/>
              <a:pathLst>
                <a:path w="13764" h="6336" extrusionOk="0">
                  <a:moveTo>
                    <a:pt x="7210" y="1366"/>
                  </a:moveTo>
                  <a:lnTo>
                    <a:pt x="7592" y="1475"/>
                  </a:lnTo>
                  <a:lnTo>
                    <a:pt x="7920" y="1639"/>
                  </a:lnTo>
                  <a:lnTo>
                    <a:pt x="8193" y="1857"/>
                  </a:lnTo>
                  <a:lnTo>
                    <a:pt x="8411" y="2130"/>
                  </a:lnTo>
                  <a:lnTo>
                    <a:pt x="8575" y="2458"/>
                  </a:lnTo>
                  <a:lnTo>
                    <a:pt x="8684" y="2840"/>
                  </a:lnTo>
                  <a:lnTo>
                    <a:pt x="8739" y="3223"/>
                  </a:lnTo>
                  <a:lnTo>
                    <a:pt x="8739" y="4588"/>
                  </a:lnTo>
                  <a:lnTo>
                    <a:pt x="8684" y="4807"/>
                  </a:lnTo>
                  <a:lnTo>
                    <a:pt x="8575" y="4970"/>
                  </a:lnTo>
                  <a:lnTo>
                    <a:pt x="8357" y="5134"/>
                  </a:lnTo>
                  <a:lnTo>
                    <a:pt x="7920" y="5134"/>
                  </a:lnTo>
                  <a:lnTo>
                    <a:pt x="7701" y="4970"/>
                  </a:lnTo>
                  <a:lnTo>
                    <a:pt x="7592" y="4807"/>
                  </a:lnTo>
                  <a:lnTo>
                    <a:pt x="7538" y="4588"/>
                  </a:lnTo>
                  <a:lnTo>
                    <a:pt x="7538" y="3223"/>
                  </a:lnTo>
                  <a:lnTo>
                    <a:pt x="7483" y="2950"/>
                  </a:lnTo>
                  <a:lnTo>
                    <a:pt x="7374" y="2731"/>
                  </a:lnTo>
                  <a:lnTo>
                    <a:pt x="7155" y="2567"/>
                  </a:lnTo>
                  <a:lnTo>
                    <a:pt x="6882" y="2513"/>
                  </a:lnTo>
                  <a:lnTo>
                    <a:pt x="6609" y="2567"/>
                  </a:lnTo>
                  <a:lnTo>
                    <a:pt x="6391" y="2731"/>
                  </a:lnTo>
                  <a:lnTo>
                    <a:pt x="6281" y="2950"/>
                  </a:lnTo>
                  <a:lnTo>
                    <a:pt x="6227" y="3223"/>
                  </a:lnTo>
                  <a:lnTo>
                    <a:pt x="6227" y="4588"/>
                  </a:lnTo>
                  <a:lnTo>
                    <a:pt x="6172" y="4807"/>
                  </a:lnTo>
                  <a:lnTo>
                    <a:pt x="6063" y="4970"/>
                  </a:lnTo>
                  <a:lnTo>
                    <a:pt x="5844" y="5134"/>
                  </a:lnTo>
                  <a:lnTo>
                    <a:pt x="5407" y="5134"/>
                  </a:lnTo>
                  <a:lnTo>
                    <a:pt x="5189" y="4970"/>
                  </a:lnTo>
                  <a:lnTo>
                    <a:pt x="5080" y="4807"/>
                  </a:lnTo>
                  <a:lnTo>
                    <a:pt x="5025" y="4588"/>
                  </a:lnTo>
                  <a:lnTo>
                    <a:pt x="5025" y="3223"/>
                  </a:lnTo>
                  <a:lnTo>
                    <a:pt x="5080" y="2840"/>
                  </a:lnTo>
                  <a:lnTo>
                    <a:pt x="5189" y="2513"/>
                  </a:lnTo>
                  <a:lnTo>
                    <a:pt x="5353" y="2185"/>
                  </a:lnTo>
                  <a:lnTo>
                    <a:pt x="5571" y="1912"/>
                  </a:lnTo>
                  <a:lnTo>
                    <a:pt x="5844" y="1694"/>
                  </a:lnTo>
                  <a:lnTo>
                    <a:pt x="6118" y="1530"/>
                  </a:lnTo>
                  <a:lnTo>
                    <a:pt x="6500" y="1420"/>
                  </a:lnTo>
                  <a:lnTo>
                    <a:pt x="6828" y="1366"/>
                  </a:lnTo>
                  <a:close/>
                  <a:moveTo>
                    <a:pt x="1257" y="0"/>
                  </a:moveTo>
                  <a:lnTo>
                    <a:pt x="1257" y="1366"/>
                  </a:lnTo>
                  <a:lnTo>
                    <a:pt x="3114" y="1366"/>
                  </a:lnTo>
                  <a:lnTo>
                    <a:pt x="3332" y="1420"/>
                  </a:lnTo>
                  <a:lnTo>
                    <a:pt x="3551" y="1530"/>
                  </a:lnTo>
                  <a:lnTo>
                    <a:pt x="3660" y="1694"/>
                  </a:lnTo>
                  <a:lnTo>
                    <a:pt x="3714" y="1967"/>
                  </a:lnTo>
                  <a:lnTo>
                    <a:pt x="3660" y="2185"/>
                  </a:lnTo>
                  <a:lnTo>
                    <a:pt x="3551" y="2349"/>
                  </a:lnTo>
                  <a:lnTo>
                    <a:pt x="3332" y="2458"/>
                  </a:lnTo>
                  <a:lnTo>
                    <a:pt x="3114" y="2513"/>
                  </a:lnTo>
                  <a:lnTo>
                    <a:pt x="1257" y="2513"/>
                  </a:lnTo>
                  <a:lnTo>
                    <a:pt x="1257" y="5134"/>
                  </a:lnTo>
                  <a:lnTo>
                    <a:pt x="601" y="5134"/>
                  </a:lnTo>
                  <a:lnTo>
                    <a:pt x="383" y="5189"/>
                  </a:lnTo>
                  <a:lnTo>
                    <a:pt x="164" y="5353"/>
                  </a:lnTo>
                  <a:lnTo>
                    <a:pt x="55" y="5517"/>
                  </a:lnTo>
                  <a:lnTo>
                    <a:pt x="1" y="5735"/>
                  </a:lnTo>
                  <a:lnTo>
                    <a:pt x="55" y="5954"/>
                  </a:lnTo>
                  <a:lnTo>
                    <a:pt x="164" y="6172"/>
                  </a:lnTo>
                  <a:lnTo>
                    <a:pt x="383" y="6281"/>
                  </a:lnTo>
                  <a:lnTo>
                    <a:pt x="601" y="6336"/>
                  </a:lnTo>
                  <a:lnTo>
                    <a:pt x="13163" y="6336"/>
                  </a:lnTo>
                  <a:lnTo>
                    <a:pt x="13381" y="6281"/>
                  </a:lnTo>
                  <a:lnTo>
                    <a:pt x="13600" y="6172"/>
                  </a:lnTo>
                  <a:lnTo>
                    <a:pt x="13709" y="5954"/>
                  </a:lnTo>
                  <a:lnTo>
                    <a:pt x="13764" y="5735"/>
                  </a:lnTo>
                  <a:lnTo>
                    <a:pt x="13709" y="5517"/>
                  </a:lnTo>
                  <a:lnTo>
                    <a:pt x="13600" y="5353"/>
                  </a:lnTo>
                  <a:lnTo>
                    <a:pt x="13381" y="5189"/>
                  </a:lnTo>
                  <a:lnTo>
                    <a:pt x="13163" y="5134"/>
                  </a:lnTo>
                  <a:lnTo>
                    <a:pt x="12508" y="5134"/>
                  </a:lnTo>
                  <a:lnTo>
                    <a:pt x="12508" y="2513"/>
                  </a:lnTo>
                  <a:lnTo>
                    <a:pt x="10651" y="2513"/>
                  </a:lnTo>
                  <a:lnTo>
                    <a:pt x="10432" y="2458"/>
                  </a:lnTo>
                  <a:lnTo>
                    <a:pt x="10214" y="2349"/>
                  </a:lnTo>
                  <a:lnTo>
                    <a:pt x="10104" y="2185"/>
                  </a:lnTo>
                  <a:lnTo>
                    <a:pt x="10050" y="1967"/>
                  </a:lnTo>
                  <a:lnTo>
                    <a:pt x="10104" y="1694"/>
                  </a:lnTo>
                  <a:lnTo>
                    <a:pt x="10214" y="1530"/>
                  </a:lnTo>
                  <a:lnTo>
                    <a:pt x="10432" y="1420"/>
                  </a:lnTo>
                  <a:lnTo>
                    <a:pt x="10651" y="1366"/>
                  </a:lnTo>
                  <a:lnTo>
                    <a:pt x="12508" y="1366"/>
                  </a:lnTo>
                  <a:lnTo>
                    <a:pt x="125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20"/>
            <p:cNvSpPr/>
            <p:nvPr/>
          </p:nvSpPr>
          <p:spPr>
            <a:xfrm>
              <a:off x="3992950" y="3654875"/>
              <a:ext cx="344100" cy="158400"/>
            </a:xfrm>
            <a:custGeom>
              <a:avLst/>
              <a:gdLst/>
              <a:ahLst/>
              <a:cxnLst/>
              <a:rect l="l" t="t" r="r" b="b"/>
              <a:pathLst>
                <a:path w="13764" h="6336" fill="none" extrusionOk="0">
                  <a:moveTo>
                    <a:pt x="13163" y="5134"/>
                  </a:moveTo>
                  <a:lnTo>
                    <a:pt x="12508" y="5134"/>
                  </a:lnTo>
                  <a:lnTo>
                    <a:pt x="12508" y="2513"/>
                  </a:lnTo>
                  <a:lnTo>
                    <a:pt x="10651" y="2513"/>
                  </a:lnTo>
                  <a:lnTo>
                    <a:pt x="10651" y="2513"/>
                  </a:lnTo>
                  <a:lnTo>
                    <a:pt x="10432" y="2458"/>
                  </a:lnTo>
                  <a:lnTo>
                    <a:pt x="10214" y="2349"/>
                  </a:lnTo>
                  <a:lnTo>
                    <a:pt x="10104" y="2185"/>
                  </a:lnTo>
                  <a:lnTo>
                    <a:pt x="10050" y="1967"/>
                  </a:lnTo>
                  <a:lnTo>
                    <a:pt x="10050" y="1967"/>
                  </a:lnTo>
                  <a:lnTo>
                    <a:pt x="10104" y="1694"/>
                  </a:lnTo>
                  <a:lnTo>
                    <a:pt x="10214" y="1530"/>
                  </a:lnTo>
                  <a:lnTo>
                    <a:pt x="10432" y="1420"/>
                  </a:lnTo>
                  <a:lnTo>
                    <a:pt x="10651" y="1366"/>
                  </a:lnTo>
                  <a:lnTo>
                    <a:pt x="12508" y="1366"/>
                  </a:lnTo>
                  <a:lnTo>
                    <a:pt x="12508" y="0"/>
                  </a:lnTo>
                  <a:lnTo>
                    <a:pt x="1257" y="0"/>
                  </a:lnTo>
                  <a:lnTo>
                    <a:pt x="1257" y="1366"/>
                  </a:lnTo>
                  <a:lnTo>
                    <a:pt x="3114" y="1366"/>
                  </a:lnTo>
                  <a:lnTo>
                    <a:pt x="3114" y="1366"/>
                  </a:lnTo>
                  <a:lnTo>
                    <a:pt x="3332" y="1420"/>
                  </a:lnTo>
                  <a:lnTo>
                    <a:pt x="3551" y="1530"/>
                  </a:lnTo>
                  <a:lnTo>
                    <a:pt x="3660" y="1694"/>
                  </a:lnTo>
                  <a:lnTo>
                    <a:pt x="3714" y="1967"/>
                  </a:lnTo>
                  <a:lnTo>
                    <a:pt x="3714" y="1967"/>
                  </a:lnTo>
                  <a:lnTo>
                    <a:pt x="3660" y="2185"/>
                  </a:lnTo>
                  <a:lnTo>
                    <a:pt x="3551" y="2349"/>
                  </a:lnTo>
                  <a:lnTo>
                    <a:pt x="3332" y="2458"/>
                  </a:lnTo>
                  <a:lnTo>
                    <a:pt x="3114" y="2513"/>
                  </a:lnTo>
                  <a:lnTo>
                    <a:pt x="1257" y="2513"/>
                  </a:lnTo>
                  <a:lnTo>
                    <a:pt x="1257" y="5134"/>
                  </a:lnTo>
                  <a:lnTo>
                    <a:pt x="601" y="5134"/>
                  </a:lnTo>
                  <a:lnTo>
                    <a:pt x="601" y="5134"/>
                  </a:lnTo>
                  <a:lnTo>
                    <a:pt x="383" y="5189"/>
                  </a:lnTo>
                  <a:lnTo>
                    <a:pt x="164" y="5353"/>
                  </a:lnTo>
                  <a:lnTo>
                    <a:pt x="55" y="5517"/>
                  </a:lnTo>
                  <a:lnTo>
                    <a:pt x="1" y="5735"/>
                  </a:lnTo>
                  <a:lnTo>
                    <a:pt x="1" y="5735"/>
                  </a:lnTo>
                  <a:lnTo>
                    <a:pt x="55" y="5954"/>
                  </a:lnTo>
                  <a:lnTo>
                    <a:pt x="164" y="6172"/>
                  </a:lnTo>
                  <a:lnTo>
                    <a:pt x="383" y="6281"/>
                  </a:lnTo>
                  <a:lnTo>
                    <a:pt x="601" y="6336"/>
                  </a:lnTo>
                  <a:lnTo>
                    <a:pt x="13163" y="6336"/>
                  </a:lnTo>
                  <a:lnTo>
                    <a:pt x="13163" y="6336"/>
                  </a:lnTo>
                  <a:lnTo>
                    <a:pt x="13381" y="6281"/>
                  </a:lnTo>
                  <a:lnTo>
                    <a:pt x="13600" y="6172"/>
                  </a:lnTo>
                  <a:lnTo>
                    <a:pt x="13709" y="5954"/>
                  </a:lnTo>
                  <a:lnTo>
                    <a:pt x="13764" y="5735"/>
                  </a:lnTo>
                  <a:lnTo>
                    <a:pt x="13764" y="5735"/>
                  </a:lnTo>
                  <a:lnTo>
                    <a:pt x="13709" y="5517"/>
                  </a:lnTo>
                  <a:lnTo>
                    <a:pt x="13600" y="5353"/>
                  </a:lnTo>
                  <a:lnTo>
                    <a:pt x="13381" y="5189"/>
                  </a:lnTo>
                  <a:lnTo>
                    <a:pt x="13163" y="5134"/>
                  </a:lnTo>
                  <a:lnTo>
                    <a:pt x="13163" y="51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20"/>
            <p:cNvSpPr/>
            <p:nvPr/>
          </p:nvSpPr>
          <p:spPr>
            <a:xfrm>
              <a:off x="4118575" y="3689000"/>
              <a:ext cx="92875" cy="94250"/>
            </a:xfrm>
            <a:custGeom>
              <a:avLst/>
              <a:gdLst/>
              <a:ahLst/>
              <a:cxnLst/>
              <a:rect l="l" t="t" r="r" b="b"/>
              <a:pathLst>
                <a:path w="3715" h="3770" fill="none" extrusionOk="0">
                  <a:moveTo>
                    <a:pt x="2513" y="3223"/>
                  </a:moveTo>
                  <a:lnTo>
                    <a:pt x="2513" y="1858"/>
                  </a:lnTo>
                  <a:lnTo>
                    <a:pt x="2513" y="1858"/>
                  </a:lnTo>
                  <a:lnTo>
                    <a:pt x="2458" y="1585"/>
                  </a:lnTo>
                  <a:lnTo>
                    <a:pt x="2349" y="1366"/>
                  </a:lnTo>
                  <a:lnTo>
                    <a:pt x="2130" y="1202"/>
                  </a:lnTo>
                  <a:lnTo>
                    <a:pt x="1857" y="1148"/>
                  </a:lnTo>
                  <a:lnTo>
                    <a:pt x="1857" y="1148"/>
                  </a:lnTo>
                  <a:lnTo>
                    <a:pt x="1584" y="1202"/>
                  </a:lnTo>
                  <a:lnTo>
                    <a:pt x="1366" y="1366"/>
                  </a:lnTo>
                  <a:lnTo>
                    <a:pt x="1256" y="1585"/>
                  </a:lnTo>
                  <a:lnTo>
                    <a:pt x="1202" y="1858"/>
                  </a:lnTo>
                  <a:lnTo>
                    <a:pt x="1202" y="3223"/>
                  </a:lnTo>
                  <a:lnTo>
                    <a:pt x="1202" y="3223"/>
                  </a:lnTo>
                  <a:lnTo>
                    <a:pt x="1147" y="3442"/>
                  </a:lnTo>
                  <a:lnTo>
                    <a:pt x="1038" y="3605"/>
                  </a:lnTo>
                  <a:lnTo>
                    <a:pt x="819" y="3769"/>
                  </a:lnTo>
                  <a:lnTo>
                    <a:pt x="601" y="3769"/>
                  </a:lnTo>
                  <a:lnTo>
                    <a:pt x="601" y="3769"/>
                  </a:lnTo>
                  <a:lnTo>
                    <a:pt x="382" y="3769"/>
                  </a:lnTo>
                  <a:lnTo>
                    <a:pt x="164" y="3605"/>
                  </a:lnTo>
                  <a:lnTo>
                    <a:pt x="55" y="3442"/>
                  </a:lnTo>
                  <a:lnTo>
                    <a:pt x="0" y="3223"/>
                  </a:lnTo>
                  <a:lnTo>
                    <a:pt x="0" y="1858"/>
                  </a:lnTo>
                  <a:lnTo>
                    <a:pt x="0" y="1858"/>
                  </a:lnTo>
                  <a:lnTo>
                    <a:pt x="55" y="1475"/>
                  </a:lnTo>
                  <a:lnTo>
                    <a:pt x="164" y="1148"/>
                  </a:lnTo>
                  <a:lnTo>
                    <a:pt x="328" y="820"/>
                  </a:lnTo>
                  <a:lnTo>
                    <a:pt x="546" y="547"/>
                  </a:lnTo>
                  <a:lnTo>
                    <a:pt x="819" y="329"/>
                  </a:lnTo>
                  <a:lnTo>
                    <a:pt x="1093" y="165"/>
                  </a:lnTo>
                  <a:lnTo>
                    <a:pt x="1475" y="55"/>
                  </a:lnTo>
                  <a:lnTo>
                    <a:pt x="1803" y="1"/>
                  </a:lnTo>
                  <a:lnTo>
                    <a:pt x="1803" y="1"/>
                  </a:lnTo>
                  <a:lnTo>
                    <a:pt x="2185" y="1"/>
                  </a:lnTo>
                  <a:lnTo>
                    <a:pt x="2567" y="110"/>
                  </a:lnTo>
                  <a:lnTo>
                    <a:pt x="2895" y="274"/>
                  </a:lnTo>
                  <a:lnTo>
                    <a:pt x="3168" y="492"/>
                  </a:lnTo>
                  <a:lnTo>
                    <a:pt x="3386" y="765"/>
                  </a:lnTo>
                  <a:lnTo>
                    <a:pt x="3550" y="1093"/>
                  </a:lnTo>
                  <a:lnTo>
                    <a:pt x="3659" y="1475"/>
                  </a:lnTo>
                  <a:lnTo>
                    <a:pt x="3714" y="1858"/>
                  </a:lnTo>
                  <a:lnTo>
                    <a:pt x="3714" y="3223"/>
                  </a:lnTo>
                  <a:lnTo>
                    <a:pt x="3714" y="3223"/>
                  </a:lnTo>
                  <a:lnTo>
                    <a:pt x="3659" y="3442"/>
                  </a:lnTo>
                  <a:lnTo>
                    <a:pt x="3550" y="3605"/>
                  </a:lnTo>
                  <a:lnTo>
                    <a:pt x="3332" y="3769"/>
                  </a:lnTo>
                  <a:lnTo>
                    <a:pt x="3113" y="3769"/>
                  </a:lnTo>
                  <a:lnTo>
                    <a:pt x="3113" y="3769"/>
                  </a:lnTo>
                  <a:lnTo>
                    <a:pt x="2895" y="3769"/>
                  </a:lnTo>
                  <a:lnTo>
                    <a:pt x="2676" y="3605"/>
                  </a:lnTo>
                  <a:lnTo>
                    <a:pt x="2567" y="3442"/>
                  </a:lnTo>
                  <a:lnTo>
                    <a:pt x="2513" y="3223"/>
                  </a:lnTo>
                  <a:lnTo>
                    <a:pt x="2513" y="322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20"/>
            <p:cNvSpPr/>
            <p:nvPr/>
          </p:nvSpPr>
          <p:spPr>
            <a:xfrm>
              <a:off x="4181375" y="37695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7" name="Google Shape;3967;p120"/>
          <p:cNvGrpSpPr/>
          <p:nvPr/>
        </p:nvGrpSpPr>
        <p:grpSpPr>
          <a:xfrm>
            <a:off x="5365451" y="3378411"/>
            <a:ext cx="465114" cy="465091"/>
            <a:chOff x="4667450" y="3310800"/>
            <a:chExt cx="502500" cy="502475"/>
          </a:xfrm>
        </p:grpSpPr>
        <p:sp>
          <p:nvSpPr>
            <p:cNvPr id="3968" name="Google Shape;3968;p120"/>
            <p:cNvSpPr/>
            <p:nvPr/>
          </p:nvSpPr>
          <p:spPr>
            <a:xfrm>
              <a:off x="4861350" y="3504675"/>
              <a:ext cx="114700" cy="114725"/>
            </a:xfrm>
            <a:custGeom>
              <a:avLst/>
              <a:gdLst/>
              <a:ahLst/>
              <a:cxnLst/>
              <a:rect l="l" t="t" r="r" b="b"/>
              <a:pathLst>
                <a:path w="4588" h="4589" extrusionOk="0">
                  <a:moveTo>
                    <a:pt x="2294" y="1"/>
                  </a:moveTo>
                  <a:lnTo>
                    <a:pt x="0" y="2295"/>
                  </a:lnTo>
                  <a:lnTo>
                    <a:pt x="2294" y="4588"/>
                  </a:lnTo>
                  <a:lnTo>
                    <a:pt x="4588" y="2295"/>
                  </a:lnTo>
                  <a:lnTo>
                    <a:pt x="2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20"/>
            <p:cNvSpPr/>
            <p:nvPr/>
          </p:nvSpPr>
          <p:spPr>
            <a:xfrm>
              <a:off x="4861350" y="3504675"/>
              <a:ext cx="114700" cy="114725"/>
            </a:xfrm>
            <a:custGeom>
              <a:avLst/>
              <a:gdLst/>
              <a:ahLst/>
              <a:cxnLst/>
              <a:rect l="l" t="t" r="r" b="b"/>
              <a:pathLst>
                <a:path w="4588" h="4589" fill="none" extrusionOk="0">
                  <a:moveTo>
                    <a:pt x="0" y="2295"/>
                  </a:moveTo>
                  <a:lnTo>
                    <a:pt x="2294" y="1"/>
                  </a:lnTo>
                  <a:lnTo>
                    <a:pt x="4588" y="2295"/>
                  </a:lnTo>
                  <a:lnTo>
                    <a:pt x="2294" y="4588"/>
                  </a:lnTo>
                  <a:lnTo>
                    <a:pt x="0" y="229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20"/>
            <p:cNvSpPr/>
            <p:nvPr/>
          </p:nvSpPr>
          <p:spPr>
            <a:xfrm>
              <a:off x="4861350" y="35620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20"/>
            <p:cNvSpPr/>
            <p:nvPr/>
          </p:nvSpPr>
          <p:spPr>
            <a:xfrm>
              <a:off x="4753475" y="3396825"/>
              <a:ext cx="330450" cy="330450"/>
            </a:xfrm>
            <a:custGeom>
              <a:avLst/>
              <a:gdLst/>
              <a:ahLst/>
              <a:cxnLst/>
              <a:rect l="l" t="t" r="r" b="b"/>
              <a:pathLst>
                <a:path w="13218" h="13218" extrusionOk="0">
                  <a:moveTo>
                    <a:pt x="3551" y="2895"/>
                  </a:moveTo>
                  <a:lnTo>
                    <a:pt x="3769" y="2949"/>
                  </a:lnTo>
                  <a:lnTo>
                    <a:pt x="3933" y="3168"/>
                  </a:lnTo>
                  <a:lnTo>
                    <a:pt x="4042" y="3332"/>
                  </a:lnTo>
                  <a:lnTo>
                    <a:pt x="4042" y="3496"/>
                  </a:lnTo>
                  <a:lnTo>
                    <a:pt x="4042" y="3605"/>
                  </a:lnTo>
                  <a:lnTo>
                    <a:pt x="3987" y="3769"/>
                  </a:lnTo>
                  <a:lnTo>
                    <a:pt x="3878" y="3878"/>
                  </a:lnTo>
                  <a:lnTo>
                    <a:pt x="3714" y="3987"/>
                  </a:lnTo>
                  <a:lnTo>
                    <a:pt x="3605" y="4042"/>
                  </a:lnTo>
                  <a:lnTo>
                    <a:pt x="3387" y="4042"/>
                  </a:lnTo>
                  <a:lnTo>
                    <a:pt x="3223" y="3987"/>
                  </a:lnTo>
                  <a:lnTo>
                    <a:pt x="3114" y="3932"/>
                  </a:lnTo>
                  <a:lnTo>
                    <a:pt x="3004" y="3769"/>
                  </a:lnTo>
                  <a:lnTo>
                    <a:pt x="2895" y="3659"/>
                  </a:lnTo>
                  <a:lnTo>
                    <a:pt x="2895" y="3496"/>
                  </a:lnTo>
                  <a:lnTo>
                    <a:pt x="2895" y="3332"/>
                  </a:lnTo>
                  <a:lnTo>
                    <a:pt x="2950" y="3168"/>
                  </a:lnTo>
                  <a:lnTo>
                    <a:pt x="3114" y="3004"/>
                  </a:lnTo>
                  <a:lnTo>
                    <a:pt x="3332" y="2895"/>
                  </a:lnTo>
                  <a:close/>
                  <a:moveTo>
                    <a:pt x="9886" y="2895"/>
                  </a:moveTo>
                  <a:lnTo>
                    <a:pt x="10050" y="3004"/>
                  </a:lnTo>
                  <a:lnTo>
                    <a:pt x="10214" y="3113"/>
                  </a:lnTo>
                  <a:lnTo>
                    <a:pt x="10323" y="3332"/>
                  </a:lnTo>
                  <a:lnTo>
                    <a:pt x="10323" y="3550"/>
                  </a:lnTo>
                  <a:lnTo>
                    <a:pt x="10268" y="3769"/>
                  </a:lnTo>
                  <a:lnTo>
                    <a:pt x="10104" y="3932"/>
                  </a:lnTo>
                  <a:lnTo>
                    <a:pt x="9941" y="4042"/>
                  </a:lnTo>
                  <a:lnTo>
                    <a:pt x="9668" y="4042"/>
                  </a:lnTo>
                  <a:lnTo>
                    <a:pt x="9449" y="3987"/>
                  </a:lnTo>
                  <a:lnTo>
                    <a:pt x="9285" y="3823"/>
                  </a:lnTo>
                  <a:lnTo>
                    <a:pt x="9176" y="3659"/>
                  </a:lnTo>
                  <a:lnTo>
                    <a:pt x="9176" y="3386"/>
                  </a:lnTo>
                  <a:lnTo>
                    <a:pt x="9231" y="3168"/>
                  </a:lnTo>
                  <a:lnTo>
                    <a:pt x="9394" y="3004"/>
                  </a:lnTo>
                  <a:lnTo>
                    <a:pt x="9613" y="2895"/>
                  </a:lnTo>
                  <a:close/>
                  <a:moveTo>
                    <a:pt x="3660" y="9176"/>
                  </a:moveTo>
                  <a:lnTo>
                    <a:pt x="3878" y="9339"/>
                  </a:lnTo>
                  <a:lnTo>
                    <a:pt x="3987" y="9503"/>
                  </a:lnTo>
                  <a:lnTo>
                    <a:pt x="4042" y="9667"/>
                  </a:lnTo>
                  <a:lnTo>
                    <a:pt x="4042" y="9831"/>
                  </a:lnTo>
                  <a:lnTo>
                    <a:pt x="3987" y="9995"/>
                  </a:lnTo>
                  <a:lnTo>
                    <a:pt x="3933" y="10104"/>
                  </a:lnTo>
                  <a:lnTo>
                    <a:pt x="3824" y="10213"/>
                  </a:lnTo>
                  <a:lnTo>
                    <a:pt x="3660" y="10322"/>
                  </a:lnTo>
                  <a:lnTo>
                    <a:pt x="3277" y="10322"/>
                  </a:lnTo>
                  <a:lnTo>
                    <a:pt x="3168" y="10268"/>
                  </a:lnTo>
                  <a:lnTo>
                    <a:pt x="3004" y="10159"/>
                  </a:lnTo>
                  <a:lnTo>
                    <a:pt x="2950" y="9995"/>
                  </a:lnTo>
                  <a:lnTo>
                    <a:pt x="2895" y="9831"/>
                  </a:lnTo>
                  <a:lnTo>
                    <a:pt x="2895" y="9667"/>
                  </a:lnTo>
                  <a:lnTo>
                    <a:pt x="2950" y="9503"/>
                  </a:lnTo>
                  <a:lnTo>
                    <a:pt x="3004" y="9394"/>
                  </a:lnTo>
                  <a:lnTo>
                    <a:pt x="3223" y="9230"/>
                  </a:lnTo>
                  <a:lnTo>
                    <a:pt x="3441" y="9176"/>
                  </a:lnTo>
                  <a:close/>
                  <a:moveTo>
                    <a:pt x="6609" y="2895"/>
                  </a:moveTo>
                  <a:lnTo>
                    <a:pt x="6828" y="2949"/>
                  </a:lnTo>
                  <a:lnTo>
                    <a:pt x="7046" y="3059"/>
                  </a:lnTo>
                  <a:lnTo>
                    <a:pt x="10159" y="6172"/>
                  </a:lnTo>
                  <a:lnTo>
                    <a:pt x="10268" y="6390"/>
                  </a:lnTo>
                  <a:lnTo>
                    <a:pt x="10323" y="6609"/>
                  </a:lnTo>
                  <a:lnTo>
                    <a:pt x="10268" y="6827"/>
                  </a:lnTo>
                  <a:lnTo>
                    <a:pt x="10159" y="7046"/>
                  </a:lnTo>
                  <a:lnTo>
                    <a:pt x="7046" y="10159"/>
                  </a:lnTo>
                  <a:lnTo>
                    <a:pt x="6828" y="10268"/>
                  </a:lnTo>
                  <a:lnTo>
                    <a:pt x="6609" y="10322"/>
                  </a:lnTo>
                  <a:lnTo>
                    <a:pt x="6391" y="10268"/>
                  </a:lnTo>
                  <a:lnTo>
                    <a:pt x="6172" y="10159"/>
                  </a:lnTo>
                  <a:lnTo>
                    <a:pt x="3059" y="7046"/>
                  </a:lnTo>
                  <a:lnTo>
                    <a:pt x="2950" y="6827"/>
                  </a:lnTo>
                  <a:lnTo>
                    <a:pt x="2895" y="6609"/>
                  </a:lnTo>
                  <a:lnTo>
                    <a:pt x="2950" y="6390"/>
                  </a:lnTo>
                  <a:lnTo>
                    <a:pt x="3059" y="6172"/>
                  </a:lnTo>
                  <a:lnTo>
                    <a:pt x="6172" y="3059"/>
                  </a:lnTo>
                  <a:lnTo>
                    <a:pt x="6391" y="2949"/>
                  </a:lnTo>
                  <a:lnTo>
                    <a:pt x="6609" y="2895"/>
                  </a:lnTo>
                  <a:close/>
                  <a:moveTo>
                    <a:pt x="9886" y="9176"/>
                  </a:moveTo>
                  <a:lnTo>
                    <a:pt x="10050" y="9230"/>
                  </a:lnTo>
                  <a:lnTo>
                    <a:pt x="10214" y="9394"/>
                  </a:lnTo>
                  <a:lnTo>
                    <a:pt x="10323" y="9612"/>
                  </a:lnTo>
                  <a:lnTo>
                    <a:pt x="10323" y="9831"/>
                  </a:lnTo>
                  <a:lnTo>
                    <a:pt x="10268" y="9995"/>
                  </a:lnTo>
                  <a:lnTo>
                    <a:pt x="10159" y="10213"/>
                  </a:lnTo>
                  <a:lnTo>
                    <a:pt x="9941" y="10322"/>
                  </a:lnTo>
                  <a:lnTo>
                    <a:pt x="9668" y="10322"/>
                  </a:lnTo>
                  <a:lnTo>
                    <a:pt x="9449" y="10268"/>
                  </a:lnTo>
                  <a:lnTo>
                    <a:pt x="9285" y="10104"/>
                  </a:lnTo>
                  <a:lnTo>
                    <a:pt x="9176" y="9940"/>
                  </a:lnTo>
                  <a:lnTo>
                    <a:pt x="9176" y="9667"/>
                  </a:lnTo>
                  <a:lnTo>
                    <a:pt x="9231" y="9449"/>
                  </a:lnTo>
                  <a:lnTo>
                    <a:pt x="9394" y="9285"/>
                  </a:lnTo>
                  <a:lnTo>
                    <a:pt x="9613" y="9176"/>
                  </a:lnTo>
                  <a:close/>
                  <a:moveTo>
                    <a:pt x="6008" y="0"/>
                  </a:moveTo>
                  <a:lnTo>
                    <a:pt x="5408" y="55"/>
                  </a:lnTo>
                  <a:lnTo>
                    <a:pt x="4861" y="219"/>
                  </a:lnTo>
                  <a:lnTo>
                    <a:pt x="4315" y="382"/>
                  </a:lnTo>
                  <a:lnTo>
                    <a:pt x="3769" y="601"/>
                  </a:lnTo>
                  <a:lnTo>
                    <a:pt x="3277" y="874"/>
                  </a:lnTo>
                  <a:lnTo>
                    <a:pt x="2786" y="1202"/>
                  </a:lnTo>
                  <a:lnTo>
                    <a:pt x="2349" y="1529"/>
                  </a:lnTo>
                  <a:lnTo>
                    <a:pt x="1912" y="1912"/>
                  </a:lnTo>
                  <a:lnTo>
                    <a:pt x="1530" y="2349"/>
                  </a:lnTo>
                  <a:lnTo>
                    <a:pt x="1202" y="2786"/>
                  </a:lnTo>
                  <a:lnTo>
                    <a:pt x="874" y="3277"/>
                  </a:lnTo>
                  <a:lnTo>
                    <a:pt x="601" y="3769"/>
                  </a:lnTo>
                  <a:lnTo>
                    <a:pt x="383" y="4315"/>
                  </a:lnTo>
                  <a:lnTo>
                    <a:pt x="219" y="4861"/>
                  </a:lnTo>
                  <a:lnTo>
                    <a:pt x="55" y="5407"/>
                  </a:lnTo>
                  <a:lnTo>
                    <a:pt x="1" y="6008"/>
                  </a:lnTo>
                  <a:lnTo>
                    <a:pt x="656" y="6008"/>
                  </a:lnTo>
                  <a:lnTo>
                    <a:pt x="874" y="6062"/>
                  </a:lnTo>
                  <a:lnTo>
                    <a:pt x="1038" y="6172"/>
                  </a:lnTo>
                  <a:lnTo>
                    <a:pt x="1202" y="6390"/>
                  </a:lnTo>
                  <a:lnTo>
                    <a:pt x="1257" y="6609"/>
                  </a:lnTo>
                  <a:lnTo>
                    <a:pt x="1202" y="6827"/>
                  </a:lnTo>
                  <a:lnTo>
                    <a:pt x="1038" y="7046"/>
                  </a:lnTo>
                  <a:lnTo>
                    <a:pt x="874" y="7155"/>
                  </a:lnTo>
                  <a:lnTo>
                    <a:pt x="656" y="7209"/>
                  </a:lnTo>
                  <a:lnTo>
                    <a:pt x="1" y="7209"/>
                  </a:lnTo>
                  <a:lnTo>
                    <a:pt x="55" y="7810"/>
                  </a:lnTo>
                  <a:lnTo>
                    <a:pt x="219" y="8356"/>
                  </a:lnTo>
                  <a:lnTo>
                    <a:pt x="383" y="8902"/>
                  </a:lnTo>
                  <a:lnTo>
                    <a:pt x="601" y="9449"/>
                  </a:lnTo>
                  <a:lnTo>
                    <a:pt x="874" y="9940"/>
                  </a:lnTo>
                  <a:lnTo>
                    <a:pt x="1202" y="10432"/>
                  </a:lnTo>
                  <a:lnTo>
                    <a:pt x="1530" y="10869"/>
                  </a:lnTo>
                  <a:lnTo>
                    <a:pt x="1912" y="11306"/>
                  </a:lnTo>
                  <a:lnTo>
                    <a:pt x="2349" y="11688"/>
                  </a:lnTo>
                  <a:lnTo>
                    <a:pt x="2786" y="12016"/>
                  </a:lnTo>
                  <a:lnTo>
                    <a:pt x="3277" y="12343"/>
                  </a:lnTo>
                  <a:lnTo>
                    <a:pt x="3769" y="12616"/>
                  </a:lnTo>
                  <a:lnTo>
                    <a:pt x="4315" y="12835"/>
                  </a:lnTo>
                  <a:lnTo>
                    <a:pt x="4861" y="12999"/>
                  </a:lnTo>
                  <a:lnTo>
                    <a:pt x="5408" y="13162"/>
                  </a:lnTo>
                  <a:lnTo>
                    <a:pt x="6008" y="13217"/>
                  </a:lnTo>
                  <a:lnTo>
                    <a:pt x="6008" y="12562"/>
                  </a:lnTo>
                  <a:lnTo>
                    <a:pt x="6063" y="12343"/>
                  </a:lnTo>
                  <a:lnTo>
                    <a:pt x="6172" y="12179"/>
                  </a:lnTo>
                  <a:lnTo>
                    <a:pt x="6391" y="12016"/>
                  </a:lnTo>
                  <a:lnTo>
                    <a:pt x="6609" y="11961"/>
                  </a:lnTo>
                  <a:lnTo>
                    <a:pt x="6828" y="12016"/>
                  </a:lnTo>
                  <a:lnTo>
                    <a:pt x="7046" y="12179"/>
                  </a:lnTo>
                  <a:lnTo>
                    <a:pt x="7155" y="12343"/>
                  </a:lnTo>
                  <a:lnTo>
                    <a:pt x="7210" y="12562"/>
                  </a:lnTo>
                  <a:lnTo>
                    <a:pt x="7210" y="13217"/>
                  </a:lnTo>
                  <a:lnTo>
                    <a:pt x="7811" y="13162"/>
                  </a:lnTo>
                  <a:lnTo>
                    <a:pt x="8357" y="12999"/>
                  </a:lnTo>
                  <a:lnTo>
                    <a:pt x="8903" y="12835"/>
                  </a:lnTo>
                  <a:lnTo>
                    <a:pt x="9449" y="12616"/>
                  </a:lnTo>
                  <a:lnTo>
                    <a:pt x="9941" y="12343"/>
                  </a:lnTo>
                  <a:lnTo>
                    <a:pt x="10432" y="12016"/>
                  </a:lnTo>
                  <a:lnTo>
                    <a:pt x="10869" y="11688"/>
                  </a:lnTo>
                  <a:lnTo>
                    <a:pt x="11306" y="11306"/>
                  </a:lnTo>
                  <a:lnTo>
                    <a:pt x="11688" y="10869"/>
                  </a:lnTo>
                  <a:lnTo>
                    <a:pt x="12016" y="10432"/>
                  </a:lnTo>
                  <a:lnTo>
                    <a:pt x="12344" y="9940"/>
                  </a:lnTo>
                  <a:lnTo>
                    <a:pt x="12617" y="9449"/>
                  </a:lnTo>
                  <a:lnTo>
                    <a:pt x="12835" y="8902"/>
                  </a:lnTo>
                  <a:lnTo>
                    <a:pt x="12999" y="8356"/>
                  </a:lnTo>
                  <a:lnTo>
                    <a:pt x="13163" y="7810"/>
                  </a:lnTo>
                  <a:lnTo>
                    <a:pt x="13218" y="7209"/>
                  </a:lnTo>
                  <a:lnTo>
                    <a:pt x="12562" y="7209"/>
                  </a:lnTo>
                  <a:lnTo>
                    <a:pt x="12344" y="7155"/>
                  </a:lnTo>
                  <a:lnTo>
                    <a:pt x="12180" y="7046"/>
                  </a:lnTo>
                  <a:lnTo>
                    <a:pt x="12016" y="6827"/>
                  </a:lnTo>
                  <a:lnTo>
                    <a:pt x="11961" y="6609"/>
                  </a:lnTo>
                  <a:lnTo>
                    <a:pt x="12016" y="6390"/>
                  </a:lnTo>
                  <a:lnTo>
                    <a:pt x="12180" y="6172"/>
                  </a:lnTo>
                  <a:lnTo>
                    <a:pt x="12344" y="6062"/>
                  </a:lnTo>
                  <a:lnTo>
                    <a:pt x="12562" y="6008"/>
                  </a:lnTo>
                  <a:lnTo>
                    <a:pt x="13218" y="6008"/>
                  </a:lnTo>
                  <a:lnTo>
                    <a:pt x="13163" y="5407"/>
                  </a:lnTo>
                  <a:lnTo>
                    <a:pt x="12999" y="4861"/>
                  </a:lnTo>
                  <a:lnTo>
                    <a:pt x="12835" y="4315"/>
                  </a:lnTo>
                  <a:lnTo>
                    <a:pt x="12617" y="3769"/>
                  </a:lnTo>
                  <a:lnTo>
                    <a:pt x="12344" y="3277"/>
                  </a:lnTo>
                  <a:lnTo>
                    <a:pt x="12016" y="2786"/>
                  </a:lnTo>
                  <a:lnTo>
                    <a:pt x="11688" y="2349"/>
                  </a:lnTo>
                  <a:lnTo>
                    <a:pt x="11306" y="1912"/>
                  </a:lnTo>
                  <a:lnTo>
                    <a:pt x="10869" y="1529"/>
                  </a:lnTo>
                  <a:lnTo>
                    <a:pt x="10432" y="1202"/>
                  </a:lnTo>
                  <a:lnTo>
                    <a:pt x="9941" y="874"/>
                  </a:lnTo>
                  <a:lnTo>
                    <a:pt x="9449" y="601"/>
                  </a:lnTo>
                  <a:lnTo>
                    <a:pt x="8903" y="382"/>
                  </a:lnTo>
                  <a:lnTo>
                    <a:pt x="8357" y="219"/>
                  </a:lnTo>
                  <a:lnTo>
                    <a:pt x="7811" y="55"/>
                  </a:lnTo>
                  <a:lnTo>
                    <a:pt x="7210" y="0"/>
                  </a:lnTo>
                  <a:lnTo>
                    <a:pt x="7210" y="656"/>
                  </a:lnTo>
                  <a:lnTo>
                    <a:pt x="7155" y="874"/>
                  </a:lnTo>
                  <a:lnTo>
                    <a:pt x="7046" y="1038"/>
                  </a:lnTo>
                  <a:lnTo>
                    <a:pt x="6828" y="1202"/>
                  </a:lnTo>
                  <a:lnTo>
                    <a:pt x="6609" y="1256"/>
                  </a:lnTo>
                  <a:lnTo>
                    <a:pt x="6391" y="1202"/>
                  </a:lnTo>
                  <a:lnTo>
                    <a:pt x="6172" y="1038"/>
                  </a:lnTo>
                  <a:lnTo>
                    <a:pt x="6063" y="874"/>
                  </a:lnTo>
                  <a:lnTo>
                    <a:pt x="6008" y="656"/>
                  </a:lnTo>
                  <a:lnTo>
                    <a:pt x="60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20"/>
            <p:cNvSpPr/>
            <p:nvPr/>
          </p:nvSpPr>
          <p:spPr>
            <a:xfrm>
              <a:off x="4753475" y="3396825"/>
              <a:ext cx="330450" cy="330450"/>
            </a:xfrm>
            <a:custGeom>
              <a:avLst/>
              <a:gdLst/>
              <a:ahLst/>
              <a:cxnLst/>
              <a:rect l="l" t="t" r="r" b="b"/>
              <a:pathLst>
                <a:path w="13218" h="13218" fill="none" extrusionOk="0">
                  <a:moveTo>
                    <a:pt x="12562" y="7209"/>
                  </a:moveTo>
                  <a:lnTo>
                    <a:pt x="12562" y="7209"/>
                  </a:lnTo>
                  <a:lnTo>
                    <a:pt x="12344" y="7155"/>
                  </a:lnTo>
                  <a:lnTo>
                    <a:pt x="12180" y="7046"/>
                  </a:lnTo>
                  <a:lnTo>
                    <a:pt x="12016" y="6827"/>
                  </a:lnTo>
                  <a:lnTo>
                    <a:pt x="11961" y="6609"/>
                  </a:lnTo>
                  <a:lnTo>
                    <a:pt x="11961" y="6609"/>
                  </a:lnTo>
                  <a:lnTo>
                    <a:pt x="12016" y="6390"/>
                  </a:lnTo>
                  <a:lnTo>
                    <a:pt x="12180" y="6172"/>
                  </a:lnTo>
                  <a:lnTo>
                    <a:pt x="12344" y="6062"/>
                  </a:lnTo>
                  <a:lnTo>
                    <a:pt x="12562" y="6008"/>
                  </a:lnTo>
                  <a:lnTo>
                    <a:pt x="13218" y="6008"/>
                  </a:lnTo>
                  <a:lnTo>
                    <a:pt x="13218" y="6008"/>
                  </a:lnTo>
                  <a:lnTo>
                    <a:pt x="13163" y="5407"/>
                  </a:lnTo>
                  <a:lnTo>
                    <a:pt x="12999" y="4861"/>
                  </a:lnTo>
                  <a:lnTo>
                    <a:pt x="12835" y="4315"/>
                  </a:lnTo>
                  <a:lnTo>
                    <a:pt x="12617" y="3769"/>
                  </a:lnTo>
                  <a:lnTo>
                    <a:pt x="12344" y="3277"/>
                  </a:lnTo>
                  <a:lnTo>
                    <a:pt x="12016" y="2786"/>
                  </a:lnTo>
                  <a:lnTo>
                    <a:pt x="11688" y="2349"/>
                  </a:lnTo>
                  <a:lnTo>
                    <a:pt x="11306" y="1912"/>
                  </a:lnTo>
                  <a:lnTo>
                    <a:pt x="10869" y="1529"/>
                  </a:lnTo>
                  <a:lnTo>
                    <a:pt x="10432" y="1202"/>
                  </a:lnTo>
                  <a:lnTo>
                    <a:pt x="9941" y="874"/>
                  </a:lnTo>
                  <a:lnTo>
                    <a:pt x="9449" y="601"/>
                  </a:lnTo>
                  <a:lnTo>
                    <a:pt x="8903" y="382"/>
                  </a:lnTo>
                  <a:lnTo>
                    <a:pt x="8357" y="219"/>
                  </a:lnTo>
                  <a:lnTo>
                    <a:pt x="7811" y="55"/>
                  </a:lnTo>
                  <a:lnTo>
                    <a:pt x="7210" y="0"/>
                  </a:lnTo>
                  <a:lnTo>
                    <a:pt x="7210" y="656"/>
                  </a:lnTo>
                  <a:lnTo>
                    <a:pt x="7210" y="656"/>
                  </a:lnTo>
                  <a:lnTo>
                    <a:pt x="7155" y="874"/>
                  </a:lnTo>
                  <a:lnTo>
                    <a:pt x="7046" y="1038"/>
                  </a:lnTo>
                  <a:lnTo>
                    <a:pt x="6828" y="1202"/>
                  </a:lnTo>
                  <a:lnTo>
                    <a:pt x="6609" y="1256"/>
                  </a:lnTo>
                  <a:lnTo>
                    <a:pt x="6609" y="1256"/>
                  </a:lnTo>
                  <a:lnTo>
                    <a:pt x="6391" y="1202"/>
                  </a:lnTo>
                  <a:lnTo>
                    <a:pt x="6172" y="1038"/>
                  </a:lnTo>
                  <a:lnTo>
                    <a:pt x="6063" y="874"/>
                  </a:lnTo>
                  <a:lnTo>
                    <a:pt x="6008" y="656"/>
                  </a:lnTo>
                  <a:lnTo>
                    <a:pt x="6008" y="0"/>
                  </a:lnTo>
                  <a:lnTo>
                    <a:pt x="6008" y="0"/>
                  </a:lnTo>
                  <a:lnTo>
                    <a:pt x="5408" y="55"/>
                  </a:lnTo>
                  <a:lnTo>
                    <a:pt x="4861" y="219"/>
                  </a:lnTo>
                  <a:lnTo>
                    <a:pt x="4315" y="382"/>
                  </a:lnTo>
                  <a:lnTo>
                    <a:pt x="3769" y="601"/>
                  </a:lnTo>
                  <a:lnTo>
                    <a:pt x="3277" y="874"/>
                  </a:lnTo>
                  <a:lnTo>
                    <a:pt x="2786" y="1202"/>
                  </a:lnTo>
                  <a:lnTo>
                    <a:pt x="2349" y="1529"/>
                  </a:lnTo>
                  <a:lnTo>
                    <a:pt x="1912" y="1912"/>
                  </a:lnTo>
                  <a:lnTo>
                    <a:pt x="1530" y="2349"/>
                  </a:lnTo>
                  <a:lnTo>
                    <a:pt x="1202" y="2786"/>
                  </a:lnTo>
                  <a:lnTo>
                    <a:pt x="874" y="3277"/>
                  </a:lnTo>
                  <a:lnTo>
                    <a:pt x="601" y="3769"/>
                  </a:lnTo>
                  <a:lnTo>
                    <a:pt x="383" y="4315"/>
                  </a:lnTo>
                  <a:lnTo>
                    <a:pt x="219" y="4861"/>
                  </a:lnTo>
                  <a:lnTo>
                    <a:pt x="55" y="5407"/>
                  </a:lnTo>
                  <a:lnTo>
                    <a:pt x="1" y="6008"/>
                  </a:lnTo>
                  <a:lnTo>
                    <a:pt x="656" y="6008"/>
                  </a:lnTo>
                  <a:lnTo>
                    <a:pt x="656" y="6008"/>
                  </a:lnTo>
                  <a:lnTo>
                    <a:pt x="874" y="6062"/>
                  </a:lnTo>
                  <a:lnTo>
                    <a:pt x="1038" y="6172"/>
                  </a:lnTo>
                  <a:lnTo>
                    <a:pt x="1202" y="6390"/>
                  </a:lnTo>
                  <a:lnTo>
                    <a:pt x="1257" y="6609"/>
                  </a:lnTo>
                  <a:lnTo>
                    <a:pt x="1257" y="6609"/>
                  </a:lnTo>
                  <a:lnTo>
                    <a:pt x="1202" y="6827"/>
                  </a:lnTo>
                  <a:lnTo>
                    <a:pt x="1038" y="7046"/>
                  </a:lnTo>
                  <a:lnTo>
                    <a:pt x="874" y="7155"/>
                  </a:lnTo>
                  <a:lnTo>
                    <a:pt x="656" y="7209"/>
                  </a:lnTo>
                  <a:lnTo>
                    <a:pt x="1" y="7209"/>
                  </a:lnTo>
                  <a:lnTo>
                    <a:pt x="1" y="7209"/>
                  </a:lnTo>
                  <a:lnTo>
                    <a:pt x="55" y="7810"/>
                  </a:lnTo>
                  <a:lnTo>
                    <a:pt x="219" y="8356"/>
                  </a:lnTo>
                  <a:lnTo>
                    <a:pt x="383" y="8902"/>
                  </a:lnTo>
                  <a:lnTo>
                    <a:pt x="601" y="9449"/>
                  </a:lnTo>
                  <a:lnTo>
                    <a:pt x="874" y="9940"/>
                  </a:lnTo>
                  <a:lnTo>
                    <a:pt x="1202" y="10432"/>
                  </a:lnTo>
                  <a:lnTo>
                    <a:pt x="1530" y="10869"/>
                  </a:lnTo>
                  <a:lnTo>
                    <a:pt x="1912" y="11306"/>
                  </a:lnTo>
                  <a:lnTo>
                    <a:pt x="2349" y="11688"/>
                  </a:lnTo>
                  <a:lnTo>
                    <a:pt x="2786" y="12016"/>
                  </a:lnTo>
                  <a:lnTo>
                    <a:pt x="3277" y="12343"/>
                  </a:lnTo>
                  <a:lnTo>
                    <a:pt x="3769" y="12616"/>
                  </a:lnTo>
                  <a:lnTo>
                    <a:pt x="4315" y="12835"/>
                  </a:lnTo>
                  <a:lnTo>
                    <a:pt x="4861" y="12999"/>
                  </a:lnTo>
                  <a:lnTo>
                    <a:pt x="5408" y="13162"/>
                  </a:lnTo>
                  <a:lnTo>
                    <a:pt x="6008" y="13217"/>
                  </a:lnTo>
                  <a:lnTo>
                    <a:pt x="6008" y="12562"/>
                  </a:lnTo>
                  <a:lnTo>
                    <a:pt x="6008" y="12562"/>
                  </a:lnTo>
                  <a:lnTo>
                    <a:pt x="6063" y="12343"/>
                  </a:lnTo>
                  <a:lnTo>
                    <a:pt x="6172" y="12179"/>
                  </a:lnTo>
                  <a:lnTo>
                    <a:pt x="6391" y="12016"/>
                  </a:lnTo>
                  <a:lnTo>
                    <a:pt x="6609" y="11961"/>
                  </a:lnTo>
                  <a:lnTo>
                    <a:pt x="6609" y="11961"/>
                  </a:lnTo>
                  <a:lnTo>
                    <a:pt x="6828" y="12016"/>
                  </a:lnTo>
                  <a:lnTo>
                    <a:pt x="7046" y="12179"/>
                  </a:lnTo>
                  <a:lnTo>
                    <a:pt x="7155" y="12343"/>
                  </a:lnTo>
                  <a:lnTo>
                    <a:pt x="7210" y="12562"/>
                  </a:lnTo>
                  <a:lnTo>
                    <a:pt x="7210" y="13217"/>
                  </a:lnTo>
                  <a:lnTo>
                    <a:pt x="7210" y="13217"/>
                  </a:lnTo>
                  <a:lnTo>
                    <a:pt x="7811" y="13162"/>
                  </a:lnTo>
                  <a:lnTo>
                    <a:pt x="8357" y="12999"/>
                  </a:lnTo>
                  <a:lnTo>
                    <a:pt x="8903" y="12835"/>
                  </a:lnTo>
                  <a:lnTo>
                    <a:pt x="9449" y="12616"/>
                  </a:lnTo>
                  <a:lnTo>
                    <a:pt x="9941" y="12343"/>
                  </a:lnTo>
                  <a:lnTo>
                    <a:pt x="10432" y="12016"/>
                  </a:lnTo>
                  <a:lnTo>
                    <a:pt x="10869" y="11688"/>
                  </a:lnTo>
                  <a:lnTo>
                    <a:pt x="11306" y="11306"/>
                  </a:lnTo>
                  <a:lnTo>
                    <a:pt x="11688" y="10869"/>
                  </a:lnTo>
                  <a:lnTo>
                    <a:pt x="12016" y="10432"/>
                  </a:lnTo>
                  <a:lnTo>
                    <a:pt x="12344" y="9940"/>
                  </a:lnTo>
                  <a:lnTo>
                    <a:pt x="12617" y="9449"/>
                  </a:lnTo>
                  <a:lnTo>
                    <a:pt x="12835" y="8902"/>
                  </a:lnTo>
                  <a:lnTo>
                    <a:pt x="12999" y="8356"/>
                  </a:lnTo>
                  <a:lnTo>
                    <a:pt x="13163" y="7810"/>
                  </a:lnTo>
                  <a:lnTo>
                    <a:pt x="13218" y="7209"/>
                  </a:lnTo>
                  <a:lnTo>
                    <a:pt x="12562" y="720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20"/>
            <p:cNvSpPr/>
            <p:nvPr/>
          </p:nvSpPr>
          <p:spPr>
            <a:xfrm>
              <a:off x="4825850" y="3469175"/>
              <a:ext cx="28700" cy="28700"/>
            </a:xfrm>
            <a:custGeom>
              <a:avLst/>
              <a:gdLst/>
              <a:ahLst/>
              <a:cxnLst/>
              <a:rect l="l" t="t" r="r" b="b"/>
              <a:pathLst>
                <a:path w="1148" h="1148" fill="none" extrusionOk="0">
                  <a:moveTo>
                    <a:pt x="219" y="110"/>
                  </a:moveTo>
                  <a:lnTo>
                    <a:pt x="219" y="110"/>
                  </a:lnTo>
                  <a:lnTo>
                    <a:pt x="437" y="1"/>
                  </a:lnTo>
                  <a:lnTo>
                    <a:pt x="656" y="1"/>
                  </a:lnTo>
                  <a:lnTo>
                    <a:pt x="874" y="55"/>
                  </a:lnTo>
                  <a:lnTo>
                    <a:pt x="1038" y="274"/>
                  </a:lnTo>
                  <a:lnTo>
                    <a:pt x="1038" y="274"/>
                  </a:lnTo>
                  <a:lnTo>
                    <a:pt x="1147" y="438"/>
                  </a:lnTo>
                  <a:lnTo>
                    <a:pt x="1147" y="602"/>
                  </a:lnTo>
                  <a:lnTo>
                    <a:pt x="1147" y="711"/>
                  </a:lnTo>
                  <a:lnTo>
                    <a:pt x="1092" y="875"/>
                  </a:lnTo>
                  <a:lnTo>
                    <a:pt x="983" y="984"/>
                  </a:lnTo>
                  <a:lnTo>
                    <a:pt x="819" y="1093"/>
                  </a:lnTo>
                  <a:lnTo>
                    <a:pt x="710" y="1148"/>
                  </a:lnTo>
                  <a:lnTo>
                    <a:pt x="492" y="1148"/>
                  </a:lnTo>
                  <a:lnTo>
                    <a:pt x="492" y="1148"/>
                  </a:lnTo>
                  <a:lnTo>
                    <a:pt x="328" y="1093"/>
                  </a:lnTo>
                  <a:lnTo>
                    <a:pt x="219" y="1038"/>
                  </a:lnTo>
                  <a:lnTo>
                    <a:pt x="109" y="875"/>
                  </a:lnTo>
                  <a:lnTo>
                    <a:pt x="0" y="765"/>
                  </a:lnTo>
                  <a:lnTo>
                    <a:pt x="0" y="602"/>
                  </a:lnTo>
                  <a:lnTo>
                    <a:pt x="0" y="438"/>
                  </a:lnTo>
                  <a:lnTo>
                    <a:pt x="55" y="274"/>
                  </a:lnTo>
                  <a:lnTo>
                    <a:pt x="219" y="110"/>
                  </a:lnTo>
                  <a:lnTo>
                    <a:pt x="219" y="1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20"/>
            <p:cNvSpPr/>
            <p:nvPr/>
          </p:nvSpPr>
          <p:spPr>
            <a:xfrm>
              <a:off x="4825850" y="3626200"/>
              <a:ext cx="28700" cy="28700"/>
            </a:xfrm>
            <a:custGeom>
              <a:avLst/>
              <a:gdLst/>
              <a:ahLst/>
              <a:cxnLst/>
              <a:rect l="l" t="t" r="r" b="b"/>
              <a:pathLst>
                <a:path w="1148" h="1148" fill="none" extrusionOk="0">
                  <a:moveTo>
                    <a:pt x="601" y="1147"/>
                  </a:moveTo>
                  <a:lnTo>
                    <a:pt x="601" y="1147"/>
                  </a:lnTo>
                  <a:lnTo>
                    <a:pt x="382" y="1147"/>
                  </a:lnTo>
                  <a:lnTo>
                    <a:pt x="273" y="1093"/>
                  </a:lnTo>
                  <a:lnTo>
                    <a:pt x="109" y="984"/>
                  </a:lnTo>
                  <a:lnTo>
                    <a:pt x="55" y="820"/>
                  </a:lnTo>
                  <a:lnTo>
                    <a:pt x="0" y="656"/>
                  </a:lnTo>
                  <a:lnTo>
                    <a:pt x="0" y="492"/>
                  </a:lnTo>
                  <a:lnTo>
                    <a:pt x="55" y="328"/>
                  </a:lnTo>
                  <a:lnTo>
                    <a:pt x="109" y="219"/>
                  </a:lnTo>
                  <a:lnTo>
                    <a:pt x="109" y="219"/>
                  </a:lnTo>
                  <a:lnTo>
                    <a:pt x="328" y="55"/>
                  </a:lnTo>
                  <a:lnTo>
                    <a:pt x="546" y="1"/>
                  </a:lnTo>
                  <a:lnTo>
                    <a:pt x="765" y="1"/>
                  </a:lnTo>
                  <a:lnTo>
                    <a:pt x="983" y="164"/>
                  </a:lnTo>
                  <a:lnTo>
                    <a:pt x="983" y="164"/>
                  </a:lnTo>
                  <a:lnTo>
                    <a:pt x="1092" y="328"/>
                  </a:lnTo>
                  <a:lnTo>
                    <a:pt x="1147" y="492"/>
                  </a:lnTo>
                  <a:lnTo>
                    <a:pt x="1147" y="656"/>
                  </a:lnTo>
                  <a:lnTo>
                    <a:pt x="1092" y="820"/>
                  </a:lnTo>
                  <a:lnTo>
                    <a:pt x="1038" y="929"/>
                  </a:lnTo>
                  <a:lnTo>
                    <a:pt x="929" y="1038"/>
                  </a:lnTo>
                  <a:lnTo>
                    <a:pt x="765" y="1147"/>
                  </a:lnTo>
                  <a:lnTo>
                    <a:pt x="601" y="1147"/>
                  </a:lnTo>
                  <a:lnTo>
                    <a:pt x="601" y="11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20"/>
            <p:cNvSpPr/>
            <p:nvPr/>
          </p:nvSpPr>
          <p:spPr>
            <a:xfrm>
              <a:off x="4825850" y="3469175"/>
              <a:ext cx="185700" cy="185725"/>
            </a:xfrm>
            <a:custGeom>
              <a:avLst/>
              <a:gdLst/>
              <a:ahLst/>
              <a:cxnLst/>
              <a:rect l="l" t="t" r="r" b="b"/>
              <a:pathLst>
                <a:path w="7428" h="7429" fill="none" extrusionOk="0">
                  <a:moveTo>
                    <a:pt x="4151" y="7265"/>
                  </a:moveTo>
                  <a:lnTo>
                    <a:pt x="4151" y="7265"/>
                  </a:lnTo>
                  <a:lnTo>
                    <a:pt x="3933" y="7374"/>
                  </a:lnTo>
                  <a:lnTo>
                    <a:pt x="3714" y="7428"/>
                  </a:lnTo>
                  <a:lnTo>
                    <a:pt x="3496" y="7374"/>
                  </a:lnTo>
                  <a:lnTo>
                    <a:pt x="3277" y="7265"/>
                  </a:lnTo>
                  <a:lnTo>
                    <a:pt x="164" y="4152"/>
                  </a:lnTo>
                  <a:lnTo>
                    <a:pt x="164" y="4152"/>
                  </a:lnTo>
                  <a:lnTo>
                    <a:pt x="55" y="3933"/>
                  </a:lnTo>
                  <a:lnTo>
                    <a:pt x="0" y="3715"/>
                  </a:lnTo>
                  <a:lnTo>
                    <a:pt x="55" y="3496"/>
                  </a:lnTo>
                  <a:lnTo>
                    <a:pt x="164" y="3278"/>
                  </a:lnTo>
                  <a:lnTo>
                    <a:pt x="3277" y="165"/>
                  </a:lnTo>
                  <a:lnTo>
                    <a:pt x="3277" y="165"/>
                  </a:lnTo>
                  <a:lnTo>
                    <a:pt x="3496" y="55"/>
                  </a:lnTo>
                  <a:lnTo>
                    <a:pt x="3714" y="1"/>
                  </a:lnTo>
                  <a:lnTo>
                    <a:pt x="3933" y="55"/>
                  </a:lnTo>
                  <a:lnTo>
                    <a:pt x="4151" y="165"/>
                  </a:lnTo>
                  <a:lnTo>
                    <a:pt x="7264" y="3278"/>
                  </a:lnTo>
                  <a:lnTo>
                    <a:pt x="7264" y="3278"/>
                  </a:lnTo>
                  <a:lnTo>
                    <a:pt x="7373" y="3496"/>
                  </a:lnTo>
                  <a:lnTo>
                    <a:pt x="7428" y="3715"/>
                  </a:lnTo>
                  <a:lnTo>
                    <a:pt x="7373" y="3933"/>
                  </a:lnTo>
                  <a:lnTo>
                    <a:pt x="7264" y="4152"/>
                  </a:lnTo>
                  <a:lnTo>
                    <a:pt x="4151" y="72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20"/>
            <p:cNvSpPr/>
            <p:nvPr/>
          </p:nvSpPr>
          <p:spPr>
            <a:xfrm>
              <a:off x="4982875" y="3626200"/>
              <a:ext cx="28675" cy="28700"/>
            </a:xfrm>
            <a:custGeom>
              <a:avLst/>
              <a:gdLst/>
              <a:ahLst/>
              <a:cxnLst/>
              <a:rect l="l" t="t" r="r" b="b"/>
              <a:pathLst>
                <a:path w="1147" h="1148" fill="none" extrusionOk="0">
                  <a:moveTo>
                    <a:pt x="1147" y="656"/>
                  </a:moveTo>
                  <a:lnTo>
                    <a:pt x="1147" y="656"/>
                  </a:lnTo>
                  <a:lnTo>
                    <a:pt x="1092" y="820"/>
                  </a:lnTo>
                  <a:lnTo>
                    <a:pt x="983" y="1038"/>
                  </a:lnTo>
                  <a:lnTo>
                    <a:pt x="765" y="1147"/>
                  </a:lnTo>
                  <a:lnTo>
                    <a:pt x="492" y="1147"/>
                  </a:lnTo>
                  <a:lnTo>
                    <a:pt x="492" y="1147"/>
                  </a:lnTo>
                  <a:lnTo>
                    <a:pt x="273" y="1093"/>
                  </a:lnTo>
                  <a:lnTo>
                    <a:pt x="109" y="929"/>
                  </a:lnTo>
                  <a:lnTo>
                    <a:pt x="0" y="765"/>
                  </a:lnTo>
                  <a:lnTo>
                    <a:pt x="0" y="492"/>
                  </a:lnTo>
                  <a:lnTo>
                    <a:pt x="0" y="492"/>
                  </a:lnTo>
                  <a:lnTo>
                    <a:pt x="55" y="274"/>
                  </a:lnTo>
                  <a:lnTo>
                    <a:pt x="218" y="110"/>
                  </a:lnTo>
                  <a:lnTo>
                    <a:pt x="437" y="1"/>
                  </a:lnTo>
                  <a:lnTo>
                    <a:pt x="710" y="1"/>
                  </a:lnTo>
                  <a:lnTo>
                    <a:pt x="710" y="1"/>
                  </a:lnTo>
                  <a:lnTo>
                    <a:pt x="874" y="55"/>
                  </a:lnTo>
                  <a:lnTo>
                    <a:pt x="1038" y="219"/>
                  </a:lnTo>
                  <a:lnTo>
                    <a:pt x="1147" y="437"/>
                  </a:lnTo>
                  <a:lnTo>
                    <a:pt x="1147" y="656"/>
                  </a:lnTo>
                  <a:lnTo>
                    <a:pt x="1147"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20"/>
            <p:cNvSpPr/>
            <p:nvPr/>
          </p:nvSpPr>
          <p:spPr>
            <a:xfrm>
              <a:off x="4982875" y="3469175"/>
              <a:ext cx="28675" cy="28700"/>
            </a:xfrm>
            <a:custGeom>
              <a:avLst/>
              <a:gdLst/>
              <a:ahLst/>
              <a:cxnLst/>
              <a:rect l="l" t="t" r="r" b="b"/>
              <a:pathLst>
                <a:path w="1147" h="1148" fill="none" extrusionOk="0">
                  <a:moveTo>
                    <a:pt x="1147" y="656"/>
                  </a:moveTo>
                  <a:lnTo>
                    <a:pt x="1147" y="656"/>
                  </a:lnTo>
                  <a:lnTo>
                    <a:pt x="1092" y="875"/>
                  </a:lnTo>
                  <a:lnTo>
                    <a:pt x="928" y="1038"/>
                  </a:lnTo>
                  <a:lnTo>
                    <a:pt x="765" y="1148"/>
                  </a:lnTo>
                  <a:lnTo>
                    <a:pt x="492" y="1148"/>
                  </a:lnTo>
                  <a:lnTo>
                    <a:pt x="492" y="1148"/>
                  </a:lnTo>
                  <a:lnTo>
                    <a:pt x="273" y="1093"/>
                  </a:lnTo>
                  <a:lnTo>
                    <a:pt x="109" y="929"/>
                  </a:lnTo>
                  <a:lnTo>
                    <a:pt x="0" y="765"/>
                  </a:lnTo>
                  <a:lnTo>
                    <a:pt x="0" y="492"/>
                  </a:lnTo>
                  <a:lnTo>
                    <a:pt x="0" y="492"/>
                  </a:lnTo>
                  <a:lnTo>
                    <a:pt x="55" y="274"/>
                  </a:lnTo>
                  <a:lnTo>
                    <a:pt x="218" y="110"/>
                  </a:lnTo>
                  <a:lnTo>
                    <a:pt x="437" y="1"/>
                  </a:lnTo>
                  <a:lnTo>
                    <a:pt x="710" y="1"/>
                  </a:lnTo>
                  <a:lnTo>
                    <a:pt x="710" y="1"/>
                  </a:lnTo>
                  <a:lnTo>
                    <a:pt x="874" y="110"/>
                  </a:lnTo>
                  <a:lnTo>
                    <a:pt x="1038" y="219"/>
                  </a:lnTo>
                  <a:lnTo>
                    <a:pt x="1147" y="438"/>
                  </a:lnTo>
                  <a:lnTo>
                    <a:pt x="1147" y="656"/>
                  </a:lnTo>
                  <a:lnTo>
                    <a:pt x="1147"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20"/>
            <p:cNvSpPr/>
            <p:nvPr/>
          </p:nvSpPr>
          <p:spPr>
            <a:xfrm>
              <a:off x="5011525" y="34855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20"/>
            <p:cNvSpPr/>
            <p:nvPr/>
          </p:nvSpPr>
          <p:spPr>
            <a:xfrm>
              <a:off x="4667450" y="3310800"/>
              <a:ext cx="502500" cy="502475"/>
            </a:xfrm>
            <a:custGeom>
              <a:avLst/>
              <a:gdLst/>
              <a:ahLst/>
              <a:cxnLst/>
              <a:rect l="l" t="t" r="r" b="b"/>
              <a:pathLst>
                <a:path w="20100" h="20099" extrusionOk="0">
                  <a:moveTo>
                    <a:pt x="10050" y="2240"/>
                  </a:moveTo>
                  <a:lnTo>
                    <a:pt x="10705" y="2294"/>
                  </a:lnTo>
                  <a:lnTo>
                    <a:pt x="11415" y="2349"/>
                  </a:lnTo>
                  <a:lnTo>
                    <a:pt x="12071" y="2513"/>
                  </a:lnTo>
                  <a:lnTo>
                    <a:pt x="12726" y="2731"/>
                  </a:lnTo>
                  <a:lnTo>
                    <a:pt x="13382" y="3004"/>
                  </a:lnTo>
                  <a:lnTo>
                    <a:pt x="13982" y="3277"/>
                  </a:lnTo>
                  <a:lnTo>
                    <a:pt x="14583" y="3660"/>
                  </a:lnTo>
                  <a:lnTo>
                    <a:pt x="15129" y="4151"/>
                  </a:lnTo>
                  <a:lnTo>
                    <a:pt x="15512" y="3769"/>
                  </a:lnTo>
                  <a:lnTo>
                    <a:pt x="15675" y="3660"/>
                  </a:lnTo>
                  <a:lnTo>
                    <a:pt x="15894" y="3605"/>
                  </a:lnTo>
                  <a:lnTo>
                    <a:pt x="16112" y="3660"/>
                  </a:lnTo>
                  <a:lnTo>
                    <a:pt x="16331" y="3769"/>
                  </a:lnTo>
                  <a:lnTo>
                    <a:pt x="16440" y="3987"/>
                  </a:lnTo>
                  <a:lnTo>
                    <a:pt x="16495" y="4206"/>
                  </a:lnTo>
                  <a:lnTo>
                    <a:pt x="16440" y="4424"/>
                  </a:lnTo>
                  <a:lnTo>
                    <a:pt x="16331" y="4588"/>
                  </a:lnTo>
                  <a:lnTo>
                    <a:pt x="15949" y="4970"/>
                  </a:lnTo>
                  <a:lnTo>
                    <a:pt x="16440" y="5517"/>
                  </a:lnTo>
                  <a:lnTo>
                    <a:pt x="16822" y="6117"/>
                  </a:lnTo>
                  <a:lnTo>
                    <a:pt x="17095" y="6718"/>
                  </a:lnTo>
                  <a:lnTo>
                    <a:pt x="17369" y="7373"/>
                  </a:lnTo>
                  <a:lnTo>
                    <a:pt x="17587" y="8029"/>
                  </a:lnTo>
                  <a:lnTo>
                    <a:pt x="17751" y="8684"/>
                  </a:lnTo>
                  <a:lnTo>
                    <a:pt x="17806" y="9394"/>
                  </a:lnTo>
                  <a:lnTo>
                    <a:pt x="17860" y="10050"/>
                  </a:lnTo>
                  <a:lnTo>
                    <a:pt x="17806" y="10705"/>
                  </a:lnTo>
                  <a:lnTo>
                    <a:pt x="17751" y="11415"/>
                  </a:lnTo>
                  <a:lnTo>
                    <a:pt x="17587" y="12070"/>
                  </a:lnTo>
                  <a:lnTo>
                    <a:pt x="17369" y="12726"/>
                  </a:lnTo>
                  <a:lnTo>
                    <a:pt x="17095" y="13381"/>
                  </a:lnTo>
                  <a:lnTo>
                    <a:pt x="16822" y="13982"/>
                  </a:lnTo>
                  <a:lnTo>
                    <a:pt x="16440" y="14583"/>
                  </a:lnTo>
                  <a:lnTo>
                    <a:pt x="15949" y="15129"/>
                  </a:lnTo>
                  <a:lnTo>
                    <a:pt x="16331" y="15511"/>
                  </a:lnTo>
                  <a:lnTo>
                    <a:pt x="16440" y="15675"/>
                  </a:lnTo>
                  <a:lnTo>
                    <a:pt x="16495" y="15893"/>
                  </a:lnTo>
                  <a:lnTo>
                    <a:pt x="16440" y="16112"/>
                  </a:lnTo>
                  <a:lnTo>
                    <a:pt x="16331" y="16330"/>
                  </a:lnTo>
                  <a:lnTo>
                    <a:pt x="16112" y="16440"/>
                  </a:lnTo>
                  <a:lnTo>
                    <a:pt x="15894" y="16494"/>
                  </a:lnTo>
                  <a:lnTo>
                    <a:pt x="15675" y="16440"/>
                  </a:lnTo>
                  <a:lnTo>
                    <a:pt x="15512" y="16330"/>
                  </a:lnTo>
                  <a:lnTo>
                    <a:pt x="15129" y="15948"/>
                  </a:lnTo>
                  <a:lnTo>
                    <a:pt x="14583" y="16440"/>
                  </a:lnTo>
                  <a:lnTo>
                    <a:pt x="13982" y="16822"/>
                  </a:lnTo>
                  <a:lnTo>
                    <a:pt x="13382" y="17095"/>
                  </a:lnTo>
                  <a:lnTo>
                    <a:pt x="12726" y="17368"/>
                  </a:lnTo>
                  <a:lnTo>
                    <a:pt x="12071" y="17587"/>
                  </a:lnTo>
                  <a:lnTo>
                    <a:pt x="11415" y="17750"/>
                  </a:lnTo>
                  <a:lnTo>
                    <a:pt x="10705" y="17805"/>
                  </a:lnTo>
                  <a:lnTo>
                    <a:pt x="10050" y="17860"/>
                  </a:lnTo>
                  <a:lnTo>
                    <a:pt x="9395" y="17805"/>
                  </a:lnTo>
                  <a:lnTo>
                    <a:pt x="8685" y="17750"/>
                  </a:lnTo>
                  <a:lnTo>
                    <a:pt x="8029" y="17587"/>
                  </a:lnTo>
                  <a:lnTo>
                    <a:pt x="7374" y="17368"/>
                  </a:lnTo>
                  <a:lnTo>
                    <a:pt x="6718" y="17095"/>
                  </a:lnTo>
                  <a:lnTo>
                    <a:pt x="6118" y="16822"/>
                  </a:lnTo>
                  <a:lnTo>
                    <a:pt x="5517" y="16440"/>
                  </a:lnTo>
                  <a:lnTo>
                    <a:pt x="4971" y="15948"/>
                  </a:lnTo>
                  <a:lnTo>
                    <a:pt x="4588" y="16330"/>
                  </a:lnTo>
                  <a:lnTo>
                    <a:pt x="4425" y="16440"/>
                  </a:lnTo>
                  <a:lnTo>
                    <a:pt x="4206" y="16494"/>
                  </a:lnTo>
                  <a:lnTo>
                    <a:pt x="3988" y="16440"/>
                  </a:lnTo>
                  <a:lnTo>
                    <a:pt x="3769" y="16330"/>
                  </a:lnTo>
                  <a:lnTo>
                    <a:pt x="3660" y="16112"/>
                  </a:lnTo>
                  <a:lnTo>
                    <a:pt x="3605" y="15893"/>
                  </a:lnTo>
                  <a:lnTo>
                    <a:pt x="3660" y="15675"/>
                  </a:lnTo>
                  <a:lnTo>
                    <a:pt x="3769" y="15511"/>
                  </a:lnTo>
                  <a:lnTo>
                    <a:pt x="4152" y="15129"/>
                  </a:lnTo>
                  <a:lnTo>
                    <a:pt x="3660" y="14583"/>
                  </a:lnTo>
                  <a:lnTo>
                    <a:pt x="3278" y="13982"/>
                  </a:lnTo>
                  <a:lnTo>
                    <a:pt x="3005" y="13381"/>
                  </a:lnTo>
                  <a:lnTo>
                    <a:pt x="2732" y="12726"/>
                  </a:lnTo>
                  <a:lnTo>
                    <a:pt x="2513" y="12070"/>
                  </a:lnTo>
                  <a:lnTo>
                    <a:pt x="2349" y="11415"/>
                  </a:lnTo>
                  <a:lnTo>
                    <a:pt x="2295" y="10705"/>
                  </a:lnTo>
                  <a:lnTo>
                    <a:pt x="2240" y="10050"/>
                  </a:lnTo>
                  <a:lnTo>
                    <a:pt x="2295" y="9394"/>
                  </a:lnTo>
                  <a:lnTo>
                    <a:pt x="2349" y="8684"/>
                  </a:lnTo>
                  <a:lnTo>
                    <a:pt x="2513" y="8029"/>
                  </a:lnTo>
                  <a:lnTo>
                    <a:pt x="2732" y="7373"/>
                  </a:lnTo>
                  <a:lnTo>
                    <a:pt x="3005" y="6718"/>
                  </a:lnTo>
                  <a:lnTo>
                    <a:pt x="3278" y="6117"/>
                  </a:lnTo>
                  <a:lnTo>
                    <a:pt x="3660" y="5517"/>
                  </a:lnTo>
                  <a:lnTo>
                    <a:pt x="4152" y="4970"/>
                  </a:lnTo>
                  <a:lnTo>
                    <a:pt x="3769" y="4588"/>
                  </a:lnTo>
                  <a:lnTo>
                    <a:pt x="3660" y="4424"/>
                  </a:lnTo>
                  <a:lnTo>
                    <a:pt x="3605" y="4206"/>
                  </a:lnTo>
                  <a:lnTo>
                    <a:pt x="3660" y="3987"/>
                  </a:lnTo>
                  <a:lnTo>
                    <a:pt x="3769" y="3769"/>
                  </a:lnTo>
                  <a:lnTo>
                    <a:pt x="3988" y="3660"/>
                  </a:lnTo>
                  <a:lnTo>
                    <a:pt x="4206" y="3605"/>
                  </a:lnTo>
                  <a:lnTo>
                    <a:pt x="4425" y="3660"/>
                  </a:lnTo>
                  <a:lnTo>
                    <a:pt x="4588" y="3769"/>
                  </a:lnTo>
                  <a:lnTo>
                    <a:pt x="4971" y="4151"/>
                  </a:lnTo>
                  <a:lnTo>
                    <a:pt x="5517" y="3660"/>
                  </a:lnTo>
                  <a:lnTo>
                    <a:pt x="6118" y="3277"/>
                  </a:lnTo>
                  <a:lnTo>
                    <a:pt x="6718" y="3004"/>
                  </a:lnTo>
                  <a:lnTo>
                    <a:pt x="7374" y="2731"/>
                  </a:lnTo>
                  <a:lnTo>
                    <a:pt x="8029" y="2513"/>
                  </a:lnTo>
                  <a:lnTo>
                    <a:pt x="8685" y="2349"/>
                  </a:lnTo>
                  <a:lnTo>
                    <a:pt x="9395" y="2294"/>
                  </a:lnTo>
                  <a:lnTo>
                    <a:pt x="10050" y="2240"/>
                  </a:lnTo>
                  <a:close/>
                  <a:moveTo>
                    <a:pt x="10050" y="0"/>
                  </a:moveTo>
                  <a:lnTo>
                    <a:pt x="9067" y="55"/>
                  </a:lnTo>
                  <a:lnTo>
                    <a:pt x="8139" y="164"/>
                  </a:lnTo>
                  <a:lnTo>
                    <a:pt x="7210" y="437"/>
                  </a:lnTo>
                  <a:lnTo>
                    <a:pt x="6282" y="710"/>
                  </a:lnTo>
                  <a:lnTo>
                    <a:pt x="5353" y="1147"/>
                  </a:lnTo>
                  <a:lnTo>
                    <a:pt x="4534" y="1639"/>
                  </a:lnTo>
                  <a:lnTo>
                    <a:pt x="3715" y="2240"/>
                  </a:lnTo>
                  <a:lnTo>
                    <a:pt x="2950" y="2950"/>
                  </a:lnTo>
                  <a:lnTo>
                    <a:pt x="2240" y="3714"/>
                  </a:lnTo>
                  <a:lnTo>
                    <a:pt x="1639" y="4533"/>
                  </a:lnTo>
                  <a:lnTo>
                    <a:pt x="1148" y="5353"/>
                  </a:lnTo>
                  <a:lnTo>
                    <a:pt x="711" y="6281"/>
                  </a:lnTo>
                  <a:lnTo>
                    <a:pt x="438" y="7210"/>
                  </a:lnTo>
                  <a:lnTo>
                    <a:pt x="165" y="8138"/>
                  </a:lnTo>
                  <a:lnTo>
                    <a:pt x="55" y="9067"/>
                  </a:lnTo>
                  <a:lnTo>
                    <a:pt x="1" y="10050"/>
                  </a:lnTo>
                  <a:lnTo>
                    <a:pt x="55" y="11033"/>
                  </a:lnTo>
                  <a:lnTo>
                    <a:pt x="165" y="11961"/>
                  </a:lnTo>
                  <a:lnTo>
                    <a:pt x="438" y="12890"/>
                  </a:lnTo>
                  <a:lnTo>
                    <a:pt x="711" y="13818"/>
                  </a:lnTo>
                  <a:lnTo>
                    <a:pt x="1148" y="14747"/>
                  </a:lnTo>
                  <a:lnTo>
                    <a:pt x="1639" y="15566"/>
                  </a:lnTo>
                  <a:lnTo>
                    <a:pt x="2240" y="16385"/>
                  </a:lnTo>
                  <a:lnTo>
                    <a:pt x="2950" y="17150"/>
                  </a:lnTo>
                  <a:lnTo>
                    <a:pt x="3715" y="17860"/>
                  </a:lnTo>
                  <a:lnTo>
                    <a:pt x="4534" y="18460"/>
                  </a:lnTo>
                  <a:lnTo>
                    <a:pt x="5353" y="18952"/>
                  </a:lnTo>
                  <a:lnTo>
                    <a:pt x="6282" y="19389"/>
                  </a:lnTo>
                  <a:lnTo>
                    <a:pt x="7210" y="19662"/>
                  </a:lnTo>
                  <a:lnTo>
                    <a:pt x="8139" y="19935"/>
                  </a:lnTo>
                  <a:lnTo>
                    <a:pt x="9067" y="20044"/>
                  </a:lnTo>
                  <a:lnTo>
                    <a:pt x="10050" y="20099"/>
                  </a:lnTo>
                  <a:lnTo>
                    <a:pt x="11033" y="20044"/>
                  </a:lnTo>
                  <a:lnTo>
                    <a:pt x="11962" y="19935"/>
                  </a:lnTo>
                  <a:lnTo>
                    <a:pt x="12890" y="19662"/>
                  </a:lnTo>
                  <a:lnTo>
                    <a:pt x="13819" y="19389"/>
                  </a:lnTo>
                  <a:lnTo>
                    <a:pt x="14747" y="18952"/>
                  </a:lnTo>
                  <a:lnTo>
                    <a:pt x="15566" y="18460"/>
                  </a:lnTo>
                  <a:lnTo>
                    <a:pt x="16385" y="17860"/>
                  </a:lnTo>
                  <a:lnTo>
                    <a:pt x="17150" y="17150"/>
                  </a:lnTo>
                  <a:lnTo>
                    <a:pt x="17860" y="16385"/>
                  </a:lnTo>
                  <a:lnTo>
                    <a:pt x="18461" y="15566"/>
                  </a:lnTo>
                  <a:lnTo>
                    <a:pt x="18952" y="14747"/>
                  </a:lnTo>
                  <a:lnTo>
                    <a:pt x="19389" y="13818"/>
                  </a:lnTo>
                  <a:lnTo>
                    <a:pt x="19662" y="12890"/>
                  </a:lnTo>
                  <a:lnTo>
                    <a:pt x="19936" y="11961"/>
                  </a:lnTo>
                  <a:lnTo>
                    <a:pt x="20045" y="11033"/>
                  </a:lnTo>
                  <a:lnTo>
                    <a:pt x="20099" y="10050"/>
                  </a:lnTo>
                  <a:lnTo>
                    <a:pt x="20045" y="9067"/>
                  </a:lnTo>
                  <a:lnTo>
                    <a:pt x="19936" y="8138"/>
                  </a:lnTo>
                  <a:lnTo>
                    <a:pt x="19662" y="7210"/>
                  </a:lnTo>
                  <a:lnTo>
                    <a:pt x="19389" y="6281"/>
                  </a:lnTo>
                  <a:lnTo>
                    <a:pt x="18952" y="5353"/>
                  </a:lnTo>
                  <a:lnTo>
                    <a:pt x="18461" y="4533"/>
                  </a:lnTo>
                  <a:lnTo>
                    <a:pt x="17860" y="3714"/>
                  </a:lnTo>
                  <a:lnTo>
                    <a:pt x="17150" y="2950"/>
                  </a:lnTo>
                  <a:lnTo>
                    <a:pt x="16385" y="2240"/>
                  </a:lnTo>
                  <a:lnTo>
                    <a:pt x="15566" y="1639"/>
                  </a:lnTo>
                  <a:lnTo>
                    <a:pt x="14747" y="1147"/>
                  </a:lnTo>
                  <a:lnTo>
                    <a:pt x="13819" y="710"/>
                  </a:lnTo>
                  <a:lnTo>
                    <a:pt x="12890" y="437"/>
                  </a:lnTo>
                  <a:lnTo>
                    <a:pt x="11962" y="164"/>
                  </a:lnTo>
                  <a:lnTo>
                    <a:pt x="11033" y="55"/>
                  </a:lnTo>
                  <a:lnTo>
                    <a:pt x="1005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20"/>
            <p:cNvSpPr/>
            <p:nvPr/>
          </p:nvSpPr>
          <p:spPr>
            <a:xfrm>
              <a:off x="4667450" y="3310800"/>
              <a:ext cx="502500" cy="502475"/>
            </a:xfrm>
            <a:custGeom>
              <a:avLst/>
              <a:gdLst/>
              <a:ahLst/>
              <a:cxnLst/>
              <a:rect l="l" t="t" r="r" b="b"/>
              <a:pathLst>
                <a:path w="20100" h="20099" fill="none" extrusionOk="0">
                  <a:moveTo>
                    <a:pt x="17150" y="2950"/>
                  </a:moveTo>
                  <a:lnTo>
                    <a:pt x="17150" y="2950"/>
                  </a:lnTo>
                  <a:lnTo>
                    <a:pt x="16385" y="2240"/>
                  </a:lnTo>
                  <a:lnTo>
                    <a:pt x="15566" y="1639"/>
                  </a:lnTo>
                  <a:lnTo>
                    <a:pt x="14747" y="1147"/>
                  </a:lnTo>
                  <a:lnTo>
                    <a:pt x="13819" y="710"/>
                  </a:lnTo>
                  <a:lnTo>
                    <a:pt x="12890" y="437"/>
                  </a:lnTo>
                  <a:lnTo>
                    <a:pt x="11962" y="164"/>
                  </a:lnTo>
                  <a:lnTo>
                    <a:pt x="11033" y="55"/>
                  </a:lnTo>
                  <a:lnTo>
                    <a:pt x="10050" y="0"/>
                  </a:lnTo>
                  <a:lnTo>
                    <a:pt x="9067" y="55"/>
                  </a:lnTo>
                  <a:lnTo>
                    <a:pt x="8139" y="164"/>
                  </a:lnTo>
                  <a:lnTo>
                    <a:pt x="7210" y="437"/>
                  </a:lnTo>
                  <a:lnTo>
                    <a:pt x="6282" y="710"/>
                  </a:lnTo>
                  <a:lnTo>
                    <a:pt x="5353" y="1147"/>
                  </a:lnTo>
                  <a:lnTo>
                    <a:pt x="4534" y="1639"/>
                  </a:lnTo>
                  <a:lnTo>
                    <a:pt x="3715" y="2240"/>
                  </a:lnTo>
                  <a:lnTo>
                    <a:pt x="2950" y="2950"/>
                  </a:lnTo>
                  <a:lnTo>
                    <a:pt x="2950" y="2950"/>
                  </a:lnTo>
                  <a:lnTo>
                    <a:pt x="2240" y="3714"/>
                  </a:lnTo>
                  <a:lnTo>
                    <a:pt x="1639" y="4533"/>
                  </a:lnTo>
                  <a:lnTo>
                    <a:pt x="1148" y="5353"/>
                  </a:lnTo>
                  <a:lnTo>
                    <a:pt x="711" y="6281"/>
                  </a:lnTo>
                  <a:lnTo>
                    <a:pt x="438" y="7210"/>
                  </a:lnTo>
                  <a:lnTo>
                    <a:pt x="165" y="8138"/>
                  </a:lnTo>
                  <a:lnTo>
                    <a:pt x="55" y="9067"/>
                  </a:lnTo>
                  <a:lnTo>
                    <a:pt x="1" y="10050"/>
                  </a:lnTo>
                  <a:lnTo>
                    <a:pt x="55" y="11033"/>
                  </a:lnTo>
                  <a:lnTo>
                    <a:pt x="165" y="11961"/>
                  </a:lnTo>
                  <a:lnTo>
                    <a:pt x="438" y="12890"/>
                  </a:lnTo>
                  <a:lnTo>
                    <a:pt x="711" y="13818"/>
                  </a:lnTo>
                  <a:lnTo>
                    <a:pt x="1148" y="14747"/>
                  </a:lnTo>
                  <a:lnTo>
                    <a:pt x="1639" y="15566"/>
                  </a:lnTo>
                  <a:lnTo>
                    <a:pt x="2240" y="16385"/>
                  </a:lnTo>
                  <a:lnTo>
                    <a:pt x="2950" y="17150"/>
                  </a:lnTo>
                  <a:lnTo>
                    <a:pt x="2950" y="17150"/>
                  </a:lnTo>
                  <a:lnTo>
                    <a:pt x="3715" y="17860"/>
                  </a:lnTo>
                  <a:lnTo>
                    <a:pt x="4534" y="18460"/>
                  </a:lnTo>
                  <a:lnTo>
                    <a:pt x="5353" y="18952"/>
                  </a:lnTo>
                  <a:lnTo>
                    <a:pt x="6282" y="19389"/>
                  </a:lnTo>
                  <a:lnTo>
                    <a:pt x="7210" y="19662"/>
                  </a:lnTo>
                  <a:lnTo>
                    <a:pt x="8139" y="19935"/>
                  </a:lnTo>
                  <a:lnTo>
                    <a:pt x="9067" y="20044"/>
                  </a:lnTo>
                  <a:lnTo>
                    <a:pt x="10050" y="20099"/>
                  </a:lnTo>
                  <a:lnTo>
                    <a:pt x="11033" y="20044"/>
                  </a:lnTo>
                  <a:lnTo>
                    <a:pt x="11962" y="19935"/>
                  </a:lnTo>
                  <a:lnTo>
                    <a:pt x="12890" y="19662"/>
                  </a:lnTo>
                  <a:lnTo>
                    <a:pt x="13819" y="19389"/>
                  </a:lnTo>
                  <a:lnTo>
                    <a:pt x="14747" y="18952"/>
                  </a:lnTo>
                  <a:lnTo>
                    <a:pt x="15566" y="18460"/>
                  </a:lnTo>
                  <a:lnTo>
                    <a:pt x="16385" y="17860"/>
                  </a:lnTo>
                  <a:lnTo>
                    <a:pt x="17150" y="17150"/>
                  </a:lnTo>
                  <a:lnTo>
                    <a:pt x="17150" y="17150"/>
                  </a:lnTo>
                  <a:lnTo>
                    <a:pt x="17860" y="16385"/>
                  </a:lnTo>
                  <a:lnTo>
                    <a:pt x="18461" y="15566"/>
                  </a:lnTo>
                  <a:lnTo>
                    <a:pt x="18952" y="14747"/>
                  </a:lnTo>
                  <a:lnTo>
                    <a:pt x="19389" y="13818"/>
                  </a:lnTo>
                  <a:lnTo>
                    <a:pt x="19662" y="12890"/>
                  </a:lnTo>
                  <a:lnTo>
                    <a:pt x="19936" y="11961"/>
                  </a:lnTo>
                  <a:lnTo>
                    <a:pt x="20045" y="11033"/>
                  </a:lnTo>
                  <a:lnTo>
                    <a:pt x="20099" y="10050"/>
                  </a:lnTo>
                  <a:lnTo>
                    <a:pt x="20045" y="9067"/>
                  </a:lnTo>
                  <a:lnTo>
                    <a:pt x="19936" y="8138"/>
                  </a:lnTo>
                  <a:lnTo>
                    <a:pt x="19662" y="7210"/>
                  </a:lnTo>
                  <a:lnTo>
                    <a:pt x="19389" y="6281"/>
                  </a:lnTo>
                  <a:lnTo>
                    <a:pt x="18952" y="5353"/>
                  </a:lnTo>
                  <a:lnTo>
                    <a:pt x="18461" y="4533"/>
                  </a:lnTo>
                  <a:lnTo>
                    <a:pt x="17860" y="3714"/>
                  </a:lnTo>
                  <a:lnTo>
                    <a:pt x="17150" y="2950"/>
                  </a:lnTo>
                  <a:lnTo>
                    <a:pt x="17150" y="295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20"/>
            <p:cNvSpPr/>
            <p:nvPr/>
          </p:nvSpPr>
          <p:spPr>
            <a:xfrm>
              <a:off x="4723425" y="3366775"/>
              <a:ext cx="390550" cy="390525"/>
            </a:xfrm>
            <a:custGeom>
              <a:avLst/>
              <a:gdLst/>
              <a:ahLst/>
              <a:cxnLst/>
              <a:rect l="l" t="t" r="r" b="b"/>
              <a:pathLst>
                <a:path w="15622" h="15621" fill="none" extrusionOk="0">
                  <a:moveTo>
                    <a:pt x="13273" y="14091"/>
                  </a:moveTo>
                  <a:lnTo>
                    <a:pt x="12890" y="13709"/>
                  </a:lnTo>
                  <a:lnTo>
                    <a:pt x="12890" y="13709"/>
                  </a:lnTo>
                  <a:lnTo>
                    <a:pt x="12344" y="14201"/>
                  </a:lnTo>
                  <a:lnTo>
                    <a:pt x="11743" y="14583"/>
                  </a:lnTo>
                  <a:lnTo>
                    <a:pt x="11143" y="14856"/>
                  </a:lnTo>
                  <a:lnTo>
                    <a:pt x="10487" y="15129"/>
                  </a:lnTo>
                  <a:lnTo>
                    <a:pt x="9832" y="15348"/>
                  </a:lnTo>
                  <a:lnTo>
                    <a:pt x="9176" y="15511"/>
                  </a:lnTo>
                  <a:lnTo>
                    <a:pt x="8466" y="15566"/>
                  </a:lnTo>
                  <a:lnTo>
                    <a:pt x="7811" y="15621"/>
                  </a:lnTo>
                  <a:lnTo>
                    <a:pt x="7156" y="15566"/>
                  </a:lnTo>
                  <a:lnTo>
                    <a:pt x="6446" y="15511"/>
                  </a:lnTo>
                  <a:lnTo>
                    <a:pt x="5790" y="15348"/>
                  </a:lnTo>
                  <a:lnTo>
                    <a:pt x="5135" y="15129"/>
                  </a:lnTo>
                  <a:lnTo>
                    <a:pt x="4479" y="14856"/>
                  </a:lnTo>
                  <a:lnTo>
                    <a:pt x="3879" y="14583"/>
                  </a:lnTo>
                  <a:lnTo>
                    <a:pt x="3278" y="14201"/>
                  </a:lnTo>
                  <a:lnTo>
                    <a:pt x="2732" y="13709"/>
                  </a:lnTo>
                  <a:lnTo>
                    <a:pt x="2349" y="14091"/>
                  </a:lnTo>
                  <a:lnTo>
                    <a:pt x="2349" y="14091"/>
                  </a:lnTo>
                  <a:lnTo>
                    <a:pt x="2186" y="14201"/>
                  </a:lnTo>
                  <a:lnTo>
                    <a:pt x="1967" y="14255"/>
                  </a:lnTo>
                  <a:lnTo>
                    <a:pt x="1749" y="14201"/>
                  </a:lnTo>
                  <a:lnTo>
                    <a:pt x="1530" y="14091"/>
                  </a:lnTo>
                  <a:lnTo>
                    <a:pt x="1530" y="14091"/>
                  </a:lnTo>
                  <a:lnTo>
                    <a:pt x="1421" y="13873"/>
                  </a:lnTo>
                  <a:lnTo>
                    <a:pt x="1366" y="13654"/>
                  </a:lnTo>
                  <a:lnTo>
                    <a:pt x="1421" y="13436"/>
                  </a:lnTo>
                  <a:lnTo>
                    <a:pt x="1530" y="13272"/>
                  </a:lnTo>
                  <a:lnTo>
                    <a:pt x="1913" y="12890"/>
                  </a:lnTo>
                  <a:lnTo>
                    <a:pt x="1913" y="12890"/>
                  </a:lnTo>
                  <a:lnTo>
                    <a:pt x="1421" y="12344"/>
                  </a:lnTo>
                  <a:lnTo>
                    <a:pt x="1039" y="11743"/>
                  </a:lnTo>
                  <a:lnTo>
                    <a:pt x="766" y="11142"/>
                  </a:lnTo>
                  <a:lnTo>
                    <a:pt x="493" y="10487"/>
                  </a:lnTo>
                  <a:lnTo>
                    <a:pt x="274" y="9831"/>
                  </a:lnTo>
                  <a:lnTo>
                    <a:pt x="110" y="9176"/>
                  </a:lnTo>
                  <a:lnTo>
                    <a:pt x="56" y="8466"/>
                  </a:lnTo>
                  <a:lnTo>
                    <a:pt x="1" y="7811"/>
                  </a:lnTo>
                  <a:lnTo>
                    <a:pt x="56" y="7155"/>
                  </a:lnTo>
                  <a:lnTo>
                    <a:pt x="110" y="6445"/>
                  </a:lnTo>
                  <a:lnTo>
                    <a:pt x="274" y="5790"/>
                  </a:lnTo>
                  <a:lnTo>
                    <a:pt x="493" y="5134"/>
                  </a:lnTo>
                  <a:lnTo>
                    <a:pt x="766" y="4479"/>
                  </a:lnTo>
                  <a:lnTo>
                    <a:pt x="1039" y="3878"/>
                  </a:lnTo>
                  <a:lnTo>
                    <a:pt x="1421" y="3278"/>
                  </a:lnTo>
                  <a:lnTo>
                    <a:pt x="1913" y="2731"/>
                  </a:lnTo>
                  <a:lnTo>
                    <a:pt x="1530" y="2349"/>
                  </a:lnTo>
                  <a:lnTo>
                    <a:pt x="1530" y="2349"/>
                  </a:lnTo>
                  <a:lnTo>
                    <a:pt x="1421" y="2185"/>
                  </a:lnTo>
                  <a:lnTo>
                    <a:pt x="1366" y="1967"/>
                  </a:lnTo>
                  <a:lnTo>
                    <a:pt x="1421" y="1748"/>
                  </a:lnTo>
                  <a:lnTo>
                    <a:pt x="1530" y="1530"/>
                  </a:lnTo>
                  <a:lnTo>
                    <a:pt x="1530" y="1530"/>
                  </a:lnTo>
                  <a:lnTo>
                    <a:pt x="1749" y="1421"/>
                  </a:lnTo>
                  <a:lnTo>
                    <a:pt x="1967" y="1366"/>
                  </a:lnTo>
                  <a:lnTo>
                    <a:pt x="2186" y="1421"/>
                  </a:lnTo>
                  <a:lnTo>
                    <a:pt x="2349" y="1530"/>
                  </a:lnTo>
                  <a:lnTo>
                    <a:pt x="2732" y="1912"/>
                  </a:lnTo>
                  <a:lnTo>
                    <a:pt x="2732" y="1912"/>
                  </a:lnTo>
                  <a:lnTo>
                    <a:pt x="3278" y="1421"/>
                  </a:lnTo>
                  <a:lnTo>
                    <a:pt x="3879" y="1038"/>
                  </a:lnTo>
                  <a:lnTo>
                    <a:pt x="4479" y="765"/>
                  </a:lnTo>
                  <a:lnTo>
                    <a:pt x="5135" y="492"/>
                  </a:lnTo>
                  <a:lnTo>
                    <a:pt x="5790" y="274"/>
                  </a:lnTo>
                  <a:lnTo>
                    <a:pt x="6446" y="110"/>
                  </a:lnTo>
                  <a:lnTo>
                    <a:pt x="7156" y="55"/>
                  </a:lnTo>
                  <a:lnTo>
                    <a:pt x="7811" y="1"/>
                  </a:lnTo>
                  <a:lnTo>
                    <a:pt x="8466" y="55"/>
                  </a:lnTo>
                  <a:lnTo>
                    <a:pt x="9176" y="110"/>
                  </a:lnTo>
                  <a:lnTo>
                    <a:pt x="9832" y="274"/>
                  </a:lnTo>
                  <a:lnTo>
                    <a:pt x="10487" y="492"/>
                  </a:lnTo>
                  <a:lnTo>
                    <a:pt x="11143" y="765"/>
                  </a:lnTo>
                  <a:lnTo>
                    <a:pt x="11743" y="1038"/>
                  </a:lnTo>
                  <a:lnTo>
                    <a:pt x="12344" y="1421"/>
                  </a:lnTo>
                  <a:lnTo>
                    <a:pt x="12890" y="1912"/>
                  </a:lnTo>
                  <a:lnTo>
                    <a:pt x="13273" y="1530"/>
                  </a:lnTo>
                  <a:lnTo>
                    <a:pt x="13273" y="1530"/>
                  </a:lnTo>
                  <a:lnTo>
                    <a:pt x="13436" y="1421"/>
                  </a:lnTo>
                  <a:lnTo>
                    <a:pt x="13655" y="1366"/>
                  </a:lnTo>
                  <a:lnTo>
                    <a:pt x="13873" y="1421"/>
                  </a:lnTo>
                  <a:lnTo>
                    <a:pt x="14092" y="1530"/>
                  </a:lnTo>
                  <a:lnTo>
                    <a:pt x="14092" y="1530"/>
                  </a:lnTo>
                  <a:lnTo>
                    <a:pt x="14201" y="1748"/>
                  </a:lnTo>
                  <a:lnTo>
                    <a:pt x="14256" y="1967"/>
                  </a:lnTo>
                  <a:lnTo>
                    <a:pt x="14201" y="2185"/>
                  </a:lnTo>
                  <a:lnTo>
                    <a:pt x="14092" y="2349"/>
                  </a:lnTo>
                  <a:lnTo>
                    <a:pt x="13710" y="2731"/>
                  </a:lnTo>
                  <a:lnTo>
                    <a:pt x="13710" y="2731"/>
                  </a:lnTo>
                  <a:lnTo>
                    <a:pt x="14201" y="3278"/>
                  </a:lnTo>
                  <a:lnTo>
                    <a:pt x="14583" y="3878"/>
                  </a:lnTo>
                  <a:lnTo>
                    <a:pt x="14856" y="4479"/>
                  </a:lnTo>
                  <a:lnTo>
                    <a:pt x="15130" y="5134"/>
                  </a:lnTo>
                  <a:lnTo>
                    <a:pt x="15348" y="5790"/>
                  </a:lnTo>
                  <a:lnTo>
                    <a:pt x="15512" y="6445"/>
                  </a:lnTo>
                  <a:lnTo>
                    <a:pt x="15567" y="7155"/>
                  </a:lnTo>
                  <a:lnTo>
                    <a:pt x="15621" y="7811"/>
                  </a:lnTo>
                  <a:lnTo>
                    <a:pt x="15567" y="8466"/>
                  </a:lnTo>
                  <a:lnTo>
                    <a:pt x="15512" y="9176"/>
                  </a:lnTo>
                  <a:lnTo>
                    <a:pt x="15348" y="9831"/>
                  </a:lnTo>
                  <a:lnTo>
                    <a:pt x="15130" y="10487"/>
                  </a:lnTo>
                  <a:lnTo>
                    <a:pt x="14856" y="11142"/>
                  </a:lnTo>
                  <a:lnTo>
                    <a:pt x="14583" y="11743"/>
                  </a:lnTo>
                  <a:lnTo>
                    <a:pt x="14201" y="12344"/>
                  </a:lnTo>
                  <a:lnTo>
                    <a:pt x="13710" y="12890"/>
                  </a:lnTo>
                  <a:lnTo>
                    <a:pt x="14092" y="13272"/>
                  </a:lnTo>
                  <a:lnTo>
                    <a:pt x="14092" y="13272"/>
                  </a:lnTo>
                  <a:lnTo>
                    <a:pt x="14201" y="13436"/>
                  </a:lnTo>
                  <a:lnTo>
                    <a:pt x="14256" y="13654"/>
                  </a:lnTo>
                  <a:lnTo>
                    <a:pt x="14201" y="13873"/>
                  </a:lnTo>
                  <a:lnTo>
                    <a:pt x="14092" y="14091"/>
                  </a:lnTo>
                  <a:lnTo>
                    <a:pt x="14092" y="14091"/>
                  </a:lnTo>
                  <a:lnTo>
                    <a:pt x="13873" y="14201"/>
                  </a:lnTo>
                  <a:lnTo>
                    <a:pt x="13655" y="14255"/>
                  </a:lnTo>
                  <a:lnTo>
                    <a:pt x="13436" y="14201"/>
                  </a:lnTo>
                  <a:lnTo>
                    <a:pt x="13273" y="14091"/>
                  </a:lnTo>
                  <a:lnTo>
                    <a:pt x="13273" y="1409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20"/>
            <p:cNvSpPr/>
            <p:nvPr/>
          </p:nvSpPr>
          <p:spPr>
            <a:xfrm>
              <a:off x="5055225" y="37190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3" name="Google Shape;3983;p120"/>
          <p:cNvGrpSpPr/>
          <p:nvPr/>
        </p:nvGrpSpPr>
        <p:grpSpPr>
          <a:xfrm>
            <a:off x="6068143" y="3378411"/>
            <a:ext cx="465091" cy="465091"/>
            <a:chOff x="5426625" y="3310800"/>
            <a:chExt cx="502475" cy="502475"/>
          </a:xfrm>
        </p:grpSpPr>
        <p:sp>
          <p:nvSpPr>
            <p:cNvPr id="3984" name="Google Shape;3984;p120"/>
            <p:cNvSpPr/>
            <p:nvPr/>
          </p:nvSpPr>
          <p:spPr>
            <a:xfrm>
              <a:off x="5426625" y="3310800"/>
              <a:ext cx="502475" cy="187075"/>
            </a:xfrm>
            <a:custGeom>
              <a:avLst/>
              <a:gdLst/>
              <a:ahLst/>
              <a:cxnLst/>
              <a:rect l="l" t="t" r="r" b="b"/>
              <a:pathLst>
                <a:path w="20099" h="7483" extrusionOk="0">
                  <a:moveTo>
                    <a:pt x="3714" y="2840"/>
                  </a:moveTo>
                  <a:lnTo>
                    <a:pt x="3932" y="2895"/>
                  </a:lnTo>
                  <a:lnTo>
                    <a:pt x="4151" y="3004"/>
                  </a:lnTo>
                  <a:lnTo>
                    <a:pt x="4315" y="3168"/>
                  </a:lnTo>
                  <a:lnTo>
                    <a:pt x="4369" y="3441"/>
                  </a:lnTo>
                  <a:lnTo>
                    <a:pt x="4315" y="3660"/>
                  </a:lnTo>
                  <a:lnTo>
                    <a:pt x="4206" y="3823"/>
                  </a:lnTo>
                  <a:lnTo>
                    <a:pt x="4042" y="3987"/>
                  </a:lnTo>
                  <a:lnTo>
                    <a:pt x="3386" y="4315"/>
                  </a:lnTo>
                  <a:lnTo>
                    <a:pt x="3168" y="4370"/>
                  </a:lnTo>
                  <a:lnTo>
                    <a:pt x="2949" y="4315"/>
                  </a:lnTo>
                  <a:lnTo>
                    <a:pt x="2731" y="4206"/>
                  </a:lnTo>
                  <a:lnTo>
                    <a:pt x="2622" y="4042"/>
                  </a:lnTo>
                  <a:lnTo>
                    <a:pt x="2567" y="3823"/>
                  </a:lnTo>
                  <a:lnTo>
                    <a:pt x="2567" y="3605"/>
                  </a:lnTo>
                  <a:lnTo>
                    <a:pt x="2676" y="3387"/>
                  </a:lnTo>
                  <a:lnTo>
                    <a:pt x="2895" y="3223"/>
                  </a:lnTo>
                  <a:lnTo>
                    <a:pt x="3496" y="2950"/>
                  </a:lnTo>
                  <a:lnTo>
                    <a:pt x="3714" y="2840"/>
                  </a:lnTo>
                  <a:close/>
                  <a:moveTo>
                    <a:pt x="437" y="0"/>
                  </a:moveTo>
                  <a:lnTo>
                    <a:pt x="219" y="164"/>
                  </a:lnTo>
                  <a:lnTo>
                    <a:pt x="55" y="328"/>
                  </a:lnTo>
                  <a:lnTo>
                    <a:pt x="0" y="601"/>
                  </a:lnTo>
                  <a:lnTo>
                    <a:pt x="0" y="5025"/>
                  </a:lnTo>
                  <a:lnTo>
                    <a:pt x="0" y="5189"/>
                  </a:lnTo>
                  <a:lnTo>
                    <a:pt x="55" y="5298"/>
                  </a:lnTo>
                  <a:lnTo>
                    <a:pt x="164" y="5462"/>
                  </a:lnTo>
                  <a:lnTo>
                    <a:pt x="328" y="5517"/>
                  </a:lnTo>
                  <a:lnTo>
                    <a:pt x="2567" y="6773"/>
                  </a:lnTo>
                  <a:lnTo>
                    <a:pt x="3222" y="7100"/>
                  </a:lnTo>
                  <a:lnTo>
                    <a:pt x="3932" y="7319"/>
                  </a:lnTo>
                  <a:lnTo>
                    <a:pt x="4806" y="4807"/>
                  </a:lnTo>
                  <a:lnTo>
                    <a:pt x="4861" y="4697"/>
                  </a:lnTo>
                  <a:lnTo>
                    <a:pt x="4970" y="4533"/>
                  </a:lnTo>
                  <a:lnTo>
                    <a:pt x="6226" y="3605"/>
                  </a:lnTo>
                  <a:lnTo>
                    <a:pt x="6445" y="3496"/>
                  </a:lnTo>
                  <a:lnTo>
                    <a:pt x="6663" y="3496"/>
                  </a:lnTo>
                  <a:lnTo>
                    <a:pt x="6882" y="3550"/>
                  </a:lnTo>
                  <a:lnTo>
                    <a:pt x="7046" y="3714"/>
                  </a:lnTo>
                  <a:lnTo>
                    <a:pt x="7155" y="3933"/>
                  </a:lnTo>
                  <a:lnTo>
                    <a:pt x="7155" y="4151"/>
                  </a:lnTo>
                  <a:lnTo>
                    <a:pt x="7100" y="4370"/>
                  </a:lnTo>
                  <a:lnTo>
                    <a:pt x="6936" y="4533"/>
                  </a:lnTo>
                  <a:lnTo>
                    <a:pt x="5844" y="5407"/>
                  </a:lnTo>
                  <a:lnTo>
                    <a:pt x="5079" y="7483"/>
                  </a:lnTo>
                  <a:lnTo>
                    <a:pt x="5789" y="7483"/>
                  </a:lnTo>
                  <a:lnTo>
                    <a:pt x="6499" y="7428"/>
                  </a:lnTo>
                  <a:lnTo>
                    <a:pt x="7209" y="7319"/>
                  </a:lnTo>
                  <a:lnTo>
                    <a:pt x="7919" y="7100"/>
                  </a:lnTo>
                  <a:lnTo>
                    <a:pt x="9230" y="6609"/>
                  </a:lnTo>
                  <a:lnTo>
                    <a:pt x="9613" y="6500"/>
                  </a:lnTo>
                  <a:lnTo>
                    <a:pt x="10049" y="6390"/>
                  </a:lnTo>
                  <a:lnTo>
                    <a:pt x="11087" y="3550"/>
                  </a:lnTo>
                  <a:lnTo>
                    <a:pt x="11196" y="3387"/>
                  </a:lnTo>
                  <a:lnTo>
                    <a:pt x="11360" y="3223"/>
                  </a:lnTo>
                  <a:lnTo>
                    <a:pt x="11579" y="3168"/>
                  </a:lnTo>
                  <a:lnTo>
                    <a:pt x="11797" y="3223"/>
                  </a:lnTo>
                  <a:lnTo>
                    <a:pt x="12016" y="3332"/>
                  </a:lnTo>
                  <a:lnTo>
                    <a:pt x="12125" y="3496"/>
                  </a:lnTo>
                  <a:lnTo>
                    <a:pt x="12234" y="3714"/>
                  </a:lnTo>
                  <a:lnTo>
                    <a:pt x="12179" y="3987"/>
                  </a:lnTo>
                  <a:lnTo>
                    <a:pt x="11306" y="6390"/>
                  </a:lnTo>
                  <a:lnTo>
                    <a:pt x="19553" y="7483"/>
                  </a:lnTo>
                  <a:lnTo>
                    <a:pt x="19771" y="7428"/>
                  </a:lnTo>
                  <a:lnTo>
                    <a:pt x="19935" y="7319"/>
                  </a:lnTo>
                  <a:lnTo>
                    <a:pt x="20044" y="7100"/>
                  </a:lnTo>
                  <a:lnTo>
                    <a:pt x="20099" y="6937"/>
                  </a:lnTo>
                  <a:lnTo>
                    <a:pt x="20099" y="1912"/>
                  </a:lnTo>
                  <a:lnTo>
                    <a:pt x="20099" y="1748"/>
                  </a:lnTo>
                  <a:lnTo>
                    <a:pt x="19990" y="1584"/>
                  </a:lnTo>
                  <a:lnTo>
                    <a:pt x="19935" y="1475"/>
                  </a:lnTo>
                  <a:lnTo>
                    <a:pt x="19771" y="1366"/>
                  </a:lnTo>
                  <a:lnTo>
                    <a:pt x="18952" y="983"/>
                  </a:lnTo>
                  <a:lnTo>
                    <a:pt x="16494" y="2895"/>
                  </a:lnTo>
                  <a:lnTo>
                    <a:pt x="17368" y="3660"/>
                  </a:lnTo>
                  <a:lnTo>
                    <a:pt x="17477" y="3769"/>
                  </a:lnTo>
                  <a:lnTo>
                    <a:pt x="17532" y="3933"/>
                  </a:lnTo>
                  <a:lnTo>
                    <a:pt x="17532" y="4097"/>
                  </a:lnTo>
                  <a:lnTo>
                    <a:pt x="17532" y="4315"/>
                  </a:lnTo>
                  <a:lnTo>
                    <a:pt x="17423" y="4424"/>
                  </a:lnTo>
                  <a:lnTo>
                    <a:pt x="17313" y="4533"/>
                  </a:lnTo>
                  <a:lnTo>
                    <a:pt x="17150" y="4643"/>
                  </a:lnTo>
                  <a:lnTo>
                    <a:pt x="16931" y="4697"/>
                  </a:lnTo>
                  <a:lnTo>
                    <a:pt x="16767" y="4643"/>
                  </a:lnTo>
                  <a:lnTo>
                    <a:pt x="16549" y="4533"/>
                  </a:lnTo>
                  <a:lnTo>
                    <a:pt x="15566" y="3660"/>
                  </a:lnTo>
                  <a:lnTo>
                    <a:pt x="14801" y="4206"/>
                  </a:lnTo>
                  <a:lnTo>
                    <a:pt x="14583" y="4315"/>
                  </a:lnTo>
                  <a:lnTo>
                    <a:pt x="14364" y="4370"/>
                  </a:lnTo>
                  <a:lnTo>
                    <a:pt x="14146" y="4260"/>
                  </a:lnTo>
                  <a:lnTo>
                    <a:pt x="13982" y="4151"/>
                  </a:lnTo>
                  <a:lnTo>
                    <a:pt x="13873" y="3933"/>
                  </a:lnTo>
                  <a:lnTo>
                    <a:pt x="13873" y="3714"/>
                  </a:lnTo>
                  <a:lnTo>
                    <a:pt x="13927" y="3496"/>
                  </a:lnTo>
                  <a:lnTo>
                    <a:pt x="14091" y="3332"/>
                  </a:lnTo>
                  <a:lnTo>
                    <a:pt x="17641" y="547"/>
                  </a:lnTo>
                  <a:lnTo>
                    <a:pt x="16876" y="328"/>
                  </a:lnTo>
                  <a:lnTo>
                    <a:pt x="16112" y="219"/>
                  </a:lnTo>
                  <a:lnTo>
                    <a:pt x="15347" y="110"/>
                  </a:lnTo>
                  <a:lnTo>
                    <a:pt x="13818" y="110"/>
                  </a:lnTo>
                  <a:lnTo>
                    <a:pt x="12999" y="164"/>
                  </a:lnTo>
                  <a:lnTo>
                    <a:pt x="12234" y="273"/>
                  </a:lnTo>
                  <a:lnTo>
                    <a:pt x="11469" y="437"/>
                  </a:lnTo>
                  <a:lnTo>
                    <a:pt x="10268" y="710"/>
                  </a:lnTo>
                  <a:lnTo>
                    <a:pt x="9066" y="874"/>
                  </a:lnTo>
                  <a:lnTo>
                    <a:pt x="9066" y="2840"/>
                  </a:lnTo>
                  <a:lnTo>
                    <a:pt x="9012" y="3059"/>
                  </a:lnTo>
                  <a:lnTo>
                    <a:pt x="8903" y="3223"/>
                  </a:lnTo>
                  <a:lnTo>
                    <a:pt x="8684" y="3387"/>
                  </a:lnTo>
                  <a:lnTo>
                    <a:pt x="8466" y="3441"/>
                  </a:lnTo>
                  <a:lnTo>
                    <a:pt x="8247" y="3387"/>
                  </a:lnTo>
                  <a:lnTo>
                    <a:pt x="8083" y="3223"/>
                  </a:lnTo>
                  <a:lnTo>
                    <a:pt x="7919" y="3059"/>
                  </a:lnTo>
                  <a:lnTo>
                    <a:pt x="7865" y="2840"/>
                  </a:lnTo>
                  <a:lnTo>
                    <a:pt x="7865" y="929"/>
                  </a:lnTo>
                  <a:lnTo>
                    <a:pt x="6336" y="929"/>
                  </a:lnTo>
                  <a:lnTo>
                    <a:pt x="5516" y="820"/>
                  </a:lnTo>
                  <a:lnTo>
                    <a:pt x="4752" y="710"/>
                  </a:lnTo>
                  <a:lnTo>
                    <a:pt x="7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20"/>
            <p:cNvSpPr/>
            <p:nvPr/>
          </p:nvSpPr>
          <p:spPr>
            <a:xfrm>
              <a:off x="5426625" y="3310800"/>
              <a:ext cx="502475" cy="187075"/>
            </a:xfrm>
            <a:custGeom>
              <a:avLst/>
              <a:gdLst/>
              <a:ahLst/>
              <a:cxnLst/>
              <a:rect l="l" t="t" r="r" b="b"/>
              <a:pathLst>
                <a:path w="20099" h="7483" fill="none" extrusionOk="0">
                  <a:moveTo>
                    <a:pt x="328" y="5517"/>
                  </a:moveTo>
                  <a:lnTo>
                    <a:pt x="328" y="5517"/>
                  </a:lnTo>
                  <a:lnTo>
                    <a:pt x="2567" y="6773"/>
                  </a:lnTo>
                  <a:lnTo>
                    <a:pt x="3222" y="7100"/>
                  </a:lnTo>
                  <a:lnTo>
                    <a:pt x="3932" y="7319"/>
                  </a:lnTo>
                  <a:lnTo>
                    <a:pt x="4806" y="4807"/>
                  </a:lnTo>
                  <a:lnTo>
                    <a:pt x="4806" y="4807"/>
                  </a:lnTo>
                  <a:lnTo>
                    <a:pt x="4861" y="4697"/>
                  </a:lnTo>
                  <a:lnTo>
                    <a:pt x="4970" y="4533"/>
                  </a:lnTo>
                  <a:lnTo>
                    <a:pt x="6226" y="3605"/>
                  </a:lnTo>
                  <a:lnTo>
                    <a:pt x="6226" y="3605"/>
                  </a:lnTo>
                  <a:lnTo>
                    <a:pt x="6445" y="3496"/>
                  </a:lnTo>
                  <a:lnTo>
                    <a:pt x="6663" y="3496"/>
                  </a:lnTo>
                  <a:lnTo>
                    <a:pt x="6882" y="3550"/>
                  </a:lnTo>
                  <a:lnTo>
                    <a:pt x="7046" y="3714"/>
                  </a:lnTo>
                  <a:lnTo>
                    <a:pt x="7046" y="3714"/>
                  </a:lnTo>
                  <a:lnTo>
                    <a:pt x="7155" y="3933"/>
                  </a:lnTo>
                  <a:lnTo>
                    <a:pt x="7155" y="4151"/>
                  </a:lnTo>
                  <a:lnTo>
                    <a:pt x="7100" y="4370"/>
                  </a:lnTo>
                  <a:lnTo>
                    <a:pt x="6936" y="4533"/>
                  </a:lnTo>
                  <a:lnTo>
                    <a:pt x="5844" y="5407"/>
                  </a:lnTo>
                  <a:lnTo>
                    <a:pt x="5079" y="7483"/>
                  </a:lnTo>
                  <a:lnTo>
                    <a:pt x="5079" y="7483"/>
                  </a:lnTo>
                  <a:lnTo>
                    <a:pt x="5789" y="7483"/>
                  </a:lnTo>
                  <a:lnTo>
                    <a:pt x="6499" y="7428"/>
                  </a:lnTo>
                  <a:lnTo>
                    <a:pt x="7209" y="7319"/>
                  </a:lnTo>
                  <a:lnTo>
                    <a:pt x="7919" y="7100"/>
                  </a:lnTo>
                  <a:lnTo>
                    <a:pt x="7919" y="7100"/>
                  </a:lnTo>
                  <a:lnTo>
                    <a:pt x="9230" y="6609"/>
                  </a:lnTo>
                  <a:lnTo>
                    <a:pt x="9613" y="6500"/>
                  </a:lnTo>
                  <a:lnTo>
                    <a:pt x="10049" y="6390"/>
                  </a:lnTo>
                  <a:lnTo>
                    <a:pt x="11087" y="3550"/>
                  </a:lnTo>
                  <a:lnTo>
                    <a:pt x="11087" y="3550"/>
                  </a:lnTo>
                  <a:lnTo>
                    <a:pt x="11196" y="3387"/>
                  </a:lnTo>
                  <a:lnTo>
                    <a:pt x="11360" y="3223"/>
                  </a:lnTo>
                  <a:lnTo>
                    <a:pt x="11579" y="3168"/>
                  </a:lnTo>
                  <a:lnTo>
                    <a:pt x="11797" y="3223"/>
                  </a:lnTo>
                  <a:lnTo>
                    <a:pt x="11797" y="3223"/>
                  </a:lnTo>
                  <a:lnTo>
                    <a:pt x="12016" y="3332"/>
                  </a:lnTo>
                  <a:lnTo>
                    <a:pt x="12125" y="3496"/>
                  </a:lnTo>
                  <a:lnTo>
                    <a:pt x="12234" y="3714"/>
                  </a:lnTo>
                  <a:lnTo>
                    <a:pt x="12179" y="3987"/>
                  </a:lnTo>
                  <a:lnTo>
                    <a:pt x="11306" y="6390"/>
                  </a:lnTo>
                  <a:lnTo>
                    <a:pt x="11306" y="6390"/>
                  </a:lnTo>
                  <a:lnTo>
                    <a:pt x="19553" y="7483"/>
                  </a:lnTo>
                  <a:lnTo>
                    <a:pt x="19553" y="7483"/>
                  </a:lnTo>
                  <a:lnTo>
                    <a:pt x="19771" y="7428"/>
                  </a:lnTo>
                  <a:lnTo>
                    <a:pt x="19935" y="7319"/>
                  </a:lnTo>
                  <a:lnTo>
                    <a:pt x="20044" y="7100"/>
                  </a:lnTo>
                  <a:lnTo>
                    <a:pt x="20099" y="6937"/>
                  </a:lnTo>
                  <a:lnTo>
                    <a:pt x="20099" y="1912"/>
                  </a:lnTo>
                  <a:lnTo>
                    <a:pt x="20099" y="1912"/>
                  </a:lnTo>
                  <a:lnTo>
                    <a:pt x="20099" y="1748"/>
                  </a:lnTo>
                  <a:lnTo>
                    <a:pt x="19990" y="1584"/>
                  </a:lnTo>
                  <a:lnTo>
                    <a:pt x="19935" y="1475"/>
                  </a:lnTo>
                  <a:lnTo>
                    <a:pt x="19771" y="1366"/>
                  </a:lnTo>
                  <a:lnTo>
                    <a:pt x="19771" y="1366"/>
                  </a:lnTo>
                  <a:lnTo>
                    <a:pt x="18952" y="983"/>
                  </a:lnTo>
                  <a:lnTo>
                    <a:pt x="16494" y="2895"/>
                  </a:lnTo>
                  <a:lnTo>
                    <a:pt x="17368" y="3660"/>
                  </a:lnTo>
                  <a:lnTo>
                    <a:pt x="17368" y="3660"/>
                  </a:lnTo>
                  <a:lnTo>
                    <a:pt x="17477" y="3769"/>
                  </a:lnTo>
                  <a:lnTo>
                    <a:pt x="17532" y="3933"/>
                  </a:lnTo>
                  <a:lnTo>
                    <a:pt x="17532" y="4097"/>
                  </a:lnTo>
                  <a:lnTo>
                    <a:pt x="17532" y="4315"/>
                  </a:lnTo>
                  <a:lnTo>
                    <a:pt x="17423" y="4424"/>
                  </a:lnTo>
                  <a:lnTo>
                    <a:pt x="17313" y="4533"/>
                  </a:lnTo>
                  <a:lnTo>
                    <a:pt x="17150" y="4643"/>
                  </a:lnTo>
                  <a:lnTo>
                    <a:pt x="16931" y="4697"/>
                  </a:lnTo>
                  <a:lnTo>
                    <a:pt x="16931" y="4697"/>
                  </a:lnTo>
                  <a:lnTo>
                    <a:pt x="16767" y="4643"/>
                  </a:lnTo>
                  <a:lnTo>
                    <a:pt x="16549" y="4533"/>
                  </a:lnTo>
                  <a:lnTo>
                    <a:pt x="15566" y="3660"/>
                  </a:lnTo>
                  <a:lnTo>
                    <a:pt x="14801" y="4206"/>
                  </a:lnTo>
                  <a:lnTo>
                    <a:pt x="14801" y="4206"/>
                  </a:lnTo>
                  <a:lnTo>
                    <a:pt x="14583" y="4315"/>
                  </a:lnTo>
                  <a:lnTo>
                    <a:pt x="14364" y="4370"/>
                  </a:lnTo>
                  <a:lnTo>
                    <a:pt x="14146" y="4260"/>
                  </a:lnTo>
                  <a:lnTo>
                    <a:pt x="13982" y="4151"/>
                  </a:lnTo>
                  <a:lnTo>
                    <a:pt x="13982" y="4151"/>
                  </a:lnTo>
                  <a:lnTo>
                    <a:pt x="13873" y="3933"/>
                  </a:lnTo>
                  <a:lnTo>
                    <a:pt x="13873" y="3714"/>
                  </a:lnTo>
                  <a:lnTo>
                    <a:pt x="13927" y="3496"/>
                  </a:lnTo>
                  <a:lnTo>
                    <a:pt x="14091" y="3332"/>
                  </a:lnTo>
                  <a:lnTo>
                    <a:pt x="14091" y="3332"/>
                  </a:lnTo>
                  <a:lnTo>
                    <a:pt x="17641" y="547"/>
                  </a:lnTo>
                  <a:lnTo>
                    <a:pt x="17641" y="547"/>
                  </a:lnTo>
                  <a:lnTo>
                    <a:pt x="16876" y="328"/>
                  </a:lnTo>
                  <a:lnTo>
                    <a:pt x="16112" y="219"/>
                  </a:lnTo>
                  <a:lnTo>
                    <a:pt x="15347" y="110"/>
                  </a:lnTo>
                  <a:lnTo>
                    <a:pt x="14583" y="110"/>
                  </a:lnTo>
                  <a:lnTo>
                    <a:pt x="13818" y="110"/>
                  </a:lnTo>
                  <a:lnTo>
                    <a:pt x="12999" y="164"/>
                  </a:lnTo>
                  <a:lnTo>
                    <a:pt x="12234" y="273"/>
                  </a:lnTo>
                  <a:lnTo>
                    <a:pt x="11469" y="437"/>
                  </a:lnTo>
                  <a:lnTo>
                    <a:pt x="11469" y="437"/>
                  </a:lnTo>
                  <a:lnTo>
                    <a:pt x="10268" y="710"/>
                  </a:lnTo>
                  <a:lnTo>
                    <a:pt x="9066" y="874"/>
                  </a:lnTo>
                  <a:lnTo>
                    <a:pt x="9066" y="2840"/>
                  </a:lnTo>
                  <a:lnTo>
                    <a:pt x="9066" y="2840"/>
                  </a:lnTo>
                  <a:lnTo>
                    <a:pt x="9012" y="3059"/>
                  </a:lnTo>
                  <a:lnTo>
                    <a:pt x="8903" y="3223"/>
                  </a:lnTo>
                  <a:lnTo>
                    <a:pt x="8684" y="3387"/>
                  </a:lnTo>
                  <a:lnTo>
                    <a:pt x="8466" y="3441"/>
                  </a:lnTo>
                  <a:lnTo>
                    <a:pt x="8466" y="3441"/>
                  </a:lnTo>
                  <a:lnTo>
                    <a:pt x="8247" y="3387"/>
                  </a:lnTo>
                  <a:lnTo>
                    <a:pt x="8083" y="3223"/>
                  </a:lnTo>
                  <a:lnTo>
                    <a:pt x="7919" y="3059"/>
                  </a:lnTo>
                  <a:lnTo>
                    <a:pt x="7865" y="2840"/>
                  </a:lnTo>
                  <a:lnTo>
                    <a:pt x="7865" y="929"/>
                  </a:lnTo>
                  <a:lnTo>
                    <a:pt x="7865" y="929"/>
                  </a:lnTo>
                  <a:lnTo>
                    <a:pt x="7100" y="929"/>
                  </a:lnTo>
                  <a:lnTo>
                    <a:pt x="6336" y="929"/>
                  </a:lnTo>
                  <a:lnTo>
                    <a:pt x="5516" y="820"/>
                  </a:lnTo>
                  <a:lnTo>
                    <a:pt x="4752" y="710"/>
                  </a:lnTo>
                  <a:lnTo>
                    <a:pt x="710" y="0"/>
                  </a:lnTo>
                  <a:lnTo>
                    <a:pt x="710" y="0"/>
                  </a:lnTo>
                  <a:lnTo>
                    <a:pt x="437" y="0"/>
                  </a:lnTo>
                  <a:lnTo>
                    <a:pt x="219" y="164"/>
                  </a:lnTo>
                  <a:lnTo>
                    <a:pt x="55" y="328"/>
                  </a:lnTo>
                  <a:lnTo>
                    <a:pt x="0" y="601"/>
                  </a:lnTo>
                  <a:lnTo>
                    <a:pt x="0" y="5025"/>
                  </a:lnTo>
                  <a:lnTo>
                    <a:pt x="0" y="5025"/>
                  </a:lnTo>
                  <a:lnTo>
                    <a:pt x="0" y="5189"/>
                  </a:lnTo>
                  <a:lnTo>
                    <a:pt x="55" y="5298"/>
                  </a:lnTo>
                  <a:lnTo>
                    <a:pt x="164" y="5462"/>
                  </a:lnTo>
                  <a:lnTo>
                    <a:pt x="328" y="5517"/>
                  </a:lnTo>
                  <a:lnTo>
                    <a:pt x="328" y="55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20"/>
            <p:cNvSpPr/>
            <p:nvPr/>
          </p:nvSpPr>
          <p:spPr>
            <a:xfrm>
              <a:off x="5490800" y="3381800"/>
              <a:ext cx="45075" cy="38250"/>
            </a:xfrm>
            <a:custGeom>
              <a:avLst/>
              <a:gdLst/>
              <a:ahLst/>
              <a:cxnLst/>
              <a:rect l="l" t="t" r="r" b="b"/>
              <a:pathLst>
                <a:path w="1803" h="1530" fill="none" extrusionOk="0">
                  <a:moveTo>
                    <a:pt x="328" y="383"/>
                  </a:moveTo>
                  <a:lnTo>
                    <a:pt x="929" y="110"/>
                  </a:lnTo>
                  <a:lnTo>
                    <a:pt x="929" y="110"/>
                  </a:lnTo>
                  <a:lnTo>
                    <a:pt x="1147" y="0"/>
                  </a:lnTo>
                  <a:lnTo>
                    <a:pt x="1365" y="55"/>
                  </a:lnTo>
                  <a:lnTo>
                    <a:pt x="1584" y="164"/>
                  </a:lnTo>
                  <a:lnTo>
                    <a:pt x="1748" y="328"/>
                  </a:lnTo>
                  <a:lnTo>
                    <a:pt x="1748" y="328"/>
                  </a:lnTo>
                  <a:lnTo>
                    <a:pt x="1802" y="601"/>
                  </a:lnTo>
                  <a:lnTo>
                    <a:pt x="1748" y="820"/>
                  </a:lnTo>
                  <a:lnTo>
                    <a:pt x="1639" y="983"/>
                  </a:lnTo>
                  <a:lnTo>
                    <a:pt x="1475" y="1147"/>
                  </a:lnTo>
                  <a:lnTo>
                    <a:pt x="819" y="1475"/>
                  </a:lnTo>
                  <a:lnTo>
                    <a:pt x="819" y="1475"/>
                  </a:lnTo>
                  <a:lnTo>
                    <a:pt x="601" y="1530"/>
                  </a:lnTo>
                  <a:lnTo>
                    <a:pt x="382" y="1475"/>
                  </a:lnTo>
                  <a:lnTo>
                    <a:pt x="164" y="1366"/>
                  </a:lnTo>
                  <a:lnTo>
                    <a:pt x="55" y="1202"/>
                  </a:lnTo>
                  <a:lnTo>
                    <a:pt x="55" y="1202"/>
                  </a:lnTo>
                  <a:lnTo>
                    <a:pt x="0" y="983"/>
                  </a:lnTo>
                  <a:lnTo>
                    <a:pt x="0" y="765"/>
                  </a:lnTo>
                  <a:lnTo>
                    <a:pt x="109" y="547"/>
                  </a:lnTo>
                  <a:lnTo>
                    <a:pt x="328" y="383"/>
                  </a:lnTo>
                  <a:lnTo>
                    <a:pt x="328" y="3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20"/>
            <p:cNvSpPr/>
            <p:nvPr/>
          </p:nvSpPr>
          <p:spPr>
            <a:xfrm>
              <a:off x="5498975" y="33913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20"/>
            <p:cNvSpPr/>
            <p:nvPr/>
          </p:nvSpPr>
          <p:spPr>
            <a:xfrm>
              <a:off x="5459375" y="3506050"/>
              <a:ext cx="193925" cy="307225"/>
            </a:xfrm>
            <a:custGeom>
              <a:avLst/>
              <a:gdLst/>
              <a:ahLst/>
              <a:cxnLst/>
              <a:rect l="l" t="t" r="r" b="b"/>
              <a:pathLst>
                <a:path w="7757" h="12289" extrusionOk="0">
                  <a:moveTo>
                    <a:pt x="3988" y="7920"/>
                  </a:moveTo>
                  <a:lnTo>
                    <a:pt x="4206" y="7974"/>
                  </a:lnTo>
                  <a:lnTo>
                    <a:pt x="4425" y="8083"/>
                  </a:lnTo>
                  <a:lnTo>
                    <a:pt x="4534" y="8247"/>
                  </a:lnTo>
                  <a:lnTo>
                    <a:pt x="4862" y="8903"/>
                  </a:lnTo>
                  <a:lnTo>
                    <a:pt x="4916" y="9121"/>
                  </a:lnTo>
                  <a:lnTo>
                    <a:pt x="4916" y="9340"/>
                  </a:lnTo>
                  <a:lnTo>
                    <a:pt x="4807" y="9558"/>
                  </a:lnTo>
                  <a:lnTo>
                    <a:pt x="4589" y="9667"/>
                  </a:lnTo>
                  <a:lnTo>
                    <a:pt x="4370" y="9722"/>
                  </a:lnTo>
                  <a:lnTo>
                    <a:pt x="4152" y="9722"/>
                  </a:lnTo>
                  <a:lnTo>
                    <a:pt x="3933" y="9613"/>
                  </a:lnTo>
                  <a:lnTo>
                    <a:pt x="3824" y="9394"/>
                  </a:lnTo>
                  <a:lnTo>
                    <a:pt x="3496" y="8793"/>
                  </a:lnTo>
                  <a:lnTo>
                    <a:pt x="3442" y="8575"/>
                  </a:lnTo>
                  <a:lnTo>
                    <a:pt x="3496" y="8357"/>
                  </a:lnTo>
                  <a:lnTo>
                    <a:pt x="3606" y="8138"/>
                  </a:lnTo>
                  <a:lnTo>
                    <a:pt x="3769" y="7974"/>
                  </a:lnTo>
                  <a:lnTo>
                    <a:pt x="3988" y="7920"/>
                  </a:lnTo>
                  <a:close/>
                  <a:moveTo>
                    <a:pt x="602" y="0"/>
                  </a:moveTo>
                  <a:lnTo>
                    <a:pt x="984" y="2076"/>
                  </a:lnTo>
                  <a:lnTo>
                    <a:pt x="3715" y="3550"/>
                  </a:lnTo>
                  <a:lnTo>
                    <a:pt x="4097" y="2567"/>
                  </a:lnTo>
                  <a:lnTo>
                    <a:pt x="4261" y="2403"/>
                  </a:lnTo>
                  <a:lnTo>
                    <a:pt x="4425" y="2240"/>
                  </a:lnTo>
                  <a:lnTo>
                    <a:pt x="4643" y="2185"/>
                  </a:lnTo>
                  <a:lnTo>
                    <a:pt x="4862" y="2240"/>
                  </a:lnTo>
                  <a:lnTo>
                    <a:pt x="5080" y="2403"/>
                  </a:lnTo>
                  <a:lnTo>
                    <a:pt x="5189" y="2567"/>
                  </a:lnTo>
                  <a:lnTo>
                    <a:pt x="5244" y="2786"/>
                  </a:lnTo>
                  <a:lnTo>
                    <a:pt x="5189" y="3004"/>
                  </a:lnTo>
                  <a:lnTo>
                    <a:pt x="4589" y="4588"/>
                  </a:lnTo>
                  <a:lnTo>
                    <a:pt x="4425" y="4807"/>
                  </a:lnTo>
                  <a:lnTo>
                    <a:pt x="4206" y="4916"/>
                  </a:lnTo>
                  <a:lnTo>
                    <a:pt x="3988" y="4970"/>
                  </a:lnTo>
                  <a:lnTo>
                    <a:pt x="3769" y="4916"/>
                  </a:lnTo>
                  <a:lnTo>
                    <a:pt x="1202" y="3550"/>
                  </a:lnTo>
                  <a:lnTo>
                    <a:pt x="1476" y="5080"/>
                  </a:lnTo>
                  <a:lnTo>
                    <a:pt x="1585" y="5626"/>
                  </a:lnTo>
                  <a:lnTo>
                    <a:pt x="1585" y="6117"/>
                  </a:lnTo>
                  <a:lnTo>
                    <a:pt x="1585" y="6663"/>
                  </a:lnTo>
                  <a:lnTo>
                    <a:pt x="1530" y="7155"/>
                  </a:lnTo>
                  <a:lnTo>
                    <a:pt x="1476" y="7647"/>
                  </a:lnTo>
                  <a:lnTo>
                    <a:pt x="1366" y="8193"/>
                  </a:lnTo>
                  <a:lnTo>
                    <a:pt x="1202" y="8684"/>
                  </a:lnTo>
                  <a:lnTo>
                    <a:pt x="1039" y="9121"/>
                  </a:lnTo>
                  <a:lnTo>
                    <a:pt x="56" y="11470"/>
                  </a:lnTo>
                  <a:lnTo>
                    <a:pt x="1" y="11633"/>
                  </a:lnTo>
                  <a:lnTo>
                    <a:pt x="1" y="11743"/>
                  </a:lnTo>
                  <a:lnTo>
                    <a:pt x="1" y="11907"/>
                  </a:lnTo>
                  <a:lnTo>
                    <a:pt x="110" y="12016"/>
                  </a:lnTo>
                  <a:lnTo>
                    <a:pt x="165" y="12125"/>
                  </a:lnTo>
                  <a:lnTo>
                    <a:pt x="274" y="12234"/>
                  </a:lnTo>
                  <a:lnTo>
                    <a:pt x="438" y="12289"/>
                  </a:lnTo>
                  <a:lnTo>
                    <a:pt x="6227" y="12289"/>
                  </a:lnTo>
                  <a:lnTo>
                    <a:pt x="6446" y="12234"/>
                  </a:lnTo>
                  <a:lnTo>
                    <a:pt x="6609" y="12180"/>
                  </a:lnTo>
                  <a:lnTo>
                    <a:pt x="6719" y="12016"/>
                  </a:lnTo>
                  <a:lnTo>
                    <a:pt x="6828" y="11797"/>
                  </a:lnTo>
                  <a:lnTo>
                    <a:pt x="7101" y="10268"/>
                  </a:lnTo>
                  <a:lnTo>
                    <a:pt x="7319" y="8684"/>
                  </a:lnTo>
                  <a:lnTo>
                    <a:pt x="7538" y="7100"/>
                  </a:lnTo>
                  <a:lnTo>
                    <a:pt x="7647" y="5571"/>
                  </a:lnTo>
                  <a:lnTo>
                    <a:pt x="5572" y="6827"/>
                  </a:lnTo>
                  <a:lnTo>
                    <a:pt x="5353" y="6882"/>
                  </a:lnTo>
                  <a:lnTo>
                    <a:pt x="5135" y="6882"/>
                  </a:lnTo>
                  <a:lnTo>
                    <a:pt x="4916" y="6827"/>
                  </a:lnTo>
                  <a:lnTo>
                    <a:pt x="4807" y="6609"/>
                  </a:lnTo>
                  <a:lnTo>
                    <a:pt x="4698" y="6390"/>
                  </a:lnTo>
                  <a:lnTo>
                    <a:pt x="4698" y="6172"/>
                  </a:lnTo>
                  <a:lnTo>
                    <a:pt x="4807" y="5953"/>
                  </a:lnTo>
                  <a:lnTo>
                    <a:pt x="4971" y="5844"/>
                  </a:lnTo>
                  <a:lnTo>
                    <a:pt x="7756" y="4151"/>
                  </a:lnTo>
                  <a:lnTo>
                    <a:pt x="7756" y="2130"/>
                  </a:lnTo>
                  <a:lnTo>
                    <a:pt x="7702" y="110"/>
                  </a:lnTo>
                  <a:lnTo>
                    <a:pt x="7046" y="383"/>
                  </a:lnTo>
                  <a:lnTo>
                    <a:pt x="6227" y="601"/>
                  </a:lnTo>
                  <a:lnTo>
                    <a:pt x="5408" y="820"/>
                  </a:lnTo>
                  <a:lnTo>
                    <a:pt x="4589" y="874"/>
                  </a:lnTo>
                  <a:lnTo>
                    <a:pt x="3715" y="874"/>
                  </a:lnTo>
                  <a:lnTo>
                    <a:pt x="2950" y="765"/>
                  </a:lnTo>
                  <a:lnTo>
                    <a:pt x="2131" y="601"/>
                  </a:lnTo>
                  <a:lnTo>
                    <a:pt x="1366" y="328"/>
                  </a:lnTo>
                  <a:lnTo>
                    <a:pt x="6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20"/>
            <p:cNvSpPr/>
            <p:nvPr/>
          </p:nvSpPr>
          <p:spPr>
            <a:xfrm>
              <a:off x="5459375" y="3506050"/>
              <a:ext cx="193925" cy="307225"/>
            </a:xfrm>
            <a:custGeom>
              <a:avLst/>
              <a:gdLst/>
              <a:ahLst/>
              <a:cxnLst/>
              <a:rect l="l" t="t" r="r" b="b"/>
              <a:pathLst>
                <a:path w="7757" h="12289" fill="none" extrusionOk="0">
                  <a:moveTo>
                    <a:pt x="5572" y="6827"/>
                  </a:moveTo>
                  <a:lnTo>
                    <a:pt x="5572" y="6827"/>
                  </a:lnTo>
                  <a:lnTo>
                    <a:pt x="5353" y="6882"/>
                  </a:lnTo>
                  <a:lnTo>
                    <a:pt x="5135" y="6882"/>
                  </a:lnTo>
                  <a:lnTo>
                    <a:pt x="4916" y="6827"/>
                  </a:lnTo>
                  <a:lnTo>
                    <a:pt x="4807" y="6609"/>
                  </a:lnTo>
                  <a:lnTo>
                    <a:pt x="4807" y="6609"/>
                  </a:lnTo>
                  <a:lnTo>
                    <a:pt x="4698" y="6390"/>
                  </a:lnTo>
                  <a:lnTo>
                    <a:pt x="4698" y="6172"/>
                  </a:lnTo>
                  <a:lnTo>
                    <a:pt x="4807" y="5953"/>
                  </a:lnTo>
                  <a:lnTo>
                    <a:pt x="4971" y="5844"/>
                  </a:lnTo>
                  <a:lnTo>
                    <a:pt x="7756" y="4151"/>
                  </a:lnTo>
                  <a:lnTo>
                    <a:pt x="7756" y="4151"/>
                  </a:lnTo>
                  <a:lnTo>
                    <a:pt x="7756" y="2130"/>
                  </a:lnTo>
                  <a:lnTo>
                    <a:pt x="7702" y="110"/>
                  </a:lnTo>
                  <a:lnTo>
                    <a:pt x="7046" y="383"/>
                  </a:lnTo>
                  <a:lnTo>
                    <a:pt x="7046" y="383"/>
                  </a:lnTo>
                  <a:lnTo>
                    <a:pt x="6227" y="601"/>
                  </a:lnTo>
                  <a:lnTo>
                    <a:pt x="5408" y="820"/>
                  </a:lnTo>
                  <a:lnTo>
                    <a:pt x="4589" y="874"/>
                  </a:lnTo>
                  <a:lnTo>
                    <a:pt x="3715" y="874"/>
                  </a:lnTo>
                  <a:lnTo>
                    <a:pt x="2950" y="765"/>
                  </a:lnTo>
                  <a:lnTo>
                    <a:pt x="2131" y="601"/>
                  </a:lnTo>
                  <a:lnTo>
                    <a:pt x="1366" y="328"/>
                  </a:lnTo>
                  <a:lnTo>
                    <a:pt x="602" y="0"/>
                  </a:lnTo>
                  <a:lnTo>
                    <a:pt x="984" y="2076"/>
                  </a:lnTo>
                  <a:lnTo>
                    <a:pt x="3715" y="3550"/>
                  </a:lnTo>
                  <a:lnTo>
                    <a:pt x="4097" y="2567"/>
                  </a:lnTo>
                  <a:lnTo>
                    <a:pt x="4097" y="2567"/>
                  </a:lnTo>
                  <a:lnTo>
                    <a:pt x="4261" y="2403"/>
                  </a:lnTo>
                  <a:lnTo>
                    <a:pt x="4425" y="2240"/>
                  </a:lnTo>
                  <a:lnTo>
                    <a:pt x="4643" y="2185"/>
                  </a:lnTo>
                  <a:lnTo>
                    <a:pt x="4862" y="2240"/>
                  </a:lnTo>
                  <a:lnTo>
                    <a:pt x="4862" y="2240"/>
                  </a:lnTo>
                  <a:lnTo>
                    <a:pt x="5080" y="2403"/>
                  </a:lnTo>
                  <a:lnTo>
                    <a:pt x="5189" y="2567"/>
                  </a:lnTo>
                  <a:lnTo>
                    <a:pt x="5244" y="2786"/>
                  </a:lnTo>
                  <a:lnTo>
                    <a:pt x="5189" y="3004"/>
                  </a:lnTo>
                  <a:lnTo>
                    <a:pt x="4589" y="4588"/>
                  </a:lnTo>
                  <a:lnTo>
                    <a:pt x="4589" y="4588"/>
                  </a:lnTo>
                  <a:lnTo>
                    <a:pt x="4425" y="4807"/>
                  </a:lnTo>
                  <a:lnTo>
                    <a:pt x="4206" y="4916"/>
                  </a:lnTo>
                  <a:lnTo>
                    <a:pt x="3988" y="4970"/>
                  </a:lnTo>
                  <a:lnTo>
                    <a:pt x="3769" y="4916"/>
                  </a:lnTo>
                  <a:lnTo>
                    <a:pt x="1202" y="3550"/>
                  </a:lnTo>
                  <a:lnTo>
                    <a:pt x="1476" y="5080"/>
                  </a:lnTo>
                  <a:lnTo>
                    <a:pt x="1476" y="5080"/>
                  </a:lnTo>
                  <a:lnTo>
                    <a:pt x="1585" y="5626"/>
                  </a:lnTo>
                  <a:lnTo>
                    <a:pt x="1585" y="6117"/>
                  </a:lnTo>
                  <a:lnTo>
                    <a:pt x="1585" y="6663"/>
                  </a:lnTo>
                  <a:lnTo>
                    <a:pt x="1530" y="7155"/>
                  </a:lnTo>
                  <a:lnTo>
                    <a:pt x="1476" y="7647"/>
                  </a:lnTo>
                  <a:lnTo>
                    <a:pt x="1366" y="8193"/>
                  </a:lnTo>
                  <a:lnTo>
                    <a:pt x="1202" y="8684"/>
                  </a:lnTo>
                  <a:lnTo>
                    <a:pt x="1039" y="9121"/>
                  </a:lnTo>
                  <a:lnTo>
                    <a:pt x="56" y="11470"/>
                  </a:lnTo>
                  <a:lnTo>
                    <a:pt x="56" y="11470"/>
                  </a:lnTo>
                  <a:lnTo>
                    <a:pt x="1" y="11633"/>
                  </a:lnTo>
                  <a:lnTo>
                    <a:pt x="1" y="11743"/>
                  </a:lnTo>
                  <a:lnTo>
                    <a:pt x="1" y="11907"/>
                  </a:lnTo>
                  <a:lnTo>
                    <a:pt x="110" y="12016"/>
                  </a:lnTo>
                  <a:lnTo>
                    <a:pt x="165" y="12125"/>
                  </a:lnTo>
                  <a:lnTo>
                    <a:pt x="274" y="12234"/>
                  </a:lnTo>
                  <a:lnTo>
                    <a:pt x="438" y="12289"/>
                  </a:lnTo>
                  <a:lnTo>
                    <a:pt x="602" y="12289"/>
                  </a:lnTo>
                  <a:lnTo>
                    <a:pt x="6227" y="12289"/>
                  </a:lnTo>
                  <a:lnTo>
                    <a:pt x="6227" y="12289"/>
                  </a:lnTo>
                  <a:lnTo>
                    <a:pt x="6446" y="12234"/>
                  </a:lnTo>
                  <a:lnTo>
                    <a:pt x="6609" y="12180"/>
                  </a:lnTo>
                  <a:lnTo>
                    <a:pt x="6719" y="12016"/>
                  </a:lnTo>
                  <a:lnTo>
                    <a:pt x="6828" y="11797"/>
                  </a:lnTo>
                  <a:lnTo>
                    <a:pt x="6828" y="11797"/>
                  </a:lnTo>
                  <a:lnTo>
                    <a:pt x="7101" y="10268"/>
                  </a:lnTo>
                  <a:lnTo>
                    <a:pt x="7319" y="8684"/>
                  </a:lnTo>
                  <a:lnTo>
                    <a:pt x="7538" y="7100"/>
                  </a:lnTo>
                  <a:lnTo>
                    <a:pt x="7647" y="5571"/>
                  </a:lnTo>
                  <a:lnTo>
                    <a:pt x="5572" y="682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20"/>
            <p:cNvSpPr/>
            <p:nvPr/>
          </p:nvSpPr>
          <p:spPr>
            <a:xfrm>
              <a:off x="5545400" y="3704025"/>
              <a:ext cx="36900" cy="45075"/>
            </a:xfrm>
            <a:custGeom>
              <a:avLst/>
              <a:gdLst/>
              <a:ahLst/>
              <a:cxnLst/>
              <a:rect l="l" t="t" r="r" b="b"/>
              <a:pathLst>
                <a:path w="1476" h="1803" fill="none" extrusionOk="0">
                  <a:moveTo>
                    <a:pt x="1148" y="1748"/>
                  </a:moveTo>
                  <a:lnTo>
                    <a:pt x="1148" y="1748"/>
                  </a:lnTo>
                  <a:lnTo>
                    <a:pt x="929" y="1803"/>
                  </a:lnTo>
                  <a:lnTo>
                    <a:pt x="711" y="1803"/>
                  </a:lnTo>
                  <a:lnTo>
                    <a:pt x="492" y="1694"/>
                  </a:lnTo>
                  <a:lnTo>
                    <a:pt x="383" y="1475"/>
                  </a:lnTo>
                  <a:lnTo>
                    <a:pt x="55" y="874"/>
                  </a:lnTo>
                  <a:lnTo>
                    <a:pt x="55" y="874"/>
                  </a:lnTo>
                  <a:lnTo>
                    <a:pt x="1" y="656"/>
                  </a:lnTo>
                  <a:lnTo>
                    <a:pt x="55" y="438"/>
                  </a:lnTo>
                  <a:lnTo>
                    <a:pt x="165" y="219"/>
                  </a:lnTo>
                  <a:lnTo>
                    <a:pt x="328" y="55"/>
                  </a:lnTo>
                  <a:lnTo>
                    <a:pt x="328" y="55"/>
                  </a:lnTo>
                  <a:lnTo>
                    <a:pt x="547" y="1"/>
                  </a:lnTo>
                  <a:lnTo>
                    <a:pt x="765" y="55"/>
                  </a:lnTo>
                  <a:lnTo>
                    <a:pt x="984" y="164"/>
                  </a:lnTo>
                  <a:lnTo>
                    <a:pt x="1093" y="328"/>
                  </a:lnTo>
                  <a:lnTo>
                    <a:pt x="1421" y="984"/>
                  </a:lnTo>
                  <a:lnTo>
                    <a:pt x="1421" y="984"/>
                  </a:lnTo>
                  <a:lnTo>
                    <a:pt x="1475" y="1202"/>
                  </a:lnTo>
                  <a:lnTo>
                    <a:pt x="1475" y="1421"/>
                  </a:lnTo>
                  <a:lnTo>
                    <a:pt x="1366" y="1639"/>
                  </a:lnTo>
                  <a:lnTo>
                    <a:pt x="1148" y="1748"/>
                  </a:lnTo>
                  <a:lnTo>
                    <a:pt x="1148" y="174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20"/>
            <p:cNvSpPr/>
            <p:nvPr/>
          </p:nvSpPr>
          <p:spPr>
            <a:xfrm>
              <a:off x="5574075" y="37477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20"/>
            <p:cNvSpPr/>
            <p:nvPr/>
          </p:nvSpPr>
          <p:spPr>
            <a:xfrm>
              <a:off x="5679225" y="3507400"/>
              <a:ext cx="245775" cy="305875"/>
            </a:xfrm>
            <a:custGeom>
              <a:avLst/>
              <a:gdLst/>
              <a:ahLst/>
              <a:cxnLst/>
              <a:rect l="l" t="t" r="r" b="b"/>
              <a:pathLst>
                <a:path w="9831" h="12235" extrusionOk="0">
                  <a:moveTo>
                    <a:pt x="4697" y="6609"/>
                  </a:moveTo>
                  <a:lnTo>
                    <a:pt x="4915" y="6664"/>
                  </a:lnTo>
                  <a:lnTo>
                    <a:pt x="5079" y="6828"/>
                  </a:lnTo>
                  <a:lnTo>
                    <a:pt x="5189" y="7046"/>
                  </a:lnTo>
                  <a:lnTo>
                    <a:pt x="5516" y="7975"/>
                  </a:lnTo>
                  <a:lnTo>
                    <a:pt x="5571" y="8139"/>
                  </a:lnTo>
                  <a:lnTo>
                    <a:pt x="5516" y="8303"/>
                  </a:lnTo>
                  <a:lnTo>
                    <a:pt x="5462" y="8412"/>
                  </a:lnTo>
                  <a:lnTo>
                    <a:pt x="5407" y="8576"/>
                  </a:lnTo>
                  <a:lnTo>
                    <a:pt x="4151" y="9832"/>
                  </a:lnTo>
                  <a:lnTo>
                    <a:pt x="3932" y="9941"/>
                  </a:lnTo>
                  <a:lnTo>
                    <a:pt x="3714" y="9996"/>
                  </a:lnTo>
                  <a:lnTo>
                    <a:pt x="3550" y="9996"/>
                  </a:lnTo>
                  <a:lnTo>
                    <a:pt x="3386" y="9886"/>
                  </a:lnTo>
                  <a:lnTo>
                    <a:pt x="3277" y="9777"/>
                  </a:lnTo>
                  <a:lnTo>
                    <a:pt x="3168" y="9613"/>
                  </a:lnTo>
                  <a:lnTo>
                    <a:pt x="3113" y="9449"/>
                  </a:lnTo>
                  <a:lnTo>
                    <a:pt x="3113" y="9286"/>
                  </a:lnTo>
                  <a:lnTo>
                    <a:pt x="3168" y="9122"/>
                  </a:lnTo>
                  <a:lnTo>
                    <a:pt x="3277" y="9013"/>
                  </a:lnTo>
                  <a:lnTo>
                    <a:pt x="4315" y="7975"/>
                  </a:lnTo>
                  <a:lnTo>
                    <a:pt x="4096" y="7374"/>
                  </a:lnTo>
                  <a:lnTo>
                    <a:pt x="4042" y="7156"/>
                  </a:lnTo>
                  <a:lnTo>
                    <a:pt x="4151" y="6937"/>
                  </a:lnTo>
                  <a:lnTo>
                    <a:pt x="4260" y="6773"/>
                  </a:lnTo>
                  <a:lnTo>
                    <a:pt x="4479" y="6664"/>
                  </a:lnTo>
                  <a:lnTo>
                    <a:pt x="4697" y="6609"/>
                  </a:lnTo>
                  <a:close/>
                  <a:moveTo>
                    <a:pt x="3332" y="1"/>
                  </a:moveTo>
                  <a:lnTo>
                    <a:pt x="3332" y="766"/>
                  </a:lnTo>
                  <a:lnTo>
                    <a:pt x="3277" y="1530"/>
                  </a:lnTo>
                  <a:lnTo>
                    <a:pt x="5079" y="3715"/>
                  </a:lnTo>
                  <a:lnTo>
                    <a:pt x="5243" y="3879"/>
                  </a:lnTo>
                  <a:lnTo>
                    <a:pt x="5243" y="4097"/>
                  </a:lnTo>
                  <a:lnTo>
                    <a:pt x="5189" y="4316"/>
                  </a:lnTo>
                  <a:lnTo>
                    <a:pt x="5025" y="4534"/>
                  </a:lnTo>
                  <a:lnTo>
                    <a:pt x="4806" y="4643"/>
                  </a:lnTo>
                  <a:lnTo>
                    <a:pt x="4588" y="4643"/>
                  </a:lnTo>
                  <a:lnTo>
                    <a:pt x="4369" y="4589"/>
                  </a:lnTo>
                  <a:lnTo>
                    <a:pt x="4205" y="4425"/>
                  </a:lnTo>
                  <a:lnTo>
                    <a:pt x="3059" y="3114"/>
                  </a:lnTo>
                  <a:lnTo>
                    <a:pt x="2840" y="4097"/>
                  </a:lnTo>
                  <a:lnTo>
                    <a:pt x="2512" y="5026"/>
                  </a:lnTo>
                  <a:lnTo>
                    <a:pt x="0" y="11416"/>
                  </a:lnTo>
                  <a:lnTo>
                    <a:pt x="0" y="11579"/>
                  </a:lnTo>
                  <a:lnTo>
                    <a:pt x="0" y="11743"/>
                  </a:lnTo>
                  <a:lnTo>
                    <a:pt x="0" y="11853"/>
                  </a:lnTo>
                  <a:lnTo>
                    <a:pt x="109" y="11962"/>
                  </a:lnTo>
                  <a:lnTo>
                    <a:pt x="164" y="12071"/>
                  </a:lnTo>
                  <a:lnTo>
                    <a:pt x="273" y="12180"/>
                  </a:lnTo>
                  <a:lnTo>
                    <a:pt x="437" y="12235"/>
                  </a:lnTo>
                  <a:lnTo>
                    <a:pt x="4697" y="12235"/>
                  </a:lnTo>
                  <a:lnTo>
                    <a:pt x="4697" y="10651"/>
                  </a:lnTo>
                  <a:lnTo>
                    <a:pt x="4752" y="10433"/>
                  </a:lnTo>
                  <a:lnTo>
                    <a:pt x="4861" y="10269"/>
                  </a:lnTo>
                  <a:lnTo>
                    <a:pt x="5079" y="10105"/>
                  </a:lnTo>
                  <a:lnTo>
                    <a:pt x="5298" y="10050"/>
                  </a:lnTo>
                  <a:lnTo>
                    <a:pt x="5516" y="10105"/>
                  </a:lnTo>
                  <a:lnTo>
                    <a:pt x="5680" y="10269"/>
                  </a:lnTo>
                  <a:lnTo>
                    <a:pt x="5844" y="10433"/>
                  </a:lnTo>
                  <a:lnTo>
                    <a:pt x="5899" y="10651"/>
                  </a:lnTo>
                  <a:lnTo>
                    <a:pt x="5899" y="12235"/>
                  </a:lnTo>
                  <a:lnTo>
                    <a:pt x="8247" y="12235"/>
                  </a:lnTo>
                  <a:lnTo>
                    <a:pt x="8356" y="12180"/>
                  </a:lnTo>
                  <a:lnTo>
                    <a:pt x="8575" y="12016"/>
                  </a:lnTo>
                  <a:lnTo>
                    <a:pt x="8684" y="11743"/>
                  </a:lnTo>
                  <a:lnTo>
                    <a:pt x="8684" y="11634"/>
                  </a:lnTo>
                  <a:lnTo>
                    <a:pt x="8684" y="11470"/>
                  </a:lnTo>
                  <a:lnTo>
                    <a:pt x="7756" y="8029"/>
                  </a:lnTo>
                  <a:lnTo>
                    <a:pt x="7592" y="7374"/>
                  </a:lnTo>
                  <a:lnTo>
                    <a:pt x="7592" y="6719"/>
                  </a:lnTo>
                  <a:lnTo>
                    <a:pt x="7646" y="6063"/>
                  </a:lnTo>
                  <a:lnTo>
                    <a:pt x="7756" y="5408"/>
                  </a:lnTo>
                  <a:lnTo>
                    <a:pt x="7974" y="4807"/>
                  </a:lnTo>
                  <a:lnTo>
                    <a:pt x="8302" y="4206"/>
                  </a:lnTo>
                  <a:lnTo>
                    <a:pt x="8629" y="3660"/>
                  </a:lnTo>
                  <a:lnTo>
                    <a:pt x="9121" y="3169"/>
                  </a:lnTo>
                  <a:lnTo>
                    <a:pt x="6827" y="3005"/>
                  </a:lnTo>
                  <a:lnTo>
                    <a:pt x="6609" y="2950"/>
                  </a:lnTo>
                  <a:lnTo>
                    <a:pt x="6390" y="2786"/>
                  </a:lnTo>
                  <a:lnTo>
                    <a:pt x="6281" y="2568"/>
                  </a:lnTo>
                  <a:lnTo>
                    <a:pt x="6281" y="2349"/>
                  </a:lnTo>
                  <a:lnTo>
                    <a:pt x="6336" y="2131"/>
                  </a:lnTo>
                  <a:lnTo>
                    <a:pt x="6445" y="1967"/>
                  </a:lnTo>
                  <a:lnTo>
                    <a:pt x="6663" y="1858"/>
                  </a:lnTo>
                  <a:lnTo>
                    <a:pt x="6882" y="1803"/>
                  </a:lnTo>
                  <a:lnTo>
                    <a:pt x="9831" y="2022"/>
                  </a:lnTo>
                  <a:lnTo>
                    <a:pt x="9831" y="1803"/>
                  </a:lnTo>
                  <a:lnTo>
                    <a:pt x="9776" y="1585"/>
                  </a:lnTo>
                  <a:lnTo>
                    <a:pt x="9503" y="875"/>
                  </a:lnTo>
                  <a:lnTo>
                    <a:pt x="33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20"/>
            <p:cNvSpPr/>
            <p:nvPr/>
          </p:nvSpPr>
          <p:spPr>
            <a:xfrm>
              <a:off x="5679225" y="3507400"/>
              <a:ext cx="245775" cy="305875"/>
            </a:xfrm>
            <a:custGeom>
              <a:avLst/>
              <a:gdLst/>
              <a:ahLst/>
              <a:cxnLst/>
              <a:rect l="l" t="t" r="r" b="b"/>
              <a:pathLst>
                <a:path w="9831" h="12235" fill="none" extrusionOk="0">
                  <a:moveTo>
                    <a:pt x="9121" y="3169"/>
                  </a:moveTo>
                  <a:lnTo>
                    <a:pt x="6827" y="3005"/>
                  </a:lnTo>
                  <a:lnTo>
                    <a:pt x="6827" y="3005"/>
                  </a:lnTo>
                  <a:lnTo>
                    <a:pt x="6609" y="2950"/>
                  </a:lnTo>
                  <a:lnTo>
                    <a:pt x="6390" y="2786"/>
                  </a:lnTo>
                  <a:lnTo>
                    <a:pt x="6281" y="2568"/>
                  </a:lnTo>
                  <a:lnTo>
                    <a:pt x="6281" y="2349"/>
                  </a:lnTo>
                  <a:lnTo>
                    <a:pt x="6281" y="2349"/>
                  </a:lnTo>
                  <a:lnTo>
                    <a:pt x="6336" y="2131"/>
                  </a:lnTo>
                  <a:lnTo>
                    <a:pt x="6445" y="1967"/>
                  </a:lnTo>
                  <a:lnTo>
                    <a:pt x="6663" y="1858"/>
                  </a:lnTo>
                  <a:lnTo>
                    <a:pt x="6882" y="1803"/>
                  </a:lnTo>
                  <a:lnTo>
                    <a:pt x="9831" y="2022"/>
                  </a:lnTo>
                  <a:lnTo>
                    <a:pt x="9831" y="2022"/>
                  </a:lnTo>
                  <a:lnTo>
                    <a:pt x="9831" y="1803"/>
                  </a:lnTo>
                  <a:lnTo>
                    <a:pt x="9776" y="1585"/>
                  </a:lnTo>
                  <a:lnTo>
                    <a:pt x="9503" y="875"/>
                  </a:lnTo>
                  <a:lnTo>
                    <a:pt x="3332" y="1"/>
                  </a:lnTo>
                  <a:lnTo>
                    <a:pt x="3332" y="1"/>
                  </a:lnTo>
                  <a:lnTo>
                    <a:pt x="3332" y="766"/>
                  </a:lnTo>
                  <a:lnTo>
                    <a:pt x="3277" y="1530"/>
                  </a:lnTo>
                  <a:lnTo>
                    <a:pt x="5079" y="3715"/>
                  </a:lnTo>
                  <a:lnTo>
                    <a:pt x="5079" y="3715"/>
                  </a:lnTo>
                  <a:lnTo>
                    <a:pt x="5243" y="3879"/>
                  </a:lnTo>
                  <a:lnTo>
                    <a:pt x="5243" y="4097"/>
                  </a:lnTo>
                  <a:lnTo>
                    <a:pt x="5189" y="4316"/>
                  </a:lnTo>
                  <a:lnTo>
                    <a:pt x="5025" y="4534"/>
                  </a:lnTo>
                  <a:lnTo>
                    <a:pt x="5025" y="4534"/>
                  </a:lnTo>
                  <a:lnTo>
                    <a:pt x="4806" y="4643"/>
                  </a:lnTo>
                  <a:lnTo>
                    <a:pt x="4588" y="4643"/>
                  </a:lnTo>
                  <a:lnTo>
                    <a:pt x="4369" y="4589"/>
                  </a:lnTo>
                  <a:lnTo>
                    <a:pt x="4205" y="4425"/>
                  </a:lnTo>
                  <a:lnTo>
                    <a:pt x="3059" y="3114"/>
                  </a:lnTo>
                  <a:lnTo>
                    <a:pt x="3059" y="3114"/>
                  </a:lnTo>
                  <a:lnTo>
                    <a:pt x="2840" y="4097"/>
                  </a:lnTo>
                  <a:lnTo>
                    <a:pt x="2512" y="5026"/>
                  </a:lnTo>
                  <a:lnTo>
                    <a:pt x="0" y="11416"/>
                  </a:lnTo>
                  <a:lnTo>
                    <a:pt x="0" y="11416"/>
                  </a:lnTo>
                  <a:lnTo>
                    <a:pt x="0" y="11579"/>
                  </a:lnTo>
                  <a:lnTo>
                    <a:pt x="0" y="11743"/>
                  </a:lnTo>
                  <a:lnTo>
                    <a:pt x="0" y="11853"/>
                  </a:lnTo>
                  <a:lnTo>
                    <a:pt x="109" y="11962"/>
                  </a:lnTo>
                  <a:lnTo>
                    <a:pt x="164" y="12071"/>
                  </a:lnTo>
                  <a:lnTo>
                    <a:pt x="273" y="12180"/>
                  </a:lnTo>
                  <a:lnTo>
                    <a:pt x="437" y="12235"/>
                  </a:lnTo>
                  <a:lnTo>
                    <a:pt x="601" y="12235"/>
                  </a:lnTo>
                  <a:lnTo>
                    <a:pt x="4697" y="12235"/>
                  </a:lnTo>
                  <a:lnTo>
                    <a:pt x="4697" y="10651"/>
                  </a:lnTo>
                  <a:lnTo>
                    <a:pt x="4697" y="10651"/>
                  </a:lnTo>
                  <a:lnTo>
                    <a:pt x="4752" y="10433"/>
                  </a:lnTo>
                  <a:lnTo>
                    <a:pt x="4861" y="10269"/>
                  </a:lnTo>
                  <a:lnTo>
                    <a:pt x="5079" y="10105"/>
                  </a:lnTo>
                  <a:lnTo>
                    <a:pt x="5298" y="10050"/>
                  </a:lnTo>
                  <a:lnTo>
                    <a:pt x="5298" y="10050"/>
                  </a:lnTo>
                  <a:lnTo>
                    <a:pt x="5516" y="10105"/>
                  </a:lnTo>
                  <a:lnTo>
                    <a:pt x="5680" y="10269"/>
                  </a:lnTo>
                  <a:lnTo>
                    <a:pt x="5844" y="10433"/>
                  </a:lnTo>
                  <a:lnTo>
                    <a:pt x="5899" y="10651"/>
                  </a:lnTo>
                  <a:lnTo>
                    <a:pt x="5899" y="12235"/>
                  </a:lnTo>
                  <a:lnTo>
                    <a:pt x="8083" y="12235"/>
                  </a:lnTo>
                  <a:lnTo>
                    <a:pt x="8083" y="12235"/>
                  </a:lnTo>
                  <a:lnTo>
                    <a:pt x="8247" y="12235"/>
                  </a:lnTo>
                  <a:lnTo>
                    <a:pt x="8356" y="12180"/>
                  </a:lnTo>
                  <a:lnTo>
                    <a:pt x="8575" y="12016"/>
                  </a:lnTo>
                  <a:lnTo>
                    <a:pt x="8684" y="11743"/>
                  </a:lnTo>
                  <a:lnTo>
                    <a:pt x="8684" y="11634"/>
                  </a:lnTo>
                  <a:lnTo>
                    <a:pt x="8684" y="11470"/>
                  </a:lnTo>
                  <a:lnTo>
                    <a:pt x="7756" y="8029"/>
                  </a:lnTo>
                  <a:lnTo>
                    <a:pt x="7756" y="8029"/>
                  </a:lnTo>
                  <a:lnTo>
                    <a:pt x="7592" y="7374"/>
                  </a:lnTo>
                  <a:lnTo>
                    <a:pt x="7592" y="6719"/>
                  </a:lnTo>
                  <a:lnTo>
                    <a:pt x="7646" y="6063"/>
                  </a:lnTo>
                  <a:lnTo>
                    <a:pt x="7756" y="5408"/>
                  </a:lnTo>
                  <a:lnTo>
                    <a:pt x="7974" y="4807"/>
                  </a:lnTo>
                  <a:lnTo>
                    <a:pt x="8302" y="4206"/>
                  </a:lnTo>
                  <a:lnTo>
                    <a:pt x="8629" y="3660"/>
                  </a:lnTo>
                  <a:lnTo>
                    <a:pt x="9121" y="3169"/>
                  </a:lnTo>
                  <a:lnTo>
                    <a:pt x="9121" y="316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20"/>
            <p:cNvSpPr/>
            <p:nvPr/>
          </p:nvSpPr>
          <p:spPr>
            <a:xfrm>
              <a:off x="5757050" y="3672625"/>
              <a:ext cx="61450" cy="84675"/>
            </a:xfrm>
            <a:custGeom>
              <a:avLst/>
              <a:gdLst/>
              <a:ahLst/>
              <a:cxnLst/>
              <a:rect l="l" t="t" r="r" b="b"/>
              <a:pathLst>
                <a:path w="2458" h="3387" fill="none" extrusionOk="0">
                  <a:moveTo>
                    <a:pt x="2294" y="1967"/>
                  </a:moveTo>
                  <a:lnTo>
                    <a:pt x="1038" y="3223"/>
                  </a:lnTo>
                  <a:lnTo>
                    <a:pt x="1038" y="3223"/>
                  </a:lnTo>
                  <a:lnTo>
                    <a:pt x="819" y="3332"/>
                  </a:lnTo>
                  <a:lnTo>
                    <a:pt x="601" y="3387"/>
                  </a:lnTo>
                  <a:lnTo>
                    <a:pt x="601" y="3387"/>
                  </a:lnTo>
                  <a:lnTo>
                    <a:pt x="437" y="3387"/>
                  </a:lnTo>
                  <a:lnTo>
                    <a:pt x="273" y="3277"/>
                  </a:lnTo>
                  <a:lnTo>
                    <a:pt x="164" y="3168"/>
                  </a:lnTo>
                  <a:lnTo>
                    <a:pt x="55" y="3004"/>
                  </a:lnTo>
                  <a:lnTo>
                    <a:pt x="0" y="2840"/>
                  </a:lnTo>
                  <a:lnTo>
                    <a:pt x="0" y="2677"/>
                  </a:lnTo>
                  <a:lnTo>
                    <a:pt x="55" y="2513"/>
                  </a:lnTo>
                  <a:lnTo>
                    <a:pt x="164" y="2404"/>
                  </a:lnTo>
                  <a:lnTo>
                    <a:pt x="1202" y="1366"/>
                  </a:lnTo>
                  <a:lnTo>
                    <a:pt x="983" y="765"/>
                  </a:lnTo>
                  <a:lnTo>
                    <a:pt x="983" y="765"/>
                  </a:lnTo>
                  <a:lnTo>
                    <a:pt x="929" y="547"/>
                  </a:lnTo>
                  <a:lnTo>
                    <a:pt x="1038" y="328"/>
                  </a:lnTo>
                  <a:lnTo>
                    <a:pt x="1147" y="164"/>
                  </a:lnTo>
                  <a:lnTo>
                    <a:pt x="1366" y="55"/>
                  </a:lnTo>
                  <a:lnTo>
                    <a:pt x="1366" y="55"/>
                  </a:lnTo>
                  <a:lnTo>
                    <a:pt x="1584" y="0"/>
                  </a:lnTo>
                  <a:lnTo>
                    <a:pt x="1802" y="55"/>
                  </a:lnTo>
                  <a:lnTo>
                    <a:pt x="1966" y="219"/>
                  </a:lnTo>
                  <a:lnTo>
                    <a:pt x="2076" y="437"/>
                  </a:lnTo>
                  <a:lnTo>
                    <a:pt x="2403" y="1366"/>
                  </a:lnTo>
                  <a:lnTo>
                    <a:pt x="2403" y="1366"/>
                  </a:lnTo>
                  <a:lnTo>
                    <a:pt x="2458" y="1530"/>
                  </a:lnTo>
                  <a:lnTo>
                    <a:pt x="2403" y="1694"/>
                  </a:lnTo>
                  <a:lnTo>
                    <a:pt x="2349" y="1803"/>
                  </a:lnTo>
                  <a:lnTo>
                    <a:pt x="2294" y="1967"/>
                  </a:lnTo>
                  <a:lnTo>
                    <a:pt x="2294" y="19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20"/>
            <p:cNvSpPr/>
            <p:nvPr/>
          </p:nvSpPr>
          <p:spPr>
            <a:xfrm>
              <a:off x="5814400" y="37217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6" name="Google Shape;3996;p120"/>
          <p:cNvGrpSpPr/>
          <p:nvPr/>
        </p:nvGrpSpPr>
        <p:grpSpPr>
          <a:xfrm>
            <a:off x="6809989" y="3378411"/>
            <a:ext cx="326089" cy="465091"/>
            <a:chOff x="6228100" y="3310800"/>
            <a:chExt cx="352300" cy="502475"/>
          </a:xfrm>
        </p:grpSpPr>
        <p:sp>
          <p:nvSpPr>
            <p:cNvPr id="3997" name="Google Shape;3997;p120"/>
            <p:cNvSpPr/>
            <p:nvPr/>
          </p:nvSpPr>
          <p:spPr>
            <a:xfrm>
              <a:off x="6251325" y="3643950"/>
              <a:ext cx="297675" cy="45075"/>
            </a:xfrm>
            <a:custGeom>
              <a:avLst/>
              <a:gdLst/>
              <a:ahLst/>
              <a:cxnLst/>
              <a:rect l="l" t="t" r="r" b="b"/>
              <a:pathLst>
                <a:path w="11907" h="1803" extrusionOk="0">
                  <a:moveTo>
                    <a:pt x="4642" y="1"/>
                  </a:moveTo>
                  <a:lnTo>
                    <a:pt x="3332" y="110"/>
                  </a:lnTo>
                  <a:lnTo>
                    <a:pt x="2403" y="328"/>
                  </a:lnTo>
                  <a:lnTo>
                    <a:pt x="1529" y="547"/>
                  </a:lnTo>
                  <a:lnTo>
                    <a:pt x="765" y="820"/>
                  </a:lnTo>
                  <a:lnTo>
                    <a:pt x="273" y="984"/>
                  </a:lnTo>
                  <a:lnTo>
                    <a:pt x="109" y="1093"/>
                  </a:lnTo>
                  <a:lnTo>
                    <a:pt x="55" y="1202"/>
                  </a:lnTo>
                  <a:lnTo>
                    <a:pt x="0" y="1366"/>
                  </a:lnTo>
                  <a:lnTo>
                    <a:pt x="0" y="1530"/>
                  </a:lnTo>
                  <a:lnTo>
                    <a:pt x="109" y="1639"/>
                  </a:lnTo>
                  <a:lnTo>
                    <a:pt x="164" y="1694"/>
                  </a:lnTo>
                  <a:lnTo>
                    <a:pt x="273" y="1748"/>
                  </a:lnTo>
                  <a:lnTo>
                    <a:pt x="437" y="1803"/>
                  </a:lnTo>
                  <a:lnTo>
                    <a:pt x="11524" y="1803"/>
                  </a:lnTo>
                  <a:lnTo>
                    <a:pt x="11633" y="1748"/>
                  </a:lnTo>
                  <a:lnTo>
                    <a:pt x="11743" y="1694"/>
                  </a:lnTo>
                  <a:lnTo>
                    <a:pt x="11852" y="1639"/>
                  </a:lnTo>
                  <a:lnTo>
                    <a:pt x="11906" y="1530"/>
                  </a:lnTo>
                  <a:lnTo>
                    <a:pt x="11906" y="1366"/>
                  </a:lnTo>
                  <a:lnTo>
                    <a:pt x="11906" y="1202"/>
                  </a:lnTo>
                  <a:lnTo>
                    <a:pt x="11797" y="1093"/>
                  </a:lnTo>
                  <a:lnTo>
                    <a:pt x="11688" y="984"/>
                  </a:lnTo>
                  <a:lnTo>
                    <a:pt x="11142" y="820"/>
                  </a:lnTo>
                  <a:lnTo>
                    <a:pt x="10432" y="547"/>
                  </a:lnTo>
                  <a:lnTo>
                    <a:pt x="9558" y="328"/>
                  </a:lnTo>
                  <a:lnTo>
                    <a:pt x="8575" y="110"/>
                  </a:lnTo>
                  <a:lnTo>
                    <a:pt x="73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20"/>
            <p:cNvSpPr/>
            <p:nvPr/>
          </p:nvSpPr>
          <p:spPr>
            <a:xfrm>
              <a:off x="6251325" y="3643950"/>
              <a:ext cx="297675" cy="45075"/>
            </a:xfrm>
            <a:custGeom>
              <a:avLst/>
              <a:gdLst/>
              <a:ahLst/>
              <a:cxnLst/>
              <a:rect l="l" t="t" r="r" b="b"/>
              <a:pathLst>
                <a:path w="11907" h="1803" fill="none" extrusionOk="0">
                  <a:moveTo>
                    <a:pt x="11688" y="984"/>
                  </a:moveTo>
                  <a:lnTo>
                    <a:pt x="11688" y="984"/>
                  </a:lnTo>
                  <a:lnTo>
                    <a:pt x="11142" y="820"/>
                  </a:lnTo>
                  <a:lnTo>
                    <a:pt x="10432" y="547"/>
                  </a:lnTo>
                  <a:lnTo>
                    <a:pt x="9558" y="328"/>
                  </a:lnTo>
                  <a:lnTo>
                    <a:pt x="8575" y="110"/>
                  </a:lnTo>
                  <a:lnTo>
                    <a:pt x="8575" y="110"/>
                  </a:lnTo>
                  <a:lnTo>
                    <a:pt x="7319" y="1"/>
                  </a:lnTo>
                  <a:lnTo>
                    <a:pt x="5953" y="1"/>
                  </a:lnTo>
                  <a:lnTo>
                    <a:pt x="4642" y="1"/>
                  </a:lnTo>
                  <a:lnTo>
                    <a:pt x="3332" y="110"/>
                  </a:lnTo>
                  <a:lnTo>
                    <a:pt x="3332" y="110"/>
                  </a:lnTo>
                  <a:lnTo>
                    <a:pt x="2403" y="328"/>
                  </a:lnTo>
                  <a:lnTo>
                    <a:pt x="1529" y="547"/>
                  </a:lnTo>
                  <a:lnTo>
                    <a:pt x="765" y="820"/>
                  </a:lnTo>
                  <a:lnTo>
                    <a:pt x="273" y="984"/>
                  </a:lnTo>
                  <a:lnTo>
                    <a:pt x="273" y="984"/>
                  </a:lnTo>
                  <a:lnTo>
                    <a:pt x="109" y="1093"/>
                  </a:lnTo>
                  <a:lnTo>
                    <a:pt x="55" y="1202"/>
                  </a:lnTo>
                  <a:lnTo>
                    <a:pt x="0" y="1366"/>
                  </a:lnTo>
                  <a:lnTo>
                    <a:pt x="0" y="1530"/>
                  </a:lnTo>
                  <a:lnTo>
                    <a:pt x="0" y="1530"/>
                  </a:lnTo>
                  <a:lnTo>
                    <a:pt x="109" y="1639"/>
                  </a:lnTo>
                  <a:lnTo>
                    <a:pt x="164" y="1694"/>
                  </a:lnTo>
                  <a:lnTo>
                    <a:pt x="273" y="1748"/>
                  </a:lnTo>
                  <a:lnTo>
                    <a:pt x="437" y="1803"/>
                  </a:lnTo>
                  <a:lnTo>
                    <a:pt x="11524" y="1803"/>
                  </a:lnTo>
                  <a:lnTo>
                    <a:pt x="11524" y="1803"/>
                  </a:lnTo>
                  <a:lnTo>
                    <a:pt x="11633" y="1748"/>
                  </a:lnTo>
                  <a:lnTo>
                    <a:pt x="11743" y="1694"/>
                  </a:lnTo>
                  <a:lnTo>
                    <a:pt x="11852" y="1639"/>
                  </a:lnTo>
                  <a:lnTo>
                    <a:pt x="11906" y="1530"/>
                  </a:lnTo>
                  <a:lnTo>
                    <a:pt x="11906" y="1530"/>
                  </a:lnTo>
                  <a:lnTo>
                    <a:pt x="11906" y="1366"/>
                  </a:lnTo>
                  <a:lnTo>
                    <a:pt x="11906" y="1202"/>
                  </a:lnTo>
                  <a:lnTo>
                    <a:pt x="11797" y="1093"/>
                  </a:lnTo>
                  <a:lnTo>
                    <a:pt x="11688" y="984"/>
                  </a:lnTo>
                  <a:lnTo>
                    <a:pt x="11688" y="9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20"/>
            <p:cNvSpPr/>
            <p:nvPr/>
          </p:nvSpPr>
          <p:spPr>
            <a:xfrm>
              <a:off x="6543500" y="36685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20"/>
            <p:cNvSpPr/>
            <p:nvPr/>
          </p:nvSpPr>
          <p:spPr>
            <a:xfrm>
              <a:off x="6352350" y="3532000"/>
              <a:ext cx="95600" cy="83300"/>
            </a:xfrm>
            <a:custGeom>
              <a:avLst/>
              <a:gdLst/>
              <a:ahLst/>
              <a:cxnLst/>
              <a:rect l="l" t="t" r="r" b="b"/>
              <a:pathLst>
                <a:path w="3824" h="3332" extrusionOk="0">
                  <a:moveTo>
                    <a:pt x="1912" y="0"/>
                  </a:moveTo>
                  <a:lnTo>
                    <a:pt x="1257" y="765"/>
                  </a:lnTo>
                  <a:lnTo>
                    <a:pt x="601" y="1584"/>
                  </a:lnTo>
                  <a:lnTo>
                    <a:pt x="383" y="1966"/>
                  </a:lnTo>
                  <a:lnTo>
                    <a:pt x="165" y="2294"/>
                  </a:lnTo>
                  <a:lnTo>
                    <a:pt x="55" y="2622"/>
                  </a:lnTo>
                  <a:lnTo>
                    <a:pt x="1" y="2949"/>
                  </a:lnTo>
                  <a:lnTo>
                    <a:pt x="55" y="3332"/>
                  </a:lnTo>
                  <a:lnTo>
                    <a:pt x="984" y="3277"/>
                  </a:lnTo>
                  <a:lnTo>
                    <a:pt x="2895" y="3277"/>
                  </a:lnTo>
                  <a:lnTo>
                    <a:pt x="3769" y="3332"/>
                  </a:lnTo>
                  <a:lnTo>
                    <a:pt x="3824" y="2949"/>
                  </a:lnTo>
                  <a:lnTo>
                    <a:pt x="3824" y="2622"/>
                  </a:lnTo>
                  <a:lnTo>
                    <a:pt x="3660" y="2294"/>
                  </a:lnTo>
                  <a:lnTo>
                    <a:pt x="3496" y="1966"/>
                  </a:lnTo>
                  <a:lnTo>
                    <a:pt x="3223" y="1584"/>
                  </a:lnTo>
                  <a:lnTo>
                    <a:pt x="2622" y="765"/>
                  </a:lnTo>
                  <a:lnTo>
                    <a:pt x="19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20"/>
            <p:cNvSpPr/>
            <p:nvPr/>
          </p:nvSpPr>
          <p:spPr>
            <a:xfrm>
              <a:off x="6352350" y="3532000"/>
              <a:ext cx="95600" cy="83300"/>
            </a:xfrm>
            <a:custGeom>
              <a:avLst/>
              <a:gdLst/>
              <a:ahLst/>
              <a:cxnLst/>
              <a:rect l="l" t="t" r="r" b="b"/>
              <a:pathLst>
                <a:path w="3824" h="3332" fill="none" extrusionOk="0">
                  <a:moveTo>
                    <a:pt x="3769" y="3332"/>
                  </a:moveTo>
                  <a:lnTo>
                    <a:pt x="3769" y="3332"/>
                  </a:lnTo>
                  <a:lnTo>
                    <a:pt x="3824" y="2949"/>
                  </a:lnTo>
                  <a:lnTo>
                    <a:pt x="3824" y="2949"/>
                  </a:lnTo>
                  <a:lnTo>
                    <a:pt x="3824" y="2622"/>
                  </a:lnTo>
                  <a:lnTo>
                    <a:pt x="3660" y="2294"/>
                  </a:lnTo>
                  <a:lnTo>
                    <a:pt x="3496" y="1966"/>
                  </a:lnTo>
                  <a:lnTo>
                    <a:pt x="3223" y="1584"/>
                  </a:lnTo>
                  <a:lnTo>
                    <a:pt x="2622" y="765"/>
                  </a:lnTo>
                  <a:lnTo>
                    <a:pt x="1912" y="0"/>
                  </a:lnTo>
                  <a:lnTo>
                    <a:pt x="1912" y="0"/>
                  </a:lnTo>
                  <a:lnTo>
                    <a:pt x="1257" y="765"/>
                  </a:lnTo>
                  <a:lnTo>
                    <a:pt x="601" y="1584"/>
                  </a:lnTo>
                  <a:lnTo>
                    <a:pt x="383" y="1966"/>
                  </a:lnTo>
                  <a:lnTo>
                    <a:pt x="165" y="2294"/>
                  </a:lnTo>
                  <a:lnTo>
                    <a:pt x="55" y="2622"/>
                  </a:lnTo>
                  <a:lnTo>
                    <a:pt x="1" y="2949"/>
                  </a:lnTo>
                  <a:lnTo>
                    <a:pt x="1" y="2949"/>
                  </a:lnTo>
                  <a:lnTo>
                    <a:pt x="55" y="3332"/>
                  </a:lnTo>
                  <a:lnTo>
                    <a:pt x="55" y="3332"/>
                  </a:lnTo>
                  <a:lnTo>
                    <a:pt x="984" y="3277"/>
                  </a:lnTo>
                  <a:lnTo>
                    <a:pt x="1912" y="3277"/>
                  </a:lnTo>
                  <a:lnTo>
                    <a:pt x="2895" y="3277"/>
                  </a:lnTo>
                  <a:lnTo>
                    <a:pt x="3769" y="3332"/>
                  </a:lnTo>
                  <a:lnTo>
                    <a:pt x="3769" y="33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20"/>
            <p:cNvSpPr/>
            <p:nvPr/>
          </p:nvSpPr>
          <p:spPr>
            <a:xfrm>
              <a:off x="6446575" y="36152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20"/>
            <p:cNvSpPr/>
            <p:nvPr/>
          </p:nvSpPr>
          <p:spPr>
            <a:xfrm>
              <a:off x="6228100" y="3310800"/>
              <a:ext cx="352300" cy="318150"/>
            </a:xfrm>
            <a:custGeom>
              <a:avLst/>
              <a:gdLst/>
              <a:ahLst/>
              <a:cxnLst/>
              <a:rect l="l" t="t" r="r" b="b"/>
              <a:pathLst>
                <a:path w="14092" h="12726" extrusionOk="0">
                  <a:moveTo>
                    <a:pt x="7374" y="0"/>
                  </a:moveTo>
                  <a:lnTo>
                    <a:pt x="7101" y="110"/>
                  </a:lnTo>
                  <a:lnTo>
                    <a:pt x="6555" y="383"/>
                  </a:lnTo>
                  <a:lnTo>
                    <a:pt x="6227" y="547"/>
                  </a:lnTo>
                  <a:lnTo>
                    <a:pt x="5845" y="820"/>
                  </a:lnTo>
                  <a:lnTo>
                    <a:pt x="5462" y="1147"/>
                  </a:lnTo>
                  <a:lnTo>
                    <a:pt x="5025" y="1475"/>
                  </a:lnTo>
                  <a:lnTo>
                    <a:pt x="4698" y="1967"/>
                  </a:lnTo>
                  <a:lnTo>
                    <a:pt x="4315" y="2458"/>
                  </a:lnTo>
                  <a:lnTo>
                    <a:pt x="3988" y="3113"/>
                  </a:lnTo>
                  <a:lnTo>
                    <a:pt x="3769" y="3823"/>
                  </a:lnTo>
                  <a:lnTo>
                    <a:pt x="3441" y="3496"/>
                  </a:lnTo>
                  <a:lnTo>
                    <a:pt x="3114" y="3223"/>
                  </a:lnTo>
                  <a:lnTo>
                    <a:pt x="2786" y="2950"/>
                  </a:lnTo>
                  <a:lnTo>
                    <a:pt x="2404" y="2786"/>
                  </a:lnTo>
                  <a:lnTo>
                    <a:pt x="2021" y="2622"/>
                  </a:lnTo>
                  <a:lnTo>
                    <a:pt x="1584" y="2458"/>
                  </a:lnTo>
                  <a:lnTo>
                    <a:pt x="711" y="2240"/>
                  </a:lnTo>
                  <a:lnTo>
                    <a:pt x="547" y="2240"/>
                  </a:lnTo>
                  <a:lnTo>
                    <a:pt x="438" y="2294"/>
                  </a:lnTo>
                  <a:lnTo>
                    <a:pt x="274" y="2349"/>
                  </a:lnTo>
                  <a:lnTo>
                    <a:pt x="164" y="2403"/>
                  </a:lnTo>
                  <a:lnTo>
                    <a:pt x="110" y="2567"/>
                  </a:lnTo>
                  <a:lnTo>
                    <a:pt x="55" y="2677"/>
                  </a:lnTo>
                  <a:lnTo>
                    <a:pt x="1" y="2840"/>
                  </a:lnTo>
                  <a:lnTo>
                    <a:pt x="55" y="3004"/>
                  </a:lnTo>
                  <a:lnTo>
                    <a:pt x="219" y="3823"/>
                  </a:lnTo>
                  <a:lnTo>
                    <a:pt x="383" y="4752"/>
                  </a:lnTo>
                  <a:lnTo>
                    <a:pt x="492" y="5735"/>
                  </a:lnTo>
                  <a:lnTo>
                    <a:pt x="547" y="6663"/>
                  </a:lnTo>
                  <a:lnTo>
                    <a:pt x="656" y="8193"/>
                  </a:lnTo>
                  <a:lnTo>
                    <a:pt x="656" y="8793"/>
                  </a:lnTo>
                  <a:lnTo>
                    <a:pt x="656" y="9340"/>
                  </a:lnTo>
                  <a:lnTo>
                    <a:pt x="765" y="9886"/>
                  </a:lnTo>
                  <a:lnTo>
                    <a:pt x="874" y="10377"/>
                  </a:lnTo>
                  <a:lnTo>
                    <a:pt x="984" y="10869"/>
                  </a:lnTo>
                  <a:lnTo>
                    <a:pt x="1202" y="11360"/>
                  </a:lnTo>
                  <a:lnTo>
                    <a:pt x="1421" y="11852"/>
                  </a:lnTo>
                  <a:lnTo>
                    <a:pt x="1694" y="12289"/>
                  </a:lnTo>
                  <a:lnTo>
                    <a:pt x="2021" y="12726"/>
                  </a:lnTo>
                  <a:lnTo>
                    <a:pt x="2841" y="12507"/>
                  </a:lnTo>
                  <a:lnTo>
                    <a:pt x="3824" y="12343"/>
                  </a:lnTo>
                  <a:lnTo>
                    <a:pt x="3769" y="11797"/>
                  </a:lnTo>
                  <a:lnTo>
                    <a:pt x="3824" y="11470"/>
                  </a:lnTo>
                  <a:lnTo>
                    <a:pt x="3878" y="11197"/>
                  </a:lnTo>
                  <a:lnTo>
                    <a:pt x="3988" y="10869"/>
                  </a:lnTo>
                  <a:lnTo>
                    <a:pt x="4151" y="10541"/>
                  </a:lnTo>
                  <a:lnTo>
                    <a:pt x="4588" y="9831"/>
                  </a:lnTo>
                  <a:lnTo>
                    <a:pt x="5189" y="9012"/>
                  </a:lnTo>
                  <a:lnTo>
                    <a:pt x="6063" y="8029"/>
                  </a:lnTo>
                  <a:lnTo>
                    <a:pt x="6500" y="7592"/>
                  </a:lnTo>
                  <a:lnTo>
                    <a:pt x="6664" y="7483"/>
                  </a:lnTo>
                  <a:lnTo>
                    <a:pt x="6882" y="7428"/>
                  </a:lnTo>
                  <a:lnTo>
                    <a:pt x="7101" y="7483"/>
                  </a:lnTo>
                  <a:lnTo>
                    <a:pt x="7319" y="7592"/>
                  </a:lnTo>
                  <a:lnTo>
                    <a:pt x="7701" y="8029"/>
                  </a:lnTo>
                  <a:lnTo>
                    <a:pt x="8575" y="9012"/>
                  </a:lnTo>
                  <a:lnTo>
                    <a:pt x="9231" y="9831"/>
                  </a:lnTo>
                  <a:lnTo>
                    <a:pt x="9668" y="10541"/>
                  </a:lnTo>
                  <a:lnTo>
                    <a:pt x="9777" y="10869"/>
                  </a:lnTo>
                  <a:lnTo>
                    <a:pt x="9886" y="11197"/>
                  </a:lnTo>
                  <a:lnTo>
                    <a:pt x="9995" y="11470"/>
                  </a:lnTo>
                  <a:lnTo>
                    <a:pt x="9995" y="11797"/>
                  </a:lnTo>
                  <a:lnTo>
                    <a:pt x="9941" y="12343"/>
                  </a:lnTo>
                  <a:lnTo>
                    <a:pt x="10978" y="12507"/>
                  </a:lnTo>
                  <a:lnTo>
                    <a:pt x="11743" y="12726"/>
                  </a:lnTo>
                  <a:lnTo>
                    <a:pt x="12071" y="12289"/>
                  </a:lnTo>
                  <a:lnTo>
                    <a:pt x="12344" y="11852"/>
                  </a:lnTo>
                  <a:lnTo>
                    <a:pt x="12562" y="11360"/>
                  </a:lnTo>
                  <a:lnTo>
                    <a:pt x="12781" y="10869"/>
                  </a:lnTo>
                  <a:lnTo>
                    <a:pt x="12945" y="10377"/>
                  </a:lnTo>
                  <a:lnTo>
                    <a:pt x="13054" y="9886"/>
                  </a:lnTo>
                  <a:lnTo>
                    <a:pt x="13108" y="9340"/>
                  </a:lnTo>
                  <a:lnTo>
                    <a:pt x="13108" y="8793"/>
                  </a:lnTo>
                  <a:lnTo>
                    <a:pt x="13163" y="8302"/>
                  </a:lnTo>
                  <a:lnTo>
                    <a:pt x="13218" y="7100"/>
                  </a:lnTo>
                  <a:lnTo>
                    <a:pt x="13327" y="6390"/>
                  </a:lnTo>
                  <a:lnTo>
                    <a:pt x="13491" y="5680"/>
                  </a:lnTo>
                  <a:lnTo>
                    <a:pt x="13709" y="4970"/>
                  </a:lnTo>
                  <a:lnTo>
                    <a:pt x="13982" y="4370"/>
                  </a:lnTo>
                  <a:lnTo>
                    <a:pt x="14037" y="4260"/>
                  </a:lnTo>
                  <a:lnTo>
                    <a:pt x="14092" y="4097"/>
                  </a:lnTo>
                  <a:lnTo>
                    <a:pt x="14037" y="3933"/>
                  </a:lnTo>
                  <a:lnTo>
                    <a:pt x="13982" y="3769"/>
                  </a:lnTo>
                  <a:lnTo>
                    <a:pt x="13928" y="3660"/>
                  </a:lnTo>
                  <a:lnTo>
                    <a:pt x="13764" y="3605"/>
                  </a:lnTo>
                  <a:lnTo>
                    <a:pt x="13655" y="3496"/>
                  </a:lnTo>
                  <a:lnTo>
                    <a:pt x="13491" y="3496"/>
                  </a:lnTo>
                  <a:lnTo>
                    <a:pt x="12945" y="3550"/>
                  </a:lnTo>
                  <a:lnTo>
                    <a:pt x="12398" y="3605"/>
                  </a:lnTo>
                  <a:lnTo>
                    <a:pt x="11962" y="3769"/>
                  </a:lnTo>
                  <a:lnTo>
                    <a:pt x="11525" y="3987"/>
                  </a:lnTo>
                  <a:lnTo>
                    <a:pt x="11088" y="4260"/>
                  </a:lnTo>
                  <a:lnTo>
                    <a:pt x="10705" y="4588"/>
                  </a:lnTo>
                  <a:lnTo>
                    <a:pt x="10432" y="4970"/>
                  </a:lnTo>
                  <a:lnTo>
                    <a:pt x="10105" y="5353"/>
                  </a:lnTo>
                  <a:lnTo>
                    <a:pt x="9504" y="4697"/>
                  </a:lnTo>
                  <a:lnTo>
                    <a:pt x="8958" y="4042"/>
                  </a:lnTo>
                  <a:lnTo>
                    <a:pt x="8739" y="3660"/>
                  </a:lnTo>
                  <a:lnTo>
                    <a:pt x="8521" y="3223"/>
                  </a:lnTo>
                  <a:lnTo>
                    <a:pt x="8357" y="2840"/>
                  </a:lnTo>
                  <a:lnTo>
                    <a:pt x="8248" y="2403"/>
                  </a:lnTo>
                  <a:lnTo>
                    <a:pt x="8084" y="1748"/>
                  </a:lnTo>
                  <a:lnTo>
                    <a:pt x="8084" y="1202"/>
                  </a:lnTo>
                  <a:lnTo>
                    <a:pt x="8084" y="710"/>
                  </a:lnTo>
                  <a:lnTo>
                    <a:pt x="8084" y="547"/>
                  </a:lnTo>
                  <a:lnTo>
                    <a:pt x="8084" y="383"/>
                  </a:lnTo>
                  <a:lnTo>
                    <a:pt x="8029" y="273"/>
                  </a:lnTo>
                  <a:lnTo>
                    <a:pt x="7920" y="164"/>
                  </a:lnTo>
                  <a:lnTo>
                    <a:pt x="7811" y="55"/>
                  </a:lnTo>
                  <a:lnTo>
                    <a:pt x="76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20"/>
            <p:cNvSpPr/>
            <p:nvPr/>
          </p:nvSpPr>
          <p:spPr>
            <a:xfrm>
              <a:off x="6228100" y="3310800"/>
              <a:ext cx="352300" cy="318150"/>
            </a:xfrm>
            <a:custGeom>
              <a:avLst/>
              <a:gdLst/>
              <a:ahLst/>
              <a:cxnLst/>
              <a:rect l="l" t="t" r="r" b="b"/>
              <a:pathLst>
                <a:path w="14092" h="12726" fill="none" extrusionOk="0">
                  <a:moveTo>
                    <a:pt x="656" y="8793"/>
                  </a:moveTo>
                  <a:lnTo>
                    <a:pt x="656" y="8793"/>
                  </a:lnTo>
                  <a:lnTo>
                    <a:pt x="656" y="9340"/>
                  </a:lnTo>
                  <a:lnTo>
                    <a:pt x="765" y="9886"/>
                  </a:lnTo>
                  <a:lnTo>
                    <a:pt x="874" y="10377"/>
                  </a:lnTo>
                  <a:lnTo>
                    <a:pt x="984" y="10869"/>
                  </a:lnTo>
                  <a:lnTo>
                    <a:pt x="1202" y="11360"/>
                  </a:lnTo>
                  <a:lnTo>
                    <a:pt x="1421" y="11852"/>
                  </a:lnTo>
                  <a:lnTo>
                    <a:pt x="1694" y="12289"/>
                  </a:lnTo>
                  <a:lnTo>
                    <a:pt x="2021" y="12726"/>
                  </a:lnTo>
                  <a:lnTo>
                    <a:pt x="2021" y="12726"/>
                  </a:lnTo>
                  <a:lnTo>
                    <a:pt x="2841" y="12507"/>
                  </a:lnTo>
                  <a:lnTo>
                    <a:pt x="3824" y="12343"/>
                  </a:lnTo>
                  <a:lnTo>
                    <a:pt x="3824" y="12343"/>
                  </a:lnTo>
                  <a:lnTo>
                    <a:pt x="3769" y="11797"/>
                  </a:lnTo>
                  <a:lnTo>
                    <a:pt x="3769" y="11797"/>
                  </a:lnTo>
                  <a:lnTo>
                    <a:pt x="3824" y="11470"/>
                  </a:lnTo>
                  <a:lnTo>
                    <a:pt x="3878" y="11197"/>
                  </a:lnTo>
                  <a:lnTo>
                    <a:pt x="3988" y="10869"/>
                  </a:lnTo>
                  <a:lnTo>
                    <a:pt x="4151" y="10541"/>
                  </a:lnTo>
                  <a:lnTo>
                    <a:pt x="4588" y="9831"/>
                  </a:lnTo>
                  <a:lnTo>
                    <a:pt x="5189" y="9012"/>
                  </a:lnTo>
                  <a:lnTo>
                    <a:pt x="5189" y="9012"/>
                  </a:lnTo>
                  <a:lnTo>
                    <a:pt x="6063" y="8029"/>
                  </a:lnTo>
                  <a:lnTo>
                    <a:pt x="6500" y="7592"/>
                  </a:lnTo>
                  <a:lnTo>
                    <a:pt x="6500" y="7592"/>
                  </a:lnTo>
                  <a:lnTo>
                    <a:pt x="6664" y="7483"/>
                  </a:lnTo>
                  <a:lnTo>
                    <a:pt x="6882" y="7428"/>
                  </a:lnTo>
                  <a:lnTo>
                    <a:pt x="7101" y="7483"/>
                  </a:lnTo>
                  <a:lnTo>
                    <a:pt x="7319" y="7592"/>
                  </a:lnTo>
                  <a:lnTo>
                    <a:pt x="7319" y="7592"/>
                  </a:lnTo>
                  <a:lnTo>
                    <a:pt x="7701" y="8029"/>
                  </a:lnTo>
                  <a:lnTo>
                    <a:pt x="8575" y="9012"/>
                  </a:lnTo>
                  <a:lnTo>
                    <a:pt x="8575" y="9012"/>
                  </a:lnTo>
                  <a:lnTo>
                    <a:pt x="9231" y="9831"/>
                  </a:lnTo>
                  <a:lnTo>
                    <a:pt x="9668" y="10541"/>
                  </a:lnTo>
                  <a:lnTo>
                    <a:pt x="9777" y="10869"/>
                  </a:lnTo>
                  <a:lnTo>
                    <a:pt x="9886" y="11197"/>
                  </a:lnTo>
                  <a:lnTo>
                    <a:pt x="9995" y="11470"/>
                  </a:lnTo>
                  <a:lnTo>
                    <a:pt x="9995" y="11797"/>
                  </a:lnTo>
                  <a:lnTo>
                    <a:pt x="9995" y="11797"/>
                  </a:lnTo>
                  <a:lnTo>
                    <a:pt x="9941" y="12343"/>
                  </a:lnTo>
                  <a:lnTo>
                    <a:pt x="9941" y="12343"/>
                  </a:lnTo>
                  <a:lnTo>
                    <a:pt x="10978" y="12507"/>
                  </a:lnTo>
                  <a:lnTo>
                    <a:pt x="11743" y="12726"/>
                  </a:lnTo>
                  <a:lnTo>
                    <a:pt x="11743" y="12726"/>
                  </a:lnTo>
                  <a:lnTo>
                    <a:pt x="12071" y="12289"/>
                  </a:lnTo>
                  <a:lnTo>
                    <a:pt x="12344" y="11852"/>
                  </a:lnTo>
                  <a:lnTo>
                    <a:pt x="12562" y="11360"/>
                  </a:lnTo>
                  <a:lnTo>
                    <a:pt x="12781" y="10869"/>
                  </a:lnTo>
                  <a:lnTo>
                    <a:pt x="12945" y="10377"/>
                  </a:lnTo>
                  <a:lnTo>
                    <a:pt x="13054" y="9886"/>
                  </a:lnTo>
                  <a:lnTo>
                    <a:pt x="13108" y="9340"/>
                  </a:lnTo>
                  <a:lnTo>
                    <a:pt x="13108" y="8793"/>
                  </a:lnTo>
                  <a:lnTo>
                    <a:pt x="13108" y="8793"/>
                  </a:lnTo>
                  <a:lnTo>
                    <a:pt x="13163" y="8302"/>
                  </a:lnTo>
                  <a:lnTo>
                    <a:pt x="13218" y="7100"/>
                  </a:lnTo>
                  <a:lnTo>
                    <a:pt x="13327" y="6390"/>
                  </a:lnTo>
                  <a:lnTo>
                    <a:pt x="13491" y="5680"/>
                  </a:lnTo>
                  <a:lnTo>
                    <a:pt x="13709" y="4970"/>
                  </a:lnTo>
                  <a:lnTo>
                    <a:pt x="13982" y="4370"/>
                  </a:lnTo>
                  <a:lnTo>
                    <a:pt x="13982" y="4370"/>
                  </a:lnTo>
                  <a:lnTo>
                    <a:pt x="14037" y="4260"/>
                  </a:lnTo>
                  <a:lnTo>
                    <a:pt x="14092" y="4097"/>
                  </a:lnTo>
                  <a:lnTo>
                    <a:pt x="14037" y="3933"/>
                  </a:lnTo>
                  <a:lnTo>
                    <a:pt x="13982" y="3769"/>
                  </a:lnTo>
                  <a:lnTo>
                    <a:pt x="13928" y="3660"/>
                  </a:lnTo>
                  <a:lnTo>
                    <a:pt x="13764" y="3605"/>
                  </a:lnTo>
                  <a:lnTo>
                    <a:pt x="13655" y="3496"/>
                  </a:lnTo>
                  <a:lnTo>
                    <a:pt x="13491" y="3496"/>
                  </a:lnTo>
                  <a:lnTo>
                    <a:pt x="13491" y="3496"/>
                  </a:lnTo>
                  <a:lnTo>
                    <a:pt x="12945" y="3550"/>
                  </a:lnTo>
                  <a:lnTo>
                    <a:pt x="12398" y="3605"/>
                  </a:lnTo>
                  <a:lnTo>
                    <a:pt x="11962" y="3769"/>
                  </a:lnTo>
                  <a:lnTo>
                    <a:pt x="11525" y="3987"/>
                  </a:lnTo>
                  <a:lnTo>
                    <a:pt x="11088" y="4260"/>
                  </a:lnTo>
                  <a:lnTo>
                    <a:pt x="10705" y="4588"/>
                  </a:lnTo>
                  <a:lnTo>
                    <a:pt x="10432" y="4970"/>
                  </a:lnTo>
                  <a:lnTo>
                    <a:pt x="10105" y="5353"/>
                  </a:lnTo>
                  <a:lnTo>
                    <a:pt x="10105" y="5353"/>
                  </a:lnTo>
                  <a:lnTo>
                    <a:pt x="9504" y="4697"/>
                  </a:lnTo>
                  <a:lnTo>
                    <a:pt x="8958" y="4042"/>
                  </a:lnTo>
                  <a:lnTo>
                    <a:pt x="8739" y="3660"/>
                  </a:lnTo>
                  <a:lnTo>
                    <a:pt x="8521" y="3223"/>
                  </a:lnTo>
                  <a:lnTo>
                    <a:pt x="8357" y="2840"/>
                  </a:lnTo>
                  <a:lnTo>
                    <a:pt x="8248" y="2403"/>
                  </a:lnTo>
                  <a:lnTo>
                    <a:pt x="8248" y="2403"/>
                  </a:lnTo>
                  <a:lnTo>
                    <a:pt x="8084" y="1748"/>
                  </a:lnTo>
                  <a:lnTo>
                    <a:pt x="8084" y="1202"/>
                  </a:lnTo>
                  <a:lnTo>
                    <a:pt x="8084" y="710"/>
                  </a:lnTo>
                  <a:lnTo>
                    <a:pt x="8084" y="710"/>
                  </a:lnTo>
                  <a:lnTo>
                    <a:pt x="8084" y="547"/>
                  </a:lnTo>
                  <a:lnTo>
                    <a:pt x="8084" y="383"/>
                  </a:lnTo>
                  <a:lnTo>
                    <a:pt x="8029" y="273"/>
                  </a:lnTo>
                  <a:lnTo>
                    <a:pt x="7920" y="164"/>
                  </a:lnTo>
                  <a:lnTo>
                    <a:pt x="7811" y="55"/>
                  </a:lnTo>
                  <a:lnTo>
                    <a:pt x="7647" y="0"/>
                  </a:lnTo>
                  <a:lnTo>
                    <a:pt x="7483" y="0"/>
                  </a:lnTo>
                  <a:lnTo>
                    <a:pt x="7374" y="0"/>
                  </a:lnTo>
                  <a:lnTo>
                    <a:pt x="7374" y="0"/>
                  </a:lnTo>
                  <a:lnTo>
                    <a:pt x="7101" y="110"/>
                  </a:lnTo>
                  <a:lnTo>
                    <a:pt x="6555" y="383"/>
                  </a:lnTo>
                  <a:lnTo>
                    <a:pt x="6227" y="547"/>
                  </a:lnTo>
                  <a:lnTo>
                    <a:pt x="5845" y="820"/>
                  </a:lnTo>
                  <a:lnTo>
                    <a:pt x="5462" y="1147"/>
                  </a:lnTo>
                  <a:lnTo>
                    <a:pt x="5025" y="1475"/>
                  </a:lnTo>
                  <a:lnTo>
                    <a:pt x="5025" y="1475"/>
                  </a:lnTo>
                  <a:lnTo>
                    <a:pt x="4698" y="1967"/>
                  </a:lnTo>
                  <a:lnTo>
                    <a:pt x="4315" y="2458"/>
                  </a:lnTo>
                  <a:lnTo>
                    <a:pt x="3988" y="3113"/>
                  </a:lnTo>
                  <a:lnTo>
                    <a:pt x="3769" y="3823"/>
                  </a:lnTo>
                  <a:lnTo>
                    <a:pt x="3769" y="3823"/>
                  </a:lnTo>
                  <a:lnTo>
                    <a:pt x="3441" y="3496"/>
                  </a:lnTo>
                  <a:lnTo>
                    <a:pt x="3114" y="3223"/>
                  </a:lnTo>
                  <a:lnTo>
                    <a:pt x="2786" y="2950"/>
                  </a:lnTo>
                  <a:lnTo>
                    <a:pt x="2404" y="2786"/>
                  </a:lnTo>
                  <a:lnTo>
                    <a:pt x="2021" y="2622"/>
                  </a:lnTo>
                  <a:lnTo>
                    <a:pt x="1584" y="2458"/>
                  </a:lnTo>
                  <a:lnTo>
                    <a:pt x="711" y="2240"/>
                  </a:lnTo>
                  <a:lnTo>
                    <a:pt x="711" y="2240"/>
                  </a:lnTo>
                  <a:lnTo>
                    <a:pt x="547" y="2240"/>
                  </a:lnTo>
                  <a:lnTo>
                    <a:pt x="438" y="2294"/>
                  </a:lnTo>
                  <a:lnTo>
                    <a:pt x="274" y="2349"/>
                  </a:lnTo>
                  <a:lnTo>
                    <a:pt x="164" y="2403"/>
                  </a:lnTo>
                  <a:lnTo>
                    <a:pt x="110" y="2567"/>
                  </a:lnTo>
                  <a:lnTo>
                    <a:pt x="55" y="2677"/>
                  </a:lnTo>
                  <a:lnTo>
                    <a:pt x="1" y="2840"/>
                  </a:lnTo>
                  <a:lnTo>
                    <a:pt x="55" y="3004"/>
                  </a:lnTo>
                  <a:lnTo>
                    <a:pt x="55" y="3004"/>
                  </a:lnTo>
                  <a:lnTo>
                    <a:pt x="219" y="3823"/>
                  </a:lnTo>
                  <a:lnTo>
                    <a:pt x="383" y="4752"/>
                  </a:lnTo>
                  <a:lnTo>
                    <a:pt x="492" y="5735"/>
                  </a:lnTo>
                  <a:lnTo>
                    <a:pt x="547" y="6663"/>
                  </a:lnTo>
                  <a:lnTo>
                    <a:pt x="656" y="8193"/>
                  </a:lnTo>
                  <a:lnTo>
                    <a:pt x="656" y="8793"/>
                  </a:lnTo>
                  <a:lnTo>
                    <a:pt x="656" y="879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20"/>
            <p:cNvSpPr/>
            <p:nvPr/>
          </p:nvSpPr>
          <p:spPr>
            <a:xfrm>
              <a:off x="6244500" y="35306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20"/>
            <p:cNvSpPr/>
            <p:nvPr/>
          </p:nvSpPr>
          <p:spPr>
            <a:xfrm>
              <a:off x="6462950" y="3343575"/>
              <a:ext cx="56000" cy="57350"/>
            </a:xfrm>
            <a:custGeom>
              <a:avLst/>
              <a:gdLst/>
              <a:ahLst/>
              <a:cxnLst/>
              <a:rect l="l" t="t" r="r" b="b"/>
              <a:pathLst>
                <a:path w="2240" h="2294" extrusionOk="0">
                  <a:moveTo>
                    <a:pt x="820" y="0"/>
                  </a:moveTo>
                  <a:lnTo>
                    <a:pt x="601" y="109"/>
                  </a:lnTo>
                  <a:lnTo>
                    <a:pt x="437" y="273"/>
                  </a:lnTo>
                  <a:lnTo>
                    <a:pt x="219" y="601"/>
                  </a:lnTo>
                  <a:lnTo>
                    <a:pt x="1" y="874"/>
                  </a:lnTo>
                  <a:lnTo>
                    <a:pt x="110" y="1256"/>
                  </a:lnTo>
                  <a:lnTo>
                    <a:pt x="274" y="1584"/>
                  </a:lnTo>
                  <a:lnTo>
                    <a:pt x="437" y="1966"/>
                  </a:lnTo>
                  <a:lnTo>
                    <a:pt x="656" y="2294"/>
                  </a:lnTo>
                  <a:lnTo>
                    <a:pt x="1038" y="1966"/>
                  </a:lnTo>
                  <a:lnTo>
                    <a:pt x="1421" y="1748"/>
                  </a:lnTo>
                  <a:lnTo>
                    <a:pt x="1803" y="1529"/>
                  </a:lnTo>
                  <a:lnTo>
                    <a:pt x="2240" y="1311"/>
                  </a:lnTo>
                  <a:lnTo>
                    <a:pt x="2076" y="983"/>
                  </a:lnTo>
                  <a:lnTo>
                    <a:pt x="1857" y="656"/>
                  </a:lnTo>
                  <a:lnTo>
                    <a:pt x="1584" y="382"/>
                  </a:lnTo>
                  <a:lnTo>
                    <a:pt x="1311" y="109"/>
                  </a:lnTo>
                  <a:lnTo>
                    <a:pt x="10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20"/>
            <p:cNvSpPr/>
            <p:nvPr/>
          </p:nvSpPr>
          <p:spPr>
            <a:xfrm>
              <a:off x="6462950" y="3343575"/>
              <a:ext cx="56000" cy="57350"/>
            </a:xfrm>
            <a:custGeom>
              <a:avLst/>
              <a:gdLst/>
              <a:ahLst/>
              <a:cxnLst/>
              <a:rect l="l" t="t" r="r" b="b"/>
              <a:pathLst>
                <a:path w="2240" h="2294" fill="none" extrusionOk="0">
                  <a:moveTo>
                    <a:pt x="656" y="2294"/>
                  </a:moveTo>
                  <a:lnTo>
                    <a:pt x="656" y="2294"/>
                  </a:lnTo>
                  <a:lnTo>
                    <a:pt x="1038" y="1966"/>
                  </a:lnTo>
                  <a:lnTo>
                    <a:pt x="1421" y="1748"/>
                  </a:lnTo>
                  <a:lnTo>
                    <a:pt x="1803" y="1529"/>
                  </a:lnTo>
                  <a:lnTo>
                    <a:pt x="2240" y="1311"/>
                  </a:lnTo>
                  <a:lnTo>
                    <a:pt x="2240" y="1311"/>
                  </a:lnTo>
                  <a:lnTo>
                    <a:pt x="2076" y="983"/>
                  </a:lnTo>
                  <a:lnTo>
                    <a:pt x="1857" y="656"/>
                  </a:lnTo>
                  <a:lnTo>
                    <a:pt x="1584" y="382"/>
                  </a:lnTo>
                  <a:lnTo>
                    <a:pt x="1311" y="109"/>
                  </a:lnTo>
                  <a:lnTo>
                    <a:pt x="1311" y="109"/>
                  </a:lnTo>
                  <a:lnTo>
                    <a:pt x="1093" y="0"/>
                  </a:lnTo>
                  <a:lnTo>
                    <a:pt x="820" y="0"/>
                  </a:lnTo>
                  <a:lnTo>
                    <a:pt x="601" y="109"/>
                  </a:lnTo>
                  <a:lnTo>
                    <a:pt x="437" y="273"/>
                  </a:lnTo>
                  <a:lnTo>
                    <a:pt x="437" y="273"/>
                  </a:lnTo>
                  <a:lnTo>
                    <a:pt x="219" y="601"/>
                  </a:lnTo>
                  <a:lnTo>
                    <a:pt x="1" y="874"/>
                  </a:lnTo>
                  <a:lnTo>
                    <a:pt x="1" y="874"/>
                  </a:lnTo>
                  <a:lnTo>
                    <a:pt x="110" y="1256"/>
                  </a:lnTo>
                  <a:lnTo>
                    <a:pt x="274" y="1584"/>
                  </a:lnTo>
                  <a:lnTo>
                    <a:pt x="437" y="1966"/>
                  </a:lnTo>
                  <a:lnTo>
                    <a:pt x="656" y="2294"/>
                  </a:lnTo>
                  <a:lnTo>
                    <a:pt x="656" y="229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20"/>
            <p:cNvSpPr/>
            <p:nvPr/>
          </p:nvSpPr>
          <p:spPr>
            <a:xfrm>
              <a:off x="6479325" y="34009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20"/>
            <p:cNvSpPr/>
            <p:nvPr/>
          </p:nvSpPr>
          <p:spPr>
            <a:xfrm>
              <a:off x="6288175" y="3717675"/>
              <a:ext cx="223950" cy="95600"/>
            </a:xfrm>
            <a:custGeom>
              <a:avLst/>
              <a:gdLst/>
              <a:ahLst/>
              <a:cxnLst/>
              <a:rect l="l" t="t" r="r" b="b"/>
              <a:pathLst>
                <a:path w="8958" h="3824" extrusionOk="0">
                  <a:moveTo>
                    <a:pt x="1" y="1"/>
                  </a:moveTo>
                  <a:lnTo>
                    <a:pt x="820" y="2131"/>
                  </a:lnTo>
                  <a:lnTo>
                    <a:pt x="875" y="2295"/>
                  </a:lnTo>
                  <a:lnTo>
                    <a:pt x="984" y="2404"/>
                  </a:lnTo>
                  <a:lnTo>
                    <a:pt x="1148" y="2513"/>
                  </a:lnTo>
                  <a:lnTo>
                    <a:pt x="2622" y="2513"/>
                  </a:lnTo>
                  <a:lnTo>
                    <a:pt x="2622" y="3223"/>
                  </a:lnTo>
                  <a:lnTo>
                    <a:pt x="2677" y="3442"/>
                  </a:lnTo>
                  <a:lnTo>
                    <a:pt x="2841" y="3660"/>
                  </a:lnTo>
                  <a:lnTo>
                    <a:pt x="3005" y="3769"/>
                  </a:lnTo>
                  <a:lnTo>
                    <a:pt x="3223" y="3824"/>
                  </a:lnTo>
                  <a:lnTo>
                    <a:pt x="5735" y="3824"/>
                  </a:lnTo>
                  <a:lnTo>
                    <a:pt x="5954" y="3769"/>
                  </a:lnTo>
                  <a:lnTo>
                    <a:pt x="6172" y="3660"/>
                  </a:lnTo>
                  <a:lnTo>
                    <a:pt x="6282" y="3442"/>
                  </a:lnTo>
                  <a:lnTo>
                    <a:pt x="6336" y="3223"/>
                  </a:lnTo>
                  <a:lnTo>
                    <a:pt x="6336" y="2513"/>
                  </a:lnTo>
                  <a:lnTo>
                    <a:pt x="7811" y="2513"/>
                  </a:lnTo>
                  <a:lnTo>
                    <a:pt x="7975" y="2404"/>
                  </a:lnTo>
                  <a:lnTo>
                    <a:pt x="8084" y="2295"/>
                  </a:lnTo>
                  <a:lnTo>
                    <a:pt x="8193" y="2131"/>
                  </a:lnTo>
                  <a:lnTo>
                    <a:pt x="89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20"/>
            <p:cNvSpPr/>
            <p:nvPr/>
          </p:nvSpPr>
          <p:spPr>
            <a:xfrm>
              <a:off x="6288175" y="3717675"/>
              <a:ext cx="223950" cy="95600"/>
            </a:xfrm>
            <a:custGeom>
              <a:avLst/>
              <a:gdLst/>
              <a:ahLst/>
              <a:cxnLst/>
              <a:rect l="l" t="t" r="r" b="b"/>
              <a:pathLst>
                <a:path w="8958" h="3824" fill="none" extrusionOk="0">
                  <a:moveTo>
                    <a:pt x="1" y="1"/>
                  </a:moveTo>
                  <a:lnTo>
                    <a:pt x="820" y="2131"/>
                  </a:lnTo>
                  <a:lnTo>
                    <a:pt x="820" y="2131"/>
                  </a:lnTo>
                  <a:lnTo>
                    <a:pt x="875" y="2295"/>
                  </a:lnTo>
                  <a:lnTo>
                    <a:pt x="984" y="2404"/>
                  </a:lnTo>
                  <a:lnTo>
                    <a:pt x="1148" y="2513"/>
                  </a:lnTo>
                  <a:lnTo>
                    <a:pt x="1366" y="2513"/>
                  </a:lnTo>
                  <a:lnTo>
                    <a:pt x="2622" y="2513"/>
                  </a:lnTo>
                  <a:lnTo>
                    <a:pt x="2622" y="3223"/>
                  </a:lnTo>
                  <a:lnTo>
                    <a:pt x="2622" y="3223"/>
                  </a:lnTo>
                  <a:lnTo>
                    <a:pt x="2677" y="3442"/>
                  </a:lnTo>
                  <a:lnTo>
                    <a:pt x="2841" y="3660"/>
                  </a:lnTo>
                  <a:lnTo>
                    <a:pt x="3005" y="3769"/>
                  </a:lnTo>
                  <a:lnTo>
                    <a:pt x="3223" y="3824"/>
                  </a:lnTo>
                  <a:lnTo>
                    <a:pt x="5735" y="3824"/>
                  </a:lnTo>
                  <a:lnTo>
                    <a:pt x="5735" y="3824"/>
                  </a:lnTo>
                  <a:lnTo>
                    <a:pt x="5954" y="3769"/>
                  </a:lnTo>
                  <a:lnTo>
                    <a:pt x="6172" y="3660"/>
                  </a:lnTo>
                  <a:lnTo>
                    <a:pt x="6282" y="3442"/>
                  </a:lnTo>
                  <a:lnTo>
                    <a:pt x="6336" y="3223"/>
                  </a:lnTo>
                  <a:lnTo>
                    <a:pt x="6336" y="2513"/>
                  </a:lnTo>
                  <a:lnTo>
                    <a:pt x="7647" y="2513"/>
                  </a:lnTo>
                  <a:lnTo>
                    <a:pt x="7647" y="2513"/>
                  </a:lnTo>
                  <a:lnTo>
                    <a:pt x="7811" y="2513"/>
                  </a:lnTo>
                  <a:lnTo>
                    <a:pt x="7975" y="2404"/>
                  </a:lnTo>
                  <a:lnTo>
                    <a:pt x="8084" y="2295"/>
                  </a:lnTo>
                  <a:lnTo>
                    <a:pt x="8193" y="2131"/>
                  </a:lnTo>
                  <a:lnTo>
                    <a:pt x="8958"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20"/>
            <p:cNvSpPr/>
            <p:nvPr/>
          </p:nvSpPr>
          <p:spPr>
            <a:xfrm>
              <a:off x="6288175" y="37176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2" name="Google Shape;4012;p120"/>
          <p:cNvGrpSpPr/>
          <p:nvPr/>
        </p:nvGrpSpPr>
        <p:grpSpPr>
          <a:xfrm>
            <a:off x="7412832" y="3440334"/>
            <a:ext cx="465091" cy="341246"/>
            <a:chOff x="6879400" y="3377700"/>
            <a:chExt cx="502475" cy="368675"/>
          </a:xfrm>
        </p:grpSpPr>
        <p:sp>
          <p:nvSpPr>
            <p:cNvPr id="4013" name="Google Shape;4013;p120"/>
            <p:cNvSpPr/>
            <p:nvPr/>
          </p:nvSpPr>
          <p:spPr>
            <a:xfrm>
              <a:off x="7114250" y="3549750"/>
              <a:ext cx="32800" cy="49175"/>
            </a:xfrm>
            <a:custGeom>
              <a:avLst/>
              <a:gdLst/>
              <a:ahLst/>
              <a:cxnLst/>
              <a:rect l="l" t="t" r="r" b="b"/>
              <a:pathLst>
                <a:path w="1312" h="1967" extrusionOk="0">
                  <a:moveTo>
                    <a:pt x="656" y="0"/>
                  </a:moveTo>
                  <a:lnTo>
                    <a:pt x="546" y="55"/>
                  </a:lnTo>
                  <a:lnTo>
                    <a:pt x="383" y="109"/>
                  </a:lnTo>
                  <a:lnTo>
                    <a:pt x="164" y="328"/>
                  </a:lnTo>
                  <a:lnTo>
                    <a:pt x="55" y="601"/>
                  </a:lnTo>
                  <a:lnTo>
                    <a:pt x="0" y="983"/>
                  </a:lnTo>
                  <a:lnTo>
                    <a:pt x="55" y="1365"/>
                  </a:lnTo>
                  <a:lnTo>
                    <a:pt x="164" y="1693"/>
                  </a:lnTo>
                  <a:lnTo>
                    <a:pt x="383" y="1912"/>
                  </a:lnTo>
                  <a:lnTo>
                    <a:pt x="546" y="1966"/>
                  </a:lnTo>
                  <a:lnTo>
                    <a:pt x="765" y="1966"/>
                  </a:lnTo>
                  <a:lnTo>
                    <a:pt x="929" y="1912"/>
                  </a:lnTo>
                  <a:lnTo>
                    <a:pt x="1147" y="1693"/>
                  </a:lnTo>
                  <a:lnTo>
                    <a:pt x="1256" y="1365"/>
                  </a:lnTo>
                  <a:lnTo>
                    <a:pt x="1311" y="983"/>
                  </a:lnTo>
                  <a:lnTo>
                    <a:pt x="1256" y="601"/>
                  </a:lnTo>
                  <a:lnTo>
                    <a:pt x="1147" y="328"/>
                  </a:lnTo>
                  <a:lnTo>
                    <a:pt x="929" y="109"/>
                  </a:lnTo>
                  <a:lnTo>
                    <a:pt x="765" y="55"/>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20"/>
            <p:cNvSpPr/>
            <p:nvPr/>
          </p:nvSpPr>
          <p:spPr>
            <a:xfrm>
              <a:off x="7114250" y="3549750"/>
              <a:ext cx="32800" cy="49175"/>
            </a:xfrm>
            <a:custGeom>
              <a:avLst/>
              <a:gdLst/>
              <a:ahLst/>
              <a:cxnLst/>
              <a:rect l="l" t="t" r="r" b="b"/>
              <a:pathLst>
                <a:path w="1312" h="1967" fill="none" extrusionOk="0">
                  <a:moveTo>
                    <a:pt x="1311" y="983"/>
                  </a:moveTo>
                  <a:lnTo>
                    <a:pt x="1311" y="983"/>
                  </a:lnTo>
                  <a:lnTo>
                    <a:pt x="1256" y="601"/>
                  </a:lnTo>
                  <a:lnTo>
                    <a:pt x="1147" y="328"/>
                  </a:lnTo>
                  <a:lnTo>
                    <a:pt x="929" y="109"/>
                  </a:lnTo>
                  <a:lnTo>
                    <a:pt x="765" y="55"/>
                  </a:lnTo>
                  <a:lnTo>
                    <a:pt x="656" y="0"/>
                  </a:lnTo>
                  <a:lnTo>
                    <a:pt x="656" y="0"/>
                  </a:lnTo>
                  <a:lnTo>
                    <a:pt x="546" y="55"/>
                  </a:lnTo>
                  <a:lnTo>
                    <a:pt x="383" y="109"/>
                  </a:lnTo>
                  <a:lnTo>
                    <a:pt x="164" y="328"/>
                  </a:lnTo>
                  <a:lnTo>
                    <a:pt x="55" y="601"/>
                  </a:lnTo>
                  <a:lnTo>
                    <a:pt x="0" y="983"/>
                  </a:lnTo>
                  <a:lnTo>
                    <a:pt x="0" y="983"/>
                  </a:lnTo>
                  <a:lnTo>
                    <a:pt x="0" y="983"/>
                  </a:lnTo>
                  <a:lnTo>
                    <a:pt x="55" y="1365"/>
                  </a:lnTo>
                  <a:lnTo>
                    <a:pt x="164" y="1693"/>
                  </a:lnTo>
                  <a:lnTo>
                    <a:pt x="383" y="1912"/>
                  </a:lnTo>
                  <a:lnTo>
                    <a:pt x="546" y="1966"/>
                  </a:lnTo>
                  <a:lnTo>
                    <a:pt x="656" y="1966"/>
                  </a:lnTo>
                  <a:lnTo>
                    <a:pt x="656" y="1966"/>
                  </a:lnTo>
                  <a:lnTo>
                    <a:pt x="765" y="1966"/>
                  </a:lnTo>
                  <a:lnTo>
                    <a:pt x="929" y="1912"/>
                  </a:lnTo>
                  <a:lnTo>
                    <a:pt x="1147" y="1693"/>
                  </a:lnTo>
                  <a:lnTo>
                    <a:pt x="1256" y="1365"/>
                  </a:lnTo>
                  <a:lnTo>
                    <a:pt x="1311" y="983"/>
                  </a:lnTo>
                  <a:lnTo>
                    <a:pt x="1311" y="983"/>
                  </a:lnTo>
                  <a:lnTo>
                    <a:pt x="1311" y="9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20"/>
            <p:cNvSpPr/>
            <p:nvPr/>
          </p:nvSpPr>
          <p:spPr>
            <a:xfrm>
              <a:off x="7147025" y="35743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20"/>
            <p:cNvSpPr/>
            <p:nvPr/>
          </p:nvSpPr>
          <p:spPr>
            <a:xfrm>
              <a:off x="7059625" y="3377700"/>
              <a:ext cx="142025" cy="86050"/>
            </a:xfrm>
            <a:custGeom>
              <a:avLst/>
              <a:gdLst/>
              <a:ahLst/>
              <a:cxnLst/>
              <a:rect l="l" t="t" r="r" b="b"/>
              <a:pathLst>
                <a:path w="5681" h="3442" extrusionOk="0">
                  <a:moveTo>
                    <a:pt x="2841" y="1"/>
                  </a:moveTo>
                  <a:lnTo>
                    <a:pt x="2568" y="55"/>
                  </a:lnTo>
                  <a:lnTo>
                    <a:pt x="2295" y="164"/>
                  </a:lnTo>
                  <a:lnTo>
                    <a:pt x="2021" y="383"/>
                  </a:lnTo>
                  <a:lnTo>
                    <a:pt x="1803" y="656"/>
                  </a:lnTo>
                  <a:lnTo>
                    <a:pt x="1694" y="929"/>
                  </a:lnTo>
                  <a:lnTo>
                    <a:pt x="1366" y="984"/>
                  </a:lnTo>
                  <a:lnTo>
                    <a:pt x="1093" y="1038"/>
                  </a:lnTo>
                  <a:lnTo>
                    <a:pt x="820" y="1093"/>
                  </a:lnTo>
                  <a:lnTo>
                    <a:pt x="601" y="1257"/>
                  </a:lnTo>
                  <a:lnTo>
                    <a:pt x="383" y="1366"/>
                  </a:lnTo>
                  <a:lnTo>
                    <a:pt x="219" y="1584"/>
                  </a:lnTo>
                  <a:lnTo>
                    <a:pt x="110" y="1748"/>
                  </a:lnTo>
                  <a:lnTo>
                    <a:pt x="55" y="1967"/>
                  </a:lnTo>
                  <a:lnTo>
                    <a:pt x="1" y="2185"/>
                  </a:lnTo>
                  <a:lnTo>
                    <a:pt x="55" y="2458"/>
                  </a:lnTo>
                  <a:lnTo>
                    <a:pt x="165" y="2731"/>
                  </a:lnTo>
                  <a:lnTo>
                    <a:pt x="328" y="2950"/>
                  </a:lnTo>
                  <a:lnTo>
                    <a:pt x="492" y="3114"/>
                  </a:lnTo>
                  <a:lnTo>
                    <a:pt x="765" y="3277"/>
                  </a:lnTo>
                  <a:lnTo>
                    <a:pt x="984" y="3387"/>
                  </a:lnTo>
                  <a:lnTo>
                    <a:pt x="1311" y="3441"/>
                  </a:lnTo>
                  <a:lnTo>
                    <a:pt x="4425" y="3441"/>
                  </a:lnTo>
                  <a:lnTo>
                    <a:pt x="4698" y="3387"/>
                  </a:lnTo>
                  <a:lnTo>
                    <a:pt x="4971" y="3277"/>
                  </a:lnTo>
                  <a:lnTo>
                    <a:pt x="5189" y="3114"/>
                  </a:lnTo>
                  <a:lnTo>
                    <a:pt x="5408" y="2950"/>
                  </a:lnTo>
                  <a:lnTo>
                    <a:pt x="5517" y="2731"/>
                  </a:lnTo>
                  <a:lnTo>
                    <a:pt x="5626" y="2458"/>
                  </a:lnTo>
                  <a:lnTo>
                    <a:pt x="5681" y="2185"/>
                  </a:lnTo>
                  <a:lnTo>
                    <a:pt x="5626" y="1967"/>
                  </a:lnTo>
                  <a:lnTo>
                    <a:pt x="5571" y="1748"/>
                  </a:lnTo>
                  <a:lnTo>
                    <a:pt x="5462" y="1584"/>
                  </a:lnTo>
                  <a:lnTo>
                    <a:pt x="5298" y="1366"/>
                  </a:lnTo>
                  <a:lnTo>
                    <a:pt x="5080" y="1257"/>
                  </a:lnTo>
                  <a:lnTo>
                    <a:pt x="4861" y="1093"/>
                  </a:lnTo>
                  <a:lnTo>
                    <a:pt x="4588" y="1038"/>
                  </a:lnTo>
                  <a:lnTo>
                    <a:pt x="4315" y="984"/>
                  </a:lnTo>
                  <a:lnTo>
                    <a:pt x="3988" y="929"/>
                  </a:lnTo>
                  <a:lnTo>
                    <a:pt x="3878" y="656"/>
                  </a:lnTo>
                  <a:lnTo>
                    <a:pt x="3660" y="383"/>
                  </a:lnTo>
                  <a:lnTo>
                    <a:pt x="3387" y="164"/>
                  </a:lnTo>
                  <a:lnTo>
                    <a:pt x="3114" y="55"/>
                  </a:lnTo>
                  <a:lnTo>
                    <a:pt x="28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20"/>
            <p:cNvSpPr/>
            <p:nvPr/>
          </p:nvSpPr>
          <p:spPr>
            <a:xfrm>
              <a:off x="7059625" y="3377700"/>
              <a:ext cx="142025" cy="86050"/>
            </a:xfrm>
            <a:custGeom>
              <a:avLst/>
              <a:gdLst/>
              <a:ahLst/>
              <a:cxnLst/>
              <a:rect l="l" t="t" r="r" b="b"/>
              <a:pathLst>
                <a:path w="5681" h="3442" fill="none" extrusionOk="0">
                  <a:moveTo>
                    <a:pt x="1" y="2185"/>
                  </a:moveTo>
                  <a:lnTo>
                    <a:pt x="1" y="2185"/>
                  </a:lnTo>
                  <a:lnTo>
                    <a:pt x="55" y="2458"/>
                  </a:lnTo>
                  <a:lnTo>
                    <a:pt x="165" y="2731"/>
                  </a:lnTo>
                  <a:lnTo>
                    <a:pt x="328" y="2950"/>
                  </a:lnTo>
                  <a:lnTo>
                    <a:pt x="492" y="3114"/>
                  </a:lnTo>
                  <a:lnTo>
                    <a:pt x="765" y="3277"/>
                  </a:lnTo>
                  <a:lnTo>
                    <a:pt x="984" y="3387"/>
                  </a:lnTo>
                  <a:lnTo>
                    <a:pt x="1311" y="3441"/>
                  </a:lnTo>
                  <a:lnTo>
                    <a:pt x="1585" y="3441"/>
                  </a:lnTo>
                  <a:lnTo>
                    <a:pt x="4097" y="3441"/>
                  </a:lnTo>
                  <a:lnTo>
                    <a:pt x="4097" y="3441"/>
                  </a:lnTo>
                  <a:lnTo>
                    <a:pt x="4425" y="3441"/>
                  </a:lnTo>
                  <a:lnTo>
                    <a:pt x="4698" y="3387"/>
                  </a:lnTo>
                  <a:lnTo>
                    <a:pt x="4971" y="3277"/>
                  </a:lnTo>
                  <a:lnTo>
                    <a:pt x="5189" y="3114"/>
                  </a:lnTo>
                  <a:lnTo>
                    <a:pt x="5408" y="2950"/>
                  </a:lnTo>
                  <a:lnTo>
                    <a:pt x="5517" y="2731"/>
                  </a:lnTo>
                  <a:lnTo>
                    <a:pt x="5626" y="2458"/>
                  </a:lnTo>
                  <a:lnTo>
                    <a:pt x="5681" y="2185"/>
                  </a:lnTo>
                  <a:lnTo>
                    <a:pt x="5681" y="2185"/>
                  </a:lnTo>
                  <a:lnTo>
                    <a:pt x="5626" y="1967"/>
                  </a:lnTo>
                  <a:lnTo>
                    <a:pt x="5571" y="1748"/>
                  </a:lnTo>
                  <a:lnTo>
                    <a:pt x="5462" y="1584"/>
                  </a:lnTo>
                  <a:lnTo>
                    <a:pt x="5298" y="1366"/>
                  </a:lnTo>
                  <a:lnTo>
                    <a:pt x="5080" y="1257"/>
                  </a:lnTo>
                  <a:lnTo>
                    <a:pt x="4861" y="1093"/>
                  </a:lnTo>
                  <a:lnTo>
                    <a:pt x="4588" y="1038"/>
                  </a:lnTo>
                  <a:lnTo>
                    <a:pt x="4315" y="984"/>
                  </a:lnTo>
                  <a:lnTo>
                    <a:pt x="3988" y="929"/>
                  </a:lnTo>
                  <a:lnTo>
                    <a:pt x="3878" y="656"/>
                  </a:lnTo>
                  <a:lnTo>
                    <a:pt x="3878" y="656"/>
                  </a:lnTo>
                  <a:lnTo>
                    <a:pt x="3660" y="383"/>
                  </a:lnTo>
                  <a:lnTo>
                    <a:pt x="3387" y="164"/>
                  </a:lnTo>
                  <a:lnTo>
                    <a:pt x="3114" y="55"/>
                  </a:lnTo>
                  <a:lnTo>
                    <a:pt x="2841" y="1"/>
                  </a:lnTo>
                  <a:lnTo>
                    <a:pt x="2568" y="55"/>
                  </a:lnTo>
                  <a:lnTo>
                    <a:pt x="2295" y="164"/>
                  </a:lnTo>
                  <a:lnTo>
                    <a:pt x="2021" y="383"/>
                  </a:lnTo>
                  <a:lnTo>
                    <a:pt x="1803" y="656"/>
                  </a:lnTo>
                  <a:lnTo>
                    <a:pt x="1694" y="929"/>
                  </a:lnTo>
                  <a:lnTo>
                    <a:pt x="1366" y="984"/>
                  </a:lnTo>
                  <a:lnTo>
                    <a:pt x="1366" y="984"/>
                  </a:lnTo>
                  <a:lnTo>
                    <a:pt x="1093" y="1038"/>
                  </a:lnTo>
                  <a:lnTo>
                    <a:pt x="820" y="1093"/>
                  </a:lnTo>
                  <a:lnTo>
                    <a:pt x="601" y="1257"/>
                  </a:lnTo>
                  <a:lnTo>
                    <a:pt x="383" y="1366"/>
                  </a:lnTo>
                  <a:lnTo>
                    <a:pt x="219" y="1584"/>
                  </a:lnTo>
                  <a:lnTo>
                    <a:pt x="110" y="1748"/>
                  </a:lnTo>
                  <a:lnTo>
                    <a:pt x="55" y="1967"/>
                  </a:lnTo>
                  <a:lnTo>
                    <a:pt x="1" y="2185"/>
                  </a:lnTo>
                  <a:lnTo>
                    <a:pt x="1" y="21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20"/>
            <p:cNvSpPr/>
            <p:nvPr/>
          </p:nvSpPr>
          <p:spPr>
            <a:xfrm>
              <a:off x="7059625" y="34323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20"/>
            <p:cNvSpPr/>
            <p:nvPr/>
          </p:nvSpPr>
          <p:spPr>
            <a:xfrm>
              <a:off x="7211200" y="3414575"/>
              <a:ext cx="86025" cy="84675"/>
            </a:xfrm>
            <a:custGeom>
              <a:avLst/>
              <a:gdLst/>
              <a:ahLst/>
              <a:cxnLst/>
              <a:rect l="l" t="t" r="r" b="b"/>
              <a:pathLst>
                <a:path w="3441" h="3387" extrusionOk="0">
                  <a:moveTo>
                    <a:pt x="655" y="0"/>
                  </a:moveTo>
                  <a:lnTo>
                    <a:pt x="765" y="328"/>
                  </a:lnTo>
                  <a:lnTo>
                    <a:pt x="765" y="656"/>
                  </a:lnTo>
                  <a:lnTo>
                    <a:pt x="765" y="983"/>
                  </a:lnTo>
                  <a:lnTo>
                    <a:pt x="710" y="1311"/>
                  </a:lnTo>
                  <a:lnTo>
                    <a:pt x="601" y="1584"/>
                  </a:lnTo>
                  <a:lnTo>
                    <a:pt x="437" y="1912"/>
                  </a:lnTo>
                  <a:lnTo>
                    <a:pt x="219" y="2185"/>
                  </a:lnTo>
                  <a:lnTo>
                    <a:pt x="0" y="2458"/>
                  </a:lnTo>
                  <a:lnTo>
                    <a:pt x="765" y="2786"/>
                  </a:lnTo>
                  <a:lnTo>
                    <a:pt x="1529" y="3059"/>
                  </a:lnTo>
                  <a:lnTo>
                    <a:pt x="2294" y="3277"/>
                  </a:lnTo>
                  <a:lnTo>
                    <a:pt x="2949" y="3386"/>
                  </a:lnTo>
                  <a:lnTo>
                    <a:pt x="2949" y="2786"/>
                  </a:lnTo>
                  <a:lnTo>
                    <a:pt x="3004" y="2130"/>
                  </a:lnTo>
                  <a:lnTo>
                    <a:pt x="3168" y="1529"/>
                  </a:lnTo>
                  <a:lnTo>
                    <a:pt x="3441" y="983"/>
                  </a:lnTo>
                  <a:lnTo>
                    <a:pt x="2185" y="492"/>
                  </a:lnTo>
                  <a:lnTo>
                    <a:pt x="1475" y="219"/>
                  </a:lnTo>
                  <a:lnTo>
                    <a:pt x="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20"/>
            <p:cNvSpPr/>
            <p:nvPr/>
          </p:nvSpPr>
          <p:spPr>
            <a:xfrm>
              <a:off x="7211200" y="3414575"/>
              <a:ext cx="86025" cy="84675"/>
            </a:xfrm>
            <a:custGeom>
              <a:avLst/>
              <a:gdLst/>
              <a:ahLst/>
              <a:cxnLst/>
              <a:rect l="l" t="t" r="r" b="b"/>
              <a:pathLst>
                <a:path w="3441" h="3387" fill="none" extrusionOk="0">
                  <a:moveTo>
                    <a:pt x="0" y="2458"/>
                  </a:moveTo>
                  <a:lnTo>
                    <a:pt x="0" y="2458"/>
                  </a:lnTo>
                  <a:lnTo>
                    <a:pt x="765" y="2786"/>
                  </a:lnTo>
                  <a:lnTo>
                    <a:pt x="1529" y="3059"/>
                  </a:lnTo>
                  <a:lnTo>
                    <a:pt x="2294" y="3277"/>
                  </a:lnTo>
                  <a:lnTo>
                    <a:pt x="2949" y="3386"/>
                  </a:lnTo>
                  <a:lnTo>
                    <a:pt x="2949" y="3386"/>
                  </a:lnTo>
                  <a:lnTo>
                    <a:pt x="2949" y="2786"/>
                  </a:lnTo>
                  <a:lnTo>
                    <a:pt x="3004" y="2130"/>
                  </a:lnTo>
                  <a:lnTo>
                    <a:pt x="3168" y="1529"/>
                  </a:lnTo>
                  <a:lnTo>
                    <a:pt x="3441" y="983"/>
                  </a:lnTo>
                  <a:lnTo>
                    <a:pt x="3441" y="983"/>
                  </a:lnTo>
                  <a:lnTo>
                    <a:pt x="2185" y="492"/>
                  </a:lnTo>
                  <a:lnTo>
                    <a:pt x="1475" y="219"/>
                  </a:lnTo>
                  <a:lnTo>
                    <a:pt x="655" y="0"/>
                  </a:lnTo>
                  <a:lnTo>
                    <a:pt x="655" y="0"/>
                  </a:lnTo>
                  <a:lnTo>
                    <a:pt x="765" y="328"/>
                  </a:lnTo>
                  <a:lnTo>
                    <a:pt x="765" y="656"/>
                  </a:lnTo>
                  <a:lnTo>
                    <a:pt x="765" y="983"/>
                  </a:lnTo>
                  <a:lnTo>
                    <a:pt x="710" y="1311"/>
                  </a:lnTo>
                  <a:lnTo>
                    <a:pt x="601" y="1584"/>
                  </a:lnTo>
                  <a:lnTo>
                    <a:pt x="437" y="1912"/>
                  </a:lnTo>
                  <a:lnTo>
                    <a:pt x="219" y="2185"/>
                  </a:lnTo>
                  <a:lnTo>
                    <a:pt x="0" y="2458"/>
                  </a:lnTo>
                  <a:lnTo>
                    <a:pt x="0" y="24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20"/>
            <p:cNvSpPr/>
            <p:nvPr/>
          </p:nvSpPr>
          <p:spPr>
            <a:xfrm>
              <a:off x="7211200" y="3476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20"/>
            <p:cNvSpPr/>
            <p:nvPr/>
          </p:nvSpPr>
          <p:spPr>
            <a:xfrm>
              <a:off x="7313600" y="3429575"/>
              <a:ext cx="68275" cy="90150"/>
            </a:xfrm>
            <a:custGeom>
              <a:avLst/>
              <a:gdLst/>
              <a:ahLst/>
              <a:cxnLst/>
              <a:rect l="l" t="t" r="r" b="b"/>
              <a:pathLst>
                <a:path w="2731" h="3606" extrusionOk="0">
                  <a:moveTo>
                    <a:pt x="1639" y="1"/>
                  </a:moveTo>
                  <a:lnTo>
                    <a:pt x="1311" y="56"/>
                  </a:lnTo>
                  <a:lnTo>
                    <a:pt x="1038" y="219"/>
                  </a:lnTo>
                  <a:lnTo>
                    <a:pt x="765" y="438"/>
                  </a:lnTo>
                  <a:lnTo>
                    <a:pt x="492" y="766"/>
                  </a:lnTo>
                  <a:lnTo>
                    <a:pt x="273" y="1093"/>
                  </a:lnTo>
                  <a:lnTo>
                    <a:pt x="164" y="1476"/>
                  </a:lnTo>
                  <a:lnTo>
                    <a:pt x="55" y="1858"/>
                  </a:lnTo>
                  <a:lnTo>
                    <a:pt x="0" y="2240"/>
                  </a:lnTo>
                  <a:lnTo>
                    <a:pt x="55" y="2622"/>
                  </a:lnTo>
                  <a:lnTo>
                    <a:pt x="109" y="2950"/>
                  </a:lnTo>
                  <a:lnTo>
                    <a:pt x="219" y="3169"/>
                  </a:lnTo>
                  <a:lnTo>
                    <a:pt x="437" y="3387"/>
                  </a:lnTo>
                  <a:lnTo>
                    <a:pt x="601" y="3496"/>
                  </a:lnTo>
                  <a:lnTo>
                    <a:pt x="874" y="3606"/>
                  </a:lnTo>
                  <a:lnTo>
                    <a:pt x="1147" y="3606"/>
                  </a:lnTo>
                  <a:lnTo>
                    <a:pt x="1420" y="3496"/>
                  </a:lnTo>
                  <a:lnTo>
                    <a:pt x="1639" y="3387"/>
                  </a:lnTo>
                  <a:lnTo>
                    <a:pt x="1857" y="3223"/>
                  </a:lnTo>
                  <a:lnTo>
                    <a:pt x="2076" y="3005"/>
                  </a:lnTo>
                  <a:lnTo>
                    <a:pt x="2239" y="2786"/>
                  </a:lnTo>
                  <a:lnTo>
                    <a:pt x="2513" y="2240"/>
                  </a:lnTo>
                  <a:lnTo>
                    <a:pt x="2622" y="1912"/>
                  </a:lnTo>
                  <a:lnTo>
                    <a:pt x="2731" y="1639"/>
                  </a:lnTo>
                  <a:lnTo>
                    <a:pt x="2731" y="1312"/>
                  </a:lnTo>
                  <a:lnTo>
                    <a:pt x="2731" y="1039"/>
                  </a:lnTo>
                  <a:lnTo>
                    <a:pt x="2676" y="711"/>
                  </a:lnTo>
                  <a:lnTo>
                    <a:pt x="2513" y="438"/>
                  </a:lnTo>
                  <a:lnTo>
                    <a:pt x="2349" y="219"/>
                  </a:lnTo>
                  <a:lnTo>
                    <a:pt x="2130" y="56"/>
                  </a:lnTo>
                  <a:lnTo>
                    <a:pt x="19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20"/>
            <p:cNvSpPr/>
            <p:nvPr/>
          </p:nvSpPr>
          <p:spPr>
            <a:xfrm>
              <a:off x="7313600" y="3429575"/>
              <a:ext cx="68275" cy="90150"/>
            </a:xfrm>
            <a:custGeom>
              <a:avLst/>
              <a:gdLst/>
              <a:ahLst/>
              <a:cxnLst/>
              <a:rect l="l" t="t" r="r" b="b"/>
              <a:pathLst>
                <a:path w="2731" h="3606" fill="none" extrusionOk="0">
                  <a:moveTo>
                    <a:pt x="1038" y="219"/>
                  </a:moveTo>
                  <a:lnTo>
                    <a:pt x="1038" y="219"/>
                  </a:lnTo>
                  <a:lnTo>
                    <a:pt x="765" y="438"/>
                  </a:lnTo>
                  <a:lnTo>
                    <a:pt x="492" y="766"/>
                  </a:lnTo>
                  <a:lnTo>
                    <a:pt x="273" y="1093"/>
                  </a:lnTo>
                  <a:lnTo>
                    <a:pt x="164" y="1476"/>
                  </a:lnTo>
                  <a:lnTo>
                    <a:pt x="55" y="1858"/>
                  </a:lnTo>
                  <a:lnTo>
                    <a:pt x="0" y="2240"/>
                  </a:lnTo>
                  <a:lnTo>
                    <a:pt x="55" y="2622"/>
                  </a:lnTo>
                  <a:lnTo>
                    <a:pt x="109" y="2950"/>
                  </a:lnTo>
                  <a:lnTo>
                    <a:pt x="109" y="2950"/>
                  </a:lnTo>
                  <a:lnTo>
                    <a:pt x="219" y="3169"/>
                  </a:lnTo>
                  <a:lnTo>
                    <a:pt x="437" y="3387"/>
                  </a:lnTo>
                  <a:lnTo>
                    <a:pt x="601" y="3496"/>
                  </a:lnTo>
                  <a:lnTo>
                    <a:pt x="874" y="3606"/>
                  </a:lnTo>
                  <a:lnTo>
                    <a:pt x="874" y="3606"/>
                  </a:lnTo>
                  <a:lnTo>
                    <a:pt x="874" y="3606"/>
                  </a:lnTo>
                  <a:lnTo>
                    <a:pt x="874" y="3606"/>
                  </a:lnTo>
                  <a:lnTo>
                    <a:pt x="1147" y="3606"/>
                  </a:lnTo>
                  <a:lnTo>
                    <a:pt x="1420" y="3496"/>
                  </a:lnTo>
                  <a:lnTo>
                    <a:pt x="1639" y="3387"/>
                  </a:lnTo>
                  <a:lnTo>
                    <a:pt x="1857" y="3223"/>
                  </a:lnTo>
                  <a:lnTo>
                    <a:pt x="2076" y="3005"/>
                  </a:lnTo>
                  <a:lnTo>
                    <a:pt x="2239" y="2786"/>
                  </a:lnTo>
                  <a:lnTo>
                    <a:pt x="2513" y="2240"/>
                  </a:lnTo>
                  <a:lnTo>
                    <a:pt x="2513" y="2240"/>
                  </a:lnTo>
                  <a:lnTo>
                    <a:pt x="2622" y="1912"/>
                  </a:lnTo>
                  <a:lnTo>
                    <a:pt x="2731" y="1639"/>
                  </a:lnTo>
                  <a:lnTo>
                    <a:pt x="2731" y="1312"/>
                  </a:lnTo>
                  <a:lnTo>
                    <a:pt x="2731" y="1039"/>
                  </a:lnTo>
                  <a:lnTo>
                    <a:pt x="2731" y="1039"/>
                  </a:lnTo>
                  <a:lnTo>
                    <a:pt x="2676" y="711"/>
                  </a:lnTo>
                  <a:lnTo>
                    <a:pt x="2513" y="438"/>
                  </a:lnTo>
                  <a:lnTo>
                    <a:pt x="2349" y="219"/>
                  </a:lnTo>
                  <a:lnTo>
                    <a:pt x="2130" y="56"/>
                  </a:lnTo>
                  <a:lnTo>
                    <a:pt x="1912" y="1"/>
                  </a:lnTo>
                  <a:lnTo>
                    <a:pt x="1639" y="1"/>
                  </a:lnTo>
                  <a:lnTo>
                    <a:pt x="1311" y="56"/>
                  </a:lnTo>
                  <a:lnTo>
                    <a:pt x="1038" y="219"/>
                  </a:lnTo>
                  <a:lnTo>
                    <a:pt x="1038" y="2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20"/>
            <p:cNvSpPr/>
            <p:nvPr/>
          </p:nvSpPr>
          <p:spPr>
            <a:xfrm>
              <a:off x="7339525" y="34350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20"/>
            <p:cNvSpPr/>
            <p:nvPr/>
          </p:nvSpPr>
          <p:spPr>
            <a:xfrm>
              <a:off x="6964050" y="3414575"/>
              <a:ext cx="86050" cy="84675"/>
            </a:xfrm>
            <a:custGeom>
              <a:avLst/>
              <a:gdLst/>
              <a:ahLst/>
              <a:cxnLst/>
              <a:rect l="l" t="t" r="r" b="b"/>
              <a:pathLst>
                <a:path w="3442" h="3387" extrusionOk="0">
                  <a:moveTo>
                    <a:pt x="2786" y="0"/>
                  </a:moveTo>
                  <a:lnTo>
                    <a:pt x="1967" y="219"/>
                  </a:lnTo>
                  <a:lnTo>
                    <a:pt x="1257" y="492"/>
                  </a:lnTo>
                  <a:lnTo>
                    <a:pt x="1" y="983"/>
                  </a:lnTo>
                  <a:lnTo>
                    <a:pt x="274" y="1529"/>
                  </a:lnTo>
                  <a:lnTo>
                    <a:pt x="437" y="2130"/>
                  </a:lnTo>
                  <a:lnTo>
                    <a:pt x="492" y="2786"/>
                  </a:lnTo>
                  <a:lnTo>
                    <a:pt x="492" y="3386"/>
                  </a:lnTo>
                  <a:lnTo>
                    <a:pt x="1148" y="3277"/>
                  </a:lnTo>
                  <a:lnTo>
                    <a:pt x="1912" y="3059"/>
                  </a:lnTo>
                  <a:lnTo>
                    <a:pt x="2677" y="2786"/>
                  </a:lnTo>
                  <a:lnTo>
                    <a:pt x="3441" y="2458"/>
                  </a:lnTo>
                  <a:lnTo>
                    <a:pt x="3223" y="2185"/>
                  </a:lnTo>
                  <a:lnTo>
                    <a:pt x="3004" y="1912"/>
                  </a:lnTo>
                  <a:lnTo>
                    <a:pt x="2841" y="1584"/>
                  </a:lnTo>
                  <a:lnTo>
                    <a:pt x="2731" y="1311"/>
                  </a:lnTo>
                  <a:lnTo>
                    <a:pt x="2677" y="983"/>
                  </a:lnTo>
                  <a:lnTo>
                    <a:pt x="2677" y="656"/>
                  </a:lnTo>
                  <a:lnTo>
                    <a:pt x="2677" y="328"/>
                  </a:lnTo>
                  <a:lnTo>
                    <a:pt x="27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20"/>
            <p:cNvSpPr/>
            <p:nvPr/>
          </p:nvSpPr>
          <p:spPr>
            <a:xfrm>
              <a:off x="6964050" y="3414575"/>
              <a:ext cx="86050" cy="84675"/>
            </a:xfrm>
            <a:custGeom>
              <a:avLst/>
              <a:gdLst/>
              <a:ahLst/>
              <a:cxnLst/>
              <a:rect l="l" t="t" r="r" b="b"/>
              <a:pathLst>
                <a:path w="3442" h="3387" fill="none" extrusionOk="0">
                  <a:moveTo>
                    <a:pt x="1" y="983"/>
                  </a:moveTo>
                  <a:lnTo>
                    <a:pt x="1" y="983"/>
                  </a:lnTo>
                  <a:lnTo>
                    <a:pt x="274" y="1529"/>
                  </a:lnTo>
                  <a:lnTo>
                    <a:pt x="437" y="2130"/>
                  </a:lnTo>
                  <a:lnTo>
                    <a:pt x="492" y="2786"/>
                  </a:lnTo>
                  <a:lnTo>
                    <a:pt x="492" y="3386"/>
                  </a:lnTo>
                  <a:lnTo>
                    <a:pt x="492" y="3386"/>
                  </a:lnTo>
                  <a:lnTo>
                    <a:pt x="1148" y="3277"/>
                  </a:lnTo>
                  <a:lnTo>
                    <a:pt x="1912" y="3059"/>
                  </a:lnTo>
                  <a:lnTo>
                    <a:pt x="2677" y="2786"/>
                  </a:lnTo>
                  <a:lnTo>
                    <a:pt x="3441" y="2458"/>
                  </a:lnTo>
                  <a:lnTo>
                    <a:pt x="3441" y="2458"/>
                  </a:lnTo>
                  <a:lnTo>
                    <a:pt x="3223" y="2185"/>
                  </a:lnTo>
                  <a:lnTo>
                    <a:pt x="3004" y="1912"/>
                  </a:lnTo>
                  <a:lnTo>
                    <a:pt x="2841" y="1584"/>
                  </a:lnTo>
                  <a:lnTo>
                    <a:pt x="2731" y="1311"/>
                  </a:lnTo>
                  <a:lnTo>
                    <a:pt x="2677" y="983"/>
                  </a:lnTo>
                  <a:lnTo>
                    <a:pt x="2677" y="656"/>
                  </a:lnTo>
                  <a:lnTo>
                    <a:pt x="2677" y="328"/>
                  </a:lnTo>
                  <a:lnTo>
                    <a:pt x="2786" y="0"/>
                  </a:lnTo>
                  <a:lnTo>
                    <a:pt x="2786" y="0"/>
                  </a:lnTo>
                  <a:lnTo>
                    <a:pt x="1967" y="219"/>
                  </a:lnTo>
                  <a:lnTo>
                    <a:pt x="1257" y="492"/>
                  </a:lnTo>
                  <a:lnTo>
                    <a:pt x="1" y="983"/>
                  </a:lnTo>
                  <a:lnTo>
                    <a:pt x="1" y="98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20"/>
            <p:cNvSpPr/>
            <p:nvPr/>
          </p:nvSpPr>
          <p:spPr>
            <a:xfrm>
              <a:off x="6964050" y="34391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20"/>
            <p:cNvSpPr/>
            <p:nvPr/>
          </p:nvSpPr>
          <p:spPr>
            <a:xfrm>
              <a:off x="7052800" y="3492400"/>
              <a:ext cx="155675" cy="53275"/>
            </a:xfrm>
            <a:custGeom>
              <a:avLst/>
              <a:gdLst/>
              <a:ahLst/>
              <a:cxnLst/>
              <a:rect l="l" t="t" r="r" b="b"/>
              <a:pathLst>
                <a:path w="6227" h="2131" extrusionOk="0">
                  <a:moveTo>
                    <a:pt x="1202" y="0"/>
                  </a:moveTo>
                  <a:lnTo>
                    <a:pt x="656" y="273"/>
                  </a:lnTo>
                  <a:lnTo>
                    <a:pt x="1" y="601"/>
                  </a:lnTo>
                  <a:lnTo>
                    <a:pt x="1530" y="2130"/>
                  </a:lnTo>
                  <a:lnTo>
                    <a:pt x="1694" y="1912"/>
                  </a:lnTo>
                  <a:lnTo>
                    <a:pt x="1858" y="1693"/>
                  </a:lnTo>
                  <a:lnTo>
                    <a:pt x="2021" y="1529"/>
                  </a:lnTo>
                  <a:lnTo>
                    <a:pt x="2240" y="1366"/>
                  </a:lnTo>
                  <a:lnTo>
                    <a:pt x="2677" y="1202"/>
                  </a:lnTo>
                  <a:lnTo>
                    <a:pt x="3114" y="1147"/>
                  </a:lnTo>
                  <a:lnTo>
                    <a:pt x="3551" y="1202"/>
                  </a:lnTo>
                  <a:lnTo>
                    <a:pt x="3769" y="1256"/>
                  </a:lnTo>
                  <a:lnTo>
                    <a:pt x="3988" y="1366"/>
                  </a:lnTo>
                  <a:lnTo>
                    <a:pt x="4206" y="1529"/>
                  </a:lnTo>
                  <a:lnTo>
                    <a:pt x="4370" y="1693"/>
                  </a:lnTo>
                  <a:lnTo>
                    <a:pt x="4534" y="1912"/>
                  </a:lnTo>
                  <a:lnTo>
                    <a:pt x="4698" y="2130"/>
                  </a:lnTo>
                  <a:lnTo>
                    <a:pt x="6227" y="601"/>
                  </a:lnTo>
                  <a:lnTo>
                    <a:pt x="5626" y="328"/>
                  </a:lnTo>
                  <a:lnTo>
                    <a:pt x="5025" y="0"/>
                  </a:lnTo>
                  <a:lnTo>
                    <a:pt x="4698" y="55"/>
                  </a:lnTo>
                  <a:lnTo>
                    <a:pt x="1530" y="55"/>
                  </a:lnTo>
                  <a:lnTo>
                    <a:pt x="12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20"/>
            <p:cNvSpPr/>
            <p:nvPr/>
          </p:nvSpPr>
          <p:spPr>
            <a:xfrm>
              <a:off x="7052800" y="3492400"/>
              <a:ext cx="155675" cy="53275"/>
            </a:xfrm>
            <a:custGeom>
              <a:avLst/>
              <a:gdLst/>
              <a:ahLst/>
              <a:cxnLst/>
              <a:rect l="l" t="t" r="r" b="b"/>
              <a:pathLst>
                <a:path w="6227" h="2131" fill="none" extrusionOk="0">
                  <a:moveTo>
                    <a:pt x="5025" y="0"/>
                  </a:moveTo>
                  <a:lnTo>
                    <a:pt x="5025" y="0"/>
                  </a:lnTo>
                  <a:lnTo>
                    <a:pt x="4698" y="55"/>
                  </a:lnTo>
                  <a:lnTo>
                    <a:pt x="4261" y="55"/>
                  </a:lnTo>
                  <a:lnTo>
                    <a:pt x="1858" y="55"/>
                  </a:lnTo>
                  <a:lnTo>
                    <a:pt x="1858" y="55"/>
                  </a:lnTo>
                  <a:lnTo>
                    <a:pt x="1530" y="55"/>
                  </a:lnTo>
                  <a:lnTo>
                    <a:pt x="1202" y="0"/>
                  </a:lnTo>
                  <a:lnTo>
                    <a:pt x="1202" y="0"/>
                  </a:lnTo>
                  <a:lnTo>
                    <a:pt x="656" y="273"/>
                  </a:lnTo>
                  <a:lnTo>
                    <a:pt x="1" y="601"/>
                  </a:lnTo>
                  <a:lnTo>
                    <a:pt x="1530" y="2130"/>
                  </a:lnTo>
                  <a:lnTo>
                    <a:pt x="1530" y="2130"/>
                  </a:lnTo>
                  <a:lnTo>
                    <a:pt x="1694" y="1912"/>
                  </a:lnTo>
                  <a:lnTo>
                    <a:pt x="1858" y="1693"/>
                  </a:lnTo>
                  <a:lnTo>
                    <a:pt x="2021" y="1529"/>
                  </a:lnTo>
                  <a:lnTo>
                    <a:pt x="2240" y="1366"/>
                  </a:lnTo>
                  <a:lnTo>
                    <a:pt x="2677" y="1202"/>
                  </a:lnTo>
                  <a:lnTo>
                    <a:pt x="3114" y="1147"/>
                  </a:lnTo>
                  <a:lnTo>
                    <a:pt x="3551" y="1202"/>
                  </a:lnTo>
                  <a:lnTo>
                    <a:pt x="3769" y="1256"/>
                  </a:lnTo>
                  <a:lnTo>
                    <a:pt x="3988" y="1366"/>
                  </a:lnTo>
                  <a:lnTo>
                    <a:pt x="4206" y="1529"/>
                  </a:lnTo>
                  <a:lnTo>
                    <a:pt x="4370" y="1693"/>
                  </a:lnTo>
                  <a:lnTo>
                    <a:pt x="4534" y="1912"/>
                  </a:lnTo>
                  <a:lnTo>
                    <a:pt x="4698" y="2130"/>
                  </a:lnTo>
                  <a:lnTo>
                    <a:pt x="6227" y="601"/>
                  </a:lnTo>
                  <a:lnTo>
                    <a:pt x="6227" y="601"/>
                  </a:lnTo>
                  <a:lnTo>
                    <a:pt x="5626" y="328"/>
                  </a:lnTo>
                  <a:lnTo>
                    <a:pt x="5025" y="0"/>
                  </a:lnTo>
                  <a:lnTo>
                    <a:pt x="502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20"/>
            <p:cNvSpPr/>
            <p:nvPr/>
          </p:nvSpPr>
          <p:spPr>
            <a:xfrm>
              <a:off x="7178425" y="34924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20"/>
            <p:cNvSpPr/>
            <p:nvPr/>
          </p:nvSpPr>
          <p:spPr>
            <a:xfrm>
              <a:off x="7148375" y="3518325"/>
              <a:ext cx="151600" cy="106525"/>
            </a:xfrm>
            <a:custGeom>
              <a:avLst/>
              <a:gdLst/>
              <a:ahLst/>
              <a:cxnLst/>
              <a:rect l="l" t="t" r="r" b="b"/>
              <a:pathLst>
                <a:path w="6064" h="4261" extrusionOk="0">
                  <a:moveTo>
                    <a:pt x="3605" y="1"/>
                  </a:moveTo>
                  <a:lnTo>
                    <a:pt x="1148" y="2513"/>
                  </a:lnTo>
                  <a:lnTo>
                    <a:pt x="1093" y="2786"/>
                  </a:lnTo>
                  <a:lnTo>
                    <a:pt x="984" y="3059"/>
                  </a:lnTo>
                  <a:lnTo>
                    <a:pt x="765" y="3551"/>
                  </a:lnTo>
                  <a:lnTo>
                    <a:pt x="601" y="3769"/>
                  </a:lnTo>
                  <a:lnTo>
                    <a:pt x="438" y="3933"/>
                  </a:lnTo>
                  <a:lnTo>
                    <a:pt x="219" y="4097"/>
                  </a:lnTo>
                  <a:lnTo>
                    <a:pt x="1" y="4261"/>
                  </a:lnTo>
                  <a:lnTo>
                    <a:pt x="2295" y="4261"/>
                  </a:lnTo>
                  <a:lnTo>
                    <a:pt x="6063" y="492"/>
                  </a:lnTo>
                  <a:lnTo>
                    <a:pt x="5353" y="438"/>
                  </a:lnTo>
                  <a:lnTo>
                    <a:pt x="4588" y="274"/>
                  </a:lnTo>
                  <a:lnTo>
                    <a:pt x="3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20"/>
            <p:cNvSpPr/>
            <p:nvPr/>
          </p:nvSpPr>
          <p:spPr>
            <a:xfrm>
              <a:off x="7148375" y="3518325"/>
              <a:ext cx="151600" cy="106525"/>
            </a:xfrm>
            <a:custGeom>
              <a:avLst/>
              <a:gdLst/>
              <a:ahLst/>
              <a:cxnLst/>
              <a:rect l="l" t="t" r="r" b="b"/>
              <a:pathLst>
                <a:path w="6064" h="4261" fill="none" extrusionOk="0">
                  <a:moveTo>
                    <a:pt x="6063" y="492"/>
                  </a:moveTo>
                  <a:lnTo>
                    <a:pt x="6063" y="492"/>
                  </a:lnTo>
                  <a:lnTo>
                    <a:pt x="5353" y="438"/>
                  </a:lnTo>
                  <a:lnTo>
                    <a:pt x="4588" y="274"/>
                  </a:lnTo>
                  <a:lnTo>
                    <a:pt x="3605" y="1"/>
                  </a:lnTo>
                  <a:lnTo>
                    <a:pt x="3605" y="1"/>
                  </a:lnTo>
                  <a:lnTo>
                    <a:pt x="1148" y="2513"/>
                  </a:lnTo>
                  <a:lnTo>
                    <a:pt x="1148" y="2513"/>
                  </a:lnTo>
                  <a:lnTo>
                    <a:pt x="1093" y="2786"/>
                  </a:lnTo>
                  <a:lnTo>
                    <a:pt x="984" y="3059"/>
                  </a:lnTo>
                  <a:lnTo>
                    <a:pt x="765" y="3551"/>
                  </a:lnTo>
                  <a:lnTo>
                    <a:pt x="601" y="3769"/>
                  </a:lnTo>
                  <a:lnTo>
                    <a:pt x="438" y="3933"/>
                  </a:lnTo>
                  <a:lnTo>
                    <a:pt x="219" y="4097"/>
                  </a:lnTo>
                  <a:lnTo>
                    <a:pt x="1" y="4261"/>
                  </a:lnTo>
                  <a:lnTo>
                    <a:pt x="2295" y="4261"/>
                  </a:lnTo>
                  <a:lnTo>
                    <a:pt x="2295" y="4261"/>
                  </a:lnTo>
                  <a:lnTo>
                    <a:pt x="6063" y="492"/>
                  </a:lnTo>
                  <a:lnTo>
                    <a:pt x="6063" y="4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20"/>
            <p:cNvSpPr/>
            <p:nvPr/>
          </p:nvSpPr>
          <p:spPr>
            <a:xfrm>
              <a:off x="7299950" y="35306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20"/>
            <p:cNvSpPr/>
            <p:nvPr/>
          </p:nvSpPr>
          <p:spPr>
            <a:xfrm>
              <a:off x="7248050" y="3540175"/>
              <a:ext cx="121550" cy="84675"/>
            </a:xfrm>
            <a:custGeom>
              <a:avLst/>
              <a:gdLst/>
              <a:ahLst/>
              <a:cxnLst/>
              <a:rect l="l" t="t" r="r" b="b"/>
              <a:pathLst>
                <a:path w="4862" h="3387" extrusionOk="0">
                  <a:moveTo>
                    <a:pt x="4861" y="1"/>
                  </a:moveTo>
                  <a:lnTo>
                    <a:pt x="4425" y="219"/>
                  </a:lnTo>
                  <a:lnTo>
                    <a:pt x="3933" y="328"/>
                  </a:lnTo>
                  <a:lnTo>
                    <a:pt x="3496" y="328"/>
                  </a:lnTo>
                  <a:lnTo>
                    <a:pt x="3114" y="274"/>
                  </a:lnTo>
                  <a:lnTo>
                    <a:pt x="1" y="3387"/>
                  </a:lnTo>
                  <a:lnTo>
                    <a:pt x="3933" y="3387"/>
                  </a:lnTo>
                  <a:lnTo>
                    <a:pt x="4261" y="2568"/>
                  </a:lnTo>
                  <a:lnTo>
                    <a:pt x="4479" y="1694"/>
                  </a:lnTo>
                  <a:lnTo>
                    <a:pt x="4698" y="820"/>
                  </a:lnTo>
                  <a:lnTo>
                    <a:pt x="48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20"/>
            <p:cNvSpPr/>
            <p:nvPr/>
          </p:nvSpPr>
          <p:spPr>
            <a:xfrm>
              <a:off x="7248050" y="3540175"/>
              <a:ext cx="121550" cy="84675"/>
            </a:xfrm>
            <a:custGeom>
              <a:avLst/>
              <a:gdLst/>
              <a:ahLst/>
              <a:cxnLst/>
              <a:rect l="l" t="t" r="r" b="b"/>
              <a:pathLst>
                <a:path w="4862" h="3387" fill="none" extrusionOk="0">
                  <a:moveTo>
                    <a:pt x="4861" y="1"/>
                  </a:moveTo>
                  <a:lnTo>
                    <a:pt x="4861" y="1"/>
                  </a:lnTo>
                  <a:lnTo>
                    <a:pt x="4425" y="219"/>
                  </a:lnTo>
                  <a:lnTo>
                    <a:pt x="3933" y="328"/>
                  </a:lnTo>
                  <a:lnTo>
                    <a:pt x="3496" y="328"/>
                  </a:lnTo>
                  <a:lnTo>
                    <a:pt x="3114" y="274"/>
                  </a:lnTo>
                  <a:lnTo>
                    <a:pt x="3114" y="274"/>
                  </a:lnTo>
                  <a:lnTo>
                    <a:pt x="1" y="3387"/>
                  </a:lnTo>
                  <a:lnTo>
                    <a:pt x="3933" y="3387"/>
                  </a:lnTo>
                  <a:lnTo>
                    <a:pt x="3933" y="3387"/>
                  </a:lnTo>
                  <a:lnTo>
                    <a:pt x="4261" y="2568"/>
                  </a:lnTo>
                  <a:lnTo>
                    <a:pt x="4479" y="1694"/>
                  </a:lnTo>
                  <a:lnTo>
                    <a:pt x="4698" y="820"/>
                  </a:lnTo>
                  <a:lnTo>
                    <a:pt x="4861" y="1"/>
                  </a:lnTo>
                  <a:lnTo>
                    <a:pt x="486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20"/>
            <p:cNvSpPr/>
            <p:nvPr/>
          </p:nvSpPr>
          <p:spPr>
            <a:xfrm>
              <a:off x="7369575" y="35401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20"/>
            <p:cNvSpPr/>
            <p:nvPr/>
          </p:nvSpPr>
          <p:spPr>
            <a:xfrm>
              <a:off x="6891675" y="3540175"/>
              <a:ext cx="121550" cy="84675"/>
            </a:xfrm>
            <a:custGeom>
              <a:avLst/>
              <a:gdLst/>
              <a:ahLst/>
              <a:cxnLst/>
              <a:rect l="l" t="t" r="r" b="b"/>
              <a:pathLst>
                <a:path w="4862" h="3387" extrusionOk="0">
                  <a:moveTo>
                    <a:pt x="1" y="1"/>
                  </a:moveTo>
                  <a:lnTo>
                    <a:pt x="165" y="820"/>
                  </a:lnTo>
                  <a:lnTo>
                    <a:pt x="383" y="1694"/>
                  </a:lnTo>
                  <a:lnTo>
                    <a:pt x="602" y="2568"/>
                  </a:lnTo>
                  <a:lnTo>
                    <a:pt x="929" y="3387"/>
                  </a:lnTo>
                  <a:lnTo>
                    <a:pt x="4862" y="3387"/>
                  </a:lnTo>
                  <a:lnTo>
                    <a:pt x="1749" y="274"/>
                  </a:lnTo>
                  <a:lnTo>
                    <a:pt x="1366" y="328"/>
                  </a:lnTo>
                  <a:lnTo>
                    <a:pt x="929" y="328"/>
                  </a:lnTo>
                  <a:lnTo>
                    <a:pt x="492" y="21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20"/>
            <p:cNvSpPr/>
            <p:nvPr/>
          </p:nvSpPr>
          <p:spPr>
            <a:xfrm>
              <a:off x="6891675" y="3540175"/>
              <a:ext cx="121550" cy="84675"/>
            </a:xfrm>
            <a:custGeom>
              <a:avLst/>
              <a:gdLst/>
              <a:ahLst/>
              <a:cxnLst/>
              <a:rect l="l" t="t" r="r" b="b"/>
              <a:pathLst>
                <a:path w="4862" h="3387" fill="none" extrusionOk="0">
                  <a:moveTo>
                    <a:pt x="1749" y="274"/>
                  </a:moveTo>
                  <a:lnTo>
                    <a:pt x="1749" y="274"/>
                  </a:lnTo>
                  <a:lnTo>
                    <a:pt x="1366" y="328"/>
                  </a:lnTo>
                  <a:lnTo>
                    <a:pt x="929" y="328"/>
                  </a:lnTo>
                  <a:lnTo>
                    <a:pt x="492" y="219"/>
                  </a:lnTo>
                  <a:lnTo>
                    <a:pt x="1" y="1"/>
                  </a:lnTo>
                  <a:lnTo>
                    <a:pt x="1" y="1"/>
                  </a:lnTo>
                  <a:lnTo>
                    <a:pt x="165" y="820"/>
                  </a:lnTo>
                  <a:lnTo>
                    <a:pt x="383" y="1694"/>
                  </a:lnTo>
                  <a:lnTo>
                    <a:pt x="602" y="2568"/>
                  </a:lnTo>
                  <a:lnTo>
                    <a:pt x="929" y="3387"/>
                  </a:lnTo>
                  <a:lnTo>
                    <a:pt x="4862" y="3387"/>
                  </a:lnTo>
                  <a:lnTo>
                    <a:pt x="4862" y="3387"/>
                  </a:lnTo>
                  <a:lnTo>
                    <a:pt x="1749" y="274"/>
                  </a:lnTo>
                  <a:lnTo>
                    <a:pt x="1749" y="2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20"/>
            <p:cNvSpPr/>
            <p:nvPr/>
          </p:nvSpPr>
          <p:spPr>
            <a:xfrm>
              <a:off x="6935375" y="35470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20"/>
            <p:cNvSpPr/>
            <p:nvPr/>
          </p:nvSpPr>
          <p:spPr>
            <a:xfrm>
              <a:off x="6879400" y="3429575"/>
              <a:ext cx="68300" cy="90150"/>
            </a:xfrm>
            <a:custGeom>
              <a:avLst/>
              <a:gdLst/>
              <a:ahLst/>
              <a:cxnLst/>
              <a:rect l="l" t="t" r="r" b="b"/>
              <a:pathLst>
                <a:path w="2732" h="3606" extrusionOk="0">
                  <a:moveTo>
                    <a:pt x="765" y="1"/>
                  </a:moveTo>
                  <a:lnTo>
                    <a:pt x="492" y="110"/>
                  </a:lnTo>
                  <a:lnTo>
                    <a:pt x="273" y="329"/>
                  </a:lnTo>
                  <a:lnTo>
                    <a:pt x="110" y="602"/>
                  </a:lnTo>
                  <a:lnTo>
                    <a:pt x="0" y="984"/>
                  </a:lnTo>
                  <a:lnTo>
                    <a:pt x="0" y="1421"/>
                  </a:lnTo>
                  <a:lnTo>
                    <a:pt x="55" y="1803"/>
                  </a:lnTo>
                  <a:lnTo>
                    <a:pt x="219" y="2240"/>
                  </a:lnTo>
                  <a:lnTo>
                    <a:pt x="383" y="2622"/>
                  </a:lnTo>
                  <a:lnTo>
                    <a:pt x="601" y="2950"/>
                  </a:lnTo>
                  <a:lnTo>
                    <a:pt x="874" y="3223"/>
                  </a:lnTo>
                  <a:lnTo>
                    <a:pt x="1202" y="3442"/>
                  </a:lnTo>
                  <a:lnTo>
                    <a:pt x="1530" y="3551"/>
                  </a:lnTo>
                  <a:lnTo>
                    <a:pt x="1857" y="3606"/>
                  </a:lnTo>
                  <a:lnTo>
                    <a:pt x="2130" y="3496"/>
                  </a:lnTo>
                  <a:lnTo>
                    <a:pt x="2294" y="3387"/>
                  </a:lnTo>
                  <a:lnTo>
                    <a:pt x="2513" y="3169"/>
                  </a:lnTo>
                  <a:lnTo>
                    <a:pt x="2622" y="2950"/>
                  </a:lnTo>
                  <a:lnTo>
                    <a:pt x="2677" y="2622"/>
                  </a:lnTo>
                  <a:lnTo>
                    <a:pt x="2731" y="2240"/>
                  </a:lnTo>
                  <a:lnTo>
                    <a:pt x="2677" y="1858"/>
                  </a:lnTo>
                  <a:lnTo>
                    <a:pt x="2567" y="1476"/>
                  </a:lnTo>
                  <a:lnTo>
                    <a:pt x="2458" y="1093"/>
                  </a:lnTo>
                  <a:lnTo>
                    <a:pt x="2240" y="766"/>
                  </a:lnTo>
                  <a:lnTo>
                    <a:pt x="1967" y="438"/>
                  </a:lnTo>
                  <a:lnTo>
                    <a:pt x="1693" y="219"/>
                  </a:lnTo>
                  <a:lnTo>
                    <a:pt x="1366" y="56"/>
                  </a:lnTo>
                  <a:lnTo>
                    <a:pt x="10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20"/>
            <p:cNvSpPr/>
            <p:nvPr/>
          </p:nvSpPr>
          <p:spPr>
            <a:xfrm>
              <a:off x="6879400" y="3429575"/>
              <a:ext cx="68300" cy="90150"/>
            </a:xfrm>
            <a:custGeom>
              <a:avLst/>
              <a:gdLst/>
              <a:ahLst/>
              <a:cxnLst/>
              <a:rect l="l" t="t" r="r" b="b"/>
              <a:pathLst>
                <a:path w="2732" h="3606" fill="none" extrusionOk="0">
                  <a:moveTo>
                    <a:pt x="0" y="1421"/>
                  </a:moveTo>
                  <a:lnTo>
                    <a:pt x="0" y="1421"/>
                  </a:lnTo>
                  <a:lnTo>
                    <a:pt x="55" y="1803"/>
                  </a:lnTo>
                  <a:lnTo>
                    <a:pt x="219" y="2240"/>
                  </a:lnTo>
                  <a:lnTo>
                    <a:pt x="383" y="2622"/>
                  </a:lnTo>
                  <a:lnTo>
                    <a:pt x="601" y="2950"/>
                  </a:lnTo>
                  <a:lnTo>
                    <a:pt x="874" y="3223"/>
                  </a:lnTo>
                  <a:lnTo>
                    <a:pt x="1202" y="3442"/>
                  </a:lnTo>
                  <a:lnTo>
                    <a:pt x="1530" y="3551"/>
                  </a:lnTo>
                  <a:lnTo>
                    <a:pt x="1857" y="3606"/>
                  </a:lnTo>
                  <a:lnTo>
                    <a:pt x="1857" y="3606"/>
                  </a:lnTo>
                  <a:lnTo>
                    <a:pt x="1857" y="3606"/>
                  </a:lnTo>
                  <a:lnTo>
                    <a:pt x="1857" y="3606"/>
                  </a:lnTo>
                  <a:lnTo>
                    <a:pt x="2130" y="3496"/>
                  </a:lnTo>
                  <a:lnTo>
                    <a:pt x="2294" y="3387"/>
                  </a:lnTo>
                  <a:lnTo>
                    <a:pt x="2513" y="3169"/>
                  </a:lnTo>
                  <a:lnTo>
                    <a:pt x="2622" y="2950"/>
                  </a:lnTo>
                  <a:lnTo>
                    <a:pt x="2622" y="2950"/>
                  </a:lnTo>
                  <a:lnTo>
                    <a:pt x="2677" y="2622"/>
                  </a:lnTo>
                  <a:lnTo>
                    <a:pt x="2731" y="2240"/>
                  </a:lnTo>
                  <a:lnTo>
                    <a:pt x="2677" y="1858"/>
                  </a:lnTo>
                  <a:lnTo>
                    <a:pt x="2567" y="1476"/>
                  </a:lnTo>
                  <a:lnTo>
                    <a:pt x="2458" y="1093"/>
                  </a:lnTo>
                  <a:lnTo>
                    <a:pt x="2240" y="766"/>
                  </a:lnTo>
                  <a:lnTo>
                    <a:pt x="1967" y="438"/>
                  </a:lnTo>
                  <a:lnTo>
                    <a:pt x="1693" y="219"/>
                  </a:lnTo>
                  <a:lnTo>
                    <a:pt x="1693" y="219"/>
                  </a:lnTo>
                  <a:lnTo>
                    <a:pt x="1366" y="56"/>
                  </a:lnTo>
                  <a:lnTo>
                    <a:pt x="1038" y="1"/>
                  </a:lnTo>
                  <a:lnTo>
                    <a:pt x="765" y="1"/>
                  </a:lnTo>
                  <a:lnTo>
                    <a:pt x="492" y="110"/>
                  </a:lnTo>
                  <a:lnTo>
                    <a:pt x="273" y="329"/>
                  </a:lnTo>
                  <a:lnTo>
                    <a:pt x="110" y="602"/>
                  </a:lnTo>
                  <a:lnTo>
                    <a:pt x="0" y="984"/>
                  </a:lnTo>
                  <a:lnTo>
                    <a:pt x="0" y="1421"/>
                  </a:lnTo>
                  <a:lnTo>
                    <a:pt x="0" y="14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20"/>
            <p:cNvSpPr/>
            <p:nvPr/>
          </p:nvSpPr>
          <p:spPr>
            <a:xfrm>
              <a:off x="6879400" y="34650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20"/>
            <p:cNvSpPr/>
            <p:nvPr/>
          </p:nvSpPr>
          <p:spPr>
            <a:xfrm>
              <a:off x="6961325" y="3518325"/>
              <a:ext cx="151575" cy="106525"/>
            </a:xfrm>
            <a:custGeom>
              <a:avLst/>
              <a:gdLst/>
              <a:ahLst/>
              <a:cxnLst/>
              <a:rect l="l" t="t" r="r" b="b"/>
              <a:pathLst>
                <a:path w="6063" h="4261" extrusionOk="0">
                  <a:moveTo>
                    <a:pt x="2458" y="1"/>
                  </a:moveTo>
                  <a:lnTo>
                    <a:pt x="1475" y="274"/>
                  </a:lnTo>
                  <a:lnTo>
                    <a:pt x="710" y="438"/>
                  </a:lnTo>
                  <a:lnTo>
                    <a:pt x="0" y="492"/>
                  </a:lnTo>
                  <a:lnTo>
                    <a:pt x="3769" y="4261"/>
                  </a:lnTo>
                  <a:lnTo>
                    <a:pt x="6063" y="4261"/>
                  </a:lnTo>
                  <a:lnTo>
                    <a:pt x="5844" y="4097"/>
                  </a:lnTo>
                  <a:lnTo>
                    <a:pt x="5626" y="3933"/>
                  </a:lnTo>
                  <a:lnTo>
                    <a:pt x="5462" y="3769"/>
                  </a:lnTo>
                  <a:lnTo>
                    <a:pt x="5298" y="3551"/>
                  </a:lnTo>
                  <a:lnTo>
                    <a:pt x="5080" y="3059"/>
                  </a:lnTo>
                  <a:lnTo>
                    <a:pt x="4970" y="2786"/>
                  </a:lnTo>
                  <a:lnTo>
                    <a:pt x="4916" y="2513"/>
                  </a:lnTo>
                  <a:lnTo>
                    <a:pt x="24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20"/>
            <p:cNvSpPr/>
            <p:nvPr/>
          </p:nvSpPr>
          <p:spPr>
            <a:xfrm>
              <a:off x="6961325" y="3518325"/>
              <a:ext cx="151575" cy="106525"/>
            </a:xfrm>
            <a:custGeom>
              <a:avLst/>
              <a:gdLst/>
              <a:ahLst/>
              <a:cxnLst/>
              <a:rect l="l" t="t" r="r" b="b"/>
              <a:pathLst>
                <a:path w="6063" h="4261" fill="none" extrusionOk="0">
                  <a:moveTo>
                    <a:pt x="4916" y="2513"/>
                  </a:moveTo>
                  <a:lnTo>
                    <a:pt x="4916" y="2513"/>
                  </a:lnTo>
                  <a:lnTo>
                    <a:pt x="2458" y="1"/>
                  </a:lnTo>
                  <a:lnTo>
                    <a:pt x="2458" y="1"/>
                  </a:lnTo>
                  <a:lnTo>
                    <a:pt x="1475" y="274"/>
                  </a:lnTo>
                  <a:lnTo>
                    <a:pt x="710" y="438"/>
                  </a:lnTo>
                  <a:lnTo>
                    <a:pt x="0" y="492"/>
                  </a:lnTo>
                  <a:lnTo>
                    <a:pt x="3769" y="4261"/>
                  </a:lnTo>
                  <a:lnTo>
                    <a:pt x="6063" y="4261"/>
                  </a:lnTo>
                  <a:lnTo>
                    <a:pt x="6063" y="4261"/>
                  </a:lnTo>
                  <a:lnTo>
                    <a:pt x="5844" y="4097"/>
                  </a:lnTo>
                  <a:lnTo>
                    <a:pt x="5626" y="3933"/>
                  </a:lnTo>
                  <a:lnTo>
                    <a:pt x="5462" y="3769"/>
                  </a:lnTo>
                  <a:lnTo>
                    <a:pt x="5298" y="3551"/>
                  </a:lnTo>
                  <a:lnTo>
                    <a:pt x="5080" y="3059"/>
                  </a:lnTo>
                  <a:lnTo>
                    <a:pt x="4970" y="2786"/>
                  </a:lnTo>
                  <a:lnTo>
                    <a:pt x="4916" y="2513"/>
                  </a:lnTo>
                  <a:lnTo>
                    <a:pt x="4916" y="25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20"/>
            <p:cNvSpPr/>
            <p:nvPr/>
          </p:nvSpPr>
          <p:spPr>
            <a:xfrm>
              <a:off x="7084200" y="35811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20"/>
            <p:cNvSpPr/>
            <p:nvPr/>
          </p:nvSpPr>
          <p:spPr>
            <a:xfrm>
              <a:off x="6927175" y="3653500"/>
              <a:ext cx="406925" cy="92875"/>
            </a:xfrm>
            <a:custGeom>
              <a:avLst/>
              <a:gdLst/>
              <a:ahLst/>
              <a:cxnLst/>
              <a:rect l="l" t="t" r="r" b="b"/>
              <a:pathLst>
                <a:path w="16277" h="3715" extrusionOk="0">
                  <a:moveTo>
                    <a:pt x="602" y="1"/>
                  </a:moveTo>
                  <a:lnTo>
                    <a:pt x="383" y="55"/>
                  </a:lnTo>
                  <a:lnTo>
                    <a:pt x="165" y="165"/>
                  </a:lnTo>
                  <a:lnTo>
                    <a:pt x="56" y="383"/>
                  </a:lnTo>
                  <a:lnTo>
                    <a:pt x="1" y="602"/>
                  </a:lnTo>
                  <a:lnTo>
                    <a:pt x="56" y="820"/>
                  </a:lnTo>
                  <a:lnTo>
                    <a:pt x="165" y="1039"/>
                  </a:lnTo>
                  <a:lnTo>
                    <a:pt x="383" y="1148"/>
                  </a:lnTo>
                  <a:lnTo>
                    <a:pt x="602" y="1202"/>
                  </a:lnTo>
                  <a:lnTo>
                    <a:pt x="1257" y="1202"/>
                  </a:lnTo>
                  <a:lnTo>
                    <a:pt x="1257" y="2513"/>
                  </a:lnTo>
                  <a:lnTo>
                    <a:pt x="602" y="2513"/>
                  </a:lnTo>
                  <a:lnTo>
                    <a:pt x="383" y="2568"/>
                  </a:lnTo>
                  <a:lnTo>
                    <a:pt x="165" y="2677"/>
                  </a:lnTo>
                  <a:lnTo>
                    <a:pt x="56" y="2895"/>
                  </a:lnTo>
                  <a:lnTo>
                    <a:pt x="1" y="3114"/>
                  </a:lnTo>
                  <a:lnTo>
                    <a:pt x="56" y="3332"/>
                  </a:lnTo>
                  <a:lnTo>
                    <a:pt x="165" y="3551"/>
                  </a:lnTo>
                  <a:lnTo>
                    <a:pt x="383" y="3660"/>
                  </a:lnTo>
                  <a:lnTo>
                    <a:pt x="602" y="3715"/>
                  </a:lnTo>
                  <a:lnTo>
                    <a:pt x="15676" y="3715"/>
                  </a:lnTo>
                  <a:lnTo>
                    <a:pt x="15894" y="3660"/>
                  </a:lnTo>
                  <a:lnTo>
                    <a:pt x="16113" y="3551"/>
                  </a:lnTo>
                  <a:lnTo>
                    <a:pt x="16222" y="3332"/>
                  </a:lnTo>
                  <a:lnTo>
                    <a:pt x="16276" y="3114"/>
                  </a:lnTo>
                  <a:lnTo>
                    <a:pt x="16222" y="2895"/>
                  </a:lnTo>
                  <a:lnTo>
                    <a:pt x="16113" y="2677"/>
                  </a:lnTo>
                  <a:lnTo>
                    <a:pt x="15894" y="2568"/>
                  </a:lnTo>
                  <a:lnTo>
                    <a:pt x="15676" y="2513"/>
                  </a:lnTo>
                  <a:lnTo>
                    <a:pt x="15020" y="2513"/>
                  </a:lnTo>
                  <a:lnTo>
                    <a:pt x="15020" y="1202"/>
                  </a:lnTo>
                  <a:lnTo>
                    <a:pt x="15676" y="1202"/>
                  </a:lnTo>
                  <a:lnTo>
                    <a:pt x="15894" y="1148"/>
                  </a:lnTo>
                  <a:lnTo>
                    <a:pt x="16113" y="1039"/>
                  </a:lnTo>
                  <a:lnTo>
                    <a:pt x="16222" y="820"/>
                  </a:lnTo>
                  <a:lnTo>
                    <a:pt x="16276" y="602"/>
                  </a:lnTo>
                  <a:lnTo>
                    <a:pt x="16222" y="383"/>
                  </a:lnTo>
                  <a:lnTo>
                    <a:pt x="16113" y="165"/>
                  </a:lnTo>
                  <a:lnTo>
                    <a:pt x="15894" y="55"/>
                  </a:lnTo>
                  <a:lnTo>
                    <a:pt x="156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20"/>
            <p:cNvSpPr/>
            <p:nvPr/>
          </p:nvSpPr>
          <p:spPr>
            <a:xfrm>
              <a:off x="6927175" y="3653500"/>
              <a:ext cx="406925" cy="92875"/>
            </a:xfrm>
            <a:custGeom>
              <a:avLst/>
              <a:gdLst/>
              <a:ahLst/>
              <a:cxnLst/>
              <a:rect l="l" t="t" r="r" b="b"/>
              <a:pathLst>
                <a:path w="16277" h="3715" fill="none" extrusionOk="0">
                  <a:moveTo>
                    <a:pt x="15676" y="2513"/>
                  </a:moveTo>
                  <a:lnTo>
                    <a:pt x="15020" y="2513"/>
                  </a:lnTo>
                  <a:lnTo>
                    <a:pt x="15020" y="1202"/>
                  </a:lnTo>
                  <a:lnTo>
                    <a:pt x="15676" y="1202"/>
                  </a:lnTo>
                  <a:lnTo>
                    <a:pt x="15676" y="1202"/>
                  </a:lnTo>
                  <a:lnTo>
                    <a:pt x="15894" y="1148"/>
                  </a:lnTo>
                  <a:lnTo>
                    <a:pt x="16113" y="1039"/>
                  </a:lnTo>
                  <a:lnTo>
                    <a:pt x="16222" y="820"/>
                  </a:lnTo>
                  <a:lnTo>
                    <a:pt x="16276" y="602"/>
                  </a:lnTo>
                  <a:lnTo>
                    <a:pt x="16276" y="602"/>
                  </a:lnTo>
                  <a:lnTo>
                    <a:pt x="16222" y="383"/>
                  </a:lnTo>
                  <a:lnTo>
                    <a:pt x="16113" y="165"/>
                  </a:lnTo>
                  <a:lnTo>
                    <a:pt x="15894" y="55"/>
                  </a:lnTo>
                  <a:lnTo>
                    <a:pt x="15676" y="1"/>
                  </a:lnTo>
                  <a:lnTo>
                    <a:pt x="602" y="1"/>
                  </a:lnTo>
                  <a:lnTo>
                    <a:pt x="602" y="1"/>
                  </a:lnTo>
                  <a:lnTo>
                    <a:pt x="383" y="55"/>
                  </a:lnTo>
                  <a:lnTo>
                    <a:pt x="165" y="165"/>
                  </a:lnTo>
                  <a:lnTo>
                    <a:pt x="56" y="383"/>
                  </a:lnTo>
                  <a:lnTo>
                    <a:pt x="1" y="602"/>
                  </a:lnTo>
                  <a:lnTo>
                    <a:pt x="1" y="602"/>
                  </a:lnTo>
                  <a:lnTo>
                    <a:pt x="56" y="820"/>
                  </a:lnTo>
                  <a:lnTo>
                    <a:pt x="165" y="1039"/>
                  </a:lnTo>
                  <a:lnTo>
                    <a:pt x="383" y="1148"/>
                  </a:lnTo>
                  <a:lnTo>
                    <a:pt x="602" y="1202"/>
                  </a:lnTo>
                  <a:lnTo>
                    <a:pt x="1257" y="1202"/>
                  </a:lnTo>
                  <a:lnTo>
                    <a:pt x="1257" y="2513"/>
                  </a:lnTo>
                  <a:lnTo>
                    <a:pt x="602" y="2513"/>
                  </a:lnTo>
                  <a:lnTo>
                    <a:pt x="602" y="2513"/>
                  </a:lnTo>
                  <a:lnTo>
                    <a:pt x="383" y="2568"/>
                  </a:lnTo>
                  <a:lnTo>
                    <a:pt x="165" y="2677"/>
                  </a:lnTo>
                  <a:lnTo>
                    <a:pt x="56" y="2895"/>
                  </a:lnTo>
                  <a:lnTo>
                    <a:pt x="1" y="3114"/>
                  </a:lnTo>
                  <a:lnTo>
                    <a:pt x="1" y="3114"/>
                  </a:lnTo>
                  <a:lnTo>
                    <a:pt x="56" y="3332"/>
                  </a:lnTo>
                  <a:lnTo>
                    <a:pt x="165" y="3551"/>
                  </a:lnTo>
                  <a:lnTo>
                    <a:pt x="383" y="3660"/>
                  </a:lnTo>
                  <a:lnTo>
                    <a:pt x="602" y="3715"/>
                  </a:lnTo>
                  <a:lnTo>
                    <a:pt x="15676" y="3715"/>
                  </a:lnTo>
                  <a:lnTo>
                    <a:pt x="15676" y="3715"/>
                  </a:lnTo>
                  <a:lnTo>
                    <a:pt x="15894" y="3660"/>
                  </a:lnTo>
                  <a:lnTo>
                    <a:pt x="16113" y="3551"/>
                  </a:lnTo>
                  <a:lnTo>
                    <a:pt x="16222" y="3332"/>
                  </a:lnTo>
                  <a:lnTo>
                    <a:pt x="16276" y="3114"/>
                  </a:lnTo>
                  <a:lnTo>
                    <a:pt x="16276" y="3114"/>
                  </a:lnTo>
                  <a:lnTo>
                    <a:pt x="16222" y="2895"/>
                  </a:lnTo>
                  <a:lnTo>
                    <a:pt x="16113" y="2677"/>
                  </a:lnTo>
                  <a:lnTo>
                    <a:pt x="15894" y="2568"/>
                  </a:lnTo>
                  <a:lnTo>
                    <a:pt x="15676" y="2513"/>
                  </a:lnTo>
                  <a:lnTo>
                    <a:pt x="15676" y="25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20"/>
            <p:cNvSpPr/>
            <p:nvPr/>
          </p:nvSpPr>
          <p:spPr>
            <a:xfrm>
              <a:off x="7319050" y="37163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9" name="Google Shape;4049;p120"/>
          <p:cNvGrpSpPr/>
          <p:nvPr/>
        </p:nvGrpSpPr>
        <p:grpSpPr>
          <a:xfrm>
            <a:off x="1265668" y="4025475"/>
            <a:ext cx="465091" cy="465091"/>
            <a:chOff x="238125" y="4009875"/>
            <a:chExt cx="502475" cy="502475"/>
          </a:xfrm>
        </p:grpSpPr>
        <p:sp>
          <p:nvSpPr>
            <p:cNvPr id="4050" name="Google Shape;4050;p120"/>
            <p:cNvSpPr/>
            <p:nvPr/>
          </p:nvSpPr>
          <p:spPr>
            <a:xfrm>
              <a:off x="365100" y="4190100"/>
              <a:ext cx="75125" cy="41000"/>
            </a:xfrm>
            <a:custGeom>
              <a:avLst/>
              <a:gdLst/>
              <a:ahLst/>
              <a:cxnLst/>
              <a:rect l="l" t="t" r="r" b="b"/>
              <a:pathLst>
                <a:path w="3005" h="1640" extrusionOk="0">
                  <a:moveTo>
                    <a:pt x="601" y="1"/>
                  </a:moveTo>
                  <a:lnTo>
                    <a:pt x="328" y="55"/>
                  </a:lnTo>
                  <a:lnTo>
                    <a:pt x="164" y="165"/>
                  </a:lnTo>
                  <a:lnTo>
                    <a:pt x="55" y="383"/>
                  </a:lnTo>
                  <a:lnTo>
                    <a:pt x="0" y="602"/>
                  </a:lnTo>
                  <a:lnTo>
                    <a:pt x="0" y="1639"/>
                  </a:lnTo>
                  <a:lnTo>
                    <a:pt x="2786" y="1639"/>
                  </a:lnTo>
                  <a:lnTo>
                    <a:pt x="30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20"/>
            <p:cNvSpPr/>
            <p:nvPr/>
          </p:nvSpPr>
          <p:spPr>
            <a:xfrm>
              <a:off x="365100" y="4190100"/>
              <a:ext cx="75125" cy="41000"/>
            </a:xfrm>
            <a:custGeom>
              <a:avLst/>
              <a:gdLst/>
              <a:ahLst/>
              <a:cxnLst/>
              <a:rect l="l" t="t" r="r" b="b"/>
              <a:pathLst>
                <a:path w="3005" h="1640" fill="none" extrusionOk="0">
                  <a:moveTo>
                    <a:pt x="3004" y="1"/>
                  </a:moveTo>
                  <a:lnTo>
                    <a:pt x="2786" y="1639"/>
                  </a:lnTo>
                  <a:lnTo>
                    <a:pt x="0" y="1639"/>
                  </a:lnTo>
                  <a:lnTo>
                    <a:pt x="0" y="602"/>
                  </a:lnTo>
                  <a:lnTo>
                    <a:pt x="0" y="602"/>
                  </a:lnTo>
                  <a:lnTo>
                    <a:pt x="55" y="383"/>
                  </a:lnTo>
                  <a:lnTo>
                    <a:pt x="164" y="165"/>
                  </a:lnTo>
                  <a:lnTo>
                    <a:pt x="328" y="55"/>
                  </a:lnTo>
                  <a:lnTo>
                    <a:pt x="601" y="1"/>
                  </a:lnTo>
                  <a:lnTo>
                    <a:pt x="300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20"/>
            <p:cNvSpPr/>
            <p:nvPr/>
          </p:nvSpPr>
          <p:spPr>
            <a:xfrm>
              <a:off x="440200" y="41901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20"/>
            <p:cNvSpPr/>
            <p:nvPr/>
          </p:nvSpPr>
          <p:spPr>
            <a:xfrm>
              <a:off x="302275" y="4332100"/>
              <a:ext cx="117450" cy="41000"/>
            </a:xfrm>
            <a:custGeom>
              <a:avLst/>
              <a:gdLst/>
              <a:ahLst/>
              <a:cxnLst/>
              <a:rect l="l" t="t" r="r" b="b"/>
              <a:pathLst>
                <a:path w="4698" h="1640" extrusionOk="0">
                  <a:moveTo>
                    <a:pt x="602" y="1"/>
                  </a:moveTo>
                  <a:lnTo>
                    <a:pt x="329" y="55"/>
                  </a:lnTo>
                  <a:lnTo>
                    <a:pt x="165" y="165"/>
                  </a:lnTo>
                  <a:lnTo>
                    <a:pt x="56" y="328"/>
                  </a:lnTo>
                  <a:lnTo>
                    <a:pt x="1" y="602"/>
                  </a:lnTo>
                  <a:lnTo>
                    <a:pt x="1" y="1639"/>
                  </a:lnTo>
                  <a:lnTo>
                    <a:pt x="4425" y="1639"/>
                  </a:lnTo>
                  <a:lnTo>
                    <a:pt x="46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20"/>
            <p:cNvSpPr/>
            <p:nvPr/>
          </p:nvSpPr>
          <p:spPr>
            <a:xfrm>
              <a:off x="302275" y="4332100"/>
              <a:ext cx="117450" cy="41000"/>
            </a:xfrm>
            <a:custGeom>
              <a:avLst/>
              <a:gdLst/>
              <a:ahLst/>
              <a:cxnLst/>
              <a:rect l="l" t="t" r="r" b="b"/>
              <a:pathLst>
                <a:path w="4698" h="1640" fill="none" extrusionOk="0">
                  <a:moveTo>
                    <a:pt x="4698" y="1"/>
                  </a:moveTo>
                  <a:lnTo>
                    <a:pt x="4425" y="1639"/>
                  </a:lnTo>
                  <a:lnTo>
                    <a:pt x="1" y="1639"/>
                  </a:lnTo>
                  <a:lnTo>
                    <a:pt x="1" y="602"/>
                  </a:lnTo>
                  <a:lnTo>
                    <a:pt x="1" y="602"/>
                  </a:lnTo>
                  <a:lnTo>
                    <a:pt x="56" y="328"/>
                  </a:lnTo>
                  <a:lnTo>
                    <a:pt x="165" y="165"/>
                  </a:lnTo>
                  <a:lnTo>
                    <a:pt x="329" y="55"/>
                  </a:lnTo>
                  <a:lnTo>
                    <a:pt x="602" y="1"/>
                  </a:lnTo>
                  <a:lnTo>
                    <a:pt x="469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20"/>
            <p:cNvSpPr/>
            <p:nvPr/>
          </p:nvSpPr>
          <p:spPr>
            <a:xfrm>
              <a:off x="419700" y="4332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20"/>
            <p:cNvSpPr/>
            <p:nvPr/>
          </p:nvSpPr>
          <p:spPr>
            <a:xfrm>
              <a:off x="453850" y="4261100"/>
              <a:ext cx="71025" cy="41000"/>
            </a:xfrm>
            <a:custGeom>
              <a:avLst/>
              <a:gdLst/>
              <a:ahLst/>
              <a:cxnLst/>
              <a:rect l="l" t="t" r="r" b="b"/>
              <a:pathLst>
                <a:path w="2841" h="1640" extrusionOk="0">
                  <a:moveTo>
                    <a:pt x="273" y="1"/>
                  </a:moveTo>
                  <a:lnTo>
                    <a:pt x="0" y="1639"/>
                  </a:lnTo>
                  <a:lnTo>
                    <a:pt x="2840" y="1639"/>
                  </a:lnTo>
                  <a:lnTo>
                    <a:pt x="25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20"/>
            <p:cNvSpPr/>
            <p:nvPr/>
          </p:nvSpPr>
          <p:spPr>
            <a:xfrm>
              <a:off x="453850" y="4261100"/>
              <a:ext cx="71025" cy="41000"/>
            </a:xfrm>
            <a:custGeom>
              <a:avLst/>
              <a:gdLst/>
              <a:ahLst/>
              <a:cxnLst/>
              <a:rect l="l" t="t" r="r" b="b"/>
              <a:pathLst>
                <a:path w="2841" h="1640" fill="none" extrusionOk="0">
                  <a:moveTo>
                    <a:pt x="273" y="1"/>
                  </a:moveTo>
                  <a:lnTo>
                    <a:pt x="0" y="1639"/>
                  </a:lnTo>
                  <a:lnTo>
                    <a:pt x="2840" y="1639"/>
                  </a:lnTo>
                  <a:lnTo>
                    <a:pt x="2567" y="1"/>
                  </a:lnTo>
                  <a:lnTo>
                    <a:pt x="27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20"/>
            <p:cNvSpPr/>
            <p:nvPr/>
          </p:nvSpPr>
          <p:spPr>
            <a:xfrm>
              <a:off x="460675" y="42611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20"/>
            <p:cNvSpPr/>
            <p:nvPr/>
          </p:nvSpPr>
          <p:spPr>
            <a:xfrm>
              <a:off x="442925" y="4332100"/>
              <a:ext cx="92875" cy="41000"/>
            </a:xfrm>
            <a:custGeom>
              <a:avLst/>
              <a:gdLst/>
              <a:ahLst/>
              <a:cxnLst/>
              <a:rect l="l" t="t" r="r" b="b"/>
              <a:pathLst>
                <a:path w="3715" h="1640" extrusionOk="0">
                  <a:moveTo>
                    <a:pt x="273" y="1"/>
                  </a:moveTo>
                  <a:lnTo>
                    <a:pt x="0" y="1639"/>
                  </a:lnTo>
                  <a:lnTo>
                    <a:pt x="3714" y="1639"/>
                  </a:lnTo>
                  <a:lnTo>
                    <a:pt x="34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20"/>
            <p:cNvSpPr/>
            <p:nvPr/>
          </p:nvSpPr>
          <p:spPr>
            <a:xfrm>
              <a:off x="442925" y="4332100"/>
              <a:ext cx="92875" cy="41000"/>
            </a:xfrm>
            <a:custGeom>
              <a:avLst/>
              <a:gdLst/>
              <a:ahLst/>
              <a:cxnLst/>
              <a:rect l="l" t="t" r="r" b="b"/>
              <a:pathLst>
                <a:path w="3715" h="1640" fill="none" extrusionOk="0">
                  <a:moveTo>
                    <a:pt x="3714" y="1639"/>
                  </a:moveTo>
                  <a:lnTo>
                    <a:pt x="3441" y="1"/>
                  </a:lnTo>
                  <a:lnTo>
                    <a:pt x="273" y="1"/>
                  </a:lnTo>
                  <a:lnTo>
                    <a:pt x="0" y="1639"/>
                  </a:lnTo>
                  <a:lnTo>
                    <a:pt x="3714" y="16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20"/>
            <p:cNvSpPr/>
            <p:nvPr/>
          </p:nvSpPr>
          <p:spPr>
            <a:xfrm>
              <a:off x="535775" y="43730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20"/>
            <p:cNvSpPr/>
            <p:nvPr/>
          </p:nvSpPr>
          <p:spPr>
            <a:xfrm>
              <a:off x="569900" y="4403100"/>
              <a:ext cx="137925" cy="38250"/>
            </a:xfrm>
            <a:custGeom>
              <a:avLst/>
              <a:gdLst/>
              <a:ahLst/>
              <a:cxnLst/>
              <a:rect l="l" t="t" r="r" b="b"/>
              <a:pathLst>
                <a:path w="5517" h="1530" extrusionOk="0">
                  <a:moveTo>
                    <a:pt x="1" y="1"/>
                  </a:moveTo>
                  <a:lnTo>
                    <a:pt x="219" y="1530"/>
                  </a:lnTo>
                  <a:lnTo>
                    <a:pt x="5517" y="1530"/>
                  </a:lnTo>
                  <a:lnTo>
                    <a:pt x="5517" y="547"/>
                  </a:lnTo>
                  <a:lnTo>
                    <a:pt x="5462" y="328"/>
                  </a:lnTo>
                  <a:lnTo>
                    <a:pt x="5353" y="165"/>
                  </a:lnTo>
                  <a:lnTo>
                    <a:pt x="51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20"/>
            <p:cNvSpPr/>
            <p:nvPr/>
          </p:nvSpPr>
          <p:spPr>
            <a:xfrm>
              <a:off x="569900" y="4403100"/>
              <a:ext cx="137925" cy="38250"/>
            </a:xfrm>
            <a:custGeom>
              <a:avLst/>
              <a:gdLst/>
              <a:ahLst/>
              <a:cxnLst/>
              <a:rect l="l" t="t" r="r" b="b"/>
              <a:pathLst>
                <a:path w="5517" h="1530" fill="none" extrusionOk="0">
                  <a:moveTo>
                    <a:pt x="5517" y="547"/>
                  </a:moveTo>
                  <a:lnTo>
                    <a:pt x="5517" y="1530"/>
                  </a:lnTo>
                  <a:lnTo>
                    <a:pt x="219" y="1530"/>
                  </a:lnTo>
                  <a:lnTo>
                    <a:pt x="1" y="1"/>
                  </a:lnTo>
                  <a:lnTo>
                    <a:pt x="4971" y="1"/>
                  </a:lnTo>
                  <a:lnTo>
                    <a:pt x="4971" y="1"/>
                  </a:lnTo>
                  <a:lnTo>
                    <a:pt x="5189" y="1"/>
                  </a:lnTo>
                  <a:lnTo>
                    <a:pt x="5353" y="165"/>
                  </a:lnTo>
                  <a:lnTo>
                    <a:pt x="5462" y="328"/>
                  </a:lnTo>
                  <a:lnTo>
                    <a:pt x="5517" y="547"/>
                  </a:lnTo>
                  <a:lnTo>
                    <a:pt x="5517" y="5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20"/>
            <p:cNvSpPr/>
            <p:nvPr/>
          </p:nvSpPr>
          <p:spPr>
            <a:xfrm>
              <a:off x="707800" y="44167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20"/>
            <p:cNvSpPr/>
            <p:nvPr/>
          </p:nvSpPr>
          <p:spPr>
            <a:xfrm>
              <a:off x="548050" y="4261100"/>
              <a:ext cx="96975" cy="41000"/>
            </a:xfrm>
            <a:custGeom>
              <a:avLst/>
              <a:gdLst/>
              <a:ahLst/>
              <a:cxnLst/>
              <a:rect l="l" t="t" r="r" b="b"/>
              <a:pathLst>
                <a:path w="3879" h="1640" extrusionOk="0">
                  <a:moveTo>
                    <a:pt x="1" y="1"/>
                  </a:moveTo>
                  <a:lnTo>
                    <a:pt x="274" y="1639"/>
                  </a:lnTo>
                  <a:lnTo>
                    <a:pt x="3879" y="1639"/>
                  </a:lnTo>
                  <a:lnTo>
                    <a:pt x="3879" y="602"/>
                  </a:lnTo>
                  <a:lnTo>
                    <a:pt x="3824" y="383"/>
                  </a:lnTo>
                  <a:lnTo>
                    <a:pt x="3715" y="165"/>
                  </a:lnTo>
                  <a:lnTo>
                    <a:pt x="3551" y="55"/>
                  </a:lnTo>
                  <a:lnTo>
                    <a:pt x="33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20"/>
            <p:cNvSpPr/>
            <p:nvPr/>
          </p:nvSpPr>
          <p:spPr>
            <a:xfrm>
              <a:off x="548050" y="4261100"/>
              <a:ext cx="96975" cy="41000"/>
            </a:xfrm>
            <a:custGeom>
              <a:avLst/>
              <a:gdLst/>
              <a:ahLst/>
              <a:cxnLst/>
              <a:rect l="l" t="t" r="r" b="b"/>
              <a:pathLst>
                <a:path w="3879" h="1640" fill="none" extrusionOk="0">
                  <a:moveTo>
                    <a:pt x="3879" y="602"/>
                  </a:moveTo>
                  <a:lnTo>
                    <a:pt x="3879" y="1639"/>
                  </a:lnTo>
                  <a:lnTo>
                    <a:pt x="274" y="1639"/>
                  </a:lnTo>
                  <a:lnTo>
                    <a:pt x="1" y="1"/>
                  </a:lnTo>
                  <a:lnTo>
                    <a:pt x="3332" y="1"/>
                  </a:lnTo>
                  <a:lnTo>
                    <a:pt x="3332" y="1"/>
                  </a:lnTo>
                  <a:lnTo>
                    <a:pt x="3551" y="55"/>
                  </a:lnTo>
                  <a:lnTo>
                    <a:pt x="3715" y="165"/>
                  </a:lnTo>
                  <a:lnTo>
                    <a:pt x="3824" y="383"/>
                  </a:lnTo>
                  <a:lnTo>
                    <a:pt x="3879" y="602"/>
                  </a:lnTo>
                  <a:lnTo>
                    <a:pt x="3879" y="6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20"/>
            <p:cNvSpPr/>
            <p:nvPr/>
          </p:nvSpPr>
          <p:spPr>
            <a:xfrm>
              <a:off x="645000" y="42761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20"/>
            <p:cNvSpPr/>
            <p:nvPr/>
          </p:nvSpPr>
          <p:spPr>
            <a:xfrm>
              <a:off x="422450" y="4471375"/>
              <a:ext cx="133825" cy="40975"/>
            </a:xfrm>
            <a:custGeom>
              <a:avLst/>
              <a:gdLst/>
              <a:ahLst/>
              <a:cxnLst/>
              <a:rect l="l" t="t" r="r" b="b"/>
              <a:pathLst>
                <a:path w="5353" h="1639" extrusionOk="0">
                  <a:moveTo>
                    <a:pt x="219" y="1"/>
                  </a:moveTo>
                  <a:lnTo>
                    <a:pt x="0" y="1639"/>
                  </a:lnTo>
                  <a:lnTo>
                    <a:pt x="5352" y="1639"/>
                  </a:lnTo>
                  <a:lnTo>
                    <a:pt x="51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20"/>
            <p:cNvSpPr/>
            <p:nvPr/>
          </p:nvSpPr>
          <p:spPr>
            <a:xfrm>
              <a:off x="422450" y="4471375"/>
              <a:ext cx="133825" cy="40975"/>
            </a:xfrm>
            <a:custGeom>
              <a:avLst/>
              <a:gdLst/>
              <a:ahLst/>
              <a:cxnLst/>
              <a:rect l="l" t="t" r="r" b="b"/>
              <a:pathLst>
                <a:path w="5353" h="1639" fill="none" extrusionOk="0">
                  <a:moveTo>
                    <a:pt x="0" y="1639"/>
                  </a:moveTo>
                  <a:lnTo>
                    <a:pt x="5352" y="1639"/>
                  </a:lnTo>
                  <a:lnTo>
                    <a:pt x="5134" y="1"/>
                  </a:lnTo>
                  <a:lnTo>
                    <a:pt x="219" y="1"/>
                  </a:lnTo>
                  <a:lnTo>
                    <a:pt x="0" y="16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20"/>
            <p:cNvSpPr/>
            <p:nvPr/>
          </p:nvSpPr>
          <p:spPr>
            <a:xfrm>
              <a:off x="422450" y="4512350"/>
              <a:ext cx="25" cy="0"/>
            </a:xfrm>
            <a:custGeom>
              <a:avLst/>
              <a:gdLst/>
              <a:ahLst/>
              <a:cxnLst/>
              <a:rect l="l" t="t" r="r" b="b"/>
              <a:pathLst>
                <a:path w="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20"/>
            <p:cNvSpPr/>
            <p:nvPr/>
          </p:nvSpPr>
          <p:spPr>
            <a:xfrm>
              <a:off x="433375" y="4403100"/>
              <a:ext cx="111975" cy="38250"/>
            </a:xfrm>
            <a:custGeom>
              <a:avLst/>
              <a:gdLst/>
              <a:ahLst/>
              <a:cxnLst/>
              <a:rect l="l" t="t" r="r" b="b"/>
              <a:pathLst>
                <a:path w="4479" h="1530" extrusionOk="0">
                  <a:moveTo>
                    <a:pt x="219" y="1"/>
                  </a:moveTo>
                  <a:lnTo>
                    <a:pt x="0" y="1530"/>
                  </a:lnTo>
                  <a:lnTo>
                    <a:pt x="4479" y="1530"/>
                  </a:lnTo>
                  <a:lnTo>
                    <a:pt x="42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20"/>
            <p:cNvSpPr/>
            <p:nvPr/>
          </p:nvSpPr>
          <p:spPr>
            <a:xfrm>
              <a:off x="433375" y="4403100"/>
              <a:ext cx="111975" cy="38250"/>
            </a:xfrm>
            <a:custGeom>
              <a:avLst/>
              <a:gdLst/>
              <a:ahLst/>
              <a:cxnLst/>
              <a:rect l="l" t="t" r="r" b="b"/>
              <a:pathLst>
                <a:path w="4479" h="1530" fill="none" extrusionOk="0">
                  <a:moveTo>
                    <a:pt x="219" y="1"/>
                  </a:moveTo>
                  <a:lnTo>
                    <a:pt x="0" y="1530"/>
                  </a:lnTo>
                  <a:lnTo>
                    <a:pt x="4479" y="1530"/>
                  </a:lnTo>
                  <a:lnTo>
                    <a:pt x="4260" y="1"/>
                  </a:lnTo>
                  <a:lnTo>
                    <a:pt x="21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20"/>
            <p:cNvSpPr/>
            <p:nvPr/>
          </p:nvSpPr>
          <p:spPr>
            <a:xfrm>
              <a:off x="438825" y="4403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20"/>
            <p:cNvSpPr/>
            <p:nvPr/>
          </p:nvSpPr>
          <p:spPr>
            <a:xfrm>
              <a:off x="270875" y="4403100"/>
              <a:ext cx="137925" cy="38250"/>
            </a:xfrm>
            <a:custGeom>
              <a:avLst/>
              <a:gdLst/>
              <a:ahLst/>
              <a:cxnLst/>
              <a:rect l="l" t="t" r="r" b="b"/>
              <a:pathLst>
                <a:path w="5517" h="1530" extrusionOk="0">
                  <a:moveTo>
                    <a:pt x="328" y="1"/>
                  </a:moveTo>
                  <a:lnTo>
                    <a:pt x="165" y="165"/>
                  </a:lnTo>
                  <a:lnTo>
                    <a:pt x="55" y="328"/>
                  </a:lnTo>
                  <a:lnTo>
                    <a:pt x="1" y="547"/>
                  </a:lnTo>
                  <a:lnTo>
                    <a:pt x="1" y="1530"/>
                  </a:lnTo>
                  <a:lnTo>
                    <a:pt x="5299" y="1530"/>
                  </a:lnTo>
                  <a:lnTo>
                    <a:pt x="55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20"/>
            <p:cNvSpPr/>
            <p:nvPr/>
          </p:nvSpPr>
          <p:spPr>
            <a:xfrm>
              <a:off x="270875" y="4403100"/>
              <a:ext cx="137925" cy="38250"/>
            </a:xfrm>
            <a:custGeom>
              <a:avLst/>
              <a:gdLst/>
              <a:ahLst/>
              <a:cxnLst/>
              <a:rect l="l" t="t" r="r" b="b"/>
              <a:pathLst>
                <a:path w="5517" h="1530" fill="none" extrusionOk="0">
                  <a:moveTo>
                    <a:pt x="5517" y="1"/>
                  </a:moveTo>
                  <a:lnTo>
                    <a:pt x="5299" y="1530"/>
                  </a:lnTo>
                  <a:lnTo>
                    <a:pt x="1" y="1530"/>
                  </a:lnTo>
                  <a:lnTo>
                    <a:pt x="1" y="547"/>
                  </a:lnTo>
                  <a:lnTo>
                    <a:pt x="1" y="547"/>
                  </a:lnTo>
                  <a:lnTo>
                    <a:pt x="55" y="328"/>
                  </a:lnTo>
                  <a:lnTo>
                    <a:pt x="165" y="165"/>
                  </a:lnTo>
                  <a:lnTo>
                    <a:pt x="328" y="1"/>
                  </a:lnTo>
                  <a:lnTo>
                    <a:pt x="602" y="1"/>
                  </a:lnTo>
                  <a:lnTo>
                    <a:pt x="551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20"/>
            <p:cNvSpPr/>
            <p:nvPr/>
          </p:nvSpPr>
          <p:spPr>
            <a:xfrm>
              <a:off x="408775" y="4403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20"/>
            <p:cNvSpPr/>
            <p:nvPr/>
          </p:nvSpPr>
          <p:spPr>
            <a:xfrm>
              <a:off x="348700" y="4009875"/>
              <a:ext cx="281300" cy="151575"/>
            </a:xfrm>
            <a:custGeom>
              <a:avLst/>
              <a:gdLst/>
              <a:ahLst/>
              <a:cxnLst/>
              <a:rect l="l" t="t" r="r" b="b"/>
              <a:pathLst>
                <a:path w="11252" h="6063" extrusionOk="0">
                  <a:moveTo>
                    <a:pt x="602" y="0"/>
                  </a:moveTo>
                  <a:lnTo>
                    <a:pt x="383" y="55"/>
                  </a:lnTo>
                  <a:lnTo>
                    <a:pt x="165" y="164"/>
                  </a:lnTo>
                  <a:lnTo>
                    <a:pt x="55" y="383"/>
                  </a:lnTo>
                  <a:lnTo>
                    <a:pt x="1" y="601"/>
                  </a:lnTo>
                  <a:lnTo>
                    <a:pt x="55" y="820"/>
                  </a:lnTo>
                  <a:lnTo>
                    <a:pt x="165" y="984"/>
                  </a:lnTo>
                  <a:lnTo>
                    <a:pt x="383" y="1147"/>
                  </a:lnTo>
                  <a:lnTo>
                    <a:pt x="602" y="1202"/>
                  </a:lnTo>
                  <a:lnTo>
                    <a:pt x="1257" y="1202"/>
                  </a:lnTo>
                  <a:lnTo>
                    <a:pt x="1257" y="6063"/>
                  </a:lnTo>
                  <a:lnTo>
                    <a:pt x="3769" y="6063"/>
                  </a:lnTo>
                  <a:lnTo>
                    <a:pt x="3769" y="4097"/>
                  </a:lnTo>
                  <a:lnTo>
                    <a:pt x="3824" y="3769"/>
                  </a:lnTo>
                  <a:lnTo>
                    <a:pt x="3933" y="3387"/>
                  </a:lnTo>
                  <a:lnTo>
                    <a:pt x="4097" y="3114"/>
                  </a:lnTo>
                  <a:lnTo>
                    <a:pt x="4316" y="2841"/>
                  </a:lnTo>
                  <a:lnTo>
                    <a:pt x="4589" y="2567"/>
                  </a:lnTo>
                  <a:lnTo>
                    <a:pt x="4916" y="2404"/>
                  </a:lnTo>
                  <a:lnTo>
                    <a:pt x="5244" y="2294"/>
                  </a:lnTo>
                  <a:lnTo>
                    <a:pt x="6009" y="2294"/>
                  </a:lnTo>
                  <a:lnTo>
                    <a:pt x="6336" y="2404"/>
                  </a:lnTo>
                  <a:lnTo>
                    <a:pt x="6664" y="2567"/>
                  </a:lnTo>
                  <a:lnTo>
                    <a:pt x="6937" y="2841"/>
                  </a:lnTo>
                  <a:lnTo>
                    <a:pt x="7156" y="3114"/>
                  </a:lnTo>
                  <a:lnTo>
                    <a:pt x="7319" y="3387"/>
                  </a:lnTo>
                  <a:lnTo>
                    <a:pt x="7429" y="3769"/>
                  </a:lnTo>
                  <a:lnTo>
                    <a:pt x="7483" y="4097"/>
                  </a:lnTo>
                  <a:lnTo>
                    <a:pt x="7483" y="6063"/>
                  </a:lnTo>
                  <a:lnTo>
                    <a:pt x="9996" y="6063"/>
                  </a:lnTo>
                  <a:lnTo>
                    <a:pt x="9996" y="1202"/>
                  </a:lnTo>
                  <a:lnTo>
                    <a:pt x="10651" y="1202"/>
                  </a:lnTo>
                  <a:lnTo>
                    <a:pt x="10869" y="1147"/>
                  </a:lnTo>
                  <a:lnTo>
                    <a:pt x="11088" y="984"/>
                  </a:lnTo>
                  <a:lnTo>
                    <a:pt x="11197" y="820"/>
                  </a:lnTo>
                  <a:lnTo>
                    <a:pt x="11252" y="601"/>
                  </a:lnTo>
                  <a:lnTo>
                    <a:pt x="11197" y="383"/>
                  </a:lnTo>
                  <a:lnTo>
                    <a:pt x="11088" y="164"/>
                  </a:lnTo>
                  <a:lnTo>
                    <a:pt x="10869" y="55"/>
                  </a:lnTo>
                  <a:lnTo>
                    <a:pt x="10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20"/>
            <p:cNvSpPr/>
            <p:nvPr/>
          </p:nvSpPr>
          <p:spPr>
            <a:xfrm>
              <a:off x="348700" y="4009875"/>
              <a:ext cx="281300" cy="151575"/>
            </a:xfrm>
            <a:custGeom>
              <a:avLst/>
              <a:gdLst/>
              <a:ahLst/>
              <a:cxnLst/>
              <a:rect l="l" t="t" r="r" b="b"/>
              <a:pathLst>
                <a:path w="11252" h="6063" fill="none" extrusionOk="0">
                  <a:moveTo>
                    <a:pt x="602" y="1202"/>
                  </a:moveTo>
                  <a:lnTo>
                    <a:pt x="1257" y="1202"/>
                  </a:lnTo>
                  <a:lnTo>
                    <a:pt x="1257" y="6063"/>
                  </a:lnTo>
                  <a:lnTo>
                    <a:pt x="3769" y="6063"/>
                  </a:lnTo>
                  <a:lnTo>
                    <a:pt x="3769" y="4097"/>
                  </a:lnTo>
                  <a:lnTo>
                    <a:pt x="3769" y="4097"/>
                  </a:lnTo>
                  <a:lnTo>
                    <a:pt x="3824" y="3769"/>
                  </a:lnTo>
                  <a:lnTo>
                    <a:pt x="3933" y="3387"/>
                  </a:lnTo>
                  <a:lnTo>
                    <a:pt x="4097" y="3114"/>
                  </a:lnTo>
                  <a:lnTo>
                    <a:pt x="4316" y="2841"/>
                  </a:lnTo>
                  <a:lnTo>
                    <a:pt x="4589" y="2567"/>
                  </a:lnTo>
                  <a:lnTo>
                    <a:pt x="4916" y="2404"/>
                  </a:lnTo>
                  <a:lnTo>
                    <a:pt x="5244" y="2294"/>
                  </a:lnTo>
                  <a:lnTo>
                    <a:pt x="5626" y="2294"/>
                  </a:lnTo>
                  <a:lnTo>
                    <a:pt x="5626" y="2294"/>
                  </a:lnTo>
                  <a:lnTo>
                    <a:pt x="6009" y="2294"/>
                  </a:lnTo>
                  <a:lnTo>
                    <a:pt x="6336" y="2404"/>
                  </a:lnTo>
                  <a:lnTo>
                    <a:pt x="6664" y="2567"/>
                  </a:lnTo>
                  <a:lnTo>
                    <a:pt x="6937" y="2841"/>
                  </a:lnTo>
                  <a:lnTo>
                    <a:pt x="7156" y="3114"/>
                  </a:lnTo>
                  <a:lnTo>
                    <a:pt x="7319" y="3387"/>
                  </a:lnTo>
                  <a:lnTo>
                    <a:pt x="7429" y="3769"/>
                  </a:lnTo>
                  <a:lnTo>
                    <a:pt x="7483" y="4097"/>
                  </a:lnTo>
                  <a:lnTo>
                    <a:pt x="7483" y="6063"/>
                  </a:lnTo>
                  <a:lnTo>
                    <a:pt x="9996" y="6063"/>
                  </a:lnTo>
                  <a:lnTo>
                    <a:pt x="9996" y="1202"/>
                  </a:lnTo>
                  <a:lnTo>
                    <a:pt x="10651" y="1202"/>
                  </a:lnTo>
                  <a:lnTo>
                    <a:pt x="10651" y="1202"/>
                  </a:lnTo>
                  <a:lnTo>
                    <a:pt x="10869" y="1147"/>
                  </a:lnTo>
                  <a:lnTo>
                    <a:pt x="11088" y="984"/>
                  </a:lnTo>
                  <a:lnTo>
                    <a:pt x="11197" y="820"/>
                  </a:lnTo>
                  <a:lnTo>
                    <a:pt x="11252" y="601"/>
                  </a:lnTo>
                  <a:lnTo>
                    <a:pt x="11252" y="601"/>
                  </a:lnTo>
                  <a:lnTo>
                    <a:pt x="11197" y="383"/>
                  </a:lnTo>
                  <a:lnTo>
                    <a:pt x="11088" y="164"/>
                  </a:lnTo>
                  <a:lnTo>
                    <a:pt x="10869" y="55"/>
                  </a:lnTo>
                  <a:lnTo>
                    <a:pt x="10651" y="0"/>
                  </a:lnTo>
                  <a:lnTo>
                    <a:pt x="10651" y="0"/>
                  </a:lnTo>
                  <a:lnTo>
                    <a:pt x="602" y="0"/>
                  </a:lnTo>
                  <a:lnTo>
                    <a:pt x="602" y="0"/>
                  </a:lnTo>
                  <a:lnTo>
                    <a:pt x="383" y="55"/>
                  </a:lnTo>
                  <a:lnTo>
                    <a:pt x="165" y="164"/>
                  </a:lnTo>
                  <a:lnTo>
                    <a:pt x="55" y="383"/>
                  </a:lnTo>
                  <a:lnTo>
                    <a:pt x="1" y="601"/>
                  </a:lnTo>
                  <a:lnTo>
                    <a:pt x="1" y="601"/>
                  </a:lnTo>
                  <a:lnTo>
                    <a:pt x="55" y="820"/>
                  </a:lnTo>
                  <a:lnTo>
                    <a:pt x="165" y="984"/>
                  </a:lnTo>
                  <a:lnTo>
                    <a:pt x="383" y="1147"/>
                  </a:lnTo>
                  <a:lnTo>
                    <a:pt x="602" y="1202"/>
                  </a:lnTo>
                  <a:lnTo>
                    <a:pt x="602" y="12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20"/>
            <p:cNvSpPr/>
            <p:nvPr/>
          </p:nvSpPr>
          <p:spPr>
            <a:xfrm>
              <a:off x="363725" y="40399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20"/>
            <p:cNvSpPr/>
            <p:nvPr/>
          </p:nvSpPr>
          <p:spPr>
            <a:xfrm>
              <a:off x="238125" y="4471375"/>
              <a:ext cx="161125" cy="40975"/>
            </a:xfrm>
            <a:custGeom>
              <a:avLst/>
              <a:gdLst/>
              <a:ahLst/>
              <a:cxnLst/>
              <a:rect l="l" t="t" r="r" b="b"/>
              <a:pathLst>
                <a:path w="6445" h="1639" extrusionOk="0">
                  <a:moveTo>
                    <a:pt x="601" y="1"/>
                  </a:moveTo>
                  <a:lnTo>
                    <a:pt x="382" y="55"/>
                  </a:lnTo>
                  <a:lnTo>
                    <a:pt x="164" y="164"/>
                  </a:lnTo>
                  <a:lnTo>
                    <a:pt x="55" y="328"/>
                  </a:lnTo>
                  <a:lnTo>
                    <a:pt x="0" y="601"/>
                  </a:lnTo>
                  <a:lnTo>
                    <a:pt x="0" y="1038"/>
                  </a:lnTo>
                  <a:lnTo>
                    <a:pt x="55" y="1257"/>
                  </a:lnTo>
                  <a:lnTo>
                    <a:pt x="164" y="1475"/>
                  </a:lnTo>
                  <a:lnTo>
                    <a:pt x="382" y="1584"/>
                  </a:lnTo>
                  <a:lnTo>
                    <a:pt x="601" y="1639"/>
                  </a:lnTo>
                  <a:lnTo>
                    <a:pt x="6172" y="1639"/>
                  </a:lnTo>
                  <a:lnTo>
                    <a:pt x="64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20"/>
            <p:cNvSpPr/>
            <p:nvPr/>
          </p:nvSpPr>
          <p:spPr>
            <a:xfrm>
              <a:off x="238125" y="4471375"/>
              <a:ext cx="161125" cy="40975"/>
            </a:xfrm>
            <a:custGeom>
              <a:avLst/>
              <a:gdLst/>
              <a:ahLst/>
              <a:cxnLst/>
              <a:rect l="l" t="t" r="r" b="b"/>
              <a:pathLst>
                <a:path w="6445" h="1639" fill="none" extrusionOk="0">
                  <a:moveTo>
                    <a:pt x="6445" y="1"/>
                  </a:moveTo>
                  <a:lnTo>
                    <a:pt x="601" y="1"/>
                  </a:lnTo>
                  <a:lnTo>
                    <a:pt x="601" y="1"/>
                  </a:lnTo>
                  <a:lnTo>
                    <a:pt x="382" y="55"/>
                  </a:lnTo>
                  <a:lnTo>
                    <a:pt x="164" y="164"/>
                  </a:lnTo>
                  <a:lnTo>
                    <a:pt x="55" y="328"/>
                  </a:lnTo>
                  <a:lnTo>
                    <a:pt x="0" y="601"/>
                  </a:lnTo>
                  <a:lnTo>
                    <a:pt x="0" y="1038"/>
                  </a:lnTo>
                  <a:lnTo>
                    <a:pt x="0" y="1038"/>
                  </a:lnTo>
                  <a:lnTo>
                    <a:pt x="55" y="1257"/>
                  </a:lnTo>
                  <a:lnTo>
                    <a:pt x="164" y="1475"/>
                  </a:lnTo>
                  <a:lnTo>
                    <a:pt x="382" y="1584"/>
                  </a:lnTo>
                  <a:lnTo>
                    <a:pt x="601" y="1639"/>
                  </a:lnTo>
                  <a:lnTo>
                    <a:pt x="6172" y="1639"/>
                  </a:lnTo>
                  <a:lnTo>
                    <a:pt x="644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20"/>
            <p:cNvSpPr/>
            <p:nvPr/>
          </p:nvSpPr>
          <p:spPr>
            <a:xfrm>
              <a:off x="399225" y="44713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20"/>
            <p:cNvSpPr/>
            <p:nvPr/>
          </p:nvSpPr>
          <p:spPr>
            <a:xfrm>
              <a:off x="579450" y="4471375"/>
              <a:ext cx="161150" cy="40975"/>
            </a:xfrm>
            <a:custGeom>
              <a:avLst/>
              <a:gdLst/>
              <a:ahLst/>
              <a:cxnLst/>
              <a:rect l="l" t="t" r="r" b="b"/>
              <a:pathLst>
                <a:path w="6446" h="1639" extrusionOk="0">
                  <a:moveTo>
                    <a:pt x="1" y="1"/>
                  </a:moveTo>
                  <a:lnTo>
                    <a:pt x="274" y="1639"/>
                  </a:lnTo>
                  <a:lnTo>
                    <a:pt x="5845" y="1639"/>
                  </a:lnTo>
                  <a:lnTo>
                    <a:pt x="6063" y="1584"/>
                  </a:lnTo>
                  <a:lnTo>
                    <a:pt x="6282" y="1475"/>
                  </a:lnTo>
                  <a:lnTo>
                    <a:pt x="6391" y="1257"/>
                  </a:lnTo>
                  <a:lnTo>
                    <a:pt x="6446" y="1038"/>
                  </a:lnTo>
                  <a:lnTo>
                    <a:pt x="6446" y="601"/>
                  </a:lnTo>
                  <a:lnTo>
                    <a:pt x="6391" y="328"/>
                  </a:lnTo>
                  <a:lnTo>
                    <a:pt x="6282" y="164"/>
                  </a:lnTo>
                  <a:lnTo>
                    <a:pt x="6063" y="55"/>
                  </a:lnTo>
                  <a:lnTo>
                    <a:pt x="58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20"/>
            <p:cNvSpPr/>
            <p:nvPr/>
          </p:nvSpPr>
          <p:spPr>
            <a:xfrm>
              <a:off x="579450" y="4471375"/>
              <a:ext cx="161150" cy="40975"/>
            </a:xfrm>
            <a:custGeom>
              <a:avLst/>
              <a:gdLst/>
              <a:ahLst/>
              <a:cxnLst/>
              <a:rect l="l" t="t" r="r" b="b"/>
              <a:pathLst>
                <a:path w="6446" h="1639" fill="none" extrusionOk="0">
                  <a:moveTo>
                    <a:pt x="1" y="1"/>
                  </a:moveTo>
                  <a:lnTo>
                    <a:pt x="274" y="1639"/>
                  </a:lnTo>
                  <a:lnTo>
                    <a:pt x="5845" y="1639"/>
                  </a:lnTo>
                  <a:lnTo>
                    <a:pt x="5845" y="1639"/>
                  </a:lnTo>
                  <a:lnTo>
                    <a:pt x="6063" y="1584"/>
                  </a:lnTo>
                  <a:lnTo>
                    <a:pt x="6282" y="1475"/>
                  </a:lnTo>
                  <a:lnTo>
                    <a:pt x="6391" y="1257"/>
                  </a:lnTo>
                  <a:lnTo>
                    <a:pt x="6446" y="1038"/>
                  </a:lnTo>
                  <a:lnTo>
                    <a:pt x="6446" y="601"/>
                  </a:lnTo>
                  <a:lnTo>
                    <a:pt x="6446" y="601"/>
                  </a:lnTo>
                  <a:lnTo>
                    <a:pt x="6391" y="328"/>
                  </a:lnTo>
                  <a:lnTo>
                    <a:pt x="6282" y="164"/>
                  </a:lnTo>
                  <a:lnTo>
                    <a:pt x="6063" y="55"/>
                  </a:lnTo>
                  <a:lnTo>
                    <a:pt x="5845"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20"/>
            <p:cNvSpPr/>
            <p:nvPr/>
          </p:nvSpPr>
          <p:spPr>
            <a:xfrm>
              <a:off x="579450" y="44713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20"/>
            <p:cNvSpPr/>
            <p:nvPr/>
          </p:nvSpPr>
          <p:spPr>
            <a:xfrm>
              <a:off x="538500" y="4190100"/>
              <a:ext cx="75125" cy="41000"/>
            </a:xfrm>
            <a:custGeom>
              <a:avLst/>
              <a:gdLst/>
              <a:ahLst/>
              <a:cxnLst/>
              <a:rect l="l" t="t" r="r" b="b"/>
              <a:pathLst>
                <a:path w="3005" h="1640" extrusionOk="0">
                  <a:moveTo>
                    <a:pt x="0" y="1"/>
                  </a:moveTo>
                  <a:lnTo>
                    <a:pt x="219" y="1639"/>
                  </a:lnTo>
                  <a:lnTo>
                    <a:pt x="3004" y="1639"/>
                  </a:lnTo>
                  <a:lnTo>
                    <a:pt x="3004" y="602"/>
                  </a:lnTo>
                  <a:lnTo>
                    <a:pt x="2950" y="383"/>
                  </a:lnTo>
                  <a:lnTo>
                    <a:pt x="2841" y="165"/>
                  </a:lnTo>
                  <a:lnTo>
                    <a:pt x="2677" y="55"/>
                  </a:lnTo>
                  <a:lnTo>
                    <a:pt x="24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20"/>
            <p:cNvSpPr/>
            <p:nvPr/>
          </p:nvSpPr>
          <p:spPr>
            <a:xfrm>
              <a:off x="538500" y="4190100"/>
              <a:ext cx="75125" cy="41000"/>
            </a:xfrm>
            <a:custGeom>
              <a:avLst/>
              <a:gdLst/>
              <a:ahLst/>
              <a:cxnLst/>
              <a:rect l="l" t="t" r="r" b="b"/>
              <a:pathLst>
                <a:path w="3005" h="1640" fill="none" extrusionOk="0">
                  <a:moveTo>
                    <a:pt x="3004" y="602"/>
                  </a:moveTo>
                  <a:lnTo>
                    <a:pt x="3004" y="1639"/>
                  </a:lnTo>
                  <a:lnTo>
                    <a:pt x="219" y="1639"/>
                  </a:lnTo>
                  <a:lnTo>
                    <a:pt x="0" y="1"/>
                  </a:lnTo>
                  <a:lnTo>
                    <a:pt x="2458" y="1"/>
                  </a:lnTo>
                  <a:lnTo>
                    <a:pt x="2458" y="1"/>
                  </a:lnTo>
                  <a:lnTo>
                    <a:pt x="2677" y="55"/>
                  </a:lnTo>
                  <a:lnTo>
                    <a:pt x="2841" y="165"/>
                  </a:lnTo>
                  <a:lnTo>
                    <a:pt x="2950" y="383"/>
                  </a:lnTo>
                  <a:lnTo>
                    <a:pt x="3004" y="602"/>
                  </a:lnTo>
                  <a:lnTo>
                    <a:pt x="3004" y="6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20"/>
            <p:cNvSpPr/>
            <p:nvPr/>
          </p:nvSpPr>
          <p:spPr>
            <a:xfrm>
              <a:off x="613600" y="42051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20"/>
            <p:cNvSpPr/>
            <p:nvPr/>
          </p:nvSpPr>
          <p:spPr>
            <a:xfrm>
              <a:off x="558975" y="4332100"/>
              <a:ext cx="117450" cy="41000"/>
            </a:xfrm>
            <a:custGeom>
              <a:avLst/>
              <a:gdLst/>
              <a:ahLst/>
              <a:cxnLst/>
              <a:rect l="l" t="t" r="r" b="b"/>
              <a:pathLst>
                <a:path w="4698" h="1640" extrusionOk="0">
                  <a:moveTo>
                    <a:pt x="1" y="1"/>
                  </a:moveTo>
                  <a:lnTo>
                    <a:pt x="274" y="1639"/>
                  </a:lnTo>
                  <a:lnTo>
                    <a:pt x="4698" y="1639"/>
                  </a:lnTo>
                  <a:lnTo>
                    <a:pt x="4698" y="602"/>
                  </a:lnTo>
                  <a:lnTo>
                    <a:pt x="4643" y="328"/>
                  </a:lnTo>
                  <a:lnTo>
                    <a:pt x="4534" y="165"/>
                  </a:lnTo>
                  <a:lnTo>
                    <a:pt x="4370" y="55"/>
                  </a:lnTo>
                  <a:lnTo>
                    <a:pt x="41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20"/>
            <p:cNvSpPr/>
            <p:nvPr/>
          </p:nvSpPr>
          <p:spPr>
            <a:xfrm>
              <a:off x="558975" y="4332100"/>
              <a:ext cx="117450" cy="41000"/>
            </a:xfrm>
            <a:custGeom>
              <a:avLst/>
              <a:gdLst/>
              <a:ahLst/>
              <a:cxnLst/>
              <a:rect l="l" t="t" r="r" b="b"/>
              <a:pathLst>
                <a:path w="4698" h="1640" fill="none" extrusionOk="0">
                  <a:moveTo>
                    <a:pt x="4698" y="602"/>
                  </a:moveTo>
                  <a:lnTo>
                    <a:pt x="4698" y="1639"/>
                  </a:lnTo>
                  <a:lnTo>
                    <a:pt x="274" y="1639"/>
                  </a:lnTo>
                  <a:lnTo>
                    <a:pt x="1" y="1"/>
                  </a:lnTo>
                  <a:lnTo>
                    <a:pt x="4152" y="1"/>
                  </a:lnTo>
                  <a:lnTo>
                    <a:pt x="4152" y="1"/>
                  </a:lnTo>
                  <a:lnTo>
                    <a:pt x="4370" y="55"/>
                  </a:lnTo>
                  <a:lnTo>
                    <a:pt x="4534" y="165"/>
                  </a:lnTo>
                  <a:lnTo>
                    <a:pt x="4643" y="328"/>
                  </a:lnTo>
                  <a:lnTo>
                    <a:pt x="4698" y="602"/>
                  </a:lnTo>
                  <a:lnTo>
                    <a:pt x="4698" y="6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20"/>
            <p:cNvSpPr/>
            <p:nvPr/>
          </p:nvSpPr>
          <p:spPr>
            <a:xfrm>
              <a:off x="676400" y="43471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20"/>
            <p:cNvSpPr/>
            <p:nvPr/>
          </p:nvSpPr>
          <p:spPr>
            <a:xfrm>
              <a:off x="472950" y="4095900"/>
              <a:ext cx="32800" cy="65550"/>
            </a:xfrm>
            <a:custGeom>
              <a:avLst/>
              <a:gdLst/>
              <a:ahLst/>
              <a:cxnLst/>
              <a:rect l="l" t="t" r="r" b="b"/>
              <a:pathLst>
                <a:path w="1312" h="2622" extrusionOk="0">
                  <a:moveTo>
                    <a:pt x="656" y="0"/>
                  </a:moveTo>
                  <a:lnTo>
                    <a:pt x="383" y="55"/>
                  </a:lnTo>
                  <a:lnTo>
                    <a:pt x="165" y="219"/>
                  </a:lnTo>
                  <a:lnTo>
                    <a:pt x="56" y="437"/>
                  </a:lnTo>
                  <a:lnTo>
                    <a:pt x="1" y="656"/>
                  </a:lnTo>
                  <a:lnTo>
                    <a:pt x="1" y="2622"/>
                  </a:lnTo>
                  <a:lnTo>
                    <a:pt x="1312" y="2622"/>
                  </a:lnTo>
                  <a:lnTo>
                    <a:pt x="1312" y="656"/>
                  </a:lnTo>
                  <a:lnTo>
                    <a:pt x="1257" y="437"/>
                  </a:lnTo>
                  <a:lnTo>
                    <a:pt x="1148" y="219"/>
                  </a:lnTo>
                  <a:lnTo>
                    <a:pt x="929" y="55"/>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20"/>
            <p:cNvSpPr/>
            <p:nvPr/>
          </p:nvSpPr>
          <p:spPr>
            <a:xfrm>
              <a:off x="472950" y="4095900"/>
              <a:ext cx="32800" cy="65550"/>
            </a:xfrm>
            <a:custGeom>
              <a:avLst/>
              <a:gdLst/>
              <a:ahLst/>
              <a:cxnLst/>
              <a:rect l="l" t="t" r="r" b="b"/>
              <a:pathLst>
                <a:path w="1312" h="2622" fill="none" extrusionOk="0">
                  <a:moveTo>
                    <a:pt x="656" y="0"/>
                  </a:moveTo>
                  <a:lnTo>
                    <a:pt x="656" y="0"/>
                  </a:lnTo>
                  <a:lnTo>
                    <a:pt x="383" y="55"/>
                  </a:lnTo>
                  <a:lnTo>
                    <a:pt x="165" y="219"/>
                  </a:lnTo>
                  <a:lnTo>
                    <a:pt x="56" y="437"/>
                  </a:lnTo>
                  <a:lnTo>
                    <a:pt x="1" y="656"/>
                  </a:lnTo>
                  <a:lnTo>
                    <a:pt x="1" y="2622"/>
                  </a:lnTo>
                  <a:lnTo>
                    <a:pt x="1312" y="2622"/>
                  </a:lnTo>
                  <a:lnTo>
                    <a:pt x="1312" y="656"/>
                  </a:lnTo>
                  <a:lnTo>
                    <a:pt x="1312" y="656"/>
                  </a:lnTo>
                  <a:lnTo>
                    <a:pt x="1257" y="437"/>
                  </a:lnTo>
                  <a:lnTo>
                    <a:pt x="1148" y="219"/>
                  </a:lnTo>
                  <a:lnTo>
                    <a:pt x="929" y="55"/>
                  </a:lnTo>
                  <a:lnTo>
                    <a:pt x="656" y="0"/>
                  </a:lnTo>
                  <a:lnTo>
                    <a:pt x="65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20"/>
            <p:cNvSpPr/>
            <p:nvPr/>
          </p:nvSpPr>
          <p:spPr>
            <a:xfrm>
              <a:off x="489350" y="40959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20"/>
            <p:cNvSpPr/>
            <p:nvPr/>
          </p:nvSpPr>
          <p:spPr>
            <a:xfrm>
              <a:off x="464775" y="4190100"/>
              <a:ext cx="49175" cy="41000"/>
            </a:xfrm>
            <a:custGeom>
              <a:avLst/>
              <a:gdLst/>
              <a:ahLst/>
              <a:cxnLst/>
              <a:rect l="l" t="t" r="r" b="b"/>
              <a:pathLst>
                <a:path w="1967" h="1640" extrusionOk="0">
                  <a:moveTo>
                    <a:pt x="219" y="1"/>
                  </a:moveTo>
                  <a:lnTo>
                    <a:pt x="0" y="1639"/>
                  </a:lnTo>
                  <a:lnTo>
                    <a:pt x="1966" y="1639"/>
                  </a:lnTo>
                  <a:lnTo>
                    <a:pt x="17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20"/>
            <p:cNvSpPr/>
            <p:nvPr/>
          </p:nvSpPr>
          <p:spPr>
            <a:xfrm>
              <a:off x="464775" y="4190100"/>
              <a:ext cx="49175" cy="41000"/>
            </a:xfrm>
            <a:custGeom>
              <a:avLst/>
              <a:gdLst/>
              <a:ahLst/>
              <a:cxnLst/>
              <a:rect l="l" t="t" r="r" b="b"/>
              <a:pathLst>
                <a:path w="1967" h="1640" fill="none" extrusionOk="0">
                  <a:moveTo>
                    <a:pt x="1966" y="1639"/>
                  </a:moveTo>
                  <a:lnTo>
                    <a:pt x="1748" y="1"/>
                  </a:lnTo>
                  <a:lnTo>
                    <a:pt x="219" y="1"/>
                  </a:lnTo>
                  <a:lnTo>
                    <a:pt x="0" y="1639"/>
                  </a:lnTo>
                  <a:lnTo>
                    <a:pt x="1966" y="16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20"/>
            <p:cNvSpPr/>
            <p:nvPr/>
          </p:nvSpPr>
          <p:spPr>
            <a:xfrm>
              <a:off x="513925" y="42310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20"/>
            <p:cNvSpPr/>
            <p:nvPr/>
          </p:nvSpPr>
          <p:spPr>
            <a:xfrm>
              <a:off x="333700" y="4261100"/>
              <a:ext cx="96950" cy="41000"/>
            </a:xfrm>
            <a:custGeom>
              <a:avLst/>
              <a:gdLst/>
              <a:ahLst/>
              <a:cxnLst/>
              <a:rect l="l" t="t" r="r" b="b"/>
              <a:pathLst>
                <a:path w="3878" h="1640" extrusionOk="0">
                  <a:moveTo>
                    <a:pt x="601" y="1"/>
                  </a:moveTo>
                  <a:lnTo>
                    <a:pt x="328" y="55"/>
                  </a:lnTo>
                  <a:lnTo>
                    <a:pt x="164" y="165"/>
                  </a:lnTo>
                  <a:lnTo>
                    <a:pt x="55" y="383"/>
                  </a:lnTo>
                  <a:lnTo>
                    <a:pt x="0" y="602"/>
                  </a:lnTo>
                  <a:lnTo>
                    <a:pt x="0" y="1639"/>
                  </a:lnTo>
                  <a:lnTo>
                    <a:pt x="3605" y="1639"/>
                  </a:lnTo>
                  <a:lnTo>
                    <a:pt x="38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20"/>
            <p:cNvSpPr/>
            <p:nvPr/>
          </p:nvSpPr>
          <p:spPr>
            <a:xfrm>
              <a:off x="333700" y="4261100"/>
              <a:ext cx="96950" cy="41000"/>
            </a:xfrm>
            <a:custGeom>
              <a:avLst/>
              <a:gdLst/>
              <a:ahLst/>
              <a:cxnLst/>
              <a:rect l="l" t="t" r="r" b="b"/>
              <a:pathLst>
                <a:path w="3878" h="1640" fill="none" extrusionOk="0">
                  <a:moveTo>
                    <a:pt x="3878" y="1"/>
                  </a:moveTo>
                  <a:lnTo>
                    <a:pt x="3605" y="1639"/>
                  </a:lnTo>
                  <a:lnTo>
                    <a:pt x="0" y="1639"/>
                  </a:lnTo>
                  <a:lnTo>
                    <a:pt x="0" y="602"/>
                  </a:lnTo>
                  <a:lnTo>
                    <a:pt x="0" y="602"/>
                  </a:lnTo>
                  <a:lnTo>
                    <a:pt x="55" y="383"/>
                  </a:lnTo>
                  <a:lnTo>
                    <a:pt x="164" y="165"/>
                  </a:lnTo>
                  <a:lnTo>
                    <a:pt x="328" y="55"/>
                  </a:lnTo>
                  <a:lnTo>
                    <a:pt x="601" y="1"/>
                  </a:lnTo>
                  <a:lnTo>
                    <a:pt x="387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20"/>
            <p:cNvSpPr/>
            <p:nvPr/>
          </p:nvSpPr>
          <p:spPr>
            <a:xfrm>
              <a:off x="430625" y="4261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120"/>
          <p:cNvGrpSpPr/>
          <p:nvPr/>
        </p:nvGrpSpPr>
        <p:grpSpPr>
          <a:xfrm>
            <a:off x="1948113" y="4040632"/>
            <a:ext cx="465114" cy="434777"/>
            <a:chOff x="975425" y="4026250"/>
            <a:chExt cx="502500" cy="469725"/>
          </a:xfrm>
        </p:grpSpPr>
        <p:sp>
          <p:nvSpPr>
            <p:cNvPr id="4102" name="Google Shape;4102;p120"/>
            <p:cNvSpPr/>
            <p:nvPr/>
          </p:nvSpPr>
          <p:spPr>
            <a:xfrm>
              <a:off x="1178875" y="4183275"/>
              <a:ext cx="32800" cy="54650"/>
            </a:xfrm>
            <a:custGeom>
              <a:avLst/>
              <a:gdLst/>
              <a:ahLst/>
              <a:cxnLst/>
              <a:rect l="l" t="t" r="r" b="b"/>
              <a:pathLst>
                <a:path w="1312" h="2186" extrusionOk="0">
                  <a:moveTo>
                    <a:pt x="0" y="1"/>
                  </a:moveTo>
                  <a:lnTo>
                    <a:pt x="0" y="1530"/>
                  </a:lnTo>
                  <a:lnTo>
                    <a:pt x="55" y="1803"/>
                  </a:lnTo>
                  <a:lnTo>
                    <a:pt x="164" y="2021"/>
                  </a:lnTo>
                  <a:lnTo>
                    <a:pt x="383" y="2185"/>
                  </a:lnTo>
                  <a:lnTo>
                    <a:pt x="929" y="2185"/>
                  </a:lnTo>
                  <a:lnTo>
                    <a:pt x="1147" y="2021"/>
                  </a:lnTo>
                  <a:lnTo>
                    <a:pt x="1256" y="1803"/>
                  </a:lnTo>
                  <a:lnTo>
                    <a:pt x="1311" y="1530"/>
                  </a:lnTo>
                  <a:lnTo>
                    <a:pt x="1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20"/>
            <p:cNvSpPr/>
            <p:nvPr/>
          </p:nvSpPr>
          <p:spPr>
            <a:xfrm>
              <a:off x="1178875" y="4183275"/>
              <a:ext cx="32800" cy="54650"/>
            </a:xfrm>
            <a:custGeom>
              <a:avLst/>
              <a:gdLst/>
              <a:ahLst/>
              <a:cxnLst/>
              <a:rect l="l" t="t" r="r" b="b"/>
              <a:pathLst>
                <a:path w="1312" h="2186" fill="none" extrusionOk="0">
                  <a:moveTo>
                    <a:pt x="0" y="1530"/>
                  </a:moveTo>
                  <a:lnTo>
                    <a:pt x="0" y="1530"/>
                  </a:lnTo>
                  <a:lnTo>
                    <a:pt x="55" y="1803"/>
                  </a:lnTo>
                  <a:lnTo>
                    <a:pt x="164" y="2021"/>
                  </a:lnTo>
                  <a:lnTo>
                    <a:pt x="383" y="2185"/>
                  </a:lnTo>
                  <a:lnTo>
                    <a:pt x="656" y="2185"/>
                  </a:lnTo>
                  <a:lnTo>
                    <a:pt x="656" y="2185"/>
                  </a:lnTo>
                  <a:lnTo>
                    <a:pt x="929" y="2185"/>
                  </a:lnTo>
                  <a:lnTo>
                    <a:pt x="1147" y="2021"/>
                  </a:lnTo>
                  <a:lnTo>
                    <a:pt x="1256" y="1803"/>
                  </a:lnTo>
                  <a:lnTo>
                    <a:pt x="1311" y="1530"/>
                  </a:lnTo>
                  <a:lnTo>
                    <a:pt x="1311" y="1"/>
                  </a:lnTo>
                  <a:lnTo>
                    <a:pt x="1311" y="1"/>
                  </a:lnTo>
                  <a:lnTo>
                    <a:pt x="0" y="1"/>
                  </a:lnTo>
                  <a:lnTo>
                    <a:pt x="0" y="153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20"/>
            <p:cNvSpPr/>
            <p:nvPr/>
          </p:nvSpPr>
          <p:spPr>
            <a:xfrm>
              <a:off x="1178875" y="4221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20"/>
            <p:cNvSpPr/>
            <p:nvPr/>
          </p:nvSpPr>
          <p:spPr>
            <a:xfrm>
              <a:off x="1214375" y="4026250"/>
              <a:ext cx="185725" cy="128375"/>
            </a:xfrm>
            <a:custGeom>
              <a:avLst/>
              <a:gdLst/>
              <a:ahLst/>
              <a:cxnLst/>
              <a:rect l="l" t="t" r="r" b="b"/>
              <a:pathLst>
                <a:path w="7429" h="5135" extrusionOk="0">
                  <a:moveTo>
                    <a:pt x="6773" y="1"/>
                  </a:moveTo>
                  <a:lnTo>
                    <a:pt x="5953" y="56"/>
                  </a:lnTo>
                  <a:lnTo>
                    <a:pt x="5134" y="165"/>
                  </a:lnTo>
                  <a:lnTo>
                    <a:pt x="4424" y="274"/>
                  </a:lnTo>
                  <a:lnTo>
                    <a:pt x="3714" y="492"/>
                  </a:lnTo>
                  <a:lnTo>
                    <a:pt x="3059" y="766"/>
                  </a:lnTo>
                  <a:lnTo>
                    <a:pt x="2513" y="1148"/>
                  </a:lnTo>
                  <a:lnTo>
                    <a:pt x="1966" y="1530"/>
                  </a:lnTo>
                  <a:lnTo>
                    <a:pt x="1475" y="2022"/>
                  </a:lnTo>
                  <a:lnTo>
                    <a:pt x="1147" y="2349"/>
                  </a:lnTo>
                  <a:lnTo>
                    <a:pt x="874" y="2786"/>
                  </a:lnTo>
                  <a:lnTo>
                    <a:pt x="656" y="3169"/>
                  </a:lnTo>
                  <a:lnTo>
                    <a:pt x="492" y="3551"/>
                  </a:lnTo>
                  <a:lnTo>
                    <a:pt x="164" y="4370"/>
                  </a:lnTo>
                  <a:lnTo>
                    <a:pt x="0" y="5135"/>
                  </a:lnTo>
                  <a:lnTo>
                    <a:pt x="437" y="5135"/>
                  </a:lnTo>
                  <a:lnTo>
                    <a:pt x="765" y="5080"/>
                  </a:lnTo>
                  <a:lnTo>
                    <a:pt x="983" y="4916"/>
                  </a:lnTo>
                  <a:lnTo>
                    <a:pt x="1202" y="4752"/>
                  </a:lnTo>
                  <a:lnTo>
                    <a:pt x="1366" y="4479"/>
                  </a:lnTo>
                  <a:lnTo>
                    <a:pt x="1530" y="4042"/>
                  </a:lnTo>
                  <a:lnTo>
                    <a:pt x="1693" y="3660"/>
                  </a:lnTo>
                  <a:lnTo>
                    <a:pt x="1857" y="3332"/>
                  </a:lnTo>
                  <a:lnTo>
                    <a:pt x="2076" y="3005"/>
                  </a:lnTo>
                  <a:lnTo>
                    <a:pt x="2294" y="2677"/>
                  </a:lnTo>
                  <a:lnTo>
                    <a:pt x="2567" y="2404"/>
                  </a:lnTo>
                  <a:lnTo>
                    <a:pt x="2840" y="2131"/>
                  </a:lnTo>
                  <a:lnTo>
                    <a:pt x="3441" y="1694"/>
                  </a:lnTo>
                  <a:lnTo>
                    <a:pt x="4151" y="1366"/>
                  </a:lnTo>
                  <a:lnTo>
                    <a:pt x="4533" y="1202"/>
                  </a:lnTo>
                  <a:lnTo>
                    <a:pt x="4861" y="1148"/>
                  </a:lnTo>
                  <a:lnTo>
                    <a:pt x="5298" y="1039"/>
                  </a:lnTo>
                  <a:lnTo>
                    <a:pt x="6063" y="1039"/>
                  </a:lnTo>
                  <a:lnTo>
                    <a:pt x="6445" y="1093"/>
                  </a:lnTo>
                  <a:lnTo>
                    <a:pt x="7428" y="1257"/>
                  </a:lnTo>
                  <a:lnTo>
                    <a:pt x="7373" y="875"/>
                  </a:lnTo>
                  <a:lnTo>
                    <a:pt x="7373" y="602"/>
                  </a:lnTo>
                  <a:lnTo>
                    <a:pt x="7319" y="383"/>
                  </a:lnTo>
                  <a:lnTo>
                    <a:pt x="7210" y="165"/>
                  </a:lnTo>
                  <a:lnTo>
                    <a:pt x="6991" y="56"/>
                  </a:lnTo>
                  <a:lnTo>
                    <a:pt x="6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20"/>
            <p:cNvSpPr/>
            <p:nvPr/>
          </p:nvSpPr>
          <p:spPr>
            <a:xfrm>
              <a:off x="1214375" y="4026250"/>
              <a:ext cx="185725" cy="128375"/>
            </a:xfrm>
            <a:custGeom>
              <a:avLst/>
              <a:gdLst/>
              <a:ahLst/>
              <a:cxnLst/>
              <a:rect l="l" t="t" r="r" b="b"/>
              <a:pathLst>
                <a:path w="7429" h="5135" fill="none" extrusionOk="0">
                  <a:moveTo>
                    <a:pt x="437" y="5135"/>
                  </a:moveTo>
                  <a:lnTo>
                    <a:pt x="437" y="5135"/>
                  </a:lnTo>
                  <a:lnTo>
                    <a:pt x="765" y="5080"/>
                  </a:lnTo>
                  <a:lnTo>
                    <a:pt x="983" y="4916"/>
                  </a:lnTo>
                  <a:lnTo>
                    <a:pt x="1202" y="4752"/>
                  </a:lnTo>
                  <a:lnTo>
                    <a:pt x="1366" y="4479"/>
                  </a:lnTo>
                  <a:lnTo>
                    <a:pt x="1530" y="4042"/>
                  </a:lnTo>
                  <a:lnTo>
                    <a:pt x="1530" y="4042"/>
                  </a:lnTo>
                  <a:lnTo>
                    <a:pt x="1693" y="3660"/>
                  </a:lnTo>
                  <a:lnTo>
                    <a:pt x="1857" y="3332"/>
                  </a:lnTo>
                  <a:lnTo>
                    <a:pt x="2076" y="3005"/>
                  </a:lnTo>
                  <a:lnTo>
                    <a:pt x="2294" y="2677"/>
                  </a:lnTo>
                  <a:lnTo>
                    <a:pt x="2567" y="2404"/>
                  </a:lnTo>
                  <a:lnTo>
                    <a:pt x="2840" y="2131"/>
                  </a:lnTo>
                  <a:lnTo>
                    <a:pt x="3441" y="1694"/>
                  </a:lnTo>
                  <a:lnTo>
                    <a:pt x="4151" y="1366"/>
                  </a:lnTo>
                  <a:lnTo>
                    <a:pt x="4533" y="1202"/>
                  </a:lnTo>
                  <a:lnTo>
                    <a:pt x="4861" y="1148"/>
                  </a:lnTo>
                  <a:lnTo>
                    <a:pt x="5298" y="1039"/>
                  </a:lnTo>
                  <a:lnTo>
                    <a:pt x="5680" y="1039"/>
                  </a:lnTo>
                  <a:lnTo>
                    <a:pt x="6063" y="1039"/>
                  </a:lnTo>
                  <a:lnTo>
                    <a:pt x="6445" y="1093"/>
                  </a:lnTo>
                  <a:lnTo>
                    <a:pt x="7428" y="1257"/>
                  </a:lnTo>
                  <a:lnTo>
                    <a:pt x="7428" y="1257"/>
                  </a:lnTo>
                  <a:lnTo>
                    <a:pt x="7373" y="875"/>
                  </a:lnTo>
                  <a:lnTo>
                    <a:pt x="7373" y="602"/>
                  </a:lnTo>
                  <a:lnTo>
                    <a:pt x="7373" y="602"/>
                  </a:lnTo>
                  <a:lnTo>
                    <a:pt x="7319" y="383"/>
                  </a:lnTo>
                  <a:lnTo>
                    <a:pt x="7210" y="165"/>
                  </a:lnTo>
                  <a:lnTo>
                    <a:pt x="6991" y="56"/>
                  </a:lnTo>
                  <a:lnTo>
                    <a:pt x="6773" y="1"/>
                  </a:lnTo>
                  <a:lnTo>
                    <a:pt x="6773" y="1"/>
                  </a:lnTo>
                  <a:lnTo>
                    <a:pt x="5953" y="56"/>
                  </a:lnTo>
                  <a:lnTo>
                    <a:pt x="5134" y="165"/>
                  </a:lnTo>
                  <a:lnTo>
                    <a:pt x="4424" y="274"/>
                  </a:lnTo>
                  <a:lnTo>
                    <a:pt x="3714" y="492"/>
                  </a:lnTo>
                  <a:lnTo>
                    <a:pt x="3059" y="766"/>
                  </a:lnTo>
                  <a:lnTo>
                    <a:pt x="2513" y="1148"/>
                  </a:lnTo>
                  <a:lnTo>
                    <a:pt x="1966" y="1530"/>
                  </a:lnTo>
                  <a:lnTo>
                    <a:pt x="1475" y="2022"/>
                  </a:lnTo>
                  <a:lnTo>
                    <a:pt x="1475" y="2022"/>
                  </a:lnTo>
                  <a:lnTo>
                    <a:pt x="1147" y="2349"/>
                  </a:lnTo>
                  <a:lnTo>
                    <a:pt x="874" y="2786"/>
                  </a:lnTo>
                  <a:lnTo>
                    <a:pt x="656" y="3169"/>
                  </a:lnTo>
                  <a:lnTo>
                    <a:pt x="492" y="3551"/>
                  </a:lnTo>
                  <a:lnTo>
                    <a:pt x="164" y="4370"/>
                  </a:lnTo>
                  <a:lnTo>
                    <a:pt x="0" y="5135"/>
                  </a:lnTo>
                  <a:lnTo>
                    <a:pt x="437" y="513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20"/>
            <p:cNvSpPr/>
            <p:nvPr/>
          </p:nvSpPr>
          <p:spPr>
            <a:xfrm>
              <a:off x="1225300" y="41546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20"/>
            <p:cNvSpPr/>
            <p:nvPr/>
          </p:nvSpPr>
          <p:spPr>
            <a:xfrm>
              <a:off x="1039600" y="4082250"/>
              <a:ext cx="438325" cy="258075"/>
            </a:xfrm>
            <a:custGeom>
              <a:avLst/>
              <a:gdLst/>
              <a:ahLst/>
              <a:cxnLst/>
              <a:rect l="l" t="t" r="r" b="b"/>
              <a:pathLst>
                <a:path w="17533" h="10323" extrusionOk="0">
                  <a:moveTo>
                    <a:pt x="12234" y="0"/>
                  </a:moveTo>
                  <a:lnTo>
                    <a:pt x="11743" y="109"/>
                  </a:lnTo>
                  <a:lnTo>
                    <a:pt x="11306" y="328"/>
                  </a:lnTo>
                  <a:lnTo>
                    <a:pt x="10869" y="601"/>
                  </a:lnTo>
                  <a:lnTo>
                    <a:pt x="10432" y="874"/>
                  </a:lnTo>
                  <a:lnTo>
                    <a:pt x="10104" y="1256"/>
                  </a:lnTo>
                  <a:lnTo>
                    <a:pt x="9831" y="1693"/>
                  </a:lnTo>
                  <a:lnTo>
                    <a:pt x="9613" y="2185"/>
                  </a:lnTo>
                  <a:lnTo>
                    <a:pt x="9449" y="2622"/>
                  </a:lnTo>
                  <a:lnTo>
                    <a:pt x="9231" y="3059"/>
                  </a:lnTo>
                  <a:lnTo>
                    <a:pt x="8903" y="3441"/>
                  </a:lnTo>
                  <a:lnTo>
                    <a:pt x="8521" y="3769"/>
                  </a:lnTo>
                  <a:lnTo>
                    <a:pt x="8084" y="3932"/>
                  </a:lnTo>
                  <a:lnTo>
                    <a:pt x="8084" y="5571"/>
                  </a:lnTo>
                  <a:lnTo>
                    <a:pt x="8029" y="5953"/>
                  </a:lnTo>
                  <a:lnTo>
                    <a:pt x="7920" y="6281"/>
                  </a:lnTo>
                  <a:lnTo>
                    <a:pt x="7756" y="6609"/>
                  </a:lnTo>
                  <a:lnTo>
                    <a:pt x="7537" y="6882"/>
                  </a:lnTo>
                  <a:lnTo>
                    <a:pt x="7264" y="7100"/>
                  </a:lnTo>
                  <a:lnTo>
                    <a:pt x="6937" y="7264"/>
                  </a:lnTo>
                  <a:lnTo>
                    <a:pt x="6609" y="7373"/>
                  </a:lnTo>
                  <a:lnTo>
                    <a:pt x="6227" y="7428"/>
                  </a:lnTo>
                  <a:lnTo>
                    <a:pt x="5844" y="7373"/>
                  </a:lnTo>
                  <a:lnTo>
                    <a:pt x="5517" y="7264"/>
                  </a:lnTo>
                  <a:lnTo>
                    <a:pt x="5189" y="7100"/>
                  </a:lnTo>
                  <a:lnTo>
                    <a:pt x="4916" y="6882"/>
                  </a:lnTo>
                  <a:lnTo>
                    <a:pt x="4697" y="6609"/>
                  </a:lnTo>
                  <a:lnTo>
                    <a:pt x="4534" y="6281"/>
                  </a:lnTo>
                  <a:lnTo>
                    <a:pt x="4424" y="5953"/>
                  </a:lnTo>
                  <a:lnTo>
                    <a:pt x="4370" y="5571"/>
                  </a:lnTo>
                  <a:lnTo>
                    <a:pt x="4370" y="4042"/>
                  </a:lnTo>
                  <a:lnTo>
                    <a:pt x="1748" y="4042"/>
                  </a:lnTo>
                  <a:lnTo>
                    <a:pt x="1421" y="4096"/>
                  </a:lnTo>
                  <a:lnTo>
                    <a:pt x="1038" y="4206"/>
                  </a:lnTo>
                  <a:lnTo>
                    <a:pt x="765" y="4369"/>
                  </a:lnTo>
                  <a:lnTo>
                    <a:pt x="492" y="4588"/>
                  </a:lnTo>
                  <a:lnTo>
                    <a:pt x="274" y="4806"/>
                  </a:lnTo>
                  <a:lnTo>
                    <a:pt x="110" y="5134"/>
                  </a:lnTo>
                  <a:lnTo>
                    <a:pt x="0" y="5462"/>
                  </a:lnTo>
                  <a:lnTo>
                    <a:pt x="0" y="5844"/>
                  </a:lnTo>
                  <a:lnTo>
                    <a:pt x="0" y="10322"/>
                  </a:lnTo>
                  <a:lnTo>
                    <a:pt x="4151" y="10322"/>
                  </a:lnTo>
                  <a:lnTo>
                    <a:pt x="4206" y="9612"/>
                  </a:lnTo>
                  <a:lnTo>
                    <a:pt x="8247" y="9612"/>
                  </a:lnTo>
                  <a:lnTo>
                    <a:pt x="8302" y="10322"/>
                  </a:lnTo>
                  <a:lnTo>
                    <a:pt x="12453" y="10322"/>
                  </a:lnTo>
                  <a:lnTo>
                    <a:pt x="12453" y="5844"/>
                  </a:lnTo>
                  <a:lnTo>
                    <a:pt x="12508" y="5571"/>
                  </a:lnTo>
                  <a:lnTo>
                    <a:pt x="12617" y="5407"/>
                  </a:lnTo>
                  <a:lnTo>
                    <a:pt x="12835" y="5298"/>
                  </a:lnTo>
                  <a:lnTo>
                    <a:pt x="13054" y="5243"/>
                  </a:lnTo>
                  <a:lnTo>
                    <a:pt x="13709" y="5243"/>
                  </a:lnTo>
                  <a:lnTo>
                    <a:pt x="13600" y="5899"/>
                  </a:lnTo>
                  <a:lnTo>
                    <a:pt x="13600" y="6281"/>
                  </a:lnTo>
                  <a:lnTo>
                    <a:pt x="13654" y="6609"/>
                  </a:lnTo>
                  <a:lnTo>
                    <a:pt x="13818" y="6936"/>
                  </a:lnTo>
                  <a:lnTo>
                    <a:pt x="13982" y="7209"/>
                  </a:lnTo>
                  <a:lnTo>
                    <a:pt x="14255" y="7428"/>
                  </a:lnTo>
                  <a:lnTo>
                    <a:pt x="14528" y="7592"/>
                  </a:lnTo>
                  <a:lnTo>
                    <a:pt x="14856" y="7701"/>
                  </a:lnTo>
                  <a:lnTo>
                    <a:pt x="15238" y="7756"/>
                  </a:lnTo>
                  <a:lnTo>
                    <a:pt x="15511" y="7701"/>
                  </a:lnTo>
                  <a:lnTo>
                    <a:pt x="15730" y="7646"/>
                  </a:lnTo>
                  <a:lnTo>
                    <a:pt x="16003" y="7592"/>
                  </a:lnTo>
                  <a:lnTo>
                    <a:pt x="16221" y="7428"/>
                  </a:lnTo>
                  <a:lnTo>
                    <a:pt x="16385" y="7264"/>
                  </a:lnTo>
                  <a:lnTo>
                    <a:pt x="16549" y="7100"/>
                  </a:lnTo>
                  <a:lnTo>
                    <a:pt x="16658" y="6882"/>
                  </a:lnTo>
                  <a:lnTo>
                    <a:pt x="16768" y="6663"/>
                  </a:lnTo>
                  <a:lnTo>
                    <a:pt x="17095" y="5680"/>
                  </a:lnTo>
                  <a:lnTo>
                    <a:pt x="17368" y="4697"/>
                  </a:lnTo>
                  <a:lnTo>
                    <a:pt x="17478" y="3659"/>
                  </a:lnTo>
                  <a:lnTo>
                    <a:pt x="17532" y="2676"/>
                  </a:lnTo>
                  <a:lnTo>
                    <a:pt x="17478" y="2239"/>
                  </a:lnTo>
                  <a:lnTo>
                    <a:pt x="17368" y="1857"/>
                  </a:lnTo>
                  <a:lnTo>
                    <a:pt x="17204" y="1475"/>
                  </a:lnTo>
                  <a:lnTo>
                    <a:pt x="16986" y="1147"/>
                  </a:lnTo>
                  <a:lnTo>
                    <a:pt x="16713" y="874"/>
                  </a:lnTo>
                  <a:lnTo>
                    <a:pt x="16385" y="656"/>
                  </a:lnTo>
                  <a:lnTo>
                    <a:pt x="16003" y="492"/>
                  </a:lnTo>
                  <a:lnTo>
                    <a:pt x="15566" y="382"/>
                  </a:lnTo>
                  <a:lnTo>
                    <a:pt x="13381" y="55"/>
                  </a:lnTo>
                  <a:lnTo>
                    <a:pt x="127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20"/>
            <p:cNvSpPr/>
            <p:nvPr/>
          </p:nvSpPr>
          <p:spPr>
            <a:xfrm>
              <a:off x="1039600" y="4082250"/>
              <a:ext cx="438325" cy="258075"/>
            </a:xfrm>
            <a:custGeom>
              <a:avLst/>
              <a:gdLst/>
              <a:ahLst/>
              <a:cxnLst/>
              <a:rect l="l" t="t" r="r" b="b"/>
              <a:pathLst>
                <a:path w="17533" h="10323" fill="none" extrusionOk="0">
                  <a:moveTo>
                    <a:pt x="1748" y="4042"/>
                  </a:moveTo>
                  <a:lnTo>
                    <a:pt x="1748" y="4042"/>
                  </a:lnTo>
                  <a:lnTo>
                    <a:pt x="1421" y="4096"/>
                  </a:lnTo>
                  <a:lnTo>
                    <a:pt x="1038" y="4206"/>
                  </a:lnTo>
                  <a:lnTo>
                    <a:pt x="765" y="4369"/>
                  </a:lnTo>
                  <a:lnTo>
                    <a:pt x="492" y="4588"/>
                  </a:lnTo>
                  <a:lnTo>
                    <a:pt x="274" y="4806"/>
                  </a:lnTo>
                  <a:lnTo>
                    <a:pt x="110" y="5134"/>
                  </a:lnTo>
                  <a:lnTo>
                    <a:pt x="0" y="5462"/>
                  </a:lnTo>
                  <a:lnTo>
                    <a:pt x="0" y="5844"/>
                  </a:lnTo>
                  <a:lnTo>
                    <a:pt x="0" y="10322"/>
                  </a:lnTo>
                  <a:lnTo>
                    <a:pt x="4151" y="10322"/>
                  </a:lnTo>
                  <a:lnTo>
                    <a:pt x="4206" y="9612"/>
                  </a:lnTo>
                  <a:lnTo>
                    <a:pt x="8247" y="9612"/>
                  </a:lnTo>
                  <a:lnTo>
                    <a:pt x="8302" y="10322"/>
                  </a:lnTo>
                  <a:lnTo>
                    <a:pt x="12453" y="10322"/>
                  </a:lnTo>
                  <a:lnTo>
                    <a:pt x="12453" y="5844"/>
                  </a:lnTo>
                  <a:lnTo>
                    <a:pt x="12453" y="5844"/>
                  </a:lnTo>
                  <a:lnTo>
                    <a:pt x="12508" y="5571"/>
                  </a:lnTo>
                  <a:lnTo>
                    <a:pt x="12617" y="5407"/>
                  </a:lnTo>
                  <a:lnTo>
                    <a:pt x="12835" y="5298"/>
                  </a:lnTo>
                  <a:lnTo>
                    <a:pt x="13054" y="5243"/>
                  </a:lnTo>
                  <a:lnTo>
                    <a:pt x="13709" y="5243"/>
                  </a:lnTo>
                  <a:lnTo>
                    <a:pt x="13600" y="5899"/>
                  </a:lnTo>
                  <a:lnTo>
                    <a:pt x="13600" y="5899"/>
                  </a:lnTo>
                  <a:lnTo>
                    <a:pt x="13600" y="6281"/>
                  </a:lnTo>
                  <a:lnTo>
                    <a:pt x="13654" y="6609"/>
                  </a:lnTo>
                  <a:lnTo>
                    <a:pt x="13818" y="6936"/>
                  </a:lnTo>
                  <a:lnTo>
                    <a:pt x="13982" y="7209"/>
                  </a:lnTo>
                  <a:lnTo>
                    <a:pt x="14255" y="7428"/>
                  </a:lnTo>
                  <a:lnTo>
                    <a:pt x="14528" y="7592"/>
                  </a:lnTo>
                  <a:lnTo>
                    <a:pt x="14856" y="7701"/>
                  </a:lnTo>
                  <a:lnTo>
                    <a:pt x="15238" y="7756"/>
                  </a:lnTo>
                  <a:lnTo>
                    <a:pt x="15238" y="7756"/>
                  </a:lnTo>
                  <a:lnTo>
                    <a:pt x="15511" y="7701"/>
                  </a:lnTo>
                  <a:lnTo>
                    <a:pt x="15730" y="7646"/>
                  </a:lnTo>
                  <a:lnTo>
                    <a:pt x="16003" y="7592"/>
                  </a:lnTo>
                  <a:lnTo>
                    <a:pt x="16221" y="7428"/>
                  </a:lnTo>
                  <a:lnTo>
                    <a:pt x="16385" y="7264"/>
                  </a:lnTo>
                  <a:lnTo>
                    <a:pt x="16549" y="7100"/>
                  </a:lnTo>
                  <a:lnTo>
                    <a:pt x="16658" y="6882"/>
                  </a:lnTo>
                  <a:lnTo>
                    <a:pt x="16768" y="6663"/>
                  </a:lnTo>
                  <a:lnTo>
                    <a:pt x="16768" y="6663"/>
                  </a:lnTo>
                  <a:lnTo>
                    <a:pt x="17095" y="5680"/>
                  </a:lnTo>
                  <a:lnTo>
                    <a:pt x="17368" y="4697"/>
                  </a:lnTo>
                  <a:lnTo>
                    <a:pt x="17478" y="3659"/>
                  </a:lnTo>
                  <a:lnTo>
                    <a:pt x="17532" y="2676"/>
                  </a:lnTo>
                  <a:lnTo>
                    <a:pt x="17532" y="2676"/>
                  </a:lnTo>
                  <a:lnTo>
                    <a:pt x="17478" y="2239"/>
                  </a:lnTo>
                  <a:lnTo>
                    <a:pt x="17368" y="1857"/>
                  </a:lnTo>
                  <a:lnTo>
                    <a:pt x="17204" y="1475"/>
                  </a:lnTo>
                  <a:lnTo>
                    <a:pt x="16986" y="1147"/>
                  </a:lnTo>
                  <a:lnTo>
                    <a:pt x="16713" y="874"/>
                  </a:lnTo>
                  <a:lnTo>
                    <a:pt x="16385" y="656"/>
                  </a:lnTo>
                  <a:lnTo>
                    <a:pt x="16003" y="492"/>
                  </a:lnTo>
                  <a:lnTo>
                    <a:pt x="15566" y="382"/>
                  </a:lnTo>
                  <a:lnTo>
                    <a:pt x="15566" y="382"/>
                  </a:lnTo>
                  <a:lnTo>
                    <a:pt x="13381" y="55"/>
                  </a:lnTo>
                  <a:lnTo>
                    <a:pt x="12781" y="0"/>
                  </a:lnTo>
                  <a:lnTo>
                    <a:pt x="12781" y="0"/>
                  </a:lnTo>
                  <a:lnTo>
                    <a:pt x="12234" y="0"/>
                  </a:lnTo>
                  <a:lnTo>
                    <a:pt x="11743" y="109"/>
                  </a:lnTo>
                  <a:lnTo>
                    <a:pt x="11306" y="328"/>
                  </a:lnTo>
                  <a:lnTo>
                    <a:pt x="10869" y="601"/>
                  </a:lnTo>
                  <a:lnTo>
                    <a:pt x="10432" y="874"/>
                  </a:lnTo>
                  <a:lnTo>
                    <a:pt x="10104" y="1256"/>
                  </a:lnTo>
                  <a:lnTo>
                    <a:pt x="9831" y="1693"/>
                  </a:lnTo>
                  <a:lnTo>
                    <a:pt x="9613" y="2185"/>
                  </a:lnTo>
                  <a:lnTo>
                    <a:pt x="9449" y="2622"/>
                  </a:lnTo>
                  <a:lnTo>
                    <a:pt x="9449" y="2622"/>
                  </a:lnTo>
                  <a:lnTo>
                    <a:pt x="9231" y="3059"/>
                  </a:lnTo>
                  <a:lnTo>
                    <a:pt x="8903" y="3441"/>
                  </a:lnTo>
                  <a:lnTo>
                    <a:pt x="8521" y="3769"/>
                  </a:lnTo>
                  <a:lnTo>
                    <a:pt x="8084" y="3932"/>
                  </a:lnTo>
                  <a:lnTo>
                    <a:pt x="8084" y="5571"/>
                  </a:lnTo>
                  <a:lnTo>
                    <a:pt x="8084" y="5571"/>
                  </a:lnTo>
                  <a:lnTo>
                    <a:pt x="8029" y="5953"/>
                  </a:lnTo>
                  <a:lnTo>
                    <a:pt x="7920" y="6281"/>
                  </a:lnTo>
                  <a:lnTo>
                    <a:pt x="7756" y="6609"/>
                  </a:lnTo>
                  <a:lnTo>
                    <a:pt x="7537" y="6882"/>
                  </a:lnTo>
                  <a:lnTo>
                    <a:pt x="7264" y="7100"/>
                  </a:lnTo>
                  <a:lnTo>
                    <a:pt x="6937" y="7264"/>
                  </a:lnTo>
                  <a:lnTo>
                    <a:pt x="6609" y="7373"/>
                  </a:lnTo>
                  <a:lnTo>
                    <a:pt x="6227" y="7428"/>
                  </a:lnTo>
                  <a:lnTo>
                    <a:pt x="6227" y="7428"/>
                  </a:lnTo>
                  <a:lnTo>
                    <a:pt x="5844" y="7373"/>
                  </a:lnTo>
                  <a:lnTo>
                    <a:pt x="5517" y="7264"/>
                  </a:lnTo>
                  <a:lnTo>
                    <a:pt x="5189" y="7100"/>
                  </a:lnTo>
                  <a:lnTo>
                    <a:pt x="4916" y="6882"/>
                  </a:lnTo>
                  <a:lnTo>
                    <a:pt x="4697" y="6609"/>
                  </a:lnTo>
                  <a:lnTo>
                    <a:pt x="4534" y="6281"/>
                  </a:lnTo>
                  <a:lnTo>
                    <a:pt x="4424" y="5953"/>
                  </a:lnTo>
                  <a:lnTo>
                    <a:pt x="4370" y="5571"/>
                  </a:lnTo>
                  <a:lnTo>
                    <a:pt x="4370" y="4042"/>
                  </a:lnTo>
                  <a:lnTo>
                    <a:pt x="4370" y="4042"/>
                  </a:lnTo>
                  <a:lnTo>
                    <a:pt x="1748" y="4042"/>
                  </a:lnTo>
                  <a:lnTo>
                    <a:pt x="1748" y="404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20"/>
            <p:cNvSpPr/>
            <p:nvPr/>
          </p:nvSpPr>
          <p:spPr>
            <a:xfrm>
              <a:off x="1083300" y="41832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20"/>
            <p:cNvSpPr/>
            <p:nvPr/>
          </p:nvSpPr>
          <p:spPr>
            <a:xfrm>
              <a:off x="975425" y="4370325"/>
              <a:ext cx="438325" cy="125650"/>
            </a:xfrm>
            <a:custGeom>
              <a:avLst/>
              <a:gdLst/>
              <a:ahLst/>
              <a:cxnLst/>
              <a:rect l="l" t="t" r="r" b="b"/>
              <a:pathLst>
                <a:path w="17533" h="5026" extrusionOk="0">
                  <a:moveTo>
                    <a:pt x="2567" y="1"/>
                  </a:moveTo>
                  <a:lnTo>
                    <a:pt x="2567" y="1312"/>
                  </a:lnTo>
                  <a:lnTo>
                    <a:pt x="601" y="1312"/>
                  </a:lnTo>
                  <a:lnTo>
                    <a:pt x="383" y="1366"/>
                  </a:lnTo>
                  <a:lnTo>
                    <a:pt x="164" y="1476"/>
                  </a:lnTo>
                  <a:lnTo>
                    <a:pt x="55" y="1694"/>
                  </a:lnTo>
                  <a:lnTo>
                    <a:pt x="1" y="1913"/>
                  </a:lnTo>
                  <a:lnTo>
                    <a:pt x="55" y="2131"/>
                  </a:lnTo>
                  <a:lnTo>
                    <a:pt x="164" y="2349"/>
                  </a:lnTo>
                  <a:lnTo>
                    <a:pt x="383" y="2459"/>
                  </a:lnTo>
                  <a:lnTo>
                    <a:pt x="601" y="2513"/>
                  </a:lnTo>
                  <a:lnTo>
                    <a:pt x="1421" y="2513"/>
                  </a:lnTo>
                  <a:lnTo>
                    <a:pt x="1311" y="2950"/>
                  </a:lnTo>
                  <a:lnTo>
                    <a:pt x="1311" y="3387"/>
                  </a:lnTo>
                  <a:lnTo>
                    <a:pt x="1421" y="3824"/>
                  </a:lnTo>
                  <a:lnTo>
                    <a:pt x="1639" y="4206"/>
                  </a:lnTo>
                  <a:lnTo>
                    <a:pt x="1912" y="4534"/>
                  </a:lnTo>
                  <a:lnTo>
                    <a:pt x="2240" y="4807"/>
                  </a:lnTo>
                  <a:lnTo>
                    <a:pt x="2677" y="4971"/>
                  </a:lnTo>
                  <a:lnTo>
                    <a:pt x="3168" y="5026"/>
                  </a:lnTo>
                  <a:lnTo>
                    <a:pt x="3605" y="4971"/>
                  </a:lnTo>
                  <a:lnTo>
                    <a:pt x="4042" y="4807"/>
                  </a:lnTo>
                  <a:lnTo>
                    <a:pt x="4370" y="4534"/>
                  </a:lnTo>
                  <a:lnTo>
                    <a:pt x="4643" y="4206"/>
                  </a:lnTo>
                  <a:lnTo>
                    <a:pt x="4861" y="3824"/>
                  </a:lnTo>
                  <a:lnTo>
                    <a:pt x="4971" y="3387"/>
                  </a:lnTo>
                  <a:lnTo>
                    <a:pt x="4971" y="2950"/>
                  </a:lnTo>
                  <a:lnTo>
                    <a:pt x="4861" y="2513"/>
                  </a:lnTo>
                  <a:lnTo>
                    <a:pt x="12726" y="2513"/>
                  </a:lnTo>
                  <a:lnTo>
                    <a:pt x="12617" y="2950"/>
                  </a:lnTo>
                  <a:lnTo>
                    <a:pt x="12617" y="3387"/>
                  </a:lnTo>
                  <a:lnTo>
                    <a:pt x="12726" y="3824"/>
                  </a:lnTo>
                  <a:lnTo>
                    <a:pt x="12944" y="4206"/>
                  </a:lnTo>
                  <a:lnTo>
                    <a:pt x="13218" y="4534"/>
                  </a:lnTo>
                  <a:lnTo>
                    <a:pt x="13545" y="4807"/>
                  </a:lnTo>
                  <a:lnTo>
                    <a:pt x="13982" y="4971"/>
                  </a:lnTo>
                  <a:lnTo>
                    <a:pt x="14474" y="5026"/>
                  </a:lnTo>
                  <a:lnTo>
                    <a:pt x="14911" y="4971"/>
                  </a:lnTo>
                  <a:lnTo>
                    <a:pt x="15348" y="4807"/>
                  </a:lnTo>
                  <a:lnTo>
                    <a:pt x="15675" y="4534"/>
                  </a:lnTo>
                  <a:lnTo>
                    <a:pt x="15948" y="4206"/>
                  </a:lnTo>
                  <a:lnTo>
                    <a:pt x="16167" y="3824"/>
                  </a:lnTo>
                  <a:lnTo>
                    <a:pt x="16276" y="3387"/>
                  </a:lnTo>
                  <a:lnTo>
                    <a:pt x="16276" y="2950"/>
                  </a:lnTo>
                  <a:lnTo>
                    <a:pt x="16167" y="2513"/>
                  </a:lnTo>
                  <a:lnTo>
                    <a:pt x="16986" y="2513"/>
                  </a:lnTo>
                  <a:lnTo>
                    <a:pt x="17205" y="2459"/>
                  </a:lnTo>
                  <a:lnTo>
                    <a:pt x="17368" y="2349"/>
                  </a:lnTo>
                  <a:lnTo>
                    <a:pt x="17478" y="2131"/>
                  </a:lnTo>
                  <a:lnTo>
                    <a:pt x="17532" y="1913"/>
                  </a:lnTo>
                  <a:lnTo>
                    <a:pt x="17478" y="1694"/>
                  </a:lnTo>
                  <a:lnTo>
                    <a:pt x="17368" y="1476"/>
                  </a:lnTo>
                  <a:lnTo>
                    <a:pt x="17205" y="1366"/>
                  </a:lnTo>
                  <a:lnTo>
                    <a:pt x="16986" y="1312"/>
                  </a:lnTo>
                  <a:lnTo>
                    <a:pt x="15020" y="1312"/>
                  </a:lnTo>
                  <a:lnTo>
                    <a:pt x="15020" y="1"/>
                  </a:lnTo>
                  <a:lnTo>
                    <a:pt x="11088" y="1"/>
                  </a:lnTo>
                  <a:lnTo>
                    <a:pt x="11251" y="1312"/>
                  </a:lnTo>
                  <a:lnTo>
                    <a:pt x="6336" y="1312"/>
                  </a:lnTo>
                  <a:lnTo>
                    <a:pt x="65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20"/>
            <p:cNvSpPr/>
            <p:nvPr/>
          </p:nvSpPr>
          <p:spPr>
            <a:xfrm>
              <a:off x="975425" y="4370325"/>
              <a:ext cx="438325" cy="125650"/>
            </a:xfrm>
            <a:custGeom>
              <a:avLst/>
              <a:gdLst/>
              <a:ahLst/>
              <a:cxnLst/>
              <a:rect l="l" t="t" r="r" b="b"/>
              <a:pathLst>
                <a:path w="17533" h="5026" fill="none" extrusionOk="0">
                  <a:moveTo>
                    <a:pt x="16986" y="1312"/>
                  </a:moveTo>
                  <a:lnTo>
                    <a:pt x="15020" y="1312"/>
                  </a:lnTo>
                  <a:lnTo>
                    <a:pt x="15020" y="1"/>
                  </a:lnTo>
                  <a:lnTo>
                    <a:pt x="11088" y="1"/>
                  </a:lnTo>
                  <a:lnTo>
                    <a:pt x="11251" y="1312"/>
                  </a:lnTo>
                  <a:lnTo>
                    <a:pt x="6336" y="1312"/>
                  </a:lnTo>
                  <a:lnTo>
                    <a:pt x="6500" y="1"/>
                  </a:lnTo>
                  <a:lnTo>
                    <a:pt x="2567" y="1"/>
                  </a:lnTo>
                  <a:lnTo>
                    <a:pt x="2567" y="1312"/>
                  </a:lnTo>
                  <a:lnTo>
                    <a:pt x="601" y="1312"/>
                  </a:lnTo>
                  <a:lnTo>
                    <a:pt x="601" y="1312"/>
                  </a:lnTo>
                  <a:lnTo>
                    <a:pt x="383" y="1366"/>
                  </a:lnTo>
                  <a:lnTo>
                    <a:pt x="164" y="1476"/>
                  </a:lnTo>
                  <a:lnTo>
                    <a:pt x="55" y="1694"/>
                  </a:lnTo>
                  <a:lnTo>
                    <a:pt x="1" y="1913"/>
                  </a:lnTo>
                  <a:lnTo>
                    <a:pt x="1" y="1913"/>
                  </a:lnTo>
                  <a:lnTo>
                    <a:pt x="55" y="2131"/>
                  </a:lnTo>
                  <a:lnTo>
                    <a:pt x="164" y="2349"/>
                  </a:lnTo>
                  <a:lnTo>
                    <a:pt x="383" y="2459"/>
                  </a:lnTo>
                  <a:lnTo>
                    <a:pt x="601" y="2513"/>
                  </a:lnTo>
                  <a:lnTo>
                    <a:pt x="1421" y="2513"/>
                  </a:lnTo>
                  <a:lnTo>
                    <a:pt x="1421" y="2513"/>
                  </a:lnTo>
                  <a:lnTo>
                    <a:pt x="1311" y="2950"/>
                  </a:lnTo>
                  <a:lnTo>
                    <a:pt x="1311" y="3387"/>
                  </a:lnTo>
                  <a:lnTo>
                    <a:pt x="1421" y="3824"/>
                  </a:lnTo>
                  <a:lnTo>
                    <a:pt x="1639" y="4206"/>
                  </a:lnTo>
                  <a:lnTo>
                    <a:pt x="1912" y="4534"/>
                  </a:lnTo>
                  <a:lnTo>
                    <a:pt x="2240" y="4807"/>
                  </a:lnTo>
                  <a:lnTo>
                    <a:pt x="2677" y="4971"/>
                  </a:lnTo>
                  <a:lnTo>
                    <a:pt x="3168" y="5026"/>
                  </a:lnTo>
                  <a:lnTo>
                    <a:pt x="3168" y="5026"/>
                  </a:lnTo>
                  <a:lnTo>
                    <a:pt x="3605" y="4971"/>
                  </a:lnTo>
                  <a:lnTo>
                    <a:pt x="4042" y="4807"/>
                  </a:lnTo>
                  <a:lnTo>
                    <a:pt x="4370" y="4534"/>
                  </a:lnTo>
                  <a:lnTo>
                    <a:pt x="4643" y="4206"/>
                  </a:lnTo>
                  <a:lnTo>
                    <a:pt x="4861" y="3824"/>
                  </a:lnTo>
                  <a:lnTo>
                    <a:pt x="4971" y="3387"/>
                  </a:lnTo>
                  <a:lnTo>
                    <a:pt x="4971" y="2950"/>
                  </a:lnTo>
                  <a:lnTo>
                    <a:pt x="4861" y="2513"/>
                  </a:lnTo>
                  <a:lnTo>
                    <a:pt x="12726" y="2513"/>
                  </a:lnTo>
                  <a:lnTo>
                    <a:pt x="12726" y="2513"/>
                  </a:lnTo>
                  <a:lnTo>
                    <a:pt x="12617" y="2950"/>
                  </a:lnTo>
                  <a:lnTo>
                    <a:pt x="12617" y="3387"/>
                  </a:lnTo>
                  <a:lnTo>
                    <a:pt x="12726" y="3824"/>
                  </a:lnTo>
                  <a:lnTo>
                    <a:pt x="12944" y="4206"/>
                  </a:lnTo>
                  <a:lnTo>
                    <a:pt x="13218" y="4534"/>
                  </a:lnTo>
                  <a:lnTo>
                    <a:pt x="13545" y="4807"/>
                  </a:lnTo>
                  <a:lnTo>
                    <a:pt x="13982" y="4971"/>
                  </a:lnTo>
                  <a:lnTo>
                    <a:pt x="14474" y="5026"/>
                  </a:lnTo>
                  <a:lnTo>
                    <a:pt x="14474" y="5026"/>
                  </a:lnTo>
                  <a:lnTo>
                    <a:pt x="14911" y="4971"/>
                  </a:lnTo>
                  <a:lnTo>
                    <a:pt x="15348" y="4807"/>
                  </a:lnTo>
                  <a:lnTo>
                    <a:pt x="15675" y="4534"/>
                  </a:lnTo>
                  <a:lnTo>
                    <a:pt x="15948" y="4206"/>
                  </a:lnTo>
                  <a:lnTo>
                    <a:pt x="16167" y="3824"/>
                  </a:lnTo>
                  <a:lnTo>
                    <a:pt x="16276" y="3387"/>
                  </a:lnTo>
                  <a:lnTo>
                    <a:pt x="16276" y="2950"/>
                  </a:lnTo>
                  <a:lnTo>
                    <a:pt x="16167" y="2513"/>
                  </a:lnTo>
                  <a:lnTo>
                    <a:pt x="16986" y="2513"/>
                  </a:lnTo>
                  <a:lnTo>
                    <a:pt x="16986" y="2513"/>
                  </a:lnTo>
                  <a:lnTo>
                    <a:pt x="17205" y="2459"/>
                  </a:lnTo>
                  <a:lnTo>
                    <a:pt x="17368" y="2349"/>
                  </a:lnTo>
                  <a:lnTo>
                    <a:pt x="17478" y="2131"/>
                  </a:lnTo>
                  <a:lnTo>
                    <a:pt x="17532" y="1913"/>
                  </a:lnTo>
                  <a:lnTo>
                    <a:pt x="17532" y="1913"/>
                  </a:lnTo>
                  <a:lnTo>
                    <a:pt x="17478" y="1694"/>
                  </a:lnTo>
                  <a:lnTo>
                    <a:pt x="17368" y="1476"/>
                  </a:lnTo>
                  <a:lnTo>
                    <a:pt x="17205" y="1366"/>
                  </a:lnTo>
                  <a:lnTo>
                    <a:pt x="16986" y="1312"/>
                  </a:lnTo>
                  <a:lnTo>
                    <a:pt x="16986" y="13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20"/>
            <p:cNvSpPr/>
            <p:nvPr/>
          </p:nvSpPr>
          <p:spPr>
            <a:xfrm>
              <a:off x="1400075" y="44031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20"/>
            <p:cNvSpPr/>
            <p:nvPr/>
          </p:nvSpPr>
          <p:spPr>
            <a:xfrm>
              <a:off x="975425" y="4128675"/>
              <a:ext cx="113350" cy="218475"/>
            </a:xfrm>
            <a:custGeom>
              <a:avLst/>
              <a:gdLst/>
              <a:ahLst/>
              <a:cxnLst/>
              <a:rect l="l" t="t" r="r" b="b"/>
              <a:pathLst>
                <a:path w="4534" h="8739" extrusionOk="0">
                  <a:moveTo>
                    <a:pt x="2185" y="0"/>
                  </a:moveTo>
                  <a:lnTo>
                    <a:pt x="1694" y="164"/>
                  </a:lnTo>
                  <a:lnTo>
                    <a:pt x="1202" y="382"/>
                  </a:lnTo>
                  <a:lnTo>
                    <a:pt x="765" y="710"/>
                  </a:lnTo>
                  <a:lnTo>
                    <a:pt x="437" y="1092"/>
                  </a:lnTo>
                  <a:lnTo>
                    <a:pt x="219" y="1529"/>
                  </a:lnTo>
                  <a:lnTo>
                    <a:pt x="55" y="1966"/>
                  </a:lnTo>
                  <a:lnTo>
                    <a:pt x="1" y="2458"/>
                  </a:lnTo>
                  <a:lnTo>
                    <a:pt x="1" y="8138"/>
                  </a:lnTo>
                  <a:lnTo>
                    <a:pt x="1" y="8302"/>
                  </a:lnTo>
                  <a:lnTo>
                    <a:pt x="55" y="8411"/>
                  </a:lnTo>
                  <a:lnTo>
                    <a:pt x="164" y="8520"/>
                  </a:lnTo>
                  <a:lnTo>
                    <a:pt x="274" y="8629"/>
                  </a:lnTo>
                  <a:lnTo>
                    <a:pt x="383" y="8684"/>
                  </a:lnTo>
                  <a:lnTo>
                    <a:pt x="547" y="8739"/>
                  </a:lnTo>
                  <a:lnTo>
                    <a:pt x="711" y="8684"/>
                  </a:lnTo>
                  <a:lnTo>
                    <a:pt x="874" y="8629"/>
                  </a:lnTo>
                  <a:lnTo>
                    <a:pt x="1366" y="8411"/>
                  </a:lnTo>
                  <a:lnTo>
                    <a:pt x="1366" y="3987"/>
                  </a:lnTo>
                  <a:lnTo>
                    <a:pt x="1421" y="3386"/>
                  </a:lnTo>
                  <a:lnTo>
                    <a:pt x="1584" y="2840"/>
                  </a:lnTo>
                  <a:lnTo>
                    <a:pt x="1857" y="2294"/>
                  </a:lnTo>
                  <a:lnTo>
                    <a:pt x="2240" y="1857"/>
                  </a:lnTo>
                  <a:lnTo>
                    <a:pt x="2677" y="1529"/>
                  </a:lnTo>
                  <a:lnTo>
                    <a:pt x="3168" y="1256"/>
                  </a:lnTo>
                  <a:lnTo>
                    <a:pt x="3714" y="1092"/>
                  </a:lnTo>
                  <a:lnTo>
                    <a:pt x="4315" y="1038"/>
                  </a:lnTo>
                  <a:lnTo>
                    <a:pt x="4534" y="1038"/>
                  </a:lnTo>
                  <a:lnTo>
                    <a:pt x="4151" y="601"/>
                  </a:lnTo>
                  <a:lnTo>
                    <a:pt x="3714" y="328"/>
                  </a:lnTo>
                  <a:lnTo>
                    <a:pt x="3223" y="109"/>
                  </a:lnTo>
                  <a:lnTo>
                    <a:pt x="27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20"/>
            <p:cNvSpPr/>
            <p:nvPr/>
          </p:nvSpPr>
          <p:spPr>
            <a:xfrm>
              <a:off x="975425" y="4128675"/>
              <a:ext cx="113350" cy="218475"/>
            </a:xfrm>
            <a:custGeom>
              <a:avLst/>
              <a:gdLst/>
              <a:ahLst/>
              <a:cxnLst/>
              <a:rect l="l" t="t" r="r" b="b"/>
              <a:pathLst>
                <a:path w="4534" h="8739" fill="none" extrusionOk="0">
                  <a:moveTo>
                    <a:pt x="874" y="8629"/>
                  </a:moveTo>
                  <a:lnTo>
                    <a:pt x="1366" y="8411"/>
                  </a:lnTo>
                  <a:lnTo>
                    <a:pt x="1366" y="3987"/>
                  </a:lnTo>
                  <a:lnTo>
                    <a:pt x="1366" y="3987"/>
                  </a:lnTo>
                  <a:lnTo>
                    <a:pt x="1421" y="3386"/>
                  </a:lnTo>
                  <a:lnTo>
                    <a:pt x="1584" y="2840"/>
                  </a:lnTo>
                  <a:lnTo>
                    <a:pt x="1857" y="2294"/>
                  </a:lnTo>
                  <a:lnTo>
                    <a:pt x="2240" y="1857"/>
                  </a:lnTo>
                  <a:lnTo>
                    <a:pt x="2677" y="1529"/>
                  </a:lnTo>
                  <a:lnTo>
                    <a:pt x="3168" y="1256"/>
                  </a:lnTo>
                  <a:lnTo>
                    <a:pt x="3714" y="1092"/>
                  </a:lnTo>
                  <a:lnTo>
                    <a:pt x="4315" y="1038"/>
                  </a:lnTo>
                  <a:lnTo>
                    <a:pt x="4534" y="1038"/>
                  </a:lnTo>
                  <a:lnTo>
                    <a:pt x="4534" y="1038"/>
                  </a:lnTo>
                  <a:lnTo>
                    <a:pt x="4151" y="601"/>
                  </a:lnTo>
                  <a:lnTo>
                    <a:pt x="3714" y="328"/>
                  </a:lnTo>
                  <a:lnTo>
                    <a:pt x="3223" y="109"/>
                  </a:lnTo>
                  <a:lnTo>
                    <a:pt x="2731" y="0"/>
                  </a:lnTo>
                  <a:lnTo>
                    <a:pt x="2185" y="0"/>
                  </a:lnTo>
                  <a:lnTo>
                    <a:pt x="1694" y="164"/>
                  </a:lnTo>
                  <a:lnTo>
                    <a:pt x="1202" y="382"/>
                  </a:lnTo>
                  <a:lnTo>
                    <a:pt x="765" y="710"/>
                  </a:lnTo>
                  <a:lnTo>
                    <a:pt x="765" y="710"/>
                  </a:lnTo>
                  <a:lnTo>
                    <a:pt x="437" y="1092"/>
                  </a:lnTo>
                  <a:lnTo>
                    <a:pt x="219" y="1529"/>
                  </a:lnTo>
                  <a:lnTo>
                    <a:pt x="55" y="1966"/>
                  </a:lnTo>
                  <a:lnTo>
                    <a:pt x="1" y="2458"/>
                  </a:lnTo>
                  <a:lnTo>
                    <a:pt x="1" y="8138"/>
                  </a:lnTo>
                  <a:lnTo>
                    <a:pt x="1" y="8138"/>
                  </a:lnTo>
                  <a:lnTo>
                    <a:pt x="1" y="8302"/>
                  </a:lnTo>
                  <a:lnTo>
                    <a:pt x="55" y="8411"/>
                  </a:lnTo>
                  <a:lnTo>
                    <a:pt x="164" y="8520"/>
                  </a:lnTo>
                  <a:lnTo>
                    <a:pt x="274" y="8629"/>
                  </a:lnTo>
                  <a:lnTo>
                    <a:pt x="383" y="8684"/>
                  </a:lnTo>
                  <a:lnTo>
                    <a:pt x="547" y="8739"/>
                  </a:lnTo>
                  <a:lnTo>
                    <a:pt x="711" y="8684"/>
                  </a:lnTo>
                  <a:lnTo>
                    <a:pt x="874" y="8629"/>
                  </a:lnTo>
                  <a:lnTo>
                    <a:pt x="874" y="862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20"/>
            <p:cNvSpPr/>
            <p:nvPr/>
          </p:nvSpPr>
          <p:spPr>
            <a:xfrm>
              <a:off x="997275" y="43444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7" name="Google Shape;4117;p120"/>
          <p:cNvGrpSpPr/>
          <p:nvPr/>
        </p:nvGrpSpPr>
        <p:grpSpPr>
          <a:xfrm>
            <a:off x="2671006" y="4025475"/>
            <a:ext cx="404441" cy="465091"/>
            <a:chOff x="1756425" y="4009875"/>
            <a:chExt cx="436950" cy="502475"/>
          </a:xfrm>
        </p:grpSpPr>
        <p:sp>
          <p:nvSpPr>
            <p:cNvPr id="4118" name="Google Shape;4118;p120"/>
            <p:cNvSpPr/>
            <p:nvPr/>
          </p:nvSpPr>
          <p:spPr>
            <a:xfrm>
              <a:off x="1763250" y="4161425"/>
              <a:ext cx="423300" cy="255350"/>
            </a:xfrm>
            <a:custGeom>
              <a:avLst/>
              <a:gdLst/>
              <a:ahLst/>
              <a:cxnLst/>
              <a:rect l="l" t="t" r="r" b="b"/>
              <a:pathLst>
                <a:path w="16932" h="10214" extrusionOk="0">
                  <a:moveTo>
                    <a:pt x="3442" y="2786"/>
                  </a:moveTo>
                  <a:lnTo>
                    <a:pt x="3660" y="2841"/>
                  </a:lnTo>
                  <a:lnTo>
                    <a:pt x="3879" y="2950"/>
                  </a:lnTo>
                  <a:lnTo>
                    <a:pt x="3988" y="3114"/>
                  </a:lnTo>
                  <a:lnTo>
                    <a:pt x="4042" y="3387"/>
                  </a:lnTo>
                  <a:lnTo>
                    <a:pt x="4042" y="5244"/>
                  </a:lnTo>
                  <a:lnTo>
                    <a:pt x="3988" y="5462"/>
                  </a:lnTo>
                  <a:lnTo>
                    <a:pt x="3879" y="5681"/>
                  </a:lnTo>
                  <a:lnTo>
                    <a:pt x="3660" y="5790"/>
                  </a:lnTo>
                  <a:lnTo>
                    <a:pt x="3442" y="5845"/>
                  </a:lnTo>
                  <a:lnTo>
                    <a:pt x="3223" y="5790"/>
                  </a:lnTo>
                  <a:lnTo>
                    <a:pt x="3005" y="5681"/>
                  </a:lnTo>
                  <a:lnTo>
                    <a:pt x="2896" y="5462"/>
                  </a:lnTo>
                  <a:lnTo>
                    <a:pt x="2841" y="5244"/>
                  </a:lnTo>
                  <a:lnTo>
                    <a:pt x="2841" y="3387"/>
                  </a:lnTo>
                  <a:lnTo>
                    <a:pt x="2896" y="3114"/>
                  </a:lnTo>
                  <a:lnTo>
                    <a:pt x="3005" y="2950"/>
                  </a:lnTo>
                  <a:lnTo>
                    <a:pt x="3223" y="2841"/>
                  </a:lnTo>
                  <a:lnTo>
                    <a:pt x="3442" y="2786"/>
                  </a:lnTo>
                  <a:close/>
                  <a:moveTo>
                    <a:pt x="13491" y="2786"/>
                  </a:moveTo>
                  <a:lnTo>
                    <a:pt x="13709" y="2841"/>
                  </a:lnTo>
                  <a:lnTo>
                    <a:pt x="13928" y="2950"/>
                  </a:lnTo>
                  <a:lnTo>
                    <a:pt x="14037" y="3114"/>
                  </a:lnTo>
                  <a:lnTo>
                    <a:pt x="14092" y="3387"/>
                  </a:lnTo>
                  <a:lnTo>
                    <a:pt x="14092" y="5244"/>
                  </a:lnTo>
                  <a:lnTo>
                    <a:pt x="14037" y="5462"/>
                  </a:lnTo>
                  <a:lnTo>
                    <a:pt x="13928" y="5681"/>
                  </a:lnTo>
                  <a:lnTo>
                    <a:pt x="13709" y="5790"/>
                  </a:lnTo>
                  <a:lnTo>
                    <a:pt x="13491" y="5845"/>
                  </a:lnTo>
                  <a:lnTo>
                    <a:pt x="13273" y="5790"/>
                  </a:lnTo>
                  <a:lnTo>
                    <a:pt x="13054" y="5681"/>
                  </a:lnTo>
                  <a:lnTo>
                    <a:pt x="12945" y="5462"/>
                  </a:lnTo>
                  <a:lnTo>
                    <a:pt x="12890" y="5244"/>
                  </a:lnTo>
                  <a:lnTo>
                    <a:pt x="12890" y="3387"/>
                  </a:lnTo>
                  <a:lnTo>
                    <a:pt x="12945" y="3114"/>
                  </a:lnTo>
                  <a:lnTo>
                    <a:pt x="13054" y="2950"/>
                  </a:lnTo>
                  <a:lnTo>
                    <a:pt x="13273" y="2841"/>
                  </a:lnTo>
                  <a:lnTo>
                    <a:pt x="13491" y="2786"/>
                  </a:lnTo>
                  <a:close/>
                  <a:moveTo>
                    <a:pt x="5954" y="2131"/>
                  </a:moveTo>
                  <a:lnTo>
                    <a:pt x="6172" y="2185"/>
                  </a:lnTo>
                  <a:lnTo>
                    <a:pt x="6391" y="2295"/>
                  </a:lnTo>
                  <a:lnTo>
                    <a:pt x="6500" y="2513"/>
                  </a:lnTo>
                  <a:lnTo>
                    <a:pt x="6555" y="2732"/>
                  </a:lnTo>
                  <a:lnTo>
                    <a:pt x="6555" y="6500"/>
                  </a:lnTo>
                  <a:lnTo>
                    <a:pt x="6500" y="6719"/>
                  </a:lnTo>
                  <a:lnTo>
                    <a:pt x="6391" y="6937"/>
                  </a:lnTo>
                  <a:lnTo>
                    <a:pt x="6172" y="7046"/>
                  </a:lnTo>
                  <a:lnTo>
                    <a:pt x="5954" y="7101"/>
                  </a:lnTo>
                  <a:lnTo>
                    <a:pt x="5736" y="7046"/>
                  </a:lnTo>
                  <a:lnTo>
                    <a:pt x="5517" y="6937"/>
                  </a:lnTo>
                  <a:lnTo>
                    <a:pt x="5408" y="6719"/>
                  </a:lnTo>
                  <a:lnTo>
                    <a:pt x="5353" y="6500"/>
                  </a:lnTo>
                  <a:lnTo>
                    <a:pt x="5353" y="2732"/>
                  </a:lnTo>
                  <a:lnTo>
                    <a:pt x="5408" y="2513"/>
                  </a:lnTo>
                  <a:lnTo>
                    <a:pt x="5517" y="2295"/>
                  </a:lnTo>
                  <a:lnTo>
                    <a:pt x="5736" y="2185"/>
                  </a:lnTo>
                  <a:lnTo>
                    <a:pt x="5954" y="2131"/>
                  </a:lnTo>
                  <a:close/>
                  <a:moveTo>
                    <a:pt x="10979" y="2131"/>
                  </a:moveTo>
                  <a:lnTo>
                    <a:pt x="11197" y="2185"/>
                  </a:lnTo>
                  <a:lnTo>
                    <a:pt x="11416" y="2295"/>
                  </a:lnTo>
                  <a:lnTo>
                    <a:pt x="11525" y="2513"/>
                  </a:lnTo>
                  <a:lnTo>
                    <a:pt x="11579" y="2732"/>
                  </a:lnTo>
                  <a:lnTo>
                    <a:pt x="11579" y="6500"/>
                  </a:lnTo>
                  <a:lnTo>
                    <a:pt x="11525" y="6719"/>
                  </a:lnTo>
                  <a:lnTo>
                    <a:pt x="11416" y="6937"/>
                  </a:lnTo>
                  <a:lnTo>
                    <a:pt x="11197" y="7046"/>
                  </a:lnTo>
                  <a:lnTo>
                    <a:pt x="10979" y="7101"/>
                  </a:lnTo>
                  <a:lnTo>
                    <a:pt x="10760" y="7046"/>
                  </a:lnTo>
                  <a:lnTo>
                    <a:pt x="10542" y="6937"/>
                  </a:lnTo>
                  <a:lnTo>
                    <a:pt x="10433" y="6719"/>
                  </a:lnTo>
                  <a:lnTo>
                    <a:pt x="10378" y="6500"/>
                  </a:lnTo>
                  <a:lnTo>
                    <a:pt x="10378" y="2732"/>
                  </a:lnTo>
                  <a:lnTo>
                    <a:pt x="10433" y="2513"/>
                  </a:lnTo>
                  <a:lnTo>
                    <a:pt x="10542" y="2295"/>
                  </a:lnTo>
                  <a:lnTo>
                    <a:pt x="10760" y="2185"/>
                  </a:lnTo>
                  <a:lnTo>
                    <a:pt x="10979" y="2131"/>
                  </a:lnTo>
                  <a:close/>
                  <a:moveTo>
                    <a:pt x="8466" y="1530"/>
                  </a:moveTo>
                  <a:lnTo>
                    <a:pt x="8685" y="1585"/>
                  </a:lnTo>
                  <a:lnTo>
                    <a:pt x="8903" y="1694"/>
                  </a:lnTo>
                  <a:lnTo>
                    <a:pt x="9012" y="1858"/>
                  </a:lnTo>
                  <a:lnTo>
                    <a:pt x="9067" y="2131"/>
                  </a:lnTo>
                  <a:lnTo>
                    <a:pt x="9067" y="8412"/>
                  </a:lnTo>
                  <a:lnTo>
                    <a:pt x="9012" y="8630"/>
                  </a:lnTo>
                  <a:lnTo>
                    <a:pt x="8903" y="8794"/>
                  </a:lnTo>
                  <a:lnTo>
                    <a:pt x="8685" y="8903"/>
                  </a:lnTo>
                  <a:lnTo>
                    <a:pt x="8466" y="8958"/>
                  </a:lnTo>
                  <a:lnTo>
                    <a:pt x="8248" y="8903"/>
                  </a:lnTo>
                  <a:lnTo>
                    <a:pt x="8029" y="8794"/>
                  </a:lnTo>
                  <a:lnTo>
                    <a:pt x="7920" y="8630"/>
                  </a:lnTo>
                  <a:lnTo>
                    <a:pt x="7866" y="8412"/>
                  </a:lnTo>
                  <a:lnTo>
                    <a:pt x="7866" y="2131"/>
                  </a:lnTo>
                  <a:lnTo>
                    <a:pt x="7920" y="1858"/>
                  </a:lnTo>
                  <a:lnTo>
                    <a:pt x="8029" y="1694"/>
                  </a:lnTo>
                  <a:lnTo>
                    <a:pt x="8248" y="1585"/>
                  </a:lnTo>
                  <a:lnTo>
                    <a:pt x="8466" y="1530"/>
                  </a:lnTo>
                  <a:close/>
                  <a:moveTo>
                    <a:pt x="438" y="1"/>
                  </a:moveTo>
                  <a:lnTo>
                    <a:pt x="274" y="110"/>
                  </a:lnTo>
                  <a:lnTo>
                    <a:pt x="165" y="219"/>
                  </a:lnTo>
                  <a:lnTo>
                    <a:pt x="55" y="329"/>
                  </a:lnTo>
                  <a:lnTo>
                    <a:pt x="1" y="492"/>
                  </a:lnTo>
                  <a:lnTo>
                    <a:pt x="1" y="711"/>
                  </a:lnTo>
                  <a:lnTo>
                    <a:pt x="766" y="4916"/>
                  </a:lnTo>
                  <a:lnTo>
                    <a:pt x="820" y="5135"/>
                  </a:lnTo>
                  <a:lnTo>
                    <a:pt x="929" y="5353"/>
                  </a:lnTo>
                  <a:lnTo>
                    <a:pt x="1093" y="5572"/>
                  </a:lnTo>
                  <a:lnTo>
                    <a:pt x="1257" y="5681"/>
                  </a:lnTo>
                  <a:lnTo>
                    <a:pt x="8466" y="10214"/>
                  </a:lnTo>
                  <a:lnTo>
                    <a:pt x="15676" y="5681"/>
                  </a:lnTo>
                  <a:lnTo>
                    <a:pt x="15839" y="5572"/>
                  </a:lnTo>
                  <a:lnTo>
                    <a:pt x="16003" y="5353"/>
                  </a:lnTo>
                  <a:lnTo>
                    <a:pt x="16113" y="5135"/>
                  </a:lnTo>
                  <a:lnTo>
                    <a:pt x="16167" y="4916"/>
                  </a:lnTo>
                  <a:lnTo>
                    <a:pt x="16932" y="711"/>
                  </a:lnTo>
                  <a:lnTo>
                    <a:pt x="16932" y="492"/>
                  </a:lnTo>
                  <a:lnTo>
                    <a:pt x="16877" y="329"/>
                  </a:lnTo>
                  <a:lnTo>
                    <a:pt x="16768" y="219"/>
                  </a:lnTo>
                  <a:lnTo>
                    <a:pt x="16659" y="110"/>
                  </a:lnTo>
                  <a:lnTo>
                    <a:pt x="16495" y="1"/>
                  </a:lnTo>
                  <a:lnTo>
                    <a:pt x="16331" y="1"/>
                  </a:lnTo>
                  <a:lnTo>
                    <a:pt x="16167" y="55"/>
                  </a:lnTo>
                  <a:lnTo>
                    <a:pt x="16003" y="110"/>
                  </a:lnTo>
                  <a:lnTo>
                    <a:pt x="14474" y="1257"/>
                  </a:lnTo>
                  <a:lnTo>
                    <a:pt x="14310" y="1366"/>
                  </a:lnTo>
                  <a:lnTo>
                    <a:pt x="14146" y="1421"/>
                  </a:lnTo>
                  <a:lnTo>
                    <a:pt x="8466" y="765"/>
                  </a:lnTo>
                  <a:lnTo>
                    <a:pt x="2841" y="1421"/>
                  </a:lnTo>
                  <a:lnTo>
                    <a:pt x="2622" y="1366"/>
                  </a:lnTo>
                  <a:lnTo>
                    <a:pt x="2459" y="1257"/>
                  </a:lnTo>
                  <a:lnTo>
                    <a:pt x="929" y="110"/>
                  </a:lnTo>
                  <a:lnTo>
                    <a:pt x="766" y="55"/>
                  </a:lnTo>
                  <a:lnTo>
                    <a:pt x="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20"/>
            <p:cNvSpPr/>
            <p:nvPr/>
          </p:nvSpPr>
          <p:spPr>
            <a:xfrm>
              <a:off x="1763250" y="4161425"/>
              <a:ext cx="423300" cy="255350"/>
            </a:xfrm>
            <a:custGeom>
              <a:avLst/>
              <a:gdLst/>
              <a:ahLst/>
              <a:cxnLst/>
              <a:rect l="l" t="t" r="r" b="b"/>
              <a:pathLst>
                <a:path w="16932" h="10214" fill="none" extrusionOk="0">
                  <a:moveTo>
                    <a:pt x="14146" y="1421"/>
                  </a:moveTo>
                  <a:lnTo>
                    <a:pt x="14146" y="1421"/>
                  </a:lnTo>
                  <a:lnTo>
                    <a:pt x="8466" y="765"/>
                  </a:lnTo>
                  <a:lnTo>
                    <a:pt x="8466" y="765"/>
                  </a:lnTo>
                  <a:lnTo>
                    <a:pt x="2841" y="1421"/>
                  </a:lnTo>
                  <a:lnTo>
                    <a:pt x="2841" y="1421"/>
                  </a:lnTo>
                  <a:lnTo>
                    <a:pt x="2622" y="1366"/>
                  </a:lnTo>
                  <a:lnTo>
                    <a:pt x="2459" y="1257"/>
                  </a:lnTo>
                  <a:lnTo>
                    <a:pt x="929" y="110"/>
                  </a:lnTo>
                  <a:lnTo>
                    <a:pt x="929" y="110"/>
                  </a:lnTo>
                  <a:lnTo>
                    <a:pt x="766" y="55"/>
                  </a:lnTo>
                  <a:lnTo>
                    <a:pt x="602" y="1"/>
                  </a:lnTo>
                  <a:lnTo>
                    <a:pt x="438" y="1"/>
                  </a:lnTo>
                  <a:lnTo>
                    <a:pt x="274" y="110"/>
                  </a:lnTo>
                  <a:lnTo>
                    <a:pt x="165" y="219"/>
                  </a:lnTo>
                  <a:lnTo>
                    <a:pt x="55" y="329"/>
                  </a:lnTo>
                  <a:lnTo>
                    <a:pt x="1" y="492"/>
                  </a:lnTo>
                  <a:lnTo>
                    <a:pt x="1" y="711"/>
                  </a:lnTo>
                  <a:lnTo>
                    <a:pt x="1" y="711"/>
                  </a:lnTo>
                  <a:lnTo>
                    <a:pt x="766" y="4916"/>
                  </a:lnTo>
                  <a:lnTo>
                    <a:pt x="766" y="4916"/>
                  </a:lnTo>
                  <a:lnTo>
                    <a:pt x="820" y="5135"/>
                  </a:lnTo>
                  <a:lnTo>
                    <a:pt x="929" y="5353"/>
                  </a:lnTo>
                  <a:lnTo>
                    <a:pt x="1093" y="5572"/>
                  </a:lnTo>
                  <a:lnTo>
                    <a:pt x="1257" y="5681"/>
                  </a:lnTo>
                  <a:lnTo>
                    <a:pt x="8466" y="10214"/>
                  </a:lnTo>
                  <a:lnTo>
                    <a:pt x="15676" y="5681"/>
                  </a:lnTo>
                  <a:lnTo>
                    <a:pt x="15676" y="5681"/>
                  </a:lnTo>
                  <a:lnTo>
                    <a:pt x="15839" y="5572"/>
                  </a:lnTo>
                  <a:lnTo>
                    <a:pt x="16003" y="5353"/>
                  </a:lnTo>
                  <a:lnTo>
                    <a:pt x="16113" y="5135"/>
                  </a:lnTo>
                  <a:lnTo>
                    <a:pt x="16167" y="4916"/>
                  </a:lnTo>
                  <a:lnTo>
                    <a:pt x="16167" y="4916"/>
                  </a:lnTo>
                  <a:lnTo>
                    <a:pt x="16932" y="711"/>
                  </a:lnTo>
                  <a:lnTo>
                    <a:pt x="16932" y="711"/>
                  </a:lnTo>
                  <a:lnTo>
                    <a:pt x="16932" y="492"/>
                  </a:lnTo>
                  <a:lnTo>
                    <a:pt x="16877" y="329"/>
                  </a:lnTo>
                  <a:lnTo>
                    <a:pt x="16768" y="219"/>
                  </a:lnTo>
                  <a:lnTo>
                    <a:pt x="16659" y="110"/>
                  </a:lnTo>
                  <a:lnTo>
                    <a:pt x="16495" y="1"/>
                  </a:lnTo>
                  <a:lnTo>
                    <a:pt x="16331" y="1"/>
                  </a:lnTo>
                  <a:lnTo>
                    <a:pt x="16167" y="55"/>
                  </a:lnTo>
                  <a:lnTo>
                    <a:pt x="16003" y="110"/>
                  </a:lnTo>
                  <a:lnTo>
                    <a:pt x="14474" y="1257"/>
                  </a:lnTo>
                  <a:lnTo>
                    <a:pt x="14474" y="1257"/>
                  </a:lnTo>
                  <a:lnTo>
                    <a:pt x="14310" y="1366"/>
                  </a:lnTo>
                  <a:lnTo>
                    <a:pt x="14146" y="1421"/>
                  </a:lnTo>
                  <a:lnTo>
                    <a:pt x="14146" y="14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20"/>
            <p:cNvSpPr/>
            <p:nvPr/>
          </p:nvSpPr>
          <p:spPr>
            <a:xfrm>
              <a:off x="1834250" y="4231075"/>
              <a:ext cx="30075" cy="76475"/>
            </a:xfrm>
            <a:custGeom>
              <a:avLst/>
              <a:gdLst/>
              <a:ahLst/>
              <a:cxnLst/>
              <a:rect l="l" t="t" r="r" b="b"/>
              <a:pathLst>
                <a:path w="1203" h="3059" fill="none" extrusionOk="0">
                  <a:moveTo>
                    <a:pt x="1202" y="2458"/>
                  </a:moveTo>
                  <a:lnTo>
                    <a:pt x="1202" y="2458"/>
                  </a:lnTo>
                  <a:lnTo>
                    <a:pt x="1148" y="2676"/>
                  </a:lnTo>
                  <a:lnTo>
                    <a:pt x="1039" y="2895"/>
                  </a:lnTo>
                  <a:lnTo>
                    <a:pt x="820" y="3004"/>
                  </a:lnTo>
                  <a:lnTo>
                    <a:pt x="602" y="3059"/>
                  </a:lnTo>
                  <a:lnTo>
                    <a:pt x="602" y="3059"/>
                  </a:lnTo>
                  <a:lnTo>
                    <a:pt x="383" y="3004"/>
                  </a:lnTo>
                  <a:lnTo>
                    <a:pt x="165" y="2895"/>
                  </a:lnTo>
                  <a:lnTo>
                    <a:pt x="56" y="2676"/>
                  </a:lnTo>
                  <a:lnTo>
                    <a:pt x="1" y="2458"/>
                  </a:lnTo>
                  <a:lnTo>
                    <a:pt x="1" y="601"/>
                  </a:lnTo>
                  <a:lnTo>
                    <a:pt x="1" y="601"/>
                  </a:lnTo>
                  <a:lnTo>
                    <a:pt x="56" y="328"/>
                  </a:lnTo>
                  <a:lnTo>
                    <a:pt x="165" y="164"/>
                  </a:lnTo>
                  <a:lnTo>
                    <a:pt x="383" y="55"/>
                  </a:lnTo>
                  <a:lnTo>
                    <a:pt x="602" y="0"/>
                  </a:lnTo>
                  <a:lnTo>
                    <a:pt x="602" y="0"/>
                  </a:lnTo>
                  <a:lnTo>
                    <a:pt x="820" y="55"/>
                  </a:lnTo>
                  <a:lnTo>
                    <a:pt x="1039" y="164"/>
                  </a:lnTo>
                  <a:lnTo>
                    <a:pt x="1148" y="328"/>
                  </a:lnTo>
                  <a:lnTo>
                    <a:pt x="1202" y="601"/>
                  </a:lnTo>
                  <a:lnTo>
                    <a:pt x="1202" y="24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20"/>
            <p:cNvSpPr/>
            <p:nvPr/>
          </p:nvSpPr>
          <p:spPr>
            <a:xfrm>
              <a:off x="1897075" y="4214675"/>
              <a:ext cx="30050" cy="124275"/>
            </a:xfrm>
            <a:custGeom>
              <a:avLst/>
              <a:gdLst/>
              <a:ahLst/>
              <a:cxnLst/>
              <a:rect l="l" t="t" r="r" b="b"/>
              <a:pathLst>
                <a:path w="1202" h="4971" fill="none" extrusionOk="0">
                  <a:moveTo>
                    <a:pt x="1202" y="4370"/>
                  </a:moveTo>
                  <a:lnTo>
                    <a:pt x="1202" y="4370"/>
                  </a:lnTo>
                  <a:lnTo>
                    <a:pt x="1147" y="4589"/>
                  </a:lnTo>
                  <a:lnTo>
                    <a:pt x="1038" y="4807"/>
                  </a:lnTo>
                  <a:lnTo>
                    <a:pt x="819" y="4916"/>
                  </a:lnTo>
                  <a:lnTo>
                    <a:pt x="601" y="4971"/>
                  </a:lnTo>
                  <a:lnTo>
                    <a:pt x="601" y="4971"/>
                  </a:lnTo>
                  <a:lnTo>
                    <a:pt x="383" y="4916"/>
                  </a:lnTo>
                  <a:lnTo>
                    <a:pt x="164" y="4807"/>
                  </a:lnTo>
                  <a:lnTo>
                    <a:pt x="55" y="4589"/>
                  </a:lnTo>
                  <a:lnTo>
                    <a:pt x="0" y="4370"/>
                  </a:lnTo>
                  <a:lnTo>
                    <a:pt x="0" y="602"/>
                  </a:lnTo>
                  <a:lnTo>
                    <a:pt x="0" y="602"/>
                  </a:lnTo>
                  <a:lnTo>
                    <a:pt x="55" y="383"/>
                  </a:lnTo>
                  <a:lnTo>
                    <a:pt x="164" y="165"/>
                  </a:lnTo>
                  <a:lnTo>
                    <a:pt x="383" y="55"/>
                  </a:lnTo>
                  <a:lnTo>
                    <a:pt x="601" y="1"/>
                  </a:lnTo>
                  <a:lnTo>
                    <a:pt x="601" y="1"/>
                  </a:lnTo>
                  <a:lnTo>
                    <a:pt x="819" y="55"/>
                  </a:lnTo>
                  <a:lnTo>
                    <a:pt x="1038" y="165"/>
                  </a:lnTo>
                  <a:lnTo>
                    <a:pt x="1147" y="383"/>
                  </a:lnTo>
                  <a:lnTo>
                    <a:pt x="1202" y="602"/>
                  </a:lnTo>
                  <a:lnTo>
                    <a:pt x="1202" y="43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20"/>
            <p:cNvSpPr/>
            <p:nvPr/>
          </p:nvSpPr>
          <p:spPr>
            <a:xfrm>
              <a:off x="1959875" y="4199675"/>
              <a:ext cx="30075" cy="185700"/>
            </a:xfrm>
            <a:custGeom>
              <a:avLst/>
              <a:gdLst/>
              <a:ahLst/>
              <a:cxnLst/>
              <a:rect l="l" t="t" r="r" b="b"/>
              <a:pathLst>
                <a:path w="1203" h="7428" fill="none" extrusionOk="0">
                  <a:moveTo>
                    <a:pt x="1202" y="6882"/>
                  </a:moveTo>
                  <a:lnTo>
                    <a:pt x="1202" y="6882"/>
                  </a:lnTo>
                  <a:lnTo>
                    <a:pt x="1147" y="7100"/>
                  </a:lnTo>
                  <a:lnTo>
                    <a:pt x="1038" y="7264"/>
                  </a:lnTo>
                  <a:lnTo>
                    <a:pt x="820" y="7373"/>
                  </a:lnTo>
                  <a:lnTo>
                    <a:pt x="601" y="7428"/>
                  </a:lnTo>
                  <a:lnTo>
                    <a:pt x="601" y="7428"/>
                  </a:lnTo>
                  <a:lnTo>
                    <a:pt x="383" y="7373"/>
                  </a:lnTo>
                  <a:lnTo>
                    <a:pt x="164" y="7264"/>
                  </a:lnTo>
                  <a:lnTo>
                    <a:pt x="55" y="7100"/>
                  </a:lnTo>
                  <a:lnTo>
                    <a:pt x="1" y="6882"/>
                  </a:lnTo>
                  <a:lnTo>
                    <a:pt x="1" y="601"/>
                  </a:lnTo>
                  <a:lnTo>
                    <a:pt x="1" y="601"/>
                  </a:lnTo>
                  <a:lnTo>
                    <a:pt x="55" y="328"/>
                  </a:lnTo>
                  <a:lnTo>
                    <a:pt x="164" y="164"/>
                  </a:lnTo>
                  <a:lnTo>
                    <a:pt x="383" y="55"/>
                  </a:lnTo>
                  <a:lnTo>
                    <a:pt x="601" y="0"/>
                  </a:lnTo>
                  <a:lnTo>
                    <a:pt x="601" y="0"/>
                  </a:lnTo>
                  <a:lnTo>
                    <a:pt x="820" y="55"/>
                  </a:lnTo>
                  <a:lnTo>
                    <a:pt x="1038" y="164"/>
                  </a:lnTo>
                  <a:lnTo>
                    <a:pt x="1147" y="328"/>
                  </a:lnTo>
                  <a:lnTo>
                    <a:pt x="1202" y="601"/>
                  </a:lnTo>
                  <a:lnTo>
                    <a:pt x="1202" y="68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20"/>
            <p:cNvSpPr/>
            <p:nvPr/>
          </p:nvSpPr>
          <p:spPr>
            <a:xfrm>
              <a:off x="2022675" y="4214675"/>
              <a:ext cx="30075" cy="124275"/>
            </a:xfrm>
            <a:custGeom>
              <a:avLst/>
              <a:gdLst/>
              <a:ahLst/>
              <a:cxnLst/>
              <a:rect l="l" t="t" r="r" b="b"/>
              <a:pathLst>
                <a:path w="1203" h="4971" fill="none" extrusionOk="0">
                  <a:moveTo>
                    <a:pt x="1202" y="4370"/>
                  </a:moveTo>
                  <a:lnTo>
                    <a:pt x="1202" y="4370"/>
                  </a:lnTo>
                  <a:lnTo>
                    <a:pt x="1148" y="4589"/>
                  </a:lnTo>
                  <a:lnTo>
                    <a:pt x="1039" y="4807"/>
                  </a:lnTo>
                  <a:lnTo>
                    <a:pt x="820" y="4916"/>
                  </a:lnTo>
                  <a:lnTo>
                    <a:pt x="602" y="4971"/>
                  </a:lnTo>
                  <a:lnTo>
                    <a:pt x="602" y="4971"/>
                  </a:lnTo>
                  <a:lnTo>
                    <a:pt x="383" y="4916"/>
                  </a:lnTo>
                  <a:lnTo>
                    <a:pt x="165" y="4807"/>
                  </a:lnTo>
                  <a:lnTo>
                    <a:pt x="56" y="4589"/>
                  </a:lnTo>
                  <a:lnTo>
                    <a:pt x="1" y="4370"/>
                  </a:lnTo>
                  <a:lnTo>
                    <a:pt x="1" y="602"/>
                  </a:lnTo>
                  <a:lnTo>
                    <a:pt x="1" y="602"/>
                  </a:lnTo>
                  <a:lnTo>
                    <a:pt x="56" y="383"/>
                  </a:lnTo>
                  <a:lnTo>
                    <a:pt x="165" y="165"/>
                  </a:lnTo>
                  <a:lnTo>
                    <a:pt x="383" y="55"/>
                  </a:lnTo>
                  <a:lnTo>
                    <a:pt x="602" y="1"/>
                  </a:lnTo>
                  <a:lnTo>
                    <a:pt x="602" y="1"/>
                  </a:lnTo>
                  <a:lnTo>
                    <a:pt x="820" y="55"/>
                  </a:lnTo>
                  <a:lnTo>
                    <a:pt x="1039" y="165"/>
                  </a:lnTo>
                  <a:lnTo>
                    <a:pt x="1148" y="383"/>
                  </a:lnTo>
                  <a:lnTo>
                    <a:pt x="1202" y="602"/>
                  </a:lnTo>
                  <a:lnTo>
                    <a:pt x="1202" y="43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20"/>
            <p:cNvSpPr/>
            <p:nvPr/>
          </p:nvSpPr>
          <p:spPr>
            <a:xfrm>
              <a:off x="2085500" y="4231075"/>
              <a:ext cx="30050" cy="76475"/>
            </a:xfrm>
            <a:custGeom>
              <a:avLst/>
              <a:gdLst/>
              <a:ahLst/>
              <a:cxnLst/>
              <a:rect l="l" t="t" r="r" b="b"/>
              <a:pathLst>
                <a:path w="1202" h="3059" fill="none" extrusionOk="0">
                  <a:moveTo>
                    <a:pt x="1202" y="2458"/>
                  </a:moveTo>
                  <a:lnTo>
                    <a:pt x="1202" y="2458"/>
                  </a:lnTo>
                  <a:lnTo>
                    <a:pt x="1147" y="2676"/>
                  </a:lnTo>
                  <a:lnTo>
                    <a:pt x="1038" y="2895"/>
                  </a:lnTo>
                  <a:lnTo>
                    <a:pt x="819" y="3004"/>
                  </a:lnTo>
                  <a:lnTo>
                    <a:pt x="601" y="3059"/>
                  </a:lnTo>
                  <a:lnTo>
                    <a:pt x="601" y="3059"/>
                  </a:lnTo>
                  <a:lnTo>
                    <a:pt x="383" y="3004"/>
                  </a:lnTo>
                  <a:lnTo>
                    <a:pt x="164" y="2895"/>
                  </a:lnTo>
                  <a:lnTo>
                    <a:pt x="55" y="2676"/>
                  </a:lnTo>
                  <a:lnTo>
                    <a:pt x="0" y="2458"/>
                  </a:lnTo>
                  <a:lnTo>
                    <a:pt x="0" y="601"/>
                  </a:lnTo>
                  <a:lnTo>
                    <a:pt x="0" y="601"/>
                  </a:lnTo>
                  <a:lnTo>
                    <a:pt x="55" y="328"/>
                  </a:lnTo>
                  <a:lnTo>
                    <a:pt x="164" y="164"/>
                  </a:lnTo>
                  <a:lnTo>
                    <a:pt x="383" y="55"/>
                  </a:lnTo>
                  <a:lnTo>
                    <a:pt x="601" y="0"/>
                  </a:lnTo>
                  <a:lnTo>
                    <a:pt x="601" y="0"/>
                  </a:lnTo>
                  <a:lnTo>
                    <a:pt x="819" y="55"/>
                  </a:lnTo>
                  <a:lnTo>
                    <a:pt x="1038" y="164"/>
                  </a:lnTo>
                  <a:lnTo>
                    <a:pt x="1147" y="328"/>
                  </a:lnTo>
                  <a:lnTo>
                    <a:pt x="1202" y="601"/>
                  </a:lnTo>
                  <a:lnTo>
                    <a:pt x="1202" y="24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20"/>
            <p:cNvSpPr/>
            <p:nvPr/>
          </p:nvSpPr>
          <p:spPr>
            <a:xfrm>
              <a:off x="2115525" y="42925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20"/>
            <p:cNvSpPr/>
            <p:nvPr/>
          </p:nvSpPr>
          <p:spPr>
            <a:xfrm>
              <a:off x="1875225" y="4110925"/>
              <a:ext cx="199375" cy="51900"/>
            </a:xfrm>
            <a:custGeom>
              <a:avLst/>
              <a:gdLst/>
              <a:ahLst/>
              <a:cxnLst/>
              <a:rect l="l" t="t" r="r" b="b"/>
              <a:pathLst>
                <a:path w="7975" h="2076" extrusionOk="0">
                  <a:moveTo>
                    <a:pt x="3987" y="0"/>
                  </a:moveTo>
                  <a:lnTo>
                    <a:pt x="1475" y="601"/>
                  </a:lnTo>
                  <a:lnTo>
                    <a:pt x="0" y="2075"/>
                  </a:lnTo>
                  <a:lnTo>
                    <a:pt x="3933" y="1639"/>
                  </a:lnTo>
                  <a:lnTo>
                    <a:pt x="7974" y="2075"/>
                  </a:lnTo>
                  <a:lnTo>
                    <a:pt x="7974" y="2075"/>
                  </a:lnTo>
                  <a:lnTo>
                    <a:pt x="6500" y="601"/>
                  </a:lnTo>
                  <a:lnTo>
                    <a:pt x="39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20"/>
            <p:cNvSpPr/>
            <p:nvPr/>
          </p:nvSpPr>
          <p:spPr>
            <a:xfrm>
              <a:off x="1875225" y="4110925"/>
              <a:ext cx="199375" cy="51900"/>
            </a:xfrm>
            <a:custGeom>
              <a:avLst/>
              <a:gdLst/>
              <a:ahLst/>
              <a:cxnLst/>
              <a:rect l="l" t="t" r="r" b="b"/>
              <a:pathLst>
                <a:path w="7975" h="2076" fill="none" extrusionOk="0">
                  <a:moveTo>
                    <a:pt x="3933" y="1639"/>
                  </a:moveTo>
                  <a:lnTo>
                    <a:pt x="3933" y="1639"/>
                  </a:lnTo>
                  <a:lnTo>
                    <a:pt x="7974" y="2075"/>
                  </a:lnTo>
                  <a:lnTo>
                    <a:pt x="6500" y="601"/>
                  </a:lnTo>
                  <a:lnTo>
                    <a:pt x="3987" y="0"/>
                  </a:lnTo>
                  <a:lnTo>
                    <a:pt x="1475" y="601"/>
                  </a:lnTo>
                  <a:lnTo>
                    <a:pt x="0" y="2075"/>
                  </a:lnTo>
                  <a:lnTo>
                    <a:pt x="0" y="2075"/>
                  </a:lnTo>
                  <a:lnTo>
                    <a:pt x="3933" y="1639"/>
                  </a:lnTo>
                  <a:lnTo>
                    <a:pt x="3933" y="16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20"/>
            <p:cNvSpPr/>
            <p:nvPr/>
          </p:nvSpPr>
          <p:spPr>
            <a:xfrm>
              <a:off x="1973525" y="41518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20"/>
            <p:cNvSpPr/>
            <p:nvPr/>
          </p:nvSpPr>
          <p:spPr>
            <a:xfrm>
              <a:off x="1756425" y="4362150"/>
              <a:ext cx="436950" cy="150200"/>
            </a:xfrm>
            <a:custGeom>
              <a:avLst/>
              <a:gdLst/>
              <a:ahLst/>
              <a:cxnLst/>
              <a:rect l="l" t="t" r="r" b="b"/>
              <a:pathLst>
                <a:path w="17478" h="6008" extrusionOk="0">
                  <a:moveTo>
                    <a:pt x="3059" y="0"/>
                  </a:moveTo>
                  <a:lnTo>
                    <a:pt x="2950" y="328"/>
                  </a:lnTo>
                  <a:lnTo>
                    <a:pt x="2786" y="710"/>
                  </a:lnTo>
                  <a:lnTo>
                    <a:pt x="2622" y="1093"/>
                  </a:lnTo>
                  <a:lnTo>
                    <a:pt x="2349" y="1530"/>
                  </a:lnTo>
                  <a:lnTo>
                    <a:pt x="1967" y="1912"/>
                  </a:lnTo>
                  <a:lnTo>
                    <a:pt x="1530" y="2294"/>
                  </a:lnTo>
                  <a:lnTo>
                    <a:pt x="984" y="2622"/>
                  </a:lnTo>
                  <a:lnTo>
                    <a:pt x="328" y="2950"/>
                  </a:lnTo>
                  <a:lnTo>
                    <a:pt x="219" y="3059"/>
                  </a:lnTo>
                  <a:lnTo>
                    <a:pt x="110" y="3168"/>
                  </a:lnTo>
                  <a:lnTo>
                    <a:pt x="1" y="3277"/>
                  </a:lnTo>
                  <a:lnTo>
                    <a:pt x="1" y="3441"/>
                  </a:lnTo>
                  <a:lnTo>
                    <a:pt x="1" y="3605"/>
                  </a:lnTo>
                  <a:lnTo>
                    <a:pt x="55" y="3714"/>
                  </a:lnTo>
                  <a:lnTo>
                    <a:pt x="110" y="3878"/>
                  </a:lnTo>
                  <a:lnTo>
                    <a:pt x="219" y="3987"/>
                  </a:lnTo>
                  <a:lnTo>
                    <a:pt x="875" y="4315"/>
                  </a:lnTo>
                  <a:lnTo>
                    <a:pt x="1530" y="4643"/>
                  </a:lnTo>
                  <a:lnTo>
                    <a:pt x="2513" y="5025"/>
                  </a:lnTo>
                  <a:lnTo>
                    <a:pt x="3660" y="5407"/>
                  </a:lnTo>
                  <a:lnTo>
                    <a:pt x="5135" y="5680"/>
                  </a:lnTo>
                  <a:lnTo>
                    <a:pt x="5954" y="5844"/>
                  </a:lnTo>
                  <a:lnTo>
                    <a:pt x="6828" y="5899"/>
                  </a:lnTo>
                  <a:lnTo>
                    <a:pt x="7756" y="6008"/>
                  </a:lnTo>
                  <a:lnTo>
                    <a:pt x="9722" y="6008"/>
                  </a:lnTo>
                  <a:lnTo>
                    <a:pt x="10651" y="5899"/>
                  </a:lnTo>
                  <a:lnTo>
                    <a:pt x="11525" y="5844"/>
                  </a:lnTo>
                  <a:lnTo>
                    <a:pt x="12344" y="5680"/>
                  </a:lnTo>
                  <a:lnTo>
                    <a:pt x="13819" y="5407"/>
                  </a:lnTo>
                  <a:lnTo>
                    <a:pt x="14966" y="5025"/>
                  </a:lnTo>
                  <a:lnTo>
                    <a:pt x="15949" y="4643"/>
                  </a:lnTo>
                  <a:lnTo>
                    <a:pt x="16604" y="4315"/>
                  </a:lnTo>
                  <a:lnTo>
                    <a:pt x="17259" y="3987"/>
                  </a:lnTo>
                  <a:lnTo>
                    <a:pt x="17369" y="3878"/>
                  </a:lnTo>
                  <a:lnTo>
                    <a:pt x="17423" y="3714"/>
                  </a:lnTo>
                  <a:lnTo>
                    <a:pt x="17478" y="3605"/>
                  </a:lnTo>
                  <a:lnTo>
                    <a:pt x="17478" y="3441"/>
                  </a:lnTo>
                  <a:lnTo>
                    <a:pt x="17478" y="3277"/>
                  </a:lnTo>
                  <a:lnTo>
                    <a:pt x="17369" y="3168"/>
                  </a:lnTo>
                  <a:lnTo>
                    <a:pt x="17259" y="3059"/>
                  </a:lnTo>
                  <a:lnTo>
                    <a:pt x="17150" y="2950"/>
                  </a:lnTo>
                  <a:lnTo>
                    <a:pt x="16495" y="2622"/>
                  </a:lnTo>
                  <a:lnTo>
                    <a:pt x="15949" y="2294"/>
                  </a:lnTo>
                  <a:lnTo>
                    <a:pt x="15512" y="1912"/>
                  </a:lnTo>
                  <a:lnTo>
                    <a:pt x="15129" y="1530"/>
                  </a:lnTo>
                  <a:lnTo>
                    <a:pt x="14856" y="1093"/>
                  </a:lnTo>
                  <a:lnTo>
                    <a:pt x="14692" y="710"/>
                  </a:lnTo>
                  <a:lnTo>
                    <a:pt x="14529" y="328"/>
                  </a:lnTo>
                  <a:lnTo>
                    <a:pt x="14419" y="0"/>
                  </a:lnTo>
                  <a:lnTo>
                    <a:pt x="9067" y="3386"/>
                  </a:lnTo>
                  <a:lnTo>
                    <a:pt x="8903" y="3441"/>
                  </a:lnTo>
                  <a:lnTo>
                    <a:pt x="8575" y="3441"/>
                  </a:lnTo>
                  <a:lnTo>
                    <a:pt x="8412" y="3386"/>
                  </a:lnTo>
                  <a:lnTo>
                    <a:pt x="3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20"/>
            <p:cNvSpPr/>
            <p:nvPr/>
          </p:nvSpPr>
          <p:spPr>
            <a:xfrm>
              <a:off x="1756425" y="4362150"/>
              <a:ext cx="436950" cy="150200"/>
            </a:xfrm>
            <a:custGeom>
              <a:avLst/>
              <a:gdLst/>
              <a:ahLst/>
              <a:cxnLst/>
              <a:rect l="l" t="t" r="r" b="b"/>
              <a:pathLst>
                <a:path w="17478" h="6008" fill="none" extrusionOk="0">
                  <a:moveTo>
                    <a:pt x="17150" y="2950"/>
                  </a:moveTo>
                  <a:lnTo>
                    <a:pt x="17150" y="2950"/>
                  </a:lnTo>
                  <a:lnTo>
                    <a:pt x="16495" y="2622"/>
                  </a:lnTo>
                  <a:lnTo>
                    <a:pt x="15949" y="2294"/>
                  </a:lnTo>
                  <a:lnTo>
                    <a:pt x="15512" y="1912"/>
                  </a:lnTo>
                  <a:lnTo>
                    <a:pt x="15129" y="1530"/>
                  </a:lnTo>
                  <a:lnTo>
                    <a:pt x="14856" y="1093"/>
                  </a:lnTo>
                  <a:lnTo>
                    <a:pt x="14692" y="710"/>
                  </a:lnTo>
                  <a:lnTo>
                    <a:pt x="14529" y="328"/>
                  </a:lnTo>
                  <a:lnTo>
                    <a:pt x="14419" y="0"/>
                  </a:lnTo>
                  <a:lnTo>
                    <a:pt x="9067" y="3386"/>
                  </a:lnTo>
                  <a:lnTo>
                    <a:pt x="9067" y="3386"/>
                  </a:lnTo>
                  <a:lnTo>
                    <a:pt x="8903" y="3441"/>
                  </a:lnTo>
                  <a:lnTo>
                    <a:pt x="8739" y="3441"/>
                  </a:lnTo>
                  <a:lnTo>
                    <a:pt x="8575" y="3441"/>
                  </a:lnTo>
                  <a:lnTo>
                    <a:pt x="8412" y="3386"/>
                  </a:lnTo>
                  <a:lnTo>
                    <a:pt x="3059" y="0"/>
                  </a:lnTo>
                  <a:lnTo>
                    <a:pt x="3059" y="0"/>
                  </a:lnTo>
                  <a:lnTo>
                    <a:pt x="2950" y="328"/>
                  </a:lnTo>
                  <a:lnTo>
                    <a:pt x="2786" y="710"/>
                  </a:lnTo>
                  <a:lnTo>
                    <a:pt x="2622" y="1093"/>
                  </a:lnTo>
                  <a:lnTo>
                    <a:pt x="2349" y="1530"/>
                  </a:lnTo>
                  <a:lnTo>
                    <a:pt x="1967" y="1912"/>
                  </a:lnTo>
                  <a:lnTo>
                    <a:pt x="1530" y="2294"/>
                  </a:lnTo>
                  <a:lnTo>
                    <a:pt x="984" y="2622"/>
                  </a:lnTo>
                  <a:lnTo>
                    <a:pt x="328" y="2950"/>
                  </a:lnTo>
                  <a:lnTo>
                    <a:pt x="328" y="2950"/>
                  </a:lnTo>
                  <a:lnTo>
                    <a:pt x="219" y="3059"/>
                  </a:lnTo>
                  <a:lnTo>
                    <a:pt x="110" y="3168"/>
                  </a:lnTo>
                  <a:lnTo>
                    <a:pt x="1" y="3277"/>
                  </a:lnTo>
                  <a:lnTo>
                    <a:pt x="1" y="3441"/>
                  </a:lnTo>
                  <a:lnTo>
                    <a:pt x="1" y="3605"/>
                  </a:lnTo>
                  <a:lnTo>
                    <a:pt x="55" y="3714"/>
                  </a:lnTo>
                  <a:lnTo>
                    <a:pt x="110" y="3878"/>
                  </a:lnTo>
                  <a:lnTo>
                    <a:pt x="219" y="3987"/>
                  </a:lnTo>
                  <a:lnTo>
                    <a:pt x="219" y="3987"/>
                  </a:lnTo>
                  <a:lnTo>
                    <a:pt x="875" y="4315"/>
                  </a:lnTo>
                  <a:lnTo>
                    <a:pt x="1530" y="4643"/>
                  </a:lnTo>
                  <a:lnTo>
                    <a:pt x="2513" y="5025"/>
                  </a:lnTo>
                  <a:lnTo>
                    <a:pt x="3660" y="5407"/>
                  </a:lnTo>
                  <a:lnTo>
                    <a:pt x="5135" y="5680"/>
                  </a:lnTo>
                  <a:lnTo>
                    <a:pt x="5954" y="5844"/>
                  </a:lnTo>
                  <a:lnTo>
                    <a:pt x="6828" y="5899"/>
                  </a:lnTo>
                  <a:lnTo>
                    <a:pt x="7756" y="6008"/>
                  </a:lnTo>
                  <a:lnTo>
                    <a:pt x="8739" y="6008"/>
                  </a:lnTo>
                  <a:lnTo>
                    <a:pt x="8739" y="6008"/>
                  </a:lnTo>
                  <a:lnTo>
                    <a:pt x="9722" y="6008"/>
                  </a:lnTo>
                  <a:lnTo>
                    <a:pt x="10651" y="5899"/>
                  </a:lnTo>
                  <a:lnTo>
                    <a:pt x="11525" y="5844"/>
                  </a:lnTo>
                  <a:lnTo>
                    <a:pt x="12344" y="5680"/>
                  </a:lnTo>
                  <a:lnTo>
                    <a:pt x="13819" y="5407"/>
                  </a:lnTo>
                  <a:lnTo>
                    <a:pt x="14966" y="5025"/>
                  </a:lnTo>
                  <a:lnTo>
                    <a:pt x="15949" y="4643"/>
                  </a:lnTo>
                  <a:lnTo>
                    <a:pt x="16604" y="4315"/>
                  </a:lnTo>
                  <a:lnTo>
                    <a:pt x="17259" y="3987"/>
                  </a:lnTo>
                  <a:lnTo>
                    <a:pt x="17259" y="3987"/>
                  </a:lnTo>
                  <a:lnTo>
                    <a:pt x="17369" y="3878"/>
                  </a:lnTo>
                  <a:lnTo>
                    <a:pt x="17423" y="3714"/>
                  </a:lnTo>
                  <a:lnTo>
                    <a:pt x="17478" y="3605"/>
                  </a:lnTo>
                  <a:lnTo>
                    <a:pt x="17478" y="3441"/>
                  </a:lnTo>
                  <a:lnTo>
                    <a:pt x="17478" y="3277"/>
                  </a:lnTo>
                  <a:lnTo>
                    <a:pt x="17369" y="3168"/>
                  </a:lnTo>
                  <a:lnTo>
                    <a:pt x="17259" y="3059"/>
                  </a:lnTo>
                  <a:lnTo>
                    <a:pt x="17150" y="2950"/>
                  </a:lnTo>
                  <a:lnTo>
                    <a:pt x="17150" y="295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20"/>
            <p:cNvSpPr/>
            <p:nvPr/>
          </p:nvSpPr>
          <p:spPr>
            <a:xfrm>
              <a:off x="2185175" y="44358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20"/>
            <p:cNvSpPr/>
            <p:nvPr/>
          </p:nvSpPr>
          <p:spPr>
            <a:xfrm>
              <a:off x="1808325" y="4009875"/>
              <a:ext cx="333175" cy="152950"/>
            </a:xfrm>
            <a:custGeom>
              <a:avLst/>
              <a:gdLst/>
              <a:ahLst/>
              <a:cxnLst/>
              <a:rect l="l" t="t" r="r" b="b"/>
              <a:pathLst>
                <a:path w="13327" h="6118" extrusionOk="0">
                  <a:moveTo>
                    <a:pt x="6663" y="0"/>
                  </a:moveTo>
                  <a:lnTo>
                    <a:pt x="6117" y="55"/>
                  </a:lnTo>
                  <a:lnTo>
                    <a:pt x="5516" y="110"/>
                  </a:lnTo>
                  <a:lnTo>
                    <a:pt x="5025" y="274"/>
                  </a:lnTo>
                  <a:lnTo>
                    <a:pt x="4479" y="437"/>
                  </a:lnTo>
                  <a:lnTo>
                    <a:pt x="3987" y="656"/>
                  </a:lnTo>
                  <a:lnTo>
                    <a:pt x="3496" y="929"/>
                  </a:lnTo>
                  <a:lnTo>
                    <a:pt x="3059" y="1257"/>
                  </a:lnTo>
                  <a:lnTo>
                    <a:pt x="2622" y="1584"/>
                  </a:lnTo>
                  <a:lnTo>
                    <a:pt x="2185" y="1967"/>
                  </a:lnTo>
                  <a:lnTo>
                    <a:pt x="1803" y="2404"/>
                  </a:lnTo>
                  <a:lnTo>
                    <a:pt x="1475" y="2841"/>
                  </a:lnTo>
                  <a:lnTo>
                    <a:pt x="1093" y="3332"/>
                  </a:lnTo>
                  <a:lnTo>
                    <a:pt x="819" y="3824"/>
                  </a:lnTo>
                  <a:lnTo>
                    <a:pt x="492" y="4315"/>
                  </a:lnTo>
                  <a:lnTo>
                    <a:pt x="0" y="5407"/>
                  </a:lnTo>
                  <a:lnTo>
                    <a:pt x="983" y="6117"/>
                  </a:lnTo>
                  <a:lnTo>
                    <a:pt x="3441" y="3660"/>
                  </a:lnTo>
                  <a:lnTo>
                    <a:pt x="3550" y="3551"/>
                  </a:lnTo>
                  <a:lnTo>
                    <a:pt x="3714" y="3496"/>
                  </a:lnTo>
                  <a:lnTo>
                    <a:pt x="6554" y="2895"/>
                  </a:lnTo>
                  <a:lnTo>
                    <a:pt x="6773" y="2895"/>
                  </a:lnTo>
                  <a:lnTo>
                    <a:pt x="9613" y="3496"/>
                  </a:lnTo>
                  <a:lnTo>
                    <a:pt x="9776" y="3551"/>
                  </a:lnTo>
                  <a:lnTo>
                    <a:pt x="9886" y="3660"/>
                  </a:lnTo>
                  <a:lnTo>
                    <a:pt x="12343" y="6117"/>
                  </a:lnTo>
                  <a:lnTo>
                    <a:pt x="13326" y="5407"/>
                  </a:lnTo>
                  <a:lnTo>
                    <a:pt x="12835" y="4315"/>
                  </a:lnTo>
                  <a:lnTo>
                    <a:pt x="12507" y="3824"/>
                  </a:lnTo>
                  <a:lnTo>
                    <a:pt x="12234" y="3332"/>
                  </a:lnTo>
                  <a:lnTo>
                    <a:pt x="11906" y="2841"/>
                  </a:lnTo>
                  <a:lnTo>
                    <a:pt x="11524" y="2404"/>
                  </a:lnTo>
                  <a:lnTo>
                    <a:pt x="11142" y="1967"/>
                  </a:lnTo>
                  <a:lnTo>
                    <a:pt x="10705" y="1584"/>
                  </a:lnTo>
                  <a:lnTo>
                    <a:pt x="10268" y="1257"/>
                  </a:lnTo>
                  <a:lnTo>
                    <a:pt x="9831" y="929"/>
                  </a:lnTo>
                  <a:lnTo>
                    <a:pt x="9340" y="656"/>
                  </a:lnTo>
                  <a:lnTo>
                    <a:pt x="8848" y="437"/>
                  </a:lnTo>
                  <a:lnTo>
                    <a:pt x="8356" y="274"/>
                  </a:lnTo>
                  <a:lnTo>
                    <a:pt x="7810" y="110"/>
                  </a:lnTo>
                  <a:lnTo>
                    <a:pt x="7209" y="55"/>
                  </a:lnTo>
                  <a:lnTo>
                    <a:pt x="66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20"/>
            <p:cNvSpPr/>
            <p:nvPr/>
          </p:nvSpPr>
          <p:spPr>
            <a:xfrm>
              <a:off x="1808325" y="4009875"/>
              <a:ext cx="333175" cy="152950"/>
            </a:xfrm>
            <a:custGeom>
              <a:avLst/>
              <a:gdLst/>
              <a:ahLst/>
              <a:cxnLst/>
              <a:rect l="l" t="t" r="r" b="b"/>
              <a:pathLst>
                <a:path w="13327" h="6118" fill="none" extrusionOk="0">
                  <a:moveTo>
                    <a:pt x="983" y="6117"/>
                  </a:moveTo>
                  <a:lnTo>
                    <a:pt x="3441" y="3660"/>
                  </a:lnTo>
                  <a:lnTo>
                    <a:pt x="3441" y="3660"/>
                  </a:lnTo>
                  <a:lnTo>
                    <a:pt x="3550" y="3551"/>
                  </a:lnTo>
                  <a:lnTo>
                    <a:pt x="3714" y="3496"/>
                  </a:lnTo>
                  <a:lnTo>
                    <a:pt x="6554" y="2895"/>
                  </a:lnTo>
                  <a:lnTo>
                    <a:pt x="6554" y="2895"/>
                  </a:lnTo>
                  <a:lnTo>
                    <a:pt x="6773" y="2895"/>
                  </a:lnTo>
                  <a:lnTo>
                    <a:pt x="9613" y="3496"/>
                  </a:lnTo>
                  <a:lnTo>
                    <a:pt x="9613" y="3496"/>
                  </a:lnTo>
                  <a:lnTo>
                    <a:pt x="9776" y="3551"/>
                  </a:lnTo>
                  <a:lnTo>
                    <a:pt x="9886" y="3660"/>
                  </a:lnTo>
                  <a:lnTo>
                    <a:pt x="12343" y="6117"/>
                  </a:lnTo>
                  <a:lnTo>
                    <a:pt x="13326" y="5407"/>
                  </a:lnTo>
                  <a:lnTo>
                    <a:pt x="13326" y="5407"/>
                  </a:lnTo>
                  <a:lnTo>
                    <a:pt x="12835" y="4315"/>
                  </a:lnTo>
                  <a:lnTo>
                    <a:pt x="12507" y="3824"/>
                  </a:lnTo>
                  <a:lnTo>
                    <a:pt x="12234" y="3332"/>
                  </a:lnTo>
                  <a:lnTo>
                    <a:pt x="11906" y="2841"/>
                  </a:lnTo>
                  <a:lnTo>
                    <a:pt x="11524" y="2404"/>
                  </a:lnTo>
                  <a:lnTo>
                    <a:pt x="11142" y="1967"/>
                  </a:lnTo>
                  <a:lnTo>
                    <a:pt x="10705" y="1584"/>
                  </a:lnTo>
                  <a:lnTo>
                    <a:pt x="10268" y="1257"/>
                  </a:lnTo>
                  <a:lnTo>
                    <a:pt x="9831" y="929"/>
                  </a:lnTo>
                  <a:lnTo>
                    <a:pt x="9340" y="656"/>
                  </a:lnTo>
                  <a:lnTo>
                    <a:pt x="8848" y="437"/>
                  </a:lnTo>
                  <a:lnTo>
                    <a:pt x="8356" y="274"/>
                  </a:lnTo>
                  <a:lnTo>
                    <a:pt x="7810" y="110"/>
                  </a:lnTo>
                  <a:lnTo>
                    <a:pt x="7209" y="55"/>
                  </a:lnTo>
                  <a:lnTo>
                    <a:pt x="6663" y="0"/>
                  </a:lnTo>
                  <a:lnTo>
                    <a:pt x="6663" y="0"/>
                  </a:lnTo>
                  <a:lnTo>
                    <a:pt x="6117" y="55"/>
                  </a:lnTo>
                  <a:lnTo>
                    <a:pt x="5516" y="110"/>
                  </a:lnTo>
                  <a:lnTo>
                    <a:pt x="5025" y="274"/>
                  </a:lnTo>
                  <a:lnTo>
                    <a:pt x="4479" y="437"/>
                  </a:lnTo>
                  <a:lnTo>
                    <a:pt x="3987" y="656"/>
                  </a:lnTo>
                  <a:lnTo>
                    <a:pt x="3496" y="929"/>
                  </a:lnTo>
                  <a:lnTo>
                    <a:pt x="3059" y="1257"/>
                  </a:lnTo>
                  <a:lnTo>
                    <a:pt x="2622" y="1584"/>
                  </a:lnTo>
                  <a:lnTo>
                    <a:pt x="2185" y="1967"/>
                  </a:lnTo>
                  <a:lnTo>
                    <a:pt x="1803" y="2404"/>
                  </a:lnTo>
                  <a:lnTo>
                    <a:pt x="1475" y="2841"/>
                  </a:lnTo>
                  <a:lnTo>
                    <a:pt x="1093" y="3332"/>
                  </a:lnTo>
                  <a:lnTo>
                    <a:pt x="819" y="3824"/>
                  </a:lnTo>
                  <a:lnTo>
                    <a:pt x="492" y="4315"/>
                  </a:lnTo>
                  <a:lnTo>
                    <a:pt x="0" y="5407"/>
                  </a:lnTo>
                  <a:lnTo>
                    <a:pt x="983" y="61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20"/>
            <p:cNvSpPr/>
            <p:nvPr/>
          </p:nvSpPr>
          <p:spPr>
            <a:xfrm>
              <a:off x="1832900" y="41628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5" name="Google Shape;4135;p120"/>
          <p:cNvGrpSpPr/>
          <p:nvPr/>
        </p:nvGrpSpPr>
        <p:grpSpPr>
          <a:xfrm>
            <a:off x="3318093" y="4033065"/>
            <a:ext cx="465091" cy="449934"/>
            <a:chOff x="2455525" y="4018075"/>
            <a:chExt cx="502475" cy="486100"/>
          </a:xfrm>
        </p:grpSpPr>
        <p:sp>
          <p:nvSpPr>
            <p:cNvPr id="4136" name="Google Shape;4136;p120"/>
            <p:cNvSpPr/>
            <p:nvPr/>
          </p:nvSpPr>
          <p:spPr>
            <a:xfrm>
              <a:off x="2541525" y="4102725"/>
              <a:ext cx="221225" cy="222575"/>
            </a:xfrm>
            <a:custGeom>
              <a:avLst/>
              <a:gdLst/>
              <a:ahLst/>
              <a:cxnLst/>
              <a:rect l="l" t="t" r="r" b="b"/>
              <a:pathLst>
                <a:path w="8849" h="8903" extrusionOk="0">
                  <a:moveTo>
                    <a:pt x="4425" y="0"/>
                  </a:moveTo>
                  <a:lnTo>
                    <a:pt x="3933" y="55"/>
                  </a:lnTo>
                  <a:lnTo>
                    <a:pt x="3496" y="110"/>
                  </a:lnTo>
                  <a:lnTo>
                    <a:pt x="3114" y="219"/>
                  </a:lnTo>
                  <a:lnTo>
                    <a:pt x="2677" y="383"/>
                  </a:lnTo>
                  <a:lnTo>
                    <a:pt x="2295" y="547"/>
                  </a:lnTo>
                  <a:lnTo>
                    <a:pt x="1912" y="765"/>
                  </a:lnTo>
                  <a:lnTo>
                    <a:pt x="1585" y="1038"/>
                  </a:lnTo>
                  <a:lnTo>
                    <a:pt x="1257" y="1311"/>
                  </a:lnTo>
                  <a:lnTo>
                    <a:pt x="984" y="1639"/>
                  </a:lnTo>
                  <a:lnTo>
                    <a:pt x="711" y="1967"/>
                  </a:lnTo>
                  <a:lnTo>
                    <a:pt x="492" y="2349"/>
                  </a:lnTo>
                  <a:lnTo>
                    <a:pt x="329" y="2731"/>
                  </a:lnTo>
                  <a:lnTo>
                    <a:pt x="165" y="3113"/>
                  </a:lnTo>
                  <a:lnTo>
                    <a:pt x="56" y="3550"/>
                  </a:lnTo>
                  <a:lnTo>
                    <a:pt x="1" y="3987"/>
                  </a:lnTo>
                  <a:lnTo>
                    <a:pt x="1" y="4479"/>
                  </a:lnTo>
                  <a:lnTo>
                    <a:pt x="1" y="4916"/>
                  </a:lnTo>
                  <a:lnTo>
                    <a:pt x="56" y="5353"/>
                  </a:lnTo>
                  <a:lnTo>
                    <a:pt x="165" y="5790"/>
                  </a:lnTo>
                  <a:lnTo>
                    <a:pt x="329" y="6172"/>
                  </a:lnTo>
                  <a:lnTo>
                    <a:pt x="492" y="6554"/>
                  </a:lnTo>
                  <a:lnTo>
                    <a:pt x="711" y="6937"/>
                  </a:lnTo>
                  <a:lnTo>
                    <a:pt x="984" y="7264"/>
                  </a:lnTo>
                  <a:lnTo>
                    <a:pt x="1257" y="7592"/>
                  </a:lnTo>
                  <a:lnTo>
                    <a:pt x="1585" y="7865"/>
                  </a:lnTo>
                  <a:lnTo>
                    <a:pt x="1912" y="8138"/>
                  </a:lnTo>
                  <a:lnTo>
                    <a:pt x="2295" y="8357"/>
                  </a:lnTo>
                  <a:lnTo>
                    <a:pt x="2677" y="8520"/>
                  </a:lnTo>
                  <a:lnTo>
                    <a:pt x="3114" y="8684"/>
                  </a:lnTo>
                  <a:lnTo>
                    <a:pt x="3496" y="8793"/>
                  </a:lnTo>
                  <a:lnTo>
                    <a:pt x="3933" y="8848"/>
                  </a:lnTo>
                  <a:lnTo>
                    <a:pt x="4425" y="8903"/>
                  </a:lnTo>
                  <a:lnTo>
                    <a:pt x="4862" y="8848"/>
                  </a:lnTo>
                  <a:lnTo>
                    <a:pt x="5299" y="8793"/>
                  </a:lnTo>
                  <a:lnTo>
                    <a:pt x="5736" y="8684"/>
                  </a:lnTo>
                  <a:lnTo>
                    <a:pt x="6118" y="8520"/>
                  </a:lnTo>
                  <a:lnTo>
                    <a:pt x="6500" y="8357"/>
                  </a:lnTo>
                  <a:lnTo>
                    <a:pt x="6882" y="8138"/>
                  </a:lnTo>
                  <a:lnTo>
                    <a:pt x="7210" y="7865"/>
                  </a:lnTo>
                  <a:lnTo>
                    <a:pt x="7538" y="7592"/>
                  </a:lnTo>
                  <a:lnTo>
                    <a:pt x="7811" y="7264"/>
                  </a:lnTo>
                  <a:lnTo>
                    <a:pt x="8084" y="6937"/>
                  </a:lnTo>
                  <a:lnTo>
                    <a:pt x="8303" y="6554"/>
                  </a:lnTo>
                  <a:lnTo>
                    <a:pt x="8521" y="6172"/>
                  </a:lnTo>
                  <a:lnTo>
                    <a:pt x="8630" y="5790"/>
                  </a:lnTo>
                  <a:lnTo>
                    <a:pt x="8739" y="5353"/>
                  </a:lnTo>
                  <a:lnTo>
                    <a:pt x="8849" y="4916"/>
                  </a:lnTo>
                  <a:lnTo>
                    <a:pt x="8849" y="4479"/>
                  </a:lnTo>
                  <a:lnTo>
                    <a:pt x="8849" y="3987"/>
                  </a:lnTo>
                  <a:lnTo>
                    <a:pt x="8739" y="3605"/>
                  </a:lnTo>
                  <a:lnTo>
                    <a:pt x="8630" y="3168"/>
                  </a:lnTo>
                  <a:lnTo>
                    <a:pt x="8521" y="2731"/>
                  </a:lnTo>
                  <a:lnTo>
                    <a:pt x="8303" y="2349"/>
                  </a:lnTo>
                  <a:lnTo>
                    <a:pt x="8084" y="1967"/>
                  </a:lnTo>
                  <a:lnTo>
                    <a:pt x="7866" y="1639"/>
                  </a:lnTo>
                  <a:lnTo>
                    <a:pt x="7538" y="1311"/>
                  </a:lnTo>
                  <a:lnTo>
                    <a:pt x="7210" y="1038"/>
                  </a:lnTo>
                  <a:lnTo>
                    <a:pt x="6882" y="765"/>
                  </a:lnTo>
                  <a:lnTo>
                    <a:pt x="6500" y="547"/>
                  </a:lnTo>
                  <a:lnTo>
                    <a:pt x="6118" y="328"/>
                  </a:lnTo>
                  <a:lnTo>
                    <a:pt x="5681" y="219"/>
                  </a:lnTo>
                  <a:lnTo>
                    <a:pt x="5299" y="110"/>
                  </a:lnTo>
                  <a:lnTo>
                    <a:pt x="4862" y="55"/>
                  </a:lnTo>
                  <a:lnTo>
                    <a:pt x="44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20"/>
            <p:cNvSpPr/>
            <p:nvPr/>
          </p:nvSpPr>
          <p:spPr>
            <a:xfrm>
              <a:off x="2541525" y="4102725"/>
              <a:ext cx="221225" cy="222575"/>
            </a:xfrm>
            <a:custGeom>
              <a:avLst/>
              <a:gdLst/>
              <a:ahLst/>
              <a:cxnLst/>
              <a:rect l="l" t="t" r="r" b="b"/>
              <a:pathLst>
                <a:path w="8849" h="8903" fill="none" extrusionOk="0">
                  <a:moveTo>
                    <a:pt x="8849" y="4479"/>
                  </a:moveTo>
                  <a:lnTo>
                    <a:pt x="8849" y="4479"/>
                  </a:lnTo>
                  <a:lnTo>
                    <a:pt x="8849" y="4916"/>
                  </a:lnTo>
                  <a:lnTo>
                    <a:pt x="8739" y="5353"/>
                  </a:lnTo>
                  <a:lnTo>
                    <a:pt x="8630" y="5790"/>
                  </a:lnTo>
                  <a:lnTo>
                    <a:pt x="8521" y="6172"/>
                  </a:lnTo>
                  <a:lnTo>
                    <a:pt x="8303" y="6554"/>
                  </a:lnTo>
                  <a:lnTo>
                    <a:pt x="8084" y="6937"/>
                  </a:lnTo>
                  <a:lnTo>
                    <a:pt x="7811" y="7264"/>
                  </a:lnTo>
                  <a:lnTo>
                    <a:pt x="7538" y="7592"/>
                  </a:lnTo>
                  <a:lnTo>
                    <a:pt x="7210" y="7865"/>
                  </a:lnTo>
                  <a:lnTo>
                    <a:pt x="6882" y="8138"/>
                  </a:lnTo>
                  <a:lnTo>
                    <a:pt x="6500" y="8357"/>
                  </a:lnTo>
                  <a:lnTo>
                    <a:pt x="6118" y="8520"/>
                  </a:lnTo>
                  <a:lnTo>
                    <a:pt x="5736" y="8684"/>
                  </a:lnTo>
                  <a:lnTo>
                    <a:pt x="5299" y="8793"/>
                  </a:lnTo>
                  <a:lnTo>
                    <a:pt x="4862" y="8848"/>
                  </a:lnTo>
                  <a:lnTo>
                    <a:pt x="4425" y="8903"/>
                  </a:lnTo>
                  <a:lnTo>
                    <a:pt x="4425" y="8903"/>
                  </a:lnTo>
                  <a:lnTo>
                    <a:pt x="3933" y="8848"/>
                  </a:lnTo>
                  <a:lnTo>
                    <a:pt x="3496" y="8793"/>
                  </a:lnTo>
                  <a:lnTo>
                    <a:pt x="3114" y="8684"/>
                  </a:lnTo>
                  <a:lnTo>
                    <a:pt x="2677" y="8520"/>
                  </a:lnTo>
                  <a:lnTo>
                    <a:pt x="2295" y="8357"/>
                  </a:lnTo>
                  <a:lnTo>
                    <a:pt x="1912" y="8138"/>
                  </a:lnTo>
                  <a:lnTo>
                    <a:pt x="1585" y="7865"/>
                  </a:lnTo>
                  <a:lnTo>
                    <a:pt x="1257" y="7592"/>
                  </a:lnTo>
                  <a:lnTo>
                    <a:pt x="984" y="7264"/>
                  </a:lnTo>
                  <a:lnTo>
                    <a:pt x="711" y="6937"/>
                  </a:lnTo>
                  <a:lnTo>
                    <a:pt x="492" y="6554"/>
                  </a:lnTo>
                  <a:lnTo>
                    <a:pt x="329" y="6172"/>
                  </a:lnTo>
                  <a:lnTo>
                    <a:pt x="165" y="5790"/>
                  </a:lnTo>
                  <a:lnTo>
                    <a:pt x="56" y="5353"/>
                  </a:lnTo>
                  <a:lnTo>
                    <a:pt x="1" y="4916"/>
                  </a:lnTo>
                  <a:lnTo>
                    <a:pt x="1" y="4479"/>
                  </a:lnTo>
                  <a:lnTo>
                    <a:pt x="1" y="4479"/>
                  </a:lnTo>
                  <a:lnTo>
                    <a:pt x="1" y="3987"/>
                  </a:lnTo>
                  <a:lnTo>
                    <a:pt x="56" y="3550"/>
                  </a:lnTo>
                  <a:lnTo>
                    <a:pt x="165" y="3113"/>
                  </a:lnTo>
                  <a:lnTo>
                    <a:pt x="329" y="2731"/>
                  </a:lnTo>
                  <a:lnTo>
                    <a:pt x="492" y="2349"/>
                  </a:lnTo>
                  <a:lnTo>
                    <a:pt x="711" y="1967"/>
                  </a:lnTo>
                  <a:lnTo>
                    <a:pt x="984" y="1639"/>
                  </a:lnTo>
                  <a:lnTo>
                    <a:pt x="1257" y="1311"/>
                  </a:lnTo>
                  <a:lnTo>
                    <a:pt x="1585" y="1038"/>
                  </a:lnTo>
                  <a:lnTo>
                    <a:pt x="1912" y="765"/>
                  </a:lnTo>
                  <a:lnTo>
                    <a:pt x="2295" y="547"/>
                  </a:lnTo>
                  <a:lnTo>
                    <a:pt x="2677" y="383"/>
                  </a:lnTo>
                  <a:lnTo>
                    <a:pt x="3114" y="219"/>
                  </a:lnTo>
                  <a:lnTo>
                    <a:pt x="3496" y="110"/>
                  </a:lnTo>
                  <a:lnTo>
                    <a:pt x="3933" y="55"/>
                  </a:lnTo>
                  <a:lnTo>
                    <a:pt x="4425" y="0"/>
                  </a:lnTo>
                  <a:lnTo>
                    <a:pt x="4425" y="0"/>
                  </a:lnTo>
                  <a:lnTo>
                    <a:pt x="4862" y="55"/>
                  </a:lnTo>
                  <a:lnTo>
                    <a:pt x="5299" y="110"/>
                  </a:lnTo>
                  <a:lnTo>
                    <a:pt x="5681" y="219"/>
                  </a:lnTo>
                  <a:lnTo>
                    <a:pt x="6118" y="328"/>
                  </a:lnTo>
                  <a:lnTo>
                    <a:pt x="6500" y="547"/>
                  </a:lnTo>
                  <a:lnTo>
                    <a:pt x="6882" y="765"/>
                  </a:lnTo>
                  <a:lnTo>
                    <a:pt x="7210" y="1038"/>
                  </a:lnTo>
                  <a:lnTo>
                    <a:pt x="7538" y="1311"/>
                  </a:lnTo>
                  <a:lnTo>
                    <a:pt x="7538" y="1311"/>
                  </a:lnTo>
                  <a:lnTo>
                    <a:pt x="7866" y="1639"/>
                  </a:lnTo>
                  <a:lnTo>
                    <a:pt x="8084" y="1967"/>
                  </a:lnTo>
                  <a:lnTo>
                    <a:pt x="8303" y="2349"/>
                  </a:lnTo>
                  <a:lnTo>
                    <a:pt x="8521" y="2731"/>
                  </a:lnTo>
                  <a:lnTo>
                    <a:pt x="8630" y="3168"/>
                  </a:lnTo>
                  <a:lnTo>
                    <a:pt x="8739" y="3605"/>
                  </a:lnTo>
                  <a:lnTo>
                    <a:pt x="8849" y="3987"/>
                  </a:lnTo>
                  <a:lnTo>
                    <a:pt x="8849" y="4479"/>
                  </a:lnTo>
                  <a:lnTo>
                    <a:pt x="8849" y="44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20"/>
            <p:cNvSpPr/>
            <p:nvPr/>
          </p:nvSpPr>
          <p:spPr>
            <a:xfrm>
              <a:off x="2762725" y="42146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20"/>
            <p:cNvSpPr/>
            <p:nvPr/>
          </p:nvSpPr>
          <p:spPr>
            <a:xfrm>
              <a:off x="2455525" y="4018075"/>
              <a:ext cx="391875" cy="391875"/>
            </a:xfrm>
            <a:custGeom>
              <a:avLst/>
              <a:gdLst/>
              <a:ahLst/>
              <a:cxnLst/>
              <a:rect l="l" t="t" r="r" b="b"/>
              <a:pathLst>
                <a:path w="15675" h="15675" extrusionOk="0">
                  <a:moveTo>
                    <a:pt x="8411" y="2239"/>
                  </a:moveTo>
                  <a:lnTo>
                    <a:pt x="8957" y="2349"/>
                  </a:lnTo>
                  <a:lnTo>
                    <a:pt x="9503" y="2458"/>
                  </a:lnTo>
                  <a:lnTo>
                    <a:pt x="10049" y="2676"/>
                  </a:lnTo>
                  <a:lnTo>
                    <a:pt x="10541" y="2895"/>
                  </a:lnTo>
                  <a:lnTo>
                    <a:pt x="10978" y="3168"/>
                  </a:lnTo>
                  <a:lnTo>
                    <a:pt x="11415" y="3496"/>
                  </a:lnTo>
                  <a:lnTo>
                    <a:pt x="11797" y="3878"/>
                  </a:lnTo>
                  <a:lnTo>
                    <a:pt x="12179" y="4260"/>
                  </a:lnTo>
                  <a:lnTo>
                    <a:pt x="12507" y="4697"/>
                  </a:lnTo>
                  <a:lnTo>
                    <a:pt x="12780" y="5189"/>
                  </a:lnTo>
                  <a:lnTo>
                    <a:pt x="12999" y="5680"/>
                  </a:lnTo>
                  <a:lnTo>
                    <a:pt x="13217" y="6172"/>
                  </a:lnTo>
                  <a:lnTo>
                    <a:pt x="13326" y="6718"/>
                  </a:lnTo>
                  <a:lnTo>
                    <a:pt x="13436" y="7264"/>
                  </a:lnTo>
                  <a:lnTo>
                    <a:pt x="13490" y="7865"/>
                  </a:lnTo>
                  <a:lnTo>
                    <a:pt x="13436" y="8411"/>
                  </a:lnTo>
                  <a:lnTo>
                    <a:pt x="13326" y="8957"/>
                  </a:lnTo>
                  <a:lnTo>
                    <a:pt x="13217" y="9503"/>
                  </a:lnTo>
                  <a:lnTo>
                    <a:pt x="12999" y="9995"/>
                  </a:lnTo>
                  <a:lnTo>
                    <a:pt x="12780" y="10486"/>
                  </a:lnTo>
                  <a:lnTo>
                    <a:pt x="12507" y="10978"/>
                  </a:lnTo>
                  <a:lnTo>
                    <a:pt x="12179" y="11415"/>
                  </a:lnTo>
                  <a:lnTo>
                    <a:pt x="11797" y="11797"/>
                  </a:lnTo>
                  <a:lnTo>
                    <a:pt x="11415" y="12179"/>
                  </a:lnTo>
                  <a:lnTo>
                    <a:pt x="10978" y="12507"/>
                  </a:lnTo>
                  <a:lnTo>
                    <a:pt x="10541" y="12780"/>
                  </a:lnTo>
                  <a:lnTo>
                    <a:pt x="10049" y="12999"/>
                  </a:lnTo>
                  <a:lnTo>
                    <a:pt x="9503" y="13217"/>
                  </a:lnTo>
                  <a:lnTo>
                    <a:pt x="8957" y="13326"/>
                  </a:lnTo>
                  <a:lnTo>
                    <a:pt x="8411" y="13436"/>
                  </a:lnTo>
                  <a:lnTo>
                    <a:pt x="7264" y="13436"/>
                  </a:lnTo>
                  <a:lnTo>
                    <a:pt x="6718" y="13326"/>
                  </a:lnTo>
                  <a:lnTo>
                    <a:pt x="6172" y="13217"/>
                  </a:lnTo>
                  <a:lnTo>
                    <a:pt x="5680" y="12999"/>
                  </a:lnTo>
                  <a:lnTo>
                    <a:pt x="5189" y="12780"/>
                  </a:lnTo>
                  <a:lnTo>
                    <a:pt x="4697" y="12507"/>
                  </a:lnTo>
                  <a:lnTo>
                    <a:pt x="4260" y="12179"/>
                  </a:lnTo>
                  <a:lnTo>
                    <a:pt x="3878" y="11797"/>
                  </a:lnTo>
                  <a:lnTo>
                    <a:pt x="3496" y="11415"/>
                  </a:lnTo>
                  <a:lnTo>
                    <a:pt x="3222" y="10978"/>
                  </a:lnTo>
                  <a:lnTo>
                    <a:pt x="2895" y="10486"/>
                  </a:lnTo>
                  <a:lnTo>
                    <a:pt x="2676" y="9995"/>
                  </a:lnTo>
                  <a:lnTo>
                    <a:pt x="2512" y="9503"/>
                  </a:lnTo>
                  <a:lnTo>
                    <a:pt x="2349" y="8957"/>
                  </a:lnTo>
                  <a:lnTo>
                    <a:pt x="2294" y="8411"/>
                  </a:lnTo>
                  <a:lnTo>
                    <a:pt x="2239" y="7865"/>
                  </a:lnTo>
                  <a:lnTo>
                    <a:pt x="2294" y="7264"/>
                  </a:lnTo>
                  <a:lnTo>
                    <a:pt x="2349" y="6718"/>
                  </a:lnTo>
                  <a:lnTo>
                    <a:pt x="2512" y="6172"/>
                  </a:lnTo>
                  <a:lnTo>
                    <a:pt x="2676" y="5680"/>
                  </a:lnTo>
                  <a:lnTo>
                    <a:pt x="2895" y="5189"/>
                  </a:lnTo>
                  <a:lnTo>
                    <a:pt x="3222" y="4697"/>
                  </a:lnTo>
                  <a:lnTo>
                    <a:pt x="3496" y="4260"/>
                  </a:lnTo>
                  <a:lnTo>
                    <a:pt x="3878" y="3878"/>
                  </a:lnTo>
                  <a:lnTo>
                    <a:pt x="4260" y="3496"/>
                  </a:lnTo>
                  <a:lnTo>
                    <a:pt x="4697" y="3168"/>
                  </a:lnTo>
                  <a:lnTo>
                    <a:pt x="5189" y="2895"/>
                  </a:lnTo>
                  <a:lnTo>
                    <a:pt x="5680" y="2676"/>
                  </a:lnTo>
                  <a:lnTo>
                    <a:pt x="6172" y="2458"/>
                  </a:lnTo>
                  <a:lnTo>
                    <a:pt x="6718" y="2349"/>
                  </a:lnTo>
                  <a:lnTo>
                    <a:pt x="7264" y="2239"/>
                  </a:lnTo>
                  <a:close/>
                  <a:moveTo>
                    <a:pt x="7865" y="0"/>
                  </a:moveTo>
                  <a:lnTo>
                    <a:pt x="7046" y="55"/>
                  </a:lnTo>
                  <a:lnTo>
                    <a:pt x="6281" y="164"/>
                  </a:lnTo>
                  <a:lnTo>
                    <a:pt x="5516" y="383"/>
                  </a:lnTo>
                  <a:lnTo>
                    <a:pt x="4806" y="656"/>
                  </a:lnTo>
                  <a:lnTo>
                    <a:pt x="4096" y="983"/>
                  </a:lnTo>
                  <a:lnTo>
                    <a:pt x="3441" y="1366"/>
                  </a:lnTo>
                  <a:lnTo>
                    <a:pt x="2840" y="1803"/>
                  </a:lnTo>
                  <a:lnTo>
                    <a:pt x="2294" y="2294"/>
                  </a:lnTo>
                  <a:lnTo>
                    <a:pt x="1802" y="2895"/>
                  </a:lnTo>
                  <a:lnTo>
                    <a:pt x="1366" y="3496"/>
                  </a:lnTo>
                  <a:lnTo>
                    <a:pt x="929" y="4096"/>
                  </a:lnTo>
                  <a:lnTo>
                    <a:pt x="601" y="4806"/>
                  </a:lnTo>
                  <a:lnTo>
                    <a:pt x="328" y="5516"/>
                  </a:lnTo>
                  <a:lnTo>
                    <a:pt x="164" y="6281"/>
                  </a:lnTo>
                  <a:lnTo>
                    <a:pt x="55" y="7046"/>
                  </a:lnTo>
                  <a:lnTo>
                    <a:pt x="0" y="7865"/>
                  </a:lnTo>
                  <a:lnTo>
                    <a:pt x="55" y="8629"/>
                  </a:lnTo>
                  <a:lnTo>
                    <a:pt x="164" y="9394"/>
                  </a:lnTo>
                  <a:lnTo>
                    <a:pt x="328" y="10159"/>
                  </a:lnTo>
                  <a:lnTo>
                    <a:pt x="601" y="10869"/>
                  </a:lnTo>
                  <a:lnTo>
                    <a:pt x="929" y="11579"/>
                  </a:lnTo>
                  <a:lnTo>
                    <a:pt x="1366" y="12179"/>
                  </a:lnTo>
                  <a:lnTo>
                    <a:pt x="1802" y="12780"/>
                  </a:lnTo>
                  <a:lnTo>
                    <a:pt x="2294" y="13381"/>
                  </a:lnTo>
                  <a:lnTo>
                    <a:pt x="2840" y="13873"/>
                  </a:lnTo>
                  <a:lnTo>
                    <a:pt x="3441" y="14309"/>
                  </a:lnTo>
                  <a:lnTo>
                    <a:pt x="4096" y="14692"/>
                  </a:lnTo>
                  <a:lnTo>
                    <a:pt x="4806" y="15019"/>
                  </a:lnTo>
                  <a:lnTo>
                    <a:pt x="5516" y="15293"/>
                  </a:lnTo>
                  <a:lnTo>
                    <a:pt x="6281" y="15511"/>
                  </a:lnTo>
                  <a:lnTo>
                    <a:pt x="7046" y="15620"/>
                  </a:lnTo>
                  <a:lnTo>
                    <a:pt x="7865" y="15675"/>
                  </a:lnTo>
                  <a:lnTo>
                    <a:pt x="8520" y="15620"/>
                  </a:lnTo>
                  <a:lnTo>
                    <a:pt x="9121" y="15566"/>
                  </a:lnTo>
                  <a:lnTo>
                    <a:pt x="9722" y="15402"/>
                  </a:lnTo>
                  <a:lnTo>
                    <a:pt x="10322" y="15238"/>
                  </a:lnTo>
                  <a:lnTo>
                    <a:pt x="10923" y="15019"/>
                  </a:lnTo>
                  <a:lnTo>
                    <a:pt x="11469" y="14746"/>
                  </a:lnTo>
                  <a:lnTo>
                    <a:pt x="11961" y="14473"/>
                  </a:lnTo>
                  <a:lnTo>
                    <a:pt x="12453" y="14146"/>
                  </a:lnTo>
                  <a:lnTo>
                    <a:pt x="12944" y="13763"/>
                  </a:lnTo>
                  <a:lnTo>
                    <a:pt x="13381" y="13326"/>
                  </a:lnTo>
                  <a:lnTo>
                    <a:pt x="13818" y="12889"/>
                  </a:lnTo>
                  <a:lnTo>
                    <a:pt x="14146" y="12398"/>
                  </a:lnTo>
                  <a:lnTo>
                    <a:pt x="14528" y="11906"/>
                  </a:lnTo>
                  <a:lnTo>
                    <a:pt x="14801" y="11415"/>
                  </a:lnTo>
                  <a:lnTo>
                    <a:pt x="15074" y="10869"/>
                  </a:lnTo>
                  <a:lnTo>
                    <a:pt x="15293" y="10268"/>
                  </a:lnTo>
                  <a:lnTo>
                    <a:pt x="15511" y="9339"/>
                  </a:lnTo>
                  <a:lnTo>
                    <a:pt x="15675" y="8356"/>
                  </a:lnTo>
                  <a:lnTo>
                    <a:pt x="15675" y="7428"/>
                  </a:lnTo>
                  <a:lnTo>
                    <a:pt x="15566" y="6554"/>
                  </a:lnTo>
                  <a:lnTo>
                    <a:pt x="15347" y="5680"/>
                  </a:lnTo>
                  <a:lnTo>
                    <a:pt x="15074" y="4806"/>
                  </a:lnTo>
                  <a:lnTo>
                    <a:pt x="14637" y="3987"/>
                  </a:lnTo>
                  <a:lnTo>
                    <a:pt x="14146" y="3277"/>
                  </a:lnTo>
                  <a:lnTo>
                    <a:pt x="13599" y="2567"/>
                  </a:lnTo>
                  <a:lnTo>
                    <a:pt x="12944" y="1966"/>
                  </a:lnTo>
                  <a:lnTo>
                    <a:pt x="12234" y="1366"/>
                  </a:lnTo>
                  <a:lnTo>
                    <a:pt x="11469" y="929"/>
                  </a:lnTo>
                  <a:lnTo>
                    <a:pt x="10650" y="546"/>
                  </a:lnTo>
                  <a:lnTo>
                    <a:pt x="9776" y="273"/>
                  </a:lnTo>
                  <a:lnTo>
                    <a:pt x="8848" y="109"/>
                  </a:lnTo>
                  <a:lnTo>
                    <a:pt x="78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20"/>
            <p:cNvSpPr/>
            <p:nvPr/>
          </p:nvSpPr>
          <p:spPr>
            <a:xfrm>
              <a:off x="2455525" y="4018075"/>
              <a:ext cx="391875" cy="391875"/>
            </a:xfrm>
            <a:custGeom>
              <a:avLst/>
              <a:gdLst/>
              <a:ahLst/>
              <a:cxnLst/>
              <a:rect l="l" t="t" r="r" b="b"/>
              <a:pathLst>
                <a:path w="15675" h="15675" fill="none" extrusionOk="0">
                  <a:moveTo>
                    <a:pt x="15293" y="10268"/>
                  </a:moveTo>
                  <a:lnTo>
                    <a:pt x="15293" y="10268"/>
                  </a:lnTo>
                  <a:lnTo>
                    <a:pt x="15511" y="9339"/>
                  </a:lnTo>
                  <a:lnTo>
                    <a:pt x="15675" y="8356"/>
                  </a:lnTo>
                  <a:lnTo>
                    <a:pt x="15675" y="7428"/>
                  </a:lnTo>
                  <a:lnTo>
                    <a:pt x="15566" y="6554"/>
                  </a:lnTo>
                  <a:lnTo>
                    <a:pt x="15347" y="5680"/>
                  </a:lnTo>
                  <a:lnTo>
                    <a:pt x="15074" y="4806"/>
                  </a:lnTo>
                  <a:lnTo>
                    <a:pt x="14637" y="3987"/>
                  </a:lnTo>
                  <a:lnTo>
                    <a:pt x="14146" y="3277"/>
                  </a:lnTo>
                  <a:lnTo>
                    <a:pt x="13599" y="2567"/>
                  </a:lnTo>
                  <a:lnTo>
                    <a:pt x="12944" y="1966"/>
                  </a:lnTo>
                  <a:lnTo>
                    <a:pt x="12234" y="1366"/>
                  </a:lnTo>
                  <a:lnTo>
                    <a:pt x="11469" y="929"/>
                  </a:lnTo>
                  <a:lnTo>
                    <a:pt x="10650" y="546"/>
                  </a:lnTo>
                  <a:lnTo>
                    <a:pt x="9776" y="273"/>
                  </a:lnTo>
                  <a:lnTo>
                    <a:pt x="8848" y="109"/>
                  </a:lnTo>
                  <a:lnTo>
                    <a:pt x="7865" y="0"/>
                  </a:lnTo>
                  <a:lnTo>
                    <a:pt x="7865" y="0"/>
                  </a:lnTo>
                  <a:lnTo>
                    <a:pt x="7046" y="55"/>
                  </a:lnTo>
                  <a:lnTo>
                    <a:pt x="6281" y="164"/>
                  </a:lnTo>
                  <a:lnTo>
                    <a:pt x="5516" y="383"/>
                  </a:lnTo>
                  <a:lnTo>
                    <a:pt x="4806" y="656"/>
                  </a:lnTo>
                  <a:lnTo>
                    <a:pt x="4096" y="983"/>
                  </a:lnTo>
                  <a:lnTo>
                    <a:pt x="3441" y="1366"/>
                  </a:lnTo>
                  <a:lnTo>
                    <a:pt x="2840" y="1803"/>
                  </a:lnTo>
                  <a:lnTo>
                    <a:pt x="2294" y="2294"/>
                  </a:lnTo>
                  <a:lnTo>
                    <a:pt x="1802" y="2895"/>
                  </a:lnTo>
                  <a:lnTo>
                    <a:pt x="1366" y="3496"/>
                  </a:lnTo>
                  <a:lnTo>
                    <a:pt x="929" y="4096"/>
                  </a:lnTo>
                  <a:lnTo>
                    <a:pt x="601" y="4806"/>
                  </a:lnTo>
                  <a:lnTo>
                    <a:pt x="328" y="5516"/>
                  </a:lnTo>
                  <a:lnTo>
                    <a:pt x="164" y="6281"/>
                  </a:lnTo>
                  <a:lnTo>
                    <a:pt x="55" y="7046"/>
                  </a:lnTo>
                  <a:lnTo>
                    <a:pt x="0" y="7865"/>
                  </a:lnTo>
                  <a:lnTo>
                    <a:pt x="0" y="7865"/>
                  </a:lnTo>
                  <a:lnTo>
                    <a:pt x="55" y="8629"/>
                  </a:lnTo>
                  <a:lnTo>
                    <a:pt x="164" y="9394"/>
                  </a:lnTo>
                  <a:lnTo>
                    <a:pt x="328" y="10159"/>
                  </a:lnTo>
                  <a:lnTo>
                    <a:pt x="601" y="10869"/>
                  </a:lnTo>
                  <a:lnTo>
                    <a:pt x="929" y="11579"/>
                  </a:lnTo>
                  <a:lnTo>
                    <a:pt x="1366" y="12179"/>
                  </a:lnTo>
                  <a:lnTo>
                    <a:pt x="1802" y="12780"/>
                  </a:lnTo>
                  <a:lnTo>
                    <a:pt x="2294" y="13381"/>
                  </a:lnTo>
                  <a:lnTo>
                    <a:pt x="2840" y="13873"/>
                  </a:lnTo>
                  <a:lnTo>
                    <a:pt x="3441" y="14309"/>
                  </a:lnTo>
                  <a:lnTo>
                    <a:pt x="4096" y="14692"/>
                  </a:lnTo>
                  <a:lnTo>
                    <a:pt x="4806" y="15019"/>
                  </a:lnTo>
                  <a:lnTo>
                    <a:pt x="5516" y="15293"/>
                  </a:lnTo>
                  <a:lnTo>
                    <a:pt x="6281" y="15511"/>
                  </a:lnTo>
                  <a:lnTo>
                    <a:pt x="7046" y="15620"/>
                  </a:lnTo>
                  <a:lnTo>
                    <a:pt x="7865" y="15675"/>
                  </a:lnTo>
                  <a:lnTo>
                    <a:pt x="7865" y="15675"/>
                  </a:lnTo>
                  <a:lnTo>
                    <a:pt x="8520" y="15620"/>
                  </a:lnTo>
                  <a:lnTo>
                    <a:pt x="9121" y="15566"/>
                  </a:lnTo>
                  <a:lnTo>
                    <a:pt x="9722" y="15402"/>
                  </a:lnTo>
                  <a:lnTo>
                    <a:pt x="10322" y="15238"/>
                  </a:lnTo>
                  <a:lnTo>
                    <a:pt x="10923" y="15019"/>
                  </a:lnTo>
                  <a:lnTo>
                    <a:pt x="11469" y="14746"/>
                  </a:lnTo>
                  <a:lnTo>
                    <a:pt x="11961" y="14473"/>
                  </a:lnTo>
                  <a:lnTo>
                    <a:pt x="12453" y="14146"/>
                  </a:lnTo>
                  <a:lnTo>
                    <a:pt x="12944" y="13763"/>
                  </a:lnTo>
                  <a:lnTo>
                    <a:pt x="13381" y="13326"/>
                  </a:lnTo>
                  <a:lnTo>
                    <a:pt x="13818" y="12889"/>
                  </a:lnTo>
                  <a:lnTo>
                    <a:pt x="14146" y="12398"/>
                  </a:lnTo>
                  <a:lnTo>
                    <a:pt x="14528" y="11906"/>
                  </a:lnTo>
                  <a:lnTo>
                    <a:pt x="14801" y="11415"/>
                  </a:lnTo>
                  <a:lnTo>
                    <a:pt x="15074" y="10869"/>
                  </a:lnTo>
                  <a:lnTo>
                    <a:pt x="15293" y="10268"/>
                  </a:lnTo>
                  <a:lnTo>
                    <a:pt x="15293" y="1026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20"/>
            <p:cNvSpPr/>
            <p:nvPr/>
          </p:nvSpPr>
          <p:spPr>
            <a:xfrm>
              <a:off x="2511500" y="4074050"/>
              <a:ext cx="281300" cy="279925"/>
            </a:xfrm>
            <a:custGeom>
              <a:avLst/>
              <a:gdLst/>
              <a:ahLst/>
              <a:cxnLst/>
              <a:rect l="l" t="t" r="r" b="b"/>
              <a:pathLst>
                <a:path w="11252" h="11197" fill="none" extrusionOk="0">
                  <a:moveTo>
                    <a:pt x="5626" y="11197"/>
                  </a:moveTo>
                  <a:lnTo>
                    <a:pt x="5626" y="11197"/>
                  </a:lnTo>
                  <a:lnTo>
                    <a:pt x="5025" y="11197"/>
                  </a:lnTo>
                  <a:lnTo>
                    <a:pt x="4479" y="11087"/>
                  </a:lnTo>
                  <a:lnTo>
                    <a:pt x="3933" y="10978"/>
                  </a:lnTo>
                  <a:lnTo>
                    <a:pt x="3441" y="10760"/>
                  </a:lnTo>
                  <a:lnTo>
                    <a:pt x="2950" y="10541"/>
                  </a:lnTo>
                  <a:lnTo>
                    <a:pt x="2458" y="10268"/>
                  </a:lnTo>
                  <a:lnTo>
                    <a:pt x="2021" y="9940"/>
                  </a:lnTo>
                  <a:lnTo>
                    <a:pt x="1639" y="9558"/>
                  </a:lnTo>
                  <a:lnTo>
                    <a:pt x="1257" y="9176"/>
                  </a:lnTo>
                  <a:lnTo>
                    <a:pt x="983" y="8739"/>
                  </a:lnTo>
                  <a:lnTo>
                    <a:pt x="656" y="8247"/>
                  </a:lnTo>
                  <a:lnTo>
                    <a:pt x="437" y="7756"/>
                  </a:lnTo>
                  <a:lnTo>
                    <a:pt x="273" y="7264"/>
                  </a:lnTo>
                  <a:lnTo>
                    <a:pt x="110" y="6718"/>
                  </a:lnTo>
                  <a:lnTo>
                    <a:pt x="55" y="6172"/>
                  </a:lnTo>
                  <a:lnTo>
                    <a:pt x="0" y="5626"/>
                  </a:lnTo>
                  <a:lnTo>
                    <a:pt x="0" y="5626"/>
                  </a:lnTo>
                  <a:lnTo>
                    <a:pt x="55" y="5025"/>
                  </a:lnTo>
                  <a:lnTo>
                    <a:pt x="110" y="4479"/>
                  </a:lnTo>
                  <a:lnTo>
                    <a:pt x="273" y="3933"/>
                  </a:lnTo>
                  <a:lnTo>
                    <a:pt x="437" y="3441"/>
                  </a:lnTo>
                  <a:lnTo>
                    <a:pt x="656" y="2950"/>
                  </a:lnTo>
                  <a:lnTo>
                    <a:pt x="983" y="2458"/>
                  </a:lnTo>
                  <a:lnTo>
                    <a:pt x="1257" y="2021"/>
                  </a:lnTo>
                  <a:lnTo>
                    <a:pt x="1639" y="1639"/>
                  </a:lnTo>
                  <a:lnTo>
                    <a:pt x="2021" y="1257"/>
                  </a:lnTo>
                  <a:lnTo>
                    <a:pt x="2458" y="929"/>
                  </a:lnTo>
                  <a:lnTo>
                    <a:pt x="2950" y="656"/>
                  </a:lnTo>
                  <a:lnTo>
                    <a:pt x="3441" y="437"/>
                  </a:lnTo>
                  <a:lnTo>
                    <a:pt x="3933" y="219"/>
                  </a:lnTo>
                  <a:lnTo>
                    <a:pt x="4479" y="110"/>
                  </a:lnTo>
                  <a:lnTo>
                    <a:pt x="5025" y="0"/>
                  </a:lnTo>
                  <a:lnTo>
                    <a:pt x="5626" y="0"/>
                  </a:lnTo>
                  <a:lnTo>
                    <a:pt x="5626" y="0"/>
                  </a:lnTo>
                  <a:lnTo>
                    <a:pt x="6172" y="0"/>
                  </a:lnTo>
                  <a:lnTo>
                    <a:pt x="6718" y="110"/>
                  </a:lnTo>
                  <a:lnTo>
                    <a:pt x="7264" y="219"/>
                  </a:lnTo>
                  <a:lnTo>
                    <a:pt x="7810" y="437"/>
                  </a:lnTo>
                  <a:lnTo>
                    <a:pt x="8302" y="656"/>
                  </a:lnTo>
                  <a:lnTo>
                    <a:pt x="8739" y="929"/>
                  </a:lnTo>
                  <a:lnTo>
                    <a:pt x="9176" y="1257"/>
                  </a:lnTo>
                  <a:lnTo>
                    <a:pt x="9558" y="1639"/>
                  </a:lnTo>
                  <a:lnTo>
                    <a:pt x="9940" y="2021"/>
                  </a:lnTo>
                  <a:lnTo>
                    <a:pt x="10268" y="2458"/>
                  </a:lnTo>
                  <a:lnTo>
                    <a:pt x="10541" y="2950"/>
                  </a:lnTo>
                  <a:lnTo>
                    <a:pt x="10760" y="3441"/>
                  </a:lnTo>
                  <a:lnTo>
                    <a:pt x="10978" y="3933"/>
                  </a:lnTo>
                  <a:lnTo>
                    <a:pt x="11087" y="4479"/>
                  </a:lnTo>
                  <a:lnTo>
                    <a:pt x="11197" y="5025"/>
                  </a:lnTo>
                  <a:lnTo>
                    <a:pt x="11251" y="5626"/>
                  </a:lnTo>
                  <a:lnTo>
                    <a:pt x="11251" y="5626"/>
                  </a:lnTo>
                  <a:lnTo>
                    <a:pt x="11197" y="6172"/>
                  </a:lnTo>
                  <a:lnTo>
                    <a:pt x="11087" y="6718"/>
                  </a:lnTo>
                  <a:lnTo>
                    <a:pt x="10978" y="7264"/>
                  </a:lnTo>
                  <a:lnTo>
                    <a:pt x="10760" y="7756"/>
                  </a:lnTo>
                  <a:lnTo>
                    <a:pt x="10541" y="8247"/>
                  </a:lnTo>
                  <a:lnTo>
                    <a:pt x="10268" y="8739"/>
                  </a:lnTo>
                  <a:lnTo>
                    <a:pt x="9940" y="9176"/>
                  </a:lnTo>
                  <a:lnTo>
                    <a:pt x="9558" y="9558"/>
                  </a:lnTo>
                  <a:lnTo>
                    <a:pt x="9176" y="9940"/>
                  </a:lnTo>
                  <a:lnTo>
                    <a:pt x="8739" y="10268"/>
                  </a:lnTo>
                  <a:lnTo>
                    <a:pt x="8302" y="10541"/>
                  </a:lnTo>
                  <a:lnTo>
                    <a:pt x="7810" y="10760"/>
                  </a:lnTo>
                  <a:lnTo>
                    <a:pt x="7264" y="10978"/>
                  </a:lnTo>
                  <a:lnTo>
                    <a:pt x="6718" y="11087"/>
                  </a:lnTo>
                  <a:lnTo>
                    <a:pt x="6172" y="11197"/>
                  </a:lnTo>
                  <a:lnTo>
                    <a:pt x="5626" y="11197"/>
                  </a:lnTo>
                  <a:lnTo>
                    <a:pt x="5626" y="11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20"/>
            <p:cNvSpPr/>
            <p:nvPr/>
          </p:nvSpPr>
          <p:spPr>
            <a:xfrm>
              <a:off x="2652125" y="43539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20"/>
            <p:cNvSpPr/>
            <p:nvPr/>
          </p:nvSpPr>
          <p:spPr>
            <a:xfrm>
              <a:off x="2856950" y="4175075"/>
              <a:ext cx="101050" cy="329100"/>
            </a:xfrm>
            <a:custGeom>
              <a:avLst/>
              <a:gdLst/>
              <a:ahLst/>
              <a:cxnLst/>
              <a:rect l="l" t="t" r="r" b="b"/>
              <a:pathLst>
                <a:path w="4042" h="13164" extrusionOk="0">
                  <a:moveTo>
                    <a:pt x="2512" y="6227"/>
                  </a:moveTo>
                  <a:lnTo>
                    <a:pt x="2512" y="7538"/>
                  </a:lnTo>
                  <a:lnTo>
                    <a:pt x="1202" y="7538"/>
                  </a:lnTo>
                  <a:lnTo>
                    <a:pt x="1202" y="6227"/>
                  </a:lnTo>
                  <a:close/>
                  <a:moveTo>
                    <a:pt x="2512" y="10651"/>
                  </a:moveTo>
                  <a:lnTo>
                    <a:pt x="2512" y="11962"/>
                  </a:lnTo>
                  <a:lnTo>
                    <a:pt x="1202" y="11962"/>
                  </a:lnTo>
                  <a:lnTo>
                    <a:pt x="1202" y="10651"/>
                  </a:lnTo>
                  <a:close/>
                  <a:moveTo>
                    <a:pt x="656" y="1"/>
                  </a:moveTo>
                  <a:lnTo>
                    <a:pt x="765" y="929"/>
                  </a:lnTo>
                  <a:lnTo>
                    <a:pt x="765" y="1913"/>
                  </a:lnTo>
                  <a:lnTo>
                    <a:pt x="710" y="2786"/>
                  </a:lnTo>
                  <a:lnTo>
                    <a:pt x="546" y="3715"/>
                  </a:lnTo>
                  <a:lnTo>
                    <a:pt x="1256" y="3715"/>
                  </a:lnTo>
                  <a:lnTo>
                    <a:pt x="1256" y="5026"/>
                  </a:lnTo>
                  <a:lnTo>
                    <a:pt x="601" y="5026"/>
                  </a:lnTo>
                  <a:lnTo>
                    <a:pt x="382" y="5080"/>
                  </a:lnTo>
                  <a:lnTo>
                    <a:pt x="164" y="5244"/>
                  </a:lnTo>
                  <a:lnTo>
                    <a:pt x="55" y="5408"/>
                  </a:lnTo>
                  <a:lnTo>
                    <a:pt x="0" y="5626"/>
                  </a:lnTo>
                  <a:lnTo>
                    <a:pt x="0" y="8139"/>
                  </a:lnTo>
                  <a:lnTo>
                    <a:pt x="55" y="8357"/>
                  </a:lnTo>
                  <a:lnTo>
                    <a:pt x="164" y="8576"/>
                  </a:lnTo>
                  <a:lnTo>
                    <a:pt x="382" y="8685"/>
                  </a:lnTo>
                  <a:lnTo>
                    <a:pt x="601" y="8739"/>
                  </a:lnTo>
                  <a:lnTo>
                    <a:pt x="1256" y="8739"/>
                  </a:lnTo>
                  <a:lnTo>
                    <a:pt x="1256" y="9449"/>
                  </a:lnTo>
                  <a:lnTo>
                    <a:pt x="601" y="9449"/>
                  </a:lnTo>
                  <a:lnTo>
                    <a:pt x="382" y="9504"/>
                  </a:lnTo>
                  <a:lnTo>
                    <a:pt x="164" y="9613"/>
                  </a:lnTo>
                  <a:lnTo>
                    <a:pt x="55" y="9832"/>
                  </a:lnTo>
                  <a:lnTo>
                    <a:pt x="0" y="10050"/>
                  </a:lnTo>
                  <a:lnTo>
                    <a:pt x="0" y="12563"/>
                  </a:lnTo>
                  <a:lnTo>
                    <a:pt x="55" y="12781"/>
                  </a:lnTo>
                  <a:lnTo>
                    <a:pt x="164" y="12945"/>
                  </a:lnTo>
                  <a:lnTo>
                    <a:pt x="382" y="13109"/>
                  </a:lnTo>
                  <a:lnTo>
                    <a:pt x="601" y="13163"/>
                  </a:lnTo>
                  <a:lnTo>
                    <a:pt x="3113" y="13163"/>
                  </a:lnTo>
                  <a:lnTo>
                    <a:pt x="3332" y="13109"/>
                  </a:lnTo>
                  <a:lnTo>
                    <a:pt x="3496" y="12945"/>
                  </a:lnTo>
                  <a:lnTo>
                    <a:pt x="3659" y="12781"/>
                  </a:lnTo>
                  <a:lnTo>
                    <a:pt x="3714" y="12563"/>
                  </a:lnTo>
                  <a:lnTo>
                    <a:pt x="3714" y="10050"/>
                  </a:lnTo>
                  <a:lnTo>
                    <a:pt x="3659" y="9832"/>
                  </a:lnTo>
                  <a:lnTo>
                    <a:pt x="3496" y="9613"/>
                  </a:lnTo>
                  <a:lnTo>
                    <a:pt x="3332" y="9504"/>
                  </a:lnTo>
                  <a:lnTo>
                    <a:pt x="3113" y="9449"/>
                  </a:lnTo>
                  <a:lnTo>
                    <a:pt x="2458" y="9449"/>
                  </a:lnTo>
                  <a:lnTo>
                    <a:pt x="2458" y="8739"/>
                  </a:lnTo>
                  <a:lnTo>
                    <a:pt x="3113" y="8739"/>
                  </a:lnTo>
                  <a:lnTo>
                    <a:pt x="3332" y="8685"/>
                  </a:lnTo>
                  <a:lnTo>
                    <a:pt x="3496" y="8576"/>
                  </a:lnTo>
                  <a:lnTo>
                    <a:pt x="3659" y="8357"/>
                  </a:lnTo>
                  <a:lnTo>
                    <a:pt x="3714" y="8139"/>
                  </a:lnTo>
                  <a:lnTo>
                    <a:pt x="3714" y="5626"/>
                  </a:lnTo>
                  <a:lnTo>
                    <a:pt x="3659" y="5408"/>
                  </a:lnTo>
                  <a:lnTo>
                    <a:pt x="3496" y="5244"/>
                  </a:lnTo>
                  <a:lnTo>
                    <a:pt x="3332" y="5080"/>
                  </a:lnTo>
                  <a:lnTo>
                    <a:pt x="3113" y="5026"/>
                  </a:lnTo>
                  <a:lnTo>
                    <a:pt x="2458" y="5026"/>
                  </a:lnTo>
                  <a:lnTo>
                    <a:pt x="2458" y="3715"/>
                  </a:lnTo>
                  <a:lnTo>
                    <a:pt x="2786" y="3606"/>
                  </a:lnTo>
                  <a:lnTo>
                    <a:pt x="3059" y="3496"/>
                  </a:lnTo>
                  <a:lnTo>
                    <a:pt x="3332" y="3333"/>
                  </a:lnTo>
                  <a:lnTo>
                    <a:pt x="3550" y="3114"/>
                  </a:lnTo>
                  <a:lnTo>
                    <a:pt x="3769" y="2841"/>
                  </a:lnTo>
                  <a:lnTo>
                    <a:pt x="3932" y="2513"/>
                  </a:lnTo>
                  <a:lnTo>
                    <a:pt x="3987" y="2240"/>
                  </a:lnTo>
                  <a:lnTo>
                    <a:pt x="4042" y="1858"/>
                  </a:lnTo>
                  <a:lnTo>
                    <a:pt x="3987" y="1476"/>
                  </a:lnTo>
                  <a:lnTo>
                    <a:pt x="3878" y="1148"/>
                  </a:lnTo>
                  <a:lnTo>
                    <a:pt x="3714" y="820"/>
                  </a:lnTo>
                  <a:lnTo>
                    <a:pt x="3496" y="547"/>
                  </a:lnTo>
                  <a:lnTo>
                    <a:pt x="3222" y="329"/>
                  </a:lnTo>
                  <a:lnTo>
                    <a:pt x="2895" y="165"/>
                  </a:lnTo>
                  <a:lnTo>
                    <a:pt x="2567" y="56"/>
                  </a:lnTo>
                  <a:lnTo>
                    <a:pt x="21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20"/>
            <p:cNvSpPr/>
            <p:nvPr/>
          </p:nvSpPr>
          <p:spPr>
            <a:xfrm>
              <a:off x="2856950" y="4175075"/>
              <a:ext cx="101050" cy="329100"/>
            </a:xfrm>
            <a:custGeom>
              <a:avLst/>
              <a:gdLst/>
              <a:ahLst/>
              <a:cxnLst/>
              <a:rect l="l" t="t" r="r" b="b"/>
              <a:pathLst>
                <a:path w="4042" h="13164" fill="none" extrusionOk="0">
                  <a:moveTo>
                    <a:pt x="3113" y="5026"/>
                  </a:moveTo>
                  <a:lnTo>
                    <a:pt x="2458" y="5026"/>
                  </a:lnTo>
                  <a:lnTo>
                    <a:pt x="2458" y="3715"/>
                  </a:lnTo>
                  <a:lnTo>
                    <a:pt x="2458" y="3715"/>
                  </a:lnTo>
                  <a:lnTo>
                    <a:pt x="2786" y="3606"/>
                  </a:lnTo>
                  <a:lnTo>
                    <a:pt x="3059" y="3496"/>
                  </a:lnTo>
                  <a:lnTo>
                    <a:pt x="3332" y="3333"/>
                  </a:lnTo>
                  <a:lnTo>
                    <a:pt x="3550" y="3114"/>
                  </a:lnTo>
                  <a:lnTo>
                    <a:pt x="3769" y="2841"/>
                  </a:lnTo>
                  <a:lnTo>
                    <a:pt x="3932" y="2513"/>
                  </a:lnTo>
                  <a:lnTo>
                    <a:pt x="3987" y="2240"/>
                  </a:lnTo>
                  <a:lnTo>
                    <a:pt x="4042" y="1858"/>
                  </a:lnTo>
                  <a:lnTo>
                    <a:pt x="4042" y="1858"/>
                  </a:lnTo>
                  <a:lnTo>
                    <a:pt x="3987" y="1476"/>
                  </a:lnTo>
                  <a:lnTo>
                    <a:pt x="3878" y="1148"/>
                  </a:lnTo>
                  <a:lnTo>
                    <a:pt x="3714" y="820"/>
                  </a:lnTo>
                  <a:lnTo>
                    <a:pt x="3496" y="547"/>
                  </a:lnTo>
                  <a:lnTo>
                    <a:pt x="3222" y="329"/>
                  </a:lnTo>
                  <a:lnTo>
                    <a:pt x="2895" y="165"/>
                  </a:lnTo>
                  <a:lnTo>
                    <a:pt x="2567" y="56"/>
                  </a:lnTo>
                  <a:lnTo>
                    <a:pt x="2185" y="1"/>
                  </a:lnTo>
                  <a:lnTo>
                    <a:pt x="656" y="1"/>
                  </a:lnTo>
                  <a:lnTo>
                    <a:pt x="656" y="1"/>
                  </a:lnTo>
                  <a:lnTo>
                    <a:pt x="765" y="929"/>
                  </a:lnTo>
                  <a:lnTo>
                    <a:pt x="765" y="1913"/>
                  </a:lnTo>
                  <a:lnTo>
                    <a:pt x="710" y="2786"/>
                  </a:lnTo>
                  <a:lnTo>
                    <a:pt x="546" y="3715"/>
                  </a:lnTo>
                  <a:lnTo>
                    <a:pt x="1256" y="3715"/>
                  </a:lnTo>
                  <a:lnTo>
                    <a:pt x="1256" y="5026"/>
                  </a:lnTo>
                  <a:lnTo>
                    <a:pt x="601" y="5026"/>
                  </a:lnTo>
                  <a:lnTo>
                    <a:pt x="601" y="5026"/>
                  </a:lnTo>
                  <a:lnTo>
                    <a:pt x="382" y="5080"/>
                  </a:lnTo>
                  <a:lnTo>
                    <a:pt x="164" y="5244"/>
                  </a:lnTo>
                  <a:lnTo>
                    <a:pt x="55" y="5408"/>
                  </a:lnTo>
                  <a:lnTo>
                    <a:pt x="0" y="5626"/>
                  </a:lnTo>
                  <a:lnTo>
                    <a:pt x="0" y="8139"/>
                  </a:lnTo>
                  <a:lnTo>
                    <a:pt x="0" y="8139"/>
                  </a:lnTo>
                  <a:lnTo>
                    <a:pt x="55" y="8357"/>
                  </a:lnTo>
                  <a:lnTo>
                    <a:pt x="164" y="8576"/>
                  </a:lnTo>
                  <a:lnTo>
                    <a:pt x="382" y="8685"/>
                  </a:lnTo>
                  <a:lnTo>
                    <a:pt x="601" y="8739"/>
                  </a:lnTo>
                  <a:lnTo>
                    <a:pt x="1256" y="8739"/>
                  </a:lnTo>
                  <a:lnTo>
                    <a:pt x="1256" y="9449"/>
                  </a:lnTo>
                  <a:lnTo>
                    <a:pt x="601" y="9449"/>
                  </a:lnTo>
                  <a:lnTo>
                    <a:pt x="601" y="9449"/>
                  </a:lnTo>
                  <a:lnTo>
                    <a:pt x="382" y="9504"/>
                  </a:lnTo>
                  <a:lnTo>
                    <a:pt x="164" y="9613"/>
                  </a:lnTo>
                  <a:lnTo>
                    <a:pt x="55" y="9832"/>
                  </a:lnTo>
                  <a:lnTo>
                    <a:pt x="0" y="10050"/>
                  </a:lnTo>
                  <a:lnTo>
                    <a:pt x="0" y="12563"/>
                  </a:lnTo>
                  <a:lnTo>
                    <a:pt x="0" y="12563"/>
                  </a:lnTo>
                  <a:lnTo>
                    <a:pt x="55" y="12781"/>
                  </a:lnTo>
                  <a:lnTo>
                    <a:pt x="164" y="12945"/>
                  </a:lnTo>
                  <a:lnTo>
                    <a:pt x="382" y="13109"/>
                  </a:lnTo>
                  <a:lnTo>
                    <a:pt x="601" y="13163"/>
                  </a:lnTo>
                  <a:lnTo>
                    <a:pt x="3113" y="13163"/>
                  </a:lnTo>
                  <a:lnTo>
                    <a:pt x="3113" y="13163"/>
                  </a:lnTo>
                  <a:lnTo>
                    <a:pt x="3332" y="13109"/>
                  </a:lnTo>
                  <a:lnTo>
                    <a:pt x="3496" y="12945"/>
                  </a:lnTo>
                  <a:lnTo>
                    <a:pt x="3659" y="12781"/>
                  </a:lnTo>
                  <a:lnTo>
                    <a:pt x="3714" y="12563"/>
                  </a:lnTo>
                  <a:lnTo>
                    <a:pt x="3714" y="10050"/>
                  </a:lnTo>
                  <a:lnTo>
                    <a:pt x="3714" y="10050"/>
                  </a:lnTo>
                  <a:lnTo>
                    <a:pt x="3659" y="9832"/>
                  </a:lnTo>
                  <a:lnTo>
                    <a:pt x="3496" y="9613"/>
                  </a:lnTo>
                  <a:lnTo>
                    <a:pt x="3332" y="9504"/>
                  </a:lnTo>
                  <a:lnTo>
                    <a:pt x="3113" y="9449"/>
                  </a:lnTo>
                  <a:lnTo>
                    <a:pt x="2458" y="9449"/>
                  </a:lnTo>
                  <a:lnTo>
                    <a:pt x="2458" y="8739"/>
                  </a:lnTo>
                  <a:lnTo>
                    <a:pt x="3113" y="8739"/>
                  </a:lnTo>
                  <a:lnTo>
                    <a:pt x="3113" y="8739"/>
                  </a:lnTo>
                  <a:lnTo>
                    <a:pt x="3332" y="8685"/>
                  </a:lnTo>
                  <a:lnTo>
                    <a:pt x="3496" y="8576"/>
                  </a:lnTo>
                  <a:lnTo>
                    <a:pt x="3659" y="8357"/>
                  </a:lnTo>
                  <a:lnTo>
                    <a:pt x="3714" y="8139"/>
                  </a:lnTo>
                  <a:lnTo>
                    <a:pt x="3714" y="5626"/>
                  </a:lnTo>
                  <a:lnTo>
                    <a:pt x="3714" y="5626"/>
                  </a:lnTo>
                  <a:lnTo>
                    <a:pt x="3659" y="5408"/>
                  </a:lnTo>
                  <a:lnTo>
                    <a:pt x="3496" y="5244"/>
                  </a:lnTo>
                  <a:lnTo>
                    <a:pt x="3332" y="5080"/>
                  </a:lnTo>
                  <a:lnTo>
                    <a:pt x="3113" y="5026"/>
                  </a:lnTo>
                  <a:lnTo>
                    <a:pt x="3113" y="50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20"/>
            <p:cNvSpPr/>
            <p:nvPr/>
          </p:nvSpPr>
          <p:spPr>
            <a:xfrm>
              <a:off x="2886975" y="4441350"/>
              <a:ext cx="32800" cy="32775"/>
            </a:xfrm>
            <a:custGeom>
              <a:avLst/>
              <a:gdLst/>
              <a:ahLst/>
              <a:cxnLst/>
              <a:rect l="l" t="t" r="r" b="b"/>
              <a:pathLst>
                <a:path w="1312" h="1311" fill="none" extrusionOk="0">
                  <a:moveTo>
                    <a:pt x="1311" y="0"/>
                  </a:moveTo>
                  <a:lnTo>
                    <a:pt x="1311" y="1311"/>
                  </a:lnTo>
                  <a:lnTo>
                    <a:pt x="1" y="1311"/>
                  </a:lnTo>
                  <a:lnTo>
                    <a:pt x="1" y="0"/>
                  </a:lnTo>
                  <a:lnTo>
                    <a:pt x="13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20"/>
            <p:cNvSpPr/>
            <p:nvPr/>
          </p:nvSpPr>
          <p:spPr>
            <a:xfrm>
              <a:off x="2886975" y="4330750"/>
              <a:ext cx="32800" cy="32775"/>
            </a:xfrm>
            <a:custGeom>
              <a:avLst/>
              <a:gdLst/>
              <a:ahLst/>
              <a:cxnLst/>
              <a:rect l="l" t="t" r="r" b="b"/>
              <a:pathLst>
                <a:path w="1312" h="1311" fill="none" extrusionOk="0">
                  <a:moveTo>
                    <a:pt x="1311" y="1311"/>
                  </a:moveTo>
                  <a:lnTo>
                    <a:pt x="1" y="1311"/>
                  </a:lnTo>
                  <a:lnTo>
                    <a:pt x="1" y="0"/>
                  </a:lnTo>
                  <a:lnTo>
                    <a:pt x="1311" y="0"/>
                  </a:lnTo>
                  <a:lnTo>
                    <a:pt x="1311" y="13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20"/>
            <p:cNvSpPr/>
            <p:nvPr/>
          </p:nvSpPr>
          <p:spPr>
            <a:xfrm>
              <a:off x="2919750" y="4363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8" name="Google Shape;4148;p120"/>
          <p:cNvGrpSpPr/>
          <p:nvPr/>
        </p:nvGrpSpPr>
        <p:grpSpPr>
          <a:xfrm>
            <a:off x="3968952" y="4025475"/>
            <a:ext cx="456251" cy="465091"/>
            <a:chOff x="3158700" y="4009875"/>
            <a:chExt cx="492925" cy="502475"/>
          </a:xfrm>
        </p:grpSpPr>
        <p:sp>
          <p:nvSpPr>
            <p:cNvPr id="4149" name="Google Shape;4149;p120"/>
            <p:cNvSpPr/>
            <p:nvPr/>
          </p:nvSpPr>
          <p:spPr>
            <a:xfrm>
              <a:off x="3389450" y="4244725"/>
              <a:ext cx="32800" cy="32800"/>
            </a:xfrm>
            <a:custGeom>
              <a:avLst/>
              <a:gdLst/>
              <a:ahLst/>
              <a:cxnLst/>
              <a:rect l="l" t="t" r="r" b="b"/>
              <a:pathLst>
                <a:path w="1312" h="1312" extrusionOk="0">
                  <a:moveTo>
                    <a:pt x="656" y="0"/>
                  </a:moveTo>
                  <a:lnTo>
                    <a:pt x="383" y="55"/>
                  </a:lnTo>
                  <a:lnTo>
                    <a:pt x="164" y="164"/>
                  </a:lnTo>
                  <a:lnTo>
                    <a:pt x="55" y="383"/>
                  </a:lnTo>
                  <a:lnTo>
                    <a:pt x="0" y="656"/>
                  </a:lnTo>
                  <a:lnTo>
                    <a:pt x="55" y="929"/>
                  </a:lnTo>
                  <a:lnTo>
                    <a:pt x="164" y="1147"/>
                  </a:lnTo>
                  <a:lnTo>
                    <a:pt x="383" y="1257"/>
                  </a:lnTo>
                  <a:lnTo>
                    <a:pt x="656" y="1311"/>
                  </a:lnTo>
                  <a:lnTo>
                    <a:pt x="929" y="1257"/>
                  </a:lnTo>
                  <a:lnTo>
                    <a:pt x="1147" y="1147"/>
                  </a:lnTo>
                  <a:lnTo>
                    <a:pt x="1256" y="929"/>
                  </a:lnTo>
                  <a:lnTo>
                    <a:pt x="1311" y="656"/>
                  </a:lnTo>
                  <a:lnTo>
                    <a:pt x="1256" y="383"/>
                  </a:lnTo>
                  <a:lnTo>
                    <a:pt x="1147" y="164"/>
                  </a:lnTo>
                  <a:lnTo>
                    <a:pt x="929" y="55"/>
                  </a:lnTo>
                  <a:lnTo>
                    <a:pt x="6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20"/>
            <p:cNvSpPr/>
            <p:nvPr/>
          </p:nvSpPr>
          <p:spPr>
            <a:xfrm>
              <a:off x="3389450" y="4244725"/>
              <a:ext cx="32800" cy="32800"/>
            </a:xfrm>
            <a:custGeom>
              <a:avLst/>
              <a:gdLst/>
              <a:ahLst/>
              <a:cxnLst/>
              <a:rect l="l" t="t" r="r" b="b"/>
              <a:pathLst>
                <a:path w="1312" h="1312" fill="none" extrusionOk="0">
                  <a:moveTo>
                    <a:pt x="1311" y="656"/>
                  </a:moveTo>
                  <a:lnTo>
                    <a:pt x="1311" y="656"/>
                  </a:lnTo>
                  <a:lnTo>
                    <a:pt x="1256" y="929"/>
                  </a:lnTo>
                  <a:lnTo>
                    <a:pt x="1147" y="1147"/>
                  </a:lnTo>
                  <a:lnTo>
                    <a:pt x="929" y="1257"/>
                  </a:lnTo>
                  <a:lnTo>
                    <a:pt x="656" y="1311"/>
                  </a:lnTo>
                  <a:lnTo>
                    <a:pt x="656" y="1311"/>
                  </a:lnTo>
                  <a:lnTo>
                    <a:pt x="383" y="1257"/>
                  </a:lnTo>
                  <a:lnTo>
                    <a:pt x="164" y="1147"/>
                  </a:lnTo>
                  <a:lnTo>
                    <a:pt x="55" y="929"/>
                  </a:lnTo>
                  <a:lnTo>
                    <a:pt x="0" y="656"/>
                  </a:lnTo>
                  <a:lnTo>
                    <a:pt x="0" y="656"/>
                  </a:lnTo>
                  <a:lnTo>
                    <a:pt x="55" y="383"/>
                  </a:lnTo>
                  <a:lnTo>
                    <a:pt x="164" y="164"/>
                  </a:lnTo>
                  <a:lnTo>
                    <a:pt x="383" y="55"/>
                  </a:lnTo>
                  <a:lnTo>
                    <a:pt x="656" y="0"/>
                  </a:lnTo>
                  <a:lnTo>
                    <a:pt x="656" y="0"/>
                  </a:lnTo>
                  <a:lnTo>
                    <a:pt x="929" y="55"/>
                  </a:lnTo>
                  <a:lnTo>
                    <a:pt x="1147" y="164"/>
                  </a:lnTo>
                  <a:lnTo>
                    <a:pt x="1256" y="383"/>
                  </a:lnTo>
                  <a:lnTo>
                    <a:pt x="1311" y="656"/>
                  </a:lnTo>
                  <a:lnTo>
                    <a:pt x="1311"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20"/>
            <p:cNvSpPr/>
            <p:nvPr/>
          </p:nvSpPr>
          <p:spPr>
            <a:xfrm>
              <a:off x="3422225" y="42611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20"/>
            <p:cNvSpPr/>
            <p:nvPr/>
          </p:nvSpPr>
          <p:spPr>
            <a:xfrm>
              <a:off x="3158700" y="4009875"/>
              <a:ext cx="492925" cy="502475"/>
            </a:xfrm>
            <a:custGeom>
              <a:avLst/>
              <a:gdLst/>
              <a:ahLst/>
              <a:cxnLst/>
              <a:rect l="l" t="t" r="r" b="b"/>
              <a:pathLst>
                <a:path w="19717" h="20099" extrusionOk="0">
                  <a:moveTo>
                    <a:pt x="10486" y="2567"/>
                  </a:moveTo>
                  <a:lnTo>
                    <a:pt x="11087" y="2622"/>
                  </a:lnTo>
                  <a:lnTo>
                    <a:pt x="11633" y="2731"/>
                  </a:lnTo>
                  <a:lnTo>
                    <a:pt x="12180" y="2895"/>
                  </a:lnTo>
                  <a:lnTo>
                    <a:pt x="12726" y="3114"/>
                  </a:lnTo>
                  <a:lnTo>
                    <a:pt x="13217" y="3332"/>
                  </a:lnTo>
                  <a:lnTo>
                    <a:pt x="13709" y="3605"/>
                  </a:lnTo>
                  <a:lnTo>
                    <a:pt x="14200" y="3933"/>
                  </a:lnTo>
                  <a:lnTo>
                    <a:pt x="14637" y="4261"/>
                  </a:lnTo>
                  <a:lnTo>
                    <a:pt x="15020" y="4588"/>
                  </a:lnTo>
                  <a:lnTo>
                    <a:pt x="15457" y="5025"/>
                  </a:lnTo>
                  <a:lnTo>
                    <a:pt x="15784" y="5407"/>
                  </a:lnTo>
                  <a:lnTo>
                    <a:pt x="16112" y="5899"/>
                  </a:lnTo>
                  <a:lnTo>
                    <a:pt x="16440" y="6336"/>
                  </a:lnTo>
                  <a:lnTo>
                    <a:pt x="16658" y="6882"/>
                  </a:lnTo>
                  <a:lnTo>
                    <a:pt x="16877" y="7374"/>
                  </a:lnTo>
                  <a:lnTo>
                    <a:pt x="16931" y="7592"/>
                  </a:lnTo>
                  <a:lnTo>
                    <a:pt x="16877" y="7811"/>
                  </a:lnTo>
                  <a:lnTo>
                    <a:pt x="16767" y="7974"/>
                  </a:lnTo>
                  <a:lnTo>
                    <a:pt x="16603" y="8138"/>
                  </a:lnTo>
                  <a:lnTo>
                    <a:pt x="16330" y="8193"/>
                  </a:lnTo>
                  <a:lnTo>
                    <a:pt x="16112" y="8138"/>
                  </a:lnTo>
                  <a:lnTo>
                    <a:pt x="15893" y="7974"/>
                  </a:lnTo>
                  <a:lnTo>
                    <a:pt x="15784" y="7811"/>
                  </a:lnTo>
                  <a:lnTo>
                    <a:pt x="15620" y="7374"/>
                  </a:lnTo>
                  <a:lnTo>
                    <a:pt x="15402" y="6937"/>
                  </a:lnTo>
                  <a:lnTo>
                    <a:pt x="15129" y="6554"/>
                  </a:lnTo>
                  <a:lnTo>
                    <a:pt x="14856" y="6172"/>
                  </a:lnTo>
                  <a:lnTo>
                    <a:pt x="14583" y="5790"/>
                  </a:lnTo>
                  <a:lnTo>
                    <a:pt x="14255" y="5462"/>
                  </a:lnTo>
                  <a:lnTo>
                    <a:pt x="13873" y="5134"/>
                  </a:lnTo>
                  <a:lnTo>
                    <a:pt x="13490" y="4861"/>
                  </a:lnTo>
                  <a:lnTo>
                    <a:pt x="13108" y="4643"/>
                  </a:lnTo>
                  <a:lnTo>
                    <a:pt x="12726" y="4370"/>
                  </a:lnTo>
                  <a:lnTo>
                    <a:pt x="12289" y="4206"/>
                  </a:lnTo>
                  <a:lnTo>
                    <a:pt x="11797" y="4042"/>
                  </a:lnTo>
                  <a:lnTo>
                    <a:pt x="11360" y="3878"/>
                  </a:lnTo>
                  <a:lnTo>
                    <a:pt x="10869" y="3824"/>
                  </a:lnTo>
                  <a:lnTo>
                    <a:pt x="10377" y="3769"/>
                  </a:lnTo>
                  <a:lnTo>
                    <a:pt x="9886" y="3714"/>
                  </a:lnTo>
                  <a:lnTo>
                    <a:pt x="9394" y="3769"/>
                  </a:lnTo>
                  <a:lnTo>
                    <a:pt x="8903" y="3824"/>
                  </a:lnTo>
                  <a:lnTo>
                    <a:pt x="8411" y="3878"/>
                  </a:lnTo>
                  <a:lnTo>
                    <a:pt x="7974" y="4042"/>
                  </a:lnTo>
                  <a:lnTo>
                    <a:pt x="7483" y="4206"/>
                  </a:lnTo>
                  <a:lnTo>
                    <a:pt x="7100" y="4370"/>
                  </a:lnTo>
                  <a:lnTo>
                    <a:pt x="6663" y="4643"/>
                  </a:lnTo>
                  <a:lnTo>
                    <a:pt x="6281" y="4861"/>
                  </a:lnTo>
                  <a:lnTo>
                    <a:pt x="5899" y="5134"/>
                  </a:lnTo>
                  <a:lnTo>
                    <a:pt x="5516" y="5462"/>
                  </a:lnTo>
                  <a:lnTo>
                    <a:pt x="5189" y="5790"/>
                  </a:lnTo>
                  <a:lnTo>
                    <a:pt x="4916" y="6172"/>
                  </a:lnTo>
                  <a:lnTo>
                    <a:pt x="4643" y="6554"/>
                  </a:lnTo>
                  <a:lnTo>
                    <a:pt x="4370" y="6937"/>
                  </a:lnTo>
                  <a:lnTo>
                    <a:pt x="4151" y="7374"/>
                  </a:lnTo>
                  <a:lnTo>
                    <a:pt x="3987" y="7811"/>
                  </a:lnTo>
                  <a:lnTo>
                    <a:pt x="3878" y="7974"/>
                  </a:lnTo>
                  <a:lnTo>
                    <a:pt x="3660" y="8138"/>
                  </a:lnTo>
                  <a:lnTo>
                    <a:pt x="3441" y="8193"/>
                  </a:lnTo>
                  <a:lnTo>
                    <a:pt x="3168" y="8138"/>
                  </a:lnTo>
                  <a:lnTo>
                    <a:pt x="3004" y="7974"/>
                  </a:lnTo>
                  <a:lnTo>
                    <a:pt x="2895" y="7811"/>
                  </a:lnTo>
                  <a:lnTo>
                    <a:pt x="2840" y="7592"/>
                  </a:lnTo>
                  <a:lnTo>
                    <a:pt x="2895" y="7374"/>
                  </a:lnTo>
                  <a:lnTo>
                    <a:pt x="3113" y="6882"/>
                  </a:lnTo>
                  <a:lnTo>
                    <a:pt x="3386" y="6336"/>
                  </a:lnTo>
                  <a:lnTo>
                    <a:pt x="3660" y="5899"/>
                  </a:lnTo>
                  <a:lnTo>
                    <a:pt x="3987" y="5407"/>
                  </a:lnTo>
                  <a:lnTo>
                    <a:pt x="4370" y="5025"/>
                  </a:lnTo>
                  <a:lnTo>
                    <a:pt x="4752" y="4588"/>
                  </a:lnTo>
                  <a:lnTo>
                    <a:pt x="5134" y="4261"/>
                  </a:lnTo>
                  <a:lnTo>
                    <a:pt x="5571" y="3933"/>
                  </a:lnTo>
                  <a:lnTo>
                    <a:pt x="6063" y="3605"/>
                  </a:lnTo>
                  <a:lnTo>
                    <a:pt x="6554" y="3332"/>
                  </a:lnTo>
                  <a:lnTo>
                    <a:pt x="7046" y="3114"/>
                  </a:lnTo>
                  <a:lnTo>
                    <a:pt x="7592" y="2895"/>
                  </a:lnTo>
                  <a:lnTo>
                    <a:pt x="8138" y="2731"/>
                  </a:lnTo>
                  <a:lnTo>
                    <a:pt x="8739" y="2622"/>
                  </a:lnTo>
                  <a:lnTo>
                    <a:pt x="9285" y="2567"/>
                  </a:lnTo>
                  <a:close/>
                  <a:moveTo>
                    <a:pt x="9886" y="5080"/>
                  </a:moveTo>
                  <a:lnTo>
                    <a:pt x="10104" y="5134"/>
                  </a:lnTo>
                  <a:lnTo>
                    <a:pt x="10323" y="5244"/>
                  </a:lnTo>
                  <a:lnTo>
                    <a:pt x="10432" y="5407"/>
                  </a:lnTo>
                  <a:lnTo>
                    <a:pt x="10486" y="5681"/>
                  </a:lnTo>
                  <a:lnTo>
                    <a:pt x="10486" y="8302"/>
                  </a:lnTo>
                  <a:lnTo>
                    <a:pt x="10705" y="8411"/>
                  </a:lnTo>
                  <a:lnTo>
                    <a:pt x="12562" y="6500"/>
                  </a:lnTo>
                  <a:lnTo>
                    <a:pt x="12780" y="6391"/>
                  </a:lnTo>
                  <a:lnTo>
                    <a:pt x="12999" y="6336"/>
                  </a:lnTo>
                  <a:lnTo>
                    <a:pt x="13217" y="6391"/>
                  </a:lnTo>
                  <a:lnTo>
                    <a:pt x="13436" y="6500"/>
                  </a:lnTo>
                  <a:lnTo>
                    <a:pt x="13545" y="6718"/>
                  </a:lnTo>
                  <a:lnTo>
                    <a:pt x="13600" y="6937"/>
                  </a:lnTo>
                  <a:lnTo>
                    <a:pt x="13545" y="7155"/>
                  </a:lnTo>
                  <a:lnTo>
                    <a:pt x="13436" y="7374"/>
                  </a:lnTo>
                  <a:lnTo>
                    <a:pt x="11524" y="9231"/>
                  </a:lnTo>
                  <a:lnTo>
                    <a:pt x="11688" y="9613"/>
                  </a:lnTo>
                  <a:lnTo>
                    <a:pt x="11743" y="10050"/>
                  </a:lnTo>
                  <a:lnTo>
                    <a:pt x="11688" y="10487"/>
                  </a:lnTo>
                  <a:lnTo>
                    <a:pt x="11524" y="10869"/>
                  </a:lnTo>
                  <a:lnTo>
                    <a:pt x="13436" y="12726"/>
                  </a:lnTo>
                  <a:lnTo>
                    <a:pt x="13545" y="12890"/>
                  </a:lnTo>
                  <a:lnTo>
                    <a:pt x="13600" y="13054"/>
                  </a:lnTo>
                  <a:lnTo>
                    <a:pt x="13600" y="13217"/>
                  </a:lnTo>
                  <a:lnTo>
                    <a:pt x="13545" y="13381"/>
                  </a:lnTo>
                  <a:lnTo>
                    <a:pt x="13436" y="13545"/>
                  </a:lnTo>
                  <a:lnTo>
                    <a:pt x="13327" y="13654"/>
                  </a:lnTo>
                  <a:lnTo>
                    <a:pt x="13163" y="13709"/>
                  </a:lnTo>
                  <a:lnTo>
                    <a:pt x="12999" y="13764"/>
                  </a:lnTo>
                  <a:lnTo>
                    <a:pt x="12780" y="13709"/>
                  </a:lnTo>
                  <a:lnTo>
                    <a:pt x="12562" y="13600"/>
                  </a:lnTo>
                  <a:lnTo>
                    <a:pt x="10705" y="11688"/>
                  </a:lnTo>
                  <a:lnTo>
                    <a:pt x="10486" y="11797"/>
                  </a:lnTo>
                  <a:lnTo>
                    <a:pt x="10486" y="14474"/>
                  </a:lnTo>
                  <a:lnTo>
                    <a:pt x="10432" y="14692"/>
                  </a:lnTo>
                  <a:lnTo>
                    <a:pt x="10323" y="14856"/>
                  </a:lnTo>
                  <a:lnTo>
                    <a:pt x="10104" y="14965"/>
                  </a:lnTo>
                  <a:lnTo>
                    <a:pt x="9886" y="15020"/>
                  </a:lnTo>
                  <a:lnTo>
                    <a:pt x="9667" y="14965"/>
                  </a:lnTo>
                  <a:lnTo>
                    <a:pt x="9449" y="14856"/>
                  </a:lnTo>
                  <a:lnTo>
                    <a:pt x="9340" y="14692"/>
                  </a:lnTo>
                  <a:lnTo>
                    <a:pt x="9285" y="14474"/>
                  </a:lnTo>
                  <a:lnTo>
                    <a:pt x="9285" y="11797"/>
                  </a:lnTo>
                  <a:lnTo>
                    <a:pt x="9066" y="11688"/>
                  </a:lnTo>
                  <a:lnTo>
                    <a:pt x="7210" y="13600"/>
                  </a:lnTo>
                  <a:lnTo>
                    <a:pt x="6991" y="13709"/>
                  </a:lnTo>
                  <a:lnTo>
                    <a:pt x="6773" y="13764"/>
                  </a:lnTo>
                  <a:lnTo>
                    <a:pt x="6609" y="13709"/>
                  </a:lnTo>
                  <a:lnTo>
                    <a:pt x="6445" y="13654"/>
                  </a:lnTo>
                  <a:lnTo>
                    <a:pt x="6336" y="13545"/>
                  </a:lnTo>
                  <a:lnTo>
                    <a:pt x="6226" y="13381"/>
                  </a:lnTo>
                  <a:lnTo>
                    <a:pt x="6172" y="13217"/>
                  </a:lnTo>
                  <a:lnTo>
                    <a:pt x="6172" y="13054"/>
                  </a:lnTo>
                  <a:lnTo>
                    <a:pt x="6226" y="12890"/>
                  </a:lnTo>
                  <a:lnTo>
                    <a:pt x="6336" y="12726"/>
                  </a:lnTo>
                  <a:lnTo>
                    <a:pt x="8247" y="10869"/>
                  </a:lnTo>
                  <a:lnTo>
                    <a:pt x="8083" y="10487"/>
                  </a:lnTo>
                  <a:lnTo>
                    <a:pt x="8029" y="10050"/>
                  </a:lnTo>
                  <a:lnTo>
                    <a:pt x="8083" y="9613"/>
                  </a:lnTo>
                  <a:lnTo>
                    <a:pt x="8247" y="9231"/>
                  </a:lnTo>
                  <a:lnTo>
                    <a:pt x="6336" y="7374"/>
                  </a:lnTo>
                  <a:lnTo>
                    <a:pt x="6226" y="7155"/>
                  </a:lnTo>
                  <a:lnTo>
                    <a:pt x="6172" y="6937"/>
                  </a:lnTo>
                  <a:lnTo>
                    <a:pt x="6226" y="6718"/>
                  </a:lnTo>
                  <a:lnTo>
                    <a:pt x="6336" y="6500"/>
                  </a:lnTo>
                  <a:lnTo>
                    <a:pt x="6554" y="6391"/>
                  </a:lnTo>
                  <a:lnTo>
                    <a:pt x="6773" y="6336"/>
                  </a:lnTo>
                  <a:lnTo>
                    <a:pt x="6991" y="6391"/>
                  </a:lnTo>
                  <a:lnTo>
                    <a:pt x="7210" y="6500"/>
                  </a:lnTo>
                  <a:lnTo>
                    <a:pt x="9066" y="8411"/>
                  </a:lnTo>
                  <a:lnTo>
                    <a:pt x="9285" y="8302"/>
                  </a:lnTo>
                  <a:lnTo>
                    <a:pt x="9285" y="5681"/>
                  </a:lnTo>
                  <a:lnTo>
                    <a:pt x="9340" y="5407"/>
                  </a:lnTo>
                  <a:lnTo>
                    <a:pt x="9449" y="5244"/>
                  </a:lnTo>
                  <a:lnTo>
                    <a:pt x="9667" y="5134"/>
                  </a:lnTo>
                  <a:lnTo>
                    <a:pt x="9886" y="5080"/>
                  </a:lnTo>
                  <a:close/>
                  <a:moveTo>
                    <a:pt x="16330" y="11907"/>
                  </a:moveTo>
                  <a:lnTo>
                    <a:pt x="16603" y="11961"/>
                  </a:lnTo>
                  <a:lnTo>
                    <a:pt x="16767" y="12125"/>
                  </a:lnTo>
                  <a:lnTo>
                    <a:pt x="16877" y="12289"/>
                  </a:lnTo>
                  <a:lnTo>
                    <a:pt x="16931" y="12507"/>
                  </a:lnTo>
                  <a:lnTo>
                    <a:pt x="16877" y="12726"/>
                  </a:lnTo>
                  <a:lnTo>
                    <a:pt x="16658" y="13217"/>
                  </a:lnTo>
                  <a:lnTo>
                    <a:pt x="16440" y="13764"/>
                  </a:lnTo>
                  <a:lnTo>
                    <a:pt x="16112" y="14201"/>
                  </a:lnTo>
                  <a:lnTo>
                    <a:pt x="15784" y="14692"/>
                  </a:lnTo>
                  <a:lnTo>
                    <a:pt x="15457" y="15074"/>
                  </a:lnTo>
                  <a:lnTo>
                    <a:pt x="15020" y="15511"/>
                  </a:lnTo>
                  <a:lnTo>
                    <a:pt x="14637" y="15839"/>
                  </a:lnTo>
                  <a:lnTo>
                    <a:pt x="14200" y="16167"/>
                  </a:lnTo>
                  <a:lnTo>
                    <a:pt x="13709" y="16494"/>
                  </a:lnTo>
                  <a:lnTo>
                    <a:pt x="13217" y="16767"/>
                  </a:lnTo>
                  <a:lnTo>
                    <a:pt x="12726" y="16986"/>
                  </a:lnTo>
                  <a:lnTo>
                    <a:pt x="12180" y="17204"/>
                  </a:lnTo>
                  <a:lnTo>
                    <a:pt x="11633" y="17368"/>
                  </a:lnTo>
                  <a:lnTo>
                    <a:pt x="11087" y="17477"/>
                  </a:lnTo>
                  <a:lnTo>
                    <a:pt x="10486" y="17532"/>
                  </a:lnTo>
                  <a:lnTo>
                    <a:pt x="9285" y="17532"/>
                  </a:lnTo>
                  <a:lnTo>
                    <a:pt x="8739" y="17477"/>
                  </a:lnTo>
                  <a:lnTo>
                    <a:pt x="8138" y="17368"/>
                  </a:lnTo>
                  <a:lnTo>
                    <a:pt x="7592" y="17204"/>
                  </a:lnTo>
                  <a:lnTo>
                    <a:pt x="7046" y="16986"/>
                  </a:lnTo>
                  <a:lnTo>
                    <a:pt x="6554" y="16767"/>
                  </a:lnTo>
                  <a:lnTo>
                    <a:pt x="6063" y="16494"/>
                  </a:lnTo>
                  <a:lnTo>
                    <a:pt x="5571" y="16167"/>
                  </a:lnTo>
                  <a:lnTo>
                    <a:pt x="5134" y="15839"/>
                  </a:lnTo>
                  <a:lnTo>
                    <a:pt x="4752" y="15511"/>
                  </a:lnTo>
                  <a:lnTo>
                    <a:pt x="4370" y="15074"/>
                  </a:lnTo>
                  <a:lnTo>
                    <a:pt x="3987" y="14692"/>
                  </a:lnTo>
                  <a:lnTo>
                    <a:pt x="3660" y="14201"/>
                  </a:lnTo>
                  <a:lnTo>
                    <a:pt x="3386" y="13764"/>
                  </a:lnTo>
                  <a:lnTo>
                    <a:pt x="3113" y="13217"/>
                  </a:lnTo>
                  <a:lnTo>
                    <a:pt x="2895" y="12726"/>
                  </a:lnTo>
                  <a:lnTo>
                    <a:pt x="2840" y="12507"/>
                  </a:lnTo>
                  <a:lnTo>
                    <a:pt x="2895" y="12289"/>
                  </a:lnTo>
                  <a:lnTo>
                    <a:pt x="3004" y="12125"/>
                  </a:lnTo>
                  <a:lnTo>
                    <a:pt x="3168" y="11961"/>
                  </a:lnTo>
                  <a:lnTo>
                    <a:pt x="3441" y="11907"/>
                  </a:lnTo>
                  <a:lnTo>
                    <a:pt x="3660" y="11961"/>
                  </a:lnTo>
                  <a:lnTo>
                    <a:pt x="3878" y="12125"/>
                  </a:lnTo>
                  <a:lnTo>
                    <a:pt x="3987" y="12289"/>
                  </a:lnTo>
                  <a:lnTo>
                    <a:pt x="4151" y="12726"/>
                  </a:lnTo>
                  <a:lnTo>
                    <a:pt x="4370" y="13163"/>
                  </a:lnTo>
                  <a:lnTo>
                    <a:pt x="4643" y="13545"/>
                  </a:lnTo>
                  <a:lnTo>
                    <a:pt x="4916" y="13927"/>
                  </a:lnTo>
                  <a:lnTo>
                    <a:pt x="5189" y="14310"/>
                  </a:lnTo>
                  <a:lnTo>
                    <a:pt x="5516" y="14637"/>
                  </a:lnTo>
                  <a:lnTo>
                    <a:pt x="5899" y="14965"/>
                  </a:lnTo>
                  <a:lnTo>
                    <a:pt x="6281" y="15238"/>
                  </a:lnTo>
                  <a:lnTo>
                    <a:pt x="6663" y="15457"/>
                  </a:lnTo>
                  <a:lnTo>
                    <a:pt x="7100" y="15730"/>
                  </a:lnTo>
                  <a:lnTo>
                    <a:pt x="7483" y="15894"/>
                  </a:lnTo>
                  <a:lnTo>
                    <a:pt x="7974" y="16057"/>
                  </a:lnTo>
                  <a:lnTo>
                    <a:pt x="8411" y="16221"/>
                  </a:lnTo>
                  <a:lnTo>
                    <a:pt x="8903" y="16276"/>
                  </a:lnTo>
                  <a:lnTo>
                    <a:pt x="9394" y="16331"/>
                  </a:lnTo>
                  <a:lnTo>
                    <a:pt x="9886" y="16385"/>
                  </a:lnTo>
                  <a:lnTo>
                    <a:pt x="10377" y="16331"/>
                  </a:lnTo>
                  <a:lnTo>
                    <a:pt x="10869" y="16276"/>
                  </a:lnTo>
                  <a:lnTo>
                    <a:pt x="11360" y="16221"/>
                  </a:lnTo>
                  <a:lnTo>
                    <a:pt x="11797" y="16057"/>
                  </a:lnTo>
                  <a:lnTo>
                    <a:pt x="12289" y="15894"/>
                  </a:lnTo>
                  <a:lnTo>
                    <a:pt x="12726" y="15730"/>
                  </a:lnTo>
                  <a:lnTo>
                    <a:pt x="13108" y="15457"/>
                  </a:lnTo>
                  <a:lnTo>
                    <a:pt x="13490" y="15238"/>
                  </a:lnTo>
                  <a:lnTo>
                    <a:pt x="13873" y="14965"/>
                  </a:lnTo>
                  <a:lnTo>
                    <a:pt x="14255" y="14637"/>
                  </a:lnTo>
                  <a:lnTo>
                    <a:pt x="14583" y="14310"/>
                  </a:lnTo>
                  <a:lnTo>
                    <a:pt x="14856" y="13927"/>
                  </a:lnTo>
                  <a:lnTo>
                    <a:pt x="15129" y="13545"/>
                  </a:lnTo>
                  <a:lnTo>
                    <a:pt x="15402" y="13163"/>
                  </a:lnTo>
                  <a:lnTo>
                    <a:pt x="15620" y="12726"/>
                  </a:lnTo>
                  <a:lnTo>
                    <a:pt x="15784" y="12289"/>
                  </a:lnTo>
                  <a:lnTo>
                    <a:pt x="15893" y="12125"/>
                  </a:lnTo>
                  <a:lnTo>
                    <a:pt x="16112" y="11961"/>
                  </a:lnTo>
                  <a:lnTo>
                    <a:pt x="16330" y="11907"/>
                  </a:lnTo>
                  <a:close/>
                  <a:moveTo>
                    <a:pt x="9886" y="0"/>
                  </a:moveTo>
                  <a:lnTo>
                    <a:pt x="9012" y="55"/>
                  </a:lnTo>
                  <a:lnTo>
                    <a:pt x="8138" y="164"/>
                  </a:lnTo>
                  <a:lnTo>
                    <a:pt x="7319" y="328"/>
                  </a:lnTo>
                  <a:lnTo>
                    <a:pt x="6500" y="601"/>
                  </a:lnTo>
                  <a:lnTo>
                    <a:pt x="5680" y="929"/>
                  </a:lnTo>
                  <a:lnTo>
                    <a:pt x="4916" y="1311"/>
                  </a:lnTo>
                  <a:lnTo>
                    <a:pt x="4206" y="1748"/>
                  </a:lnTo>
                  <a:lnTo>
                    <a:pt x="3550" y="2294"/>
                  </a:lnTo>
                  <a:lnTo>
                    <a:pt x="2895" y="2841"/>
                  </a:lnTo>
                  <a:lnTo>
                    <a:pt x="2349" y="3441"/>
                  </a:lnTo>
                  <a:lnTo>
                    <a:pt x="1803" y="4097"/>
                  </a:lnTo>
                  <a:lnTo>
                    <a:pt x="1311" y="4807"/>
                  </a:lnTo>
                  <a:lnTo>
                    <a:pt x="874" y="5571"/>
                  </a:lnTo>
                  <a:lnTo>
                    <a:pt x="546" y="6336"/>
                  </a:lnTo>
                  <a:lnTo>
                    <a:pt x="273" y="7155"/>
                  </a:lnTo>
                  <a:lnTo>
                    <a:pt x="55" y="8029"/>
                  </a:lnTo>
                  <a:lnTo>
                    <a:pt x="55" y="8193"/>
                  </a:lnTo>
                  <a:lnTo>
                    <a:pt x="55" y="8411"/>
                  </a:lnTo>
                  <a:lnTo>
                    <a:pt x="164" y="8521"/>
                  </a:lnTo>
                  <a:lnTo>
                    <a:pt x="273" y="8684"/>
                  </a:lnTo>
                  <a:lnTo>
                    <a:pt x="437" y="8739"/>
                  </a:lnTo>
                  <a:lnTo>
                    <a:pt x="601" y="8739"/>
                  </a:lnTo>
                  <a:lnTo>
                    <a:pt x="1093" y="8794"/>
                  </a:lnTo>
                  <a:lnTo>
                    <a:pt x="1803" y="8903"/>
                  </a:lnTo>
                  <a:lnTo>
                    <a:pt x="2513" y="9067"/>
                  </a:lnTo>
                  <a:lnTo>
                    <a:pt x="2895" y="9231"/>
                  </a:lnTo>
                  <a:lnTo>
                    <a:pt x="3168" y="9394"/>
                  </a:lnTo>
                  <a:lnTo>
                    <a:pt x="3441" y="9667"/>
                  </a:lnTo>
                  <a:lnTo>
                    <a:pt x="3605" y="9941"/>
                  </a:lnTo>
                  <a:lnTo>
                    <a:pt x="3660" y="10050"/>
                  </a:lnTo>
                  <a:lnTo>
                    <a:pt x="3660" y="10104"/>
                  </a:lnTo>
                  <a:lnTo>
                    <a:pt x="3550" y="10268"/>
                  </a:lnTo>
                  <a:lnTo>
                    <a:pt x="3441" y="10432"/>
                  </a:lnTo>
                  <a:lnTo>
                    <a:pt x="3277" y="10596"/>
                  </a:lnTo>
                  <a:lnTo>
                    <a:pt x="2895" y="10814"/>
                  </a:lnTo>
                  <a:lnTo>
                    <a:pt x="2458" y="11033"/>
                  </a:lnTo>
                  <a:lnTo>
                    <a:pt x="2021" y="11142"/>
                  </a:lnTo>
                  <a:lnTo>
                    <a:pt x="1639" y="11251"/>
                  </a:lnTo>
                  <a:lnTo>
                    <a:pt x="1147" y="11306"/>
                  </a:lnTo>
                  <a:lnTo>
                    <a:pt x="383" y="11361"/>
                  </a:lnTo>
                  <a:lnTo>
                    <a:pt x="273" y="11470"/>
                  </a:lnTo>
                  <a:lnTo>
                    <a:pt x="164" y="11579"/>
                  </a:lnTo>
                  <a:lnTo>
                    <a:pt x="55" y="11743"/>
                  </a:lnTo>
                  <a:lnTo>
                    <a:pt x="0" y="11907"/>
                  </a:lnTo>
                  <a:lnTo>
                    <a:pt x="55" y="12071"/>
                  </a:lnTo>
                  <a:lnTo>
                    <a:pt x="273" y="12944"/>
                  </a:lnTo>
                  <a:lnTo>
                    <a:pt x="601" y="13818"/>
                  </a:lnTo>
                  <a:lnTo>
                    <a:pt x="983" y="14637"/>
                  </a:lnTo>
                  <a:lnTo>
                    <a:pt x="1366" y="15402"/>
                  </a:lnTo>
                  <a:lnTo>
                    <a:pt x="1857" y="16112"/>
                  </a:lnTo>
                  <a:lnTo>
                    <a:pt x="2403" y="16767"/>
                  </a:lnTo>
                  <a:lnTo>
                    <a:pt x="3004" y="17368"/>
                  </a:lnTo>
                  <a:lnTo>
                    <a:pt x="3660" y="17914"/>
                  </a:lnTo>
                  <a:lnTo>
                    <a:pt x="4315" y="18406"/>
                  </a:lnTo>
                  <a:lnTo>
                    <a:pt x="5080" y="18843"/>
                  </a:lnTo>
                  <a:lnTo>
                    <a:pt x="5790" y="19225"/>
                  </a:lnTo>
                  <a:lnTo>
                    <a:pt x="6554" y="19553"/>
                  </a:lnTo>
                  <a:lnTo>
                    <a:pt x="7373" y="19771"/>
                  </a:lnTo>
                  <a:lnTo>
                    <a:pt x="8193" y="19935"/>
                  </a:lnTo>
                  <a:lnTo>
                    <a:pt x="9012" y="20044"/>
                  </a:lnTo>
                  <a:lnTo>
                    <a:pt x="9886" y="20099"/>
                  </a:lnTo>
                  <a:lnTo>
                    <a:pt x="10760" y="20044"/>
                  </a:lnTo>
                  <a:lnTo>
                    <a:pt x="11633" y="19935"/>
                  </a:lnTo>
                  <a:lnTo>
                    <a:pt x="12453" y="19771"/>
                  </a:lnTo>
                  <a:lnTo>
                    <a:pt x="13272" y="19498"/>
                  </a:lnTo>
                  <a:lnTo>
                    <a:pt x="14091" y="19171"/>
                  </a:lnTo>
                  <a:lnTo>
                    <a:pt x="14856" y="18788"/>
                  </a:lnTo>
                  <a:lnTo>
                    <a:pt x="15566" y="18351"/>
                  </a:lnTo>
                  <a:lnTo>
                    <a:pt x="16221" y="17805"/>
                  </a:lnTo>
                  <a:lnTo>
                    <a:pt x="16877" y="17259"/>
                  </a:lnTo>
                  <a:lnTo>
                    <a:pt x="17477" y="16658"/>
                  </a:lnTo>
                  <a:lnTo>
                    <a:pt x="17969" y="16003"/>
                  </a:lnTo>
                  <a:lnTo>
                    <a:pt x="18460" y="15293"/>
                  </a:lnTo>
                  <a:lnTo>
                    <a:pt x="18897" y="14528"/>
                  </a:lnTo>
                  <a:lnTo>
                    <a:pt x="19225" y="13764"/>
                  </a:lnTo>
                  <a:lnTo>
                    <a:pt x="19498" y="12944"/>
                  </a:lnTo>
                  <a:lnTo>
                    <a:pt x="19717" y="12071"/>
                  </a:lnTo>
                  <a:lnTo>
                    <a:pt x="19717" y="11797"/>
                  </a:lnTo>
                  <a:lnTo>
                    <a:pt x="19662" y="11634"/>
                  </a:lnTo>
                  <a:lnTo>
                    <a:pt x="19553" y="11470"/>
                  </a:lnTo>
                  <a:lnTo>
                    <a:pt x="19389" y="11361"/>
                  </a:lnTo>
                  <a:lnTo>
                    <a:pt x="19170" y="11361"/>
                  </a:lnTo>
                  <a:lnTo>
                    <a:pt x="18679" y="11306"/>
                  </a:lnTo>
                  <a:lnTo>
                    <a:pt x="18242" y="11251"/>
                  </a:lnTo>
                  <a:lnTo>
                    <a:pt x="17750" y="11142"/>
                  </a:lnTo>
                  <a:lnTo>
                    <a:pt x="17313" y="11033"/>
                  </a:lnTo>
                  <a:lnTo>
                    <a:pt x="16931" y="10869"/>
                  </a:lnTo>
                  <a:lnTo>
                    <a:pt x="16549" y="10651"/>
                  </a:lnTo>
                  <a:lnTo>
                    <a:pt x="16385" y="10541"/>
                  </a:lnTo>
                  <a:lnTo>
                    <a:pt x="16276" y="10377"/>
                  </a:lnTo>
                  <a:lnTo>
                    <a:pt x="16167" y="10214"/>
                  </a:lnTo>
                  <a:lnTo>
                    <a:pt x="16112" y="9995"/>
                  </a:lnTo>
                  <a:lnTo>
                    <a:pt x="16221" y="9831"/>
                  </a:lnTo>
                  <a:lnTo>
                    <a:pt x="16330" y="9613"/>
                  </a:lnTo>
                  <a:lnTo>
                    <a:pt x="16494" y="9504"/>
                  </a:lnTo>
                  <a:lnTo>
                    <a:pt x="16713" y="9340"/>
                  </a:lnTo>
                  <a:lnTo>
                    <a:pt x="17204" y="9121"/>
                  </a:lnTo>
                  <a:lnTo>
                    <a:pt x="17750" y="8957"/>
                  </a:lnTo>
                  <a:lnTo>
                    <a:pt x="18297" y="8848"/>
                  </a:lnTo>
                  <a:lnTo>
                    <a:pt x="18788" y="8794"/>
                  </a:lnTo>
                  <a:lnTo>
                    <a:pt x="19280" y="8739"/>
                  </a:lnTo>
                  <a:lnTo>
                    <a:pt x="19498" y="8630"/>
                  </a:lnTo>
                  <a:lnTo>
                    <a:pt x="19662" y="8466"/>
                  </a:lnTo>
                  <a:lnTo>
                    <a:pt x="19717" y="8247"/>
                  </a:lnTo>
                  <a:lnTo>
                    <a:pt x="19717" y="8029"/>
                  </a:lnTo>
                  <a:lnTo>
                    <a:pt x="19498" y="7155"/>
                  </a:lnTo>
                  <a:lnTo>
                    <a:pt x="19225" y="6336"/>
                  </a:lnTo>
                  <a:lnTo>
                    <a:pt x="18897" y="5571"/>
                  </a:lnTo>
                  <a:lnTo>
                    <a:pt x="18460" y="4807"/>
                  </a:lnTo>
                  <a:lnTo>
                    <a:pt x="17969" y="4097"/>
                  </a:lnTo>
                  <a:lnTo>
                    <a:pt x="17423" y="3441"/>
                  </a:lnTo>
                  <a:lnTo>
                    <a:pt x="16877" y="2841"/>
                  </a:lnTo>
                  <a:lnTo>
                    <a:pt x="16221" y="2294"/>
                  </a:lnTo>
                  <a:lnTo>
                    <a:pt x="15566" y="1748"/>
                  </a:lnTo>
                  <a:lnTo>
                    <a:pt x="14856" y="1311"/>
                  </a:lnTo>
                  <a:lnTo>
                    <a:pt x="14091" y="929"/>
                  </a:lnTo>
                  <a:lnTo>
                    <a:pt x="13272" y="601"/>
                  </a:lnTo>
                  <a:lnTo>
                    <a:pt x="12453" y="328"/>
                  </a:lnTo>
                  <a:lnTo>
                    <a:pt x="11633" y="164"/>
                  </a:lnTo>
                  <a:lnTo>
                    <a:pt x="10760" y="55"/>
                  </a:lnTo>
                  <a:lnTo>
                    <a:pt x="98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20"/>
            <p:cNvSpPr/>
            <p:nvPr/>
          </p:nvSpPr>
          <p:spPr>
            <a:xfrm>
              <a:off x="3158700" y="4009875"/>
              <a:ext cx="492925" cy="502475"/>
            </a:xfrm>
            <a:custGeom>
              <a:avLst/>
              <a:gdLst/>
              <a:ahLst/>
              <a:cxnLst/>
              <a:rect l="l" t="t" r="r" b="b"/>
              <a:pathLst>
                <a:path w="19717" h="20099" fill="none" extrusionOk="0">
                  <a:moveTo>
                    <a:pt x="19717" y="11797"/>
                  </a:moveTo>
                  <a:lnTo>
                    <a:pt x="19717" y="11797"/>
                  </a:lnTo>
                  <a:lnTo>
                    <a:pt x="19662" y="11634"/>
                  </a:lnTo>
                  <a:lnTo>
                    <a:pt x="19553" y="11470"/>
                  </a:lnTo>
                  <a:lnTo>
                    <a:pt x="19389" y="11361"/>
                  </a:lnTo>
                  <a:lnTo>
                    <a:pt x="19170" y="11361"/>
                  </a:lnTo>
                  <a:lnTo>
                    <a:pt x="19170" y="11361"/>
                  </a:lnTo>
                  <a:lnTo>
                    <a:pt x="18679" y="11306"/>
                  </a:lnTo>
                  <a:lnTo>
                    <a:pt x="18242" y="11251"/>
                  </a:lnTo>
                  <a:lnTo>
                    <a:pt x="17750" y="11142"/>
                  </a:lnTo>
                  <a:lnTo>
                    <a:pt x="17313" y="11033"/>
                  </a:lnTo>
                  <a:lnTo>
                    <a:pt x="17313" y="11033"/>
                  </a:lnTo>
                  <a:lnTo>
                    <a:pt x="16931" y="10869"/>
                  </a:lnTo>
                  <a:lnTo>
                    <a:pt x="16549" y="10651"/>
                  </a:lnTo>
                  <a:lnTo>
                    <a:pt x="16385" y="10541"/>
                  </a:lnTo>
                  <a:lnTo>
                    <a:pt x="16276" y="10377"/>
                  </a:lnTo>
                  <a:lnTo>
                    <a:pt x="16167" y="10214"/>
                  </a:lnTo>
                  <a:lnTo>
                    <a:pt x="16112" y="9995"/>
                  </a:lnTo>
                  <a:lnTo>
                    <a:pt x="16112" y="9995"/>
                  </a:lnTo>
                  <a:lnTo>
                    <a:pt x="16221" y="9831"/>
                  </a:lnTo>
                  <a:lnTo>
                    <a:pt x="16330" y="9613"/>
                  </a:lnTo>
                  <a:lnTo>
                    <a:pt x="16494" y="9504"/>
                  </a:lnTo>
                  <a:lnTo>
                    <a:pt x="16713" y="9340"/>
                  </a:lnTo>
                  <a:lnTo>
                    <a:pt x="17204" y="9121"/>
                  </a:lnTo>
                  <a:lnTo>
                    <a:pt x="17750" y="8957"/>
                  </a:lnTo>
                  <a:lnTo>
                    <a:pt x="18297" y="8848"/>
                  </a:lnTo>
                  <a:lnTo>
                    <a:pt x="18788" y="8794"/>
                  </a:lnTo>
                  <a:lnTo>
                    <a:pt x="19280" y="8739"/>
                  </a:lnTo>
                  <a:lnTo>
                    <a:pt x="19280" y="8739"/>
                  </a:lnTo>
                  <a:lnTo>
                    <a:pt x="19498" y="8630"/>
                  </a:lnTo>
                  <a:lnTo>
                    <a:pt x="19662" y="8466"/>
                  </a:lnTo>
                  <a:lnTo>
                    <a:pt x="19717" y="8247"/>
                  </a:lnTo>
                  <a:lnTo>
                    <a:pt x="19717" y="8029"/>
                  </a:lnTo>
                  <a:lnTo>
                    <a:pt x="19717" y="8029"/>
                  </a:lnTo>
                  <a:lnTo>
                    <a:pt x="19498" y="7155"/>
                  </a:lnTo>
                  <a:lnTo>
                    <a:pt x="19225" y="6336"/>
                  </a:lnTo>
                  <a:lnTo>
                    <a:pt x="18897" y="5571"/>
                  </a:lnTo>
                  <a:lnTo>
                    <a:pt x="18460" y="4807"/>
                  </a:lnTo>
                  <a:lnTo>
                    <a:pt x="17969" y="4097"/>
                  </a:lnTo>
                  <a:lnTo>
                    <a:pt x="17423" y="3441"/>
                  </a:lnTo>
                  <a:lnTo>
                    <a:pt x="16877" y="2841"/>
                  </a:lnTo>
                  <a:lnTo>
                    <a:pt x="16221" y="2294"/>
                  </a:lnTo>
                  <a:lnTo>
                    <a:pt x="15566" y="1748"/>
                  </a:lnTo>
                  <a:lnTo>
                    <a:pt x="14856" y="1311"/>
                  </a:lnTo>
                  <a:lnTo>
                    <a:pt x="14091" y="929"/>
                  </a:lnTo>
                  <a:lnTo>
                    <a:pt x="13272" y="601"/>
                  </a:lnTo>
                  <a:lnTo>
                    <a:pt x="12453" y="328"/>
                  </a:lnTo>
                  <a:lnTo>
                    <a:pt x="11633" y="164"/>
                  </a:lnTo>
                  <a:lnTo>
                    <a:pt x="10760" y="55"/>
                  </a:lnTo>
                  <a:lnTo>
                    <a:pt x="9886" y="0"/>
                  </a:lnTo>
                  <a:lnTo>
                    <a:pt x="9886" y="0"/>
                  </a:lnTo>
                  <a:lnTo>
                    <a:pt x="9012" y="55"/>
                  </a:lnTo>
                  <a:lnTo>
                    <a:pt x="8138" y="164"/>
                  </a:lnTo>
                  <a:lnTo>
                    <a:pt x="7319" y="328"/>
                  </a:lnTo>
                  <a:lnTo>
                    <a:pt x="6500" y="601"/>
                  </a:lnTo>
                  <a:lnTo>
                    <a:pt x="5680" y="929"/>
                  </a:lnTo>
                  <a:lnTo>
                    <a:pt x="4916" y="1311"/>
                  </a:lnTo>
                  <a:lnTo>
                    <a:pt x="4206" y="1748"/>
                  </a:lnTo>
                  <a:lnTo>
                    <a:pt x="3550" y="2294"/>
                  </a:lnTo>
                  <a:lnTo>
                    <a:pt x="2895" y="2841"/>
                  </a:lnTo>
                  <a:lnTo>
                    <a:pt x="2349" y="3441"/>
                  </a:lnTo>
                  <a:lnTo>
                    <a:pt x="1803" y="4097"/>
                  </a:lnTo>
                  <a:lnTo>
                    <a:pt x="1311" y="4807"/>
                  </a:lnTo>
                  <a:lnTo>
                    <a:pt x="874" y="5571"/>
                  </a:lnTo>
                  <a:lnTo>
                    <a:pt x="546" y="6336"/>
                  </a:lnTo>
                  <a:lnTo>
                    <a:pt x="273" y="7155"/>
                  </a:lnTo>
                  <a:lnTo>
                    <a:pt x="55" y="8029"/>
                  </a:lnTo>
                  <a:lnTo>
                    <a:pt x="55" y="8029"/>
                  </a:lnTo>
                  <a:lnTo>
                    <a:pt x="55" y="8193"/>
                  </a:lnTo>
                  <a:lnTo>
                    <a:pt x="55" y="8411"/>
                  </a:lnTo>
                  <a:lnTo>
                    <a:pt x="164" y="8521"/>
                  </a:lnTo>
                  <a:lnTo>
                    <a:pt x="273" y="8684"/>
                  </a:lnTo>
                  <a:lnTo>
                    <a:pt x="273" y="8684"/>
                  </a:lnTo>
                  <a:lnTo>
                    <a:pt x="437" y="8739"/>
                  </a:lnTo>
                  <a:lnTo>
                    <a:pt x="601" y="8739"/>
                  </a:lnTo>
                  <a:lnTo>
                    <a:pt x="1093" y="8794"/>
                  </a:lnTo>
                  <a:lnTo>
                    <a:pt x="1093" y="8794"/>
                  </a:lnTo>
                  <a:lnTo>
                    <a:pt x="1803" y="8903"/>
                  </a:lnTo>
                  <a:lnTo>
                    <a:pt x="2513" y="9067"/>
                  </a:lnTo>
                  <a:lnTo>
                    <a:pt x="2895" y="9231"/>
                  </a:lnTo>
                  <a:lnTo>
                    <a:pt x="3168" y="9394"/>
                  </a:lnTo>
                  <a:lnTo>
                    <a:pt x="3441" y="9667"/>
                  </a:lnTo>
                  <a:lnTo>
                    <a:pt x="3605" y="9941"/>
                  </a:lnTo>
                  <a:lnTo>
                    <a:pt x="3605" y="9941"/>
                  </a:lnTo>
                  <a:lnTo>
                    <a:pt x="3660" y="10050"/>
                  </a:lnTo>
                  <a:lnTo>
                    <a:pt x="3660" y="10104"/>
                  </a:lnTo>
                  <a:lnTo>
                    <a:pt x="3550" y="10268"/>
                  </a:lnTo>
                  <a:lnTo>
                    <a:pt x="3550" y="10268"/>
                  </a:lnTo>
                  <a:lnTo>
                    <a:pt x="3441" y="10432"/>
                  </a:lnTo>
                  <a:lnTo>
                    <a:pt x="3277" y="10596"/>
                  </a:lnTo>
                  <a:lnTo>
                    <a:pt x="2895" y="10814"/>
                  </a:lnTo>
                  <a:lnTo>
                    <a:pt x="2458" y="11033"/>
                  </a:lnTo>
                  <a:lnTo>
                    <a:pt x="2021" y="11142"/>
                  </a:lnTo>
                  <a:lnTo>
                    <a:pt x="2021" y="11142"/>
                  </a:lnTo>
                  <a:lnTo>
                    <a:pt x="1639" y="11251"/>
                  </a:lnTo>
                  <a:lnTo>
                    <a:pt x="1147" y="11306"/>
                  </a:lnTo>
                  <a:lnTo>
                    <a:pt x="383" y="11361"/>
                  </a:lnTo>
                  <a:lnTo>
                    <a:pt x="383" y="11361"/>
                  </a:lnTo>
                  <a:lnTo>
                    <a:pt x="273" y="11470"/>
                  </a:lnTo>
                  <a:lnTo>
                    <a:pt x="164" y="11579"/>
                  </a:lnTo>
                  <a:lnTo>
                    <a:pt x="164" y="11579"/>
                  </a:lnTo>
                  <a:lnTo>
                    <a:pt x="55" y="11743"/>
                  </a:lnTo>
                  <a:lnTo>
                    <a:pt x="0" y="11907"/>
                  </a:lnTo>
                  <a:lnTo>
                    <a:pt x="55" y="12071"/>
                  </a:lnTo>
                  <a:lnTo>
                    <a:pt x="55" y="12071"/>
                  </a:lnTo>
                  <a:lnTo>
                    <a:pt x="273" y="12944"/>
                  </a:lnTo>
                  <a:lnTo>
                    <a:pt x="601" y="13818"/>
                  </a:lnTo>
                  <a:lnTo>
                    <a:pt x="983" y="14637"/>
                  </a:lnTo>
                  <a:lnTo>
                    <a:pt x="1366" y="15402"/>
                  </a:lnTo>
                  <a:lnTo>
                    <a:pt x="1857" y="16112"/>
                  </a:lnTo>
                  <a:lnTo>
                    <a:pt x="2403" y="16767"/>
                  </a:lnTo>
                  <a:lnTo>
                    <a:pt x="3004" y="17368"/>
                  </a:lnTo>
                  <a:lnTo>
                    <a:pt x="3660" y="17914"/>
                  </a:lnTo>
                  <a:lnTo>
                    <a:pt x="4315" y="18406"/>
                  </a:lnTo>
                  <a:lnTo>
                    <a:pt x="5080" y="18843"/>
                  </a:lnTo>
                  <a:lnTo>
                    <a:pt x="5790" y="19225"/>
                  </a:lnTo>
                  <a:lnTo>
                    <a:pt x="6554" y="19553"/>
                  </a:lnTo>
                  <a:lnTo>
                    <a:pt x="7373" y="19771"/>
                  </a:lnTo>
                  <a:lnTo>
                    <a:pt x="8193" y="19935"/>
                  </a:lnTo>
                  <a:lnTo>
                    <a:pt x="9012" y="20044"/>
                  </a:lnTo>
                  <a:lnTo>
                    <a:pt x="9886" y="20099"/>
                  </a:lnTo>
                  <a:lnTo>
                    <a:pt x="9886" y="20099"/>
                  </a:lnTo>
                  <a:lnTo>
                    <a:pt x="10760" y="20044"/>
                  </a:lnTo>
                  <a:lnTo>
                    <a:pt x="11633" y="19935"/>
                  </a:lnTo>
                  <a:lnTo>
                    <a:pt x="12453" y="19771"/>
                  </a:lnTo>
                  <a:lnTo>
                    <a:pt x="13272" y="19498"/>
                  </a:lnTo>
                  <a:lnTo>
                    <a:pt x="14091" y="19171"/>
                  </a:lnTo>
                  <a:lnTo>
                    <a:pt x="14856" y="18788"/>
                  </a:lnTo>
                  <a:lnTo>
                    <a:pt x="15566" y="18351"/>
                  </a:lnTo>
                  <a:lnTo>
                    <a:pt x="16221" y="17805"/>
                  </a:lnTo>
                  <a:lnTo>
                    <a:pt x="16877" y="17259"/>
                  </a:lnTo>
                  <a:lnTo>
                    <a:pt x="17477" y="16658"/>
                  </a:lnTo>
                  <a:lnTo>
                    <a:pt x="17969" y="16003"/>
                  </a:lnTo>
                  <a:lnTo>
                    <a:pt x="18460" y="15293"/>
                  </a:lnTo>
                  <a:lnTo>
                    <a:pt x="18897" y="14528"/>
                  </a:lnTo>
                  <a:lnTo>
                    <a:pt x="19225" y="13764"/>
                  </a:lnTo>
                  <a:lnTo>
                    <a:pt x="19498" y="12944"/>
                  </a:lnTo>
                  <a:lnTo>
                    <a:pt x="19717" y="12071"/>
                  </a:lnTo>
                  <a:lnTo>
                    <a:pt x="19717" y="12071"/>
                  </a:lnTo>
                  <a:lnTo>
                    <a:pt x="19717" y="11797"/>
                  </a:lnTo>
                  <a:lnTo>
                    <a:pt x="19717" y="117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20"/>
            <p:cNvSpPr/>
            <p:nvPr/>
          </p:nvSpPr>
          <p:spPr>
            <a:xfrm>
              <a:off x="3229700" y="4074050"/>
              <a:ext cx="352300" cy="140650"/>
            </a:xfrm>
            <a:custGeom>
              <a:avLst/>
              <a:gdLst/>
              <a:ahLst/>
              <a:cxnLst/>
              <a:rect l="l" t="t" r="r" b="b"/>
              <a:pathLst>
                <a:path w="14092" h="5626" fill="none" extrusionOk="0">
                  <a:moveTo>
                    <a:pt x="328" y="5571"/>
                  </a:moveTo>
                  <a:lnTo>
                    <a:pt x="328" y="5571"/>
                  </a:lnTo>
                  <a:lnTo>
                    <a:pt x="164" y="5407"/>
                  </a:lnTo>
                  <a:lnTo>
                    <a:pt x="55" y="5244"/>
                  </a:lnTo>
                  <a:lnTo>
                    <a:pt x="0" y="5025"/>
                  </a:lnTo>
                  <a:lnTo>
                    <a:pt x="55" y="4807"/>
                  </a:lnTo>
                  <a:lnTo>
                    <a:pt x="55" y="4807"/>
                  </a:lnTo>
                  <a:lnTo>
                    <a:pt x="273" y="4315"/>
                  </a:lnTo>
                  <a:lnTo>
                    <a:pt x="546" y="3769"/>
                  </a:lnTo>
                  <a:lnTo>
                    <a:pt x="820" y="3332"/>
                  </a:lnTo>
                  <a:lnTo>
                    <a:pt x="1147" y="2840"/>
                  </a:lnTo>
                  <a:lnTo>
                    <a:pt x="1530" y="2458"/>
                  </a:lnTo>
                  <a:lnTo>
                    <a:pt x="1912" y="2021"/>
                  </a:lnTo>
                  <a:lnTo>
                    <a:pt x="2294" y="1694"/>
                  </a:lnTo>
                  <a:lnTo>
                    <a:pt x="2731" y="1366"/>
                  </a:lnTo>
                  <a:lnTo>
                    <a:pt x="3223" y="1038"/>
                  </a:lnTo>
                  <a:lnTo>
                    <a:pt x="3714" y="765"/>
                  </a:lnTo>
                  <a:lnTo>
                    <a:pt x="4206" y="547"/>
                  </a:lnTo>
                  <a:lnTo>
                    <a:pt x="4752" y="328"/>
                  </a:lnTo>
                  <a:lnTo>
                    <a:pt x="5298" y="164"/>
                  </a:lnTo>
                  <a:lnTo>
                    <a:pt x="5899" y="55"/>
                  </a:lnTo>
                  <a:lnTo>
                    <a:pt x="6445" y="0"/>
                  </a:lnTo>
                  <a:lnTo>
                    <a:pt x="7046" y="0"/>
                  </a:lnTo>
                  <a:lnTo>
                    <a:pt x="7046" y="0"/>
                  </a:lnTo>
                  <a:lnTo>
                    <a:pt x="7646" y="0"/>
                  </a:lnTo>
                  <a:lnTo>
                    <a:pt x="8247" y="55"/>
                  </a:lnTo>
                  <a:lnTo>
                    <a:pt x="8793" y="164"/>
                  </a:lnTo>
                  <a:lnTo>
                    <a:pt x="9340" y="328"/>
                  </a:lnTo>
                  <a:lnTo>
                    <a:pt x="9886" y="547"/>
                  </a:lnTo>
                  <a:lnTo>
                    <a:pt x="10377" y="765"/>
                  </a:lnTo>
                  <a:lnTo>
                    <a:pt x="10869" y="1038"/>
                  </a:lnTo>
                  <a:lnTo>
                    <a:pt x="11360" y="1366"/>
                  </a:lnTo>
                  <a:lnTo>
                    <a:pt x="11797" y="1694"/>
                  </a:lnTo>
                  <a:lnTo>
                    <a:pt x="12180" y="2021"/>
                  </a:lnTo>
                  <a:lnTo>
                    <a:pt x="12617" y="2458"/>
                  </a:lnTo>
                  <a:lnTo>
                    <a:pt x="12944" y="2840"/>
                  </a:lnTo>
                  <a:lnTo>
                    <a:pt x="13272" y="3332"/>
                  </a:lnTo>
                  <a:lnTo>
                    <a:pt x="13600" y="3769"/>
                  </a:lnTo>
                  <a:lnTo>
                    <a:pt x="13818" y="4315"/>
                  </a:lnTo>
                  <a:lnTo>
                    <a:pt x="14037" y="4807"/>
                  </a:lnTo>
                  <a:lnTo>
                    <a:pt x="14037" y="4807"/>
                  </a:lnTo>
                  <a:lnTo>
                    <a:pt x="14091" y="5025"/>
                  </a:lnTo>
                  <a:lnTo>
                    <a:pt x="14037" y="5244"/>
                  </a:lnTo>
                  <a:lnTo>
                    <a:pt x="13927" y="5407"/>
                  </a:lnTo>
                  <a:lnTo>
                    <a:pt x="13763" y="5571"/>
                  </a:lnTo>
                  <a:lnTo>
                    <a:pt x="13763" y="5571"/>
                  </a:lnTo>
                  <a:lnTo>
                    <a:pt x="13490" y="5626"/>
                  </a:lnTo>
                  <a:lnTo>
                    <a:pt x="13272" y="5571"/>
                  </a:lnTo>
                  <a:lnTo>
                    <a:pt x="13053" y="5407"/>
                  </a:lnTo>
                  <a:lnTo>
                    <a:pt x="12944" y="5244"/>
                  </a:lnTo>
                  <a:lnTo>
                    <a:pt x="12944" y="5244"/>
                  </a:lnTo>
                  <a:lnTo>
                    <a:pt x="12780" y="4807"/>
                  </a:lnTo>
                  <a:lnTo>
                    <a:pt x="12562" y="4370"/>
                  </a:lnTo>
                  <a:lnTo>
                    <a:pt x="12289" y="3987"/>
                  </a:lnTo>
                  <a:lnTo>
                    <a:pt x="12016" y="3605"/>
                  </a:lnTo>
                  <a:lnTo>
                    <a:pt x="11743" y="3223"/>
                  </a:lnTo>
                  <a:lnTo>
                    <a:pt x="11415" y="2895"/>
                  </a:lnTo>
                  <a:lnTo>
                    <a:pt x="11033" y="2567"/>
                  </a:lnTo>
                  <a:lnTo>
                    <a:pt x="10650" y="2294"/>
                  </a:lnTo>
                  <a:lnTo>
                    <a:pt x="10268" y="2076"/>
                  </a:lnTo>
                  <a:lnTo>
                    <a:pt x="9886" y="1803"/>
                  </a:lnTo>
                  <a:lnTo>
                    <a:pt x="9449" y="1639"/>
                  </a:lnTo>
                  <a:lnTo>
                    <a:pt x="8957" y="1475"/>
                  </a:lnTo>
                  <a:lnTo>
                    <a:pt x="8520" y="1311"/>
                  </a:lnTo>
                  <a:lnTo>
                    <a:pt x="8029" y="1257"/>
                  </a:lnTo>
                  <a:lnTo>
                    <a:pt x="7537" y="1202"/>
                  </a:lnTo>
                  <a:lnTo>
                    <a:pt x="7046" y="1147"/>
                  </a:lnTo>
                  <a:lnTo>
                    <a:pt x="7046" y="1147"/>
                  </a:lnTo>
                  <a:lnTo>
                    <a:pt x="6554" y="1202"/>
                  </a:lnTo>
                  <a:lnTo>
                    <a:pt x="6063" y="1257"/>
                  </a:lnTo>
                  <a:lnTo>
                    <a:pt x="5571" y="1311"/>
                  </a:lnTo>
                  <a:lnTo>
                    <a:pt x="5134" y="1475"/>
                  </a:lnTo>
                  <a:lnTo>
                    <a:pt x="4643" y="1639"/>
                  </a:lnTo>
                  <a:lnTo>
                    <a:pt x="4260" y="1803"/>
                  </a:lnTo>
                  <a:lnTo>
                    <a:pt x="3823" y="2076"/>
                  </a:lnTo>
                  <a:lnTo>
                    <a:pt x="3441" y="2294"/>
                  </a:lnTo>
                  <a:lnTo>
                    <a:pt x="3059" y="2567"/>
                  </a:lnTo>
                  <a:lnTo>
                    <a:pt x="2676" y="2895"/>
                  </a:lnTo>
                  <a:lnTo>
                    <a:pt x="2349" y="3223"/>
                  </a:lnTo>
                  <a:lnTo>
                    <a:pt x="2076" y="3605"/>
                  </a:lnTo>
                  <a:lnTo>
                    <a:pt x="1803" y="3987"/>
                  </a:lnTo>
                  <a:lnTo>
                    <a:pt x="1530" y="4370"/>
                  </a:lnTo>
                  <a:lnTo>
                    <a:pt x="1311" y="4807"/>
                  </a:lnTo>
                  <a:lnTo>
                    <a:pt x="1147" y="5244"/>
                  </a:lnTo>
                  <a:lnTo>
                    <a:pt x="1147" y="5244"/>
                  </a:lnTo>
                  <a:lnTo>
                    <a:pt x="1038" y="5407"/>
                  </a:lnTo>
                  <a:lnTo>
                    <a:pt x="820" y="5571"/>
                  </a:lnTo>
                  <a:lnTo>
                    <a:pt x="601" y="5626"/>
                  </a:lnTo>
                  <a:lnTo>
                    <a:pt x="328" y="5571"/>
                  </a:lnTo>
                  <a:lnTo>
                    <a:pt x="328" y="557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20"/>
            <p:cNvSpPr/>
            <p:nvPr/>
          </p:nvSpPr>
          <p:spPr>
            <a:xfrm>
              <a:off x="3312975" y="4136850"/>
              <a:ext cx="185725" cy="248525"/>
            </a:xfrm>
            <a:custGeom>
              <a:avLst/>
              <a:gdLst/>
              <a:ahLst/>
              <a:cxnLst/>
              <a:rect l="l" t="t" r="r" b="b"/>
              <a:pathLst>
                <a:path w="7429" h="9941" fill="none" extrusionOk="0">
                  <a:moveTo>
                    <a:pt x="5353" y="5790"/>
                  </a:moveTo>
                  <a:lnTo>
                    <a:pt x="7265" y="7647"/>
                  </a:lnTo>
                  <a:lnTo>
                    <a:pt x="7265" y="7647"/>
                  </a:lnTo>
                  <a:lnTo>
                    <a:pt x="7374" y="7811"/>
                  </a:lnTo>
                  <a:lnTo>
                    <a:pt x="7429" y="7975"/>
                  </a:lnTo>
                  <a:lnTo>
                    <a:pt x="7429" y="8138"/>
                  </a:lnTo>
                  <a:lnTo>
                    <a:pt x="7374" y="8302"/>
                  </a:lnTo>
                  <a:lnTo>
                    <a:pt x="7265" y="8466"/>
                  </a:lnTo>
                  <a:lnTo>
                    <a:pt x="7156" y="8575"/>
                  </a:lnTo>
                  <a:lnTo>
                    <a:pt x="6992" y="8630"/>
                  </a:lnTo>
                  <a:lnTo>
                    <a:pt x="6828" y="8685"/>
                  </a:lnTo>
                  <a:lnTo>
                    <a:pt x="6828" y="8685"/>
                  </a:lnTo>
                  <a:lnTo>
                    <a:pt x="6609" y="8630"/>
                  </a:lnTo>
                  <a:lnTo>
                    <a:pt x="6391" y="8521"/>
                  </a:lnTo>
                  <a:lnTo>
                    <a:pt x="4534" y="6609"/>
                  </a:lnTo>
                  <a:lnTo>
                    <a:pt x="4534" y="6609"/>
                  </a:lnTo>
                  <a:lnTo>
                    <a:pt x="4315" y="6718"/>
                  </a:lnTo>
                  <a:lnTo>
                    <a:pt x="4315" y="9395"/>
                  </a:lnTo>
                  <a:lnTo>
                    <a:pt x="4315" y="9395"/>
                  </a:lnTo>
                  <a:lnTo>
                    <a:pt x="4261" y="9613"/>
                  </a:lnTo>
                  <a:lnTo>
                    <a:pt x="4152" y="9777"/>
                  </a:lnTo>
                  <a:lnTo>
                    <a:pt x="3933" y="9886"/>
                  </a:lnTo>
                  <a:lnTo>
                    <a:pt x="3715" y="9941"/>
                  </a:lnTo>
                  <a:lnTo>
                    <a:pt x="3715" y="9941"/>
                  </a:lnTo>
                  <a:lnTo>
                    <a:pt x="3496" y="9886"/>
                  </a:lnTo>
                  <a:lnTo>
                    <a:pt x="3278" y="9777"/>
                  </a:lnTo>
                  <a:lnTo>
                    <a:pt x="3169" y="9613"/>
                  </a:lnTo>
                  <a:lnTo>
                    <a:pt x="3114" y="9395"/>
                  </a:lnTo>
                  <a:lnTo>
                    <a:pt x="3114" y="6718"/>
                  </a:lnTo>
                  <a:lnTo>
                    <a:pt x="3114" y="6718"/>
                  </a:lnTo>
                  <a:lnTo>
                    <a:pt x="2895" y="6609"/>
                  </a:lnTo>
                  <a:lnTo>
                    <a:pt x="1039" y="8521"/>
                  </a:lnTo>
                  <a:lnTo>
                    <a:pt x="1039" y="8521"/>
                  </a:lnTo>
                  <a:lnTo>
                    <a:pt x="820" y="8630"/>
                  </a:lnTo>
                  <a:lnTo>
                    <a:pt x="602" y="8685"/>
                  </a:lnTo>
                  <a:lnTo>
                    <a:pt x="602" y="8685"/>
                  </a:lnTo>
                  <a:lnTo>
                    <a:pt x="438" y="8630"/>
                  </a:lnTo>
                  <a:lnTo>
                    <a:pt x="274" y="8575"/>
                  </a:lnTo>
                  <a:lnTo>
                    <a:pt x="165" y="8466"/>
                  </a:lnTo>
                  <a:lnTo>
                    <a:pt x="55" y="8302"/>
                  </a:lnTo>
                  <a:lnTo>
                    <a:pt x="1" y="8138"/>
                  </a:lnTo>
                  <a:lnTo>
                    <a:pt x="1" y="7975"/>
                  </a:lnTo>
                  <a:lnTo>
                    <a:pt x="55" y="7811"/>
                  </a:lnTo>
                  <a:lnTo>
                    <a:pt x="165" y="7647"/>
                  </a:lnTo>
                  <a:lnTo>
                    <a:pt x="2076" y="5790"/>
                  </a:lnTo>
                  <a:lnTo>
                    <a:pt x="2076" y="5790"/>
                  </a:lnTo>
                  <a:lnTo>
                    <a:pt x="1912" y="5408"/>
                  </a:lnTo>
                  <a:lnTo>
                    <a:pt x="1858" y="4971"/>
                  </a:lnTo>
                  <a:lnTo>
                    <a:pt x="1912" y="4534"/>
                  </a:lnTo>
                  <a:lnTo>
                    <a:pt x="2076" y="4152"/>
                  </a:lnTo>
                  <a:lnTo>
                    <a:pt x="165" y="2295"/>
                  </a:lnTo>
                  <a:lnTo>
                    <a:pt x="165" y="2295"/>
                  </a:lnTo>
                  <a:lnTo>
                    <a:pt x="55" y="2076"/>
                  </a:lnTo>
                  <a:lnTo>
                    <a:pt x="1" y="1858"/>
                  </a:lnTo>
                  <a:lnTo>
                    <a:pt x="55" y="1639"/>
                  </a:lnTo>
                  <a:lnTo>
                    <a:pt x="165" y="1421"/>
                  </a:lnTo>
                  <a:lnTo>
                    <a:pt x="165" y="1421"/>
                  </a:lnTo>
                  <a:lnTo>
                    <a:pt x="383" y="1312"/>
                  </a:lnTo>
                  <a:lnTo>
                    <a:pt x="602" y="1257"/>
                  </a:lnTo>
                  <a:lnTo>
                    <a:pt x="820" y="1312"/>
                  </a:lnTo>
                  <a:lnTo>
                    <a:pt x="1039" y="1421"/>
                  </a:lnTo>
                  <a:lnTo>
                    <a:pt x="2895" y="3332"/>
                  </a:lnTo>
                  <a:lnTo>
                    <a:pt x="2895" y="3332"/>
                  </a:lnTo>
                  <a:lnTo>
                    <a:pt x="3114" y="3223"/>
                  </a:lnTo>
                  <a:lnTo>
                    <a:pt x="3114" y="602"/>
                  </a:lnTo>
                  <a:lnTo>
                    <a:pt x="3114" y="602"/>
                  </a:lnTo>
                  <a:lnTo>
                    <a:pt x="3169" y="328"/>
                  </a:lnTo>
                  <a:lnTo>
                    <a:pt x="3278" y="165"/>
                  </a:lnTo>
                  <a:lnTo>
                    <a:pt x="3496" y="55"/>
                  </a:lnTo>
                  <a:lnTo>
                    <a:pt x="3715" y="1"/>
                  </a:lnTo>
                  <a:lnTo>
                    <a:pt x="3715" y="1"/>
                  </a:lnTo>
                  <a:lnTo>
                    <a:pt x="3933" y="55"/>
                  </a:lnTo>
                  <a:lnTo>
                    <a:pt x="4152" y="165"/>
                  </a:lnTo>
                  <a:lnTo>
                    <a:pt x="4261" y="328"/>
                  </a:lnTo>
                  <a:lnTo>
                    <a:pt x="4315" y="602"/>
                  </a:lnTo>
                  <a:lnTo>
                    <a:pt x="4315" y="3223"/>
                  </a:lnTo>
                  <a:lnTo>
                    <a:pt x="4315" y="3223"/>
                  </a:lnTo>
                  <a:lnTo>
                    <a:pt x="4534" y="3332"/>
                  </a:lnTo>
                  <a:lnTo>
                    <a:pt x="6391" y="1421"/>
                  </a:lnTo>
                  <a:lnTo>
                    <a:pt x="6391" y="1421"/>
                  </a:lnTo>
                  <a:lnTo>
                    <a:pt x="6609" y="1312"/>
                  </a:lnTo>
                  <a:lnTo>
                    <a:pt x="6828" y="1257"/>
                  </a:lnTo>
                  <a:lnTo>
                    <a:pt x="7046" y="1312"/>
                  </a:lnTo>
                  <a:lnTo>
                    <a:pt x="7265" y="1421"/>
                  </a:lnTo>
                  <a:lnTo>
                    <a:pt x="7265" y="1421"/>
                  </a:lnTo>
                  <a:lnTo>
                    <a:pt x="7374" y="1639"/>
                  </a:lnTo>
                  <a:lnTo>
                    <a:pt x="7429" y="1858"/>
                  </a:lnTo>
                  <a:lnTo>
                    <a:pt x="7374" y="2076"/>
                  </a:lnTo>
                  <a:lnTo>
                    <a:pt x="7265" y="2295"/>
                  </a:lnTo>
                  <a:lnTo>
                    <a:pt x="5353" y="4152"/>
                  </a:lnTo>
                  <a:lnTo>
                    <a:pt x="5353" y="4152"/>
                  </a:lnTo>
                  <a:lnTo>
                    <a:pt x="5517" y="4534"/>
                  </a:lnTo>
                  <a:lnTo>
                    <a:pt x="5572" y="4971"/>
                  </a:lnTo>
                  <a:lnTo>
                    <a:pt x="5517" y="5408"/>
                  </a:lnTo>
                  <a:lnTo>
                    <a:pt x="5353" y="5790"/>
                  </a:lnTo>
                  <a:lnTo>
                    <a:pt x="5353" y="579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20"/>
            <p:cNvSpPr/>
            <p:nvPr/>
          </p:nvSpPr>
          <p:spPr>
            <a:xfrm>
              <a:off x="3229700" y="4307525"/>
              <a:ext cx="352300" cy="140675"/>
            </a:xfrm>
            <a:custGeom>
              <a:avLst/>
              <a:gdLst/>
              <a:ahLst/>
              <a:cxnLst/>
              <a:rect l="l" t="t" r="r" b="b"/>
              <a:pathLst>
                <a:path w="14092" h="5627" fill="none" extrusionOk="0">
                  <a:moveTo>
                    <a:pt x="7046" y="5626"/>
                  </a:moveTo>
                  <a:lnTo>
                    <a:pt x="7046" y="5626"/>
                  </a:lnTo>
                  <a:lnTo>
                    <a:pt x="6445" y="5626"/>
                  </a:lnTo>
                  <a:lnTo>
                    <a:pt x="5899" y="5571"/>
                  </a:lnTo>
                  <a:lnTo>
                    <a:pt x="5298" y="5462"/>
                  </a:lnTo>
                  <a:lnTo>
                    <a:pt x="4752" y="5298"/>
                  </a:lnTo>
                  <a:lnTo>
                    <a:pt x="4206" y="5080"/>
                  </a:lnTo>
                  <a:lnTo>
                    <a:pt x="3714" y="4861"/>
                  </a:lnTo>
                  <a:lnTo>
                    <a:pt x="3223" y="4588"/>
                  </a:lnTo>
                  <a:lnTo>
                    <a:pt x="2731" y="4261"/>
                  </a:lnTo>
                  <a:lnTo>
                    <a:pt x="2294" y="3933"/>
                  </a:lnTo>
                  <a:lnTo>
                    <a:pt x="1912" y="3605"/>
                  </a:lnTo>
                  <a:lnTo>
                    <a:pt x="1530" y="3168"/>
                  </a:lnTo>
                  <a:lnTo>
                    <a:pt x="1147" y="2786"/>
                  </a:lnTo>
                  <a:lnTo>
                    <a:pt x="820" y="2295"/>
                  </a:lnTo>
                  <a:lnTo>
                    <a:pt x="546" y="1858"/>
                  </a:lnTo>
                  <a:lnTo>
                    <a:pt x="273" y="1311"/>
                  </a:lnTo>
                  <a:lnTo>
                    <a:pt x="55" y="820"/>
                  </a:lnTo>
                  <a:lnTo>
                    <a:pt x="55" y="820"/>
                  </a:lnTo>
                  <a:lnTo>
                    <a:pt x="0" y="601"/>
                  </a:lnTo>
                  <a:lnTo>
                    <a:pt x="55" y="383"/>
                  </a:lnTo>
                  <a:lnTo>
                    <a:pt x="164" y="219"/>
                  </a:lnTo>
                  <a:lnTo>
                    <a:pt x="328" y="55"/>
                  </a:lnTo>
                  <a:lnTo>
                    <a:pt x="328" y="55"/>
                  </a:lnTo>
                  <a:lnTo>
                    <a:pt x="601" y="1"/>
                  </a:lnTo>
                  <a:lnTo>
                    <a:pt x="820" y="55"/>
                  </a:lnTo>
                  <a:lnTo>
                    <a:pt x="1038" y="219"/>
                  </a:lnTo>
                  <a:lnTo>
                    <a:pt x="1147" y="383"/>
                  </a:lnTo>
                  <a:lnTo>
                    <a:pt x="1147" y="383"/>
                  </a:lnTo>
                  <a:lnTo>
                    <a:pt x="1311" y="820"/>
                  </a:lnTo>
                  <a:lnTo>
                    <a:pt x="1530" y="1257"/>
                  </a:lnTo>
                  <a:lnTo>
                    <a:pt x="1803" y="1639"/>
                  </a:lnTo>
                  <a:lnTo>
                    <a:pt x="2076" y="2021"/>
                  </a:lnTo>
                  <a:lnTo>
                    <a:pt x="2349" y="2404"/>
                  </a:lnTo>
                  <a:lnTo>
                    <a:pt x="2676" y="2731"/>
                  </a:lnTo>
                  <a:lnTo>
                    <a:pt x="3059" y="3059"/>
                  </a:lnTo>
                  <a:lnTo>
                    <a:pt x="3441" y="3332"/>
                  </a:lnTo>
                  <a:lnTo>
                    <a:pt x="3823" y="3551"/>
                  </a:lnTo>
                  <a:lnTo>
                    <a:pt x="4260" y="3824"/>
                  </a:lnTo>
                  <a:lnTo>
                    <a:pt x="4643" y="3988"/>
                  </a:lnTo>
                  <a:lnTo>
                    <a:pt x="5134" y="4151"/>
                  </a:lnTo>
                  <a:lnTo>
                    <a:pt x="5571" y="4315"/>
                  </a:lnTo>
                  <a:lnTo>
                    <a:pt x="6063" y="4370"/>
                  </a:lnTo>
                  <a:lnTo>
                    <a:pt x="6554" y="4425"/>
                  </a:lnTo>
                  <a:lnTo>
                    <a:pt x="7046" y="4479"/>
                  </a:lnTo>
                  <a:lnTo>
                    <a:pt x="7046" y="4479"/>
                  </a:lnTo>
                  <a:lnTo>
                    <a:pt x="7537" y="4425"/>
                  </a:lnTo>
                  <a:lnTo>
                    <a:pt x="8029" y="4370"/>
                  </a:lnTo>
                  <a:lnTo>
                    <a:pt x="8520" y="4315"/>
                  </a:lnTo>
                  <a:lnTo>
                    <a:pt x="8957" y="4151"/>
                  </a:lnTo>
                  <a:lnTo>
                    <a:pt x="9449" y="3988"/>
                  </a:lnTo>
                  <a:lnTo>
                    <a:pt x="9886" y="3824"/>
                  </a:lnTo>
                  <a:lnTo>
                    <a:pt x="10268" y="3551"/>
                  </a:lnTo>
                  <a:lnTo>
                    <a:pt x="10650" y="3332"/>
                  </a:lnTo>
                  <a:lnTo>
                    <a:pt x="11033" y="3059"/>
                  </a:lnTo>
                  <a:lnTo>
                    <a:pt x="11415" y="2731"/>
                  </a:lnTo>
                  <a:lnTo>
                    <a:pt x="11743" y="2404"/>
                  </a:lnTo>
                  <a:lnTo>
                    <a:pt x="12016" y="2021"/>
                  </a:lnTo>
                  <a:lnTo>
                    <a:pt x="12289" y="1639"/>
                  </a:lnTo>
                  <a:lnTo>
                    <a:pt x="12562" y="1257"/>
                  </a:lnTo>
                  <a:lnTo>
                    <a:pt x="12780" y="820"/>
                  </a:lnTo>
                  <a:lnTo>
                    <a:pt x="12944" y="383"/>
                  </a:lnTo>
                  <a:lnTo>
                    <a:pt x="12944" y="383"/>
                  </a:lnTo>
                  <a:lnTo>
                    <a:pt x="13053" y="219"/>
                  </a:lnTo>
                  <a:lnTo>
                    <a:pt x="13272" y="55"/>
                  </a:lnTo>
                  <a:lnTo>
                    <a:pt x="13490" y="1"/>
                  </a:lnTo>
                  <a:lnTo>
                    <a:pt x="13763" y="55"/>
                  </a:lnTo>
                  <a:lnTo>
                    <a:pt x="13763" y="55"/>
                  </a:lnTo>
                  <a:lnTo>
                    <a:pt x="13927" y="219"/>
                  </a:lnTo>
                  <a:lnTo>
                    <a:pt x="14037" y="383"/>
                  </a:lnTo>
                  <a:lnTo>
                    <a:pt x="14091" y="601"/>
                  </a:lnTo>
                  <a:lnTo>
                    <a:pt x="14037" y="820"/>
                  </a:lnTo>
                  <a:lnTo>
                    <a:pt x="14037" y="820"/>
                  </a:lnTo>
                  <a:lnTo>
                    <a:pt x="13818" y="1311"/>
                  </a:lnTo>
                  <a:lnTo>
                    <a:pt x="13600" y="1858"/>
                  </a:lnTo>
                  <a:lnTo>
                    <a:pt x="13272" y="2295"/>
                  </a:lnTo>
                  <a:lnTo>
                    <a:pt x="12944" y="2786"/>
                  </a:lnTo>
                  <a:lnTo>
                    <a:pt x="12617" y="3168"/>
                  </a:lnTo>
                  <a:lnTo>
                    <a:pt x="12180" y="3605"/>
                  </a:lnTo>
                  <a:lnTo>
                    <a:pt x="11797" y="3933"/>
                  </a:lnTo>
                  <a:lnTo>
                    <a:pt x="11360" y="4261"/>
                  </a:lnTo>
                  <a:lnTo>
                    <a:pt x="10869" y="4588"/>
                  </a:lnTo>
                  <a:lnTo>
                    <a:pt x="10377" y="4861"/>
                  </a:lnTo>
                  <a:lnTo>
                    <a:pt x="9886" y="5080"/>
                  </a:lnTo>
                  <a:lnTo>
                    <a:pt x="9340" y="5298"/>
                  </a:lnTo>
                  <a:lnTo>
                    <a:pt x="8793" y="5462"/>
                  </a:lnTo>
                  <a:lnTo>
                    <a:pt x="8247" y="5571"/>
                  </a:lnTo>
                  <a:lnTo>
                    <a:pt x="7646" y="5626"/>
                  </a:lnTo>
                  <a:lnTo>
                    <a:pt x="7046" y="5626"/>
                  </a:lnTo>
                  <a:lnTo>
                    <a:pt x="7046" y="56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20"/>
            <p:cNvSpPr/>
            <p:nvPr/>
          </p:nvSpPr>
          <p:spPr>
            <a:xfrm>
              <a:off x="3405825" y="44481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8" name="Google Shape;4158;p120"/>
          <p:cNvGrpSpPr/>
          <p:nvPr/>
        </p:nvGrpSpPr>
        <p:grpSpPr>
          <a:xfrm>
            <a:off x="4669099" y="4025475"/>
            <a:ext cx="462569" cy="465091"/>
            <a:chOff x="3915125" y="4009875"/>
            <a:chExt cx="499750" cy="502475"/>
          </a:xfrm>
        </p:grpSpPr>
        <p:sp>
          <p:nvSpPr>
            <p:cNvPr id="4159" name="Google Shape;4159;p120"/>
            <p:cNvSpPr/>
            <p:nvPr/>
          </p:nvSpPr>
          <p:spPr>
            <a:xfrm>
              <a:off x="3915125" y="4356675"/>
              <a:ext cx="154300" cy="155675"/>
            </a:xfrm>
            <a:custGeom>
              <a:avLst/>
              <a:gdLst/>
              <a:ahLst/>
              <a:cxnLst/>
              <a:rect l="l" t="t" r="r" b="b"/>
              <a:pathLst>
                <a:path w="6172" h="6227" extrusionOk="0">
                  <a:moveTo>
                    <a:pt x="3223" y="2513"/>
                  </a:moveTo>
                  <a:lnTo>
                    <a:pt x="3387" y="2622"/>
                  </a:lnTo>
                  <a:lnTo>
                    <a:pt x="3550" y="2732"/>
                  </a:lnTo>
                  <a:lnTo>
                    <a:pt x="3660" y="2950"/>
                  </a:lnTo>
                  <a:lnTo>
                    <a:pt x="3660" y="3169"/>
                  </a:lnTo>
                  <a:lnTo>
                    <a:pt x="3605" y="3387"/>
                  </a:lnTo>
                  <a:lnTo>
                    <a:pt x="3441" y="3551"/>
                  </a:lnTo>
                  <a:lnTo>
                    <a:pt x="3277" y="3660"/>
                  </a:lnTo>
                  <a:lnTo>
                    <a:pt x="3004" y="3660"/>
                  </a:lnTo>
                  <a:lnTo>
                    <a:pt x="2786" y="3605"/>
                  </a:lnTo>
                  <a:lnTo>
                    <a:pt x="2622" y="3442"/>
                  </a:lnTo>
                  <a:lnTo>
                    <a:pt x="2513" y="3278"/>
                  </a:lnTo>
                  <a:lnTo>
                    <a:pt x="2513" y="3005"/>
                  </a:lnTo>
                  <a:lnTo>
                    <a:pt x="2567" y="2786"/>
                  </a:lnTo>
                  <a:lnTo>
                    <a:pt x="2731" y="2622"/>
                  </a:lnTo>
                  <a:lnTo>
                    <a:pt x="2950" y="2513"/>
                  </a:lnTo>
                  <a:close/>
                  <a:moveTo>
                    <a:pt x="3114" y="1"/>
                  </a:moveTo>
                  <a:lnTo>
                    <a:pt x="2458" y="55"/>
                  </a:lnTo>
                  <a:lnTo>
                    <a:pt x="1857" y="219"/>
                  </a:lnTo>
                  <a:lnTo>
                    <a:pt x="1366" y="492"/>
                  </a:lnTo>
                  <a:lnTo>
                    <a:pt x="874" y="875"/>
                  </a:lnTo>
                  <a:lnTo>
                    <a:pt x="492" y="1366"/>
                  </a:lnTo>
                  <a:lnTo>
                    <a:pt x="219" y="1858"/>
                  </a:lnTo>
                  <a:lnTo>
                    <a:pt x="55" y="2459"/>
                  </a:lnTo>
                  <a:lnTo>
                    <a:pt x="0" y="3059"/>
                  </a:lnTo>
                  <a:lnTo>
                    <a:pt x="55" y="3715"/>
                  </a:lnTo>
                  <a:lnTo>
                    <a:pt x="219" y="4261"/>
                  </a:lnTo>
                  <a:lnTo>
                    <a:pt x="492" y="4807"/>
                  </a:lnTo>
                  <a:lnTo>
                    <a:pt x="874" y="5299"/>
                  </a:lnTo>
                  <a:lnTo>
                    <a:pt x="1366" y="5681"/>
                  </a:lnTo>
                  <a:lnTo>
                    <a:pt x="1912" y="6009"/>
                  </a:lnTo>
                  <a:lnTo>
                    <a:pt x="2513" y="6172"/>
                  </a:lnTo>
                  <a:lnTo>
                    <a:pt x="3114" y="6227"/>
                  </a:lnTo>
                  <a:lnTo>
                    <a:pt x="3660" y="6172"/>
                  </a:lnTo>
                  <a:lnTo>
                    <a:pt x="4260" y="6009"/>
                  </a:lnTo>
                  <a:lnTo>
                    <a:pt x="4807" y="5681"/>
                  </a:lnTo>
                  <a:lnTo>
                    <a:pt x="5298" y="5299"/>
                  </a:lnTo>
                  <a:lnTo>
                    <a:pt x="5517" y="5025"/>
                  </a:lnTo>
                  <a:lnTo>
                    <a:pt x="5680" y="4752"/>
                  </a:lnTo>
                  <a:lnTo>
                    <a:pt x="5844" y="4479"/>
                  </a:lnTo>
                  <a:lnTo>
                    <a:pt x="6008" y="4152"/>
                  </a:lnTo>
                  <a:lnTo>
                    <a:pt x="6117" y="3879"/>
                  </a:lnTo>
                  <a:lnTo>
                    <a:pt x="6172" y="3551"/>
                  </a:lnTo>
                  <a:lnTo>
                    <a:pt x="6172" y="2895"/>
                  </a:lnTo>
                  <a:lnTo>
                    <a:pt x="6172" y="2568"/>
                  </a:lnTo>
                  <a:lnTo>
                    <a:pt x="6063" y="2295"/>
                  </a:lnTo>
                  <a:lnTo>
                    <a:pt x="6008" y="1967"/>
                  </a:lnTo>
                  <a:lnTo>
                    <a:pt x="5844" y="1694"/>
                  </a:lnTo>
                  <a:lnTo>
                    <a:pt x="5680" y="1421"/>
                  </a:lnTo>
                  <a:lnTo>
                    <a:pt x="5517" y="1148"/>
                  </a:lnTo>
                  <a:lnTo>
                    <a:pt x="5244" y="875"/>
                  </a:lnTo>
                  <a:lnTo>
                    <a:pt x="5025" y="656"/>
                  </a:lnTo>
                  <a:lnTo>
                    <a:pt x="4588" y="383"/>
                  </a:lnTo>
                  <a:lnTo>
                    <a:pt x="4097" y="165"/>
                  </a:lnTo>
                  <a:lnTo>
                    <a:pt x="3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20"/>
            <p:cNvSpPr/>
            <p:nvPr/>
          </p:nvSpPr>
          <p:spPr>
            <a:xfrm>
              <a:off x="3915125" y="4356675"/>
              <a:ext cx="154300" cy="155675"/>
            </a:xfrm>
            <a:custGeom>
              <a:avLst/>
              <a:gdLst/>
              <a:ahLst/>
              <a:cxnLst/>
              <a:rect l="l" t="t" r="r" b="b"/>
              <a:pathLst>
                <a:path w="6172" h="6227" fill="none" extrusionOk="0">
                  <a:moveTo>
                    <a:pt x="5025" y="656"/>
                  </a:moveTo>
                  <a:lnTo>
                    <a:pt x="5025" y="656"/>
                  </a:lnTo>
                  <a:lnTo>
                    <a:pt x="4588" y="383"/>
                  </a:lnTo>
                  <a:lnTo>
                    <a:pt x="4097" y="165"/>
                  </a:lnTo>
                  <a:lnTo>
                    <a:pt x="3605" y="1"/>
                  </a:lnTo>
                  <a:lnTo>
                    <a:pt x="3114" y="1"/>
                  </a:lnTo>
                  <a:lnTo>
                    <a:pt x="3114" y="1"/>
                  </a:lnTo>
                  <a:lnTo>
                    <a:pt x="2458" y="55"/>
                  </a:lnTo>
                  <a:lnTo>
                    <a:pt x="1857" y="219"/>
                  </a:lnTo>
                  <a:lnTo>
                    <a:pt x="1366" y="492"/>
                  </a:lnTo>
                  <a:lnTo>
                    <a:pt x="874" y="875"/>
                  </a:lnTo>
                  <a:lnTo>
                    <a:pt x="492" y="1366"/>
                  </a:lnTo>
                  <a:lnTo>
                    <a:pt x="219" y="1858"/>
                  </a:lnTo>
                  <a:lnTo>
                    <a:pt x="55" y="2459"/>
                  </a:lnTo>
                  <a:lnTo>
                    <a:pt x="0" y="3059"/>
                  </a:lnTo>
                  <a:lnTo>
                    <a:pt x="0" y="3059"/>
                  </a:lnTo>
                  <a:lnTo>
                    <a:pt x="55" y="3715"/>
                  </a:lnTo>
                  <a:lnTo>
                    <a:pt x="219" y="4261"/>
                  </a:lnTo>
                  <a:lnTo>
                    <a:pt x="492" y="4807"/>
                  </a:lnTo>
                  <a:lnTo>
                    <a:pt x="874" y="5299"/>
                  </a:lnTo>
                  <a:lnTo>
                    <a:pt x="874" y="5299"/>
                  </a:lnTo>
                  <a:lnTo>
                    <a:pt x="1366" y="5681"/>
                  </a:lnTo>
                  <a:lnTo>
                    <a:pt x="1912" y="6009"/>
                  </a:lnTo>
                  <a:lnTo>
                    <a:pt x="2513" y="6172"/>
                  </a:lnTo>
                  <a:lnTo>
                    <a:pt x="3114" y="6227"/>
                  </a:lnTo>
                  <a:lnTo>
                    <a:pt x="3660" y="6172"/>
                  </a:lnTo>
                  <a:lnTo>
                    <a:pt x="4260" y="6009"/>
                  </a:lnTo>
                  <a:lnTo>
                    <a:pt x="4807" y="5681"/>
                  </a:lnTo>
                  <a:lnTo>
                    <a:pt x="5298" y="5299"/>
                  </a:lnTo>
                  <a:lnTo>
                    <a:pt x="5298" y="5299"/>
                  </a:lnTo>
                  <a:lnTo>
                    <a:pt x="5517" y="5025"/>
                  </a:lnTo>
                  <a:lnTo>
                    <a:pt x="5680" y="4752"/>
                  </a:lnTo>
                  <a:lnTo>
                    <a:pt x="5844" y="4479"/>
                  </a:lnTo>
                  <a:lnTo>
                    <a:pt x="6008" y="4152"/>
                  </a:lnTo>
                  <a:lnTo>
                    <a:pt x="6117" y="3879"/>
                  </a:lnTo>
                  <a:lnTo>
                    <a:pt x="6172" y="3551"/>
                  </a:lnTo>
                  <a:lnTo>
                    <a:pt x="6172" y="2895"/>
                  </a:lnTo>
                  <a:lnTo>
                    <a:pt x="6172" y="2568"/>
                  </a:lnTo>
                  <a:lnTo>
                    <a:pt x="6063" y="2295"/>
                  </a:lnTo>
                  <a:lnTo>
                    <a:pt x="6008" y="1967"/>
                  </a:lnTo>
                  <a:lnTo>
                    <a:pt x="5844" y="1694"/>
                  </a:lnTo>
                  <a:lnTo>
                    <a:pt x="5680" y="1421"/>
                  </a:lnTo>
                  <a:lnTo>
                    <a:pt x="5517" y="1148"/>
                  </a:lnTo>
                  <a:lnTo>
                    <a:pt x="5244" y="875"/>
                  </a:lnTo>
                  <a:lnTo>
                    <a:pt x="5025" y="656"/>
                  </a:lnTo>
                  <a:lnTo>
                    <a:pt x="5025"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20"/>
            <p:cNvSpPr/>
            <p:nvPr/>
          </p:nvSpPr>
          <p:spPr>
            <a:xfrm>
              <a:off x="3977925" y="4419500"/>
              <a:ext cx="28700" cy="28700"/>
            </a:xfrm>
            <a:custGeom>
              <a:avLst/>
              <a:gdLst/>
              <a:ahLst/>
              <a:cxnLst/>
              <a:rect l="l" t="t" r="r" b="b"/>
              <a:pathLst>
                <a:path w="1148" h="1148" fill="none" extrusionOk="0">
                  <a:moveTo>
                    <a:pt x="1148" y="656"/>
                  </a:moveTo>
                  <a:lnTo>
                    <a:pt x="1148" y="656"/>
                  </a:lnTo>
                  <a:lnTo>
                    <a:pt x="1093" y="874"/>
                  </a:lnTo>
                  <a:lnTo>
                    <a:pt x="929" y="1038"/>
                  </a:lnTo>
                  <a:lnTo>
                    <a:pt x="765" y="1147"/>
                  </a:lnTo>
                  <a:lnTo>
                    <a:pt x="492" y="1147"/>
                  </a:lnTo>
                  <a:lnTo>
                    <a:pt x="492" y="1147"/>
                  </a:lnTo>
                  <a:lnTo>
                    <a:pt x="274" y="1092"/>
                  </a:lnTo>
                  <a:lnTo>
                    <a:pt x="110" y="929"/>
                  </a:lnTo>
                  <a:lnTo>
                    <a:pt x="1" y="765"/>
                  </a:lnTo>
                  <a:lnTo>
                    <a:pt x="1" y="492"/>
                  </a:lnTo>
                  <a:lnTo>
                    <a:pt x="1" y="492"/>
                  </a:lnTo>
                  <a:lnTo>
                    <a:pt x="55" y="273"/>
                  </a:lnTo>
                  <a:lnTo>
                    <a:pt x="219" y="109"/>
                  </a:lnTo>
                  <a:lnTo>
                    <a:pt x="438" y="0"/>
                  </a:lnTo>
                  <a:lnTo>
                    <a:pt x="711" y="0"/>
                  </a:lnTo>
                  <a:lnTo>
                    <a:pt x="711" y="0"/>
                  </a:lnTo>
                  <a:lnTo>
                    <a:pt x="875" y="109"/>
                  </a:lnTo>
                  <a:lnTo>
                    <a:pt x="1038" y="219"/>
                  </a:lnTo>
                  <a:lnTo>
                    <a:pt x="1148" y="437"/>
                  </a:lnTo>
                  <a:lnTo>
                    <a:pt x="1148" y="656"/>
                  </a:lnTo>
                  <a:lnTo>
                    <a:pt x="1148"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20"/>
            <p:cNvSpPr/>
            <p:nvPr/>
          </p:nvSpPr>
          <p:spPr>
            <a:xfrm>
              <a:off x="4006600" y="44358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20"/>
            <p:cNvSpPr/>
            <p:nvPr/>
          </p:nvSpPr>
          <p:spPr>
            <a:xfrm>
              <a:off x="3921950" y="4059025"/>
              <a:ext cx="337275" cy="299050"/>
            </a:xfrm>
            <a:custGeom>
              <a:avLst/>
              <a:gdLst/>
              <a:ahLst/>
              <a:cxnLst/>
              <a:rect l="l" t="t" r="r" b="b"/>
              <a:pathLst>
                <a:path w="13491" h="11962" extrusionOk="0">
                  <a:moveTo>
                    <a:pt x="1311" y="1"/>
                  </a:moveTo>
                  <a:lnTo>
                    <a:pt x="1093" y="55"/>
                  </a:lnTo>
                  <a:lnTo>
                    <a:pt x="874" y="219"/>
                  </a:lnTo>
                  <a:lnTo>
                    <a:pt x="492" y="711"/>
                  </a:lnTo>
                  <a:lnTo>
                    <a:pt x="219" y="1202"/>
                  </a:lnTo>
                  <a:lnTo>
                    <a:pt x="55" y="1803"/>
                  </a:lnTo>
                  <a:lnTo>
                    <a:pt x="1" y="2349"/>
                  </a:lnTo>
                  <a:lnTo>
                    <a:pt x="110" y="2950"/>
                  </a:lnTo>
                  <a:lnTo>
                    <a:pt x="274" y="3496"/>
                  </a:lnTo>
                  <a:lnTo>
                    <a:pt x="547" y="4042"/>
                  </a:lnTo>
                  <a:lnTo>
                    <a:pt x="929" y="4534"/>
                  </a:lnTo>
                  <a:lnTo>
                    <a:pt x="1366" y="4861"/>
                  </a:lnTo>
                  <a:lnTo>
                    <a:pt x="1803" y="5135"/>
                  </a:lnTo>
                  <a:lnTo>
                    <a:pt x="2294" y="5298"/>
                  </a:lnTo>
                  <a:lnTo>
                    <a:pt x="2786" y="5408"/>
                  </a:lnTo>
                  <a:lnTo>
                    <a:pt x="3332" y="5408"/>
                  </a:lnTo>
                  <a:lnTo>
                    <a:pt x="3824" y="5353"/>
                  </a:lnTo>
                  <a:lnTo>
                    <a:pt x="4315" y="5189"/>
                  </a:lnTo>
                  <a:lnTo>
                    <a:pt x="4807" y="4916"/>
                  </a:lnTo>
                  <a:lnTo>
                    <a:pt x="8903" y="9012"/>
                  </a:lnTo>
                  <a:lnTo>
                    <a:pt x="5954" y="11961"/>
                  </a:lnTo>
                  <a:lnTo>
                    <a:pt x="7592" y="11961"/>
                  </a:lnTo>
                  <a:lnTo>
                    <a:pt x="9121" y="10432"/>
                  </a:lnTo>
                  <a:lnTo>
                    <a:pt x="9121" y="11961"/>
                  </a:lnTo>
                  <a:lnTo>
                    <a:pt x="10323" y="11961"/>
                  </a:lnTo>
                  <a:lnTo>
                    <a:pt x="10323" y="10432"/>
                  </a:lnTo>
                  <a:lnTo>
                    <a:pt x="11852" y="11961"/>
                  </a:lnTo>
                  <a:lnTo>
                    <a:pt x="13491" y="11961"/>
                  </a:lnTo>
                  <a:lnTo>
                    <a:pt x="10323" y="8794"/>
                  </a:lnTo>
                  <a:lnTo>
                    <a:pt x="10323" y="4916"/>
                  </a:lnTo>
                  <a:lnTo>
                    <a:pt x="10268" y="4698"/>
                  </a:lnTo>
                  <a:lnTo>
                    <a:pt x="10159" y="4534"/>
                  </a:lnTo>
                  <a:lnTo>
                    <a:pt x="9941" y="4425"/>
                  </a:lnTo>
                  <a:lnTo>
                    <a:pt x="9722" y="4370"/>
                  </a:lnTo>
                  <a:lnTo>
                    <a:pt x="9504" y="4425"/>
                  </a:lnTo>
                  <a:lnTo>
                    <a:pt x="9285" y="4534"/>
                  </a:lnTo>
                  <a:lnTo>
                    <a:pt x="9176" y="4698"/>
                  </a:lnTo>
                  <a:lnTo>
                    <a:pt x="9121" y="4916"/>
                  </a:lnTo>
                  <a:lnTo>
                    <a:pt x="9121" y="7592"/>
                  </a:lnTo>
                  <a:lnTo>
                    <a:pt x="1694" y="165"/>
                  </a:lnTo>
                  <a:lnTo>
                    <a:pt x="1530" y="55"/>
                  </a:lnTo>
                  <a:lnTo>
                    <a:pt x="1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20"/>
            <p:cNvSpPr/>
            <p:nvPr/>
          </p:nvSpPr>
          <p:spPr>
            <a:xfrm>
              <a:off x="3921950" y="4059025"/>
              <a:ext cx="337275" cy="299050"/>
            </a:xfrm>
            <a:custGeom>
              <a:avLst/>
              <a:gdLst/>
              <a:ahLst/>
              <a:cxnLst/>
              <a:rect l="l" t="t" r="r" b="b"/>
              <a:pathLst>
                <a:path w="13491" h="11962" fill="none" extrusionOk="0">
                  <a:moveTo>
                    <a:pt x="4807" y="4916"/>
                  </a:moveTo>
                  <a:lnTo>
                    <a:pt x="8903" y="9012"/>
                  </a:lnTo>
                  <a:lnTo>
                    <a:pt x="5954" y="11961"/>
                  </a:lnTo>
                  <a:lnTo>
                    <a:pt x="7592" y="11961"/>
                  </a:lnTo>
                  <a:lnTo>
                    <a:pt x="9121" y="10432"/>
                  </a:lnTo>
                  <a:lnTo>
                    <a:pt x="9121" y="11961"/>
                  </a:lnTo>
                  <a:lnTo>
                    <a:pt x="10323" y="11961"/>
                  </a:lnTo>
                  <a:lnTo>
                    <a:pt x="10323" y="10432"/>
                  </a:lnTo>
                  <a:lnTo>
                    <a:pt x="11852" y="11961"/>
                  </a:lnTo>
                  <a:lnTo>
                    <a:pt x="13491" y="11961"/>
                  </a:lnTo>
                  <a:lnTo>
                    <a:pt x="10323" y="8794"/>
                  </a:lnTo>
                  <a:lnTo>
                    <a:pt x="10323" y="4916"/>
                  </a:lnTo>
                  <a:lnTo>
                    <a:pt x="10323" y="4916"/>
                  </a:lnTo>
                  <a:lnTo>
                    <a:pt x="10268" y="4698"/>
                  </a:lnTo>
                  <a:lnTo>
                    <a:pt x="10159" y="4534"/>
                  </a:lnTo>
                  <a:lnTo>
                    <a:pt x="9941" y="4425"/>
                  </a:lnTo>
                  <a:lnTo>
                    <a:pt x="9722" y="4370"/>
                  </a:lnTo>
                  <a:lnTo>
                    <a:pt x="9722" y="4370"/>
                  </a:lnTo>
                  <a:lnTo>
                    <a:pt x="9504" y="4425"/>
                  </a:lnTo>
                  <a:lnTo>
                    <a:pt x="9285" y="4534"/>
                  </a:lnTo>
                  <a:lnTo>
                    <a:pt x="9176" y="4698"/>
                  </a:lnTo>
                  <a:lnTo>
                    <a:pt x="9121" y="4916"/>
                  </a:lnTo>
                  <a:lnTo>
                    <a:pt x="9121" y="7592"/>
                  </a:lnTo>
                  <a:lnTo>
                    <a:pt x="9121" y="7592"/>
                  </a:lnTo>
                  <a:lnTo>
                    <a:pt x="1694" y="165"/>
                  </a:lnTo>
                  <a:lnTo>
                    <a:pt x="1694" y="165"/>
                  </a:lnTo>
                  <a:lnTo>
                    <a:pt x="1530" y="55"/>
                  </a:lnTo>
                  <a:lnTo>
                    <a:pt x="1311" y="1"/>
                  </a:lnTo>
                  <a:lnTo>
                    <a:pt x="1093" y="55"/>
                  </a:lnTo>
                  <a:lnTo>
                    <a:pt x="874" y="219"/>
                  </a:lnTo>
                  <a:lnTo>
                    <a:pt x="874" y="219"/>
                  </a:lnTo>
                  <a:lnTo>
                    <a:pt x="492" y="711"/>
                  </a:lnTo>
                  <a:lnTo>
                    <a:pt x="219" y="1202"/>
                  </a:lnTo>
                  <a:lnTo>
                    <a:pt x="55" y="1803"/>
                  </a:lnTo>
                  <a:lnTo>
                    <a:pt x="1" y="2349"/>
                  </a:lnTo>
                  <a:lnTo>
                    <a:pt x="110" y="2950"/>
                  </a:lnTo>
                  <a:lnTo>
                    <a:pt x="274" y="3496"/>
                  </a:lnTo>
                  <a:lnTo>
                    <a:pt x="547" y="4042"/>
                  </a:lnTo>
                  <a:lnTo>
                    <a:pt x="929" y="4534"/>
                  </a:lnTo>
                  <a:lnTo>
                    <a:pt x="929" y="4534"/>
                  </a:lnTo>
                  <a:lnTo>
                    <a:pt x="1366" y="4861"/>
                  </a:lnTo>
                  <a:lnTo>
                    <a:pt x="1803" y="5135"/>
                  </a:lnTo>
                  <a:lnTo>
                    <a:pt x="2294" y="5298"/>
                  </a:lnTo>
                  <a:lnTo>
                    <a:pt x="2786" y="5408"/>
                  </a:lnTo>
                  <a:lnTo>
                    <a:pt x="3332" y="5408"/>
                  </a:lnTo>
                  <a:lnTo>
                    <a:pt x="3824" y="5353"/>
                  </a:lnTo>
                  <a:lnTo>
                    <a:pt x="4315" y="5189"/>
                  </a:lnTo>
                  <a:lnTo>
                    <a:pt x="4807" y="4916"/>
                  </a:lnTo>
                  <a:lnTo>
                    <a:pt x="4807" y="491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20"/>
            <p:cNvSpPr/>
            <p:nvPr/>
          </p:nvSpPr>
          <p:spPr>
            <a:xfrm>
              <a:off x="4042100" y="41819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20"/>
            <p:cNvSpPr/>
            <p:nvPr/>
          </p:nvSpPr>
          <p:spPr>
            <a:xfrm>
              <a:off x="4260575" y="4356675"/>
              <a:ext cx="154300" cy="155675"/>
            </a:xfrm>
            <a:custGeom>
              <a:avLst/>
              <a:gdLst/>
              <a:ahLst/>
              <a:cxnLst/>
              <a:rect l="l" t="t" r="r" b="b"/>
              <a:pathLst>
                <a:path w="6172" h="6227" extrusionOk="0">
                  <a:moveTo>
                    <a:pt x="3223" y="2513"/>
                  </a:moveTo>
                  <a:lnTo>
                    <a:pt x="3386" y="2568"/>
                  </a:lnTo>
                  <a:lnTo>
                    <a:pt x="3550" y="2732"/>
                  </a:lnTo>
                  <a:lnTo>
                    <a:pt x="3659" y="2895"/>
                  </a:lnTo>
                  <a:lnTo>
                    <a:pt x="3659" y="3169"/>
                  </a:lnTo>
                  <a:lnTo>
                    <a:pt x="3605" y="3387"/>
                  </a:lnTo>
                  <a:lnTo>
                    <a:pt x="3441" y="3551"/>
                  </a:lnTo>
                  <a:lnTo>
                    <a:pt x="3277" y="3660"/>
                  </a:lnTo>
                  <a:lnTo>
                    <a:pt x="3004" y="3660"/>
                  </a:lnTo>
                  <a:lnTo>
                    <a:pt x="2786" y="3605"/>
                  </a:lnTo>
                  <a:lnTo>
                    <a:pt x="2622" y="3442"/>
                  </a:lnTo>
                  <a:lnTo>
                    <a:pt x="2513" y="3278"/>
                  </a:lnTo>
                  <a:lnTo>
                    <a:pt x="2513" y="3005"/>
                  </a:lnTo>
                  <a:lnTo>
                    <a:pt x="2567" y="2786"/>
                  </a:lnTo>
                  <a:lnTo>
                    <a:pt x="2731" y="2622"/>
                  </a:lnTo>
                  <a:lnTo>
                    <a:pt x="2949" y="2513"/>
                  </a:lnTo>
                  <a:close/>
                  <a:moveTo>
                    <a:pt x="2895" y="1"/>
                  </a:moveTo>
                  <a:lnTo>
                    <a:pt x="2513" y="55"/>
                  </a:lnTo>
                  <a:lnTo>
                    <a:pt x="2130" y="165"/>
                  </a:lnTo>
                  <a:lnTo>
                    <a:pt x="1748" y="274"/>
                  </a:lnTo>
                  <a:lnTo>
                    <a:pt x="1420" y="492"/>
                  </a:lnTo>
                  <a:lnTo>
                    <a:pt x="1147" y="656"/>
                  </a:lnTo>
                  <a:lnTo>
                    <a:pt x="874" y="929"/>
                  </a:lnTo>
                  <a:lnTo>
                    <a:pt x="656" y="1148"/>
                  </a:lnTo>
                  <a:lnTo>
                    <a:pt x="437" y="1421"/>
                  </a:lnTo>
                  <a:lnTo>
                    <a:pt x="273" y="1749"/>
                  </a:lnTo>
                  <a:lnTo>
                    <a:pt x="164" y="2022"/>
                  </a:lnTo>
                  <a:lnTo>
                    <a:pt x="55" y="2349"/>
                  </a:lnTo>
                  <a:lnTo>
                    <a:pt x="0" y="2677"/>
                  </a:lnTo>
                  <a:lnTo>
                    <a:pt x="0" y="3005"/>
                  </a:lnTo>
                  <a:lnTo>
                    <a:pt x="0" y="3332"/>
                  </a:lnTo>
                  <a:lnTo>
                    <a:pt x="55" y="3660"/>
                  </a:lnTo>
                  <a:lnTo>
                    <a:pt x="109" y="3988"/>
                  </a:lnTo>
                  <a:lnTo>
                    <a:pt x="219" y="4315"/>
                  </a:lnTo>
                  <a:lnTo>
                    <a:pt x="383" y="4643"/>
                  </a:lnTo>
                  <a:lnTo>
                    <a:pt x="601" y="4916"/>
                  </a:lnTo>
                  <a:lnTo>
                    <a:pt x="819" y="5244"/>
                  </a:lnTo>
                  <a:lnTo>
                    <a:pt x="1093" y="5462"/>
                  </a:lnTo>
                  <a:lnTo>
                    <a:pt x="1366" y="5681"/>
                  </a:lnTo>
                  <a:lnTo>
                    <a:pt x="1693" y="5899"/>
                  </a:lnTo>
                  <a:lnTo>
                    <a:pt x="2021" y="6009"/>
                  </a:lnTo>
                  <a:lnTo>
                    <a:pt x="2349" y="6118"/>
                  </a:lnTo>
                  <a:lnTo>
                    <a:pt x="2731" y="6227"/>
                  </a:lnTo>
                  <a:lnTo>
                    <a:pt x="3386" y="6227"/>
                  </a:lnTo>
                  <a:lnTo>
                    <a:pt x="3714" y="6172"/>
                  </a:lnTo>
                  <a:lnTo>
                    <a:pt x="4315" y="5954"/>
                  </a:lnTo>
                  <a:lnTo>
                    <a:pt x="4806" y="5681"/>
                  </a:lnTo>
                  <a:lnTo>
                    <a:pt x="5298" y="5299"/>
                  </a:lnTo>
                  <a:lnTo>
                    <a:pt x="5680" y="4807"/>
                  </a:lnTo>
                  <a:lnTo>
                    <a:pt x="5953" y="4315"/>
                  </a:lnTo>
                  <a:lnTo>
                    <a:pt x="6117" y="3715"/>
                  </a:lnTo>
                  <a:lnTo>
                    <a:pt x="6172" y="3059"/>
                  </a:lnTo>
                  <a:lnTo>
                    <a:pt x="6172" y="2677"/>
                  </a:lnTo>
                  <a:lnTo>
                    <a:pt x="6063" y="2295"/>
                  </a:lnTo>
                  <a:lnTo>
                    <a:pt x="5953" y="1912"/>
                  </a:lnTo>
                  <a:lnTo>
                    <a:pt x="5790" y="1530"/>
                  </a:lnTo>
                  <a:lnTo>
                    <a:pt x="5571" y="1202"/>
                  </a:lnTo>
                  <a:lnTo>
                    <a:pt x="5298" y="929"/>
                  </a:lnTo>
                  <a:lnTo>
                    <a:pt x="5025" y="656"/>
                  </a:lnTo>
                  <a:lnTo>
                    <a:pt x="4752" y="438"/>
                  </a:lnTo>
                  <a:lnTo>
                    <a:pt x="4424" y="274"/>
                  </a:lnTo>
                  <a:lnTo>
                    <a:pt x="4042" y="165"/>
                  </a:lnTo>
                  <a:lnTo>
                    <a:pt x="3659" y="55"/>
                  </a:lnTo>
                  <a:lnTo>
                    <a:pt x="32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20"/>
            <p:cNvSpPr/>
            <p:nvPr/>
          </p:nvSpPr>
          <p:spPr>
            <a:xfrm>
              <a:off x="4260575" y="4356675"/>
              <a:ext cx="154300" cy="155675"/>
            </a:xfrm>
            <a:custGeom>
              <a:avLst/>
              <a:gdLst/>
              <a:ahLst/>
              <a:cxnLst/>
              <a:rect l="l" t="t" r="r" b="b"/>
              <a:pathLst>
                <a:path w="6172" h="6227" fill="none" extrusionOk="0">
                  <a:moveTo>
                    <a:pt x="1748" y="274"/>
                  </a:moveTo>
                  <a:lnTo>
                    <a:pt x="1748" y="274"/>
                  </a:lnTo>
                  <a:lnTo>
                    <a:pt x="1420" y="492"/>
                  </a:lnTo>
                  <a:lnTo>
                    <a:pt x="1147" y="656"/>
                  </a:lnTo>
                  <a:lnTo>
                    <a:pt x="874" y="929"/>
                  </a:lnTo>
                  <a:lnTo>
                    <a:pt x="656" y="1148"/>
                  </a:lnTo>
                  <a:lnTo>
                    <a:pt x="437" y="1421"/>
                  </a:lnTo>
                  <a:lnTo>
                    <a:pt x="273" y="1749"/>
                  </a:lnTo>
                  <a:lnTo>
                    <a:pt x="164" y="2022"/>
                  </a:lnTo>
                  <a:lnTo>
                    <a:pt x="55" y="2349"/>
                  </a:lnTo>
                  <a:lnTo>
                    <a:pt x="0" y="2677"/>
                  </a:lnTo>
                  <a:lnTo>
                    <a:pt x="0" y="3005"/>
                  </a:lnTo>
                  <a:lnTo>
                    <a:pt x="0" y="3332"/>
                  </a:lnTo>
                  <a:lnTo>
                    <a:pt x="55" y="3660"/>
                  </a:lnTo>
                  <a:lnTo>
                    <a:pt x="109" y="3988"/>
                  </a:lnTo>
                  <a:lnTo>
                    <a:pt x="219" y="4315"/>
                  </a:lnTo>
                  <a:lnTo>
                    <a:pt x="383" y="4643"/>
                  </a:lnTo>
                  <a:lnTo>
                    <a:pt x="601" y="4916"/>
                  </a:lnTo>
                  <a:lnTo>
                    <a:pt x="601" y="4916"/>
                  </a:lnTo>
                  <a:lnTo>
                    <a:pt x="819" y="5244"/>
                  </a:lnTo>
                  <a:lnTo>
                    <a:pt x="1093" y="5462"/>
                  </a:lnTo>
                  <a:lnTo>
                    <a:pt x="1366" y="5681"/>
                  </a:lnTo>
                  <a:lnTo>
                    <a:pt x="1693" y="5899"/>
                  </a:lnTo>
                  <a:lnTo>
                    <a:pt x="2021" y="6009"/>
                  </a:lnTo>
                  <a:lnTo>
                    <a:pt x="2349" y="6118"/>
                  </a:lnTo>
                  <a:lnTo>
                    <a:pt x="2731" y="6227"/>
                  </a:lnTo>
                  <a:lnTo>
                    <a:pt x="3059" y="6227"/>
                  </a:lnTo>
                  <a:lnTo>
                    <a:pt x="3059" y="6227"/>
                  </a:lnTo>
                  <a:lnTo>
                    <a:pt x="3386" y="6227"/>
                  </a:lnTo>
                  <a:lnTo>
                    <a:pt x="3714" y="6172"/>
                  </a:lnTo>
                  <a:lnTo>
                    <a:pt x="4315" y="5954"/>
                  </a:lnTo>
                  <a:lnTo>
                    <a:pt x="4806" y="5681"/>
                  </a:lnTo>
                  <a:lnTo>
                    <a:pt x="5298" y="5299"/>
                  </a:lnTo>
                  <a:lnTo>
                    <a:pt x="5680" y="4807"/>
                  </a:lnTo>
                  <a:lnTo>
                    <a:pt x="5953" y="4315"/>
                  </a:lnTo>
                  <a:lnTo>
                    <a:pt x="6117" y="3715"/>
                  </a:lnTo>
                  <a:lnTo>
                    <a:pt x="6172" y="3059"/>
                  </a:lnTo>
                  <a:lnTo>
                    <a:pt x="6172" y="3059"/>
                  </a:lnTo>
                  <a:lnTo>
                    <a:pt x="6172" y="2677"/>
                  </a:lnTo>
                  <a:lnTo>
                    <a:pt x="6063" y="2295"/>
                  </a:lnTo>
                  <a:lnTo>
                    <a:pt x="5953" y="1912"/>
                  </a:lnTo>
                  <a:lnTo>
                    <a:pt x="5790" y="1530"/>
                  </a:lnTo>
                  <a:lnTo>
                    <a:pt x="5571" y="1202"/>
                  </a:lnTo>
                  <a:lnTo>
                    <a:pt x="5298" y="929"/>
                  </a:lnTo>
                  <a:lnTo>
                    <a:pt x="5025" y="656"/>
                  </a:lnTo>
                  <a:lnTo>
                    <a:pt x="4752" y="438"/>
                  </a:lnTo>
                  <a:lnTo>
                    <a:pt x="4424" y="274"/>
                  </a:lnTo>
                  <a:lnTo>
                    <a:pt x="4042" y="165"/>
                  </a:lnTo>
                  <a:lnTo>
                    <a:pt x="3659" y="55"/>
                  </a:lnTo>
                  <a:lnTo>
                    <a:pt x="3277" y="1"/>
                  </a:lnTo>
                  <a:lnTo>
                    <a:pt x="2895" y="1"/>
                  </a:lnTo>
                  <a:lnTo>
                    <a:pt x="2513" y="55"/>
                  </a:lnTo>
                  <a:lnTo>
                    <a:pt x="2130" y="165"/>
                  </a:lnTo>
                  <a:lnTo>
                    <a:pt x="1748" y="274"/>
                  </a:lnTo>
                  <a:lnTo>
                    <a:pt x="1748" y="2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20"/>
            <p:cNvSpPr/>
            <p:nvPr/>
          </p:nvSpPr>
          <p:spPr>
            <a:xfrm>
              <a:off x="4323375" y="4419500"/>
              <a:ext cx="28700" cy="28700"/>
            </a:xfrm>
            <a:custGeom>
              <a:avLst/>
              <a:gdLst/>
              <a:ahLst/>
              <a:cxnLst/>
              <a:rect l="l" t="t" r="r" b="b"/>
              <a:pathLst>
                <a:path w="1148" h="1148" fill="none" extrusionOk="0">
                  <a:moveTo>
                    <a:pt x="1147" y="656"/>
                  </a:moveTo>
                  <a:lnTo>
                    <a:pt x="1147" y="656"/>
                  </a:lnTo>
                  <a:lnTo>
                    <a:pt x="1093" y="874"/>
                  </a:lnTo>
                  <a:lnTo>
                    <a:pt x="929" y="1038"/>
                  </a:lnTo>
                  <a:lnTo>
                    <a:pt x="765" y="1147"/>
                  </a:lnTo>
                  <a:lnTo>
                    <a:pt x="492" y="1147"/>
                  </a:lnTo>
                  <a:lnTo>
                    <a:pt x="492" y="1147"/>
                  </a:lnTo>
                  <a:lnTo>
                    <a:pt x="274" y="1092"/>
                  </a:lnTo>
                  <a:lnTo>
                    <a:pt x="110" y="929"/>
                  </a:lnTo>
                  <a:lnTo>
                    <a:pt x="1" y="765"/>
                  </a:lnTo>
                  <a:lnTo>
                    <a:pt x="1" y="492"/>
                  </a:lnTo>
                  <a:lnTo>
                    <a:pt x="1" y="492"/>
                  </a:lnTo>
                  <a:lnTo>
                    <a:pt x="55" y="273"/>
                  </a:lnTo>
                  <a:lnTo>
                    <a:pt x="219" y="109"/>
                  </a:lnTo>
                  <a:lnTo>
                    <a:pt x="437" y="0"/>
                  </a:lnTo>
                  <a:lnTo>
                    <a:pt x="711" y="0"/>
                  </a:lnTo>
                  <a:lnTo>
                    <a:pt x="711" y="0"/>
                  </a:lnTo>
                  <a:lnTo>
                    <a:pt x="874" y="55"/>
                  </a:lnTo>
                  <a:lnTo>
                    <a:pt x="1038" y="219"/>
                  </a:lnTo>
                  <a:lnTo>
                    <a:pt x="1147" y="382"/>
                  </a:lnTo>
                  <a:lnTo>
                    <a:pt x="1147" y="656"/>
                  </a:lnTo>
                  <a:lnTo>
                    <a:pt x="1147"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20"/>
            <p:cNvSpPr/>
            <p:nvPr/>
          </p:nvSpPr>
          <p:spPr>
            <a:xfrm>
              <a:off x="4352050" y="44358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20"/>
            <p:cNvSpPr/>
            <p:nvPr/>
          </p:nvSpPr>
          <p:spPr>
            <a:xfrm>
              <a:off x="4088525" y="4388075"/>
              <a:ext cx="152950" cy="91525"/>
            </a:xfrm>
            <a:custGeom>
              <a:avLst/>
              <a:gdLst/>
              <a:ahLst/>
              <a:cxnLst/>
              <a:rect l="l" t="t" r="r" b="b"/>
              <a:pathLst>
                <a:path w="6118" h="3661" extrusionOk="0">
                  <a:moveTo>
                    <a:pt x="1" y="1"/>
                  </a:moveTo>
                  <a:lnTo>
                    <a:pt x="219" y="438"/>
                  </a:lnTo>
                  <a:lnTo>
                    <a:pt x="328" y="875"/>
                  </a:lnTo>
                  <a:lnTo>
                    <a:pt x="383" y="1366"/>
                  </a:lnTo>
                  <a:lnTo>
                    <a:pt x="438" y="1858"/>
                  </a:lnTo>
                  <a:lnTo>
                    <a:pt x="383" y="2295"/>
                  </a:lnTo>
                  <a:lnTo>
                    <a:pt x="328" y="2786"/>
                  </a:lnTo>
                  <a:lnTo>
                    <a:pt x="219" y="3223"/>
                  </a:lnTo>
                  <a:lnTo>
                    <a:pt x="1" y="3660"/>
                  </a:lnTo>
                  <a:lnTo>
                    <a:pt x="6118" y="3660"/>
                  </a:lnTo>
                  <a:lnTo>
                    <a:pt x="5899" y="3223"/>
                  </a:lnTo>
                  <a:lnTo>
                    <a:pt x="5790" y="2786"/>
                  </a:lnTo>
                  <a:lnTo>
                    <a:pt x="5735" y="2295"/>
                  </a:lnTo>
                  <a:lnTo>
                    <a:pt x="5681" y="1858"/>
                  </a:lnTo>
                  <a:lnTo>
                    <a:pt x="5735" y="1366"/>
                  </a:lnTo>
                  <a:lnTo>
                    <a:pt x="5790" y="875"/>
                  </a:lnTo>
                  <a:lnTo>
                    <a:pt x="5899" y="438"/>
                  </a:lnTo>
                  <a:lnTo>
                    <a:pt x="61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20"/>
            <p:cNvSpPr/>
            <p:nvPr/>
          </p:nvSpPr>
          <p:spPr>
            <a:xfrm>
              <a:off x="4088525" y="4388075"/>
              <a:ext cx="152950" cy="91525"/>
            </a:xfrm>
            <a:custGeom>
              <a:avLst/>
              <a:gdLst/>
              <a:ahLst/>
              <a:cxnLst/>
              <a:rect l="l" t="t" r="r" b="b"/>
              <a:pathLst>
                <a:path w="6118" h="3661" fill="none" extrusionOk="0">
                  <a:moveTo>
                    <a:pt x="6118" y="3660"/>
                  </a:moveTo>
                  <a:lnTo>
                    <a:pt x="6118" y="3660"/>
                  </a:lnTo>
                  <a:lnTo>
                    <a:pt x="5899" y="3223"/>
                  </a:lnTo>
                  <a:lnTo>
                    <a:pt x="5790" y="2786"/>
                  </a:lnTo>
                  <a:lnTo>
                    <a:pt x="5735" y="2295"/>
                  </a:lnTo>
                  <a:lnTo>
                    <a:pt x="5681" y="1858"/>
                  </a:lnTo>
                  <a:lnTo>
                    <a:pt x="5735" y="1366"/>
                  </a:lnTo>
                  <a:lnTo>
                    <a:pt x="5790" y="875"/>
                  </a:lnTo>
                  <a:lnTo>
                    <a:pt x="5899" y="438"/>
                  </a:lnTo>
                  <a:lnTo>
                    <a:pt x="6118" y="1"/>
                  </a:lnTo>
                  <a:lnTo>
                    <a:pt x="6118" y="1"/>
                  </a:lnTo>
                  <a:lnTo>
                    <a:pt x="1" y="1"/>
                  </a:lnTo>
                  <a:lnTo>
                    <a:pt x="1" y="1"/>
                  </a:lnTo>
                  <a:lnTo>
                    <a:pt x="219" y="438"/>
                  </a:lnTo>
                  <a:lnTo>
                    <a:pt x="328" y="875"/>
                  </a:lnTo>
                  <a:lnTo>
                    <a:pt x="383" y="1366"/>
                  </a:lnTo>
                  <a:lnTo>
                    <a:pt x="438" y="1858"/>
                  </a:lnTo>
                  <a:lnTo>
                    <a:pt x="383" y="2295"/>
                  </a:lnTo>
                  <a:lnTo>
                    <a:pt x="328" y="2786"/>
                  </a:lnTo>
                  <a:lnTo>
                    <a:pt x="219" y="3223"/>
                  </a:lnTo>
                  <a:lnTo>
                    <a:pt x="1" y="3660"/>
                  </a:lnTo>
                  <a:lnTo>
                    <a:pt x="6118" y="366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20"/>
            <p:cNvSpPr/>
            <p:nvPr/>
          </p:nvSpPr>
          <p:spPr>
            <a:xfrm>
              <a:off x="4241450" y="44795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20"/>
            <p:cNvSpPr/>
            <p:nvPr/>
          </p:nvSpPr>
          <p:spPr>
            <a:xfrm>
              <a:off x="4236000" y="4231075"/>
              <a:ext cx="116075" cy="121525"/>
            </a:xfrm>
            <a:custGeom>
              <a:avLst/>
              <a:gdLst/>
              <a:ahLst/>
              <a:cxnLst/>
              <a:rect l="l" t="t" r="r" b="b"/>
              <a:pathLst>
                <a:path w="4643" h="4861" extrusionOk="0">
                  <a:moveTo>
                    <a:pt x="601" y="0"/>
                  </a:moveTo>
                  <a:lnTo>
                    <a:pt x="382" y="55"/>
                  </a:lnTo>
                  <a:lnTo>
                    <a:pt x="219" y="164"/>
                  </a:lnTo>
                  <a:lnTo>
                    <a:pt x="55" y="328"/>
                  </a:lnTo>
                  <a:lnTo>
                    <a:pt x="0" y="546"/>
                  </a:lnTo>
                  <a:lnTo>
                    <a:pt x="55" y="819"/>
                  </a:lnTo>
                  <a:lnTo>
                    <a:pt x="219" y="983"/>
                  </a:lnTo>
                  <a:lnTo>
                    <a:pt x="382" y="1093"/>
                  </a:lnTo>
                  <a:lnTo>
                    <a:pt x="601" y="1147"/>
                  </a:lnTo>
                  <a:lnTo>
                    <a:pt x="1256" y="1147"/>
                  </a:lnTo>
                  <a:lnTo>
                    <a:pt x="1256" y="4861"/>
                  </a:lnTo>
                  <a:lnTo>
                    <a:pt x="1857" y="4479"/>
                  </a:lnTo>
                  <a:lnTo>
                    <a:pt x="2458" y="4151"/>
                  </a:lnTo>
                  <a:lnTo>
                    <a:pt x="2458" y="3659"/>
                  </a:lnTo>
                  <a:lnTo>
                    <a:pt x="3496" y="3659"/>
                  </a:lnTo>
                  <a:lnTo>
                    <a:pt x="3496" y="3878"/>
                  </a:lnTo>
                  <a:lnTo>
                    <a:pt x="4096" y="3823"/>
                  </a:lnTo>
                  <a:lnTo>
                    <a:pt x="4642" y="3878"/>
                  </a:lnTo>
                  <a:lnTo>
                    <a:pt x="4642" y="3059"/>
                  </a:lnTo>
                  <a:lnTo>
                    <a:pt x="4588" y="2840"/>
                  </a:lnTo>
                  <a:lnTo>
                    <a:pt x="4479" y="2676"/>
                  </a:lnTo>
                  <a:lnTo>
                    <a:pt x="4315" y="2567"/>
                  </a:lnTo>
                  <a:lnTo>
                    <a:pt x="4042" y="2513"/>
                  </a:lnTo>
                  <a:lnTo>
                    <a:pt x="2458" y="2513"/>
                  </a:lnTo>
                  <a:lnTo>
                    <a:pt x="2458" y="1147"/>
                  </a:lnTo>
                  <a:lnTo>
                    <a:pt x="3113" y="1147"/>
                  </a:lnTo>
                  <a:lnTo>
                    <a:pt x="3332" y="1093"/>
                  </a:lnTo>
                  <a:lnTo>
                    <a:pt x="3550" y="983"/>
                  </a:lnTo>
                  <a:lnTo>
                    <a:pt x="3659" y="819"/>
                  </a:lnTo>
                  <a:lnTo>
                    <a:pt x="3714" y="546"/>
                  </a:lnTo>
                  <a:lnTo>
                    <a:pt x="3659" y="328"/>
                  </a:lnTo>
                  <a:lnTo>
                    <a:pt x="3550" y="164"/>
                  </a:lnTo>
                  <a:lnTo>
                    <a:pt x="3332" y="55"/>
                  </a:lnTo>
                  <a:lnTo>
                    <a:pt x="3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20"/>
            <p:cNvSpPr/>
            <p:nvPr/>
          </p:nvSpPr>
          <p:spPr>
            <a:xfrm>
              <a:off x="4236000" y="4231075"/>
              <a:ext cx="116075" cy="121525"/>
            </a:xfrm>
            <a:custGeom>
              <a:avLst/>
              <a:gdLst/>
              <a:ahLst/>
              <a:cxnLst/>
              <a:rect l="l" t="t" r="r" b="b"/>
              <a:pathLst>
                <a:path w="4643" h="4861" fill="none" extrusionOk="0">
                  <a:moveTo>
                    <a:pt x="601" y="1147"/>
                  </a:moveTo>
                  <a:lnTo>
                    <a:pt x="1256" y="1147"/>
                  </a:lnTo>
                  <a:lnTo>
                    <a:pt x="1256" y="4861"/>
                  </a:lnTo>
                  <a:lnTo>
                    <a:pt x="1256" y="4861"/>
                  </a:lnTo>
                  <a:lnTo>
                    <a:pt x="1857" y="4479"/>
                  </a:lnTo>
                  <a:lnTo>
                    <a:pt x="2458" y="4151"/>
                  </a:lnTo>
                  <a:lnTo>
                    <a:pt x="2458" y="3659"/>
                  </a:lnTo>
                  <a:lnTo>
                    <a:pt x="3496" y="3659"/>
                  </a:lnTo>
                  <a:lnTo>
                    <a:pt x="3496" y="3878"/>
                  </a:lnTo>
                  <a:lnTo>
                    <a:pt x="3496" y="3878"/>
                  </a:lnTo>
                  <a:lnTo>
                    <a:pt x="4096" y="3823"/>
                  </a:lnTo>
                  <a:lnTo>
                    <a:pt x="4642" y="3878"/>
                  </a:lnTo>
                  <a:lnTo>
                    <a:pt x="4642" y="3059"/>
                  </a:lnTo>
                  <a:lnTo>
                    <a:pt x="4642" y="3059"/>
                  </a:lnTo>
                  <a:lnTo>
                    <a:pt x="4588" y="2840"/>
                  </a:lnTo>
                  <a:lnTo>
                    <a:pt x="4479" y="2676"/>
                  </a:lnTo>
                  <a:lnTo>
                    <a:pt x="4315" y="2567"/>
                  </a:lnTo>
                  <a:lnTo>
                    <a:pt x="4042" y="2513"/>
                  </a:lnTo>
                  <a:lnTo>
                    <a:pt x="2458" y="2513"/>
                  </a:lnTo>
                  <a:lnTo>
                    <a:pt x="2458" y="1147"/>
                  </a:lnTo>
                  <a:lnTo>
                    <a:pt x="3113" y="1147"/>
                  </a:lnTo>
                  <a:lnTo>
                    <a:pt x="3113" y="1147"/>
                  </a:lnTo>
                  <a:lnTo>
                    <a:pt x="3332" y="1093"/>
                  </a:lnTo>
                  <a:lnTo>
                    <a:pt x="3550" y="983"/>
                  </a:lnTo>
                  <a:lnTo>
                    <a:pt x="3659" y="819"/>
                  </a:lnTo>
                  <a:lnTo>
                    <a:pt x="3714" y="546"/>
                  </a:lnTo>
                  <a:lnTo>
                    <a:pt x="3714" y="546"/>
                  </a:lnTo>
                  <a:lnTo>
                    <a:pt x="3659" y="328"/>
                  </a:lnTo>
                  <a:lnTo>
                    <a:pt x="3550" y="164"/>
                  </a:lnTo>
                  <a:lnTo>
                    <a:pt x="3332" y="55"/>
                  </a:lnTo>
                  <a:lnTo>
                    <a:pt x="3113" y="0"/>
                  </a:lnTo>
                  <a:lnTo>
                    <a:pt x="601" y="0"/>
                  </a:lnTo>
                  <a:lnTo>
                    <a:pt x="601" y="0"/>
                  </a:lnTo>
                  <a:lnTo>
                    <a:pt x="382" y="55"/>
                  </a:lnTo>
                  <a:lnTo>
                    <a:pt x="219" y="164"/>
                  </a:lnTo>
                  <a:lnTo>
                    <a:pt x="55" y="328"/>
                  </a:lnTo>
                  <a:lnTo>
                    <a:pt x="0" y="546"/>
                  </a:lnTo>
                  <a:lnTo>
                    <a:pt x="0" y="546"/>
                  </a:lnTo>
                  <a:lnTo>
                    <a:pt x="55" y="819"/>
                  </a:lnTo>
                  <a:lnTo>
                    <a:pt x="219" y="983"/>
                  </a:lnTo>
                  <a:lnTo>
                    <a:pt x="382" y="1093"/>
                  </a:lnTo>
                  <a:lnTo>
                    <a:pt x="601" y="1147"/>
                  </a:lnTo>
                  <a:lnTo>
                    <a:pt x="601" y="11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20"/>
            <p:cNvSpPr/>
            <p:nvPr/>
          </p:nvSpPr>
          <p:spPr>
            <a:xfrm>
              <a:off x="4251000" y="42597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20"/>
            <p:cNvSpPr/>
            <p:nvPr/>
          </p:nvSpPr>
          <p:spPr>
            <a:xfrm>
              <a:off x="4040750" y="4012600"/>
              <a:ext cx="132450" cy="90150"/>
            </a:xfrm>
            <a:custGeom>
              <a:avLst/>
              <a:gdLst/>
              <a:ahLst/>
              <a:cxnLst/>
              <a:rect l="l" t="t" r="r" b="b"/>
              <a:pathLst>
                <a:path w="5298" h="3606" extrusionOk="0">
                  <a:moveTo>
                    <a:pt x="5298" y="1"/>
                  </a:moveTo>
                  <a:lnTo>
                    <a:pt x="4588" y="110"/>
                  </a:lnTo>
                  <a:lnTo>
                    <a:pt x="3823" y="274"/>
                  </a:lnTo>
                  <a:lnTo>
                    <a:pt x="3113" y="438"/>
                  </a:lnTo>
                  <a:lnTo>
                    <a:pt x="2349" y="711"/>
                  </a:lnTo>
                  <a:lnTo>
                    <a:pt x="1693" y="984"/>
                  </a:lnTo>
                  <a:lnTo>
                    <a:pt x="1038" y="1366"/>
                  </a:lnTo>
                  <a:lnTo>
                    <a:pt x="492" y="1858"/>
                  </a:lnTo>
                  <a:lnTo>
                    <a:pt x="273" y="2131"/>
                  </a:lnTo>
                  <a:lnTo>
                    <a:pt x="55" y="2404"/>
                  </a:lnTo>
                  <a:lnTo>
                    <a:pt x="0" y="2568"/>
                  </a:lnTo>
                  <a:lnTo>
                    <a:pt x="0" y="2732"/>
                  </a:lnTo>
                  <a:lnTo>
                    <a:pt x="0" y="2841"/>
                  </a:lnTo>
                  <a:lnTo>
                    <a:pt x="55" y="3005"/>
                  </a:lnTo>
                  <a:lnTo>
                    <a:pt x="164" y="3114"/>
                  </a:lnTo>
                  <a:lnTo>
                    <a:pt x="273" y="3223"/>
                  </a:lnTo>
                  <a:lnTo>
                    <a:pt x="382" y="3278"/>
                  </a:lnTo>
                  <a:lnTo>
                    <a:pt x="601" y="3332"/>
                  </a:lnTo>
                  <a:lnTo>
                    <a:pt x="1912" y="3332"/>
                  </a:lnTo>
                  <a:lnTo>
                    <a:pt x="3004" y="3387"/>
                  </a:lnTo>
                  <a:lnTo>
                    <a:pt x="3932" y="3496"/>
                  </a:lnTo>
                  <a:lnTo>
                    <a:pt x="4642" y="3605"/>
                  </a:lnTo>
                  <a:lnTo>
                    <a:pt x="4533" y="3168"/>
                  </a:lnTo>
                  <a:lnTo>
                    <a:pt x="4479" y="2677"/>
                  </a:lnTo>
                  <a:lnTo>
                    <a:pt x="4424" y="2240"/>
                  </a:lnTo>
                  <a:lnTo>
                    <a:pt x="4479" y="1748"/>
                  </a:lnTo>
                  <a:lnTo>
                    <a:pt x="4588" y="1312"/>
                  </a:lnTo>
                  <a:lnTo>
                    <a:pt x="4806" y="820"/>
                  </a:lnTo>
                  <a:lnTo>
                    <a:pt x="5025" y="438"/>
                  </a:lnTo>
                  <a:lnTo>
                    <a:pt x="52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20"/>
            <p:cNvSpPr/>
            <p:nvPr/>
          </p:nvSpPr>
          <p:spPr>
            <a:xfrm>
              <a:off x="4040750" y="4012600"/>
              <a:ext cx="132450" cy="90150"/>
            </a:xfrm>
            <a:custGeom>
              <a:avLst/>
              <a:gdLst/>
              <a:ahLst/>
              <a:cxnLst/>
              <a:rect l="l" t="t" r="r" b="b"/>
              <a:pathLst>
                <a:path w="5298" h="3606" fill="none" extrusionOk="0">
                  <a:moveTo>
                    <a:pt x="5298" y="1"/>
                  </a:moveTo>
                  <a:lnTo>
                    <a:pt x="5298" y="1"/>
                  </a:lnTo>
                  <a:lnTo>
                    <a:pt x="4588" y="110"/>
                  </a:lnTo>
                  <a:lnTo>
                    <a:pt x="3823" y="274"/>
                  </a:lnTo>
                  <a:lnTo>
                    <a:pt x="3113" y="438"/>
                  </a:lnTo>
                  <a:lnTo>
                    <a:pt x="2349" y="711"/>
                  </a:lnTo>
                  <a:lnTo>
                    <a:pt x="1693" y="984"/>
                  </a:lnTo>
                  <a:lnTo>
                    <a:pt x="1038" y="1366"/>
                  </a:lnTo>
                  <a:lnTo>
                    <a:pt x="492" y="1858"/>
                  </a:lnTo>
                  <a:lnTo>
                    <a:pt x="273" y="2131"/>
                  </a:lnTo>
                  <a:lnTo>
                    <a:pt x="55" y="2404"/>
                  </a:lnTo>
                  <a:lnTo>
                    <a:pt x="55" y="2404"/>
                  </a:lnTo>
                  <a:lnTo>
                    <a:pt x="0" y="2568"/>
                  </a:lnTo>
                  <a:lnTo>
                    <a:pt x="0" y="2732"/>
                  </a:lnTo>
                  <a:lnTo>
                    <a:pt x="0" y="2841"/>
                  </a:lnTo>
                  <a:lnTo>
                    <a:pt x="55" y="3005"/>
                  </a:lnTo>
                  <a:lnTo>
                    <a:pt x="164" y="3114"/>
                  </a:lnTo>
                  <a:lnTo>
                    <a:pt x="273" y="3223"/>
                  </a:lnTo>
                  <a:lnTo>
                    <a:pt x="382" y="3278"/>
                  </a:lnTo>
                  <a:lnTo>
                    <a:pt x="601" y="3332"/>
                  </a:lnTo>
                  <a:lnTo>
                    <a:pt x="601" y="3332"/>
                  </a:lnTo>
                  <a:lnTo>
                    <a:pt x="1912" y="3332"/>
                  </a:lnTo>
                  <a:lnTo>
                    <a:pt x="3004" y="3387"/>
                  </a:lnTo>
                  <a:lnTo>
                    <a:pt x="3932" y="3496"/>
                  </a:lnTo>
                  <a:lnTo>
                    <a:pt x="4642" y="3605"/>
                  </a:lnTo>
                  <a:lnTo>
                    <a:pt x="4642" y="3605"/>
                  </a:lnTo>
                  <a:lnTo>
                    <a:pt x="4533" y="3168"/>
                  </a:lnTo>
                  <a:lnTo>
                    <a:pt x="4479" y="2677"/>
                  </a:lnTo>
                  <a:lnTo>
                    <a:pt x="4424" y="2240"/>
                  </a:lnTo>
                  <a:lnTo>
                    <a:pt x="4479" y="1748"/>
                  </a:lnTo>
                  <a:lnTo>
                    <a:pt x="4588" y="1312"/>
                  </a:lnTo>
                  <a:lnTo>
                    <a:pt x="4806" y="820"/>
                  </a:lnTo>
                  <a:lnTo>
                    <a:pt x="5025" y="438"/>
                  </a:lnTo>
                  <a:lnTo>
                    <a:pt x="5298" y="1"/>
                  </a:lnTo>
                  <a:lnTo>
                    <a:pt x="529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20"/>
            <p:cNvSpPr/>
            <p:nvPr/>
          </p:nvSpPr>
          <p:spPr>
            <a:xfrm>
              <a:off x="4173175" y="40126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20"/>
            <p:cNvSpPr/>
            <p:nvPr/>
          </p:nvSpPr>
          <p:spPr>
            <a:xfrm>
              <a:off x="4181375" y="4009875"/>
              <a:ext cx="124275" cy="124275"/>
            </a:xfrm>
            <a:custGeom>
              <a:avLst/>
              <a:gdLst/>
              <a:ahLst/>
              <a:cxnLst/>
              <a:rect l="l" t="t" r="r" b="b"/>
              <a:pathLst>
                <a:path w="4971" h="4971" extrusionOk="0">
                  <a:moveTo>
                    <a:pt x="2458" y="0"/>
                  </a:moveTo>
                  <a:lnTo>
                    <a:pt x="2021" y="55"/>
                  </a:lnTo>
                  <a:lnTo>
                    <a:pt x="1530" y="164"/>
                  </a:lnTo>
                  <a:lnTo>
                    <a:pt x="1093" y="437"/>
                  </a:lnTo>
                  <a:lnTo>
                    <a:pt x="711" y="765"/>
                  </a:lnTo>
                  <a:lnTo>
                    <a:pt x="383" y="1147"/>
                  </a:lnTo>
                  <a:lnTo>
                    <a:pt x="164" y="1530"/>
                  </a:lnTo>
                  <a:lnTo>
                    <a:pt x="55" y="2021"/>
                  </a:lnTo>
                  <a:lnTo>
                    <a:pt x="1" y="2513"/>
                  </a:lnTo>
                  <a:lnTo>
                    <a:pt x="55" y="2950"/>
                  </a:lnTo>
                  <a:lnTo>
                    <a:pt x="164" y="3441"/>
                  </a:lnTo>
                  <a:lnTo>
                    <a:pt x="383" y="3824"/>
                  </a:lnTo>
                  <a:lnTo>
                    <a:pt x="711" y="4261"/>
                  </a:lnTo>
                  <a:lnTo>
                    <a:pt x="1093" y="4534"/>
                  </a:lnTo>
                  <a:lnTo>
                    <a:pt x="1530" y="4752"/>
                  </a:lnTo>
                  <a:lnTo>
                    <a:pt x="2021" y="4916"/>
                  </a:lnTo>
                  <a:lnTo>
                    <a:pt x="2458" y="4971"/>
                  </a:lnTo>
                  <a:lnTo>
                    <a:pt x="2950" y="4916"/>
                  </a:lnTo>
                  <a:lnTo>
                    <a:pt x="3387" y="4752"/>
                  </a:lnTo>
                  <a:lnTo>
                    <a:pt x="3824" y="4534"/>
                  </a:lnTo>
                  <a:lnTo>
                    <a:pt x="4206" y="4261"/>
                  </a:lnTo>
                  <a:lnTo>
                    <a:pt x="4534" y="3824"/>
                  </a:lnTo>
                  <a:lnTo>
                    <a:pt x="4752" y="3441"/>
                  </a:lnTo>
                  <a:lnTo>
                    <a:pt x="4916" y="2950"/>
                  </a:lnTo>
                  <a:lnTo>
                    <a:pt x="4971" y="2458"/>
                  </a:lnTo>
                  <a:lnTo>
                    <a:pt x="4916" y="2021"/>
                  </a:lnTo>
                  <a:lnTo>
                    <a:pt x="4807" y="1530"/>
                  </a:lnTo>
                  <a:lnTo>
                    <a:pt x="4588" y="1093"/>
                  </a:lnTo>
                  <a:lnTo>
                    <a:pt x="4261" y="711"/>
                  </a:lnTo>
                  <a:lnTo>
                    <a:pt x="3878" y="383"/>
                  </a:lnTo>
                  <a:lnTo>
                    <a:pt x="3441" y="164"/>
                  </a:lnTo>
                  <a:lnTo>
                    <a:pt x="2950" y="55"/>
                  </a:lnTo>
                  <a:lnTo>
                    <a:pt x="24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20"/>
            <p:cNvSpPr/>
            <p:nvPr/>
          </p:nvSpPr>
          <p:spPr>
            <a:xfrm>
              <a:off x="4181375" y="4009875"/>
              <a:ext cx="124275" cy="124275"/>
            </a:xfrm>
            <a:custGeom>
              <a:avLst/>
              <a:gdLst/>
              <a:ahLst/>
              <a:cxnLst/>
              <a:rect l="l" t="t" r="r" b="b"/>
              <a:pathLst>
                <a:path w="4971" h="4971" fill="none" extrusionOk="0">
                  <a:moveTo>
                    <a:pt x="4261" y="711"/>
                  </a:moveTo>
                  <a:lnTo>
                    <a:pt x="4261" y="711"/>
                  </a:lnTo>
                  <a:lnTo>
                    <a:pt x="3878" y="383"/>
                  </a:lnTo>
                  <a:lnTo>
                    <a:pt x="3441" y="164"/>
                  </a:lnTo>
                  <a:lnTo>
                    <a:pt x="2950" y="55"/>
                  </a:lnTo>
                  <a:lnTo>
                    <a:pt x="2458" y="0"/>
                  </a:lnTo>
                  <a:lnTo>
                    <a:pt x="2021" y="55"/>
                  </a:lnTo>
                  <a:lnTo>
                    <a:pt x="1530" y="164"/>
                  </a:lnTo>
                  <a:lnTo>
                    <a:pt x="1093" y="437"/>
                  </a:lnTo>
                  <a:lnTo>
                    <a:pt x="711" y="765"/>
                  </a:lnTo>
                  <a:lnTo>
                    <a:pt x="711" y="765"/>
                  </a:lnTo>
                  <a:lnTo>
                    <a:pt x="383" y="1147"/>
                  </a:lnTo>
                  <a:lnTo>
                    <a:pt x="164" y="1530"/>
                  </a:lnTo>
                  <a:lnTo>
                    <a:pt x="55" y="2021"/>
                  </a:lnTo>
                  <a:lnTo>
                    <a:pt x="1" y="2513"/>
                  </a:lnTo>
                  <a:lnTo>
                    <a:pt x="55" y="2950"/>
                  </a:lnTo>
                  <a:lnTo>
                    <a:pt x="164" y="3441"/>
                  </a:lnTo>
                  <a:lnTo>
                    <a:pt x="383" y="3824"/>
                  </a:lnTo>
                  <a:lnTo>
                    <a:pt x="711" y="4261"/>
                  </a:lnTo>
                  <a:lnTo>
                    <a:pt x="711" y="4261"/>
                  </a:lnTo>
                  <a:lnTo>
                    <a:pt x="1093" y="4534"/>
                  </a:lnTo>
                  <a:lnTo>
                    <a:pt x="1530" y="4752"/>
                  </a:lnTo>
                  <a:lnTo>
                    <a:pt x="2021" y="4916"/>
                  </a:lnTo>
                  <a:lnTo>
                    <a:pt x="2458" y="4971"/>
                  </a:lnTo>
                  <a:lnTo>
                    <a:pt x="2950" y="4916"/>
                  </a:lnTo>
                  <a:lnTo>
                    <a:pt x="3387" y="4752"/>
                  </a:lnTo>
                  <a:lnTo>
                    <a:pt x="3824" y="4534"/>
                  </a:lnTo>
                  <a:lnTo>
                    <a:pt x="4206" y="4261"/>
                  </a:lnTo>
                  <a:lnTo>
                    <a:pt x="4206" y="4261"/>
                  </a:lnTo>
                  <a:lnTo>
                    <a:pt x="4534" y="3824"/>
                  </a:lnTo>
                  <a:lnTo>
                    <a:pt x="4752" y="3441"/>
                  </a:lnTo>
                  <a:lnTo>
                    <a:pt x="4916" y="2950"/>
                  </a:lnTo>
                  <a:lnTo>
                    <a:pt x="4971" y="2458"/>
                  </a:lnTo>
                  <a:lnTo>
                    <a:pt x="4916" y="2021"/>
                  </a:lnTo>
                  <a:lnTo>
                    <a:pt x="4807" y="1530"/>
                  </a:lnTo>
                  <a:lnTo>
                    <a:pt x="4588" y="1093"/>
                  </a:lnTo>
                  <a:lnTo>
                    <a:pt x="4261" y="711"/>
                  </a:lnTo>
                  <a:lnTo>
                    <a:pt x="4261" y="7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20"/>
            <p:cNvSpPr/>
            <p:nvPr/>
          </p:nvSpPr>
          <p:spPr>
            <a:xfrm>
              <a:off x="4287875" y="40276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120"/>
          <p:cNvGrpSpPr/>
          <p:nvPr/>
        </p:nvGrpSpPr>
        <p:grpSpPr>
          <a:xfrm>
            <a:off x="5365451" y="4025475"/>
            <a:ext cx="465114" cy="465091"/>
            <a:chOff x="4667450" y="4009875"/>
            <a:chExt cx="502500" cy="502475"/>
          </a:xfrm>
        </p:grpSpPr>
        <p:sp>
          <p:nvSpPr>
            <p:cNvPr id="4183" name="Google Shape;4183;p120"/>
            <p:cNvSpPr/>
            <p:nvPr/>
          </p:nvSpPr>
          <p:spPr>
            <a:xfrm>
              <a:off x="4786250" y="4143675"/>
              <a:ext cx="264900" cy="87425"/>
            </a:xfrm>
            <a:custGeom>
              <a:avLst/>
              <a:gdLst/>
              <a:ahLst/>
              <a:cxnLst/>
              <a:rect l="l" t="t" r="r" b="b"/>
              <a:pathLst>
                <a:path w="10596" h="3497" extrusionOk="0">
                  <a:moveTo>
                    <a:pt x="601" y="1"/>
                  </a:moveTo>
                  <a:lnTo>
                    <a:pt x="383" y="55"/>
                  </a:lnTo>
                  <a:lnTo>
                    <a:pt x="164" y="219"/>
                  </a:lnTo>
                  <a:lnTo>
                    <a:pt x="55" y="383"/>
                  </a:lnTo>
                  <a:lnTo>
                    <a:pt x="0" y="602"/>
                  </a:lnTo>
                  <a:lnTo>
                    <a:pt x="0" y="3496"/>
                  </a:lnTo>
                  <a:lnTo>
                    <a:pt x="10596" y="3496"/>
                  </a:lnTo>
                  <a:lnTo>
                    <a:pt x="10596" y="602"/>
                  </a:lnTo>
                  <a:lnTo>
                    <a:pt x="10541" y="383"/>
                  </a:lnTo>
                  <a:lnTo>
                    <a:pt x="10432" y="219"/>
                  </a:lnTo>
                  <a:lnTo>
                    <a:pt x="10213" y="55"/>
                  </a:lnTo>
                  <a:lnTo>
                    <a:pt x="9995" y="1"/>
                  </a:lnTo>
                  <a:lnTo>
                    <a:pt x="9067" y="1"/>
                  </a:lnTo>
                  <a:lnTo>
                    <a:pt x="8848" y="55"/>
                  </a:lnTo>
                  <a:lnTo>
                    <a:pt x="8630" y="219"/>
                  </a:lnTo>
                  <a:lnTo>
                    <a:pt x="7592" y="1257"/>
                  </a:lnTo>
                  <a:lnTo>
                    <a:pt x="7373" y="1257"/>
                  </a:lnTo>
                  <a:lnTo>
                    <a:pt x="6336" y="219"/>
                  </a:lnTo>
                  <a:lnTo>
                    <a:pt x="6172" y="55"/>
                  </a:lnTo>
                  <a:lnTo>
                    <a:pt x="5953" y="1"/>
                  </a:lnTo>
                  <a:lnTo>
                    <a:pt x="4697" y="1"/>
                  </a:lnTo>
                  <a:lnTo>
                    <a:pt x="4424" y="55"/>
                  </a:lnTo>
                  <a:lnTo>
                    <a:pt x="4260" y="219"/>
                  </a:lnTo>
                  <a:lnTo>
                    <a:pt x="3223" y="1257"/>
                  </a:lnTo>
                  <a:lnTo>
                    <a:pt x="3004" y="1257"/>
                  </a:lnTo>
                  <a:lnTo>
                    <a:pt x="1966" y="219"/>
                  </a:lnTo>
                  <a:lnTo>
                    <a:pt x="1748" y="55"/>
                  </a:lnTo>
                  <a:lnTo>
                    <a:pt x="15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20"/>
            <p:cNvSpPr/>
            <p:nvPr/>
          </p:nvSpPr>
          <p:spPr>
            <a:xfrm>
              <a:off x="4786250" y="4143675"/>
              <a:ext cx="264900" cy="87425"/>
            </a:xfrm>
            <a:custGeom>
              <a:avLst/>
              <a:gdLst/>
              <a:ahLst/>
              <a:cxnLst/>
              <a:rect l="l" t="t" r="r" b="b"/>
              <a:pathLst>
                <a:path w="10596" h="3497" fill="none" extrusionOk="0">
                  <a:moveTo>
                    <a:pt x="10596" y="602"/>
                  </a:moveTo>
                  <a:lnTo>
                    <a:pt x="10596" y="602"/>
                  </a:lnTo>
                  <a:lnTo>
                    <a:pt x="10541" y="383"/>
                  </a:lnTo>
                  <a:lnTo>
                    <a:pt x="10432" y="219"/>
                  </a:lnTo>
                  <a:lnTo>
                    <a:pt x="10213" y="55"/>
                  </a:lnTo>
                  <a:lnTo>
                    <a:pt x="9995" y="1"/>
                  </a:lnTo>
                  <a:lnTo>
                    <a:pt x="9067" y="1"/>
                  </a:lnTo>
                  <a:lnTo>
                    <a:pt x="9067" y="1"/>
                  </a:lnTo>
                  <a:lnTo>
                    <a:pt x="8848" y="55"/>
                  </a:lnTo>
                  <a:lnTo>
                    <a:pt x="8630" y="219"/>
                  </a:lnTo>
                  <a:lnTo>
                    <a:pt x="7592" y="1257"/>
                  </a:lnTo>
                  <a:lnTo>
                    <a:pt x="7592" y="1257"/>
                  </a:lnTo>
                  <a:lnTo>
                    <a:pt x="7483" y="1257"/>
                  </a:lnTo>
                  <a:lnTo>
                    <a:pt x="7483" y="1257"/>
                  </a:lnTo>
                  <a:lnTo>
                    <a:pt x="7373" y="1257"/>
                  </a:lnTo>
                  <a:lnTo>
                    <a:pt x="6336" y="219"/>
                  </a:lnTo>
                  <a:lnTo>
                    <a:pt x="6336" y="219"/>
                  </a:lnTo>
                  <a:lnTo>
                    <a:pt x="6172" y="55"/>
                  </a:lnTo>
                  <a:lnTo>
                    <a:pt x="5953" y="1"/>
                  </a:lnTo>
                  <a:lnTo>
                    <a:pt x="4697" y="1"/>
                  </a:lnTo>
                  <a:lnTo>
                    <a:pt x="4697" y="1"/>
                  </a:lnTo>
                  <a:lnTo>
                    <a:pt x="4424" y="55"/>
                  </a:lnTo>
                  <a:lnTo>
                    <a:pt x="4260" y="219"/>
                  </a:lnTo>
                  <a:lnTo>
                    <a:pt x="3223" y="1257"/>
                  </a:lnTo>
                  <a:lnTo>
                    <a:pt x="3223" y="1257"/>
                  </a:lnTo>
                  <a:lnTo>
                    <a:pt x="3113" y="1257"/>
                  </a:lnTo>
                  <a:lnTo>
                    <a:pt x="3113" y="1257"/>
                  </a:lnTo>
                  <a:lnTo>
                    <a:pt x="3004" y="1257"/>
                  </a:lnTo>
                  <a:lnTo>
                    <a:pt x="1966" y="219"/>
                  </a:lnTo>
                  <a:lnTo>
                    <a:pt x="1966" y="219"/>
                  </a:lnTo>
                  <a:lnTo>
                    <a:pt x="1748" y="55"/>
                  </a:lnTo>
                  <a:lnTo>
                    <a:pt x="1530" y="1"/>
                  </a:lnTo>
                  <a:lnTo>
                    <a:pt x="601" y="1"/>
                  </a:lnTo>
                  <a:lnTo>
                    <a:pt x="601" y="1"/>
                  </a:lnTo>
                  <a:lnTo>
                    <a:pt x="383" y="55"/>
                  </a:lnTo>
                  <a:lnTo>
                    <a:pt x="164" y="219"/>
                  </a:lnTo>
                  <a:lnTo>
                    <a:pt x="55" y="383"/>
                  </a:lnTo>
                  <a:lnTo>
                    <a:pt x="0" y="602"/>
                  </a:lnTo>
                  <a:lnTo>
                    <a:pt x="0" y="3496"/>
                  </a:lnTo>
                  <a:lnTo>
                    <a:pt x="10596" y="3496"/>
                  </a:lnTo>
                  <a:lnTo>
                    <a:pt x="10596" y="60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20"/>
            <p:cNvSpPr/>
            <p:nvPr/>
          </p:nvSpPr>
          <p:spPr>
            <a:xfrm>
              <a:off x="5051125" y="41587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20"/>
            <p:cNvSpPr/>
            <p:nvPr/>
          </p:nvSpPr>
          <p:spPr>
            <a:xfrm>
              <a:off x="4809450" y="4259750"/>
              <a:ext cx="218500" cy="65550"/>
            </a:xfrm>
            <a:custGeom>
              <a:avLst/>
              <a:gdLst/>
              <a:ahLst/>
              <a:cxnLst/>
              <a:rect l="l" t="t" r="r" b="b"/>
              <a:pathLst>
                <a:path w="8740" h="2622" extrusionOk="0">
                  <a:moveTo>
                    <a:pt x="1" y="0"/>
                  </a:moveTo>
                  <a:lnTo>
                    <a:pt x="1" y="1366"/>
                  </a:lnTo>
                  <a:lnTo>
                    <a:pt x="602" y="1366"/>
                  </a:lnTo>
                  <a:lnTo>
                    <a:pt x="820" y="1420"/>
                  </a:lnTo>
                  <a:lnTo>
                    <a:pt x="1038" y="1529"/>
                  </a:lnTo>
                  <a:lnTo>
                    <a:pt x="2076" y="2567"/>
                  </a:lnTo>
                  <a:lnTo>
                    <a:pt x="2185" y="2622"/>
                  </a:lnTo>
                  <a:lnTo>
                    <a:pt x="2295" y="2567"/>
                  </a:lnTo>
                  <a:lnTo>
                    <a:pt x="3332" y="1529"/>
                  </a:lnTo>
                  <a:lnTo>
                    <a:pt x="3496" y="1420"/>
                  </a:lnTo>
                  <a:lnTo>
                    <a:pt x="3769" y="1366"/>
                  </a:lnTo>
                  <a:lnTo>
                    <a:pt x="5025" y="1366"/>
                  </a:lnTo>
                  <a:lnTo>
                    <a:pt x="5244" y="1420"/>
                  </a:lnTo>
                  <a:lnTo>
                    <a:pt x="5408" y="1529"/>
                  </a:lnTo>
                  <a:lnTo>
                    <a:pt x="6445" y="2567"/>
                  </a:lnTo>
                  <a:lnTo>
                    <a:pt x="6555" y="2622"/>
                  </a:lnTo>
                  <a:lnTo>
                    <a:pt x="6664" y="2567"/>
                  </a:lnTo>
                  <a:lnTo>
                    <a:pt x="7702" y="1529"/>
                  </a:lnTo>
                  <a:lnTo>
                    <a:pt x="7920" y="1420"/>
                  </a:lnTo>
                  <a:lnTo>
                    <a:pt x="8139" y="1366"/>
                  </a:lnTo>
                  <a:lnTo>
                    <a:pt x="8739" y="1366"/>
                  </a:lnTo>
                  <a:lnTo>
                    <a:pt x="8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20"/>
            <p:cNvSpPr/>
            <p:nvPr/>
          </p:nvSpPr>
          <p:spPr>
            <a:xfrm>
              <a:off x="4809450" y="4259750"/>
              <a:ext cx="218500" cy="65550"/>
            </a:xfrm>
            <a:custGeom>
              <a:avLst/>
              <a:gdLst/>
              <a:ahLst/>
              <a:cxnLst/>
              <a:rect l="l" t="t" r="r" b="b"/>
              <a:pathLst>
                <a:path w="8740" h="2622" fill="none" extrusionOk="0">
                  <a:moveTo>
                    <a:pt x="602" y="1366"/>
                  </a:moveTo>
                  <a:lnTo>
                    <a:pt x="602" y="1366"/>
                  </a:lnTo>
                  <a:lnTo>
                    <a:pt x="820" y="1420"/>
                  </a:lnTo>
                  <a:lnTo>
                    <a:pt x="1038" y="1529"/>
                  </a:lnTo>
                  <a:lnTo>
                    <a:pt x="2076" y="2567"/>
                  </a:lnTo>
                  <a:lnTo>
                    <a:pt x="2076" y="2567"/>
                  </a:lnTo>
                  <a:lnTo>
                    <a:pt x="2185" y="2622"/>
                  </a:lnTo>
                  <a:lnTo>
                    <a:pt x="2185" y="2622"/>
                  </a:lnTo>
                  <a:lnTo>
                    <a:pt x="2295" y="2567"/>
                  </a:lnTo>
                  <a:lnTo>
                    <a:pt x="3332" y="1529"/>
                  </a:lnTo>
                  <a:lnTo>
                    <a:pt x="3332" y="1529"/>
                  </a:lnTo>
                  <a:lnTo>
                    <a:pt x="3496" y="1420"/>
                  </a:lnTo>
                  <a:lnTo>
                    <a:pt x="3769" y="1366"/>
                  </a:lnTo>
                  <a:lnTo>
                    <a:pt x="5025" y="1366"/>
                  </a:lnTo>
                  <a:lnTo>
                    <a:pt x="5025" y="1366"/>
                  </a:lnTo>
                  <a:lnTo>
                    <a:pt x="5244" y="1420"/>
                  </a:lnTo>
                  <a:lnTo>
                    <a:pt x="5408" y="1529"/>
                  </a:lnTo>
                  <a:lnTo>
                    <a:pt x="6445" y="2567"/>
                  </a:lnTo>
                  <a:lnTo>
                    <a:pt x="6445" y="2567"/>
                  </a:lnTo>
                  <a:lnTo>
                    <a:pt x="6555" y="2622"/>
                  </a:lnTo>
                  <a:lnTo>
                    <a:pt x="6555" y="2622"/>
                  </a:lnTo>
                  <a:lnTo>
                    <a:pt x="6664" y="2567"/>
                  </a:lnTo>
                  <a:lnTo>
                    <a:pt x="7702" y="1529"/>
                  </a:lnTo>
                  <a:lnTo>
                    <a:pt x="7702" y="1529"/>
                  </a:lnTo>
                  <a:lnTo>
                    <a:pt x="7920" y="1420"/>
                  </a:lnTo>
                  <a:lnTo>
                    <a:pt x="8139" y="1366"/>
                  </a:lnTo>
                  <a:lnTo>
                    <a:pt x="8739" y="1366"/>
                  </a:lnTo>
                  <a:lnTo>
                    <a:pt x="8739" y="0"/>
                  </a:lnTo>
                  <a:lnTo>
                    <a:pt x="1" y="0"/>
                  </a:lnTo>
                  <a:lnTo>
                    <a:pt x="1" y="1366"/>
                  </a:lnTo>
                  <a:lnTo>
                    <a:pt x="602" y="13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20"/>
            <p:cNvSpPr/>
            <p:nvPr/>
          </p:nvSpPr>
          <p:spPr>
            <a:xfrm>
              <a:off x="4824475" y="42938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20"/>
            <p:cNvSpPr/>
            <p:nvPr/>
          </p:nvSpPr>
          <p:spPr>
            <a:xfrm>
              <a:off x="4836775" y="4009875"/>
              <a:ext cx="163850" cy="125650"/>
            </a:xfrm>
            <a:custGeom>
              <a:avLst/>
              <a:gdLst/>
              <a:ahLst/>
              <a:cxnLst/>
              <a:rect l="l" t="t" r="r" b="b"/>
              <a:pathLst>
                <a:path w="6554" h="5026" extrusionOk="0">
                  <a:moveTo>
                    <a:pt x="3277" y="0"/>
                  </a:moveTo>
                  <a:lnTo>
                    <a:pt x="3004" y="55"/>
                  </a:lnTo>
                  <a:lnTo>
                    <a:pt x="2895" y="164"/>
                  </a:lnTo>
                  <a:lnTo>
                    <a:pt x="2786" y="274"/>
                  </a:lnTo>
                  <a:lnTo>
                    <a:pt x="0" y="4261"/>
                  </a:lnTo>
                  <a:lnTo>
                    <a:pt x="382" y="4424"/>
                  </a:lnTo>
                  <a:lnTo>
                    <a:pt x="765" y="4697"/>
                  </a:lnTo>
                  <a:lnTo>
                    <a:pt x="1092" y="5025"/>
                  </a:lnTo>
                  <a:lnTo>
                    <a:pt x="1420" y="4697"/>
                  </a:lnTo>
                  <a:lnTo>
                    <a:pt x="1693" y="4479"/>
                  </a:lnTo>
                  <a:lnTo>
                    <a:pt x="1966" y="4315"/>
                  </a:lnTo>
                  <a:lnTo>
                    <a:pt x="2294" y="4261"/>
                  </a:lnTo>
                  <a:lnTo>
                    <a:pt x="2676" y="4206"/>
                  </a:lnTo>
                  <a:lnTo>
                    <a:pt x="3932" y="4206"/>
                  </a:lnTo>
                  <a:lnTo>
                    <a:pt x="4260" y="4261"/>
                  </a:lnTo>
                  <a:lnTo>
                    <a:pt x="4588" y="4315"/>
                  </a:lnTo>
                  <a:lnTo>
                    <a:pt x="4861" y="4479"/>
                  </a:lnTo>
                  <a:lnTo>
                    <a:pt x="5134" y="4697"/>
                  </a:lnTo>
                  <a:lnTo>
                    <a:pt x="5462" y="5025"/>
                  </a:lnTo>
                  <a:lnTo>
                    <a:pt x="5789" y="4697"/>
                  </a:lnTo>
                  <a:lnTo>
                    <a:pt x="6172" y="4424"/>
                  </a:lnTo>
                  <a:lnTo>
                    <a:pt x="6554" y="4261"/>
                  </a:lnTo>
                  <a:lnTo>
                    <a:pt x="3769" y="274"/>
                  </a:lnTo>
                  <a:lnTo>
                    <a:pt x="3659" y="164"/>
                  </a:lnTo>
                  <a:lnTo>
                    <a:pt x="3550" y="55"/>
                  </a:lnTo>
                  <a:lnTo>
                    <a:pt x="32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20"/>
            <p:cNvSpPr/>
            <p:nvPr/>
          </p:nvSpPr>
          <p:spPr>
            <a:xfrm>
              <a:off x="4836775" y="4009875"/>
              <a:ext cx="163850" cy="125650"/>
            </a:xfrm>
            <a:custGeom>
              <a:avLst/>
              <a:gdLst/>
              <a:ahLst/>
              <a:cxnLst/>
              <a:rect l="l" t="t" r="r" b="b"/>
              <a:pathLst>
                <a:path w="6554" h="5026" fill="none" extrusionOk="0">
                  <a:moveTo>
                    <a:pt x="1092" y="5025"/>
                  </a:moveTo>
                  <a:lnTo>
                    <a:pt x="1420" y="4697"/>
                  </a:lnTo>
                  <a:lnTo>
                    <a:pt x="1420" y="4697"/>
                  </a:lnTo>
                  <a:lnTo>
                    <a:pt x="1693" y="4479"/>
                  </a:lnTo>
                  <a:lnTo>
                    <a:pt x="1966" y="4315"/>
                  </a:lnTo>
                  <a:lnTo>
                    <a:pt x="2294" y="4261"/>
                  </a:lnTo>
                  <a:lnTo>
                    <a:pt x="2676" y="4206"/>
                  </a:lnTo>
                  <a:lnTo>
                    <a:pt x="3932" y="4206"/>
                  </a:lnTo>
                  <a:lnTo>
                    <a:pt x="3932" y="4206"/>
                  </a:lnTo>
                  <a:lnTo>
                    <a:pt x="4260" y="4261"/>
                  </a:lnTo>
                  <a:lnTo>
                    <a:pt x="4588" y="4315"/>
                  </a:lnTo>
                  <a:lnTo>
                    <a:pt x="4861" y="4479"/>
                  </a:lnTo>
                  <a:lnTo>
                    <a:pt x="5134" y="4697"/>
                  </a:lnTo>
                  <a:lnTo>
                    <a:pt x="5462" y="5025"/>
                  </a:lnTo>
                  <a:lnTo>
                    <a:pt x="5789" y="4697"/>
                  </a:lnTo>
                  <a:lnTo>
                    <a:pt x="5789" y="4697"/>
                  </a:lnTo>
                  <a:lnTo>
                    <a:pt x="6172" y="4424"/>
                  </a:lnTo>
                  <a:lnTo>
                    <a:pt x="6554" y="4261"/>
                  </a:lnTo>
                  <a:lnTo>
                    <a:pt x="3769" y="274"/>
                  </a:lnTo>
                  <a:lnTo>
                    <a:pt x="3769" y="274"/>
                  </a:lnTo>
                  <a:lnTo>
                    <a:pt x="3659" y="164"/>
                  </a:lnTo>
                  <a:lnTo>
                    <a:pt x="3550" y="55"/>
                  </a:lnTo>
                  <a:lnTo>
                    <a:pt x="3277" y="0"/>
                  </a:lnTo>
                  <a:lnTo>
                    <a:pt x="3004" y="55"/>
                  </a:lnTo>
                  <a:lnTo>
                    <a:pt x="2895" y="164"/>
                  </a:lnTo>
                  <a:lnTo>
                    <a:pt x="2786" y="274"/>
                  </a:lnTo>
                  <a:lnTo>
                    <a:pt x="0" y="4261"/>
                  </a:lnTo>
                  <a:lnTo>
                    <a:pt x="0" y="4261"/>
                  </a:lnTo>
                  <a:lnTo>
                    <a:pt x="382" y="4424"/>
                  </a:lnTo>
                  <a:lnTo>
                    <a:pt x="765" y="4697"/>
                  </a:lnTo>
                  <a:lnTo>
                    <a:pt x="1092" y="50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20"/>
            <p:cNvSpPr/>
            <p:nvPr/>
          </p:nvSpPr>
          <p:spPr>
            <a:xfrm>
              <a:off x="4864075" y="41355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20"/>
            <p:cNvSpPr/>
            <p:nvPr/>
          </p:nvSpPr>
          <p:spPr>
            <a:xfrm>
              <a:off x="4894100" y="4401750"/>
              <a:ext cx="49200" cy="110600"/>
            </a:xfrm>
            <a:custGeom>
              <a:avLst/>
              <a:gdLst/>
              <a:ahLst/>
              <a:cxnLst/>
              <a:rect l="l" t="t" r="r" b="b"/>
              <a:pathLst>
                <a:path w="1968" h="4424" extrusionOk="0">
                  <a:moveTo>
                    <a:pt x="766" y="0"/>
                  </a:moveTo>
                  <a:lnTo>
                    <a:pt x="602" y="55"/>
                  </a:lnTo>
                  <a:lnTo>
                    <a:pt x="438" y="164"/>
                  </a:lnTo>
                  <a:lnTo>
                    <a:pt x="274" y="273"/>
                  </a:lnTo>
                  <a:lnTo>
                    <a:pt x="165" y="437"/>
                  </a:lnTo>
                  <a:lnTo>
                    <a:pt x="56" y="601"/>
                  </a:lnTo>
                  <a:lnTo>
                    <a:pt x="1" y="765"/>
                  </a:lnTo>
                  <a:lnTo>
                    <a:pt x="1" y="983"/>
                  </a:lnTo>
                  <a:lnTo>
                    <a:pt x="1" y="4424"/>
                  </a:lnTo>
                  <a:lnTo>
                    <a:pt x="1967" y="4424"/>
                  </a:lnTo>
                  <a:lnTo>
                    <a:pt x="1967" y="983"/>
                  </a:lnTo>
                  <a:lnTo>
                    <a:pt x="1967" y="765"/>
                  </a:lnTo>
                  <a:lnTo>
                    <a:pt x="1913" y="601"/>
                  </a:lnTo>
                  <a:lnTo>
                    <a:pt x="1803" y="437"/>
                  </a:lnTo>
                  <a:lnTo>
                    <a:pt x="1694" y="273"/>
                  </a:lnTo>
                  <a:lnTo>
                    <a:pt x="1530" y="164"/>
                  </a:lnTo>
                  <a:lnTo>
                    <a:pt x="1366" y="55"/>
                  </a:lnTo>
                  <a:lnTo>
                    <a:pt x="12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20"/>
            <p:cNvSpPr/>
            <p:nvPr/>
          </p:nvSpPr>
          <p:spPr>
            <a:xfrm>
              <a:off x="4894100" y="4401750"/>
              <a:ext cx="49200" cy="110600"/>
            </a:xfrm>
            <a:custGeom>
              <a:avLst/>
              <a:gdLst/>
              <a:ahLst/>
              <a:cxnLst/>
              <a:rect l="l" t="t" r="r" b="b"/>
              <a:pathLst>
                <a:path w="1968" h="4424" fill="none" extrusionOk="0">
                  <a:moveTo>
                    <a:pt x="984" y="0"/>
                  </a:moveTo>
                  <a:lnTo>
                    <a:pt x="984" y="0"/>
                  </a:lnTo>
                  <a:lnTo>
                    <a:pt x="766" y="0"/>
                  </a:lnTo>
                  <a:lnTo>
                    <a:pt x="602" y="55"/>
                  </a:lnTo>
                  <a:lnTo>
                    <a:pt x="438" y="164"/>
                  </a:lnTo>
                  <a:lnTo>
                    <a:pt x="274" y="273"/>
                  </a:lnTo>
                  <a:lnTo>
                    <a:pt x="165" y="437"/>
                  </a:lnTo>
                  <a:lnTo>
                    <a:pt x="56" y="601"/>
                  </a:lnTo>
                  <a:lnTo>
                    <a:pt x="1" y="765"/>
                  </a:lnTo>
                  <a:lnTo>
                    <a:pt x="1" y="983"/>
                  </a:lnTo>
                  <a:lnTo>
                    <a:pt x="1" y="4424"/>
                  </a:lnTo>
                  <a:lnTo>
                    <a:pt x="1967" y="4424"/>
                  </a:lnTo>
                  <a:lnTo>
                    <a:pt x="1967" y="983"/>
                  </a:lnTo>
                  <a:lnTo>
                    <a:pt x="1967" y="983"/>
                  </a:lnTo>
                  <a:lnTo>
                    <a:pt x="1967" y="765"/>
                  </a:lnTo>
                  <a:lnTo>
                    <a:pt x="1913" y="601"/>
                  </a:lnTo>
                  <a:lnTo>
                    <a:pt x="1803" y="437"/>
                  </a:lnTo>
                  <a:lnTo>
                    <a:pt x="1694" y="273"/>
                  </a:lnTo>
                  <a:lnTo>
                    <a:pt x="1530" y="164"/>
                  </a:lnTo>
                  <a:lnTo>
                    <a:pt x="1366" y="55"/>
                  </a:lnTo>
                  <a:lnTo>
                    <a:pt x="1203" y="0"/>
                  </a:lnTo>
                  <a:lnTo>
                    <a:pt x="984" y="0"/>
                  </a:lnTo>
                  <a:lnTo>
                    <a:pt x="98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20"/>
            <p:cNvSpPr/>
            <p:nvPr/>
          </p:nvSpPr>
          <p:spPr>
            <a:xfrm>
              <a:off x="4918700" y="44017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20"/>
            <p:cNvSpPr/>
            <p:nvPr/>
          </p:nvSpPr>
          <p:spPr>
            <a:xfrm>
              <a:off x="4667450" y="4009875"/>
              <a:ext cx="502500" cy="502475"/>
            </a:xfrm>
            <a:custGeom>
              <a:avLst/>
              <a:gdLst/>
              <a:ahLst/>
              <a:cxnLst/>
              <a:rect l="l" t="t" r="r" b="b"/>
              <a:pathLst>
                <a:path w="20100" h="20099" extrusionOk="0">
                  <a:moveTo>
                    <a:pt x="3168" y="15129"/>
                  </a:moveTo>
                  <a:lnTo>
                    <a:pt x="3387" y="15184"/>
                  </a:lnTo>
                  <a:lnTo>
                    <a:pt x="3551" y="15293"/>
                  </a:lnTo>
                  <a:lnTo>
                    <a:pt x="3660" y="15457"/>
                  </a:lnTo>
                  <a:lnTo>
                    <a:pt x="3715" y="15730"/>
                  </a:lnTo>
                  <a:lnTo>
                    <a:pt x="3715" y="16986"/>
                  </a:lnTo>
                  <a:lnTo>
                    <a:pt x="3660" y="17204"/>
                  </a:lnTo>
                  <a:lnTo>
                    <a:pt x="3551" y="17368"/>
                  </a:lnTo>
                  <a:lnTo>
                    <a:pt x="3387" y="17477"/>
                  </a:lnTo>
                  <a:lnTo>
                    <a:pt x="3168" y="17532"/>
                  </a:lnTo>
                  <a:lnTo>
                    <a:pt x="2895" y="17477"/>
                  </a:lnTo>
                  <a:lnTo>
                    <a:pt x="2732" y="17368"/>
                  </a:lnTo>
                  <a:lnTo>
                    <a:pt x="2622" y="17204"/>
                  </a:lnTo>
                  <a:lnTo>
                    <a:pt x="2568" y="16986"/>
                  </a:lnTo>
                  <a:lnTo>
                    <a:pt x="2568" y="15730"/>
                  </a:lnTo>
                  <a:lnTo>
                    <a:pt x="2622" y="15457"/>
                  </a:lnTo>
                  <a:lnTo>
                    <a:pt x="2732" y="15293"/>
                  </a:lnTo>
                  <a:lnTo>
                    <a:pt x="2895" y="15184"/>
                  </a:lnTo>
                  <a:lnTo>
                    <a:pt x="3168" y="15129"/>
                  </a:lnTo>
                  <a:close/>
                  <a:moveTo>
                    <a:pt x="5681" y="15129"/>
                  </a:moveTo>
                  <a:lnTo>
                    <a:pt x="5899" y="15184"/>
                  </a:lnTo>
                  <a:lnTo>
                    <a:pt x="6063" y="15293"/>
                  </a:lnTo>
                  <a:lnTo>
                    <a:pt x="6172" y="15457"/>
                  </a:lnTo>
                  <a:lnTo>
                    <a:pt x="6227" y="15730"/>
                  </a:lnTo>
                  <a:lnTo>
                    <a:pt x="6227" y="16986"/>
                  </a:lnTo>
                  <a:lnTo>
                    <a:pt x="6172" y="17204"/>
                  </a:lnTo>
                  <a:lnTo>
                    <a:pt x="6063" y="17368"/>
                  </a:lnTo>
                  <a:lnTo>
                    <a:pt x="5899" y="17477"/>
                  </a:lnTo>
                  <a:lnTo>
                    <a:pt x="5681" y="17532"/>
                  </a:lnTo>
                  <a:lnTo>
                    <a:pt x="5408" y="17477"/>
                  </a:lnTo>
                  <a:lnTo>
                    <a:pt x="5244" y="17368"/>
                  </a:lnTo>
                  <a:lnTo>
                    <a:pt x="5135" y="17204"/>
                  </a:lnTo>
                  <a:lnTo>
                    <a:pt x="5080" y="16986"/>
                  </a:lnTo>
                  <a:lnTo>
                    <a:pt x="5080" y="15730"/>
                  </a:lnTo>
                  <a:lnTo>
                    <a:pt x="5135" y="15457"/>
                  </a:lnTo>
                  <a:lnTo>
                    <a:pt x="5244" y="15293"/>
                  </a:lnTo>
                  <a:lnTo>
                    <a:pt x="5408" y="15184"/>
                  </a:lnTo>
                  <a:lnTo>
                    <a:pt x="5681" y="15129"/>
                  </a:lnTo>
                  <a:close/>
                  <a:moveTo>
                    <a:pt x="14474" y="15129"/>
                  </a:moveTo>
                  <a:lnTo>
                    <a:pt x="14692" y="15184"/>
                  </a:lnTo>
                  <a:lnTo>
                    <a:pt x="14856" y="15293"/>
                  </a:lnTo>
                  <a:lnTo>
                    <a:pt x="14965" y="15457"/>
                  </a:lnTo>
                  <a:lnTo>
                    <a:pt x="15020" y="15730"/>
                  </a:lnTo>
                  <a:lnTo>
                    <a:pt x="15020" y="16986"/>
                  </a:lnTo>
                  <a:lnTo>
                    <a:pt x="14965" y="17204"/>
                  </a:lnTo>
                  <a:lnTo>
                    <a:pt x="14856" y="17368"/>
                  </a:lnTo>
                  <a:lnTo>
                    <a:pt x="14692" y="17477"/>
                  </a:lnTo>
                  <a:lnTo>
                    <a:pt x="14474" y="17532"/>
                  </a:lnTo>
                  <a:lnTo>
                    <a:pt x="14201" y="17477"/>
                  </a:lnTo>
                  <a:lnTo>
                    <a:pt x="14037" y="17368"/>
                  </a:lnTo>
                  <a:lnTo>
                    <a:pt x="13928" y="17204"/>
                  </a:lnTo>
                  <a:lnTo>
                    <a:pt x="13873" y="16986"/>
                  </a:lnTo>
                  <a:lnTo>
                    <a:pt x="13873" y="15730"/>
                  </a:lnTo>
                  <a:lnTo>
                    <a:pt x="13928" y="15457"/>
                  </a:lnTo>
                  <a:lnTo>
                    <a:pt x="14037" y="15293"/>
                  </a:lnTo>
                  <a:lnTo>
                    <a:pt x="14201" y="15184"/>
                  </a:lnTo>
                  <a:lnTo>
                    <a:pt x="14474" y="15129"/>
                  </a:lnTo>
                  <a:close/>
                  <a:moveTo>
                    <a:pt x="16986" y="15129"/>
                  </a:moveTo>
                  <a:lnTo>
                    <a:pt x="17205" y="15184"/>
                  </a:lnTo>
                  <a:lnTo>
                    <a:pt x="17369" y="15293"/>
                  </a:lnTo>
                  <a:lnTo>
                    <a:pt x="17478" y="15457"/>
                  </a:lnTo>
                  <a:lnTo>
                    <a:pt x="17532" y="15730"/>
                  </a:lnTo>
                  <a:lnTo>
                    <a:pt x="17532" y="16986"/>
                  </a:lnTo>
                  <a:lnTo>
                    <a:pt x="17478" y="17204"/>
                  </a:lnTo>
                  <a:lnTo>
                    <a:pt x="17369" y="17368"/>
                  </a:lnTo>
                  <a:lnTo>
                    <a:pt x="17205" y="17477"/>
                  </a:lnTo>
                  <a:lnTo>
                    <a:pt x="16986" y="17532"/>
                  </a:lnTo>
                  <a:lnTo>
                    <a:pt x="16713" y="17477"/>
                  </a:lnTo>
                  <a:lnTo>
                    <a:pt x="16549" y="17368"/>
                  </a:lnTo>
                  <a:lnTo>
                    <a:pt x="16440" y="17204"/>
                  </a:lnTo>
                  <a:lnTo>
                    <a:pt x="16385" y="16986"/>
                  </a:lnTo>
                  <a:lnTo>
                    <a:pt x="16385" y="15730"/>
                  </a:lnTo>
                  <a:lnTo>
                    <a:pt x="16440" y="15457"/>
                  </a:lnTo>
                  <a:lnTo>
                    <a:pt x="16549" y="15293"/>
                  </a:lnTo>
                  <a:lnTo>
                    <a:pt x="16713" y="15184"/>
                  </a:lnTo>
                  <a:lnTo>
                    <a:pt x="16986" y="15129"/>
                  </a:lnTo>
                  <a:close/>
                  <a:moveTo>
                    <a:pt x="602" y="0"/>
                  </a:moveTo>
                  <a:lnTo>
                    <a:pt x="383" y="55"/>
                  </a:lnTo>
                  <a:lnTo>
                    <a:pt x="165" y="164"/>
                  </a:lnTo>
                  <a:lnTo>
                    <a:pt x="55" y="328"/>
                  </a:lnTo>
                  <a:lnTo>
                    <a:pt x="1" y="601"/>
                  </a:lnTo>
                  <a:lnTo>
                    <a:pt x="1" y="19498"/>
                  </a:lnTo>
                  <a:lnTo>
                    <a:pt x="55" y="19717"/>
                  </a:lnTo>
                  <a:lnTo>
                    <a:pt x="165" y="19935"/>
                  </a:lnTo>
                  <a:lnTo>
                    <a:pt x="383" y="20044"/>
                  </a:lnTo>
                  <a:lnTo>
                    <a:pt x="602" y="20099"/>
                  </a:lnTo>
                  <a:lnTo>
                    <a:pt x="7865" y="20099"/>
                  </a:lnTo>
                  <a:lnTo>
                    <a:pt x="7865" y="16658"/>
                  </a:lnTo>
                  <a:lnTo>
                    <a:pt x="7920" y="16221"/>
                  </a:lnTo>
                  <a:lnTo>
                    <a:pt x="8029" y="15839"/>
                  </a:lnTo>
                  <a:lnTo>
                    <a:pt x="8248" y="15457"/>
                  </a:lnTo>
                  <a:lnTo>
                    <a:pt x="8521" y="15129"/>
                  </a:lnTo>
                  <a:lnTo>
                    <a:pt x="8849" y="14856"/>
                  </a:lnTo>
                  <a:lnTo>
                    <a:pt x="9176" y="14692"/>
                  </a:lnTo>
                  <a:lnTo>
                    <a:pt x="9559" y="14528"/>
                  </a:lnTo>
                  <a:lnTo>
                    <a:pt x="9995" y="14474"/>
                  </a:lnTo>
                  <a:lnTo>
                    <a:pt x="10432" y="14528"/>
                  </a:lnTo>
                  <a:lnTo>
                    <a:pt x="10869" y="14637"/>
                  </a:lnTo>
                  <a:lnTo>
                    <a:pt x="11252" y="14856"/>
                  </a:lnTo>
                  <a:lnTo>
                    <a:pt x="11579" y="15129"/>
                  </a:lnTo>
                  <a:lnTo>
                    <a:pt x="11852" y="15402"/>
                  </a:lnTo>
                  <a:lnTo>
                    <a:pt x="12016" y="15784"/>
                  </a:lnTo>
                  <a:lnTo>
                    <a:pt x="12180" y="16221"/>
                  </a:lnTo>
                  <a:lnTo>
                    <a:pt x="12235" y="16658"/>
                  </a:lnTo>
                  <a:lnTo>
                    <a:pt x="12235" y="20099"/>
                  </a:lnTo>
                  <a:lnTo>
                    <a:pt x="19499" y="20099"/>
                  </a:lnTo>
                  <a:lnTo>
                    <a:pt x="19717" y="20044"/>
                  </a:lnTo>
                  <a:lnTo>
                    <a:pt x="19936" y="19935"/>
                  </a:lnTo>
                  <a:lnTo>
                    <a:pt x="20045" y="19717"/>
                  </a:lnTo>
                  <a:lnTo>
                    <a:pt x="20099" y="19498"/>
                  </a:lnTo>
                  <a:lnTo>
                    <a:pt x="20099" y="13108"/>
                  </a:lnTo>
                  <a:lnTo>
                    <a:pt x="20045" y="12890"/>
                  </a:lnTo>
                  <a:lnTo>
                    <a:pt x="19936" y="12671"/>
                  </a:lnTo>
                  <a:lnTo>
                    <a:pt x="19717" y="12562"/>
                  </a:lnTo>
                  <a:lnTo>
                    <a:pt x="19499" y="12507"/>
                  </a:lnTo>
                  <a:lnTo>
                    <a:pt x="18679" y="12507"/>
                  </a:lnTo>
                  <a:lnTo>
                    <a:pt x="18461" y="12562"/>
                  </a:lnTo>
                  <a:lnTo>
                    <a:pt x="18297" y="12671"/>
                  </a:lnTo>
                  <a:lnTo>
                    <a:pt x="17369" y="13600"/>
                  </a:lnTo>
                  <a:lnTo>
                    <a:pt x="17205" y="13709"/>
                  </a:lnTo>
                  <a:lnTo>
                    <a:pt x="16986" y="13764"/>
                  </a:lnTo>
                  <a:lnTo>
                    <a:pt x="16331" y="13764"/>
                  </a:lnTo>
                  <a:lnTo>
                    <a:pt x="16112" y="13709"/>
                  </a:lnTo>
                  <a:lnTo>
                    <a:pt x="15894" y="13600"/>
                  </a:lnTo>
                  <a:lnTo>
                    <a:pt x="15020" y="12671"/>
                  </a:lnTo>
                  <a:lnTo>
                    <a:pt x="14802" y="12562"/>
                  </a:lnTo>
                  <a:lnTo>
                    <a:pt x="14583" y="12507"/>
                  </a:lnTo>
                  <a:lnTo>
                    <a:pt x="14310" y="12507"/>
                  </a:lnTo>
                  <a:lnTo>
                    <a:pt x="14092" y="12562"/>
                  </a:lnTo>
                  <a:lnTo>
                    <a:pt x="13873" y="12671"/>
                  </a:lnTo>
                  <a:lnTo>
                    <a:pt x="12999" y="13600"/>
                  </a:lnTo>
                  <a:lnTo>
                    <a:pt x="12781" y="13709"/>
                  </a:lnTo>
                  <a:lnTo>
                    <a:pt x="12562" y="13764"/>
                  </a:lnTo>
                  <a:lnTo>
                    <a:pt x="11962" y="13764"/>
                  </a:lnTo>
                  <a:lnTo>
                    <a:pt x="11689" y="13709"/>
                  </a:lnTo>
                  <a:lnTo>
                    <a:pt x="11525" y="13600"/>
                  </a:lnTo>
                  <a:lnTo>
                    <a:pt x="10596" y="12671"/>
                  </a:lnTo>
                  <a:lnTo>
                    <a:pt x="10432" y="12562"/>
                  </a:lnTo>
                  <a:lnTo>
                    <a:pt x="10214" y="12507"/>
                  </a:lnTo>
                  <a:lnTo>
                    <a:pt x="9886" y="12507"/>
                  </a:lnTo>
                  <a:lnTo>
                    <a:pt x="9668" y="12562"/>
                  </a:lnTo>
                  <a:lnTo>
                    <a:pt x="9504" y="12671"/>
                  </a:lnTo>
                  <a:lnTo>
                    <a:pt x="8575" y="13600"/>
                  </a:lnTo>
                  <a:lnTo>
                    <a:pt x="8412" y="13709"/>
                  </a:lnTo>
                  <a:lnTo>
                    <a:pt x="8193" y="13764"/>
                  </a:lnTo>
                  <a:lnTo>
                    <a:pt x="7538" y="13764"/>
                  </a:lnTo>
                  <a:lnTo>
                    <a:pt x="7319" y="13709"/>
                  </a:lnTo>
                  <a:lnTo>
                    <a:pt x="7101" y="13600"/>
                  </a:lnTo>
                  <a:lnTo>
                    <a:pt x="6227" y="12671"/>
                  </a:lnTo>
                  <a:lnTo>
                    <a:pt x="6008" y="12562"/>
                  </a:lnTo>
                  <a:lnTo>
                    <a:pt x="5790" y="12507"/>
                  </a:lnTo>
                  <a:lnTo>
                    <a:pt x="5517" y="12507"/>
                  </a:lnTo>
                  <a:lnTo>
                    <a:pt x="5298" y="12562"/>
                  </a:lnTo>
                  <a:lnTo>
                    <a:pt x="5080" y="12671"/>
                  </a:lnTo>
                  <a:lnTo>
                    <a:pt x="4206" y="13600"/>
                  </a:lnTo>
                  <a:lnTo>
                    <a:pt x="3988" y="13709"/>
                  </a:lnTo>
                  <a:lnTo>
                    <a:pt x="3769" y="13764"/>
                  </a:lnTo>
                  <a:lnTo>
                    <a:pt x="3168" y="13764"/>
                  </a:lnTo>
                  <a:lnTo>
                    <a:pt x="2895" y="13709"/>
                  </a:lnTo>
                  <a:lnTo>
                    <a:pt x="2732" y="13600"/>
                  </a:lnTo>
                  <a:lnTo>
                    <a:pt x="1803" y="12671"/>
                  </a:lnTo>
                  <a:lnTo>
                    <a:pt x="1639" y="12562"/>
                  </a:lnTo>
                  <a:lnTo>
                    <a:pt x="1421" y="12507"/>
                  </a:lnTo>
                  <a:lnTo>
                    <a:pt x="1202" y="12507"/>
                  </a:lnTo>
                  <a:lnTo>
                    <a:pt x="1202" y="4971"/>
                  </a:lnTo>
                  <a:lnTo>
                    <a:pt x="3933" y="4971"/>
                  </a:lnTo>
                  <a:lnTo>
                    <a:pt x="4097" y="4916"/>
                  </a:lnTo>
                  <a:lnTo>
                    <a:pt x="4206" y="4807"/>
                  </a:lnTo>
                  <a:lnTo>
                    <a:pt x="4261" y="4697"/>
                  </a:lnTo>
                  <a:lnTo>
                    <a:pt x="4315" y="4534"/>
                  </a:lnTo>
                  <a:lnTo>
                    <a:pt x="4370" y="4370"/>
                  </a:lnTo>
                  <a:lnTo>
                    <a:pt x="4315" y="4261"/>
                  </a:lnTo>
                  <a:lnTo>
                    <a:pt x="4261" y="4097"/>
                  </a:lnTo>
                  <a:lnTo>
                    <a:pt x="3496" y="2841"/>
                  </a:lnTo>
                  <a:lnTo>
                    <a:pt x="4261" y="1584"/>
                  </a:lnTo>
                  <a:lnTo>
                    <a:pt x="4315" y="1421"/>
                  </a:lnTo>
                  <a:lnTo>
                    <a:pt x="4370" y="1257"/>
                  </a:lnTo>
                  <a:lnTo>
                    <a:pt x="4315" y="1093"/>
                  </a:lnTo>
                  <a:lnTo>
                    <a:pt x="4261" y="984"/>
                  </a:lnTo>
                  <a:lnTo>
                    <a:pt x="4206" y="820"/>
                  </a:lnTo>
                  <a:lnTo>
                    <a:pt x="4097" y="765"/>
                  </a:lnTo>
                  <a:lnTo>
                    <a:pt x="3933" y="711"/>
                  </a:lnTo>
                  <a:lnTo>
                    <a:pt x="3769" y="656"/>
                  </a:lnTo>
                  <a:lnTo>
                    <a:pt x="1202" y="656"/>
                  </a:lnTo>
                  <a:lnTo>
                    <a:pt x="1202" y="601"/>
                  </a:lnTo>
                  <a:lnTo>
                    <a:pt x="1148" y="383"/>
                  </a:lnTo>
                  <a:lnTo>
                    <a:pt x="1038" y="164"/>
                  </a:lnTo>
                  <a:lnTo>
                    <a:pt x="820" y="55"/>
                  </a:lnTo>
                  <a:lnTo>
                    <a:pt x="6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20"/>
            <p:cNvSpPr/>
            <p:nvPr/>
          </p:nvSpPr>
          <p:spPr>
            <a:xfrm>
              <a:off x="4667450" y="4009875"/>
              <a:ext cx="502500" cy="502475"/>
            </a:xfrm>
            <a:custGeom>
              <a:avLst/>
              <a:gdLst/>
              <a:ahLst/>
              <a:cxnLst/>
              <a:rect l="l" t="t" r="r" b="b"/>
              <a:pathLst>
                <a:path w="20100" h="20099" fill="none" extrusionOk="0">
                  <a:moveTo>
                    <a:pt x="18679" y="12507"/>
                  </a:moveTo>
                  <a:lnTo>
                    <a:pt x="18679" y="12507"/>
                  </a:lnTo>
                  <a:lnTo>
                    <a:pt x="18461" y="12562"/>
                  </a:lnTo>
                  <a:lnTo>
                    <a:pt x="18297" y="12671"/>
                  </a:lnTo>
                  <a:lnTo>
                    <a:pt x="17369" y="13600"/>
                  </a:lnTo>
                  <a:lnTo>
                    <a:pt x="17369" y="13600"/>
                  </a:lnTo>
                  <a:lnTo>
                    <a:pt x="17205" y="13709"/>
                  </a:lnTo>
                  <a:lnTo>
                    <a:pt x="16986" y="13764"/>
                  </a:lnTo>
                  <a:lnTo>
                    <a:pt x="16331" y="13764"/>
                  </a:lnTo>
                  <a:lnTo>
                    <a:pt x="16331" y="13764"/>
                  </a:lnTo>
                  <a:lnTo>
                    <a:pt x="16112" y="13709"/>
                  </a:lnTo>
                  <a:lnTo>
                    <a:pt x="15894" y="13600"/>
                  </a:lnTo>
                  <a:lnTo>
                    <a:pt x="15020" y="12671"/>
                  </a:lnTo>
                  <a:lnTo>
                    <a:pt x="15020" y="12671"/>
                  </a:lnTo>
                  <a:lnTo>
                    <a:pt x="14802" y="12562"/>
                  </a:lnTo>
                  <a:lnTo>
                    <a:pt x="14583" y="12507"/>
                  </a:lnTo>
                  <a:lnTo>
                    <a:pt x="14310" y="12507"/>
                  </a:lnTo>
                  <a:lnTo>
                    <a:pt x="14310" y="12507"/>
                  </a:lnTo>
                  <a:lnTo>
                    <a:pt x="14092" y="12562"/>
                  </a:lnTo>
                  <a:lnTo>
                    <a:pt x="13873" y="12671"/>
                  </a:lnTo>
                  <a:lnTo>
                    <a:pt x="12999" y="13600"/>
                  </a:lnTo>
                  <a:lnTo>
                    <a:pt x="12999" y="13600"/>
                  </a:lnTo>
                  <a:lnTo>
                    <a:pt x="12781" y="13709"/>
                  </a:lnTo>
                  <a:lnTo>
                    <a:pt x="12562" y="13764"/>
                  </a:lnTo>
                  <a:lnTo>
                    <a:pt x="11962" y="13764"/>
                  </a:lnTo>
                  <a:lnTo>
                    <a:pt x="11962" y="13764"/>
                  </a:lnTo>
                  <a:lnTo>
                    <a:pt x="11689" y="13709"/>
                  </a:lnTo>
                  <a:lnTo>
                    <a:pt x="11525" y="13600"/>
                  </a:lnTo>
                  <a:lnTo>
                    <a:pt x="10596" y="12671"/>
                  </a:lnTo>
                  <a:lnTo>
                    <a:pt x="10596" y="12671"/>
                  </a:lnTo>
                  <a:lnTo>
                    <a:pt x="10432" y="12562"/>
                  </a:lnTo>
                  <a:lnTo>
                    <a:pt x="10214" y="12507"/>
                  </a:lnTo>
                  <a:lnTo>
                    <a:pt x="9886" y="12507"/>
                  </a:lnTo>
                  <a:lnTo>
                    <a:pt x="9886" y="12507"/>
                  </a:lnTo>
                  <a:lnTo>
                    <a:pt x="9668" y="12562"/>
                  </a:lnTo>
                  <a:lnTo>
                    <a:pt x="9504" y="12671"/>
                  </a:lnTo>
                  <a:lnTo>
                    <a:pt x="8575" y="13600"/>
                  </a:lnTo>
                  <a:lnTo>
                    <a:pt x="8575" y="13600"/>
                  </a:lnTo>
                  <a:lnTo>
                    <a:pt x="8412" y="13709"/>
                  </a:lnTo>
                  <a:lnTo>
                    <a:pt x="8193" y="13764"/>
                  </a:lnTo>
                  <a:lnTo>
                    <a:pt x="7538" y="13764"/>
                  </a:lnTo>
                  <a:lnTo>
                    <a:pt x="7538" y="13764"/>
                  </a:lnTo>
                  <a:lnTo>
                    <a:pt x="7319" y="13709"/>
                  </a:lnTo>
                  <a:lnTo>
                    <a:pt x="7101" y="13600"/>
                  </a:lnTo>
                  <a:lnTo>
                    <a:pt x="6227" y="12671"/>
                  </a:lnTo>
                  <a:lnTo>
                    <a:pt x="6227" y="12671"/>
                  </a:lnTo>
                  <a:lnTo>
                    <a:pt x="6008" y="12562"/>
                  </a:lnTo>
                  <a:lnTo>
                    <a:pt x="5790" y="12507"/>
                  </a:lnTo>
                  <a:lnTo>
                    <a:pt x="5517" y="12507"/>
                  </a:lnTo>
                  <a:lnTo>
                    <a:pt x="5517" y="12507"/>
                  </a:lnTo>
                  <a:lnTo>
                    <a:pt x="5298" y="12562"/>
                  </a:lnTo>
                  <a:lnTo>
                    <a:pt x="5080" y="12671"/>
                  </a:lnTo>
                  <a:lnTo>
                    <a:pt x="4206" y="13600"/>
                  </a:lnTo>
                  <a:lnTo>
                    <a:pt x="4206" y="13600"/>
                  </a:lnTo>
                  <a:lnTo>
                    <a:pt x="3988" y="13709"/>
                  </a:lnTo>
                  <a:lnTo>
                    <a:pt x="3769" y="13764"/>
                  </a:lnTo>
                  <a:lnTo>
                    <a:pt x="3168" y="13764"/>
                  </a:lnTo>
                  <a:lnTo>
                    <a:pt x="3168" y="13764"/>
                  </a:lnTo>
                  <a:lnTo>
                    <a:pt x="2895" y="13709"/>
                  </a:lnTo>
                  <a:lnTo>
                    <a:pt x="2732" y="13600"/>
                  </a:lnTo>
                  <a:lnTo>
                    <a:pt x="1803" y="12671"/>
                  </a:lnTo>
                  <a:lnTo>
                    <a:pt x="1803" y="12671"/>
                  </a:lnTo>
                  <a:lnTo>
                    <a:pt x="1639" y="12562"/>
                  </a:lnTo>
                  <a:lnTo>
                    <a:pt x="1421" y="12507"/>
                  </a:lnTo>
                  <a:lnTo>
                    <a:pt x="1202" y="12507"/>
                  </a:lnTo>
                  <a:lnTo>
                    <a:pt x="1202" y="12507"/>
                  </a:lnTo>
                  <a:lnTo>
                    <a:pt x="1202" y="4971"/>
                  </a:lnTo>
                  <a:lnTo>
                    <a:pt x="3769" y="4971"/>
                  </a:lnTo>
                  <a:lnTo>
                    <a:pt x="3769" y="4971"/>
                  </a:lnTo>
                  <a:lnTo>
                    <a:pt x="3933" y="4971"/>
                  </a:lnTo>
                  <a:lnTo>
                    <a:pt x="4097" y="4916"/>
                  </a:lnTo>
                  <a:lnTo>
                    <a:pt x="4206" y="4807"/>
                  </a:lnTo>
                  <a:lnTo>
                    <a:pt x="4261" y="4697"/>
                  </a:lnTo>
                  <a:lnTo>
                    <a:pt x="4315" y="4534"/>
                  </a:lnTo>
                  <a:lnTo>
                    <a:pt x="4370" y="4370"/>
                  </a:lnTo>
                  <a:lnTo>
                    <a:pt x="4315" y="4261"/>
                  </a:lnTo>
                  <a:lnTo>
                    <a:pt x="4261" y="4097"/>
                  </a:lnTo>
                  <a:lnTo>
                    <a:pt x="3496" y="2841"/>
                  </a:lnTo>
                  <a:lnTo>
                    <a:pt x="4261" y="1584"/>
                  </a:lnTo>
                  <a:lnTo>
                    <a:pt x="4261" y="1584"/>
                  </a:lnTo>
                  <a:lnTo>
                    <a:pt x="4315" y="1421"/>
                  </a:lnTo>
                  <a:lnTo>
                    <a:pt x="4370" y="1257"/>
                  </a:lnTo>
                  <a:lnTo>
                    <a:pt x="4315" y="1093"/>
                  </a:lnTo>
                  <a:lnTo>
                    <a:pt x="4261" y="984"/>
                  </a:lnTo>
                  <a:lnTo>
                    <a:pt x="4206" y="820"/>
                  </a:lnTo>
                  <a:lnTo>
                    <a:pt x="4097" y="765"/>
                  </a:lnTo>
                  <a:lnTo>
                    <a:pt x="3933" y="711"/>
                  </a:lnTo>
                  <a:lnTo>
                    <a:pt x="3769" y="656"/>
                  </a:lnTo>
                  <a:lnTo>
                    <a:pt x="1202" y="656"/>
                  </a:lnTo>
                  <a:lnTo>
                    <a:pt x="1202" y="601"/>
                  </a:lnTo>
                  <a:lnTo>
                    <a:pt x="1202" y="601"/>
                  </a:lnTo>
                  <a:lnTo>
                    <a:pt x="1148" y="383"/>
                  </a:lnTo>
                  <a:lnTo>
                    <a:pt x="1038" y="164"/>
                  </a:lnTo>
                  <a:lnTo>
                    <a:pt x="820" y="55"/>
                  </a:lnTo>
                  <a:lnTo>
                    <a:pt x="602" y="0"/>
                  </a:lnTo>
                  <a:lnTo>
                    <a:pt x="602" y="0"/>
                  </a:lnTo>
                  <a:lnTo>
                    <a:pt x="383" y="55"/>
                  </a:lnTo>
                  <a:lnTo>
                    <a:pt x="165" y="164"/>
                  </a:lnTo>
                  <a:lnTo>
                    <a:pt x="55" y="328"/>
                  </a:lnTo>
                  <a:lnTo>
                    <a:pt x="1" y="601"/>
                  </a:lnTo>
                  <a:lnTo>
                    <a:pt x="1" y="601"/>
                  </a:lnTo>
                  <a:lnTo>
                    <a:pt x="1" y="19498"/>
                  </a:lnTo>
                  <a:lnTo>
                    <a:pt x="1" y="19498"/>
                  </a:lnTo>
                  <a:lnTo>
                    <a:pt x="55" y="19717"/>
                  </a:lnTo>
                  <a:lnTo>
                    <a:pt x="165" y="19935"/>
                  </a:lnTo>
                  <a:lnTo>
                    <a:pt x="383" y="20044"/>
                  </a:lnTo>
                  <a:lnTo>
                    <a:pt x="602" y="20099"/>
                  </a:lnTo>
                  <a:lnTo>
                    <a:pt x="7865" y="20099"/>
                  </a:lnTo>
                  <a:lnTo>
                    <a:pt x="7865" y="16658"/>
                  </a:lnTo>
                  <a:lnTo>
                    <a:pt x="7865" y="16658"/>
                  </a:lnTo>
                  <a:lnTo>
                    <a:pt x="7920" y="16221"/>
                  </a:lnTo>
                  <a:lnTo>
                    <a:pt x="8029" y="15839"/>
                  </a:lnTo>
                  <a:lnTo>
                    <a:pt x="8248" y="15457"/>
                  </a:lnTo>
                  <a:lnTo>
                    <a:pt x="8521" y="15129"/>
                  </a:lnTo>
                  <a:lnTo>
                    <a:pt x="8849" y="14856"/>
                  </a:lnTo>
                  <a:lnTo>
                    <a:pt x="9176" y="14692"/>
                  </a:lnTo>
                  <a:lnTo>
                    <a:pt x="9559" y="14528"/>
                  </a:lnTo>
                  <a:lnTo>
                    <a:pt x="9995" y="14474"/>
                  </a:lnTo>
                  <a:lnTo>
                    <a:pt x="9995" y="14474"/>
                  </a:lnTo>
                  <a:lnTo>
                    <a:pt x="10432" y="14528"/>
                  </a:lnTo>
                  <a:lnTo>
                    <a:pt x="10869" y="14637"/>
                  </a:lnTo>
                  <a:lnTo>
                    <a:pt x="11252" y="14856"/>
                  </a:lnTo>
                  <a:lnTo>
                    <a:pt x="11579" y="15129"/>
                  </a:lnTo>
                  <a:lnTo>
                    <a:pt x="11852" y="15402"/>
                  </a:lnTo>
                  <a:lnTo>
                    <a:pt x="12016" y="15784"/>
                  </a:lnTo>
                  <a:lnTo>
                    <a:pt x="12180" y="16221"/>
                  </a:lnTo>
                  <a:lnTo>
                    <a:pt x="12235" y="16658"/>
                  </a:lnTo>
                  <a:lnTo>
                    <a:pt x="12235" y="20099"/>
                  </a:lnTo>
                  <a:lnTo>
                    <a:pt x="19499" y="20099"/>
                  </a:lnTo>
                  <a:lnTo>
                    <a:pt x="19499" y="20099"/>
                  </a:lnTo>
                  <a:lnTo>
                    <a:pt x="19717" y="20044"/>
                  </a:lnTo>
                  <a:lnTo>
                    <a:pt x="19936" y="19935"/>
                  </a:lnTo>
                  <a:lnTo>
                    <a:pt x="20045" y="19717"/>
                  </a:lnTo>
                  <a:lnTo>
                    <a:pt x="20099" y="19498"/>
                  </a:lnTo>
                  <a:lnTo>
                    <a:pt x="20099" y="13108"/>
                  </a:lnTo>
                  <a:lnTo>
                    <a:pt x="20099" y="13108"/>
                  </a:lnTo>
                  <a:lnTo>
                    <a:pt x="20045" y="12890"/>
                  </a:lnTo>
                  <a:lnTo>
                    <a:pt x="19936" y="12671"/>
                  </a:lnTo>
                  <a:lnTo>
                    <a:pt x="19717" y="12562"/>
                  </a:lnTo>
                  <a:lnTo>
                    <a:pt x="19499" y="12507"/>
                  </a:lnTo>
                  <a:lnTo>
                    <a:pt x="18679" y="1250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20"/>
            <p:cNvSpPr/>
            <p:nvPr/>
          </p:nvSpPr>
          <p:spPr>
            <a:xfrm>
              <a:off x="4731625" y="4388075"/>
              <a:ext cx="28700" cy="60125"/>
            </a:xfrm>
            <a:custGeom>
              <a:avLst/>
              <a:gdLst/>
              <a:ahLst/>
              <a:cxnLst/>
              <a:rect l="l" t="t" r="r" b="b"/>
              <a:pathLst>
                <a:path w="1148" h="2405" fill="none" extrusionOk="0">
                  <a:moveTo>
                    <a:pt x="1148" y="1858"/>
                  </a:moveTo>
                  <a:lnTo>
                    <a:pt x="1148" y="1858"/>
                  </a:lnTo>
                  <a:lnTo>
                    <a:pt x="1093" y="2076"/>
                  </a:lnTo>
                  <a:lnTo>
                    <a:pt x="984" y="2240"/>
                  </a:lnTo>
                  <a:lnTo>
                    <a:pt x="820" y="2349"/>
                  </a:lnTo>
                  <a:lnTo>
                    <a:pt x="601" y="2404"/>
                  </a:lnTo>
                  <a:lnTo>
                    <a:pt x="601" y="2404"/>
                  </a:lnTo>
                  <a:lnTo>
                    <a:pt x="328" y="2349"/>
                  </a:lnTo>
                  <a:lnTo>
                    <a:pt x="165" y="2240"/>
                  </a:lnTo>
                  <a:lnTo>
                    <a:pt x="55" y="2076"/>
                  </a:lnTo>
                  <a:lnTo>
                    <a:pt x="1" y="1858"/>
                  </a:lnTo>
                  <a:lnTo>
                    <a:pt x="1" y="602"/>
                  </a:lnTo>
                  <a:lnTo>
                    <a:pt x="1" y="602"/>
                  </a:lnTo>
                  <a:lnTo>
                    <a:pt x="55" y="329"/>
                  </a:lnTo>
                  <a:lnTo>
                    <a:pt x="165" y="165"/>
                  </a:lnTo>
                  <a:lnTo>
                    <a:pt x="328" y="56"/>
                  </a:lnTo>
                  <a:lnTo>
                    <a:pt x="601" y="1"/>
                  </a:lnTo>
                  <a:lnTo>
                    <a:pt x="601" y="1"/>
                  </a:lnTo>
                  <a:lnTo>
                    <a:pt x="820" y="56"/>
                  </a:lnTo>
                  <a:lnTo>
                    <a:pt x="984" y="165"/>
                  </a:lnTo>
                  <a:lnTo>
                    <a:pt x="1093" y="329"/>
                  </a:lnTo>
                  <a:lnTo>
                    <a:pt x="1148" y="602"/>
                  </a:lnTo>
                  <a:lnTo>
                    <a:pt x="1148"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20"/>
            <p:cNvSpPr/>
            <p:nvPr/>
          </p:nvSpPr>
          <p:spPr>
            <a:xfrm>
              <a:off x="4794450" y="4388075"/>
              <a:ext cx="28675" cy="60125"/>
            </a:xfrm>
            <a:custGeom>
              <a:avLst/>
              <a:gdLst/>
              <a:ahLst/>
              <a:cxnLst/>
              <a:rect l="l" t="t" r="r" b="b"/>
              <a:pathLst>
                <a:path w="1147" h="2405" fill="none" extrusionOk="0">
                  <a:moveTo>
                    <a:pt x="1147" y="1858"/>
                  </a:moveTo>
                  <a:lnTo>
                    <a:pt x="1147" y="1858"/>
                  </a:lnTo>
                  <a:lnTo>
                    <a:pt x="1092" y="2076"/>
                  </a:lnTo>
                  <a:lnTo>
                    <a:pt x="983" y="2240"/>
                  </a:lnTo>
                  <a:lnTo>
                    <a:pt x="819" y="2349"/>
                  </a:lnTo>
                  <a:lnTo>
                    <a:pt x="601" y="2404"/>
                  </a:lnTo>
                  <a:lnTo>
                    <a:pt x="601" y="2404"/>
                  </a:lnTo>
                  <a:lnTo>
                    <a:pt x="328" y="2349"/>
                  </a:lnTo>
                  <a:lnTo>
                    <a:pt x="164" y="2240"/>
                  </a:lnTo>
                  <a:lnTo>
                    <a:pt x="55" y="2076"/>
                  </a:lnTo>
                  <a:lnTo>
                    <a:pt x="0" y="1858"/>
                  </a:lnTo>
                  <a:lnTo>
                    <a:pt x="0" y="602"/>
                  </a:lnTo>
                  <a:lnTo>
                    <a:pt x="0" y="602"/>
                  </a:lnTo>
                  <a:lnTo>
                    <a:pt x="55" y="329"/>
                  </a:lnTo>
                  <a:lnTo>
                    <a:pt x="164" y="165"/>
                  </a:lnTo>
                  <a:lnTo>
                    <a:pt x="328" y="56"/>
                  </a:lnTo>
                  <a:lnTo>
                    <a:pt x="601" y="1"/>
                  </a:lnTo>
                  <a:lnTo>
                    <a:pt x="601" y="1"/>
                  </a:lnTo>
                  <a:lnTo>
                    <a:pt x="819" y="56"/>
                  </a:lnTo>
                  <a:lnTo>
                    <a:pt x="983" y="165"/>
                  </a:lnTo>
                  <a:lnTo>
                    <a:pt x="1092" y="329"/>
                  </a:lnTo>
                  <a:lnTo>
                    <a:pt x="1147" y="602"/>
                  </a:lnTo>
                  <a:lnTo>
                    <a:pt x="1147"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20"/>
            <p:cNvSpPr/>
            <p:nvPr/>
          </p:nvSpPr>
          <p:spPr>
            <a:xfrm>
              <a:off x="5014275" y="4388075"/>
              <a:ext cx="28700" cy="60125"/>
            </a:xfrm>
            <a:custGeom>
              <a:avLst/>
              <a:gdLst/>
              <a:ahLst/>
              <a:cxnLst/>
              <a:rect l="l" t="t" r="r" b="b"/>
              <a:pathLst>
                <a:path w="1148" h="2405" fill="none" extrusionOk="0">
                  <a:moveTo>
                    <a:pt x="1147" y="1858"/>
                  </a:moveTo>
                  <a:lnTo>
                    <a:pt x="1147" y="1858"/>
                  </a:lnTo>
                  <a:lnTo>
                    <a:pt x="1092" y="2076"/>
                  </a:lnTo>
                  <a:lnTo>
                    <a:pt x="983" y="2240"/>
                  </a:lnTo>
                  <a:lnTo>
                    <a:pt x="819" y="2349"/>
                  </a:lnTo>
                  <a:lnTo>
                    <a:pt x="601" y="2404"/>
                  </a:lnTo>
                  <a:lnTo>
                    <a:pt x="601" y="2404"/>
                  </a:lnTo>
                  <a:lnTo>
                    <a:pt x="328" y="2349"/>
                  </a:lnTo>
                  <a:lnTo>
                    <a:pt x="164" y="2240"/>
                  </a:lnTo>
                  <a:lnTo>
                    <a:pt x="55" y="2076"/>
                  </a:lnTo>
                  <a:lnTo>
                    <a:pt x="0" y="1858"/>
                  </a:lnTo>
                  <a:lnTo>
                    <a:pt x="0" y="602"/>
                  </a:lnTo>
                  <a:lnTo>
                    <a:pt x="0" y="602"/>
                  </a:lnTo>
                  <a:lnTo>
                    <a:pt x="55" y="329"/>
                  </a:lnTo>
                  <a:lnTo>
                    <a:pt x="164" y="165"/>
                  </a:lnTo>
                  <a:lnTo>
                    <a:pt x="328" y="56"/>
                  </a:lnTo>
                  <a:lnTo>
                    <a:pt x="601" y="1"/>
                  </a:lnTo>
                  <a:lnTo>
                    <a:pt x="601" y="1"/>
                  </a:lnTo>
                  <a:lnTo>
                    <a:pt x="819" y="56"/>
                  </a:lnTo>
                  <a:lnTo>
                    <a:pt x="983" y="165"/>
                  </a:lnTo>
                  <a:lnTo>
                    <a:pt x="1092" y="329"/>
                  </a:lnTo>
                  <a:lnTo>
                    <a:pt x="1147" y="602"/>
                  </a:lnTo>
                  <a:lnTo>
                    <a:pt x="1147"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20"/>
            <p:cNvSpPr/>
            <p:nvPr/>
          </p:nvSpPr>
          <p:spPr>
            <a:xfrm>
              <a:off x="5077075" y="4388075"/>
              <a:ext cx="28700" cy="60125"/>
            </a:xfrm>
            <a:custGeom>
              <a:avLst/>
              <a:gdLst/>
              <a:ahLst/>
              <a:cxnLst/>
              <a:rect l="l" t="t" r="r" b="b"/>
              <a:pathLst>
                <a:path w="1148" h="2405" fill="none" extrusionOk="0">
                  <a:moveTo>
                    <a:pt x="1147" y="1858"/>
                  </a:moveTo>
                  <a:lnTo>
                    <a:pt x="1147" y="1858"/>
                  </a:lnTo>
                  <a:lnTo>
                    <a:pt x="1093" y="2076"/>
                  </a:lnTo>
                  <a:lnTo>
                    <a:pt x="984" y="2240"/>
                  </a:lnTo>
                  <a:lnTo>
                    <a:pt x="820" y="2349"/>
                  </a:lnTo>
                  <a:lnTo>
                    <a:pt x="601" y="2404"/>
                  </a:lnTo>
                  <a:lnTo>
                    <a:pt x="601" y="2404"/>
                  </a:lnTo>
                  <a:lnTo>
                    <a:pt x="328" y="2349"/>
                  </a:lnTo>
                  <a:lnTo>
                    <a:pt x="164" y="2240"/>
                  </a:lnTo>
                  <a:lnTo>
                    <a:pt x="55" y="2076"/>
                  </a:lnTo>
                  <a:lnTo>
                    <a:pt x="0" y="1858"/>
                  </a:lnTo>
                  <a:lnTo>
                    <a:pt x="0" y="602"/>
                  </a:lnTo>
                  <a:lnTo>
                    <a:pt x="0" y="602"/>
                  </a:lnTo>
                  <a:lnTo>
                    <a:pt x="55" y="329"/>
                  </a:lnTo>
                  <a:lnTo>
                    <a:pt x="164" y="165"/>
                  </a:lnTo>
                  <a:lnTo>
                    <a:pt x="328" y="56"/>
                  </a:lnTo>
                  <a:lnTo>
                    <a:pt x="601" y="1"/>
                  </a:lnTo>
                  <a:lnTo>
                    <a:pt x="601" y="1"/>
                  </a:lnTo>
                  <a:lnTo>
                    <a:pt x="820" y="56"/>
                  </a:lnTo>
                  <a:lnTo>
                    <a:pt x="984" y="165"/>
                  </a:lnTo>
                  <a:lnTo>
                    <a:pt x="1093" y="329"/>
                  </a:lnTo>
                  <a:lnTo>
                    <a:pt x="1147" y="602"/>
                  </a:lnTo>
                  <a:lnTo>
                    <a:pt x="1147"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20"/>
            <p:cNvSpPr/>
            <p:nvPr/>
          </p:nvSpPr>
          <p:spPr>
            <a:xfrm>
              <a:off x="5105750" y="4434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2" name="Google Shape;4202;p120"/>
          <p:cNvGrpSpPr/>
          <p:nvPr/>
        </p:nvGrpSpPr>
        <p:grpSpPr>
          <a:xfrm>
            <a:off x="6101002" y="4025475"/>
            <a:ext cx="399373" cy="465091"/>
            <a:chOff x="5462125" y="4009875"/>
            <a:chExt cx="431475" cy="502475"/>
          </a:xfrm>
        </p:grpSpPr>
        <p:sp>
          <p:nvSpPr>
            <p:cNvPr id="4203" name="Google Shape;4203;p120"/>
            <p:cNvSpPr/>
            <p:nvPr/>
          </p:nvSpPr>
          <p:spPr>
            <a:xfrm>
              <a:off x="5735200" y="4315725"/>
              <a:ext cx="137925" cy="32800"/>
            </a:xfrm>
            <a:custGeom>
              <a:avLst/>
              <a:gdLst/>
              <a:ahLst/>
              <a:cxnLst/>
              <a:rect l="l" t="t" r="r" b="b"/>
              <a:pathLst>
                <a:path w="5517" h="1312" extrusionOk="0">
                  <a:moveTo>
                    <a:pt x="765" y="0"/>
                  </a:moveTo>
                  <a:lnTo>
                    <a:pt x="437" y="656"/>
                  </a:lnTo>
                  <a:lnTo>
                    <a:pt x="219" y="983"/>
                  </a:lnTo>
                  <a:lnTo>
                    <a:pt x="0" y="1311"/>
                  </a:lnTo>
                  <a:lnTo>
                    <a:pt x="4916" y="1311"/>
                  </a:lnTo>
                  <a:lnTo>
                    <a:pt x="55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20"/>
            <p:cNvSpPr/>
            <p:nvPr/>
          </p:nvSpPr>
          <p:spPr>
            <a:xfrm>
              <a:off x="5735200" y="4315725"/>
              <a:ext cx="137925" cy="32800"/>
            </a:xfrm>
            <a:custGeom>
              <a:avLst/>
              <a:gdLst/>
              <a:ahLst/>
              <a:cxnLst/>
              <a:rect l="l" t="t" r="r" b="b"/>
              <a:pathLst>
                <a:path w="5517" h="1312" fill="none" extrusionOk="0">
                  <a:moveTo>
                    <a:pt x="0" y="1311"/>
                  </a:moveTo>
                  <a:lnTo>
                    <a:pt x="4916" y="1311"/>
                  </a:lnTo>
                  <a:lnTo>
                    <a:pt x="5517" y="0"/>
                  </a:lnTo>
                  <a:lnTo>
                    <a:pt x="765" y="0"/>
                  </a:lnTo>
                  <a:lnTo>
                    <a:pt x="765" y="0"/>
                  </a:lnTo>
                  <a:lnTo>
                    <a:pt x="437" y="656"/>
                  </a:lnTo>
                  <a:lnTo>
                    <a:pt x="219" y="983"/>
                  </a:lnTo>
                  <a:lnTo>
                    <a:pt x="0" y="1311"/>
                  </a:lnTo>
                  <a:lnTo>
                    <a:pt x="0" y="13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20"/>
            <p:cNvSpPr/>
            <p:nvPr/>
          </p:nvSpPr>
          <p:spPr>
            <a:xfrm>
              <a:off x="5735200" y="43485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20"/>
            <p:cNvSpPr/>
            <p:nvPr/>
          </p:nvSpPr>
          <p:spPr>
            <a:xfrm>
              <a:off x="5692875" y="4165525"/>
              <a:ext cx="40975" cy="34175"/>
            </a:xfrm>
            <a:custGeom>
              <a:avLst/>
              <a:gdLst/>
              <a:ahLst/>
              <a:cxnLst/>
              <a:rect l="l" t="t" r="r" b="b"/>
              <a:pathLst>
                <a:path w="1639" h="1367" extrusionOk="0">
                  <a:moveTo>
                    <a:pt x="0" y="1"/>
                  </a:moveTo>
                  <a:lnTo>
                    <a:pt x="0" y="1366"/>
                  </a:lnTo>
                  <a:lnTo>
                    <a:pt x="1639" y="1366"/>
                  </a:lnTo>
                  <a:lnTo>
                    <a:pt x="16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20"/>
            <p:cNvSpPr/>
            <p:nvPr/>
          </p:nvSpPr>
          <p:spPr>
            <a:xfrm>
              <a:off x="5692875" y="4165525"/>
              <a:ext cx="40975" cy="34175"/>
            </a:xfrm>
            <a:custGeom>
              <a:avLst/>
              <a:gdLst/>
              <a:ahLst/>
              <a:cxnLst/>
              <a:rect l="l" t="t" r="r" b="b"/>
              <a:pathLst>
                <a:path w="1639" h="1367" fill="none" extrusionOk="0">
                  <a:moveTo>
                    <a:pt x="1639" y="1366"/>
                  </a:moveTo>
                  <a:lnTo>
                    <a:pt x="1639" y="1"/>
                  </a:lnTo>
                  <a:lnTo>
                    <a:pt x="1639" y="1"/>
                  </a:lnTo>
                  <a:lnTo>
                    <a:pt x="0" y="1"/>
                  </a:lnTo>
                  <a:lnTo>
                    <a:pt x="0" y="1366"/>
                  </a:lnTo>
                  <a:lnTo>
                    <a:pt x="1639" y="13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20"/>
            <p:cNvSpPr/>
            <p:nvPr/>
          </p:nvSpPr>
          <p:spPr>
            <a:xfrm>
              <a:off x="5733825" y="4199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20"/>
            <p:cNvSpPr/>
            <p:nvPr/>
          </p:nvSpPr>
          <p:spPr>
            <a:xfrm>
              <a:off x="5621875" y="4165525"/>
              <a:ext cx="40975" cy="34175"/>
            </a:xfrm>
            <a:custGeom>
              <a:avLst/>
              <a:gdLst/>
              <a:ahLst/>
              <a:cxnLst/>
              <a:rect l="l" t="t" r="r" b="b"/>
              <a:pathLst>
                <a:path w="1639" h="1367" extrusionOk="0">
                  <a:moveTo>
                    <a:pt x="0" y="1"/>
                  </a:moveTo>
                  <a:lnTo>
                    <a:pt x="0" y="1366"/>
                  </a:lnTo>
                  <a:lnTo>
                    <a:pt x="1639" y="1366"/>
                  </a:lnTo>
                  <a:lnTo>
                    <a:pt x="16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20"/>
            <p:cNvSpPr/>
            <p:nvPr/>
          </p:nvSpPr>
          <p:spPr>
            <a:xfrm>
              <a:off x="5621875" y="4165525"/>
              <a:ext cx="40975" cy="34175"/>
            </a:xfrm>
            <a:custGeom>
              <a:avLst/>
              <a:gdLst/>
              <a:ahLst/>
              <a:cxnLst/>
              <a:rect l="l" t="t" r="r" b="b"/>
              <a:pathLst>
                <a:path w="1639" h="1367" fill="none" extrusionOk="0">
                  <a:moveTo>
                    <a:pt x="0" y="1"/>
                  </a:moveTo>
                  <a:lnTo>
                    <a:pt x="0" y="1366"/>
                  </a:lnTo>
                  <a:lnTo>
                    <a:pt x="1639" y="1366"/>
                  </a:lnTo>
                  <a:lnTo>
                    <a:pt x="1639" y="1"/>
                  </a:lnTo>
                  <a:lnTo>
                    <a:pt x="1639" y="1"/>
                  </a:lnTo>
                  <a:lnTo>
                    <a:pt x="0"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20"/>
            <p:cNvSpPr/>
            <p:nvPr/>
          </p:nvSpPr>
          <p:spPr>
            <a:xfrm>
              <a:off x="5621875" y="41655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20"/>
            <p:cNvSpPr/>
            <p:nvPr/>
          </p:nvSpPr>
          <p:spPr>
            <a:xfrm>
              <a:off x="5710625" y="4102725"/>
              <a:ext cx="23225" cy="34150"/>
            </a:xfrm>
            <a:custGeom>
              <a:avLst/>
              <a:gdLst/>
              <a:ahLst/>
              <a:cxnLst/>
              <a:rect l="l" t="t" r="r" b="b"/>
              <a:pathLst>
                <a:path w="929" h="1366" extrusionOk="0">
                  <a:moveTo>
                    <a:pt x="219" y="0"/>
                  </a:moveTo>
                  <a:lnTo>
                    <a:pt x="0" y="1366"/>
                  </a:lnTo>
                  <a:lnTo>
                    <a:pt x="929" y="1366"/>
                  </a:lnTo>
                  <a:lnTo>
                    <a:pt x="9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20"/>
            <p:cNvSpPr/>
            <p:nvPr/>
          </p:nvSpPr>
          <p:spPr>
            <a:xfrm>
              <a:off x="5710625" y="4102725"/>
              <a:ext cx="23225" cy="34150"/>
            </a:xfrm>
            <a:custGeom>
              <a:avLst/>
              <a:gdLst/>
              <a:ahLst/>
              <a:cxnLst/>
              <a:rect l="l" t="t" r="r" b="b"/>
              <a:pathLst>
                <a:path w="929" h="1366" fill="none" extrusionOk="0">
                  <a:moveTo>
                    <a:pt x="929" y="0"/>
                  </a:moveTo>
                  <a:lnTo>
                    <a:pt x="219" y="0"/>
                  </a:lnTo>
                  <a:lnTo>
                    <a:pt x="0" y="1366"/>
                  </a:lnTo>
                  <a:lnTo>
                    <a:pt x="929" y="1366"/>
                  </a:lnTo>
                  <a:lnTo>
                    <a:pt x="92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20"/>
            <p:cNvSpPr/>
            <p:nvPr/>
          </p:nvSpPr>
          <p:spPr>
            <a:xfrm>
              <a:off x="5733825" y="41027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20"/>
            <p:cNvSpPr/>
            <p:nvPr/>
          </p:nvSpPr>
          <p:spPr>
            <a:xfrm>
              <a:off x="5763875" y="4190100"/>
              <a:ext cx="113350" cy="32800"/>
            </a:xfrm>
            <a:custGeom>
              <a:avLst/>
              <a:gdLst/>
              <a:ahLst/>
              <a:cxnLst/>
              <a:rect l="l" t="t" r="r" b="b"/>
              <a:pathLst>
                <a:path w="4534" h="1312" extrusionOk="0">
                  <a:moveTo>
                    <a:pt x="0" y="1"/>
                  </a:moveTo>
                  <a:lnTo>
                    <a:pt x="0" y="1312"/>
                  </a:lnTo>
                  <a:lnTo>
                    <a:pt x="4533" y="1312"/>
                  </a:lnTo>
                  <a:lnTo>
                    <a:pt x="38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20"/>
            <p:cNvSpPr/>
            <p:nvPr/>
          </p:nvSpPr>
          <p:spPr>
            <a:xfrm>
              <a:off x="5763875" y="4190100"/>
              <a:ext cx="113350" cy="32800"/>
            </a:xfrm>
            <a:custGeom>
              <a:avLst/>
              <a:gdLst/>
              <a:ahLst/>
              <a:cxnLst/>
              <a:rect l="l" t="t" r="r" b="b"/>
              <a:pathLst>
                <a:path w="4534" h="1312" fill="none" extrusionOk="0">
                  <a:moveTo>
                    <a:pt x="0" y="1312"/>
                  </a:moveTo>
                  <a:lnTo>
                    <a:pt x="4533" y="1312"/>
                  </a:lnTo>
                  <a:lnTo>
                    <a:pt x="3823" y="1"/>
                  </a:lnTo>
                  <a:lnTo>
                    <a:pt x="0" y="1"/>
                  </a:lnTo>
                  <a:lnTo>
                    <a:pt x="0" y="13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20"/>
            <p:cNvSpPr/>
            <p:nvPr/>
          </p:nvSpPr>
          <p:spPr>
            <a:xfrm>
              <a:off x="5763875" y="42228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20"/>
            <p:cNvSpPr/>
            <p:nvPr/>
          </p:nvSpPr>
          <p:spPr>
            <a:xfrm>
              <a:off x="5462125" y="4252925"/>
              <a:ext cx="132450" cy="32775"/>
            </a:xfrm>
            <a:custGeom>
              <a:avLst/>
              <a:gdLst/>
              <a:ahLst/>
              <a:cxnLst/>
              <a:rect l="l" t="t" r="r" b="b"/>
              <a:pathLst>
                <a:path w="5298" h="1311" extrusionOk="0">
                  <a:moveTo>
                    <a:pt x="55" y="0"/>
                  </a:moveTo>
                  <a:lnTo>
                    <a:pt x="0" y="273"/>
                  </a:lnTo>
                  <a:lnTo>
                    <a:pt x="55" y="546"/>
                  </a:lnTo>
                  <a:lnTo>
                    <a:pt x="109" y="819"/>
                  </a:lnTo>
                  <a:lnTo>
                    <a:pt x="164" y="1092"/>
                  </a:lnTo>
                  <a:lnTo>
                    <a:pt x="273" y="1311"/>
                  </a:lnTo>
                  <a:lnTo>
                    <a:pt x="5298" y="1311"/>
                  </a:lnTo>
                  <a:lnTo>
                    <a:pt x="5243" y="601"/>
                  </a:lnTo>
                  <a:lnTo>
                    <a:pt x="51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20"/>
            <p:cNvSpPr/>
            <p:nvPr/>
          </p:nvSpPr>
          <p:spPr>
            <a:xfrm>
              <a:off x="5462125" y="4252925"/>
              <a:ext cx="132450" cy="32775"/>
            </a:xfrm>
            <a:custGeom>
              <a:avLst/>
              <a:gdLst/>
              <a:ahLst/>
              <a:cxnLst/>
              <a:rect l="l" t="t" r="r" b="b"/>
              <a:pathLst>
                <a:path w="5298" h="1311" fill="none" extrusionOk="0">
                  <a:moveTo>
                    <a:pt x="164" y="1092"/>
                  </a:moveTo>
                  <a:lnTo>
                    <a:pt x="273" y="1311"/>
                  </a:lnTo>
                  <a:lnTo>
                    <a:pt x="5298" y="1311"/>
                  </a:lnTo>
                  <a:lnTo>
                    <a:pt x="5298" y="1311"/>
                  </a:lnTo>
                  <a:lnTo>
                    <a:pt x="5243" y="601"/>
                  </a:lnTo>
                  <a:lnTo>
                    <a:pt x="5189" y="0"/>
                  </a:lnTo>
                  <a:lnTo>
                    <a:pt x="55" y="0"/>
                  </a:lnTo>
                  <a:lnTo>
                    <a:pt x="55" y="0"/>
                  </a:lnTo>
                  <a:lnTo>
                    <a:pt x="0" y="273"/>
                  </a:lnTo>
                  <a:lnTo>
                    <a:pt x="55" y="546"/>
                  </a:lnTo>
                  <a:lnTo>
                    <a:pt x="109" y="819"/>
                  </a:lnTo>
                  <a:lnTo>
                    <a:pt x="164" y="1092"/>
                  </a:lnTo>
                  <a:lnTo>
                    <a:pt x="164" y="10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20"/>
            <p:cNvSpPr/>
            <p:nvPr/>
          </p:nvSpPr>
          <p:spPr>
            <a:xfrm>
              <a:off x="5466225" y="4280225"/>
              <a:ext cx="0" cy="25"/>
            </a:xfrm>
            <a:custGeom>
              <a:avLst/>
              <a:gdLst/>
              <a:ahLst/>
              <a:cxnLst/>
              <a:rect l="l" t="t" r="r" b="b"/>
              <a:pathLst>
                <a:path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20"/>
            <p:cNvSpPr/>
            <p:nvPr/>
          </p:nvSpPr>
          <p:spPr>
            <a:xfrm>
              <a:off x="5505800" y="4378525"/>
              <a:ext cx="92875" cy="32800"/>
            </a:xfrm>
            <a:custGeom>
              <a:avLst/>
              <a:gdLst/>
              <a:ahLst/>
              <a:cxnLst/>
              <a:rect l="l" t="t" r="r" b="b"/>
              <a:pathLst>
                <a:path w="3715" h="1312" extrusionOk="0">
                  <a:moveTo>
                    <a:pt x="1" y="1"/>
                  </a:moveTo>
                  <a:lnTo>
                    <a:pt x="1" y="1311"/>
                  </a:lnTo>
                  <a:lnTo>
                    <a:pt x="3715" y="1311"/>
                  </a:lnTo>
                  <a:lnTo>
                    <a:pt x="3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20"/>
            <p:cNvSpPr/>
            <p:nvPr/>
          </p:nvSpPr>
          <p:spPr>
            <a:xfrm>
              <a:off x="5621875" y="4102725"/>
              <a:ext cx="23225" cy="34150"/>
            </a:xfrm>
            <a:custGeom>
              <a:avLst/>
              <a:gdLst/>
              <a:ahLst/>
              <a:cxnLst/>
              <a:rect l="l" t="t" r="r" b="b"/>
              <a:pathLst>
                <a:path w="929" h="1366" extrusionOk="0">
                  <a:moveTo>
                    <a:pt x="0" y="0"/>
                  </a:moveTo>
                  <a:lnTo>
                    <a:pt x="0" y="1366"/>
                  </a:lnTo>
                  <a:lnTo>
                    <a:pt x="929" y="1366"/>
                  </a:lnTo>
                  <a:lnTo>
                    <a:pt x="7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20"/>
            <p:cNvSpPr/>
            <p:nvPr/>
          </p:nvSpPr>
          <p:spPr>
            <a:xfrm>
              <a:off x="5621875" y="4102725"/>
              <a:ext cx="23225" cy="34150"/>
            </a:xfrm>
            <a:custGeom>
              <a:avLst/>
              <a:gdLst/>
              <a:ahLst/>
              <a:cxnLst/>
              <a:rect l="l" t="t" r="r" b="b"/>
              <a:pathLst>
                <a:path w="929" h="1366" fill="none" extrusionOk="0">
                  <a:moveTo>
                    <a:pt x="0" y="1366"/>
                  </a:moveTo>
                  <a:lnTo>
                    <a:pt x="929" y="1366"/>
                  </a:lnTo>
                  <a:lnTo>
                    <a:pt x="710" y="0"/>
                  </a:lnTo>
                  <a:lnTo>
                    <a:pt x="0" y="0"/>
                  </a:lnTo>
                  <a:lnTo>
                    <a:pt x="0" y="13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20"/>
            <p:cNvSpPr/>
            <p:nvPr/>
          </p:nvSpPr>
          <p:spPr>
            <a:xfrm>
              <a:off x="5621875" y="41368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20"/>
            <p:cNvSpPr/>
            <p:nvPr/>
          </p:nvSpPr>
          <p:spPr>
            <a:xfrm>
              <a:off x="5478500" y="4190100"/>
              <a:ext cx="113350" cy="32800"/>
            </a:xfrm>
            <a:custGeom>
              <a:avLst/>
              <a:gdLst/>
              <a:ahLst/>
              <a:cxnLst/>
              <a:rect l="l" t="t" r="r" b="b"/>
              <a:pathLst>
                <a:path w="4534" h="1312" extrusionOk="0">
                  <a:moveTo>
                    <a:pt x="711" y="1"/>
                  </a:moveTo>
                  <a:lnTo>
                    <a:pt x="1" y="1312"/>
                  </a:lnTo>
                  <a:lnTo>
                    <a:pt x="4534" y="1312"/>
                  </a:lnTo>
                  <a:lnTo>
                    <a:pt x="45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20"/>
            <p:cNvSpPr/>
            <p:nvPr/>
          </p:nvSpPr>
          <p:spPr>
            <a:xfrm>
              <a:off x="5478500" y="4190100"/>
              <a:ext cx="113350" cy="32800"/>
            </a:xfrm>
            <a:custGeom>
              <a:avLst/>
              <a:gdLst/>
              <a:ahLst/>
              <a:cxnLst/>
              <a:rect l="l" t="t" r="r" b="b"/>
              <a:pathLst>
                <a:path w="4534" h="1312" fill="none" extrusionOk="0">
                  <a:moveTo>
                    <a:pt x="4534" y="1"/>
                  </a:moveTo>
                  <a:lnTo>
                    <a:pt x="711" y="1"/>
                  </a:lnTo>
                  <a:lnTo>
                    <a:pt x="1" y="1312"/>
                  </a:lnTo>
                  <a:lnTo>
                    <a:pt x="4534" y="1312"/>
                  </a:lnTo>
                  <a:lnTo>
                    <a:pt x="4534" y="1312"/>
                  </a:lnTo>
                  <a:lnTo>
                    <a:pt x="4534" y="1"/>
                  </a:lnTo>
                  <a:lnTo>
                    <a:pt x="453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20"/>
            <p:cNvSpPr/>
            <p:nvPr/>
          </p:nvSpPr>
          <p:spPr>
            <a:xfrm>
              <a:off x="5591825" y="4190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20"/>
            <p:cNvSpPr/>
            <p:nvPr/>
          </p:nvSpPr>
          <p:spPr>
            <a:xfrm>
              <a:off x="5757050" y="4378525"/>
              <a:ext cx="92875" cy="32800"/>
            </a:xfrm>
            <a:custGeom>
              <a:avLst/>
              <a:gdLst/>
              <a:ahLst/>
              <a:cxnLst/>
              <a:rect l="l" t="t" r="r" b="b"/>
              <a:pathLst>
                <a:path w="3715" h="1312" extrusionOk="0">
                  <a:moveTo>
                    <a:pt x="0" y="1"/>
                  </a:moveTo>
                  <a:lnTo>
                    <a:pt x="0" y="1311"/>
                  </a:lnTo>
                  <a:lnTo>
                    <a:pt x="3714" y="1311"/>
                  </a:lnTo>
                  <a:lnTo>
                    <a:pt x="37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20"/>
            <p:cNvSpPr/>
            <p:nvPr/>
          </p:nvSpPr>
          <p:spPr>
            <a:xfrm>
              <a:off x="5505800" y="4441350"/>
              <a:ext cx="92875" cy="71000"/>
            </a:xfrm>
            <a:custGeom>
              <a:avLst/>
              <a:gdLst/>
              <a:ahLst/>
              <a:cxnLst/>
              <a:rect l="l" t="t" r="r" b="b"/>
              <a:pathLst>
                <a:path w="3715" h="2840" extrusionOk="0">
                  <a:moveTo>
                    <a:pt x="1" y="0"/>
                  </a:moveTo>
                  <a:lnTo>
                    <a:pt x="1" y="983"/>
                  </a:lnTo>
                  <a:lnTo>
                    <a:pt x="55" y="1365"/>
                  </a:lnTo>
                  <a:lnTo>
                    <a:pt x="165" y="1693"/>
                  </a:lnTo>
                  <a:lnTo>
                    <a:pt x="329" y="2021"/>
                  </a:lnTo>
                  <a:lnTo>
                    <a:pt x="547" y="2294"/>
                  </a:lnTo>
                  <a:lnTo>
                    <a:pt x="820" y="2512"/>
                  </a:lnTo>
                  <a:lnTo>
                    <a:pt x="1148" y="2676"/>
                  </a:lnTo>
                  <a:lnTo>
                    <a:pt x="1475" y="2785"/>
                  </a:lnTo>
                  <a:lnTo>
                    <a:pt x="1858" y="2840"/>
                  </a:lnTo>
                  <a:lnTo>
                    <a:pt x="2240" y="2785"/>
                  </a:lnTo>
                  <a:lnTo>
                    <a:pt x="2568" y="2676"/>
                  </a:lnTo>
                  <a:lnTo>
                    <a:pt x="2896" y="2512"/>
                  </a:lnTo>
                  <a:lnTo>
                    <a:pt x="3169" y="2294"/>
                  </a:lnTo>
                  <a:lnTo>
                    <a:pt x="3387" y="2021"/>
                  </a:lnTo>
                  <a:lnTo>
                    <a:pt x="3551" y="1693"/>
                  </a:lnTo>
                  <a:lnTo>
                    <a:pt x="3660" y="1365"/>
                  </a:lnTo>
                  <a:lnTo>
                    <a:pt x="3715" y="983"/>
                  </a:lnTo>
                  <a:lnTo>
                    <a:pt x="3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20"/>
            <p:cNvSpPr/>
            <p:nvPr/>
          </p:nvSpPr>
          <p:spPr>
            <a:xfrm>
              <a:off x="5505800" y="4441350"/>
              <a:ext cx="92875" cy="71000"/>
            </a:xfrm>
            <a:custGeom>
              <a:avLst/>
              <a:gdLst/>
              <a:ahLst/>
              <a:cxnLst/>
              <a:rect l="l" t="t" r="r" b="b"/>
              <a:pathLst>
                <a:path w="3715" h="2840" fill="none" extrusionOk="0">
                  <a:moveTo>
                    <a:pt x="1" y="0"/>
                  </a:moveTo>
                  <a:lnTo>
                    <a:pt x="1" y="983"/>
                  </a:lnTo>
                  <a:lnTo>
                    <a:pt x="1" y="983"/>
                  </a:lnTo>
                  <a:lnTo>
                    <a:pt x="55" y="1365"/>
                  </a:lnTo>
                  <a:lnTo>
                    <a:pt x="165" y="1693"/>
                  </a:lnTo>
                  <a:lnTo>
                    <a:pt x="329" y="2021"/>
                  </a:lnTo>
                  <a:lnTo>
                    <a:pt x="547" y="2294"/>
                  </a:lnTo>
                  <a:lnTo>
                    <a:pt x="820" y="2512"/>
                  </a:lnTo>
                  <a:lnTo>
                    <a:pt x="1148" y="2676"/>
                  </a:lnTo>
                  <a:lnTo>
                    <a:pt x="1475" y="2785"/>
                  </a:lnTo>
                  <a:lnTo>
                    <a:pt x="1858" y="2840"/>
                  </a:lnTo>
                  <a:lnTo>
                    <a:pt x="1858" y="2840"/>
                  </a:lnTo>
                  <a:lnTo>
                    <a:pt x="2240" y="2785"/>
                  </a:lnTo>
                  <a:lnTo>
                    <a:pt x="2568" y="2676"/>
                  </a:lnTo>
                  <a:lnTo>
                    <a:pt x="2896" y="2512"/>
                  </a:lnTo>
                  <a:lnTo>
                    <a:pt x="3169" y="2294"/>
                  </a:lnTo>
                  <a:lnTo>
                    <a:pt x="3387" y="2021"/>
                  </a:lnTo>
                  <a:lnTo>
                    <a:pt x="3551" y="1693"/>
                  </a:lnTo>
                  <a:lnTo>
                    <a:pt x="3660" y="1365"/>
                  </a:lnTo>
                  <a:lnTo>
                    <a:pt x="3715" y="983"/>
                  </a:lnTo>
                  <a:lnTo>
                    <a:pt x="3715"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20"/>
            <p:cNvSpPr/>
            <p:nvPr/>
          </p:nvSpPr>
          <p:spPr>
            <a:xfrm>
              <a:off x="5505800" y="4441350"/>
              <a:ext cx="25" cy="0"/>
            </a:xfrm>
            <a:custGeom>
              <a:avLst/>
              <a:gdLst/>
              <a:ahLst/>
              <a:cxnLst/>
              <a:rect l="l" t="t" r="r" b="b"/>
              <a:pathLst>
                <a:path w="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20"/>
            <p:cNvSpPr/>
            <p:nvPr/>
          </p:nvSpPr>
          <p:spPr>
            <a:xfrm>
              <a:off x="5482600" y="4315725"/>
              <a:ext cx="137925" cy="32800"/>
            </a:xfrm>
            <a:custGeom>
              <a:avLst/>
              <a:gdLst/>
              <a:ahLst/>
              <a:cxnLst/>
              <a:rect l="l" t="t" r="r" b="b"/>
              <a:pathLst>
                <a:path w="5517" h="1312" extrusionOk="0">
                  <a:moveTo>
                    <a:pt x="0" y="0"/>
                  </a:moveTo>
                  <a:lnTo>
                    <a:pt x="601" y="1311"/>
                  </a:lnTo>
                  <a:lnTo>
                    <a:pt x="5517" y="1311"/>
                  </a:lnTo>
                  <a:lnTo>
                    <a:pt x="5298" y="983"/>
                  </a:lnTo>
                  <a:lnTo>
                    <a:pt x="5080" y="656"/>
                  </a:lnTo>
                  <a:lnTo>
                    <a:pt x="47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20"/>
            <p:cNvSpPr/>
            <p:nvPr/>
          </p:nvSpPr>
          <p:spPr>
            <a:xfrm>
              <a:off x="5482600" y="4315725"/>
              <a:ext cx="137925" cy="32800"/>
            </a:xfrm>
            <a:custGeom>
              <a:avLst/>
              <a:gdLst/>
              <a:ahLst/>
              <a:cxnLst/>
              <a:rect l="l" t="t" r="r" b="b"/>
              <a:pathLst>
                <a:path w="5517" h="1312" fill="none" extrusionOk="0">
                  <a:moveTo>
                    <a:pt x="4752" y="0"/>
                  </a:moveTo>
                  <a:lnTo>
                    <a:pt x="0" y="0"/>
                  </a:lnTo>
                  <a:lnTo>
                    <a:pt x="601" y="1311"/>
                  </a:lnTo>
                  <a:lnTo>
                    <a:pt x="5517" y="1311"/>
                  </a:lnTo>
                  <a:lnTo>
                    <a:pt x="5517" y="1311"/>
                  </a:lnTo>
                  <a:lnTo>
                    <a:pt x="5298" y="983"/>
                  </a:lnTo>
                  <a:lnTo>
                    <a:pt x="5080" y="656"/>
                  </a:lnTo>
                  <a:lnTo>
                    <a:pt x="4752" y="0"/>
                  </a:lnTo>
                  <a:lnTo>
                    <a:pt x="475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20"/>
            <p:cNvSpPr/>
            <p:nvPr/>
          </p:nvSpPr>
          <p:spPr>
            <a:xfrm>
              <a:off x="5601375" y="43157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20"/>
            <p:cNvSpPr/>
            <p:nvPr/>
          </p:nvSpPr>
          <p:spPr>
            <a:xfrm>
              <a:off x="5512625" y="4075425"/>
              <a:ext cx="79225" cy="84675"/>
            </a:xfrm>
            <a:custGeom>
              <a:avLst/>
              <a:gdLst/>
              <a:ahLst/>
              <a:cxnLst/>
              <a:rect l="l" t="t" r="r" b="b"/>
              <a:pathLst>
                <a:path w="3169" h="3387" extrusionOk="0">
                  <a:moveTo>
                    <a:pt x="3169" y="0"/>
                  </a:moveTo>
                  <a:lnTo>
                    <a:pt x="2841" y="109"/>
                  </a:lnTo>
                  <a:lnTo>
                    <a:pt x="2513" y="219"/>
                  </a:lnTo>
                  <a:lnTo>
                    <a:pt x="2186" y="382"/>
                  </a:lnTo>
                  <a:lnTo>
                    <a:pt x="1912" y="546"/>
                  </a:lnTo>
                  <a:lnTo>
                    <a:pt x="1639" y="765"/>
                  </a:lnTo>
                  <a:lnTo>
                    <a:pt x="1366" y="1038"/>
                  </a:lnTo>
                  <a:lnTo>
                    <a:pt x="1148" y="1311"/>
                  </a:lnTo>
                  <a:lnTo>
                    <a:pt x="984" y="1639"/>
                  </a:lnTo>
                  <a:lnTo>
                    <a:pt x="1" y="3386"/>
                  </a:lnTo>
                  <a:lnTo>
                    <a:pt x="3169" y="3386"/>
                  </a:lnTo>
                  <a:lnTo>
                    <a:pt x="3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20"/>
            <p:cNvSpPr/>
            <p:nvPr/>
          </p:nvSpPr>
          <p:spPr>
            <a:xfrm>
              <a:off x="5512625" y="4075425"/>
              <a:ext cx="79225" cy="84675"/>
            </a:xfrm>
            <a:custGeom>
              <a:avLst/>
              <a:gdLst/>
              <a:ahLst/>
              <a:cxnLst/>
              <a:rect l="l" t="t" r="r" b="b"/>
              <a:pathLst>
                <a:path w="3169" h="3387" fill="none" extrusionOk="0">
                  <a:moveTo>
                    <a:pt x="3169" y="3386"/>
                  </a:moveTo>
                  <a:lnTo>
                    <a:pt x="3169" y="3386"/>
                  </a:lnTo>
                  <a:lnTo>
                    <a:pt x="3169" y="0"/>
                  </a:lnTo>
                  <a:lnTo>
                    <a:pt x="3169" y="0"/>
                  </a:lnTo>
                  <a:lnTo>
                    <a:pt x="2841" y="109"/>
                  </a:lnTo>
                  <a:lnTo>
                    <a:pt x="2513" y="219"/>
                  </a:lnTo>
                  <a:lnTo>
                    <a:pt x="2186" y="382"/>
                  </a:lnTo>
                  <a:lnTo>
                    <a:pt x="1912" y="546"/>
                  </a:lnTo>
                  <a:lnTo>
                    <a:pt x="1639" y="765"/>
                  </a:lnTo>
                  <a:lnTo>
                    <a:pt x="1366" y="1038"/>
                  </a:lnTo>
                  <a:lnTo>
                    <a:pt x="1148" y="1311"/>
                  </a:lnTo>
                  <a:lnTo>
                    <a:pt x="984" y="1639"/>
                  </a:lnTo>
                  <a:lnTo>
                    <a:pt x="1" y="3386"/>
                  </a:lnTo>
                  <a:lnTo>
                    <a:pt x="3169" y="338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20"/>
            <p:cNvSpPr/>
            <p:nvPr/>
          </p:nvSpPr>
          <p:spPr>
            <a:xfrm>
              <a:off x="5591825" y="41600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20"/>
            <p:cNvSpPr/>
            <p:nvPr/>
          </p:nvSpPr>
          <p:spPr>
            <a:xfrm>
              <a:off x="5757050" y="4441350"/>
              <a:ext cx="92875" cy="71000"/>
            </a:xfrm>
            <a:custGeom>
              <a:avLst/>
              <a:gdLst/>
              <a:ahLst/>
              <a:cxnLst/>
              <a:rect l="l" t="t" r="r" b="b"/>
              <a:pathLst>
                <a:path w="3715" h="2840" extrusionOk="0">
                  <a:moveTo>
                    <a:pt x="0" y="0"/>
                  </a:moveTo>
                  <a:lnTo>
                    <a:pt x="0" y="1038"/>
                  </a:lnTo>
                  <a:lnTo>
                    <a:pt x="55" y="1365"/>
                  </a:lnTo>
                  <a:lnTo>
                    <a:pt x="164" y="1748"/>
                  </a:lnTo>
                  <a:lnTo>
                    <a:pt x="328" y="2021"/>
                  </a:lnTo>
                  <a:lnTo>
                    <a:pt x="546" y="2294"/>
                  </a:lnTo>
                  <a:lnTo>
                    <a:pt x="819" y="2512"/>
                  </a:lnTo>
                  <a:lnTo>
                    <a:pt x="1147" y="2676"/>
                  </a:lnTo>
                  <a:lnTo>
                    <a:pt x="1475" y="2785"/>
                  </a:lnTo>
                  <a:lnTo>
                    <a:pt x="1857" y="2840"/>
                  </a:lnTo>
                  <a:lnTo>
                    <a:pt x="2239" y="2785"/>
                  </a:lnTo>
                  <a:lnTo>
                    <a:pt x="2622" y="2676"/>
                  </a:lnTo>
                  <a:lnTo>
                    <a:pt x="2895" y="2512"/>
                  </a:lnTo>
                  <a:lnTo>
                    <a:pt x="3168" y="2294"/>
                  </a:lnTo>
                  <a:lnTo>
                    <a:pt x="3386" y="2021"/>
                  </a:lnTo>
                  <a:lnTo>
                    <a:pt x="3550" y="1693"/>
                  </a:lnTo>
                  <a:lnTo>
                    <a:pt x="3659" y="1365"/>
                  </a:lnTo>
                  <a:lnTo>
                    <a:pt x="3714" y="1038"/>
                  </a:lnTo>
                  <a:lnTo>
                    <a:pt x="37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20"/>
            <p:cNvSpPr/>
            <p:nvPr/>
          </p:nvSpPr>
          <p:spPr>
            <a:xfrm>
              <a:off x="5757050" y="4441350"/>
              <a:ext cx="92875" cy="71000"/>
            </a:xfrm>
            <a:custGeom>
              <a:avLst/>
              <a:gdLst/>
              <a:ahLst/>
              <a:cxnLst/>
              <a:rect l="l" t="t" r="r" b="b"/>
              <a:pathLst>
                <a:path w="3715" h="2840" fill="none" extrusionOk="0">
                  <a:moveTo>
                    <a:pt x="0" y="0"/>
                  </a:moveTo>
                  <a:lnTo>
                    <a:pt x="0" y="1038"/>
                  </a:lnTo>
                  <a:lnTo>
                    <a:pt x="0" y="1038"/>
                  </a:lnTo>
                  <a:lnTo>
                    <a:pt x="55" y="1365"/>
                  </a:lnTo>
                  <a:lnTo>
                    <a:pt x="164" y="1748"/>
                  </a:lnTo>
                  <a:lnTo>
                    <a:pt x="328" y="2021"/>
                  </a:lnTo>
                  <a:lnTo>
                    <a:pt x="546" y="2294"/>
                  </a:lnTo>
                  <a:lnTo>
                    <a:pt x="819" y="2512"/>
                  </a:lnTo>
                  <a:lnTo>
                    <a:pt x="1147" y="2676"/>
                  </a:lnTo>
                  <a:lnTo>
                    <a:pt x="1475" y="2785"/>
                  </a:lnTo>
                  <a:lnTo>
                    <a:pt x="1857" y="2840"/>
                  </a:lnTo>
                  <a:lnTo>
                    <a:pt x="1857" y="2840"/>
                  </a:lnTo>
                  <a:lnTo>
                    <a:pt x="2239" y="2785"/>
                  </a:lnTo>
                  <a:lnTo>
                    <a:pt x="2622" y="2676"/>
                  </a:lnTo>
                  <a:lnTo>
                    <a:pt x="2895" y="2512"/>
                  </a:lnTo>
                  <a:lnTo>
                    <a:pt x="3168" y="2294"/>
                  </a:lnTo>
                  <a:lnTo>
                    <a:pt x="3386" y="2021"/>
                  </a:lnTo>
                  <a:lnTo>
                    <a:pt x="3550" y="1693"/>
                  </a:lnTo>
                  <a:lnTo>
                    <a:pt x="3659" y="1365"/>
                  </a:lnTo>
                  <a:lnTo>
                    <a:pt x="3714" y="1038"/>
                  </a:lnTo>
                  <a:lnTo>
                    <a:pt x="3714"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20"/>
            <p:cNvSpPr/>
            <p:nvPr/>
          </p:nvSpPr>
          <p:spPr>
            <a:xfrm>
              <a:off x="5757050" y="4441350"/>
              <a:ext cx="25" cy="0"/>
            </a:xfrm>
            <a:custGeom>
              <a:avLst/>
              <a:gdLst/>
              <a:ahLst/>
              <a:cxnLst/>
              <a:rect l="l" t="t" r="r" b="b"/>
              <a:pathLst>
                <a:path w="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20"/>
            <p:cNvSpPr/>
            <p:nvPr/>
          </p:nvSpPr>
          <p:spPr>
            <a:xfrm>
              <a:off x="5631425" y="4378525"/>
              <a:ext cx="92875" cy="86050"/>
            </a:xfrm>
            <a:custGeom>
              <a:avLst/>
              <a:gdLst/>
              <a:ahLst/>
              <a:cxnLst/>
              <a:rect l="l" t="t" r="r" b="b"/>
              <a:pathLst>
                <a:path w="3715" h="3442" extrusionOk="0">
                  <a:moveTo>
                    <a:pt x="1" y="1"/>
                  </a:moveTo>
                  <a:lnTo>
                    <a:pt x="1" y="1585"/>
                  </a:lnTo>
                  <a:lnTo>
                    <a:pt x="55" y="1967"/>
                  </a:lnTo>
                  <a:lnTo>
                    <a:pt x="164" y="2295"/>
                  </a:lnTo>
                  <a:lnTo>
                    <a:pt x="328" y="2622"/>
                  </a:lnTo>
                  <a:lnTo>
                    <a:pt x="547" y="2895"/>
                  </a:lnTo>
                  <a:lnTo>
                    <a:pt x="820" y="3114"/>
                  </a:lnTo>
                  <a:lnTo>
                    <a:pt x="1147" y="3278"/>
                  </a:lnTo>
                  <a:lnTo>
                    <a:pt x="1475" y="3387"/>
                  </a:lnTo>
                  <a:lnTo>
                    <a:pt x="1857" y="3441"/>
                  </a:lnTo>
                  <a:lnTo>
                    <a:pt x="2240" y="3387"/>
                  </a:lnTo>
                  <a:lnTo>
                    <a:pt x="2567" y="3278"/>
                  </a:lnTo>
                  <a:lnTo>
                    <a:pt x="2895" y="3114"/>
                  </a:lnTo>
                  <a:lnTo>
                    <a:pt x="3168" y="2895"/>
                  </a:lnTo>
                  <a:lnTo>
                    <a:pt x="3387" y="2622"/>
                  </a:lnTo>
                  <a:lnTo>
                    <a:pt x="3551" y="2295"/>
                  </a:lnTo>
                  <a:lnTo>
                    <a:pt x="3660" y="1967"/>
                  </a:lnTo>
                  <a:lnTo>
                    <a:pt x="3714" y="1585"/>
                  </a:lnTo>
                  <a:lnTo>
                    <a:pt x="37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20"/>
            <p:cNvSpPr/>
            <p:nvPr/>
          </p:nvSpPr>
          <p:spPr>
            <a:xfrm>
              <a:off x="5631425" y="4378525"/>
              <a:ext cx="92875" cy="86050"/>
            </a:xfrm>
            <a:custGeom>
              <a:avLst/>
              <a:gdLst/>
              <a:ahLst/>
              <a:cxnLst/>
              <a:rect l="l" t="t" r="r" b="b"/>
              <a:pathLst>
                <a:path w="3715" h="3442" fill="none" extrusionOk="0">
                  <a:moveTo>
                    <a:pt x="1" y="1"/>
                  </a:moveTo>
                  <a:lnTo>
                    <a:pt x="1" y="1585"/>
                  </a:lnTo>
                  <a:lnTo>
                    <a:pt x="1" y="1585"/>
                  </a:lnTo>
                  <a:lnTo>
                    <a:pt x="55" y="1967"/>
                  </a:lnTo>
                  <a:lnTo>
                    <a:pt x="164" y="2295"/>
                  </a:lnTo>
                  <a:lnTo>
                    <a:pt x="328" y="2622"/>
                  </a:lnTo>
                  <a:lnTo>
                    <a:pt x="547" y="2895"/>
                  </a:lnTo>
                  <a:lnTo>
                    <a:pt x="820" y="3114"/>
                  </a:lnTo>
                  <a:lnTo>
                    <a:pt x="1147" y="3278"/>
                  </a:lnTo>
                  <a:lnTo>
                    <a:pt x="1475" y="3387"/>
                  </a:lnTo>
                  <a:lnTo>
                    <a:pt x="1857" y="3441"/>
                  </a:lnTo>
                  <a:lnTo>
                    <a:pt x="1857" y="3441"/>
                  </a:lnTo>
                  <a:lnTo>
                    <a:pt x="2240" y="3387"/>
                  </a:lnTo>
                  <a:lnTo>
                    <a:pt x="2567" y="3278"/>
                  </a:lnTo>
                  <a:lnTo>
                    <a:pt x="2895" y="3114"/>
                  </a:lnTo>
                  <a:lnTo>
                    <a:pt x="3168" y="2895"/>
                  </a:lnTo>
                  <a:lnTo>
                    <a:pt x="3387" y="2622"/>
                  </a:lnTo>
                  <a:lnTo>
                    <a:pt x="3551" y="2295"/>
                  </a:lnTo>
                  <a:lnTo>
                    <a:pt x="3660" y="1967"/>
                  </a:lnTo>
                  <a:lnTo>
                    <a:pt x="3714" y="1585"/>
                  </a:lnTo>
                  <a:lnTo>
                    <a:pt x="3714"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20"/>
            <p:cNvSpPr/>
            <p:nvPr/>
          </p:nvSpPr>
          <p:spPr>
            <a:xfrm>
              <a:off x="5631425" y="43785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20"/>
            <p:cNvSpPr/>
            <p:nvPr/>
          </p:nvSpPr>
          <p:spPr>
            <a:xfrm>
              <a:off x="5761150" y="4252925"/>
              <a:ext cx="132450" cy="32775"/>
            </a:xfrm>
            <a:custGeom>
              <a:avLst/>
              <a:gdLst/>
              <a:ahLst/>
              <a:cxnLst/>
              <a:rect l="l" t="t" r="r" b="b"/>
              <a:pathLst>
                <a:path w="5298" h="1311" extrusionOk="0">
                  <a:moveTo>
                    <a:pt x="109" y="0"/>
                  </a:moveTo>
                  <a:lnTo>
                    <a:pt x="55" y="601"/>
                  </a:lnTo>
                  <a:lnTo>
                    <a:pt x="0" y="1311"/>
                  </a:lnTo>
                  <a:lnTo>
                    <a:pt x="5025" y="1311"/>
                  </a:lnTo>
                  <a:lnTo>
                    <a:pt x="5134" y="1092"/>
                  </a:lnTo>
                  <a:lnTo>
                    <a:pt x="5243" y="819"/>
                  </a:lnTo>
                  <a:lnTo>
                    <a:pt x="5243" y="546"/>
                  </a:lnTo>
                  <a:lnTo>
                    <a:pt x="5298" y="273"/>
                  </a:lnTo>
                  <a:lnTo>
                    <a:pt x="5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20"/>
            <p:cNvSpPr/>
            <p:nvPr/>
          </p:nvSpPr>
          <p:spPr>
            <a:xfrm>
              <a:off x="5761150" y="4252925"/>
              <a:ext cx="132450" cy="32775"/>
            </a:xfrm>
            <a:custGeom>
              <a:avLst/>
              <a:gdLst/>
              <a:ahLst/>
              <a:cxnLst/>
              <a:rect l="l" t="t" r="r" b="b"/>
              <a:pathLst>
                <a:path w="5298" h="1311" fill="none" extrusionOk="0">
                  <a:moveTo>
                    <a:pt x="5243" y="0"/>
                  </a:moveTo>
                  <a:lnTo>
                    <a:pt x="109" y="0"/>
                  </a:lnTo>
                  <a:lnTo>
                    <a:pt x="109" y="0"/>
                  </a:lnTo>
                  <a:lnTo>
                    <a:pt x="55" y="601"/>
                  </a:lnTo>
                  <a:lnTo>
                    <a:pt x="0" y="1311"/>
                  </a:lnTo>
                  <a:lnTo>
                    <a:pt x="5025" y="1311"/>
                  </a:lnTo>
                  <a:lnTo>
                    <a:pt x="5134" y="1092"/>
                  </a:lnTo>
                  <a:lnTo>
                    <a:pt x="5134" y="1092"/>
                  </a:lnTo>
                  <a:lnTo>
                    <a:pt x="5243" y="819"/>
                  </a:lnTo>
                  <a:lnTo>
                    <a:pt x="5243" y="546"/>
                  </a:lnTo>
                  <a:lnTo>
                    <a:pt x="5298" y="273"/>
                  </a:lnTo>
                  <a:lnTo>
                    <a:pt x="5243" y="0"/>
                  </a:lnTo>
                  <a:lnTo>
                    <a:pt x="524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20"/>
            <p:cNvSpPr/>
            <p:nvPr/>
          </p:nvSpPr>
          <p:spPr>
            <a:xfrm>
              <a:off x="5892225" y="42529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20"/>
            <p:cNvSpPr/>
            <p:nvPr/>
          </p:nvSpPr>
          <p:spPr>
            <a:xfrm>
              <a:off x="5621875" y="4228325"/>
              <a:ext cx="111975" cy="120200"/>
            </a:xfrm>
            <a:custGeom>
              <a:avLst/>
              <a:gdLst/>
              <a:ahLst/>
              <a:cxnLst/>
              <a:rect l="l" t="t" r="r" b="b"/>
              <a:pathLst>
                <a:path w="4479" h="4808" extrusionOk="0">
                  <a:moveTo>
                    <a:pt x="0" y="1"/>
                  </a:moveTo>
                  <a:lnTo>
                    <a:pt x="0" y="1312"/>
                  </a:lnTo>
                  <a:lnTo>
                    <a:pt x="55" y="2022"/>
                  </a:lnTo>
                  <a:lnTo>
                    <a:pt x="164" y="2677"/>
                  </a:lnTo>
                  <a:lnTo>
                    <a:pt x="383" y="3223"/>
                  </a:lnTo>
                  <a:lnTo>
                    <a:pt x="656" y="3769"/>
                  </a:lnTo>
                  <a:lnTo>
                    <a:pt x="983" y="4206"/>
                  </a:lnTo>
                  <a:lnTo>
                    <a:pt x="1366" y="4534"/>
                  </a:lnTo>
                  <a:lnTo>
                    <a:pt x="1803" y="4753"/>
                  </a:lnTo>
                  <a:lnTo>
                    <a:pt x="2021" y="4807"/>
                  </a:lnTo>
                  <a:lnTo>
                    <a:pt x="2458" y="4807"/>
                  </a:lnTo>
                  <a:lnTo>
                    <a:pt x="2676" y="4753"/>
                  </a:lnTo>
                  <a:lnTo>
                    <a:pt x="3113" y="4534"/>
                  </a:lnTo>
                  <a:lnTo>
                    <a:pt x="3496" y="4206"/>
                  </a:lnTo>
                  <a:lnTo>
                    <a:pt x="3823" y="3769"/>
                  </a:lnTo>
                  <a:lnTo>
                    <a:pt x="4096" y="3223"/>
                  </a:lnTo>
                  <a:lnTo>
                    <a:pt x="4315" y="2677"/>
                  </a:lnTo>
                  <a:lnTo>
                    <a:pt x="4424" y="2022"/>
                  </a:lnTo>
                  <a:lnTo>
                    <a:pt x="4479" y="1312"/>
                  </a:lnTo>
                  <a:lnTo>
                    <a:pt x="44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20"/>
            <p:cNvSpPr/>
            <p:nvPr/>
          </p:nvSpPr>
          <p:spPr>
            <a:xfrm>
              <a:off x="5621875" y="4228325"/>
              <a:ext cx="111975" cy="120200"/>
            </a:xfrm>
            <a:custGeom>
              <a:avLst/>
              <a:gdLst/>
              <a:ahLst/>
              <a:cxnLst/>
              <a:rect l="l" t="t" r="r" b="b"/>
              <a:pathLst>
                <a:path w="4479" h="4808" fill="none" extrusionOk="0">
                  <a:moveTo>
                    <a:pt x="4479" y="1312"/>
                  </a:moveTo>
                  <a:lnTo>
                    <a:pt x="4479" y="1"/>
                  </a:lnTo>
                  <a:lnTo>
                    <a:pt x="0" y="1"/>
                  </a:lnTo>
                  <a:lnTo>
                    <a:pt x="0" y="1312"/>
                  </a:lnTo>
                  <a:lnTo>
                    <a:pt x="0" y="1312"/>
                  </a:lnTo>
                  <a:lnTo>
                    <a:pt x="55" y="2022"/>
                  </a:lnTo>
                  <a:lnTo>
                    <a:pt x="164" y="2677"/>
                  </a:lnTo>
                  <a:lnTo>
                    <a:pt x="383" y="3223"/>
                  </a:lnTo>
                  <a:lnTo>
                    <a:pt x="656" y="3769"/>
                  </a:lnTo>
                  <a:lnTo>
                    <a:pt x="983" y="4206"/>
                  </a:lnTo>
                  <a:lnTo>
                    <a:pt x="1366" y="4534"/>
                  </a:lnTo>
                  <a:lnTo>
                    <a:pt x="1803" y="4753"/>
                  </a:lnTo>
                  <a:lnTo>
                    <a:pt x="2021" y="4807"/>
                  </a:lnTo>
                  <a:lnTo>
                    <a:pt x="2239" y="4807"/>
                  </a:lnTo>
                  <a:lnTo>
                    <a:pt x="2239" y="4807"/>
                  </a:lnTo>
                  <a:lnTo>
                    <a:pt x="2458" y="4807"/>
                  </a:lnTo>
                  <a:lnTo>
                    <a:pt x="2676" y="4753"/>
                  </a:lnTo>
                  <a:lnTo>
                    <a:pt x="3113" y="4534"/>
                  </a:lnTo>
                  <a:lnTo>
                    <a:pt x="3496" y="4206"/>
                  </a:lnTo>
                  <a:lnTo>
                    <a:pt x="3823" y="3769"/>
                  </a:lnTo>
                  <a:lnTo>
                    <a:pt x="4096" y="3223"/>
                  </a:lnTo>
                  <a:lnTo>
                    <a:pt x="4315" y="2677"/>
                  </a:lnTo>
                  <a:lnTo>
                    <a:pt x="4424" y="2022"/>
                  </a:lnTo>
                  <a:lnTo>
                    <a:pt x="4479" y="1312"/>
                  </a:lnTo>
                  <a:lnTo>
                    <a:pt x="4479" y="13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20"/>
            <p:cNvSpPr/>
            <p:nvPr/>
          </p:nvSpPr>
          <p:spPr>
            <a:xfrm>
              <a:off x="5733825" y="4261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20"/>
            <p:cNvSpPr/>
            <p:nvPr/>
          </p:nvSpPr>
          <p:spPr>
            <a:xfrm>
              <a:off x="5763875" y="4075425"/>
              <a:ext cx="79200" cy="84675"/>
            </a:xfrm>
            <a:custGeom>
              <a:avLst/>
              <a:gdLst/>
              <a:ahLst/>
              <a:cxnLst/>
              <a:rect l="l" t="t" r="r" b="b"/>
              <a:pathLst>
                <a:path w="3168" h="3387" extrusionOk="0">
                  <a:moveTo>
                    <a:pt x="0" y="0"/>
                  </a:moveTo>
                  <a:lnTo>
                    <a:pt x="0" y="3386"/>
                  </a:lnTo>
                  <a:lnTo>
                    <a:pt x="3168" y="3386"/>
                  </a:lnTo>
                  <a:lnTo>
                    <a:pt x="2185" y="1639"/>
                  </a:lnTo>
                  <a:lnTo>
                    <a:pt x="2021" y="1311"/>
                  </a:lnTo>
                  <a:lnTo>
                    <a:pt x="1803" y="1038"/>
                  </a:lnTo>
                  <a:lnTo>
                    <a:pt x="1529" y="765"/>
                  </a:lnTo>
                  <a:lnTo>
                    <a:pt x="1256" y="546"/>
                  </a:lnTo>
                  <a:lnTo>
                    <a:pt x="983" y="382"/>
                  </a:lnTo>
                  <a:lnTo>
                    <a:pt x="656" y="219"/>
                  </a:lnTo>
                  <a:lnTo>
                    <a:pt x="328" y="10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20"/>
            <p:cNvSpPr/>
            <p:nvPr/>
          </p:nvSpPr>
          <p:spPr>
            <a:xfrm>
              <a:off x="5763875" y="4075425"/>
              <a:ext cx="79200" cy="84675"/>
            </a:xfrm>
            <a:custGeom>
              <a:avLst/>
              <a:gdLst/>
              <a:ahLst/>
              <a:cxnLst/>
              <a:rect l="l" t="t" r="r" b="b"/>
              <a:pathLst>
                <a:path w="3168" h="3387" fill="none" extrusionOk="0">
                  <a:moveTo>
                    <a:pt x="0" y="3386"/>
                  </a:moveTo>
                  <a:lnTo>
                    <a:pt x="3168" y="3386"/>
                  </a:lnTo>
                  <a:lnTo>
                    <a:pt x="2185" y="1639"/>
                  </a:lnTo>
                  <a:lnTo>
                    <a:pt x="2185" y="1639"/>
                  </a:lnTo>
                  <a:lnTo>
                    <a:pt x="2021" y="1311"/>
                  </a:lnTo>
                  <a:lnTo>
                    <a:pt x="1803" y="1038"/>
                  </a:lnTo>
                  <a:lnTo>
                    <a:pt x="1529" y="765"/>
                  </a:lnTo>
                  <a:lnTo>
                    <a:pt x="1256" y="546"/>
                  </a:lnTo>
                  <a:lnTo>
                    <a:pt x="983" y="382"/>
                  </a:lnTo>
                  <a:lnTo>
                    <a:pt x="656" y="219"/>
                  </a:lnTo>
                  <a:lnTo>
                    <a:pt x="328" y="109"/>
                  </a:lnTo>
                  <a:lnTo>
                    <a:pt x="0" y="0"/>
                  </a:lnTo>
                  <a:lnTo>
                    <a:pt x="0" y="0"/>
                  </a:lnTo>
                  <a:lnTo>
                    <a:pt x="0" y="3386"/>
                  </a:lnTo>
                  <a:lnTo>
                    <a:pt x="0" y="338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20"/>
            <p:cNvSpPr/>
            <p:nvPr/>
          </p:nvSpPr>
          <p:spPr>
            <a:xfrm>
              <a:off x="5763875" y="41600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20"/>
            <p:cNvSpPr/>
            <p:nvPr/>
          </p:nvSpPr>
          <p:spPr>
            <a:xfrm>
              <a:off x="5657375" y="4009875"/>
              <a:ext cx="40975" cy="127000"/>
            </a:xfrm>
            <a:custGeom>
              <a:avLst/>
              <a:gdLst/>
              <a:ahLst/>
              <a:cxnLst/>
              <a:rect l="l" t="t" r="r" b="b"/>
              <a:pathLst>
                <a:path w="1639" h="5080" extrusionOk="0">
                  <a:moveTo>
                    <a:pt x="656" y="0"/>
                  </a:moveTo>
                  <a:lnTo>
                    <a:pt x="492" y="55"/>
                  </a:lnTo>
                  <a:lnTo>
                    <a:pt x="328" y="164"/>
                  </a:lnTo>
                  <a:lnTo>
                    <a:pt x="219" y="274"/>
                  </a:lnTo>
                  <a:lnTo>
                    <a:pt x="109" y="437"/>
                  </a:lnTo>
                  <a:lnTo>
                    <a:pt x="55" y="601"/>
                  </a:lnTo>
                  <a:lnTo>
                    <a:pt x="0" y="765"/>
                  </a:lnTo>
                  <a:lnTo>
                    <a:pt x="0" y="929"/>
                  </a:lnTo>
                  <a:lnTo>
                    <a:pt x="710" y="5080"/>
                  </a:lnTo>
                  <a:lnTo>
                    <a:pt x="929" y="5080"/>
                  </a:lnTo>
                  <a:lnTo>
                    <a:pt x="1639" y="929"/>
                  </a:lnTo>
                  <a:lnTo>
                    <a:pt x="1639" y="765"/>
                  </a:lnTo>
                  <a:lnTo>
                    <a:pt x="1639" y="601"/>
                  </a:lnTo>
                  <a:lnTo>
                    <a:pt x="1584" y="437"/>
                  </a:lnTo>
                  <a:lnTo>
                    <a:pt x="1475" y="274"/>
                  </a:lnTo>
                  <a:lnTo>
                    <a:pt x="1366" y="164"/>
                  </a:lnTo>
                  <a:lnTo>
                    <a:pt x="1202" y="55"/>
                  </a:lnTo>
                  <a:lnTo>
                    <a:pt x="10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20"/>
            <p:cNvSpPr/>
            <p:nvPr/>
          </p:nvSpPr>
          <p:spPr>
            <a:xfrm>
              <a:off x="5657375" y="4009875"/>
              <a:ext cx="40975" cy="127000"/>
            </a:xfrm>
            <a:custGeom>
              <a:avLst/>
              <a:gdLst/>
              <a:ahLst/>
              <a:cxnLst/>
              <a:rect l="l" t="t" r="r" b="b"/>
              <a:pathLst>
                <a:path w="1639" h="5080" fill="none" extrusionOk="0">
                  <a:moveTo>
                    <a:pt x="710" y="5080"/>
                  </a:moveTo>
                  <a:lnTo>
                    <a:pt x="929" y="5080"/>
                  </a:lnTo>
                  <a:lnTo>
                    <a:pt x="929" y="5080"/>
                  </a:lnTo>
                  <a:lnTo>
                    <a:pt x="1639" y="929"/>
                  </a:lnTo>
                  <a:lnTo>
                    <a:pt x="1639" y="929"/>
                  </a:lnTo>
                  <a:lnTo>
                    <a:pt x="1639" y="765"/>
                  </a:lnTo>
                  <a:lnTo>
                    <a:pt x="1639" y="601"/>
                  </a:lnTo>
                  <a:lnTo>
                    <a:pt x="1584" y="437"/>
                  </a:lnTo>
                  <a:lnTo>
                    <a:pt x="1475" y="274"/>
                  </a:lnTo>
                  <a:lnTo>
                    <a:pt x="1366" y="164"/>
                  </a:lnTo>
                  <a:lnTo>
                    <a:pt x="1202" y="55"/>
                  </a:lnTo>
                  <a:lnTo>
                    <a:pt x="1038" y="0"/>
                  </a:lnTo>
                  <a:lnTo>
                    <a:pt x="819" y="0"/>
                  </a:lnTo>
                  <a:lnTo>
                    <a:pt x="819" y="0"/>
                  </a:lnTo>
                  <a:lnTo>
                    <a:pt x="656" y="0"/>
                  </a:lnTo>
                  <a:lnTo>
                    <a:pt x="492" y="55"/>
                  </a:lnTo>
                  <a:lnTo>
                    <a:pt x="328" y="164"/>
                  </a:lnTo>
                  <a:lnTo>
                    <a:pt x="219" y="274"/>
                  </a:lnTo>
                  <a:lnTo>
                    <a:pt x="109" y="437"/>
                  </a:lnTo>
                  <a:lnTo>
                    <a:pt x="55" y="601"/>
                  </a:lnTo>
                  <a:lnTo>
                    <a:pt x="0" y="765"/>
                  </a:lnTo>
                  <a:lnTo>
                    <a:pt x="0" y="929"/>
                  </a:lnTo>
                  <a:lnTo>
                    <a:pt x="0" y="929"/>
                  </a:lnTo>
                  <a:lnTo>
                    <a:pt x="710" y="5080"/>
                  </a:lnTo>
                  <a:lnTo>
                    <a:pt x="710" y="508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20"/>
            <p:cNvSpPr/>
            <p:nvPr/>
          </p:nvSpPr>
          <p:spPr>
            <a:xfrm>
              <a:off x="5675125" y="41368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120"/>
          <p:cNvGrpSpPr/>
          <p:nvPr/>
        </p:nvGrpSpPr>
        <p:grpSpPr>
          <a:xfrm>
            <a:off x="6749339" y="4025475"/>
            <a:ext cx="447412" cy="465091"/>
            <a:chOff x="6162575" y="4009875"/>
            <a:chExt cx="483375" cy="502475"/>
          </a:xfrm>
        </p:grpSpPr>
        <p:sp>
          <p:nvSpPr>
            <p:cNvPr id="4257" name="Google Shape;4257;p120"/>
            <p:cNvSpPr/>
            <p:nvPr/>
          </p:nvSpPr>
          <p:spPr>
            <a:xfrm>
              <a:off x="6447925" y="4228325"/>
              <a:ext cx="163875" cy="143400"/>
            </a:xfrm>
            <a:custGeom>
              <a:avLst/>
              <a:gdLst/>
              <a:ahLst/>
              <a:cxnLst/>
              <a:rect l="l" t="t" r="r" b="b"/>
              <a:pathLst>
                <a:path w="6555" h="5736" extrusionOk="0">
                  <a:moveTo>
                    <a:pt x="3879" y="3551"/>
                  </a:moveTo>
                  <a:lnTo>
                    <a:pt x="4152" y="3606"/>
                  </a:lnTo>
                  <a:lnTo>
                    <a:pt x="4315" y="3715"/>
                  </a:lnTo>
                  <a:lnTo>
                    <a:pt x="4425" y="3933"/>
                  </a:lnTo>
                  <a:lnTo>
                    <a:pt x="4479" y="4152"/>
                  </a:lnTo>
                  <a:lnTo>
                    <a:pt x="4425" y="4370"/>
                  </a:lnTo>
                  <a:lnTo>
                    <a:pt x="4315" y="4534"/>
                  </a:lnTo>
                  <a:lnTo>
                    <a:pt x="4152" y="4698"/>
                  </a:lnTo>
                  <a:lnTo>
                    <a:pt x="3879" y="4753"/>
                  </a:lnTo>
                  <a:lnTo>
                    <a:pt x="2622" y="4753"/>
                  </a:lnTo>
                  <a:lnTo>
                    <a:pt x="2404" y="4698"/>
                  </a:lnTo>
                  <a:lnTo>
                    <a:pt x="2240" y="4534"/>
                  </a:lnTo>
                  <a:lnTo>
                    <a:pt x="2131" y="4370"/>
                  </a:lnTo>
                  <a:lnTo>
                    <a:pt x="2076" y="4152"/>
                  </a:lnTo>
                  <a:lnTo>
                    <a:pt x="2131" y="3933"/>
                  </a:lnTo>
                  <a:lnTo>
                    <a:pt x="2240" y="3715"/>
                  </a:lnTo>
                  <a:lnTo>
                    <a:pt x="2404" y="3606"/>
                  </a:lnTo>
                  <a:lnTo>
                    <a:pt x="2622" y="3551"/>
                  </a:lnTo>
                  <a:close/>
                  <a:moveTo>
                    <a:pt x="274" y="1"/>
                  </a:moveTo>
                  <a:lnTo>
                    <a:pt x="1" y="4643"/>
                  </a:lnTo>
                  <a:lnTo>
                    <a:pt x="1" y="5080"/>
                  </a:lnTo>
                  <a:lnTo>
                    <a:pt x="110" y="5517"/>
                  </a:lnTo>
                  <a:lnTo>
                    <a:pt x="165" y="5572"/>
                  </a:lnTo>
                  <a:lnTo>
                    <a:pt x="219" y="5681"/>
                  </a:lnTo>
                  <a:lnTo>
                    <a:pt x="328" y="5736"/>
                  </a:lnTo>
                  <a:lnTo>
                    <a:pt x="6227" y="5736"/>
                  </a:lnTo>
                  <a:lnTo>
                    <a:pt x="6336" y="5681"/>
                  </a:lnTo>
                  <a:lnTo>
                    <a:pt x="6391" y="5626"/>
                  </a:lnTo>
                  <a:lnTo>
                    <a:pt x="6445" y="5517"/>
                  </a:lnTo>
                  <a:lnTo>
                    <a:pt x="6555" y="5080"/>
                  </a:lnTo>
                  <a:lnTo>
                    <a:pt x="6555" y="4643"/>
                  </a:lnTo>
                  <a:lnTo>
                    <a:pt x="6282" y="1"/>
                  </a:lnTo>
                  <a:lnTo>
                    <a:pt x="3824" y="1"/>
                  </a:lnTo>
                  <a:lnTo>
                    <a:pt x="3605" y="1366"/>
                  </a:lnTo>
                  <a:lnTo>
                    <a:pt x="3824" y="1421"/>
                  </a:lnTo>
                  <a:lnTo>
                    <a:pt x="4042" y="1530"/>
                  </a:lnTo>
                  <a:lnTo>
                    <a:pt x="4152" y="1749"/>
                  </a:lnTo>
                  <a:lnTo>
                    <a:pt x="4206" y="1967"/>
                  </a:lnTo>
                  <a:lnTo>
                    <a:pt x="4152" y="2186"/>
                  </a:lnTo>
                  <a:lnTo>
                    <a:pt x="3988" y="2349"/>
                  </a:lnTo>
                  <a:lnTo>
                    <a:pt x="3824" y="2459"/>
                  </a:lnTo>
                  <a:lnTo>
                    <a:pt x="3551" y="2513"/>
                  </a:lnTo>
                  <a:lnTo>
                    <a:pt x="2950" y="2513"/>
                  </a:lnTo>
                  <a:lnTo>
                    <a:pt x="2732" y="2459"/>
                  </a:lnTo>
                  <a:lnTo>
                    <a:pt x="2513" y="2349"/>
                  </a:lnTo>
                  <a:lnTo>
                    <a:pt x="2404" y="2131"/>
                  </a:lnTo>
                  <a:lnTo>
                    <a:pt x="2404" y="1858"/>
                  </a:lnTo>
                  <a:lnTo>
                    <a:pt x="26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20"/>
            <p:cNvSpPr/>
            <p:nvPr/>
          </p:nvSpPr>
          <p:spPr>
            <a:xfrm>
              <a:off x="6447925" y="4228325"/>
              <a:ext cx="163875" cy="143400"/>
            </a:xfrm>
            <a:custGeom>
              <a:avLst/>
              <a:gdLst/>
              <a:ahLst/>
              <a:cxnLst/>
              <a:rect l="l" t="t" r="r" b="b"/>
              <a:pathLst>
                <a:path w="6555" h="5736" fill="none" extrusionOk="0">
                  <a:moveTo>
                    <a:pt x="6555" y="4643"/>
                  </a:moveTo>
                  <a:lnTo>
                    <a:pt x="6282" y="1"/>
                  </a:lnTo>
                  <a:lnTo>
                    <a:pt x="3824" y="1"/>
                  </a:lnTo>
                  <a:lnTo>
                    <a:pt x="3605" y="1366"/>
                  </a:lnTo>
                  <a:lnTo>
                    <a:pt x="3605" y="1366"/>
                  </a:lnTo>
                  <a:lnTo>
                    <a:pt x="3824" y="1421"/>
                  </a:lnTo>
                  <a:lnTo>
                    <a:pt x="4042" y="1530"/>
                  </a:lnTo>
                  <a:lnTo>
                    <a:pt x="4152" y="1749"/>
                  </a:lnTo>
                  <a:lnTo>
                    <a:pt x="4206" y="1967"/>
                  </a:lnTo>
                  <a:lnTo>
                    <a:pt x="4206" y="1967"/>
                  </a:lnTo>
                  <a:lnTo>
                    <a:pt x="4152" y="2186"/>
                  </a:lnTo>
                  <a:lnTo>
                    <a:pt x="3988" y="2349"/>
                  </a:lnTo>
                  <a:lnTo>
                    <a:pt x="3824" y="2459"/>
                  </a:lnTo>
                  <a:lnTo>
                    <a:pt x="3551" y="2513"/>
                  </a:lnTo>
                  <a:lnTo>
                    <a:pt x="2950" y="2513"/>
                  </a:lnTo>
                  <a:lnTo>
                    <a:pt x="2950" y="2513"/>
                  </a:lnTo>
                  <a:lnTo>
                    <a:pt x="2732" y="2459"/>
                  </a:lnTo>
                  <a:lnTo>
                    <a:pt x="2513" y="2349"/>
                  </a:lnTo>
                  <a:lnTo>
                    <a:pt x="2404" y="2131"/>
                  </a:lnTo>
                  <a:lnTo>
                    <a:pt x="2404" y="1858"/>
                  </a:lnTo>
                  <a:lnTo>
                    <a:pt x="2622" y="1"/>
                  </a:lnTo>
                  <a:lnTo>
                    <a:pt x="274" y="1"/>
                  </a:lnTo>
                  <a:lnTo>
                    <a:pt x="1" y="4643"/>
                  </a:lnTo>
                  <a:lnTo>
                    <a:pt x="1" y="4643"/>
                  </a:lnTo>
                  <a:lnTo>
                    <a:pt x="1" y="5080"/>
                  </a:lnTo>
                  <a:lnTo>
                    <a:pt x="110" y="5517"/>
                  </a:lnTo>
                  <a:lnTo>
                    <a:pt x="110" y="5517"/>
                  </a:lnTo>
                  <a:lnTo>
                    <a:pt x="165" y="5572"/>
                  </a:lnTo>
                  <a:lnTo>
                    <a:pt x="219" y="5681"/>
                  </a:lnTo>
                  <a:lnTo>
                    <a:pt x="328" y="5736"/>
                  </a:lnTo>
                  <a:lnTo>
                    <a:pt x="438" y="5736"/>
                  </a:lnTo>
                  <a:lnTo>
                    <a:pt x="6118" y="5736"/>
                  </a:lnTo>
                  <a:lnTo>
                    <a:pt x="6118" y="5736"/>
                  </a:lnTo>
                  <a:lnTo>
                    <a:pt x="6227" y="5736"/>
                  </a:lnTo>
                  <a:lnTo>
                    <a:pt x="6336" y="5681"/>
                  </a:lnTo>
                  <a:lnTo>
                    <a:pt x="6391" y="5626"/>
                  </a:lnTo>
                  <a:lnTo>
                    <a:pt x="6445" y="5517"/>
                  </a:lnTo>
                  <a:lnTo>
                    <a:pt x="6445" y="5517"/>
                  </a:lnTo>
                  <a:lnTo>
                    <a:pt x="6555" y="5080"/>
                  </a:lnTo>
                  <a:lnTo>
                    <a:pt x="6555" y="4643"/>
                  </a:lnTo>
                  <a:lnTo>
                    <a:pt x="6555" y="464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20"/>
            <p:cNvSpPr/>
            <p:nvPr/>
          </p:nvSpPr>
          <p:spPr>
            <a:xfrm>
              <a:off x="6499825" y="4317075"/>
              <a:ext cx="60100" cy="30075"/>
            </a:xfrm>
            <a:custGeom>
              <a:avLst/>
              <a:gdLst/>
              <a:ahLst/>
              <a:cxnLst/>
              <a:rect l="l" t="t" r="r" b="b"/>
              <a:pathLst>
                <a:path w="2404" h="1203" fill="none" extrusionOk="0">
                  <a:moveTo>
                    <a:pt x="1803" y="1203"/>
                  </a:moveTo>
                  <a:lnTo>
                    <a:pt x="546" y="1203"/>
                  </a:lnTo>
                  <a:lnTo>
                    <a:pt x="546" y="1203"/>
                  </a:lnTo>
                  <a:lnTo>
                    <a:pt x="328" y="1148"/>
                  </a:lnTo>
                  <a:lnTo>
                    <a:pt x="164" y="984"/>
                  </a:lnTo>
                  <a:lnTo>
                    <a:pt x="55" y="820"/>
                  </a:lnTo>
                  <a:lnTo>
                    <a:pt x="0" y="602"/>
                  </a:lnTo>
                  <a:lnTo>
                    <a:pt x="0" y="602"/>
                  </a:lnTo>
                  <a:lnTo>
                    <a:pt x="55" y="383"/>
                  </a:lnTo>
                  <a:lnTo>
                    <a:pt x="164" y="165"/>
                  </a:lnTo>
                  <a:lnTo>
                    <a:pt x="328" y="56"/>
                  </a:lnTo>
                  <a:lnTo>
                    <a:pt x="546" y="1"/>
                  </a:lnTo>
                  <a:lnTo>
                    <a:pt x="1803" y="1"/>
                  </a:lnTo>
                  <a:lnTo>
                    <a:pt x="1803" y="1"/>
                  </a:lnTo>
                  <a:lnTo>
                    <a:pt x="2076" y="56"/>
                  </a:lnTo>
                  <a:lnTo>
                    <a:pt x="2239" y="165"/>
                  </a:lnTo>
                  <a:lnTo>
                    <a:pt x="2349" y="383"/>
                  </a:lnTo>
                  <a:lnTo>
                    <a:pt x="2403" y="602"/>
                  </a:lnTo>
                  <a:lnTo>
                    <a:pt x="2403" y="602"/>
                  </a:lnTo>
                  <a:lnTo>
                    <a:pt x="2349" y="820"/>
                  </a:lnTo>
                  <a:lnTo>
                    <a:pt x="2239" y="984"/>
                  </a:lnTo>
                  <a:lnTo>
                    <a:pt x="2076" y="1148"/>
                  </a:lnTo>
                  <a:lnTo>
                    <a:pt x="1803" y="1203"/>
                  </a:lnTo>
                  <a:lnTo>
                    <a:pt x="1803" y="120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20"/>
            <p:cNvSpPr/>
            <p:nvPr/>
          </p:nvSpPr>
          <p:spPr>
            <a:xfrm>
              <a:off x="6544875" y="43471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20"/>
            <p:cNvSpPr/>
            <p:nvPr/>
          </p:nvSpPr>
          <p:spPr>
            <a:xfrm>
              <a:off x="6457500" y="4136850"/>
              <a:ext cx="144750" cy="62850"/>
            </a:xfrm>
            <a:custGeom>
              <a:avLst/>
              <a:gdLst/>
              <a:ahLst/>
              <a:cxnLst/>
              <a:rect l="l" t="t" r="r" b="b"/>
              <a:pathLst>
                <a:path w="5790" h="2514" extrusionOk="0">
                  <a:moveTo>
                    <a:pt x="1748" y="1"/>
                  </a:moveTo>
                  <a:lnTo>
                    <a:pt x="1365" y="165"/>
                  </a:lnTo>
                  <a:lnTo>
                    <a:pt x="983" y="328"/>
                  </a:lnTo>
                  <a:lnTo>
                    <a:pt x="710" y="547"/>
                  </a:lnTo>
                  <a:lnTo>
                    <a:pt x="437" y="875"/>
                  </a:lnTo>
                  <a:lnTo>
                    <a:pt x="219" y="1202"/>
                  </a:lnTo>
                  <a:lnTo>
                    <a:pt x="55" y="1585"/>
                  </a:lnTo>
                  <a:lnTo>
                    <a:pt x="0" y="2022"/>
                  </a:lnTo>
                  <a:lnTo>
                    <a:pt x="0" y="2513"/>
                  </a:lnTo>
                  <a:lnTo>
                    <a:pt x="5789" y="2513"/>
                  </a:lnTo>
                  <a:lnTo>
                    <a:pt x="5789" y="2022"/>
                  </a:lnTo>
                  <a:lnTo>
                    <a:pt x="5735" y="1585"/>
                  </a:lnTo>
                  <a:lnTo>
                    <a:pt x="5571" y="1202"/>
                  </a:lnTo>
                  <a:lnTo>
                    <a:pt x="5352" y="875"/>
                  </a:lnTo>
                  <a:lnTo>
                    <a:pt x="5079" y="547"/>
                  </a:lnTo>
                  <a:lnTo>
                    <a:pt x="4806" y="328"/>
                  </a:lnTo>
                  <a:lnTo>
                    <a:pt x="4424" y="165"/>
                  </a:lnTo>
                  <a:lnTo>
                    <a:pt x="40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20"/>
            <p:cNvSpPr/>
            <p:nvPr/>
          </p:nvSpPr>
          <p:spPr>
            <a:xfrm>
              <a:off x="6457500" y="4136850"/>
              <a:ext cx="144750" cy="62850"/>
            </a:xfrm>
            <a:custGeom>
              <a:avLst/>
              <a:gdLst/>
              <a:ahLst/>
              <a:cxnLst/>
              <a:rect l="l" t="t" r="r" b="b"/>
              <a:pathLst>
                <a:path w="5790" h="2514" fill="none" extrusionOk="0">
                  <a:moveTo>
                    <a:pt x="5789" y="2513"/>
                  </a:moveTo>
                  <a:lnTo>
                    <a:pt x="5789" y="2022"/>
                  </a:lnTo>
                  <a:lnTo>
                    <a:pt x="5789" y="2022"/>
                  </a:lnTo>
                  <a:lnTo>
                    <a:pt x="5735" y="1585"/>
                  </a:lnTo>
                  <a:lnTo>
                    <a:pt x="5571" y="1202"/>
                  </a:lnTo>
                  <a:lnTo>
                    <a:pt x="5352" y="875"/>
                  </a:lnTo>
                  <a:lnTo>
                    <a:pt x="5079" y="547"/>
                  </a:lnTo>
                  <a:lnTo>
                    <a:pt x="4806" y="328"/>
                  </a:lnTo>
                  <a:lnTo>
                    <a:pt x="4424" y="165"/>
                  </a:lnTo>
                  <a:lnTo>
                    <a:pt x="4042" y="1"/>
                  </a:lnTo>
                  <a:lnTo>
                    <a:pt x="3605" y="1"/>
                  </a:lnTo>
                  <a:lnTo>
                    <a:pt x="2185" y="1"/>
                  </a:lnTo>
                  <a:lnTo>
                    <a:pt x="2185" y="1"/>
                  </a:lnTo>
                  <a:lnTo>
                    <a:pt x="1748" y="1"/>
                  </a:lnTo>
                  <a:lnTo>
                    <a:pt x="1365" y="165"/>
                  </a:lnTo>
                  <a:lnTo>
                    <a:pt x="983" y="328"/>
                  </a:lnTo>
                  <a:lnTo>
                    <a:pt x="710" y="547"/>
                  </a:lnTo>
                  <a:lnTo>
                    <a:pt x="437" y="875"/>
                  </a:lnTo>
                  <a:lnTo>
                    <a:pt x="219" y="1202"/>
                  </a:lnTo>
                  <a:lnTo>
                    <a:pt x="55" y="1585"/>
                  </a:lnTo>
                  <a:lnTo>
                    <a:pt x="0" y="2022"/>
                  </a:lnTo>
                  <a:lnTo>
                    <a:pt x="0" y="2513"/>
                  </a:lnTo>
                  <a:lnTo>
                    <a:pt x="5789" y="25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20"/>
            <p:cNvSpPr/>
            <p:nvPr/>
          </p:nvSpPr>
          <p:spPr>
            <a:xfrm>
              <a:off x="6602225" y="41996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20"/>
            <p:cNvSpPr/>
            <p:nvPr/>
          </p:nvSpPr>
          <p:spPr>
            <a:xfrm>
              <a:off x="6280000" y="4134125"/>
              <a:ext cx="43700" cy="65575"/>
            </a:xfrm>
            <a:custGeom>
              <a:avLst/>
              <a:gdLst/>
              <a:ahLst/>
              <a:cxnLst/>
              <a:rect l="l" t="t" r="r" b="b"/>
              <a:pathLst>
                <a:path w="1748" h="2623" extrusionOk="0">
                  <a:moveTo>
                    <a:pt x="437" y="1"/>
                  </a:moveTo>
                  <a:lnTo>
                    <a:pt x="0" y="2622"/>
                  </a:lnTo>
                  <a:lnTo>
                    <a:pt x="1748" y="2622"/>
                  </a:lnTo>
                  <a:lnTo>
                    <a:pt x="1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20"/>
            <p:cNvSpPr/>
            <p:nvPr/>
          </p:nvSpPr>
          <p:spPr>
            <a:xfrm>
              <a:off x="6280000" y="4134125"/>
              <a:ext cx="43700" cy="65575"/>
            </a:xfrm>
            <a:custGeom>
              <a:avLst/>
              <a:gdLst/>
              <a:ahLst/>
              <a:cxnLst/>
              <a:rect l="l" t="t" r="r" b="b"/>
              <a:pathLst>
                <a:path w="1748" h="2623" fill="none" extrusionOk="0">
                  <a:moveTo>
                    <a:pt x="1311" y="1"/>
                  </a:moveTo>
                  <a:lnTo>
                    <a:pt x="437" y="1"/>
                  </a:lnTo>
                  <a:lnTo>
                    <a:pt x="0" y="2622"/>
                  </a:lnTo>
                  <a:lnTo>
                    <a:pt x="1748" y="2622"/>
                  </a:lnTo>
                  <a:lnTo>
                    <a:pt x="131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20"/>
            <p:cNvSpPr/>
            <p:nvPr/>
          </p:nvSpPr>
          <p:spPr>
            <a:xfrm>
              <a:off x="6312750" y="41341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20"/>
            <p:cNvSpPr/>
            <p:nvPr/>
          </p:nvSpPr>
          <p:spPr>
            <a:xfrm>
              <a:off x="6234925" y="4370325"/>
              <a:ext cx="150225" cy="142025"/>
            </a:xfrm>
            <a:custGeom>
              <a:avLst/>
              <a:gdLst/>
              <a:ahLst/>
              <a:cxnLst/>
              <a:rect l="l" t="t" r="r" b="b"/>
              <a:pathLst>
                <a:path w="6009" h="5681" extrusionOk="0">
                  <a:moveTo>
                    <a:pt x="1" y="1"/>
                  </a:moveTo>
                  <a:lnTo>
                    <a:pt x="383" y="1312"/>
                  </a:lnTo>
                  <a:lnTo>
                    <a:pt x="929" y="2841"/>
                  </a:lnTo>
                  <a:lnTo>
                    <a:pt x="1257" y="3660"/>
                  </a:lnTo>
                  <a:lnTo>
                    <a:pt x="1639" y="4370"/>
                  </a:lnTo>
                  <a:lnTo>
                    <a:pt x="2021" y="5080"/>
                  </a:lnTo>
                  <a:lnTo>
                    <a:pt x="2349" y="5681"/>
                  </a:lnTo>
                  <a:lnTo>
                    <a:pt x="3660" y="5681"/>
                  </a:lnTo>
                  <a:lnTo>
                    <a:pt x="3988" y="5080"/>
                  </a:lnTo>
                  <a:lnTo>
                    <a:pt x="4370" y="4370"/>
                  </a:lnTo>
                  <a:lnTo>
                    <a:pt x="4752" y="3660"/>
                  </a:lnTo>
                  <a:lnTo>
                    <a:pt x="5080" y="2841"/>
                  </a:lnTo>
                  <a:lnTo>
                    <a:pt x="5626" y="1312"/>
                  </a:lnTo>
                  <a:lnTo>
                    <a:pt x="6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20"/>
            <p:cNvSpPr/>
            <p:nvPr/>
          </p:nvSpPr>
          <p:spPr>
            <a:xfrm>
              <a:off x="6234925" y="4370325"/>
              <a:ext cx="150225" cy="142025"/>
            </a:xfrm>
            <a:custGeom>
              <a:avLst/>
              <a:gdLst/>
              <a:ahLst/>
              <a:cxnLst/>
              <a:rect l="l" t="t" r="r" b="b"/>
              <a:pathLst>
                <a:path w="6009" h="5681" fill="none" extrusionOk="0">
                  <a:moveTo>
                    <a:pt x="1" y="1"/>
                  </a:moveTo>
                  <a:lnTo>
                    <a:pt x="1" y="1"/>
                  </a:lnTo>
                  <a:lnTo>
                    <a:pt x="383" y="1312"/>
                  </a:lnTo>
                  <a:lnTo>
                    <a:pt x="929" y="2841"/>
                  </a:lnTo>
                  <a:lnTo>
                    <a:pt x="1257" y="3660"/>
                  </a:lnTo>
                  <a:lnTo>
                    <a:pt x="1639" y="4370"/>
                  </a:lnTo>
                  <a:lnTo>
                    <a:pt x="2021" y="5080"/>
                  </a:lnTo>
                  <a:lnTo>
                    <a:pt x="2349" y="5681"/>
                  </a:lnTo>
                  <a:lnTo>
                    <a:pt x="3660" y="5681"/>
                  </a:lnTo>
                  <a:lnTo>
                    <a:pt x="3660" y="5681"/>
                  </a:lnTo>
                  <a:lnTo>
                    <a:pt x="3988" y="5080"/>
                  </a:lnTo>
                  <a:lnTo>
                    <a:pt x="4370" y="4370"/>
                  </a:lnTo>
                  <a:lnTo>
                    <a:pt x="4752" y="3660"/>
                  </a:lnTo>
                  <a:lnTo>
                    <a:pt x="5080" y="2841"/>
                  </a:lnTo>
                  <a:lnTo>
                    <a:pt x="5626" y="1312"/>
                  </a:lnTo>
                  <a:lnTo>
                    <a:pt x="6008"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20"/>
            <p:cNvSpPr/>
            <p:nvPr/>
          </p:nvSpPr>
          <p:spPr>
            <a:xfrm>
              <a:off x="6234925" y="43703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20"/>
            <p:cNvSpPr/>
            <p:nvPr/>
          </p:nvSpPr>
          <p:spPr>
            <a:xfrm>
              <a:off x="6461575" y="4401750"/>
              <a:ext cx="184375" cy="110600"/>
            </a:xfrm>
            <a:custGeom>
              <a:avLst/>
              <a:gdLst/>
              <a:ahLst/>
              <a:cxnLst/>
              <a:rect l="l" t="t" r="r" b="b"/>
              <a:pathLst>
                <a:path w="7375" h="4424" extrusionOk="0">
                  <a:moveTo>
                    <a:pt x="1" y="0"/>
                  </a:moveTo>
                  <a:lnTo>
                    <a:pt x="492" y="4424"/>
                  </a:lnTo>
                  <a:lnTo>
                    <a:pt x="6937" y="4424"/>
                  </a:lnTo>
                  <a:lnTo>
                    <a:pt x="7101" y="4369"/>
                  </a:lnTo>
                  <a:lnTo>
                    <a:pt x="7265" y="4206"/>
                  </a:lnTo>
                  <a:lnTo>
                    <a:pt x="7374" y="3987"/>
                  </a:lnTo>
                  <a:lnTo>
                    <a:pt x="7374" y="3714"/>
                  </a:lnTo>
                  <a:lnTo>
                    <a:pt x="6719" y="546"/>
                  </a:lnTo>
                  <a:lnTo>
                    <a:pt x="6609" y="328"/>
                  </a:lnTo>
                  <a:lnTo>
                    <a:pt x="6446" y="109"/>
                  </a:lnTo>
                  <a:lnTo>
                    <a:pt x="62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20"/>
            <p:cNvSpPr/>
            <p:nvPr/>
          </p:nvSpPr>
          <p:spPr>
            <a:xfrm>
              <a:off x="6461575" y="4401750"/>
              <a:ext cx="184375" cy="110600"/>
            </a:xfrm>
            <a:custGeom>
              <a:avLst/>
              <a:gdLst/>
              <a:ahLst/>
              <a:cxnLst/>
              <a:rect l="l" t="t" r="r" b="b"/>
              <a:pathLst>
                <a:path w="7375" h="4424" fill="none" extrusionOk="0">
                  <a:moveTo>
                    <a:pt x="6719" y="546"/>
                  </a:moveTo>
                  <a:lnTo>
                    <a:pt x="6719" y="546"/>
                  </a:lnTo>
                  <a:lnTo>
                    <a:pt x="6609" y="328"/>
                  </a:lnTo>
                  <a:lnTo>
                    <a:pt x="6446" y="109"/>
                  </a:lnTo>
                  <a:lnTo>
                    <a:pt x="6282" y="0"/>
                  </a:lnTo>
                  <a:lnTo>
                    <a:pt x="6063" y="0"/>
                  </a:lnTo>
                  <a:lnTo>
                    <a:pt x="1" y="0"/>
                  </a:lnTo>
                  <a:lnTo>
                    <a:pt x="1" y="0"/>
                  </a:lnTo>
                  <a:lnTo>
                    <a:pt x="492" y="4424"/>
                  </a:lnTo>
                  <a:lnTo>
                    <a:pt x="6773" y="4424"/>
                  </a:lnTo>
                  <a:lnTo>
                    <a:pt x="6773" y="4424"/>
                  </a:lnTo>
                  <a:lnTo>
                    <a:pt x="6937" y="4424"/>
                  </a:lnTo>
                  <a:lnTo>
                    <a:pt x="7101" y="4369"/>
                  </a:lnTo>
                  <a:lnTo>
                    <a:pt x="7265" y="4206"/>
                  </a:lnTo>
                  <a:lnTo>
                    <a:pt x="7374" y="3987"/>
                  </a:lnTo>
                  <a:lnTo>
                    <a:pt x="7374" y="3714"/>
                  </a:lnTo>
                  <a:lnTo>
                    <a:pt x="6719" y="5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20"/>
            <p:cNvSpPr/>
            <p:nvPr/>
          </p:nvSpPr>
          <p:spPr>
            <a:xfrm>
              <a:off x="6629525" y="44154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20"/>
            <p:cNvSpPr/>
            <p:nvPr/>
          </p:nvSpPr>
          <p:spPr>
            <a:xfrm>
              <a:off x="6162575" y="4370325"/>
              <a:ext cx="96950" cy="142025"/>
            </a:xfrm>
            <a:custGeom>
              <a:avLst/>
              <a:gdLst/>
              <a:ahLst/>
              <a:cxnLst/>
              <a:rect l="l" t="t" r="r" b="b"/>
              <a:pathLst>
                <a:path w="3878" h="5681" extrusionOk="0">
                  <a:moveTo>
                    <a:pt x="1693" y="1"/>
                  </a:moveTo>
                  <a:lnTo>
                    <a:pt x="1311" y="56"/>
                  </a:lnTo>
                  <a:lnTo>
                    <a:pt x="929" y="219"/>
                  </a:lnTo>
                  <a:lnTo>
                    <a:pt x="655" y="493"/>
                  </a:lnTo>
                  <a:lnTo>
                    <a:pt x="546" y="656"/>
                  </a:lnTo>
                  <a:lnTo>
                    <a:pt x="492" y="875"/>
                  </a:lnTo>
                  <a:lnTo>
                    <a:pt x="382" y="1421"/>
                  </a:lnTo>
                  <a:lnTo>
                    <a:pt x="0" y="5026"/>
                  </a:lnTo>
                  <a:lnTo>
                    <a:pt x="0" y="5299"/>
                  </a:lnTo>
                  <a:lnTo>
                    <a:pt x="109" y="5517"/>
                  </a:lnTo>
                  <a:lnTo>
                    <a:pt x="328" y="5626"/>
                  </a:lnTo>
                  <a:lnTo>
                    <a:pt x="546" y="5681"/>
                  </a:lnTo>
                  <a:lnTo>
                    <a:pt x="3878" y="5681"/>
                  </a:lnTo>
                  <a:lnTo>
                    <a:pt x="3495" y="4971"/>
                  </a:lnTo>
                  <a:lnTo>
                    <a:pt x="3113" y="4206"/>
                  </a:lnTo>
                  <a:lnTo>
                    <a:pt x="2458" y="2623"/>
                  </a:lnTo>
                  <a:lnTo>
                    <a:pt x="1966" y="1148"/>
                  </a:lnTo>
                  <a:lnTo>
                    <a:pt x="16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20"/>
            <p:cNvSpPr/>
            <p:nvPr/>
          </p:nvSpPr>
          <p:spPr>
            <a:xfrm>
              <a:off x="6162575" y="4370325"/>
              <a:ext cx="96950" cy="142025"/>
            </a:xfrm>
            <a:custGeom>
              <a:avLst/>
              <a:gdLst/>
              <a:ahLst/>
              <a:cxnLst/>
              <a:rect l="l" t="t" r="r" b="b"/>
              <a:pathLst>
                <a:path w="3878" h="5681" fill="none" extrusionOk="0">
                  <a:moveTo>
                    <a:pt x="1693" y="1"/>
                  </a:moveTo>
                  <a:lnTo>
                    <a:pt x="1693" y="1"/>
                  </a:lnTo>
                  <a:lnTo>
                    <a:pt x="1311" y="56"/>
                  </a:lnTo>
                  <a:lnTo>
                    <a:pt x="929" y="219"/>
                  </a:lnTo>
                  <a:lnTo>
                    <a:pt x="655" y="493"/>
                  </a:lnTo>
                  <a:lnTo>
                    <a:pt x="546" y="656"/>
                  </a:lnTo>
                  <a:lnTo>
                    <a:pt x="492" y="875"/>
                  </a:lnTo>
                  <a:lnTo>
                    <a:pt x="492" y="875"/>
                  </a:lnTo>
                  <a:lnTo>
                    <a:pt x="382" y="1421"/>
                  </a:lnTo>
                  <a:lnTo>
                    <a:pt x="0" y="5026"/>
                  </a:lnTo>
                  <a:lnTo>
                    <a:pt x="0" y="5026"/>
                  </a:lnTo>
                  <a:lnTo>
                    <a:pt x="0" y="5299"/>
                  </a:lnTo>
                  <a:lnTo>
                    <a:pt x="109" y="5517"/>
                  </a:lnTo>
                  <a:lnTo>
                    <a:pt x="328" y="5626"/>
                  </a:lnTo>
                  <a:lnTo>
                    <a:pt x="546" y="5681"/>
                  </a:lnTo>
                  <a:lnTo>
                    <a:pt x="3878" y="5681"/>
                  </a:lnTo>
                  <a:lnTo>
                    <a:pt x="3878" y="5681"/>
                  </a:lnTo>
                  <a:lnTo>
                    <a:pt x="3495" y="4971"/>
                  </a:lnTo>
                  <a:lnTo>
                    <a:pt x="3113" y="4206"/>
                  </a:lnTo>
                  <a:lnTo>
                    <a:pt x="2458" y="2623"/>
                  </a:lnTo>
                  <a:lnTo>
                    <a:pt x="1966" y="1148"/>
                  </a:lnTo>
                  <a:lnTo>
                    <a:pt x="1693" y="1"/>
                  </a:lnTo>
                  <a:lnTo>
                    <a:pt x="169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20"/>
            <p:cNvSpPr/>
            <p:nvPr/>
          </p:nvSpPr>
          <p:spPr>
            <a:xfrm>
              <a:off x="6204900" y="43703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20"/>
            <p:cNvSpPr/>
            <p:nvPr/>
          </p:nvSpPr>
          <p:spPr>
            <a:xfrm>
              <a:off x="6360550" y="4370325"/>
              <a:ext cx="81950" cy="142025"/>
            </a:xfrm>
            <a:custGeom>
              <a:avLst/>
              <a:gdLst/>
              <a:ahLst/>
              <a:cxnLst/>
              <a:rect l="l" t="t" r="r" b="b"/>
              <a:pathLst>
                <a:path w="3278" h="5681" extrusionOk="0">
                  <a:moveTo>
                    <a:pt x="2185" y="1"/>
                  </a:moveTo>
                  <a:lnTo>
                    <a:pt x="1912" y="1148"/>
                  </a:lnTo>
                  <a:lnTo>
                    <a:pt x="1420" y="2623"/>
                  </a:lnTo>
                  <a:lnTo>
                    <a:pt x="765" y="4206"/>
                  </a:lnTo>
                  <a:lnTo>
                    <a:pt x="383" y="4971"/>
                  </a:lnTo>
                  <a:lnTo>
                    <a:pt x="0" y="5681"/>
                  </a:lnTo>
                  <a:lnTo>
                    <a:pt x="2677" y="5681"/>
                  </a:lnTo>
                  <a:lnTo>
                    <a:pt x="2950" y="5626"/>
                  </a:lnTo>
                  <a:lnTo>
                    <a:pt x="3113" y="5463"/>
                  </a:lnTo>
                  <a:lnTo>
                    <a:pt x="3277" y="5244"/>
                  </a:lnTo>
                  <a:lnTo>
                    <a:pt x="3277" y="5026"/>
                  </a:lnTo>
                  <a:lnTo>
                    <a:pt x="2895" y="1421"/>
                  </a:lnTo>
                  <a:lnTo>
                    <a:pt x="2840" y="1093"/>
                  </a:lnTo>
                  <a:lnTo>
                    <a:pt x="2731" y="766"/>
                  </a:lnTo>
                  <a:lnTo>
                    <a:pt x="2567" y="438"/>
                  </a:lnTo>
                  <a:lnTo>
                    <a:pt x="2403" y="110"/>
                  </a:lnTo>
                  <a:lnTo>
                    <a:pt x="22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20"/>
            <p:cNvSpPr/>
            <p:nvPr/>
          </p:nvSpPr>
          <p:spPr>
            <a:xfrm>
              <a:off x="6360550" y="4370325"/>
              <a:ext cx="81950" cy="142025"/>
            </a:xfrm>
            <a:custGeom>
              <a:avLst/>
              <a:gdLst/>
              <a:ahLst/>
              <a:cxnLst/>
              <a:rect l="l" t="t" r="r" b="b"/>
              <a:pathLst>
                <a:path w="3278" h="5681" fill="none" extrusionOk="0">
                  <a:moveTo>
                    <a:pt x="3277" y="5026"/>
                  </a:moveTo>
                  <a:lnTo>
                    <a:pt x="2895" y="1421"/>
                  </a:lnTo>
                  <a:lnTo>
                    <a:pt x="2895" y="1421"/>
                  </a:lnTo>
                  <a:lnTo>
                    <a:pt x="2840" y="1093"/>
                  </a:lnTo>
                  <a:lnTo>
                    <a:pt x="2731" y="766"/>
                  </a:lnTo>
                  <a:lnTo>
                    <a:pt x="2567" y="438"/>
                  </a:lnTo>
                  <a:lnTo>
                    <a:pt x="2403" y="110"/>
                  </a:lnTo>
                  <a:lnTo>
                    <a:pt x="2403" y="110"/>
                  </a:lnTo>
                  <a:lnTo>
                    <a:pt x="2294" y="1"/>
                  </a:lnTo>
                  <a:lnTo>
                    <a:pt x="2185" y="1"/>
                  </a:lnTo>
                  <a:lnTo>
                    <a:pt x="2185" y="1"/>
                  </a:lnTo>
                  <a:lnTo>
                    <a:pt x="1912" y="1148"/>
                  </a:lnTo>
                  <a:lnTo>
                    <a:pt x="1420" y="2623"/>
                  </a:lnTo>
                  <a:lnTo>
                    <a:pt x="765" y="4206"/>
                  </a:lnTo>
                  <a:lnTo>
                    <a:pt x="383" y="4971"/>
                  </a:lnTo>
                  <a:lnTo>
                    <a:pt x="0" y="5681"/>
                  </a:lnTo>
                  <a:lnTo>
                    <a:pt x="0" y="5681"/>
                  </a:lnTo>
                  <a:lnTo>
                    <a:pt x="2677" y="5681"/>
                  </a:lnTo>
                  <a:lnTo>
                    <a:pt x="2677" y="5681"/>
                  </a:lnTo>
                  <a:lnTo>
                    <a:pt x="2950" y="5626"/>
                  </a:lnTo>
                  <a:lnTo>
                    <a:pt x="3113" y="5463"/>
                  </a:lnTo>
                  <a:lnTo>
                    <a:pt x="3277" y="5244"/>
                  </a:lnTo>
                  <a:lnTo>
                    <a:pt x="3277" y="5026"/>
                  </a:lnTo>
                  <a:lnTo>
                    <a:pt x="3277" y="50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20"/>
            <p:cNvSpPr/>
            <p:nvPr/>
          </p:nvSpPr>
          <p:spPr>
            <a:xfrm>
              <a:off x="6442475" y="44959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20"/>
            <p:cNvSpPr/>
            <p:nvPr/>
          </p:nvSpPr>
          <p:spPr>
            <a:xfrm>
              <a:off x="6180325" y="4009875"/>
              <a:ext cx="243050" cy="330450"/>
            </a:xfrm>
            <a:custGeom>
              <a:avLst/>
              <a:gdLst/>
              <a:ahLst/>
              <a:cxnLst/>
              <a:rect l="l" t="t" r="r" b="b"/>
              <a:pathLst>
                <a:path w="9722" h="13218" extrusionOk="0">
                  <a:moveTo>
                    <a:pt x="6772" y="3824"/>
                  </a:moveTo>
                  <a:lnTo>
                    <a:pt x="6991" y="3878"/>
                  </a:lnTo>
                  <a:lnTo>
                    <a:pt x="7155" y="3987"/>
                  </a:lnTo>
                  <a:lnTo>
                    <a:pt x="7319" y="4151"/>
                  </a:lnTo>
                  <a:lnTo>
                    <a:pt x="7373" y="4424"/>
                  </a:lnTo>
                  <a:lnTo>
                    <a:pt x="7319" y="4643"/>
                  </a:lnTo>
                  <a:lnTo>
                    <a:pt x="7155" y="4807"/>
                  </a:lnTo>
                  <a:lnTo>
                    <a:pt x="6991" y="4916"/>
                  </a:lnTo>
                  <a:lnTo>
                    <a:pt x="6772" y="4971"/>
                  </a:lnTo>
                  <a:lnTo>
                    <a:pt x="6499" y="4971"/>
                  </a:lnTo>
                  <a:lnTo>
                    <a:pt x="7046" y="8084"/>
                  </a:lnTo>
                  <a:lnTo>
                    <a:pt x="6991" y="8302"/>
                  </a:lnTo>
                  <a:lnTo>
                    <a:pt x="6882" y="8521"/>
                  </a:lnTo>
                  <a:lnTo>
                    <a:pt x="6718" y="8684"/>
                  </a:lnTo>
                  <a:lnTo>
                    <a:pt x="6445" y="8739"/>
                  </a:lnTo>
                  <a:lnTo>
                    <a:pt x="3277" y="8739"/>
                  </a:lnTo>
                  <a:lnTo>
                    <a:pt x="3059" y="8684"/>
                  </a:lnTo>
                  <a:lnTo>
                    <a:pt x="2840" y="8521"/>
                  </a:lnTo>
                  <a:lnTo>
                    <a:pt x="2731" y="8302"/>
                  </a:lnTo>
                  <a:lnTo>
                    <a:pt x="2731" y="8084"/>
                  </a:lnTo>
                  <a:lnTo>
                    <a:pt x="3222" y="4971"/>
                  </a:lnTo>
                  <a:lnTo>
                    <a:pt x="3004" y="4971"/>
                  </a:lnTo>
                  <a:lnTo>
                    <a:pt x="2785" y="4916"/>
                  </a:lnTo>
                  <a:lnTo>
                    <a:pt x="2567" y="4807"/>
                  </a:lnTo>
                  <a:lnTo>
                    <a:pt x="2458" y="4643"/>
                  </a:lnTo>
                  <a:lnTo>
                    <a:pt x="2403" y="4424"/>
                  </a:lnTo>
                  <a:lnTo>
                    <a:pt x="2458" y="4151"/>
                  </a:lnTo>
                  <a:lnTo>
                    <a:pt x="2567" y="3987"/>
                  </a:lnTo>
                  <a:lnTo>
                    <a:pt x="2785" y="3878"/>
                  </a:lnTo>
                  <a:lnTo>
                    <a:pt x="3004" y="3824"/>
                  </a:lnTo>
                  <a:close/>
                  <a:moveTo>
                    <a:pt x="4861" y="10377"/>
                  </a:moveTo>
                  <a:lnTo>
                    <a:pt x="5626" y="10432"/>
                  </a:lnTo>
                  <a:lnTo>
                    <a:pt x="6281" y="10596"/>
                  </a:lnTo>
                  <a:lnTo>
                    <a:pt x="6936" y="10760"/>
                  </a:lnTo>
                  <a:lnTo>
                    <a:pt x="7155" y="10869"/>
                  </a:lnTo>
                  <a:lnTo>
                    <a:pt x="7264" y="11033"/>
                  </a:lnTo>
                  <a:lnTo>
                    <a:pt x="7319" y="11251"/>
                  </a:lnTo>
                  <a:lnTo>
                    <a:pt x="7319" y="11470"/>
                  </a:lnTo>
                  <a:lnTo>
                    <a:pt x="7209" y="11688"/>
                  </a:lnTo>
                  <a:lnTo>
                    <a:pt x="7046" y="11852"/>
                  </a:lnTo>
                  <a:lnTo>
                    <a:pt x="6827" y="11907"/>
                  </a:lnTo>
                  <a:lnTo>
                    <a:pt x="6554" y="11852"/>
                  </a:lnTo>
                  <a:lnTo>
                    <a:pt x="6008" y="11743"/>
                  </a:lnTo>
                  <a:lnTo>
                    <a:pt x="5462" y="11634"/>
                  </a:lnTo>
                  <a:lnTo>
                    <a:pt x="4861" y="11579"/>
                  </a:lnTo>
                  <a:lnTo>
                    <a:pt x="4260" y="11634"/>
                  </a:lnTo>
                  <a:lnTo>
                    <a:pt x="3714" y="11743"/>
                  </a:lnTo>
                  <a:lnTo>
                    <a:pt x="3168" y="11852"/>
                  </a:lnTo>
                  <a:lnTo>
                    <a:pt x="2949" y="11907"/>
                  </a:lnTo>
                  <a:lnTo>
                    <a:pt x="2731" y="11852"/>
                  </a:lnTo>
                  <a:lnTo>
                    <a:pt x="2567" y="11688"/>
                  </a:lnTo>
                  <a:lnTo>
                    <a:pt x="2458" y="11470"/>
                  </a:lnTo>
                  <a:lnTo>
                    <a:pt x="2403" y="11251"/>
                  </a:lnTo>
                  <a:lnTo>
                    <a:pt x="2458" y="11033"/>
                  </a:lnTo>
                  <a:lnTo>
                    <a:pt x="2622" y="10869"/>
                  </a:lnTo>
                  <a:lnTo>
                    <a:pt x="2785" y="10760"/>
                  </a:lnTo>
                  <a:lnTo>
                    <a:pt x="3495" y="10596"/>
                  </a:lnTo>
                  <a:lnTo>
                    <a:pt x="4096" y="10432"/>
                  </a:lnTo>
                  <a:lnTo>
                    <a:pt x="4861" y="10377"/>
                  </a:lnTo>
                  <a:close/>
                  <a:moveTo>
                    <a:pt x="3332" y="0"/>
                  </a:moveTo>
                  <a:lnTo>
                    <a:pt x="2785" y="55"/>
                  </a:lnTo>
                  <a:lnTo>
                    <a:pt x="2239" y="219"/>
                  </a:lnTo>
                  <a:lnTo>
                    <a:pt x="1748" y="492"/>
                  </a:lnTo>
                  <a:lnTo>
                    <a:pt x="1311" y="820"/>
                  </a:lnTo>
                  <a:lnTo>
                    <a:pt x="983" y="1202"/>
                  </a:lnTo>
                  <a:lnTo>
                    <a:pt x="655" y="1694"/>
                  </a:lnTo>
                  <a:lnTo>
                    <a:pt x="492" y="2240"/>
                  </a:lnTo>
                  <a:lnTo>
                    <a:pt x="437" y="2786"/>
                  </a:lnTo>
                  <a:lnTo>
                    <a:pt x="0" y="11361"/>
                  </a:lnTo>
                  <a:lnTo>
                    <a:pt x="55" y="11743"/>
                  </a:lnTo>
                  <a:lnTo>
                    <a:pt x="109" y="12071"/>
                  </a:lnTo>
                  <a:lnTo>
                    <a:pt x="273" y="12398"/>
                  </a:lnTo>
                  <a:lnTo>
                    <a:pt x="492" y="12671"/>
                  </a:lnTo>
                  <a:lnTo>
                    <a:pt x="765" y="12890"/>
                  </a:lnTo>
                  <a:lnTo>
                    <a:pt x="1092" y="13054"/>
                  </a:lnTo>
                  <a:lnTo>
                    <a:pt x="1475" y="13217"/>
                  </a:lnTo>
                  <a:lnTo>
                    <a:pt x="8302" y="13217"/>
                  </a:lnTo>
                  <a:lnTo>
                    <a:pt x="8629" y="13108"/>
                  </a:lnTo>
                  <a:lnTo>
                    <a:pt x="8957" y="12890"/>
                  </a:lnTo>
                  <a:lnTo>
                    <a:pt x="9230" y="12671"/>
                  </a:lnTo>
                  <a:lnTo>
                    <a:pt x="9449" y="12398"/>
                  </a:lnTo>
                  <a:lnTo>
                    <a:pt x="9612" y="12071"/>
                  </a:lnTo>
                  <a:lnTo>
                    <a:pt x="9722" y="11688"/>
                  </a:lnTo>
                  <a:lnTo>
                    <a:pt x="9722" y="11306"/>
                  </a:lnTo>
                  <a:lnTo>
                    <a:pt x="9339" y="2786"/>
                  </a:lnTo>
                  <a:lnTo>
                    <a:pt x="9230" y="2240"/>
                  </a:lnTo>
                  <a:lnTo>
                    <a:pt x="9066" y="1694"/>
                  </a:lnTo>
                  <a:lnTo>
                    <a:pt x="8793" y="1202"/>
                  </a:lnTo>
                  <a:lnTo>
                    <a:pt x="8411" y="820"/>
                  </a:lnTo>
                  <a:lnTo>
                    <a:pt x="7974" y="492"/>
                  </a:lnTo>
                  <a:lnTo>
                    <a:pt x="7482" y="219"/>
                  </a:lnTo>
                  <a:lnTo>
                    <a:pt x="6991" y="55"/>
                  </a:lnTo>
                  <a:lnTo>
                    <a:pt x="63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20"/>
            <p:cNvSpPr/>
            <p:nvPr/>
          </p:nvSpPr>
          <p:spPr>
            <a:xfrm>
              <a:off x="6180325" y="4009875"/>
              <a:ext cx="243050" cy="330450"/>
            </a:xfrm>
            <a:custGeom>
              <a:avLst/>
              <a:gdLst/>
              <a:ahLst/>
              <a:cxnLst/>
              <a:rect l="l" t="t" r="r" b="b"/>
              <a:pathLst>
                <a:path w="9722" h="13218" fill="none" extrusionOk="0">
                  <a:moveTo>
                    <a:pt x="7919" y="13217"/>
                  </a:moveTo>
                  <a:lnTo>
                    <a:pt x="7919" y="13217"/>
                  </a:lnTo>
                  <a:lnTo>
                    <a:pt x="8302" y="13217"/>
                  </a:lnTo>
                  <a:lnTo>
                    <a:pt x="8629" y="13108"/>
                  </a:lnTo>
                  <a:lnTo>
                    <a:pt x="8957" y="12890"/>
                  </a:lnTo>
                  <a:lnTo>
                    <a:pt x="9230" y="12671"/>
                  </a:lnTo>
                  <a:lnTo>
                    <a:pt x="9449" y="12398"/>
                  </a:lnTo>
                  <a:lnTo>
                    <a:pt x="9612" y="12071"/>
                  </a:lnTo>
                  <a:lnTo>
                    <a:pt x="9722" y="11688"/>
                  </a:lnTo>
                  <a:lnTo>
                    <a:pt x="9722" y="11306"/>
                  </a:lnTo>
                  <a:lnTo>
                    <a:pt x="9339" y="2786"/>
                  </a:lnTo>
                  <a:lnTo>
                    <a:pt x="9339" y="2786"/>
                  </a:lnTo>
                  <a:lnTo>
                    <a:pt x="9230" y="2240"/>
                  </a:lnTo>
                  <a:lnTo>
                    <a:pt x="9066" y="1694"/>
                  </a:lnTo>
                  <a:lnTo>
                    <a:pt x="8793" y="1202"/>
                  </a:lnTo>
                  <a:lnTo>
                    <a:pt x="8411" y="820"/>
                  </a:lnTo>
                  <a:lnTo>
                    <a:pt x="7974" y="492"/>
                  </a:lnTo>
                  <a:lnTo>
                    <a:pt x="7482" y="219"/>
                  </a:lnTo>
                  <a:lnTo>
                    <a:pt x="6991" y="55"/>
                  </a:lnTo>
                  <a:lnTo>
                    <a:pt x="6390" y="0"/>
                  </a:lnTo>
                  <a:lnTo>
                    <a:pt x="3332" y="0"/>
                  </a:lnTo>
                  <a:lnTo>
                    <a:pt x="3332" y="0"/>
                  </a:lnTo>
                  <a:lnTo>
                    <a:pt x="2785" y="55"/>
                  </a:lnTo>
                  <a:lnTo>
                    <a:pt x="2239" y="219"/>
                  </a:lnTo>
                  <a:lnTo>
                    <a:pt x="1748" y="492"/>
                  </a:lnTo>
                  <a:lnTo>
                    <a:pt x="1311" y="820"/>
                  </a:lnTo>
                  <a:lnTo>
                    <a:pt x="983" y="1202"/>
                  </a:lnTo>
                  <a:lnTo>
                    <a:pt x="655" y="1694"/>
                  </a:lnTo>
                  <a:lnTo>
                    <a:pt x="492" y="2240"/>
                  </a:lnTo>
                  <a:lnTo>
                    <a:pt x="437" y="2786"/>
                  </a:lnTo>
                  <a:lnTo>
                    <a:pt x="437" y="2786"/>
                  </a:lnTo>
                  <a:lnTo>
                    <a:pt x="0" y="11361"/>
                  </a:lnTo>
                  <a:lnTo>
                    <a:pt x="0" y="11361"/>
                  </a:lnTo>
                  <a:lnTo>
                    <a:pt x="55" y="11743"/>
                  </a:lnTo>
                  <a:lnTo>
                    <a:pt x="109" y="12071"/>
                  </a:lnTo>
                  <a:lnTo>
                    <a:pt x="273" y="12398"/>
                  </a:lnTo>
                  <a:lnTo>
                    <a:pt x="492" y="12671"/>
                  </a:lnTo>
                  <a:lnTo>
                    <a:pt x="765" y="12890"/>
                  </a:lnTo>
                  <a:lnTo>
                    <a:pt x="1092" y="13054"/>
                  </a:lnTo>
                  <a:lnTo>
                    <a:pt x="1475" y="13217"/>
                  </a:lnTo>
                  <a:lnTo>
                    <a:pt x="1802" y="13217"/>
                  </a:lnTo>
                  <a:lnTo>
                    <a:pt x="7919" y="132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20"/>
            <p:cNvSpPr/>
            <p:nvPr/>
          </p:nvSpPr>
          <p:spPr>
            <a:xfrm>
              <a:off x="6240400" y="4269300"/>
              <a:ext cx="122900" cy="38250"/>
            </a:xfrm>
            <a:custGeom>
              <a:avLst/>
              <a:gdLst/>
              <a:ahLst/>
              <a:cxnLst/>
              <a:rect l="l" t="t" r="r" b="b"/>
              <a:pathLst>
                <a:path w="4916" h="1530" fill="none" extrusionOk="0">
                  <a:moveTo>
                    <a:pt x="4916" y="1093"/>
                  </a:moveTo>
                  <a:lnTo>
                    <a:pt x="4916" y="1093"/>
                  </a:lnTo>
                  <a:lnTo>
                    <a:pt x="4806" y="1311"/>
                  </a:lnTo>
                  <a:lnTo>
                    <a:pt x="4643" y="1475"/>
                  </a:lnTo>
                  <a:lnTo>
                    <a:pt x="4424" y="1530"/>
                  </a:lnTo>
                  <a:lnTo>
                    <a:pt x="4151" y="1475"/>
                  </a:lnTo>
                  <a:lnTo>
                    <a:pt x="4151" y="1475"/>
                  </a:lnTo>
                  <a:lnTo>
                    <a:pt x="3605" y="1366"/>
                  </a:lnTo>
                  <a:lnTo>
                    <a:pt x="3059" y="1257"/>
                  </a:lnTo>
                  <a:lnTo>
                    <a:pt x="2458" y="1202"/>
                  </a:lnTo>
                  <a:lnTo>
                    <a:pt x="2458" y="1202"/>
                  </a:lnTo>
                  <a:lnTo>
                    <a:pt x="1857" y="1257"/>
                  </a:lnTo>
                  <a:lnTo>
                    <a:pt x="1311" y="1366"/>
                  </a:lnTo>
                  <a:lnTo>
                    <a:pt x="765" y="1475"/>
                  </a:lnTo>
                  <a:lnTo>
                    <a:pt x="765" y="1475"/>
                  </a:lnTo>
                  <a:lnTo>
                    <a:pt x="546" y="1530"/>
                  </a:lnTo>
                  <a:lnTo>
                    <a:pt x="328" y="1475"/>
                  </a:lnTo>
                  <a:lnTo>
                    <a:pt x="164" y="1311"/>
                  </a:lnTo>
                  <a:lnTo>
                    <a:pt x="55" y="1093"/>
                  </a:lnTo>
                  <a:lnTo>
                    <a:pt x="55" y="1093"/>
                  </a:lnTo>
                  <a:lnTo>
                    <a:pt x="0" y="874"/>
                  </a:lnTo>
                  <a:lnTo>
                    <a:pt x="55" y="656"/>
                  </a:lnTo>
                  <a:lnTo>
                    <a:pt x="219" y="492"/>
                  </a:lnTo>
                  <a:lnTo>
                    <a:pt x="382" y="383"/>
                  </a:lnTo>
                  <a:lnTo>
                    <a:pt x="382" y="383"/>
                  </a:lnTo>
                  <a:lnTo>
                    <a:pt x="1092" y="219"/>
                  </a:lnTo>
                  <a:lnTo>
                    <a:pt x="1693" y="55"/>
                  </a:lnTo>
                  <a:lnTo>
                    <a:pt x="2458" y="0"/>
                  </a:lnTo>
                  <a:lnTo>
                    <a:pt x="2458" y="0"/>
                  </a:lnTo>
                  <a:lnTo>
                    <a:pt x="3223" y="55"/>
                  </a:lnTo>
                  <a:lnTo>
                    <a:pt x="3878" y="219"/>
                  </a:lnTo>
                  <a:lnTo>
                    <a:pt x="4533" y="383"/>
                  </a:lnTo>
                  <a:lnTo>
                    <a:pt x="4533" y="383"/>
                  </a:lnTo>
                  <a:lnTo>
                    <a:pt x="4752" y="492"/>
                  </a:lnTo>
                  <a:lnTo>
                    <a:pt x="4861" y="656"/>
                  </a:lnTo>
                  <a:lnTo>
                    <a:pt x="4916" y="874"/>
                  </a:lnTo>
                  <a:lnTo>
                    <a:pt x="4916" y="1093"/>
                  </a:lnTo>
                  <a:lnTo>
                    <a:pt x="4916" y="109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20"/>
            <p:cNvSpPr/>
            <p:nvPr/>
          </p:nvSpPr>
          <p:spPr>
            <a:xfrm>
              <a:off x="6240400" y="4105450"/>
              <a:ext cx="124275" cy="122900"/>
            </a:xfrm>
            <a:custGeom>
              <a:avLst/>
              <a:gdLst/>
              <a:ahLst/>
              <a:cxnLst/>
              <a:rect l="l" t="t" r="r" b="b"/>
              <a:pathLst>
                <a:path w="4971" h="4916" fill="none" extrusionOk="0">
                  <a:moveTo>
                    <a:pt x="601" y="1"/>
                  </a:moveTo>
                  <a:lnTo>
                    <a:pt x="4369" y="1"/>
                  </a:lnTo>
                  <a:lnTo>
                    <a:pt x="4369" y="1"/>
                  </a:lnTo>
                  <a:lnTo>
                    <a:pt x="4588" y="55"/>
                  </a:lnTo>
                  <a:lnTo>
                    <a:pt x="4752" y="164"/>
                  </a:lnTo>
                  <a:lnTo>
                    <a:pt x="4916" y="328"/>
                  </a:lnTo>
                  <a:lnTo>
                    <a:pt x="4970" y="601"/>
                  </a:lnTo>
                  <a:lnTo>
                    <a:pt x="4970" y="601"/>
                  </a:lnTo>
                  <a:lnTo>
                    <a:pt x="4916" y="820"/>
                  </a:lnTo>
                  <a:lnTo>
                    <a:pt x="4752" y="984"/>
                  </a:lnTo>
                  <a:lnTo>
                    <a:pt x="4588" y="1093"/>
                  </a:lnTo>
                  <a:lnTo>
                    <a:pt x="4369" y="1148"/>
                  </a:lnTo>
                  <a:lnTo>
                    <a:pt x="4096" y="1148"/>
                  </a:lnTo>
                  <a:lnTo>
                    <a:pt x="4643" y="4261"/>
                  </a:lnTo>
                  <a:lnTo>
                    <a:pt x="4643" y="4261"/>
                  </a:lnTo>
                  <a:lnTo>
                    <a:pt x="4588" y="4479"/>
                  </a:lnTo>
                  <a:lnTo>
                    <a:pt x="4479" y="4698"/>
                  </a:lnTo>
                  <a:lnTo>
                    <a:pt x="4315" y="4861"/>
                  </a:lnTo>
                  <a:lnTo>
                    <a:pt x="4042" y="4916"/>
                  </a:lnTo>
                  <a:lnTo>
                    <a:pt x="874" y="4916"/>
                  </a:lnTo>
                  <a:lnTo>
                    <a:pt x="874" y="4916"/>
                  </a:lnTo>
                  <a:lnTo>
                    <a:pt x="656" y="4861"/>
                  </a:lnTo>
                  <a:lnTo>
                    <a:pt x="437" y="4698"/>
                  </a:lnTo>
                  <a:lnTo>
                    <a:pt x="328" y="4479"/>
                  </a:lnTo>
                  <a:lnTo>
                    <a:pt x="328" y="4261"/>
                  </a:lnTo>
                  <a:lnTo>
                    <a:pt x="819" y="1148"/>
                  </a:lnTo>
                  <a:lnTo>
                    <a:pt x="601" y="1148"/>
                  </a:lnTo>
                  <a:lnTo>
                    <a:pt x="601" y="1148"/>
                  </a:lnTo>
                  <a:lnTo>
                    <a:pt x="382" y="1093"/>
                  </a:lnTo>
                  <a:lnTo>
                    <a:pt x="164" y="984"/>
                  </a:lnTo>
                  <a:lnTo>
                    <a:pt x="55" y="820"/>
                  </a:lnTo>
                  <a:lnTo>
                    <a:pt x="0" y="601"/>
                  </a:lnTo>
                  <a:lnTo>
                    <a:pt x="0" y="601"/>
                  </a:lnTo>
                  <a:lnTo>
                    <a:pt x="55" y="328"/>
                  </a:lnTo>
                  <a:lnTo>
                    <a:pt x="164" y="164"/>
                  </a:lnTo>
                  <a:lnTo>
                    <a:pt x="382" y="55"/>
                  </a:lnTo>
                  <a:lnTo>
                    <a:pt x="601" y="1"/>
                  </a:lnTo>
                  <a:lnTo>
                    <a:pt x="60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20"/>
            <p:cNvSpPr/>
            <p:nvPr/>
          </p:nvSpPr>
          <p:spPr>
            <a:xfrm>
              <a:off x="6255400" y="41054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120"/>
          <p:cNvGrpSpPr/>
          <p:nvPr/>
        </p:nvGrpSpPr>
        <p:grpSpPr>
          <a:xfrm>
            <a:off x="7435578" y="4025475"/>
            <a:ext cx="419598" cy="465091"/>
            <a:chOff x="6903975" y="4009875"/>
            <a:chExt cx="453325" cy="502475"/>
          </a:xfrm>
        </p:grpSpPr>
        <p:sp>
          <p:nvSpPr>
            <p:cNvPr id="4285" name="Google Shape;4285;p120"/>
            <p:cNvSpPr/>
            <p:nvPr/>
          </p:nvSpPr>
          <p:spPr>
            <a:xfrm>
              <a:off x="7062350" y="4072675"/>
              <a:ext cx="278575" cy="148850"/>
            </a:xfrm>
            <a:custGeom>
              <a:avLst/>
              <a:gdLst/>
              <a:ahLst/>
              <a:cxnLst/>
              <a:rect l="l" t="t" r="r" b="b"/>
              <a:pathLst>
                <a:path w="11143" h="5954" extrusionOk="0">
                  <a:moveTo>
                    <a:pt x="5572" y="1"/>
                  </a:moveTo>
                  <a:lnTo>
                    <a:pt x="5353" y="55"/>
                  </a:lnTo>
                  <a:lnTo>
                    <a:pt x="5135" y="165"/>
                  </a:lnTo>
                  <a:lnTo>
                    <a:pt x="5026" y="383"/>
                  </a:lnTo>
                  <a:lnTo>
                    <a:pt x="4971" y="602"/>
                  </a:lnTo>
                  <a:lnTo>
                    <a:pt x="4971" y="2622"/>
                  </a:lnTo>
                  <a:lnTo>
                    <a:pt x="4589" y="2732"/>
                  </a:lnTo>
                  <a:lnTo>
                    <a:pt x="4206" y="2841"/>
                  </a:lnTo>
                  <a:lnTo>
                    <a:pt x="3059" y="1148"/>
                  </a:lnTo>
                  <a:lnTo>
                    <a:pt x="2896" y="984"/>
                  </a:lnTo>
                  <a:lnTo>
                    <a:pt x="2677" y="929"/>
                  </a:lnTo>
                  <a:lnTo>
                    <a:pt x="2459" y="929"/>
                  </a:lnTo>
                  <a:lnTo>
                    <a:pt x="2240" y="984"/>
                  </a:lnTo>
                  <a:lnTo>
                    <a:pt x="2076" y="1148"/>
                  </a:lnTo>
                  <a:lnTo>
                    <a:pt x="1967" y="1366"/>
                  </a:lnTo>
                  <a:lnTo>
                    <a:pt x="1967" y="1585"/>
                  </a:lnTo>
                  <a:lnTo>
                    <a:pt x="2076" y="1803"/>
                  </a:lnTo>
                  <a:lnTo>
                    <a:pt x="3223" y="3551"/>
                  </a:lnTo>
                  <a:lnTo>
                    <a:pt x="2950" y="3824"/>
                  </a:lnTo>
                  <a:lnTo>
                    <a:pt x="2732" y="4152"/>
                  </a:lnTo>
                  <a:lnTo>
                    <a:pt x="820" y="3387"/>
                  </a:lnTo>
                  <a:lnTo>
                    <a:pt x="602" y="3332"/>
                  </a:lnTo>
                  <a:lnTo>
                    <a:pt x="383" y="3387"/>
                  </a:lnTo>
                  <a:lnTo>
                    <a:pt x="165" y="3496"/>
                  </a:lnTo>
                  <a:lnTo>
                    <a:pt x="56" y="3660"/>
                  </a:lnTo>
                  <a:lnTo>
                    <a:pt x="1" y="3933"/>
                  </a:lnTo>
                  <a:lnTo>
                    <a:pt x="56" y="4152"/>
                  </a:lnTo>
                  <a:lnTo>
                    <a:pt x="165" y="4315"/>
                  </a:lnTo>
                  <a:lnTo>
                    <a:pt x="383" y="4479"/>
                  </a:lnTo>
                  <a:lnTo>
                    <a:pt x="2295" y="5244"/>
                  </a:lnTo>
                  <a:lnTo>
                    <a:pt x="2186" y="5626"/>
                  </a:lnTo>
                  <a:lnTo>
                    <a:pt x="2131" y="5954"/>
                  </a:lnTo>
                  <a:lnTo>
                    <a:pt x="2732" y="5954"/>
                  </a:lnTo>
                  <a:lnTo>
                    <a:pt x="3387" y="5899"/>
                  </a:lnTo>
                  <a:lnTo>
                    <a:pt x="4097" y="5790"/>
                  </a:lnTo>
                  <a:lnTo>
                    <a:pt x="4425" y="5681"/>
                  </a:lnTo>
                  <a:lnTo>
                    <a:pt x="4698" y="5517"/>
                  </a:lnTo>
                  <a:lnTo>
                    <a:pt x="4862" y="5353"/>
                  </a:lnTo>
                  <a:lnTo>
                    <a:pt x="4971" y="5135"/>
                  </a:lnTo>
                  <a:lnTo>
                    <a:pt x="5080" y="4971"/>
                  </a:lnTo>
                  <a:lnTo>
                    <a:pt x="5189" y="4862"/>
                  </a:lnTo>
                  <a:lnTo>
                    <a:pt x="5353" y="4752"/>
                  </a:lnTo>
                  <a:lnTo>
                    <a:pt x="5572" y="4698"/>
                  </a:lnTo>
                  <a:lnTo>
                    <a:pt x="5736" y="4752"/>
                  </a:lnTo>
                  <a:lnTo>
                    <a:pt x="5899" y="4862"/>
                  </a:lnTo>
                  <a:lnTo>
                    <a:pt x="6063" y="4971"/>
                  </a:lnTo>
                  <a:lnTo>
                    <a:pt x="6118" y="5135"/>
                  </a:lnTo>
                  <a:lnTo>
                    <a:pt x="6227" y="5353"/>
                  </a:lnTo>
                  <a:lnTo>
                    <a:pt x="6446" y="5517"/>
                  </a:lnTo>
                  <a:lnTo>
                    <a:pt x="6664" y="5681"/>
                  </a:lnTo>
                  <a:lnTo>
                    <a:pt x="6992" y="5790"/>
                  </a:lnTo>
                  <a:lnTo>
                    <a:pt x="7702" y="5899"/>
                  </a:lnTo>
                  <a:lnTo>
                    <a:pt x="8412" y="5954"/>
                  </a:lnTo>
                  <a:lnTo>
                    <a:pt x="8958" y="5954"/>
                  </a:lnTo>
                  <a:lnTo>
                    <a:pt x="8903" y="5626"/>
                  </a:lnTo>
                  <a:lnTo>
                    <a:pt x="8849" y="5244"/>
                  </a:lnTo>
                  <a:lnTo>
                    <a:pt x="10760" y="4479"/>
                  </a:lnTo>
                  <a:lnTo>
                    <a:pt x="10924" y="4315"/>
                  </a:lnTo>
                  <a:lnTo>
                    <a:pt x="11088" y="4152"/>
                  </a:lnTo>
                  <a:lnTo>
                    <a:pt x="11143" y="3933"/>
                  </a:lnTo>
                  <a:lnTo>
                    <a:pt x="11088" y="3660"/>
                  </a:lnTo>
                  <a:lnTo>
                    <a:pt x="10924" y="3496"/>
                  </a:lnTo>
                  <a:lnTo>
                    <a:pt x="10760" y="3387"/>
                  </a:lnTo>
                  <a:lnTo>
                    <a:pt x="10542" y="3332"/>
                  </a:lnTo>
                  <a:lnTo>
                    <a:pt x="10323" y="3387"/>
                  </a:lnTo>
                  <a:lnTo>
                    <a:pt x="8357" y="4152"/>
                  </a:lnTo>
                  <a:lnTo>
                    <a:pt x="8139" y="3824"/>
                  </a:lnTo>
                  <a:lnTo>
                    <a:pt x="7866" y="3551"/>
                  </a:lnTo>
                  <a:lnTo>
                    <a:pt x="9013" y="1803"/>
                  </a:lnTo>
                  <a:lnTo>
                    <a:pt x="9122" y="1585"/>
                  </a:lnTo>
                  <a:lnTo>
                    <a:pt x="9122" y="1366"/>
                  </a:lnTo>
                  <a:lnTo>
                    <a:pt x="9013" y="1148"/>
                  </a:lnTo>
                  <a:lnTo>
                    <a:pt x="8849" y="984"/>
                  </a:lnTo>
                  <a:lnTo>
                    <a:pt x="8630" y="929"/>
                  </a:lnTo>
                  <a:lnTo>
                    <a:pt x="8412" y="929"/>
                  </a:lnTo>
                  <a:lnTo>
                    <a:pt x="8248" y="984"/>
                  </a:lnTo>
                  <a:lnTo>
                    <a:pt x="8029" y="1148"/>
                  </a:lnTo>
                  <a:lnTo>
                    <a:pt x="6937" y="2841"/>
                  </a:lnTo>
                  <a:lnTo>
                    <a:pt x="6555" y="2732"/>
                  </a:lnTo>
                  <a:lnTo>
                    <a:pt x="6173" y="2622"/>
                  </a:lnTo>
                  <a:lnTo>
                    <a:pt x="6173" y="602"/>
                  </a:lnTo>
                  <a:lnTo>
                    <a:pt x="6118" y="383"/>
                  </a:lnTo>
                  <a:lnTo>
                    <a:pt x="5954" y="165"/>
                  </a:lnTo>
                  <a:lnTo>
                    <a:pt x="5790" y="55"/>
                  </a:lnTo>
                  <a:lnTo>
                    <a:pt x="55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20"/>
            <p:cNvSpPr/>
            <p:nvPr/>
          </p:nvSpPr>
          <p:spPr>
            <a:xfrm>
              <a:off x="7062350" y="4072675"/>
              <a:ext cx="278575" cy="148850"/>
            </a:xfrm>
            <a:custGeom>
              <a:avLst/>
              <a:gdLst/>
              <a:ahLst/>
              <a:cxnLst/>
              <a:rect l="l" t="t" r="r" b="b"/>
              <a:pathLst>
                <a:path w="11143" h="5954" fill="none" extrusionOk="0">
                  <a:moveTo>
                    <a:pt x="383" y="4479"/>
                  </a:moveTo>
                  <a:lnTo>
                    <a:pt x="2295" y="5244"/>
                  </a:lnTo>
                  <a:lnTo>
                    <a:pt x="2295" y="5244"/>
                  </a:lnTo>
                  <a:lnTo>
                    <a:pt x="2186" y="5626"/>
                  </a:lnTo>
                  <a:lnTo>
                    <a:pt x="2131" y="5954"/>
                  </a:lnTo>
                  <a:lnTo>
                    <a:pt x="2732" y="5954"/>
                  </a:lnTo>
                  <a:lnTo>
                    <a:pt x="2732" y="5954"/>
                  </a:lnTo>
                  <a:lnTo>
                    <a:pt x="3387" y="5899"/>
                  </a:lnTo>
                  <a:lnTo>
                    <a:pt x="4097" y="5790"/>
                  </a:lnTo>
                  <a:lnTo>
                    <a:pt x="4425" y="5681"/>
                  </a:lnTo>
                  <a:lnTo>
                    <a:pt x="4698" y="5517"/>
                  </a:lnTo>
                  <a:lnTo>
                    <a:pt x="4862" y="5353"/>
                  </a:lnTo>
                  <a:lnTo>
                    <a:pt x="4971" y="5135"/>
                  </a:lnTo>
                  <a:lnTo>
                    <a:pt x="4971" y="5135"/>
                  </a:lnTo>
                  <a:lnTo>
                    <a:pt x="5080" y="4971"/>
                  </a:lnTo>
                  <a:lnTo>
                    <a:pt x="5189" y="4862"/>
                  </a:lnTo>
                  <a:lnTo>
                    <a:pt x="5353" y="4752"/>
                  </a:lnTo>
                  <a:lnTo>
                    <a:pt x="5572" y="4698"/>
                  </a:lnTo>
                  <a:lnTo>
                    <a:pt x="5572" y="4698"/>
                  </a:lnTo>
                  <a:lnTo>
                    <a:pt x="5736" y="4752"/>
                  </a:lnTo>
                  <a:lnTo>
                    <a:pt x="5899" y="4862"/>
                  </a:lnTo>
                  <a:lnTo>
                    <a:pt x="6063" y="4971"/>
                  </a:lnTo>
                  <a:lnTo>
                    <a:pt x="6118" y="5135"/>
                  </a:lnTo>
                  <a:lnTo>
                    <a:pt x="6118" y="5135"/>
                  </a:lnTo>
                  <a:lnTo>
                    <a:pt x="6227" y="5353"/>
                  </a:lnTo>
                  <a:lnTo>
                    <a:pt x="6446" y="5517"/>
                  </a:lnTo>
                  <a:lnTo>
                    <a:pt x="6664" y="5681"/>
                  </a:lnTo>
                  <a:lnTo>
                    <a:pt x="6992" y="5790"/>
                  </a:lnTo>
                  <a:lnTo>
                    <a:pt x="7702" y="5899"/>
                  </a:lnTo>
                  <a:lnTo>
                    <a:pt x="8412" y="5954"/>
                  </a:lnTo>
                  <a:lnTo>
                    <a:pt x="8958" y="5954"/>
                  </a:lnTo>
                  <a:lnTo>
                    <a:pt x="8958" y="5954"/>
                  </a:lnTo>
                  <a:lnTo>
                    <a:pt x="8903" y="5626"/>
                  </a:lnTo>
                  <a:lnTo>
                    <a:pt x="8849" y="5244"/>
                  </a:lnTo>
                  <a:lnTo>
                    <a:pt x="10760" y="4479"/>
                  </a:lnTo>
                  <a:lnTo>
                    <a:pt x="10760" y="4479"/>
                  </a:lnTo>
                  <a:lnTo>
                    <a:pt x="10924" y="4315"/>
                  </a:lnTo>
                  <a:lnTo>
                    <a:pt x="11088" y="4152"/>
                  </a:lnTo>
                  <a:lnTo>
                    <a:pt x="11143" y="3933"/>
                  </a:lnTo>
                  <a:lnTo>
                    <a:pt x="11088" y="3660"/>
                  </a:lnTo>
                  <a:lnTo>
                    <a:pt x="11088" y="3660"/>
                  </a:lnTo>
                  <a:lnTo>
                    <a:pt x="10924" y="3496"/>
                  </a:lnTo>
                  <a:lnTo>
                    <a:pt x="10760" y="3387"/>
                  </a:lnTo>
                  <a:lnTo>
                    <a:pt x="10542" y="3332"/>
                  </a:lnTo>
                  <a:lnTo>
                    <a:pt x="10323" y="3387"/>
                  </a:lnTo>
                  <a:lnTo>
                    <a:pt x="8357" y="4152"/>
                  </a:lnTo>
                  <a:lnTo>
                    <a:pt x="8357" y="4152"/>
                  </a:lnTo>
                  <a:lnTo>
                    <a:pt x="8139" y="3824"/>
                  </a:lnTo>
                  <a:lnTo>
                    <a:pt x="7866" y="3551"/>
                  </a:lnTo>
                  <a:lnTo>
                    <a:pt x="9013" y="1803"/>
                  </a:lnTo>
                  <a:lnTo>
                    <a:pt x="9013" y="1803"/>
                  </a:lnTo>
                  <a:lnTo>
                    <a:pt x="9122" y="1585"/>
                  </a:lnTo>
                  <a:lnTo>
                    <a:pt x="9122" y="1366"/>
                  </a:lnTo>
                  <a:lnTo>
                    <a:pt x="9013" y="1148"/>
                  </a:lnTo>
                  <a:lnTo>
                    <a:pt x="8849" y="984"/>
                  </a:lnTo>
                  <a:lnTo>
                    <a:pt x="8849" y="984"/>
                  </a:lnTo>
                  <a:lnTo>
                    <a:pt x="8630" y="929"/>
                  </a:lnTo>
                  <a:lnTo>
                    <a:pt x="8412" y="929"/>
                  </a:lnTo>
                  <a:lnTo>
                    <a:pt x="8248" y="984"/>
                  </a:lnTo>
                  <a:lnTo>
                    <a:pt x="8029" y="1148"/>
                  </a:lnTo>
                  <a:lnTo>
                    <a:pt x="6937" y="2841"/>
                  </a:lnTo>
                  <a:lnTo>
                    <a:pt x="6937" y="2841"/>
                  </a:lnTo>
                  <a:lnTo>
                    <a:pt x="6555" y="2732"/>
                  </a:lnTo>
                  <a:lnTo>
                    <a:pt x="6173" y="2622"/>
                  </a:lnTo>
                  <a:lnTo>
                    <a:pt x="6173" y="602"/>
                  </a:lnTo>
                  <a:lnTo>
                    <a:pt x="6173" y="602"/>
                  </a:lnTo>
                  <a:lnTo>
                    <a:pt x="6118" y="383"/>
                  </a:lnTo>
                  <a:lnTo>
                    <a:pt x="5954" y="165"/>
                  </a:lnTo>
                  <a:lnTo>
                    <a:pt x="5790" y="55"/>
                  </a:lnTo>
                  <a:lnTo>
                    <a:pt x="5572" y="1"/>
                  </a:lnTo>
                  <a:lnTo>
                    <a:pt x="5572" y="1"/>
                  </a:lnTo>
                  <a:lnTo>
                    <a:pt x="5353" y="55"/>
                  </a:lnTo>
                  <a:lnTo>
                    <a:pt x="5135" y="165"/>
                  </a:lnTo>
                  <a:lnTo>
                    <a:pt x="5026" y="383"/>
                  </a:lnTo>
                  <a:lnTo>
                    <a:pt x="4971" y="602"/>
                  </a:lnTo>
                  <a:lnTo>
                    <a:pt x="4971" y="2622"/>
                  </a:lnTo>
                  <a:lnTo>
                    <a:pt x="4971" y="2622"/>
                  </a:lnTo>
                  <a:lnTo>
                    <a:pt x="4589" y="2732"/>
                  </a:lnTo>
                  <a:lnTo>
                    <a:pt x="4206" y="2841"/>
                  </a:lnTo>
                  <a:lnTo>
                    <a:pt x="3059" y="1148"/>
                  </a:lnTo>
                  <a:lnTo>
                    <a:pt x="3059" y="1148"/>
                  </a:lnTo>
                  <a:lnTo>
                    <a:pt x="2896" y="984"/>
                  </a:lnTo>
                  <a:lnTo>
                    <a:pt x="2677" y="929"/>
                  </a:lnTo>
                  <a:lnTo>
                    <a:pt x="2459" y="929"/>
                  </a:lnTo>
                  <a:lnTo>
                    <a:pt x="2240" y="984"/>
                  </a:lnTo>
                  <a:lnTo>
                    <a:pt x="2240" y="984"/>
                  </a:lnTo>
                  <a:lnTo>
                    <a:pt x="2076" y="1148"/>
                  </a:lnTo>
                  <a:lnTo>
                    <a:pt x="1967" y="1366"/>
                  </a:lnTo>
                  <a:lnTo>
                    <a:pt x="1967" y="1585"/>
                  </a:lnTo>
                  <a:lnTo>
                    <a:pt x="2076" y="1803"/>
                  </a:lnTo>
                  <a:lnTo>
                    <a:pt x="3223" y="3551"/>
                  </a:lnTo>
                  <a:lnTo>
                    <a:pt x="3223" y="3551"/>
                  </a:lnTo>
                  <a:lnTo>
                    <a:pt x="2950" y="3824"/>
                  </a:lnTo>
                  <a:lnTo>
                    <a:pt x="2732" y="4152"/>
                  </a:lnTo>
                  <a:lnTo>
                    <a:pt x="820" y="3387"/>
                  </a:lnTo>
                  <a:lnTo>
                    <a:pt x="820" y="3387"/>
                  </a:lnTo>
                  <a:lnTo>
                    <a:pt x="602" y="3332"/>
                  </a:lnTo>
                  <a:lnTo>
                    <a:pt x="383" y="3387"/>
                  </a:lnTo>
                  <a:lnTo>
                    <a:pt x="165" y="3496"/>
                  </a:lnTo>
                  <a:lnTo>
                    <a:pt x="56" y="3660"/>
                  </a:lnTo>
                  <a:lnTo>
                    <a:pt x="56" y="3660"/>
                  </a:lnTo>
                  <a:lnTo>
                    <a:pt x="1" y="3933"/>
                  </a:lnTo>
                  <a:lnTo>
                    <a:pt x="56" y="4152"/>
                  </a:lnTo>
                  <a:lnTo>
                    <a:pt x="165" y="4315"/>
                  </a:lnTo>
                  <a:lnTo>
                    <a:pt x="383" y="4479"/>
                  </a:lnTo>
                  <a:lnTo>
                    <a:pt x="383" y="44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20"/>
            <p:cNvSpPr/>
            <p:nvPr/>
          </p:nvSpPr>
          <p:spPr>
            <a:xfrm>
              <a:off x="7071925" y="41846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20"/>
            <p:cNvSpPr/>
            <p:nvPr/>
          </p:nvSpPr>
          <p:spPr>
            <a:xfrm>
              <a:off x="7056900" y="4386725"/>
              <a:ext cx="207575" cy="125625"/>
            </a:xfrm>
            <a:custGeom>
              <a:avLst/>
              <a:gdLst/>
              <a:ahLst/>
              <a:cxnLst/>
              <a:rect l="l" t="t" r="r" b="b"/>
              <a:pathLst>
                <a:path w="8303" h="5025" extrusionOk="0">
                  <a:moveTo>
                    <a:pt x="8302" y="0"/>
                  </a:moveTo>
                  <a:lnTo>
                    <a:pt x="0" y="5025"/>
                  </a:lnTo>
                  <a:lnTo>
                    <a:pt x="8302" y="5025"/>
                  </a:lnTo>
                  <a:lnTo>
                    <a:pt x="83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20"/>
            <p:cNvSpPr/>
            <p:nvPr/>
          </p:nvSpPr>
          <p:spPr>
            <a:xfrm>
              <a:off x="7056900" y="4386725"/>
              <a:ext cx="207575" cy="125625"/>
            </a:xfrm>
            <a:custGeom>
              <a:avLst/>
              <a:gdLst/>
              <a:ahLst/>
              <a:cxnLst/>
              <a:rect l="l" t="t" r="r" b="b"/>
              <a:pathLst>
                <a:path w="8303" h="5025" fill="none" extrusionOk="0">
                  <a:moveTo>
                    <a:pt x="8302" y="5025"/>
                  </a:moveTo>
                  <a:lnTo>
                    <a:pt x="8302" y="5025"/>
                  </a:lnTo>
                  <a:lnTo>
                    <a:pt x="8302" y="0"/>
                  </a:lnTo>
                  <a:lnTo>
                    <a:pt x="0" y="5025"/>
                  </a:lnTo>
                  <a:lnTo>
                    <a:pt x="8302" y="502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20"/>
            <p:cNvSpPr/>
            <p:nvPr/>
          </p:nvSpPr>
          <p:spPr>
            <a:xfrm>
              <a:off x="7264450" y="4512350"/>
              <a:ext cx="25" cy="0"/>
            </a:xfrm>
            <a:custGeom>
              <a:avLst/>
              <a:gdLst/>
              <a:ahLst/>
              <a:cxnLst/>
              <a:rect l="l" t="t" r="r" b="b"/>
              <a:pathLst>
                <a:path w="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20"/>
            <p:cNvSpPr/>
            <p:nvPr/>
          </p:nvSpPr>
          <p:spPr>
            <a:xfrm>
              <a:off x="7294475" y="4356675"/>
              <a:ext cx="62825" cy="155675"/>
            </a:xfrm>
            <a:custGeom>
              <a:avLst/>
              <a:gdLst/>
              <a:ahLst/>
              <a:cxnLst/>
              <a:rect l="l" t="t" r="r" b="b"/>
              <a:pathLst>
                <a:path w="2513" h="6227" extrusionOk="0">
                  <a:moveTo>
                    <a:pt x="1" y="1"/>
                  </a:moveTo>
                  <a:lnTo>
                    <a:pt x="1" y="6227"/>
                  </a:lnTo>
                  <a:lnTo>
                    <a:pt x="1912" y="6227"/>
                  </a:lnTo>
                  <a:lnTo>
                    <a:pt x="2131" y="6172"/>
                  </a:lnTo>
                  <a:lnTo>
                    <a:pt x="2349" y="6063"/>
                  </a:lnTo>
                  <a:lnTo>
                    <a:pt x="2458" y="5845"/>
                  </a:lnTo>
                  <a:lnTo>
                    <a:pt x="2513" y="5626"/>
                  </a:lnTo>
                  <a:lnTo>
                    <a:pt x="2513" y="2950"/>
                  </a:lnTo>
                  <a:lnTo>
                    <a:pt x="2458" y="2404"/>
                  </a:lnTo>
                  <a:lnTo>
                    <a:pt x="2294" y="1858"/>
                  </a:lnTo>
                  <a:lnTo>
                    <a:pt x="2076" y="1421"/>
                  </a:lnTo>
                  <a:lnTo>
                    <a:pt x="1803" y="984"/>
                  </a:lnTo>
                  <a:lnTo>
                    <a:pt x="1421" y="656"/>
                  </a:lnTo>
                  <a:lnTo>
                    <a:pt x="984" y="329"/>
                  </a:lnTo>
                  <a:lnTo>
                    <a:pt x="492" y="16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20"/>
            <p:cNvSpPr/>
            <p:nvPr/>
          </p:nvSpPr>
          <p:spPr>
            <a:xfrm>
              <a:off x="7294475" y="4356675"/>
              <a:ext cx="62825" cy="155675"/>
            </a:xfrm>
            <a:custGeom>
              <a:avLst/>
              <a:gdLst/>
              <a:ahLst/>
              <a:cxnLst/>
              <a:rect l="l" t="t" r="r" b="b"/>
              <a:pathLst>
                <a:path w="2513" h="6227" fill="none" extrusionOk="0">
                  <a:moveTo>
                    <a:pt x="1" y="1"/>
                  </a:moveTo>
                  <a:lnTo>
                    <a:pt x="1" y="6227"/>
                  </a:lnTo>
                  <a:lnTo>
                    <a:pt x="1912" y="6227"/>
                  </a:lnTo>
                  <a:lnTo>
                    <a:pt x="1912" y="6227"/>
                  </a:lnTo>
                  <a:lnTo>
                    <a:pt x="2131" y="6172"/>
                  </a:lnTo>
                  <a:lnTo>
                    <a:pt x="2349" y="6063"/>
                  </a:lnTo>
                  <a:lnTo>
                    <a:pt x="2458" y="5845"/>
                  </a:lnTo>
                  <a:lnTo>
                    <a:pt x="2513" y="5626"/>
                  </a:lnTo>
                  <a:lnTo>
                    <a:pt x="2513" y="2950"/>
                  </a:lnTo>
                  <a:lnTo>
                    <a:pt x="2513" y="2950"/>
                  </a:lnTo>
                  <a:lnTo>
                    <a:pt x="2458" y="2404"/>
                  </a:lnTo>
                  <a:lnTo>
                    <a:pt x="2294" y="1858"/>
                  </a:lnTo>
                  <a:lnTo>
                    <a:pt x="2076" y="1421"/>
                  </a:lnTo>
                  <a:lnTo>
                    <a:pt x="1803" y="984"/>
                  </a:lnTo>
                  <a:lnTo>
                    <a:pt x="1421" y="656"/>
                  </a:lnTo>
                  <a:lnTo>
                    <a:pt x="984" y="329"/>
                  </a:lnTo>
                  <a:lnTo>
                    <a:pt x="492" y="165"/>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20"/>
            <p:cNvSpPr/>
            <p:nvPr/>
          </p:nvSpPr>
          <p:spPr>
            <a:xfrm>
              <a:off x="7294475" y="43566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20"/>
            <p:cNvSpPr/>
            <p:nvPr/>
          </p:nvSpPr>
          <p:spPr>
            <a:xfrm>
              <a:off x="6903975" y="4009875"/>
              <a:ext cx="342750" cy="475175"/>
            </a:xfrm>
            <a:custGeom>
              <a:avLst/>
              <a:gdLst/>
              <a:ahLst/>
              <a:cxnLst/>
              <a:rect l="l" t="t" r="r" b="b"/>
              <a:pathLst>
                <a:path w="13710" h="19007" extrusionOk="0">
                  <a:moveTo>
                    <a:pt x="2950" y="0"/>
                  </a:moveTo>
                  <a:lnTo>
                    <a:pt x="2786" y="55"/>
                  </a:lnTo>
                  <a:lnTo>
                    <a:pt x="2677" y="164"/>
                  </a:lnTo>
                  <a:lnTo>
                    <a:pt x="2513" y="274"/>
                  </a:lnTo>
                  <a:lnTo>
                    <a:pt x="2130" y="929"/>
                  </a:lnTo>
                  <a:lnTo>
                    <a:pt x="1694" y="1639"/>
                  </a:lnTo>
                  <a:lnTo>
                    <a:pt x="1420" y="2294"/>
                  </a:lnTo>
                  <a:lnTo>
                    <a:pt x="1311" y="2622"/>
                  </a:lnTo>
                  <a:lnTo>
                    <a:pt x="1257" y="2841"/>
                  </a:lnTo>
                  <a:lnTo>
                    <a:pt x="1311" y="3114"/>
                  </a:lnTo>
                  <a:lnTo>
                    <a:pt x="1366" y="3332"/>
                  </a:lnTo>
                  <a:lnTo>
                    <a:pt x="1530" y="3769"/>
                  </a:lnTo>
                  <a:lnTo>
                    <a:pt x="1803" y="4151"/>
                  </a:lnTo>
                  <a:lnTo>
                    <a:pt x="2185" y="4424"/>
                  </a:lnTo>
                  <a:lnTo>
                    <a:pt x="601" y="4424"/>
                  </a:lnTo>
                  <a:lnTo>
                    <a:pt x="383" y="4479"/>
                  </a:lnTo>
                  <a:lnTo>
                    <a:pt x="164" y="4588"/>
                  </a:lnTo>
                  <a:lnTo>
                    <a:pt x="55" y="4807"/>
                  </a:lnTo>
                  <a:lnTo>
                    <a:pt x="0" y="5025"/>
                  </a:lnTo>
                  <a:lnTo>
                    <a:pt x="55" y="5244"/>
                  </a:lnTo>
                  <a:lnTo>
                    <a:pt x="164" y="5462"/>
                  </a:lnTo>
                  <a:lnTo>
                    <a:pt x="383" y="5571"/>
                  </a:lnTo>
                  <a:lnTo>
                    <a:pt x="601" y="5626"/>
                  </a:lnTo>
                  <a:lnTo>
                    <a:pt x="1147" y="5626"/>
                  </a:lnTo>
                  <a:lnTo>
                    <a:pt x="2240" y="7811"/>
                  </a:lnTo>
                  <a:lnTo>
                    <a:pt x="2021" y="7920"/>
                  </a:lnTo>
                  <a:lnTo>
                    <a:pt x="1857" y="8084"/>
                  </a:lnTo>
                  <a:lnTo>
                    <a:pt x="1694" y="8247"/>
                  </a:lnTo>
                  <a:lnTo>
                    <a:pt x="1530" y="8466"/>
                  </a:lnTo>
                  <a:lnTo>
                    <a:pt x="1420" y="8684"/>
                  </a:lnTo>
                  <a:lnTo>
                    <a:pt x="1311" y="8903"/>
                  </a:lnTo>
                  <a:lnTo>
                    <a:pt x="1257" y="9176"/>
                  </a:lnTo>
                  <a:lnTo>
                    <a:pt x="1257" y="9449"/>
                  </a:lnTo>
                  <a:lnTo>
                    <a:pt x="1257" y="12562"/>
                  </a:lnTo>
                  <a:lnTo>
                    <a:pt x="1257" y="13054"/>
                  </a:lnTo>
                  <a:lnTo>
                    <a:pt x="1366" y="13491"/>
                  </a:lnTo>
                  <a:lnTo>
                    <a:pt x="1475" y="13927"/>
                  </a:lnTo>
                  <a:lnTo>
                    <a:pt x="1584" y="14364"/>
                  </a:lnTo>
                  <a:lnTo>
                    <a:pt x="1803" y="14801"/>
                  </a:lnTo>
                  <a:lnTo>
                    <a:pt x="2021" y="15184"/>
                  </a:lnTo>
                  <a:lnTo>
                    <a:pt x="2240" y="15566"/>
                  </a:lnTo>
                  <a:lnTo>
                    <a:pt x="2513" y="15894"/>
                  </a:lnTo>
                  <a:lnTo>
                    <a:pt x="2840" y="16221"/>
                  </a:lnTo>
                  <a:lnTo>
                    <a:pt x="3168" y="16494"/>
                  </a:lnTo>
                  <a:lnTo>
                    <a:pt x="3551" y="16767"/>
                  </a:lnTo>
                  <a:lnTo>
                    <a:pt x="3933" y="16986"/>
                  </a:lnTo>
                  <a:lnTo>
                    <a:pt x="4315" y="17150"/>
                  </a:lnTo>
                  <a:lnTo>
                    <a:pt x="4752" y="17314"/>
                  </a:lnTo>
                  <a:lnTo>
                    <a:pt x="5189" y="17423"/>
                  </a:lnTo>
                  <a:lnTo>
                    <a:pt x="5626" y="17532"/>
                  </a:lnTo>
                  <a:lnTo>
                    <a:pt x="5626" y="19007"/>
                  </a:lnTo>
                  <a:lnTo>
                    <a:pt x="13709" y="14146"/>
                  </a:lnTo>
                  <a:lnTo>
                    <a:pt x="13218" y="14310"/>
                  </a:lnTo>
                  <a:lnTo>
                    <a:pt x="12671" y="14474"/>
                  </a:lnTo>
                  <a:lnTo>
                    <a:pt x="12125" y="14528"/>
                  </a:lnTo>
                  <a:lnTo>
                    <a:pt x="11634" y="14528"/>
                  </a:lnTo>
                  <a:lnTo>
                    <a:pt x="11087" y="14419"/>
                  </a:lnTo>
                  <a:lnTo>
                    <a:pt x="10541" y="14310"/>
                  </a:lnTo>
                  <a:lnTo>
                    <a:pt x="10050" y="14091"/>
                  </a:lnTo>
                  <a:lnTo>
                    <a:pt x="9558" y="13873"/>
                  </a:lnTo>
                  <a:lnTo>
                    <a:pt x="6227" y="13873"/>
                  </a:lnTo>
                  <a:lnTo>
                    <a:pt x="5954" y="13818"/>
                  </a:lnTo>
                  <a:lnTo>
                    <a:pt x="5735" y="13764"/>
                  </a:lnTo>
                  <a:lnTo>
                    <a:pt x="5517" y="13654"/>
                  </a:lnTo>
                  <a:lnTo>
                    <a:pt x="5298" y="13491"/>
                  </a:lnTo>
                  <a:lnTo>
                    <a:pt x="5189" y="13272"/>
                  </a:lnTo>
                  <a:lnTo>
                    <a:pt x="5025" y="13054"/>
                  </a:lnTo>
                  <a:lnTo>
                    <a:pt x="4971" y="12835"/>
                  </a:lnTo>
                  <a:lnTo>
                    <a:pt x="4971" y="12562"/>
                  </a:lnTo>
                  <a:lnTo>
                    <a:pt x="4971" y="9449"/>
                  </a:lnTo>
                  <a:lnTo>
                    <a:pt x="4916" y="9176"/>
                  </a:lnTo>
                  <a:lnTo>
                    <a:pt x="4861" y="8903"/>
                  </a:lnTo>
                  <a:lnTo>
                    <a:pt x="4807" y="8684"/>
                  </a:lnTo>
                  <a:lnTo>
                    <a:pt x="4643" y="8466"/>
                  </a:lnTo>
                  <a:lnTo>
                    <a:pt x="4534" y="8247"/>
                  </a:lnTo>
                  <a:lnTo>
                    <a:pt x="4370" y="8084"/>
                  </a:lnTo>
                  <a:lnTo>
                    <a:pt x="4151" y="7920"/>
                  </a:lnTo>
                  <a:lnTo>
                    <a:pt x="3933" y="7811"/>
                  </a:lnTo>
                  <a:lnTo>
                    <a:pt x="5025" y="5626"/>
                  </a:lnTo>
                  <a:lnTo>
                    <a:pt x="5626" y="5626"/>
                  </a:lnTo>
                  <a:lnTo>
                    <a:pt x="5844" y="5571"/>
                  </a:lnTo>
                  <a:lnTo>
                    <a:pt x="6008" y="5462"/>
                  </a:lnTo>
                  <a:lnTo>
                    <a:pt x="6172" y="5244"/>
                  </a:lnTo>
                  <a:lnTo>
                    <a:pt x="6227" y="5025"/>
                  </a:lnTo>
                  <a:lnTo>
                    <a:pt x="6172" y="4807"/>
                  </a:lnTo>
                  <a:lnTo>
                    <a:pt x="6008" y="4588"/>
                  </a:lnTo>
                  <a:lnTo>
                    <a:pt x="5844" y="4479"/>
                  </a:lnTo>
                  <a:lnTo>
                    <a:pt x="5626" y="4424"/>
                  </a:lnTo>
                  <a:lnTo>
                    <a:pt x="3987" y="4424"/>
                  </a:lnTo>
                  <a:lnTo>
                    <a:pt x="4370" y="4151"/>
                  </a:lnTo>
                  <a:lnTo>
                    <a:pt x="4697" y="3769"/>
                  </a:lnTo>
                  <a:lnTo>
                    <a:pt x="4861" y="3332"/>
                  </a:lnTo>
                  <a:lnTo>
                    <a:pt x="4916" y="3114"/>
                  </a:lnTo>
                  <a:lnTo>
                    <a:pt x="4916" y="2841"/>
                  </a:lnTo>
                  <a:lnTo>
                    <a:pt x="4916" y="2622"/>
                  </a:lnTo>
                  <a:lnTo>
                    <a:pt x="4807" y="2294"/>
                  </a:lnTo>
                  <a:lnTo>
                    <a:pt x="4479" y="1639"/>
                  </a:lnTo>
                  <a:lnTo>
                    <a:pt x="4097" y="929"/>
                  </a:lnTo>
                  <a:lnTo>
                    <a:pt x="3660" y="274"/>
                  </a:lnTo>
                  <a:lnTo>
                    <a:pt x="3551" y="164"/>
                  </a:lnTo>
                  <a:lnTo>
                    <a:pt x="3387" y="55"/>
                  </a:lnTo>
                  <a:lnTo>
                    <a:pt x="32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20"/>
            <p:cNvSpPr/>
            <p:nvPr/>
          </p:nvSpPr>
          <p:spPr>
            <a:xfrm>
              <a:off x="6903975" y="4009875"/>
              <a:ext cx="342750" cy="475175"/>
            </a:xfrm>
            <a:custGeom>
              <a:avLst/>
              <a:gdLst/>
              <a:ahLst/>
              <a:cxnLst/>
              <a:rect l="l" t="t" r="r" b="b"/>
              <a:pathLst>
                <a:path w="13710" h="19007" fill="none" extrusionOk="0">
                  <a:moveTo>
                    <a:pt x="13709" y="14146"/>
                  </a:moveTo>
                  <a:lnTo>
                    <a:pt x="13709" y="14146"/>
                  </a:lnTo>
                  <a:lnTo>
                    <a:pt x="13218" y="14310"/>
                  </a:lnTo>
                  <a:lnTo>
                    <a:pt x="12671" y="14474"/>
                  </a:lnTo>
                  <a:lnTo>
                    <a:pt x="12125" y="14528"/>
                  </a:lnTo>
                  <a:lnTo>
                    <a:pt x="11634" y="14528"/>
                  </a:lnTo>
                  <a:lnTo>
                    <a:pt x="11087" y="14419"/>
                  </a:lnTo>
                  <a:lnTo>
                    <a:pt x="10541" y="14310"/>
                  </a:lnTo>
                  <a:lnTo>
                    <a:pt x="10050" y="14091"/>
                  </a:lnTo>
                  <a:lnTo>
                    <a:pt x="9558" y="13873"/>
                  </a:lnTo>
                  <a:lnTo>
                    <a:pt x="6227" y="13873"/>
                  </a:lnTo>
                  <a:lnTo>
                    <a:pt x="6227" y="13873"/>
                  </a:lnTo>
                  <a:lnTo>
                    <a:pt x="5954" y="13818"/>
                  </a:lnTo>
                  <a:lnTo>
                    <a:pt x="5735" y="13764"/>
                  </a:lnTo>
                  <a:lnTo>
                    <a:pt x="5517" y="13654"/>
                  </a:lnTo>
                  <a:lnTo>
                    <a:pt x="5298" y="13491"/>
                  </a:lnTo>
                  <a:lnTo>
                    <a:pt x="5189" y="13272"/>
                  </a:lnTo>
                  <a:lnTo>
                    <a:pt x="5025" y="13054"/>
                  </a:lnTo>
                  <a:lnTo>
                    <a:pt x="4971" y="12835"/>
                  </a:lnTo>
                  <a:lnTo>
                    <a:pt x="4971" y="12562"/>
                  </a:lnTo>
                  <a:lnTo>
                    <a:pt x="4971" y="9449"/>
                  </a:lnTo>
                  <a:lnTo>
                    <a:pt x="4971" y="9449"/>
                  </a:lnTo>
                  <a:lnTo>
                    <a:pt x="4916" y="9176"/>
                  </a:lnTo>
                  <a:lnTo>
                    <a:pt x="4861" y="8903"/>
                  </a:lnTo>
                  <a:lnTo>
                    <a:pt x="4807" y="8684"/>
                  </a:lnTo>
                  <a:lnTo>
                    <a:pt x="4643" y="8466"/>
                  </a:lnTo>
                  <a:lnTo>
                    <a:pt x="4534" y="8247"/>
                  </a:lnTo>
                  <a:lnTo>
                    <a:pt x="4370" y="8084"/>
                  </a:lnTo>
                  <a:lnTo>
                    <a:pt x="4151" y="7920"/>
                  </a:lnTo>
                  <a:lnTo>
                    <a:pt x="3933" y="7811"/>
                  </a:lnTo>
                  <a:lnTo>
                    <a:pt x="5025" y="5626"/>
                  </a:lnTo>
                  <a:lnTo>
                    <a:pt x="5626" y="5626"/>
                  </a:lnTo>
                  <a:lnTo>
                    <a:pt x="5626" y="5626"/>
                  </a:lnTo>
                  <a:lnTo>
                    <a:pt x="5844" y="5571"/>
                  </a:lnTo>
                  <a:lnTo>
                    <a:pt x="6008" y="5462"/>
                  </a:lnTo>
                  <a:lnTo>
                    <a:pt x="6172" y="5244"/>
                  </a:lnTo>
                  <a:lnTo>
                    <a:pt x="6227" y="5025"/>
                  </a:lnTo>
                  <a:lnTo>
                    <a:pt x="6227" y="5025"/>
                  </a:lnTo>
                  <a:lnTo>
                    <a:pt x="6172" y="4807"/>
                  </a:lnTo>
                  <a:lnTo>
                    <a:pt x="6008" y="4588"/>
                  </a:lnTo>
                  <a:lnTo>
                    <a:pt x="5844" y="4479"/>
                  </a:lnTo>
                  <a:lnTo>
                    <a:pt x="5626" y="4424"/>
                  </a:lnTo>
                  <a:lnTo>
                    <a:pt x="3987" y="4424"/>
                  </a:lnTo>
                  <a:lnTo>
                    <a:pt x="3987" y="4424"/>
                  </a:lnTo>
                  <a:lnTo>
                    <a:pt x="4370" y="4151"/>
                  </a:lnTo>
                  <a:lnTo>
                    <a:pt x="4697" y="3769"/>
                  </a:lnTo>
                  <a:lnTo>
                    <a:pt x="4861" y="3332"/>
                  </a:lnTo>
                  <a:lnTo>
                    <a:pt x="4916" y="3114"/>
                  </a:lnTo>
                  <a:lnTo>
                    <a:pt x="4916" y="2841"/>
                  </a:lnTo>
                  <a:lnTo>
                    <a:pt x="4916" y="2841"/>
                  </a:lnTo>
                  <a:lnTo>
                    <a:pt x="4916" y="2622"/>
                  </a:lnTo>
                  <a:lnTo>
                    <a:pt x="4807" y="2294"/>
                  </a:lnTo>
                  <a:lnTo>
                    <a:pt x="4479" y="1639"/>
                  </a:lnTo>
                  <a:lnTo>
                    <a:pt x="4097" y="929"/>
                  </a:lnTo>
                  <a:lnTo>
                    <a:pt x="3660" y="274"/>
                  </a:lnTo>
                  <a:lnTo>
                    <a:pt x="3660" y="274"/>
                  </a:lnTo>
                  <a:lnTo>
                    <a:pt x="3551" y="164"/>
                  </a:lnTo>
                  <a:lnTo>
                    <a:pt x="3387" y="55"/>
                  </a:lnTo>
                  <a:lnTo>
                    <a:pt x="3277" y="0"/>
                  </a:lnTo>
                  <a:lnTo>
                    <a:pt x="3114" y="0"/>
                  </a:lnTo>
                  <a:lnTo>
                    <a:pt x="2950" y="0"/>
                  </a:lnTo>
                  <a:lnTo>
                    <a:pt x="2786" y="55"/>
                  </a:lnTo>
                  <a:lnTo>
                    <a:pt x="2677" y="164"/>
                  </a:lnTo>
                  <a:lnTo>
                    <a:pt x="2513" y="274"/>
                  </a:lnTo>
                  <a:lnTo>
                    <a:pt x="2513" y="274"/>
                  </a:lnTo>
                  <a:lnTo>
                    <a:pt x="2130" y="929"/>
                  </a:lnTo>
                  <a:lnTo>
                    <a:pt x="1694" y="1639"/>
                  </a:lnTo>
                  <a:lnTo>
                    <a:pt x="1420" y="2294"/>
                  </a:lnTo>
                  <a:lnTo>
                    <a:pt x="1311" y="2622"/>
                  </a:lnTo>
                  <a:lnTo>
                    <a:pt x="1257" y="2841"/>
                  </a:lnTo>
                  <a:lnTo>
                    <a:pt x="1257" y="2841"/>
                  </a:lnTo>
                  <a:lnTo>
                    <a:pt x="1311" y="3114"/>
                  </a:lnTo>
                  <a:lnTo>
                    <a:pt x="1366" y="3332"/>
                  </a:lnTo>
                  <a:lnTo>
                    <a:pt x="1530" y="3769"/>
                  </a:lnTo>
                  <a:lnTo>
                    <a:pt x="1803" y="4151"/>
                  </a:lnTo>
                  <a:lnTo>
                    <a:pt x="2185" y="4424"/>
                  </a:lnTo>
                  <a:lnTo>
                    <a:pt x="601" y="4424"/>
                  </a:lnTo>
                  <a:lnTo>
                    <a:pt x="601" y="4424"/>
                  </a:lnTo>
                  <a:lnTo>
                    <a:pt x="383" y="4479"/>
                  </a:lnTo>
                  <a:lnTo>
                    <a:pt x="164" y="4588"/>
                  </a:lnTo>
                  <a:lnTo>
                    <a:pt x="55" y="4807"/>
                  </a:lnTo>
                  <a:lnTo>
                    <a:pt x="0" y="5025"/>
                  </a:lnTo>
                  <a:lnTo>
                    <a:pt x="0" y="5025"/>
                  </a:lnTo>
                  <a:lnTo>
                    <a:pt x="55" y="5244"/>
                  </a:lnTo>
                  <a:lnTo>
                    <a:pt x="164" y="5462"/>
                  </a:lnTo>
                  <a:lnTo>
                    <a:pt x="383" y="5571"/>
                  </a:lnTo>
                  <a:lnTo>
                    <a:pt x="601" y="5626"/>
                  </a:lnTo>
                  <a:lnTo>
                    <a:pt x="1147" y="5626"/>
                  </a:lnTo>
                  <a:lnTo>
                    <a:pt x="2240" y="7811"/>
                  </a:lnTo>
                  <a:lnTo>
                    <a:pt x="2240" y="7811"/>
                  </a:lnTo>
                  <a:lnTo>
                    <a:pt x="2021" y="7920"/>
                  </a:lnTo>
                  <a:lnTo>
                    <a:pt x="1857" y="8084"/>
                  </a:lnTo>
                  <a:lnTo>
                    <a:pt x="1694" y="8247"/>
                  </a:lnTo>
                  <a:lnTo>
                    <a:pt x="1530" y="8466"/>
                  </a:lnTo>
                  <a:lnTo>
                    <a:pt x="1420" y="8684"/>
                  </a:lnTo>
                  <a:lnTo>
                    <a:pt x="1311" y="8903"/>
                  </a:lnTo>
                  <a:lnTo>
                    <a:pt x="1257" y="9176"/>
                  </a:lnTo>
                  <a:lnTo>
                    <a:pt x="1257" y="9449"/>
                  </a:lnTo>
                  <a:lnTo>
                    <a:pt x="1257" y="12562"/>
                  </a:lnTo>
                  <a:lnTo>
                    <a:pt x="1257" y="12562"/>
                  </a:lnTo>
                  <a:lnTo>
                    <a:pt x="1257" y="13054"/>
                  </a:lnTo>
                  <a:lnTo>
                    <a:pt x="1366" y="13491"/>
                  </a:lnTo>
                  <a:lnTo>
                    <a:pt x="1475" y="13927"/>
                  </a:lnTo>
                  <a:lnTo>
                    <a:pt x="1584" y="14364"/>
                  </a:lnTo>
                  <a:lnTo>
                    <a:pt x="1803" y="14801"/>
                  </a:lnTo>
                  <a:lnTo>
                    <a:pt x="2021" y="15184"/>
                  </a:lnTo>
                  <a:lnTo>
                    <a:pt x="2240" y="15566"/>
                  </a:lnTo>
                  <a:lnTo>
                    <a:pt x="2513" y="15894"/>
                  </a:lnTo>
                  <a:lnTo>
                    <a:pt x="2840" y="16221"/>
                  </a:lnTo>
                  <a:lnTo>
                    <a:pt x="3168" y="16494"/>
                  </a:lnTo>
                  <a:lnTo>
                    <a:pt x="3551" y="16767"/>
                  </a:lnTo>
                  <a:lnTo>
                    <a:pt x="3933" y="16986"/>
                  </a:lnTo>
                  <a:lnTo>
                    <a:pt x="4315" y="17150"/>
                  </a:lnTo>
                  <a:lnTo>
                    <a:pt x="4752" y="17314"/>
                  </a:lnTo>
                  <a:lnTo>
                    <a:pt x="5189" y="17423"/>
                  </a:lnTo>
                  <a:lnTo>
                    <a:pt x="5626" y="17532"/>
                  </a:lnTo>
                  <a:lnTo>
                    <a:pt x="5626" y="17532"/>
                  </a:lnTo>
                  <a:lnTo>
                    <a:pt x="5626" y="19007"/>
                  </a:lnTo>
                  <a:lnTo>
                    <a:pt x="13709" y="1414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20"/>
            <p:cNvSpPr/>
            <p:nvPr/>
          </p:nvSpPr>
          <p:spPr>
            <a:xfrm>
              <a:off x="7246700" y="4363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20"/>
            <p:cNvSpPr/>
            <p:nvPr/>
          </p:nvSpPr>
          <p:spPr>
            <a:xfrm>
              <a:off x="7115600" y="4231075"/>
              <a:ext cx="170700" cy="111975"/>
            </a:xfrm>
            <a:custGeom>
              <a:avLst/>
              <a:gdLst/>
              <a:ahLst/>
              <a:cxnLst/>
              <a:rect l="l" t="t" r="r" b="b"/>
              <a:pathLst>
                <a:path w="6828" h="4479" extrusionOk="0">
                  <a:moveTo>
                    <a:pt x="3442" y="0"/>
                  </a:moveTo>
                  <a:lnTo>
                    <a:pt x="3059" y="273"/>
                  </a:lnTo>
                  <a:lnTo>
                    <a:pt x="2622" y="437"/>
                  </a:lnTo>
                  <a:lnTo>
                    <a:pt x="2186" y="601"/>
                  </a:lnTo>
                  <a:lnTo>
                    <a:pt x="1749" y="710"/>
                  </a:lnTo>
                  <a:lnTo>
                    <a:pt x="1039" y="819"/>
                  </a:lnTo>
                  <a:lnTo>
                    <a:pt x="1" y="819"/>
                  </a:lnTo>
                  <a:lnTo>
                    <a:pt x="1" y="983"/>
                  </a:lnTo>
                  <a:lnTo>
                    <a:pt x="56" y="1366"/>
                  </a:lnTo>
                  <a:lnTo>
                    <a:pt x="56" y="1693"/>
                  </a:lnTo>
                  <a:lnTo>
                    <a:pt x="165" y="2021"/>
                  </a:lnTo>
                  <a:lnTo>
                    <a:pt x="274" y="2349"/>
                  </a:lnTo>
                  <a:lnTo>
                    <a:pt x="602" y="2949"/>
                  </a:lnTo>
                  <a:lnTo>
                    <a:pt x="1039" y="3496"/>
                  </a:lnTo>
                  <a:lnTo>
                    <a:pt x="1530" y="3878"/>
                  </a:lnTo>
                  <a:lnTo>
                    <a:pt x="2076" y="4206"/>
                  </a:lnTo>
                  <a:lnTo>
                    <a:pt x="2404" y="4315"/>
                  </a:lnTo>
                  <a:lnTo>
                    <a:pt x="2732" y="4424"/>
                  </a:lnTo>
                  <a:lnTo>
                    <a:pt x="3059" y="4479"/>
                  </a:lnTo>
                  <a:lnTo>
                    <a:pt x="3769" y="4479"/>
                  </a:lnTo>
                  <a:lnTo>
                    <a:pt x="4097" y="4424"/>
                  </a:lnTo>
                  <a:lnTo>
                    <a:pt x="4425" y="4315"/>
                  </a:lnTo>
                  <a:lnTo>
                    <a:pt x="4753" y="4206"/>
                  </a:lnTo>
                  <a:lnTo>
                    <a:pt x="5353" y="3878"/>
                  </a:lnTo>
                  <a:lnTo>
                    <a:pt x="5845" y="3496"/>
                  </a:lnTo>
                  <a:lnTo>
                    <a:pt x="6282" y="2949"/>
                  </a:lnTo>
                  <a:lnTo>
                    <a:pt x="6555" y="2349"/>
                  </a:lnTo>
                  <a:lnTo>
                    <a:pt x="6664" y="2021"/>
                  </a:lnTo>
                  <a:lnTo>
                    <a:pt x="6773" y="1693"/>
                  </a:lnTo>
                  <a:lnTo>
                    <a:pt x="6828" y="1366"/>
                  </a:lnTo>
                  <a:lnTo>
                    <a:pt x="6828" y="983"/>
                  </a:lnTo>
                  <a:lnTo>
                    <a:pt x="6828" y="819"/>
                  </a:lnTo>
                  <a:lnTo>
                    <a:pt x="5845" y="819"/>
                  </a:lnTo>
                  <a:lnTo>
                    <a:pt x="5080" y="710"/>
                  </a:lnTo>
                  <a:lnTo>
                    <a:pt x="4643" y="601"/>
                  </a:lnTo>
                  <a:lnTo>
                    <a:pt x="4206" y="437"/>
                  </a:lnTo>
                  <a:lnTo>
                    <a:pt x="3824" y="273"/>
                  </a:lnTo>
                  <a:lnTo>
                    <a:pt x="34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20"/>
            <p:cNvSpPr/>
            <p:nvPr/>
          </p:nvSpPr>
          <p:spPr>
            <a:xfrm>
              <a:off x="7115600" y="4231075"/>
              <a:ext cx="170700" cy="111975"/>
            </a:xfrm>
            <a:custGeom>
              <a:avLst/>
              <a:gdLst/>
              <a:ahLst/>
              <a:cxnLst/>
              <a:rect l="l" t="t" r="r" b="b"/>
              <a:pathLst>
                <a:path w="6828" h="4479" fill="none" extrusionOk="0">
                  <a:moveTo>
                    <a:pt x="3442" y="0"/>
                  </a:moveTo>
                  <a:lnTo>
                    <a:pt x="3442" y="0"/>
                  </a:lnTo>
                  <a:lnTo>
                    <a:pt x="3059" y="273"/>
                  </a:lnTo>
                  <a:lnTo>
                    <a:pt x="2622" y="437"/>
                  </a:lnTo>
                  <a:lnTo>
                    <a:pt x="2186" y="601"/>
                  </a:lnTo>
                  <a:lnTo>
                    <a:pt x="1749" y="710"/>
                  </a:lnTo>
                  <a:lnTo>
                    <a:pt x="1039" y="819"/>
                  </a:lnTo>
                  <a:lnTo>
                    <a:pt x="602" y="819"/>
                  </a:lnTo>
                  <a:lnTo>
                    <a:pt x="1" y="819"/>
                  </a:lnTo>
                  <a:lnTo>
                    <a:pt x="1" y="983"/>
                  </a:lnTo>
                  <a:lnTo>
                    <a:pt x="1" y="983"/>
                  </a:lnTo>
                  <a:lnTo>
                    <a:pt x="56" y="1366"/>
                  </a:lnTo>
                  <a:lnTo>
                    <a:pt x="56" y="1693"/>
                  </a:lnTo>
                  <a:lnTo>
                    <a:pt x="165" y="2021"/>
                  </a:lnTo>
                  <a:lnTo>
                    <a:pt x="274" y="2349"/>
                  </a:lnTo>
                  <a:lnTo>
                    <a:pt x="602" y="2949"/>
                  </a:lnTo>
                  <a:lnTo>
                    <a:pt x="1039" y="3496"/>
                  </a:lnTo>
                  <a:lnTo>
                    <a:pt x="1530" y="3878"/>
                  </a:lnTo>
                  <a:lnTo>
                    <a:pt x="2076" y="4206"/>
                  </a:lnTo>
                  <a:lnTo>
                    <a:pt x="2404" y="4315"/>
                  </a:lnTo>
                  <a:lnTo>
                    <a:pt x="2732" y="4424"/>
                  </a:lnTo>
                  <a:lnTo>
                    <a:pt x="3059" y="4479"/>
                  </a:lnTo>
                  <a:lnTo>
                    <a:pt x="3442" y="4479"/>
                  </a:lnTo>
                  <a:lnTo>
                    <a:pt x="3442" y="4479"/>
                  </a:lnTo>
                  <a:lnTo>
                    <a:pt x="3769" y="4479"/>
                  </a:lnTo>
                  <a:lnTo>
                    <a:pt x="4097" y="4424"/>
                  </a:lnTo>
                  <a:lnTo>
                    <a:pt x="4425" y="4315"/>
                  </a:lnTo>
                  <a:lnTo>
                    <a:pt x="4753" y="4206"/>
                  </a:lnTo>
                  <a:lnTo>
                    <a:pt x="5353" y="3878"/>
                  </a:lnTo>
                  <a:lnTo>
                    <a:pt x="5845" y="3496"/>
                  </a:lnTo>
                  <a:lnTo>
                    <a:pt x="6282" y="2949"/>
                  </a:lnTo>
                  <a:lnTo>
                    <a:pt x="6555" y="2349"/>
                  </a:lnTo>
                  <a:lnTo>
                    <a:pt x="6664" y="2021"/>
                  </a:lnTo>
                  <a:lnTo>
                    <a:pt x="6773" y="1693"/>
                  </a:lnTo>
                  <a:lnTo>
                    <a:pt x="6828" y="1366"/>
                  </a:lnTo>
                  <a:lnTo>
                    <a:pt x="6828" y="983"/>
                  </a:lnTo>
                  <a:lnTo>
                    <a:pt x="6828" y="819"/>
                  </a:lnTo>
                  <a:lnTo>
                    <a:pt x="6282" y="819"/>
                  </a:lnTo>
                  <a:lnTo>
                    <a:pt x="6282" y="819"/>
                  </a:lnTo>
                  <a:lnTo>
                    <a:pt x="5845" y="819"/>
                  </a:lnTo>
                  <a:lnTo>
                    <a:pt x="5080" y="710"/>
                  </a:lnTo>
                  <a:lnTo>
                    <a:pt x="4643" y="601"/>
                  </a:lnTo>
                  <a:lnTo>
                    <a:pt x="4206" y="437"/>
                  </a:lnTo>
                  <a:lnTo>
                    <a:pt x="3824" y="273"/>
                  </a:lnTo>
                  <a:lnTo>
                    <a:pt x="3442" y="0"/>
                  </a:lnTo>
                  <a:lnTo>
                    <a:pt x="344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20"/>
            <p:cNvSpPr/>
            <p:nvPr/>
          </p:nvSpPr>
          <p:spPr>
            <a:xfrm>
              <a:off x="7201625" y="42310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303"/>
        <p:cNvGrpSpPr/>
        <p:nvPr/>
      </p:nvGrpSpPr>
      <p:grpSpPr>
        <a:xfrm>
          <a:off x="0" y="0"/>
          <a:ext cx="0" cy="0"/>
          <a:chOff x="0" y="0"/>
          <a:chExt cx="0" cy="0"/>
        </a:xfrm>
      </p:grpSpPr>
      <p:sp>
        <p:nvSpPr>
          <p:cNvPr id="4304" name="Google Shape;4304;p1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Premium icon pack: Ancient</a:t>
            </a:r>
            <a:endParaRPr/>
          </a:p>
        </p:txBody>
      </p:sp>
      <p:grpSp>
        <p:nvGrpSpPr>
          <p:cNvPr id="4305" name="Google Shape;4305;p121"/>
          <p:cNvGrpSpPr/>
          <p:nvPr/>
        </p:nvGrpSpPr>
        <p:grpSpPr>
          <a:xfrm>
            <a:off x="1251587" y="1421258"/>
            <a:ext cx="447325" cy="447350"/>
            <a:chOff x="238125" y="1245250"/>
            <a:chExt cx="447325" cy="447350"/>
          </a:xfrm>
        </p:grpSpPr>
        <p:sp>
          <p:nvSpPr>
            <p:cNvPr id="4306" name="Google Shape;4306;p121"/>
            <p:cNvSpPr/>
            <p:nvPr/>
          </p:nvSpPr>
          <p:spPr>
            <a:xfrm>
              <a:off x="370200" y="1479450"/>
              <a:ext cx="78825" cy="158750"/>
            </a:xfrm>
            <a:custGeom>
              <a:avLst/>
              <a:gdLst/>
              <a:ahLst/>
              <a:cxnLst/>
              <a:rect l="l" t="t" r="r" b="b"/>
              <a:pathLst>
                <a:path w="3153" h="6350" extrusionOk="0">
                  <a:moveTo>
                    <a:pt x="0" y="1"/>
                  </a:moveTo>
                  <a:lnTo>
                    <a:pt x="0" y="2709"/>
                  </a:lnTo>
                  <a:lnTo>
                    <a:pt x="0" y="3064"/>
                  </a:lnTo>
                  <a:lnTo>
                    <a:pt x="45" y="3375"/>
                  </a:lnTo>
                  <a:lnTo>
                    <a:pt x="134" y="3686"/>
                  </a:lnTo>
                  <a:lnTo>
                    <a:pt x="222" y="3996"/>
                  </a:lnTo>
                  <a:lnTo>
                    <a:pt x="356" y="4307"/>
                  </a:lnTo>
                  <a:lnTo>
                    <a:pt x="489" y="4574"/>
                  </a:lnTo>
                  <a:lnTo>
                    <a:pt x="666" y="4840"/>
                  </a:lnTo>
                  <a:lnTo>
                    <a:pt x="888" y="5106"/>
                  </a:lnTo>
                  <a:lnTo>
                    <a:pt x="1110" y="5328"/>
                  </a:lnTo>
                  <a:lnTo>
                    <a:pt x="1332" y="5550"/>
                  </a:lnTo>
                  <a:lnTo>
                    <a:pt x="1599" y="5728"/>
                  </a:lnTo>
                  <a:lnTo>
                    <a:pt x="1865" y="5906"/>
                  </a:lnTo>
                  <a:lnTo>
                    <a:pt x="2176" y="6039"/>
                  </a:lnTo>
                  <a:lnTo>
                    <a:pt x="2487" y="6172"/>
                  </a:lnTo>
                  <a:lnTo>
                    <a:pt x="2798" y="6261"/>
                  </a:lnTo>
                  <a:lnTo>
                    <a:pt x="3153" y="6350"/>
                  </a:lnTo>
                  <a:lnTo>
                    <a:pt x="3153" y="622"/>
                  </a:lnTo>
                  <a:lnTo>
                    <a:pt x="3108" y="400"/>
                  </a:lnTo>
                  <a:lnTo>
                    <a:pt x="2975" y="267"/>
                  </a:lnTo>
                  <a:lnTo>
                    <a:pt x="2842" y="134"/>
                  </a:lnTo>
                  <a:lnTo>
                    <a:pt x="2620" y="89"/>
                  </a:lnTo>
                  <a:lnTo>
                    <a:pt x="267" y="8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21"/>
            <p:cNvSpPr/>
            <p:nvPr/>
          </p:nvSpPr>
          <p:spPr>
            <a:xfrm>
              <a:off x="370200" y="1479450"/>
              <a:ext cx="78825" cy="158750"/>
            </a:xfrm>
            <a:custGeom>
              <a:avLst/>
              <a:gdLst/>
              <a:ahLst/>
              <a:cxnLst/>
              <a:rect l="l" t="t" r="r" b="b"/>
              <a:pathLst>
                <a:path w="3153" h="6350" fill="none" extrusionOk="0">
                  <a:moveTo>
                    <a:pt x="2620" y="89"/>
                  </a:moveTo>
                  <a:lnTo>
                    <a:pt x="533" y="89"/>
                  </a:lnTo>
                  <a:lnTo>
                    <a:pt x="533" y="89"/>
                  </a:lnTo>
                  <a:lnTo>
                    <a:pt x="267" y="89"/>
                  </a:lnTo>
                  <a:lnTo>
                    <a:pt x="0" y="1"/>
                  </a:lnTo>
                  <a:lnTo>
                    <a:pt x="0" y="2709"/>
                  </a:lnTo>
                  <a:lnTo>
                    <a:pt x="0" y="2709"/>
                  </a:lnTo>
                  <a:lnTo>
                    <a:pt x="0" y="3064"/>
                  </a:lnTo>
                  <a:lnTo>
                    <a:pt x="45" y="3375"/>
                  </a:lnTo>
                  <a:lnTo>
                    <a:pt x="134" y="3686"/>
                  </a:lnTo>
                  <a:lnTo>
                    <a:pt x="222" y="3996"/>
                  </a:lnTo>
                  <a:lnTo>
                    <a:pt x="356" y="4307"/>
                  </a:lnTo>
                  <a:lnTo>
                    <a:pt x="489" y="4574"/>
                  </a:lnTo>
                  <a:lnTo>
                    <a:pt x="666" y="4840"/>
                  </a:lnTo>
                  <a:lnTo>
                    <a:pt x="888" y="5106"/>
                  </a:lnTo>
                  <a:lnTo>
                    <a:pt x="1110" y="5328"/>
                  </a:lnTo>
                  <a:lnTo>
                    <a:pt x="1332" y="5550"/>
                  </a:lnTo>
                  <a:lnTo>
                    <a:pt x="1599" y="5728"/>
                  </a:lnTo>
                  <a:lnTo>
                    <a:pt x="1865" y="5906"/>
                  </a:lnTo>
                  <a:lnTo>
                    <a:pt x="2176" y="6039"/>
                  </a:lnTo>
                  <a:lnTo>
                    <a:pt x="2487" y="6172"/>
                  </a:lnTo>
                  <a:lnTo>
                    <a:pt x="2798" y="6261"/>
                  </a:lnTo>
                  <a:lnTo>
                    <a:pt x="3153" y="6350"/>
                  </a:lnTo>
                  <a:lnTo>
                    <a:pt x="3153" y="622"/>
                  </a:lnTo>
                  <a:lnTo>
                    <a:pt x="3153" y="622"/>
                  </a:lnTo>
                  <a:lnTo>
                    <a:pt x="3108" y="400"/>
                  </a:lnTo>
                  <a:lnTo>
                    <a:pt x="2975" y="267"/>
                  </a:lnTo>
                  <a:lnTo>
                    <a:pt x="2842" y="134"/>
                  </a:lnTo>
                  <a:lnTo>
                    <a:pt x="2620" y="89"/>
                  </a:lnTo>
                  <a:lnTo>
                    <a:pt x="2620" y="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21"/>
            <p:cNvSpPr/>
            <p:nvPr/>
          </p:nvSpPr>
          <p:spPr>
            <a:xfrm>
              <a:off x="435675" y="1481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21"/>
            <p:cNvSpPr/>
            <p:nvPr/>
          </p:nvSpPr>
          <p:spPr>
            <a:xfrm>
              <a:off x="370200" y="1377325"/>
              <a:ext cx="183175" cy="88825"/>
            </a:xfrm>
            <a:custGeom>
              <a:avLst/>
              <a:gdLst/>
              <a:ahLst/>
              <a:cxnLst/>
              <a:rect l="l" t="t" r="r" b="b"/>
              <a:pathLst>
                <a:path w="7327" h="3553" extrusionOk="0">
                  <a:moveTo>
                    <a:pt x="1554" y="1"/>
                  </a:moveTo>
                  <a:lnTo>
                    <a:pt x="1244" y="45"/>
                  </a:lnTo>
                  <a:lnTo>
                    <a:pt x="977" y="134"/>
                  </a:lnTo>
                  <a:lnTo>
                    <a:pt x="711" y="267"/>
                  </a:lnTo>
                  <a:lnTo>
                    <a:pt x="444" y="445"/>
                  </a:lnTo>
                  <a:lnTo>
                    <a:pt x="267" y="667"/>
                  </a:lnTo>
                  <a:lnTo>
                    <a:pt x="134" y="933"/>
                  </a:lnTo>
                  <a:lnTo>
                    <a:pt x="45" y="1244"/>
                  </a:lnTo>
                  <a:lnTo>
                    <a:pt x="0" y="1555"/>
                  </a:lnTo>
                  <a:lnTo>
                    <a:pt x="0" y="2620"/>
                  </a:lnTo>
                  <a:lnTo>
                    <a:pt x="45" y="2798"/>
                  </a:lnTo>
                  <a:lnTo>
                    <a:pt x="134" y="2976"/>
                  </a:lnTo>
                  <a:lnTo>
                    <a:pt x="311" y="3109"/>
                  </a:lnTo>
                  <a:lnTo>
                    <a:pt x="533" y="3153"/>
                  </a:lnTo>
                  <a:lnTo>
                    <a:pt x="2931" y="3153"/>
                  </a:lnTo>
                  <a:lnTo>
                    <a:pt x="3197" y="3242"/>
                  </a:lnTo>
                  <a:lnTo>
                    <a:pt x="3464" y="3375"/>
                  </a:lnTo>
                  <a:lnTo>
                    <a:pt x="3686" y="3553"/>
                  </a:lnTo>
                  <a:lnTo>
                    <a:pt x="3908" y="3375"/>
                  </a:lnTo>
                  <a:lnTo>
                    <a:pt x="4130" y="3242"/>
                  </a:lnTo>
                  <a:lnTo>
                    <a:pt x="4440" y="3153"/>
                  </a:lnTo>
                  <a:lnTo>
                    <a:pt x="6793" y="3153"/>
                  </a:lnTo>
                  <a:lnTo>
                    <a:pt x="7015" y="3109"/>
                  </a:lnTo>
                  <a:lnTo>
                    <a:pt x="7193" y="2976"/>
                  </a:lnTo>
                  <a:lnTo>
                    <a:pt x="7282" y="2798"/>
                  </a:lnTo>
                  <a:lnTo>
                    <a:pt x="7326" y="2620"/>
                  </a:lnTo>
                  <a:lnTo>
                    <a:pt x="7326" y="1555"/>
                  </a:lnTo>
                  <a:lnTo>
                    <a:pt x="7326" y="1244"/>
                  </a:lnTo>
                  <a:lnTo>
                    <a:pt x="7193" y="933"/>
                  </a:lnTo>
                  <a:lnTo>
                    <a:pt x="7060" y="667"/>
                  </a:lnTo>
                  <a:lnTo>
                    <a:pt x="6882" y="445"/>
                  </a:lnTo>
                  <a:lnTo>
                    <a:pt x="6660" y="267"/>
                  </a:lnTo>
                  <a:lnTo>
                    <a:pt x="6394" y="134"/>
                  </a:lnTo>
                  <a:lnTo>
                    <a:pt x="6083" y="45"/>
                  </a:lnTo>
                  <a:lnTo>
                    <a:pt x="57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21"/>
            <p:cNvSpPr/>
            <p:nvPr/>
          </p:nvSpPr>
          <p:spPr>
            <a:xfrm>
              <a:off x="370200" y="1377325"/>
              <a:ext cx="183175" cy="88825"/>
            </a:xfrm>
            <a:custGeom>
              <a:avLst/>
              <a:gdLst/>
              <a:ahLst/>
              <a:cxnLst/>
              <a:rect l="l" t="t" r="r" b="b"/>
              <a:pathLst>
                <a:path w="7327" h="3553" fill="none" extrusionOk="0">
                  <a:moveTo>
                    <a:pt x="6793" y="3153"/>
                  </a:moveTo>
                  <a:lnTo>
                    <a:pt x="6793" y="3153"/>
                  </a:lnTo>
                  <a:lnTo>
                    <a:pt x="7015" y="3109"/>
                  </a:lnTo>
                  <a:lnTo>
                    <a:pt x="7193" y="2976"/>
                  </a:lnTo>
                  <a:lnTo>
                    <a:pt x="7282" y="2798"/>
                  </a:lnTo>
                  <a:lnTo>
                    <a:pt x="7326" y="2620"/>
                  </a:lnTo>
                  <a:lnTo>
                    <a:pt x="7326" y="1555"/>
                  </a:lnTo>
                  <a:lnTo>
                    <a:pt x="7326" y="1555"/>
                  </a:lnTo>
                  <a:lnTo>
                    <a:pt x="7326" y="1244"/>
                  </a:lnTo>
                  <a:lnTo>
                    <a:pt x="7193" y="933"/>
                  </a:lnTo>
                  <a:lnTo>
                    <a:pt x="7060" y="667"/>
                  </a:lnTo>
                  <a:lnTo>
                    <a:pt x="6882" y="445"/>
                  </a:lnTo>
                  <a:lnTo>
                    <a:pt x="6660" y="267"/>
                  </a:lnTo>
                  <a:lnTo>
                    <a:pt x="6394" y="134"/>
                  </a:lnTo>
                  <a:lnTo>
                    <a:pt x="6083" y="45"/>
                  </a:lnTo>
                  <a:lnTo>
                    <a:pt x="5772" y="1"/>
                  </a:lnTo>
                  <a:lnTo>
                    <a:pt x="1554" y="1"/>
                  </a:lnTo>
                  <a:lnTo>
                    <a:pt x="1554" y="1"/>
                  </a:lnTo>
                  <a:lnTo>
                    <a:pt x="1244" y="45"/>
                  </a:lnTo>
                  <a:lnTo>
                    <a:pt x="977" y="134"/>
                  </a:lnTo>
                  <a:lnTo>
                    <a:pt x="711" y="267"/>
                  </a:lnTo>
                  <a:lnTo>
                    <a:pt x="444" y="445"/>
                  </a:lnTo>
                  <a:lnTo>
                    <a:pt x="267" y="667"/>
                  </a:lnTo>
                  <a:lnTo>
                    <a:pt x="134" y="933"/>
                  </a:lnTo>
                  <a:lnTo>
                    <a:pt x="45" y="1244"/>
                  </a:lnTo>
                  <a:lnTo>
                    <a:pt x="0" y="1555"/>
                  </a:lnTo>
                  <a:lnTo>
                    <a:pt x="0" y="2620"/>
                  </a:lnTo>
                  <a:lnTo>
                    <a:pt x="0" y="2620"/>
                  </a:lnTo>
                  <a:lnTo>
                    <a:pt x="45" y="2798"/>
                  </a:lnTo>
                  <a:lnTo>
                    <a:pt x="134" y="2976"/>
                  </a:lnTo>
                  <a:lnTo>
                    <a:pt x="311" y="3109"/>
                  </a:lnTo>
                  <a:lnTo>
                    <a:pt x="533" y="3153"/>
                  </a:lnTo>
                  <a:lnTo>
                    <a:pt x="2620" y="3153"/>
                  </a:lnTo>
                  <a:lnTo>
                    <a:pt x="2620" y="3153"/>
                  </a:lnTo>
                  <a:lnTo>
                    <a:pt x="2931" y="3153"/>
                  </a:lnTo>
                  <a:lnTo>
                    <a:pt x="3197" y="3242"/>
                  </a:lnTo>
                  <a:lnTo>
                    <a:pt x="3464" y="3375"/>
                  </a:lnTo>
                  <a:lnTo>
                    <a:pt x="3686" y="3553"/>
                  </a:lnTo>
                  <a:lnTo>
                    <a:pt x="3686" y="3553"/>
                  </a:lnTo>
                  <a:lnTo>
                    <a:pt x="3908" y="3375"/>
                  </a:lnTo>
                  <a:lnTo>
                    <a:pt x="4130" y="3242"/>
                  </a:lnTo>
                  <a:lnTo>
                    <a:pt x="4440" y="3153"/>
                  </a:lnTo>
                  <a:lnTo>
                    <a:pt x="4707" y="3153"/>
                  </a:lnTo>
                  <a:lnTo>
                    <a:pt x="6793"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21"/>
            <p:cNvSpPr/>
            <p:nvPr/>
          </p:nvSpPr>
          <p:spPr>
            <a:xfrm>
              <a:off x="540025" y="14561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21"/>
            <p:cNvSpPr/>
            <p:nvPr/>
          </p:nvSpPr>
          <p:spPr>
            <a:xfrm>
              <a:off x="474525" y="1479450"/>
              <a:ext cx="78850" cy="158750"/>
            </a:xfrm>
            <a:custGeom>
              <a:avLst/>
              <a:gdLst/>
              <a:ahLst/>
              <a:cxnLst/>
              <a:rect l="l" t="t" r="r" b="b"/>
              <a:pathLst>
                <a:path w="3154" h="6350" extrusionOk="0">
                  <a:moveTo>
                    <a:pt x="3153" y="1"/>
                  </a:moveTo>
                  <a:lnTo>
                    <a:pt x="2931" y="89"/>
                  </a:lnTo>
                  <a:lnTo>
                    <a:pt x="534" y="89"/>
                  </a:lnTo>
                  <a:lnTo>
                    <a:pt x="356" y="134"/>
                  </a:lnTo>
                  <a:lnTo>
                    <a:pt x="179" y="267"/>
                  </a:lnTo>
                  <a:lnTo>
                    <a:pt x="45" y="400"/>
                  </a:lnTo>
                  <a:lnTo>
                    <a:pt x="1" y="622"/>
                  </a:lnTo>
                  <a:lnTo>
                    <a:pt x="1" y="6350"/>
                  </a:lnTo>
                  <a:lnTo>
                    <a:pt x="356" y="6261"/>
                  </a:lnTo>
                  <a:lnTo>
                    <a:pt x="667" y="6172"/>
                  </a:lnTo>
                  <a:lnTo>
                    <a:pt x="978" y="6083"/>
                  </a:lnTo>
                  <a:lnTo>
                    <a:pt x="1244" y="5906"/>
                  </a:lnTo>
                  <a:lnTo>
                    <a:pt x="1555" y="5772"/>
                  </a:lnTo>
                  <a:lnTo>
                    <a:pt x="1777" y="5550"/>
                  </a:lnTo>
                  <a:lnTo>
                    <a:pt x="2043" y="5373"/>
                  </a:lnTo>
                  <a:lnTo>
                    <a:pt x="2265" y="5106"/>
                  </a:lnTo>
                  <a:lnTo>
                    <a:pt x="2443" y="4884"/>
                  </a:lnTo>
                  <a:lnTo>
                    <a:pt x="2620" y="4618"/>
                  </a:lnTo>
                  <a:lnTo>
                    <a:pt x="2798" y="4307"/>
                  </a:lnTo>
                  <a:lnTo>
                    <a:pt x="2931" y="4041"/>
                  </a:lnTo>
                  <a:lnTo>
                    <a:pt x="3020" y="3730"/>
                  </a:lnTo>
                  <a:lnTo>
                    <a:pt x="3109" y="3375"/>
                  </a:lnTo>
                  <a:lnTo>
                    <a:pt x="3153" y="3064"/>
                  </a:lnTo>
                  <a:lnTo>
                    <a:pt x="3153" y="2709"/>
                  </a:lnTo>
                  <a:lnTo>
                    <a:pt x="3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21"/>
            <p:cNvSpPr/>
            <p:nvPr/>
          </p:nvSpPr>
          <p:spPr>
            <a:xfrm>
              <a:off x="474525" y="1479450"/>
              <a:ext cx="78850" cy="158750"/>
            </a:xfrm>
            <a:custGeom>
              <a:avLst/>
              <a:gdLst/>
              <a:ahLst/>
              <a:cxnLst/>
              <a:rect l="l" t="t" r="r" b="b"/>
              <a:pathLst>
                <a:path w="3154" h="6350" fill="none" extrusionOk="0">
                  <a:moveTo>
                    <a:pt x="3153" y="2709"/>
                  </a:moveTo>
                  <a:lnTo>
                    <a:pt x="3153" y="1"/>
                  </a:lnTo>
                  <a:lnTo>
                    <a:pt x="3153" y="1"/>
                  </a:lnTo>
                  <a:lnTo>
                    <a:pt x="2931" y="89"/>
                  </a:lnTo>
                  <a:lnTo>
                    <a:pt x="2620" y="89"/>
                  </a:lnTo>
                  <a:lnTo>
                    <a:pt x="534" y="89"/>
                  </a:lnTo>
                  <a:lnTo>
                    <a:pt x="534" y="89"/>
                  </a:lnTo>
                  <a:lnTo>
                    <a:pt x="356" y="134"/>
                  </a:lnTo>
                  <a:lnTo>
                    <a:pt x="179" y="267"/>
                  </a:lnTo>
                  <a:lnTo>
                    <a:pt x="45" y="400"/>
                  </a:lnTo>
                  <a:lnTo>
                    <a:pt x="1" y="622"/>
                  </a:lnTo>
                  <a:lnTo>
                    <a:pt x="1" y="6350"/>
                  </a:lnTo>
                  <a:lnTo>
                    <a:pt x="1" y="6350"/>
                  </a:lnTo>
                  <a:lnTo>
                    <a:pt x="356" y="6261"/>
                  </a:lnTo>
                  <a:lnTo>
                    <a:pt x="667" y="6172"/>
                  </a:lnTo>
                  <a:lnTo>
                    <a:pt x="978" y="6083"/>
                  </a:lnTo>
                  <a:lnTo>
                    <a:pt x="1244" y="5906"/>
                  </a:lnTo>
                  <a:lnTo>
                    <a:pt x="1555" y="5772"/>
                  </a:lnTo>
                  <a:lnTo>
                    <a:pt x="1777" y="5550"/>
                  </a:lnTo>
                  <a:lnTo>
                    <a:pt x="2043" y="5373"/>
                  </a:lnTo>
                  <a:lnTo>
                    <a:pt x="2265" y="5106"/>
                  </a:lnTo>
                  <a:lnTo>
                    <a:pt x="2443" y="4884"/>
                  </a:lnTo>
                  <a:lnTo>
                    <a:pt x="2620" y="4618"/>
                  </a:lnTo>
                  <a:lnTo>
                    <a:pt x="2798" y="4307"/>
                  </a:lnTo>
                  <a:lnTo>
                    <a:pt x="2931" y="4041"/>
                  </a:lnTo>
                  <a:lnTo>
                    <a:pt x="3020" y="3730"/>
                  </a:lnTo>
                  <a:lnTo>
                    <a:pt x="3109" y="3375"/>
                  </a:lnTo>
                  <a:lnTo>
                    <a:pt x="3153" y="3064"/>
                  </a:lnTo>
                  <a:lnTo>
                    <a:pt x="3153" y="2709"/>
                  </a:lnTo>
                  <a:lnTo>
                    <a:pt x="3153" y="270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21"/>
            <p:cNvSpPr/>
            <p:nvPr/>
          </p:nvSpPr>
          <p:spPr>
            <a:xfrm>
              <a:off x="553350" y="15471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21"/>
            <p:cNvSpPr/>
            <p:nvPr/>
          </p:nvSpPr>
          <p:spPr>
            <a:xfrm>
              <a:off x="386850" y="1289650"/>
              <a:ext cx="149875" cy="61075"/>
            </a:xfrm>
            <a:custGeom>
              <a:avLst/>
              <a:gdLst/>
              <a:ahLst/>
              <a:cxnLst/>
              <a:rect l="l" t="t" r="r" b="b"/>
              <a:pathLst>
                <a:path w="5995" h="2443" extrusionOk="0">
                  <a:moveTo>
                    <a:pt x="755" y="0"/>
                  </a:moveTo>
                  <a:lnTo>
                    <a:pt x="0" y="711"/>
                  </a:lnTo>
                  <a:lnTo>
                    <a:pt x="844" y="1554"/>
                  </a:lnTo>
                  <a:lnTo>
                    <a:pt x="578" y="1954"/>
                  </a:lnTo>
                  <a:lnTo>
                    <a:pt x="444" y="2442"/>
                  </a:lnTo>
                  <a:lnTo>
                    <a:pt x="5550" y="2442"/>
                  </a:lnTo>
                  <a:lnTo>
                    <a:pt x="5417" y="1954"/>
                  </a:lnTo>
                  <a:lnTo>
                    <a:pt x="5195" y="1554"/>
                  </a:lnTo>
                  <a:lnTo>
                    <a:pt x="5994" y="711"/>
                  </a:lnTo>
                  <a:lnTo>
                    <a:pt x="5239" y="0"/>
                  </a:lnTo>
                  <a:lnTo>
                    <a:pt x="4440" y="800"/>
                  </a:lnTo>
                  <a:lnTo>
                    <a:pt x="4130" y="622"/>
                  </a:lnTo>
                  <a:lnTo>
                    <a:pt x="3774" y="489"/>
                  </a:lnTo>
                  <a:lnTo>
                    <a:pt x="3375" y="400"/>
                  </a:lnTo>
                  <a:lnTo>
                    <a:pt x="3020" y="356"/>
                  </a:lnTo>
                  <a:lnTo>
                    <a:pt x="2620" y="400"/>
                  </a:lnTo>
                  <a:lnTo>
                    <a:pt x="2220" y="489"/>
                  </a:lnTo>
                  <a:lnTo>
                    <a:pt x="1910" y="622"/>
                  </a:lnTo>
                  <a:lnTo>
                    <a:pt x="1554" y="800"/>
                  </a:lnTo>
                  <a:lnTo>
                    <a:pt x="7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21"/>
            <p:cNvSpPr/>
            <p:nvPr/>
          </p:nvSpPr>
          <p:spPr>
            <a:xfrm>
              <a:off x="386850" y="1289650"/>
              <a:ext cx="149875" cy="61075"/>
            </a:xfrm>
            <a:custGeom>
              <a:avLst/>
              <a:gdLst/>
              <a:ahLst/>
              <a:cxnLst/>
              <a:rect l="l" t="t" r="r" b="b"/>
              <a:pathLst>
                <a:path w="5995" h="2443" fill="none" extrusionOk="0">
                  <a:moveTo>
                    <a:pt x="0" y="711"/>
                  </a:moveTo>
                  <a:lnTo>
                    <a:pt x="844" y="1554"/>
                  </a:lnTo>
                  <a:lnTo>
                    <a:pt x="844" y="1554"/>
                  </a:lnTo>
                  <a:lnTo>
                    <a:pt x="578" y="1954"/>
                  </a:lnTo>
                  <a:lnTo>
                    <a:pt x="444" y="2442"/>
                  </a:lnTo>
                  <a:lnTo>
                    <a:pt x="5550" y="2442"/>
                  </a:lnTo>
                  <a:lnTo>
                    <a:pt x="5550" y="2442"/>
                  </a:lnTo>
                  <a:lnTo>
                    <a:pt x="5417" y="1954"/>
                  </a:lnTo>
                  <a:lnTo>
                    <a:pt x="5195" y="1554"/>
                  </a:lnTo>
                  <a:lnTo>
                    <a:pt x="5994" y="711"/>
                  </a:lnTo>
                  <a:lnTo>
                    <a:pt x="5239" y="0"/>
                  </a:lnTo>
                  <a:lnTo>
                    <a:pt x="4440" y="800"/>
                  </a:lnTo>
                  <a:lnTo>
                    <a:pt x="4440" y="800"/>
                  </a:lnTo>
                  <a:lnTo>
                    <a:pt x="4130" y="622"/>
                  </a:lnTo>
                  <a:lnTo>
                    <a:pt x="3774" y="489"/>
                  </a:lnTo>
                  <a:lnTo>
                    <a:pt x="3375" y="400"/>
                  </a:lnTo>
                  <a:lnTo>
                    <a:pt x="3020" y="356"/>
                  </a:lnTo>
                  <a:lnTo>
                    <a:pt x="3020" y="356"/>
                  </a:lnTo>
                  <a:lnTo>
                    <a:pt x="2620" y="400"/>
                  </a:lnTo>
                  <a:lnTo>
                    <a:pt x="2220" y="489"/>
                  </a:lnTo>
                  <a:lnTo>
                    <a:pt x="1910" y="622"/>
                  </a:lnTo>
                  <a:lnTo>
                    <a:pt x="1554" y="800"/>
                  </a:lnTo>
                  <a:lnTo>
                    <a:pt x="755" y="0"/>
                  </a:lnTo>
                  <a:lnTo>
                    <a:pt x="0" y="7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21"/>
            <p:cNvSpPr/>
            <p:nvPr/>
          </p:nvSpPr>
          <p:spPr>
            <a:xfrm>
              <a:off x="386850" y="13074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21"/>
            <p:cNvSpPr/>
            <p:nvPr/>
          </p:nvSpPr>
          <p:spPr>
            <a:xfrm>
              <a:off x="238125" y="1402875"/>
              <a:ext cx="105450" cy="131000"/>
            </a:xfrm>
            <a:custGeom>
              <a:avLst/>
              <a:gdLst/>
              <a:ahLst/>
              <a:cxnLst/>
              <a:rect l="l" t="t" r="r" b="b"/>
              <a:pathLst>
                <a:path w="4218" h="5240" extrusionOk="0">
                  <a:moveTo>
                    <a:pt x="0" y="0"/>
                  </a:moveTo>
                  <a:lnTo>
                    <a:pt x="0" y="1598"/>
                  </a:lnTo>
                  <a:lnTo>
                    <a:pt x="44" y="1865"/>
                  </a:lnTo>
                  <a:lnTo>
                    <a:pt x="44" y="2131"/>
                  </a:lnTo>
                  <a:lnTo>
                    <a:pt x="3197" y="2131"/>
                  </a:lnTo>
                  <a:lnTo>
                    <a:pt x="3197" y="3152"/>
                  </a:lnTo>
                  <a:lnTo>
                    <a:pt x="355" y="3152"/>
                  </a:lnTo>
                  <a:lnTo>
                    <a:pt x="622" y="3596"/>
                  </a:lnTo>
                  <a:lnTo>
                    <a:pt x="932" y="3996"/>
                  </a:lnTo>
                  <a:lnTo>
                    <a:pt x="1288" y="4351"/>
                  </a:lnTo>
                  <a:lnTo>
                    <a:pt x="1732" y="4662"/>
                  </a:lnTo>
                  <a:lnTo>
                    <a:pt x="2176" y="4928"/>
                  </a:lnTo>
                  <a:lnTo>
                    <a:pt x="2664" y="5106"/>
                  </a:lnTo>
                  <a:lnTo>
                    <a:pt x="3197" y="5239"/>
                  </a:lnTo>
                  <a:lnTo>
                    <a:pt x="4218" y="5239"/>
                  </a:lnTo>
                  <a:lnTo>
                    <a:pt x="42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21"/>
            <p:cNvSpPr/>
            <p:nvPr/>
          </p:nvSpPr>
          <p:spPr>
            <a:xfrm>
              <a:off x="238125" y="1402875"/>
              <a:ext cx="105450" cy="131000"/>
            </a:xfrm>
            <a:custGeom>
              <a:avLst/>
              <a:gdLst/>
              <a:ahLst/>
              <a:cxnLst/>
              <a:rect l="l" t="t" r="r" b="b"/>
              <a:pathLst>
                <a:path w="4218" h="5240" fill="none" extrusionOk="0">
                  <a:moveTo>
                    <a:pt x="4218" y="5239"/>
                  </a:moveTo>
                  <a:lnTo>
                    <a:pt x="4218" y="0"/>
                  </a:lnTo>
                  <a:lnTo>
                    <a:pt x="0" y="0"/>
                  </a:lnTo>
                  <a:lnTo>
                    <a:pt x="0" y="1598"/>
                  </a:lnTo>
                  <a:lnTo>
                    <a:pt x="0" y="1598"/>
                  </a:lnTo>
                  <a:lnTo>
                    <a:pt x="44" y="1865"/>
                  </a:lnTo>
                  <a:lnTo>
                    <a:pt x="44" y="2131"/>
                  </a:lnTo>
                  <a:lnTo>
                    <a:pt x="3197" y="2131"/>
                  </a:lnTo>
                  <a:lnTo>
                    <a:pt x="3197" y="3152"/>
                  </a:lnTo>
                  <a:lnTo>
                    <a:pt x="355" y="3152"/>
                  </a:lnTo>
                  <a:lnTo>
                    <a:pt x="355" y="3152"/>
                  </a:lnTo>
                  <a:lnTo>
                    <a:pt x="622" y="3596"/>
                  </a:lnTo>
                  <a:lnTo>
                    <a:pt x="932" y="3996"/>
                  </a:lnTo>
                  <a:lnTo>
                    <a:pt x="1288" y="4351"/>
                  </a:lnTo>
                  <a:lnTo>
                    <a:pt x="1732" y="4662"/>
                  </a:lnTo>
                  <a:lnTo>
                    <a:pt x="2176" y="4928"/>
                  </a:lnTo>
                  <a:lnTo>
                    <a:pt x="2664" y="5106"/>
                  </a:lnTo>
                  <a:lnTo>
                    <a:pt x="3197" y="5239"/>
                  </a:lnTo>
                  <a:lnTo>
                    <a:pt x="3729" y="5239"/>
                  </a:lnTo>
                  <a:lnTo>
                    <a:pt x="4218" y="52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21"/>
            <p:cNvSpPr/>
            <p:nvPr/>
          </p:nvSpPr>
          <p:spPr>
            <a:xfrm>
              <a:off x="343550" y="15338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21"/>
            <p:cNvSpPr/>
            <p:nvPr/>
          </p:nvSpPr>
          <p:spPr>
            <a:xfrm>
              <a:off x="579975" y="1402875"/>
              <a:ext cx="105475" cy="131000"/>
            </a:xfrm>
            <a:custGeom>
              <a:avLst/>
              <a:gdLst/>
              <a:ahLst/>
              <a:cxnLst/>
              <a:rect l="l" t="t" r="r" b="b"/>
              <a:pathLst>
                <a:path w="4219" h="5240" extrusionOk="0">
                  <a:moveTo>
                    <a:pt x="1" y="0"/>
                  </a:moveTo>
                  <a:lnTo>
                    <a:pt x="1" y="5239"/>
                  </a:lnTo>
                  <a:lnTo>
                    <a:pt x="1066" y="5239"/>
                  </a:lnTo>
                  <a:lnTo>
                    <a:pt x="1555" y="5106"/>
                  </a:lnTo>
                  <a:lnTo>
                    <a:pt x="2043" y="4928"/>
                  </a:lnTo>
                  <a:lnTo>
                    <a:pt x="2532" y="4662"/>
                  </a:lnTo>
                  <a:lnTo>
                    <a:pt x="2931" y="4351"/>
                  </a:lnTo>
                  <a:lnTo>
                    <a:pt x="3286" y="3996"/>
                  </a:lnTo>
                  <a:lnTo>
                    <a:pt x="3597" y="3596"/>
                  </a:lnTo>
                  <a:lnTo>
                    <a:pt x="3863" y="3152"/>
                  </a:lnTo>
                  <a:lnTo>
                    <a:pt x="1022" y="3152"/>
                  </a:lnTo>
                  <a:lnTo>
                    <a:pt x="1022" y="2131"/>
                  </a:lnTo>
                  <a:lnTo>
                    <a:pt x="4174" y="2131"/>
                  </a:lnTo>
                  <a:lnTo>
                    <a:pt x="4219" y="1865"/>
                  </a:lnTo>
                  <a:lnTo>
                    <a:pt x="4219" y="1598"/>
                  </a:lnTo>
                  <a:lnTo>
                    <a:pt x="4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21"/>
            <p:cNvSpPr/>
            <p:nvPr/>
          </p:nvSpPr>
          <p:spPr>
            <a:xfrm>
              <a:off x="579975" y="1402875"/>
              <a:ext cx="105475" cy="131000"/>
            </a:xfrm>
            <a:custGeom>
              <a:avLst/>
              <a:gdLst/>
              <a:ahLst/>
              <a:cxnLst/>
              <a:rect l="l" t="t" r="r" b="b"/>
              <a:pathLst>
                <a:path w="4219" h="5240" fill="none" extrusionOk="0">
                  <a:moveTo>
                    <a:pt x="1" y="0"/>
                  </a:moveTo>
                  <a:lnTo>
                    <a:pt x="1" y="5239"/>
                  </a:lnTo>
                  <a:lnTo>
                    <a:pt x="534" y="5239"/>
                  </a:lnTo>
                  <a:lnTo>
                    <a:pt x="534" y="5239"/>
                  </a:lnTo>
                  <a:lnTo>
                    <a:pt x="1066" y="5239"/>
                  </a:lnTo>
                  <a:lnTo>
                    <a:pt x="1555" y="5106"/>
                  </a:lnTo>
                  <a:lnTo>
                    <a:pt x="2043" y="4928"/>
                  </a:lnTo>
                  <a:lnTo>
                    <a:pt x="2532" y="4662"/>
                  </a:lnTo>
                  <a:lnTo>
                    <a:pt x="2931" y="4351"/>
                  </a:lnTo>
                  <a:lnTo>
                    <a:pt x="3286" y="3996"/>
                  </a:lnTo>
                  <a:lnTo>
                    <a:pt x="3597" y="3596"/>
                  </a:lnTo>
                  <a:lnTo>
                    <a:pt x="3863" y="3152"/>
                  </a:lnTo>
                  <a:lnTo>
                    <a:pt x="1022" y="3152"/>
                  </a:lnTo>
                  <a:lnTo>
                    <a:pt x="1022" y="2131"/>
                  </a:lnTo>
                  <a:lnTo>
                    <a:pt x="4174" y="2131"/>
                  </a:lnTo>
                  <a:lnTo>
                    <a:pt x="4174" y="2131"/>
                  </a:lnTo>
                  <a:lnTo>
                    <a:pt x="4219" y="1865"/>
                  </a:lnTo>
                  <a:lnTo>
                    <a:pt x="4219" y="1598"/>
                  </a:lnTo>
                  <a:lnTo>
                    <a:pt x="4219"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21"/>
            <p:cNvSpPr/>
            <p:nvPr/>
          </p:nvSpPr>
          <p:spPr>
            <a:xfrm>
              <a:off x="579975" y="14028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21"/>
            <p:cNvSpPr/>
            <p:nvPr/>
          </p:nvSpPr>
          <p:spPr>
            <a:xfrm>
              <a:off x="521150" y="1245250"/>
              <a:ext cx="84375" cy="132100"/>
            </a:xfrm>
            <a:custGeom>
              <a:avLst/>
              <a:gdLst/>
              <a:ahLst/>
              <a:cxnLst/>
              <a:rect l="l" t="t" r="r" b="b"/>
              <a:pathLst>
                <a:path w="3375" h="5284" extrusionOk="0">
                  <a:moveTo>
                    <a:pt x="533" y="0"/>
                  </a:moveTo>
                  <a:lnTo>
                    <a:pt x="1" y="888"/>
                  </a:lnTo>
                  <a:lnTo>
                    <a:pt x="489" y="1244"/>
                  </a:lnTo>
                  <a:lnTo>
                    <a:pt x="977" y="1688"/>
                  </a:lnTo>
                  <a:lnTo>
                    <a:pt x="1377" y="2132"/>
                  </a:lnTo>
                  <a:lnTo>
                    <a:pt x="1732" y="2664"/>
                  </a:lnTo>
                  <a:lnTo>
                    <a:pt x="1999" y="3197"/>
                  </a:lnTo>
                  <a:lnTo>
                    <a:pt x="2176" y="3774"/>
                  </a:lnTo>
                  <a:lnTo>
                    <a:pt x="2309" y="4396"/>
                  </a:lnTo>
                  <a:lnTo>
                    <a:pt x="2354" y="5017"/>
                  </a:lnTo>
                  <a:lnTo>
                    <a:pt x="2354" y="5284"/>
                  </a:lnTo>
                  <a:lnTo>
                    <a:pt x="3375" y="5284"/>
                  </a:lnTo>
                  <a:lnTo>
                    <a:pt x="3375" y="5017"/>
                  </a:lnTo>
                  <a:lnTo>
                    <a:pt x="3331" y="4263"/>
                  </a:lnTo>
                  <a:lnTo>
                    <a:pt x="3197" y="3508"/>
                  </a:lnTo>
                  <a:lnTo>
                    <a:pt x="2975" y="2798"/>
                  </a:lnTo>
                  <a:lnTo>
                    <a:pt x="2620" y="2132"/>
                  </a:lnTo>
                  <a:lnTo>
                    <a:pt x="2221" y="1510"/>
                  </a:lnTo>
                  <a:lnTo>
                    <a:pt x="1732" y="933"/>
                  </a:lnTo>
                  <a:lnTo>
                    <a:pt x="1155" y="444"/>
                  </a:lnTo>
                  <a:lnTo>
                    <a:pt x="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21"/>
            <p:cNvSpPr/>
            <p:nvPr/>
          </p:nvSpPr>
          <p:spPr>
            <a:xfrm>
              <a:off x="521150" y="1245250"/>
              <a:ext cx="84375" cy="132100"/>
            </a:xfrm>
            <a:custGeom>
              <a:avLst/>
              <a:gdLst/>
              <a:ahLst/>
              <a:cxnLst/>
              <a:rect l="l" t="t" r="r" b="b"/>
              <a:pathLst>
                <a:path w="3375" h="5284" fill="none" extrusionOk="0">
                  <a:moveTo>
                    <a:pt x="2354" y="5017"/>
                  </a:moveTo>
                  <a:lnTo>
                    <a:pt x="2354" y="5284"/>
                  </a:lnTo>
                  <a:lnTo>
                    <a:pt x="3375" y="5284"/>
                  </a:lnTo>
                  <a:lnTo>
                    <a:pt x="3375" y="5017"/>
                  </a:lnTo>
                  <a:lnTo>
                    <a:pt x="3375" y="5017"/>
                  </a:lnTo>
                  <a:lnTo>
                    <a:pt x="3331" y="4263"/>
                  </a:lnTo>
                  <a:lnTo>
                    <a:pt x="3197" y="3508"/>
                  </a:lnTo>
                  <a:lnTo>
                    <a:pt x="2975" y="2798"/>
                  </a:lnTo>
                  <a:lnTo>
                    <a:pt x="2620" y="2132"/>
                  </a:lnTo>
                  <a:lnTo>
                    <a:pt x="2221" y="1510"/>
                  </a:lnTo>
                  <a:lnTo>
                    <a:pt x="1732" y="933"/>
                  </a:lnTo>
                  <a:lnTo>
                    <a:pt x="1155" y="444"/>
                  </a:lnTo>
                  <a:lnTo>
                    <a:pt x="533" y="0"/>
                  </a:lnTo>
                  <a:lnTo>
                    <a:pt x="1" y="888"/>
                  </a:lnTo>
                  <a:lnTo>
                    <a:pt x="1" y="888"/>
                  </a:lnTo>
                  <a:lnTo>
                    <a:pt x="489" y="1244"/>
                  </a:lnTo>
                  <a:lnTo>
                    <a:pt x="977" y="1688"/>
                  </a:lnTo>
                  <a:lnTo>
                    <a:pt x="1377" y="2132"/>
                  </a:lnTo>
                  <a:lnTo>
                    <a:pt x="1732" y="2664"/>
                  </a:lnTo>
                  <a:lnTo>
                    <a:pt x="1999" y="3197"/>
                  </a:lnTo>
                  <a:lnTo>
                    <a:pt x="2176" y="3774"/>
                  </a:lnTo>
                  <a:lnTo>
                    <a:pt x="2309" y="4396"/>
                  </a:lnTo>
                  <a:lnTo>
                    <a:pt x="2354" y="5017"/>
                  </a:lnTo>
                  <a:lnTo>
                    <a:pt x="2354" y="50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21"/>
            <p:cNvSpPr/>
            <p:nvPr/>
          </p:nvSpPr>
          <p:spPr>
            <a:xfrm>
              <a:off x="579975" y="1370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21"/>
            <p:cNvSpPr/>
            <p:nvPr/>
          </p:nvSpPr>
          <p:spPr>
            <a:xfrm>
              <a:off x="521150" y="1559375"/>
              <a:ext cx="84375" cy="133225"/>
            </a:xfrm>
            <a:custGeom>
              <a:avLst/>
              <a:gdLst/>
              <a:ahLst/>
              <a:cxnLst/>
              <a:rect l="l" t="t" r="r" b="b"/>
              <a:pathLst>
                <a:path w="3375" h="5329" extrusionOk="0">
                  <a:moveTo>
                    <a:pt x="3375" y="0"/>
                  </a:moveTo>
                  <a:lnTo>
                    <a:pt x="3153" y="45"/>
                  </a:lnTo>
                  <a:lnTo>
                    <a:pt x="2354" y="45"/>
                  </a:lnTo>
                  <a:lnTo>
                    <a:pt x="2354" y="311"/>
                  </a:lnTo>
                  <a:lnTo>
                    <a:pt x="2309" y="933"/>
                  </a:lnTo>
                  <a:lnTo>
                    <a:pt x="2176" y="1554"/>
                  </a:lnTo>
                  <a:lnTo>
                    <a:pt x="1999" y="2131"/>
                  </a:lnTo>
                  <a:lnTo>
                    <a:pt x="1732" y="2664"/>
                  </a:lnTo>
                  <a:lnTo>
                    <a:pt x="1377" y="3197"/>
                  </a:lnTo>
                  <a:lnTo>
                    <a:pt x="977" y="3641"/>
                  </a:lnTo>
                  <a:lnTo>
                    <a:pt x="489" y="4085"/>
                  </a:lnTo>
                  <a:lnTo>
                    <a:pt x="1" y="4396"/>
                  </a:lnTo>
                  <a:lnTo>
                    <a:pt x="533" y="5328"/>
                  </a:lnTo>
                  <a:lnTo>
                    <a:pt x="1155" y="4884"/>
                  </a:lnTo>
                  <a:lnTo>
                    <a:pt x="1732" y="4396"/>
                  </a:lnTo>
                  <a:lnTo>
                    <a:pt x="2221" y="3819"/>
                  </a:lnTo>
                  <a:lnTo>
                    <a:pt x="2620" y="3197"/>
                  </a:lnTo>
                  <a:lnTo>
                    <a:pt x="2975" y="2531"/>
                  </a:lnTo>
                  <a:lnTo>
                    <a:pt x="3197" y="1821"/>
                  </a:lnTo>
                  <a:lnTo>
                    <a:pt x="3331" y="1066"/>
                  </a:lnTo>
                  <a:lnTo>
                    <a:pt x="3375" y="311"/>
                  </a:lnTo>
                  <a:lnTo>
                    <a:pt x="33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21"/>
            <p:cNvSpPr/>
            <p:nvPr/>
          </p:nvSpPr>
          <p:spPr>
            <a:xfrm>
              <a:off x="521150" y="1559375"/>
              <a:ext cx="84375" cy="133225"/>
            </a:xfrm>
            <a:custGeom>
              <a:avLst/>
              <a:gdLst/>
              <a:ahLst/>
              <a:cxnLst/>
              <a:rect l="l" t="t" r="r" b="b"/>
              <a:pathLst>
                <a:path w="3375" h="5329" fill="none" extrusionOk="0">
                  <a:moveTo>
                    <a:pt x="2354" y="45"/>
                  </a:moveTo>
                  <a:lnTo>
                    <a:pt x="2354" y="311"/>
                  </a:lnTo>
                  <a:lnTo>
                    <a:pt x="2354" y="311"/>
                  </a:lnTo>
                  <a:lnTo>
                    <a:pt x="2309" y="933"/>
                  </a:lnTo>
                  <a:lnTo>
                    <a:pt x="2176" y="1554"/>
                  </a:lnTo>
                  <a:lnTo>
                    <a:pt x="1999" y="2131"/>
                  </a:lnTo>
                  <a:lnTo>
                    <a:pt x="1732" y="2664"/>
                  </a:lnTo>
                  <a:lnTo>
                    <a:pt x="1377" y="3197"/>
                  </a:lnTo>
                  <a:lnTo>
                    <a:pt x="977" y="3641"/>
                  </a:lnTo>
                  <a:lnTo>
                    <a:pt x="489" y="4085"/>
                  </a:lnTo>
                  <a:lnTo>
                    <a:pt x="1" y="4396"/>
                  </a:lnTo>
                  <a:lnTo>
                    <a:pt x="533" y="5328"/>
                  </a:lnTo>
                  <a:lnTo>
                    <a:pt x="533" y="5328"/>
                  </a:lnTo>
                  <a:lnTo>
                    <a:pt x="1155" y="4884"/>
                  </a:lnTo>
                  <a:lnTo>
                    <a:pt x="1732" y="4396"/>
                  </a:lnTo>
                  <a:lnTo>
                    <a:pt x="2221" y="3819"/>
                  </a:lnTo>
                  <a:lnTo>
                    <a:pt x="2620" y="3197"/>
                  </a:lnTo>
                  <a:lnTo>
                    <a:pt x="2975" y="2531"/>
                  </a:lnTo>
                  <a:lnTo>
                    <a:pt x="3197" y="1821"/>
                  </a:lnTo>
                  <a:lnTo>
                    <a:pt x="3331" y="1066"/>
                  </a:lnTo>
                  <a:lnTo>
                    <a:pt x="3375" y="311"/>
                  </a:lnTo>
                  <a:lnTo>
                    <a:pt x="3375" y="0"/>
                  </a:lnTo>
                  <a:lnTo>
                    <a:pt x="3375" y="0"/>
                  </a:lnTo>
                  <a:lnTo>
                    <a:pt x="3153" y="45"/>
                  </a:lnTo>
                  <a:lnTo>
                    <a:pt x="2887" y="45"/>
                  </a:lnTo>
                  <a:lnTo>
                    <a:pt x="2354" y="4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21"/>
            <p:cNvSpPr/>
            <p:nvPr/>
          </p:nvSpPr>
          <p:spPr>
            <a:xfrm>
              <a:off x="579975" y="15604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21"/>
            <p:cNvSpPr/>
            <p:nvPr/>
          </p:nvSpPr>
          <p:spPr>
            <a:xfrm>
              <a:off x="318025" y="1245250"/>
              <a:ext cx="85500" cy="132100"/>
            </a:xfrm>
            <a:custGeom>
              <a:avLst/>
              <a:gdLst/>
              <a:ahLst/>
              <a:cxnLst/>
              <a:rect l="l" t="t" r="r" b="b"/>
              <a:pathLst>
                <a:path w="3420" h="5284" extrusionOk="0">
                  <a:moveTo>
                    <a:pt x="2887" y="0"/>
                  </a:moveTo>
                  <a:lnTo>
                    <a:pt x="2221" y="444"/>
                  </a:lnTo>
                  <a:lnTo>
                    <a:pt x="1688" y="933"/>
                  </a:lnTo>
                  <a:lnTo>
                    <a:pt x="1199" y="1510"/>
                  </a:lnTo>
                  <a:lnTo>
                    <a:pt x="755" y="2132"/>
                  </a:lnTo>
                  <a:lnTo>
                    <a:pt x="445" y="2798"/>
                  </a:lnTo>
                  <a:lnTo>
                    <a:pt x="178" y="3508"/>
                  </a:lnTo>
                  <a:lnTo>
                    <a:pt x="45" y="4263"/>
                  </a:lnTo>
                  <a:lnTo>
                    <a:pt x="1" y="5017"/>
                  </a:lnTo>
                  <a:lnTo>
                    <a:pt x="1" y="5284"/>
                  </a:lnTo>
                  <a:lnTo>
                    <a:pt x="1022" y="5284"/>
                  </a:lnTo>
                  <a:lnTo>
                    <a:pt x="1022" y="5017"/>
                  </a:lnTo>
                  <a:lnTo>
                    <a:pt x="1066" y="4396"/>
                  </a:lnTo>
                  <a:lnTo>
                    <a:pt x="1199" y="3774"/>
                  </a:lnTo>
                  <a:lnTo>
                    <a:pt x="1421" y="3197"/>
                  </a:lnTo>
                  <a:lnTo>
                    <a:pt x="1688" y="2664"/>
                  </a:lnTo>
                  <a:lnTo>
                    <a:pt x="1999" y="2132"/>
                  </a:lnTo>
                  <a:lnTo>
                    <a:pt x="2398" y="1688"/>
                  </a:lnTo>
                  <a:lnTo>
                    <a:pt x="2887" y="1244"/>
                  </a:lnTo>
                  <a:lnTo>
                    <a:pt x="3419" y="888"/>
                  </a:lnTo>
                  <a:lnTo>
                    <a:pt x="28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21"/>
            <p:cNvSpPr/>
            <p:nvPr/>
          </p:nvSpPr>
          <p:spPr>
            <a:xfrm>
              <a:off x="318025" y="1245250"/>
              <a:ext cx="85500" cy="132100"/>
            </a:xfrm>
            <a:custGeom>
              <a:avLst/>
              <a:gdLst/>
              <a:ahLst/>
              <a:cxnLst/>
              <a:rect l="l" t="t" r="r" b="b"/>
              <a:pathLst>
                <a:path w="3420" h="5284" fill="none" extrusionOk="0">
                  <a:moveTo>
                    <a:pt x="1022" y="5017"/>
                  </a:moveTo>
                  <a:lnTo>
                    <a:pt x="1022" y="5017"/>
                  </a:lnTo>
                  <a:lnTo>
                    <a:pt x="1066" y="4396"/>
                  </a:lnTo>
                  <a:lnTo>
                    <a:pt x="1199" y="3774"/>
                  </a:lnTo>
                  <a:lnTo>
                    <a:pt x="1421" y="3197"/>
                  </a:lnTo>
                  <a:lnTo>
                    <a:pt x="1688" y="2664"/>
                  </a:lnTo>
                  <a:lnTo>
                    <a:pt x="1999" y="2132"/>
                  </a:lnTo>
                  <a:lnTo>
                    <a:pt x="2398" y="1688"/>
                  </a:lnTo>
                  <a:lnTo>
                    <a:pt x="2887" y="1244"/>
                  </a:lnTo>
                  <a:lnTo>
                    <a:pt x="3419" y="888"/>
                  </a:lnTo>
                  <a:lnTo>
                    <a:pt x="2887" y="0"/>
                  </a:lnTo>
                  <a:lnTo>
                    <a:pt x="2887" y="0"/>
                  </a:lnTo>
                  <a:lnTo>
                    <a:pt x="2221" y="444"/>
                  </a:lnTo>
                  <a:lnTo>
                    <a:pt x="1688" y="933"/>
                  </a:lnTo>
                  <a:lnTo>
                    <a:pt x="1199" y="1510"/>
                  </a:lnTo>
                  <a:lnTo>
                    <a:pt x="755" y="2132"/>
                  </a:lnTo>
                  <a:lnTo>
                    <a:pt x="445" y="2798"/>
                  </a:lnTo>
                  <a:lnTo>
                    <a:pt x="178" y="3508"/>
                  </a:lnTo>
                  <a:lnTo>
                    <a:pt x="45" y="4263"/>
                  </a:lnTo>
                  <a:lnTo>
                    <a:pt x="1" y="5017"/>
                  </a:lnTo>
                  <a:lnTo>
                    <a:pt x="1" y="5284"/>
                  </a:lnTo>
                  <a:lnTo>
                    <a:pt x="1022" y="5284"/>
                  </a:lnTo>
                  <a:lnTo>
                    <a:pt x="1022" y="501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21"/>
            <p:cNvSpPr/>
            <p:nvPr/>
          </p:nvSpPr>
          <p:spPr>
            <a:xfrm>
              <a:off x="343550" y="1370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21"/>
            <p:cNvSpPr/>
            <p:nvPr/>
          </p:nvSpPr>
          <p:spPr>
            <a:xfrm>
              <a:off x="318025" y="1559375"/>
              <a:ext cx="85500" cy="133225"/>
            </a:xfrm>
            <a:custGeom>
              <a:avLst/>
              <a:gdLst/>
              <a:ahLst/>
              <a:cxnLst/>
              <a:rect l="l" t="t" r="r" b="b"/>
              <a:pathLst>
                <a:path w="3420" h="5329" extrusionOk="0">
                  <a:moveTo>
                    <a:pt x="1" y="0"/>
                  </a:moveTo>
                  <a:lnTo>
                    <a:pt x="1" y="311"/>
                  </a:lnTo>
                  <a:lnTo>
                    <a:pt x="45" y="1066"/>
                  </a:lnTo>
                  <a:lnTo>
                    <a:pt x="178" y="1821"/>
                  </a:lnTo>
                  <a:lnTo>
                    <a:pt x="445" y="2531"/>
                  </a:lnTo>
                  <a:lnTo>
                    <a:pt x="755" y="3197"/>
                  </a:lnTo>
                  <a:lnTo>
                    <a:pt x="1199" y="3819"/>
                  </a:lnTo>
                  <a:lnTo>
                    <a:pt x="1688" y="4396"/>
                  </a:lnTo>
                  <a:lnTo>
                    <a:pt x="2221" y="4884"/>
                  </a:lnTo>
                  <a:lnTo>
                    <a:pt x="2887" y="5328"/>
                  </a:lnTo>
                  <a:lnTo>
                    <a:pt x="3419" y="4396"/>
                  </a:lnTo>
                  <a:lnTo>
                    <a:pt x="2887" y="4085"/>
                  </a:lnTo>
                  <a:lnTo>
                    <a:pt x="2398" y="3641"/>
                  </a:lnTo>
                  <a:lnTo>
                    <a:pt x="1999" y="3197"/>
                  </a:lnTo>
                  <a:lnTo>
                    <a:pt x="1688" y="2664"/>
                  </a:lnTo>
                  <a:lnTo>
                    <a:pt x="1421" y="2131"/>
                  </a:lnTo>
                  <a:lnTo>
                    <a:pt x="1199" y="1554"/>
                  </a:lnTo>
                  <a:lnTo>
                    <a:pt x="1066" y="933"/>
                  </a:lnTo>
                  <a:lnTo>
                    <a:pt x="1022" y="311"/>
                  </a:lnTo>
                  <a:lnTo>
                    <a:pt x="1022" y="45"/>
                  </a:lnTo>
                  <a:lnTo>
                    <a:pt x="267" y="45"/>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21"/>
            <p:cNvSpPr/>
            <p:nvPr/>
          </p:nvSpPr>
          <p:spPr>
            <a:xfrm>
              <a:off x="318025" y="1559375"/>
              <a:ext cx="85500" cy="133225"/>
            </a:xfrm>
            <a:custGeom>
              <a:avLst/>
              <a:gdLst/>
              <a:ahLst/>
              <a:cxnLst/>
              <a:rect l="l" t="t" r="r" b="b"/>
              <a:pathLst>
                <a:path w="3420" h="5329" fill="none" extrusionOk="0">
                  <a:moveTo>
                    <a:pt x="1022" y="311"/>
                  </a:moveTo>
                  <a:lnTo>
                    <a:pt x="1022" y="45"/>
                  </a:lnTo>
                  <a:lnTo>
                    <a:pt x="533" y="45"/>
                  </a:lnTo>
                  <a:lnTo>
                    <a:pt x="533" y="45"/>
                  </a:lnTo>
                  <a:lnTo>
                    <a:pt x="267" y="45"/>
                  </a:lnTo>
                  <a:lnTo>
                    <a:pt x="1" y="0"/>
                  </a:lnTo>
                  <a:lnTo>
                    <a:pt x="1" y="311"/>
                  </a:lnTo>
                  <a:lnTo>
                    <a:pt x="1" y="311"/>
                  </a:lnTo>
                  <a:lnTo>
                    <a:pt x="45" y="1066"/>
                  </a:lnTo>
                  <a:lnTo>
                    <a:pt x="178" y="1821"/>
                  </a:lnTo>
                  <a:lnTo>
                    <a:pt x="445" y="2531"/>
                  </a:lnTo>
                  <a:lnTo>
                    <a:pt x="755" y="3197"/>
                  </a:lnTo>
                  <a:lnTo>
                    <a:pt x="1199" y="3819"/>
                  </a:lnTo>
                  <a:lnTo>
                    <a:pt x="1688" y="4396"/>
                  </a:lnTo>
                  <a:lnTo>
                    <a:pt x="2221" y="4884"/>
                  </a:lnTo>
                  <a:lnTo>
                    <a:pt x="2887" y="5328"/>
                  </a:lnTo>
                  <a:lnTo>
                    <a:pt x="3419" y="4396"/>
                  </a:lnTo>
                  <a:lnTo>
                    <a:pt x="3419" y="4396"/>
                  </a:lnTo>
                  <a:lnTo>
                    <a:pt x="2887" y="4085"/>
                  </a:lnTo>
                  <a:lnTo>
                    <a:pt x="2398" y="3641"/>
                  </a:lnTo>
                  <a:lnTo>
                    <a:pt x="1999" y="3197"/>
                  </a:lnTo>
                  <a:lnTo>
                    <a:pt x="1688" y="2664"/>
                  </a:lnTo>
                  <a:lnTo>
                    <a:pt x="1421" y="2131"/>
                  </a:lnTo>
                  <a:lnTo>
                    <a:pt x="1199" y="1554"/>
                  </a:lnTo>
                  <a:lnTo>
                    <a:pt x="1066" y="933"/>
                  </a:lnTo>
                  <a:lnTo>
                    <a:pt x="1022" y="311"/>
                  </a:lnTo>
                  <a:lnTo>
                    <a:pt x="1022" y="3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21"/>
            <p:cNvSpPr/>
            <p:nvPr/>
          </p:nvSpPr>
          <p:spPr>
            <a:xfrm>
              <a:off x="343550" y="15671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121"/>
          <p:cNvGrpSpPr/>
          <p:nvPr/>
        </p:nvGrpSpPr>
        <p:grpSpPr>
          <a:xfrm>
            <a:off x="1983703" y="1420158"/>
            <a:ext cx="287500" cy="447325"/>
            <a:chOff x="1077250" y="1244150"/>
            <a:chExt cx="287500" cy="447325"/>
          </a:xfrm>
        </p:grpSpPr>
        <p:sp>
          <p:nvSpPr>
            <p:cNvPr id="4337" name="Google Shape;4337;p121"/>
            <p:cNvSpPr/>
            <p:nvPr/>
          </p:nvSpPr>
          <p:spPr>
            <a:xfrm>
              <a:off x="1131625" y="1244150"/>
              <a:ext cx="178750" cy="215350"/>
            </a:xfrm>
            <a:custGeom>
              <a:avLst/>
              <a:gdLst/>
              <a:ahLst/>
              <a:cxnLst/>
              <a:rect l="l" t="t" r="r" b="b"/>
              <a:pathLst>
                <a:path w="7150" h="8614" extrusionOk="0">
                  <a:moveTo>
                    <a:pt x="3553" y="0"/>
                  </a:moveTo>
                  <a:lnTo>
                    <a:pt x="3109" y="44"/>
                  </a:lnTo>
                  <a:lnTo>
                    <a:pt x="2665" y="178"/>
                  </a:lnTo>
                  <a:lnTo>
                    <a:pt x="2176" y="311"/>
                  </a:lnTo>
                  <a:lnTo>
                    <a:pt x="1733" y="533"/>
                  </a:lnTo>
                  <a:lnTo>
                    <a:pt x="1022" y="888"/>
                  </a:lnTo>
                  <a:lnTo>
                    <a:pt x="667" y="1154"/>
                  </a:lnTo>
                  <a:lnTo>
                    <a:pt x="1" y="1554"/>
                  </a:lnTo>
                  <a:lnTo>
                    <a:pt x="667" y="1998"/>
                  </a:lnTo>
                  <a:lnTo>
                    <a:pt x="978" y="2220"/>
                  </a:lnTo>
                  <a:lnTo>
                    <a:pt x="1244" y="2486"/>
                  </a:lnTo>
                  <a:lnTo>
                    <a:pt x="1466" y="2797"/>
                  </a:lnTo>
                  <a:lnTo>
                    <a:pt x="1644" y="3108"/>
                  </a:lnTo>
                  <a:lnTo>
                    <a:pt x="1777" y="3419"/>
                  </a:lnTo>
                  <a:lnTo>
                    <a:pt x="1910" y="3774"/>
                  </a:lnTo>
                  <a:lnTo>
                    <a:pt x="1954" y="4129"/>
                  </a:lnTo>
                  <a:lnTo>
                    <a:pt x="1999" y="4529"/>
                  </a:lnTo>
                  <a:lnTo>
                    <a:pt x="1999" y="5328"/>
                  </a:lnTo>
                  <a:lnTo>
                    <a:pt x="1999" y="5727"/>
                  </a:lnTo>
                  <a:lnTo>
                    <a:pt x="2088" y="6127"/>
                  </a:lnTo>
                  <a:lnTo>
                    <a:pt x="2176" y="6527"/>
                  </a:lnTo>
                  <a:lnTo>
                    <a:pt x="2310" y="6882"/>
                  </a:lnTo>
                  <a:lnTo>
                    <a:pt x="2487" y="7281"/>
                  </a:lnTo>
                  <a:lnTo>
                    <a:pt x="2709" y="7592"/>
                  </a:lnTo>
                  <a:lnTo>
                    <a:pt x="2931" y="7947"/>
                  </a:lnTo>
                  <a:lnTo>
                    <a:pt x="3198" y="8214"/>
                  </a:lnTo>
                  <a:lnTo>
                    <a:pt x="3553" y="8613"/>
                  </a:lnTo>
                  <a:lnTo>
                    <a:pt x="3952" y="8214"/>
                  </a:lnTo>
                  <a:lnTo>
                    <a:pt x="4219" y="7947"/>
                  </a:lnTo>
                  <a:lnTo>
                    <a:pt x="4441" y="7592"/>
                  </a:lnTo>
                  <a:lnTo>
                    <a:pt x="4663" y="7281"/>
                  </a:lnTo>
                  <a:lnTo>
                    <a:pt x="4840" y="6882"/>
                  </a:lnTo>
                  <a:lnTo>
                    <a:pt x="4974" y="6527"/>
                  </a:lnTo>
                  <a:lnTo>
                    <a:pt x="5062" y="6127"/>
                  </a:lnTo>
                  <a:lnTo>
                    <a:pt x="5107" y="5727"/>
                  </a:lnTo>
                  <a:lnTo>
                    <a:pt x="5151" y="5328"/>
                  </a:lnTo>
                  <a:lnTo>
                    <a:pt x="5151" y="4529"/>
                  </a:lnTo>
                  <a:lnTo>
                    <a:pt x="5151" y="4129"/>
                  </a:lnTo>
                  <a:lnTo>
                    <a:pt x="5240" y="3774"/>
                  </a:lnTo>
                  <a:lnTo>
                    <a:pt x="5329" y="3419"/>
                  </a:lnTo>
                  <a:lnTo>
                    <a:pt x="5506" y="3108"/>
                  </a:lnTo>
                  <a:lnTo>
                    <a:pt x="5684" y="2797"/>
                  </a:lnTo>
                  <a:lnTo>
                    <a:pt x="5906" y="2486"/>
                  </a:lnTo>
                  <a:lnTo>
                    <a:pt x="6172" y="2220"/>
                  </a:lnTo>
                  <a:lnTo>
                    <a:pt x="6483" y="1998"/>
                  </a:lnTo>
                  <a:lnTo>
                    <a:pt x="7149" y="1554"/>
                  </a:lnTo>
                  <a:lnTo>
                    <a:pt x="6483" y="1154"/>
                  </a:lnTo>
                  <a:lnTo>
                    <a:pt x="6128" y="888"/>
                  </a:lnTo>
                  <a:lnTo>
                    <a:pt x="5418" y="533"/>
                  </a:lnTo>
                  <a:lnTo>
                    <a:pt x="4974" y="311"/>
                  </a:lnTo>
                  <a:lnTo>
                    <a:pt x="4485" y="178"/>
                  </a:lnTo>
                  <a:lnTo>
                    <a:pt x="4041" y="44"/>
                  </a:lnTo>
                  <a:lnTo>
                    <a:pt x="35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21"/>
            <p:cNvSpPr/>
            <p:nvPr/>
          </p:nvSpPr>
          <p:spPr>
            <a:xfrm>
              <a:off x="1131625" y="1244150"/>
              <a:ext cx="178750" cy="215350"/>
            </a:xfrm>
            <a:custGeom>
              <a:avLst/>
              <a:gdLst/>
              <a:ahLst/>
              <a:cxnLst/>
              <a:rect l="l" t="t" r="r" b="b"/>
              <a:pathLst>
                <a:path w="7150" h="8614" fill="none" extrusionOk="0">
                  <a:moveTo>
                    <a:pt x="3553" y="8613"/>
                  </a:moveTo>
                  <a:lnTo>
                    <a:pt x="3198" y="8214"/>
                  </a:lnTo>
                  <a:lnTo>
                    <a:pt x="3198" y="8214"/>
                  </a:lnTo>
                  <a:lnTo>
                    <a:pt x="2931" y="7947"/>
                  </a:lnTo>
                  <a:lnTo>
                    <a:pt x="2709" y="7592"/>
                  </a:lnTo>
                  <a:lnTo>
                    <a:pt x="2487" y="7281"/>
                  </a:lnTo>
                  <a:lnTo>
                    <a:pt x="2310" y="6882"/>
                  </a:lnTo>
                  <a:lnTo>
                    <a:pt x="2176" y="6527"/>
                  </a:lnTo>
                  <a:lnTo>
                    <a:pt x="2088" y="6127"/>
                  </a:lnTo>
                  <a:lnTo>
                    <a:pt x="1999" y="5727"/>
                  </a:lnTo>
                  <a:lnTo>
                    <a:pt x="1999" y="5328"/>
                  </a:lnTo>
                  <a:lnTo>
                    <a:pt x="1999" y="4529"/>
                  </a:lnTo>
                  <a:lnTo>
                    <a:pt x="1999" y="4529"/>
                  </a:lnTo>
                  <a:lnTo>
                    <a:pt x="1954" y="4129"/>
                  </a:lnTo>
                  <a:lnTo>
                    <a:pt x="1910" y="3774"/>
                  </a:lnTo>
                  <a:lnTo>
                    <a:pt x="1777" y="3419"/>
                  </a:lnTo>
                  <a:lnTo>
                    <a:pt x="1644" y="3108"/>
                  </a:lnTo>
                  <a:lnTo>
                    <a:pt x="1466" y="2797"/>
                  </a:lnTo>
                  <a:lnTo>
                    <a:pt x="1244" y="2486"/>
                  </a:lnTo>
                  <a:lnTo>
                    <a:pt x="978" y="2220"/>
                  </a:lnTo>
                  <a:lnTo>
                    <a:pt x="667" y="1998"/>
                  </a:lnTo>
                  <a:lnTo>
                    <a:pt x="1" y="1554"/>
                  </a:lnTo>
                  <a:lnTo>
                    <a:pt x="667" y="1154"/>
                  </a:lnTo>
                  <a:lnTo>
                    <a:pt x="667" y="1154"/>
                  </a:lnTo>
                  <a:lnTo>
                    <a:pt x="1022" y="888"/>
                  </a:lnTo>
                  <a:lnTo>
                    <a:pt x="1733" y="533"/>
                  </a:lnTo>
                  <a:lnTo>
                    <a:pt x="2176" y="311"/>
                  </a:lnTo>
                  <a:lnTo>
                    <a:pt x="2665" y="178"/>
                  </a:lnTo>
                  <a:lnTo>
                    <a:pt x="3109" y="44"/>
                  </a:lnTo>
                  <a:lnTo>
                    <a:pt x="3553" y="0"/>
                  </a:lnTo>
                  <a:lnTo>
                    <a:pt x="3553" y="0"/>
                  </a:lnTo>
                  <a:lnTo>
                    <a:pt x="4041" y="44"/>
                  </a:lnTo>
                  <a:lnTo>
                    <a:pt x="4485" y="178"/>
                  </a:lnTo>
                  <a:lnTo>
                    <a:pt x="4974" y="311"/>
                  </a:lnTo>
                  <a:lnTo>
                    <a:pt x="5418" y="533"/>
                  </a:lnTo>
                  <a:lnTo>
                    <a:pt x="6128" y="888"/>
                  </a:lnTo>
                  <a:lnTo>
                    <a:pt x="6483" y="1154"/>
                  </a:lnTo>
                  <a:lnTo>
                    <a:pt x="7149" y="1554"/>
                  </a:lnTo>
                  <a:lnTo>
                    <a:pt x="6483" y="1998"/>
                  </a:lnTo>
                  <a:lnTo>
                    <a:pt x="6483" y="1998"/>
                  </a:lnTo>
                  <a:lnTo>
                    <a:pt x="6172" y="2220"/>
                  </a:lnTo>
                  <a:lnTo>
                    <a:pt x="5906" y="2486"/>
                  </a:lnTo>
                  <a:lnTo>
                    <a:pt x="5684" y="2797"/>
                  </a:lnTo>
                  <a:lnTo>
                    <a:pt x="5506" y="3108"/>
                  </a:lnTo>
                  <a:lnTo>
                    <a:pt x="5329" y="3419"/>
                  </a:lnTo>
                  <a:lnTo>
                    <a:pt x="5240" y="3774"/>
                  </a:lnTo>
                  <a:lnTo>
                    <a:pt x="5151" y="4129"/>
                  </a:lnTo>
                  <a:lnTo>
                    <a:pt x="5151" y="4529"/>
                  </a:lnTo>
                  <a:lnTo>
                    <a:pt x="5151" y="5328"/>
                  </a:lnTo>
                  <a:lnTo>
                    <a:pt x="5151" y="5328"/>
                  </a:lnTo>
                  <a:lnTo>
                    <a:pt x="5107" y="5727"/>
                  </a:lnTo>
                  <a:lnTo>
                    <a:pt x="5062" y="6127"/>
                  </a:lnTo>
                  <a:lnTo>
                    <a:pt x="4974" y="6527"/>
                  </a:lnTo>
                  <a:lnTo>
                    <a:pt x="4840" y="6882"/>
                  </a:lnTo>
                  <a:lnTo>
                    <a:pt x="4663" y="7281"/>
                  </a:lnTo>
                  <a:lnTo>
                    <a:pt x="4441" y="7592"/>
                  </a:lnTo>
                  <a:lnTo>
                    <a:pt x="4219" y="7947"/>
                  </a:lnTo>
                  <a:lnTo>
                    <a:pt x="3952" y="8214"/>
                  </a:lnTo>
                  <a:lnTo>
                    <a:pt x="3553" y="86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21"/>
            <p:cNvSpPr/>
            <p:nvPr/>
          </p:nvSpPr>
          <p:spPr>
            <a:xfrm>
              <a:off x="1220425" y="14594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21"/>
            <p:cNvSpPr/>
            <p:nvPr/>
          </p:nvSpPr>
          <p:spPr>
            <a:xfrm>
              <a:off x="1154950" y="1532725"/>
              <a:ext cx="131000" cy="131000"/>
            </a:xfrm>
            <a:custGeom>
              <a:avLst/>
              <a:gdLst/>
              <a:ahLst/>
              <a:cxnLst/>
              <a:rect l="l" t="t" r="r" b="b"/>
              <a:pathLst>
                <a:path w="5240" h="5240" extrusionOk="0">
                  <a:moveTo>
                    <a:pt x="0" y="1"/>
                  </a:moveTo>
                  <a:lnTo>
                    <a:pt x="0" y="489"/>
                  </a:lnTo>
                  <a:lnTo>
                    <a:pt x="45" y="844"/>
                  </a:lnTo>
                  <a:lnTo>
                    <a:pt x="134" y="1111"/>
                  </a:lnTo>
                  <a:lnTo>
                    <a:pt x="267" y="1377"/>
                  </a:lnTo>
                  <a:lnTo>
                    <a:pt x="489" y="1599"/>
                  </a:lnTo>
                  <a:lnTo>
                    <a:pt x="711" y="1821"/>
                  </a:lnTo>
                  <a:lnTo>
                    <a:pt x="977" y="1954"/>
                  </a:lnTo>
                  <a:lnTo>
                    <a:pt x="1288" y="2043"/>
                  </a:lnTo>
                  <a:lnTo>
                    <a:pt x="1599" y="2087"/>
                  </a:lnTo>
                  <a:lnTo>
                    <a:pt x="2131" y="2087"/>
                  </a:lnTo>
                  <a:lnTo>
                    <a:pt x="2131" y="5240"/>
                  </a:lnTo>
                  <a:lnTo>
                    <a:pt x="3153" y="5240"/>
                  </a:lnTo>
                  <a:lnTo>
                    <a:pt x="3153" y="2087"/>
                  </a:lnTo>
                  <a:lnTo>
                    <a:pt x="3685" y="2087"/>
                  </a:lnTo>
                  <a:lnTo>
                    <a:pt x="3996" y="2043"/>
                  </a:lnTo>
                  <a:lnTo>
                    <a:pt x="4307" y="1954"/>
                  </a:lnTo>
                  <a:lnTo>
                    <a:pt x="4573" y="1821"/>
                  </a:lnTo>
                  <a:lnTo>
                    <a:pt x="4795" y="1599"/>
                  </a:lnTo>
                  <a:lnTo>
                    <a:pt x="4973" y="1377"/>
                  </a:lnTo>
                  <a:lnTo>
                    <a:pt x="5151" y="1111"/>
                  </a:lnTo>
                  <a:lnTo>
                    <a:pt x="5239" y="844"/>
                  </a:lnTo>
                  <a:lnTo>
                    <a:pt x="5239" y="489"/>
                  </a:lnTo>
                  <a:lnTo>
                    <a:pt x="5239" y="1"/>
                  </a:lnTo>
                  <a:lnTo>
                    <a:pt x="3907" y="1"/>
                  </a:lnTo>
                  <a:lnTo>
                    <a:pt x="2620" y="1244"/>
                  </a:lnTo>
                  <a:lnTo>
                    <a:pt x="13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21"/>
            <p:cNvSpPr/>
            <p:nvPr/>
          </p:nvSpPr>
          <p:spPr>
            <a:xfrm>
              <a:off x="1154950" y="1532725"/>
              <a:ext cx="131000" cy="131000"/>
            </a:xfrm>
            <a:custGeom>
              <a:avLst/>
              <a:gdLst/>
              <a:ahLst/>
              <a:cxnLst/>
              <a:rect l="l" t="t" r="r" b="b"/>
              <a:pathLst>
                <a:path w="5240" h="5240" fill="none" extrusionOk="0">
                  <a:moveTo>
                    <a:pt x="3153" y="5240"/>
                  </a:moveTo>
                  <a:lnTo>
                    <a:pt x="3153" y="2087"/>
                  </a:lnTo>
                  <a:lnTo>
                    <a:pt x="3685" y="2087"/>
                  </a:lnTo>
                  <a:lnTo>
                    <a:pt x="3685" y="2087"/>
                  </a:lnTo>
                  <a:lnTo>
                    <a:pt x="3996" y="2043"/>
                  </a:lnTo>
                  <a:lnTo>
                    <a:pt x="4307" y="1954"/>
                  </a:lnTo>
                  <a:lnTo>
                    <a:pt x="4573" y="1821"/>
                  </a:lnTo>
                  <a:lnTo>
                    <a:pt x="4795" y="1599"/>
                  </a:lnTo>
                  <a:lnTo>
                    <a:pt x="4973" y="1377"/>
                  </a:lnTo>
                  <a:lnTo>
                    <a:pt x="5151" y="1111"/>
                  </a:lnTo>
                  <a:lnTo>
                    <a:pt x="5239" y="844"/>
                  </a:lnTo>
                  <a:lnTo>
                    <a:pt x="5239" y="489"/>
                  </a:lnTo>
                  <a:lnTo>
                    <a:pt x="5239" y="1"/>
                  </a:lnTo>
                  <a:lnTo>
                    <a:pt x="3907" y="1"/>
                  </a:lnTo>
                  <a:lnTo>
                    <a:pt x="2620" y="1244"/>
                  </a:lnTo>
                  <a:lnTo>
                    <a:pt x="1377" y="1"/>
                  </a:lnTo>
                  <a:lnTo>
                    <a:pt x="0" y="1"/>
                  </a:lnTo>
                  <a:lnTo>
                    <a:pt x="0" y="489"/>
                  </a:lnTo>
                  <a:lnTo>
                    <a:pt x="0" y="489"/>
                  </a:lnTo>
                  <a:lnTo>
                    <a:pt x="45" y="844"/>
                  </a:lnTo>
                  <a:lnTo>
                    <a:pt x="134" y="1111"/>
                  </a:lnTo>
                  <a:lnTo>
                    <a:pt x="267" y="1377"/>
                  </a:lnTo>
                  <a:lnTo>
                    <a:pt x="489" y="1599"/>
                  </a:lnTo>
                  <a:lnTo>
                    <a:pt x="711" y="1821"/>
                  </a:lnTo>
                  <a:lnTo>
                    <a:pt x="977" y="1954"/>
                  </a:lnTo>
                  <a:lnTo>
                    <a:pt x="1288" y="2043"/>
                  </a:lnTo>
                  <a:lnTo>
                    <a:pt x="1599" y="2087"/>
                  </a:lnTo>
                  <a:lnTo>
                    <a:pt x="2131" y="2087"/>
                  </a:lnTo>
                  <a:lnTo>
                    <a:pt x="2131" y="5240"/>
                  </a:lnTo>
                  <a:lnTo>
                    <a:pt x="3153" y="52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21"/>
            <p:cNvSpPr/>
            <p:nvPr/>
          </p:nvSpPr>
          <p:spPr>
            <a:xfrm>
              <a:off x="1233750" y="16637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21"/>
            <p:cNvSpPr/>
            <p:nvPr/>
          </p:nvSpPr>
          <p:spPr>
            <a:xfrm>
              <a:off x="1077250" y="1365125"/>
              <a:ext cx="287500" cy="326350"/>
            </a:xfrm>
            <a:custGeom>
              <a:avLst/>
              <a:gdLst/>
              <a:ahLst/>
              <a:cxnLst/>
              <a:rect l="l" t="t" r="r" b="b"/>
              <a:pathLst>
                <a:path w="11500" h="13054" extrusionOk="0">
                  <a:moveTo>
                    <a:pt x="3108" y="0"/>
                  </a:moveTo>
                  <a:lnTo>
                    <a:pt x="2798" y="222"/>
                  </a:lnTo>
                  <a:lnTo>
                    <a:pt x="2442" y="444"/>
                  </a:lnTo>
                  <a:lnTo>
                    <a:pt x="2132" y="666"/>
                  </a:lnTo>
                  <a:lnTo>
                    <a:pt x="1821" y="933"/>
                  </a:lnTo>
                  <a:lnTo>
                    <a:pt x="1554" y="1244"/>
                  </a:lnTo>
                  <a:lnTo>
                    <a:pt x="1288" y="1554"/>
                  </a:lnTo>
                  <a:lnTo>
                    <a:pt x="1066" y="1865"/>
                  </a:lnTo>
                  <a:lnTo>
                    <a:pt x="844" y="2176"/>
                  </a:lnTo>
                  <a:lnTo>
                    <a:pt x="666" y="2531"/>
                  </a:lnTo>
                  <a:lnTo>
                    <a:pt x="489" y="2931"/>
                  </a:lnTo>
                  <a:lnTo>
                    <a:pt x="311" y="3286"/>
                  </a:lnTo>
                  <a:lnTo>
                    <a:pt x="222" y="3686"/>
                  </a:lnTo>
                  <a:lnTo>
                    <a:pt x="89" y="4085"/>
                  </a:lnTo>
                  <a:lnTo>
                    <a:pt x="45" y="4485"/>
                  </a:lnTo>
                  <a:lnTo>
                    <a:pt x="0" y="4929"/>
                  </a:lnTo>
                  <a:lnTo>
                    <a:pt x="0" y="5328"/>
                  </a:lnTo>
                  <a:lnTo>
                    <a:pt x="0" y="11811"/>
                  </a:lnTo>
                  <a:lnTo>
                    <a:pt x="4174" y="13054"/>
                  </a:lnTo>
                  <a:lnTo>
                    <a:pt x="4174" y="9768"/>
                  </a:lnTo>
                  <a:lnTo>
                    <a:pt x="3730" y="9635"/>
                  </a:lnTo>
                  <a:lnTo>
                    <a:pt x="3330" y="9457"/>
                  </a:lnTo>
                  <a:lnTo>
                    <a:pt x="2975" y="9191"/>
                  </a:lnTo>
                  <a:lnTo>
                    <a:pt x="2664" y="8880"/>
                  </a:lnTo>
                  <a:lnTo>
                    <a:pt x="2442" y="8525"/>
                  </a:lnTo>
                  <a:lnTo>
                    <a:pt x="2220" y="8125"/>
                  </a:lnTo>
                  <a:lnTo>
                    <a:pt x="2132" y="7681"/>
                  </a:lnTo>
                  <a:lnTo>
                    <a:pt x="2087" y="7193"/>
                  </a:lnTo>
                  <a:lnTo>
                    <a:pt x="2087" y="5639"/>
                  </a:lnTo>
                  <a:lnTo>
                    <a:pt x="4929" y="5639"/>
                  </a:lnTo>
                  <a:lnTo>
                    <a:pt x="5728" y="6483"/>
                  </a:lnTo>
                  <a:lnTo>
                    <a:pt x="6571" y="5639"/>
                  </a:lnTo>
                  <a:lnTo>
                    <a:pt x="9413" y="5639"/>
                  </a:lnTo>
                  <a:lnTo>
                    <a:pt x="9413" y="7193"/>
                  </a:lnTo>
                  <a:lnTo>
                    <a:pt x="9369" y="7681"/>
                  </a:lnTo>
                  <a:lnTo>
                    <a:pt x="9235" y="8125"/>
                  </a:lnTo>
                  <a:lnTo>
                    <a:pt x="9058" y="8525"/>
                  </a:lnTo>
                  <a:lnTo>
                    <a:pt x="8791" y="8880"/>
                  </a:lnTo>
                  <a:lnTo>
                    <a:pt x="8525" y="9191"/>
                  </a:lnTo>
                  <a:lnTo>
                    <a:pt x="8170" y="9457"/>
                  </a:lnTo>
                  <a:lnTo>
                    <a:pt x="7770" y="9635"/>
                  </a:lnTo>
                  <a:lnTo>
                    <a:pt x="7326" y="9768"/>
                  </a:lnTo>
                  <a:lnTo>
                    <a:pt x="7326" y="13054"/>
                  </a:lnTo>
                  <a:lnTo>
                    <a:pt x="11500" y="11811"/>
                  </a:lnTo>
                  <a:lnTo>
                    <a:pt x="11500" y="5106"/>
                  </a:lnTo>
                  <a:lnTo>
                    <a:pt x="11500" y="4707"/>
                  </a:lnTo>
                  <a:lnTo>
                    <a:pt x="11455" y="4307"/>
                  </a:lnTo>
                  <a:lnTo>
                    <a:pt x="11366" y="3908"/>
                  </a:lnTo>
                  <a:lnTo>
                    <a:pt x="11278" y="3508"/>
                  </a:lnTo>
                  <a:lnTo>
                    <a:pt x="11144" y="3153"/>
                  </a:lnTo>
                  <a:lnTo>
                    <a:pt x="11011" y="2798"/>
                  </a:lnTo>
                  <a:lnTo>
                    <a:pt x="10834" y="2442"/>
                  </a:lnTo>
                  <a:lnTo>
                    <a:pt x="10656" y="2087"/>
                  </a:lnTo>
                  <a:lnTo>
                    <a:pt x="10168" y="1466"/>
                  </a:lnTo>
                  <a:lnTo>
                    <a:pt x="9635" y="888"/>
                  </a:lnTo>
                  <a:lnTo>
                    <a:pt x="9058" y="400"/>
                  </a:lnTo>
                  <a:lnTo>
                    <a:pt x="8703" y="178"/>
                  </a:lnTo>
                  <a:lnTo>
                    <a:pt x="8347" y="0"/>
                  </a:lnTo>
                  <a:lnTo>
                    <a:pt x="8347" y="489"/>
                  </a:lnTo>
                  <a:lnTo>
                    <a:pt x="8347" y="1022"/>
                  </a:lnTo>
                  <a:lnTo>
                    <a:pt x="8259" y="1510"/>
                  </a:lnTo>
                  <a:lnTo>
                    <a:pt x="8125" y="1998"/>
                  </a:lnTo>
                  <a:lnTo>
                    <a:pt x="7992" y="2442"/>
                  </a:lnTo>
                  <a:lnTo>
                    <a:pt x="7770" y="2931"/>
                  </a:lnTo>
                  <a:lnTo>
                    <a:pt x="7504" y="3330"/>
                  </a:lnTo>
                  <a:lnTo>
                    <a:pt x="7193" y="3774"/>
                  </a:lnTo>
                  <a:lnTo>
                    <a:pt x="6838" y="4130"/>
                  </a:lnTo>
                  <a:lnTo>
                    <a:pt x="5728" y="5240"/>
                  </a:lnTo>
                  <a:lnTo>
                    <a:pt x="4618" y="4130"/>
                  </a:lnTo>
                  <a:lnTo>
                    <a:pt x="4307" y="3774"/>
                  </a:lnTo>
                  <a:lnTo>
                    <a:pt x="3996" y="3330"/>
                  </a:lnTo>
                  <a:lnTo>
                    <a:pt x="3730" y="2931"/>
                  </a:lnTo>
                  <a:lnTo>
                    <a:pt x="3508" y="2442"/>
                  </a:lnTo>
                  <a:lnTo>
                    <a:pt x="3330" y="1998"/>
                  </a:lnTo>
                  <a:lnTo>
                    <a:pt x="3242" y="1510"/>
                  </a:lnTo>
                  <a:lnTo>
                    <a:pt x="3153" y="1022"/>
                  </a:lnTo>
                  <a:lnTo>
                    <a:pt x="3108" y="489"/>
                  </a:lnTo>
                  <a:lnTo>
                    <a:pt x="31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21"/>
            <p:cNvSpPr/>
            <p:nvPr/>
          </p:nvSpPr>
          <p:spPr>
            <a:xfrm>
              <a:off x="1077250" y="1365125"/>
              <a:ext cx="287500" cy="326350"/>
            </a:xfrm>
            <a:custGeom>
              <a:avLst/>
              <a:gdLst/>
              <a:ahLst/>
              <a:cxnLst/>
              <a:rect l="l" t="t" r="r" b="b"/>
              <a:pathLst>
                <a:path w="11500" h="13054" fill="none" extrusionOk="0">
                  <a:moveTo>
                    <a:pt x="8347" y="0"/>
                  </a:moveTo>
                  <a:lnTo>
                    <a:pt x="8347" y="489"/>
                  </a:lnTo>
                  <a:lnTo>
                    <a:pt x="8347" y="489"/>
                  </a:lnTo>
                  <a:lnTo>
                    <a:pt x="8347" y="1022"/>
                  </a:lnTo>
                  <a:lnTo>
                    <a:pt x="8259" y="1510"/>
                  </a:lnTo>
                  <a:lnTo>
                    <a:pt x="8125" y="1998"/>
                  </a:lnTo>
                  <a:lnTo>
                    <a:pt x="7992" y="2442"/>
                  </a:lnTo>
                  <a:lnTo>
                    <a:pt x="7770" y="2931"/>
                  </a:lnTo>
                  <a:lnTo>
                    <a:pt x="7504" y="3330"/>
                  </a:lnTo>
                  <a:lnTo>
                    <a:pt x="7193" y="3774"/>
                  </a:lnTo>
                  <a:lnTo>
                    <a:pt x="6838" y="4130"/>
                  </a:lnTo>
                  <a:lnTo>
                    <a:pt x="5728" y="5240"/>
                  </a:lnTo>
                  <a:lnTo>
                    <a:pt x="4618" y="4130"/>
                  </a:lnTo>
                  <a:lnTo>
                    <a:pt x="4618" y="4130"/>
                  </a:lnTo>
                  <a:lnTo>
                    <a:pt x="4307" y="3774"/>
                  </a:lnTo>
                  <a:lnTo>
                    <a:pt x="3996" y="3330"/>
                  </a:lnTo>
                  <a:lnTo>
                    <a:pt x="3730" y="2931"/>
                  </a:lnTo>
                  <a:lnTo>
                    <a:pt x="3508" y="2442"/>
                  </a:lnTo>
                  <a:lnTo>
                    <a:pt x="3330" y="1998"/>
                  </a:lnTo>
                  <a:lnTo>
                    <a:pt x="3242" y="1510"/>
                  </a:lnTo>
                  <a:lnTo>
                    <a:pt x="3153" y="1022"/>
                  </a:lnTo>
                  <a:lnTo>
                    <a:pt x="3108" y="489"/>
                  </a:lnTo>
                  <a:lnTo>
                    <a:pt x="3108" y="0"/>
                  </a:lnTo>
                  <a:lnTo>
                    <a:pt x="3108" y="0"/>
                  </a:lnTo>
                  <a:lnTo>
                    <a:pt x="2798" y="222"/>
                  </a:lnTo>
                  <a:lnTo>
                    <a:pt x="2442" y="444"/>
                  </a:lnTo>
                  <a:lnTo>
                    <a:pt x="2132" y="666"/>
                  </a:lnTo>
                  <a:lnTo>
                    <a:pt x="1821" y="933"/>
                  </a:lnTo>
                  <a:lnTo>
                    <a:pt x="1554" y="1244"/>
                  </a:lnTo>
                  <a:lnTo>
                    <a:pt x="1288" y="1554"/>
                  </a:lnTo>
                  <a:lnTo>
                    <a:pt x="1066" y="1865"/>
                  </a:lnTo>
                  <a:lnTo>
                    <a:pt x="844" y="2176"/>
                  </a:lnTo>
                  <a:lnTo>
                    <a:pt x="666" y="2531"/>
                  </a:lnTo>
                  <a:lnTo>
                    <a:pt x="489" y="2931"/>
                  </a:lnTo>
                  <a:lnTo>
                    <a:pt x="311" y="3286"/>
                  </a:lnTo>
                  <a:lnTo>
                    <a:pt x="222" y="3686"/>
                  </a:lnTo>
                  <a:lnTo>
                    <a:pt x="89" y="4085"/>
                  </a:lnTo>
                  <a:lnTo>
                    <a:pt x="45" y="4485"/>
                  </a:lnTo>
                  <a:lnTo>
                    <a:pt x="0" y="4929"/>
                  </a:lnTo>
                  <a:lnTo>
                    <a:pt x="0" y="5328"/>
                  </a:lnTo>
                  <a:lnTo>
                    <a:pt x="0" y="11811"/>
                  </a:lnTo>
                  <a:lnTo>
                    <a:pt x="4174" y="13054"/>
                  </a:lnTo>
                  <a:lnTo>
                    <a:pt x="4174" y="9768"/>
                  </a:lnTo>
                  <a:lnTo>
                    <a:pt x="4174" y="9768"/>
                  </a:lnTo>
                  <a:lnTo>
                    <a:pt x="3730" y="9635"/>
                  </a:lnTo>
                  <a:lnTo>
                    <a:pt x="3330" y="9457"/>
                  </a:lnTo>
                  <a:lnTo>
                    <a:pt x="2975" y="9191"/>
                  </a:lnTo>
                  <a:lnTo>
                    <a:pt x="2664" y="8880"/>
                  </a:lnTo>
                  <a:lnTo>
                    <a:pt x="2442" y="8525"/>
                  </a:lnTo>
                  <a:lnTo>
                    <a:pt x="2220" y="8125"/>
                  </a:lnTo>
                  <a:lnTo>
                    <a:pt x="2132" y="7681"/>
                  </a:lnTo>
                  <a:lnTo>
                    <a:pt x="2087" y="7193"/>
                  </a:lnTo>
                  <a:lnTo>
                    <a:pt x="2087" y="5639"/>
                  </a:lnTo>
                  <a:lnTo>
                    <a:pt x="4929" y="5639"/>
                  </a:lnTo>
                  <a:lnTo>
                    <a:pt x="5728" y="6483"/>
                  </a:lnTo>
                  <a:lnTo>
                    <a:pt x="6571" y="5639"/>
                  </a:lnTo>
                  <a:lnTo>
                    <a:pt x="9413" y="5639"/>
                  </a:lnTo>
                  <a:lnTo>
                    <a:pt x="9413" y="7193"/>
                  </a:lnTo>
                  <a:lnTo>
                    <a:pt x="9413" y="7193"/>
                  </a:lnTo>
                  <a:lnTo>
                    <a:pt x="9369" y="7681"/>
                  </a:lnTo>
                  <a:lnTo>
                    <a:pt x="9235" y="8125"/>
                  </a:lnTo>
                  <a:lnTo>
                    <a:pt x="9058" y="8525"/>
                  </a:lnTo>
                  <a:lnTo>
                    <a:pt x="8791" y="8880"/>
                  </a:lnTo>
                  <a:lnTo>
                    <a:pt x="8525" y="9191"/>
                  </a:lnTo>
                  <a:lnTo>
                    <a:pt x="8170" y="9457"/>
                  </a:lnTo>
                  <a:lnTo>
                    <a:pt x="7770" y="9635"/>
                  </a:lnTo>
                  <a:lnTo>
                    <a:pt x="7326" y="9768"/>
                  </a:lnTo>
                  <a:lnTo>
                    <a:pt x="7326" y="13054"/>
                  </a:lnTo>
                  <a:lnTo>
                    <a:pt x="11500" y="11811"/>
                  </a:lnTo>
                  <a:lnTo>
                    <a:pt x="11500" y="5106"/>
                  </a:lnTo>
                  <a:lnTo>
                    <a:pt x="11500" y="5106"/>
                  </a:lnTo>
                  <a:lnTo>
                    <a:pt x="11500" y="4707"/>
                  </a:lnTo>
                  <a:lnTo>
                    <a:pt x="11455" y="4307"/>
                  </a:lnTo>
                  <a:lnTo>
                    <a:pt x="11366" y="3908"/>
                  </a:lnTo>
                  <a:lnTo>
                    <a:pt x="11278" y="3508"/>
                  </a:lnTo>
                  <a:lnTo>
                    <a:pt x="11144" y="3153"/>
                  </a:lnTo>
                  <a:lnTo>
                    <a:pt x="11011" y="2798"/>
                  </a:lnTo>
                  <a:lnTo>
                    <a:pt x="10834" y="2442"/>
                  </a:lnTo>
                  <a:lnTo>
                    <a:pt x="10656" y="2087"/>
                  </a:lnTo>
                  <a:lnTo>
                    <a:pt x="10168" y="1466"/>
                  </a:lnTo>
                  <a:lnTo>
                    <a:pt x="9635" y="888"/>
                  </a:lnTo>
                  <a:lnTo>
                    <a:pt x="9058" y="400"/>
                  </a:lnTo>
                  <a:lnTo>
                    <a:pt x="8703" y="178"/>
                  </a:lnTo>
                  <a:lnTo>
                    <a:pt x="8347" y="0"/>
                  </a:lnTo>
                  <a:lnTo>
                    <a:pt x="834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21"/>
            <p:cNvSpPr/>
            <p:nvPr/>
          </p:nvSpPr>
          <p:spPr>
            <a:xfrm>
              <a:off x="1285925" y="13651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 name="Google Shape;4346;p121"/>
          <p:cNvGrpSpPr/>
          <p:nvPr/>
        </p:nvGrpSpPr>
        <p:grpSpPr>
          <a:xfrm>
            <a:off x="2581151" y="1420158"/>
            <a:ext cx="447325" cy="447325"/>
            <a:chOff x="1708825" y="1244150"/>
            <a:chExt cx="447325" cy="447325"/>
          </a:xfrm>
        </p:grpSpPr>
        <p:sp>
          <p:nvSpPr>
            <p:cNvPr id="4347" name="Google Shape;4347;p121"/>
            <p:cNvSpPr/>
            <p:nvPr/>
          </p:nvSpPr>
          <p:spPr>
            <a:xfrm>
              <a:off x="1708825" y="1296300"/>
              <a:ext cx="419575" cy="395175"/>
            </a:xfrm>
            <a:custGeom>
              <a:avLst/>
              <a:gdLst/>
              <a:ahLst/>
              <a:cxnLst/>
              <a:rect l="l" t="t" r="r" b="b"/>
              <a:pathLst>
                <a:path w="16783" h="15807" extrusionOk="0">
                  <a:moveTo>
                    <a:pt x="10478" y="10479"/>
                  </a:moveTo>
                  <a:lnTo>
                    <a:pt x="10478" y="12743"/>
                  </a:lnTo>
                  <a:lnTo>
                    <a:pt x="10168" y="12921"/>
                  </a:lnTo>
                  <a:lnTo>
                    <a:pt x="9901" y="13143"/>
                  </a:lnTo>
                  <a:lnTo>
                    <a:pt x="9679" y="13409"/>
                  </a:lnTo>
                  <a:lnTo>
                    <a:pt x="9546" y="13720"/>
                  </a:lnTo>
                  <a:lnTo>
                    <a:pt x="7237" y="13720"/>
                  </a:lnTo>
                  <a:lnTo>
                    <a:pt x="7104" y="13409"/>
                  </a:lnTo>
                  <a:lnTo>
                    <a:pt x="6882" y="13143"/>
                  </a:lnTo>
                  <a:lnTo>
                    <a:pt x="6616" y="12921"/>
                  </a:lnTo>
                  <a:lnTo>
                    <a:pt x="6305" y="12743"/>
                  </a:lnTo>
                  <a:lnTo>
                    <a:pt x="6305" y="12077"/>
                  </a:lnTo>
                  <a:lnTo>
                    <a:pt x="6349" y="11855"/>
                  </a:lnTo>
                  <a:lnTo>
                    <a:pt x="6438" y="11678"/>
                  </a:lnTo>
                  <a:lnTo>
                    <a:pt x="6616" y="11589"/>
                  </a:lnTo>
                  <a:lnTo>
                    <a:pt x="6793" y="11544"/>
                  </a:lnTo>
                  <a:lnTo>
                    <a:pt x="7060" y="11500"/>
                  </a:lnTo>
                  <a:lnTo>
                    <a:pt x="7282" y="11456"/>
                  </a:lnTo>
                  <a:lnTo>
                    <a:pt x="7504" y="11367"/>
                  </a:lnTo>
                  <a:lnTo>
                    <a:pt x="7726" y="11234"/>
                  </a:lnTo>
                  <a:lnTo>
                    <a:pt x="7903" y="11100"/>
                  </a:lnTo>
                  <a:lnTo>
                    <a:pt x="8081" y="10923"/>
                  </a:lnTo>
                  <a:lnTo>
                    <a:pt x="8214" y="10701"/>
                  </a:lnTo>
                  <a:lnTo>
                    <a:pt x="8303" y="10479"/>
                  </a:lnTo>
                  <a:close/>
                  <a:moveTo>
                    <a:pt x="15185" y="1"/>
                  </a:moveTo>
                  <a:lnTo>
                    <a:pt x="14696" y="45"/>
                  </a:lnTo>
                  <a:lnTo>
                    <a:pt x="14252" y="90"/>
                  </a:lnTo>
                  <a:lnTo>
                    <a:pt x="13808" y="223"/>
                  </a:lnTo>
                  <a:lnTo>
                    <a:pt x="13364" y="400"/>
                  </a:lnTo>
                  <a:lnTo>
                    <a:pt x="12965" y="578"/>
                  </a:lnTo>
                  <a:lnTo>
                    <a:pt x="12565" y="800"/>
                  </a:lnTo>
                  <a:lnTo>
                    <a:pt x="12210" y="1066"/>
                  </a:lnTo>
                  <a:lnTo>
                    <a:pt x="11855" y="1377"/>
                  </a:lnTo>
                  <a:lnTo>
                    <a:pt x="11544" y="1732"/>
                  </a:lnTo>
                  <a:lnTo>
                    <a:pt x="11278" y="2087"/>
                  </a:lnTo>
                  <a:lnTo>
                    <a:pt x="11056" y="2487"/>
                  </a:lnTo>
                  <a:lnTo>
                    <a:pt x="10834" y="2887"/>
                  </a:lnTo>
                  <a:lnTo>
                    <a:pt x="10700" y="3331"/>
                  </a:lnTo>
                  <a:lnTo>
                    <a:pt x="10567" y="3775"/>
                  </a:lnTo>
                  <a:lnTo>
                    <a:pt x="10523" y="4263"/>
                  </a:lnTo>
                  <a:lnTo>
                    <a:pt x="10478" y="4707"/>
                  </a:lnTo>
                  <a:lnTo>
                    <a:pt x="10478" y="5240"/>
                  </a:lnTo>
                  <a:lnTo>
                    <a:pt x="6926" y="5240"/>
                  </a:lnTo>
                  <a:lnTo>
                    <a:pt x="6438" y="5284"/>
                  </a:lnTo>
                  <a:lnTo>
                    <a:pt x="5905" y="5417"/>
                  </a:lnTo>
                  <a:lnTo>
                    <a:pt x="5461" y="5639"/>
                  </a:lnTo>
                  <a:lnTo>
                    <a:pt x="5062" y="5950"/>
                  </a:lnTo>
                  <a:lnTo>
                    <a:pt x="4929" y="5595"/>
                  </a:lnTo>
                  <a:lnTo>
                    <a:pt x="4707" y="5240"/>
                  </a:lnTo>
                  <a:lnTo>
                    <a:pt x="4440" y="4929"/>
                  </a:lnTo>
                  <a:lnTo>
                    <a:pt x="4129" y="4707"/>
                  </a:lnTo>
                  <a:lnTo>
                    <a:pt x="3819" y="4485"/>
                  </a:lnTo>
                  <a:lnTo>
                    <a:pt x="3419" y="4352"/>
                  </a:lnTo>
                  <a:lnTo>
                    <a:pt x="3019" y="4219"/>
                  </a:lnTo>
                  <a:lnTo>
                    <a:pt x="2353" y="4219"/>
                  </a:lnTo>
                  <a:lnTo>
                    <a:pt x="2087" y="4263"/>
                  </a:lnTo>
                  <a:lnTo>
                    <a:pt x="1599" y="4396"/>
                  </a:lnTo>
                  <a:lnTo>
                    <a:pt x="1155" y="4663"/>
                  </a:lnTo>
                  <a:lnTo>
                    <a:pt x="755" y="4973"/>
                  </a:lnTo>
                  <a:lnTo>
                    <a:pt x="444" y="5373"/>
                  </a:lnTo>
                  <a:lnTo>
                    <a:pt x="222" y="5817"/>
                  </a:lnTo>
                  <a:lnTo>
                    <a:pt x="45" y="6305"/>
                  </a:lnTo>
                  <a:lnTo>
                    <a:pt x="0" y="6572"/>
                  </a:lnTo>
                  <a:lnTo>
                    <a:pt x="0" y="6838"/>
                  </a:lnTo>
                  <a:lnTo>
                    <a:pt x="0" y="10479"/>
                  </a:lnTo>
                  <a:lnTo>
                    <a:pt x="799" y="10479"/>
                  </a:lnTo>
                  <a:lnTo>
                    <a:pt x="1066" y="10434"/>
                  </a:lnTo>
                  <a:lnTo>
                    <a:pt x="1554" y="10301"/>
                  </a:lnTo>
                  <a:lnTo>
                    <a:pt x="1998" y="10035"/>
                  </a:lnTo>
                  <a:lnTo>
                    <a:pt x="2398" y="9724"/>
                  </a:lnTo>
                  <a:lnTo>
                    <a:pt x="2709" y="9324"/>
                  </a:lnTo>
                  <a:lnTo>
                    <a:pt x="2931" y="8880"/>
                  </a:lnTo>
                  <a:lnTo>
                    <a:pt x="3108" y="8392"/>
                  </a:lnTo>
                  <a:lnTo>
                    <a:pt x="3153" y="8126"/>
                  </a:lnTo>
                  <a:lnTo>
                    <a:pt x="3153" y="7859"/>
                  </a:lnTo>
                  <a:lnTo>
                    <a:pt x="3153" y="6838"/>
                  </a:lnTo>
                  <a:lnTo>
                    <a:pt x="3197" y="6616"/>
                  </a:lnTo>
                  <a:lnTo>
                    <a:pt x="3286" y="6439"/>
                  </a:lnTo>
                  <a:lnTo>
                    <a:pt x="3463" y="6350"/>
                  </a:lnTo>
                  <a:lnTo>
                    <a:pt x="3685" y="6305"/>
                  </a:lnTo>
                  <a:lnTo>
                    <a:pt x="3863" y="6350"/>
                  </a:lnTo>
                  <a:lnTo>
                    <a:pt x="4041" y="6439"/>
                  </a:lnTo>
                  <a:lnTo>
                    <a:pt x="4129" y="6616"/>
                  </a:lnTo>
                  <a:lnTo>
                    <a:pt x="4174" y="6838"/>
                  </a:lnTo>
                  <a:lnTo>
                    <a:pt x="4174" y="7859"/>
                  </a:lnTo>
                  <a:lnTo>
                    <a:pt x="4218" y="7859"/>
                  </a:lnTo>
                  <a:lnTo>
                    <a:pt x="4218" y="8170"/>
                  </a:lnTo>
                  <a:lnTo>
                    <a:pt x="4263" y="8481"/>
                  </a:lnTo>
                  <a:lnTo>
                    <a:pt x="4351" y="8747"/>
                  </a:lnTo>
                  <a:lnTo>
                    <a:pt x="4485" y="9058"/>
                  </a:lnTo>
                  <a:lnTo>
                    <a:pt x="4618" y="9280"/>
                  </a:lnTo>
                  <a:lnTo>
                    <a:pt x="4795" y="9546"/>
                  </a:lnTo>
                  <a:lnTo>
                    <a:pt x="5017" y="9768"/>
                  </a:lnTo>
                  <a:lnTo>
                    <a:pt x="5239" y="9946"/>
                  </a:lnTo>
                  <a:lnTo>
                    <a:pt x="5239" y="12743"/>
                  </a:lnTo>
                  <a:lnTo>
                    <a:pt x="4929" y="12921"/>
                  </a:lnTo>
                  <a:lnTo>
                    <a:pt x="4662" y="13143"/>
                  </a:lnTo>
                  <a:lnTo>
                    <a:pt x="4440" y="13409"/>
                  </a:lnTo>
                  <a:lnTo>
                    <a:pt x="4307" y="13720"/>
                  </a:lnTo>
                  <a:lnTo>
                    <a:pt x="2087" y="13720"/>
                  </a:lnTo>
                  <a:lnTo>
                    <a:pt x="2087" y="14741"/>
                  </a:lnTo>
                  <a:lnTo>
                    <a:pt x="4307" y="14741"/>
                  </a:lnTo>
                  <a:lnTo>
                    <a:pt x="4396" y="14963"/>
                  </a:lnTo>
                  <a:lnTo>
                    <a:pt x="4529" y="15185"/>
                  </a:lnTo>
                  <a:lnTo>
                    <a:pt x="4662" y="15363"/>
                  </a:lnTo>
                  <a:lnTo>
                    <a:pt x="4840" y="15496"/>
                  </a:lnTo>
                  <a:lnTo>
                    <a:pt x="5062" y="15629"/>
                  </a:lnTo>
                  <a:lnTo>
                    <a:pt x="5284" y="15718"/>
                  </a:lnTo>
                  <a:lnTo>
                    <a:pt x="5506" y="15762"/>
                  </a:lnTo>
                  <a:lnTo>
                    <a:pt x="5772" y="15807"/>
                  </a:lnTo>
                  <a:lnTo>
                    <a:pt x="5994" y="15762"/>
                  </a:lnTo>
                  <a:lnTo>
                    <a:pt x="6260" y="15718"/>
                  </a:lnTo>
                  <a:lnTo>
                    <a:pt x="6482" y="15629"/>
                  </a:lnTo>
                  <a:lnTo>
                    <a:pt x="6660" y="15496"/>
                  </a:lnTo>
                  <a:lnTo>
                    <a:pt x="6838" y="15363"/>
                  </a:lnTo>
                  <a:lnTo>
                    <a:pt x="7015" y="15185"/>
                  </a:lnTo>
                  <a:lnTo>
                    <a:pt x="7148" y="14963"/>
                  </a:lnTo>
                  <a:lnTo>
                    <a:pt x="7237" y="14741"/>
                  </a:lnTo>
                  <a:lnTo>
                    <a:pt x="9546" y="14741"/>
                  </a:lnTo>
                  <a:lnTo>
                    <a:pt x="9635" y="14963"/>
                  </a:lnTo>
                  <a:lnTo>
                    <a:pt x="9768" y="15185"/>
                  </a:lnTo>
                  <a:lnTo>
                    <a:pt x="9901" y="15363"/>
                  </a:lnTo>
                  <a:lnTo>
                    <a:pt x="10079" y="15496"/>
                  </a:lnTo>
                  <a:lnTo>
                    <a:pt x="10301" y="15629"/>
                  </a:lnTo>
                  <a:lnTo>
                    <a:pt x="10523" y="15718"/>
                  </a:lnTo>
                  <a:lnTo>
                    <a:pt x="10745" y="15762"/>
                  </a:lnTo>
                  <a:lnTo>
                    <a:pt x="11011" y="15807"/>
                  </a:lnTo>
                  <a:lnTo>
                    <a:pt x="11278" y="15762"/>
                  </a:lnTo>
                  <a:lnTo>
                    <a:pt x="11500" y="15718"/>
                  </a:lnTo>
                  <a:lnTo>
                    <a:pt x="11722" y="15629"/>
                  </a:lnTo>
                  <a:lnTo>
                    <a:pt x="11899" y="15496"/>
                  </a:lnTo>
                  <a:lnTo>
                    <a:pt x="12077" y="15363"/>
                  </a:lnTo>
                  <a:lnTo>
                    <a:pt x="12254" y="15185"/>
                  </a:lnTo>
                  <a:lnTo>
                    <a:pt x="12388" y="14963"/>
                  </a:lnTo>
                  <a:lnTo>
                    <a:pt x="12476" y="14741"/>
                  </a:lnTo>
                  <a:lnTo>
                    <a:pt x="14652" y="14741"/>
                  </a:lnTo>
                  <a:lnTo>
                    <a:pt x="14652" y="13720"/>
                  </a:lnTo>
                  <a:lnTo>
                    <a:pt x="12476" y="13720"/>
                  </a:lnTo>
                  <a:lnTo>
                    <a:pt x="12343" y="13409"/>
                  </a:lnTo>
                  <a:lnTo>
                    <a:pt x="12121" y="13143"/>
                  </a:lnTo>
                  <a:lnTo>
                    <a:pt x="11855" y="12921"/>
                  </a:lnTo>
                  <a:lnTo>
                    <a:pt x="11544" y="12743"/>
                  </a:lnTo>
                  <a:lnTo>
                    <a:pt x="11544" y="12077"/>
                  </a:lnTo>
                  <a:lnTo>
                    <a:pt x="11588" y="11855"/>
                  </a:lnTo>
                  <a:lnTo>
                    <a:pt x="11677" y="11678"/>
                  </a:lnTo>
                  <a:lnTo>
                    <a:pt x="11855" y="11589"/>
                  </a:lnTo>
                  <a:lnTo>
                    <a:pt x="12032" y="11544"/>
                  </a:lnTo>
                  <a:lnTo>
                    <a:pt x="12388" y="11500"/>
                  </a:lnTo>
                  <a:lnTo>
                    <a:pt x="12654" y="11411"/>
                  </a:lnTo>
                  <a:lnTo>
                    <a:pt x="12920" y="11278"/>
                  </a:lnTo>
                  <a:lnTo>
                    <a:pt x="13142" y="11056"/>
                  </a:lnTo>
                  <a:lnTo>
                    <a:pt x="13364" y="10834"/>
                  </a:lnTo>
                  <a:lnTo>
                    <a:pt x="13497" y="10568"/>
                  </a:lnTo>
                  <a:lnTo>
                    <a:pt x="13586" y="10301"/>
                  </a:lnTo>
                  <a:lnTo>
                    <a:pt x="13631" y="9946"/>
                  </a:lnTo>
                  <a:lnTo>
                    <a:pt x="13853" y="9768"/>
                  </a:lnTo>
                  <a:lnTo>
                    <a:pt x="14075" y="9546"/>
                  </a:lnTo>
                  <a:lnTo>
                    <a:pt x="14252" y="9324"/>
                  </a:lnTo>
                  <a:lnTo>
                    <a:pt x="14385" y="9058"/>
                  </a:lnTo>
                  <a:lnTo>
                    <a:pt x="14519" y="8792"/>
                  </a:lnTo>
                  <a:lnTo>
                    <a:pt x="14607" y="8481"/>
                  </a:lnTo>
                  <a:lnTo>
                    <a:pt x="14652" y="8170"/>
                  </a:lnTo>
                  <a:lnTo>
                    <a:pt x="14652" y="7859"/>
                  </a:lnTo>
                  <a:lnTo>
                    <a:pt x="14652" y="5151"/>
                  </a:lnTo>
                  <a:lnTo>
                    <a:pt x="14918" y="5240"/>
                  </a:lnTo>
                  <a:lnTo>
                    <a:pt x="16783" y="5240"/>
                  </a:lnTo>
                  <a:lnTo>
                    <a:pt x="167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21"/>
            <p:cNvSpPr/>
            <p:nvPr/>
          </p:nvSpPr>
          <p:spPr>
            <a:xfrm>
              <a:off x="1708825" y="1296300"/>
              <a:ext cx="419575" cy="395175"/>
            </a:xfrm>
            <a:custGeom>
              <a:avLst/>
              <a:gdLst/>
              <a:ahLst/>
              <a:cxnLst/>
              <a:rect l="l" t="t" r="r" b="b"/>
              <a:pathLst>
                <a:path w="16783" h="15807" fill="none" extrusionOk="0">
                  <a:moveTo>
                    <a:pt x="10478" y="4707"/>
                  </a:moveTo>
                  <a:lnTo>
                    <a:pt x="10478" y="5240"/>
                  </a:lnTo>
                  <a:lnTo>
                    <a:pt x="6926" y="5240"/>
                  </a:lnTo>
                  <a:lnTo>
                    <a:pt x="6926" y="5240"/>
                  </a:lnTo>
                  <a:lnTo>
                    <a:pt x="6438" y="5284"/>
                  </a:lnTo>
                  <a:lnTo>
                    <a:pt x="5905" y="5417"/>
                  </a:lnTo>
                  <a:lnTo>
                    <a:pt x="5461" y="5639"/>
                  </a:lnTo>
                  <a:lnTo>
                    <a:pt x="5062" y="5950"/>
                  </a:lnTo>
                  <a:lnTo>
                    <a:pt x="5062" y="5950"/>
                  </a:lnTo>
                  <a:lnTo>
                    <a:pt x="4929" y="5595"/>
                  </a:lnTo>
                  <a:lnTo>
                    <a:pt x="4707" y="5240"/>
                  </a:lnTo>
                  <a:lnTo>
                    <a:pt x="4440" y="4929"/>
                  </a:lnTo>
                  <a:lnTo>
                    <a:pt x="4129" y="4707"/>
                  </a:lnTo>
                  <a:lnTo>
                    <a:pt x="3819" y="4485"/>
                  </a:lnTo>
                  <a:lnTo>
                    <a:pt x="3419" y="4352"/>
                  </a:lnTo>
                  <a:lnTo>
                    <a:pt x="3019" y="4219"/>
                  </a:lnTo>
                  <a:lnTo>
                    <a:pt x="2620" y="4219"/>
                  </a:lnTo>
                  <a:lnTo>
                    <a:pt x="2620" y="4219"/>
                  </a:lnTo>
                  <a:lnTo>
                    <a:pt x="2353" y="4219"/>
                  </a:lnTo>
                  <a:lnTo>
                    <a:pt x="2087" y="4263"/>
                  </a:lnTo>
                  <a:lnTo>
                    <a:pt x="1599" y="4396"/>
                  </a:lnTo>
                  <a:lnTo>
                    <a:pt x="1155" y="4663"/>
                  </a:lnTo>
                  <a:lnTo>
                    <a:pt x="755" y="4973"/>
                  </a:lnTo>
                  <a:lnTo>
                    <a:pt x="444" y="5373"/>
                  </a:lnTo>
                  <a:lnTo>
                    <a:pt x="222" y="5817"/>
                  </a:lnTo>
                  <a:lnTo>
                    <a:pt x="45" y="6305"/>
                  </a:lnTo>
                  <a:lnTo>
                    <a:pt x="0" y="6572"/>
                  </a:lnTo>
                  <a:lnTo>
                    <a:pt x="0" y="6838"/>
                  </a:lnTo>
                  <a:lnTo>
                    <a:pt x="0" y="10479"/>
                  </a:lnTo>
                  <a:lnTo>
                    <a:pt x="533" y="10479"/>
                  </a:lnTo>
                  <a:lnTo>
                    <a:pt x="533" y="10479"/>
                  </a:lnTo>
                  <a:lnTo>
                    <a:pt x="799" y="10479"/>
                  </a:lnTo>
                  <a:lnTo>
                    <a:pt x="1066" y="10434"/>
                  </a:lnTo>
                  <a:lnTo>
                    <a:pt x="1554" y="10301"/>
                  </a:lnTo>
                  <a:lnTo>
                    <a:pt x="1998" y="10035"/>
                  </a:lnTo>
                  <a:lnTo>
                    <a:pt x="2398" y="9724"/>
                  </a:lnTo>
                  <a:lnTo>
                    <a:pt x="2709" y="9324"/>
                  </a:lnTo>
                  <a:lnTo>
                    <a:pt x="2931" y="8880"/>
                  </a:lnTo>
                  <a:lnTo>
                    <a:pt x="3108" y="8392"/>
                  </a:lnTo>
                  <a:lnTo>
                    <a:pt x="3153" y="8126"/>
                  </a:lnTo>
                  <a:lnTo>
                    <a:pt x="3153" y="7859"/>
                  </a:lnTo>
                  <a:lnTo>
                    <a:pt x="3153" y="6838"/>
                  </a:lnTo>
                  <a:lnTo>
                    <a:pt x="3153" y="6838"/>
                  </a:lnTo>
                  <a:lnTo>
                    <a:pt x="3197" y="6616"/>
                  </a:lnTo>
                  <a:lnTo>
                    <a:pt x="3286" y="6439"/>
                  </a:lnTo>
                  <a:lnTo>
                    <a:pt x="3463" y="6350"/>
                  </a:lnTo>
                  <a:lnTo>
                    <a:pt x="3685" y="6305"/>
                  </a:lnTo>
                  <a:lnTo>
                    <a:pt x="3685" y="6305"/>
                  </a:lnTo>
                  <a:lnTo>
                    <a:pt x="3863" y="6350"/>
                  </a:lnTo>
                  <a:lnTo>
                    <a:pt x="4041" y="6439"/>
                  </a:lnTo>
                  <a:lnTo>
                    <a:pt x="4129" y="6616"/>
                  </a:lnTo>
                  <a:lnTo>
                    <a:pt x="4174" y="6838"/>
                  </a:lnTo>
                  <a:lnTo>
                    <a:pt x="4174" y="7859"/>
                  </a:lnTo>
                  <a:lnTo>
                    <a:pt x="4218" y="7859"/>
                  </a:lnTo>
                  <a:lnTo>
                    <a:pt x="4218" y="7859"/>
                  </a:lnTo>
                  <a:lnTo>
                    <a:pt x="4218" y="8170"/>
                  </a:lnTo>
                  <a:lnTo>
                    <a:pt x="4263" y="8481"/>
                  </a:lnTo>
                  <a:lnTo>
                    <a:pt x="4351" y="8747"/>
                  </a:lnTo>
                  <a:lnTo>
                    <a:pt x="4485" y="9058"/>
                  </a:lnTo>
                  <a:lnTo>
                    <a:pt x="4618" y="9280"/>
                  </a:lnTo>
                  <a:lnTo>
                    <a:pt x="4795" y="9546"/>
                  </a:lnTo>
                  <a:lnTo>
                    <a:pt x="5017" y="9768"/>
                  </a:lnTo>
                  <a:lnTo>
                    <a:pt x="5239" y="9946"/>
                  </a:lnTo>
                  <a:lnTo>
                    <a:pt x="5239" y="12743"/>
                  </a:lnTo>
                  <a:lnTo>
                    <a:pt x="5239" y="12743"/>
                  </a:lnTo>
                  <a:lnTo>
                    <a:pt x="4929" y="12921"/>
                  </a:lnTo>
                  <a:lnTo>
                    <a:pt x="4662" y="13143"/>
                  </a:lnTo>
                  <a:lnTo>
                    <a:pt x="4440" y="13409"/>
                  </a:lnTo>
                  <a:lnTo>
                    <a:pt x="4307" y="13720"/>
                  </a:lnTo>
                  <a:lnTo>
                    <a:pt x="2087" y="13720"/>
                  </a:lnTo>
                  <a:lnTo>
                    <a:pt x="2087" y="14741"/>
                  </a:lnTo>
                  <a:lnTo>
                    <a:pt x="4307" y="14741"/>
                  </a:lnTo>
                  <a:lnTo>
                    <a:pt x="4307" y="14741"/>
                  </a:lnTo>
                  <a:lnTo>
                    <a:pt x="4396" y="14963"/>
                  </a:lnTo>
                  <a:lnTo>
                    <a:pt x="4529" y="15185"/>
                  </a:lnTo>
                  <a:lnTo>
                    <a:pt x="4662" y="15363"/>
                  </a:lnTo>
                  <a:lnTo>
                    <a:pt x="4840" y="15496"/>
                  </a:lnTo>
                  <a:lnTo>
                    <a:pt x="5062" y="15629"/>
                  </a:lnTo>
                  <a:lnTo>
                    <a:pt x="5284" y="15718"/>
                  </a:lnTo>
                  <a:lnTo>
                    <a:pt x="5506" y="15762"/>
                  </a:lnTo>
                  <a:lnTo>
                    <a:pt x="5772" y="15807"/>
                  </a:lnTo>
                  <a:lnTo>
                    <a:pt x="5772" y="15807"/>
                  </a:lnTo>
                  <a:lnTo>
                    <a:pt x="5994" y="15762"/>
                  </a:lnTo>
                  <a:lnTo>
                    <a:pt x="6260" y="15718"/>
                  </a:lnTo>
                  <a:lnTo>
                    <a:pt x="6482" y="15629"/>
                  </a:lnTo>
                  <a:lnTo>
                    <a:pt x="6660" y="15496"/>
                  </a:lnTo>
                  <a:lnTo>
                    <a:pt x="6838" y="15363"/>
                  </a:lnTo>
                  <a:lnTo>
                    <a:pt x="7015" y="15185"/>
                  </a:lnTo>
                  <a:lnTo>
                    <a:pt x="7148" y="14963"/>
                  </a:lnTo>
                  <a:lnTo>
                    <a:pt x="7237" y="14741"/>
                  </a:lnTo>
                  <a:lnTo>
                    <a:pt x="9546" y="14741"/>
                  </a:lnTo>
                  <a:lnTo>
                    <a:pt x="9546" y="14741"/>
                  </a:lnTo>
                  <a:lnTo>
                    <a:pt x="9635" y="14963"/>
                  </a:lnTo>
                  <a:lnTo>
                    <a:pt x="9768" y="15185"/>
                  </a:lnTo>
                  <a:lnTo>
                    <a:pt x="9901" y="15363"/>
                  </a:lnTo>
                  <a:lnTo>
                    <a:pt x="10079" y="15496"/>
                  </a:lnTo>
                  <a:lnTo>
                    <a:pt x="10301" y="15629"/>
                  </a:lnTo>
                  <a:lnTo>
                    <a:pt x="10523" y="15718"/>
                  </a:lnTo>
                  <a:lnTo>
                    <a:pt x="10745" y="15762"/>
                  </a:lnTo>
                  <a:lnTo>
                    <a:pt x="11011" y="15807"/>
                  </a:lnTo>
                  <a:lnTo>
                    <a:pt x="11011" y="15807"/>
                  </a:lnTo>
                  <a:lnTo>
                    <a:pt x="11278" y="15762"/>
                  </a:lnTo>
                  <a:lnTo>
                    <a:pt x="11500" y="15718"/>
                  </a:lnTo>
                  <a:lnTo>
                    <a:pt x="11722" y="15629"/>
                  </a:lnTo>
                  <a:lnTo>
                    <a:pt x="11899" y="15496"/>
                  </a:lnTo>
                  <a:lnTo>
                    <a:pt x="12077" y="15363"/>
                  </a:lnTo>
                  <a:lnTo>
                    <a:pt x="12254" y="15185"/>
                  </a:lnTo>
                  <a:lnTo>
                    <a:pt x="12388" y="14963"/>
                  </a:lnTo>
                  <a:lnTo>
                    <a:pt x="12476" y="14741"/>
                  </a:lnTo>
                  <a:lnTo>
                    <a:pt x="14652" y="14741"/>
                  </a:lnTo>
                  <a:lnTo>
                    <a:pt x="14652" y="13720"/>
                  </a:lnTo>
                  <a:lnTo>
                    <a:pt x="12476" y="13720"/>
                  </a:lnTo>
                  <a:lnTo>
                    <a:pt x="12476" y="13720"/>
                  </a:lnTo>
                  <a:lnTo>
                    <a:pt x="12343" y="13409"/>
                  </a:lnTo>
                  <a:lnTo>
                    <a:pt x="12121" y="13143"/>
                  </a:lnTo>
                  <a:lnTo>
                    <a:pt x="11855" y="12921"/>
                  </a:lnTo>
                  <a:lnTo>
                    <a:pt x="11544" y="12743"/>
                  </a:lnTo>
                  <a:lnTo>
                    <a:pt x="11544" y="12077"/>
                  </a:lnTo>
                  <a:lnTo>
                    <a:pt x="11544" y="12077"/>
                  </a:lnTo>
                  <a:lnTo>
                    <a:pt x="11588" y="11855"/>
                  </a:lnTo>
                  <a:lnTo>
                    <a:pt x="11677" y="11678"/>
                  </a:lnTo>
                  <a:lnTo>
                    <a:pt x="11855" y="11589"/>
                  </a:lnTo>
                  <a:lnTo>
                    <a:pt x="12032" y="11544"/>
                  </a:lnTo>
                  <a:lnTo>
                    <a:pt x="12032" y="11544"/>
                  </a:lnTo>
                  <a:lnTo>
                    <a:pt x="12388" y="11500"/>
                  </a:lnTo>
                  <a:lnTo>
                    <a:pt x="12654" y="11411"/>
                  </a:lnTo>
                  <a:lnTo>
                    <a:pt x="12920" y="11278"/>
                  </a:lnTo>
                  <a:lnTo>
                    <a:pt x="13142" y="11056"/>
                  </a:lnTo>
                  <a:lnTo>
                    <a:pt x="13364" y="10834"/>
                  </a:lnTo>
                  <a:lnTo>
                    <a:pt x="13497" y="10568"/>
                  </a:lnTo>
                  <a:lnTo>
                    <a:pt x="13586" y="10301"/>
                  </a:lnTo>
                  <a:lnTo>
                    <a:pt x="13631" y="9946"/>
                  </a:lnTo>
                  <a:lnTo>
                    <a:pt x="13631" y="9946"/>
                  </a:lnTo>
                  <a:lnTo>
                    <a:pt x="13853" y="9768"/>
                  </a:lnTo>
                  <a:lnTo>
                    <a:pt x="14075" y="9546"/>
                  </a:lnTo>
                  <a:lnTo>
                    <a:pt x="14252" y="9324"/>
                  </a:lnTo>
                  <a:lnTo>
                    <a:pt x="14385" y="9058"/>
                  </a:lnTo>
                  <a:lnTo>
                    <a:pt x="14519" y="8792"/>
                  </a:lnTo>
                  <a:lnTo>
                    <a:pt x="14607" y="8481"/>
                  </a:lnTo>
                  <a:lnTo>
                    <a:pt x="14652" y="8170"/>
                  </a:lnTo>
                  <a:lnTo>
                    <a:pt x="14652" y="7859"/>
                  </a:lnTo>
                  <a:lnTo>
                    <a:pt x="14652" y="5151"/>
                  </a:lnTo>
                  <a:lnTo>
                    <a:pt x="14652" y="5151"/>
                  </a:lnTo>
                  <a:lnTo>
                    <a:pt x="14918" y="5240"/>
                  </a:lnTo>
                  <a:lnTo>
                    <a:pt x="15185" y="5240"/>
                  </a:lnTo>
                  <a:lnTo>
                    <a:pt x="16783" y="5240"/>
                  </a:lnTo>
                  <a:lnTo>
                    <a:pt x="16783" y="1"/>
                  </a:lnTo>
                  <a:lnTo>
                    <a:pt x="15185" y="1"/>
                  </a:lnTo>
                  <a:lnTo>
                    <a:pt x="15185" y="1"/>
                  </a:lnTo>
                  <a:lnTo>
                    <a:pt x="14696" y="45"/>
                  </a:lnTo>
                  <a:lnTo>
                    <a:pt x="14252" y="90"/>
                  </a:lnTo>
                  <a:lnTo>
                    <a:pt x="13808" y="223"/>
                  </a:lnTo>
                  <a:lnTo>
                    <a:pt x="13364" y="400"/>
                  </a:lnTo>
                  <a:lnTo>
                    <a:pt x="12965" y="578"/>
                  </a:lnTo>
                  <a:lnTo>
                    <a:pt x="12565" y="800"/>
                  </a:lnTo>
                  <a:lnTo>
                    <a:pt x="12210" y="1066"/>
                  </a:lnTo>
                  <a:lnTo>
                    <a:pt x="11855" y="1377"/>
                  </a:lnTo>
                  <a:lnTo>
                    <a:pt x="11544" y="1732"/>
                  </a:lnTo>
                  <a:lnTo>
                    <a:pt x="11278" y="2087"/>
                  </a:lnTo>
                  <a:lnTo>
                    <a:pt x="11056" y="2487"/>
                  </a:lnTo>
                  <a:lnTo>
                    <a:pt x="10834" y="2887"/>
                  </a:lnTo>
                  <a:lnTo>
                    <a:pt x="10700" y="3331"/>
                  </a:lnTo>
                  <a:lnTo>
                    <a:pt x="10567" y="3775"/>
                  </a:lnTo>
                  <a:lnTo>
                    <a:pt x="10523" y="4263"/>
                  </a:lnTo>
                  <a:lnTo>
                    <a:pt x="10478" y="4707"/>
                  </a:lnTo>
                  <a:lnTo>
                    <a:pt x="10478" y="470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21"/>
            <p:cNvSpPr/>
            <p:nvPr/>
          </p:nvSpPr>
          <p:spPr>
            <a:xfrm>
              <a:off x="1866425" y="1558250"/>
              <a:ext cx="104375" cy="81050"/>
            </a:xfrm>
            <a:custGeom>
              <a:avLst/>
              <a:gdLst/>
              <a:ahLst/>
              <a:cxnLst/>
              <a:rect l="l" t="t" r="r" b="b"/>
              <a:pathLst>
                <a:path w="4175" h="3242" fill="none" extrusionOk="0">
                  <a:moveTo>
                    <a:pt x="4174" y="2265"/>
                  </a:moveTo>
                  <a:lnTo>
                    <a:pt x="4174" y="2265"/>
                  </a:lnTo>
                  <a:lnTo>
                    <a:pt x="3864" y="2443"/>
                  </a:lnTo>
                  <a:lnTo>
                    <a:pt x="3597" y="2665"/>
                  </a:lnTo>
                  <a:lnTo>
                    <a:pt x="3375" y="2931"/>
                  </a:lnTo>
                  <a:lnTo>
                    <a:pt x="3242" y="3242"/>
                  </a:lnTo>
                  <a:lnTo>
                    <a:pt x="933" y="3242"/>
                  </a:lnTo>
                  <a:lnTo>
                    <a:pt x="933" y="3242"/>
                  </a:lnTo>
                  <a:lnTo>
                    <a:pt x="800" y="2931"/>
                  </a:lnTo>
                  <a:lnTo>
                    <a:pt x="578" y="2665"/>
                  </a:lnTo>
                  <a:lnTo>
                    <a:pt x="312" y="2443"/>
                  </a:lnTo>
                  <a:lnTo>
                    <a:pt x="1" y="2265"/>
                  </a:lnTo>
                  <a:lnTo>
                    <a:pt x="1" y="1599"/>
                  </a:lnTo>
                  <a:lnTo>
                    <a:pt x="1" y="1599"/>
                  </a:lnTo>
                  <a:lnTo>
                    <a:pt x="45" y="1377"/>
                  </a:lnTo>
                  <a:lnTo>
                    <a:pt x="134" y="1200"/>
                  </a:lnTo>
                  <a:lnTo>
                    <a:pt x="312" y="1111"/>
                  </a:lnTo>
                  <a:lnTo>
                    <a:pt x="489" y="1066"/>
                  </a:lnTo>
                  <a:lnTo>
                    <a:pt x="489" y="1066"/>
                  </a:lnTo>
                  <a:lnTo>
                    <a:pt x="756" y="1022"/>
                  </a:lnTo>
                  <a:lnTo>
                    <a:pt x="978" y="978"/>
                  </a:lnTo>
                  <a:lnTo>
                    <a:pt x="1200" y="889"/>
                  </a:lnTo>
                  <a:lnTo>
                    <a:pt x="1422" y="756"/>
                  </a:lnTo>
                  <a:lnTo>
                    <a:pt x="1599" y="622"/>
                  </a:lnTo>
                  <a:lnTo>
                    <a:pt x="1777" y="445"/>
                  </a:lnTo>
                  <a:lnTo>
                    <a:pt x="1910" y="223"/>
                  </a:lnTo>
                  <a:lnTo>
                    <a:pt x="1999" y="1"/>
                  </a:lnTo>
                  <a:lnTo>
                    <a:pt x="4174" y="1"/>
                  </a:lnTo>
                  <a:lnTo>
                    <a:pt x="4174" y="22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21"/>
            <p:cNvSpPr/>
            <p:nvPr/>
          </p:nvSpPr>
          <p:spPr>
            <a:xfrm>
              <a:off x="1970775" y="1614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21"/>
            <p:cNvSpPr/>
            <p:nvPr/>
          </p:nvSpPr>
          <p:spPr>
            <a:xfrm>
              <a:off x="1918600" y="1244150"/>
              <a:ext cx="237550" cy="157625"/>
            </a:xfrm>
            <a:custGeom>
              <a:avLst/>
              <a:gdLst/>
              <a:ahLst/>
              <a:cxnLst/>
              <a:rect l="l" t="t" r="r" b="b"/>
              <a:pathLst>
                <a:path w="9502" h="6305" extrusionOk="0">
                  <a:moveTo>
                    <a:pt x="6794" y="0"/>
                  </a:moveTo>
                  <a:lnTo>
                    <a:pt x="6128" y="44"/>
                  </a:lnTo>
                  <a:lnTo>
                    <a:pt x="5506" y="133"/>
                  </a:lnTo>
                  <a:lnTo>
                    <a:pt x="4884" y="266"/>
                  </a:lnTo>
                  <a:lnTo>
                    <a:pt x="4263" y="488"/>
                  </a:lnTo>
                  <a:lnTo>
                    <a:pt x="3686" y="755"/>
                  </a:lnTo>
                  <a:lnTo>
                    <a:pt x="3153" y="1066"/>
                  </a:lnTo>
                  <a:lnTo>
                    <a:pt x="2665" y="1421"/>
                  </a:lnTo>
                  <a:lnTo>
                    <a:pt x="2176" y="1820"/>
                  </a:lnTo>
                  <a:lnTo>
                    <a:pt x="1732" y="2264"/>
                  </a:lnTo>
                  <a:lnTo>
                    <a:pt x="1333" y="2753"/>
                  </a:lnTo>
                  <a:lnTo>
                    <a:pt x="977" y="3286"/>
                  </a:lnTo>
                  <a:lnTo>
                    <a:pt x="711" y="3818"/>
                  </a:lnTo>
                  <a:lnTo>
                    <a:pt x="445" y="4395"/>
                  </a:lnTo>
                  <a:lnTo>
                    <a:pt x="223" y="5017"/>
                  </a:lnTo>
                  <a:lnTo>
                    <a:pt x="89" y="5639"/>
                  </a:lnTo>
                  <a:lnTo>
                    <a:pt x="1" y="6305"/>
                  </a:lnTo>
                  <a:lnTo>
                    <a:pt x="1066" y="6305"/>
                  </a:lnTo>
                  <a:lnTo>
                    <a:pt x="1155" y="5727"/>
                  </a:lnTo>
                  <a:lnTo>
                    <a:pt x="1244" y="5239"/>
                  </a:lnTo>
                  <a:lnTo>
                    <a:pt x="1421" y="4706"/>
                  </a:lnTo>
                  <a:lnTo>
                    <a:pt x="1643" y="4218"/>
                  </a:lnTo>
                  <a:lnTo>
                    <a:pt x="1910" y="3774"/>
                  </a:lnTo>
                  <a:lnTo>
                    <a:pt x="2221" y="3330"/>
                  </a:lnTo>
                  <a:lnTo>
                    <a:pt x="2531" y="2930"/>
                  </a:lnTo>
                  <a:lnTo>
                    <a:pt x="2931" y="2575"/>
                  </a:lnTo>
                  <a:lnTo>
                    <a:pt x="3331" y="2220"/>
                  </a:lnTo>
                  <a:lnTo>
                    <a:pt x="3730" y="1954"/>
                  </a:lnTo>
                  <a:lnTo>
                    <a:pt x="4219" y="1687"/>
                  </a:lnTo>
                  <a:lnTo>
                    <a:pt x="4662" y="1465"/>
                  </a:lnTo>
                  <a:lnTo>
                    <a:pt x="5195" y="1288"/>
                  </a:lnTo>
                  <a:lnTo>
                    <a:pt x="5728" y="1154"/>
                  </a:lnTo>
                  <a:lnTo>
                    <a:pt x="6261" y="1066"/>
                  </a:lnTo>
                  <a:lnTo>
                    <a:pt x="9014" y="1066"/>
                  </a:lnTo>
                  <a:lnTo>
                    <a:pt x="95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21"/>
            <p:cNvSpPr/>
            <p:nvPr/>
          </p:nvSpPr>
          <p:spPr>
            <a:xfrm>
              <a:off x="1918600" y="1244150"/>
              <a:ext cx="237550" cy="157625"/>
            </a:xfrm>
            <a:custGeom>
              <a:avLst/>
              <a:gdLst/>
              <a:ahLst/>
              <a:cxnLst/>
              <a:rect l="l" t="t" r="r" b="b"/>
              <a:pathLst>
                <a:path w="9502" h="6305" fill="none" extrusionOk="0">
                  <a:moveTo>
                    <a:pt x="6794" y="0"/>
                  </a:moveTo>
                  <a:lnTo>
                    <a:pt x="6794" y="0"/>
                  </a:lnTo>
                  <a:lnTo>
                    <a:pt x="6128" y="44"/>
                  </a:lnTo>
                  <a:lnTo>
                    <a:pt x="5506" y="133"/>
                  </a:lnTo>
                  <a:lnTo>
                    <a:pt x="4884" y="266"/>
                  </a:lnTo>
                  <a:lnTo>
                    <a:pt x="4263" y="488"/>
                  </a:lnTo>
                  <a:lnTo>
                    <a:pt x="3686" y="755"/>
                  </a:lnTo>
                  <a:lnTo>
                    <a:pt x="3153" y="1066"/>
                  </a:lnTo>
                  <a:lnTo>
                    <a:pt x="2665" y="1421"/>
                  </a:lnTo>
                  <a:lnTo>
                    <a:pt x="2176" y="1820"/>
                  </a:lnTo>
                  <a:lnTo>
                    <a:pt x="1732" y="2264"/>
                  </a:lnTo>
                  <a:lnTo>
                    <a:pt x="1333" y="2753"/>
                  </a:lnTo>
                  <a:lnTo>
                    <a:pt x="977" y="3286"/>
                  </a:lnTo>
                  <a:lnTo>
                    <a:pt x="711" y="3818"/>
                  </a:lnTo>
                  <a:lnTo>
                    <a:pt x="445" y="4395"/>
                  </a:lnTo>
                  <a:lnTo>
                    <a:pt x="223" y="5017"/>
                  </a:lnTo>
                  <a:lnTo>
                    <a:pt x="89" y="5639"/>
                  </a:lnTo>
                  <a:lnTo>
                    <a:pt x="1" y="6305"/>
                  </a:lnTo>
                  <a:lnTo>
                    <a:pt x="1066" y="6305"/>
                  </a:lnTo>
                  <a:lnTo>
                    <a:pt x="1066" y="6305"/>
                  </a:lnTo>
                  <a:lnTo>
                    <a:pt x="1155" y="5727"/>
                  </a:lnTo>
                  <a:lnTo>
                    <a:pt x="1244" y="5239"/>
                  </a:lnTo>
                  <a:lnTo>
                    <a:pt x="1421" y="4706"/>
                  </a:lnTo>
                  <a:lnTo>
                    <a:pt x="1643" y="4218"/>
                  </a:lnTo>
                  <a:lnTo>
                    <a:pt x="1910" y="3774"/>
                  </a:lnTo>
                  <a:lnTo>
                    <a:pt x="2221" y="3330"/>
                  </a:lnTo>
                  <a:lnTo>
                    <a:pt x="2531" y="2930"/>
                  </a:lnTo>
                  <a:lnTo>
                    <a:pt x="2931" y="2575"/>
                  </a:lnTo>
                  <a:lnTo>
                    <a:pt x="3331" y="2220"/>
                  </a:lnTo>
                  <a:lnTo>
                    <a:pt x="3730" y="1954"/>
                  </a:lnTo>
                  <a:lnTo>
                    <a:pt x="4219" y="1687"/>
                  </a:lnTo>
                  <a:lnTo>
                    <a:pt x="4662" y="1465"/>
                  </a:lnTo>
                  <a:lnTo>
                    <a:pt x="5195" y="1288"/>
                  </a:lnTo>
                  <a:lnTo>
                    <a:pt x="5728" y="1154"/>
                  </a:lnTo>
                  <a:lnTo>
                    <a:pt x="6261" y="1066"/>
                  </a:lnTo>
                  <a:lnTo>
                    <a:pt x="6794" y="1066"/>
                  </a:lnTo>
                  <a:lnTo>
                    <a:pt x="9014" y="1066"/>
                  </a:lnTo>
                  <a:lnTo>
                    <a:pt x="9502" y="0"/>
                  </a:lnTo>
                  <a:lnTo>
                    <a:pt x="679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21"/>
            <p:cNvSpPr/>
            <p:nvPr/>
          </p:nvSpPr>
          <p:spPr>
            <a:xfrm>
              <a:off x="2088425" y="1244150"/>
              <a:ext cx="25" cy="0"/>
            </a:xfrm>
            <a:custGeom>
              <a:avLst/>
              <a:gdLst/>
              <a:ahLst/>
              <a:cxnLst/>
              <a:rect l="l" t="t" r="r" b="b"/>
              <a:pathLst>
                <a:path w="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121"/>
          <p:cNvGrpSpPr/>
          <p:nvPr/>
        </p:nvGrpSpPr>
        <p:grpSpPr>
          <a:xfrm>
            <a:off x="4015900" y="1420158"/>
            <a:ext cx="447325" cy="447325"/>
            <a:chOff x="3253900" y="1244150"/>
            <a:chExt cx="447325" cy="447325"/>
          </a:xfrm>
        </p:grpSpPr>
        <p:sp>
          <p:nvSpPr>
            <p:cNvPr id="4355" name="Google Shape;4355;p121"/>
            <p:cNvSpPr/>
            <p:nvPr/>
          </p:nvSpPr>
          <p:spPr>
            <a:xfrm>
              <a:off x="3438150" y="1532725"/>
              <a:ext cx="78825" cy="78825"/>
            </a:xfrm>
            <a:custGeom>
              <a:avLst/>
              <a:gdLst/>
              <a:ahLst/>
              <a:cxnLst/>
              <a:rect l="l" t="t" r="r" b="b"/>
              <a:pathLst>
                <a:path w="3153" h="3153" extrusionOk="0">
                  <a:moveTo>
                    <a:pt x="0" y="1"/>
                  </a:moveTo>
                  <a:lnTo>
                    <a:pt x="0" y="1599"/>
                  </a:lnTo>
                  <a:lnTo>
                    <a:pt x="45" y="1910"/>
                  </a:lnTo>
                  <a:lnTo>
                    <a:pt x="134" y="2221"/>
                  </a:lnTo>
                  <a:lnTo>
                    <a:pt x="267" y="2487"/>
                  </a:lnTo>
                  <a:lnTo>
                    <a:pt x="444" y="2709"/>
                  </a:lnTo>
                  <a:lnTo>
                    <a:pt x="711" y="2887"/>
                  </a:lnTo>
                  <a:lnTo>
                    <a:pt x="977" y="3020"/>
                  </a:lnTo>
                  <a:lnTo>
                    <a:pt x="1244" y="3153"/>
                  </a:lnTo>
                  <a:lnTo>
                    <a:pt x="1910" y="3153"/>
                  </a:lnTo>
                  <a:lnTo>
                    <a:pt x="2176" y="3020"/>
                  </a:lnTo>
                  <a:lnTo>
                    <a:pt x="2442" y="2887"/>
                  </a:lnTo>
                  <a:lnTo>
                    <a:pt x="2664" y="2709"/>
                  </a:lnTo>
                  <a:lnTo>
                    <a:pt x="2886" y="2487"/>
                  </a:lnTo>
                  <a:lnTo>
                    <a:pt x="3020" y="2221"/>
                  </a:lnTo>
                  <a:lnTo>
                    <a:pt x="3108" y="1910"/>
                  </a:lnTo>
                  <a:lnTo>
                    <a:pt x="3153" y="1599"/>
                  </a:lnTo>
                  <a:lnTo>
                    <a:pt x="3153" y="1"/>
                  </a:lnTo>
                  <a:lnTo>
                    <a:pt x="2087" y="1"/>
                  </a:lnTo>
                  <a:lnTo>
                    <a:pt x="2087" y="2132"/>
                  </a:lnTo>
                  <a:lnTo>
                    <a:pt x="1066" y="2132"/>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21"/>
            <p:cNvSpPr/>
            <p:nvPr/>
          </p:nvSpPr>
          <p:spPr>
            <a:xfrm>
              <a:off x="3438150" y="1532725"/>
              <a:ext cx="78825" cy="78825"/>
            </a:xfrm>
            <a:custGeom>
              <a:avLst/>
              <a:gdLst/>
              <a:ahLst/>
              <a:cxnLst/>
              <a:rect l="l" t="t" r="r" b="b"/>
              <a:pathLst>
                <a:path w="3153" h="3153" fill="none" extrusionOk="0">
                  <a:moveTo>
                    <a:pt x="2087" y="1"/>
                  </a:moveTo>
                  <a:lnTo>
                    <a:pt x="2087" y="2132"/>
                  </a:lnTo>
                  <a:lnTo>
                    <a:pt x="1066" y="2132"/>
                  </a:lnTo>
                  <a:lnTo>
                    <a:pt x="1066" y="1"/>
                  </a:lnTo>
                  <a:lnTo>
                    <a:pt x="0" y="1"/>
                  </a:lnTo>
                  <a:lnTo>
                    <a:pt x="0" y="1599"/>
                  </a:lnTo>
                  <a:lnTo>
                    <a:pt x="0" y="1599"/>
                  </a:lnTo>
                  <a:lnTo>
                    <a:pt x="45" y="1910"/>
                  </a:lnTo>
                  <a:lnTo>
                    <a:pt x="134" y="2221"/>
                  </a:lnTo>
                  <a:lnTo>
                    <a:pt x="267" y="2487"/>
                  </a:lnTo>
                  <a:lnTo>
                    <a:pt x="444" y="2709"/>
                  </a:lnTo>
                  <a:lnTo>
                    <a:pt x="711" y="2887"/>
                  </a:lnTo>
                  <a:lnTo>
                    <a:pt x="977" y="3020"/>
                  </a:lnTo>
                  <a:lnTo>
                    <a:pt x="1244" y="3153"/>
                  </a:lnTo>
                  <a:lnTo>
                    <a:pt x="1554" y="3153"/>
                  </a:lnTo>
                  <a:lnTo>
                    <a:pt x="1554" y="3153"/>
                  </a:lnTo>
                  <a:lnTo>
                    <a:pt x="1910" y="3153"/>
                  </a:lnTo>
                  <a:lnTo>
                    <a:pt x="2176" y="3020"/>
                  </a:lnTo>
                  <a:lnTo>
                    <a:pt x="2442" y="2887"/>
                  </a:lnTo>
                  <a:lnTo>
                    <a:pt x="2664" y="2709"/>
                  </a:lnTo>
                  <a:lnTo>
                    <a:pt x="2886" y="2487"/>
                  </a:lnTo>
                  <a:lnTo>
                    <a:pt x="3020" y="2221"/>
                  </a:lnTo>
                  <a:lnTo>
                    <a:pt x="3108" y="1910"/>
                  </a:lnTo>
                  <a:lnTo>
                    <a:pt x="3153" y="1599"/>
                  </a:lnTo>
                  <a:lnTo>
                    <a:pt x="3153" y="1"/>
                  </a:lnTo>
                  <a:lnTo>
                    <a:pt x="208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21"/>
            <p:cNvSpPr/>
            <p:nvPr/>
          </p:nvSpPr>
          <p:spPr>
            <a:xfrm>
              <a:off x="3490325" y="15327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21"/>
            <p:cNvSpPr/>
            <p:nvPr/>
          </p:nvSpPr>
          <p:spPr>
            <a:xfrm>
              <a:off x="3569125" y="1324050"/>
              <a:ext cx="96600" cy="25550"/>
            </a:xfrm>
            <a:custGeom>
              <a:avLst/>
              <a:gdLst/>
              <a:ahLst/>
              <a:cxnLst/>
              <a:rect l="l" t="t" r="r" b="b"/>
              <a:pathLst>
                <a:path w="3864" h="1022" extrusionOk="0">
                  <a:moveTo>
                    <a:pt x="0" y="1"/>
                  </a:moveTo>
                  <a:lnTo>
                    <a:pt x="0" y="1022"/>
                  </a:lnTo>
                  <a:lnTo>
                    <a:pt x="3863" y="1022"/>
                  </a:lnTo>
                  <a:lnTo>
                    <a:pt x="3508" y="489"/>
                  </a:lnTo>
                  <a:lnTo>
                    <a:pt x="31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21"/>
            <p:cNvSpPr/>
            <p:nvPr/>
          </p:nvSpPr>
          <p:spPr>
            <a:xfrm>
              <a:off x="3569125" y="1324050"/>
              <a:ext cx="96600" cy="25550"/>
            </a:xfrm>
            <a:custGeom>
              <a:avLst/>
              <a:gdLst/>
              <a:ahLst/>
              <a:cxnLst/>
              <a:rect l="l" t="t" r="r" b="b"/>
              <a:pathLst>
                <a:path w="3864" h="1022" fill="none" extrusionOk="0">
                  <a:moveTo>
                    <a:pt x="3108" y="1"/>
                  </a:moveTo>
                  <a:lnTo>
                    <a:pt x="0" y="1"/>
                  </a:lnTo>
                  <a:lnTo>
                    <a:pt x="0" y="1022"/>
                  </a:lnTo>
                  <a:lnTo>
                    <a:pt x="3863" y="1022"/>
                  </a:lnTo>
                  <a:lnTo>
                    <a:pt x="3863" y="1022"/>
                  </a:lnTo>
                  <a:lnTo>
                    <a:pt x="3508" y="489"/>
                  </a:lnTo>
                  <a:lnTo>
                    <a:pt x="3108" y="1"/>
                  </a:lnTo>
                  <a:lnTo>
                    <a:pt x="310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21"/>
            <p:cNvSpPr/>
            <p:nvPr/>
          </p:nvSpPr>
          <p:spPr>
            <a:xfrm>
              <a:off x="3646825" y="13240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21"/>
            <p:cNvSpPr/>
            <p:nvPr/>
          </p:nvSpPr>
          <p:spPr>
            <a:xfrm>
              <a:off x="3359350" y="1428400"/>
              <a:ext cx="52175" cy="26650"/>
            </a:xfrm>
            <a:custGeom>
              <a:avLst/>
              <a:gdLst/>
              <a:ahLst/>
              <a:cxnLst/>
              <a:rect l="l" t="t" r="r" b="b"/>
              <a:pathLst>
                <a:path w="2087" h="1066" extrusionOk="0">
                  <a:moveTo>
                    <a:pt x="1066" y="0"/>
                  </a:moveTo>
                  <a:lnTo>
                    <a:pt x="666" y="45"/>
                  </a:lnTo>
                  <a:lnTo>
                    <a:pt x="311" y="133"/>
                  </a:lnTo>
                  <a:lnTo>
                    <a:pt x="178" y="222"/>
                  </a:lnTo>
                  <a:lnTo>
                    <a:pt x="89" y="311"/>
                  </a:lnTo>
                  <a:lnTo>
                    <a:pt x="45" y="400"/>
                  </a:lnTo>
                  <a:lnTo>
                    <a:pt x="0" y="533"/>
                  </a:lnTo>
                  <a:lnTo>
                    <a:pt x="45" y="622"/>
                  </a:lnTo>
                  <a:lnTo>
                    <a:pt x="89" y="711"/>
                  </a:lnTo>
                  <a:lnTo>
                    <a:pt x="178" y="799"/>
                  </a:lnTo>
                  <a:lnTo>
                    <a:pt x="311" y="888"/>
                  </a:lnTo>
                  <a:lnTo>
                    <a:pt x="666" y="1021"/>
                  </a:lnTo>
                  <a:lnTo>
                    <a:pt x="1066" y="1066"/>
                  </a:lnTo>
                  <a:lnTo>
                    <a:pt x="1465" y="1021"/>
                  </a:lnTo>
                  <a:lnTo>
                    <a:pt x="1820" y="888"/>
                  </a:lnTo>
                  <a:lnTo>
                    <a:pt x="1909" y="799"/>
                  </a:lnTo>
                  <a:lnTo>
                    <a:pt x="2042" y="711"/>
                  </a:lnTo>
                  <a:lnTo>
                    <a:pt x="2087" y="622"/>
                  </a:lnTo>
                  <a:lnTo>
                    <a:pt x="2087" y="533"/>
                  </a:lnTo>
                  <a:lnTo>
                    <a:pt x="2087" y="400"/>
                  </a:lnTo>
                  <a:lnTo>
                    <a:pt x="2042" y="311"/>
                  </a:lnTo>
                  <a:lnTo>
                    <a:pt x="1909" y="222"/>
                  </a:lnTo>
                  <a:lnTo>
                    <a:pt x="1820" y="133"/>
                  </a:lnTo>
                  <a:lnTo>
                    <a:pt x="1465" y="45"/>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21"/>
            <p:cNvSpPr/>
            <p:nvPr/>
          </p:nvSpPr>
          <p:spPr>
            <a:xfrm>
              <a:off x="3359350" y="1428400"/>
              <a:ext cx="52175" cy="26650"/>
            </a:xfrm>
            <a:custGeom>
              <a:avLst/>
              <a:gdLst/>
              <a:ahLst/>
              <a:cxnLst/>
              <a:rect l="l" t="t" r="r" b="b"/>
              <a:pathLst>
                <a:path w="2087" h="1066" fill="none" extrusionOk="0">
                  <a:moveTo>
                    <a:pt x="2087" y="533"/>
                  </a:moveTo>
                  <a:lnTo>
                    <a:pt x="2087" y="533"/>
                  </a:lnTo>
                  <a:lnTo>
                    <a:pt x="2087" y="622"/>
                  </a:lnTo>
                  <a:lnTo>
                    <a:pt x="2042" y="711"/>
                  </a:lnTo>
                  <a:lnTo>
                    <a:pt x="1909" y="799"/>
                  </a:lnTo>
                  <a:lnTo>
                    <a:pt x="1820" y="888"/>
                  </a:lnTo>
                  <a:lnTo>
                    <a:pt x="1465" y="1021"/>
                  </a:lnTo>
                  <a:lnTo>
                    <a:pt x="1066" y="1066"/>
                  </a:lnTo>
                  <a:lnTo>
                    <a:pt x="1066" y="1066"/>
                  </a:lnTo>
                  <a:lnTo>
                    <a:pt x="666" y="1021"/>
                  </a:lnTo>
                  <a:lnTo>
                    <a:pt x="311" y="888"/>
                  </a:lnTo>
                  <a:lnTo>
                    <a:pt x="178" y="799"/>
                  </a:lnTo>
                  <a:lnTo>
                    <a:pt x="89" y="711"/>
                  </a:lnTo>
                  <a:lnTo>
                    <a:pt x="45" y="622"/>
                  </a:lnTo>
                  <a:lnTo>
                    <a:pt x="0" y="533"/>
                  </a:lnTo>
                  <a:lnTo>
                    <a:pt x="0" y="533"/>
                  </a:lnTo>
                  <a:lnTo>
                    <a:pt x="45" y="400"/>
                  </a:lnTo>
                  <a:lnTo>
                    <a:pt x="89" y="311"/>
                  </a:lnTo>
                  <a:lnTo>
                    <a:pt x="178" y="222"/>
                  </a:lnTo>
                  <a:lnTo>
                    <a:pt x="311" y="133"/>
                  </a:lnTo>
                  <a:lnTo>
                    <a:pt x="666" y="45"/>
                  </a:lnTo>
                  <a:lnTo>
                    <a:pt x="1066" y="0"/>
                  </a:lnTo>
                  <a:lnTo>
                    <a:pt x="1066" y="0"/>
                  </a:lnTo>
                  <a:lnTo>
                    <a:pt x="1465" y="45"/>
                  </a:lnTo>
                  <a:lnTo>
                    <a:pt x="1820" y="133"/>
                  </a:lnTo>
                  <a:lnTo>
                    <a:pt x="1909" y="222"/>
                  </a:lnTo>
                  <a:lnTo>
                    <a:pt x="2042" y="311"/>
                  </a:lnTo>
                  <a:lnTo>
                    <a:pt x="2087" y="400"/>
                  </a:lnTo>
                  <a:lnTo>
                    <a:pt x="2087" y="533"/>
                  </a:lnTo>
                  <a:lnTo>
                    <a:pt x="2087" y="5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21"/>
            <p:cNvSpPr/>
            <p:nvPr/>
          </p:nvSpPr>
          <p:spPr>
            <a:xfrm>
              <a:off x="3411500" y="14417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21"/>
            <p:cNvSpPr/>
            <p:nvPr/>
          </p:nvSpPr>
          <p:spPr>
            <a:xfrm>
              <a:off x="3333800" y="1244150"/>
              <a:ext cx="286400" cy="53300"/>
            </a:xfrm>
            <a:custGeom>
              <a:avLst/>
              <a:gdLst/>
              <a:ahLst/>
              <a:cxnLst/>
              <a:rect l="l" t="t" r="r" b="b"/>
              <a:pathLst>
                <a:path w="11456" h="2132" extrusionOk="0">
                  <a:moveTo>
                    <a:pt x="5728" y="0"/>
                  </a:moveTo>
                  <a:lnTo>
                    <a:pt x="4929" y="44"/>
                  </a:lnTo>
                  <a:lnTo>
                    <a:pt x="4130" y="133"/>
                  </a:lnTo>
                  <a:lnTo>
                    <a:pt x="3375" y="311"/>
                  </a:lnTo>
                  <a:lnTo>
                    <a:pt x="2665" y="577"/>
                  </a:lnTo>
                  <a:lnTo>
                    <a:pt x="1955" y="888"/>
                  </a:lnTo>
                  <a:lnTo>
                    <a:pt x="1244" y="1243"/>
                  </a:lnTo>
                  <a:lnTo>
                    <a:pt x="623" y="1643"/>
                  </a:lnTo>
                  <a:lnTo>
                    <a:pt x="1" y="2131"/>
                  </a:lnTo>
                  <a:lnTo>
                    <a:pt x="11456" y="2131"/>
                  </a:lnTo>
                  <a:lnTo>
                    <a:pt x="10879" y="1643"/>
                  </a:lnTo>
                  <a:lnTo>
                    <a:pt x="10213" y="1243"/>
                  </a:lnTo>
                  <a:lnTo>
                    <a:pt x="9547" y="888"/>
                  </a:lnTo>
                  <a:lnTo>
                    <a:pt x="8836" y="577"/>
                  </a:lnTo>
                  <a:lnTo>
                    <a:pt x="8126" y="311"/>
                  </a:lnTo>
                  <a:lnTo>
                    <a:pt x="7327" y="133"/>
                  </a:lnTo>
                  <a:lnTo>
                    <a:pt x="6572" y="44"/>
                  </a:lnTo>
                  <a:lnTo>
                    <a:pt x="57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21"/>
            <p:cNvSpPr/>
            <p:nvPr/>
          </p:nvSpPr>
          <p:spPr>
            <a:xfrm>
              <a:off x="3333800" y="1244150"/>
              <a:ext cx="286400" cy="53300"/>
            </a:xfrm>
            <a:custGeom>
              <a:avLst/>
              <a:gdLst/>
              <a:ahLst/>
              <a:cxnLst/>
              <a:rect l="l" t="t" r="r" b="b"/>
              <a:pathLst>
                <a:path w="11456" h="2132" fill="none" extrusionOk="0">
                  <a:moveTo>
                    <a:pt x="11456" y="2131"/>
                  </a:moveTo>
                  <a:lnTo>
                    <a:pt x="11456" y="2131"/>
                  </a:lnTo>
                  <a:lnTo>
                    <a:pt x="10879" y="1643"/>
                  </a:lnTo>
                  <a:lnTo>
                    <a:pt x="10213" y="1243"/>
                  </a:lnTo>
                  <a:lnTo>
                    <a:pt x="9547" y="888"/>
                  </a:lnTo>
                  <a:lnTo>
                    <a:pt x="8836" y="577"/>
                  </a:lnTo>
                  <a:lnTo>
                    <a:pt x="8126" y="311"/>
                  </a:lnTo>
                  <a:lnTo>
                    <a:pt x="7327" y="133"/>
                  </a:lnTo>
                  <a:lnTo>
                    <a:pt x="6572" y="44"/>
                  </a:lnTo>
                  <a:lnTo>
                    <a:pt x="5728" y="0"/>
                  </a:lnTo>
                  <a:lnTo>
                    <a:pt x="5728" y="0"/>
                  </a:lnTo>
                  <a:lnTo>
                    <a:pt x="4929" y="44"/>
                  </a:lnTo>
                  <a:lnTo>
                    <a:pt x="4130" y="133"/>
                  </a:lnTo>
                  <a:lnTo>
                    <a:pt x="3375" y="311"/>
                  </a:lnTo>
                  <a:lnTo>
                    <a:pt x="2665" y="577"/>
                  </a:lnTo>
                  <a:lnTo>
                    <a:pt x="1955" y="888"/>
                  </a:lnTo>
                  <a:lnTo>
                    <a:pt x="1244" y="1243"/>
                  </a:lnTo>
                  <a:lnTo>
                    <a:pt x="623" y="1643"/>
                  </a:lnTo>
                  <a:lnTo>
                    <a:pt x="1" y="2131"/>
                  </a:lnTo>
                  <a:lnTo>
                    <a:pt x="11456" y="21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21"/>
            <p:cNvSpPr/>
            <p:nvPr/>
          </p:nvSpPr>
          <p:spPr>
            <a:xfrm>
              <a:off x="3620175" y="12974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21"/>
            <p:cNvSpPr/>
            <p:nvPr/>
          </p:nvSpPr>
          <p:spPr>
            <a:xfrm>
              <a:off x="3490325" y="1324050"/>
              <a:ext cx="52175" cy="25550"/>
            </a:xfrm>
            <a:custGeom>
              <a:avLst/>
              <a:gdLst/>
              <a:ahLst/>
              <a:cxnLst/>
              <a:rect l="l" t="t" r="r" b="b"/>
              <a:pathLst>
                <a:path w="2087" h="1022" extrusionOk="0">
                  <a:moveTo>
                    <a:pt x="0" y="1"/>
                  </a:moveTo>
                  <a:lnTo>
                    <a:pt x="0" y="1022"/>
                  </a:lnTo>
                  <a:lnTo>
                    <a:pt x="2087" y="1022"/>
                  </a:lnTo>
                  <a:lnTo>
                    <a:pt x="20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21"/>
            <p:cNvSpPr/>
            <p:nvPr/>
          </p:nvSpPr>
          <p:spPr>
            <a:xfrm>
              <a:off x="3289425" y="1324050"/>
              <a:ext cx="96575" cy="25550"/>
            </a:xfrm>
            <a:custGeom>
              <a:avLst/>
              <a:gdLst/>
              <a:ahLst/>
              <a:cxnLst/>
              <a:rect l="l" t="t" r="r" b="b"/>
              <a:pathLst>
                <a:path w="3863" h="1022" extrusionOk="0">
                  <a:moveTo>
                    <a:pt x="755" y="1"/>
                  </a:moveTo>
                  <a:lnTo>
                    <a:pt x="355" y="489"/>
                  </a:lnTo>
                  <a:lnTo>
                    <a:pt x="0" y="1022"/>
                  </a:lnTo>
                  <a:lnTo>
                    <a:pt x="3863" y="1022"/>
                  </a:lnTo>
                  <a:lnTo>
                    <a:pt x="38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21"/>
            <p:cNvSpPr/>
            <p:nvPr/>
          </p:nvSpPr>
          <p:spPr>
            <a:xfrm>
              <a:off x="3289425" y="1324050"/>
              <a:ext cx="96575" cy="25550"/>
            </a:xfrm>
            <a:custGeom>
              <a:avLst/>
              <a:gdLst/>
              <a:ahLst/>
              <a:cxnLst/>
              <a:rect l="l" t="t" r="r" b="b"/>
              <a:pathLst>
                <a:path w="3863" h="1022" fill="none" extrusionOk="0">
                  <a:moveTo>
                    <a:pt x="3863" y="1022"/>
                  </a:moveTo>
                  <a:lnTo>
                    <a:pt x="3863" y="1"/>
                  </a:lnTo>
                  <a:lnTo>
                    <a:pt x="755" y="1"/>
                  </a:lnTo>
                  <a:lnTo>
                    <a:pt x="755" y="1"/>
                  </a:lnTo>
                  <a:lnTo>
                    <a:pt x="355" y="489"/>
                  </a:lnTo>
                  <a:lnTo>
                    <a:pt x="0" y="1022"/>
                  </a:lnTo>
                  <a:lnTo>
                    <a:pt x="3863"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21"/>
            <p:cNvSpPr/>
            <p:nvPr/>
          </p:nvSpPr>
          <p:spPr>
            <a:xfrm>
              <a:off x="3385975" y="13495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21"/>
            <p:cNvSpPr/>
            <p:nvPr/>
          </p:nvSpPr>
          <p:spPr>
            <a:xfrm>
              <a:off x="3411500" y="1324050"/>
              <a:ext cx="53300" cy="25550"/>
            </a:xfrm>
            <a:custGeom>
              <a:avLst/>
              <a:gdLst/>
              <a:ahLst/>
              <a:cxnLst/>
              <a:rect l="l" t="t" r="r" b="b"/>
              <a:pathLst>
                <a:path w="2132" h="1022" extrusionOk="0">
                  <a:moveTo>
                    <a:pt x="1" y="1"/>
                  </a:moveTo>
                  <a:lnTo>
                    <a:pt x="1" y="1022"/>
                  </a:lnTo>
                  <a:lnTo>
                    <a:pt x="2132" y="1022"/>
                  </a:lnTo>
                  <a:lnTo>
                    <a:pt x="2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21"/>
            <p:cNvSpPr/>
            <p:nvPr/>
          </p:nvSpPr>
          <p:spPr>
            <a:xfrm>
              <a:off x="3253900" y="1376225"/>
              <a:ext cx="447325" cy="315250"/>
            </a:xfrm>
            <a:custGeom>
              <a:avLst/>
              <a:gdLst/>
              <a:ahLst/>
              <a:cxnLst/>
              <a:rect l="l" t="t" r="r" b="b"/>
              <a:pathLst>
                <a:path w="17893" h="12610" extrusionOk="0">
                  <a:moveTo>
                    <a:pt x="5284" y="1022"/>
                  </a:moveTo>
                  <a:lnTo>
                    <a:pt x="5683" y="1066"/>
                  </a:lnTo>
                  <a:lnTo>
                    <a:pt x="6083" y="1155"/>
                  </a:lnTo>
                  <a:lnTo>
                    <a:pt x="6438" y="1288"/>
                  </a:lnTo>
                  <a:lnTo>
                    <a:pt x="6749" y="1510"/>
                  </a:lnTo>
                  <a:lnTo>
                    <a:pt x="7015" y="1732"/>
                  </a:lnTo>
                  <a:lnTo>
                    <a:pt x="7193" y="1998"/>
                  </a:lnTo>
                  <a:lnTo>
                    <a:pt x="7326" y="2309"/>
                  </a:lnTo>
                  <a:lnTo>
                    <a:pt x="7370" y="2620"/>
                  </a:lnTo>
                  <a:lnTo>
                    <a:pt x="7326" y="2931"/>
                  </a:lnTo>
                  <a:lnTo>
                    <a:pt x="7193" y="3242"/>
                  </a:lnTo>
                  <a:lnTo>
                    <a:pt x="7015" y="3508"/>
                  </a:lnTo>
                  <a:lnTo>
                    <a:pt x="6749" y="3730"/>
                  </a:lnTo>
                  <a:lnTo>
                    <a:pt x="6438" y="3908"/>
                  </a:lnTo>
                  <a:lnTo>
                    <a:pt x="6083" y="4085"/>
                  </a:lnTo>
                  <a:lnTo>
                    <a:pt x="5683" y="4174"/>
                  </a:lnTo>
                  <a:lnTo>
                    <a:pt x="4840" y="4174"/>
                  </a:lnTo>
                  <a:lnTo>
                    <a:pt x="4440" y="4085"/>
                  </a:lnTo>
                  <a:lnTo>
                    <a:pt x="4085" y="3908"/>
                  </a:lnTo>
                  <a:lnTo>
                    <a:pt x="3774" y="3730"/>
                  </a:lnTo>
                  <a:lnTo>
                    <a:pt x="3552" y="3508"/>
                  </a:lnTo>
                  <a:lnTo>
                    <a:pt x="3330" y="3242"/>
                  </a:lnTo>
                  <a:lnTo>
                    <a:pt x="3241" y="2931"/>
                  </a:lnTo>
                  <a:lnTo>
                    <a:pt x="3197" y="2620"/>
                  </a:lnTo>
                  <a:lnTo>
                    <a:pt x="3241" y="2309"/>
                  </a:lnTo>
                  <a:lnTo>
                    <a:pt x="3330" y="1998"/>
                  </a:lnTo>
                  <a:lnTo>
                    <a:pt x="3552" y="1732"/>
                  </a:lnTo>
                  <a:lnTo>
                    <a:pt x="3774" y="1510"/>
                  </a:lnTo>
                  <a:lnTo>
                    <a:pt x="4085" y="1288"/>
                  </a:lnTo>
                  <a:lnTo>
                    <a:pt x="4440" y="1155"/>
                  </a:lnTo>
                  <a:lnTo>
                    <a:pt x="4840" y="1066"/>
                  </a:lnTo>
                  <a:lnTo>
                    <a:pt x="5284" y="1022"/>
                  </a:lnTo>
                  <a:close/>
                  <a:moveTo>
                    <a:pt x="12609" y="1022"/>
                  </a:moveTo>
                  <a:lnTo>
                    <a:pt x="13053" y="1066"/>
                  </a:lnTo>
                  <a:lnTo>
                    <a:pt x="13453" y="1155"/>
                  </a:lnTo>
                  <a:lnTo>
                    <a:pt x="13808" y="1288"/>
                  </a:lnTo>
                  <a:lnTo>
                    <a:pt x="14119" y="1510"/>
                  </a:lnTo>
                  <a:lnTo>
                    <a:pt x="14341" y="1732"/>
                  </a:lnTo>
                  <a:lnTo>
                    <a:pt x="14563" y="1998"/>
                  </a:lnTo>
                  <a:lnTo>
                    <a:pt x="14652" y="2309"/>
                  </a:lnTo>
                  <a:lnTo>
                    <a:pt x="14696" y="2620"/>
                  </a:lnTo>
                  <a:lnTo>
                    <a:pt x="14652" y="2931"/>
                  </a:lnTo>
                  <a:lnTo>
                    <a:pt x="14563" y="3242"/>
                  </a:lnTo>
                  <a:lnTo>
                    <a:pt x="14341" y="3508"/>
                  </a:lnTo>
                  <a:lnTo>
                    <a:pt x="14119" y="3730"/>
                  </a:lnTo>
                  <a:lnTo>
                    <a:pt x="13808" y="3908"/>
                  </a:lnTo>
                  <a:lnTo>
                    <a:pt x="13453" y="4085"/>
                  </a:lnTo>
                  <a:lnTo>
                    <a:pt x="13053" y="4174"/>
                  </a:lnTo>
                  <a:lnTo>
                    <a:pt x="12166" y="4174"/>
                  </a:lnTo>
                  <a:lnTo>
                    <a:pt x="11810" y="4085"/>
                  </a:lnTo>
                  <a:lnTo>
                    <a:pt x="11411" y="3908"/>
                  </a:lnTo>
                  <a:lnTo>
                    <a:pt x="11144" y="3730"/>
                  </a:lnTo>
                  <a:lnTo>
                    <a:pt x="10878" y="3508"/>
                  </a:lnTo>
                  <a:lnTo>
                    <a:pt x="10700" y="3242"/>
                  </a:lnTo>
                  <a:lnTo>
                    <a:pt x="10567" y="2931"/>
                  </a:lnTo>
                  <a:lnTo>
                    <a:pt x="10523" y="2620"/>
                  </a:lnTo>
                  <a:lnTo>
                    <a:pt x="10567" y="2309"/>
                  </a:lnTo>
                  <a:lnTo>
                    <a:pt x="10700" y="1998"/>
                  </a:lnTo>
                  <a:lnTo>
                    <a:pt x="10878" y="1732"/>
                  </a:lnTo>
                  <a:lnTo>
                    <a:pt x="11144" y="1510"/>
                  </a:lnTo>
                  <a:lnTo>
                    <a:pt x="11411" y="1288"/>
                  </a:lnTo>
                  <a:lnTo>
                    <a:pt x="11810" y="1155"/>
                  </a:lnTo>
                  <a:lnTo>
                    <a:pt x="12166" y="1066"/>
                  </a:lnTo>
                  <a:lnTo>
                    <a:pt x="12609" y="1022"/>
                  </a:lnTo>
                  <a:close/>
                  <a:moveTo>
                    <a:pt x="13675" y="5239"/>
                  </a:moveTo>
                  <a:lnTo>
                    <a:pt x="13675" y="8392"/>
                  </a:lnTo>
                  <a:lnTo>
                    <a:pt x="11500" y="8392"/>
                  </a:lnTo>
                  <a:lnTo>
                    <a:pt x="11366" y="8791"/>
                  </a:lnTo>
                  <a:lnTo>
                    <a:pt x="11189" y="9191"/>
                  </a:lnTo>
                  <a:lnTo>
                    <a:pt x="10922" y="9546"/>
                  </a:lnTo>
                  <a:lnTo>
                    <a:pt x="10612" y="9857"/>
                  </a:lnTo>
                  <a:lnTo>
                    <a:pt x="10256" y="10123"/>
                  </a:lnTo>
                  <a:lnTo>
                    <a:pt x="9857" y="10301"/>
                  </a:lnTo>
                  <a:lnTo>
                    <a:pt x="9413" y="10434"/>
                  </a:lnTo>
                  <a:lnTo>
                    <a:pt x="8924" y="10479"/>
                  </a:lnTo>
                  <a:lnTo>
                    <a:pt x="8480" y="10434"/>
                  </a:lnTo>
                  <a:lnTo>
                    <a:pt x="8036" y="10301"/>
                  </a:lnTo>
                  <a:lnTo>
                    <a:pt x="7637" y="10123"/>
                  </a:lnTo>
                  <a:lnTo>
                    <a:pt x="7282" y="9857"/>
                  </a:lnTo>
                  <a:lnTo>
                    <a:pt x="6971" y="9546"/>
                  </a:lnTo>
                  <a:lnTo>
                    <a:pt x="6704" y="9191"/>
                  </a:lnTo>
                  <a:lnTo>
                    <a:pt x="6527" y="8791"/>
                  </a:lnTo>
                  <a:lnTo>
                    <a:pt x="6394" y="8392"/>
                  </a:lnTo>
                  <a:lnTo>
                    <a:pt x="4218" y="8392"/>
                  </a:lnTo>
                  <a:lnTo>
                    <a:pt x="4218" y="5239"/>
                  </a:lnTo>
                  <a:close/>
                  <a:moveTo>
                    <a:pt x="844" y="0"/>
                  </a:moveTo>
                  <a:lnTo>
                    <a:pt x="489" y="844"/>
                  </a:lnTo>
                  <a:lnTo>
                    <a:pt x="222" y="1776"/>
                  </a:lnTo>
                  <a:lnTo>
                    <a:pt x="133" y="2220"/>
                  </a:lnTo>
                  <a:lnTo>
                    <a:pt x="45" y="2709"/>
                  </a:lnTo>
                  <a:lnTo>
                    <a:pt x="0" y="3153"/>
                  </a:lnTo>
                  <a:lnTo>
                    <a:pt x="0" y="3641"/>
                  </a:lnTo>
                  <a:lnTo>
                    <a:pt x="45" y="4174"/>
                  </a:lnTo>
                  <a:lnTo>
                    <a:pt x="3197" y="4174"/>
                  </a:lnTo>
                  <a:lnTo>
                    <a:pt x="3197" y="5239"/>
                  </a:lnTo>
                  <a:lnTo>
                    <a:pt x="178" y="5239"/>
                  </a:lnTo>
                  <a:lnTo>
                    <a:pt x="311" y="5772"/>
                  </a:lnTo>
                  <a:lnTo>
                    <a:pt x="444" y="6261"/>
                  </a:lnTo>
                  <a:lnTo>
                    <a:pt x="3197" y="6261"/>
                  </a:lnTo>
                  <a:lnTo>
                    <a:pt x="3197" y="7326"/>
                  </a:lnTo>
                  <a:lnTo>
                    <a:pt x="844" y="7326"/>
                  </a:lnTo>
                  <a:lnTo>
                    <a:pt x="1110" y="7903"/>
                  </a:lnTo>
                  <a:lnTo>
                    <a:pt x="1421" y="8436"/>
                  </a:lnTo>
                  <a:lnTo>
                    <a:pt x="1776" y="8969"/>
                  </a:lnTo>
                  <a:lnTo>
                    <a:pt x="2176" y="9457"/>
                  </a:lnTo>
                  <a:lnTo>
                    <a:pt x="2620" y="9901"/>
                  </a:lnTo>
                  <a:lnTo>
                    <a:pt x="3064" y="10345"/>
                  </a:lnTo>
                  <a:lnTo>
                    <a:pt x="3552" y="10745"/>
                  </a:lnTo>
                  <a:lnTo>
                    <a:pt x="4085" y="11145"/>
                  </a:lnTo>
                  <a:lnTo>
                    <a:pt x="4618" y="11455"/>
                  </a:lnTo>
                  <a:lnTo>
                    <a:pt x="5151" y="11766"/>
                  </a:lnTo>
                  <a:lnTo>
                    <a:pt x="5728" y="11988"/>
                  </a:lnTo>
                  <a:lnTo>
                    <a:pt x="6349" y="12210"/>
                  </a:lnTo>
                  <a:lnTo>
                    <a:pt x="6971" y="12388"/>
                  </a:lnTo>
                  <a:lnTo>
                    <a:pt x="7637" y="12521"/>
                  </a:lnTo>
                  <a:lnTo>
                    <a:pt x="8258" y="12565"/>
                  </a:lnTo>
                  <a:lnTo>
                    <a:pt x="8924" y="12610"/>
                  </a:lnTo>
                  <a:lnTo>
                    <a:pt x="9635" y="12565"/>
                  </a:lnTo>
                  <a:lnTo>
                    <a:pt x="10256" y="12521"/>
                  </a:lnTo>
                  <a:lnTo>
                    <a:pt x="10922" y="12388"/>
                  </a:lnTo>
                  <a:lnTo>
                    <a:pt x="11544" y="12210"/>
                  </a:lnTo>
                  <a:lnTo>
                    <a:pt x="12121" y="11988"/>
                  </a:lnTo>
                  <a:lnTo>
                    <a:pt x="12743" y="11766"/>
                  </a:lnTo>
                  <a:lnTo>
                    <a:pt x="13275" y="11455"/>
                  </a:lnTo>
                  <a:lnTo>
                    <a:pt x="13808" y="11145"/>
                  </a:lnTo>
                  <a:lnTo>
                    <a:pt x="14341" y="10745"/>
                  </a:lnTo>
                  <a:lnTo>
                    <a:pt x="14829" y="10345"/>
                  </a:lnTo>
                  <a:lnTo>
                    <a:pt x="15273" y="9901"/>
                  </a:lnTo>
                  <a:lnTo>
                    <a:pt x="15717" y="9457"/>
                  </a:lnTo>
                  <a:lnTo>
                    <a:pt x="16073" y="8969"/>
                  </a:lnTo>
                  <a:lnTo>
                    <a:pt x="16472" y="8436"/>
                  </a:lnTo>
                  <a:lnTo>
                    <a:pt x="16783" y="7903"/>
                  </a:lnTo>
                  <a:lnTo>
                    <a:pt x="17049" y="7326"/>
                  </a:lnTo>
                  <a:lnTo>
                    <a:pt x="14696" y="7326"/>
                  </a:lnTo>
                  <a:lnTo>
                    <a:pt x="14696" y="6261"/>
                  </a:lnTo>
                  <a:lnTo>
                    <a:pt x="17449" y="6261"/>
                  </a:lnTo>
                  <a:lnTo>
                    <a:pt x="17582" y="5772"/>
                  </a:lnTo>
                  <a:lnTo>
                    <a:pt x="17715" y="5239"/>
                  </a:lnTo>
                  <a:lnTo>
                    <a:pt x="14696" y="5239"/>
                  </a:lnTo>
                  <a:lnTo>
                    <a:pt x="14696" y="4174"/>
                  </a:lnTo>
                  <a:lnTo>
                    <a:pt x="17849" y="4174"/>
                  </a:lnTo>
                  <a:lnTo>
                    <a:pt x="17893" y="3641"/>
                  </a:lnTo>
                  <a:lnTo>
                    <a:pt x="17893" y="3153"/>
                  </a:lnTo>
                  <a:lnTo>
                    <a:pt x="17849" y="2709"/>
                  </a:lnTo>
                  <a:lnTo>
                    <a:pt x="17760" y="2220"/>
                  </a:lnTo>
                  <a:lnTo>
                    <a:pt x="17671" y="1776"/>
                  </a:lnTo>
                  <a:lnTo>
                    <a:pt x="17405" y="844"/>
                  </a:lnTo>
                  <a:lnTo>
                    <a:pt x="17049" y="0"/>
                  </a:lnTo>
                  <a:lnTo>
                    <a:pt x="9457" y="0"/>
                  </a:lnTo>
                  <a:lnTo>
                    <a:pt x="9457" y="4174"/>
                  </a:lnTo>
                  <a:lnTo>
                    <a:pt x="8436" y="4174"/>
                  </a:lnTo>
                  <a:lnTo>
                    <a:pt x="84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21"/>
            <p:cNvSpPr/>
            <p:nvPr/>
          </p:nvSpPr>
          <p:spPr>
            <a:xfrm>
              <a:off x="3253900" y="1376225"/>
              <a:ext cx="447325" cy="315250"/>
            </a:xfrm>
            <a:custGeom>
              <a:avLst/>
              <a:gdLst/>
              <a:ahLst/>
              <a:cxnLst/>
              <a:rect l="l" t="t" r="r" b="b"/>
              <a:pathLst>
                <a:path w="17893" h="12610" fill="none" extrusionOk="0">
                  <a:moveTo>
                    <a:pt x="14696" y="7326"/>
                  </a:moveTo>
                  <a:lnTo>
                    <a:pt x="14696" y="6261"/>
                  </a:lnTo>
                  <a:lnTo>
                    <a:pt x="17449" y="6261"/>
                  </a:lnTo>
                  <a:lnTo>
                    <a:pt x="17449" y="6261"/>
                  </a:lnTo>
                  <a:lnTo>
                    <a:pt x="17582" y="5772"/>
                  </a:lnTo>
                  <a:lnTo>
                    <a:pt x="17715" y="5239"/>
                  </a:lnTo>
                  <a:lnTo>
                    <a:pt x="14696" y="5239"/>
                  </a:lnTo>
                  <a:lnTo>
                    <a:pt x="14696" y="4174"/>
                  </a:lnTo>
                  <a:lnTo>
                    <a:pt x="17849" y="4174"/>
                  </a:lnTo>
                  <a:lnTo>
                    <a:pt x="17849" y="4174"/>
                  </a:lnTo>
                  <a:lnTo>
                    <a:pt x="17893" y="3641"/>
                  </a:lnTo>
                  <a:lnTo>
                    <a:pt x="17893" y="3641"/>
                  </a:lnTo>
                  <a:lnTo>
                    <a:pt x="17893" y="3153"/>
                  </a:lnTo>
                  <a:lnTo>
                    <a:pt x="17849" y="2709"/>
                  </a:lnTo>
                  <a:lnTo>
                    <a:pt x="17760" y="2220"/>
                  </a:lnTo>
                  <a:lnTo>
                    <a:pt x="17671" y="1776"/>
                  </a:lnTo>
                  <a:lnTo>
                    <a:pt x="17405" y="844"/>
                  </a:lnTo>
                  <a:lnTo>
                    <a:pt x="17049" y="0"/>
                  </a:lnTo>
                  <a:lnTo>
                    <a:pt x="9457" y="0"/>
                  </a:lnTo>
                  <a:lnTo>
                    <a:pt x="9457" y="4174"/>
                  </a:lnTo>
                  <a:lnTo>
                    <a:pt x="8436" y="4174"/>
                  </a:lnTo>
                  <a:lnTo>
                    <a:pt x="8436" y="0"/>
                  </a:lnTo>
                  <a:lnTo>
                    <a:pt x="844" y="0"/>
                  </a:lnTo>
                  <a:lnTo>
                    <a:pt x="844" y="0"/>
                  </a:lnTo>
                  <a:lnTo>
                    <a:pt x="489" y="844"/>
                  </a:lnTo>
                  <a:lnTo>
                    <a:pt x="222" y="1776"/>
                  </a:lnTo>
                  <a:lnTo>
                    <a:pt x="133" y="2220"/>
                  </a:lnTo>
                  <a:lnTo>
                    <a:pt x="45" y="2709"/>
                  </a:lnTo>
                  <a:lnTo>
                    <a:pt x="0" y="3153"/>
                  </a:lnTo>
                  <a:lnTo>
                    <a:pt x="0" y="3641"/>
                  </a:lnTo>
                  <a:lnTo>
                    <a:pt x="0" y="3641"/>
                  </a:lnTo>
                  <a:lnTo>
                    <a:pt x="45" y="4174"/>
                  </a:lnTo>
                  <a:lnTo>
                    <a:pt x="3197" y="4174"/>
                  </a:lnTo>
                  <a:lnTo>
                    <a:pt x="3197" y="5239"/>
                  </a:lnTo>
                  <a:lnTo>
                    <a:pt x="178" y="5239"/>
                  </a:lnTo>
                  <a:lnTo>
                    <a:pt x="178" y="5239"/>
                  </a:lnTo>
                  <a:lnTo>
                    <a:pt x="311" y="5772"/>
                  </a:lnTo>
                  <a:lnTo>
                    <a:pt x="444" y="6261"/>
                  </a:lnTo>
                  <a:lnTo>
                    <a:pt x="3197" y="6261"/>
                  </a:lnTo>
                  <a:lnTo>
                    <a:pt x="3197" y="7326"/>
                  </a:lnTo>
                  <a:lnTo>
                    <a:pt x="844" y="7326"/>
                  </a:lnTo>
                  <a:lnTo>
                    <a:pt x="844" y="7326"/>
                  </a:lnTo>
                  <a:lnTo>
                    <a:pt x="1110" y="7903"/>
                  </a:lnTo>
                  <a:lnTo>
                    <a:pt x="1421" y="8436"/>
                  </a:lnTo>
                  <a:lnTo>
                    <a:pt x="1776" y="8969"/>
                  </a:lnTo>
                  <a:lnTo>
                    <a:pt x="2176" y="9457"/>
                  </a:lnTo>
                  <a:lnTo>
                    <a:pt x="2620" y="9901"/>
                  </a:lnTo>
                  <a:lnTo>
                    <a:pt x="3064" y="10345"/>
                  </a:lnTo>
                  <a:lnTo>
                    <a:pt x="3552" y="10745"/>
                  </a:lnTo>
                  <a:lnTo>
                    <a:pt x="4085" y="11145"/>
                  </a:lnTo>
                  <a:lnTo>
                    <a:pt x="4618" y="11455"/>
                  </a:lnTo>
                  <a:lnTo>
                    <a:pt x="5151" y="11766"/>
                  </a:lnTo>
                  <a:lnTo>
                    <a:pt x="5728" y="11988"/>
                  </a:lnTo>
                  <a:lnTo>
                    <a:pt x="6349" y="12210"/>
                  </a:lnTo>
                  <a:lnTo>
                    <a:pt x="6971" y="12388"/>
                  </a:lnTo>
                  <a:lnTo>
                    <a:pt x="7637" y="12521"/>
                  </a:lnTo>
                  <a:lnTo>
                    <a:pt x="8258" y="12565"/>
                  </a:lnTo>
                  <a:lnTo>
                    <a:pt x="8924" y="12610"/>
                  </a:lnTo>
                  <a:lnTo>
                    <a:pt x="8924" y="12610"/>
                  </a:lnTo>
                  <a:lnTo>
                    <a:pt x="9635" y="12565"/>
                  </a:lnTo>
                  <a:lnTo>
                    <a:pt x="10256" y="12521"/>
                  </a:lnTo>
                  <a:lnTo>
                    <a:pt x="10922" y="12388"/>
                  </a:lnTo>
                  <a:lnTo>
                    <a:pt x="11544" y="12210"/>
                  </a:lnTo>
                  <a:lnTo>
                    <a:pt x="12121" y="11988"/>
                  </a:lnTo>
                  <a:lnTo>
                    <a:pt x="12743" y="11766"/>
                  </a:lnTo>
                  <a:lnTo>
                    <a:pt x="13275" y="11455"/>
                  </a:lnTo>
                  <a:lnTo>
                    <a:pt x="13808" y="11145"/>
                  </a:lnTo>
                  <a:lnTo>
                    <a:pt x="14341" y="10745"/>
                  </a:lnTo>
                  <a:lnTo>
                    <a:pt x="14829" y="10345"/>
                  </a:lnTo>
                  <a:lnTo>
                    <a:pt x="15273" y="9901"/>
                  </a:lnTo>
                  <a:lnTo>
                    <a:pt x="15717" y="9457"/>
                  </a:lnTo>
                  <a:lnTo>
                    <a:pt x="16073" y="8969"/>
                  </a:lnTo>
                  <a:lnTo>
                    <a:pt x="16472" y="8436"/>
                  </a:lnTo>
                  <a:lnTo>
                    <a:pt x="16783" y="7903"/>
                  </a:lnTo>
                  <a:lnTo>
                    <a:pt x="17049" y="7326"/>
                  </a:lnTo>
                  <a:lnTo>
                    <a:pt x="14696" y="73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21"/>
            <p:cNvSpPr/>
            <p:nvPr/>
          </p:nvSpPr>
          <p:spPr>
            <a:xfrm>
              <a:off x="3333800" y="1401750"/>
              <a:ext cx="104375" cy="78825"/>
            </a:xfrm>
            <a:custGeom>
              <a:avLst/>
              <a:gdLst/>
              <a:ahLst/>
              <a:cxnLst/>
              <a:rect l="l" t="t" r="r" b="b"/>
              <a:pathLst>
                <a:path w="4175" h="3153" fill="none" extrusionOk="0">
                  <a:moveTo>
                    <a:pt x="1" y="1599"/>
                  </a:moveTo>
                  <a:lnTo>
                    <a:pt x="1" y="1599"/>
                  </a:lnTo>
                  <a:lnTo>
                    <a:pt x="45" y="1288"/>
                  </a:lnTo>
                  <a:lnTo>
                    <a:pt x="134" y="977"/>
                  </a:lnTo>
                  <a:lnTo>
                    <a:pt x="356" y="711"/>
                  </a:lnTo>
                  <a:lnTo>
                    <a:pt x="578" y="489"/>
                  </a:lnTo>
                  <a:lnTo>
                    <a:pt x="889" y="267"/>
                  </a:lnTo>
                  <a:lnTo>
                    <a:pt x="1244" y="134"/>
                  </a:lnTo>
                  <a:lnTo>
                    <a:pt x="1644" y="45"/>
                  </a:lnTo>
                  <a:lnTo>
                    <a:pt x="2088" y="1"/>
                  </a:lnTo>
                  <a:lnTo>
                    <a:pt x="2088" y="1"/>
                  </a:lnTo>
                  <a:lnTo>
                    <a:pt x="2487" y="45"/>
                  </a:lnTo>
                  <a:lnTo>
                    <a:pt x="2887" y="134"/>
                  </a:lnTo>
                  <a:lnTo>
                    <a:pt x="3242" y="267"/>
                  </a:lnTo>
                  <a:lnTo>
                    <a:pt x="3553" y="489"/>
                  </a:lnTo>
                  <a:lnTo>
                    <a:pt x="3819" y="711"/>
                  </a:lnTo>
                  <a:lnTo>
                    <a:pt x="3997" y="977"/>
                  </a:lnTo>
                  <a:lnTo>
                    <a:pt x="4130" y="1288"/>
                  </a:lnTo>
                  <a:lnTo>
                    <a:pt x="4174" y="1599"/>
                  </a:lnTo>
                  <a:lnTo>
                    <a:pt x="4174" y="1599"/>
                  </a:lnTo>
                  <a:lnTo>
                    <a:pt x="4130" y="1910"/>
                  </a:lnTo>
                  <a:lnTo>
                    <a:pt x="3997" y="2221"/>
                  </a:lnTo>
                  <a:lnTo>
                    <a:pt x="3819" y="2487"/>
                  </a:lnTo>
                  <a:lnTo>
                    <a:pt x="3553" y="2709"/>
                  </a:lnTo>
                  <a:lnTo>
                    <a:pt x="3242" y="2887"/>
                  </a:lnTo>
                  <a:lnTo>
                    <a:pt x="2887" y="3064"/>
                  </a:lnTo>
                  <a:lnTo>
                    <a:pt x="2487" y="3153"/>
                  </a:lnTo>
                  <a:lnTo>
                    <a:pt x="2088" y="3153"/>
                  </a:lnTo>
                  <a:lnTo>
                    <a:pt x="2088" y="3153"/>
                  </a:lnTo>
                  <a:lnTo>
                    <a:pt x="1644" y="3153"/>
                  </a:lnTo>
                  <a:lnTo>
                    <a:pt x="1244" y="3064"/>
                  </a:lnTo>
                  <a:lnTo>
                    <a:pt x="889" y="2887"/>
                  </a:lnTo>
                  <a:lnTo>
                    <a:pt x="578" y="2709"/>
                  </a:lnTo>
                  <a:lnTo>
                    <a:pt x="356" y="2487"/>
                  </a:lnTo>
                  <a:lnTo>
                    <a:pt x="134" y="2221"/>
                  </a:lnTo>
                  <a:lnTo>
                    <a:pt x="45" y="1910"/>
                  </a:lnTo>
                  <a:lnTo>
                    <a:pt x="1" y="1599"/>
                  </a:lnTo>
                  <a:lnTo>
                    <a:pt x="1" y="159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21"/>
            <p:cNvSpPr/>
            <p:nvPr/>
          </p:nvSpPr>
          <p:spPr>
            <a:xfrm>
              <a:off x="3359350" y="1507200"/>
              <a:ext cx="236450" cy="131000"/>
            </a:xfrm>
            <a:custGeom>
              <a:avLst/>
              <a:gdLst/>
              <a:ahLst/>
              <a:cxnLst/>
              <a:rect l="l" t="t" r="r" b="b"/>
              <a:pathLst>
                <a:path w="9458" h="5240" fill="none" extrusionOk="0">
                  <a:moveTo>
                    <a:pt x="9457" y="3153"/>
                  </a:moveTo>
                  <a:lnTo>
                    <a:pt x="7282" y="3153"/>
                  </a:lnTo>
                  <a:lnTo>
                    <a:pt x="7282" y="3153"/>
                  </a:lnTo>
                  <a:lnTo>
                    <a:pt x="7148" y="3552"/>
                  </a:lnTo>
                  <a:lnTo>
                    <a:pt x="6971" y="3952"/>
                  </a:lnTo>
                  <a:lnTo>
                    <a:pt x="6704" y="4307"/>
                  </a:lnTo>
                  <a:lnTo>
                    <a:pt x="6394" y="4618"/>
                  </a:lnTo>
                  <a:lnTo>
                    <a:pt x="6038" y="4884"/>
                  </a:lnTo>
                  <a:lnTo>
                    <a:pt x="5639" y="5062"/>
                  </a:lnTo>
                  <a:lnTo>
                    <a:pt x="5195" y="5195"/>
                  </a:lnTo>
                  <a:lnTo>
                    <a:pt x="4706" y="5240"/>
                  </a:lnTo>
                  <a:lnTo>
                    <a:pt x="4706" y="5240"/>
                  </a:lnTo>
                  <a:lnTo>
                    <a:pt x="4262" y="5195"/>
                  </a:lnTo>
                  <a:lnTo>
                    <a:pt x="3818" y="5062"/>
                  </a:lnTo>
                  <a:lnTo>
                    <a:pt x="3419" y="4884"/>
                  </a:lnTo>
                  <a:lnTo>
                    <a:pt x="3064" y="4618"/>
                  </a:lnTo>
                  <a:lnTo>
                    <a:pt x="2753" y="4307"/>
                  </a:lnTo>
                  <a:lnTo>
                    <a:pt x="2486" y="3952"/>
                  </a:lnTo>
                  <a:lnTo>
                    <a:pt x="2309" y="3552"/>
                  </a:lnTo>
                  <a:lnTo>
                    <a:pt x="2176" y="3153"/>
                  </a:lnTo>
                  <a:lnTo>
                    <a:pt x="0" y="3153"/>
                  </a:lnTo>
                  <a:lnTo>
                    <a:pt x="0" y="0"/>
                  </a:lnTo>
                  <a:lnTo>
                    <a:pt x="9457" y="0"/>
                  </a:lnTo>
                  <a:lnTo>
                    <a:pt x="9457"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21"/>
            <p:cNvSpPr/>
            <p:nvPr/>
          </p:nvSpPr>
          <p:spPr>
            <a:xfrm>
              <a:off x="3516950" y="1401750"/>
              <a:ext cx="104375" cy="78825"/>
            </a:xfrm>
            <a:custGeom>
              <a:avLst/>
              <a:gdLst/>
              <a:ahLst/>
              <a:cxnLst/>
              <a:rect l="l" t="t" r="r" b="b"/>
              <a:pathLst>
                <a:path w="4175" h="3153" fill="none" extrusionOk="0">
                  <a:moveTo>
                    <a:pt x="2087" y="3153"/>
                  </a:moveTo>
                  <a:lnTo>
                    <a:pt x="2087" y="3153"/>
                  </a:lnTo>
                  <a:lnTo>
                    <a:pt x="1644" y="3153"/>
                  </a:lnTo>
                  <a:lnTo>
                    <a:pt x="1288" y="3064"/>
                  </a:lnTo>
                  <a:lnTo>
                    <a:pt x="889" y="2887"/>
                  </a:lnTo>
                  <a:lnTo>
                    <a:pt x="622" y="2709"/>
                  </a:lnTo>
                  <a:lnTo>
                    <a:pt x="356" y="2487"/>
                  </a:lnTo>
                  <a:lnTo>
                    <a:pt x="178" y="2221"/>
                  </a:lnTo>
                  <a:lnTo>
                    <a:pt x="45" y="1910"/>
                  </a:lnTo>
                  <a:lnTo>
                    <a:pt x="1" y="1599"/>
                  </a:lnTo>
                  <a:lnTo>
                    <a:pt x="1" y="1599"/>
                  </a:lnTo>
                  <a:lnTo>
                    <a:pt x="45" y="1288"/>
                  </a:lnTo>
                  <a:lnTo>
                    <a:pt x="178" y="977"/>
                  </a:lnTo>
                  <a:lnTo>
                    <a:pt x="356" y="711"/>
                  </a:lnTo>
                  <a:lnTo>
                    <a:pt x="622" y="489"/>
                  </a:lnTo>
                  <a:lnTo>
                    <a:pt x="889" y="267"/>
                  </a:lnTo>
                  <a:lnTo>
                    <a:pt x="1288" y="134"/>
                  </a:lnTo>
                  <a:lnTo>
                    <a:pt x="1644" y="45"/>
                  </a:lnTo>
                  <a:lnTo>
                    <a:pt x="2087" y="1"/>
                  </a:lnTo>
                  <a:lnTo>
                    <a:pt x="2087" y="1"/>
                  </a:lnTo>
                  <a:lnTo>
                    <a:pt x="2531" y="45"/>
                  </a:lnTo>
                  <a:lnTo>
                    <a:pt x="2931" y="134"/>
                  </a:lnTo>
                  <a:lnTo>
                    <a:pt x="3286" y="267"/>
                  </a:lnTo>
                  <a:lnTo>
                    <a:pt x="3597" y="489"/>
                  </a:lnTo>
                  <a:lnTo>
                    <a:pt x="3819" y="711"/>
                  </a:lnTo>
                  <a:lnTo>
                    <a:pt x="4041" y="977"/>
                  </a:lnTo>
                  <a:lnTo>
                    <a:pt x="4130" y="1288"/>
                  </a:lnTo>
                  <a:lnTo>
                    <a:pt x="4174" y="1599"/>
                  </a:lnTo>
                  <a:lnTo>
                    <a:pt x="4174" y="1599"/>
                  </a:lnTo>
                  <a:lnTo>
                    <a:pt x="4130" y="1910"/>
                  </a:lnTo>
                  <a:lnTo>
                    <a:pt x="4041" y="2221"/>
                  </a:lnTo>
                  <a:lnTo>
                    <a:pt x="3819" y="2487"/>
                  </a:lnTo>
                  <a:lnTo>
                    <a:pt x="3597" y="2709"/>
                  </a:lnTo>
                  <a:lnTo>
                    <a:pt x="3286" y="2887"/>
                  </a:lnTo>
                  <a:lnTo>
                    <a:pt x="2931" y="3064"/>
                  </a:lnTo>
                  <a:lnTo>
                    <a:pt x="2531" y="3153"/>
                  </a:lnTo>
                  <a:lnTo>
                    <a:pt x="2087" y="3153"/>
                  </a:lnTo>
                  <a:lnTo>
                    <a:pt x="2087"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21"/>
            <p:cNvSpPr/>
            <p:nvPr/>
          </p:nvSpPr>
          <p:spPr>
            <a:xfrm>
              <a:off x="3569125" y="14805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21"/>
            <p:cNvSpPr/>
            <p:nvPr/>
          </p:nvSpPr>
          <p:spPr>
            <a:xfrm>
              <a:off x="3542475" y="1428400"/>
              <a:ext cx="53325" cy="26650"/>
            </a:xfrm>
            <a:custGeom>
              <a:avLst/>
              <a:gdLst/>
              <a:ahLst/>
              <a:cxnLst/>
              <a:rect l="l" t="t" r="r" b="b"/>
              <a:pathLst>
                <a:path w="2133" h="1066" extrusionOk="0">
                  <a:moveTo>
                    <a:pt x="1066" y="0"/>
                  </a:moveTo>
                  <a:lnTo>
                    <a:pt x="667" y="45"/>
                  </a:lnTo>
                  <a:lnTo>
                    <a:pt x="312" y="133"/>
                  </a:lnTo>
                  <a:lnTo>
                    <a:pt x="179" y="222"/>
                  </a:lnTo>
                  <a:lnTo>
                    <a:pt x="90" y="311"/>
                  </a:lnTo>
                  <a:lnTo>
                    <a:pt x="45" y="400"/>
                  </a:lnTo>
                  <a:lnTo>
                    <a:pt x="1" y="533"/>
                  </a:lnTo>
                  <a:lnTo>
                    <a:pt x="45" y="622"/>
                  </a:lnTo>
                  <a:lnTo>
                    <a:pt x="90" y="711"/>
                  </a:lnTo>
                  <a:lnTo>
                    <a:pt x="179" y="799"/>
                  </a:lnTo>
                  <a:lnTo>
                    <a:pt x="312" y="888"/>
                  </a:lnTo>
                  <a:lnTo>
                    <a:pt x="667" y="1021"/>
                  </a:lnTo>
                  <a:lnTo>
                    <a:pt x="1066" y="1066"/>
                  </a:lnTo>
                  <a:lnTo>
                    <a:pt x="1466" y="1021"/>
                  </a:lnTo>
                  <a:lnTo>
                    <a:pt x="1821" y="888"/>
                  </a:lnTo>
                  <a:lnTo>
                    <a:pt x="1954" y="799"/>
                  </a:lnTo>
                  <a:lnTo>
                    <a:pt x="2043" y="711"/>
                  </a:lnTo>
                  <a:lnTo>
                    <a:pt x="2088" y="622"/>
                  </a:lnTo>
                  <a:lnTo>
                    <a:pt x="2132" y="533"/>
                  </a:lnTo>
                  <a:lnTo>
                    <a:pt x="2088" y="400"/>
                  </a:lnTo>
                  <a:lnTo>
                    <a:pt x="2043" y="311"/>
                  </a:lnTo>
                  <a:lnTo>
                    <a:pt x="1954" y="222"/>
                  </a:lnTo>
                  <a:lnTo>
                    <a:pt x="1821" y="133"/>
                  </a:lnTo>
                  <a:lnTo>
                    <a:pt x="1466" y="45"/>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21"/>
            <p:cNvSpPr/>
            <p:nvPr/>
          </p:nvSpPr>
          <p:spPr>
            <a:xfrm>
              <a:off x="3542475" y="1428400"/>
              <a:ext cx="53325" cy="26650"/>
            </a:xfrm>
            <a:custGeom>
              <a:avLst/>
              <a:gdLst/>
              <a:ahLst/>
              <a:cxnLst/>
              <a:rect l="l" t="t" r="r" b="b"/>
              <a:pathLst>
                <a:path w="2133" h="1066" fill="none" extrusionOk="0">
                  <a:moveTo>
                    <a:pt x="2132" y="533"/>
                  </a:moveTo>
                  <a:lnTo>
                    <a:pt x="2132" y="533"/>
                  </a:lnTo>
                  <a:lnTo>
                    <a:pt x="2088" y="622"/>
                  </a:lnTo>
                  <a:lnTo>
                    <a:pt x="2043" y="711"/>
                  </a:lnTo>
                  <a:lnTo>
                    <a:pt x="1954" y="799"/>
                  </a:lnTo>
                  <a:lnTo>
                    <a:pt x="1821" y="888"/>
                  </a:lnTo>
                  <a:lnTo>
                    <a:pt x="1466" y="1021"/>
                  </a:lnTo>
                  <a:lnTo>
                    <a:pt x="1066" y="1066"/>
                  </a:lnTo>
                  <a:lnTo>
                    <a:pt x="1066" y="1066"/>
                  </a:lnTo>
                  <a:lnTo>
                    <a:pt x="667" y="1021"/>
                  </a:lnTo>
                  <a:lnTo>
                    <a:pt x="312" y="888"/>
                  </a:lnTo>
                  <a:lnTo>
                    <a:pt x="179" y="799"/>
                  </a:lnTo>
                  <a:lnTo>
                    <a:pt x="90" y="711"/>
                  </a:lnTo>
                  <a:lnTo>
                    <a:pt x="45" y="622"/>
                  </a:lnTo>
                  <a:lnTo>
                    <a:pt x="1" y="533"/>
                  </a:lnTo>
                  <a:lnTo>
                    <a:pt x="1" y="533"/>
                  </a:lnTo>
                  <a:lnTo>
                    <a:pt x="45" y="400"/>
                  </a:lnTo>
                  <a:lnTo>
                    <a:pt x="90" y="311"/>
                  </a:lnTo>
                  <a:lnTo>
                    <a:pt x="179" y="222"/>
                  </a:lnTo>
                  <a:lnTo>
                    <a:pt x="312" y="133"/>
                  </a:lnTo>
                  <a:lnTo>
                    <a:pt x="667" y="45"/>
                  </a:lnTo>
                  <a:lnTo>
                    <a:pt x="1066" y="0"/>
                  </a:lnTo>
                  <a:lnTo>
                    <a:pt x="1066" y="0"/>
                  </a:lnTo>
                  <a:lnTo>
                    <a:pt x="1466" y="45"/>
                  </a:lnTo>
                  <a:lnTo>
                    <a:pt x="1821" y="133"/>
                  </a:lnTo>
                  <a:lnTo>
                    <a:pt x="1954" y="222"/>
                  </a:lnTo>
                  <a:lnTo>
                    <a:pt x="2043" y="311"/>
                  </a:lnTo>
                  <a:lnTo>
                    <a:pt x="2088" y="400"/>
                  </a:lnTo>
                  <a:lnTo>
                    <a:pt x="2132" y="533"/>
                  </a:lnTo>
                  <a:lnTo>
                    <a:pt x="2132" y="5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21"/>
            <p:cNvSpPr/>
            <p:nvPr/>
          </p:nvSpPr>
          <p:spPr>
            <a:xfrm>
              <a:off x="3595775" y="14417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21"/>
            <p:cNvSpPr/>
            <p:nvPr/>
          </p:nvSpPr>
          <p:spPr>
            <a:xfrm>
              <a:off x="3385975" y="1532725"/>
              <a:ext cx="25550" cy="26675"/>
            </a:xfrm>
            <a:custGeom>
              <a:avLst/>
              <a:gdLst/>
              <a:ahLst/>
              <a:cxnLst/>
              <a:rect l="l" t="t" r="r" b="b"/>
              <a:pathLst>
                <a:path w="1022" h="1067" extrusionOk="0">
                  <a:moveTo>
                    <a:pt x="1" y="1"/>
                  </a:moveTo>
                  <a:lnTo>
                    <a:pt x="1" y="1066"/>
                  </a:lnTo>
                  <a:lnTo>
                    <a:pt x="1022" y="1066"/>
                  </a:ln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21"/>
            <p:cNvSpPr/>
            <p:nvPr/>
          </p:nvSpPr>
          <p:spPr>
            <a:xfrm>
              <a:off x="3542475" y="1532725"/>
              <a:ext cx="26675" cy="26675"/>
            </a:xfrm>
            <a:custGeom>
              <a:avLst/>
              <a:gdLst/>
              <a:ahLst/>
              <a:cxnLst/>
              <a:rect l="l" t="t" r="r" b="b"/>
              <a:pathLst>
                <a:path w="1067" h="1067" extrusionOk="0">
                  <a:moveTo>
                    <a:pt x="1" y="1"/>
                  </a:moveTo>
                  <a:lnTo>
                    <a:pt x="1" y="1066"/>
                  </a:lnTo>
                  <a:lnTo>
                    <a:pt x="1066" y="1066"/>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121"/>
          <p:cNvGrpSpPr/>
          <p:nvPr/>
        </p:nvGrpSpPr>
        <p:grpSpPr>
          <a:xfrm>
            <a:off x="3279600" y="1420158"/>
            <a:ext cx="447350" cy="447325"/>
            <a:chOff x="2441400" y="1244150"/>
            <a:chExt cx="447350" cy="447325"/>
          </a:xfrm>
        </p:grpSpPr>
        <p:sp>
          <p:nvSpPr>
            <p:cNvPr id="4384" name="Google Shape;4384;p121"/>
            <p:cNvSpPr/>
            <p:nvPr/>
          </p:nvSpPr>
          <p:spPr>
            <a:xfrm>
              <a:off x="2441400" y="1298525"/>
              <a:ext cx="78825" cy="104375"/>
            </a:xfrm>
            <a:custGeom>
              <a:avLst/>
              <a:gdLst/>
              <a:ahLst/>
              <a:cxnLst/>
              <a:rect l="l" t="t" r="r" b="b"/>
              <a:pathLst>
                <a:path w="3153" h="4175" extrusionOk="0">
                  <a:moveTo>
                    <a:pt x="1066" y="1"/>
                  </a:moveTo>
                  <a:lnTo>
                    <a:pt x="1066" y="1377"/>
                  </a:lnTo>
                  <a:lnTo>
                    <a:pt x="800" y="1688"/>
                  </a:lnTo>
                  <a:lnTo>
                    <a:pt x="622" y="1998"/>
                  </a:lnTo>
                  <a:lnTo>
                    <a:pt x="444" y="2309"/>
                  </a:lnTo>
                  <a:lnTo>
                    <a:pt x="267" y="2620"/>
                  </a:lnTo>
                  <a:lnTo>
                    <a:pt x="178" y="2975"/>
                  </a:lnTo>
                  <a:lnTo>
                    <a:pt x="89" y="3375"/>
                  </a:lnTo>
                  <a:lnTo>
                    <a:pt x="0" y="3730"/>
                  </a:lnTo>
                  <a:lnTo>
                    <a:pt x="0" y="4085"/>
                  </a:lnTo>
                  <a:lnTo>
                    <a:pt x="0" y="4174"/>
                  </a:lnTo>
                  <a:lnTo>
                    <a:pt x="3153" y="4174"/>
                  </a:lnTo>
                  <a:lnTo>
                    <a:pt x="3153" y="4085"/>
                  </a:lnTo>
                  <a:lnTo>
                    <a:pt x="3108" y="3730"/>
                  </a:lnTo>
                  <a:lnTo>
                    <a:pt x="3064" y="3375"/>
                  </a:lnTo>
                  <a:lnTo>
                    <a:pt x="2975" y="2975"/>
                  </a:lnTo>
                  <a:lnTo>
                    <a:pt x="2886" y="2620"/>
                  </a:lnTo>
                  <a:lnTo>
                    <a:pt x="2709" y="2309"/>
                  </a:lnTo>
                  <a:lnTo>
                    <a:pt x="2531" y="1998"/>
                  </a:lnTo>
                  <a:lnTo>
                    <a:pt x="2309" y="1688"/>
                  </a:lnTo>
                  <a:lnTo>
                    <a:pt x="2087" y="1377"/>
                  </a:lnTo>
                  <a:lnTo>
                    <a:pt x="20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21"/>
            <p:cNvSpPr/>
            <p:nvPr/>
          </p:nvSpPr>
          <p:spPr>
            <a:xfrm>
              <a:off x="2441400" y="1298525"/>
              <a:ext cx="78825" cy="104375"/>
            </a:xfrm>
            <a:custGeom>
              <a:avLst/>
              <a:gdLst/>
              <a:ahLst/>
              <a:cxnLst/>
              <a:rect l="l" t="t" r="r" b="b"/>
              <a:pathLst>
                <a:path w="3153" h="4175" fill="none" extrusionOk="0">
                  <a:moveTo>
                    <a:pt x="3153" y="4085"/>
                  </a:moveTo>
                  <a:lnTo>
                    <a:pt x="3153" y="4085"/>
                  </a:lnTo>
                  <a:lnTo>
                    <a:pt x="3108" y="3730"/>
                  </a:lnTo>
                  <a:lnTo>
                    <a:pt x="3064" y="3375"/>
                  </a:lnTo>
                  <a:lnTo>
                    <a:pt x="2975" y="2975"/>
                  </a:lnTo>
                  <a:lnTo>
                    <a:pt x="2886" y="2620"/>
                  </a:lnTo>
                  <a:lnTo>
                    <a:pt x="2709" y="2309"/>
                  </a:lnTo>
                  <a:lnTo>
                    <a:pt x="2531" y="1998"/>
                  </a:lnTo>
                  <a:lnTo>
                    <a:pt x="2309" y="1688"/>
                  </a:lnTo>
                  <a:lnTo>
                    <a:pt x="2087" y="1377"/>
                  </a:lnTo>
                  <a:lnTo>
                    <a:pt x="2087" y="1"/>
                  </a:lnTo>
                  <a:lnTo>
                    <a:pt x="1066" y="1"/>
                  </a:lnTo>
                  <a:lnTo>
                    <a:pt x="1066" y="1377"/>
                  </a:lnTo>
                  <a:lnTo>
                    <a:pt x="1066" y="1377"/>
                  </a:lnTo>
                  <a:lnTo>
                    <a:pt x="800" y="1688"/>
                  </a:lnTo>
                  <a:lnTo>
                    <a:pt x="622" y="1998"/>
                  </a:lnTo>
                  <a:lnTo>
                    <a:pt x="444" y="2309"/>
                  </a:lnTo>
                  <a:lnTo>
                    <a:pt x="267" y="2620"/>
                  </a:lnTo>
                  <a:lnTo>
                    <a:pt x="178" y="2975"/>
                  </a:lnTo>
                  <a:lnTo>
                    <a:pt x="89" y="3375"/>
                  </a:lnTo>
                  <a:lnTo>
                    <a:pt x="0" y="3730"/>
                  </a:lnTo>
                  <a:lnTo>
                    <a:pt x="0" y="4085"/>
                  </a:lnTo>
                  <a:lnTo>
                    <a:pt x="0" y="4174"/>
                  </a:lnTo>
                  <a:lnTo>
                    <a:pt x="3153" y="4174"/>
                  </a:lnTo>
                  <a:lnTo>
                    <a:pt x="3153" y="40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21"/>
            <p:cNvSpPr/>
            <p:nvPr/>
          </p:nvSpPr>
          <p:spPr>
            <a:xfrm>
              <a:off x="2520200" y="14006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21"/>
            <p:cNvSpPr/>
            <p:nvPr/>
          </p:nvSpPr>
          <p:spPr>
            <a:xfrm>
              <a:off x="2441400" y="1429500"/>
              <a:ext cx="78825" cy="78825"/>
            </a:xfrm>
            <a:custGeom>
              <a:avLst/>
              <a:gdLst/>
              <a:ahLst/>
              <a:cxnLst/>
              <a:rect l="l" t="t" r="r" b="b"/>
              <a:pathLst>
                <a:path w="3153" h="3153" extrusionOk="0">
                  <a:moveTo>
                    <a:pt x="0" y="1"/>
                  </a:moveTo>
                  <a:lnTo>
                    <a:pt x="0" y="3153"/>
                  </a:lnTo>
                  <a:lnTo>
                    <a:pt x="3153" y="3153"/>
                  </a:lnTo>
                  <a:lnTo>
                    <a:pt x="3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21"/>
            <p:cNvSpPr/>
            <p:nvPr/>
          </p:nvSpPr>
          <p:spPr>
            <a:xfrm>
              <a:off x="2809900" y="1298525"/>
              <a:ext cx="78850" cy="104375"/>
            </a:xfrm>
            <a:custGeom>
              <a:avLst/>
              <a:gdLst/>
              <a:ahLst/>
              <a:cxnLst/>
              <a:rect l="l" t="t" r="r" b="b"/>
              <a:pathLst>
                <a:path w="3154" h="4175" extrusionOk="0">
                  <a:moveTo>
                    <a:pt x="1066" y="1"/>
                  </a:moveTo>
                  <a:lnTo>
                    <a:pt x="1066" y="1377"/>
                  </a:lnTo>
                  <a:lnTo>
                    <a:pt x="800" y="1688"/>
                  </a:lnTo>
                  <a:lnTo>
                    <a:pt x="622" y="1998"/>
                  </a:lnTo>
                  <a:lnTo>
                    <a:pt x="445" y="2309"/>
                  </a:lnTo>
                  <a:lnTo>
                    <a:pt x="267" y="2620"/>
                  </a:lnTo>
                  <a:lnTo>
                    <a:pt x="178" y="2975"/>
                  </a:lnTo>
                  <a:lnTo>
                    <a:pt x="90" y="3375"/>
                  </a:lnTo>
                  <a:lnTo>
                    <a:pt x="1" y="3730"/>
                  </a:lnTo>
                  <a:lnTo>
                    <a:pt x="1" y="4085"/>
                  </a:lnTo>
                  <a:lnTo>
                    <a:pt x="1" y="4174"/>
                  </a:lnTo>
                  <a:lnTo>
                    <a:pt x="3153" y="4174"/>
                  </a:lnTo>
                  <a:lnTo>
                    <a:pt x="3153" y="4085"/>
                  </a:lnTo>
                  <a:lnTo>
                    <a:pt x="3109" y="3730"/>
                  </a:lnTo>
                  <a:lnTo>
                    <a:pt x="3064" y="3375"/>
                  </a:lnTo>
                  <a:lnTo>
                    <a:pt x="2975" y="2975"/>
                  </a:lnTo>
                  <a:lnTo>
                    <a:pt x="2887" y="2620"/>
                  </a:lnTo>
                  <a:lnTo>
                    <a:pt x="2709" y="2309"/>
                  </a:lnTo>
                  <a:lnTo>
                    <a:pt x="2532" y="1998"/>
                  </a:lnTo>
                  <a:lnTo>
                    <a:pt x="2354" y="1688"/>
                  </a:lnTo>
                  <a:lnTo>
                    <a:pt x="2088" y="1377"/>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21"/>
            <p:cNvSpPr/>
            <p:nvPr/>
          </p:nvSpPr>
          <p:spPr>
            <a:xfrm>
              <a:off x="2809900" y="1298525"/>
              <a:ext cx="78850" cy="104375"/>
            </a:xfrm>
            <a:custGeom>
              <a:avLst/>
              <a:gdLst/>
              <a:ahLst/>
              <a:cxnLst/>
              <a:rect l="l" t="t" r="r" b="b"/>
              <a:pathLst>
                <a:path w="3154" h="4175" fill="none" extrusionOk="0">
                  <a:moveTo>
                    <a:pt x="2088" y="1377"/>
                  </a:moveTo>
                  <a:lnTo>
                    <a:pt x="2088" y="1"/>
                  </a:lnTo>
                  <a:lnTo>
                    <a:pt x="1066" y="1"/>
                  </a:lnTo>
                  <a:lnTo>
                    <a:pt x="1066" y="1377"/>
                  </a:lnTo>
                  <a:lnTo>
                    <a:pt x="1066" y="1377"/>
                  </a:lnTo>
                  <a:lnTo>
                    <a:pt x="800" y="1688"/>
                  </a:lnTo>
                  <a:lnTo>
                    <a:pt x="622" y="1998"/>
                  </a:lnTo>
                  <a:lnTo>
                    <a:pt x="445" y="2309"/>
                  </a:lnTo>
                  <a:lnTo>
                    <a:pt x="267" y="2620"/>
                  </a:lnTo>
                  <a:lnTo>
                    <a:pt x="178" y="2975"/>
                  </a:lnTo>
                  <a:lnTo>
                    <a:pt x="90" y="3375"/>
                  </a:lnTo>
                  <a:lnTo>
                    <a:pt x="1" y="3730"/>
                  </a:lnTo>
                  <a:lnTo>
                    <a:pt x="1" y="4085"/>
                  </a:lnTo>
                  <a:lnTo>
                    <a:pt x="1" y="4174"/>
                  </a:lnTo>
                  <a:lnTo>
                    <a:pt x="3153" y="4174"/>
                  </a:lnTo>
                  <a:lnTo>
                    <a:pt x="3153" y="4085"/>
                  </a:lnTo>
                  <a:lnTo>
                    <a:pt x="3153" y="4085"/>
                  </a:lnTo>
                  <a:lnTo>
                    <a:pt x="3109" y="3730"/>
                  </a:lnTo>
                  <a:lnTo>
                    <a:pt x="3064" y="3375"/>
                  </a:lnTo>
                  <a:lnTo>
                    <a:pt x="2975" y="2975"/>
                  </a:lnTo>
                  <a:lnTo>
                    <a:pt x="2887" y="2620"/>
                  </a:lnTo>
                  <a:lnTo>
                    <a:pt x="2709" y="2309"/>
                  </a:lnTo>
                  <a:lnTo>
                    <a:pt x="2532" y="1998"/>
                  </a:lnTo>
                  <a:lnTo>
                    <a:pt x="2354" y="1688"/>
                  </a:lnTo>
                  <a:lnTo>
                    <a:pt x="2088" y="1377"/>
                  </a:lnTo>
                  <a:lnTo>
                    <a:pt x="2088" y="137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21"/>
            <p:cNvSpPr/>
            <p:nvPr/>
          </p:nvSpPr>
          <p:spPr>
            <a:xfrm>
              <a:off x="2862075" y="13329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21"/>
            <p:cNvSpPr/>
            <p:nvPr/>
          </p:nvSpPr>
          <p:spPr>
            <a:xfrm>
              <a:off x="2809900" y="1429500"/>
              <a:ext cx="78850" cy="78825"/>
            </a:xfrm>
            <a:custGeom>
              <a:avLst/>
              <a:gdLst/>
              <a:ahLst/>
              <a:cxnLst/>
              <a:rect l="l" t="t" r="r" b="b"/>
              <a:pathLst>
                <a:path w="3154" h="3153" extrusionOk="0">
                  <a:moveTo>
                    <a:pt x="1" y="1"/>
                  </a:moveTo>
                  <a:lnTo>
                    <a:pt x="1" y="3153"/>
                  </a:lnTo>
                  <a:lnTo>
                    <a:pt x="3153" y="3153"/>
                  </a:lnTo>
                  <a:lnTo>
                    <a:pt x="3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21"/>
            <p:cNvSpPr/>
            <p:nvPr/>
          </p:nvSpPr>
          <p:spPr>
            <a:xfrm>
              <a:off x="2520200" y="1612650"/>
              <a:ext cx="25550" cy="78825"/>
            </a:xfrm>
            <a:custGeom>
              <a:avLst/>
              <a:gdLst/>
              <a:ahLst/>
              <a:cxnLst/>
              <a:rect l="l" t="t" r="r" b="b"/>
              <a:pathLst>
                <a:path w="1022" h="3153" extrusionOk="0">
                  <a:moveTo>
                    <a:pt x="534" y="0"/>
                  </a:moveTo>
                  <a:lnTo>
                    <a:pt x="312" y="45"/>
                  </a:lnTo>
                  <a:lnTo>
                    <a:pt x="134" y="178"/>
                  </a:lnTo>
                  <a:lnTo>
                    <a:pt x="45" y="311"/>
                  </a:lnTo>
                  <a:lnTo>
                    <a:pt x="1" y="533"/>
                  </a:lnTo>
                  <a:lnTo>
                    <a:pt x="1" y="3153"/>
                  </a:lnTo>
                  <a:lnTo>
                    <a:pt x="1022" y="3153"/>
                  </a:lnTo>
                  <a:lnTo>
                    <a:pt x="1022" y="533"/>
                  </a:lnTo>
                  <a:lnTo>
                    <a:pt x="977" y="311"/>
                  </a:lnTo>
                  <a:lnTo>
                    <a:pt x="889" y="178"/>
                  </a:lnTo>
                  <a:lnTo>
                    <a:pt x="711" y="45"/>
                  </a:lnTo>
                  <a:lnTo>
                    <a:pt x="5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21"/>
            <p:cNvSpPr/>
            <p:nvPr/>
          </p:nvSpPr>
          <p:spPr>
            <a:xfrm>
              <a:off x="2520200" y="1612650"/>
              <a:ext cx="25550" cy="78825"/>
            </a:xfrm>
            <a:custGeom>
              <a:avLst/>
              <a:gdLst/>
              <a:ahLst/>
              <a:cxnLst/>
              <a:rect l="l" t="t" r="r" b="b"/>
              <a:pathLst>
                <a:path w="1022" h="3153" fill="none" extrusionOk="0">
                  <a:moveTo>
                    <a:pt x="534" y="0"/>
                  </a:moveTo>
                  <a:lnTo>
                    <a:pt x="534" y="0"/>
                  </a:lnTo>
                  <a:lnTo>
                    <a:pt x="312" y="45"/>
                  </a:lnTo>
                  <a:lnTo>
                    <a:pt x="134" y="178"/>
                  </a:lnTo>
                  <a:lnTo>
                    <a:pt x="45" y="311"/>
                  </a:lnTo>
                  <a:lnTo>
                    <a:pt x="1" y="533"/>
                  </a:lnTo>
                  <a:lnTo>
                    <a:pt x="1" y="3153"/>
                  </a:lnTo>
                  <a:lnTo>
                    <a:pt x="1022" y="3153"/>
                  </a:lnTo>
                  <a:lnTo>
                    <a:pt x="1022" y="533"/>
                  </a:lnTo>
                  <a:lnTo>
                    <a:pt x="1022" y="533"/>
                  </a:lnTo>
                  <a:lnTo>
                    <a:pt x="977" y="311"/>
                  </a:lnTo>
                  <a:lnTo>
                    <a:pt x="889" y="178"/>
                  </a:lnTo>
                  <a:lnTo>
                    <a:pt x="711" y="45"/>
                  </a:lnTo>
                  <a:lnTo>
                    <a:pt x="534" y="0"/>
                  </a:lnTo>
                  <a:lnTo>
                    <a:pt x="53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21"/>
            <p:cNvSpPr/>
            <p:nvPr/>
          </p:nvSpPr>
          <p:spPr>
            <a:xfrm>
              <a:off x="2533525" y="16126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21"/>
            <p:cNvSpPr/>
            <p:nvPr/>
          </p:nvSpPr>
          <p:spPr>
            <a:xfrm>
              <a:off x="2625650" y="1612650"/>
              <a:ext cx="78825" cy="78825"/>
            </a:xfrm>
            <a:custGeom>
              <a:avLst/>
              <a:gdLst/>
              <a:ahLst/>
              <a:cxnLst/>
              <a:rect l="l" t="t" r="r" b="b"/>
              <a:pathLst>
                <a:path w="3153" h="3153" extrusionOk="0">
                  <a:moveTo>
                    <a:pt x="533" y="0"/>
                  </a:moveTo>
                  <a:lnTo>
                    <a:pt x="311" y="45"/>
                  </a:lnTo>
                  <a:lnTo>
                    <a:pt x="134" y="178"/>
                  </a:lnTo>
                  <a:lnTo>
                    <a:pt x="45" y="311"/>
                  </a:lnTo>
                  <a:lnTo>
                    <a:pt x="1" y="533"/>
                  </a:lnTo>
                  <a:lnTo>
                    <a:pt x="1" y="3153"/>
                  </a:lnTo>
                  <a:lnTo>
                    <a:pt x="3153" y="3153"/>
                  </a:lnTo>
                  <a:lnTo>
                    <a:pt x="3153" y="533"/>
                  </a:lnTo>
                  <a:lnTo>
                    <a:pt x="3109" y="311"/>
                  </a:lnTo>
                  <a:lnTo>
                    <a:pt x="2975" y="178"/>
                  </a:lnTo>
                  <a:lnTo>
                    <a:pt x="2842" y="45"/>
                  </a:lnTo>
                  <a:lnTo>
                    <a:pt x="2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21"/>
            <p:cNvSpPr/>
            <p:nvPr/>
          </p:nvSpPr>
          <p:spPr>
            <a:xfrm>
              <a:off x="2625650" y="1612650"/>
              <a:ext cx="78825" cy="78825"/>
            </a:xfrm>
            <a:custGeom>
              <a:avLst/>
              <a:gdLst/>
              <a:ahLst/>
              <a:cxnLst/>
              <a:rect l="l" t="t" r="r" b="b"/>
              <a:pathLst>
                <a:path w="3153" h="3153" fill="none" extrusionOk="0">
                  <a:moveTo>
                    <a:pt x="2620" y="0"/>
                  </a:moveTo>
                  <a:lnTo>
                    <a:pt x="533" y="0"/>
                  </a:lnTo>
                  <a:lnTo>
                    <a:pt x="533" y="0"/>
                  </a:lnTo>
                  <a:lnTo>
                    <a:pt x="311" y="45"/>
                  </a:lnTo>
                  <a:lnTo>
                    <a:pt x="134" y="178"/>
                  </a:lnTo>
                  <a:lnTo>
                    <a:pt x="45" y="311"/>
                  </a:lnTo>
                  <a:lnTo>
                    <a:pt x="1" y="533"/>
                  </a:lnTo>
                  <a:lnTo>
                    <a:pt x="1" y="3153"/>
                  </a:lnTo>
                  <a:lnTo>
                    <a:pt x="3153" y="3153"/>
                  </a:lnTo>
                  <a:lnTo>
                    <a:pt x="3153" y="533"/>
                  </a:lnTo>
                  <a:lnTo>
                    <a:pt x="3153" y="533"/>
                  </a:lnTo>
                  <a:lnTo>
                    <a:pt x="3109" y="311"/>
                  </a:lnTo>
                  <a:lnTo>
                    <a:pt x="2975" y="178"/>
                  </a:lnTo>
                  <a:lnTo>
                    <a:pt x="2842" y="45"/>
                  </a:lnTo>
                  <a:lnTo>
                    <a:pt x="2620" y="0"/>
                  </a:lnTo>
                  <a:lnTo>
                    <a:pt x="26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21"/>
            <p:cNvSpPr/>
            <p:nvPr/>
          </p:nvSpPr>
          <p:spPr>
            <a:xfrm>
              <a:off x="2691150" y="16126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21"/>
            <p:cNvSpPr/>
            <p:nvPr/>
          </p:nvSpPr>
          <p:spPr>
            <a:xfrm>
              <a:off x="2441400" y="1533850"/>
              <a:ext cx="447350" cy="157625"/>
            </a:xfrm>
            <a:custGeom>
              <a:avLst/>
              <a:gdLst/>
              <a:ahLst/>
              <a:cxnLst/>
              <a:rect l="l" t="t" r="r" b="b"/>
              <a:pathLst>
                <a:path w="17894" h="6305" extrusionOk="0">
                  <a:moveTo>
                    <a:pt x="0" y="0"/>
                  </a:moveTo>
                  <a:lnTo>
                    <a:pt x="0" y="6305"/>
                  </a:lnTo>
                  <a:lnTo>
                    <a:pt x="2087" y="6305"/>
                  </a:lnTo>
                  <a:lnTo>
                    <a:pt x="2087" y="3685"/>
                  </a:lnTo>
                  <a:lnTo>
                    <a:pt x="2132" y="3374"/>
                  </a:lnTo>
                  <a:lnTo>
                    <a:pt x="2220" y="3064"/>
                  </a:lnTo>
                  <a:lnTo>
                    <a:pt x="2354" y="2797"/>
                  </a:lnTo>
                  <a:lnTo>
                    <a:pt x="2576" y="2575"/>
                  </a:lnTo>
                  <a:lnTo>
                    <a:pt x="2798" y="2398"/>
                  </a:lnTo>
                  <a:lnTo>
                    <a:pt x="3064" y="2220"/>
                  </a:lnTo>
                  <a:lnTo>
                    <a:pt x="3330" y="2131"/>
                  </a:lnTo>
                  <a:lnTo>
                    <a:pt x="3686" y="2087"/>
                  </a:lnTo>
                  <a:lnTo>
                    <a:pt x="3996" y="2131"/>
                  </a:lnTo>
                  <a:lnTo>
                    <a:pt x="4263" y="2220"/>
                  </a:lnTo>
                  <a:lnTo>
                    <a:pt x="4529" y="2398"/>
                  </a:lnTo>
                  <a:lnTo>
                    <a:pt x="4795" y="2575"/>
                  </a:lnTo>
                  <a:lnTo>
                    <a:pt x="4973" y="2797"/>
                  </a:lnTo>
                  <a:lnTo>
                    <a:pt x="5106" y="3064"/>
                  </a:lnTo>
                  <a:lnTo>
                    <a:pt x="5195" y="3374"/>
                  </a:lnTo>
                  <a:lnTo>
                    <a:pt x="5239" y="3685"/>
                  </a:lnTo>
                  <a:lnTo>
                    <a:pt x="5239" y="6305"/>
                  </a:lnTo>
                  <a:lnTo>
                    <a:pt x="6305" y="6305"/>
                  </a:lnTo>
                  <a:lnTo>
                    <a:pt x="6305" y="3685"/>
                  </a:lnTo>
                  <a:lnTo>
                    <a:pt x="6349" y="3374"/>
                  </a:lnTo>
                  <a:lnTo>
                    <a:pt x="6438" y="3064"/>
                  </a:lnTo>
                  <a:lnTo>
                    <a:pt x="6571" y="2797"/>
                  </a:lnTo>
                  <a:lnTo>
                    <a:pt x="6793" y="2575"/>
                  </a:lnTo>
                  <a:lnTo>
                    <a:pt x="7015" y="2398"/>
                  </a:lnTo>
                  <a:lnTo>
                    <a:pt x="7282" y="2220"/>
                  </a:lnTo>
                  <a:lnTo>
                    <a:pt x="7593" y="2131"/>
                  </a:lnTo>
                  <a:lnTo>
                    <a:pt x="7903" y="2087"/>
                  </a:lnTo>
                  <a:lnTo>
                    <a:pt x="9990" y="2087"/>
                  </a:lnTo>
                  <a:lnTo>
                    <a:pt x="10301" y="2131"/>
                  </a:lnTo>
                  <a:lnTo>
                    <a:pt x="10612" y="2220"/>
                  </a:lnTo>
                  <a:lnTo>
                    <a:pt x="10878" y="2398"/>
                  </a:lnTo>
                  <a:lnTo>
                    <a:pt x="11100" y="2575"/>
                  </a:lnTo>
                  <a:lnTo>
                    <a:pt x="11278" y="2797"/>
                  </a:lnTo>
                  <a:lnTo>
                    <a:pt x="11455" y="3064"/>
                  </a:lnTo>
                  <a:lnTo>
                    <a:pt x="11544" y="3374"/>
                  </a:lnTo>
                  <a:lnTo>
                    <a:pt x="11544" y="3685"/>
                  </a:lnTo>
                  <a:lnTo>
                    <a:pt x="11544" y="6305"/>
                  </a:lnTo>
                  <a:lnTo>
                    <a:pt x="12654" y="6305"/>
                  </a:lnTo>
                  <a:lnTo>
                    <a:pt x="12654" y="3685"/>
                  </a:lnTo>
                  <a:lnTo>
                    <a:pt x="12698" y="3374"/>
                  </a:lnTo>
                  <a:lnTo>
                    <a:pt x="12787" y="3064"/>
                  </a:lnTo>
                  <a:lnTo>
                    <a:pt x="12920" y="2797"/>
                  </a:lnTo>
                  <a:lnTo>
                    <a:pt x="13098" y="2575"/>
                  </a:lnTo>
                  <a:lnTo>
                    <a:pt x="13320" y="2398"/>
                  </a:lnTo>
                  <a:lnTo>
                    <a:pt x="13586" y="2220"/>
                  </a:lnTo>
                  <a:lnTo>
                    <a:pt x="13897" y="2131"/>
                  </a:lnTo>
                  <a:lnTo>
                    <a:pt x="14208" y="2087"/>
                  </a:lnTo>
                  <a:lnTo>
                    <a:pt x="14519" y="2131"/>
                  </a:lnTo>
                  <a:lnTo>
                    <a:pt x="14830" y="2220"/>
                  </a:lnTo>
                  <a:lnTo>
                    <a:pt x="15096" y="2398"/>
                  </a:lnTo>
                  <a:lnTo>
                    <a:pt x="15318" y="2575"/>
                  </a:lnTo>
                  <a:lnTo>
                    <a:pt x="15540" y="2797"/>
                  </a:lnTo>
                  <a:lnTo>
                    <a:pt x="15673" y="3064"/>
                  </a:lnTo>
                  <a:lnTo>
                    <a:pt x="15762" y="3374"/>
                  </a:lnTo>
                  <a:lnTo>
                    <a:pt x="15806" y="3685"/>
                  </a:lnTo>
                  <a:lnTo>
                    <a:pt x="15806" y="6305"/>
                  </a:lnTo>
                  <a:lnTo>
                    <a:pt x="17893" y="6305"/>
                  </a:lnTo>
                  <a:lnTo>
                    <a:pt x="178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21"/>
            <p:cNvSpPr/>
            <p:nvPr/>
          </p:nvSpPr>
          <p:spPr>
            <a:xfrm>
              <a:off x="2441400" y="1533850"/>
              <a:ext cx="447350" cy="157625"/>
            </a:xfrm>
            <a:custGeom>
              <a:avLst/>
              <a:gdLst/>
              <a:ahLst/>
              <a:cxnLst/>
              <a:rect l="l" t="t" r="r" b="b"/>
              <a:pathLst>
                <a:path w="17894" h="6305" fill="none" extrusionOk="0">
                  <a:moveTo>
                    <a:pt x="0" y="6305"/>
                  </a:moveTo>
                  <a:lnTo>
                    <a:pt x="2087" y="6305"/>
                  </a:lnTo>
                  <a:lnTo>
                    <a:pt x="2087" y="3685"/>
                  </a:lnTo>
                  <a:lnTo>
                    <a:pt x="2087" y="3685"/>
                  </a:lnTo>
                  <a:lnTo>
                    <a:pt x="2132" y="3374"/>
                  </a:lnTo>
                  <a:lnTo>
                    <a:pt x="2220" y="3064"/>
                  </a:lnTo>
                  <a:lnTo>
                    <a:pt x="2354" y="2797"/>
                  </a:lnTo>
                  <a:lnTo>
                    <a:pt x="2576" y="2575"/>
                  </a:lnTo>
                  <a:lnTo>
                    <a:pt x="2798" y="2398"/>
                  </a:lnTo>
                  <a:lnTo>
                    <a:pt x="3064" y="2220"/>
                  </a:lnTo>
                  <a:lnTo>
                    <a:pt x="3330" y="2131"/>
                  </a:lnTo>
                  <a:lnTo>
                    <a:pt x="3686" y="2087"/>
                  </a:lnTo>
                  <a:lnTo>
                    <a:pt x="3686" y="2087"/>
                  </a:lnTo>
                  <a:lnTo>
                    <a:pt x="3996" y="2131"/>
                  </a:lnTo>
                  <a:lnTo>
                    <a:pt x="4263" y="2220"/>
                  </a:lnTo>
                  <a:lnTo>
                    <a:pt x="4529" y="2398"/>
                  </a:lnTo>
                  <a:lnTo>
                    <a:pt x="4795" y="2575"/>
                  </a:lnTo>
                  <a:lnTo>
                    <a:pt x="4973" y="2797"/>
                  </a:lnTo>
                  <a:lnTo>
                    <a:pt x="5106" y="3064"/>
                  </a:lnTo>
                  <a:lnTo>
                    <a:pt x="5195" y="3374"/>
                  </a:lnTo>
                  <a:lnTo>
                    <a:pt x="5239" y="3685"/>
                  </a:lnTo>
                  <a:lnTo>
                    <a:pt x="5239" y="6305"/>
                  </a:lnTo>
                  <a:lnTo>
                    <a:pt x="6305" y="6305"/>
                  </a:lnTo>
                  <a:lnTo>
                    <a:pt x="6305" y="3685"/>
                  </a:lnTo>
                  <a:lnTo>
                    <a:pt x="6305" y="3685"/>
                  </a:lnTo>
                  <a:lnTo>
                    <a:pt x="6349" y="3374"/>
                  </a:lnTo>
                  <a:lnTo>
                    <a:pt x="6438" y="3064"/>
                  </a:lnTo>
                  <a:lnTo>
                    <a:pt x="6571" y="2797"/>
                  </a:lnTo>
                  <a:lnTo>
                    <a:pt x="6793" y="2575"/>
                  </a:lnTo>
                  <a:lnTo>
                    <a:pt x="7015" y="2398"/>
                  </a:lnTo>
                  <a:lnTo>
                    <a:pt x="7282" y="2220"/>
                  </a:lnTo>
                  <a:lnTo>
                    <a:pt x="7593" y="2131"/>
                  </a:lnTo>
                  <a:lnTo>
                    <a:pt x="7903" y="2087"/>
                  </a:lnTo>
                  <a:lnTo>
                    <a:pt x="9990" y="2087"/>
                  </a:lnTo>
                  <a:lnTo>
                    <a:pt x="9990" y="2087"/>
                  </a:lnTo>
                  <a:lnTo>
                    <a:pt x="10301" y="2131"/>
                  </a:lnTo>
                  <a:lnTo>
                    <a:pt x="10612" y="2220"/>
                  </a:lnTo>
                  <a:lnTo>
                    <a:pt x="10878" y="2398"/>
                  </a:lnTo>
                  <a:lnTo>
                    <a:pt x="11100" y="2575"/>
                  </a:lnTo>
                  <a:lnTo>
                    <a:pt x="11278" y="2797"/>
                  </a:lnTo>
                  <a:lnTo>
                    <a:pt x="11455" y="3064"/>
                  </a:lnTo>
                  <a:lnTo>
                    <a:pt x="11544" y="3374"/>
                  </a:lnTo>
                  <a:lnTo>
                    <a:pt x="11544" y="3685"/>
                  </a:lnTo>
                  <a:lnTo>
                    <a:pt x="11544" y="6305"/>
                  </a:lnTo>
                  <a:lnTo>
                    <a:pt x="12654" y="6305"/>
                  </a:lnTo>
                  <a:lnTo>
                    <a:pt x="12654" y="3685"/>
                  </a:lnTo>
                  <a:lnTo>
                    <a:pt x="12654" y="3685"/>
                  </a:lnTo>
                  <a:lnTo>
                    <a:pt x="12698" y="3374"/>
                  </a:lnTo>
                  <a:lnTo>
                    <a:pt x="12787" y="3064"/>
                  </a:lnTo>
                  <a:lnTo>
                    <a:pt x="12920" y="2797"/>
                  </a:lnTo>
                  <a:lnTo>
                    <a:pt x="13098" y="2575"/>
                  </a:lnTo>
                  <a:lnTo>
                    <a:pt x="13320" y="2398"/>
                  </a:lnTo>
                  <a:lnTo>
                    <a:pt x="13586" y="2220"/>
                  </a:lnTo>
                  <a:lnTo>
                    <a:pt x="13897" y="2131"/>
                  </a:lnTo>
                  <a:lnTo>
                    <a:pt x="14208" y="2087"/>
                  </a:lnTo>
                  <a:lnTo>
                    <a:pt x="14208" y="2087"/>
                  </a:lnTo>
                  <a:lnTo>
                    <a:pt x="14519" y="2131"/>
                  </a:lnTo>
                  <a:lnTo>
                    <a:pt x="14830" y="2220"/>
                  </a:lnTo>
                  <a:lnTo>
                    <a:pt x="15096" y="2398"/>
                  </a:lnTo>
                  <a:lnTo>
                    <a:pt x="15318" y="2575"/>
                  </a:lnTo>
                  <a:lnTo>
                    <a:pt x="15540" y="2797"/>
                  </a:lnTo>
                  <a:lnTo>
                    <a:pt x="15673" y="3064"/>
                  </a:lnTo>
                  <a:lnTo>
                    <a:pt x="15762" y="3374"/>
                  </a:lnTo>
                  <a:lnTo>
                    <a:pt x="15806" y="3685"/>
                  </a:lnTo>
                  <a:lnTo>
                    <a:pt x="15806" y="6305"/>
                  </a:lnTo>
                  <a:lnTo>
                    <a:pt x="17893" y="6305"/>
                  </a:lnTo>
                  <a:lnTo>
                    <a:pt x="17893" y="0"/>
                  </a:lnTo>
                  <a:lnTo>
                    <a:pt x="0" y="0"/>
                  </a:lnTo>
                  <a:lnTo>
                    <a:pt x="0" y="63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21"/>
            <p:cNvSpPr/>
            <p:nvPr/>
          </p:nvSpPr>
          <p:spPr>
            <a:xfrm>
              <a:off x="2441400" y="16914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21"/>
            <p:cNvSpPr/>
            <p:nvPr/>
          </p:nvSpPr>
          <p:spPr>
            <a:xfrm>
              <a:off x="2783275" y="1612650"/>
              <a:ext cx="26650" cy="78825"/>
            </a:xfrm>
            <a:custGeom>
              <a:avLst/>
              <a:gdLst/>
              <a:ahLst/>
              <a:cxnLst/>
              <a:rect l="l" t="t" r="r" b="b"/>
              <a:pathLst>
                <a:path w="1066" h="3153" extrusionOk="0">
                  <a:moveTo>
                    <a:pt x="533" y="0"/>
                  </a:moveTo>
                  <a:lnTo>
                    <a:pt x="355" y="45"/>
                  </a:lnTo>
                  <a:lnTo>
                    <a:pt x="178" y="178"/>
                  </a:lnTo>
                  <a:lnTo>
                    <a:pt x="45" y="311"/>
                  </a:lnTo>
                  <a:lnTo>
                    <a:pt x="0" y="533"/>
                  </a:lnTo>
                  <a:lnTo>
                    <a:pt x="0" y="3153"/>
                  </a:lnTo>
                  <a:lnTo>
                    <a:pt x="1066" y="3153"/>
                  </a:lnTo>
                  <a:lnTo>
                    <a:pt x="1066" y="533"/>
                  </a:lnTo>
                  <a:lnTo>
                    <a:pt x="1021" y="311"/>
                  </a:lnTo>
                  <a:lnTo>
                    <a:pt x="933" y="178"/>
                  </a:lnTo>
                  <a:lnTo>
                    <a:pt x="755" y="45"/>
                  </a:lnTo>
                  <a:lnTo>
                    <a:pt x="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21"/>
            <p:cNvSpPr/>
            <p:nvPr/>
          </p:nvSpPr>
          <p:spPr>
            <a:xfrm>
              <a:off x="2783275" y="1612650"/>
              <a:ext cx="26650" cy="78825"/>
            </a:xfrm>
            <a:custGeom>
              <a:avLst/>
              <a:gdLst/>
              <a:ahLst/>
              <a:cxnLst/>
              <a:rect l="l" t="t" r="r" b="b"/>
              <a:pathLst>
                <a:path w="1066" h="3153" fill="none" extrusionOk="0">
                  <a:moveTo>
                    <a:pt x="533" y="0"/>
                  </a:moveTo>
                  <a:lnTo>
                    <a:pt x="533" y="0"/>
                  </a:lnTo>
                  <a:lnTo>
                    <a:pt x="355" y="45"/>
                  </a:lnTo>
                  <a:lnTo>
                    <a:pt x="178" y="178"/>
                  </a:lnTo>
                  <a:lnTo>
                    <a:pt x="45" y="311"/>
                  </a:lnTo>
                  <a:lnTo>
                    <a:pt x="0" y="533"/>
                  </a:lnTo>
                  <a:lnTo>
                    <a:pt x="0" y="3153"/>
                  </a:lnTo>
                  <a:lnTo>
                    <a:pt x="1066" y="3153"/>
                  </a:lnTo>
                  <a:lnTo>
                    <a:pt x="1066" y="533"/>
                  </a:lnTo>
                  <a:lnTo>
                    <a:pt x="1066" y="533"/>
                  </a:lnTo>
                  <a:lnTo>
                    <a:pt x="1021" y="311"/>
                  </a:lnTo>
                  <a:lnTo>
                    <a:pt x="933" y="178"/>
                  </a:lnTo>
                  <a:lnTo>
                    <a:pt x="755" y="45"/>
                  </a:lnTo>
                  <a:lnTo>
                    <a:pt x="533" y="0"/>
                  </a:lnTo>
                  <a:lnTo>
                    <a:pt x="53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21"/>
            <p:cNvSpPr/>
            <p:nvPr/>
          </p:nvSpPr>
          <p:spPr>
            <a:xfrm>
              <a:off x="2796575" y="16126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21"/>
            <p:cNvSpPr/>
            <p:nvPr/>
          </p:nvSpPr>
          <p:spPr>
            <a:xfrm>
              <a:off x="2560175" y="1244150"/>
              <a:ext cx="209800" cy="185375"/>
            </a:xfrm>
            <a:custGeom>
              <a:avLst/>
              <a:gdLst/>
              <a:ahLst/>
              <a:cxnLst/>
              <a:rect l="l" t="t" r="r" b="b"/>
              <a:pathLst>
                <a:path w="8392" h="7415" extrusionOk="0">
                  <a:moveTo>
                    <a:pt x="3685" y="0"/>
                  </a:moveTo>
                  <a:lnTo>
                    <a:pt x="3685" y="1776"/>
                  </a:lnTo>
                  <a:lnTo>
                    <a:pt x="3152" y="2309"/>
                  </a:lnTo>
                  <a:lnTo>
                    <a:pt x="2575" y="2753"/>
                  </a:lnTo>
                  <a:lnTo>
                    <a:pt x="1954" y="3152"/>
                  </a:lnTo>
                  <a:lnTo>
                    <a:pt x="1288" y="3463"/>
                  </a:lnTo>
                  <a:lnTo>
                    <a:pt x="977" y="3596"/>
                  </a:lnTo>
                  <a:lnTo>
                    <a:pt x="710" y="3774"/>
                  </a:lnTo>
                  <a:lnTo>
                    <a:pt x="488" y="3951"/>
                  </a:lnTo>
                  <a:lnTo>
                    <a:pt x="311" y="4173"/>
                  </a:lnTo>
                  <a:lnTo>
                    <a:pt x="178" y="4395"/>
                  </a:lnTo>
                  <a:lnTo>
                    <a:pt x="89" y="4706"/>
                  </a:lnTo>
                  <a:lnTo>
                    <a:pt x="0" y="4973"/>
                  </a:lnTo>
                  <a:lnTo>
                    <a:pt x="0" y="5328"/>
                  </a:lnTo>
                  <a:lnTo>
                    <a:pt x="44" y="5727"/>
                  </a:lnTo>
                  <a:lnTo>
                    <a:pt x="178" y="6127"/>
                  </a:lnTo>
                  <a:lnTo>
                    <a:pt x="355" y="6482"/>
                  </a:lnTo>
                  <a:lnTo>
                    <a:pt x="622" y="6793"/>
                  </a:lnTo>
                  <a:lnTo>
                    <a:pt x="932" y="7059"/>
                  </a:lnTo>
                  <a:lnTo>
                    <a:pt x="1288" y="7237"/>
                  </a:lnTo>
                  <a:lnTo>
                    <a:pt x="1687" y="7370"/>
                  </a:lnTo>
                  <a:lnTo>
                    <a:pt x="2087" y="7415"/>
                  </a:lnTo>
                  <a:lnTo>
                    <a:pt x="6305" y="7415"/>
                  </a:lnTo>
                  <a:lnTo>
                    <a:pt x="6704" y="7370"/>
                  </a:lnTo>
                  <a:lnTo>
                    <a:pt x="7104" y="7237"/>
                  </a:lnTo>
                  <a:lnTo>
                    <a:pt x="7459" y="7059"/>
                  </a:lnTo>
                  <a:lnTo>
                    <a:pt x="7770" y="6793"/>
                  </a:lnTo>
                  <a:lnTo>
                    <a:pt x="8036" y="6482"/>
                  </a:lnTo>
                  <a:lnTo>
                    <a:pt x="8214" y="6127"/>
                  </a:lnTo>
                  <a:lnTo>
                    <a:pt x="8347" y="5727"/>
                  </a:lnTo>
                  <a:lnTo>
                    <a:pt x="8391" y="5328"/>
                  </a:lnTo>
                  <a:lnTo>
                    <a:pt x="8347" y="4973"/>
                  </a:lnTo>
                  <a:lnTo>
                    <a:pt x="8303" y="4706"/>
                  </a:lnTo>
                  <a:lnTo>
                    <a:pt x="8214" y="4395"/>
                  </a:lnTo>
                  <a:lnTo>
                    <a:pt x="8081" y="4173"/>
                  </a:lnTo>
                  <a:lnTo>
                    <a:pt x="7859" y="3951"/>
                  </a:lnTo>
                  <a:lnTo>
                    <a:pt x="7681" y="3774"/>
                  </a:lnTo>
                  <a:lnTo>
                    <a:pt x="7415" y="3596"/>
                  </a:lnTo>
                  <a:lnTo>
                    <a:pt x="7104" y="3463"/>
                  </a:lnTo>
                  <a:lnTo>
                    <a:pt x="6438" y="3152"/>
                  </a:lnTo>
                  <a:lnTo>
                    <a:pt x="5816" y="2753"/>
                  </a:lnTo>
                  <a:lnTo>
                    <a:pt x="5239" y="2309"/>
                  </a:lnTo>
                  <a:lnTo>
                    <a:pt x="4706" y="1776"/>
                  </a:lnTo>
                  <a:lnTo>
                    <a:pt x="4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21"/>
            <p:cNvSpPr/>
            <p:nvPr/>
          </p:nvSpPr>
          <p:spPr>
            <a:xfrm>
              <a:off x="2560175" y="1244150"/>
              <a:ext cx="209800" cy="185375"/>
            </a:xfrm>
            <a:custGeom>
              <a:avLst/>
              <a:gdLst/>
              <a:ahLst/>
              <a:cxnLst/>
              <a:rect l="l" t="t" r="r" b="b"/>
              <a:pathLst>
                <a:path w="8392" h="7415" fill="none" extrusionOk="0">
                  <a:moveTo>
                    <a:pt x="2087" y="7415"/>
                  </a:moveTo>
                  <a:lnTo>
                    <a:pt x="6305" y="7415"/>
                  </a:lnTo>
                  <a:lnTo>
                    <a:pt x="6305" y="7415"/>
                  </a:lnTo>
                  <a:lnTo>
                    <a:pt x="6704" y="7370"/>
                  </a:lnTo>
                  <a:lnTo>
                    <a:pt x="7104" y="7237"/>
                  </a:lnTo>
                  <a:lnTo>
                    <a:pt x="7459" y="7059"/>
                  </a:lnTo>
                  <a:lnTo>
                    <a:pt x="7770" y="6793"/>
                  </a:lnTo>
                  <a:lnTo>
                    <a:pt x="8036" y="6482"/>
                  </a:lnTo>
                  <a:lnTo>
                    <a:pt x="8214" y="6127"/>
                  </a:lnTo>
                  <a:lnTo>
                    <a:pt x="8347" y="5727"/>
                  </a:lnTo>
                  <a:lnTo>
                    <a:pt x="8391" y="5328"/>
                  </a:lnTo>
                  <a:lnTo>
                    <a:pt x="8391" y="5328"/>
                  </a:lnTo>
                  <a:lnTo>
                    <a:pt x="8347" y="4973"/>
                  </a:lnTo>
                  <a:lnTo>
                    <a:pt x="8303" y="4706"/>
                  </a:lnTo>
                  <a:lnTo>
                    <a:pt x="8214" y="4395"/>
                  </a:lnTo>
                  <a:lnTo>
                    <a:pt x="8081" y="4173"/>
                  </a:lnTo>
                  <a:lnTo>
                    <a:pt x="7859" y="3951"/>
                  </a:lnTo>
                  <a:lnTo>
                    <a:pt x="7681" y="3774"/>
                  </a:lnTo>
                  <a:lnTo>
                    <a:pt x="7415" y="3596"/>
                  </a:lnTo>
                  <a:lnTo>
                    <a:pt x="7104" y="3463"/>
                  </a:lnTo>
                  <a:lnTo>
                    <a:pt x="7104" y="3463"/>
                  </a:lnTo>
                  <a:lnTo>
                    <a:pt x="6438" y="3152"/>
                  </a:lnTo>
                  <a:lnTo>
                    <a:pt x="5816" y="2753"/>
                  </a:lnTo>
                  <a:lnTo>
                    <a:pt x="5239" y="2309"/>
                  </a:lnTo>
                  <a:lnTo>
                    <a:pt x="4706" y="1776"/>
                  </a:lnTo>
                  <a:lnTo>
                    <a:pt x="4706" y="0"/>
                  </a:lnTo>
                  <a:lnTo>
                    <a:pt x="3685" y="0"/>
                  </a:lnTo>
                  <a:lnTo>
                    <a:pt x="3685" y="1776"/>
                  </a:lnTo>
                  <a:lnTo>
                    <a:pt x="3685" y="1776"/>
                  </a:lnTo>
                  <a:lnTo>
                    <a:pt x="3152" y="2309"/>
                  </a:lnTo>
                  <a:lnTo>
                    <a:pt x="2575" y="2753"/>
                  </a:lnTo>
                  <a:lnTo>
                    <a:pt x="1954" y="3152"/>
                  </a:lnTo>
                  <a:lnTo>
                    <a:pt x="1288" y="3463"/>
                  </a:lnTo>
                  <a:lnTo>
                    <a:pt x="1288" y="3463"/>
                  </a:lnTo>
                  <a:lnTo>
                    <a:pt x="977" y="3596"/>
                  </a:lnTo>
                  <a:lnTo>
                    <a:pt x="710" y="3774"/>
                  </a:lnTo>
                  <a:lnTo>
                    <a:pt x="488" y="3951"/>
                  </a:lnTo>
                  <a:lnTo>
                    <a:pt x="311" y="4173"/>
                  </a:lnTo>
                  <a:lnTo>
                    <a:pt x="178" y="4395"/>
                  </a:lnTo>
                  <a:lnTo>
                    <a:pt x="89" y="4706"/>
                  </a:lnTo>
                  <a:lnTo>
                    <a:pt x="0" y="4973"/>
                  </a:lnTo>
                  <a:lnTo>
                    <a:pt x="0" y="5328"/>
                  </a:lnTo>
                  <a:lnTo>
                    <a:pt x="0" y="5328"/>
                  </a:lnTo>
                  <a:lnTo>
                    <a:pt x="44" y="5727"/>
                  </a:lnTo>
                  <a:lnTo>
                    <a:pt x="178" y="6127"/>
                  </a:lnTo>
                  <a:lnTo>
                    <a:pt x="355" y="6482"/>
                  </a:lnTo>
                  <a:lnTo>
                    <a:pt x="622" y="6793"/>
                  </a:lnTo>
                  <a:lnTo>
                    <a:pt x="932" y="7059"/>
                  </a:lnTo>
                  <a:lnTo>
                    <a:pt x="1288" y="7237"/>
                  </a:lnTo>
                  <a:lnTo>
                    <a:pt x="1687" y="7370"/>
                  </a:lnTo>
                  <a:lnTo>
                    <a:pt x="2087" y="7415"/>
                  </a:lnTo>
                  <a:lnTo>
                    <a:pt x="2087" y="74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21"/>
            <p:cNvSpPr/>
            <p:nvPr/>
          </p:nvSpPr>
          <p:spPr>
            <a:xfrm>
              <a:off x="2612325" y="14295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21"/>
            <p:cNvSpPr/>
            <p:nvPr/>
          </p:nvSpPr>
          <p:spPr>
            <a:xfrm>
              <a:off x="2573475" y="1455025"/>
              <a:ext cx="183175" cy="53300"/>
            </a:xfrm>
            <a:custGeom>
              <a:avLst/>
              <a:gdLst/>
              <a:ahLst/>
              <a:cxnLst/>
              <a:rect l="l" t="t" r="r" b="b"/>
              <a:pathLst>
                <a:path w="7327" h="2132" extrusionOk="0">
                  <a:moveTo>
                    <a:pt x="1022" y="1"/>
                  </a:moveTo>
                  <a:lnTo>
                    <a:pt x="1022" y="1066"/>
                  </a:lnTo>
                  <a:lnTo>
                    <a:pt x="1" y="1066"/>
                  </a:lnTo>
                  <a:lnTo>
                    <a:pt x="1" y="2132"/>
                  </a:lnTo>
                  <a:lnTo>
                    <a:pt x="7327" y="2132"/>
                  </a:lnTo>
                  <a:lnTo>
                    <a:pt x="7327" y="1066"/>
                  </a:lnTo>
                  <a:lnTo>
                    <a:pt x="6261" y="1066"/>
                  </a:lnTo>
                  <a:lnTo>
                    <a:pt x="62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21"/>
            <p:cNvSpPr/>
            <p:nvPr/>
          </p:nvSpPr>
          <p:spPr>
            <a:xfrm>
              <a:off x="2573475" y="1455025"/>
              <a:ext cx="183175" cy="53300"/>
            </a:xfrm>
            <a:custGeom>
              <a:avLst/>
              <a:gdLst/>
              <a:ahLst/>
              <a:cxnLst/>
              <a:rect l="l" t="t" r="r" b="b"/>
              <a:pathLst>
                <a:path w="7327" h="2132" fill="none" extrusionOk="0">
                  <a:moveTo>
                    <a:pt x="1022" y="1"/>
                  </a:moveTo>
                  <a:lnTo>
                    <a:pt x="1022" y="1066"/>
                  </a:lnTo>
                  <a:lnTo>
                    <a:pt x="1" y="1066"/>
                  </a:lnTo>
                  <a:lnTo>
                    <a:pt x="1" y="2132"/>
                  </a:lnTo>
                  <a:lnTo>
                    <a:pt x="7327" y="2132"/>
                  </a:lnTo>
                  <a:lnTo>
                    <a:pt x="7327" y="1066"/>
                  </a:lnTo>
                  <a:lnTo>
                    <a:pt x="6261" y="1066"/>
                  </a:lnTo>
                  <a:lnTo>
                    <a:pt x="6261" y="1"/>
                  </a:lnTo>
                  <a:lnTo>
                    <a:pt x="102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21"/>
            <p:cNvSpPr/>
            <p:nvPr/>
          </p:nvSpPr>
          <p:spPr>
            <a:xfrm>
              <a:off x="2599025" y="14550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121"/>
          <p:cNvGrpSpPr/>
          <p:nvPr/>
        </p:nvGrpSpPr>
        <p:grpSpPr>
          <a:xfrm>
            <a:off x="4673375" y="1420158"/>
            <a:ext cx="445125" cy="447325"/>
            <a:chOff x="3987575" y="1244150"/>
            <a:chExt cx="445125" cy="447325"/>
          </a:xfrm>
        </p:grpSpPr>
        <p:sp>
          <p:nvSpPr>
            <p:cNvPr id="4411" name="Google Shape;4411;p121"/>
            <p:cNvSpPr/>
            <p:nvPr/>
          </p:nvSpPr>
          <p:spPr>
            <a:xfrm>
              <a:off x="4184050" y="1244150"/>
              <a:ext cx="52200" cy="79925"/>
            </a:xfrm>
            <a:custGeom>
              <a:avLst/>
              <a:gdLst/>
              <a:ahLst/>
              <a:cxnLst/>
              <a:rect l="l" t="t" r="r" b="b"/>
              <a:pathLst>
                <a:path w="2088" h="3197" extrusionOk="0">
                  <a:moveTo>
                    <a:pt x="0" y="0"/>
                  </a:moveTo>
                  <a:lnTo>
                    <a:pt x="0" y="3197"/>
                  </a:lnTo>
                  <a:lnTo>
                    <a:pt x="2087" y="3197"/>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21"/>
            <p:cNvSpPr/>
            <p:nvPr/>
          </p:nvSpPr>
          <p:spPr>
            <a:xfrm>
              <a:off x="4301700" y="1481675"/>
              <a:ext cx="98825" cy="26650"/>
            </a:xfrm>
            <a:custGeom>
              <a:avLst/>
              <a:gdLst/>
              <a:ahLst/>
              <a:cxnLst/>
              <a:rect l="l" t="t" r="r" b="b"/>
              <a:pathLst>
                <a:path w="3953" h="1066" extrusionOk="0">
                  <a:moveTo>
                    <a:pt x="1" y="0"/>
                  </a:moveTo>
                  <a:lnTo>
                    <a:pt x="1" y="1066"/>
                  </a:lnTo>
                  <a:lnTo>
                    <a:pt x="3375" y="1066"/>
                  </a:lnTo>
                  <a:lnTo>
                    <a:pt x="3641" y="489"/>
                  </a:lnTo>
                  <a:lnTo>
                    <a:pt x="39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21"/>
            <p:cNvSpPr/>
            <p:nvPr/>
          </p:nvSpPr>
          <p:spPr>
            <a:xfrm>
              <a:off x="4301700" y="1481675"/>
              <a:ext cx="98825" cy="26650"/>
            </a:xfrm>
            <a:custGeom>
              <a:avLst/>
              <a:gdLst/>
              <a:ahLst/>
              <a:cxnLst/>
              <a:rect l="l" t="t" r="r" b="b"/>
              <a:pathLst>
                <a:path w="3953" h="1066" fill="none" extrusionOk="0">
                  <a:moveTo>
                    <a:pt x="1" y="0"/>
                  </a:moveTo>
                  <a:lnTo>
                    <a:pt x="1" y="1066"/>
                  </a:lnTo>
                  <a:lnTo>
                    <a:pt x="3375" y="1066"/>
                  </a:lnTo>
                  <a:lnTo>
                    <a:pt x="3375" y="1066"/>
                  </a:lnTo>
                  <a:lnTo>
                    <a:pt x="3641" y="489"/>
                  </a:lnTo>
                  <a:lnTo>
                    <a:pt x="3952"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21"/>
            <p:cNvSpPr/>
            <p:nvPr/>
          </p:nvSpPr>
          <p:spPr>
            <a:xfrm>
              <a:off x="4301700" y="1481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21"/>
            <p:cNvSpPr/>
            <p:nvPr/>
          </p:nvSpPr>
          <p:spPr>
            <a:xfrm>
              <a:off x="4083050" y="1277425"/>
              <a:ext cx="253075" cy="99925"/>
            </a:xfrm>
            <a:custGeom>
              <a:avLst/>
              <a:gdLst/>
              <a:ahLst/>
              <a:cxnLst/>
              <a:rect l="l" t="t" r="r" b="b"/>
              <a:pathLst>
                <a:path w="10123" h="3997" extrusionOk="0">
                  <a:moveTo>
                    <a:pt x="2975" y="1"/>
                  </a:moveTo>
                  <a:lnTo>
                    <a:pt x="0" y="667"/>
                  </a:lnTo>
                  <a:lnTo>
                    <a:pt x="2220" y="3997"/>
                  </a:lnTo>
                  <a:lnTo>
                    <a:pt x="7947" y="3997"/>
                  </a:lnTo>
                  <a:lnTo>
                    <a:pt x="10123" y="667"/>
                  </a:lnTo>
                  <a:lnTo>
                    <a:pt x="7148" y="1"/>
                  </a:lnTo>
                  <a:lnTo>
                    <a:pt x="7148" y="2931"/>
                  </a:lnTo>
                  <a:lnTo>
                    <a:pt x="2975" y="2931"/>
                  </a:lnTo>
                  <a:lnTo>
                    <a:pt x="29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21"/>
            <p:cNvSpPr/>
            <p:nvPr/>
          </p:nvSpPr>
          <p:spPr>
            <a:xfrm>
              <a:off x="4083050" y="1277425"/>
              <a:ext cx="253075" cy="99925"/>
            </a:xfrm>
            <a:custGeom>
              <a:avLst/>
              <a:gdLst/>
              <a:ahLst/>
              <a:cxnLst/>
              <a:rect l="l" t="t" r="r" b="b"/>
              <a:pathLst>
                <a:path w="10123" h="3997" fill="none" extrusionOk="0">
                  <a:moveTo>
                    <a:pt x="0" y="667"/>
                  </a:moveTo>
                  <a:lnTo>
                    <a:pt x="2220" y="3997"/>
                  </a:lnTo>
                  <a:lnTo>
                    <a:pt x="7947" y="3997"/>
                  </a:lnTo>
                  <a:lnTo>
                    <a:pt x="10123" y="667"/>
                  </a:lnTo>
                  <a:lnTo>
                    <a:pt x="7148" y="1"/>
                  </a:lnTo>
                  <a:lnTo>
                    <a:pt x="7148" y="2931"/>
                  </a:lnTo>
                  <a:lnTo>
                    <a:pt x="2975" y="2931"/>
                  </a:lnTo>
                  <a:lnTo>
                    <a:pt x="2975" y="1"/>
                  </a:lnTo>
                  <a:lnTo>
                    <a:pt x="0" y="66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21"/>
            <p:cNvSpPr/>
            <p:nvPr/>
          </p:nvSpPr>
          <p:spPr>
            <a:xfrm>
              <a:off x="4083050" y="12940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21"/>
            <p:cNvSpPr/>
            <p:nvPr/>
          </p:nvSpPr>
          <p:spPr>
            <a:xfrm>
              <a:off x="4301700" y="1429500"/>
              <a:ext cx="131000" cy="25550"/>
            </a:xfrm>
            <a:custGeom>
              <a:avLst/>
              <a:gdLst/>
              <a:ahLst/>
              <a:cxnLst/>
              <a:rect l="l" t="t" r="r" b="b"/>
              <a:pathLst>
                <a:path w="5240" h="1022" extrusionOk="0">
                  <a:moveTo>
                    <a:pt x="1" y="1"/>
                  </a:moveTo>
                  <a:lnTo>
                    <a:pt x="1" y="1022"/>
                  </a:lnTo>
                  <a:lnTo>
                    <a:pt x="5240" y="1022"/>
                  </a:lnTo>
                  <a:lnTo>
                    <a:pt x="47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21"/>
            <p:cNvSpPr/>
            <p:nvPr/>
          </p:nvSpPr>
          <p:spPr>
            <a:xfrm>
              <a:off x="4301700" y="1429500"/>
              <a:ext cx="131000" cy="25550"/>
            </a:xfrm>
            <a:custGeom>
              <a:avLst/>
              <a:gdLst/>
              <a:ahLst/>
              <a:cxnLst/>
              <a:rect l="l" t="t" r="r" b="b"/>
              <a:pathLst>
                <a:path w="5240" h="1022" fill="none" extrusionOk="0">
                  <a:moveTo>
                    <a:pt x="1" y="1"/>
                  </a:moveTo>
                  <a:lnTo>
                    <a:pt x="1" y="1022"/>
                  </a:lnTo>
                  <a:lnTo>
                    <a:pt x="5240" y="1022"/>
                  </a:lnTo>
                  <a:lnTo>
                    <a:pt x="4707"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21"/>
            <p:cNvSpPr/>
            <p:nvPr/>
          </p:nvSpPr>
          <p:spPr>
            <a:xfrm>
              <a:off x="4301700" y="14295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21"/>
            <p:cNvSpPr/>
            <p:nvPr/>
          </p:nvSpPr>
          <p:spPr>
            <a:xfrm>
              <a:off x="4301700" y="1533850"/>
              <a:ext cx="78825" cy="26650"/>
            </a:xfrm>
            <a:custGeom>
              <a:avLst/>
              <a:gdLst/>
              <a:ahLst/>
              <a:cxnLst/>
              <a:rect l="l" t="t" r="r" b="b"/>
              <a:pathLst>
                <a:path w="3153" h="1066" extrusionOk="0">
                  <a:moveTo>
                    <a:pt x="1" y="0"/>
                  </a:moveTo>
                  <a:lnTo>
                    <a:pt x="1" y="1066"/>
                  </a:lnTo>
                  <a:lnTo>
                    <a:pt x="3153" y="1066"/>
                  </a:lnTo>
                  <a:lnTo>
                    <a:pt x="3153" y="266"/>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21"/>
            <p:cNvSpPr/>
            <p:nvPr/>
          </p:nvSpPr>
          <p:spPr>
            <a:xfrm>
              <a:off x="4301700" y="1533850"/>
              <a:ext cx="78825" cy="26650"/>
            </a:xfrm>
            <a:custGeom>
              <a:avLst/>
              <a:gdLst/>
              <a:ahLst/>
              <a:cxnLst/>
              <a:rect l="l" t="t" r="r" b="b"/>
              <a:pathLst>
                <a:path w="3153" h="1066" fill="none" extrusionOk="0">
                  <a:moveTo>
                    <a:pt x="1" y="0"/>
                  </a:moveTo>
                  <a:lnTo>
                    <a:pt x="1" y="1066"/>
                  </a:lnTo>
                  <a:lnTo>
                    <a:pt x="3153" y="1066"/>
                  </a:lnTo>
                  <a:lnTo>
                    <a:pt x="3153" y="266"/>
                  </a:lnTo>
                  <a:lnTo>
                    <a:pt x="3153" y="266"/>
                  </a:lnTo>
                  <a:lnTo>
                    <a:pt x="3153"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21"/>
            <p:cNvSpPr/>
            <p:nvPr/>
          </p:nvSpPr>
          <p:spPr>
            <a:xfrm>
              <a:off x="4301700" y="15338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21"/>
            <p:cNvSpPr/>
            <p:nvPr/>
          </p:nvSpPr>
          <p:spPr>
            <a:xfrm>
              <a:off x="4301700" y="1308525"/>
              <a:ext cx="104375" cy="94375"/>
            </a:xfrm>
            <a:custGeom>
              <a:avLst/>
              <a:gdLst/>
              <a:ahLst/>
              <a:cxnLst/>
              <a:rect l="l" t="t" r="r" b="b"/>
              <a:pathLst>
                <a:path w="4175" h="3775" extrusionOk="0">
                  <a:moveTo>
                    <a:pt x="2265" y="0"/>
                  </a:moveTo>
                  <a:lnTo>
                    <a:pt x="1" y="3419"/>
                  </a:lnTo>
                  <a:lnTo>
                    <a:pt x="1" y="3774"/>
                  </a:lnTo>
                  <a:lnTo>
                    <a:pt x="4174" y="3774"/>
                  </a:lnTo>
                  <a:lnTo>
                    <a:pt x="22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21"/>
            <p:cNvSpPr/>
            <p:nvPr/>
          </p:nvSpPr>
          <p:spPr>
            <a:xfrm>
              <a:off x="4301700" y="1308525"/>
              <a:ext cx="104375" cy="94375"/>
            </a:xfrm>
            <a:custGeom>
              <a:avLst/>
              <a:gdLst/>
              <a:ahLst/>
              <a:cxnLst/>
              <a:rect l="l" t="t" r="r" b="b"/>
              <a:pathLst>
                <a:path w="4175" h="3775" fill="none" extrusionOk="0">
                  <a:moveTo>
                    <a:pt x="1" y="3774"/>
                  </a:moveTo>
                  <a:lnTo>
                    <a:pt x="4174" y="3774"/>
                  </a:lnTo>
                  <a:lnTo>
                    <a:pt x="2265" y="0"/>
                  </a:lnTo>
                  <a:lnTo>
                    <a:pt x="1" y="3419"/>
                  </a:lnTo>
                  <a:lnTo>
                    <a:pt x="1" y="37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21"/>
            <p:cNvSpPr/>
            <p:nvPr/>
          </p:nvSpPr>
          <p:spPr>
            <a:xfrm>
              <a:off x="4301700" y="14028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21"/>
            <p:cNvSpPr/>
            <p:nvPr/>
          </p:nvSpPr>
          <p:spPr>
            <a:xfrm>
              <a:off x="4301700" y="1586000"/>
              <a:ext cx="78825" cy="26675"/>
            </a:xfrm>
            <a:custGeom>
              <a:avLst/>
              <a:gdLst/>
              <a:ahLst/>
              <a:cxnLst/>
              <a:rect l="l" t="t" r="r" b="b"/>
              <a:pathLst>
                <a:path w="3153" h="1067" extrusionOk="0">
                  <a:moveTo>
                    <a:pt x="1" y="1"/>
                  </a:moveTo>
                  <a:lnTo>
                    <a:pt x="1" y="1066"/>
                  </a:lnTo>
                  <a:lnTo>
                    <a:pt x="3153" y="1066"/>
                  </a:lnTo>
                  <a:lnTo>
                    <a:pt x="3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21"/>
            <p:cNvSpPr/>
            <p:nvPr/>
          </p:nvSpPr>
          <p:spPr>
            <a:xfrm>
              <a:off x="4018650" y="1481675"/>
              <a:ext cx="99925" cy="26650"/>
            </a:xfrm>
            <a:custGeom>
              <a:avLst/>
              <a:gdLst/>
              <a:ahLst/>
              <a:cxnLst/>
              <a:rect l="l" t="t" r="r" b="b"/>
              <a:pathLst>
                <a:path w="3997" h="1066" extrusionOk="0">
                  <a:moveTo>
                    <a:pt x="1" y="0"/>
                  </a:moveTo>
                  <a:lnTo>
                    <a:pt x="356" y="489"/>
                  </a:lnTo>
                  <a:lnTo>
                    <a:pt x="578" y="1066"/>
                  </a:lnTo>
                  <a:lnTo>
                    <a:pt x="3997" y="1066"/>
                  </a:lnTo>
                  <a:lnTo>
                    <a:pt x="39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21"/>
            <p:cNvSpPr/>
            <p:nvPr/>
          </p:nvSpPr>
          <p:spPr>
            <a:xfrm>
              <a:off x="4018650" y="1481675"/>
              <a:ext cx="99925" cy="26650"/>
            </a:xfrm>
            <a:custGeom>
              <a:avLst/>
              <a:gdLst/>
              <a:ahLst/>
              <a:cxnLst/>
              <a:rect l="l" t="t" r="r" b="b"/>
              <a:pathLst>
                <a:path w="3997" h="1066" fill="none" extrusionOk="0">
                  <a:moveTo>
                    <a:pt x="3997" y="1066"/>
                  </a:moveTo>
                  <a:lnTo>
                    <a:pt x="3997" y="0"/>
                  </a:lnTo>
                  <a:lnTo>
                    <a:pt x="1" y="0"/>
                  </a:lnTo>
                  <a:lnTo>
                    <a:pt x="1" y="0"/>
                  </a:lnTo>
                  <a:lnTo>
                    <a:pt x="356" y="489"/>
                  </a:lnTo>
                  <a:lnTo>
                    <a:pt x="578" y="1066"/>
                  </a:lnTo>
                  <a:lnTo>
                    <a:pt x="3997"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21"/>
            <p:cNvSpPr/>
            <p:nvPr/>
          </p:nvSpPr>
          <p:spPr>
            <a:xfrm>
              <a:off x="4118550" y="15083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21"/>
            <p:cNvSpPr/>
            <p:nvPr/>
          </p:nvSpPr>
          <p:spPr>
            <a:xfrm>
              <a:off x="4039750" y="1586000"/>
              <a:ext cx="78825" cy="26675"/>
            </a:xfrm>
            <a:custGeom>
              <a:avLst/>
              <a:gdLst/>
              <a:ahLst/>
              <a:cxnLst/>
              <a:rect l="l" t="t" r="r" b="b"/>
              <a:pathLst>
                <a:path w="3153" h="1067" extrusionOk="0">
                  <a:moveTo>
                    <a:pt x="1" y="1"/>
                  </a:moveTo>
                  <a:lnTo>
                    <a:pt x="1" y="1066"/>
                  </a:lnTo>
                  <a:lnTo>
                    <a:pt x="3153" y="1066"/>
                  </a:lnTo>
                  <a:lnTo>
                    <a:pt x="3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21"/>
            <p:cNvSpPr/>
            <p:nvPr/>
          </p:nvSpPr>
          <p:spPr>
            <a:xfrm>
              <a:off x="4044200" y="1639275"/>
              <a:ext cx="74375" cy="52200"/>
            </a:xfrm>
            <a:custGeom>
              <a:avLst/>
              <a:gdLst/>
              <a:ahLst/>
              <a:cxnLst/>
              <a:rect l="l" t="t" r="r" b="b"/>
              <a:pathLst>
                <a:path w="2975" h="2088" extrusionOk="0">
                  <a:moveTo>
                    <a:pt x="0" y="1"/>
                  </a:moveTo>
                  <a:lnTo>
                    <a:pt x="178" y="445"/>
                  </a:lnTo>
                  <a:lnTo>
                    <a:pt x="444" y="845"/>
                  </a:lnTo>
                  <a:lnTo>
                    <a:pt x="755" y="1200"/>
                  </a:lnTo>
                  <a:lnTo>
                    <a:pt x="1110" y="1510"/>
                  </a:lnTo>
                  <a:lnTo>
                    <a:pt x="1554" y="1732"/>
                  </a:lnTo>
                  <a:lnTo>
                    <a:pt x="1998" y="1910"/>
                  </a:lnTo>
                  <a:lnTo>
                    <a:pt x="2442" y="2043"/>
                  </a:lnTo>
                  <a:lnTo>
                    <a:pt x="2975" y="2088"/>
                  </a:lnTo>
                  <a:lnTo>
                    <a:pt x="29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21"/>
            <p:cNvSpPr/>
            <p:nvPr/>
          </p:nvSpPr>
          <p:spPr>
            <a:xfrm>
              <a:off x="4044200" y="1639275"/>
              <a:ext cx="74375" cy="52200"/>
            </a:xfrm>
            <a:custGeom>
              <a:avLst/>
              <a:gdLst/>
              <a:ahLst/>
              <a:cxnLst/>
              <a:rect l="l" t="t" r="r" b="b"/>
              <a:pathLst>
                <a:path w="2975" h="2088" fill="none" extrusionOk="0">
                  <a:moveTo>
                    <a:pt x="0" y="1"/>
                  </a:moveTo>
                  <a:lnTo>
                    <a:pt x="0" y="1"/>
                  </a:lnTo>
                  <a:lnTo>
                    <a:pt x="178" y="445"/>
                  </a:lnTo>
                  <a:lnTo>
                    <a:pt x="444" y="845"/>
                  </a:lnTo>
                  <a:lnTo>
                    <a:pt x="755" y="1200"/>
                  </a:lnTo>
                  <a:lnTo>
                    <a:pt x="1110" y="1510"/>
                  </a:lnTo>
                  <a:lnTo>
                    <a:pt x="1554" y="1732"/>
                  </a:lnTo>
                  <a:lnTo>
                    <a:pt x="1998" y="1910"/>
                  </a:lnTo>
                  <a:lnTo>
                    <a:pt x="2442" y="2043"/>
                  </a:lnTo>
                  <a:lnTo>
                    <a:pt x="2975" y="2088"/>
                  </a:lnTo>
                  <a:lnTo>
                    <a:pt x="2975"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21"/>
            <p:cNvSpPr/>
            <p:nvPr/>
          </p:nvSpPr>
          <p:spPr>
            <a:xfrm>
              <a:off x="4044200" y="16392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21"/>
            <p:cNvSpPr/>
            <p:nvPr/>
          </p:nvSpPr>
          <p:spPr>
            <a:xfrm>
              <a:off x="3987575" y="1429500"/>
              <a:ext cx="131000" cy="25550"/>
            </a:xfrm>
            <a:custGeom>
              <a:avLst/>
              <a:gdLst/>
              <a:ahLst/>
              <a:cxnLst/>
              <a:rect l="l" t="t" r="r" b="b"/>
              <a:pathLst>
                <a:path w="5240" h="1022" extrusionOk="0">
                  <a:moveTo>
                    <a:pt x="489" y="1"/>
                  </a:moveTo>
                  <a:lnTo>
                    <a:pt x="1" y="1022"/>
                  </a:lnTo>
                  <a:lnTo>
                    <a:pt x="5240" y="1022"/>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21"/>
            <p:cNvSpPr/>
            <p:nvPr/>
          </p:nvSpPr>
          <p:spPr>
            <a:xfrm>
              <a:off x="3987575" y="1429500"/>
              <a:ext cx="131000" cy="25550"/>
            </a:xfrm>
            <a:custGeom>
              <a:avLst/>
              <a:gdLst/>
              <a:ahLst/>
              <a:cxnLst/>
              <a:rect l="l" t="t" r="r" b="b"/>
              <a:pathLst>
                <a:path w="5240" h="1022" fill="none" extrusionOk="0">
                  <a:moveTo>
                    <a:pt x="5240" y="1"/>
                  </a:moveTo>
                  <a:lnTo>
                    <a:pt x="489" y="1"/>
                  </a:lnTo>
                  <a:lnTo>
                    <a:pt x="1" y="1022"/>
                  </a:lnTo>
                  <a:lnTo>
                    <a:pt x="5240" y="1022"/>
                  </a:lnTo>
                  <a:lnTo>
                    <a:pt x="524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21"/>
            <p:cNvSpPr/>
            <p:nvPr/>
          </p:nvSpPr>
          <p:spPr>
            <a:xfrm>
              <a:off x="4118550" y="14295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21"/>
            <p:cNvSpPr/>
            <p:nvPr/>
          </p:nvSpPr>
          <p:spPr>
            <a:xfrm>
              <a:off x="4301700" y="1639275"/>
              <a:ext cx="73275" cy="52200"/>
            </a:xfrm>
            <a:custGeom>
              <a:avLst/>
              <a:gdLst/>
              <a:ahLst/>
              <a:cxnLst/>
              <a:rect l="l" t="t" r="r" b="b"/>
              <a:pathLst>
                <a:path w="2931" h="2088" extrusionOk="0">
                  <a:moveTo>
                    <a:pt x="1" y="1"/>
                  </a:moveTo>
                  <a:lnTo>
                    <a:pt x="1" y="2088"/>
                  </a:lnTo>
                  <a:lnTo>
                    <a:pt x="489" y="2043"/>
                  </a:lnTo>
                  <a:lnTo>
                    <a:pt x="977" y="1910"/>
                  </a:lnTo>
                  <a:lnTo>
                    <a:pt x="1421" y="1732"/>
                  </a:lnTo>
                  <a:lnTo>
                    <a:pt x="1821" y="1510"/>
                  </a:lnTo>
                  <a:lnTo>
                    <a:pt x="2176" y="1200"/>
                  </a:lnTo>
                  <a:lnTo>
                    <a:pt x="2487" y="845"/>
                  </a:lnTo>
                  <a:lnTo>
                    <a:pt x="2753" y="445"/>
                  </a:lnTo>
                  <a:lnTo>
                    <a:pt x="29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21"/>
            <p:cNvSpPr/>
            <p:nvPr/>
          </p:nvSpPr>
          <p:spPr>
            <a:xfrm>
              <a:off x="4301700" y="1639275"/>
              <a:ext cx="73275" cy="52200"/>
            </a:xfrm>
            <a:custGeom>
              <a:avLst/>
              <a:gdLst/>
              <a:ahLst/>
              <a:cxnLst/>
              <a:rect l="l" t="t" r="r" b="b"/>
              <a:pathLst>
                <a:path w="2931" h="2088" fill="none" extrusionOk="0">
                  <a:moveTo>
                    <a:pt x="1" y="1"/>
                  </a:moveTo>
                  <a:lnTo>
                    <a:pt x="1" y="2088"/>
                  </a:lnTo>
                  <a:lnTo>
                    <a:pt x="1" y="2088"/>
                  </a:lnTo>
                  <a:lnTo>
                    <a:pt x="489" y="2043"/>
                  </a:lnTo>
                  <a:lnTo>
                    <a:pt x="977" y="1910"/>
                  </a:lnTo>
                  <a:lnTo>
                    <a:pt x="1421" y="1732"/>
                  </a:lnTo>
                  <a:lnTo>
                    <a:pt x="1821" y="1510"/>
                  </a:lnTo>
                  <a:lnTo>
                    <a:pt x="2176" y="1200"/>
                  </a:lnTo>
                  <a:lnTo>
                    <a:pt x="2487" y="845"/>
                  </a:lnTo>
                  <a:lnTo>
                    <a:pt x="2753" y="445"/>
                  </a:lnTo>
                  <a:lnTo>
                    <a:pt x="293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21"/>
            <p:cNvSpPr/>
            <p:nvPr/>
          </p:nvSpPr>
          <p:spPr>
            <a:xfrm>
              <a:off x="4301700" y="16392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21"/>
            <p:cNvSpPr/>
            <p:nvPr/>
          </p:nvSpPr>
          <p:spPr>
            <a:xfrm>
              <a:off x="4013100" y="1308525"/>
              <a:ext cx="105475" cy="94375"/>
            </a:xfrm>
            <a:custGeom>
              <a:avLst/>
              <a:gdLst/>
              <a:ahLst/>
              <a:cxnLst/>
              <a:rect l="l" t="t" r="r" b="b"/>
              <a:pathLst>
                <a:path w="4219" h="3775" extrusionOk="0">
                  <a:moveTo>
                    <a:pt x="1910" y="0"/>
                  </a:moveTo>
                  <a:lnTo>
                    <a:pt x="1" y="3774"/>
                  </a:lnTo>
                  <a:lnTo>
                    <a:pt x="4219" y="3774"/>
                  </a:lnTo>
                  <a:lnTo>
                    <a:pt x="4219" y="3419"/>
                  </a:lnTo>
                  <a:lnTo>
                    <a:pt x="19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21"/>
            <p:cNvSpPr/>
            <p:nvPr/>
          </p:nvSpPr>
          <p:spPr>
            <a:xfrm>
              <a:off x="4013100" y="1308525"/>
              <a:ext cx="105475" cy="94375"/>
            </a:xfrm>
            <a:custGeom>
              <a:avLst/>
              <a:gdLst/>
              <a:ahLst/>
              <a:cxnLst/>
              <a:rect l="l" t="t" r="r" b="b"/>
              <a:pathLst>
                <a:path w="4219" h="3775" fill="none" extrusionOk="0">
                  <a:moveTo>
                    <a:pt x="4219" y="3774"/>
                  </a:moveTo>
                  <a:lnTo>
                    <a:pt x="4219" y="3419"/>
                  </a:lnTo>
                  <a:lnTo>
                    <a:pt x="1910" y="0"/>
                  </a:lnTo>
                  <a:lnTo>
                    <a:pt x="1" y="3774"/>
                  </a:lnTo>
                  <a:lnTo>
                    <a:pt x="4219" y="37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21"/>
            <p:cNvSpPr/>
            <p:nvPr/>
          </p:nvSpPr>
          <p:spPr>
            <a:xfrm>
              <a:off x="4118550" y="14028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21"/>
            <p:cNvSpPr/>
            <p:nvPr/>
          </p:nvSpPr>
          <p:spPr>
            <a:xfrm>
              <a:off x="4038650" y="1533850"/>
              <a:ext cx="79925" cy="26650"/>
            </a:xfrm>
            <a:custGeom>
              <a:avLst/>
              <a:gdLst/>
              <a:ahLst/>
              <a:cxnLst/>
              <a:rect l="l" t="t" r="r" b="b"/>
              <a:pathLst>
                <a:path w="3197" h="1066" extrusionOk="0">
                  <a:moveTo>
                    <a:pt x="0" y="0"/>
                  </a:moveTo>
                  <a:lnTo>
                    <a:pt x="45" y="266"/>
                  </a:lnTo>
                  <a:lnTo>
                    <a:pt x="45" y="1066"/>
                  </a:lnTo>
                  <a:lnTo>
                    <a:pt x="3197" y="1066"/>
                  </a:lnTo>
                  <a:lnTo>
                    <a:pt x="31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21"/>
            <p:cNvSpPr/>
            <p:nvPr/>
          </p:nvSpPr>
          <p:spPr>
            <a:xfrm>
              <a:off x="4038650" y="1533850"/>
              <a:ext cx="79925" cy="26650"/>
            </a:xfrm>
            <a:custGeom>
              <a:avLst/>
              <a:gdLst/>
              <a:ahLst/>
              <a:cxnLst/>
              <a:rect l="l" t="t" r="r" b="b"/>
              <a:pathLst>
                <a:path w="3197" h="1066" fill="none" extrusionOk="0">
                  <a:moveTo>
                    <a:pt x="3197" y="1066"/>
                  </a:moveTo>
                  <a:lnTo>
                    <a:pt x="3197" y="0"/>
                  </a:lnTo>
                  <a:lnTo>
                    <a:pt x="0" y="0"/>
                  </a:lnTo>
                  <a:lnTo>
                    <a:pt x="0" y="0"/>
                  </a:lnTo>
                  <a:lnTo>
                    <a:pt x="45" y="266"/>
                  </a:lnTo>
                  <a:lnTo>
                    <a:pt x="45" y="1066"/>
                  </a:lnTo>
                  <a:lnTo>
                    <a:pt x="3197"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21"/>
            <p:cNvSpPr/>
            <p:nvPr/>
          </p:nvSpPr>
          <p:spPr>
            <a:xfrm>
              <a:off x="4118550" y="15604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21"/>
            <p:cNvSpPr/>
            <p:nvPr/>
          </p:nvSpPr>
          <p:spPr>
            <a:xfrm>
              <a:off x="4144100" y="1402875"/>
              <a:ext cx="131000" cy="157625"/>
            </a:xfrm>
            <a:custGeom>
              <a:avLst/>
              <a:gdLst/>
              <a:ahLst/>
              <a:cxnLst/>
              <a:rect l="l" t="t" r="r" b="b"/>
              <a:pathLst>
                <a:path w="5240" h="6305" extrusionOk="0">
                  <a:moveTo>
                    <a:pt x="0" y="0"/>
                  </a:moveTo>
                  <a:lnTo>
                    <a:pt x="0" y="3685"/>
                  </a:lnTo>
                  <a:lnTo>
                    <a:pt x="0" y="3951"/>
                  </a:lnTo>
                  <a:lnTo>
                    <a:pt x="44" y="4218"/>
                  </a:lnTo>
                  <a:lnTo>
                    <a:pt x="222" y="4706"/>
                  </a:lnTo>
                  <a:lnTo>
                    <a:pt x="444" y="5150"/>
                  </a:lnTo>
                  <a:lnTo>
                    <a:pt x="755" y="5550"/>
                  </a:lnTo>
                  <a:lnTo>
                    <a:pt x="1154" y="5861"/>
                  </a:lnTo>
                  <a:lnTo>
                    <a:pt x="1598" y="6083"/>
                  </a:lnTo>
                  <a:lnTo>
                    <a:pt x="2087" y="6260"/>
                  </a:lnTo>
                  <a:lnTo>
                    <a:pt x="2353" y="6305"/>
                  </a:lnTo>
                  <a:lnTo>
                    <a:pt x="2886" y="6305"/>
                  </a:lnTo>
                  <a:lnTo>
                    <a:pt x="3152" y="6260"/>
                  </a:lnTo>
                  <a:lnTo>
                    <a:pt x="3641" y="6083"/>
                  </a:lnTo>
                  <a:lnTo>
                    <a:pt x="4085" y="5861"/>
                  </a:lnTo>
                  <a:lnTo>
                    <a:pt x="4484" y="5550"/>
                  </a:lnTo>
                  <a:lnTo>
                    <a:pt x="4795" y="5150"/>
                  </a:lnTo>
                  <a:lnTo>
                    <a:pt x="5061" y="4706"/>
                  </a:lnTo>
                  <a:lnTo>
                    <a:pt x="5195" y="4218"/>
                  </a:lnTo>
                  <a:lnTo>
                    <a:pt x="5239" y="3951"/>
                  </a:lnTo>
                  <a:lnTo>
                    <a:pt x="5239" y="3685"/>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21"/>
            <p:cNvSpPr/>
            <p:nvPr/>
          </p:nvSpPr>
          <p:spPr>
            <a:xfrm>
              <a:off x="4144100" y="1402875"/>
              <a:ext cx="131000" cy="157625"/>
            </a:xfrm>
            <a:custGeom>
              <a:avLst/>
              <a:gdLst/>
              <a:ahLst/>
              <a:cxnLst/>
              <a:rect l="l" t="t" r="r" b="b"/>
              <a:pathLst>
                <a:path w="5240" h="6305" fill="none" extrusionOk="0">
                  <a:moveTo>
                    <a:pt x="2620" y="6305"/>
                  </a:moveTo>
                  <a:lnTo>
                    <a:pt x="2620" y="6305"/>
                  </a:lnTo>
                  <a:lnTo>
                    <a:pt x="2353" y="6305"/>
                  </a:lnTo>
                  <a:lnTo>
                    <a:pt x="2087" y="6260"/>
                  </a:lnTo>
                  <a:lnTo>
                    <a:pt x="1598" y="6083"/>
                  </a:lnTo>
                  <a:lnTo>
                    <a:pt x="1154" y="5861"/>
                  </a:lnTo>
                  <a:lnTo>
                    <a:pt x="755" y="5550"/>
                  </a:lnTo>
                  <a:lnTo>
                    <a:pt x="444" y="5150"/>
                  </a:lnTo>
                  <a:lnTo>
                    <a:pt x="222" y="4706"/>
                  </a:lnTo>
                  <a:lnTo>
                    <a:pt x="44" y="4218"/>
                  </a:lnTo>
                  <a:lnTo>
                    <a:pt x="0" y="3951"/>
                  </a:lnTo>
                  <a:lnTo>
                    <a:pt x="0" y="3685"/>
                  </a:lnTo>
                  <a:lnTo>
                    <a:pt x="0" y="0"/>
                  </a:lnTo>
                  <a:lnTo>
                    <a:pt x="5239" y="0"/>
                  </a:lnTo>
                  <a:lnTo>
                    <a:pt x="5239" y="3685"/>
                  </a:lnTo>
                  <a:lnTo>
                    <a:pt x="5239" y="3685"/>
                  </a:lnTo>
                  <a:lnTo>
                    <a:pt x="5239" y="3951"/>
                  </a:lnTo>
                  <a:lnTo>
                    <a:pt x="5195" y="4218"/>
                  </a:lnTo>
                  <a:lnTo>
                    <a:pt x="5061" y="4706"/>
                  </a:lnTo>
                  <a:lnTo>
                    <a:pt x="4795" y="5150"/>
                  </a:lnTo>
                  <a:lnTo>
                    <a:pt x="4484" y="5550"/>
                  </a:lnTo>
                  <a:lnTo>
                    <a:pt x="4085" y="5861"/>
                  </a:lnTo>
                  <a:lnTo>
                    <a:pt x="3641" y="6083"/>
                  </a:lnTo>
                  <a:lnTo>
                    <a:pt x="3152" y="6260"/>
                  </a:lnTo>
                  <a:lnTo>
                    <a:pt x="2886" y="6305"/>
                  </a:lnTo>
                  <a:lnTo>
                    <a:pt x="2620" y="6305"/>
                  </a:lnTo>
                  <a:lnTo>
                    <a:pt x="2620" y="63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21"/>
            <p:cNvSpPr/>
            <p:nvPr/>
          </p:nvSpPr>
          <p:spPr>
            <a:xfrm>
              <a:off x="4209575" y="15604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21"/>
            <p:cNvSpPr/>
            <p:nvPr/>
          </p:nvSpPr>
          <p:spPr>
            <a:xfrm>
              <a:off x="4184050" y="1582675"/>
              <a:ext cx="52200" cy="82175"/>
            </a:xfrm>
            <a:custGeom>
              <a:avLst/>
              <a:gdLst/>
              <a:ahLst/>
              <a:cxnLst/>
              <a:rect l="l" t="t" r="r" b="b"/>
              <a:pathLst>
                <a:path w="2088" h="3287" extrusionOk="0">
                  <a:moveTo>
                    <a:pt x="0" y="1"/>
                  </a:moveTo>
                  <a:lnTo>
                    <a:pt x="0" y="3286"/>
                  </a:lnTo>
                  <a:lnTo>
                    <a:pt x="2087" y="3286"/>
                  </a:lnTo>
                  <a:lnTo>
                    <a:pt x="2087" y="1"/>
                  </a:lnTo>
                  <a:lnTo>
                    <a:pt x="1554" y="89"/>
                  </a:lnTo>
                  <a:lnTo>
                    <a:pt x="1022" y="134"/>
                  </a:lnTo>
                  <a:lnTo>
                    <a:pt x="489" y="8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21"/>
            <p:cNvSpPr/>
            <p:nvPr/>
          </p:nvSpPr>
          <p:spPr>
            <a:xfrm>
              <a:off x="4184050" y="1582675"/>
              <a:ext cx="52200" cy="82175"/>
            </a:xfrm>
            <a:custGeom>
              <a:avLst/>
              <a:gdLst/>
              <a:ahLst/>
              <a:cxnLst/>
              <a:rect l="l" t="t" r="r" b="b"/>
              <a:pathLst>
                <a:path w="2088" h="3287" fill="none" extrusionOk="0">
                  <a:moveTo>
                    <a:pt x="1022" y="134"/>
                  </a:moveTo>
                  <a:lnTo>
                    <a:pt x="1022" y="134"/>
                  </a:lnTo>
                  <a:lnTo>
                    <a:pt x="489" y="89"/>
                  </a:lnTo>
                  <a:lnTo>
                    <a:pt x="0" y="1"/>
                  </a:lnTo>
                  <a:lnTo>
                    <a:pt x="0" y="3286"/>
                  </a:lnTo>
                  <a:lnTo>
                    <a:pt x="2087" y="3286"/>
                  </a:lnTo>
                  <a:lnTo>
                    <a:pt x="2087" y="1"/>
                  </a:lnTo>
                  <a:lnTo>
                    <a:pt x="2087" y="1"/>
                  </a:lnTo>
                  <a:lnTo>
                    <a:pt x="1554" y="89"/>
                  </a:lnTo>
                  <a:lnTo>
                    <a:pt x="1022" y="134"/>
                  </a:lnTo>
                  <a:lnTo>
                    <a:pt x="1022" y="1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21"/>
            <p:cNvSpPr/>
            <p:nvPr/>
          </p:nvSpPr>
          <p:spPr>
            <a:xfrm>
              <a:off x="4209575" y="15860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 name="Google Shape;4453;p121"/>
          <p:cNvGrpSpPr/>
          <p:nvPr/>
        </p:nvGrpSpPr>
        <p:grpSpPr>
          <a:xfrm>
            <a:off x="5368600" y="1434583"/>
            <a:ext cx="447350" cy="418475"/>
            <a:chOff x="4759000" y="1258575"/>
            <a:chExt cx="447350" cy="418475"/>
          </a:xfrm>
        </p:grpSpPr>
        <p:sp>
          <p:nvSpPr>
            <p:cNvPr id="4454" name="Google Shape;4454;p121"/>
            <p:cNvSpPr/>
            <p:nvPr/>
          </p:nvSpPr>
          <p:spPr>
            <a:xfrm>
              <a:off x="4759000" y="1258575"/>
              <a:ext cx="447350" cy="418475"/>
            </a:xfrm>
            <a:custGeom>
              <a:avLst/>
              <a:gdLst/>
              <a:ahLst/>
              <a:cxnLst/>
              <a:rect l="l" t="t" r="r" b="b"/>
              <a:pathLst>
                <a:path w="17894" h="16739" extrusionOk="0">
                  <a:moveTo>
                    <a:pt x="4796" y="13409"/>
                  </a:moveTo>
                  <a:lnTo>
                    <a:pt x="5506" y="14119"/>
                  </a:lnTo>
                  <a:lnTo>
                    <a:pt x="4796" y="14874"/>
                  </a:lnTo>
                  <a:lnTo>
                    <a:pt x="4041" y="14119"/>
                  </a:lnTo>
                  <a:lnTo>
                    <a:pt x="4796" y="13409"/>
                  </a:lnTo>
                  <a:close/>
                  <a:moveTo>
                    <a:pt x="6883" y="13409"/>
                  </a:moveTo>
                  <a:lnTo>
                    <a:pt x="7637" y="14119"/>
                  </a:lnTo>
                  <a:lnTo>
                    <a:pt x="6883" y="14874"/>
                  </a:lnTo>
                  <a:lnTo>
                    <a:pt x="6128" y="14119"/>
                  </a:lnTo>
                  <a:lnTo>
                    <a:pt x="6883" y="13409"/>
                  </a:lnTo>
                  <a:close/>
                  <a:moveTo>
                    <a:pt x="8969" y="13409"/>
                  </a:moveTo>
                  <a:lnTo>
                    <a:pt x="9724" y="14119"/>
                  </a:lnTo>
                  <a:lnTo>
                    <a:pt x="8969" y="14874"/>
                  </a:lnTo>
                  <a:lnTo>
                    <a:pt x="8259" y="14119"/>
                  </a:lnTo>
                  <a:lnTo>
                    <a:pt x="8969" y="13409"/>
                  </a:lnTo>
                  <a:close/>
                  <a:moveTo>
                    <a:pt x="11056" y="13409"/>
                  </a:moveTo>
                  <a:lnTo>
                    <a:pt x="11811" y="14119"/>
                  </a:lnTo>
                  <a:lnTo>
                    <a:pt x="11056" y="14874"/>
                  </a:lnTo>
                  <a:lnTo>
                    <a:pt x="10346" y="14119"/>
                  </a:lnTo>
                  <a:lnTo>
                    <a:pt x="11056" y="13409"/>
                  </a:lnTo>
                  <a:close/>
                  <a:moveTo>
                    <a:pt x="7415" y="0"/>
                  </a:moveTo>
                  <a:lnTo>
                    <a:pt x="7415" y="1021"/>
                  </a:lnTo>
                  <a:lnTo>
                    <a:pt x="5329" y="1021"/>
                  </a:lnTo>
                  <a:lnTo>
                    <a:pt x="5329" y="2087"/>
                  </a:lnTo>
                  <a:lnTo>
                    <a:pt x="7415" y="2087"/>
                  </a:lnTo>
                  <a:lnTo>
                    <a:pt x="7415" y="3108"/>
                  </a:lnTo>
                  <a:lnTo>
                    <a:pt x="6217" y="3108"/>
                  </a:lnTo>
                  <a:lnTo>
                    <a:pt x="6350" y="3508"/>
                  </a:lnTo>
                  <a:lnTo>
                    <a:pt x="6439" y="3863"/>
                  </a:lnTo>
                  <a:lnTo>
                    <a:pt x="6616" y="4706"/>
                  </a:lnTo>
                  <a:lnTo>
                    <a:pt x="6794" y="5772"/>
                  </a:lnTo>
                  <a:lnTo>
                    <a:pt x="6883" y="6305"/>
                  </a:lnTo>
                  <a:lnTo>
                    <a:pt x="6883" y="6793"/>
                  </a:lnTo>
                  <a:lnTo>
                    <a:pt x="6883" y="7282"/>
                  </a:lnTo>
                  <a:lnTo>
                    <a:pt x="6794" y="7859"/>
                  </a:lnTo>
                  <a:lnTo>
                    <a:pt x="6616" y="8880"/>
                  </a:lnTo>
                  <a:lnTo>
                    <a:pt x="6439" y="9723"/>
                  </a:lnTo>
                  <a:lnTo>
                    <a:pt x="6350" y="10079"/>
                  </a:lnTo>
                  <a:lnTo>
                    <a:pt x="6217" y="10478"/>
                  </a:lnTo>
                  <a:lnTo>
                    <a:pt x="7415" y="10478"/>
                  </a:lnTo>
                  <a:lnTo>
                    <a:pt x="7415" y="11499"/>
                  </a:lnTo>
                  <a:lnTo>
                    <a:pt x="2931" y="11499"/>
                  </a:lnTo>
                  <a:lnTo>
                    <a:pt x="2754" y="11411"/>
                  </a:lnTo>
                  <a:lnTo>
                    <a:pt x="2576" y="11322"/>
                  </a:lnTo>
                  <a:lnTo>
                    <a:pt x="2398" y="11189"/>
                  </a:lnTo>
                  <a:lnTo>
                    <a:pt x="2265" y="11055"/>
                  </a:lnTo>
                  <a:lnTo>
                    <a:pt x="2176" y="10878"/>
                  </a:lnTo>
                  <a:lnTo>
                    <a:pt x="2132" y="10656"/>
                  </a:lnTo>
                  <a:lnTo>
                    <a:pt x="2088" y="10478"/>
                  </a:lnTo>
                  <a:lnTo>
                    <a:pt x="2043" y="10034"/>
                  </a:lnTo>
                  <a:lnTo>
                    <a:pt x="1910" y="9635"/>
                  </a:lnTo>
                  <a:lnTo>
                    <a:pt x="1732" y="9280"/>
                  </a:lnTo>
                  <a:lnTo>
                    <a:pt x="1466" y="8969"/>
                  </a:lnTo>
                  <a:lnTo>
                    <a:pt x="1155" y="8747"/>
                  </a:lnTo>
                  <a:lnTo>
                    <a:pt x="800" y="8525"/>
                  </a:lnTo>
                  <a:lnTo>
                    <a:pt x="445" y="8392"/>
                  </a:lnTo>
                  <a:lnTo>
                    <a:pt x="1" y="8347"/>
                  </a:lnTo>
                  <a:lnTo>
                    <a:pt x="1" y="9413"/>
                  </a:lnTo>
                  <a:lnTo>
                    <a:pt x="223" y="9457"/>
                  </a:lnTo>
                  <a:lnTo>
                    <a:pt x="400" y="9502"/>
                  </a:lnTo>
                  <a:lnTo>
                    <a:pt x="578" y="9590"/>
                  </a:lnTo>
                  <a:lnTo>
                    <a:pt x="756" y="9723"/>
                  </a:lnTo>
                  <a:lnTo>
                    <a:pt x="889" y="9857"/>
                  </a:lnTo>
                  <a:lnTo>
                    <a:pt x="978" y="10034"/>
                  </a:lnTo>
                  <a:lnTo>
                    <a:pt x="1022" y="10256"/>
                  </a:lnTo>
                  <a:lnTo>
                    <a:pt x="1066" y="10478"/>
                  </a:lnTo>
                  <a:lnTo>
                    <a:pt x="1066" y="14652"/>
                  </a:lnTo>
                  <a:lnTo>
                    <a:pt x="1111" y="15096"/>
                  </a:lnTo>
                  <a:lnTo>
                    <a:pt x="1200" y="15451"/>
                  </a:lnTo>
                  <a:lnTo>
                    <a:pt x="1422" y="15806"/>
                  </a:lnTo>
                  <a:lnTo>
                    <a:pt x="1644" y="16117"/>
                  </a:lnTo>
                  <a:lnTo>
                    <a:pt x="1954" y="16383"/>
                  </a:lnTo>
                  <a:lnTo>
                    <a:pt x="2310" y="16605"/>
                  </a:lnTo>
                  <a:lnTo>
                    <a:pt x="2709" y="16694"/>
                  </a:lnTo>
                  <a:lnTo>
                    <a:pt x="3153" y="16738"/>
                  </a:lnTo>
                  <a:lnTo>
                    <a:pt x="12388" y="16738"/>
                  </a:lnTo>
                  <a:lnTo>
                    <a:pt x="12655" y="16694"/>
                  </a:lnTo>
                  <a:lnTo>
                    <a:pt x="13143" y="16561"/>
                  </a:lnTo>
                  <a:lnTo>
                    <a:pt x="13587" y="16295"/>
                  </a:lnTo>
                  <a:lnTo>
                    <a:pt x="13986" y="15984"/>
                  </a:lnTo>
                  <a:lnTo>
                    <a:pt x="14297" y="15584"/>
                  </a:lnTo>
                  <a:lnTo>
                    <a:pt x="14519" y="15140"/>
                  </a:lnTo>
                  <a:lnTo>
                    <a:pt x="14697" y="14652"/>
                  </a:lnTo>
                  <a:lnTo>
                    <a:pt x="14741" y="14385"/>
                  </a:lnTo>
                  <a:lnTo>
                    <a:pt x="14741" y="14119"/>
                  </a:lnTo>
                  <a:lnTo>
                    <a:pt x="14741" y="9945"/>
                  </a:lnTo>
                  <a:lnTo>
                    <a:pt x="14786" y="9635"/>
                  </a:lnTo>
                  <a:lnTo>
                    <a:pt x="14874" y="9324"/>
                  </a:lnTo>
                  <a:lnTo>
                    <a:pt x="15008" y="9058"/>
                  </a:lnTo>
                  <a:lnTo>
                    <a:pt x="15185" y="8836"/>
                  </a:lnTo>
                  <a:lnTo>
                    <a:pt x="15452" y="8614"/>
                  </a:lnTo>
                  <a:lnTo>
                    <a:pt x="15718" y="8480"/>
                  </a:lnTo>
                  <a:lnTo>
                    <a:pt x="15984" y="8392"/>
                  </a:lnTo>
                  <a:lnTo>
                    <a:pt x="16295" y="8347"/>
                  </a:lnTo>
                  <a:lnTo>
                    <a:pt x="16517" y="8392"/>
                  </a:lnTo>
                  <a:lnTo>
                    <a:pt x="16695" y="8525"/>
                  </a:lnTo>
                  <a:lnTo>
                    <a:pt x="16784" y="8702"/>
                  </a:lnTo>
                  <a:lnTo>
                    <a:pt x="16828" y="8880"/>
                  </a:lnTo>
                  <a:lnTo>
                    <a:pt x="16784" y="9102"/>
                  </a:lnTo>
                  <a:lnTo>
                    <a:pt x="16695" y="9280"/>
                  </a:lnTo>
                  <a:lnTo>
                    <a:pt x="16517" y="9368"/>
                  </a:lnTo>
                  <a:lnTo>
                    <a:pt x="16295" y="9413"/>
                  </a:lnTo>
                  <a:lnTo>
                    <a:pt x="15807" y="9413"/>
                  </a:lnTo>
                  <a:lnTo>
                    <a:pt x="15807" y="10478"/>
                  </a:lnTo>
                  <a:lnTo>
                    <a:pt x="16295" y="10478"/>
                  </a:lnTo>
                  <a:lnTo>
                    <a:pt x="16650" y="10434"/>
                  </a:lnTo>
                  <a:lnTo>
                    <a:pt x="16917" y="10345"/>
                  </a:lnTo>
                  <a:lnTo>
                    <a:pt x="17183" y="10212"/>
                  </a:lnTo>
                  <a:lnTo>
                    <a:pt x="17405" y="9990"/>
                  </a:lnTo>
                  <a:lnTo>
                    <a:pt x="17627" y="9768"/>
                  </a:lnTo>
                  <a:lnTo>
                    <a:pt x="17760" y="9502"/>
                  </a:lnTo>
                  <a:lnTo>
                    <a:pt x="17849" y="9191"/>
                  </a:lnTo>
                  <a:lnTo>
                    <a:pt x="17894" y="8880"/>
                  </a:lnTo>
                  <a:lnTo>
                    <a:pt x="17849" y="8569"/>
                  </a:lnTo>
                  <a:lnTo>
                    <a:pt x="17760" y="8258"/>
                  </a:lnTo>
                  <a:lnTo>
                    <a:pt x="17627" y="7992"/>
                  </a:lnTo>
                  <a:lnTo>
                    <a:pt x="17405" y="7770"/>
                  </a:lnTo>
                  <a:lnTo>
                    <a:pt x="17183" y="7592"/>
                  </a:lnTo>
                  <a:lnTo>
                    <a:pt x="16917" y="7459"/>
                  </a:lnTo>
                  <a:lnTo>
                    <a:pt x="16650" y="7370"/>
                  </a:lnTo>
                  <a:lnTo>
                    <a:pt x="16295" y="7326"/>
                  </a:lnTo>
                  <a:lnTo>
                    <a:pt x="16029" y="7326"/>
                  </a:lnTo>
                  <a:lnTo>
                    <a:pt x="15807" y="7370"/>
                  </a:lnTo>
                  <a:lnTo>
                    <a:pt x="15318" y="7504"/>
                  </a:lnTo>
                  <a:lnTo>
                    <a:pt x="14830" y="7770"/>
                  </a:lnTo>
                  <a:lnTo>
                    <a:pt x="14475" y="8081"/>
                  </a:lnTo>
                  <a:lnTo>
                    <a:pt x="14164" y="8480"/>
                  </a:lnTo>
                  <a:lnTo>
                    <a:pt x="13898" y="8924"/>
                  </a:lnTo>
                  <a:lnTo>
                    <a:pt x="13764" y="9413"/>
                  </a:lnTo>
                  <a:lnTo>
                    <a:pt x="13720" y="9679"/>
                  </a:lnTo>
                  <a:lnTo>
                    <a:pt x="13676" y="9945"/>
                  </a:lnTo>
                  <a:lnTo>
                    <a:pt x="13676" y="10256"/>
                  </a:lnTo>
                  <a:lnTo>
                    <a:pt x="13587" y="10567"/>
                  </a:lnTo>
                  <a:lnTo>
                    <a:pt x="13409" y="10833"/>
                  </a:lnTo>
                  <a:lnTo>
                    <a:pt x="13232" y="11055"/>
                  </a:lnTo>
                  <a:lnTo>
                    <a:pt x="13010" y="11233"/>
                  </a:lnTo>
                  <a:lnTo>
                    <a:pt x="12743" y="11366"/>
                  </a:lnTo>
                  <a:lnTo>
                    <a:pt x="12433" y="11499"/>
                  </a:lnTo>
                  <a:lnTo>
                    <a:pt x="8437" y="11499"/>
                  </a:lnTo>
                  <a:lnTo>
                    <a:pt x="8437" y="10478"/>
                  </a:lnTo>
                  <a:lnTo>
                    <a:pt x="8836" y="10478"/>
                  </a:lnTo>
                  <a:lnTo>
                    <a:pt x="9014" y="9812"/>
                  </a:lnTo>
                  <a:lnTo>
                    <a:pt x="9236" y="8702"/>
                  </a:lnTo>
                  <a:lnTo>
                    <a:pt x="9413" y="7726"/>
                  </a:lnTo>
                  <a:lnTo>
                    <a:pt x="9502" y="7237"/>
                  </a:lnTo>
                  <a:lnTo>
                    <a:pt x="9502" y="6793"/>
                  </a:lnTo>
                  <a:lnTo>
                    <a:pt x="9502" y="6349"/>
                  </a:lnTo>
                  <a:lnTo>
                    <a:pt x="9413" y="5861"/>
                  </a:lnTo>
                  <a:lnTo>
                    <a:pt x="9236" y="4884"/>
                  </a:lnTo>
                  <a:lnTo>
                    <a:pt x="9014" y="3774"/>
                  </a:lnTo>
                  <a:lnTo>
                    <a:pt x="8836" y="3108"/>
                  </a:lnTo>
                  <a:lnTo>
                    <a:pt x="8437" y="3108"/>
                  </a:lnTo>
                  <a:lnTo>
                    <a:pt x="84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21"/>
            <p:cNvSpPr/>
            <p:nvPr/>
          </p:nvSpPr>
          <p:spPr>
            <a:xfrm>
              <a:off x="4759000" y="1258575"/>
              <a:ext cx="447350" cy="418475"/>
            </a:xfrm>
            <a:custGeom>
              <a:avLst/>
              <a:gdLst/>
              <a:ahLst/>
              <a:cxnLst/>
              <a:rect l="l" t="t" r="r" b="b"/>
              <a:pathLst>
                <a:path w="17894" h="16739" fill="none" extrusionOk="0">
                  <a:moveTo>
                    <a:pt x="16295" y="7326"/>
                  </a:moveTo>
                  <a:lnTo>
                    <a:pt x="16295" y="7326"/>
                  </a:lnTo>
                  <a:lnTo>
                    <a:pt x="16029" y="7326"/>
                  </a:lnTo>
                  <a:lnTo>
                    <a:pt x="15807" y="7370"/>
                  </a:lnTo>
                  <a:lnTo>
                    <a:pt x="15318" y="7504"/>
                  </a:lnTo>
                  <a:lnTo>
                    <a:pt x="14830" y="7770"/>
                  </a:lnTo>
                  <a:lnTo>
                    <a:pt x="14475" y="8081"/>
                  </a:lnTo>
                  <a:lnTo>
                    <a:pt x="14164" y="8480"/>
                  </a:lnTo>
                  <a:lnTo>
                    <a:pt x="13898" y="8924"/>
                  </a:lnTo>
                  <a:lnTo>
                    <a:pt x="13764" y="9413"/>
                  </a:lnTo>
                  <a:lnTo>
                    <a:pt x="13720" y="9679"/>
                  </a:lnTo>
                  <a:lnTo>
                    <a:pt x="13676" y="9945"/>
                  </a:lnTo>
                  <a:lnTo>
                    <a:pt x="13676" y="9945"/>
                  </a:lnTo>
                  <a:lnTo>
                    <a:pt x="13676" y="10256"/>
                  </a:lnTo>
                  <a:lnTo>
                    <a:pt x="13587" y="10567"/>
                  </a:lnTo>
                  <a:lnTo>
                    <a:pt x="13409" y="10833"/>
                  </a:lnTo>
                  <a:lnTo>
                    <a:pt x="13232" y="11055"/>
                  </a:lnTo>
                  <a:lnTo>
                    <a:pt x="13010" y="11233"/>
                  </a:lnTo>
                  <a:lnTo>
                    <a:pt x="12743" y="11366"/>
                  </a:lnTo>
                  <a:lnTo>
                    <a:pt x="12433" y="11499"/>
                  </a:lnTo>
                  <a:lnTo>
                    <a:pt x="12122" y="11499"/>
                  </a:lnTo>
                  <a:lnTo>
                    <a:pt x="8437" y="11499"/>
                  </a:lnTo>
                  <a:lnTo>
                    <a:pt x="8437" y="10478"/>
                  </a:lnTo>
                  <a:lnTo>
                    <a:pt x="8836" y="10478"/>
                  </a:lnTo>
                  <a:lnTo>
                    <a:pt x="9014" y="9812"/>
                  </a:lnTo>
                  <a:lnTo>
                    <a:pt x="9014" y="9812"/>
                  </a:lnTo>
                  <a:lnTo>
                    <a:pt x="9236" y="8702"/>
                  </a:lnTo>
                  <a:lnTo>
                    <a:pt x="9413" y="7726"/>
                  </a:lnTo>
                  <a:lnTo>
                    <a:pt x="9502" y="7237"/>
                  </a:lnTo>
                  <a:lnTo>
                    <a:pt x="9502" y="6793"/>
                  </a:lnTo>
                  <a:lnTo>
                    <a:pt x="9502" y="6793"/>
                  </a:lnTo>
                  <a:lnTo>
                    <a:pt x="9502" y="6349"/>
                  </a:lnTo>
                  <a:lnTo>
                    <a:pt x="9413" y="5861"/>
                  </a:lnTo>
                  <a:lnTo>
                    <a:pt x="9236" y="4884"/>
                  </a:lnTo>
                  <a:lnTo>
                    <a:pt x="9014" y="3774"/>
                  </a:lnTo>
                  <a:lnTo>
                    <a:pt x="8836" y="3108"/>
                  </a:lnTo>
                  <a:lnTo>
                    <a:pt x="8437" y="3108"/>
                  </a:lnTo>
                  <a:lnTo>
                    <a:pt x="8437" y="0"/>
                  </a:lnTo>
                  <a:lnTo>
                    <a:pt x="7415" y="0"/>
                  </a:lnTo>
                  <a:lnTo>
                    <a:pt x="7415" y="1021"/>
                  </a:lnTo>
                  <a:lnTo>
                    <a:pt x="5329" y="1021"/>
                  </a:lnTo>
                  <a:lnTo>
                    <a:pt x="5329" y="2087"/>
                  </a:lnTo>
                  <a:lnTo>
                    <a:pt x="7415" y="2087"/>
                  </a:lnTo>
                  <a:lnTo>
                    <a:pt x="7415" y="3108"/>
                  </a:lnTo>
                  <a:lnTo>
                    <a:pt x="6217" y="3108"/>
                  </a:lnTo>
                  <a:lnTo>
                    <a:pt x="6350" y="3508"/>
                  </a:lnTo>
                  <a:lnTo>
                    <a:pt x="6350" y="3508"/>
                  </a:lnTo>
                  <a:lnTo>
                    <a:pt x="6439" y="3863"/>
                  </a:lnTo>
                  <a:lnTo>
                    <a:pt x="6616" y="4706"/>
                  </a:lnTo>
                  <a:lnTo>
                    <a:pt x="6794" y="5772"/>
                  </a:lnTo>
                  <a:lnTo>
                    <a:pt x="6883" y="6305"/>
                  </a:lnTo>
                  <a:lnTo>
                    <a:pt x="6883" y="6793"/>
                  </a:lnTo>
                  <a:lnTo>
                    <a:pt x="6883" y="6793"/>
                  </a:lnTo>
                  <a:lnTo>
                    <a:pt x="6883" y="7282"/>
                  </a:lnTo>
                  <a:lnTo>
                    <a:pt x="6794" y="7859"/>
                  </a:lnTo>
                  <a:lnTo>
                    <a:pt x="6616" y="8880"/>
                  </a:lnTo>
                  <a:lnTo>
                    <a:pt x="6439" y="9723"/>
                  </a:lnTo>
                  <a:lnTo>
                    <a:pt x="6350" y="10079"/>
                  </a:lnTo>
                  <a:lnTo>
                    <a:pt x="6217" y="10478"/>
                  </a:lnTo>
                  <a:lnTo>
                    <a:pt x="7415" y="10478"/>
                  </a:lnTo>
                  <a:lnTo>
                    <a:pt x="7415" y="11499"/>
                  </a:lnTo>
                  <a:lnTo>
                    <a:pt x="3153" y="11499"/>
                  </a:lnTo>
                  <a:lnTo>
                    <a:pt x="3153" y="11499"/>
                  </a:lnTo>
                  <a:lnTo>
                    <a:pt x="2931" y="11499"/>
                  </a:lnTo>
                  <a:lnTo>
                    <a:pt x="2754" y="11411"/>
                  </a:lnTo>
                  <a:lnTo>
                    <a:pt x="2576" y="11322"/>
                  </a:lnTo>
                  <a:lnTo>
                    <a:pt x="2398" y="11189"/>
                  </a:lnTo>
                  <a:lnTo>
                    <a:pt x="2265" y="11055"/>
                  </a:lnTo>
                  <a:lnTo>
                    <a:pt x="2176" y="10878"/>
                  </a:lnTo>
                  <a:lnTo>
                    <a:pt x="2132" y="10656"/>
                  </a:lnTo>
                  <a:lnTo>
                    <a:pt x="2088" y="10478"/>
                  </a:lnTo>
                  <a:lnTo>
                    <a:pt x="2088" y="10478"/>
                  </a:lnTo>
                  <a:lnTo>
                    <a:pt x="2043" y="10034"/>
                  </a:lnTo>
                  <a:lnTo>
                    <a:pt x="1910" y="9635"/>
                  </a:lnTo>
                  <a:lnTo>
                    <a:pt x="1732" y="9280"/>
                  </a:lnTo>
                  <a:lnTo>
                    <a:pt x="1466" y="8969"/>
                  </a:lnTo>
                  <a:lnTo>
                    <a:pt x="1155" y="8747"/>
                  </a:lnTo>
                  <a:lnTo>
                    <a:pt x="800" y="8525"/>
                  </a:lnTo>
                  <a:lnTo>
                    <a:pt x="445" y="8392"/>
                  </a:lnTo>
                  <a:lnTo>
                    <a:pt x="1" y="8347"/>
                  </a:lnTo>
                  <a:lnTo>
                    <a:pt x="1" y="9413"/>
                  </a:lnTo>
                  <a:lnTo>
                    <a:pt x="1" y="9413"/>
                  </a:lnTo>
                  <a:lnTo>
                    <a:pt x="223" y="9457"/>
                  </a:lnTo>
                  <a:lnTo>
                    <a:pt x="400" y="9502"/>
                  </a:lnTo>
                  <a:lnTo>
                    <a:pt x="578" y="9590"/>
                  </a:lnTo>
                  <a:lnTo>
                    <a:pt x="756" y="9723"/>
                  </a:lnTo>
                  <a:lnTo>
                    <a:pt x="889" y="9857"/>
                  </a:lnTo>
                  <a:lnTo>
                    <a:pt x="978" y="10034"/>
                  </a:lnTo>
                  <a:lnTo>
                    <a:pt x="1022" y="10256"/>
                  </a:lnTo>
                  <a:lnTo>
                    <a:pt x="1066" y="10478"/>
                  </a:lnTo>
                  <a:lnTo>
                    <a:pt x="1066" y="14652"/>
                  </a:lnTo>
                  <a:lnTo>
                    <a:pt x="1066" y="14652"/>
                  </a:lnTo>
                  <a:lnTo>
                    <a:pt x="1111" y="15096"/>
                  </a:lnTo>
                  <a:lnTo>
                    <a:pt x="1200" y="15451"/>
                  </a:lnTo>
                  <a:lnTo>
                    <a:pt x="1422" y="15806"/>
                  </a:lnTo>
                  <a:lnTo>
                    <a:pt x="1644" y="16117"/>
                  </a:lnTo>
                  <a:lnTo>
                    <a:pt x="1954" y="16383"/>
                  </a:lnTo>
                  <a:lnTo>
                    <a:pt x="2310" y="16605"/>
                  </a:lnTo>
                  <a:lnTo>
                    <a:pt x="2709" y="16694"/>
                  </a:lnTo>
                  <a:lnTo>
                    <a:pt x="3153" y="16738"/>
                  </a:lnTo>
                  <a:lnTo>
                    <a:pt x="12122" y="16738"/>
                  </a:lnTo>
                  <a:lnTo>
                    <a:pt x="12122" y="16738"/>
                  </a:lnTo>
                  <a:lnTo>
                    <a:pt x="12388" y="16738"/>
                  </a:lnTo>
                  <a:lnTo>
                    <a:pt x="12655" y="16694"/>
                  </a:lnTo>
                  <a:lnTo>
                    <a:pt x="13143" y="16561"/>
                  </a:lnTo>
                  <a:lnTo>
                    <a:pt x="13587" y="16295"/>
                  </a:lnTo>
                  <a:lnTo>
                    <a:pt x="13986" y="15984"/>
                  </a:lnTo>
                  <a:lnTo>
                    <a:pt x="14297" y="15584"/>
                  </a:lnTo>
                  <a:lnTo>
                    <a:pt x="14519" y="15140"/>
                  </a:lnTo>
                  <a:lnTo>
                    <a:pt x="14697" y="14652"/>
                  </a:lnTo>
                  <a:lnTo>
                    <a:pt x="14741" y="14385"/>
                  </a:lnTo>
                  <a:lnTo>
                    <a:pt x="14741" y="14119"/>
                  </a:lnTo>
                  <a:lnTo>
                    <a:pt x="14741" y="9945"/>
                  </a:lnTo>
                  <a:lnTo>
                    <a:pt x="14741" y="9945"/>
                  </a:lnTo>
                  <a:lnTo>
                    <a:pt x="14786" y="9635"/>
                  </a:lnTo>
                  <a:lnTo>
                    <a:pt x="14874" y="9324"/>
                  </a:lnTo>
                  <a:lnTo>
                    <a:pt x="15008" y="9058"/>
                  </a:lnTo>
                  <a:lnTo>
                    <a:pt x="15185" y="8836"/>
                  </a:lnTo>
                  <a:lnTo>
                    <a:pt x="15452" y="8614"/>
                  </a:lnTo>
                  <a:lnTo>
                    <a:pt x="15718" y="8480"/>
                  </a:lnTo>
                  <a:lnTo>
                    <a:pt x="15984" y="8392"/>
                  </a:lnTo>
                  <a:lnTo>
                    <a:pt x="16295" y="8347"/>
                  </a:lnTo>
                  <a:lnTo>
                    <a:pt x="16295" y="8347"/>
                  </a:lnTo>
                  <a:lnTo>
                    <a:pt x="16517" y="8392"/>
                  </a:lnTo>
                  <a:lnTo>
                    <a:pt x="16695" y="8525"/>
                  </a:lnTo>
                  <a:lnTo>
                    <a:pt x="16784" y="8702"/>
                  </a:lnTo>
                  <a:lnTo>
                    <a:pt x="16828" y="8880"/>
                  </a:lnTo>
                  <a:lnTo>
                    <a:pt x="16828" y="8880"/>
                  </a:lnTo>
                  <a:lnTo>
                    <a:pt x="16784" y="9102"/>
                  </a:lnTo>
                  <a:lnTo>
                    <a:pt x="16695" y="9280"/>
                  </a:lnTo>
                  <a:lnTo>
                    <a:pt x="16517" y="9368"/>
                  </a:lnTo>
                  <a:lnTo>
                    <a:pt x="16295" y="9413"/>
                  </a:lnTo>
                  <a:lnTo>
                    <a:pt x="15807" y="9413"/>
                  </a:lnTo>
                  <a:lnTo>
                    <a:pt x="15807" y="10478"/>
                  </a:lnTo>
                  <a:lnTo>
                    <a:pt x="16295" y="10478"/>
                  </a:lnTo>
                  <a:lnTo>
                    <a:pt x="16295" y="10478"/>
                  </a:lnTo>
                  <a:lnTo>
                    <a:pt x="16650" y="10434"/>
                  </a:lnTo>
                  <a:lnTo>
                    <a:pt x="16917" y="10345"/>
                  </a:lnTo>
                  <a:lnTo>
                    <a:pt x="17183" y="10212"/>
                  </a:lnTo>
                  <a:lnTo>
                    <a:pt x="17405" y="9990"/>
                  </a:lnTo>
                  <a:lnTo>
                    <a:pt x="17627" y="9768"/>
                  </a:lnTo>
                  <a:lnTo>
                    <a:pt x="17760" y="9502"/>
                  </a:lnTo>
                  <a:lnTo>
                    <a:pt x="17849" y="9191"/>
                  </a:lnTo>
                  <a:lnTo>
                    <a:pt x="17894" y="8880"/>
                  </a:lnTo>
                  <a:lnTo>
                    <a:pt x="17894" y="8880"/>
                  </a:lnTo>
                  <a:lnTo>
                    <a:pt x="17849" y="8569"/>
                  </a:lnTo>
                  <a:lnTo>
                    <a:pt x="17760" y="8258"/>
                  </a:lnTo>
                  <a:lnTo>
                    <a:pt x="17627" y="7992"/>
                  </a:lnTo>
                  <a:lnTo>
                    <a:pt x="17405" y="7770"/>
                  </a:lnTo>
                  <a:lnTo>
                    <a:pt x="17183" y="7592"/>
                  </a:lnTo>
                  <a:lnTo>
                    <a:pt x="16917" y="7459"/>
                  </a:lnTo>
                  <a:lnTo>
                    <a:pt x="16650" y="7370"/>
                  </a:lnTo>
                  <a:lnTo>
                    <a:pt x="16295" y="7326"/>
                  </a:lnTo>
                  <a:lnTo>
                    <a:pt x="16295" y="73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21"/>
            <p:cNvSpPr/>
            <p:nvPr/>
          </p:nvSpPr>
          <p:spPr>
            <a:xfrm>
              <a:off x="4860025" y="1593775"/>
              <a:ext cx="36650" cy="36650"/>
            </a:xfrm>
            <a:custGeom>
              <a:avLst/>
              <a:gdLst/>
              <a:ahLst/>
              <a:cxnLst/>
              <a:rect l="l" t="t" r="r" b="b"/>
              <a:pathLst>
                <a:path w="1466" h="1466" fill="none" extrusionOk="0">
                  <a:moveTo>
                    <a:pt x="755" y="1466"/>
                  </a:moveTo>
                  <a:lnTo>
                    <a:pt x="0" y="711"/>
                  </a:lnTo>
                  <a:lnTo>
                    <a:pt x="755" y="1"/>
                  </a:lnTo>
                  <a:lnTo>
                    <a:pt x="1465" y="711"/>
                  </a:lnTo>
                  <a:lnTo>
                    <a:pt x="755" y="14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21"/>
            <p:cNvSpPr/>
            <p:nvPr/>
          </p:nvSpPr>
          <p:spPr>
            <a:xfrm>
              <a:off x="4912175" y="1593775"/>
              <a:ext cx="37775" cy="36650"/>
            </a:xfrm>
            <a:custGeom>
              <a:avLst/>
              <a:gdLst/>
              <a:ahLst/>
              <a:cxnLst/>
              <a:rect l="l" t="t" r="r" b="b"/>
              <a:pathLst>
                <a:path w="1511" h="1466" fill="none" extrusionOk="0">
                  <a:moveTo>
                    <a:pt x="756" y="1466"/>
                  </a:moveTo>
                  <a:lnTo>
                    <a:pt x="1" y="711"/>
                  </a:lnTo>
                  <a:lnTo>
                    <a:pt x="756" y="1"/>
                  </a:lnTo>
                  <a:lnTo>
                    <a:pt x="1510" y="711"/>
                  </a:lnTo>
                  <a:lnTo>
                    <a:pt x="756" y="14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21"/>
            <p:cNvSpPr/>
            <p:nvPr/>
          </p:nvSpPr>
          <p:spPr>
            <a:xfrm>
              <a:off x="4965475" y="1593775"/>
              <a:ext cx="36650" cy="36650"/>
            </a:xfrm>
            <a:custGeom>
              <a:avLst/>
              <a:gdLst/>
              <a:ahLst/>
              <a:cxnLst/>
              <a:rect l="l" t="t" r="r" b="b"/>
              <a:pathLst>
                <a:path w="1466" h="1466" fill="none" extrusionOk="0">
                  <a:moveTo>
                    <a:pt x="710" y="1466"/>
                  </a:moveTo>
                  <a:lnTo>
                    <a:pt x="0" y="711"/>
                  </a:lnTo>
                  <a:lnTo>
                    <a:pt x="710" y="1"/>
                  </a:lnTo>
                  <a:lnTo>
                    <a:pt x="1465" y="711"/>
                  </a:lnTo>
                  <a:lnTo>
                    <a:pt x="710" y="14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21"/>
            <p:cNvSpPr/>
            <p:nvPr/>
          </p:nvSpPr>
          <p:spPr>
            <a:xfrm>
              <a:off x="5017625" y="1593775"/>
              <a:ext cx="36650" cy="36650"/>
            </a:xfrm>
            <a:custGeom>
              <a:avLst/>
              <a:gdLst/>
              <a:ahLst/>
              <a:cxnLst/>
              <a:rect l="l" t="t" r="r" b="b"/>
              <a:pathLst>
                <a:path w="1466" h="1466" fill="none" extrusionOk="0">
                  <a:moveTo>
                    <a:pt x="711" y="1466"/>
                  </a:moveTo>
                  <a:lnTo>
                    <a:pt x="1" y="711"/>
                  </a:lnTo>
                  <a:lnTo>
                    <a:pt x="711" y="1"/>
                  </a:lnTo>
                  <a:lnTo>
                    <a:pt x="1466" y="711"/>
                  </a:lnTo>
                  <a:lnTo>
                    <a:pt x="711" y="14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21"/>
            <p:cNvSpPr/>
            <p:nvPr/>
          </p:nvSpPr>
          <p:spPr>
            <a:xfrm>
              <a:off x="5035400" y="16304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21"/>
            <p:cNvSpPr/>
            <p:nvPr/>
          </p:nvSpPr>
          <p:spPr>
            <a:xfrm>
              <a:off x="5006525" y="1336275"/>
              <a:ext cx="68850" cy="184275"/>
            </a:xfrm>
            <a:custGeom>
              <a:avLst/>
              <a:gdLst/>
              <a:ahLst/>
              <a:cxnLst/>
              <a:rect l="l" t="t" r="r" b="b"/>
              <a:pathLst>
                <a:path w="2754" h="7371" extrusionOk="0">
                  <a:moveTo>
                    <a:pt x="1" y="0"/>
                  </a:moveTo>
                  <a:lnTo>
                    <a:pt x="90" y="400"/>
                  </a:lnTo>
                  <a:lnTo>
                    <a:pt x="223" y="755"/>
                  </a:lnTo>
                  <a:lnTo>
                    <a:pt x="400" y="1598"/>
                  </a:lnTo>
                  <a:lnTo>
                    <a:pt x="578" y="2664"/>
                  </a:lnTo>
                  <a:lnTo>
                    <a:pt x="622" y="3197"/>
                  </a:lnTo>
                  <a:lnTo>
                    <a:pt x="667" y="3685"/>
                  </a:lnTo>
                  <a:lnTo>
                    <a:pt x="622" y="4174"/>
                  </a:lnTo>
                  <a:lnTo>
                    <a:pt x="578" y="4751"/>
                  </a:lnTo>
                  <a:lnTo>
                    <a:pt x="400" y="5772"/>
                  </a:lnTo>
                  <a:lnTo>
                    <a:pt x="223" y="6615"/>
                  </a:lnTo>
                  <a:lnTo>
                    <a:pt x="90" y="6971"/>
                  </a:lnTo>
                  <a:lnTo>
                    <a:pt x="1" y="7370"/>
                  </a:lnTo>
                  <a:lnTo>
                    <a:pt x="2088" y="7370"/>
                  </a:lnTo>
                  <a:lnTo>
                    <a:pt x="2221" y="6971"/>
                  </a:lnTo>
                  <a:lnTo>
                    <a:pt x="2310" y="6615"/>
                  </a:lnTo>
                  <a:lnTo>
                    <a:pt x="2487" y="5772"/>
                  </a:lnTo>
                  <a:lnTo>
                    <a:pt x="2665" y="4751"/>
                  </a:lnTo>
                  <a:lnTo>
                    <a:pt x="2709" y="4174"/>
                  </a:lnTo>
                  <a:lnTo>
                    <a:pt x="2754" y="3685"/>
                  </a:lnTo>
                  <a:lnTo>
                    <a:pt x="2709" y="3197"/>
                  </a:lnTo>
                  <a:lnTo>
                    <a:pt x="2665" y="2664"/>
                  </a:lnTo>
                  <a:lnTo>
                    <a:pt x="2487" y="1598"/>
                  </a:lnTo>
                  <a:lnTo>
                    <a:pt x="2310" y="755"/>
                  </a:lnTo>
                  <a:lnTo>
                    <a:pt x="2221" y="400"/>
                  </a:lnTo>
                  <a:lnTo>
                    <a:pt x="20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21"/>
            <p:cNvSpPr/>
            <p:nvPr/>
          </p:nvSpPr>
          <p:spPr>
            <a:xfrm>
              <a:off x="5006525" y="1336275"/>
              <a:ext cx="68850" cy="184275"/>
            </a:xfrm>
            <a:custGeom>
              <a:avLst/>
              <a:gdLst/>
              <a:ahLst/>
              <a:cxnLst/>
              <a:rect l="l" t="t" r="r" b="b"/>
              <a:pathLst>
                <a:path w="2754" h="7371" fill="none" extrusionOk="0">
                  <a:moveTo>
                    <a:pt x="1" y="7370"/>
                  </a:moveTo>
                  <a:lnTo>
                    <a:pt x="2088" y="7370"/>
                  </a:lnTo>
                  <a:lnTo>
                    <a:pt x="2221" y="6971"/>
                  </a:lnTo>
                  <a:lnTo>
                    <a:pt x="2221" y="6971"/>
                  </a:lnTo>
                  <a:lnTo>
                    <a:pt x="2310" y="6615"/>
                  </a:lnTo>
                  <a:lnTo>
                    <a:pt x="2487" y="5772"/>
                  </a:lnTo>
                  <a:lnTo>
                    <a:pt x="2665" y="4751"/>
                  </a:lnTo>
                  <a:lnTo>
                    <a:pt x="2709" y="4174"/>
                  </a:lnTo>
                  <a:lnTo>
                    <a:pt x="2754" y="3685"/>
                  </a:lnTo>
                  <a:lnTo>
                    <a:pt x="2754" y="3685"/>
                  </a:lnTo>
                  <a:lnTo>
                    <a:pt x="2709" y="3197"/>
                  </a:lnTo>
                  <a:lnTo>
                    <a:pt x="2665" y="2664"/>
                  </a:lnTo>
                  <a:lnTo>
                    <a:pt x="2487" y="1598"/>
                  </a:lnTo>
                  <a:lnTo>
                    <a:pt x="2310" y="755"/>
                  </a:lnTo>
                  <a:lnTo>
                    <a:pt x="2221" y="400"/>
                  </a:lnTo>
                  <a:lnTo>
                    <a:pt x="2088" y="0"/>
                  </a:lnTo>
                  <a:lnTo>
                    <a:pt x="1" y="0"/>
                  </a:lnTo>
                  <a:lnTo>
                    <a:pt x="90" y="400"/>
                  </a:lnTo>
                  <a:lnTo>
                    <a:pt x="90" y="400"/>
                  </a:lnTo>
                  <a:lnTo>
                    <a:pt x="223" y="755"/>
                  </a:lnTo>
                  <a:lnTo>
                    <a:pt x="400" y="1598"/>
                  </a:lnTo>
                  <a:lnTo>
                    <a:pt x="578" y="2664"/>
                  </a:lnTo>
                  <a:lnTo>
                    <a:pt x="622" y="3197"/>
                  </a:lnTo>
                  <a:lnTo>
                    <a:pt x="667" y="3685"/>
                  </a:lnTo>
                  <a:lnTo>
                    <a:pt x="667" y="3685"/>
                  </a:lnTo>
                  <a:lnTo>
                    <a:pt x="622" y="4174"/>
                  </a:lnTo>
                  <a:lnTo>
                    <a:pt x="578" y="4751"/>
                  </a:lnTo>
                  <a:lnTo>
                    <a:pt x="400" y="5772"/>
                  </a:lnTo>
                  <a:lnTo>
                    <a:pt x="223" y="6615"/>
                  </a:lnTo>
                  <a:lnTo>
                    <a:pt x="90" y="6971"/>
                  </a:lnTo>
                  <a:lnTo>
                    <a:pt x="1" y="73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21"/>
            <p:cNvSpPr/>
            <p:nvPr/>
          </p:nvSpPr>
          <p:spPr>
            <a:xfrm>
              <a:off x="5006525" y="15205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21"/>
            <p:cNvSpPr/>
            <p:nvPr/>
          </p:nvSpPr>
          <p:spPr>
            <a:xfrm>
              <a:off x="4835600" y="1336275"/>
              <a:ext cx="68850" cy="184275"/>
            </a:xfrm>
            <a:custGeom>
              <a:avLst/>
              <a:gdLst/>
              <a:ahLst/>
              <a:cxnLst/>
              <a:rect l="l" t="t" r="r" b="b"/>
              <a:pathLst>
                <a:path w="2754" h="7371" extrusionOk="0">
                  <a:moveTo>
                    <a:pt x="0" y="0"/>
                  </a:moveTo>
                  <a:lnTo>
                    <a:pt x="178" y="666"/>
                  </a:lnTo>
                  <a:lnTo>
                    <a:pt x="444" y="1776"/>
                  </a:lnTo>
                  <a:lnTo>
                    <a:pt x="578" y="2753"/>
                  </a:lnTo>
                  <a:lnTo>
                    <a:pt x="666" y="3241"/>
                  </a:lnTo>
                  <a:lnTo>
                    <a:pt x="666" y="3685"/>
                  </a:lnTo>
                  <a:lnTo>
                    <a:pt x="666" y="4129"/>
                  </a:lnTo>
                  <a:lnTo>
                    <a:pt x="578" y="4618"/>
                  </a:lnTo>
                  <a:lnTo>
                    <a:pt x="444" y="5594"/>
                  </a:lnTo>
                  <a:lnTo>
                    <a:pt x="178" y="6704"/>
                  </a:lnTo>
                  <a:lnTo>
                    <a:pt x="0" y="7370"/>
                  </a:lnTo>
                  <a:lnTo>
                    <a:pt x="2087" y="7370"/>
                  </a:lnTo>
                  <a:lnTo>
                    <a:pt x="2265" y="6704"/>
                  </a:lnTo>
                  <a:lnTo>
                    <a:pt x="2531" y="5594"/>
                  </a:lnTo>
                  <a:lnTo>
                    <a:pt x="2709" y="4618"/>
                  </a:lnTo>
                  <a:lnTo>
                    <a:pt x="2753" y="4129"/>
                  </a:lnTo>
                  <a:lnTo>
                    <a:pt x="2753" y="3685"/>
                  </a:lnTo>
                  <a:lnTo>
                    <a:pt x="2753" y="3241"/>
                  </a:lnTo>
                  <a:lnTo>
                    <a:pt x="2709" y="2753"/>
                  </a:lnTo>
                  <a:lnTo>
                    <a:pt x="2531" y="1776"/>
                  </a:lnTo>
                  <a:lnTo>
                    <a:pt x="2265" y="666"/>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21"/>
            <p:cNvSpPr/>
            <p:nvPr/>
          </p:nvSpPr>
          <p:spPr>
            <a:xfrm>
              <a:off x="4835600" y="1336275"/>
              <a:ext cx="68850" cy="184275"/>
            </a:xfrm>
            <a:custGeom>
              <a:avLst/>
              <a:gdLst/>
              <a:ahLst/>
              <a:cxnLst/>
              <a:rect l="l" t="t" r="r" b="b"/>
              <a:pathLst>
                <a:path w="2754" h="7371" fill="none" extrusionOk="0">
                  <a:moveTo>
                    <a:pt x="666" y="3685"/>
                  </a:moveTo>
                  <a:lnTo>
                    <a:pt x="666" y="3685"/>
                  </a:lnTo>
                  <a:lnTo>
                    <a:pt x="666" y="4129"/>
                  </a:lnTo>
                  <a:lnTo>
                    <a:pt x="578" y="4618"/>
                  </a:lnTo>
                  <a:lnTo>
                    <a:pt x="444" y="5594"/>
                  </a:lnTo>
                  <a:lnTo>
                    <a:pt x="178" y="6704"/>
                  </a:lnTo>
                  <a:lnTo>
                    <a:pt x="0" y="7370"/>
                  </a:lnTo>
                  <a:lnTo>
                    <a:pt x="2087" y="7370"/>
                  </a:lnTo>
                  <a:lnTo>
                    <a:pt x="2265" y="6704"/>
                  </a:lnTo>
                  <a:lnTo>
                    <a:pt x="2265" y="6704"/>
                  </a:lnTo>
                  <a:lnTo>
                    <a:pt x="2531" y="5594"/>
                  </a:lnTo>
                  <a:lnTo>
                    <a:pt x="2709" y="4618"/>
                  </a:lnTo>
                  <a:lnTo>
                    <a:pt x="2753" y="4129"/>
                  </a:lnTo>
                  <a:lnTo>
                    <a:pt x="2753" y="3685"/>
                  </a:lnTo>
                  <a:lnTo>
                    <a:pt x="2753" y="3685"/>
                  </a:lnTo>
                  <a:lnTo>
                    <a:pt x="2753" y="3241"/>
                  </a:lnTo>
                  <a:lnTo>
                    <a:pt x="2709" y="2753"/>
                  </a:lnTo>
                  <a:lnTo>
                    <a:pt x="2531" y="1776"/>
                  </a:lnTo>
                  <a:lnTo>
                    <a:pt x="2265" y="666"/>
                  </a:lnTo>
                  <a:lnTo>
                    <a:pt x="2087" y="0"/>
                  </a:lnTo>
                  <a:lnTo>
                    <a:pt x="0" y="0"/>
                  </a:lnTo>
                  <a:lnTo>
                    <a:pt x="178" y="666"/>
                  </a:lnTo>
                  <a:lnTo>
                    <a:pt x="178" y="666"/>
                  </a:lnTo>
                  <a:lnTo>
                    <a:pt x="444" y="1776"/>
                  </a:lnTo>
                  <a:lnTo>
                    <a:pt x="578" y="2753"/>
                  </a:lnTo>
                  <a:lnTo>
                    <a:pt x="666" y="3241"/>
                  </a:lnTo>
                  <a:lnTo>
                    <a:pt x="666" y="3685"/>
                  </a:lnTo>
                  <a:lnTo>
                    <a:pt x="666" y="36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21"/>
            <p:cNvSpPr/>
            <p:nvPr/>
          </p:nvSpPr>
          <p:spPr>
            <a:xfrm>
              <a:off x="4852250" y="14284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 name="Google Shape;4467;p121"/>
          <p:cNvGrpSpPr/>
          <p:nvPr/>
        </p:nvGrpSpPr>
        <p:grpSpPr>
          <a:xfrm>
            <a:off x="6001675" y="1434583"/>
            <a:ext cx="447350" cy="418475"/>
            <a:chOff x="5468275" y="1258575"/>
            <a:chExt cx="447350" cy="418475"/>
          </a:xfrm>
        </p:grpSpPr>
        <p:sp>
          <p:nvSpPr>
            <p:cNvPr id="4468" name="Google Shape;4468;p121"/>
            <p:cNvSpPr/>
            <p:nvPr/>
          </p:nvSpPr>
          <p:spPr>
            <a:xfrm>
              <a:off x="5600375" y="1258575"/>
              <a:ext cx="183150" cy="77725"/>
            </a:xfrm>
            <a:custGeom>
              <a:avLst/>
              <a:gdLst/>
              <a:ahLst/>
              <a:cxnLst/>
              <a:rect l="l" t="t" r="r" b="b"/>
              <a:pathLst>
                <a:path w="7326" h="3109" extrusionOk="0">
                  <a:moveTo>
                    <a:pt x="0" y="0"/>
                  </a:moveTo>
                  <a:lnTo>
                    <a:pt x="0" y="1021"/>
                  </a:lnTo>
                  <a:lnTo>
                    <a:pt x="1066" y="1021"/>
                  </a:lnTo>
                  <a:lnTo>
                    <a:pt x="1066" y="2087"/>
                  </a:lnTo>
                  <a:lnTo>
                    <a:pt x="0" y="2087"/>
                  </a:lnTo>
                  <a:lnTo>
                    <a:pt x="0" y="3108"/>
                  </a:lnTo>
                  <a:lnTo>
                    <a:pt x="7326" y="3108"/>
                  </a:lnTo>
                  <a:lnTo>
                    <a:pt x="7326" y="2087"/>
                  </a:lnTo>
                  <a:lnTo>
                    <a:pt x="6305" y="2087"/>
                  </a:lnTo>
                  <a:lnTo>
                    <a:pt x="6305" y="1021"/>
                  </a:lnTo>
                  <a:lnTo>
                    <a:pt x="7326" y="1021"/>
                  </a:lnTo>
                  <a:lnTo>
                    <a:pt x="73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21"/>
            <p:cNvSpPr/>
            <p:nvPr/>
          </p:nvSpPr>
          <p:spPr>
            <a:xfrm>
              <a:off x="5600375" y="1258575"/>
              <a:ext cx="183150" cy="77725"/>
            </a:xfrm>
            <a:custGeom>
              <a:avLst/>
              <a:gdLst/>
              <a:ahLst/>
              <a:cxnLst/>
              <a:rect l="l" t="t" r="r" b="b"/>
              <a:pathLst>
                <a:path w="7326" h="3109" fill="none" extrusionOk="0">
                  <a:moveTo>
                    <a:pt x="7326" y="3108"/>
                  </a:moveTo>
                  <a:lnTo>
                    <a:pt x="7326" y="2087"/>
                  </a:lnTo>
                  <a:lnTo>
                    <a:pt x="6305" y="2087"/>
                  </a:lnTo>
                  <a:lnTo>
                    <a:pt x="6305" y="1021"/>
                  </a:lnTo>
                  <a:lnTo>
                    <a:pt x="7326" y="1021"/>
                  </a:lnTo>
                  <a:lnTo>
                    <a:pt x="7326" y="0"/>
                  </a:lnTo>
                  <a:lnTo>
                    <a:pt x="7326" y="0"/>
                  </a:lnTo>
                  <a:lnTo>
                    <a:pt x="0" y="0"/>
                  </a:lnTo>
                  <a:lnTo>
                    <a:pt x="0" y="1021"/>
                  </a:lnTo>
                  <a:lnTo>
                    <a:pt x="1066" y="1021"/>
                  </a:lnTo>
                  <a:lnTo>
                    <a:pt x="1066" y="2087"/>
                  </a:lnTo>
                  <a:lnTo>
                    <a:pt x="0" y="2087"/>
                  </a:lnTo>
                  <a:lnTo>
                    <a:pt x="0" y="3108"/>
                  </a:lnTo>
                  <a:lnTo>
                    <a:pt x="0" y="3108"/>
                  </a:lnTo>
                  <a:lnTo>
                    <a:pt x="7326" y="3108"/>
                  </a:lnTo>
                  <a:lnTo>
                    <a:pt x="7326" y="3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21"/>
            <p:cNvSpPr/>
            <p:nvPr/>
          </p:nvSpPr>
          <p:spPr>
            <a:xfrm>
              <a:off x="5783500" y="13362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21"/>
            <p:cNvSpPr/>
            <p:nvPr/>
          </p:nvSpPr>
          <p:spPr>
            <a:xfrm>
              <a:off x="5597025" y="1467250"/>
              <a:ext cx="190950" cy="209800"/>
            </a:xfrm>
            <a:custGeom>
              <a:avLst/>
              <a:gdLst/>
              <a:ahLst/>
              <a:cxnLst/>
              <a:rect l="l" t="t" r="r" b="b"/>
              <a:pathLst>
                <a:path w="7638" h="8392" extrusionOk="0">
                  <a:moveTo>
                    <a:pt x="2354" y="0"/>
                  </a:moveTo>
                  <a:lnTo>
                    <a:pt x="1" y="8391"/>
                  </a:lnTo>
                  <a:lnTo>
                    <a:pt x="7637" y="8391"/>
                  </a:lnTo>
                  <a:lnTo>
                    <a:pt x="5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21"/>
            <p:cNvSpPr/>
            <p:nvPr/>
          </p:nvSpPr>
          <p:spPr>
            <a:xfrm>
              <a:off x="5597025" y="1467250"/>
              <a:ext cx="190950" cy="209800"/>
            </a:xfrm>
            <a:custGeom>
              <a:avLst/>
              <a:gdLst/>
              <a:ahLst/>
              <a:cxnLst/>
              <a:rect l="l" t="t" r="r" b="b"/>
              <a:pathLst>
                <a:path w="7638" h="8392" fill="none" extrusionOk="0">
                  <a:moveTo>
                    <a:pt x="2354" y="0"/>
                  </a:moveTo>
                  <a:lnTo>
                    <a:pt x="1" y="8391"/>
                  </a:lnTo>
                  <a:lnTo>
                    <a:pt x="7637" y="8391"/>
                  </a:lnTo>
                  <a:lnTo>
                    <a:pt x="5240" y="0"/>
                  </a:lnTo>
                  <a:lnTo>
                    <a:pt x="235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21"/>
            <p:cNvSpPr/>
            <p:nvPr/>
          </p:nvSpPr>
          <p:spPr>
            <a:xfrm>
              <a:off x="5655875" y="14672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21"/>
            <p:cNvSpPr/>
            <p:nvPr/>
          </p:nvSpPr>
          <p:spPr>
            <a:xfrm>
              <a:off x="5468275" y="1624850"/>
              <a:ext cx="115475" cy="52200"/>
            </a:xfrm>
            <a:custGeom>
              <a:avLst/>
              <a:gdLst/>
              <a:ahLst/>
              <a:cxnLst/>
              <a:rect l="l" t="t" r="r" b="b"/>
              <a:pathLst>
                <a:path w="4619" h="2088" extrusionOk="0">
                  <a:moveTo>
                    <a:pt x="1" y="1"/>
                  </a:moveTo>
                  <a:lnTo>
                    <a:pt x="1" y="2087"/>
                  </a:lnTo>
                  <a:lnTo>
                    <a:pt x="4041" y="2087"/>
                  </a:lnTo>
                  <a:lnTo>
                    <a:pt x="46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21"/>
            <p:cNvSpPr/>
            <p:nvPr/>
          </p:nvSpPr>
          <p:spPr>
            <a:xfrm>
              <a:off x="5468275" y="1624850"/>
              <a:ext cx="115475" cy="52200"/>
            </a:xfrm>
            <a:custGeom>
              <a:avLst/>
              <a:gdLst/>
              <a:ahLst/>
              <a:cxnLst/>
              <a:rect l="l" t="t" r="r" b="b"/>
              <a:pathLst>
                <a:path w="4619" h="2088" fill="none" extrusionOk="0">
                  <a:moveTo>
                    <a:pt x="1" y="2087"/>
                  </a:moveTo>
                  <a:lnTo>
                    <a:pt x="4041" y="2087"/>
                  </a:lnTo>
                  <a:lnTo>
                    <a:pt x="4618" y="1"/>
                  </a:lnTo>
                  <a:lnTo>
                    <a:pt x="1" y="1"/>
                  </a:lnTo>
                  <a:lnTo>
                    <a:pt x="1"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21"/>
            <p:cNvSpPr/>
            <p:nvPr/>
          </p:nvSpPr>
          <p:spPr>
            <a:xfrm>
              <a:off x="5468275" y="16770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21"/>
            <p:cNvSpPr/>
            <p:nvPr/>
          </p:nvSpPr>
          <p:spPr>
            <a:xfrm>
              <a:off x="5800150" y="1624850"/>
              <a:ext cx="115475" cy="52200"/>
            </a:xfrm>
            <a:custGeom>
              <a:avLst/>
              <a:gdLst/>
              <a:ahLst/>
              <a:cxnLst/>
              <a:rect l="l" t="t" r="r" b="b"/>
              <a:pathLst>
                <a:path w="4619" h="2088" extrusionOk="0">
                  <a:moveTo>
                    <a:pt x="1" y="1"/>
                  </a:moveTo>
                  <a:lnTo>
                    <a:pt x="578" y="2087"/>
                  </a:lnTo>
                  <a:lnTo>
                    <a:pt x="4618" y="2087"/>
                  </a:lnTo>
                  <a:lnTo>
                    <a:pt x="46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21"/>
            <p:cNvSpPr/>
            <p:nvPr/>
          </p:nvSpPr>
          <p:spPr>
            <a:xfrm>
              <a:off x="5800150" y="1624850"/>
              <a:ext cx="115475" cy="52200"/>
            </a:xfrm>
            <a:custGeom>
              <a:avLst/>
              <a:gdLst/>
              <a:ahLst/>
              <a:cxnLst/>
              <a:rect l="l" t="t" r="r" b="b"/>
              <a:pathLst>
                <a:path w="4619" h="2088" fill="none" extrusionOk="0">
                  <a:moveTo>
                    <a:pt x="1" y="1"/>
                  </a:moveTo>
                  <a:lnTo>
                    <a:pt x="578" y="2087"/>
                  </a:lnTo>
                  <a:lnTo>
                    <a:pt x="4618" y="2087"/>
                  </a:lnTo>
                  <a:lnTo>
                    <a:pt x="4618"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21"/>
            <p:cNvSpPr/>
            <p:nvPr/>
          </p:nvSpPr>
          <p:spPr>
            <a:xfrm>
              <a:off x="5800150" y="16248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21"/>
            <p:cNvSpPr/>
            <p:nvPr/>
          </p:nvSpPr>
          <p:spPr>
            <a:xfrm>
              <a:off x="5508250" y="1572700"/>
              <a:ext cx="91025" cy="25550"/>
            </a:xfrm>
            <a:custGeom>
              <a:avLst/>
              <a:gdLst/>
              <a:ahLst/>
              <a:cxnLst/>
              <a:rect l="l" t="t" r="r" b="b"/>
              <a:pathLst>
                <a:path w="3641" h="1022" extrusionOk="0">
                  <a:moveTo>
                    <a:pt x="0" y="0"/>
                  </a:moveTo>
                  <a:lnTo>
                    <a:pt x="0" y="1021"/>
                  </a:lnTo>
                  <a:lnTo>
                    <a:pt x="3330" y="1021"/>
                  </a:lnTo>
                  <a:lnTo>
                    <a:pt x="3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21"/>
            <p:cNvSpPr/>
            <p:nvPr/>
          </p:nvSpPr>
          <p:spPr>
            <a:xfrm>
              <a:off x="5508250" y="1572700"/>
              <a:ext cx="91025" cy="25550"/>
            </a:xfrm>
            <a:custGeom>
              <a:avLst/>
              <a:gdLst/>
              <a:ahLst/>
              <a:cxnLst/>
              <a:rect l="l" t="t" r="r" b="b"/>
              <a:pathLst>
                <a:path w="3641" h="1022" fill="none" extrusionOk="0">
                  <a:moveTo>
                    <a:pt x="0" y="0"/>
                  </a:moveTo>
                  <a:lnTo>
                    <a:pt x="0" y="1021"/>
                  </a:lnTo>
                  <a:lnTo>
                    <a:pt x="3330" y="1021"/>
                  </a:lnTo>
                  <a:lnTo>
                    <a:pt x="3641"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21"/>
            <p:cNvSpPr/>
            <p:nvPr/>
          </p:nvSpPr>
          <p:spPr>
            <a:xfrm>
              <a:off x="5508250" y="1572700"/>
              <a:ext cx="0" cy="25"/>
            </a:xfrm>
            <a:custGeom>
              <a:avLst/>
              <a:gdLst/>
              <a:ahLst/>
              <a:cxnLst/>
              <a:rect l="l" t="t" r="r" b="b"/>
              <a:pathLst>
                <a:path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21"/>
            <p:cNvSpPr/>
            <p:nvPr/>
          </p:nvSpPr>
          <p:spPr>
            <a:xfrm>
              <a:off x="5785725" y="1572700"/>
              <a:ext cx="89925" cy="25550"/>
            </a:xfrm>
            <a:custGeom>
              <a:avLst/>
              <a:gdLst/>
              <a:ahLst/>
              <a:cxnLst/>
              <a:rect l="l" t="t" r="r" b="b"/>
              <a:pathLst>
                <a:path w="3597" h="1022" extrusionOk="0">
                  <a:moveTo>
                    <a:pt x="1" y="0"/>
                  </a:moveTo>
                  <a:lnTo>
                    <a:pt x="267" y="1021"/>
                  </a:lnTo>
                  <a:lnTo>
                    <a:pt x="3597" y="1021"/>
                  </a:lnTo>
                  <a:lnTo>
                    <a:pt x="35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21"/>
            <p:cNvSpPr/>
            <p:nvPr/>
          </p:nvSpPr>
          <p:spPr>
            <a:xfrm>
              <a:off x="5785725" y="1572700"/>
              <a:ext cx="89925" cy="25550"/>
            </a:xfrm>
            <a:custGeom>
              <a:avLst/>
              <a:gdLst/>
              <a:ahLst/>
              <a:cxnLst/>
              <a:rect l="l" t="t" r="r" b="b"/>
              <a:pathLst>
                <a:path w="3597" h="1022" fill="none" extrusionOk="0">
                  <a:moveTo>
                    <a:pt x="3597" y="0"/>
                  </a:moveTo>
                  <a:lnTo>
                    <a:pt x="1" y="0"/>
                  </a:lnTo>
                  <a:lnTo>
                    <a:pt x="267" y="1021"/>
                  </a:lnTo>
                  <a:lnTo>
                    <a:pt x="3597" y="1021"/>
                  </a:lnTo>
                  <a:lnTo>
                    <a:pt x="359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21"/>
            <p:cNvSpPr/>
            <p:nvPr/>
          </p:nvSpPr>
          <p:spPr>
            <a:xfrm>
              <a:off x="5875625" y="1572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21"/>
            <p:cNvSpPr/>
            <p:nvPr/>
          </p:nvSpPr>
          <p:spPr>
            <a:xfrm>
              <a:off x="5770200" y="1520525"/>
              <a:ext cx="65500" cy="25550"/>
            </a:xfrm>
            <a:custGeom>
              <a:avLst/>
              <a:gdLst/>
              <a:ahLst/>
              <a:cxnLst/>
              <a:rect l="l" t="t" r="r" b="b"/>
              <a:pathLst>
                <a:path w="2620" h="1022" extrusionOk="0">
                  <a:moveTo>
                    <a:pt x="0" y="0"/>
                  </a:moveTo>
                  <a:lnTo>
                    <a:pt x="311" y="1021"/>
                  </a:lnTo>
                  <a:lnTo>
                    <a:pt x="2620" y="1021"/>
                  </a:lnTo>
                  <a:lnTo>
                    <a:pt x="2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21"/>
            <p:cNvSpPr/>
            <p:nvPr/>
          </p:nvSpPr>
          <p:spPr>
            <a:xfrm>
              <a:off x="5770200" y="1520525"/>
              <a:ext cx="65500" cy="25550"/>
            </a:xfrm>
            <a:custGeom>
              <a:avLst/>
              <a:gdLst/>
              <a:ahLst/>
              <a:cxnLst/>
              <a:rect l="l" t="t" r="r" b="b"/>
              <a:pathLst>
                <a:path w="2620" h="1022" fill="none" extrusionOk="0">
                  <a:moveTo>
                    <a:pt x="311" y="1021"/>
                  </a:moveTo>
                  <a:lnTo>
                    <a:pt x="2620" y="1021"/>
                  </a:lnTo>
                  <a:lnTo>
                    <a:pt x="2620" y="0"/>
                  </a:lnTo>
                  <a:lnTo>
                    <a:pt x="0" y="0"/>
                  </a:lnTo>
                  <a:lnTo>
                    <a:pt x="311" y="10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21"/>
            <p:cNvSpPr/>
            <p:nvPr/>
          </p:nvSpPr>
          <p:spPr>
            <a:xfrm>
              <a:off x="5777950" y="15460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21"/>
            <p:cNvSpPr/>
            <p:nvPr/>
          </p:nvSpPr>
          <p:spPr>
            <a:xfrm>
              <a:off x="5548200" y="1520525"/>
              <a:ext cx="65500" cy="25550"/>
            </a:xfrm>
            <a:custGeom>
              <a:avLst/>
              <a:gdLst/>
              <a:ahLst/>
              <a:cxnLst/>
              <a:rect l="l" t="t" r="r" b="b"/>
              <a:pathLst>
                <a:path w="2620" h="1022" extrusionOk="0">
                  <a:moveTo>
                    <a:pt x="0" y="0"/>
                  </a:moveTo>
                  <a:lnTo>
                    <a:pt x="0" y="1021"/>
                  </a:lnTo>
                  <a:lnTo>
                    <a:pt x="2309" y="1021"/>
                  </a:lnTo>
                  <a:lnTo>
                    <a:pt x="2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21"/>
            <p:cNvSpPr/>
            <p:nvPr/>
          </p:nvSpPr>
          <p:spPr>
            <a:xfrm>
              <a:off x="5548200" y="1520525"/>
              <a:ext cx="65500" cy="25550"/>
            </a:xfrm>
            <a:custGeom>
              <a:avLst/>
              <a:gdLst/>
              <a:ahLst/>
              <a:cxnLst/>
              <a:rect l="l" t="t" r="r" b="b"/>
              <a:pathLst>
                <a:path w="2620" h="1022" fill="none" extrusionOk="0">
                  <a:moveTo>
                    <a:pt x="2620" y="0"/>
                  </a:moveTo>
                  <a:lnTo>
                    <a:pt x="0" y="0"/>
                  </a:lnTo>
                  <a:lnTo>
                    <a:pt x="0" y="1021"/>
                  </a:lnTo>
                  <a:lnTo>
                    <a:pt x="2309" y="1021"/>
                  </a:lnTo>
                  <a:lnTo>
                    <a:pt x="262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21"/>
            <p:cNvSpPr/>
            <p:nvPr/>
          </p:nvSpPr>
          <p:spPr>
            <a:xfrm>
              <a:off x="5613675" y="15205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21"/>
            <p:cNvSpPr/>
            <p:nvPr/>
          </p:nvSpPr>
          <p:spPr>
            <a:xfrm>
              <a:off x="5755750" y="1467250"/>
              <a:ext cx="41100" cy="26650"/>
            </a:xfrm>
            <a:custGeom>
              <a:avLst/>
              <a:gdLst/>
              <a:ahLst/>
              <a:cxnLst/>
              <a:rect l="l" t="t" r="r" b="b"/>
              <a:pathLst>
                <a:path w="1644" h="1066" extrusionOk="0">
                  <a:moveTo>
                    <a:pt x="1" y="0"/>
                  </a:moveTo>
                  <a:lnTo>
                    <a:pt x="312" y="1066"/>
                  </a:lnTo>
                  <a:lnTo>
                    <a:pt x="1644" y="1066"/>
                  </a:lnTo>
                  <a:lnTo>
                    <a:pt x="16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21"/>
            <p:cNvSpPr/>
            <p:nvPr/>
          </p:nvSpPr>
          <p:spPr>
            <a:xfrm>
              <a:off x="5755750" y="1467250"/>
              <a:ext cx="41100" cy="26650"/>
            </a:xfrm>
            <a:custGeom>
              <a:avLst/>
              <a:gdLst/>
              <a:ahLst/>
              <a:cxnLst/>
              <a:rect l="l" t="t" r="r" b="b"/>
              <a:pathLst>
                <a:path w="1644" h="1066" fill="none" extrusionOk="0">
                  <a:moveTo>
                    <a:pt x="312" y="1066"/>
                  </a:moveTo>
                  <a:lnTo>
                    <a:pt x="1644" y="1066"/>
                  </a:lnTo>
                  <a:lnTo>
                    <a:pt x="1644" y="0"/>
                  </a:lnTo>
                  <a:lnTo>
                    <a:pt x="1" y="0"/>
                  </a:lnTo>
                  <a:lnTo>
                    <a:pt x="312"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21"/>
            <p:cNvSpPr/>
            <p:nvPr/>
          </p:nvSpPr>
          <p:spPr>
            <a:xfrm>
              <a:off x="5763525" y="14938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21"/>
            <p:cNvSpPr/>
            <p:nvPr/>
          </p:nvSpPr>
          <p:spPr>
            <a:xfrm>
              <a:off x="5587050" y="1467250"/>
              <a:ext cx="41100" cy="26650"/>
            </a:xfrm>
            <a:custGeom>
              <a:avLst/>
              <a:gdLst/>
              <a:ahLst/>
              <a:cxnLst/>
              <a:rect l="l" t="t" r="r" b="b"/>
              <a:pathLst>
                <a:path w="1644" h="1066" extrusionOk="0">
                  <a:moveTo>
                    <a:pt x="0" y="0"/>
                  </a:moveTo>
                  <a:lnTo>
                    <a:pt x="0" y="1066"/>
                  </a:lnTo>
                  <a:lnTo>
                    <a:pt x="1377" y="1066"/>
                  </a:lnTo>
                  <a:lnTo>
                    <a:pt x="16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21"/>
            <p:cNvSpPr/>
            <p:nvPr/>
          </p:nvSpPr>
          <p:spPr>
            <a:xfrm>
              <a:off x="5587050" y="1467250"/>
              <a:ext cx="41100" cy="26650"/>
            </a:xfrm>
            <a:custGeom>
              <a:avLst/>
              <a:gdLst/>
              <a:ahLst/>
              <a:cxnLst/>
              <a:rect l="l" t="t" r="r" b="b"/>
              <a:pathLst>
                <a:path w="1644" h="1066" fill="none" extrusionOk="0">
                  <a:moveTo>
                    <a:pt x="1643" y="0"/>
                  </a:moveTo>
                  <a:lnTo>
                    <a:pt x="0" y="0"/>
                  </a:lnTo>
                  <a:lnTo>
                    <a:pt x="0" y="1066"/>
                  </a:lnTo>
                  <a:lnTo>
                    <a:pt x="1377" y="1066"/>
                  </a:lnTo>
                  <a:lnTo>
                    <a:pt x="164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21"/>
            <p:cNvSpPr/>
            <p:nvPr/>
          </p:nvSpPr>
          <p:spPr>
            <a:xfrm>
              <a:off x="5628125" y="14672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21"/>
            <p:cNvSpPr/>
            <p:nvPr/>
          </p:nvSpPr>
          <p:spPr>
            <a:xfrm>
              <a:off x="5627000" y="1362900"/>
              <a:ext cx="131000" cy="78825"/>
            </a:xfrm>
            <a:custGeom>
              <a:avLst/>
              <a:gdLst/>
              <a:ahLst/>
              <a:cxnLst/>
              <a:rect l="l" t="t" r="r" b="b"/>
              <a:pathLst>
                <a:path w="5240" h="3153" extrusionOk="0">
                  <a:moveTo>
                    <a:pt x="3109" y="1066"/>
                  </a:moveTo>
                  <a:lnTo>
                    <a:pt x="3109" y="2087"/>
                  </a:lnTo>
                  <a:lnTo>
                    <a:pt x="2087" y="2087"/>
                  </a:lnTo>
                  <a:lnTo>
                    <a:pt x="2087" y="1066"/>
                  </a:lnTo>
                  <a:close/>
                  <a:moveTo>
                    <a:pt x="1" y="1"/>
                  </a:moveTo>
                  <a:lnTo>
                    <a:pt x="1" y="3153"/>
                  </a:lnTo>
                  <a:lnTo>
                    <a:pt x="5240" y="3153"/>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21"/>
            <p:cNvSpPr/>
            <p:nvPr/>
          </p:nvSpPr>
          <p:spPr>
            <a:xfrm>
              <a:off x="5627000" y="1362900"/>
              <a:ext cx="131000" cy="78825"/>
            </a:xfrm>
            <a:custGeom>
              <a:avLst/>
              <a:gdLst/>
              <a:ahLst/>
              <a:cxnLst/>
              <a:rect l="l" t="t" r="r" b="b"/>
              <a:pathLst>
                <a:path w="5240" h="3153" fill="none" extrusionOk="0">
                  <a:moveTo>
                    <a:pt x="1" y="1"/>
                  </a:moveTo>
                  <a:lnTo>
                    <a:pt x="1" y="3153"/>
                  </a:lnTo>
                  <a:lnTo>
                    <a:pt x="5240" y="3153"/>
                  </a:lnTo>
                  <a:lnTo>
                    <a:pt x="5240"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21"/>
            <p:cNvSpPr/>
            <p:nvPr/>
          </p:nvSpPr>
          <p:spPr>
            <a:xfrm>
              <a:off x="5679175" y="1389550"/>
              <a:ext cx="25550" cy="25550"/>
            </a:xfrm>
            <a:custGeom>
              <a:avLst/>
              <a:gdLst/>
              <a:ahLst/>
              <a:cxnLst/>
              <a:rect l="l" t="t" r="r" b="b"/>
              <a:pathLst>
                <a:path w="1022" h="1022" fill="none" extrusionOk="0">
                  <a:moveTo>
                    <a:pt x="1022" y="1021"/>
                  </a:moveTo>
                  <a:lnTo>
                    <a:pt x="0" y="1021"/>
                  </a:lnTo>
                  <a:lnTo>
                    <a:pt x="0" y="0"/>
                  </a:lnTo>
                  <a:lnTo>
                    <a:pt x="1022" y="0"/>
                  </a:lnTo>
                  <a:lnTo>
                    <a:pt x="1022" y="10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21"/>
            <p:cNvSpPr/>
            <p:nvPr/>
          </p:nvSpPr>
          <p:spPr>
            <a:xfrm>
              <a:off x="5704700" y="14150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121"/>
          <p:cNvGrpSpPr/>
          <p:nvPr/>
        </p:nvGrpSpPr>
        <p:grpSpPr>
          <a:xfrm>
            <a:off x="6719663" y="1420158"/>
            <a:ext cx="447325" cy="447325"/>
            <a:chOff x="6179775" y="1244150"/>
            <a:chExt cx="447325" cy="447325"/>
          </a:xfrm>
        </p:grpSpPr>
        <p:sp>
          <p:nvSpPr>
            <p:cNvPr id="4503" name="Google Shape;4503;p121"/>
            <p:cNvSpPr/>
            <p:nvPr/>
          </p:nvSpPr>
          <p:spPr>
            <a:xfrm>
              <a:off x="6416200" y="1244150"/>
              <a:ext cx="105475" cy="131000"/>
            </a:xfrm>
            <a:custGeom>
              <a:avLst/>
              <a:gdLst/>
              <a:ahLst/>
              <a:cxnLst/>
              <a:rect l="l" t="t" r="r" b="b"/>
              <a:pathLst>
                <a:path w="4219" h="5240" extrusionOk="0">
                  <a:moveTo>
                    <a:pt x="3152" y="0"/>
                  </a:moveTo>
                  <a:lnTo>
                    <a:pt x="3152" y="222"/>
                  </a:lnTo>
                  <a:lnTo>
                    <a:pt x="3064" y="400"/>
                  </a:lnTo>
                  <a:lnTo>
                    <a:pt x="2975" y="577"/>
                  </a:lnTo>
                  <a:lnTo>
                    <a:pt x="2842" y="755"/>
                  </a:lnTo>
                  <a:lnTo>
                    <a:pt x="2708" y="888"/>
                  </a:lnTo>
                  <a:lnTo>
                    <a:pt x="2531" y="977"/>
                  </a:lnTo>
                  <a:lnTo>
                    <a:pt x="2309" y="1021"/>
                  </a:lnTo>
                  <a:lnTo>
                    <a:pt x="2087" y="1066"/>
                  </a:lnTo>
                  <a:lnTo>
                    <a:pt x="1687" y="1110"/>
                  </a:lnTo>
                  <a:lnTo>
                    <a:pt x="1288" y="1199"/>
                  </a:lnTo>
                  <a:lnTo>
                    <a:pt x="933" y="1421"/>
                  </a:lnTo>
                  <a:lnTo>
                    <a:pt x="622" y="1643"/>
                  </a:lnTo>
                  <a:lnTo>
                    <a:pt x="355" y="1954"/>
                  </a:lnTo>
                  <a:lnTo>
                    <a:pt x="178" y="2309"/>
                  </a:lnTo>
                  <a:lnTo>
                    <a:pt x="45" y="2708"/>
                  </a:lnTo>
                  <a:lnTo>
                    <a:pt x="0" y="3152"/>
                  </a:lnTo>
                  <a:lnTo>
                    <a:pt x="0" y="5239"/>
                  </a:lnTo>
                  <a:lnTo>
                    <a:pt x="1066" y="5239"/>
                  </a:lnTo>
                  <a:lnTo>
                    <a:pt x="1066" y="3152"/>
                  </a:lnTo>
                  <a:lnTo>
                    <a:pt x="1066" y="2930"/>
                  </a:lnTo>
                  <a:lnTo>
                    <a:pt x="1155" y="2753"/>
                  </a:lnTo>
                  <a:lnTo>
                    <a:pt x="1243" y="2575"/>
                  </a:lnTo>
                  <a:lnTo>
                    <a:pt x="1377" y="2398"/>
                  </a:lnTo>
                  <a:lnTo>
                    <a:pt x="1510" y="2264"/>
                  </a:lnTo>
                  <a:lnTo>
                    <a:pt x="1687" y="2176"/>
                  </a:lnTo>
                  <a:lnTo>
                    <a:pt x="1909" y="2131"/>
                  </a:lnTo>
                  <a:lnTo>
                    <a:pt x="2087" y="2087"/>
                  </a:lnTo>
                  <a:lnTo>
                    <a:pt x="2531" y="2042"/>
                  </a:lnTo>
                  <a:lnTo>
                    <a:pt x="2930" y="1909"/>
                  </a:lnTo>
                  <a:lnTo>
                    <a:pt x="3286" y="1732"/>
                  </a:lnTo>
                  <a:lnTo>
                    <a:pt x="3596" y="1465"/>
                  </a:lnTo>
                  <a:lnTo>
                    <a:pt x="3863" y="1154"/>
                  </a:lnTo>
                  <a:lnTo>
                    <a:pt x="4040" y="799"/>
                  </a:lnTo>
                  <a:lnTo>
                    <a:pt x="4174" y="444"/>
                  </a:lnTo>
                  <a:lnTo>
                    <a:pt x="42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21"/>
            <p:cNvSpPr/>
            <p:nvPr/>
          </p:nvSpPr>
          <p:spPr>
            <a:xfrm>
              <a:off x="6416200" y="1244150"/>
              <a:ext cx="105475" cy="131000"/>
            </a:xfrm>
            <a:custGeom>
              <a:avLst/>
              <a:gdLst/>
              <a:ahLst/>
              <a:cxnLst/>
              <a:rect l="l" t="t" r="r" b="b"/>
              <a:pathLst>
                <a:path w="4219" h="5240" fill="none" extrusionOk="0">
                  <a:moveTo>
                    <a:pt x="1066" y="5239"/>
                  </a:moveTo>
                  <a:lnTo>
                    <a:pt x="0" y="5239"/>
                  </a:lnTo>
                  <a:lnTo>
                    <a:pt x="0" y="3152"/>
                  </a:lnTo>
                  <a:lnTo>
                    <a:pt x="0" y="3152"/>
                  </a:lnTo>
                  <a:lnTo>
                    <a:pt x="45" y="2708"/>
                  </a:lnTo>
                  <a:lnTo>
                    <a:pt x="178" y="2309"/>
                  </a:lnTo>
                  <a:lnTo>
                    <a:pt x="355" y="1954"/>
                  </a:lnTo>
                  <a:lnTo>
                    <a:pt x="622" y="1643"/>
                  </a:lnTo>
                  <a:lnTo>
                    <a:pt x="933" y="1421"/>
                  </a:lnTo>
                  <a:lnTo>
                    <a:pt x="1288" y="1199"/>
                  </a:lnTo>
                  <a:lnTo>
                    <a:pt x="1687" y="1110"/>
                  </a:lnTo>
                  <a:lnTo>
                    <a:pt x="2087" y="1066"/>
                  </a:lnTo>
                  <a:lnTo>
                    <a:pt x="2087" y="1066"/>
                  </a:lnTo>
                  <a:lnTo>
                    <a:pt x="2309" y="1021"/>
                  </a:lnTo>
                  <a:lnTo>
                    <a:pt x="2531" y="977"/>
                  </a:lnTo>
                  <a:lnTo>
                    <a:pt x="2708" y="888"/>
                  </a:lnTo>
                  <a:lnTo>
                    <a:pt x="2842" y="755"/>
                  </a:lnTo>
                  <a:lnTo>
                    <a:pt x="2975" y="577"/>
                  </a:lnTo>
                  <a:lnTo>
                    <a:pt x="3064" y="400"/>
                  </a:lnTo>
                  <a:lnTo>
                    <a:pt x="3152" y="222"/>
                  </a:lnTo>
                  <a:lnTo>
                    <a:pt x="3152" y="0"/>
                  </a:lnTo>
                  <a:lnTo>
                    <a:pt x="4218" y="0"/>
                  </a:lnTo>
                  <a:lnTo>
                    <a:pt x="4218" y="0"/>
                  </a:lnTo>
                  <a:lnTo>
                    <a:pt x="4174" y="444"/>
                  </a:lnTo>
                  <a:lnTo>
                    <a:pt x="4040" y="799"/>
                  </a:lnTo>
                  <a:lnTo>
                    <a:pt x="3863" y="1154"/>
                  </a:lnTo>
                  <a:lnTo>
                    <a:pt x="3596" y="1465"/>
                  </a:lnTo>
                  <a:lnTo>
                    <a:pt x="3286" y="1732"/>
                  </a:lnTo>
                  <a:lnTo>
                    <a:pt x="2930" y="1909"/>
                  </a:lnTo>
                  <a:lnTo>
                    <a:pt x="2531" y="2042"/>
                  </a:lnTo>
                  <a:lnTo>
                    <a:pt x="2087" y="2087"/>
                  </a:lnTo>
                  <a:lnTo>
                    <a:pt x="2087" y="2087"/>
                  </a:lnTo>
                  <a:lnTo>
                    <a:pt x="1909" y="2131"/>
                  </a:lnTo>
                  <a:lnTo>
                    <a:pt x="1687" y="2176"/>
                  </a:lnTo>
                  <a:lnTo>
                    <a:pt x="1510" y="2264"/>
                  </a:lnTo>
                  <a:lnTo>
                    <a:pt x="1377" y="2398"/>
                  </a:lnTo>
                  <a:lnTo>
                    <a:pt x="1243" y="2575"/>
                  </a:lnTo>
                  <a:lnTo>
                    <a:pt x="1155" y="2753"/>
                  </a:lnTo>
                  <a:lnTo>
                    <a:pt x="1066" y="2930"/>
                  </a:lnTo>
                  <a:lnTo>
                    <a:pt x="1066" y="3152"/>
                  </a:lnTo>
                  <a:lnTo>
                    <a:pt x="1066" y="52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21"/>
            <p:cNvSpPr/>
            <p:nvPr/>
          </p:nvSpPr>
          <p:spPr>
            <a:xfrm>
              <a:off x="6442825" y="1375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21"/>
            <p:cNvSpPr/>
            <p:nvPr/>
          </p:nvSpPr>
          <p:spPr>
            <a:xfrm>
              <a:off x="6285225" y="1244150"/>
              <a:ext cx="105450" cy="131000"/>
            </a:xfrm>
            <a:custGeom>
              <a:avLst/>
              <a:gdLst/>
              <a:ahLst/>
              <a:cxnLst/>
              <a:rect l="l" t="t" r="r" b="b"/>
              <a:pathLst>
                <a:path w="4218" h="5240" extrusionOk="0">
                  <a:moveTo>
                    <a:pt x="0" y="0"/>
                  </a:moveTo>
                  <a:lnTo>
                    <a:pt x="44" y="444"/>
                  </a:lnTo>
                  <a:lnTo>
                    <a:pt x="178" y="799"/>
                  </a:lnTo>
                  <a:lnTo>
                    <a:pt x="355" y="1154"/>
                  </a:lnTo>
                  <a:lnTo>
                    <a:pt x="622" y="1465"/>
                  </a:lnTo>
                  <a:lnTo>
                    <a:pt x="932" y="1732"/>
                  </a:lnTo>
                  <a:lnTo>
                    <a:pt x="1288" y="1909"/>
                  </a:lnTo>
                  <a:lnTo>
                    <a:pt x="1687" y="2042"/>
                  </a:lnTo>
                  <a:lnTo>
                    <a:pt x="2087" y="2087"/>
                  </a:lnTo>
                  <a:lnTo>
                    <a:pt x="2309" y="2131"/>
                  </a:lnTo>
                  <a:lnTo>
                    <a:pt x="2531" y="2176"/>
                  </a:lnTo>
                  <a:lnTo>
                    <a:pt x="2708" y="2264"/>
                  </a:lnTo>
                  <a:lnTo>
                    <a:pt x="2842" y="2398"/>
                  </a:lnTo>
                  <a:lnTo>
                    <a:pt x="2975" y="2575"/>
                  </a:lnTo>
                  <a:lnTo>
                    <a:pt x="3064" y="2753"/>
                  </a:lnTo>
                  <a:lnTo>
                    <a:pt x="3152" y="2930"/>
                  </a:lnTo>
                  <a:lnTo>
                    <a:pt x="3152" y="3152"/>
                  </a:lnTo>
                  <a:lnTo>
                    <a:pt x="3152" y="5239"/>
                  </a:lnTo>
                  <a:lnTo>
                    <a:pt x="4218" y="5239"/>
                  </a:lnTo>
                  <a:lnTo>
                    <a:pt x="4218" y="3152"/>
                  </a:lnTo>
                  <a:lnTo>
                    <a:pt x="4174" y="2708"/>
                  </a:lnTo>
                  <a:lnTo>
                    <a:pt x="4040" y="2309"/>
                  </a:lnTo>
                  <a:lnTo>
                    <a:pt x="3863" y="1954"/>
                  </a:lnTo>
                  <a:lnTo>
                    <a:pt x="3596" y="1643"/>
                  </a:lnTo>
                  <a:lnTo>
                    <a:pt x="3286" y="1421"/>
                  </a:lnTo>
                  <a:lnTo>
                    <a:pt x="2930" y="1199"/>
                  </a:lnTo>
                  <a:lnTo>
                    <a:pt x="2531" y="1110"/>
                  </a:lnTo>
                  <a:lnTo>
                    <a:pt x="2087" y="1066"/>
                  </a:lnTo>
                  <a:lnTo>
                    <a:pt x="1909" y="1021"/>
                  </a:lnTo>
                  <a:lnTo>
                    <a:pt x="1687" y="977"/>
                  </a:lnTo>
                  <a:lnTo>
                    <a:pt x="1510" y="888"/>
                  </a:lnTo>
                  <a:lnTo>
                    <a:pt x="1376" y="755"/>
                  </a:lnTo>
                  <a:lnTo>
                    <a:pt x="1243" y="577"/>
                  </a:lnTo>
                  <a:lnTo>
                    <a:pt x="1154" y="400"/>
                  </a:lnTo>
                  <a:lnTo>
                    <a:pt x="1066" y="222"/>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21"/>
            <p:cNvSpPr/>
            <p:nvPr/>
          </p:nvSpPr>
          <p:spPr>
            <a:xfrm>
              <a:off x="6285225" y="1244150"/>
              <a:ext cx="105450" cy="131000"/>
            </a:xfrm>
            <a:custGeom>
              <a:avLst/>
              <a:gdLst/>
              <a:ahLst/>
              <a:cxnLst/>
              <a:rect l="l" t="t" r="r" b="b"/>
              <a:pathLst>
                <a:path w="4218" h="5240" fill="none" extrusionOk="0">
                  <a:moveTo>
                    <a:pt x="4218" y="5239"/>
                  </a:moveTo>
                  <a:lnTo>
                    <a:pt x="3152" y="5239"/>
                  </a:lnTo>
                  <a:lnTo>
                    <a:pt x="3152" y="3152"/>
                  </a:lnTo>
                  <a:lnTo>
                    <a:pt x="3152" y="3152"/>
                  </a:lnTo>
                  <a:lnTo>
                    <a:pt x="3152" y="2930"/>
                  </a:lnTo>
                  <a:lnTo>
                    <a:pt x="3064" y="2753"/>
                  </a:lnTo>
                  <a:lnTo>
                    <a:pt x="2975" y="2575"/>
                  </a:lnTo>
                  <a:lnTo>
                    <a:pt x="2842" y="2398"/>
                  </a:lnTo>
                  <a:lnTo>
                    <a:pt x="2708" y="2264"/>
                  </a:lnTo>
                  <a:lnTo>
                    <a:pt x="2531" y="2176"/>
                  </a:lnTo>
                  <a:lnTo>
                    <a:pt x="2309" y="2131"/>
                  </a:lnTo>
                  <a:lnTo>
                    <a:pt x="2087" y="2087"/>
                  </a:lnTo>
                  <a:lnTo>
                    <a:pt x="2087" y="2087"/>
                  </a:lnTo>
                  <a:lnTo>
                    <a:pt x="1687" y="2042"/>
                  </a:lnTo>
                  <a:lnTo>
                    <a:pt x="1288" y="1909"/>
                  </a:lnTo>
                  <a:lnTo>
                    <a:pt x="932" y="1732"/>
                  </a:lnTo>
                  <a:lnTo>
                    <a:pt x="622" y="1465"/>
                  </a:lnTo>
                  <a:lnTo>
                    <a:pt x="355" y="1154"/>
                  </a:lnTo>
                  <a:lnTo>
                    <a:pt x="178" y="799"/>
                  </a:lnTo>
                  <a:lnTo>
                    <a:pt x="44" y="444"/>
                  </a:lnTo>
                  <a:lnTo>
                    <a:pt x="0" y="0"/>
                  </a:lnTo>
                  <a:lnTo>
                    <a:pt x="1066" y="0"/>
                  </a:lnTo>
                  <a:lnTo>
                    <a:pt x="1066" y="0"/>
                  </a:lnTo>
                  <a:lnTo>
                    <a:pt x="1066" y="222"/>
                  </a:lnTo>
                  <a:lnTo>
                    <a:pt x="1154" y="400"/>
                  </a:lnTo>
                  <a:lnTo>
                    <a:pt x="1243" y="577"/>
                  </a:lnTo>
                  <a:lnTo>
                    <a:pt x="1376" y="755"/>
                  </a:lnTo>
                  <a:lnTo>
                    <a:pt x="1510" y="888"/>
                  </a:lnTo>
                  <a:lnTo>
                    <a:pt x="1687" y="977"/>
                  </a:lnTo>
                  <a:lnTo>
                    <a:pt x="1909" y="1021"/>
                  </a:lnTo>
                  <a:lnTo>
                    <a:pt x="2087" y="1066"/>
                  </a:lnTo>
                  <a:lnTo>
                    <a:pt x="2087" y="1066"/>
                  </a:lnTo>
                  <a:lnTo>
                    <a:pt x="2531" y="1110"/>
                  </a:lnTo>
                  <a:lnTo>
                    <a:pt x="2930" y="1199"/>
                  </a:lnTo>
                  <a:lnTo>
                    <a:pt x="3286" y="1421"/>
                  </a:lnTo>
                  <a:lnTo>
                    <a:pt x="3596" y="1643"/>
                  </a:lnTo>
                  <a:lnTo>
                    <a:pt x="3863" y="1954"/>
                  </a:lnTo>
                  <a:lnTo>
                    <a:pt x="4040" y="2309"/>
                  </a:lnTo>
                  <a:lnTo>
                    <a:pt x="4174" y="2708"/>
                  </a:lnTo>
                  <a:lnTo>
                    <a:pt x="4218" y="3152"/>
                  </a:lnTo>
                  <a:lnTo>
                    <a:pt x="4218" y="52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21"/>
            <p:cNvSpPr/>
            <p:nvPr/>
          </p:nvSpPr>
          <p:spPr>
            <a:xfrm>
              <a:off x="6390650" y="1375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21"/>
            <p:cNvSpPr/>
            <p:nvPr/>
          </p:nvSpPr>
          <p:spPr>
            <a:xfrm>
              <a:off x="6468350" y="1322950"/>
              <a:ext cx="105475" cy="52200"/>
            </a:xfrm>
            <a:custGeom>
              <a:avLst/>
              <a:gdLst/>
              <a:ahLst/>
              <a:cxnLst/>
              <a:rect l="l" t="t" r="r" b="b"/>
              <a:pathLst>
                <a:path w="4219" h="2088" extrusionOk="0">
                  <a:moveTo>
                    <a:pt x="2132" y="0"/>
                  </a:moveTo>
                  <a:lnTo>
                    <a:pt x="1688" y="45"/>
                  </a:lnTo>
                  <a:lnTo>
                    <a:pt x="1288" y="178"/>
                  </a:lnTo>
                  <a:lnTo>
                    <a:pt x="933" y="355"/>
                  </a:lnTo>
                  <a:lnTo>
                    <a:pt x="622" y="622"/>
                  </a:lnTo>
                  <a:lnTo>
                    <a:pt x="400" y="933"/>
                  </a:lnTo>
                  <a:lnTo>
                    <a:pt x="178" y="1288"/>
                  </a:lnTo>
                  <a:lnTo>
                    <a:pt x="45" y="1687"/>
                  </a:lnTo>
                  <a:lnTo>
                    <a:pt x="1" y="2087"/>
                  </a:lnTo>
                  <a:lnTo>
                    <a:pt x="1066" y="2087"/>
                  </a:lnTo>
                  <a:lnTo>
                    <a:pt x="1111" y="1865"/>
                  </a:lnTo>
                  <a:lnTo>
                    <a:pt x="1155" y="1687"/>
                  </a:lnTo>
                  <a:lnTo>
                    <a:pt x="1244" y="1510"/>
                  </a:lnTo>
                  <a:lnTo>
                    <a:pt x="1377" y="1332"/>
                  </a:lnTo>
                  <a:lnTo>
                    <a:pt x="1510" y="1199"/>
                  </a:lnTo>
                  <a:lnTo>
                    <a:pt x="1688" y="1110"/>
                  </a:lnTo>
                  <a:lnTo>
                    <a:pt x="1910" y="1066"/>
                  </a:lnTo>
                  <a:lnTo>
                    <a:pt x="2132" y="1021"/>
                  </a:lnTo>
                  <a:lnTo>
                    <a:pt x="4219" y="1021"/>
                  </a:lnTo>
                  <a:lnTo>
                    <a:pt x="4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21"/>
            <p:cNvSpPr/>
            <p:nvPr/>
          </p:nvSpPr>
          <p:spPr>
            <a:xfrm>
              <a:off x="6468350" y="1322950"/>
              <a:ext cx="105475" cy="52200"/>
            </a:xfrm>
            <a:custGeom>
              <a:avLst/>
              <a:gdLst/>
              <a:ahLst/>
              <a:cxnLst/>
              <a:rect l="l" t="t" r="r" b="b"/>
              <a:pathLst>
                <a:path w="4219" h="2088" fill="none" extrusionOk="0">
                  <a:moveTo>
                    <a:pt x="1066" y="2087"/>
                  </a:moveTo>
                  <a:lnTo>
                    <a:pt x="1" y="2087"/>
                  </a:lnTo>
                  <a:lnTo>
                    <a:pt x="1" y="2087"/>
                  </a:lnTo>
                  <a:lnTo>
                    <a:pt x="45" y="1687"/>
                  </a:lnTo>
                  <a:lnTo>
                    <a:pt x="178" y="1288"/>
                  </a:lnTo>
                  <a:lnTo>
                    <a:pt x="400" y="933"/>
                  </a:lnTo>
                  <a:lnTo>
                    <a:pt x="622" y="622"/>
                  </a:lnTo>
                  <a:lnTo>
                    <a:pt x="933" y="355"/>
                  </a:lnTo>
                  <a:lnTo>
                    <a:pt x="1288" y="178"/>
                  </a:lnTo>
                  <a:lnTo>
                    <a:pt x="1688" y="45"/>
                  </a:lnTo>
                  <a:lnTo>
                    <a:pt x="2132" y="0"/>
                  </a:lnTo>
                  <a:lnTo>
                    <a:pt x="4219" y="0"/>
                  </a:lnTo>
                  <a:lnTo>
                    <a:pt x="4219" y="1021"/>
                  </a:lnTo>
                  <a:lnTo>
                    <a:pt x="2132" y="1021"/>
                  </a:lnTo>
                  <a:lnTo>
                    <a:pt x="2132" y="1021"/>
                  </a:lnTo>
                  <a:lnTo>
                    <a:pt x="1910" y="1066"/>
                  </a:lnTo>
                  <a:lnTo>
                    <a:pt x="1688" y="1110"/>
                  </a:lnTo>
                  <a:lnTo>
                    <a:pt x="1510" y="1199"/>
                  </a:lnTo>
                  <a:lnTo>
                    <a:pt x="1377" y="1332"/>
                  </a:lnTo>
                  <a:lnTo>
                    <a:pt x="1244" y="1510"/>
                  </a:lnTo>
                  <a:lnTo>
                    <a:pt x="1155" y="1687"/>
                  </a:lnTo>
                  <a:lnTo>
                    <a:pt x="1111" y="1865"/>
                  </a:lnTo>
                  <a:lnTo>
                    <a:pt x="1066" y="2087"/>
                  </a:lnTo>
                  <a:lnTo>
                    <a:pt x="1066"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21"/>
            <p:cNvSpPr/>
            <p:nvPr/>
          </p:nvSpPr>
          <p:spPr>
            <a:xfrm>
              <a:off x="6495000" y="13751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21"/>
            <p:cNvSpPr/>
            <p:nvPr/>
          </p:nvSpPr>
          <p:spPr>
            <a:xfrm>
              <a:off x="6233050" y="1322950"/>
              <a:ext cx="104350" cy="52200"/>
            </a:xfrm>
            <a:custGeom>
              <a:avLst/>
              <a:gdLst/>
              <a:ahLst/>
              <a:cxnLst/>
              <a:rect l="l" t="t" r="r" b="b"/>
              <a:pathLst>
                <a:path w="4174" h="2088" extrusionOk="0">
                  <a:moveTo>
                    <a:pt x="0" y="0"/>
                  </a:moveTo>
                  <a:lnTo>
                    <a:pt x="0" y="1021"/>
                  </a:lnTo>
                  <a:lnTo>
                    <a:pt x="2087" y="1021"/>
                  </a:lnTo>
                  <a:lnTo>
                    <a:pt x="2309" y="1066"/>
                  </a:lnTo>
                  <a:lnTo>
                    <a:pt x="2487" y="1110"/>
                  </a:lnTo>
                  <a:lnTo>
                    <a:pt x="2664" y="1199"/>
                  </a:lnTo>
                  <a:lnTo>
                    <a:pt x="2842" y="1332"/>
                  </a:lnTo>
                  <a:lnTo>
                    <a:pt x="2975" y="1510"/>
                  </a:lnTo>
                  <a:lnTo>
                    <a:pt x="3064" y="1687"/>
                  </a:lnTo>
                  <a:lnTo>
                    <a:pt x="3108" y="1865"/>
                  </a:lnTo>
                  <a:lnTo>
                    <a:pt x="3153" y="2087"/>
                  </a:lnTo>
                  <a:lnTo>
                    <a:pt x="4174" y="2087"/>
                  </a:lnTo>
                  <a:lnTo>
                    <a:pt x="4129" y="1687"/>
                  </a:lnTo>
                  <a:lnTo>
                    <a:pt x="4041" y="1288"/>
                  </a:lnTo>
                  <a:lnTo>
                    <a:pt x="3819" y="933"/>
                  </a:lnTo>
                  <a:lnTo>
                    <a:pt x="3597" y="622"/>
                  </a:lnTo>
                  <a:lnTo>
                    <a:pt x="3286" y="355"/>
                  </a:lnTo>
                  <a:lnTo>
                    <a:pt x="2931" y="178"/>
                  </a:lnTo>
                  <a:lnTo>
                    <a:pt x="2531" y="45"/>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21"/>
            <p:cNvSpPr/>
            <p:nvPr/>
          </p:nvSpPr>
          <p:spPr>
            <a:xfrm>
              <a:off x="6233050" y="1322950"/>
              <a:ext cx="104350" cy="52200"/>
            </a:xfrm>
            <a:custGeom>
              <a:avLst/>
              <a:gdLst/>
              <a:ahLst/>
              <a:cxnLst/>
              <a:rect l="l" t="t" r="r" b="b"/>
              <a:pathLst>
                <a:path w="4174" h="2088" fill="none" extrusionOk="0">
                  <a:moveTo>
                    <a:pt x="4174" y="2087"/>
                  </a:moveTo>
                  <a:lnTo>
                    <a:pt x="3153" y="2087"/>
                  </a:lnTo>
                  <a:lnTo>
                    <a:pt x="3153" y="2087"/>
                  </a:lnTo>
                  <a:lnTo>
                    <a:pt x="3108" y="1865"/>
                  </a:lnTo>
                  <a:lnTo>
                    <a:pt x="3064" y="1687"/>
                  </a:lnTo>
                  <a:lnTo>
                    <a:pt x="2975" y="1510"/>
                  </a:lnTo>
                  <a:lnTo>
                    <a:pt x="2842" y="1332"/>
                  </a:lnTo>
                  <a:lnTo>
                    <a:pt x="2664" y="1199"/>
                  </a:lnTo>
                  <a:lnTo>
                    <a:pt x="2487" y="1110"/>
                  </a:lnTo>
                  <a:lnTo>
                    <a:pt x="2309" y="1066"/>
                  </a:lnTo>
                  <a:lnTo>
                    <a:pt x="2087" y="1021"/>
                  </a:lnTo>
                  <a:lnTo>
                    <a:pt x="0" y="1021"/>
                  </a:lnTo>
                  <a:lnTo>
                    <a:pt x="0" y="0"/>
                  </a:lnTo>
                  <a:lnTo>
                    <a:pt x="2087" y="0"/>
                  </a:lnTo>
                  <a:lnTo>
                    <a:pt x="2087" y="0"/>
                  </a:lnTo>
                  <a:lnTo>
                    <a:pt x="2531" y="45"/>
                  </a:lnTo>
                  <a:lnTo>
                    <a:pt x="2931" y="178"/>
                  </a:lnTo>
                  <a:lnTo>
                    <a:pt x="3286" y="355"/>
                  </a:lnTo>
                  <a:lnTo>
                    <a:pt x="3597" y="622"/>
                  </a:lnTo>
                  <a:lnTo>
                    <a:pt x="3819" y="933"/>
                  </a:lnTo>
                  <a:lnTo>
                    <a:pt x="4041" y="1288"/>
                  </a:lnTo>
                  <a:lnTo>
                    <a:pt x="4129" y="1687"/>
                  </a:lnTo>
                  <a:lnTo>
                    <a:pt x="4174" y="2087"/>
                  </a:lnTo>
                  <a:lnTo>
                    <a:pt x="4174"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21"/>
            <p:cNvSpPr/>
            <p:nvPr/>
          </p:nvSpPr>
          <p:spPr>
            <a:xfrm>
              <a:off x="6337375" y="1375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21"/>
            <p:cNvSpPr/>
            <p:nvPr/>
          </p:nvSpPr>
          <p:spPr>
            <a:xfrm>
              <a:off x="6599325" y="1322950"/>
              <a:ext cx="27775" cy="25550"/>
            </a:xfrm>
            <a:custGeom>
              <a:avLst/>
              <a:gdLst/>
              <a:ahLst/>
              <a:cxnLst/>
              <a:rect l="l" t="t" r="r" b="b"/>
              <a:pathLst>
                <a:path w="1111" h="1022" extrusionOk="0">
                  <a:moveTo>
                    <a:pt x="1" y="0"/>
                  </a:moveTo>
                  <a:lnTo>
                    <a:pt x="1" y="1021"/>
                  </a:lnTo>
                  <a:lnTo>
                    <a:pt x="1111" y="1021"/>
                  </a:lnTo>
                  <a:lnTo>
                    <a:pt x="11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21"/>
            <p:cNvSpPr/>
            <p:nvPr/>
          </p:nvSpPr>
          <p:spPr>
            <a:xfrm>
              <a:off x="6179775" y="1322950"/>
              <a:ext cx="26650" cy="25550"/>
            </a:xfrm>
            <a:custGeom>
              <a:avLst/>
              <a:gdLst/>
              <a:ahLst/>
              <a:cxnLst/>
              <a:rect l="l" t="t" r="r" b="b"/>
              <a:pathLst>
                <a:path w="1066" h="1022" extrusionOk="0">
                  <a:moveTo>
                    <a:pt x="0" y="0"/>
                  </a:moveTo>
                  <a:lnTo>
                    <a:pt x="0" y="1021"/>
                  </a:lnTo>
                  <a:lnTo>
                    <a:pt x="1066" y="1021"/>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21"/>
            <p:cNvSpPr/>
            <p:nvPr/>
          </p:nvSpPr>
          <p:spPr>
            <a:xfrm>
              <a:off x="6233050" y="1270775"/>
              <a:ext cx="26650" cy="25550"/>
            </a:xfrm>
            <a:custGeom>
              <a:avLst/>
              <a:gdLst/>
              <a:ahLst/>
              <a:cxnLst/>
              <a:rect l="l" t="t" r="r" b="b"/>
              <a:pathLst>
                <a:path w="1066" h="1022" extrusionOk="0">
                  <a:moveTo>
                    <a:pt x="0" y="1"/>
                  </a:moveTo>
                  <a:lnTo>
                    <a:pt x="0" y="1022"/>
                  </a:lnTo>
                  <a:lnTo>
                    <a:pt x="1066" y="1022"/>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21"/>
            <p:cNvSpPr/>
            <p:nvPr/>
          </p:nvSpPr>
          <p:spPr>
            <a:xfrm>
              <a:off x="6547175" y="1270775"/>
              <a:ext cx="26650" cy="25550"/>
            </a:xfrm>
            <a:custGeom>
              <a:avLst/>
              <a:gdLst/>
              <a:ahLst/>
              <a:cxnLst/>
              <a:rect l="l" t="t" r="r" b="b"/>
              <a:pathLst>
                <a:path w="1066" h="1022" extrusionOk="0">
                  <a:moveTo>
                    <a:pt x="0" y="1"/>
                  </a:moveTo>
                  <a:lnTo>
                    <a:pt x="0" y="1022"/>
                  </a:lnTo>
                  <a:lnTo>
                    <a:pt x="1066" y="1022"/>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21"/>
            <p:cNvSpPr/>
            <p:nvPr/>
          </p:nvSpPr>
          <p:spPr>
            <a:xfrm>
              <a:off x="6390650" y="1244150"/>
              <a:ext cx="25575" cy="26650"/>
            </a:xfrm>
            <a:custGeom>
              <a:avLst/>
              <a:gdLst/>
              <a:ahLst/>
              <a:cxnLst/>
              <a:rect l="l" t="t" r="r" b="b"/>
              <a:pathLst>
                <a:path w="1023" h="1066" extrusionOk="0">
                  <a:moveTo>
                    <a:pt x="1" y="0"/>
                  </a:moveTo>
                  <a:lnTo>
                    <a:pt x="1" y="1066"/>
                  </a:lnTo>
                  <a:lnTo>
                    <a:pt x="1022" y="1066"/>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21"/>
            <p:cNvSpPr/>
            <p:nvPr/>
          </p:nvSpPr>
          <p:spPr>
            <a:xfrm>
              <a:off x="6179775" y="1401750"/>
              <a:ext cx="447325" cy="289725"/>
            </a:xfrm>
            <a:custGeom>
              <a:avLst/>
              <a:gdLst/>
              <a:ahLst/>
              <a:cxnLst/>
              <a:rect l="l" t="t" r="r" b="b"/>
              <a:pathLst>
                <a:path w="17893" h="11589" extrusionOk="0">
                  <a:moveTo>
                    <a:pt x="5284" y="1"/>
                  </a:moveTo>
                  <a:lnTo>
                    <a:pt x="5284" y="489"/>
                  </a:lnTo>
                  <a:lnTo>
                    <a:pt x="5239" y="1732"/>
                  </a:lnTo>
                  <a:lnTo>
                    <a:pt x="5062" y="2931"/>
                  </a:lnTo>
                  <a:lnTo>
                    <a:pt x="4795" y="4085"/>
                  </a:lnTo>
                  <a:lnTo>
                    <a:pt x="4662" y="4662"/>
                  </a:lnTo>
                  <a:lnTo>
                    <a:pt x="4440" y="5195"/>
                  </a:lnTo>
                  <a:lnTo>
                    <a:pt x="4218" y="5772"/>
                  </a:lnTo>
                  <a:lnTo>
                    <a:pt x="3996" y="6305"/>
                  </a:lnTo>
                  <a:lnTo>
                    <a:pt x="3730" y="6838"/>
                  </a:lnTo>
                  <a:lnTo>
                    <a:pt x="3419" y="7371"/>
                  </a:lnTo>
                  <a:lnTo>
                    <a:pt x="3108" y="7859"/>
                  </a:lnTo>
                  <a:lnTo>
                    <a:pt x="2753" y="8348"/>
                  </a:lnTo>
                  <a:lnTo>
                    <a:pt x="2398" y="8836"/>
                  </a:lnTo>
                  <a:lnTo>
                    <a:pt x="1998" y="9280"/>
                  </a:lnTo>
                  <a:lnTo>
                    <a:pt x="0" y="11589"/>
                  </a:lnTo>
                  <a:lnTo>
                    <a:pt x="17893" y="11589"/>
                  </a:lnTo>
                  <a:lnTo>
                    <a:pt x="15895" y="9280"/>
                  </a:lnTo>
                  <a:lnTo>
                    <a:pt x="15495" y="8836"/>
                  </a:lnTo>
                  <a:lnTo>
                    <a:pt x="15096" y="8348"/>
                  </a:lnTo>
                  <a:lnTo>
                    <a:pt x="14785" y="7859"/>
                  </a:lnTo>
                  <a:lnTo>
                    <a:pt x="14474" y="7371"/>
                  </a:lnTo>
                  <a:lnTo>
                    <a:pt x="14163" y="6838"/>
                  </a:lnTo>
                  <a:lnTo>
                    <a:pt x="13897" y="6305"/>
                  </a:lnTo>
                  <a:lnTo>
                    <a:pt x="13631" y="5772"/>
                  </a:lnTo>
                  <a:lnTo>
                    <a:pt x="13453" y="5195"/>
                  </a:lnTo>
                  <a:lnTo>
                    <a:pt x="13231" y="4662"/>
                  </a:lnTo>
                  <a:lnTo>
                    <a:pt x="13053" y="4085"/>
                  </a:lnTo>
                  <a:lnTo>
                    <a:pt x="12831" y="2931"/>
                  </a:lnTo>
                  <a:lnTo>
                    <a:pt x="12654" y="1732"/>
                  </a:lnTo>
                  <a:lnTo>
                    <a:pt x="12609" y="489"/>
                  </a:lnTo>
                  <a:lnTo>
                    <a:pt x="12609" y="1"/>
                  </a:lnTo>
                  <a:lnTo>
                    <a:pt x="11766" y="1"/>
                  </a:lnTo>
                  <a:lnTo>
                    <a:pt x="11455" y="89"/>
                  </a:lnTo>
                  <a:lnTo>
                    <a:pt x="11189" y="267"/>
                  </a:lnTo>
                  <a:lnTo>
                    <a:pt x="10967" y="445"/>
                  </a:lnTo>
                  <a:lnTo>
                    <a:pt x="10789" y="667"/>
                  </a:lnTo>
                  <a:lnTo>
                    <a:pt x="10656" y="933"/>
                  </a:lnTo>
                  <a:lnTo>
                    <a:pt x="10567" y="1244"/>
                  </a:lnTo>
                  <a:lnTo>
                    <a:pt x="10523" y="1555"/>
                  </a:lnTo>
                  <a:lnTo>
                    <a:pt x="10523" y="4174"/>
                  </a:lnTo>
                  <a:lnTo>
                    <a:pt x="9457" y="4174"/>
                  </a:lnTo>
                  <a:lnTo>
                    <a:pt x="9457" y="489"/>
                  </a:lnTo>
                  <a:lnTo>
                    <a:pt x="9413" y="311"/>
                  </a:lnTo>
                  <a:lnTo>
                    <a:pt x="9324" y="134"/>
                  </a:lnTo>
                  <a:lnTo>
                    <a:pt x="9146" y="45"/>
                  </a:lnTo>
                  <a:lnTo>
                    <a:pt x="8924" y="1"/>
                  </a:lnTo>
                  <a:lnTo>
                    <a:pt x="8747" y="45"/>
                  </a:lnTo>
                  <a:lnTo>
                    <a:pt x="8569" y="134"/>
                  </a:lnTo>
                  <a:lnTo>
                    <a:pt x="8480" y="311"/>
                  </a:lnTo>
                  <a:lnTo>
                    <a:pt x="8436" y="489"/>
                  </a:lnTo>
                  <a:lnTo>
                    <a:pt x="8436" y="4485"/>
                  </a:lnTo>
                  <a:lnTo>
                    <a:pt x="11411" y="7460"/>
                  </a:lnTo>
                  <a:lnTo>
                    <a:pt x="10656" y="8214"/>
                  </a:lnTo>
                  <a:lnTo>
                    <a:pt x="9857" y="7415"/>
                  </a:lnTo>
                  <a:lnTo>
                    <a:pt x="7370" y="8214"/>
                  </a:lnTo>
                  <a:lnTo>
                    <a:pt x="7370" y="9413"/>
                  </a:lnTo>
                  <a:lnTo>
                    <a:pt x="6305" y="9413"/>
                  </a:lnTo>
                  <a:lnTo>
                    <a:pt x="6305" y="7460"/>
                  </a:lnTo>
                  <a:lnTo>
                    <a:pt x="9013" y="6572"/>
                  </a:lnTo>
                  <a:lnTo>
                    <a:pt x="7370" y="4929"/>
                  </a:lnTo>
                  <a:lnTo>
                    <a:pt x="7370" y="1643"/>
                  </a:lnTo>
                  <a:lnTo>
                    <a:pt x="7326" y="1377"/>
                  </a:lnTo>
                  <a:lnTo>
                    <a:pt x="7282" y="1111"/>
                  </a:lnTo>
                  <a:lnTo>
                    <a:pt x="7148" y="889"/>
                  </a:lnTo>
                  <a:lnTo>
                    <a:pt x="7015" y="667"/>
                  </a:lnTo>
                  <a:lnTo>
                    <a:pt x="6838" y="489"/>
                  </a:lnTo>
                  <a:lnTo>
                    <a:pt x="6616" y="311"/>
                  </a:lnTo>
                  <a:lnTo>
                    <a:pt x="6349" y="178"/>
                  </a:lnTo>
                  <a:lnTo>
                    <a:pt x="6083" y="134"/>
                  </a:lnTo>
                  <a:lnTo>
                    <a:pt x="52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21"/>
            <p:cNvSpPr/>
            <p:nvPr/>
          </p:nvSpPr>
          <p:spPr>
            <a:xfrm>
              <a:off x="6179775" y="1401750"/>
              <a:ext cx="447325" cy="289725"/>
            </a:xfrm>
            <a:custGeom>
              <a:avLst/>
              <a:gdLst/>
              <a:ahLst/>
              <a:cxnLst/>
              <a:rect l="l" t="t" r="r" b="b"/>
              <a:pathLst>
                <a:path w="17893" h="11589" fill="none" extrusionOk="0">
                  <a:moveTo>
                    <a:pt x="15895" y="9280"/>
                  </a:moveTo>
                  <a:lnTo>
                    <a:pt x="15895" y="9280"/>
                  </a:lnTo>
                  <a:lnTo>
                    <a:pt x="15495" y="8836"/>
                  </a:lnTo>
                  <a:lnTo>
                    <a:pt x="15096" y="8348"/>
                  </a:lnTo>
                  <a:lnTo>
                    <a:pt x="14785" y="7859"/>
                  </a:lnTo>
                  <a:lnTo>
                    <a:pt x="14474" y="7371"/>
                  </a:lnTo>
                  <a:lnTo>
                    <a:pt x="14163" y="6838"/>
                  </a:lnTo>
                  <a:lnTo>
                    <a:pt x="13897" y="6305"/>
                  </a:lnTo>
                  <a:lnTo>
                    <a:pt x="13631" y="5772"/>
                  </a:lnTo>
                  <a:lnTo>
                    <a:pt x="13453" y="5195"/>
                  </a:lnTo>
                  <a:lnTo>
                    <a:pt x="13231" y="4662"/>
                  </a:lnTo>
                  <a:lnTo>
                    <a:pt x="13053" y="4085"/>
                  </a:lnTo>
                  <a:lnTo>
                    <a:pt x="12831" y="2931"/>
                  </a:lnTo>
                  <a:lnTo>
                    <a:pt x="12654" y="1732"/>
                  </a:lnTo>
                  <a:lnTo>
                    <a:pt x="12609" y="489"/>
                  </a:lnTo>
                  <a:lnTo>
                    <a:pt x="12609" y="1"/>
                  </a:lnTo>
                  <a:lnTo>
                    <a:pt x="12077" y="1"/>
                  </a:lnTo>
                  <a:lnTo>
                    <a:pt x="12077" y="1"/>
                  </a:lnTo>
                  <a:lnTo>
                    <a:pt x="12077" y="1"/>
                  </a:lnTo>
                  <a:lnTo>
                    <a:pt x="12077" y="1"/>
                  </a:lnTo>
                  <a:lnTo>
                    <a:pt x="11766" y="1"/>
                  </a:lnTo>
                  <a:lnTo>
                    <a:pt x="11455" y="89"/>
                  </a:lnTo>
                  <a:lnTo>
                    <a:pt x="11189" y="267"/>
                  </a:lnTo>
                  <a:lnTo>
                    <a:pt x="10967" y="445"/>
                  </a:lnTo>
                  <a:lnTo>
                    <a:pt x="10789" y="667"/>
                  </a:lnTo>
                  <a:lnTo>
                    <a:pt x="10656" y="933"/>
                  </a:lnTo>
                  <a:lnTo>
                    <a:pt x="10567" y="1244"/>
                  </a:lnTo>
                  <a:lnTo>
                    <a:pt x="10523" y="1555"/>
                  </a:lnTo>
                  <a:lnTo>
                    <a:pt x="10523" y="4174"/>
                  </a:lnTo>
                  <a:lnTo>
                    <a:pt x="9457" y="4174"/>
                  </a:lnTo>
                  <a:lnTo>
                    <a:pt x="9457" y="4174"/>
                  </a:lnTo>
                  <a:lnTo>
                    <a:pt x="9457" y="489"/>
                  </a:lnTo>
                  <a:lnTo>
                    <a:pt x="9457" y="489"/>
                  </a:lnTo>
                  <a:lnTo>
                    <a:pt x="9413" y="311"/>
                  </a:lnTo>
                  <a:lnTo>
                    <a:pt x="9324" y="134"/>
                  </a:lnTo>
                  <a:lnTo>
                    <a:pt x="9146" y="45"/>
                  </a:lnTo>
                  <a:lnTo>
                    <a:pt x="8924" y="1"/>
                  </a:lnTo>
                  <a:lnTo>
                    <a:pt x="8924" y="1"/>
                  </a:lnTo>
                  <a:lnTo>
                    <a:pt x="8747" y="45"/>
                  </a:lnTo>
                  <a:lnTo>
                    <a:pt x="8569" y="134"/>
                  </a:lnTo>
                  <a:lnTo>
                    <a:pt x="8480" y="311"/>
                  </a:lnTo>
                  <a:lnTo>
                    <a:pt x="8436" y="489"/>
                  </a:lnTo>
                  <a:lnTo>
                    <a:pt x="8436" y="489"/>
                  </a:lnTo>
                  <a:lnTo>
                    <a:pt x="8436" y="4485"/>
                  </a:lnTo>
                  <a:lnTo>
                    <a:pt x="8436" y="4485"/>
                  </a:lnTo>
                  <a:lnTo>
                    <a:pt x="11411" y="7460"/>
                  </a:lnTo>
                  <a:lnTo>
                    <a:pt x="10656" y="8214"/>
                  </a:lnTo>
                  <a:lnTo>
                    <a:pt x="9857" y="7415"/>
                  </a:lnTo>
                  <a:lnTo>
                    <a:pt x="7370" y="8214"/>
                  </a:lnTo>
                  <a:lnTo>
                    <a:pt x="7370" y="9413"/>
                  </a:lnTo>
                  <a:lnTo>
                    <a:pt x="6305" y="9413"/>
                  </a:lnTo>
                  <a:lnTo>
                    <a:pt x="6305" y="7460"/>
                  </a:lnTo>
                  <a:lnTo>
                    <a:pt x="9013" y="6572"/>
                  </a:lnTo>
                  <a:lnTo>
                    <a:pt x="7370" y="4929"/>
                  </a:lnTo>
                  <a:lnTo>
                    <a:pt x="7370" y="1643"/>
                  </a:lnTo>
                  <a:lnTo>
                    <a:pt x="7370" y="1643"/>
                  </a:lnTo>
                  <a:lnTo>
                    <a:pt x="7326" y="1377"/>
                  </a:lnTo>
                  <a:lnTo>
                    <a:pt x="7282" y="1111"/>
                  </a:lnTo>
                  <a:lnTo>
                    <a:pt x="7148" y="889"/>
                  </a:lnTo>
                  <a:lnTo>
                    <a:pt x="7015" y="667"/>
                  </a:lnTo>
                  <a:lnTo>
                    <a:pt x="6838" y="489"/>
                  </a:lnTo>
                  <a:lnTo>
                    <a:pt x="6616" y="311"/>
                  </a:lnTo>
                  <a:lnTo>
                    <a:pt x="6349" y="178"/>
                  </a:lnTo>
                  <a:lnTo>
                    <a:pt x="6083" y="134"/>
                  </a:lnTo>
                  <a:lnTo>
                    <a:pt x="6083" y="134"/>
                  </a:lnTo>
                  <a:lnTo>
                    <a:pt x="5284" y="1"/>
                  </a:lnTo>
                  <a:lnTo>
                    <a:pt x="5284" y="489"/>
                  </a:lnTo>
                  <a:lnTo>
                    <a:pt x="5284" y="489"/>
                  </a:lnTo>
                  <a:lnTo>
                    <a:pt x="5239" y="1732"/>
                  </a:lnTo>
                  <a:lnTo>
                    <a:pt x="5062" y="2931"/>
                  </a:lnTo>
                  <a:lnTo>
                    <a:pt x="4795" y="4085"/>
                  </a:lnTo>
                  <a:lnTo>
                    <a:pt x="4662" y="4662"/>
                  </a:lnTo>
                  <a:lnTo>
                    <a:pt x="4440" y="5195"/>
                  </a:lnTo>
                  <a:lnTo>
                    <a:pt x="4218" y="5772"/>
                  </a:lnTo>
                  <a:lnTo>
                    <a:pt x="3996" y="6305"/>
                  </a:lnTo>
                  <a:lnTo>
                    <a:pt x="3730" y="6838"/>
                  </a:lnTo>
                  <a:lnTo>
                    <a:pt x="3419" y="7371"/>
                  </a:lnTo>
                  <a:lnTo>
                    <a:pt x="3108" y="7859"/>
                  </a:lnTo>
                  <a:lnTo>
                    <a:pt x="2753" y="8348"/>
                  </a:lnTo>
                  <a:lnTo>
                    <a:pt x="2398" y="8836"/>
                  </a:lnTo>
                  <a:lnTo>
                    <a:pt x="1998" y="9280"/>
                  </a:lnTo>
                  <a:lnTo>
                    <a:pt x="0" y="11589"/>
                  </a:lnTo>
                  <a:lnTo>
                    <a:pt x="17893" y="11589"/>
                  </a:lnTo>
                  <a:lnTo>
                    <a:pt x="15895" y="928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21"/>
            <p:cNvSpPr/>
            <p:nvPr/>
          </p:nvSpPr>
          <p:spPr>
            <a:xfrm>
              <a:off x="6577125" y="16337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21"/>
          <p:cNvGrpSpPr/>
          <p:nvPr/>
        </p:nvGrpSpPr>
        <p:grpSpPr>
          <a:xfrm>
            <a:off x="7411000" y="1420158"/>
            <a:ext cx="447325" cy="447325"/>
            <a:chOff x="6934550" y="1244150"/>
            <a:chExt cx="447325" cy="447325"/>
          </a:xfrm>
        </p:grpSpPr>
        <p:sp>
          <p:nvSpPr>
            <p:cNvPr id="4524" name="Google Shape;4524;p121"/>
            <p:cNvSpPr/>
            <p:nvPr/>
          </p:nvSpPr>
          <p:spPr>
            <a:xfrm>
              <a:off x="7001150" y="1324050"/>
              <a:ext cx="25550" cy="53300"/>
            </a:xfrm>
            <a:custGeom>
              <a:avLst/>
              <a:gdLst/>
              <a:ahLst/>
              <a:cxnLst/>
              <a:rect l="l" t="t" r="r" b="b"/>
              <a:pathLst>
                <a:path w="1022" h="2132" extrusionOk="0">
                  <a:moveTo>
                    <a:pt x="0" y="1"/>
                  </a:moveTo>
                  <a:lnTo>
                    <a:pt x="0" y="2132"/>
                  </a:lnTo>
                  <a:lnTo>
                    <a:pt x="1021" y="2132"/>
                  </a:lnTo>
                  <a:lnTo>
                    <a:pt x="10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21"/>
            <p:cNvSpPr/>
            <p:nvPr/>
          </p:nvSpPr>
          <p:spPr>
            <a:xfrm>
              <a:off x="7053325" y="1324050"/>
              <a:ext cx="25550" cy="53300"/>
            </a:xfrm>
            <a:custGeom>
              <a:avLst/>
              <a:gdLst/>
              <a:ahLst/>
              <a:cxnLst/>
              <a:rect l="l" t="t" r="r" b="b"/>
              <a:pathLst>
                <a:path w="1022" h="2132" extrusionOk="0">
                  <a:moveTo>
                    <a:pt x="0" y="1"/>
                  </a:moveTo>
                  <a:lnTo>
                    <a:pt x="0" y="2132"/>
                  </a:lnTo>
                  <a:lnTo>
                    <a:pt x="1021" y="2132"/>
                  </a:lnTo>
                  <a:lnTo>
                    <a:pt x="10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21"/>
            <p:cNvSpPr/>
            <p:nvPr/>
          </p:nvSpPr>
          <p:spPr>
            <a:xfrm>
              <a:off x="6934550" y="1324050"/>
              <a:ext cx="39975" cy="53300"/>
            </a:xfrm>
            <a:custGeom>
              <a:avLst/>
              <a:gdLst/>
              <a:ahLst/>
              <a:cxnLst/>
              <a:rect l="l" t="t" r="r" b="b"/>
              <a:pathLst>
                <a:path w="1599" h="2132" extrusionOk="0">
                  <a:moveTo>
                    <a:pt x="0" y="1"/>
                  </a:moveTo>
                  <a:lnTo>
                    <a:pt x="0" y="1599"/>
                  </a:lnTo>
                  <a:lnTo>
                    <a:pt x="0" y="1865"/>
                  </a:lnTo>
                  <a:lnTo>
                    <a:pt x="45" y="2132"/>
                  </a:lnTo>
                  <a:lnTo>
                    <a:pt x="1599" y="2132"/>
                  </a:lnTo>
                  <a:lnTo>
                    <a:pt x="159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21"/>
            <p:cNvSpPr/>
            <p:nvPr/>
          </p:nvSpPr>
          <p:spPr>
            <a:xfrm>
              <a:off x="6934550" y="1324050"/>
              <a:ext cx="39975" cy="53300"/>
            </a:xfrm>
            <a:custGeom>
              <a:avLst/>
              <a:gdLst/>
              <a:ahLst/>
              <a:cxnLst/>
              <a:rect l="l" t="t" r="r" b="b"/>
              <a:pathLst>
                <a:path w="1599" h="2132" fill="none" extrusionOk="0">
                  <a:moveTo>
                    <a:pt x="1599" y="1"/>
                  </a:moveTo>
                  <a:lnTo>
                    <a:pt x="0" y="1"/>
                  </a:lnTo>
                  <a:lnTo>
                    <a:pt x="0" y="1599"/>
                  </a:lnTo>
                  <a:lnTo>
                    <a:pt x="0" y="1599"/>
                  </a:lnTo>
                  <a:lnTo>
                    <a:pt x="0" y="1865"/>
                  </a:lnTo>
                  <a:lnTo>
                    <a:pt x="45" y="2132"/>
                  </a:lnTo>
                  <a:lnTo>
                    <a:pt x="1599" y="2132"/>
                  </a:lnTo>
                  <a:lnTo>
                    <a:pt x="159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21"/>
            <p:cNvSpPr/>
            <p:nvPr/>
          </p:nvSpPr>
          <p:spPr>
            <a:xfrm>
              <a:off x="6974500" y="13240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21"/>
            <p:cNvSpPr/>
            <p:nvPr/>
          </p:nvSpPr>
          <p:spPr>
            <a:xfrm>
              <a:off x="6943425" y="1402875"/>
              <a:ext cx="135450" cy="52175"/>
            </a:xfrm>
            <a:custGeom>
              <a:avLst/>
              <a:gdLst/>
              <a:ahLst/>
              <a:cxnLst/>
              <a:rect l="l" t="t" r="r" b="b"/>
              <a:pathLst>
                <a:path w="5418" h="2087" extrusionOk="0">
                  <a:moveTo>
                    <a:pt x="1" y="0"/>
                  </a:moveTo>
                  <a:lnTo>
                    <a:pt x="267" y="444"/>
                  </a:lnTo>
                  <a:lnTo>
                    <a:pt x="578" y="844"/>
                  </a:lnTo>
                  <a:lnTo>
                    <a:pt x="933" y="1199"/>
                  </a:lnTo>
                  <a:lnTo>
                    <a:pt x="1332" y="1510"/>
                  </a:lnTo>
                  <a:lnTo>
                    <a:pt x="1776" y="1776"/>
                  </a:lnTo>
                  <a:lnTo>
                    <a:pt x="2265" y="1954"/>
                  </a:lnTo>
                  <a:lnTo>
                    <a:pt x="2798" y="2087"/>
                  </a:lnTo>
                  <a:lnTo>
                    <a:pt x="5417" y="2087"/>
                  </a:lnTo>
                  <a:lnTo>
                    <a:pt x="54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21"/>
            <p:cNvSpPr/>
            <p:nvPr/>
          </p:nvSpPr>
          <p:spPr>
            <a:xfrm>
              <a:off x="6943425" y="1402875"/>
              <a:ext cx="135450" cy="52175"/>
            </a:xfrm>
            <a:custGeom>
              <a:avLst/>
              <a:gdLst/>
              <a:ahLst/>
              <a:cxnLst/>
              <a:rect l="l" t="t" r="r" b="b"/>
              <a:pathLst>
                <a:path w="5418" h="2087" fill="none" extrusionOk="0">
                  <a:moveTo>
                    <a:pt x="5417" y="2087"/>
                  </a:moveTo>
                  <a:lnTo>
                    <a:pt x="5417" y="0"/>
                  </a:lnTo>
                  <a:lnTo>
                    <a:pt x="1" y="0"/>
                  </a:lnTo>
                  <a:lnTo>
                    <a:pt x="1" y="0"/>
                  </a:lnTo>
                  <a:lnTo>
                    <a:pt x="267" y="444"/>
                  </a:lnTo>
                  <a:lnTo>
                    <a:pt x="578" y="844"/>
                  </a:lnTo>
                  <a:lnTo>
                    <a:pt x="933" y="1199"/>
                  </a:lnTo>
                  <a:lnTo>
                    <a:pt x="1332" y="1510"/>
                  </a:lnTo>
                  <a:lnTo>
                    <a:pt x="1776" y="1776"/>
                  </a:lnTo>
                  <a:lnTo>
                    <a:pt x="2265" y="1954"/>
                  </a:lnTo>
                  <a:lnTo>
                    <a:pt x="2798" y="2087"/>
                  </a:lnTo>
                  <a:lnTo>
                    <a:pt x="3330" y="2087"/>
                  </a:lnTo>
                  <a:lnTo>
                    <a:pt x="5417"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21"/>
            <p:cNvSpPr/>
            <p:nvPr/>
          </p:nvSpPr>
          <p:spPr>
            <a:xfrm>
              <a:off x="7078850" y="14550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21"/>
            <p:cNvSpPr/>
            <p:nvPr/>
          </p:nvSpPr>
          <p:spPr>
            <a:xfrm>
              <a:off x="7340800" y="1324050"/>
              <a:ext cx="41075" cy="53300"/>
            </a:xfrm>
            <a:custGeom>
              <a:avLst/>
              <a:gdLst/>
              <a:ahLst/>
              <a:cxnLst/>
              <a:rect l="l" t="t" r="r" b="b"/>
              <a:pathLst>
                <a:path w="1643" h="2132" extrusionOk="0">
                  <a:moveTo>
                    <a:pt x="0" y="1"/>
                  </a:moveTo>
                  <a:lnTo>
                    <a:pt x="0" y="2132"/>
                  </a:lnTo>
                  <a:lnTo>
                    <a:pt x="1554" y="2132"/>
                  </a:lnTo>
                  <a:lnTo>
                    <a:pt x="1599" y="1865"/>
                  </a:lnTo>
                  <a:lnTo>
                    <a:pt x="1643" y="1599"/>
                  </a:lnTo>
                  <a:lnTo>
                    <a:pt x="16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21"/>
            <p:cNvSpPr/>
            <p:nvPr/>
          </p:nvSpPr>
          <p:spPr>
            <a:xfrm>
              <a:off x="7340800" y="1324050"/>
              <a:ext cx="41075" cy="53300"/>
            </a:xfrm>
            <a:custGeom>
              <a:avLst/>
              <a:gdLst/>
              <a:ahLst/>
              <a:cxnLst/>
              <a:rect l="l" t="t" r="r" b="b"/>
              <a:pathLst>
                <a:path w="1643" h="2132" fill="none" extrusionOk="0">
                  <a:moveTo>
                    <a:pt x="0" y="1"/>
                  </a:moveTo>
                  <a:lnTo>
                    <a:pt x="0" y="2132"/>
                  </a:lnTo>
                  <a:lnTo>
                    <a:pt x="1554" y="2132"/>
                  </a:lnTo>
                  <a:lnTo>
                    <a:pt x="1554" y="2132"/>
                  </a:lnTo>
                  <a:lnTo>
                    <a:pt x="1599" y="1865"/>
                  </a:lnTo>
                  <a:lnTo>
                    <a:pt x="1643" y="1599"/>
                  </a:lnTo>
                  <a:lnTo>
                    <a:pt x="1643"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21"/>
            <p:cNvSpPr/>
            <p:nvPr/>
          </p:nvSpPr>
          <p:spPr>
            <a:xfrm>
              <a:off x="7340800" y="13240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21"/>
            <p:cNvSpPr/>
            <p:nvPr/>
          </p:nvSpPr>
          <p:spPr>
            <a:xfrm>
              <a:off x="7288625" y="1324050"/>
              <a:ext cx="26675" cy="53300"/>
            </a:xfrm>
            <a:custGeom>
              <a:avLst/>
              <a:gdLst/>
              <a:ahLst/>
              <a:cxnLst/>
              <a:rect l="l" t="t" r="r" b="b"/>
              <a:pathLst>
                <a:path w="1067" h="2132" extrusionOk="0">
                  <a:moveTo>
                    <a:pt x="1" y="1"/>
                  </a:moveTo>
                  <a:lnTo>
                    <a:pt x="1" y="2132"/>
                  </a:lnTo>
                  <a:lnTo>
                    <a:pt x="1066" y="2132"/>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21"/>
            <p:cNvSpPr/>
            <p:nvPr/>
          </p:nvSpPr>
          <p:spPr>
            <a:xfrm>
              <a:off x="7236450" y="1324050"/>
              <a:ext cx="26675" cy="53300"/>
            </a:xfrm>
            <a:custGeom>
              <a:avLst/>
              <a:gdLst/>
              <a:ahLst/>
              <a:cxnLst/>
              <a:rect l="l" t="t" r="r" b="b"/>
              <a:pathLst>
                <a:path w="1067" h="2132" extrusionOk="0">
                  <a:moveTo>
                    <a:pt x="1" y="1"/>
                  </a:moveTo>
                  <a:lnTo>
                    <a:pt x="1" y="2132"/>
                  </a:lnTo>
                  <a:lnTo>
                    <a:pt x="1066" y="2132"/>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21"/>
            <p:cNvSpPr/>
            <p:nvPr/>
          </p:nvSpPr>
          <p:spPr>
            <a:xfrm>
              <a:off x="7236450" y="1402875"/>
              <a:ext cx="135450" cy="52175"/>
            </a:xfrm>
            <a:custGeom>
              <a:avLst/>
              <a:gdLst/>
              <a:ahLst/>
              <a:cxnLst/>
              <a:rect l="l" t="t" r="r" b="b"/>
              <a:pathLst>
                <a:path w="5418" h="2087" extrusionOk="0">
                  <a:moveTo>
                    <a:pt x="1" y="0"/>
                  </a:moveTo>
                  <a:lnTo>
                    <a:pt x="1" y="2087"/>
                  </a:lnTo>
                  <a:lnTo>
                    <a:pt x="2620" y="2087"/>
                  </a:lnTo>
                  <a:lnTo>
                    <a:pt x="3153" y="1954"/>
                  </a:lnTo>
                  <a:lnTo>
                    <a:pt x="3641" y="1776"/>
                  </a:lnTo>
                  <a:lnTo>
                    <a:pt x="4085" y="1510"/>
                  </a:lnTo>
                  <a:lnTo>
                    <a:pt x="4485" y="1199"/>
                  </a:lnTo>
                  <a:lnTo>
                    <a:pt x="4885" y="844"/>
                  </a:lnTo>
                  <a:lnTo>
                    <a:pt x="5195" y="444"/>
                  </a:lnTo>
                  <a:lnTo>
                    <a:pt x="54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21"/>
            <p:cNvSpPr/>
            <p:nvPr/>
          </p:nvSpPr>
          <p:spPr>
            <a:xfrm>
              <a:off x="7236450" y="1402875"/>
              <a:ext cx="135450" cy="52175"/>
            </a:xfrm>
            <a:custGeom>
              <a:avLst/>
              <a:gdLst/>
              <a:ahLst/>
              <a:cxnLst/>
              <a:rect l="l" t="t" r="r" b="b"/>
              <a:pathLst>
                <a:path w="5418" h="2087" fill="none" extrusionOk="0">
                  <a:moveTo>
                    <a:pt x="1" y="2087"/>
                  </a:moveTo>
                  <a:lnTo>
                    <a:pt x="2088" y="2087"/>
                  </a:lnTo>
                  <a:lnTo>
                    <a:pt x="2088" y="2087"/>
                  </a:lnTo>
                  <a:lnTo>
                    <a:pt x="2620" y="2087"/>
                  </a:lnTo>
                  <a:lnTo>
                    <a:pt x="3153" y="1954"/>
                  </a:lnTo>
                  <a:lnTo>
                    <a:pt x="3641" y="1776"/>
                  </a:lnTo>
                  <a:lnTo>
                    <a:pt x="4085" y="1510"/>
                  </a:lnTo>
                  <a:lnTo>
                    <a:pt x="4485" y="1199"/>
                  </a:lnTo>
                  <a:lnTo>
                    <a:pt x="4885" y="844"/>
                  </a:lnTo>
                  <a:lnTo>
                    <a:pt x="5195" y="444"/>
                  </a:lnTo>
                  <a:lnTo>
                    <a:pt x="5417" y="0"/>
                  </a:lnTo>
                  <a:lnTo>
                    <a:pt x="1" y="0"/>
                  </a:lnTo>
                  <a:lnTo>
                    <a:pt x="1"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21"/>
            <p:cNvSpPr/>
            <p:nvPr/>
          </p:nvSpPr>
          <p:spPr>
            <a:xfrm>
              <a:off x="7236450" y="14550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21"/>
            <p:cNvSpPr/>
            <p:nvPr/>
          </p:nvSpPr>
          <p:spPr>
            <a:xfrm>
              <a:off x="7105475" y="1244150"/>
              <a:ext cx="104375" cy="210900"/>
            </a:xfrm>
            <a:custGeom>
              <a:avLst/>
              <a:gdLst/>
              <a:ahLst/>
              <a:cxnLst/>
              <a:rect l="l" t="t" r="r" b="b"/>
              <a:pathLst>
                <a:path w="4175" h="8436" extrusionOk="0">
                  <a:moveTo>
                    <a:pt x="2087" y="3507"/>
                  </a:moveTo>
                  <a:lnTo>
                    <a:pt x="2842" y="4262"/>
                  </a:lnTo>
                  <a:lnTo>
                    <a:pt x="2087" y="5017"/>
                  </a:lnTo>
                  <a:lnTo>
                    <a:pt x="1333" y="4262"/>
                  </a:lnTo>
                  <a:lnTo>
                    <a:pt x="2087" y="3507"/>
                  </a:lnTo>
                  <a:close/>
                  <a:moveTo>
                    <a:pt x="1" y="0"/>
                  </a:moveTo>
                  <a:lnTo>
                    <a:pt x="1" y="8436"/>
                  </a:lnTo>
                  <a:lnTo>
                    <a:pt x="1555" y="8436"/>
                  </a:lnTo>
                  <a:lnTo>
                    <a:pt x="1555" y="7415"/>
                  </a:lnTo>
                  <a:lnTo>
                    <a:pt x="2620" y="7415"/>
                  </a:lnTo>
                  <a:lnTo>
                    <a:pt x="2620" y="8436"/>
                  </a:lnTo>
                  <a:lnTo>
                    <a:pt x="4174" y="8436"/>
                  </a:lnTo>
                  <a:lnTo>
                    <a:pt x="4174" y="0"/>
                  </a:lnTo>
                  <a:lnTo>
                    <a:pt x="2087" y="84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21"/>
            <p:cNvSpPr/>
            <p:nvPr/>
          </p:nvSpPr>
          <p:spPr>
            <a:xfrm>
              <a:off x="7105475" y="1244150"/>
              <a:ext cx="104375" cy="210900"/>
            </a:xfrm>
            <a:custGeom>
              <a:avLst/>
              <a:gdLst/>
              <a:ahLst/>
              <a:cxnLst/>
              <a:rect l="l" t="t" r="r" b="b"/>
              <a:pathLst>
                <a:path w="4175" h="8436" fill="none" extrusionOk="0">
                  <a:moveTo>
                    <a:pt x="1555" y="7415"/>
                  </a:moveTo>
                  <a:lnTo>
                    <a:pt x="2620" y="7415"/>
                  </a:lnTo>
                  <a:lnTo>
                    <a:pt x="2620" y="8436"/>
                  </a:lnTo>
                  <a:lnTo>
                    <a:pt x="4174" y="8436"/>
                  </a:lnTo>
                  <a:lnTo>
                    <a:pt x="4174" y="0"/>
                  </a:lnTo>
                  <a:lnTo>
                    <a:pt x="2087" y="844"/>
                  </a:lnTo>
                  <a:lnTo>
                    <a:pt x="1" y="0"/>
                  </a:lnTo>
                  <a:lnTo>
                    <a:pt x="1" y="8436"/>
                  </a:lnTo>
                  <a:lnTo>
                    <a:pt x="1555" y="8436"/>
                  </a:lnTo>
                  <a:lnTo>
                    <a:pt x="1555" y="74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21"/>
            <p:cNvSpPr/>
            <p:nvPr/>
          </p:nvSpPr>
          <p:spPr>
            <a:xfrm>
              <a:off x="7138775" y="1331825"/>
              <a:ext cx="37775" cy="37775"/>
            </a:xfrm>
            <a:custGeom>
              <a:avLst/>
              <a:gdLst/>
              <a:ahLst/>
              <a:cxnLst/>
              <a:rect l="l" t="t" r="r" b="b"/>
              <a:pathLst>
                <a:path w="1511" h="1511" fill="none" extrusionOk="0">
                  <a:moveTo>
                    <a:pt x="755" y="0"/>
                  </a:moveTo>
                  <a:lnTo>
                    <a:pt x="1510" y="755"/>
                  </a:lnTo>
                  <a:lnTo>
                    <a:pt x="755" y="1510"/>
                  </a:lnTo>
                  <a:lnTo>
                    <a:pt x="1" y="755"/>
                  </a:lnTo>
                  <a:lnTo>
                    <a:pt x="75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21"/>
            <p:cNvSpPr/>
            <p:nvPr/>
          </p:nvSpPr>
          <p:spPr>
            <a:xfrm>
              <a:off x="7157650" y="13318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21"/>
            <p:cNvSpPr/>
            <p:nvPr/>
          </p:nvSpPr>
          <p:spPr>
            <a:xfrm>
              <a:off x="7144325" y="1639275"/>
              <a:ext cx="26675" cy="52200"/>
            </a:xfrm>
            <a:custGeom>
              <a:avLst/>
              <a:gdLst/>
              <a:ahLst/>
              <a:cxnLst/>
              <a:rect l="l" t="t" r="r" b="b"/>
              <a:pathLst>
                <a:path w="1067" h="2088" extrusionOk="0">
                  <a:moveTo>
                    <a:pt x="1" y="1"/>
                  </a:moveTo>
                  <a:lnTo>
                    <a:pt x="1" y="2088"/>
                  </a:lnTo>
                  <a:lnTo>
                    <a:pt x="1066" y="2088"/>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21"/>
            <p:cNvSpPr/>
            <p:nvPr/>
          </p:nvSpPr>
          <p:spPr>
            <a:xfrm>
              <a:off x="7092150" y="1481675"/>
              <a:ext cx="131000" cy="131000"/>
            </a:xfrm>
            <a:custGeom>
              <a:avLst/>
              <a:gdLst/>
              <a:ahLst/>
              <a:cxnLst/>
              <a:rect l="l" t="t" r="r" b="b"/>
              <a:pathLst>
                <a:path w="5240" h="5240" extrusionOk="0">
                  <a:moveTo>
                    <a:pt x="1599" y="1865"/>
                  </a:moveTo>
                  <a:lnTo>
                    <a:pt x="2310" y="2620"/>
                  </a:lnTo>
                  <a:lnTo>
                    <a:pt x="1599" y="3375"/>
                  </a:lnTo>
                  <a:lnTo>
                    <a:pt x="845" y="2620"/>
                  </a:lnTo>
                  <a:lnTo>
                    <a:pt x="1599" y="1865"/>
                  </a:lnTo>
                  <a:close/>
                  <a:moveTo>
                    <a:pt x="3686" y="1865"/>
                  </a:moveTo>
                  <a:lnTo>
                    <a:pt x="4396" y="2620"/>
                  </a:lnTo>
                  <a:lnTo>
                    <a:pt x="3686" y="3375"/>
                  </a:lnTo>
                  <a:lnTo>
                    <a:pt x="2931" y="2620"/>
                  </a:lnTo>
                  <a:lnTo>
                    <a:pt x="3686" y="1865"/>
                  </a:lnTo>
                  <a:close/>
                  <a:moveTo>
                    <a:pt x="1" y="0"/>
                  </a:moveTo>
                  <a:lnTo>
                    <a:pt x="1" y="5239"/>
                  </a:lnTo>
                  <a:lnTo>
                    <a:pt x="5240" y="5239"/>
                  </a:lnTo>
                  <a:lnTo>
                    <a:pt x="5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21"/>
            <p:cNvSpPr/>
            <p:nvPr/>
          </p:nvSpPr>
          <p:spPr>
            <a:xfrm>
              <a:off x="7092150" y="1481675"/>
              <a:ext cx="131000" cy="131000"/>
            </a:xfrm>
            <a:custGeom>
              <a:avLst/>
              <a:gdLst/>
              <a:ahLst/>
              <a:cxnLst/>
              <a:rect l="l" t="t" r="r" b="b"/>
              <a:pathLst>
                <a:path w="5240" h="5240" fill="none" extrusionOk="0">
                  <a:moveTo>
                    <a:pt x="5240" y="0"/>
                  </a:moveTo>
                  <a:lnTo>
                    <a:pt x="1" y="0"/>
                  </a:lnTo>
                  <a:lnTo>
                    <a:pt x="1" y="5239"/>
                  </a:lnTo>
                  <a:lnTo>
                    <a:pt x="5240" y="5239"/>
                  </a:lnTo>
                  <a:lnTo>
                    <a:pt x="524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21"/>
            <p:cNvSpPr/>
            <p:nvPr/>
          </p:nvSpPr>
          <p:spPr>
            <a:xfrm>
              <a:off x="7113250" y="1528300"/>
              <a:ext cx="36650" cy="37750"/>
            </a:xfrm>
            <a:custGeom>
              <a:avLst/>
              <a:gdLst/>
              <a:ahLst/>
              <a:cxnLst/>
              <a:rect l="l" t="t" r="r" b="b"/>
              <a:pathLst>
                <a:path w="1466" h="1510" fill="none" extrusionOk="0">
                  <a:moveTo>
                    <a:pt x="755" y="1510"/>
                  </a:moveTo>
                  <a:lnTo>
                    <a:pt x="1" y="755"/>
                  </a:lnTo>
                  <a:lnTo>
                    <a:pt x="755" y="0"/>
                  </a:lnTo>
                  <a:lnTo>
                    <a:pt x="1466" y="755"/>
                  </a:lnTo>
                  <a:lnTo>
                    <a:pt x="755" y="15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21"/>
            <p:cNvSpPr/>
            <p:nvPr/>
          </p:nvSpPr>
          <p:spPr>
            <a:xfrm>
              <a:off x="7165425" y="1528300"/>
              <a:ext cx="36650" cy="37750"/>
            </a:xfrm>
            <a:custGeom>
              <a:avLst/>
              <a:gdLst/>
              <a:ahLst/>
              <a:cxnLst/>
              <a:rect l="l" t="t" r="r" b="b"/>
              <a:pathLst>
                <a:path w="1466" h="1510" fill="none" extrusionOk="0">
                  <a:moveTo>
                    <a:pt x="755" y="1510"/>
                  </a:moveTo>
                  <a:lnTo>
                    <a:pt x="0" y="755"/>
                  </a:lnTo>
                  <a:lnTo>
                    <a:pt x="755" y="0"/>
                  </a:lnTo>
                  <a:lnTo>
                    <a:pt x="1465" y="755"/>
                  </a:lnTo>
                  <a:lnTo>
                    <a:pt x="755" y="15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21"/>
            <p:cNvSpPr/>
            <p:nvPr/>
          </p:nvSpPr>
          <p:spPr>
            <a:xfrm>
              <a:off x="7184300" y="15660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21"/>
            <p:cNvSpPr/>
            <p:nvPr/>
          </p:nvSpPr>
          <p:spPr>
            <a:xfrm>
              <a:off x="7013350" y="1639275"/>
              <a:ext cx="105475" cy="52200"/>
            </a:xfrm>
            <a:custGeom>
              <a:avLst/>
              <a:gdLst/>
              <a:ahLst/>
              <a:cxnLst/>
              <a:rect l="l" t="t" r="r" b="b"/>
              <a:pathLst>
                <a:path w="4219" h="2088" extrusionOk="0">
                  <a:moveTo>
                    <a:pt x="3153" y="1"/>
                  </a:moveTo>
                  <a:lnTo>
                    <a:pt x="3153" y="1022"/>
                  </a:lnTo>
                  <a:lnTo>
                    <a:pt x="1" y="1022"/>
                  </a:lnTo>
                  <a:lnTo>
                    <a:pt x="1" y="2088"/>
                  </a:lnTo>
                  <a:lnTo>
                    <a:pt x="4219" y="2088"/>
                  </a:lnTo>
                  <a:lnTo>
                    <a:pt x="42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21"/>
            <p:cNvSpPr/>
            <p:nvPr/>
          </p:nvSpPr>
          <p:spPr>
            <a:xfrm>
              <a:off x="7013350" y="1639275"/>
              <a:ext cx="105475" cy="52200"/>
            </a:xfrm>
            <a:custGeom>
              <a:avLst/>
              <a:gdLst/>
              <a:ahLst/>
              <a:cxnLst/>
              <a:rect l="l" t="t" r="r" b="b"/>
              <a:pathLst>
                <a:path w="4219" h="2088" fill="none" extrusionOk="0">
                  <a:moveTo>
                    <a:pt x="3153" y="1022"/>
                  </a:moveTo>
                  <a:lnTo>
                    <a:pt x="1" y="1022"/>
                  </a:lnTo>
                  <a:lnTo>
                    <a:pt x="1" y="2088"/>
                  </a:lnTo>
                  <a:lnTo>
                    <a:pt x="1" y="2088"/>
                  </a:lnTo>
                  <a:lnTo>
                    <a:pt x="4219" y="2088"/>
                  </a:lnTo>
                  <a:lnTo>
                    <a:pt x="4219" y="1"/>
                  </a:lnTo>
                  <a:lnTo>
                    <a:pt x="3153" y="1"/>
                  </a:lnTo>
                  <a:lnTo>
                    <a:pt x="3153"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21"/>
            <p:cNvSpPr/>
            <p:nvPr/>
          </p:nvSpPr>
          <p:spPr>
            <a:xfrm>
              <a:off x="7092150" y="16648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21"/>
            <p:cNvSpPr/>
            <p:nvPr/>
          </p:nvSpPr>
          <p:spPr>
            <a:xfrm>
              <a:off x="7197600" y="1639275"/>
              <a:ext cx="104375" cy="52200"/>
            </a:xfrm>
            <a:custGeom>
              <a:avLst/>
              <a:gdLst/>
              <a:ahLst/>
              <a:cxnLst/>
              <a:rect l="l" t="t" r="r" b="b"/>
              <a:pathLst>
                <a:path w="4175" h="2088" extrusionOk="0">
                  <a:moveTo>
                    <a:pt x="1" y="1"/>
                  </a:moveTo>
                  <a:lnTo>
                    <a:pt x="1" y="2088"/>
                  </a:lnTo>
                  <a:lnTo>
                    <a:pt x="4174" y="2088"/>
                  </a:lnTo>
                  <a:lnTo>
                    <a:pt x="4174" y="1022"/>
                  </a:lnTo>
                  <a:lnTo>
                    <a:pt x="1022" y="1022"/>
                  </a:ln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21"/>
            <p:cNvSpPr/>
            <p:nvPr/>
          </p:nvSpPr>
          <p:spPr>
            <a:xfrm>
              <a:off x="7197600" y="1639275"/>
              <a:ext cx="104375" cy="52200"/>
            </a:xfrm>
            <a:custGeom>
              <a:avLst/>
              <a:gdLst/>
              <a:ahLst/>
              <a:cxnLst/>
              <a:rect l="l" t="t" r="r" b="b"/>
              <a:pathLst>
                <a:path w="4175" h="2088" fill="none" extrusionOk="0">
                  <a:moveTo>
                    <a:pt x="1022" y="1"/>
                  </a:moveTo>
                  <a:lnTo>
                    <a:pt x="1" y="1"/>
                  </a:lnTo>
                  <a:lnTo>
                    <a:pt x="1" y="2088"/>
                  </a:lnTo>
                  <a:lnTo>
                    <a:pt x="1" y="2088"/>
                  </a:lnTo>
                  <a:lnTo>
                    <a:pt x="4174" y="2088"/>
                  </a:lnTo>
                  <a:lnTo>
                    <a:pt x="4174" y="1022"/>
                  </a:lnTo>
                  <a:lnTo>
                    <a:pt x="1022" y="1022"/>
                  </a:lnTo>
                  <a:lnTo>
                    <a:pt x="102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21"/>
            <p:cNvSpPr/>
            <p:nvPr/>
          </p:nvSpPr>
          <p:spPr>
            <a:xfrm>
              <a:off x="7223150" y="1639275"/>
              <a:ext cx="0" cy="25"/>
            </a:xfrm>
            <a:custGeom>
              <a:avLst/>
              <a:gdLst/>
              <a:ahLst/>
              <a:cxnLst/>
              <a:rect l="l" t="t" r="r" b="b"/>
              <a:pathLst>
                <a:path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 name="Google Shape;4556;p121"/>
          <p:cNvGrpSpPr/>
          <p:nvPr/>
        </p:nvGrpSpPr>
        <p:grpSpPr>
          <a:xfrm>
            <a:off x="1930428" y="2088670"/>
            <a:ext cx="392950" cy="447350"/>
            <a:chOff x="1023975" y="1967825"/>
            <a:chExt cx="392950" cy="447350"/>
          </a:xfrm>
        </p:grpSpPr>
        <p:sp>
          <p:nvSpPr>
            <p:cNvPr id="4557" name="Google Shape;4557;p121"/>
            <p:cNvSpPr/>
            <p:nvPr/>
          </p:nvSpPr>
          <p:spPr>
            <a:xfrm>
              <a:off x="1156050" y="1967825"/>
              <a:ext cx="129900" cy="157650"/>
            </a:xfrm>
            <a:custGeom>
              <a:avLst/>
              <a:gdLst/>
              <a:ahLst/>
              <a:cxnLst/>
              <a:rect l="l" t="t" r="r" b="b"/>
              <a:pathLst>
                <a:path w="5196" h="6306" extrusionOk="0">
                  <a:moveTo>
                    <a:pt x="1555" y="1"/>
                  </a:moveTo>
                  <a:lnTo>
                    <a:pt x="1555" y="4174"/>
                  </a:lnTo>
                  <a:lnTo>
                    <a:pt x="90" y="4174"/>
                  </a:lnTo>
                  <a:lnTo>
                    <a:pt x="1" y="4485"/>
                  </a:lnTo>
                  <a:lnTo>
                    <a:pt x="1" y="4796"/>
                  </a:lnTo>
                  <a:lnTo>
                    <a:pt x="1" y="5107"/>
                  </a:lnTo>
                  <a:lnTo>
                    <a:pt x="134" y="5373"/>
                  </a:lnTo>
                  <a:lnTo>
                    <a:pt x="223" y="5595"/>
                  </a:lnTo>
                  <a:lnTo>
                    <a:pt x="356" y="5773"/>
                  </a:lnTo>
                  <a:lnTo>
                    <a:pt x="534" y="5906"/>
                  </a:lnTo>
                  <a:lnTo>
                    <a:pt x="711" y="6039"/>
                  </a:lnTo>
                  <a:lnTo>
                    <a:pt x="889" y="6128"/>
                  </a:lnTo>
                  <a:lnTo>
                    <a:pt x="1111" y="6217"/>
                  </a:lnTo>
                  <a:lnTo>
                    <a:pt x="1333" y="6261"/>
                  </a:lnTo>
                  <a:lnTo>
                    <a:pt x="1555" y="6306"/>
                  </a:lnTo>
                  <a:lnTo>
                    <a:pt x="3641" y="6306"/>
                  </a:lnTo>
                  <a:lnTo>
                    <a:pt x="3863" y="6261"/>
                  </a:lnTo>
                  <a:lnTo>
                    <a:pt x="4085" y="6217"/>
                  </a:lnTo>
                  <a:lnTo>
                    <a:pt x="4263" y="6172"/>
                  </a:lnTo>
                  <a:lnTo>
                    <a:pt x="4485" y="6039"/>
                  </a:lnTo>
                  <a:lnTo>
                    <a:pt x="4663" y="5906"/>
                  </a:lnTo>
                  <a:lnTo>
                    <a:pt x="4796" y="5773"/>
                  </a:lnTo>
                  <a:lnTo>
                    <a:pt x="4929" y="5595"/>
                  </a:lnTo>
                  <a:lnTo>
                    <a:pt x="5062" y="5418"/>
                  </a:lnTo>
                  <a:lnTo>
                    <a:pt x="5151" y="5107"/>
                  </a:lnTo>
                  <a:lnTo>
                    <a:pt x="5195" y="4796"/>
                  </a:lnTo>
                  <a:lnTo>
                    <a:pt x="5195" y="4485"/>
                  </a:lnTo>
                  <a:lnTo>
                    <a:pt x="5107" y="4174"/>
                  </a:lnTo>
                  <a:lnTo>
                    <a:pt x="3641" y="4174"/>
                  </a:lnTo>
                  <a:lnTo>
                    <a:pt x="36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21"/>
            <p:cNvSpPr/>
            <p:nvPr/>
          </p:nvSpPr>
          <p:spPr>
            <a:xfrm>
              <a:off x="1156050" y="1967825"/>
              <a:ext cx="129900" cy="157650"/>
            </a:xfrm>
            <a:custGeom>
              <a:avLst/>
              <a:gdLst/>
              <a:ahLst/>
              <a:cxnLst/>
              <a:rect l="l" t="t" r="r" b="b"/>
              <a:pathLst>
                <a:path w="5196" h="6306" fill="none" extrusionOk="0">
                  <a:moveTo>
                    <a:pt x="134" y="5373"/>
                  </a:moveTo>
                  <a:lnTo>
                    <a:pt x="134" y="5373"/>
                  </a:lnTo>
                  <a:lnTo>
                    <a:pt x="223" y="5595"/>
                  </a:lnTo>
                  <a:lnTo>
                    <a:pt x="356" y="5773"/>
                  </a:lnTo>
                  <a:lnTo>
                    <a:pt x="534" y="5906"/>
                  </a:lnTo>
                  <a:lnTo>
                    <a:pt x="711" y="6039"/>
                  </a:lnTo>
                  <a:lnTo>
                    <a:pt x="889" y="6128"/>
                  </a:lnTo>
                  <a:lnTo>
                    <a:pt x="1111" y="6217"/>
                  </a:lnTo>
                  <a:lnTo>
                    <a:pt x="1333" y="6261"/>
                  </a:lnTo>
                  <a:lnTo>
                    <a:pt x="1555" y="6306"/>
                  </a:lnTo>
                  <a:lnTo>
                    <a:pt x="3641" y="6306"/>
                  </a:lnTo>
                  <a:lnTo>
                    <a:pt x="3641" y="6306"/>
                  </a:lnTo>
                  <a:lnTo>
                    <a:pt x="3863" y="6261"/>
                  </a:lnTo>
                  <a:lnTo>
                    <a:pt x="4085" y="6217"/>
                  </a:lnTo>
                  <a:lnTo>
                    <a:pt x="4263" y="6172"/>
                  </a:lnTo>
                  <a:lnTo>
                    <a:pt x="4485" y="6039"/>
                  </a:lnTo>
                  <a:lnTo>
                    <a:pt x="4663" y="5906"/>
                  </a:lnTo>
                  <a:lnTo>
                    <a:pt x="4796" y="5773"/>
                  </a:lnTo>
                  <a:lnTo>
                    <a:pt x="4929" y="5595"/>
                  </a:lnTo>
                  <a:lnTo>
                    <a:pt x="5062" y="5418"/>
                  </a:lnTo>
                  <a:lnTo>
                    <a:pt x="5062" y="5418"/>
                  </a:lnTo>
                  <a:lnTo>
                    <a:pt x="5151" y="5107"/>
                  </a:lnTo>
                  <a:lnTo>
                    <a:pt x="5195" y="4796"/>
                  </a:lnTo>
                  <a:lnTo>
                    <a:pt x="5195" y="4485"/>
                  </a:lnTo>
                  <a:lnTo>
                    <a:pt x="5107" y="4174"/>
                  </a:lnTo>
                  <a:lnTo>
                    <a:pt x="3641" y="4174"/>
                  </a:lnTo>
                  <a:lnTo>
                    <a:pt x="3641" y="1"/>
                  </a:lnTo>
                  <a:lnTo>
                    <a:pt x="1555" y="1"/>
                  </a:lnTo>
                  <a:lnTo>
                    <a:pt x="1555" y="4174"/>
                  </a:lnTo>
                  <a:lnTo>
                    <a:pt x="90" y="4174"/>
                  </a:lnTo>
                  <a:lnTo>
                    <a:pt x="90" y="4174"/>
                  </a:lnTo>
                  <a:lnTo>
                    <a:pt x="1" y="4485"/>
                  </a:lnTo>
                  <a:lnTo>
                    <a:pt x="1" y="4796"/>
                  </a:lnTo>
                  <a:lnTo>
                    <a:pt x="1" y="5107"/>
                  </a:lnTo>
                  <a:lnTo>
                    <a:pt x="134" y="5373"/>
                  </a:lnTo>
                  <a:lnTo>
                    <a:pt x="134" y="53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21"/>
            <p:cNvSpPr/>
            <p:nvPr/>
          </p:nvSpPr>
          <p:spPr>
            <a:xfrm>
              <a:off x="1159375" y="21021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21"/>
            <p:cNvSpPr/>
            <p:nvPr/>
          </p:nvSpPr>
          <p:spPr>
            <a:xfrm>
              <a:off x="1077250" y="2072175"/>
              <a:ext cx="287500" cy="131000"/>
            </a:xfrm>
            <a:custGeom>
              <a:avLst/>
              <a:gdLst/>
              <a:ahLst/>
              <a:cxnLst/>
              <a:rect l="l" t="t" r="r" b="b"/>
              <a:pathLst>
                <a:path w="11500" h="5240" extrusionOk="0">
                  <a:moveTo>
                    <a:pt x="0" y="0"/>
                  </a:moveTo>
                  <a:lnTo>
                    <a:pt x="0" y="533"/>
                  </a:lnTo>
                  <a:lnTo>
                    <a:pt x="0" y="1155"/>
                  </a:lnTo>
                  <a:lnTo>
                    <a:pt x="134" y="1776"/>
                  </a:lnTo>
                  <a:lnTo>
                    <a:pt x="356" y="2354"/>
                  </a:lnTo>
                  <a:lnTo>
                    <a:pt x="622" y="2886"/>
                  </a:lnTo>
                  <a:lnTo>
                    <a:pt x="977" y="3419"/>
                  </a:lnTo>
                  <a:lnTo>
                    <a:pt x="1377" y="3908"/>
                  </a:lnTo>
                  <a:lnTo>
                    <a:pt x="1865" y="4307"/>
                  </a:lnTo>
                  <a:lnTo>
                    <a:pt x="2398" y="4662"/>
                  </a:lnTo>
                  <a:lnTo>
                    <a:pt x="2931" y="4929"/>
                  </a:lnTo>
                  <a:lnTo>
                    <a:pt x="3508" y="5106"/>
                  </a:lnTo>
                  <a:lnTo>
                    <a:pt x="4085" y="5239"/>
                  </a:lnTo>
                  <a:lnTo>
                    <a:pt x="7415" y="5239"/>
                  </a:lnTo>
                  <a:lnTo>
                    <a:pt x="8037" y="5106"/>
                  </a:lnTo>
                  <a:lnTo>
                    <a:pt x="8614" y="4884"/>
                  </a:lnTo>
                  <a:lnTo>
                    <a:pt x="9147" y="4618"/>
                  </a:lnTo>
                  <a:lnTo>
                    <a:pt x="9679" y="4263"/>
                  </a:lnTo>
                  <a:lnTo>
                    <a:pt x="10123" y="3863"/>
                  </a:lnTo>
                  <a:lnTo>
                    <a:pt x="10523" y="3419"/>
                  </a:lnTo>
                  <a:lnTo>
                    <a:pt x="10878" y="2886"/>
                  </a:lnTo>
                  <a:lnTo>
                    <a:pt x="11144" y="2354"/>
                  </a:lnTo>
                  <a:lnTo>
                    <a:pt x="11366" y="1776"/>
                  </a:lnTo>
                  <a:lnTo>
                    <a:pt x="11455" y="1155"/>
                  </a:lnTo>
                  <a:lnTo>
                    <a:pt x="11500" y="533"/>
                  </a:lnTo>
                  <a:lnTo>
                    <a:pt x="11500" y="0"/>
                  </a:lnTo>
                  <a:lnTo>
                    <a:pt x="9324" y="0"/>
                  </a:lnTo>
                  <a:lnTo>
                    <a:pt x="9413" y="444"/>
                  </a:lnTo>
                  <a:lnTo>
                    <a:pt x="9369" y="888"/>
                  </a:lnTo>
                  <a:lnTo>
                    <a:pt x="9280" y="1288"/>
                  </a:lnTo>
                  <a:lnTo>
                    <a:pt x="9147" y="1688"/>
                  </a:lnTo>
                  <a:lnTo>
                    <a:pt x="8969" y="1998"/>
                  </a:lnTo>
                  <a:lnTo>
                    <a:pt x="8747" y="2309"/>
                  </a:lnTo>
                  <a:lnTo>
                    <a:pt x="8481" y="2576"/>
                  </a:lnTo>
                  <a:lnTo>
                    <a:pt x="8170" y="2753"/>
                  </a:lnTo>
                  <a:lnTo>
                    <a:pt x="7859" y="2931"/>
                  </a:lnTo>
                  <a:lnTo>
                    <a:pt x="7504" y="3064"/>
                  </a:lnTo>
                  <a:lnTo>
                    <a:pt x="7149" y="3153"/>
                  </a:lnTo>
                  <a:lnTo>
                    <a:pt x="4307" y="3153"/>
                  </a:lnTo>
                  <a:lnTo>
                    <a:pt x="3952" y="3064"/>
                  </a:lnTo>
                  <a:lnTo>
                    <a:pt x="3597" y="2931"/>
                  </a:lnTo>
                  <a:lnTo>
                    <a:pt x="3286" y="2753"/>
                  </a:lnTo>
                  <a:lnTo>
                    <a:pt x="2975" y="2531"/>
                  </a:lnTo>
                  <a:lnTo>
                    <a:pt x="2753" y="2265"/>
                  </a:lnTo>
                  <a:lnTo>
                    <a:pt x="2487" y="1998"/>
                  </a:lnTo>
                  <a:lnTo>
                    <a:pt x="2309" y="1643"/>
                  </a:lnTo>
                  <a:lnTo>
                    <a:pt x="2176" y="1244"/>
                  </a:lnTo>
                  <a:lnTo>
                    <a:pt x="2087" y="844"/>
                  </a:lnTo>
                  <a:lnTo>
                    <a:pt x="2087" y="444"/>
                  </a:lnTo>
                  <a:lnTo>
                    <a:pt x="21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21"/>
            <p:cNvSpPr/>
            <p:nvPr/>
          </p:nvSpPr>
          <p:spPr>
            <a:xfrm>
              <a:off x="1077250" y="2072175"/>
              <a:ext cx="287500" cy="131000"/>
            </a:xfrm>
            <a:custGeom>
              <a:avLst/>
              <a:gdLst/>
              <a:ahLst/>
              <a:cxnLst/>
              <a:rect l="l" t="t" r="r" b="b"/>
              <a:pathLst>
                <a:path w="11500" h="5240" fill="none" extrusionOk="0">
                  <a:moveTo>
                    <a:pt x="9324" y="0"/>
                  </a:moveTo>
                  <a:lnTo>
                    <a:pt x="9324" y="0"/>
                  </a:lnTo>
                  <a:lnTo>
                    <a:pt x="9413" y="444"/>
                  </a:lnTo>
                  <a:lnTo>
                    <a:pt x="9369" y="888"/>
                  </a:lnTo>
                  <a:lnTo>
                    <a:pt x="9280" y="1288"/>
                  </a:lnTo>
                  <a:lnTo>
                    <a:pt x="9147" y="1688"/>
                  </a:lnTo>
                  <a:lnTo>
                    <a:pt x="9147" y="1688"/>
                  </a:lnTo>
                  <a:lnTo>
                    <a:pt x="8969" y="1998"/>
                  </a:lnTo>
                  <a:lnTo>
                    <a:pt x="8747" y="2309"/>
                  </a:lnTo>
                  <a:lnTo>
                    <a:pt x="8481" y="2576"/>
                  </a:lnTo>
                  <a:lnTo>
                    <a:pt x="8170" y="2753"/>
                  </a:lnTo>
                  <a:lnTo>
                    <a:pt x="7859" y="2931"/>
                  </a:lnTo>
                  <a:lnTo>
                    <a:pt x="7504" y="3064"/>
                  </a:lnTo>
                  <a:lnTo>
                    <a:pt x="7149" y="3153"/>
                  </a:lnTo>
                  <a:lnTo>
                    <a:pt x="6793" y="3153"/>
                  </a:lnTo>
                  <a:lnTo>
                    <a:pt x="4707" y="3153"/>
                  </a:lnTo>
                  <a:lnTo>
                    <a:pt x="4707" y="3153"/>
                  </a:lnTo>
                  <a:lnTo>
                    <a:pt x="4307" y="3153"/>
                  </a:lnTo>
                  <a:lnTo>
                    <a:pt x="3952" y="3064"/>
                  </a:lnTo>
                  <a:lnTo>
                    <a:pt x="3597" y="2931"/>
                  </a:lnTo>
                  <a:lnTo>
                    <a:pt x="3286" y="2753"/>
                  </a:lnTo>
                  <a:lnTo>
                    <a:pt x="2975" y="2531"/>
                  </a:lnTo>
                  <a:lnTo>
                    <a:pt x="2753" y="2265"/>
                  </a:lnTo>
                  <a:lnTo>
                    <a:pt x="2487" y="1998"/>
                  </a:lnTo>
                  <a:lnTo>
                    <a:pt x="2309" y="1643"/>
                  </a:lnTo>
                  <a:lnTo>
                    <a:pt x="2309" y="1643"/>
                  </a:lnTo>
                  <a:lnTo>
                    <a:pt x="2176" y="1244"/>
                  </a:lnTo>
                  <a:lnTo>
                    <a:pt x="2087" y="844"/>
                  </a:lnTo>
                  <a:lnTo>
                    <a:pt x="2087" y="444"/>
                  </a:lnTo>
                  <a:lnTo>
                    <a:pt x="2132" y="0"/>
                  </a:lnTo>
                  <a:lnTo>
                    <a:pt x="0" y="0"/>
                  </a:lnTo>
                  <a:lnTo>
                    <a:pt x="0" y="533"/>
                  </a:lnTo>
                  <a:lnTo>
                    <a:pt x="0" y="533"/>
                  </a:lnTo>
                  <a:lnTo>
                    <a:pt x="0" y="1155"/>
                  </a:lnTo>
                  <a:lnTo>
                    <a:pt x="134" y="1776"/>
                  </a:lnTo>
                  <a:lnTo>
                    <a:pt x="356" y="2354"/>
                  </a:lnTo>
                  <a:lnTo>
                    <a:pt x="622" y="2886"/>
                  </a:lnTo>
                  <a:lnTo>
                    <a:pt x="622" y="2886"/>
                  </a:lnTo>
                  <a:lnTo>
                    <a:pt x="977" y="3419"/>
                  </a:lnTo>
                  <a:lnTo>
                    <a:pt x="1377" y="3908"/>
                  </a:lnTo>
                  <a:lnTo>
                    <a:pt x="1865" y="4307"/>
                  </a:lnTo>
                  <a:lnTo>
                    <a:pt x="2398" y="4662"/>
                  </a:lnTo>
                  <a:lnTo>
                    <a:pt x="2931" y="4929"/>
                  </a:lnTo>
                  <a:lnTo>
                    <a:pt x="3508" y="5106"/>
                  </a:lnTo>
                  <a:lnTo>
                    <a:pt x="4085" y="5239"/>
                  </a:lnTo>
                  <a:lnTo>
                    <a:pt x="4707" y="5239"/>
                  </a:lnTo>
                  <a:lnTo>
                    <a:pt x="6793" y="5239"/>
                  </a:lnTo>
                  <a:lnTo>
                    <a:pt x="6793" y="5239"/>
                  </a:lnTo>
                  <a:lnTo>
                    <a:pt x="7415" y="5239"/>
                  </a:lnTo>
                  <a:lnTo>
                    <a:pt x="8037" y="5106"/>
                  </a:lnTo>
                  <a:lnTo>
                    <a:pt x="8614" y="4884"/>
                  </a:lnTo>
                  <a:lnTo>
                    <a:pt x="9147" y="4618"/>
                  </a:lnTo>
                  <a:lnTo>
                    <a:pt x="9679" y="4263"/>
                  </a:lnTo>
                  <a:lnTo>
                    <a:pt x="10123" y="3863"/>
                  </a:lnTo>
                  <a:lnTo>
                    <a:pt x="10523" y="3419"/>
                  </a:lnTo>
                  <a:lnTo>
                    <a:pt x="10878" y="2886"/>
                  </a:lnTo>
                  <a:lnTo>
                    <a:pt x="10878" y="2886"/>
                  </a:lnTo>
                  <a:lnTo>
                    <a:pt x="11144" y="2354"/>
                  </a:lnTo>
                  <a:lnTo>
                    <a:pt x="11366" y="1776"/>
                  </a:lnTo>
                  <a:lnTo>
                    <a:pt x="11455" y="1155"/>
                  </a:lnTo>
                  <a:lnTo>
                    <a:pt x="11500" y="533"/>
                  </a:lnTo>
                  <a:lnTo>
                    <a:pt x="11500" y="0"/>
                  </a:lnTo>
                  <a:lnTo>
                    <a:pt x="932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21"/>
            <p:cNvSpPr/>
            <p:nvPr/>
          </p:nvSpPr>
          <p:spPr>
            <a:xfrm>
              <a:off x="1310350" y="20721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21"/>
            <p:cNvSpPr/>
            <p:nvPr/>
          </p:nvSpPr>
          <p:spPr>
            <a:xfrm>
              <a:off x="1385825" y="2072175"/>
              <a:ext cx="31100" cy="53300"/>
            </a:xfrm>
            <a:custGeom>
              <a:avLst/>
              <a:gdLst/>
              <a:ahLst/>
              <a:cxnLst/>
              <a:rect l="l" t="t" r="r" b="b"/>
              <a:pathLst>
                <a:path w="1244" h="2132" extrusionOk="0">
                  <a:moveTo>
                    <a:pt x="222" y="0"/>
                  </a:moveTo>
                  <a:lnTo>
                    <a:pt x="222" y="533"/>
                  </a:lnTo>
                  <a:lnTo>
                    <a:pt x="178" y="933"/>
                  </a:lnTo>
                  <a:lnTo>
                    <a:pt x="178" y="1332"/>
                  </a:lnTo>
                  <a:lnTo>
                    <a:pt x="89" y="1732"/>
                  </a:lnTo>
                  <a:lnTo>
                    <a:pt x="0" y="2132"/>
                  </a:lnTo>
                  <a:lnTo>
                    <a:pt x="1243" y="2132"/>
                  </a:lnTo>
                  <a:lnTo>
                    <a:pt x="12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21"/>
            <p:cNvSpPr/>
            <p:nvPr/>
          </p:nvSpPr>
          <p:spPr>
            <a:xfrm>
              <a:off x="1385825" y="2072175"/>
              <a:ext cx="31100" cy="53300"/>
            </a:xfrm>
            <a:custGeom>
              <a:avLst/>
              <a:gdLst/>
              <a:ahLst/>
              <a:cxnLst/>
              <a:rect l="l" t="t" r="r" b="b"/>
              <a:pathLst>
                <a:path w="1244" h="2132" fill="none" extrusionOk="0">
                  <a:moveTo>
                    <a:pt x="222" y="0"/>
                  </a:moveTo>
                  <a:lnTo>
                    <a:pt x="222" y="533"/>
                  </a:lnTo>
                  <a:lnTo>
                    <a:pt x="222" y="533"/>
                  </a:lnTo>
                  <a:lnTo>
                    <a:pt x="178" y="933"/>
                  </a:lnTo>
                  <a:lnTo>
                    <a:pt x="178" y="1332"/>
                  </a:lnTo>
                  <a:lnTo>
                    <a:pt x="89" y="1732"/>
                  </a:lnTo>
                  <a:lnTo>
                    <a:pt x="0" y="2132"/>
                  </a:lnTo>
                  <a:lnTo>
                    <a:pt x="1243" y="2132"/>
                  </a:lnTo>
                  <a:lnTo>
                    <a:pt x="1243" y="0"/>
                  </a:lnTo>
                  <a:lnTo>
                    <a:pt x="22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21"/>
            <p:cNvSpPr/>
            <p:nvPr/>
          </p:nvSpPr>
          <p:spPr>
            <a:xfrm>
              <a:off x="1391375" y="20721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21"/>
            <p:cNvSpPr/>
            <p:nvPr/>
          </p:nvSpPr>
          <p:spPr>
            <a:xfrm>
              <a:off x="1023975" y="2072175"/>
              <a:ext cx="32200" cy="53300"/>
            </a:xfrm>
            <a:custGeom>
              <a:avLst/>
              <a:gdLst/>
              <a:ahLst/>
              <a:cxnLst/>
              <a:rect l="l" t="t" r="r" b="b"/>
              <a:pathLst>
                <a:path w="1288" h="2132" extrusionOk="0">
                  <a:moveTo>
                    <a:pt x="0" y="0"/>
                  </a:moveTo>
                  <a:lnTo>
                    <a:pt x="0" y="2132"/>
                  </a:lnTo>
                  <a:lnTo>
                    <a:pt x="1288" y="2132"/>
                  </a:lnTo>
                  <a:lnTo>
                    <a:pt x="1199" y="1732"/>
                  </a:lnTo>
                  <a:lnTo>
                    <a:pt x="1110" y="1332"/>
                  </a:lnTo>
                  <a:lnTo>
                    <a:pt x="1066" y="933"/>
                  </a:lnTo>
                  <a:lnTo>
                    <a:pt x="1066" y="533"/>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21"/>
            <p:cNvSpPr/>
            <p:nvPr/>
          </p:nvSpPr>
          <p:spPr>
            <a:xfrm>
              <a:off x="1023975" y="2072175"/>
              <a:ext cx="32200" cy="53300"/>
            </a:xfrm>
            <a:custGeom>
              <a:avLst/>
              <a:gdLst/>
              <a:ahLst/>
              <a:cxnLst/>
              <a:rect l="l" t="t" r="r" b="b"/>
              <a:pathLst>
                <a:path w="1288" h="2132" fill="none" extrusionOk="0">
                  <a:moveTo>
                    <a:pt x="1066" y="533"/>
                  </a:moveTo>
                  <a:lnTo>
                    <a:pt x="1066" y="0"/>
                  </a:lnTo>
                  <a:lnTo>
                    <a:pt x="0" y="0"/>
                  </a:lnTo>
                  <a:lnTo>
                    <a:pt x="0" y="2132"/>
                  </a:lnTo>
                  <a:lnTo>
                    <a:pt x="1288" y="2132"/>
                  </a:lnTo>
                  <a:lnTo>
                    <a:pt x="1288" y="2132"/>
                  </a:lnTo>
                  <a:lnTo>
                    <a:pt x="1199" y="1732"/>
                  </a:lnTo>
                  <a:lnTo>
                    <a:pt x="1110" y="1332"/>
                  </a:lnTo>
                  <a:lnTo>
                    <a:pt x="1066" y="933"/>
                  </a:lnTo>
                  <a:lnTo>
                    <a:pt x="1066" y="533"/>
                  </a:lnTo>
                  <a:lnTo>
                    <a:pt x="1066" y="5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21"/>
            <p:cNvSpPr/>
            <p:nvPr/>
          </p:nvSpPr>
          <p:spPr>
            <a:xfrm>
              <a:off x="1050600" y="20855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21"/>
            <p:cNvSpPr/>
            <p:nvPr/>
          </p:nvSpPr>
          <p:spPr>
            <a:xfrm>
              <a:off x="1077250" y="2167625"/>
              <a:ext cx="52200" cy="141000"/>
            </a:xfrm>
            <a:custGeom>
              <a:avLst/>
              <a:gdLst/>
              <a:ahLst/>
              <a:cxnLst/>
              <a:rect l="l" t="t" r="r" b="b"/>
              <a:pathLst>
                <a:path w="2088" h="5640" extrusionOk="0">
                  <a:moveTo>
                    <a:pt x="0" y="1"/>
                  </a:moveTo>
                  <a:lnTo>
                    <a:pt x="0" y="5639"/>
                  </a:lnTo>
                  <a:lnTo>
                    <a:pt x="400" y="5595"/>
                  </a:lnTo>
                  <a:lnTo>
                    <a:pt x="800" y="5462"/>
                  </a:lnTo>
                  <a:lnTo>
                    <a:pt x="1155" y="5284"/>
                  </a:lnTo>
                  <a:lnTo>
                    <a:pt x="1466" y="5018"/>
                  </a:lnTo>
                  <a:lnTo>
                    <a:pt x="1732" y="4707"/>
                  </a:lnTo>
                  <a:lnTo>
                    <a:pt x="1910" y="4352"/>
                  </a:lnTo>
                  <a:lnTo>
                    <a:pt x="2043" y="3952"/>
                  </a:lnTo>
                  <a:lnTo>
                    <a:pt x="2087" y="3553"/>
                  </a:lnTo>
                  <a:lnTo>
                    <a:pt x="2087" y="1821"/>
                  </a:lnTo>
                  <a:lnTo>
                    <a:pt x="1510" y="1510"/>
                  </a:lnTo>
                  <a:lnTo>
                    <a:pt x="977" y="1111"/>
                  </a:lnTo>
                  <a:lnTo>
                    <a:pt x="444" y="62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21"/>
            <p:cNvSpPr/>
            <p:nvPr/>
          </p:nvSpPr>
          <p:spPr>
            <a:xfrm>
              <a:off x="1077250" y="2167625"/>
              <a:ext cx="52200" cy="141000"/>
            </a:xfrm>
            <a:custGeom>
              <a:avLst/>
              <a:gdLst/>
              <a:ahLst/>
              <a:cxnLst/>
              <a:rect l="l" t="t" r="r" b="b"/>
              <a:pathLst>
                <a:path w="2088" h="5640" fill="none" extrusionOk="0">
                  <a:moveTo>
                    <a:pt x="0" y="1"/>
                  </a:moveTo>
                  <a:lnTo>
                    <a:pt x="0" y="5639"/>
                  </a:lnTo>
                  <a:lnTo>
                    <a:pt x="0" y="5639"/>
                  </a:lnTo>
                  <a:lnTo>
                    <a:pt x="400" y="5595"/>
                  </a:lnTo>
                  <a:lnTo>
                    <a:pt x="800" y="5462"/>
                  </a:lnTo>
                  <a:lnTo>
                    <a:pt x="1155" y="5284"/>
                  </a:lnTo>
                  <a:lnTo>
                    <a:pt x="1466" y="5018"/>
                  </a:lnTo>
                  <a:lnTo>
                    <a:pt x="1732" y="4707"/>
                  </a:lnTo>
                  <a:lnTo>
                    <a:pt x="1910" y="4352"/>
                  </a:lnTo>
                  <a:lnTo>
                    <a:pt x="2043" y="3952"/>
                  </a:lnTo>
                  <a:lnTo>
                    <a:pt x="2087" y="3553"/>
                  </a:lnTo>
                  <a:lnTo>
                    <a:pt x="2087" y="1821"/>
                  </a:lnTo>
                  <a:lnTo>
                    <a:pt x="2087" y="1821"/>
                  </a:lnTo>
                  <a:lnTo>
                    <a:pt x="1510" y="1510"/>
                  </a:lnTo>
                  <a:lnTo>
                    <a:pt x="977" y="1111"/>
                  </a:lnTo>
                  <a:lnTo>
                    <a:pt x="444" y="622"/>
                  </a:lnTo>
                  <a:lnTo>
                    <a:pt x="0"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21"/>
            <p:cNvSpPr/>
            <p:nvPr/>
          </p:nvSpPr>
          <p:spPr>
            <a:xfrm>
              <a:off x="1077250" y="21676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21"/>
            <p:cNvSpPr/>
            <p:nvPr/>
          </p:nvSpPr>
          <p:spPr>
            <a:xfrm>
              <a:off x="1312550" y="2167625"/>
              <a:ext cx="52200" cy="141000"/>
            </a:xfrm>
            <a:custGeom>
              <a:avLst/>
              <a:gdLst/>
              <a:ahLst/>
              <a:cxnLst/>
              <a:rect l="l" t="t" r="r" b="b"/>
              <a:pathLst>
                <a:path w="2088" h="5640" extrusionOk="0">
                  <a:moveTo>
                    <a:pt x="2088" y="1"/>
                  </a:moveTo>
                  <a:lnTo>
                    <a:pt x="1599" y="622"/>
                  </a:lnTo>
                  <a:lnTo>
                    <a:pt x="1111" y="1111"/>
                  </a:lnTo>
                  <a:lnTo>
                    <a:pt x="578" y="1510"/>
                  </a:lnTo>
                  <a:lnTo>
                    <a:pt x="1" y="1865"/>
                  </a:lnTo>
                  <a:lnTo>
                    <a:pt x="1" y="3553"/>
                  </a:lnTo>
                  <a:lnTo>
                    <a:pt x="45" y="3952"/>
                  </a:lnTo>
                  <a:lnTo>
                    <a:pt x="179" y="4352"/>
                  </a:lnTo>
                  <a:lnTo>
                    <a:pt x="356" y="4707"/>
                  </a:lnTo>
                  <a:lnTo>
                    <a:pt x="623" y="5018"/>
                  </a:lnTo>
                  <a:lnTo>
                    <a:pt x="933" y="5284"/>
                  </a:lnTo>
                  <a:lnTo>
                    <a:pt x="1289" y="5462"/>
                  </a:lnTo>
                  <a:lnTo>
                    <a:pt x="1688" y="5595"/>
                  </a:lnTo>
                  <a:lnTo>
                    <a:pt x="2088" y="5639"/>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21"/>
            <p:cNvSpPr/>
            <p:nvPr/>
          </p:nvSpPr>
          <p:spPr>
            <a:xfrm>
              <a:off x="1312550" y="2167625"/>
              <a:ext cx="52200" cy="141000"/>
            </a:xfrm>
            <a:custGeom>
              <a:avLst/>
              <a:gdLst/>
              <a:ahLst/>
              <a:cxnLst/>
              <a:rect l="l" t="t" r="r" b="b"/>
              <a:pathLst>
                <a:path w="2088" h="5640" fill="none" extrusionOk="0">
                  <a:moveTo>
                    <a:pt x="1" y="1865"/>
                  </a:moveTo>
                  <a:lnTo>
                    <a:pt x="1" y="3553"/>
                  </a:lnTo>
                  <a:lnTo>
                    <a:pt x="1" y="3553"/>
                  </a:lnTo>
                  <a:lnTo>
                    <a:pt x="45" y="3952"/>
                  </a:lnTo>
                  <a:lnTo>
                    <a:pt x="179" y="4352"/>
                  </a:lnTo>
                  <a:lnTo>
                    <a:pt x="356" y="4707"/>
                  </a:lnTo>
                  <a:lnTo>
                    <a:pt x="623" y="5018"/>
                  </a:lnTo>
                  <a:lnTo>
                    <a:pt x="933" y="5284"/>
                  </a:lnTo>
                  <a:lnTo>
                    <a:pt x="1289" y="5462"/>
                  </a:lnTo>
                  <a:lnTo>
                    <a:pt x="1688" y="5595"/>
                  </a:lnTo>
                  <a:lnTo>
                    <a:pt x="2088" y="5639"/>
                  </a:lnTo>
                  <a:lnTo>
                    <a:pt x="2088" y="1"/>
                  </a:lnTo>
                  <a:lnTo>
                    <a:pt x="2088" y="1"/>
                  </a:lnTo>
                  <a:lnTo>
                    <a:pt x="1599" y="622"/>
                  </a:lnTo>
                  <a:lnTo>
                    <a:pt x="1111" y="1111"/>
                  </a:lnTo>
                  <a:lnTo>
                    <a:pt x="578" y="1510"/>
                  </a:lnTo>
                  <a:lnTo>
                    <a:pt x="1" y="1865"/>
                  </a:lnTo>
                  <a:lnTo>
                    <a:pt x="1" y="18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21"/>
            <p:cNvSpPr/>
            <p:nvPr/>
          </p:nvSpPr>
          <p:spPr>
            <a:xfrm>
              <a:off x="1312550" y="22142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21"/>
            <p:cNvSpPr/>
            <p:nvPr/>
          </p:nvSpPr>
          <p:spPr>
            <a:xfrm>
              <a:off x="1194900" y="2229800"/>
              <a:ext cx="52200" cy="185375"/>
            </a:xfrm>
            <a:custGeom>
              <a:avLst/>
              <a:gdLst/>
              <a:ahLst/>
              <a:cxnLst/>
              <a:rect l="l" t="t" r="r" b="b"/>
              <a:pathLst>
                <a:path w="2088" h="7415" extrusionOk="0">
                  <a:moveTo>
                    <a:pt x="1" y="0"/>
                  </a:moveTo>
                  <a:lnTo>
                    <a:pt x="1" y="7415"/>
                  </a:lnTo>
                  <a:lnTo>
                    <a:pt x="2087" y="7415"/>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 name="Google Shape;4576;p121"/>
          <p:cNvGrpSpPr/>
          <p:nvPr/>
        </p:nvGrpSpPr>
        <p:grpSpPr>
          <a:xfrm>
            <a:off x="1251587" y="2088670"/>
            <a:ext cx="447325" cy="447350"/>
            <a:chOff x="238125" y="1967825"/>
            <a:chExt cx="447325" cy="447350"/>
          </a:xfrm>
        </p:grpSpPr>
        <p:sp>
          <p:nvSpPr>
            <p:cNvPr id="4577" name="Google Shape;4577;p121"/>
            <p:cNvSpPr/>
            <p:nvPr/>
          </p:nvSpPr>
          <p:spPr>
            <a:xfrm>
              <a:off x="238125" y="2309700"/>
              <a:ext cx="447325" cy="105475"/>
            </a:xfrm>
            <a:custGeom>
              <a:avLst/>
              <a:gdLst/>
              <a:ahLst/>
              <a:cxnLst/>
              <a:rect l="l" t="t" r="r" b="b"/>
              <a:pathLst>
                <a:path w="17893" h="4219" extrusionOk="0">
                  <a:moveTo>
                    <a:pt x="1110" y="1"/>
                  </a:moveTo>
                  <a:lnTo>
                    <a:pt x="1110" y="1066"/>
                  </a:lnTo>
                  <a:lnTo>
                    <a:pt x="0" y="1066"/>
                  </a:lnTo>
                  <a:lnTo>
                    <a:pt x="0" y="4219"/>
                  </a:lnTo>
                  <a:lnTo>
                    <a:pt x="17893" y="4219"/>
                  </a:lnTo>
                  <a:lnTo>
                    <a:pt x="17893" y="1066"/>
                  </a:lnTo>
                  <a:lnTo>
                    <a:pt x="16827" y="1066"/>
                  </a:lnTo>
                  <a:lnTo>
                    <a:pt x="168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21"/>
            <p:cNvSpPr/>
            <p:nvPr/>
          </p:nvSpPr>
          <p:spPr>
            <a:xfrm>
              <a:off x="238125" y="2309700"/>
              <a:ext cx="447325" cy="105475"/>
            </a:xfrm>
            <a:custGeom>
              <a:avLst/>
              <a:gdLst/>
              <a:ahLst/>
              <a:cxnLst/>
              <a:rect l="l" t="t" r="r" b="b"/>
              <a:pathLst>
                <a:path w="17893" h="4219" fill="none" extrusionOk="0">
                  <a:moveTo>
                    <a:pt x="17893" y="4219"/>
                  </a:moveTo>
                  <a:lnTo>
                    <a:pt x="0" y="4219"/>
                  </a:lnTo>
                  <a:lnTo>
                    <a:pt x="0" y="1066"/>
                  </a:lnTo>
                  <a:lnTo>
                    <a:pt x="1110" y="1066"/>
                  </a:lnTo>
                  <a:lnTo>
                    <a:pt x="1110" y="1"/>
                  </a:lnTo>
                  <a:lnTo>
                    <a:pt x="16827" y="1"/>
                  </a:lnTo>
                  <a:lnTo>
                    <a:pt x="16827" y="1066"/>
                  </a:lnTo>
                  <a:lnTo>
                    <a:pt x="17893" y="1066"/>
                  </a:lnTo>
                  <a:lnTo>
                    <a:pt x="17893" y="42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21"/>
            <p:cNvSpPr/>
            <p:nvPr/>
          </p:nvSpPr>
          <p:spPr>
            <a:xfrm>
              <a:off x="685425" y="24151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21"/>
            <p:cNvSpPr/>
            <p:nvPr/>
          </p:nvSpPr>
          <p:spPr>
            <a:xfrm>
              <a:off x="238125" y="1967825"/>
              <a:ext cx="447325" cy="158750"/>
            </a:xfrm>
            <a:custGeom>
              <a:avLst/>
              <a:gdLst/>
              <a:ahLst/>
              <a:cxnLst/>
              <a:rect l="l" t="t" r="r" b="b"/>
              <a:pathLst>
                <a:path w="17893" h="6350" extrusionOk="0">
                  <a:moveTo>
                    <a:pt x="9457" y="1"/>
                  </a:moveTo>
                  <a:lnTo>
                    <a:pt x="9457" y="3198"/>
                  </a:lnTo>
                  <a:lnTo>
                    <a:pt x="10522" y="3198"/>
                  </a:lnTo>
                  <a:lnTo>
                    <a:pt x="10522" y="4263"/>
                  </a:lnTo>
                  <a:lnTo>
                    <a:pt x="8436" y="4263"/>
                  </a:lnTo>
                  <a:lnTo>
                    <a:pt x="8436" y="1111"/>
                  </a:lnTo>
                  <a:lnTo>
                    <a:pt x="6171" y="1111"/>
                  </a:lnTo>
                  <a:lnTo>
                    <a:pt x="2131" y="2576"/>
                  </a:lnTo>
                  <a:lnTo>
                    <a:pt x="2131" y="3198"/>
                  </a:lnTo>
                  <a:lnTo>
                    <a:pt x="0" y="3198"/>
                  </a:lnTo>
                  <a:lnTo>
                    <a:pt x="0" y="6350"/>
                  </a:lnTo>
                  <a:lnTo>
                    <a:pt x="17893" y="6350"/>
                  </a:lnTo>
                  <a:lnTo>
                    <a:pt x="17893" y="3375"/>
                  </a:lnTo>
                  <a:lnTo>
                    <a:pt x="94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21"/>
            <p:cNvSpPr/>
            <p:nvPr/>
          </p:nvSpPr>
          <p:spPr>
            <a:xfrm>
              <a:off x="238125" y="1967825"/>
              <a:ext cx="447325" cy="158750"/>
            </a:xfrm>
            <a:custGeom>
              <a:avLst/>
              <a:gdLst/>
              <a:ahLst/>
              <a:cxnLst/>
              <a:rect l="l" t="t" r="r" b="b"/>
              <a:pathLst>
                <a:path w="17893" h="6350" fill="none" extrusionOk="0">
                  <a:moveTo>
                    <a:pt x="9457" y="1"/>
                  </a:moveTo>
                  <a:lnTo>
                    <a:pt x="9457" y="3198"/>
                  </a:lnTo>
                  <a:lnTo>
                    <a:pt x="10522" y="3198"/>
                  </a:lnTo>
                  <a:lnTo>
                    <a:pt x="10522" y="4263"/>
                  </a:lnTo>
                  <a:lnTo>
                    <a:pt x="8436" y="4263"/>
                  </a:lnTo>
                  <a:lnTo>
                    <a:pt x="8436" y="1111"/>
                  </a:lnTo>
                  <a:lnTo>
                    <a:pt x="6171" y="1111"/>
                  </a:lnTo>
                  <a:lnTo>
                    <a:pt x="2131" y="2576"/>
                  </a:lnTo>
                  <a:lnTo>
                    <a:pt x="2131" y="3198"/>
                  </a:lnTo>
                  <a:lnTo>
                    <a:pt x="0" y="3198"/>
                  </a:lnTo>
                  <a:lnTo>
                    <a:pt x="0" y="6350"/>
                  </a:lnTo>
                  <a:lnTo>
                    <a:pt x="17893" y="6350"/>
                  </a:lnTo>
                  <a:lnTo>
                    <a:pt x="17893" y="3375"/>
                  </a:lnTo>
                  <a:lnTo>
                    <a:pt x="945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21"/>
            <p:cNvSpPr/>
            <p:nvPr/>
          </p:nvSpPr>
          <p:spPr>
            <a:xfrm>
              <a:off x="474525" y="19678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21"/>
            <p:cNvSpPr/>
            <p:nvPr/>
          </p:nvSpPr>
          <p:spPr>
            <a:xfrm>
              <a:off x="291400" y="2218700"/>
              <a:ext cx="52175" cy="65500"/>
            </a:xfrm>
            <a:custGeom>
              <a:avLst/>
              <a:gdLst/>
              <a:ahLst/>
              <a:cxnLst/>
              <a:rect l="l" t="t" r="r" b="b"/>
              <a:pathLst>
                <a:path w="2087" h="2620" extrusionOk="0">
                  <a:moveTo>
                    <a:pt x="2087" y="0"/>
                  </a:moveTo>
                  <a:lnTo>
                    <a:pt x="1066" y="1021"/>
                  </a:lnTo>
                  <a:lnTo>
                    <a:pt x="0" y="1021"/>
                  </a:lnTo>
                  <a:lnTo>
                    <a:pt x="0" y="2620"/>
                  </a:lnTo>
                  <a:lnTo>
                    <a:pt x="2087" y="2620"/>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21"/>
            <p:cNvSpPr/>
            <p:nvPr/>
          </p:nvSpPr>
          <p:spPr>
            <a:xfrm>
              <a:off x="291400" y="2218700"/>
              <a:ext cx="52175" cy="65500"/>
            </a:xfrm>
            <a:custGeom>
              <a:avLst/>
              <a:gdLst/>
              <a:ahLst/>
              <a:cxnLst/>
              <a:rect l="l" t="t" r="r" b="b"/>
              <a:pathLst>
                <a:path w="2087" h="2620" fill="none" extrusionOk="0">
                  <a:moveTo>
                    <a:pt x="0" y="1021"/>
                  </a:moveTo>
                  <a:lnTo>
                    <a:pt x="0" y="2620"/>
                  </a:lnTo>
                  <a:lnTo>
                    <a:pt x="2087" y="2620"/>
                  </a:lnTo>
                  <a:lnTo>
                    <a:pt x="2087" y="0"/>
                  </a:lnTo>
                  <a:lnTo>
                    <a:pt x="1066" y="1021"/>
                  </a:lnTo>
                  <a:lnTo>
                    <a:pt x="0" y="10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21"/>
            <p:cNvSpPr/>
            <p:nvPr/>
          </p:nvSpPr>
          <p:spPr>
            <a:xfrm>
              <a:off x="291400" y="22442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21"/>
            <p:cNvSpPr/>
            <p:nvPr/>
          </p:nvSpPr>
          <p:spPr>
            <a:xfrm>
              <a:off x="435675" y="2153200"/>
              <a:ext cx="52200" cy="131000"/>
            </a:xfrm>
            <a:custGeom>
              <a:avLst/>
              <a:gdLst/>
              <a:ahLst/>
              <a:cxnLst/>
              <a:rect l="l" t="t" r="r" b="b"/>
              <a:pathLst>
                <a:path w="2088" h="5240" extrusionOk="0">
                  <a:moveTo>
                    <a:pt x="1" y="1"/>
                  </a:moveTo>
                  <a:lnTo>
                    <a:pt x="1" y="5240"/>
                  </a:lnTo>
                  <a:lnTo>
                    <a:pt x="2088" y="5240"/>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21"/>
            <p:cNvSpPr/>
            <p:nvPr/>
          </p:nvSpPr>
          <p:spPr>
            <a:xfrm>
              <a:off x="579975" y="2153200"/>
              <a:ext cx="52200" cy="131000"/>
            </a:xfrm>
            <a:custGeom>
              <a:avLst/>
              <a:gdLst/>
              <a:ahLst/>
              <a:cxnLst/>
              <a:rect l="l" t="t" r="r" b="b"/>
              <a:pathLst>
                <a:path w="2088" h="5240" extrusionOk="0">
                  <a:moveTo>
                    <a:pt x="1" y="1"/>
                  </a:moveTo>
                  <a:lnTo>
                    <a:pt x="1" y="5240"/>
                  </a:lnTo>
                  <a:lnTo>
                    <a:pt x="2088" y="5240"/>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 name="Google Shape;4588;p121"/>
          <p:cNvGrpSpPr/>
          <p:nvPr/>
        </p:nvGrpSpPr>
        <p:grpSpPr>
          <a:xfrm>
            <a:off x="2581151" y="2088670"/>
            <a:ext cx="447325" cy="447350"/>
            <a:chOff x="1708825" y="1967825"/>
            <a:chExt cx="447325" cy="447350"/>
          </a:xfrm>
        </p:grpSpPr>
        <p:sp>
          <p:nvSpPr>
            <p:cNvPr id="4589" name="Google Shape;4589;p121"/>
            <p:cNvSpPr/>
            <p:nvPr/>
          </p:nvSpPr>
          <p:spPr>
            <a:xfrm>
              <a:off x="1708825" y="2362975"/>
              <a:ext cx="447325" cy="52200"/>
            </a:xfrm>
            <a:custGeom>
              <a:avLst/>
              <a:gdLst/>
              <a:ahLst/>
              <a:cxnLst/>
              <a:rect l="l" t="t" r="r" b="b"/>
              <a:pathLst>
                <a:path w="17893" h="2088" extrusionOk="0">
                  <a:moveTo>
                    <a:pt x="0" y="1"/>
                  </a:moveTo>
                  <a:lnTo>
                    <a:pt x="0" y="2088"/>
                  </a:lnTo>
                  <a:lnTo>
                    <a:pt x="17893" y="2088"/>
                  </a:lnTo>
                  <a:lnTo>
                    <a:pt x="17893" y="1"/>
                  </a:lnTo>
                  <a:lnTo>
                    <a:pt x="9457" y="1"/>
                  </a:lnTo>
                  <a:lnTo>
                    <a:pt x="9457" y="1022"/>
                  </a:lnTo>
                  <a:lnTo>
                    <a:pt x="8436" y="1022"/>
                  </a:lnTo>
                  <a:lnTo>
                    <a:pt x="84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21"/>
            <p:cNvSpPr/>
            <p:nvPr/>
          </p:nvSpPr>
          <p:spPr>
            <a:xfrm>
              <a:off x="1708825" y="2362975"/>
              <a:ext cx="447325" cy="52200"/>
            </a:xfrm>
            <a:custGeom>
              <a:avLst/>
              <a:gdLst/>
              <a:ahLst/>
              <a:cxnLst/>
              <a:rect l="l" t="t" r="r" b="b"/>
              <a:pathLst>
                <a:path w="17893" h="2088" fill="none" extrusionOk="0">
                  <a:moveTo>
                    <a:pt x="9457" y="1"/>
                  </a:moveTo>
                  <a:lnTo>
                    <a:pt x="9457" y="1022"/>
                  </a:lnTo>
                  <a:lnTo>
                    <a:pt x="8436" y="1022"/>
                  </a:lnTo>
                  <a:lnTo>
                    <a:pt x="8436" y="1"/>
                  </a:lnTo>
                  <a:lnTo>
                    <a:pt x="0" y="1"/>
                  </a:lnTo>
                  <a:lnTo>
                    <a:pt x="0" y="2088"/>
                  </a:lnTo>
                  <a:lnTo>
                    <a:pt x="0" y="2088"/>
                  </a:lnTo>
                  <a:lnTo>
                    <a:pt x="17893" y="2088"/>
                  </a:lnTo>
                  <a:lnTo>
                    <a:pt x="17893" y="1"/>
                  </a:lnTo>
                  <a:lnTo>
                    <a:pt x="945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21"/>
            <p:cNvSpPr/>
            <p:nvPr/>
          </p:nvSpPr>
          <p:spPr>
            <a:xfrm>
              <a:off x="1945250" y="23629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21"/>
            <p:cNvSpPr/>
            <p:nvPr/>
          </p:nvSpPr>
          <p:spPr>
            <a:xfrm>
              <a:off x="1735450" y="1967825"/>
              <a:ext cx="157650" cy="119925"/>
            </a:xfrm>
            <a:custGeom>
              <a:avLst/>
              <a:gdLst/>
              <a:ahLst/>
              <a:cxnLst/>
              <a:rect l="l" t="t" r="r" b="b"/>
              <a:pathLst>
                <a:path w="6306" h="4797" extrusionOk="0">
                  <a:moveTo>
                    <a:pt x="6305" y="1"/>
                  </a:moveTo>
                  <a:lnTo>
                    <a:pt x="3553" y="1111"/>
                  </a:lnTo>
                  <a:lnTo>
                    <a:pt x="2398" y="1111"/>
                  </a:lnTo>
                  <a:lnTo>
                    <a:pt x="1866" y="1688"/>
                  </a:lnTo>
                  <a:lnTo>
                    <a:pt x="2842" y="2709"/>
                  </a:lnTo>
                  <a:lnTo>
                    <a:pt x="3686" y="2709"/>
                  </a:lnTo>
                  <a:lnTo>
                    <a:pt x="3686" y="3730"/>
                  </a:lnTo>
                  <a:lnTo>
                    <a:pt x="2398" y="3730"/>
                  </a:lnTo>
                  <a:lnTo>
                    <a:pt x="844" y="2176"/>
                  </a:lnTo>
                  <a:lnTo>
                    <a:pt x="1" y="2176"/>
                  </a:lnTo>
                  <a:lnTo>
                    <a:pt x="1" y="4796"/>
                  </a:lnTo>
                  <a:lnTo>
                    <a:pt x="6305" y="4796"/>
                  </a:lnTo>
                  <a:lnTo>
                    <a:pt x="63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21"/>
            <p:cNvSpPr/>
            <p:nvPr/>
          </p:nvSpPr>
          <p:spPr>
            <a:xfrm>
              <a:off x="1735450" y="1967825"/>
              <a:ext cx="157650" cy="119925"/>
            </a:xfrm>
            <a:custGeom>
              <a:avLst/>
              <a:gdLst/>
              <a:ahLst/>
              <a:cxnLst/>
              <a:rect l="l" t="t" r="r" b="b"/>
              <a:pathLst>
                <a:path w="6306" h="4797" fill="none" extrusionOk="0">
                  <a:moveTo>
                    <a:pt x="6305" y="1"/>
                  </a:moveTo>
                  <a:lnTo>
                    <a:pt x="3553" y="1111"/>
                  </a:lnTo>
                  <a:lnTo>
                    <a:pt x="2398" y="1111"/>
                  </a:lnTo>
                  <a:lnTo>
                    <a:pt x="1866" y="1688"/>
                  </a:lnTo>
                  <a:lnTo>
                    <a:pt x="2842" y="2709"/>
                  </a:lnTo>
                  <a:lnTo>
                    <a:pt x="3686" y="2709"/>
                  </a:lnTo>
                  <a:lnTo>
                    <a:pt x="3686" y="3730"/>
                  </a:lnTo>
                  <a:lnTo>
                    <a:pt x="2398" y="3730"/>
                  </a:lnTo>
                  <a:lnTo>
                    <a:pt x="844" y="2176"/>
                  </a:lnTo>
                  <a:lnTo>
                    <a:pt x="1" y="2176"/>
                  </a:lnTo>
                  <a:lnTo>
                    <a:pt x="1" y="4796"/>
                  </a:lnTo>
                  <a:lnTo>
                    <a:pt x="6305" y="4796"/>
                  </a:lnTo>
                  <a:lnTo>
                    <a:pt x="630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21"/>
            <p:cNvSpPr/>
            <p:nvPr/>
          </p:nvSpPr>
          <p:spPr>
            <a:xfrm>
              <a:off x="1893075" y="19678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21"/>
            <p:cNvSpPr/>
            <p:nvPr/>
          </p:nvSpPr>
          <p:spPr>
            <a:xfrm>
              <a:off x="1735450" y="2192050"/>
              <a:ext cx="157650" cy="144325"/>
            </a:xfrm>
            <a:custGeom>
              <a:avLst/>
              <a:gdLst/>
              <a:ahLst/>
              <a:cxnLst/>
              <a:rect l="l" t="t" r="r" b="b"/>
              <a:pathLst>
                <a:path w="6306" h="5773" extrusionOk="0">
                  <a:moveTo>
                    <a:pt x="1" y="0"/>
                  </a:moveTo>
                  <a:lnTo>
                    <a:pt x="1" y="5772"/>
                  </a:lnTo>
                  <a:lnTo>
                    <a:pt x="6305" y="5772"/>
                  </a:lnTo>
                  <a:lnTo>
                    <a:pt x="6305" y="1377"/>
                  </a:lnTo>
                  <a:lnTo>
                    <a:pt x="4219" y="2442"/>
                  </a:lnTo>
                  <a:lnTo>
                    <a:pt x="4219" y="4041"/>
                  </a:lnTo>
                  <a:lnTo>
                    <a:pt x="2265" y="4707"/>
                  </a:lnTo>
                  <a:lnTo>
                    <a:pt x="1954" y="3686"/>
                  </a:lnTo>
                  <a:lnTo>
                    <a:pt x="3153" y="3286"/>
                  </a:lnTo>
                  <a:lnTo>
                    <a:pt x="3153" y="2309"/>
                  </a:lnTo>
                  <a:lnTo>
                    <a:pt x="2265" y="1421"/>
                  </a:lnTo>
                  <a:lnTo>
                    <a:pt x="3020" y="666"/>
                  </a:lnTo>
                  <a:lnTo>
                    <a:pt x="3775" y="1466"/>
                  </a:lnTo>
                  <a:lnTo>
                    <a:pt x="6305" y="222"/>
                  </a:lnTo>
                  <a:lnTo>
                    <a:pt x="63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21"/>
            <p:cNvSpPr/>
            <p:nvPr/>
          </p:nvSpPr>
          <p:spPr>
            <a:xfrm>
              <a:off x="1735450" y="2192050"/>
              <a:ext cx="157650" cy="144325"/>
            </a:xfrm>
            <a:custGeom>
              <a:avLst/>
              <a:gdLst/>
              <a:ahLst/>
              <a:cxnLst/>
              <a:rect l="l" t="t" r="r" b="b"/>
              <a:pathLst>
                <a:path w="6306" h="5773" fill="none" extrusionOk="0">
                  <a:moveTo>
                    <a:pt x="3775" y="1466"/>
                  </a:moveTo>
                  <a:lnTo>
                    <a:pt x="6305" y="222"/>
                  </a:lnTo>
                  <a:lnTo>
                    <a:pt x="6305" y="0"/>
                  </a:lnTo>
                  <a:lnTo>
                    <a:pt x="1" y="0"/>
                  </a:lnTo>
                  <a:lnTo>
                    <a:pt x="1" y="5772"/>
                  </a:lnTo>
                  <a:lnTo>
                    <a:pt x="6305" y="5772"/>
                  </a:lnTo>
                  <a:lnTo>
                    <a:pt x="6305" y="1377"/>
                  </a:lnTo>
                  <a:lnTo>
                    <a:pt x="4219" y="2442"/>
                  </a:lnTo>
                  <a:lnTo>
                    <a:pt x="4219" y="4041"/>
                  </a:lnTo>
                  <a:lnTo>
                    <a:pt x="2265" y="4707"/>
                  </a:lnTo>
                  <a:lnTo>
                    <a:pt x="1954" y="3686"/>
                  </a:lnTo>
                  <a:lnTo>
                    <a:pt x="3153" y="3286"/>
                  </a:lnTo>
                  <a:lnTo>
                    <a:pt x="3153" y="2309"/>
                  </a:lnTo>
                  <a:lnTo>
                    <a:pt x="2265" y="1421"/>
                  </a:lnTo>
                  <a:lnTo>
                    <a:pt x="3020" y="666"/>
                  </a:lnTo>
                  <a:lnTo>
                    <a:pt x="3775" y="14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21"/>
            <p:cNvSpPr/>
            <p:nvPr/>
          </p:nvSpPr>
          <p:spPr>
            <a:xfrm>
              <a:off x="1829800" y="22286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21"/>
            <p:cNvSpPr/>
            <p:nvPr/>
          </p:nvSpPr>
          <p:spPr>
            <a:xfrm>
              <a:off x="1708825" y="2113250"/>
              <a:ext cx="210925" cy="53300"/>
            </a:xfrm>
            <a:custGeom>
              <a:avLst/>
              <a:gdLst/>
              <a:ahLst/>
              <a:cxnLst/>
              <a:rect l="l" t="t" r="r" b="b"/>
              <a:pathLst>
                <a:path w="8437" h="2132" extrusionOk="0">
                  <a:moveTo>
                    <a:pt x="0" y="0"/>
                  </a:moveTo>
                  <a:lnTo>
                    <a:pt x="0" y="2131"/>
                  </a:lnTo>
                  <a:lnTo>
                    <a:pt x="8436" y="2131"/>
                  </a:lnTo>
                  <a:lnTo>
                    <a:pt x="84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21"/>
            <p:cNvSpPr/>
            <p:nvPr/>
          </p:nvSpPr>
          <p:spPr>
            <a:xfrm>
              <a:off x="1971875" y="2043325"/>
              <a:ext cx="156525" cy="293050"/>
            </a:xfrm>
            <a:custGeom>
              <a:avLst/>
              <a:gdLst/>
              <a:ahLst/>
              <a:cxnLst/>
              <a:rect l="l" t="t" r="r" b="b"/>
              <a:pathLst>
                <a:path w="6261" h="11722" extrusionOk="0">
                  <a:moveTo>
                    <a:pt x="4929" y="0"/>
                  </a:moveTo>
                  <a:lnTo>
                    <a:pt x="2088" y="1465"/>
                  </a:lnTo>
                  <a:lnTo>
                    <a:pt x="2088" y="2309"/>
                  </a:lnTo>
                  <a:lnTo>
                    <a:pt x="1" y="2309"/>
                  </a:lnTo>
                  <a:lnTo>
                    <a:pt x="1" y="6305"/>
                  </a:lnTo>
                  <a:lnTo>
                    <a:pt x="1599" y="7104"/>
                  </a:lnTo>
                  <a:lnTo>
                    <a:pt x="3153" y="5727"/>
                  </a:lnTo>
                  <a:lnTo>
                    <a:pt x="3153" y="4396"/>
                  </a:lnTo>
                  <a:lnTo>
                    <a:pt x="4174" y="4396"/>
                  </a:lnTo>
                  <a:lnTo>
                    <a:pt x="4174" y="6171"/>
                  </a:lnTo>
                  <a:lnTo>
                    <a:pt x="1" y="9945"/>
                  </a:lnTo>
                  <a:lnTo>
                    <a:pt x="1" y="11721"/>
                  </a:lnTo>
                  <a:lnTo>
                    <a:pt x="6261" y="11721"/>
                  </a:lnTo>
                  <a:lnTo>
                    <a:pt x="6261" y="2708"/>
                  </a:lnTo>
                  <a:lnTo>
                    <a:pt x="492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21"/>
            <p:cNvSpPr/>
            <p:nvPr/>
          </p:nvSpPr>
          <p:spPr>
            <a:xfrm>
              <a:off x="1971875" y="2043325"/>
              <a:ext cx="156525" cy="293050"/>
            </a:xfrm>
            <a:custGeom>
              <a:avLst/>
              <a:gdLst/>
              <a:ahLst/>
              <a:cxnLst/>
              <a:rect l="l" t="t" r="r" b="b"/>
              <a:pathLst>
                <a:path w="6261" h="11722" fill="none" extrusionOk="0">
                  <a:moveTo>
                    <a:pt x="4929" y="0"/>
                  </a:moveTo>
                  <a:lnTo>
                    <a:pt x="2088" y="1465"/>
                  </a:lnTo>
                  <a:lnTo>
                    <a:pt x="2088" y="2309"/>
                  </a:lnTo>
                  <a:lnTo>
                    <a:pt x="1" y="2309"/>
                  </a:lnTo>
                  <a:lnTo>
                    <a:pt x="1" y="6305"/>
                  </a:lnTo>
                  <a:lnTo>
                    <a:pt x="1599" y="7104"/>
                  </a:lnTo>
                  <a:lnTo>
                    <a:pt x="3153" y="5727"/>
                  </a:lnTo>
                  <a:lnTo>
                    <a:pt x="3153" y="4396"/>
                  </a:lnTo>
                  <a:lnTo>
                    <a:pt x="4174" y="4396"/>
                  </a:lnTo>
                  <a:lnTo>
                    <a:pt x="4174" y="6171"/>
                  </a:lnTo>
                  <a:lnTo>
                    <a:pt x="1" y="9945"/>
                  </a:lnTo>
                  <a:lnTo>
                    <a:pt x="1" y="11721"/>
                  </a:lnTo>
                  <a:lnTo>
                    <a:pt x="6261" y="11721"/>
                  </a:lnTo>
                  <a:lnTo>
                    <a:pt x="6261" y="2708"/>
                  </a:lnTo>
                  <a:lnTo>
                    <a:pt x="492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21"/>
            <p:cNvSpPr/>
            <p:nvPr/>
          </p:nvSpPr>
          <p:spPr>
            <a:xfrm>
              <a:off x="2095100" y="20433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121"/>
          <p:cNvGrpSpPr/>
          <p:nvPr/>
        </p:nvGrpSpPr>
        <p:grpSpPr>
          <a:xfrm>
            <a:off x="4015900" y="2103120"/>
            <a:ext cx="447325" cy="418475"/>
            <a:chOff x="3253900" y="1982275"/>
            <a:chExt cx="447325" cy="418475"/>
          </a:xfrm>
        </p:grpSpPr>
        <p:sp>
          <p:nvSpPr>
            <p:cNvPr id="4603" name="Google Shape;4603;p121"/>
            <p:cNvSpPr/>
            <p:nvPr/>
          </p:nvSpPr>
          <p:spPr>
            <a:xfrm>
              <a:off x="3253900" y="2269750"/>
              <a:ext cx="447325" cy="131000"/>
            </a:xfrm>
            <a:custGeom>
              <a:avLst/>
              <a:gdLst/>
              <a:ahLst/>
              <a:cxnLst/>
              <a:rect l="l" t="t" r="r" b="b"/>
              <a:pathLst>
                <a:path w="17893" h="5240" extrusionOk="0">
                  <a:moveTo>
                    <a:pt x="1066" y="0"/>
                  </a:moveTo>
                  <a:lnTo>
                    <a:pt x="1066" y="4218"/>
                  </a:lnTo>
                  <a:lnTo>
                    <a:pt x="0" y="4218"/>
                  </a:lnTo>
                  <a:lnTo>
                    <a:pt x="0" y="5239"/>
                  </a:lnTo>
                  <a:lnTo>
                    <a:pt x="3197" y="5239"/>
                  </a:lnTo>
                  <a:lnTo>
                    <a:pt x="3197" y="2087"/>
                  </a:lnTo>
                  <a:lnTo>
                    <a:pt x="4218" y="2087"/>
                  </a:lnTo>
                  <a:lnTo>
                    <a:pt x="4218" y="5239"/>
                  </a:lnTo>
                  <a:lnTo>
                    <a:pt x="5284" y="5239"/>
                  </a:lnTo>
                  <a:lnTo>
                    <a:pt x="5284" y="2087"/>
                  </a:lnTo>
                  <a:lnTo>
                    <a:pt x="6305" y="2087"/>
                  </a:lnTo>
                  <a:lnTo>
                    <a:pt x="6305" y="5239"/>
                  </a:lnTo>
                  <a:lnTo>
                    <a:pt x="7370" y="5239"/>
                  </a:lnTo>
                  <a:lnTo>
                    <a:pt x="7370" y="2087"/>
                  </a:lnTo>
                  <a:lnTo>
                    <a:pt x="8436" y="2087"/>
                  </a:lnTo>
                  <a:lnTo>
                    <a:pt x="8436" y="5239"/>
                  </a:lnTo>
                  <a:lnTo>
                    <a:pt x="9457" y="5239"/>
                  </a:lnTo>
                  <a:lnTo>
                    <a:pt x="9457" y="2087"/>
                  </a:lnTo>
                  <a:lnTo>
                    <a:pt x="10523" y="2087"/>
                  </a:lnTo>
                  <a:lnTo>
                    <a:pt x="10523" y="5239"/>
                  </a:lnTo>
                  <a:lnTo>
                    <a:pt x="11544" y="5239"/>
                  </a:lnTo>
                  <a:lnTo>
                    <a:pt x="11544" y="2087"/>
                  </a:lnTo>
                  <a:lnTo>
                    <a:pt x="12609" y="2087"/>
                  </a:lnTo>
                  <a:lnTo>
                    <a:pt x="12609" y="5239"/>
                  </a:lnTo>
                  <a:lnTo>
                    <a:pt x="13675" y="5239"/>
                  </a:lnTo>
                  <a:lnTo>
                    <a:pt x="13675" y="2087"/>
                  </a:lnTo>
                  <a:lnTo>
                    <a:pt x="14696" y="2087"/>
                  </a:lnTo>
                  <a:lnTo>
                    <a:pt x="14696" y="5239"/>
                  </a:lnTo>
                  <a:lnTo>
                    <a:pt x="17893" y="5239"/>
                  </a:lnTo>
                  <a:lnTo>
                    <a:pt x="17893" y="4218"/>
                  </a:lnTo>
                  <a:lnTo>
                    <a:pt x="16783" y="4218"/>
                  </a:lnTo>
                  <a:lnTo>
                    <a:pt x="167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21"/>
            <p:cNvSpPr/>
            <p:nvPr/>
          </p:nvSpPr>
          <p:spPr>
            <a:xfrm>
              <a:off x="3253900" y="2269750"/>
              <a:ext cx="447325" cy="131000"/>
            </a:xfrm>
            <a:custGeom>
              <a:avLst/>
              <a:gdLst/>
              <a:ahLst/>
              <a:cxnLst/>
              <a:rect l="l" t="t" r="r" b="b"/>
              <a:pathLst>
                <a:path w="17893" h="5240" fill="none" extrusionOk="0">
                  <a:moveTo>
                    <a:pt x="16783" y="0"/>
                  </a:moveTo>
                  <a:lnTo>
                    <a:pt x="1066" y="0"/>
                  </a:lnTo>
                  <a:lnTo>
                    <a:pt x="1066" y="4218"/>
                  </a:lnTo>
                  <a:lnTo>
                    <a:pt x="0" y="4218"/>
                  </a:lnTo>
                  <a:lnTo>
                    <a:pt x="0" y="5239"/>
                  </a:lnTo>
                  <a:lnTo>
                    <a:pt x="0" y="5239"/>
                  </a:lnTo>
                  <a:lnTo>
                    <a:pt x="3197" y="5239"/>
                  </a:lnTo>
                  <a:lnTo>
                    <a:pt x="3197" y="2087"/>
                  </a:lnTo>
                  <a:lnTo>
                    <a:pt x="4218" y="2087"/>
                  </a:lnTo>
                  <a:lnTo>
                    <a:pt x="4218" y="5239"/>
                  </a:lnTo>
                  <a:lnTo>
                    <a:pt x="5284" y="5239"/>
                  </a:lnTo>
                  <a:lnTo>
                    <a:pt x="5284" y="2087"/>
                  </a:lnTo>
                  <a:lnTo>
                    <a:pt x="6305" y="2087"/>
                  </a:lnTo>
                  <a:lnTo>
                    <a:pt x="6305" y="5239"/>
                  </a:lnTo>
                  <a:lnTo>
                    <a:pt x="7370" y="5239"/>
                  </a:lnTo>
                  <a:lnTo>
                    <a:pt x="7370" y="2087"/>
                  </a:lnTo>
                  <a:lnTo>
                    <a:pt x="8436" y="2087"/>
                  </a:lnTo>
                  <a:lnTo>
                    <a:pt x="8436" y="5239"/>
                  </a:lnTo>
                  <a:lnTo>
                    <a:pt x="9457" y="5239"/>
                  </a:lnTo>
                  <a:lnTo>
                    <a:pt x="9457" y="2087"/>
                  </a:lnTo>
                  <a:lnTo>
                    <a:pt x="10523" y="2087"/>
                  </a:lnTo>
                  <a:lnTo>
                    <a:pt x="10523" y="5239"/>
                  </a:lnTo>
                  <a:lnTo>
                    <a:pt x="11544" y="5239"/>
                  </a:lnTo>
                  <a:lnTo>
                    <a:pt x="11544" y="2087"/>
                  </a:lnTo>
                  <a:lnTo>
                    <a:pt x="12609" y="2087"/>
                  </a:lnTo>
                  <a:lnTo>
                    <a:pt x="12609" y="5239"/>
                  </a:lnTo>
                  <a:lnTo>
                    <a:pt x="13675" y="5239"/>
                  </a:lnTo>
                  <a:lnTo>
                    <a:pt x="13675" y="2087"/>
                  </a:lnTo>
                  <a:lnTo>
                    <a:pt x="14696" y="2087"/>
                  </a:lnTo>
                  <a:lnTo>
                    <a:pt x="14696" y="5239"/>
                  </a:lnTo>
                  <a:lnTo>
                    <a:pt x="14696" y="5239"/>
                  </a:lnTo>
                  <a:lnTo>
                    <a:pt x="17893" y="5239"/>
                  </a:lnTo>
                  <a:lnTo>
                    <a:pt x="17893" y="4218"/>
                  </a:lnTo>
                  <a:lnTo>
                    <a:pt x="16783" y="4218"/>
                  </a:lnTo>
                  <a:lnTo>
                    <a:pt x="1678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21"/>
            <p:cNvSpPr/>
            <p:nvPr/>
          </p:nvSpPr>
          <p:spPr>
            <a:xfrm>
              <a:off x="3673450" y="22697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21"/>
            <p:cNvSpPr/>
            <p:nvPr/>
          </p:nvSpPr>
          <p:spPr>
            <a:xfrm>
              <a:off x="3253900" y="1982275"/>
              <a:ext cx="294150" cy="131000"/>
            </a:xfrm>
            <a:custGeom>
              <a:avLst/>
              <a:gdLst/>
              <a:ahLst/>
              <a:cxnLst/>
              <a:rect l="l" t="t" r="r" b="b"/>
              <a:pathLst>
                <a:path w="11766" h="5240" extrusionOk="0">
                  <a:moveTo>
                    <a:pt x="1066" y="0"/>
                  </a:moveTo>
                  <a:lnTo>
                    <a:pt x="1066" y="4174"/>
                  </a:lnTo>
                  <a:lnTo>
                    <a:pt x="0" y="4174"/>
                  </a:lnTo>
                  <a:lnTo>
                    <a:pt x="0" y="5239"/>
                  </a:lnTo>
                  <a:lnTo>
                    <a:pt x="3197" y="5239"/>
                  </a:lnTo>
                  <a:lnTo>
                    <a:pt x="3197" y="3108"/>
                  </a:lnTo>
                  <a:lnTo>
                    <a:pt x="4218" y="3108"/>
                  </a:lnTo>
                  <a:lnTo>
                    <a:pt x="4218" y="5239"/>
                  </a:lnTo>
                  <a:lnTo>
                    <a:pt x="5284" y="5239"/>
                  </a:lnTo>
                  <a:lnTo>
                    <a:pt x="5284" y="3108"/>
                  </a:lnTo>
                  <a:lnTo>
                    <a:pt x="6305" y="3108"/>
                  </a:lnTo>
                  <a:lnTo>
                    <a:pt x="6305" y="5239"/>
                  </a:lnTo>
                  <a:lnTo>
                    <a:pt x="7370" y="5239"/>
                  </a:lnTo>
                  <a:lnTo>
                    <a:pt x="7370" y="3108"/>
                  </a:lnTo>
                  <a:lnTo>
                    <a:pt x="8436" y="3108"/>
                  </a:lnTo>
                  <a:lnTo>
                    <a:pt x="8436" y="5239"/>
                  </a:lnTo>
                  <a:lnTo>
                    <a:pt x="11766" y="5239"/>
                  </a:lnTo>
                  <a:lnTo>
                    <a:pt x="10345" y="1021"/>
                  </a:lnTo>
                  <a:lnTo>
                    <a:pt x="6038" y="1021"/>
                  </a:lnTo>
                  <a:lnTo>
                    <a:pt x="49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21"/>
            <p:cNvSpPr/>
            <p:nvPr/>
          </p:nvSpPr>
          <p:spPr>
            <a:xfrm>
              <a:off x="3253900" y="1982275"/>
              <a:ext cx="294150" cy="131000"/>
            </a:xfrm>
            <a:custGeom>
              <a:avLst/>
              <a:gdLst/>
              <a:ahLst/>
              <a:cxnLst/>
              <a:rect l="l" t="t" r="r" b="b"/>
              <a:pathLst>
                <a:path w="11766" h="5240" fill="none" extrusionOk="0">
                  <a:moveTo>
                    <a:pt x="3197" y="5239"/>
                  </a:moveTo>
                  <a:lnTo>
                    <a:pt x="3197" y="3108"/>
                  </a:lnTo>
                  <a:lnTo>
                    <a:pt x="4218" y="3108"/>
                  </a:lnTo>
                  <a:lnTo>
                    <a:pt x="4218" y="5239"/>
                  </a:lnTo>
                  <a:lnTo>
                    <a:pt x="5284" y="5239"/>
                  </a:lnTo>
                  <a:lnTo>
                    <a:pt x="5284" y="3108"/>
                  </a:lnTo>
                  <a:lnTo>
                    <a:pt x="6305" y="3108"/>
                  </a:lnTo>
                  <a:lnTo>
                    <a:pt x="6305" y="5239"/>
                  </a:lnTo>
                  <a:lnTo>
                    <a:pt x="7370" y="5239"/>
                  </a:lnTo>
                  <a:lnTo>
                    <a:pt x="7370" y="3108"/>
                  </a:lnTo>
                  <a:lnTo>
                    <a:pt x="8436" y="3108"/>
                  </a:lnTo>
                  <a:lnTo>
                    <a:pt x="8436" y="5239"/>
                  </a:lnTo>
                  <a:lnTo>
                    <a:pt x="11766" y="5239"/>
                  </a:lnTo>
                  <a:lnTo>
                    <a:pt x="10345" y="1021"/>
                  </a:lnTo>
                  <a:lnTo>
                    <a:pt x="6038" y="1021"/>
                  </a:lnTo>
                  <a:lnTo>
                    <a:pt x="4973" y="0"/>
                  </a:lnTo>
                  <a:lnTo>
                    <a:pt x="1066" y="0"/>
                  </a:lnTo>
                  <a:lnTo>
                    <a:pt x="1066" y="4174"/>
                  </a:lnTo>
                  <a:lnTo>
                    <a:pt x="0" y="4174"/>
                  </a:lnTo>
                  <a:lnTo>
                    <a:pt x="0" y="5239"/>
                  </a:lnTo>
                  <a:lnTo>
                    <a:pt x="0" y="5239"/>
                  </a:lnTo>
                  <a:lnTo>
                    <a:pt x="3197" y="5239"/>
                  </a:lnTo>
                  <a:lnTo>
                    <a:pt x="3197" y="52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21"/>
            <p:cNvSpPr/>
            <p:nvPr/>
          </p:nvSpPr>
          <p:spPr>
            <a:xfrm>
              <a:off x="3333800" y="21132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21"/>
            <p:cNvSpPr/>
            <p:nvPr/>
          </p:nvSpPr>
          <p:spPr>
            <a:xfrm>
              <a:off x="3253900" y="2138775"/>
              <a:ext cx="447325" cy="105475"/>
            </a:xfrm>
            <a:custGeom>
              <a:avLst/>
              <a:gdLst/>
              <a:ahLst/>
              <a:cxnLst/>
              <a:rect l="l" t="t" r="r" b="b"/>
              <a:pathLst>
                <a:path w="17893" h="4219" extrusionOk="0">
                  <a:moveTo>
                    <a:pt x="1066" y="0"/>
                  </a:moveTo>
                  <a:lnTo>
                    <a:pt x="1066" y="3153"/>
                  </a:lnTo>
                  <a:lnTo>
                    <a:pt x="0" y="3153"/>
                  </a:lnTo>
                  <a:lnTo>
                    <a:pt x="0" y="4218"/>
                  </a:lnTo>
                  <a:lnTo>
                    <a:pt x="3197" y="4218"/>
                  </a:lnTo>
                  <a:lnTo>
                    <a:pt x="3197" y="2087"/>
                  </a:lnTo>
                  <a:lnTo>
                    <a:pt x="4218" y="2087"/>
                  </a:lnTo>
                  <a:lnTo>
                    <a:pt x="4218" y="4218"/>
                  </a:lnTo>
                  <a:lnTo>
                    <a:pt x="5284" y="4218"/>
                  </a:lnTo>
                  <a:lnTo>
                    <a:pt x="5284" y="2087"/>
                  </a:lnTo>
                  <a:lnTo>
                    <a:pt x="6305" y="2087"/>
                  </a:lnTo>
                  <a:lnTo>
                    <a:pt x="6305" y="4218"/>
                  </a:lnTo>
                  <a:lnTo>
                    <a:pt x="7370" y="4218"/>
                  </a:lnTo>
                  <a:lnTo>
                    <a:pt x="7370" y="2087"/>
                  </a:lnTo>
                  <a:lnTo>
                    <a:pt x="8436" y="2087"/>
                  </a:lnTo>
                  <a:lnTo>
                    <a:pt x="8436" y="4218"/>
                  </a:lnTo>
                  <a:lnTo>
                    <a:pt x="9457" y="4218"/>
                  </a:lnTo>
                  <a:lnTo>
                    <a:pt x="9457" y="2087"/>
                  </a:lnTo>
                  <a:lnTo>
                    <a:pt x="10523" y="2087"/>
                  </a:lnTo>
                  <a:lnTo>
                    <a:pt x="10523" y="4218"/>
                  </a:lnTo>
                  <a:lnTo>
                    <a:pt x="17893" y="4218"/>
                  </a:lnTo>
                  <a:lnTo>
                    <a:pt x="17893" y="3153"/>
                  </a:lnTo>
                  <a:lnTo>
                    <a:pt x="14208" y="3153"/>
                  </a:lnTo>
                  <a:lnTo>
                    <a:pt x="13497" y="1066"/>
                  </a:lnTo>
                  <a:lnTo>
                    <a:pt x="12476" y="1066"/>
                  </a:lnTo>
                  <a:lnTo>
                    <a:pt x="121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21"/>
            <p:cNvSpPr/>
            <p:nvPr/>
          </p:nvSpPr>
          <p:spPr>
            <a:xfrm>
              <a:off x="3253900" y="2138775"/>
              <a:ext cx="447325" cy="105475"/>
            </a:xfrm>
            <a:custGeom>
              <a:avLst/>
              <a:gdLst/>
              <a:ahLst/>
              <a:cxnLst/>
              <a:rect l="l" t="t" r="r" b="b"/>
              <a:pathLst>
                <a:path w="17893" h="4219" fill="none" extrusionOk="0">
                  <a:moveTo>
                    <a:pt x="14208" y="3153"/>
                  </a:moveTo>
                  <a:lnTo>
                    <a:pt x="13497" y="1066"/>
                  </a:lnTo>
                  <a:lnTo>
                    <a:pt x="12476" y="1066"/>
                  </a:lnTo>
                  <a:lnTo>
                    <a:pt x="12121" y="0"/>
                  </a:lnTo>
                  <a:lnTo>
                    <a:pt x="1066" y="0"/>
                  </a:lnTo>
                  <a:lnTo>
                    <a:pt x="1066" y="3153"/>
                  </a:lnTo>
                  <a:lnTo>
                    <a:pt x="0" y="3153"/>
                  </a:lnTo>
                  <a:lnTo>
                    <a:pt x="0" y="4218"/>
                  </a:lnTo>
                  <a:lnTo>
                    <a:pt x="0" y="4218"/>
                  </a:lnTo>
                  <a:lnTo>
                    <a:pt x="3197" y="4218"/>
                  </a:lnTo>
                  <a:lnTo>
                    <a:pt x="3197" y="2087"/>
                  </a:lnTo>
                  <a:lnTo>
                    <a:pt x="4218" y="2087"/>
                  </a:lnTo>
                  <a:lnTo>
                    <a:pt x="4218" y="4218"/>
                  </a:lnTo>
                  <a:lnTo>
                    <a:pt x="5284" y="4218"/>
                  </a:lnTo>
                  <a:lnTo>
                    <a:pt x="5284" y="2087"/>
                  </a:lnTo>
                  <a:lnTo>
                    <a:pt x="6305" y="2087"/>
                  </a:lnTo>
                  <a:lnTo>
                    <a:pt x="6305" y="4218"/>
                  </a:lnTo>
                  <a:lnTo>
                    <a:pt x="7370" y="4218"/>
                  </a:lnTo>
                  <a:lnTo>
                    <a:pt x="7370" y="2087"/>
                  </a:lnTo>
                  <a:lnTo>
                    <a:pt x="8436" y="2087"/>
                  </a:lnTo>
                  <a:lnTo>
                    <a:pt x="8436" y="4218"/>
                  </a:lnTo>
                  <a:lnTo>
                    <a:pt x="9457" y="4218"/>
                  </a:lnTo>
                  <a:lnTo>
                    <a:pt x="9457" y="2087"/>
                  </a:lnTo>
                  <a:lnTo>
                    <a:pt x="10523" y="2087"/>
                  </a:lnTo>
                  <a:lnTo>
                    <a:pt x="10523" y="4218"/>
                  </a:lnTo>
                  <a:lnTo>
                    <a:pt x="10523" y="4218"/>
                  </a:lnTo>
                  <a:lnTo>
                    <a:pt x="17893" y="4218"/>
                  </a:lnTo>
                  <a:lnTo>
                    <a:pt x="17893" y="3153"/>
                  </a:lnTo>
                  <a:lnTo>
                    <a:pt x="14208"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21"/>
            <p:cNvSpPr/>
            <p:nvPr/>
          </p:nvSpPr>
          <p:spPr>
            <a:xfrm>
              <a:off x="3609075" y="22175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 name="Google Shape;4612;p121"/>
          <p:cNvGrpSpPr/>
          <p:nvPr/>
        </p:nvGrpSpPr>
        <p:grpSpPr>
          <a:xfrm>
            <a:off x="4672275" y="2088670"/>
            <a:ext cx="447350" cy="447350"/>
            <a:chOff x="3986475" y="1967825"/>
            <a:chExt cx="447350" cy="447350"/>
          </a:xfrm>
        </p:grpSpPr>
        <p:sp>
          <p:nvSpPr>
            <p:cNvPr id="4613" name="Google Shape;4613;p121"/>
            <p:cNvSpPr/>
            <p:nvPr/>
          </p:nvSpPr>
          <p:spPr>
            <a:xfrm>
              <a:off x="3986475" y="1967825"/>
              <a:ext cx="447350" cy="79950"/>
            </a:xfrm>
            <a:custGeom>
              <a:avLst/>
              <a:gdLst/>
              <a:ahLst/>
              <a:cxnLst/>
              <a:rect l="l" t="t" r="r" b="b"/>
              <a:pathLst>
                <a:path w="17894" h="3198" extrusionOk="0">
                  <a:moveTo>
                    <a:pt x="0" y="1"/>
                  </a:moveTo>
                  <a:lnTo>
                    <a:pt x="0" y="1866"/>
                  </a:lnTo>
                  <a:lnTo>
                    <a:pt x="1332" y="3198"/>
                  </a:lnTo>
                  <a:lnTo>
                    <a:pt x="16517" y="3198"/>
                  </a:lnTo>
                  <a:lnTo>
                    <a:pt x="17893" y="1866"/>
                  </a:lnTo>
                  <a:lnTo>
                    <a:pt x="178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21"/>
            <p:cNvSpPr/>
            <p:nvPr/>
          </p:nvSpPr>
          <p:spPr>
            <a:xfrm>
              <a:off x="3986475" y="1967825"/>
              <a:ext cx="447350" cy="79950"/>
            </a:xfrm>
            <a:custGeom>
              <a:avLst/>
              <a:gdLst/>
              <a:ahLst/>
              <a:cxnLst/>
              <a:rect l="l" t="t" r="r" b="b"/>
              <a:pathLst>
                <a:path w="17894" h="3198" fill="none" extrusionOk="0">
                  <a:moveTo>
                    <a:pt x="0" y="1"/>
                  </a:moveTo>
                  <a:lnTo>
                    <a:pt x="0" y="1866"/>
                  </a:lnTo>
                  <a:lnTo>
                    <a:pt x="1332" y="3198"/>
                  </a:lnTo>
                  <a:lnTo>
                    <a:pt x="16517" y="3198"/>
                  </a:lnTo>
                  <a:lnTo>
                    <a:pt x="17893" y="1866"/>
                  </a:lnTo>
                  <a:lnTo>
                    <a:pt x="17893"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21"/>
            <p:cNvSpPr/>
            <p:nvPr/>
          </p:nvSpPr>
          <p:spPr>
            <a:xfrm>
              <a:off x="3986475" y="19678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21"/>
            <p:cNvSpPr/>
            <p:nvPr/>
          </p:nvSpPr>
          <p:spPr>
            <a:xfrm>
              <a:off x="4039750" y="2362975"/>
              <a:ext cx="104350" cy="52200"/>
            </a:xfrm>
            <a:custGeom>
              <a:avLst/>
              <a:gdLst/>
              <a:ahLst/>
              <a:cxnLst/>
              <a:rect l="l" t="t" r="r" b="b"/>
              <a:pathLst>
                <a:path w="4174" h="2088" extrusionOk="0">
                  <a:moveTo>
                    <a:pt x="1" y="1"/>
                  </a:moveTo>
                  <a:lnTo>
                    <a:pt x="1" y="2088"/>
                  </a:lnTo>
                  <a:lnTo>
                    <a:pt x="4174" y="2088"/>
                  </a:lnTo>
                  <a:lnTo>
                    <a:pt x="4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21"/>
            <p:cNvSpPr/>
            <p:nvPr/>
          </p:nvSpPr>
          <p:spPr>
            <a:xfrm>
              <a:off x="4275075" y="2362975"/>
              <a:ext cx="105450" cy="52200"/>
            </a:xfrm>
            <a:custGeom>
              <a:avLst/>
              <a:gdLst/>
              <a:ahLst/>
              <a:cxnLst/>
              <a:rect l="l" t="t" r="r" b="b"/>
              <a:pathLst>
                <a:path w="4218" h="2088" extrusionOk="0">
                  <a:moveTo>
                    <a:pt x="0" y="1"/>
                  </a:moveTo>
                  <a:lnTo>
                    <a:pt x="0" y="2088"/>
                  </a:lnTo>
                  <a:lnTo>
                    <a:pt x="4218" y="2088"/>
                  </a:lnTo>
                  <a:lnTo>
                    <a:pt x="4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21"/>
            <p:cNvSpPr/>
            <p:nvPr/>
          </p:nvSpPr>
          <p:spPr>
            <a:xfrm>
              <a:off x="4013100" y="2074400"/>
              <a:ext cx="392975" cy="261975"/>
            </a:xfrm>
            <a:custGeom>
              <a:avLst/>
              <a:gdLst/>
              <a:ahLst/>
              <a:cxnLst/>
              <a:rect l="l" t="t" r="r" b="b"/>
              <a:pathLst>
                <a:path w="15719" h="10479" extrusionOk="0">
                  <a:moveTo>
                    <a:pt x="7327" y="1066"/>
                  </a:moveTo>
                  <a:lnTo>
                    <a:pt x="7327" y="3153"/>
                  </a:lnTo>
                  <a:lnTo>
                    <a:pt x="5240" y="3153"/>
                  </a:lnTo>
                  <a:lnTo>
                    <a:pt x="5240" y="1066"/>
                  </a:lnTo>
                  <a:close/>
                  <a:moveTo>
                    <a:pt x="10479" y="1066"/>
                  </a:moveTo>
                  <a:lnTo>
                    <a:pt x="10479" y="3153"/>
                  </a:lnTo>
                  <a:lnTo>
                    <a:pt x="8392" y="3153"/>
                  </a:lnTo>
                  <a:lnTo>
                    <a:pt x="8392" y="1066"/>
                  </a:lnTo>
                  <a:close/>
                  <a:moveTo>
                    <a:pt x="1067" y="0"/>
                  </a:moveTo>
                  <a:lnTo>
                    <a:pt x="1067" y="1066"/>
                  </a:lnTo>
                  <a:lnTo>
                    <a:pt x="3153" y="1066"/>
                  </a:lnTo>
                  <a:lnTo>
                    <a:pt x="3153" y="3153"/>
                  </a:lnTo>
                  <a:lnTo>
                    <a:pt x="1" y="3153"/>
                  </a:lnTo>
                  <a:lnTo>
                    <a:pt x="1" y="5239"/>
                  </a:lnTo>
                  <a:lnTo>
                    <a:pt x="3153" y="5239"/>
                  </a:lnTo>
                  <a:lnTo>
                    <a:pt x="3153" y="10478"/>
                  </a:lnTo>
                  <a:lnTo>
                    <a:pt x="5240" y="10478"/>
                  </a:lnTo>
                  <a:lnTo>
                    <a:pt x="5240" y="5239"/>
                  </a:lnTo>
                  <a:lnTo>
                    <a:pt x="10479" y="5239"/>
                  </a:lnTo>
                  <a:lnTo>
                    <a:pt x="10479" y="10478"/>
                  </a:lnTo>
                  <a:lnTo>
                    <a:pt x="12566" y="10478"/>
                  </a:lnTo>
                  <a:lnTo>
                    <a:pt x="12566" y="5239"/>
                  </a:lnTo>
                  <a:lnTo>
                    <a:pt x="15718" y="5239"/>
                  </a:lnTo>
                  <a:lnTo>
                    <a:pt x="15718" y="3153"/>
                  </a:lnTo>
                  <a:lnTo>
                    <a:pt x="12566" y="3153"/>
                  </a:lnTo>
                  <a:lnTo>
                    <a:pt x="12566" y="1066"/>
                  </a:lnTo>
                  <a:lnTo>
                    <a:pt x="14697" y="1066"/>
                  </a:lnTo>
                  <a:lnTo>
                    <a:pt x="14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21"/>
            <p:cNvSpPr/>
            <p:nvPr/>
          </p:nvSpPr>
          <p:spPr>
            <a:xfrm>
              <a:off x="4013100" y="2074400"/>
              <a:ext cx="392975" cy="261975"/>
            </a:xfrm>
            <a:custGeom>
              <a:avLst/>
              <a:gdLst/>
              <a:ahLst/>
              <a:cxnLst/>
              <a:rect l="l" t="t" r="r" b="b"/>
              <a:pathLst>
                <a:path w="15719" h="10479" fill="none" extrusionOk="0">
                  <a:moveTo>
                    <a:pt x="12566" y="1066"/>
                  </a:moveTo>
                  <a:lnTo>
                    <a:pt x="14697" y="1066"/>
                  </a:lnTo>
                  <a:lnTo>
                    <a:pt x="14697" y="0"/>
                  </a:lnTo>
                  <a:lnTo>
                    <a:pt x="1067" y="0"/>
                  </a:lnTo>
                  <a:lnTo>
                    <a:pt x="1067" y="1066"/>
                  </a:lnTo>
                  <a:lnTo>
                    <a:pt x="3153" y="1066"/>
                  </a:lnTo>
                  <a:lnTo>
                    <a:pt x="3153" y="3153"/>
                  </a:lnTo>
                  <a:lnTo>
                    <a:pt x="1" y="3153"/>
                  </a:lnTo>
                  <a:lnTo>
                    <a:pt x="1" y="5239"/>
                  </a:lnTo>
                  <a:lnTo>
                    <a:pt x="3153" y="5239"/>
                  </a:lnTo>
                  <a:lnTo>
                    <a:pt x="3153" y="10478"/>
                  </a:lnTo>
                  <a:lnTo>
                    <a:pt x="5240" y="10478"/>
                  </a:lnTo>
                  <a:lnTo>
                    <a:pt x="5240" y="5239"/>
                  </a:lnTo>
                  <a:lnTo>
                    <a:pt x="10479" y="5239"/>
                  </a:lnTo>
                  <a:lnTo>
                    <a:pt x="10479" y="10478"/>
                  </a:lnTo>
                  <a:lnTo>
                    <a:pt x="12566" y="10478"/>
                  </a:lnTo>
                  <a:lnTo>
                    <a:pt x="12566" y="5239"/>
                  </a:lnTo>
                  <a:lnTo>
                    <a:pt x="15718" y="5239"/>
                  </a:lnTo>
                  <a:lnTo>
                    <a:pt x="15718" y="3153"/>
                  </a:lnTo>
                  <a:lnTo>
                    <a:pt x="12566" y="3153"/>
                  </a:lnTo>
                  <a:lnTo>
                    <a:pt x="12566"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21"/>
            <p:cNvSpPr/>
            <p:nvPr/>
          </p:nvSpPr>
          <p:spPr>
            <a:xfrm>
              <a:off x="4144100" y="2101025"/>
              <a:ext cx="52175" cy="52200"/>
            </a:xfrm>
            <a:custGeom>
              <a:avLst/>
              <a:gdLst/>
              <a:ahLst/>
              <a:cxnLst/>
              <a:rect l="l" t="t" r="r" b="b"/>
              <a:pathLst>
                <a:path w="2087" h="2088" fill="none" extrusionOk="0">
                  <a:moveTo>
                    <a:pt x="2087" y="2088"/>
                  </a:moveTo>
                  <a:lnTo>
                    <a:pt x="0" y="2088"/>
                  </a:lnTo>
                  <a:lnTo>
                    <a:pt x="0" y="1"/>
                  </a:lnTo>
                  <a:lnTo>
                    <a:pt x="2087" y="1"/>
                  </a:lnTo>
                  <a:lnTo>
                    <a:pt x="2087"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21"/>
            <p:cNvSpPr/>
            <p:nvPr/>
          </p:nvSpPr>
          <p:spPr>
            <a:xfrm>
              <a:off x="4222900" y="2101025"/>
              <a:ext cx="52200" cy="52200"/>
            </a:xfrm>
            <a:custGeom>
              <a:avLst/>
              <a:gdLst/>
              <a:ahLst/>
              <a:cxnLst/>
              <a:rect l="l" t="t" r="r" b="b"/>
              <a:pathLst>
                <a:path w="2088" h="2088" fill="none" extrusionOk="0">
                  <a:moveTo>
                    <a:pt x="0" y="2088"/>
                  </a:moveTo>
                  <a:lnTo>
                    <a:pt x="0" y="1"/>
                  </a:lnTo>
                  <a:lnTo>
                    <a:pt x="2087" y="1"/>
                  </a:lnTo>
                  <a:lnTo>
                    <a:pt x="2087" y="2088"/>
                  </a:lnTo>
                  <a:lnTo>
                    <a:pt x="0"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21"/>
            <p:cNvSpPr/>
            <p:nvPr/>
          </p:nvSpPr>
          <p:spPr>
            <a:xfrm>
              <a:off x="4222900" y="21532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121"/>
          <p:cNvGrpSpPr/>
          <p:nvPr/>
        </p:nvGrpSpPr>
        <p:grpSpPr>
          <a:xfrm>
            <a:off x="3279600" y="2088670"/>
            <a:ext cx="447350" cy="447350"/>
            <a:chOff x="2441400" y="1967825"/>
            <a:chExt cx="447350" cy="447350"/>
          </a:xfrm>
        </p:grpSpPr>
        <p:sp>
          <p:nvSpPr>
            <p:cNvPr id="4624" name="Google Shape;4624;p121"/>
            <p:cNvSpPr/>
            <p:nvPr/>
          </p:nvSpPr>
          <p:spPr>
            <a:xfrm>
              <a:off x="2441400" y="1967825"/>
              <a:ext cx="447350" cy="447350"/>
            </a:xfrm>
            <a:custGeom>
              <a:avLst/>
              <a:gdLst/>
              <a:ahLst/>
              <a:cxnLst/>
              <a:rect l="l" t="t" r="r" b="b"/>
              <a:pathLst>
                <a:path w="17894" h="17894" extrusionOk="0">
                  <a:moveTo>
                    <a:pt x="2620" y="5418"/>
                  </a:moveTo>
                  <a:lnTo>
                    <a:pt x="3996" y="9502"/>
                  </a:lnTo>
                  <a:lnTo>
                    <a:pt x="1244" y="9502"/>
                  </a:lnTo>
                  <a:lnTo>
                    <a:pt x="2620" y="5418"/>
                  </a:lnTo>
                  <a:close/>
                  <a:moveTo>
                    <a:pt x="15274" y="5418"/>
                  </a:moveTo>
                  <a:lnTo>
                    <a:pt x="16650" y="9502"/>
                  </a:lnTo>
                  <a:lnTo>
                    <a:pt x="13897" y="9502"/>
                  </a:lnTo>
                  <a:lnTo>
                    <a:pt x="15274" y="5418"/>
                  </a:lnTo>
                  <a:close/>
                  <a:moveTo>
                    <a:pt x="8436" y="1"/>
                  </a:moveTo>
                  <a:lnTo>
                    <a:pt x="8436" y="2176"/>
                  </a:lnTo>
                  <a:lnTo>
                    <a:pt x="6838" y="2176"/>
                  </a:lnTo>
                  <a:lnTo>
                    <a:pt x="6571" y="2221"/>
                  </a:lnTo>
                  <a:lnTo>
                    <a:pt x="6261" y="2310"/>
                  </a:lnTo>
                  <a:lnTo>
                    <a:pt x="5994" y="2398"/>
                  </a:lnTo>
                  <a:lnTo>
                    <a:pt x="5772" y="2532"/>
                  </a:lnTo>
                  <a:lnTo>
                    <a:pt x="5550" y="2665"/>
                  </a:lnTo>
                  <a:lnTo>
                    <a:pt x="5328" y="2842"/>
                  </a:lnTo>
                  <a:lnTo>
                    <a:pt x="5151" y="3020"/>
                  </a:lnTo>
                  <a:lnTo>
                    <a:pt x="4973" y="3153"/>
                  </a:lnTo>
                  <a:lnTo>
                    <a:pt x="4751" y="3198"/>
                  </a:lnTo>
                  <a:lnTo>
                    <a:pt x="1554" y="3198"/>
                  </a:lnTo>
                  <a:lnTo>
                    <a:pt x="1377" y="3153"/>
                  </a:lnTo>
                  <a:lnTo>
                    <a:pt x="1199" y="3064"/>
                  </a:lnTo>
                  <a:lnTo>
                    <a:pt x="1110" y="2887"/>
                  </a:lnTo>
                  <a:lnTo>
                    <a:pt x="1066" y="2709"/>
                  </a:lnTo>
                  <a:lnTo>
                    <a:pt x="1066" y="2176"/>
                  </a:lnTo>
                  <a:lnTo>
                    <a:pt x="0" y="2176"/>
                  </a:lnTo>
                  <a:lnTo>
                    <a:pt x="0" y="2709"/>
                  </a:lnTo>
                  <a:lnTo>
                    <a:pt x="45" y="3020"/>
                  </a:lnTo>
                  <a:lnTo>
                    <a:pt x="134" y="3286"/>
                  </a:lnTo>
                  <a:lnTo>
                    <a:pt x="267" y="3553"/>
                  </a:lnTo>
                  <a:lnTo>
                    <a:pt x="444" y="3819"/>
                  </a:lnTo>
                  <a:lnTo>
                    <a:pt x="711" y="3997"/>
                  </a:lnTo>
                  <a:lnTo>
                    <a:pt x="977" y="4130"/>
                  </a:lnTo>
                  <a:lnTo>
                    <a:pt x="1244" y="4219"/>
                  </a:lnTo>
                  <a:lnTo>
                    <a:pt x="1554" y="4263"/>
                  </a:lnTo>
                  <a:lnTo>
                    <a:pt x="1910" y="4263"/>
                  </a:lnTo>
                  <a:lnTo>
                    <a:pt x="134" y="9502"/>
                  </a:lnTo>
                  <a:lnTo>
                    <a:pt x="0" y="9502"/>
                  </a:lnTo>
                  <a:lnTo>
                    <a:pt x="0" y="10035"/>
                  </a:lnTo>
                  <a:lnTo>
                    <a:pt x="0" y="10301"/>
                  </a:lnTo>
                  <a:lnTo>
                    <a:pt x="45" y="10568"/>
                  </a:lnTo>
                  <a:lnTo>
                    <a:pt x="222" y="11056"/>
                  </a:lnTo>
                  <a:lnTo>
                    <a:pt x="444" y="11500"/>
                  </a:lnTo>
                  <a:lnTo>
                    <a:pt x="755" y="11900"/>
                  </a:lnTo>
                  <a:lnTo>
                    <a:pt x="1155" y="12211"/>
                  </a:lnTo>
                  <a:lnTo>
                    <a:pt x="1599" y="12433"/>
                  </a:lnTo>
                  <a:lnTo>
                    <a:pt x="2087" y="12610"/>
                  </a:lnTo>
                  <a:lnTo>
                    <a:pt x="2354" y="12655"/>
                  </a:lnTo>
                  <a:lnTo>
                    <a:pt x="2886" y="12655"/>
                  </a:lnTo>
                  <a:lnTo>
                    <a:pt x="3153" y="12610"/>
                  </a:lnTo>
                  <a:lnTo>
                    <a:pt x="3641" y="12433"/>
                  </a:lnTo>
                  <a:lnTo>
                    <a:pt x="4085" y="12211"/>
                  </a:lnTo>
                  <a:lnTo>
                    <a:pt x="4485" y="11900"/>
                  </a:lnTo>
                  <a:lnTo>
                    <a:pt x="4795" y="11500"/>
                  </a:lnTo>
                  <a:lnTo>
                    <a:pt x="5017" y="11056"/>
                  </a:lnTo>
                  <a:lnTo>
                    <a:pt x="5195" y="10568"/>
                  </a:lnTo>
                  <a:lnTo>
                    <a:pt x="5239" y="10301"/>
                  </a:lnTo>
                  <a:lnTo>
                    <a:pt x="5239" y="10035"/>
                  </a:lnTo>
                  <a:lnTo>
                    <a:pt x="5239" y="9502"/>
                  </a:lnTo>
                  <a:lnTo>
                    <a:pt x="5106" y="9502"/>
                  </a:lnTo>
                  <a:lnTo>
                    <a:pt x="3330" y="4263"/>
                  </a:lnTo>
                  <a:lnTo>
                    <a:pt x="4751" y="4263"/>
                  </a:lnTo>
                  <a:lnTo>
                    <a:pt x="5106" y="4219"/>
                  </a:lnTo>
                  <a:lnTo>
                    <a:pt x="5417" y="4130"/>
                  </a:lnTo>
                  <a:lnTo>
                    <a:pt x="5728" y="3908"/>
                  </a:lnTo>
                  <a:lnTo>
                    <a:pt x="5994" y="3686"/>
                  </a:lnTo>
                  <a:lnTo>
                    <a:pt x="6172" y="3464"/>
                  </a:lnTo>
                  <a:lnTo>
                    <a:pt x="6483" y="3331"/>
                  </a:lnTo>
                  <a:lnTo>
                    <a:pt x="6793" y="3242"/>
                  </a:lnTo>
                  <a:lnTo>
                    <a:pt x="7149" y="3198"/>
                  </a:lnTo>
                  <a:lnTo>
                    <a:pt x="8436" y="3198"/>
                  </a:lnTo>
                  <a:lnTo>
                    <a:pt x="8436" y="10568"/>
                  </a:lnTo>
                  <a:lnTo>
                    <a:pt x="7371" y="10568"/>
                  </a:lnTo>
                  <a:lnTo>
                    <a:pt x="7371" y="15807"/>
                  </a:lnTo>
                  <a:lnTo>
                    <a:pt x="5284" y="15807"/>
                  </a:lnTo>
                  <a:lnTo>
                    <a:pt x="4840" y="15851"/>
                  </a:lnTo>
                  <a:lnTo>
                    <a:pt x="4440" y="15940"/>
                  </a:lnTo>
                  <a:lnTo>
                    <a:pt x="4085" y="16162"/>
                  </a:lnTo>
                  <a:lnTo>
                    <a:pt x="3774" y="16428"/>
                  </a:lnTo>
                  <a:lnTo>
                    <a:pt x="3552" y="16739"/>
                  </a:lnTo>
                  <a:lnTo>
                    <a:pt x="3330" y="17094"/>
                  </a:lnTo>
                  <a:lnTo>
                    <a:pt x="3242" y="17450"/>
                  </a:lnTo>
                  <a:lnTo>
                    <a:pt x="3197" y="17894"/>
                  </a:lnTo>
                  <a:lnTo>
                    <a:pt x="14696" y="17894"/>
                  </a:lnTo>
                  <a:lnTo>
                    <a:pt x="14652" y="17450"/>
                  </a:lnTo>
                  <a:lnTo>
                    <a:pt x="14563" y="17094"/>
                  </a:lnTo>
                  <a:lnTo>
                    <a:pt x="14341" y="16739"/>
                  </a:lnTo>
                  <a:lnTo>
                    <a:pt x="14075" y="16428"/>
                  </a:lnTo>
                  <a:lnTo>
                    <a:pt x="13764" y="16162"/>
                  </a:lnTo>
                  <a:lnTo>
                    <a:pt x="13409" y="15940"/>
                  </a:lnTo>
                  <a:lnTo>
                    <a:pt x="13054" y="15851"/>
                  </a:lnTo>
                  <a:lnTo>
                    <a:pt x="12610" y="15807"/>
                  </a:lnTo>
                  <a:lnTo>
                    <a:pt x="10523" y="15807"/>
                  </a:lnTo>
                  <a:lnTo>
                    <a:pt x="10523" y="10568"/>
                  </a:lnTo>
                  <a:lnTo>
                    <a:pt x="9457" y="10568"/>
                  </a:lnTo>
                  <a:lnTo>
                    <a:pt x="9457" y="3198"/>
                  </a:lnTo>
                  <a:lnTo>
                    <a:pt x="10745" y="3198"/>
                  </a:lnTo>
                  <a:lnTo>
                    <a:pt x="11100" y="3242"/>
                  </a:lnTo>
                  <a:lnTo>
                    <a:pt x="11411" y="3331"/>
                  </a:lnTo>
                  <a:lnTo>
                    <a:pt x="11722" y="3464"/>
                  </a:lnTo>
                  <a:lnTo>
                    <a:pt x="11899" y="3686"/>
                  </a:lnTo>
                  <a:lnTo>
                    <a:pt x="12166" y="3908"/>
                  </a:lnTo>
                  <a:lnTo>
                    <a:pt x="12476" y="4130"/>
                  </a:lnTo>
                  <a:lnTo>
                    <a:pt x="12787" y="4219"/>
                  </a:lnTo>
                  <a:lnTo>
                    <a:pt x="13142" y="4263"/>
                  </a:lnTo>
                  <a:lnTo>
                    <a:pt x="14519" y="4263"/>
                  </a:lnTo>
                  <a:lnTo>
                    <a:pt x="12787" y="9502"/>
                  </a:lnTo>
                  <a:lnTo>
                    <a:pt x="12654" y="9502"/>
                  </a:lnTo>
                  <a:lnTo>
                    <a:pt x="12654" y="10035"/>
                  </a:lnTo>
                  <a:lnTo>
                    <a:pt x="12654" y="10301"/>
                  </a:lnTo>
                  <a:lnTo>
                    <a:pt x="12698" y="10568"/>
                  </a:lnTo>
                  <a:lnTo>
                    <a:pt x="12832" y="11056"/>
                  </a:lnTo>
                  <a:lnTo>
                    <a:pt x="13098" y="11500"/>
                  </a:lnTo>
                  <a:lnTo>
                    <a:pt x="13409" y="11900"/>
                  </a:lnTo>
                  <a:lnTo>
                    <a:pt x="13808" y="12211"/>
                  </a:lnTo>
                  <a:lnTo>
                    <a:pt x="14252" y="12433"/>
                  </a:lnTo>
                  <a:lnTo>
                    <a:pt x="14741" y="12610"/>
                  </a:lnTo>
                  <a:lnTo>
                    <a:pt x="15007" y="12655"/>
                  </a:lnTo>
                  <a:lnTo>
                    <a:pt x="15540" y="12655"/>
                  </a:lnTo>
                  <a:lnTo>
                    <a:pt x="15806" y="12610"/>
                  </a:lnTo>
                  <a:lnTo>
                    <a:pt x="16295" y="12433"/>
                  </a:lnTo>
                  <a:lnTo>
                    <a:pt x="16739" y="12211"/>
                  </a:lnTo>
                  <a:lnTo>
                    <a:pt x="17138" y="11900"/>
                  </a:lnTo>
                  <a:lnTo>
                    <a:pt x="17449" y="11500"/>
                  </a:lnTo>
                  <a:lnTo>
                    <a:pt x="17671" y="11056"/>
                  </a:lnTo>
                  <a:lnTo>
                    <a:pt x="17849" y="10568"/>
                  </a:lnTo>
                  <a:lnTo>
                    <a:pt x="17893" y="10301"/>
                  </a:lnTo>
                  <a:lnTo>
                    <a:pt x="17893" y="10035"/>
                  </a:lnTo>
                  <a:lnTo>
                    <a:pt x="17893" y="9502"/>
                  </a:lnTo>
                  <a:lnTo>
                    <a:pt x="17760" y="9502"/>
                  </a:lnTo>
                  <a:lnTo>
                    <a:pt x="15984" y="4263"/>
                  </a:lnTo>
                  <a:lnTo>
                    <a:pt x="16295" y="4263"/>
                  </a:lnTo>
                  <a:lnTo>
                    <a:pt x="16650" y="4219"/>
                  </a:lnTo>
                  <a:lnTo>
                    <a:pt x="16916" y="4130"/>
                  </a:lnTo>
                  <a:lnTo>
                    <a:pt x="17183" y="3997"/>
                  </a:lnTo>
                  <a:lnTo>
                    <a:pt x="17405" y="3819"/>
                  </a:lnTo>
                  <a:lnTo>
                    <a:pt x="17627" y="3553"/>
                  </a:lnTo>
                  <a:lnTo>
                    <a:pt x="17760" y="3286"/>
                  </a:lnTo>
                  <a:lnTo>
                    <a:pt x="17849" y="3020"/>
                  </a:lnTo>
                  <a:lnTo>
                    <a:pt x="17893" y="2709"/>
                  </a:lnTo>
                  <a:lnTo>
                    <a:pt x="17893" y="2176"/>
                  </a:lnTo>
                  <a:lnTo>
                    <a:pt x="16828" y="2176"/>
                  </a:lnTo>
                  <a:lnTo>
                    <a:pt x="16828" y="2709"/>
                  </a:lnTo>
                  <a:lnTo>
                    <a:pt x="16783" y="2887"/>
                  </a:lnTo>
                  <a:lnTo>
                    <a:pt x="16694" y="3064"/>
                  </a:lnTo>
                  <a:lnTo>
                    <a:pt x="16517" y="3153"/>
                  </a:lnTo>
                  <a:lnTo>
                    <a:pt x="16295" y="3198"/>
                  </a:lnTo>
                  <a:lnTo>
                    <a:pt x="13142" y="3198"/>
                  </a:lnTo>
                  <a:lnTo>
                    <a:pt x="12920" y="3153"/>
                  </a:lnTo>
                  <a:lnTo>
                    <a:pt x="12743" y="3020"/>
                  </a:lnTo>
                  <a:lnTo>
                    <a:pt x="12565" y="2842"/>
                  </a:lnTo>
                  <a:lnTo>
                    <a:pt x="12343" y="2665"/>
                  </a:lnTo>
                  <a:lnTo>
                    <a:pt x="12121" y="2532"/>
                  </a:lnTo>
                  <a:lnTo>
                    <a:pt x="11899" y="2398"/>
                  </a:lnTo>
                  <a:lnTo>
                    <a:pt x="11633" y="2310"/>
                  </a:lnTo>
                  <a:lnTo>
                    <a:pt x="11322" y="2221"/>
                  </a:lnTo>
                  <a:lnTo>
                    <a:pt x="11056" y="2176"/>
                  </a:lnTo>
                  <a:lnTo>
                    <a:pt x="9457" y="2176"/>
                  </a:lnTo>
                  <a:lnTo>
                    <a:pt x="94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21"/>
            <p:cNvSpPr/>
            <p:nvPr/>
          </p:nvSpPr>
          <p:spPr>
            <a:xfrm>
              <a:off x="2441400" y="1967825"/>
              <a:ext cx="447350" cy="447350"/>
            </a:xfrm>
            <a:custGeom>
              <a:avLst/>
              <a:gdLst/>
              <a:ahLst/>
              <a:cxnLst/>
              <a:rect l="l" t="t" r="r" b="b"/>
              <a:pathLst>
                <a:path w="17894" h="17894" fill="none" extrusionOk="0">
                  <a:moveTo>
                    <a:pt x="17893" y="2709"/>
                  </a:moveTo>
                  <a:lnTo>
                    <a:pt x="17893" y="2176"/>
                  </a:lnTo>
                  <a:lnTo>
                    <a:pt x="16828" y="2176"/>
                  </a:lnTo>
                  <a:lnTo>
                    <a:pt x="16828" y="2709"/>
                  </a:lnTo>
                  <a:lnTo>
                    <a:pt x="16828" y="2709"/>
                  </a:lnTo>
                  <a:lnTo>
                    <a:pt x="16783" y="2887"/>
                  </a:lnTo>
                  <a:lnTo>
                    <a:pt x="16694" y="3064"/>
                  </a:lnTo>
                  <a:lnTo>
                    <a:pt x="16517" y="3153"/>
                  </a:lnTo>
                  <a:lnTo>
                    <a:pt x="16295" y="3198"/>
                  </a:lnTo>
                  <a:lnTo>
                    <a:pt x="13142" y="3198"/>
                  </a:lnTo>
                  <a:lnTo>
                    <a:pt x="13142" y="3198"/>
                  </a:lnTo>
                  <a:lnTo>
                    <a:pt x="12920" y="3153"/>
                  </a:lnTo>
                  <a:lnTo>
                    <a:pt x="12743" y="3020"/>
                  </a:lnTo>
                  <a:lnTo>
                    <a:pt x="12743" y="3020"/>
                  </a:lnTo>
                  <a:lnTo>
                    <a:pt x="12565" y="2842"/>
                  </a:lnTo>
                  <a:lnTo>
                    <a:pt x="12343" y="2665"/>
                  </a:lnTo>
                  <a:lnTo>
                    <a:pt x="12121" y="2532"/>
                  </a:lnTo>
                  <a:lnTo>
                    <a:pt x="11899" y="2398"/>
                  </a:lnTo>
                  <a:lnTo>
                    <a:pt x="11633" y="2310"/>
                  </a:lnTo>
                  <a:lnTo>
                    <a:pt x="11322" y="2221"/>
                  </a:lnTo>
                  <a:lnTo>
                    <a:pt x="11056" y="2176"/>
                  </a:lnTo>
                  <a:lnTo>
                    <a:pt x="10745" y="2176"/>
                  </a:lnTo>
                  <a:lnTo>
                    <a:pt x="9457" y="2176"/>
                  </a:lnTo>
                  <a:lnTo>
                    <a:pt x="9457" y="1"/>
                  </a:lnTo>
                  <a:lnTo>
                    <a:pt x="8436" y="1"/>
                  </a:lnTo>
                  <a:lnTo>
                    <a:pt x="8436" y="2176"/>
                  </a:lnTo>
                  <a:lnTo>
                    <a:pt x="7149" y="2176"/>
                  </a:lnTo>
                  <a:lnTo>
                    <a:pt x="7149" y="2176"/>
                  </a:lnTo>
                  <a:lnTo>
                    <a:pt x="6838" y="2176"/>
                  </a:lnTo>
                  <a:lnTo>
                    <a:pt x="6571" y="2221"/>
                  </a:lnTo>
                  <a:lnTo>
                    <a:pt x="6261" y="2310"/>
                  </a:lnTo>
                  <a:lnTo>
                    <a:pt x="5994" y="2398"/>
                  </a:lnTo>
                  <a:lnTo>
                    <a:pt x="5772" y="2532"/>
                  </a:lnTo>
                  <a:lnTo>
                    <a:pt x="5550" y="2665"/>
                  </a:lnTo>
                  <a:lnTo>
                    <a:pt x="5328" y="2842"/>
                  </a:lnTo>
                  <a:lnTo>
                    <a:pt x="5151" y="3020"/>
                  </a:lnTo>
                  <a:lnTo>
                    <a:pt x="5151" y="3020"/>
                  </a:lnTo>
                  <a:lnTo>
                    <a:pt x="4973" y="3153"/>
                  </a:lnTo>
                  <a:lnTo>
                    <a:pt x="4751" y="3198"/>
                  </a:lnTo>
                  <a:lnTo>
                    <a:pt x="1554" y="3198"/>
                  </a:lnTo>
                  <a:lnTo>
                    <a:pt x="1554" y="3198"/>
                  </a:lnTo>
                  <a:lnTo>
                    <a:pt x="1377" y="3153"/>
                  </a:lnTo>
                  <a:lnTo>
                    <a:pt x="1199" y="3064"/>
                  </a:lnTo>
                  <a:lnTo>
                    <a:pt x="1110" y="2887"/>
                  </a:lnTo>
                  <a:lnTo>
                    <a:pt x="1066" y="2709"/>
                  </a:lnTo>
                  <a:lnTo>
                    <a:pt x="1066" y="2176"/>
                  </a:lnTo>
                  <a:lnTo>
                    <a:pt x="0" y="2176"/>
                  </a:lnTo>
                  <a:lnTo>
                    <a:pt x="0" y="2709"/>
                  </a:lnTo>
                  <a:lnTo>
                    <a:pt x="0" y="2709"/>
                  </a:lnTo>
                  <a:lnTo>
                    <a:pt x="45" y="3020"/>
                  </a:lnTo>
                  <a:lnTo>
                    <a:pt x="134" y="3286"/>
                  </a:lnTo>
                  <a:lnTo>
                    <a:pt x="267" y="3553"/>
                  </a:lnTo>
                  <a:lnTo>
                    <a:pt x="444" y="3819"/>
                  </a:lnTo>
                  <a:lnTo>
                    <a:pt x="711" y="3997"/>
                  </a:lnTo>
                  <a:lnTo>
                    <a:pt x="977" y="4130"/>
                  </a:lnTo>
                  <a:lnTo>
                    <a:pt x="1244" y="4219"/>
                  </a:lnTo>
                  <a:lnTo>
                    <a:pt x="1554" y="4263"/>
                  </a:lnTo>
                  <a:lnTo>
                    <a:pt x="1910" y="4263"/>
                  </a:lnTo>
                  <a:lnTo>
                    <a:pt x="134" y="9502"/>
                  </a:lnTo>
                  <a:lnTo>
                    <a:pt x="0" y="9502"/>
                  </a:lnTo>
                  <a:lnTo>
                    <a:pt x="0" y="10035"/>
                  </a:lnTo>
                  <a:lnTo>
                    <a:pt x="0" y="10035"/>
                  </a:lnTo>
                  <a:lnTo>
                    <a:pt x="0" y="10301"/>
                  </a:lnTo>
                  <a:lnTo>
                    <a:pt x="45" y="10568"/>
                  </a:lnTo>
                  <a:lnTo>
                    <a:pt x="222" y="11056"/>
                  </a:lnTo>
                  <a:lnTo>
                    <a:pt x="444" y="11500"/>
                  </a:lnTo>
                  <a:lnTo>
                    <a:pt x="755" y="11900"/>
                  </a:lnTo>
                  <a:lnTo>
                    <a:pt x="1155" y="12211"/>
                  </a:lnTo>
                  <a:lnTo>
                    <a:pt x="1599" y="12433"/>
                  </a:lnTo>
                  <a:lnTo>
                    <a:pt x="2087" y="12610"/>
                  </a:lnTo>
                  <a:lnTo>
                    <a:pt x="2354" y="12655"/>
                  </a:lnTo>
                  <a:lnTo>
                    <a:pt x="2620" y="12655"/>
                  </a:lnTo>
                  <a:lnTo>
                    <a:pt x="2620" y="12655"/>
                  </a:lnTo>
                  <a:lnTo>
                    <a:pt x="2886" y="12655"/>
                  </a:lnTo>
                  <a:lnTo>
                    <a:pt x="3153" y="12610"/>
                  </a:lnTo>
                  <a:lnTo>
                    <a:pt x="3641" y="12433"/>
                  </a:lnTo>
                  <a:lnTo>
                    <a:pt x="4085" y="12211"/>
                  </a:lnTo>
                  <a:lnTo>
                    <a:pt x="4485" y="11900"/>
                  </a:lnTo>
                  <a:lnTo>
                    <a:pt x="4795" y="11500"/>
                  </a:lnTo>
                  <a:lnTo>
                    <a:pt x="5017" y="11056"/>
                  </a:lnTo>
                  <a:lnTo>
                    <a:pt x="5195" y="10568"/>
                  </a:lnTo>
                  <a:lnTo>
                    <a:pt x="5239" y="10301"/>
                  </a:lnTo>
                  <a:lnTo>
                    <a:pt x="5239" y="10035"/>
                  </a:lnTo>
                  <a:lnTo>
                    <a:pt x="5239" y="9502"/>
                  </a:lnTo>
                  <a:lnTo>
                    <a:pt x="5106" y="9502"/>
                  </a:lnTo>
                  <a:lnTo>
                    <a:pt x="3330" y="4263"/>
                  </a:lnTo>
                  <a:lnTo>
                    <a:pt x="4751" y="4263"/>
                  </a:lnTo>
                  <a:lnTo>
                    <a:pt x="4751" y="4263"/>
                  </a:lnTo>
                  <a:lnTo>
                    <a:pt x="5106" y="4219"/>
                  </a:lnTo>
                  <a:lnTo>
                    <a:pt x="5417" y="4130"/>
                  </a:lnTo>
                  <a:lnTo>
                    <a:pt x="5728" y="3908"/>
                  </a:lnTo>
                  <a:lnTo>
                    <a:pt x="5994" y="3686"/>
                  </a:lnTo>
                  <a:lnTo>
                    <a:pt x="5994" y="3686"/>
                  </a:lnTo>
                  <a:lnTo>
                    <a:pt x="6172" y="3464"/>
                  </a:lnTo>
                  <a:lnTo>
                    <a:pt x="6483" y="3331"/>
                  </a:lnTo>
                  <a:lnTo>
                    <a:pt x="6793" y="3242"/>
                  </a:lnTo>
                  <a:lnTo>
                    <a:pt x="7149" y="3198"/>
                  </a:lnTo>
                  <a:lnTo>
                    <a:pt x="8436" y="3198"/>
                  </a:lnTo>
                  <a:lnTo>
                    <a:pt x="8436" y="10568"/>
                  </a:lnTo>
                  <a:lnTo>
                    <a:pt x="7371" y="10568"/>
                  </a:lnTo>
                  <a:lnTo>
                    <a:pt x="7371" y="15807"/>
                  </a:lnTo>
                  <a:lnTo>
                    <a:pt x="5284" y="15807"/>
                  </a:lnTo>
                  <a:lnTo>
                    <a:pt x="5284" y="15807"/>
                  </a:lnTo>
                  <a:lnTo>
                    <a:pt x="4840" y="15851"/>
                  </a:lnTo>
                  <a:lnTo>
                    <a:pt x="4440" y="15940"/>
                  </a:lnTo>
                  <a:lnTo>
                    <a:pt x="4085" y="16162"/>
                  </a:lnTo>
                  <a:lnTo>
                    <a:pt x="3774" y="16428"/>
                  </a:lnTo>
                  <a:lnTo>
                    <a:pt x="3552" y="16739"/>
                  </a:lnTo>
                  <a:lnTo>
                    <a:pt x="3330" y="17094"/>
                  </a:lnTo>
                  <a:lnTo>
                    <a:pt x="3242" y="17450"/>
                  </a:lnTo>
                  <a:lnTo>
                    <a:pt x="3197" y="17894"/>
                  </a:lnTo>
                  <a:lnTo>
                    <a:pt x="14696" y="17894"/>
                  </a:lnTo>
                  <a:lnTo>
                    <a:pt x="14696" y="17894"/>
                  </a:lnTo>
                  <a:lnTo>
                    <a:pt x="14652" y="17450"/>
                  </a:lnTo>
                  <a:lnTo>
                    <a:pt x="14563" y="17094"/>
                  </a:lnTo>
                  <a:lnTo>
                    <a:pt x="14341" y="16739"/>
                  </a:lnTo>
                  <a:lnTo>
                    <a:pt x="14075" y="16428"/>
                  </a:lnTo>
                  <a:lnTo>
                    <a:pt x="13764" y="16162"/>
                  </a:lnTo>
                  <a:lnTo>
                    <a:pt x="13409" y="15940"/>
                  </a:lnTo>
                  <a:lnTo>
                    <a:pt x="13054" y="15851"/>
                  </a:lnTo>
                  <a:lnTo>
                    <a:pt x="12610" y="15807"/>
                  </a:lnTo>
                  <a:lnTo>
                    <a:pt x="10523" y="15807"/>
                  </a:lnTo>
                  <a:lnTo>
                    <a:pt x="10523" y="10568"/>
                  </a:lnTo>
                  <a:lnTo>
                    <a:pt x="9457" y="10568"/>
                  </a:lnTo>
                  <a:lnTo>
                    <a:pt x="9457" y="3198"/>
                  </a:lnTo>
                  <a:lnTo>
                    <a:pt x="10745" y="3198"/>
                  </a:lnTo>
                  <a:lnTo>
                    <a:pt x="10745" y="3198"/>
                  </a:lnTo>
                  <a:lnTo>
                    <a:pt x="11100" y="3242"/>
                  </a:lnTo>
                  <a:lnTo>
                    <a:pt x="11411" y="3331"/>
                  </a:lnTo>
                  <a:lnTo>
                    <a:pt x="11722" y="3464"/>
                  </a:lnTo>
                  <a:lnTo>
                    <a:pt x="11899" y="3686"/>
                  </a:lnTo>
                  <a:lnTo>
                    <a:pt x="11899" y="3686"/>
                  </a:lnTo>
                  <a:lnTo>
                    <a:pt x="12166" y="3908"/>
                  </a:lnTo>
                  <a:lnTo>
                    <a:pt x="12476" y="4130"/>
                  </a:lnTo>
                  <a:lnTo>
                    <a:pt x="12787" y="4219"/>
                  </a:lnTo>
                  <a:lnTo>
                    <a:pt x="13142" y="4263"/>
                  </a:lnTo>
                  <a:lnTo>
                    <a:pt x="14519" y="4263"/>
                  </a:lnTo>
                  <a:lnTo>
                    <a:pt x="12787" y="9502"/>
                  </a:lnTo>
                  <a:lnTo>
                    <a:pt x="12654" y="9502"/>
                  </a:lnTo>
                  <a:lnTo>
                    <a:pt x="12654" y="10035"/>
                  </a:lnTo>
                  <a:lnTo>
                    <a:pt x="12654" y="10035"/>
                  </a:lnTo>
                  <a:lnTo>
                    <a:pt x="12654" y="10301"/>
                  </a:lnTo>
                  <a:lnTo>
                    <a:pt x="12698" y="10568"/>
                  </a:lnTo>
                  <a:lnTo>
                    <a:pt x="12832" y="11056"/>
                  </a:lnTo>
                  <a:lnTo>
                    <a:pt x="13098" y="11500"/>
                  </a:lnTo>
                  <a:lnTo>
                    <a:pt x="13409" y="11900"/>
                  </a:lnTo>
                  <a:lnTo>
                    <a:pt x="13808" y="12211"/>
                  </a:lnTo>
                  <a:lnTo>
                    <a:pt x="14252" y="12433"/>
                  </a:lnTo>
                  <a:lnTo>
                    <a:pt x="14741" y="12610"/>
                  </a:lnTo>
                  <a:lnTo>
                    <a:pt x="15007" y="12655"/>
                  </a:lnTo>
                  <a:lnTo>
                    <a:pt x="15274" y="12655"/>
                  </a:lnTo>
                  <a:lnTo>
                    <a:pt x="15274" y="12655"/>
                  </a:lnTo>
                  <a:lnTo>
                    <a:pt x="15540" y="12655"/>
                  </a:lnTo>
                  <a:lnTo>
                    <a:pt x="15806" y="12610"/>
                  </a:lnTo>
                  <a:lnTo>
                    <a:pt x="16295" y="12433"/>
                  </a:lnTo>
                  <a:lnTo>
                    <a:pt x="16739" y="12211"/>
                  </a:lnTo>
                  <a:lnTo>
                    <a:pt x="17138" y="11900"/>
                  </a:lnTo>
                  <a:lnTo>
                    <a:pt x="17449" y="11500"/>
                  </a:lnTo>
                  <a:lnTo>
                    <a:pt x="17671" y="11056"/>
                  </a:lnTo>
                  <a:lnTo>
                    <a:pt x="17849" y="10568"/>
                  </a:lnTo>
                  <a:lnTo>
                    <a:pt x="17893" y="10301"/>
                  </a:lnTo>
                  <a:lnTo>
                    <a:pt x="17893" y="10035"/>
                  </a:lnTo>
                  <a:lnTo>
                    <a:pt x="17893" y="9502"/>
                  </a:lnTo>
                  <a:lnTo>
                    <a:pt x="17760" y="9502"/>
                  </a:lnTo>
                  <a:lnTo>
                    <a:pt x="15984" y="4263"/>
                  </a:lnTo>
                  <a:lnTo>
                    <a:pt x="16295" y="4263"/>
                  </a:lnTo>
                  <a:lnTo>
                    <a:pt x="16295" y="4263"/>
                  </a:lnTo>
                  <a:lnTo>
                    <a:pt x="16650" y="4219"/>
                  </a:lnTo>
                  <a:lnTo>
                    <a:pt x="16916" y="4130"/>
                  </a:lnTo>
                  <a:lnTo>
                    <a:pt x="17183" y="3997"/>
                  </a:lnTo>
                  <a:lnTo>
                    <a:pt x="17405" y="3819"/>
                  </a:lnTo>
                  <a:lnTo>
                    <a:pt x="17627" y="3553"/>
                  </a:lnTo>
                  <a:lnTo>
                    <a:pt x="17760" y="3286"/>
                  </a:lnTo>
                  <a:lnTo>
                    <a:pt x="17849" y="3020"/>
                  </a:lnTo>
                  <a:lnTo>
                    <a:pt x="17893" y="2709"/>
                  </a:lnTo>
                  <a:lnTo>
                    <a:pt x="17893" y="270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21"/>
            <p:cNvSpPr/>
            <p:nvPr/>
          </p:nvSpPr>
          <p:spPr>
            <a:xfrm>
              <a:off x="2472475" y="2103250"/>
              <a:ext cx="68850" cy="102150"/>
            </a:xfrm>
            <a:custGeom>
              <a:avLst/>
              <a:gdLst/>
              <a:ahLst/>
              <a:cxnLst/>
              <a:rect l="l" t="t" r="r" b="b"/>
              <a:pathLst>
                <a:path w="2754" h="4086" fill="none" extrusionOk="0">
                  <a:moveTo>
                    <a:pt x="1" y="4085"/>
                  </a:moveTo>
                  <a:lnTo>
                    <a:pt x="1377" y="1"/>
                  </a:lnTo>
                  <a:lnTo>
                    <a:pt x="2753" y="4085"/>
                  </a:lnTo>
                  <a:lnTo>
                    <a:pt x="1" y="40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21"/>
            <p:cNvSpPr/>
            <p:nvPr/>
          </p:nvSpPr>
          <p:spPr>
            <a:xfrm>
              <a:off x="2788825" y="2103250"/>
              <a:ext cx="68825" cy="102150"/>
            </a:xfrm>
            <a:custGeom>
              <a:avLst/>
              <a:gdLst/>
              <a:ahLst/>
              <a:cxnLst/>
              <a:rect l="l" t="t" r="r" b="b"/>
              <a:pathLst>
                <a:path w="2753" h="4086" fill="none" extrusionOk="0">
                  <a:moveTo>
                    <a:pt x="0" y="4085"/>
                  </a:moveTo>
                  <a:lnTo>
                    <a:pt x="1377" y="1"/>
                  </a:lnTo>
                  <a:lnTo>
                    <a:pt x="2753" y="4085"/>
                  </a:lnTo>
                  <a:lnTo>
                    <a:pt x="0" y="40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21"/>
            <p:cNvSpPr/>
            <p:nvPr/>
          </p:nvSpPr>
          <p:spPr>
            <a:xfrm>
              <a:off x="2788825" y="22053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 name="Google Shape;4629;p121"/>
          <p:cNvGrpSpPr/>
          <p:nvPr/>
        </p:nvGrpSpPr>
        <p:grpSpPr>
          <a:xfrm>
            <a:off x="5368600" y="2089795"/>
            <a:ext cx="447350" cy="447350"/>
            <a:chOff x="4759000" y="1968950"/>
            <a:chExt cx="447350" cy="447350"/>
          </a:xfrm>
        </p:grpSpPr>
        <p:sp>
          <p:nvSpPr>
            <p:cNvPr id="4630" name="Google Shape;4630;p121"/>
            <p:cNvSpPr/>
            <p:nvPr/>
          </p:nvSpPr>
          <p:spPr>
            <a:xfrm>
              <a:off x="4759000" y="1968950"/>
              <a:ext cx="447350" cy="447350"/>
            </a:xfrm>
            <a:custGeom>
              <a:avLst/>
              <a:gdLst/>
              <a:ahLst/>
              <a:cxnLst/>
              <a:rect l="l" t="t" r="r" b="b"/>
              <a:pathLst>
                <a:path w="17894" h="17894" extrusionOk="0">
                  <a:moveTo>
                    <a:pt x="6306" y="5239"/>
                  </a:moveTo>
                  <a:lnTo>
                    <a:pt x="6306" y="12654"/>
                  </a:lnTo>
                  <a:lnTo>
                    <a:pt x="5862" y="12610"/>
                  </a:lnTo>
                  <a:lnTo>
                    <a:pt x="5462" y="12476"/>
                  </a:lnTo>
                  <a:lnTo>
                    <a:pt x="5107" y="12299"/>
                  </a:lnTo>
                  <a:lnTo>
                    <a:pt x="4796" y="12032"/>
                  </a:lnTo>
                  <a:lnTo>
                    <a:pt x="4530" y="11722"/>
                  </a:lnTo>
                  <a:lnTo>
                    <a:pt x="4352" y="11366"/>
                  </a:lnTo>
                  <a:lnTo>
                    <a:pt x="4219" y="10967"/>
                  </a:lnTo>
                  <a:lnTo>
                    <a:pt x="4174" y="10567"/>
                  </a:lnTo>
                  <a:lnTo>
                    <a:pt x="4174" y="5239"/>
                  </a:lnTo>
                  <a:close/>
                  <a:moveTo>
                    <a:pt x="8437" y="5239"/>
                  </a:moveTo>
                  <a:lnTo>
                    <a:pt x="8437" y="12654"/>
                  </a:lnTo>
                  <a:lnTo>
                    <a:pt x="7327" y="12654"/>
                  </a:lnTo>
                  <a:lnTo>
                    <a:pt x="7327" y="5239"/>
                  </a:lnTo>
                  <a:close/>
                  <a:moveTo>
                    <a:pt x="10568" y="5239"/>
                  </a:moveTo>
                  <a:lnTo>
                    <a:pt x="10568" y="12654"/>
                  </a:lnTo>
                  <a:lnTo>
                    <a:pt x="9458" y="12654"/>
                  </a:lnTo>
                  <a:lnTo>
                    <a:pt x="9458" y="5239"/>
                  </a:lnTo>
                  <a:close/>
                  <a:moveTo>
                    <a:pt x="13676" y="5239"/>
                  </a:moveTo>
                  <a:lnTo>
                    <a:pt x="13676" y="10567"/>
                  </a:lnTo>
                  <a:lnTo>
                    <a:pt x="13631" y="10967"/>
                  </a:lnTo>
                  <a:lnTo>
                    <a:pt x="13542" y="11366"/>
                  </a:lnTo>
                  <a:lnTo>
                    <a:pt x="13321" y="11722"/>
                  </a:lnTo>
                  <a:lnTo>
                    <a:pt x="13099" y="12032"/>
                  </a:lnTo>
                  <a:lnTo>
                    <a:pt x="12788" y="12299"/>
                  </a:lnTo>
                  <a:lnTo>
                    <a:pt x="12433" y="12476"/>
                  </a:lnTo>
                  <a:lnTo>
                    <a:pt x="12033" y="12610"/>
                  </a:lnTo>
                  <a:lnTo>
                    <a:pt x="11589" y="12654"/>
                  </a:lnTo>
                  <a:lnTo>
                    <a:pt x="11589" y="5239"/>
                  </a:lnTo>
                  <a:close/>
                  <a:moveTo>
                    <a:pt x="2088" y="0"/>
                  </a:moveTo>
                  <a:lnTo>
                    <a:pt x="1732" y="45"/>
                  </a:lnTo>
                  <a:lnTo>
                    <a:pt x="1377" y="134"/>
                  </a:lnTo>
                  <a:lnTo>
                    <a:pt x="1066" y="267"/>
                  </a:lnTo>
                  <a:lnTo>
                    <a:pt x="756" y="489"/>
                  </a:lnTo>
                  <a:lnTo>
                    <a:pt x="445" y="844"/>
                  </a:lnTo>
                  <a:lnTo>
                    <a:pt x="178" y="1199"/>
                  </a:lnTo>
                  <a:lnTo>
                    <a:pt x="45" y="1643"/>
                  </a:lnTo>
                  <a:lnTo>
                    <a:pt x="1" y="2087"/>
                  </a:lnTo>
                  <a:lnTo>
                    <a:pt x="1" y="2309"/>
                  </a:lnTo>
                  <a:lnTo>
                    <a:pt x="90" y="2487"/>
                  </a:lnTo>
                  <a:lnTo>
                    <a:pt x="178" y="2664"/>
                  </a:lnTo>
                  <a:lnTo>
                    <a:pt x="312" y="2842"/>
                  </a:lnTo>
                  <a:lnTo>
                    <a:pt x="445" y="2975"/>
                  </a:lnTo>
                  <a:lnTo>
                    <a:pt x="622" y="3064"/>
                  </a:lnTo>
                  <a:lnTo>
                    <a:pt x="844" y="3108"/>
                  </a:lnTo>
                  <a:lnTo>
                    <a:pt x="1066" y="3153"/>
                  </a:lnTo>
                  <a:lnTo>
                    <a:pt x="1244" y="3108"/>
                  </a:lnTo>
                  <a:lnTo>
                    <a:pt x="1466" y="3064"/>
                  </a:lnTo>
                  <a:lnTo>
                    <a:pt x="2088" y="2842"/>
                  </a:lnTo>
                  <a:lnTo>
                    <a:pt x="2088" y="10567"/>
                  </a:lnTo>
                  <a:lnTo>
                    <a:pt x="2132" y="10967"/>
                  </a:lnTo>
                  <a:lnTo>
                    <a:pt x="2176" y="11366"/>
                  </a:lnTo>
                  <a:lnTo>
                    <a:pt x="2265" y="11766"/>
                  </a:lnTo>
                  <a:lnTo>
                    <a:pt x="2398" y="12121"/>
                  </a:lnTo>
                  <a:lnTo>
                    <a:pt x="2576" y="12476"/>
                  </a:lnTo>
                  <a:lnTo>
                    <a:pt x="2798" y="12832"/>
                  </a:lnTo>
                  <a:lnTo>
                    <a:pt x="3020" y="13142"/>
                  </a:lnTo>
                  <a:lnTo>
                    <a:pt x="3242" y="13453"/>
                  </a:lnTo>
                  <a:lnTo>
                    <a:pt x="3553" y="13720"/>
                  </a:lnTo>
                  <a:lnTo>
                    <a:pt x="3864" y="13942"/>
                  </a:lnTo>
                  <a:lnTo>
                    <a:pt x="4174" y="14164"/>
                  </a:lnTo>
                  <a:lnTo>
                    <a:pt x="4530" y="14341"/>
                  </a:lnTo>
                  <a:lnTo>
                    <a:pt x="4885" y="14474"/>
                  </a:lnTo>
                  <a:lnTo>
                    <a:pt x="5284" y="14608"/>
                  </a:lnTo>
                  <a:lnTo>
                    <a:pt x="5684" y="14696"/>
                  </a:lnTo>
                  <a:lnTo>
                    <a:pt x="6084" y="14741"/>
                  </a:lnTo>
                  <a:lnTo>
                    <a:pt x="5373" y="16827"/>
                  </a:lnTo>
                  <a:lnTo>
                    <a:pt x="3153" y="16827"/>
                  </a:lnTo>
                  <a:lnTo>
                    <a:pt x="3153" y="17893"/>
                  </a:lnTo>
                  <a:lnTo>
                    <a:pt x="14741" y="17893"/>
                  </a:lnTo>
                  <a:lnTo>
                    <a:pt x="14741" y="16827"/>
                  </a:lnTo>
                  <a:lnTo>
                    <a:pt x="12521" y="16827"/>
                  </a:lnTo>
                  <a:lnTo>
                    <a:pt x="11811" y="14741"/>
                  </a:lnTo>
                  <a:lnTo>
                    <a:pt x="12211" y="14696"/>
                  </a:lnTo>
                  <a:lnTo>
                    <a:pt x="12610" y="14608"/>
                  </a:lnTo>
                  <a:lnTo>
                    <a:pt x="13010" y="14474"/>
                  </a:lnTo>
                  <a:lnTo>
                    <a:pt x="13365" y="14341"/>
                  </a:lnTo>
                  <a:lnTo>
                    <a:pt x="13720" y="14164"/>
                  </a:lnTo>
                  <a:lnTo>
                    <a:pt x="14031" y="13942"/>
                  </a:lnTo>
                  <a:lnTo>
                    <a:pt x="14342" y="13720"/>
                  </a:lnTo>
                  <a:lnTo>
                    <a:pt x="14608" y="13453"/>
                  </a:lnTo>
                  <a:lnTo>
                    <a:pt x="14874" y="13142"/>
                  </a:lnTo>
                  <a:lnTo>
                    <a:pt x="15096" y="12832"/>
                  </a:lnTo>
                  <a:lnTo>
                    <a:pt x="15318" y="12476"/>
                  </a:lnTo>
                  <a:lnTo>
                    <a:pt x="15496" y="12121"/>
                  </a:lnTo>
                  <a:lnTo>
                    <a:pt x="15629" y="11766"/>
                  </a:lnTo>
                  <a:lnTo>
                    <a:pt x="15718" y="11366"/>
                  </a:lnTo>
                  <a:lnTo>
                    <a:pt x="15762" y="10967"/>
                  </a:lnTo>
                  <a:lnTo>
                    <a:pt x="15807" y="10567"/>
                  </a:lnTo>
                  <a:lnTo>
                    <a:pt x="15807" y="2842"/>
                  </a:lnTo>
                  <a:lnTo>
                    <a:pt x="16428" y="3064"/>
                  </a:lnTo>
                  <a:lnTo>
                    <a:pt x="16650" y="3108"/>
                  </a:lnTo>
                  <a:lnTo>
                    <a:pt x="16828" y="3153"/>
                  </a:lnTo>
                  <a:lnTo>
                    <a:pt x="17050" y="3108"/>
                  </a:lnTo>
                  <a:lnTo>
                    <a:pt x="17228" y="3064"/>
                  </a:lnTo>
                  <a:lnTo>
                    <a:pt x="17405" y="2975"/>
                  </a:lnTo>
                  <a:lnTo>
                    <a:pt x="17583" y="2842"/>
                  </a:lnTo>
                  <a:lnTo>
                    <a:pt x="17716" y="2664"/>
                  </a:lnTo>
                  <a:lnTo>
                    <a:pt x="17805" y="2487"/>
                  </a:lnTo>
                  <a:lnTo>
                    <a:pt x="17849" y="2309"/>
                  </a:lnTo>
                  <a:lnTo>
                    <a:pt x="17894" y="2087"/>
                  </a:lnTo>
                  <a:lnTo>
                    <a:pt x="17849" y="1643"/>
                  </a:lnTo>
                  <a:lnTo>
                    <a:pt x="17716" y="1199"/>
                  </a:lnTo>
                  <a:lnTo>
                    <a:pt x="17450" y="844"/>
                  </a:lnTo>
                  <a:lnTo>
                    <a:pt x="17139" y="489"/>
                  </a:lnTo>
                  <a:lnTo>
                    <a:pt x="16828" y="267"/>
                  </a:lnTo>
                  <a:lnTo>
                    <a:pt x="16517" y="134"/>
                  </a:lnTo>
                  <a:lnTo>
                    <a:pt x="16162" y="45"/>
                  </a:lnTo>
                  <a:lnTo>
                    <a:pt x="15807" y="0"/>
                  </a:lnTo>
                  <a:lnTo>
                    <a:pt x="15363" y="45"/>
                  </a:lnTo>
                  <a:lnTo>
                    <a:pt x="14963" y="178"/>
                  </a:lnTo>
                  <a:lnTo>
                    <a:pt x="14608" y="400"/>
                  </a:lnTo>
                  <a:lnTo>
                    <a:pt x="14297" y="666"/>
                  </a:lnTo>
                  <a:lnTo>
                    <a:pt x="14031" y="1022"/>
                  </a:lnTo>
                  <a:lnTo>
                    <a:pt x="13853" y="1377"/>
                  </a:lnTo>
                  <a:lnTo>
                    <a:pt x="13720" y="1776"/>
                  </a:lnTo>
                  <a:lnTo>
                    <a:pt x="13676" y="2220"/>
                  </a:lnTo>
                  <a:lnTo>
                    <a:pt x="13676" y="4174"/>
                  </a:lnTo>
                  <a:lnTo>
                    <a:pt x="11589" y="4174"/>
                  </a:lnTo>
                  <a:lnTo>
                    <a:pt x="11589" y="2087"/>
                  </a:lnTo>
                  <a:lnTo>
                    <a:pt x="10568" y="2087"/>
                  </a:lnTo>
                  <a:lnTo>
                    <a:pt x="10568" y="4174"/>
                  </a:lnTo>
                  <a:lnTo>
                    <a:pt x="9458" y="4174"/>
                  </a:lnTo>
                  <a:lnTo>
                    <a:pt x="9458" y="1066"/>
                  </a:lnTo>
                  <a:lnTo>
                    <a:pt x="8437" y="1066"/>
                  </a:lnTo>
                  <a:lnTo>
                    <a:pt x="8437" y="4174"/>
                  </a:lnTo>
                  <a:lnTo>
                    <a:pt x="7327" y="4174"/>
                  </a:lnTo>
                  <a:lnTo>
                    <a:pt x="7327" y="2087"/>
                  </a:lnTo>
                  <a:lnTo>
                    <a:pt x="6306" y="2087"/>
                  </a:lnTo>
                  <a:lnTo>
                    <a:pt x="6306" y="4174"/>
                  </a:lnTo>
                  <a:lnTo>
                    <a:pt x="4174" y="4174"/>
                  </a:lnTo>
                  <a:lnTo>
                    <a:pt x="4174" y="2220"/>
                  </a:lnTo>
                  <a:lnTo>
                    <a:pt x="4174" y="1776"/>
                  </a:lnTo>
                  <a:lnTo>
                    <a:pt x="4041" y="1377"/>
                  </a:lnTo>
                  <a:lnTo>
                    <a:pt x="3864" y="1022"/>
                  </a:lnTo>
                  <a:lnTo>
                    <a:pt x="3597" y="666"/>
                  </a:lnTo>
                  <a:lnTo>
                    <a:pt x="3286" y="400"/>
                  </a:lnTo>
                  <a:lnTo>
                    <a:pt x="2931" y="178"/>
                  </a:lnTo>
                  <a:lnTo>
                    <a:pt x="2532" y="45"/>
                  </a:lnTo>
                  <a:lnTo>
                    <a:pt x="20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21"/>
            <p:cNvSpPr/>
            <p:nvPr/>
          </p:nvSpPr>
          <p:spPr>
            <a:xfrm>
              <a:off x="4759000" y="1968950"/>
              <a:ext cx="447350" cy="447350"/>
            </a:xfrm>
            <a:custGeom>
              <a:avLst/>
              <a:gdLst/>
              <a:ahLst/>
              <a:cxnLst/>
              <a:rect l="l" t="t" r="r" b="b"/>
              <a:pathLst>
                <a:path w="17894" h="17894" fill="none" extrusionOk="0">
                  <a:moveTo>
                    <a:pt x="17139" y="489"/>
                  </a:moveTo>
                  <a:lnTo>
                    <a:pt x="17139" y="489"/>
                  </a:lnTo>
                  <a:lnTo>
                    <a:pt x="16828" y="267"/>
                  </a:lnTo>
                  <a:lnTo>
                    <a:pt x="16517" y="134"/>
                  </a:lnTo>
                  <a:lnTo>
                    <a:pt x="16162" y="45"/>
                  </a:lnTo>
                  <a:lnTo>
                    <a:pt x="15807" y="0"/>
                  </a:lnTo>
                  <a:lnTo>
                    <a:pt x="15807" y="0"/>
                  </a:lnTo>
                  <a:lnTo>
                    <a:pt x="15363" y="45"/>
                  </a:lnTo>
                  <a:lnTo>
                    <a:pt x="14963" y="178"/>
                  </a:lnTo>
                  <a:lnTo>
                    <a:pt x="14608" y="400"/>
                  </a:lnTo>
                  <a:lnTo>
                    <a:pt x="14297" y="666"/>
                  </a:lnTo>
                  <a:lnTo>
                    <a:pt x="14031" y="1022"/>
                  </a:lnTo>
                  <a:lnTo>
                    <a:pt x="13853" y="1377"/>
                  </a:lnTo>
                  <a:lnTo>
                    <a:pt x="13720" y="1776"/>
                  </a:lnTo>
                  <a:lnTo>
                    <a:pt x="13676" y="2220"/>
                  </a:lnTo>
                  <a:lnTo>
                    <a:pt x="13676" y="4174"/>
                  </a:lnTo>
                  <a:lnTo>
                    <a:pt x="11589" y="4174"/>
                  </a:lnTo>
                  <a:lnTo>
                    <a:pt x="11589" y="2087"/>
                  </a:lnTo>
                  <a:lnTo>
                    <a:pt x="10568" y="2087"/>
                  </a:lnTo>
                  <a:lnTo>
                    <a:pt x="10568" y="4174"/>
                  </a:lnTo>
                  <a:lnTo>
                    <a:pt x="9458" y="4174"/>
                  </a:lnTo>
                  <a:lnTo>
                    <a:pt x="9458" y="1066"/>
                  </a:lnTo>
                  <a:lnTo>
                    <a:pt x="8437" y="1066"/>
                  </a:lnTo>
                  <a:lnTo>
                    <a:pt x="8437" y="4174"/>
                  </a:lnTo>
                  <a:lnTo>
                    <a:pt x="7327" y="4174"/>
                  </a:lnTo>
                  <a:lnTo>
                    <a:pt x="7327" y="2087"/>
                  </a:lnTo>
                  <a:lnTo>
                    <a:pt x="6306" y="2087"/>
                  </a:lnTo>
                  <a:lnTo>
                    <a:pt x="6306" y="4174"/>
                  </a:lnTo>
                  <a:lnTo>
                    <a:pt x="4174" y="4174"/>
                  </a:lnTo>
                  <a:lnTo>
                    <a:pt x="4174" y="2220"/>
                  </a:lnTo>
                  <a:lnTo>
                    <a:pt x="4174" y="2220"/>
                  </a:lnTo>
                  <a:lnTo>
                    <a:pt x="4174" y="1776"/>
                  </a:lnTo>
                  <a:lnTo>
                    <a:pt x="4041" y="1377"/>
                  </a:lnTo>
                  <a:lnTo>
                    <a:pt x="3864" y="1022"/>
                  </a:lnTo>
                  <a:lnTo>
                    <a:pt x="3597" y="666"/>
                  </a:lnTo>
                  <a:lnTo>
                    <a:pt x="3286" y="400"/>
                  </a:lnTo>
                  <a:lnTo>
                    <a:pt x="2931" y="178"/>
                  </a:lnTo>
                  <a:lnTo>
                    <a:pt x="2532" y="45"/>
                  </a:lnTo>
                  <a:lnTo>
                    <a:pt x="2088" y="0"/>
                  </a:lnTo>
                  <a:lnTo>
                    <a:pt x="2088" y="0"/>
                  </a:lnTo>
                  <a:lnTo>
                    <a:pt x="1732" y="45"/>
                  </a:lnTo>
                  <a:lnTo>
                    <a:pt x="1377" y="134"/>
                  </a:lnTo>
                  <a:lnTo>
                    <a:pt x="1066" y="267"/>
                  </a:lnTo>
                  <a:lnTo>
                    <a:pt x="756" y="489"/>
                  </a:lnTo>
                  <a:lnTo>
                    <a:pt x="756" y="489"/>
                  </a:lnTo>
                  <a:lnTo>
                    <a:pt x="445" y="844"/>
                  </a:lnTo>
                  <a:lnTo>
                    <a:pt x="178" y="1199"/>
                  </a:lnTo>
                  <a:lnTo>
                    <a:pt x="45" y="1643"/>
                  </a:lnTo>
                  <a:lnTo>
                    <a:pt x="1" y="2087"/>
                  </a:lnTo>
                  <a:lnTo>
                    <a:pt x="1" y="2087"/>
                  </a:lnTo>
                  <a:lnTo>
                    <a:pt x="1" y="2309"/>
                  </a:lnTo>
                  <a:lnTo>
                    <a:pt x="90" y="2487"/>
                  </a:lnTo>
                  <a:lnTo>
                    <a:pt x="178" y="2664"/>
                  </a:lnTo>
                  <a:lnTo>
                    <a:pt x="312" y="2842"/>
                  </a:lnTo>
                  <a:lnTo>
                    <a:pt x="445" y="2975"/>
                  </a:lnTo>
                  <a:lnTo>
                    <a:pt x="622" y="3064"/>
                  </a:lnTo>
                  <a:lnTo>
                    <a:pt x="844" y="3108"/>
                  </a:lnTo>
                  <a:lnTo>
                    <a:pt x="1066" y="3153"/>
                  </a:lnTo>
                  <a:lnTo>
                    <a:pt x="1066" y="3153"/>
                  </a:lnTo>
                  <a:lnTo>
                    <a:pt x="1244" y="3108"/>
                  </a:lnTo>
                  <a:lnTo>
                    <a:pt x="1466" y="3064"/>
                  </a:lnTo>
                  <a:lnTo>
                    <a:pt x="2088" y="2842"/>
                  </a:lnTo>
                  <a:lnTo>
                    <a:pt x="2088" y="10567"/>
                  </a:lnTo>
                  <a:lnTo>
                    <a:pt x="2088" y="10567"/>
                  </a:lnTo>
                  <a:lnTo>
                    <a:pt x="2132" y="10967"/>
                  </a:lnTo>
                  <a:lnTo>
                    <a:pt x="2176" y="11366"/>
                  </a:lnTo>
                  <a:lnTo>
                    <a:pt x="2265" y="11766"/>
                  </a:lnTo>
                  <a:lnTo>
                    <a:pt x="2398" y="12121"/>
                  </a:lnTo>
                  <a:lnTo>
                    <a:pt x="2576" y="12476"/>
                  </a:lnTo>
                  <a:lnTo>
                    <a:pt x="2798" y="12832"/>
                  </a:lnTo>
                  <a:lnTo>
                    <a:pt x="3020" y="13142"/>
                  </a:lnTo>
                  <a:lnTo>
                    <a:pt x="3242" y="13453"/>
                  </a:lnTo>
                  <a:lnTo>
                    <a:pt x="3553" y="13720"/>
                  </a:lnTo>
                  <a:lnTo>
                    <a:pt x="3864" y="13942"/>
                  </a:lnTo>
                  <a:lnTo>
                    <a:pt x="4174" y="14164"/>
                  </a:lnTo>
                  <a:lnTo>
                    <a:pt x="4530" y="14341"/>
                  </a:lnTo>
                  <a:lnTo>
                    <a:pt x="4885" y="14474"/>
                  </a:lnTo>
                  <a:lnTo>
                    <a:pt x="5284" y="14608"/>
                  </a:lnTo>
                  <a:lnTo>
                    <a:pt x="5684" y="14696"/>
                  </a:lnTo>
                  <a:lnTo>
                    <a:pt x="6084" y="14741"/>
                  </a:lnTo>
                  <a:lnTo>
                    <a:pt x="5373" y="16827"/>
                  </a:lnTo>
                  <a:lnTo>
                    <a:pt x="3153" y="16827"/>
                  </a:lnTo>
                  <a:lnTo>
                    <a:pt x="3153" y="17893"/>
                  </a:lnTo>
                  <a:lnTo>
                    <a:pt x="14741" y="17893"/>
                  </a:lnTo>
                  <a:lnTo>
                    <a:pt x="14741" y="16827"/>
                  </a:lnTo>
                  <a:lnTo>
                    <a:pt x="12521" y="16827"/>
                  </a:lnTo>
                  <a:lnTo>
                    <a:pt x="11811" y="14741"/>
                  </a:lnTo>
                  <a:lnTo>
                    <a:pt x="11811" y="14741"/>
                  </a:lnTo>
                  <a:lnTo>
                    <a:pt x="12211" y="14696"/>
                  </a:lnTo>
                  <a:lnTo>
                    <a:pt x="12610" y="14608"/>
                  </a:lnTo>
                  <a:lnTo>
                    <a:pt x="13010" y="14474"/>
                  </a:lnTo>
                  <a:lnTo>
                    <a:pt x="13365" y="14341"/>
                  </a:lnTo>
                  <a:lnTo>
                    <a:pt x="13720" y="14164"/>
                  </a:lnTo>
                  <a:lnTo>
                    <a:pt x="14031" y="13942"/>
                  </a:lnTo>
                  <a:lnTo>
                    <a:pt x="14342" y="13720"/>
                  </a:lnTo>
                  <a:lnTo>
                    <a:pt x="14608" y="13453"/>
                  </a:lnTo>
                  <a:lnTo>
                    <a:pt x="14874" y="13142"/>
                  </a:lnTo>
                  <a:lnTo>
                    <a:pt x="15096" y="12832"/>
                  </a:lnTo>
                  <a:lnTo>
                    <a:pt x="15318" y="12476"/>
                  </a:lnTo>
                  <a:lnTo>
                    <a:pt x="15496" y="12121"/>
                  </a:lnTo>
                  <a:lnTo>
                    <a:pt x="15629" y="11766"/>
                  </a:lnTo>
                  <a:lnTo>
                    <a:pt x="15718" y="11366"/>
                  </a:lnTo>
                  <a:lnTo>
                    <a:pt x="15762" y="10967"/>
                  </a:lnTo>
                  <a:lnTo>
                    <a:pt x="15807" y="10567"/>
                  </a:lnTo>
                  <a:lnTo>
                    <a:pt x="15807" y="2842"/>
                  </a:lnTo>
                  <a:lnTo>
                    <a:pt x="15807" y="2842"/>
                  </a:lnTo>
                  <a:lnTo>
                    <a:pt x="16428" y="3064"/>
                  </a:lnTo>
                  <a:lnTo>
                    <a:pt x="16650" y="3108"/>
                  </a:lnTo>
                  <a:lnTo>
                    <a:pt x="16828" y="3153"/>
                  </a:lnTo>
                  <a:lnTo>
                    <a:pt x="16828" y="3153"/>
                  </a:lnTo>
                  <a:lnTo>
                    <a:pt x="17050" y="3108"/>
                  </a:lnTo>
                  <a:lnTo>
                    <a:pt x="17228" y="3064"/>
                  </a:lnTo>
                  <a:lnTo>
                    <a:pt x="17405" y="2975"/>
                  </a:lnTo>
                  <a:lnTo>
                    <a:pt x="17583" y="2842"/>
                  </a:lnTo>
                  <a:lnTo>
                    <a:pt x="17716" y="2664"/>
                  </a:lnTo>
                  <a:lnTo>
                    <a:pt x="17805" y="2487"/>
                  </a:lnTo>
                  <a:lnTo>
                    <a:pt x="17849" y="2309"/>
                  </a:lnTo>
                  <a:lnTo>
                    <a:pt x="17894" y="2087"/>
                  </a:lnTo>
                  <a:lnTo>
                    <a:pt x="17894" y="2087"/>
                  </a:lnTo>
                  <a:lnTo>
                    <a:pt x="17849" y="1643"/>
                  </a:lnTo>
                  <a:lnTo>
                    <a:pt x="17716" y="1199"/>
                  </a:lnTo>
                  <a:lnTo>
                    <a:pt x="17450" y="844"/>
                  </a:lnTo>
                  <a:lnTo>
                    <a:pt x="17139" y="489"/>
                  </a:lnTo>
                  <a:lnTo>
                    <a:pt x="17139" y="4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21"/>
            <p:cNvSpPr/>
            <p:nvPr/>
          </p:nvSpPr>
          <p:spPr>
            <a:xfrm>
              <a:off x="4995425" y="2099925"/>
              <a:ext cx="27775" cy="185375"/>
            </a:xfrm>
            <a:custGeom>
              <a:avLst/>
              <a:gdLst/>
              <a:ahLst/>
              <a:cxnLst/>
              <a:rect l="l" t="t" r="r" b="b"/>
              <a:pathLst>
                <a:path w="1111" h="7415" fill="none" extrusionOk="0">
                  <a:moveTo>
                    <a:pt x="1111" y="0"/>
                  </a:moveTo>
                  <a:lnTo>
                    <a:pt x="1111" y="7415"/>
                  </a:lnTo>
                  <a:lnTo>
                    <a:pt x="1" y="7415"/>
                  </a:lnTo>
                  <a:lnTo>
                    <a:pt x="1" y="0"/>
                  </a:lnTo>
                  <a:lnTo>
                    <a:pt x="11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21"/>
            <p:cNvSpPr/>
            <p:nvPr/>
          </p:nvSpPr>
          <p:spPr>
            <a:xfrm>
              <a:off x="4942150" y="2099925"/>
              <a:ext cx="27775" cy="185375"/>
            </a:xfrm>
            <a:custGeom>
              <a:avLst/>
              <a:gdLst/>
              <a:ahLst/>
              <a:cxnLst/>
              <a:rect l="l" t="t" r="r" b="b"/>
              <a:pathLst>
                <a:path w="1111" h="7415" fill="none" extrusionOk="0">
                  <a:moveTo>
                    <a:pt x="1111" y="0"/>
                  </a:moveTo>
                  <a:lnTo>
                    <a:pt x="1111" y="7415"/>
                  </a:lnTo>
                  <a:lnTo>
                    <a:pt x="1" y="7415"/>
                  </a:lnTo>
                  <a:lnTo>
                    <a:pt x="1" y="0"/>
                  </a:lnTo>
                  <a:lnTo>
                    <a:pt x="11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21"/>
            <p:cNvSpPr/>
            <p:nvPr/>
          </p:nvSpPr>
          <p:spPr>
            <a:xfrm>
              <a:off x="4863350" y="2099925"/>
              <a:ext cx="53300" cy="185375"/>
            </a:xfrm>
            <a:custGeom>
              <a:avLst/>
              <a:gdLst/>
              <a:ahLst/>
              <a:cxnLst/>
              <a:rect l="l" t="t" r="r" b="b"/>
              <a:pathLst>
                <a:path w="2132" h="7415" fill="none" extrusionOk="0">
                  <a:moveTo>
                    <a:pt x="0" y="5328"/>
                  </a:moveTo>
                  <a:lnTo>
                    <a:pt x="0" y="0"/>
                  </a:lnTo>
                  <a:lnTo>
                    <a:pt x="2132" y="0"/>
                  </a:lnTo>
                  <a:lnTo>
                    <a:pt x="2132" y="7415"/>
                  </a:lnTo>
                  <a:lnTo>
                    <a:pt x="2132" y="7415"/>
                  </a:lnTo>
                  <a:lnTo>
                    <a:pt x="1688" y="7371"/>
                  </a:lnTo>
                  <a:lnTo>
                    <a:pt x="1288" y="7237"/>
                  </a:lnTo>
                  <a:lnTo>
                    <a:pt x="933" y="7060"/>
                  </a:lnTo>
                  <a:lnTo>
                    <a:pt x="622" y="6793"/>
                  </a:lnTo>
                  <a:lnTo>
                    <a:pt x="356" y="6483"/>
                  </a:lnTo>
                  <a:lnTo>
                    <a:pt x="178" y="6127"/>
                  </a:lnTo>
                  <a:lnTo>
                    <a:pt x="45" y="5728"/>
                  </a:lnTo>
                  <a:lnTo>
                    <a:pt x="0" y="5328"/>
                  </a:lnTo>
                  <a:lnTo>
                    <a:pt x="0" y="53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21"/>
            <p:cNvSpPr/>
            <p:nvPr/>
          </p:nvSpPr>
          <p:spPr>
            <a:xfrm>
              <a:off x="5048700" y="2099925"/>
              <a:ext cx="52200" cy="185375"/>
            </a:xfrm>
            <a:custGeom>
              <a:avLst/>
              <a:gdLst/>
              <a:ahLst/>
              <a:cxnLst/>
              <a:rect l="l" t="t" r="r" b="b"/>
              <a:pathLst>
                <a:path w="2088" h="7415" fill="none" extrusionOk="0">
                  <a:moveTo>
                    <a:pt x="1" y="7415"/>
                  </a:moveTo>
                  <a:lnTo>
                    <a:pt x="1" y="0"/>
                  </a:lnTo>
                  <a:lnTo>
                    <a:pt x="2088" y="0"/>
                  </a:lnTo>
                  <a:lnTo>
                    <a:pt x="2088" y="5328"/>
                  </a:lnTo>
                  <a:lnTo>
                    <a:pt x="2088" y="5328"/>
                  </a:lnTo>
                  <a:lnTo>
                    <a:pt x="2043" y="5728"/>
                  </a:lnTo>
                  <a:lnTo>
                    <a:pt x="1954" y="6127"/>
                  </a:lnTo>
                  <a:lnTo>
                    <a:pt x="1733" y="6483"/>
                  </a:lnTo>
                  <a:lnTo>
                    <a:pt x="1511" y="6793"/>
                  </a:lnTo>
                  <a:lnTo>
                    <a:pt x="1200" y="7060"/>
                  </a:lnTo>
                  <a:lnTo>
                    <a:pt x="845" y="7237"/>
                  </a:lnTo>
                  <a:lnTo>
                    <a:pt x="445" y="7371"/>
                  </a:lnTo>
                  <a:lnTo>
                    <a:pt x="1" y="7415"/>
                  </a:lnTo>
                  <a:lnTo>
                    <a:pt x="1" y="74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21"/>
            <p:cNvSpPr/>
            <p:nvPr/>
          </p:nvSpPr>
          <p:spPr>
            <a:xfrm>
              <a:off x="5048700" y="22852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121"/>
          <p:cNvGrpSpPr/>
          <p:nvPr/>
        </p:nvGrpSpPr>
        <p:grpSpPr>
          <a:xfrm>
            <a:off x="6719663" y="2088670"/>
            <a:ext cx="447325" cy="447350"/>
            <a:chOff x="6179775" y="1967825"/>
            <a:chExt cx="447325" cy="447350"/>
          </a:xfrm>
        </p:grpSpPr>
        <p:sp>
          <p:nvSpPr>
            <p:cNvPr id="4638" name="Google Shape;4638;p121"/>
            <p:cNvSpPr/>
            <p:nvPr/>
          </p:nvSpPr>
          <p:spPr>
            <a:xfrm>
              <a:off x="6330725" y="2226450"/>
              <a:ext cx="145425" cy="82175"/>
            </a:xfrm>
            <a:custGeom>
              <a:avLst/>
              <a:gdLst/>
              <a:ahLst/>
              <a:cxnLst/>
              <a:rect l="l" t="t" r="r" b="b"/>
              <a:pathLst>
                <a:path w="5817" h="3287" extrusionOk="0">
                  <a:moveTo>
                    <a:pt x="2886" y="1022"/>
                  </a:moveTo>
                  <a:lnTo>
                    <a:pt x="3641" y="1732"/>
                  </a:lnTo>
                  <a:lnTo>
                    <a:pt x="2886" y="2487"/>
                  </a:lnTo>
                  <a:lnTo>
                    <a:pt x="2176" y="1732"/>
                  </a:lnTo>
                  <a:lnTo>
                    <a:pt x="2886" y="1022"/>
                  </a:lnTo>
                  <a:close/>
                  <a:moveTo>
                    <a:pt x="2220" y="1"/>
                  </a:moveTo>
                  <a:lnTo>
                    <a:pt x="0" y="2265"/>
                  </a:lnTo>
                  <a:lnTo>
                    <a:pt x="311" y="2487"/>
                  </a:lnTo>
                  <a:lnTo>
                    <a:pt x="666" y="2709"/>
                  </a:lnTo>
                  <a:lnTo>
                    <a:pt x="1022" y="2887"/>
                  </a:lnTo>
                  <a:lnTo>
                    <a:pt x="1377" y="3020"/>
                  </a:lnTo>
                  <a:lnTo>
                    <a:pt x="1732" y="3153"/>
                  </a:lnTo>
                  <a:lnTo>
                    <a:pt x="2132" y="3242"/>
                  </a:lnTo>
                  <a:lnTo>
                    <a:pt x="2531" y="3286"/>
                  </a:lnTo>
                  <a:lnTo>
                    <a:pt x="3286" y="3286"/>
                  </a:lnTo>
                  <a:lnTo>
                    <a:pt x="3686" y="3242"/>
                  </a:lnTo>
                  <a:lnTo>
                    <a:pt x="4041" y="3153"/>
                  </a:lnTo>
                  <a:lnTo>
                    <a:pt x="4440" y="3020"/>
                  </a:lnTo>
                  <a:lnTo>
                    <a:pt x="4796" y="2887"/>
                  </a:lnTo>
                  <a:lnTo>
                    <a:pt x="5151" y="2709"/>
                  </a:lnTo>
                  <a:lnTo>
                    <a:pt x="5506" y="2487"/>
                  </a:lnTo>
                  <a:lnTo>
                    <a:pt x="5817" y="2265"/>
                  </a:lnTo>
                  <a:lnTo>
                    <a:pt x="3552" y="1"/>
                  </a:lnTo>
                  <a:lnTo>
                    <a:pt x="3242" y="134"/>
                  </a:lnTo>
                  <a:lnTo>
                    <a:pt x="2886" y="178"/>
                  </a:lnTo>
                  <a:lnTo>
                    <a:pt x="2576" y="134"/>
                  </a:lnTo>
                  <a:lnTo>
                    <a:pt x="2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21"/>
            <p:cNvSpPr/>
            <p:nvPr/>
          </p:nvSpPr>
          <p:spPr>
            <a:xfrm>
              <a:off x="6330725" y="2226450"/>
              <a:ext cx="145425" cy="82175"/>
            </a:xfrm>
            <a:custGeom>
              <a:avLst/>
              <a:gdLst/>
              <a:ahLst/>
              <a:cxnLst/>
              <a:rect l="l" t="t" r="r" b="b"/>
              <a:pathLst>
                <a:path w="5817" h="3287" fill="none" extrusionOk="0">
                  <a:moveTo>
                    <a:pt x="3552" y="1"/>
                  </a:moveTo>
                  <a:lnTo>
                    <a:pt x="3552" y="1"/>
                  </a:lnTo>
                  <a:lnTo>
                    <a:pt x="3242" y="134"/>
                  </a:lnTo>
                  <a:lnTo>
                    <a:pt x="2886" y="178"/>
                  </a:lnTo>
                  <a:lnTo>
                    <a:pt x="2886" y="178"/>
                  </a:lnTo>
                  <a:lnTo>
                    <a:pt x="2576" y="134"/>
                  </a:lnTo>
                  <a:lnTo>
                    <a:pt x="2220" y="1"/>
                  </a:lnTo>
                  <a:lnTo>
                    <a:pt x="0" y="2265"/>
                  </a:lnTo>
                  <a:lnTo>
                    <a:pt x="0" y="2265"/>
                  </a:lnTo>
                  <a:lnTo>
                    <a:pt x="311" y="2487"/>
                  </a:lnTo>
                  <a:lnTo>
                    <a:pt x="666" y="2709"/>
                  </a:lnTo>
                  <a:lnTo>
                    <a:pt x="1022" y="2887"/>
                  </a:lnTo>
                  <a:lnTo>
                    <a:pt x="1377" y="3020"/>
                  </a:lnTo>
                  <a:lnTo>
                    <a:pt x="1732" y="3153"/>
                  </a:lnTo>
                  <a:lnTo>
                    <a:pt x="2132" y="3242"/>
                  </a:lnTo>
                  <a:lnTo>
                    <a:pt x="2531" y="3286"/>
                  </a:lnTo>
                  <a:lnTo>
                    <a:pt x="2886" y="3286"/>
                  </a:lnTo>
                  <a:lnTo>
                    <a:pt x="3286" y="3286"/>
                  </a:lnTo>
                  <a:lnTo>
                    <a:pt x="3686" y="3242"/>
                  </a:lnTo>
                  <a:lnTo>
                    <a:pt x="4041" y="3153"/>
                  </a:lnTo>
                  <a:lnTo>
                    <a:pt x="4440" y="3020"/>
                  </a:lnTo>
                  <a:lnTo>
                    <a:pt x="4796" y="2887"/>
                  </a:lnTo>
                  <a:lnTo>
                    <a:pt x="5151" y="2709"/>
                  </a:lnTo>
                  <a:lnTo>
                    <a:pt x="5506" y="2487"/>
                  </a:lnTo>
                  <a:lnTo>
                    <a:pt x="5817" y="2265"/>
                  </a:lnTo>
                  <a:lnTo>
                    <a:pt x="355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21"/>
            <p:cNvSpPr/>
            <p:nvPr/>
          </p:nvSpPr>
          <p:spPr>
            <a:xfrm>
              <a:off x="6385100" y="2252000"/>
              <a:ext cx="36675" cy="36650"/>
            </a:xfrm>
            <a:custGeom>
              <a:avLst/>
              <a:gdLst/>
              <a:ahLst/>
              <a:cxnLst/>
              <a:rect l="l" t="t" r="r" b="b"/>
              <a:pathLst>
                <a:path w="1467" h="1466" fill="none" extrusionOk="0">
                  <a:moveTo>
                    <a:pt x="1" y="710"/>
                  </a:moveTo>
                  <a:lnTo>
                    <a:pt x="711" y="0"/>
                  </a:lnTo>
                  <a:lnTo>
                    <a:pt x="1466" y="710"/>
                  </a:lnTo>
                  <a:lnTo>
                    <a:pt x="711" y="1465"/>
                  </a:lnTo>
                  <a:lnTo>
                    <a:pt x="1" y="7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21"/>
            <p:cNvSpPr/>
            <p:nvPr/>
          </p:nvSpPr>
          <p:spPr>
            <a:xfrm>
              <a:off x="6385100" y="22697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21"/>
            <p:cNvSpPr/>
            <p:nvPr/>
          </p:nvSpPr>
          <p:spPr>
            <a:xfrm>
              <a:off x="6286325" y="2118800"/>
              <a:ext cx="82150" cy="145425"/>
            </a:xfrm>
            <a:custGeom>
              <a:avLst/>
              <a:gdLst/>
              <a:ahLst/>
              <a:cxnLst/>
              <a:rect l="l" t="t" r="r" b="b"/>
              <a:pathLst>
                <a:path w="3286" h="5817" extrusionOk="0">
                  <a:moveTo>
                    <a:pt x="1554" y="2176"/>
                  </a:moveTo>
                  <a:lnTo>
                    <a:pt x="2265" y="2886"/>
                  </a:lnTo>
                  <a:lnTo>
                    <a:pt x="1554" y="3641"/>
                  </a:lnTo>
                  <a:lnTo>
                    <a:pt x="800" y="2886"/>
                  </a:lnTo>
                  <a:lnTo>
                    <a:pt x="1554" y="2176"/>
                  </a:lnTo>
                  <a:close/>
                  <a:moveTo>
                    <a:pt x="1022" y="0"/>
                  </a:moveTo>
                  <a:lnTo>
                    <a:pt x="755" y="311"/>
                  </a:lnTo>
                  <a:lnTo>
                    <a:pt x="578" y="666"/>
                  </a:lnTo>
                  <a:lnTo>
                    <a:pt x="400" y="1021"/>
                  </a:lnTo>
                  <a:lnTo>
                    <a:pt x="267" y="1377"/>
                  </a:lnTo>
                  <a:lnTo>
                    <a:pt x="134" y="1732"/>
                  </a:lnTo>
                  <a:lnTo>
                    <a:pt x="45" y="2131"/>
                  </a:lnTo>
                  <a:lnTo>
                    <a:pt x="0" y="2531"/>
                  </a:lnTo>
                  <a:lnTo>
                    <a:pt x="0" y="2886"/>
                  </a:lnTo>
                  <a:lnTo>
                    <a:pt x="0" y="3286"/>
                  </a:lnTo>
                  <a:lnTo>
                    <a:pt x="45" y="3685"/>
                  </a:lnTo>
                  <a:lnTo>
                    <a:pt x="134" y="4040"/>
                  </a:lnTo>
                  <a:lnTo>
                    <a:pt x="267" y="4440"/>
                  </a:lnTo>
                  <a:lnTo>
                    <a:pt x="400" y="4795"/>
                  </a:lnTo>
                  <a:lnTo>
                    <a:pt x="578" y="5150"/>
                  </a:lnTo>
                  <a:lnTo>
                    <a:pt x="755" y="5506"/>
                  </a:lnTo>
                  <a:lnTo>
                    <a:pt x="1022" y="5816"/>
                  </a:lnTo>
                  <a:lnTo>
                    <a:pt x="3286" y="3552"/>
                  </a:lnTo>
                  <a:lnTo>
                    <a:pt x="3153" y="3241"/>
                  </a:lnTo>
                  <a:lnTo>
                    <a:pt x="3108" y="2886"/>
                  </a:lnTo>
                  <a:lnTo>
                    <a:pt x="3153" y="2575"/>
                  </a:lnTo>
                  <a:lnTo>
                    <a:pt x="3286" y="2220"/>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21"/>
            <p:cNvSpPr/>
            <p:nvPr/>
          </p:nvSpPr>
          <p:spPr>
            <a:xfrm>
              <a:off x="6286325" y="2118800"/>
              <a:ext cx="82150" cy="145425"/>
            </a:xfrm>
            <a:custGeom>
              <a:avLst/>
              <a:gdLst/>
              <a:ahLst/>
              <a:cxnLst/>
              <a:rect l="l" t="t" r="r" b="b"/>
              <a:pathLst>
                <a:path w="3286" h="5817" fill="none" extrusionOk="0">
                  <a:moveTo>
                    <a:pt x="3286" y="3552"/>
                  </a:moveTo>
                  <a:lnTo>
                    <a:pt x="3286" y="3552"/>
                  </a:lnTo>
                  <a:lnTo>
                    <a:pt x="3153" y="3241"/>
                  </a:lnTo>
                  <a:lnTo>
                    <a:pt x="3108" y="2886"/>
                  </a:lnTo>
                  <a:lnTo>
                    <a:pt x="3153" y="2575"/>
                  </a:lnTo>
                  <a:lnTo>
                    <a:pt x="3286" y="2220"/>
                  </a:lnTo>
                  <a:lnTo>
                    <a:pt x="1022" y="0"/>
                  </a:lnTo>
                  <a:lnTo>
                    <a:pt x="1022" y="0"/>
                  </a:lnTo>
                  <a:lnTo>
                    <a:pt x="755" y="311"/>
                  </a:lnTo>
                  <a:lnTo>
                    <a:pt x="578" y="666"/>
                  </a:lnTo>
                  <a:lnTo>
                    <a:pt x="400" y="1021"/>
                  </a:lnTo>
                  <a:lnTo>
                    <a:pt x="267" y="1377"/>
                  </a:lnTo>
                  <a:lnTo>
                    <a:pt x="134" y="1732"/>
                  </a:lnTo>
                  <a:lnTo>
                    <a:pt x="45" y="2131"/>
                  </a:lnTo>
                  <a:lnTo>
                    <a:pt x="0" y="2531"/>
                  </a:lnTo>
                  <a:lnTo>
                    <a:pt x="0" y="2886"/>
                  </a:lnTo>
                  <a:lnTo>
                    <a:pt x="0" y="3286"/>
                  </a:lnTo>
                  <a:lnTo>
                    <a:pt x="45" y="3685"/>
                  </a:lnTo>
                  <a:lnTo>
                    <a:pt x="134" y="4040"/>
                  </a:lnTo>
                  <a:lnTo>
                    <a:pt x="267" y="4440"/>
                  </a:lnTo>
                  <a:lnTo>
                    <a:pt x="400" y="4795"/>
                  </a:lnTo>
                  <a:lnTo>
                    <a:pt x="578" y="5150"/>
                  </a:lnTo>
                  <a:lnTo>
                    <a:pt x="755" y="5506"/>
                  </a:lnTo>
                  <a:lnTo>
                    <a:pt x="1022" y="5816"/>
                  </a:lnTo>
                  <a:lnTo>
                    <a:pt x="3286" y="35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21"/>
            <p:cNvSpPr/>
            <p:nvPr/>
          </p:nvSpPr>
          <p:spPr>
            <a:xfrm>
              <a:off x="6306300" y="2173175"/>
              <a:ext cx="36650" cy="36650"/>
            </a:xfrm>
            <a:custGeom>
              <a:avLst/>
              <a:gdLst/>
              <a:ahLst/>
              <a:cxnLst/>
              <a:rect l="l" t="t" r="r" b="b"/>
              <a:pathLst>
                <a:path w="1466" h="1466" fill="none" extrusionOk="0">
                  <a:moveTo>
                    <a:pt x="755" y="1"/>
                  </a:moveTo>
                  <a:lnTo>
                    <a:pt x="1466" y="711"/>
                  </a:lnTo>
                  <a:lnTo>
                    <a:pt x="755" y="1466"/>
                  </a:lnTo>
                  <a:lnTo>
                    <a:pt x="1" y="711"/>
                  </a:lnTo>
                  <a:lnTo>
                    <a:pt x="75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21"/>
            <p:cNvSpPr/>
            <p:nvPr/>
          </p:nvSpPr>
          <p:spPr>
            <a:xfrm>
              <a:off x="6325175" y="21731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21"/>
            <p:cNvSpPr/>
            <p:nvPr/>
          </p:nvSpPr>
          <p:spPr>
            <a:xfrm>
              <a:off x="6390650" y="2178725"/>
              <a:ext cx="25575" cy="25550"/>
            </a:xfrm>
            <a:custGeom>
              <a:avLst/>
              <a:gdLst/>
              <a:ahLst/>
              <a:cxnLst/>
              <a:rect l="l" t="t" r="r" b="b"/>
              <a:pathLst>
                <a:path w="1023" h="1022" extrusionOk="0">
                  <a:moveTo>
                    <a:pt x="489" y="1"/>
                  </a:moveTo>
                  <a:lnTo>
                    <a:pt x="312" y="45"/>
                  </a:lnTo>
                  <a:lnTo>
                    <a:pt x="134" y="134"/>
                  </a:lnTo>
                  <a:lnTo>
                    <a:pt x="45" y="311"/>
                  </a:lnTo>
                  <a:lnTo>
                    <a:pt x="1" y="489"/>
                  </a:lnTo>
                  <a:lnTo>
                    <a:pt x="45" y="711"/>
                  </a:lnTo>
                  <a:lnTo>
                    <a:pt x="134" y="889"/>
                  </a:lnTo>
                  <a:lnTo>
                    <a:pt x="312" y="977"/>
                  </a:lnTo>
                  <a:lnTo>
                    <a:pt x="489" y="1022"/>
                  </a:lnTo>
                  <a:lnTo>
                    <a:pt x="711" y="977"/>
                  </a:lnTo>
                  <a:lnTo>
                    <a:pt x="889" y="889"/>
                  </a:lnTo>
                  <a:lnTo>
                    <a:pt x="978" y="711"/>
                  </a:lnTo>
                  <a:lnTo>
                    <a:pt x="1022" y="489"/>
                  </a:lnTo>
                  <a:lnTo>
                    <a:pt x="978" y="311"/>
                  </a:lnTo>
                  <a:lnTo>
                    <a:pt x="889" y="134"/>
                  </a:lnTo>
                  <a:lnTo>
                    <a:pt x="711" y="45"/>
                  </a:lnTo>
                  <a:lnTo>
                    <a:pt x="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21"/>
            <p:cNvSpPr/>
            <p:nvPr/>
          </p:nvSpPr>
          <p:spPr>
            <a:xfrm>
              <a:off x="6390650" y="2178725"/>
              <a:ext cx="25575" cy="25550"/>
            </a:xfrm>
            <a:custGeom>
              <a:avLst/>
              <a:gdLst/>
              <a:ahLst/>
              <a:cxnLst/>
              <a:rect l="l" t="t" r="r" b="b"/>
              <a:pathLst>
                <a:path w="1023" h="1022" fill="none" extrusionOk="0">
                  <a:moveTo>
                    <a:pt x="889" y="889"/>
                  </a:moveTo>
                  <a:lnTo>
                    <a:pt x="889" y="889"/>
                  </a:lnTo>
                  <a:lnTo>
                    <a:pt x="978" y="711"/>
                  </a:lnTo>
                  <a:lnTo>
                    <a:pt x="1022" y="489"/>
                  </a:lnTo>
                  <a:lnTo>
                    <a:pt x="978" y="311"/>
                  </a:lnTo>
                  <a:lnTo>
                    <a:pt x="889" y="134"/>
                  </a:lnTo>
                  <a:lnTo>
                    <a:pt x="889" y="134"/>
                  </a:lnTo>
                  <a:lnTo>
                    <a:pt x="711" y="45"/>
                  </a:lnTo>
                  <a:lnTo>
                    <a:pt x="489" y="1"/>
                  </a:lnTo>
                  <a:lnTo>
                    <a:pt x="489" y="1"/>
                  </a:lnTo>
                  <a:lnTo>
                    <a:pt x="312" y="45"/>
                  </a:lnTo>
                  <a:lnTo>
                    <a:pt x="134" y="134"/>
                  </a:lnTo>
                  <a:lnTo>
                    <a:pt x="134" y="134"/>
                  </a:lnTo>
                  <a:lnTo>
                    <a:pt x="45" y="311"/>
                  </a:lnTo>
                  <a:lnTo>
                    <a:pt x="1" y="489"/>
                  </a:lnTo>
                  <a:lnTo>
                    <a:pt x="45" y="711"/>
                  </a:lnTo>
                  <a:lnTo>
                    <a:pt x="134" y="889"/>
                  </a:lnTo>
                  <a:lnTo>
                    <a:pt x="134" y="889"/>
                  </a:lnTo>
                  <a:lnTo>
                    <a:pt x="312" y="977"/>
                  </a:lnTo>
                  <a:lnTo>
                    <a:pt x="489" y="1022"/>
                  </a:lnTo>
                  <a:lnTo>
                    <a:pt x="711" y="977"/>
                  </a:lnTo>
                  <a:lnTo>
                    <a:pt x="889" y="889"/>
                  </a:lnTo>
                  <a:lnTo>
                    <a:pt x="889" y="8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21"/>
            <p:cNvSpPr/>
            <p:nvPr/>
          </p:nvSpPr>
          <p:spPr>
            <a:xfrm>
              <a:off x="6412850" y="22009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21"/>
            <p:cNvSpPr/>
            <p:nvPr/>
          </p:nvSpPr>
          <p:spPr>
            <a:xfrm>
              <a:off x="6438400" y="2118800"/>
              <a:ext cx="82150" cy="145425"/>
            </a:xfrm>
            <a:custGeom>
              <a:avLst/>
              <a:gdLst/>
              <a:ahLst/>
              <a:cxnLst/>
              <a:rect l="l" t="t" r="r" b="b"/>
              <a:pathLst>
                <a:path w="3286" h="5817" extrusionOk="0">
                  <a:moveTo>
                    <a:pt x="1732" y="2176"/>
                  </a:moveTo>
                  <a:lnTo>
                    <a:pt x="2486" y="2886"/>
                  </a:lnTo>
                  <a:lnTo>
                    <a:pt x="1732" y="3641"/>
                  </a:lnTo>
                  <a:lnTo>
                    <a:pt x="1021" y="2886"/>
                  </a:lnTo>
                  <a:lnTo>
                    <a:pt x="1732" y="2176"/>
                  </a:lnTo>
                  <a:close/>
                  <a:moveTo>
                    <a:pt x="2264" y="0"/>
                  </a:moveTo>
                  <a:lnTo>
                    <a:pt x="0" y="2220"/>
                  </a:lnTo>
                  <a:lnTo>
                    <a:pt x="133" y="2575"/>
                  </a:lnTo>
                  <a:lnTo>
                    <a:pt x="178" y="2886"/>
                  </a:lnTo>
                  <a:lnTo>
                    <a:pt x="133" y="3241"/>
                  </a:lnTo>
                  <a:lnTo>
                    <a:pt x="0" y="3552"/>
                  </a:lnTo>
                  <a:lnTo>
                    <a:pt x="2264" y="5816"/>
                  </a:lnTo>
                  <a:lnTo>
                    <a:pt x="2486" y="5506"/>
                  </a:lnTo>
                  <a:lnTo>
                    <a:pt x="2708" y="5150"/>
                  </a:lnTo>
                  <a:lnTo>
                    <a:pt x="2886" y="4795"/>
                  </a:lnTo>
                  <a:lnTo>
                    <a:pt x="3019" y="4440"/>
                  </a:lnTo>
                  <a:lnTo>
                    <a:pt x="3152" y="4040"/>
                  </a:lnTo>
                  <a:lnTo>
                    <a:pt x="3241" y="3685"/>
                  </a:lnTo>
                  <a:lnTo>
                    <a:pt x="3286" y="3286"/>
                  </a:lnTo>
                  <a:lnTo>
                    <a:pt x="3286" y="2886"/>
                  </a:lnTo>
                  <a:lnTo>
                    <a:pt x="3286" y="2531"/>
                  </a:lnTo>
                  <a:lnTo>
                    <a:pt x="3241" y="2131"/>
                  </a:lnTo>
                  <a:lnTo>
                    <a:pt x="3152" y="1732"/>
                  </a:lnTo>
                  <a:lnTo>
                    <a:pt x="3019" y="1377"/>
                  </a:lnTo>
                  <a:lnTo>
                    <a:pt x="2886" y="1021"/>
                  </a:lnTo>
                  <a:lnTo>
                    <a:pt x="2708" y="666"/>
                  </a:lnTo>
                  <a:lnTo>
                    <a:pt x="2486" y="311"/>
                  </a:lnTo>
                  <a:lnTo>
                    <a:pt x="22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21"/>
            <p:cNvSpPr/>
            <p:nvPr/>
          </p:nvSpPr>
          <p:spPr>
            <a:xfrm>
              <a:off x="6438400" y="2118800"/>
              <a:ext cx="82150" cy="145425"/>
            </a:xfrm>
            <a:custGeom>
              <a:avLst/>
              <a:gdLst/>
              <a:ahLst/>
              <a:cxnLst/>
              <a:rect l="l" t="t" r="r" b="b"/>
              <a:pathLst>
                <a:path w="3286" h="5817" fill="none" extrusionOk="0">
                  <a:moveTo>
                    <a:pt x="0" y="2220"/>
                  </a:moveTo>
                  <a:lnTo>
                    <a:pt x="0" y="2220"/>
                  </a:lnTo>
                  <a:lnTo>
                    <a:pt x="133" y="2575"/>
                  </a:lnTo>
                  <a:lnTo>
                    <a:pt x="178" y="2886"/>
                  </a:lnTo>
                  <a:lnTo>
                    <a:pt x="133" y="3241"/>
                  </a:lnTo>
                  <a:lnTo>
                    <a:pt x="0" y="3552"/>
                  </a:lnTo>
                  <a:lnTo>
                    <a:pt x="2264" y="5816"/>
                  </a:lnTo>
                  <a:lnTo>
                    <a:pt x="2264" y="5816"/>
                  </a:lnTo>
                  <a:lnTo>
                    <a:pt x="2486" y="5506"/>
                  </a:lnTo>
                  <a:lnTo>
                    <a:pt x="2708" y="5150"/>
                  </a:lnTo>
                  <a:lnTo>
                    <a:pt x="2886" y="4795"/>
                  </a:lnTo>
                  <a:lnTo>
                    <a:pt x="3019" y="4440"/>
                  </a:lnTo>
                  <a:lnTo>
                    <a:pt x="3152" y="4040"/>
                  </a:lnTo>
                  <a:lnTo>
                    <a:pt x="3241" y="3685"/>
                  </a:lnTo>
                  <a:lnTo>
                    <a:pt x="3286" y="3286"/>
                  </a:lnTo>
                  <a:lnTo>
                    <a:pt x="3286" y="2886"/>
                  </a:lnTo>
                  <a:lnTo>
                    <a:pt x="3286" y="2531"/>
                  </a:lnTo>
                  <a:lnTo>
                    <a:pt x="3241" y="2131"/>
                  </a:lnTo>
                  <a:lnTo>
                    <a:pt x="3152" y="1732"/>
                  </a:lnTo>
                  <a:lnTo>
                    <a:pt x="3019" y="1377"/>
                  </a:lnTo>
                  <a:lnTo>
                    <a:pt x="2886" y="1021"/>
                  </a:lnTo>
                  <a:lnTo>
                    <a:pt x="2708" y="666"/>
                  </a:lnTo>
                  <a:lnTo>
                    <a:pt x="2486" y="311"/>
                  </a:lnTo>
                  <a:lnTo>
                    <a:pt x="2264" y="0"/>
                  </a:lnTo>
                  <a:lnTo>
                    <a:pt x="0" y="22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21"/>
            <p:cNvSpPr/>
            <p:nvPr/>
          </p:nvSpPr>
          <p:spPr>
            <a:xfrm>
              <a:off x="6463925" y="2173175"/>
              <a:ext cx="36650" cy="36650"/>
            </a:xfrm>
            <a:custGeom>
              <a:avLst/>
              <a:gdLst/>
              <a:ahLst/>
              <a:cxnLst/>
              <a:rect l="l" t="t" r="r" b="b"/>
              <a:pathLst>
                <a:path w="1466" h="1466" fill="none" extrusionOk="0">
                  <a:moveTo>
                    <a:pt x="711" y="1466"/>
                  </a:moveTo>
                  <a:lnTo>
                    <a:pt x="0" y="711"/>
                  </a:lnTo>
                  <a:lnTo>
                    <a:pt x="711" y="1"/>
                  </a:lnTo>
                  <a:lnTo>
                    <a:pt x="1465" y="711"/>
                  </a:lnTo>
                  <a:lnTo>
                    <a:pt x="711" y="14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21"/>
            <p:cNvSpPr/>
            <p:nvPr/>
          </p:nvSpPr>
          <p:spPr>
            <a:xfrm>
              <a:off x="6481675" y="22098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21"/>
            <p:cNvSpPr/>
            <p:nvPr/>
          </p:nvSpPr>
          <p:spPr>
            <a:xfrm>
              <a:off x="6330725" y="2073275"/>
              <a:ext cx="145425" cy="83275"/>
            </a:xfrm>
            <a:custGeom>
              <a:avLst/>
              <a:gdLst/>
              <a:ahLst/>
              <a:cxnLst/>
              <a:rect l="l" t="t" r="r" b="b"/>
              <a:pathLst>
                <a:path w="5817" h="3331" extrusionOk="0">
                  <a:moveTo>
                    <a:pt x="2886" y="844"/>
                  </a:moveTo>
                  <a:lnTo>
                    <a:pt x="3641" y="1599"/>
                  </a:lnTo>
                  <a:lnTo>
                    <a:pt x="2886" y="2310"/>
                  </a:lnTo>
                  <a:lnTo>
                    <a:pt x="2176" y="1599"/>
                  </a:lnTo>
                  <a:lnTo>
                    <a:pt x="2886" y="844"/>
                  </a:lnTo>
                  <a:close/>
                  <a:moveTo>
                    <a:pt x="2886" y="1"/>
                  </a:moveTo>
                  <a:lnTo>
                    <a:pt x="2531" y="45"/>
                  </a:lnTo>
                  <a:lnTo>
                    <a:pt x="2132" y="90"/>
                  </a:lnTo>
                  <a:lnTo>
                    <a:pt x="1732" y="178"/>
                  </a:lnTo>
                  <a:lnTo>
                    <a:pt x="1377" y="267"/>
                  </a:lnTo>
                  <a:lnTo>
                    <a:pt x="1022" y="445"/>
                  </a:lnTo>
                  <a:lnTo>
                    <a:pt x="666" y="622"/>
                  </a:lnTo>
                  <a:lnTo>
                    <a:pt x="311" y="800"/>
                  </a:lnTo>
                  <a:lnTo>
                    <a:pt x="0" y="1066"/>
                  </a:lnTo>
                  <a:lnTo>
                    <a:pt x="2220" y="3331"/>
                  </a:lnTo>
                  <a:lnTo>
                    <a:pt x="2576" y="3198"/>
                  </a:lnTo>
                  <a:lnTo>
                    <a:pt x="2886" y="3153"/>
                  </a:lnTo>
                  <a:lnTo>
                    <a:pt x="3242" y="3198"/>
                  </a:lnTo>
                  <a:lnTo>
                    <a:pt x="3552" y="3331"/>
                  </a:lnTo>
                  <a:lnTo>
                    <a:pt x="5817" y="1066"/>
                  </a:lnTo>
                  <a:lnTo>
                    <a:pt x="5506" y="800"/>
                  </a:lnTo>
                  <a:lnTo>
                    <a:pt x="5151" y="622"/>
                  </a:lnTo>
                  <a:lnTo>
                    <a:pt x="4796" y="445"/>
                  </a:lnTo>
                  <a:lnTo>
                    <a:pt x="4440" y="267"/>
                  </a:lnTo>
                  <a:lnTo>
                    <a:pt x="4085" y="178"/>
                  </a:lnTo>
                  <a:lnTo>
                    <a:pt x="3686" y="90"/>
                  </a:lnTo>
                  <a:lnTo>
                    <a:pt x="3286" y="45"/>
                  </a:lnTo>
                  <a:lnTo>
                    <a:pt x="28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21"/>
            <p:cNvSpPr/>
            <p:nvPr/>
          </p:nvSpPr>
          <p:spPr>
            <a:xfrm>
              <a:off x="6330725" y="2073275"/>
              <a:ext cx="145425" cy="83275"/>
            </a:xfrm>
            <a:custGeom>
              <a:avLst/>
              <a:gdLst/>
              <a:ahLst/>
              <a:cxnLst/>
              <a:rect l="l" t="t" r="r" b="b"/>
              <a:pathLst>
                <a:path w="5817" h="3331" fill="none" extrusionOk="0">
                  <a:moveTo>
                    <a:pt x="2220" y="3331"/>
                  </a:moveTo>
                  <a:lnTo>
                    <a:pt x="2220" y="3331"/>
                  </a:lnTo>
                  <a:lnTo>
                    <a:pt x="2576" y="3198"/>
                  </a:lnTo>
                  <a:lnTo>
                    <a:pt x="2886" y="3153"/>
                  </a:lnTo>
                  <a:lnTo>
                    <a:pt x="3242" y="3198"/>
                  </a:lnTo>
                  <a:lnTo>
                    <a:pt x="3552" y="3331"/>
                  </a:lnTo>
                  <a:lnTo>
                    <a:pt x="5817" y="1066"/>
                  </a:lnTo>
                  <a:lnTo>
                    <a:pt x="5817" y="1066"/>
                  </a:lnTo>
                  <a:lnTo>
                    <a:pt x="5506" y="800"/>
                  </a:lnTo>
                  <a:lnTo>
                    <a:pt x="5151" y="622"/>
                  </a:lnTo>
                  <a:lnTo>
                    <a:pt x="4796" y="445"/>
                  </a:lnTo>
                  <a:lnTo>
                    <a:pt x="4440" y="267"/>
                  </a:lnTo>
                  <a:lnTo>
                    <a:pt x="4085" y="178"/>
                  </a:lnTo>
                  <a:lnTo>
                    <a:pt x="3686" y="90"/>
                  </a:lnTo>
                  <a:lnTo>
                    <a:pt x="3286" y="45"/>
                  </a:lnTo>
                  <a:lnTo>
                    <a:pt x="2886" y="1"/>
                  </a:lnTo>
                  <a:lnTo>
                    <a:pt x="2886" y="1"/>
                  </a:lnTo>
                  <a:lnTo>
                    <a:pt x="2531" y="45"/>
                  </a:lnTo>
                  <a:lnTo>
                    <a:pt x="2132" y="90"/>
                  </a:lnTo>
                  <a:lnTo>
                    <a:pt x="1732" y="178"/>
                  </a:lnTo>
                  <a:lnTo>
                    <a:pt x="1377" y="267"/>
                  </a:lnTo>
                  <a:lnTo>
                    <a:pt x="1022" y="445"/>
                  </a:lnTo>
                  <a:lnTo>
                    <a:pt x="666" y="622"/>
                  </a:lnTo>
                  <a:lnTo>
                    <a:pt x="311" y="800"/>
                  </a:lnTo>
                  <a:lnTo>
                    <a:pt x="0" y="1066"/>
                  </a:lnTo>
                  <a:lnTo>
                    <a:pt x="2220" y="3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21"/>
            <p:cNvSpPr/>
            <p:nvPr/>
          </p:nvSpPr>
          <p:spPr>
            <a:xfrm>
              <a:off x="6385100" y="2094375"/>
              <a:ext cx="36675" cy="36650"/>
            </a:xfrm>
            <a:custGeom>
              <a:avLst/>
              <a:gdLst/>
              <a:ahLst/>
              <a:cxnLst/>
              <a:rect l="l" t="t" r="r" b="b"/>
              <a:pathLst>
                <a:path w="1467" h="1466" fill="none" extrusionOk="0">
                  <a:moveTo>
                    <a:pt x="1466" y="755"/>
                  </a:moveTo>
                  <a:lnTo>
                    <a:pt x="711" y="1466"/>
                  </a:lnTo>
                  <a:lnTo>
                    <a:pt x="1" y="755"/>
                  </a:lnTo>
                  <a:lnTo>
                    <a:pt x="711" y="0"/>
                  </a:lnTo>
                  <a:lnTo>
                    <a:pt x="1466" y="7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21"/>
            <p:cNvSpPr/>
            <p:nvPr/>
          </p:nvSpPr>
          <p:spPr>
            <a:xfrm>
              <a:off x="6421750" y="21132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21"/>
            <p:cNvSpPr/>
            <p:nvPr/>
          </p:nvSpPr>
          <p:spPr>
            <a:xfrm>
              <a:off x="6179775" y="1967825"/>
              <a:ext cx="447325" cy="447350"/>
            </a:xfrm>
            <a:custGeom>
              <a:avLst/>
              <a:gdLst/>
              <a:ahLst/>
              <a:cxnLst/>
              <a:rect l="l" t="t" r="r" b="b"/>
              <a:pathLst>
                <a:path w="17893" h="17894" extrusionOk="0">
                  <a:moveTo>
                    <a:pt x="9502" y="3198"/>
                  </a:moveTo>
                  <a:lnTo>
                    <a:pt x="10034" y="3286"/>
                  </a:lnTo>
                  <a:lnTo>
                    <a:pt x="10567" y="3420"/>
                  </a:lnTo>
                  <a:lnTo>
                    <a:pt x="11100" y="3597"/>
                  </a:lnTo>
                  <a:lnTo>
                    <a:pt x="11633" y="3819"/>
                  </a:lnTo>
                  <a:lnTo>
                    <a:pt x="12121" y="4130"/>
                  </a:lnTo>
                  <a:lnTo>
                    <a:pt x="12565" y="4485"/>
                  </a:lnTo>
                  <a:lnTo>
                    <a:pt x="13009" y="4885"/>
                  </a:lnTo>
                  <a:lnTo>
                    <a:pt x="13409" y="5284"/>
                  </a:lnTo>
                  <a:lnTo>
                    <a:pt x="13764" y="5773"/>
                  </a:lnTo>
                  <a:lnTo>
                    <a:pt x="14030" y="6261"/>
                  </a:lnTo>
                  <a:lnTo>
                    <a:pt x="14297" y="6794"/>
                  </a:lnTo>
                  <a:lnTo>
                    <a:pt x="14474" y="7282"/>
                  </a:lnTo>
                  <a:lnTo>
                    <a:pt x="14607" y="7860"/>
                  </a:lnTo>
                  <a:lnTo>
                    <a:pt x="14696" y="8392"/>
                  </a:lnTo>
                  <a:lnTo>
                    <a:pt x="14696" y="8925"/>
                  </a:lnTo>
                  <a:lnTo>
                    <a:pt x="14696" y="9502"/>
                  </a:lnTo>
                  <a:lnTo>
                    <a:pt x="14607" y="10035"/>
                  </a:lnTo>
                  <a:lnTo>
                    <a:pt x="14474" y="10568"/>
                  </a:lnTo>
                  <a:lnTo>
                    <a:pt x="14297" y="11101"/>
                  </a:lnTo>
                  <a:lnTo>
                    <a:pt x="14030" y="11633"/>
                  </a:lnTo>
                  <a:lnTo>
                    <a:pt x="13764" y="12122"/>
                  </a:lnTo>
                  <a:lnTo>
                    <a:pt x="13409" y="12566"/>
                  </a:lnTo>
                  <a:lnTo>
                    <a:pt x="13009" y="13010"/>
                  </a:lnTo>
                  <a:lnTo>
                    <a:pt x="12565" y="13409"/>
                  </a:lnTo>
                  <a:lnTo>
                    <a:pt x="12121" y="13765"/>
                  </a:lnTo>
                  <a:lnTo>
                    <a:pt x="11633" y="14031"/>
                  </a:lnTo>
                  <a:lnTo>
                    <a:pt x="11100" y="14297"/>
                  </a:lnTo>
                  <a:lnTo>
                    <a:pt x="10567" y="14475"/>
                  </a:lnTo>
                  <a:lnTo>
                    <a:pt x="10034" y="14608"/>
                  </a:lnTo>
                  <a:lnTo>
                    <a:pt x="9502" y="14697"/>
                  </a:lnTo>
                  <a:lnTo>
                    <a:pt x="8392" y="14697"/>
                  </a:lnTo>
                  <a:lnTo>
                    <a:pt x="7859" y="14608"/>
                  </a:lnTo>
                  <a:lnTo>
                    <a:pt x="7282" y="14475"/>
                  </a:lnTo>
                  <a:lnTo>
                    <a:pt x="6793" y="14297"/>
                  </a:lnTo>
                  <a:lnTo>
                    <a:pt x="6260" y="14031"/>
                  </a:lnTo>
                  <a:lnTo>
                    <a:pt x="5772" y="13765"/>
                  </a:lnTo>
                  <a:lnTo>
                    <a:pt x="5284" y="13409"/>
                  </a:lnTo>
                  <a:lnTo>
                    <a:pt x="4884" y="13010"/>
                  </a:lnTo>
                  <a:lnTo>
                    <a:pt x="4484" y="12566"/>
                  </a:lnTo>
                  <a:lnTo>
                    <a:pt x="4129" y="12122"/>
                  </a:lnTo>
                  <a:lnTo>
                    <a:pt x="3819" y="11633"/>
                  </a:lnTo>
                  <a:lnTo>
                    <a:pt x="3597" y="11101"/>
                  </a:lnTo>
                  <a:lnTo>
                    <a:pt x="3419" y="10568"/>
                  </a:lnTo>
                  <a:lnTo>
                    <a:pt x="3286" y="10035"/>
                  </a:lnTo>
                  <a:lnTo>
                    <a:pt x="3197" y="9502"/>
                  </a:lnTo>
                  <a:lnTo>
                    <a:pt x="3197" y="8925"/>
                  </a:lnTo>
                  <a:lnTo>
                    <a:pt x="3197" y="8392"/>
                  </a:lnTo>
                  <a:lnTo>
                    <a:pt x="3286" y="7860"/>
                  </a:lnTo>
                  <a:lnTo>
                    <a:pt x="3419" y="7282"/>
                  </a:lnTo>
                  <a:lnTo>
                    <a:pt x="3597" y="6794"/>
                  </a:lnTo>
                  <a:lnTo>
                    <a:pt x="3819" y="6261"/>
                  </a:lnTo>
                  <a:lnTo>
                    <a:pt x="4129" y="5773"/>
                  </a:lnTo>
                  <a:lnTo>
                    <a:pt x="4484" y="5284"/>
                  </a:lnTo>
                  <a:lnTo>
                    <a:pt x="4884" y="4885"/>
                  </a:lnTo>
                  <a:lnTo>
                    <a:pt x="5284" y="4485"/>
                  </a:lnTo>
                  <a:lnTo>
                    <a:pt x="5772" y="4130"/>
                  </a:lnTo>
                  <a:lnTo>
                    <a:pt x="6260" y="3819"/>
                  </a:lnTo>
                  <a:lnTo>
                    <a:pt x="6793" y="3597"/>
                  </a:lnTo>
                  <a:lnTo>
                    <a:pt x="7282" y="3420"/>
                  </a:lnTo>
                  <a:lnTo>
                    <a:pt x="7859" y="3286"/>
                  </a:lnTo>
                  <a:lnTo>
                    <a:pt x="8392" y="3198"/>
                  </a:lnTo>
                  <a:close/>
                  <a:moveTo>
                    <a:pt x="8924" y="1"/>
                  </a:moveTo>
                  <a:lnTo>
                    <a:pt x="8258" y="45"/>
                  </a:lnTo>
                  <a:lnTo>
                    <a:pt x="7592" y="90"/>
                  </a:lnTo>
                  <a:lnTo>
                    <a:pt x="6926" y="267"/>
                  </a:lnTo>
                  <a:lnTo>
                    <a:pt x="6260" y="445"/>
                  </a:lnTo>
                  <a:lnTo>
                    <a:pt x="5639" y="667"/>
                  </a:lnTo>
                  <a:lnTo>
                    <a:pt x="4973" y="978"/>
                  </a:lnTo>
                  <a:lnTo>
                    <a:pt x="4396" y="1289"/>
                  </a:lnTo>
                  <a:lnTo>
                    <a:pt x="3819" y="1688"/>
                  </a:lnTo>
                  <a:lnTo>
                    <a:pt x="3463" y="1910"/>
                  </a:lnTo>
                  <a:lnTo>
                    <a:pt x="3641" y="2265"/>
                  </a:lnTo>
                  <a:lnTo>
                    <a:pt x="3685" y="2576"/>
                  </a:lnTo>
                  <a:lnTo>
                    <a:pt x="3685" y="2887"/>
                  </a:lnTo>
                  <a:lnTo>
                    <a:pt x="3552" y="3153"/>
                  </a:lnTo>
                  <a:lnTo>
                    <a:pt x="3375" y="3375"/>
                  </a:lnTo>
                  <a:lnTo>
                    <a:pt x="3153" y="3553"/>
                  </a:lnTo>
                  <a:lnTo>
                    <a:pt x="2886" y="3686"/>
                  </a:lnTo>
                  <a:lnTo>
                    <a:pt x="2575" y="3686"/>
                  </a:lnTo>
                  <a:lnTo>
                    <a:pt x="2265" y="3642"/>
                  </a:lnTo>
                  <a:lnTo>
                    <a:pt x="1909" y="3464"/>
                  </a:lnTo>
                  <a:lnTo>
                    <a:pt x="1687" y="3819"/>
                  </a:lnTo>
                  <a:lnTo>
                    <a:pt x="1288" y="4396"/>
                  </a:lnTo>
                  <a:lnTo>
                    <a:pt x="977" y="4974"/>
                  </a:lnTo>
                  <a:lnTo>
                    <a:pt x="666" y="5595"/>
                  </a:lnTo>
                  <a:lnTo>
                    <a:pt x="444" y="6261"/>
                  </a:lnTo>
                  <a:lnTo>
                    <a:pt x="267" y="6927"/>
                  </a:lnTo>
                  <a:lnTo>
                    <a:pt x="89" y="7593"/>
                  </a:lnTo>
                  <a:lnTo>
                    <a:pt x="45" y="8259"/>
                  </a:lnTo>
                  <a:lnTo>
                    <a:pt x="0" y="8925"/>
                  </a:lnTo>
                  <a:lnTo>
                    <a:pt x="45" y="9635"/>
                  </a:lnTo>
                  <a:lnTo>
                    <a:pt x="89" y="10301"/>
                  </a:lnTo>
                  <a:lnTo>
                    <a:pt x="267" y="10967"/>
                  </a:lnTo>
                  <a:lnTo>
                    <a:pt x="444" y="11633"/>
                  </a:lnTo>
                  <a:lnTo>
                    <a:pt x="666" y="12255"/>
                  </a:lnTo>
                  <a:lnTo>
                    <a:pt x="977" y="12921"/>
                  </a:lnTo>
                  <a:lnTo>
                    <a:pt x="1288" y="13498"/>
                  </a:lnTo>
                  <a:lnTo>
                    <a:pt x="1687" y="14075"/>
                  </a:lnTo>
                  <a:lnTo>
                    <a:pt x="1909" y="14431"/>
                  </a:lnTo>
                  <a:lnTo>
                    <a:pt x="2265" y="14253"/>
                  </a:lnTo>
                  <a:lnTo>
                    <a:pt x="2575" y="14209"/>
                  </a:lnTo>
                  <a:lnTo>
                    <a:pt x="2886" y="14209"/>
                  </a:lnTo>
                  <a:lnTo>
                    <a:pt x="3153" y="14342"/>
                  </a:lnTo>
                  <a:lnTo>
                    <a:pt x="3375" y="14519"/>
                  </a:lnTo>
                  <a:lnTo>
                    <a:pt x="3552" y="14741"/>
                  </a:lnTo>
                  <a:lnTo>
                    <a:pt x="3685" y="15008"/>
                  </a:lnTo>
                  <a:lnTo>
                    <a:pt x="3685" y="15319"/>
                  </a:lnTo>
                  <a:lnTo>
                    <a:pt x="3641" y="15629"/>
                  </a:lnTo>
                  <a:lnTo>
                    <a:pt x="3463" y="15984"/>
                  </a:lnTo>
                  <a:lnTo>
                    <a:pt x="3819" y="16206"/>
                  </a:lnTo>
                  <a:lnTo>
                    <a:pt x="4396" y="16606"/>
                  </a:lnTo>
                  <a:lnTo>
                    <a:pt x="4973" y="16917"/>
                  </a:lnTo>
                  <a:lnTo>
                    <a:pt x="5594" y="17228"/>
                  </a:lnTo>
                  <a:lnTo>
                    <a:pt x="6260" y="17450"/>
                  </a:lnTo>
                  <a:lnTo>
                    <a:pt x="6926" y="17627"/>
                  </a:lnTo>
                  <a:lnTo>
                    <a:pt x="7592" y="17760"/>
                  </a:lnTo>
                  <a:lnTo>
                    <a:pt x="8258" y="17849"/>
                  </a:lnTo>
                  <a:lnTo>
                    <a:pt x="8924" y="17894"/>
                  </a:lnTo>
                  <a:lnTo>
                    <a:pt x="9635" y="17849"/>
                  </a:lnTo>
                  <a:lnTo>
                    <a:pt x="10301" y="17760"/>
                  </a:lnTo>
                  <a:lnTo>
                    <a:pt x="10967" y="17627"/>
                  </a:lnTo>
                  <a:lnTo>
                    <a:pt x="11633" y="17450"/>
                  </a:lnTo>
                  <a:lnTo>
                    <a:pt x="12254" y="17228"/>
                  </a:lnTo>
                  <a:lnTo>
                    <a:pt x="12920" y="16917"/>
                  </a:lnTo>
                  <a:lnTo>
                    <a:pt x="13497" y="16606"/>
                  </a:lnTo>
                  <a:lnTo>
                    <a:pt x="14075" y="16206"/>
                  </a:lnTo>
                  <a:lnTo>
                    <a:pt x="14430" y="15984"/>
                  </a:lnTo>
                  <a:lnTo>
                    <a:pt x="14252" y="15629"/>
                  </a:lnTo>
                  <a:lnTo>
                    <a:pt x="14208" y="15319"/>
                  </a:lnTo>
                  <a:lnTo>
                    <a:pt x="14208" y="15008"/>
                  </a:lnTo>
                  <a:lnTo>
                    <a:pt x="14341" y="14741"/>
                  </a:lnTo>
                  <a:lnTo>
                    <a:pt x="14519" y="14519"/>
                  </a:lnTo>
                  <a:lnTo>
                    <a:pt x="14741" y="14342"/>
                  </a:lnTo>
                  <a:lnTo>
                    <a:pt x="15007" y="14209"/>
                  </a:lnTo>
                  <a:lnTo>
                    <a:pt x="15318" y="14209"/>
                  </a:lnTo>
                  <a:lnTo>
                    <a:pt x="15629" y="14253"/>
                  </a:lnTo>
                  <a:lnTo>
                    <a:pt x="15984" y="14431"/>
                  </a:lnTo>
                  <a:lnTo>
                    <a:pt x="16206" y="14075"/>
                  </a:lnTo>
                  <a:lnTo>
                    <a:pt x="16605" y="13498"/>
                  </a:lnTo>
                  <a:lnTo>
                    <a:pt x="16916" y="12921"/>
                  </a:lnTo>
                  <a:lnTo>
                    <a:pt x="17227" y="12255"/>
                  </a:lnTo>
                  <a:lnTo>
                    <a:pt x="17449" y="11633"/>
                  </a:lnTo>
                  <a:lnTo>
                    <a:pt x="17627" y="10967"/>
                  </a:lnTo>
                  <a:lnTo>
                    <a:pt x="17760" y="10301"/>
                  </a:lnTo>
                  <a:lnTo>
                    <a:pt x="17849" y="9635"/>
                  </a:lnTo>
                  <a:lnTo>
                    <a:pt x="17893" y="8925"/>
                  </a:lnTo>
                  <a:lnTo>
                    <a:pt x="17849" y="8259"/>
                  </a:lnTo>
                  <a:lnTo>
                    <a:pt x="17760" y="7593"/>
                  </a:lnTo>
                  <a:lnTo>
                    <a:pt x="17627" y="6927"/>
                  </a:lnTo>
                  <a:lnTo>
                    <a:pt x="17449" y="6261"/>
                  </a:lnTo>
                  <a:lnTo>
                    <a:pt x="17227" y="5595"/>
                  </a:lnTo>
                  <a:lnTo>
                    <a:pt x="16916" y="4974"/>
                  </a:lnTo>
                  <a:lnTo>
                    <a:pt x="16605" y="4396"/>
                  </a:lnTo>
                  <a:lnTo>
                    <a:pt x="16206" y="3819"/>
                  </a:lnTo>
                  <a:lnTo>
                    <a:pt x="15984" y="3464"/>
                  </a:lnTo>
                  <a:lnTo>
                    <a:pt x="15629" y="3642"/>
                  </a:lnTo>
                  <a:lnTo>
                    <a:pt x="15318" y="3686"/>
                  </a:lnTo>
                  <a:lnTo>
                    <a:pt x="15007" y="3686"/>
                  </a:lnTo>
                  <a:lnTo>
                    <a:pt x="14741" y="3553"/>
                  </a:lnTo>
                  <a:lnTo>
                    <a:pt x="14519" y="3375"/>
                  </a:lnTo>
                  <a:lnTo>
                    <a:pt x="14341" y="3153"/>
                  </a:lnTo>
                  <a:lnTo>
                    <a:pt x="14208" y="2887"/>
                  </a:lnTo>
                  <a:lnTo>
                    <a:pt x="14208" y="2576"/>
                  </a:lnTo>
                  <a:lnTo>
                    <a:pt x="14252" y="2265"/>
                  </a:lnTo>
                  <a:lnTo>
                    <a:pt x="14430" y="1910"/>
                  </a:lnTo>
                  <a:lnTo>
                    <a:pt x="14075" y="1688"/>
                  </a:lnTo>
                  <a:lnTo>
                    <a:pt x="13497" y="1289"/>
                  </a:lnTo>
                  <a:lnTo>
                    <a:pt x="12876" y="978"/>
                  </a:lnTo>
                  <a:lnTo>
                    <a:pt x="12254" y="667"/>
                  </a:lnTo>
                  <a:lnTo>
                    <a:pt x="11633" y="445"/>
                  </a:lnTo>
                  <a:lnTo>
                    <a:pt x="10967" y="267"/>
                  </a:lnTo>
                  <a:lnTo>
                    <a:pt x="10301" y="90"/>
                  </a:lnTo>
                  <a:lnTo>
                    <a:pt x="9635" y="45"/>
                  </a:lnTo>
                  <a:lnTo>
                    <a:pt x="89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21"/>
            <p:cNvSpPr/>
            <p:nvPr/>
          </p:nvSpPr>
          <p:spPr>
            <a:xfrm>
              <a:off x="6179775" y="1967825"/>
              <a:ext cx="447325" cy="447350"/>
            </a:xfrm>
            <a:custGeom>
              <a:avLst/>
              <a:gdLst/>
              <a:ahLst/>
              <a:cxnLst/>
              <a:rect l="l" t="t" r="r" b="b"/>
              <a:pathLst>
                <a:path w="17893" h="17894" fill="none" extrusionOk="0">
                  <a:moveTo>
                    <a:pt x="16206" y="3819"/>
                  </a:moveTo>
                  <a:lnTo>
                    <a:pt x="15984" y="3464"/>
                  </a:lnTo>
                  <a:lnTo>
                    <a:pt x="15629" y="3642"/>
                  </a:lnTo>
                  <a:lnTo>
                    <a:pt x="15629" y="3642"/>
                  </a:lnTo>
                  <a:lnTo>
                    <a:pt x="15318" y="3686"/>
                  </a:lnTo>
                  <a:lnTo>
                    <a:pt x="15007" y="3686"/>
                  </a:lnTo>
                  <a:lnTo>
                    <a:pt x="14741" y="3553"/>
                  </a:lnTo>
                  <a:lnTo>
                    <a:pt x="14519" y="3375"/>
                  </a:lnTo>
                  <a:lnTo>
                    <a:pt x="14519" y="3375"/>
                  </a:lnTo>
                  <a:lnTo>
                    <a:pt x="14341" y="3153"/>
                  </a:lnTo>
                  <a:lnTo>
                    <a:pt x="14208" y="2887"/>
                  </a:lnTo>
                  <a:lnTo>
                    <a:pt x="14208" y="2576"/>
                  </a:lnTo>
                  <a:lnTo>
                    <a:pt x="14252" y="2265"/>
                  </a:lnTo>
                  <a:lnTo>
                    <a:pt x="14430" y="1910"/>
                  </a:lnTo>
                  <a:lnTo>
                    <a:pt x="14075" y="1688"/>
                  </a:lnTo>
                  <a:lnTo>
                    <a:pt x="14075" y="1688"/>
                  </a:lnTo>
                  <a:lnTo>
                    <a:pt x="13497" y="1289"/>
                  </a:lnTo>
                  <a:lnTo>
                    <a:pt x="12876" y="978"/>
                  </a:lnTo>
                  <a:lnTo>
                    <a:pt x="12254" y="667"/>
                  </a:lnTo>
                  <a:lnTo>
                    <a:pt x="11633" y="445"/>
                  </a:lnTo>
                  <a:lnTo>
                    <a:pt x="10967" y="267"/>
                  </a:lnTo>
                  <a:lnTo>
                    <a:pt x="10301" y="90"/>
                  </a:lnTo>
                  <a:lnTo>
                    <a:pt x="9635" y="45"/>
                  </a:lnTo>
                  <a:lnTo>
                    <a:pt x="8924" y="1"/>
                  </a:lnTo>
                  <a:lnTo>
                    <a:pt x="8924" y="1"/>
                  </a:lnTo>
                  <a:lnTo>
                    <a:pt x="8258" y="45"/>
                  </a:lnTo>
                  <a:lnTo>
                    <a:pt x="7592" y="90"/>
                  </a:lnTo>
                  <a:lnTo>
                    <a:pt x="6926" y="267"/>
                  </a:lnTo>
                  <a:lnTo>
                    <a:pt x="6260" y="445"/>
                  </a:lnTo>
                  <a:lnTo>
                    <a:pt x="5639" y="667"/>
                  </a:lnTo>
                  <a:lnTo>
                    <a:pt x="4973" y="978"/>
                  </a:lnTo>
                  <a:lnTo>
                    <a:pt x="4396" y="1289"/>
                  </a:lnTo>
                  <a:lnTo>
                    <a:pt x="3819" y="1688"/>
                  </a:lnTo>
                  <a:lnTo>
                    <a:pt x="3463" y="1910"/>
                  </a:lnTo>
                  <a:lnTo>
                    <a:pt x="3641" y="2265"/>
                  </a:lnTo>
                  <a:lnTo>
                    <a:pt x="3641" y="2265"/>
                  </a:lnTo>
                  <a:lnTo>
                    <a:pt x="3685" y="2576"/>
                  </a:lnTo>
                  <a:lnTo>
                    <a:pt x="3685" y="2887"/>
                  </a:lnTo>
                  <a:lnTo>
                    <a:pt x="3552" y="3153"/>
                  </a:lnTo>
                  <a:lnTo>
                    <a:pt x="3375" y="3375"/>
                  </a:lnTo>
                  <a:lnTo>
                    <a:pt x="3375" y="3375"/>
                  </a:lnTo>
                  <a:lnTo>
                    <a:pt x="3153" y="3553"/>
                  </a:lnTo>
                  <a:lnTo>
                    <a:pt x="2886" y="3686"/>
                  </a:lnTo>
                  <a:lnTo>
                    <a:pt x="2575" y="3686"/>
                  </a:lnTo>
                  <a:lnTo>
                    <a:pt x="2265" y="3642"/>
                  </a:lnTo>
                  <a:lnTo>
                    <a:pt x="1909" y="3464"/>
                  </a:lnTo>
                  <a:lnTo>
                    <a:pt x="1687" y="3819"/>
                  </a:lnTo>
                  <a:lnTo>
                    <a:pt x="1687" y="3819"/>
                  </a:lnTo>
                  <a:lnTo>
                    <a:pt x="1288" y="4396"/>
                  </a:lnTo>
                  <a:lnTo>
                    <a:pt x="977" y="4974"/>
                  </a:lnTo>
                  <a:lnTo>
                    <a:pt x="666" y="5595"/>
                  </a:lnTo>
                  <a:lnTo>
                    <a:pt x="444" y="6261"/>
                  </a:lnTo>
                  <a:lnTo>
                    <a:pt x="267" y="6927"/>
                  </a:lnTo>
                  <a:lnTo>
                    <a:pt x="89" y="7593"/>
                  </a:lnTo>
                  <a:lnTo>
                    <a:pt x="45" y="8259"/>
                  </a:lnTo>
                  <a:lnTo>
                    <a:pt x="0" y="8925"/>
                  </a:lnTo>
                  <a:lnTo>
                    <a:pt x="0" y="8925"/>
                  </a:lnTo>
                  <a:lnTo>
                    <a:pt x="45" y="9635"/>
                  </a:lnTo>
                  <a:lnTo>
                    <a:pt x="89" y="10301"/>
                  </a:lnTo>
                  <a:lnTo>
                    <a:pt x="267" y="10967"/>
                  </a:lnTo>
                  <a:lnTo>
                    <a:pt x="444" y="11633"/>
                  </a:lnTo>
                  <a:lnTo>
                    <a:pt x="666" y="12255"/>
                  </a:lnTo>
                  <a:lnTo>
                    <a:pt x="977" y="12921"/>
                  </a:lnTo>
                  <a:lnTo>
                    <a:pt x="1288" y="13498"/>
                  </a:lnTo>
                  <a:lnTo>
                    <a:pt x="1687" y="14075"/>
                  </a:lnTo>
                  <a:lnTo>
                    <a:pt x="1909" y="14431"/>
                  </a:lnTo>
                  <a:lnTo>
                    <a:pt x="2265" y="14253"/>
                  </a:lnTo>
                  <a:lnTo>
                    <a:pt x="2265" y="14253"/>
                  </a:lnTo>
                  <a:lnTo>
                    <a:pt x="2575" y="14209"/>
                  </a:lnTo>
                  <a:lnTo>
                    <a:pt x="2886" y="14209"/>
                  </a:lnTo>
                  <a:lnTo>
                    <a:pt x="3153" y="14342"/>
                  </a:lnTo>
                  <a:lnTo>
                    <a:pt x="3375" y="14519"/>
                  </a:lnTo>
                  <a:lnTo>
                    <a:pt x="3375" y="14519"/>
                  </a:lnTo>
                  <a:lnTo>
                    <a:pt x="3552" y="14741"/>
                  </a:lnTo>
                  <a:lnTo>
                    <a:pt x="3685" y="15008"/>
                  </a:lnTo>
                  <a:lnTo>
                    <a:pt x="3685" y="15319"/>
                  </a:lnTo>
                  <a:lnTo>
                    <a:pt x="3641" y="15629"/>
                  </a:lnTo>
                  <a:lnTo>
                    <a:pt x="3463" y="15984"/>
                  </a:lnTo>
                  <a:lnTo>
                    <a:pt x="3819" y="16206"/>
                  </a:lnTo>
                  <a:lnTo>
                    <a:pt x="3819" y="16206"/>
                  </a:lnTo>
                  <a:lnTo>
                    <a:pt x="4396" y="16606"/>
                  </a:lnTo>
                  <a:lnTo>
                    <a:pt x="4973" y="16917"/>
                  </a:lnTo>
                  <a:lnTo>
                    <a:pt x="5594" y="17228"/>
                  </a:lnTo>
                  <a:lnTo>
                    <a:pt x="6260" y="17450"/>
                  </a:lnTo>
                  <a:lnTo>
                    <a:pt x="6926" y="17627"/>
                  </a:lnTo>
                  <a:lnTo>
                    <a:pt x="7592" y="17760"/>
                  </a:lnTo>
                  <a:lnTo>
                    <a:pt x="8258" y="17849"/>
                  </a:lnTo>
                  <a:lnTo>
                    <a:pt x="8924" y="17894"/>
                  </a:lnTo>
                  <a:lnTo>
                    <a:pt x="8924" y="17894"/>
                  </a:lnTo>
                  <a:lnTo>
                    <a:pt x="9635" y="17849"/>
                  </a:lnTo>
                  <a:lnTo>
                    <a:pt x="10301" y="17760"/>
                  </a:lnTo>
                  <a:lnTo>
                    <a:pt x="10967" y="17627"/>
                  </a:lnTo>
                  <a:lnTo>
                    <a:pt x="11633" y="17450"/>
                  </a:lnTo>
                  <a:lnTo>
                    <a:pt x="12254" y="17228"/>
                  </a:lnTo>
                  <a:lnTo>
                    <a:pt x="12920" y="16917"/>
                  </a:lnTo>
                  <a:lnTo>
                    <a:pt x="13497" y="16606"/>
                  </a:lnTo>
                  <a:lnTo>
                    <a:pt x="14075" y="16206"/>
                  </a:lnTo>
                  <a:lnTo>
                    <a:pt x="14430" y="15984"/>
                  </a:lnTo>
                  <a:lnTo>
                    <a:pt x="14252" y="15629"/>
                  </a:lnTo>
                  <a:lnTo>
                    <a:pt x="14252" y="15629"/>
                  </a:lnTo>
                  <a:lnTo>
                    <a:pt x="14208" y="15319"/>
                  </a:lnTo>
                  <a:lnTo>
                    <a:pt x="14208" y="15008"/>
                  </a:lnTo>
                  <a:lnTo>
                    <a:pt x="14341" y="14741"/>
                  </a:lnTo>
                  <a:lnTo>
                    <a:pt x="14519" y="14519"/>
                  </a:lnTo>
                  <a:lnTo>
                    <a:pt x="14519" y="14519"/>
                  </a:lnTo>
                  <a:lnTo>
                    <a:pt x="14741" y="14342"/>
                  </a:lnTo>
                  <a:lnTo>
                    <a:pt x="15007" y="14209"/>
                  </a:lnTo>
                  <a:lnTo>
                    <a:pt x="15318" y="14209"/>
                  </a:lnTo>
                  <a:lnTo>
                    <a:pt x="15629" y="14253"/>
                  </a:lnTo>
                  <a:lnTo>
                    <a:pt x="15984" y="14431"/>
                  </a:lnTo>
                  <a:lnTo>
                    <a:pt x="16206" y="14075"/>
                  </a:lnTo>
                  <a:lnTo>
                    <a:pt x="16206" y="14075"/>
                  </a:lnTo>
                  <a:lnTo>
                    <a:pt x="16605" y="13498"/>
                  </a:lnTo>
                  <a:lnTo>
                    <a:pt x="16916" y="12921"/>
                  </a:lnTo>
                  <a:lnTo>
                    <a:pt x="17227" y="12255"/>
                  </a:lnTo>
                  <a:lnTo>
                    <a:pt x="17449" y="11633"/>
                  </a:lnTo>
                  <a:lnTo>
                    <a:pt x="17627" y="10967"/>
                  </a:lnTo>
                  <a:lnTo>
                    <a:pt x="17760" y="10301"/>
                  </a:lnTo>
                  <a:lnTo>
                    <a:pt x="17849" y="9635"/>
                  </a:lnTo>
                  <a:lnTo>
                    <a:pt x="17893" y="8925"/>
                  </a:lnTo>
                  <a:lnTo>
                    <a:pt x="17893" y="8925"/>
                  </a:lnTo>
                  <a:lnTo>
                    <a:pt x="17849" y="8259"/>
                  </a:lnTo>
                  <a:lnTo>
                    <a:pt x="17760" y="7593"/>
                  </a:lnTo>
                  <a:lnTo>
                    <a:pt x="17627" y="6927"/>
                  </a:lnTo>
                  <a:lnTo>
                    <a:pt x="17449" y="6261"/>
                  </a:lnTo>
                  <a:lnTo>
                    <a:pt x="17227" y="5595"/>
                  </a:lnTo>
                  <a:lnTo>
                    <a:pt x="16916" y="4974"/>
                  </a:lnTo>
                  <a:lnTo>
                    <a:pt x="16605" y="4396"/>
                  </a:lnTo>
                  <a:lnTo>
                    <a:pt x="16206" y="3819"/>
                  </a:lnTo>
                  <a:lnTo>
                    <a:pt x="16206" y="38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21"/>
            <p:cNvSpPr/>
            <p:nvPr/>
          </p:nvSpPr>
          <p:spPr>
            <a:xfrm>
              <a:off x="6259675" y="2047750"/>
              <a:ext cx="287525" cy="287500"/>
            </a:xfrm>
            <a:custGeom>
              <a:avLst/>
              <a:gdLst/>
              <a:ahLst/>
              <a:cxnLst/>
              <a:rect l="l" t="t" r="r" b="b"/>
              <a:pathLst>
                <a:path w="11501" h="11500" fill="none" extrusionOk="0">
                  <a:moveTo>
                    <a:pt x="9813" y="9813"/>
                  </a:moveTo>
                  <a:lnTo>
                    <a:pt x="9813" y="9813"/>
                  </a:lnTo>
                  <a:lnTo>
                    <a:pt x="9369" y="10212"/>
                  </a:lnTo>
                  <a:lnTo>
                    <a:pt x="8925" y="10568"/>
                  </a:lnTo>
                  <a:lnTo>
                    <a:pt x="8437" y="10834"/>
                  </a:lnTo>
                  <a:lnTo>
                    <a:pt x="7904" y="11100"/>
                  </a:lnTo>
                  <a:lnTo>
                    <a:pt x="7371" y="11278"/>
                  </a:lnTo>
                  <a:lnTo>
                    <a:pt x="6838" y="11411"/>
                  </a:lnTo>
                  <a:lnTo>
                    <a:pt x="6306" y="11500"/>
                  </a:lnTo>
                  <a:lnTo>
                    <a:pt x="5728" y="11500"/>
                  </a:lnTo>
                  <a:lnTo>
                    <a:pt x="5728" y="11500"/>
                  </a:lnTo>
                  <a:lnTo>
                    <a:pt x="5196" y="11500"/>
                  </a:lnTo>
                  <a:lnTo>
                    <a:pt x="4663" y="11411"/>
                  </a:lnTo>
                  <a:lnTo>
                    <a:pt x="4086" y="11278"/>
                  </a:lnTo>
                  <a:lnTo>
                    <a:pt x="3597" y="11100"/>
                  </a:lnTo>
                  <a:lnTo>
                    <a:pt x="3064" y="10834"/>
                  </a:lnTo>
                  <a:lnTo>
                    <a:pt x="2576" y="10568"/>
                  </a:lnTo>
                  <a:lnTo>
                    <a:pt x="2088" y="10212"/>
                  </a:lnTo>
                  <a:lnTo>
                    <a:pt x="1688" y="9813"/>
                  </a:lnTo>
                  <a:lnTo>
                    <a:pt x="1688" y="9813"/>
                  </a:lnTo>
                  <a:lnTo>
                    <a:pt x="1288" y="9369"/>
                  </a:lnTo>
                  <a:lnTo>
                    <a:pt x="933" y="8925"/>
                  </a:lnTo>
                  <a:lnTo>
                    <a:pt x="623" y="8436"/>
                  </a:lnTo>
                  <a:lnTo>
                    <a:pt x="401" y="7904"/>
                  </a:lnTo>
                  <a:lnTo>
                    <a:pt x="223" y="7371"/>
                  </a:lnTo>
                  <a:lnTo>
                    <a:pt x="90" y="6838"/>
                  </a:lnTo>
                  <a:lnTo>
                    <a:pt x="1" y="6305"/>
                  </a:lnTo>
                  <a:lnTo>
                    <a:pt x="1" y="5728"/>
                  </a:lnTo>
                  <a:lnTo>
                    <a:pt x="1" y="5195"/>
                  </a:lnTo>
                  <a:lnTo>
                    <a:pt x="90" y="4663"/>
                  </a:lnTo>
                  <a:lnTo>
                    <a:pt x="223" y="4085"/>
                  </a:lnTo>
                  <a:lnTo>
                    <a:pt x="401" y="3597"/>
                  </a:lnTo>
                  <a:lnTo>
                    <a:pt x="623" y="3064"/>
                  </a:lnTo>
                  <a:lnTo>
                    <a:pt x="933" y="2576"/>
                  </a:lnTo>
                  <a:lnTo>
                    <a:pt x="1288" y="2087"/>
                  </a:lnTo>
                  <a:lnTo>
                    <a:pt x="1688" y="1688"/>
                  </a:lnTo>
                  <a:lnTo>
                    <a:pt x="1688" y="1688"/>
                  </a:lnTo>
                  <a:lnTo>
                    <a:pt x="2088" y="1288"/>
                  </a:lnTo>
                  <a:lnTo>
                    <a:pt x="2576" y="933"/>
                  </a:lnTo>
                  <a:lnTo>
                    <a:pt x="3064" y="622"/>
                  </a:lnTo>
                  <a:lnTo>
                    <a:pt x="3597" y="400"/>
                  </a:lnTo>
                  <a:lnTo>
                    <a:pt x="4086" y="223"/>
                  </a:lnTo>
                  <a:lnTo>
                    <a:pt x="4663" y="89"/>
                  </a:lnTo>
                  <a:lnTo>
                    <a:pt x="5196" y="1"/>
                  </a:lnTo>
                  <a:lnTo>
                    <a:pt x="5728" y="1"/>
                  </a:lnTo>
                  <a:lnTo>
                    <a:pt x="6306" y="1"/>
                  </a:lnTo>
                  <a:lnTo>
                    <a:pt x="6838" y="89"/>
                  </a:lnTo>
                  <a:lnTo>
                    <a:pt x="7371" y="223"/>
                  </a:lnTo>
                  <a:lnTo>
                    <a:pt x="7904" y="400"/>
                  </a:lnTo>
                  <a:lnTo>
                    <a:pt x="8437" y="622"/>
                  </a:lnTo>
                  <a:lnTo>
                    <a:pt x="8925" y="933"/>
                  </a:lnTo>
                  <a:lnTo>
                    <a:pt x="9369" y="1288"/>
                  </a:lnTo>
                  <a:lnTo>
                    <a:pt x="9813" y="1688"/>
                  </a:lnTo>
                  <a:lnTo>
                    <a:pt x="9813" y="1688"/>
                  </a:lnTo>
                  <a:lnTo>
                    <a:pt x="10213" y="2087"/>
                  </a:lnTo>
                  <a:lnTo>
                    <a:pt x="10568" y="2576"/>
                  </a:lnTo>
                  <a:lnTo>
                    <a:pt x="10834" y="3064"/>
                  </a:lnTo>
                  <a:lnTo>
                    <a:pt x="11101" y="3597"/>
                  </a:lnTo>
                  <a:lnTo>
                    <a:pt x="11278" y="4085"/>
                  </a:lnTo>
                  <a:lnTo>
                    <a:pt x="11411" y="4663"/>
                  </a:lnTo>
                  <a:lnTo>
                    <a:pt x="11500" y="5195"/>
                  </a:lnTo>
                  <a:lnTo>
                    <a:pt x="11500" y="5728"/>
                  </a:lnTo>
                  <a:lnTo>
                    <a:pt x="11500" y="6305"/>
                  </a:lnTo>
                  <a:lnTo>
                    <a:pt x="11411" y="6838"/>
                  </a:lnTo>
                  <a:lnTo>
                    <a:pt x="11278" y="7371"/>
                  </a:lnTo>
                  <a:lnTo>
                    <a:pt x="11101" y="7904"/>
                  </a:lnTo>
                  <a:lnTo>
                    <a:pt x="10834" y="8436"/>
                  </a:lnTo>
                  <a:lnTo>
                    <a:pt x="10568" y="8925"/>
                  </a:lnTo>
                  <a:lnTo>
                    <a:pt x="10213" y="9369"/>
                  </a:lnTo>
                  <a:lnTo>
                    <a:pt x="9813" y="9813"/>
                  </a:lnTo>
                  <a:lnTo>
                    <a:pt x="9813" y="98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21"/>
            <p:cNvSpPr/>
            <p:nvPr/>
          </p:nvSpPr>
          <p:spPr>
            <a:xfrm>
              <a:off x="6505000" y="22930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121"/>
          <p:cNvGrpSpPr/>
          <p:nvPr/>
        </p:nvGrpSpPr>
        <p:grpSpPr>
          <a:xfrm>
            <a:off x="6068275" y="2088670"/>
            <a:ext cx="314150" cy="447350"/>
            <a:chOff x="5534875" y="1967825"/>
            <a:chExt cx="314150" cy="447350"/>
          </a:xfrm>
        </p:grpSpPr>
        <p:sp>
          <p:nvSpPr>
            <p:cNvPr id="4662" name="Google Shape;4662;p121"/>
            <p:cNvSpPr/>
            <p:nvPr/>
          </p:nvSpPr>
          <p:spPr>
            <a:xfrm>
              <a:off x="5534875" y="2020000"/>
              <a:ext cx="153200" cy="157650"/>
            </a:xfrm>
            <a:custGeom>
              <a:avLst/>
              <a:gdLst/>
              <a:ahLst/>
              <a:cxnLst/>
              <a:rect l="l" t="t" r="r" b="b"/>
              <a:pathLst>
                <a:path w="6128" h="6306" extrusionOk="0">
                  <a:moveTo>
                    <a:pt x="3464" y="1"/>
                  </a:moveTo>
                  <a:lnTo>
                    <a:pt x="2398" y="1066"/>
                  </a:lnTo>
                  <a:lnTo>
                    <a:pt x="1377" y="1066"/>
                  </a:lnTo>
                  <a:lnTo>
                    <a:pt x="1" y="2398"/>
                  </a:lnTo>
                  <a:lnTo>
                    <a:pt x="1" y="3952"/>
                  </a:lnTo>
                  <a:lnTo>
                    <a:pt x="3508" y="6305"/>
                  </a:lnTo>
                  <a:lnTo>
                    <a:pt x="3641" y="6305"/>
                  </a:lnTo>
                  <a:lnTo>
                    <a:pt x="6128" y="3153"/>
                  </a:lnTo>
                  <a:lnTo>
                    <a:pt x="36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21"/>
            <p:cNvSpPr/>
            <p:nvPr/>
          </p:nvSpPr>
          <p:spPr>
            <a:xfrm>
              <a:off x="5534875" y="2020000"/>
              <a:ext cx="153200" cy="157650"/>
            </a:xfrm>
            <a:custGeom>
              <a:avLst/>
              <a:gdLst/>
              <a:ahLst/>
              <a:cxnLst/>
              <a:rect l="l" t="t" r="r" b="b"/>
              <a:pathLst>
                <a:path w="6128" h="6306" fill="none" extrusionOk="0">
                  <a:moveTo>
                    <a:pt x="3641" y="6305"/>
                  </a:moveTo>
                  <a:lnTo>
                    <a:pt x="6128" y="3153"/>
                  </a:lnTo>
                  <a:lnTo>
                    <a:pt x="3641" y="1"/>
                  </a:lnTo>
                  <a:lnTo>
                    <a:pt x="3464" y="1"/>
                  </a:lnTo>
                  <a:lnTo>
                    <a:pt x="2398" y="1066"/>
                  </a:lnTo>
                  <a:lnTo>
                    <a:pt x="1377" y="1066"/>
                  </a:lnTo>
                  <a:lnTo>
                    <a:pt x="1" y="2398"/>
                  </a:lnTo>
                  <a:lnTo>
                    <a:pt x="1" y="3952"/>
                  </a:lnTo>
                  <a:lnTo>
                    <a:pt x="3508" y="6305"/>
                  </a:lnTo>
                  <a:lnTo>
                    <a:pt x="3641" y="63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21"/>
            <p:cNvSpPr/>
            <p:nvPr/>
          </p:nvSpPr>
          <p:spPr>
            <a:xfrm>
              <a:off x="5625900" y="21776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21"/>
            <p:cNvSpPr/>
            <p:nvPr/>
          </p:nvSpPr>
          <p:spPr>
            <a:xfrm>
              <a:off x="5659200" y="2020000"/>
              <a:ext cx="92150" cy="57750"/>
            </a:xfrm>
            <a:custGeom>
              <a:avLst/>
              <a:gdLst/>
              <a:ahLst/>
              <a:cxnLst/>
              <a:rect l="l" t="t" r="r" b="b"/>
              <a:pathLst>
                <a:path w="3686" h="2310" extrusionOk="0">
                  <a:moveTo>
                    <a:pt x="0" y="1"/>
                  </a:moveTo>
                  <a:lnTo>
                    <a:pt x="1821" y="2309"/>
                  </a:lnTo>
                  <a:lnTo>
                    <a:pt x="36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21"/>
            <p:cNvSpPr/>
            <p:nvPr/>
          </p:nvSpPr>
          <p:spPr>
            <a:xfrm>
              <a:off x="5659200" y="2020000"/>
              <a:ext cx="92150" cy="57750"/>
            </a:xfrm>
            <a:custGeom>
              <a:avLst/>
              <a:gdLst/>
              <a:ahLst/>
              <a:cxnLst/>
              <a:rect l="l" t="t" r="r" b="b"/>
              <a:pathLst>
                <a:path w="3686" h="2310" fill="none" extrusionOk="0">
                  <a:moveTo>
                    <a:pt x="3685" y="1"/>
                  </a:moveTo>
                  <a:lnTo>
                    <a:pt x="0" y="1"/>
                  </a:lnTo>
                  <a:lnTo>
                    <a:pt x="1821" y="2309"/>
                  </a:lnTo>
                  <a:lnTo>
                    <a:pt x="368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21"/>
            <p:cNvSpPr/>
            <p:nvPr/>
          </p:nvSpPr>
          <p:spPr>
            <a:xfrm>
              <a:off x="5751325" y="2020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21"/>
            <p:cNvSpPr/>
            <p:nvPr/>
          </p:nvSpPr>
          <p:spPr>
            <a:xfrm>
              <a:off x="5659200" y="2119900"/>
              <a:ext cx="92150" cy="57750"/>
            </a:xfrm>
            <a:custGeom>
              <a:avLst/>
              <a:gdLst/>
              <a:ahLst/>
              <a:cxnLst/>
              <a:rect l="l" t="t" r="r" b="b"/>
              <a:pathLst>
                <a:path w="3686" h="2310" extrusionOk="0">
                  <a:moveTo>
                    <a:pt x="1821" y="1"/>
                  </a:moveTo>
                  <a:lnTo>
                    <a:pt x="0" y="2309"/>
                  </a:lnTo>
                  <a:lnTo>
                    <a:pt x="3685" y="2309"/>
                  </a:lnTo>
                  <a:lnTo>
                    <a:pt x="18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21"/>
            <p:cNvSpPr/>
            <p:nvPr/>
          </p:nvSpPr>
          <p:spPr>
            <a:xfrm>
              <a:off x="5659200" y="2119900"/>
              <a:ext cx="92150" cy="57750"/>
            </a:xfrm>
            <a:custGeom>
              <a:avLst/>
              <a:gdLst/>
              <a:ahLst/>
              <a:cxnLst/>
              <a:rect l="l" t="t" r="r" b="b"/>
              <a:pathLst>
                <a:path w="3686" h="2310" fill="none" extrusionOk="0">
                  <a:moveTo>
                    <a:pt x="1821" y="1"/>
                  </a:moveTo>
                  <a:lnTo>
                    <a:pt x="0" y="2309"/>
                  </a:lnTo>
                  <a:lnTo>
                    <a:pt x="3685" y="2309"/>
                  </a:lnTo>
                  <a:lnTo>
                    <a:pt x="182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21"/>
            <p:cNvSpPr/>
            <p:nvPr/>
          </p:nvSpPr>
          <p:spPr>
            <a:xfrm>
              <a:off x="5704700" y="21199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21"/>
            <p:cNvSpPr/>
            <p:nvPr/>
          </p:nvSpPr>
          <p:spPr>
            <a:xfrm>
              <a:off x="5722450" y="2020000"/>
              <a:ext cx="126575" cy="157650"/>
            </a:xfrm>
            <a:custGeom>
              <a:avLst/>
              <a:gdLst/>
              <a:ahLst/>
              <a:cxnLst/>
              <a:rect l="l" t="t" r="r" b="b"/>
              <a:pathLst>
                <a:path w="5063" h="6306" extrusionOk="0">
                  <a:moveTo>
                    <a:pt x="2487" y="1"/>
                  </a:moveTo>
                  <a:lnTo>
                    <a:pt x="1" y="3153"/>
                  </a:lnTo>
                  <a:lnTo>
                    <a:pt x="2487" y="6305"/>
                  </a:lnTo>
                  <a:lnTo>
                    <a:pt x="4041" y="6305"/>
                  </a:lnTo>
                  <a:lnTo>
                    <a:pt x="4041" y="5773"/>
                  </a:lnTo>
                  <a:lnTo>
                    <a:pt x="4086" y="5551"/>
                  </a:lnTo>
                  <a:lnTo>
                    <a:pt x="4174" y="5417"/>
                  </a:lnTo>
                  <a:lnTo>
                    <a:pt x="4352" y="5284"/>
                  </a:lnTo>
                  <a:lnTo>
                    <a:pt x="4530" y="5240"/>
                  </a:lnTo>
                  <a:lnTo>
                    <a:pt x="5062" y="5240"/>
                  </a:lnTo>
                  <a:lnTo>
                    <a:pt x="5062" y="1377"/>
                  </a:lnTo>
                  <a:lnTo>
                    <a:pt x="37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21"/>
            <p:cNvSpPr/>
            <p:nvPr/>
          </p:nvSpPr>
          <p:spPr>
            <a:xfrm>
              <a:off x="5722450" y="2020000"/>
              <a:ext cx="126575" cy="157650"/>
            </a:xfrm>
            <a:custGeom>
              <a:avLst/>
              <a:gdLst/>
              <a:ahLst/>
              <a:cxnLst/>
              <a:rect l="l" t="t" r="r" b="b"/>
              <a:pathLst>
                <a:path w="5063" h="6306" fill="none" extrusionOk="0">
                  <a:moveTo>
                    <a:pt x="3730" y="1"/>
                  </a:moveTo>
                  <a:lnTo>
                    <a:pt x="2487" y="1"/>
                  </a:lnTo>
                  <a:lnTo>
                    <a:pt x="1" y="3153"/>
                  </a:lnTo>
                  <a:lnTo>
                    <a:pt x="2487" y="6305"/>
                  </a:lnTo>
                  <a:lnTo>
                    <a:pt x="4041" y="6305"/>
                  </a:lnTo>
                  <a:lnTo>
                    <a:pt x="4041" y="5773"/>
                  </a:lnTo>
                  <a:lnTo>
                    <a:pt x="4041" y="5773"/>
                  </a:lnTo>
                  <a:lnTo>
                    <a:pt x="4086" y="5551"/>
                  </a:lnTo>
                  <a:lnTo>
                    <a:pt x="4174" y="5417"/>
                  </a:lnTo>
                  <a:lnTo>
                    <a:pt x="4352" y="5284"/>
                  </a:lnTo>
                  <a:lnTo>
                    <a:pt x="4530" y="5240"/>
                  </a:lnTo>
                  <a:lnTo>
                    <a:pt x="5062" y="5240"/>
                  </a:lnTo>
                  <a:lnTo>
                    <a:pt x="5062" y="1377"/>
                  </a:lnTo>
                  <a:lnTo>
                    <a:pt x="373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21"/>
            <p:cNvSpPr/>
            <p:nvPr/>
          </p:nvSpPr>
          <p:spPr>
            <a:xfrm>
              <a:off x="5815700" y="2020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21"/>
            <p:cNvSpPr/>
            <p:nvPr/>
          </p:nvSpPr>
          <p:spPr>
            <a:xfrm>
              <a:off x="5679175" y="1967825"/>
              <a:ext cx="52200" cy="26675"/>
            </a:xfrm>
            <a:custGeom>
              <a:avLst/>
              <a:gdLst/>
              <a:ahLst/>
              <a:cxnLst/>
              <a:rect l="l" t="t" r="r" b="b"/>
              <a:pathLst>
                <a:path w="2088" h="1067" extrusionOk="0">
                  <a:moveTo>
                    <a:pt x="0" y="1"/>
                  </a:moveTo>
                  <a:lnTo>
                    <a:pt x="0" y="1067"/>
                  </a:lnTo>
                  <a:lnTo>
                    <a:pt x="2087" y="1067"/>
                  </a:lnTo>
                  <a:lnTo>
                    <a:pt x="20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21"/>
            <p:cNvSpPr/>
            <p:nvPr/>
          </p:nvSpPr>
          <p:spPr>
            <a:xfrm>
              <a:off x="5679175" y="2203150"/>
              <a:ext cx="52200" cy="212025"/>
            </a:xfrm>
            <a:custGeom>
              <a:avLst/>
              <a:gdLst/>
              <a:ahLst/>
              <a:cxnLst/>
              <a:rect l="l" t="t" r="r" b="b"/>
              <a:pathLst>
                <a:path w="2088" h="8481" extrusionOk="0">
                  <a:moveTo>
                    <a:pt x="0" y="0"/>
                  </a:moveTo>
                  <a:lnTo>
                    <a:pt x="0" y="8481"/>
                  </a:lnTo>
                  <a:lnTo>
                    <a:pt x="2087" y="8481"/>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121"/>
          <p:cNvGrpSpPr/>
          <p:nvPr/>
        </p:nvGrpSpPr>
        <p:grpSpPr>
          <a:xfrm>
            <a:off x="7411000" y="2088670"/>
            <a:ext cx="447325" cy="447350"/>
            <a:chOff x="6934550" y="1967825"/>
            <a:chExt cx="447325" cy="447350"/>
          </a:xfrm>
        </p:grpSpPr>
        <p:sp>
          <p:nvSpPr>
            <p:cNvPr id="4677" name="Google Shape;4677;p121"/>
            <p:cNvSpPr/>
            <p:nvPr/>
          </p:nvSpPr>
          <p:spPr>
            <a:xfrm>
              <a:off x="7105475" y="1967825"/>
              <a:ext cx="104375" cy="131000"/>
            </a:xfrm>
            <a:custGeom>
              <a:avLst/>
              <a:gdLst/>
              <a:ahLst/>
              <a:cxnLst/>
              <a:rect l="l" t="t" r="r" b="b"/>
              <a:pathLst>
                <a:path w="4175" h="5240" extrusionOk="0">
                  <a:moveTo>
                    <a:pt x="1" y="1"/>
                  </a:moveTo>
                  <a:lnTo>
                    <a:pt x="1" y="3153"/>
                  </a:lnTo>
                  <a:lnTo>
                    <a:pt x="45" y="3553"/>
                  </a:lnTo>
                  <a:lnTo>
                    <a:pt x="178" y="3952"/>
                  </a:lnTo>
                  <a:lnTo>
                    <a:pt x="356" y="4308"/>
                  </a:lnTo>
                  <a:lnTo>
                    <a:pt x="622" y="4618"/>
                  </a:lnTo>
                  <a:lnTo>
                    <a:pt x="933" y="4885"/>
                  </a:lnTo>
                  <a:lnTo>
                    <a:pt x="1288" y="5062"/>
                  </a:lnTo>
                  <a:lnTo>
                    <a:pt x="1688" y="5196"/>
                  </a:lnTo>
                  <a:lnTo>
                    <a:pt x="2087" y="5240"/>
                  </a:lnTo>
                  <a:lnTo>
                    <a:pt x="2531" y="5196"/>
                  </a:lnTo>
                  <a:lnTo>
                    <a:pt x="2931" y="5062"/>
                  </a:lnTo>
                  <a:lnTo>
                    <a:pt x="3286" y="4885"/>
                  </a:lnTo>
                  <a:lnTo>
                    <a:pt x="3597" y="4618"/>
                  </a:lnTo>
                  <a:lnTo>
                    <a:pt x="3819" y="4308"/>
                  </a:lnTo>
                  <a:lnTo>
                    <a:pt x="4041" y="3952"/>
                  </a:lnTo>
                  <a:lnTo>
                    <a:pt x="4130" y="3553"/>
                  </a:lnTo>
                  <a:lnTo>
                    <a:pt x="4174" y="3153"/>
                  </a:lnTo>
                  <a:lnTo>
                    <a:pt x="4174" y="1"/>
                  </a:lnTo>
                  <a:lnTo>
                    <a:pt x="3952" y="1"/>
                  </a:lnTo>
                  <a:lnTo>
                    <a:pt x="3686" y="45"/>
                  </a:lnTo>
                  <a:lnTo>
                    <a:pt x="3464" y="134"/>
                  </a:lnTo>
                  <a:lnTo>
                    <a:pt x="3242" y="223"/>
                  </a:lnTo>
                  <a:lnTo>
                    <a:pt x="3064" y="356"/>
                  </a:lnTo>
                  <a:lnTo>
                    <a:pt x="2842" y="489"/>
                  </a:lnTo>
                  <a:lnTo>
                    <a:pt x="2665" y="667"/>
                  </a:lnTo>
                  <a:lnTo>
                    <a:pt x="2531" y="845"/>
                  </a:lnTo>
                  <a:lnTo>
                    <a:pt x="2087" y="1377"/>
                  </a:lnTo>
                  <a:lnTo>
                    <a:pt x="1688" y="845"/>
                  </a:lnTo>
                  <a:lnTo>
                    <a:pt x="1510" y="667"/>
                  </a:lnTo>
                  <a:lnTo>
                    <a:pt x="1333" y="489"/>
                  </a:lnTo>
                  <a:lnTo>
                    <a:pt x="1155" y="356"/>
                  </a:lnTo>
                  <a:lnTo>
                    <a:pt x="933" y="223"/>
                  </a:lnTo>
                  <a:lnTo>
                    <a:pt x="711" y="134"/>
                  </a:lnTo>
                  <a:lnTo>
                    <a:pt x="489" y="45"/>
                  </a:lnTo>
                  <a:lnTo>
                    <a:pt x="2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21"/>
            <p:cNvSpPr/>
            <p:nvPr/>
          </p:nvSpPr>
          <p:spPr>
            <a:xfrm>
              <a:off x="7105475" y="1967825"/>
              <a:ext cx="104375" cy="131000"/>
            </a:xfrm>
            <a:custGeom>
              <a:avLst/>
              <a:gdLst/>
              <a:ahLst/>
              <a:cxnLst/>
              <a:rect l="l" t="t" r="r" b="b"/>
              <a:pathLst>
                <a:path w="4175" h="5240" fill="none" extrusionOk="0">
                  <a:moveTo>
                    <a:pt x="2087" y="5240"/>
                  </a:moveTo>
                  <a:lnTo>
                    <a:pt x="2087" y="5240"/>
                  </a:lnTo>
                  <a:lnTo>
                    <a:pt x="1688" y="5196"/>
                  </a:lnTo>
                  <a:lnTo>
                    <a:pt x="1288" y="5062"/>
                  </a:lnTo>
                  <a:lnTo>
                    <a:pt x="933" y="4885"/>
                  </a:lnTo>
                  <a:lnTo>
                    <a:pt x="622" y="4618"/>
                  </a:lnTo>
                  <a:lnTo>
                    <a:pt x="356" y="4308"/>
                  </a:lnTo>
                  <a:lnTo>
                    <a:pt x="178" y="3952"/>
                  </a:lnTo>
                  <a:lnTo>
                    <a:pt x="45" y="3553"/>
                  </a:lnTo>
                  <a:lnTo>
                    <a:pt x="1" y="3153"/>
                  </a:lnTo>
                  <a:lnTo>
                    <a:pt x="1" y="1"/>
                  </a:lnTo>
                  <a:lnTo>
                    <a:pt x="1" y="1"/>
                  </a:lnTo>
                  <a:lnTo>
                    <a:pt x="267" y="1"/>
                  </a:lnTo>
                  <a:lnTo>
                    <a:pt x="489" y="45"/>
                  </a:lnTo>
                  <a:lnTo>
                    <a:pt x="711" y="134"/>
                  </a:lnTo>
                  <a:lnTo>
                    <a:pt x="933" y="223"/>
                  </a:lnTo>
                  <a:lnTo>
                    <a:pt x="1155" y="356"/>
                  </a:lnTo>
                  <a:lnTo>
                    <a:pt x="1333" y="489"/>
                  </a:lnTo>
                  <a:lnTo>
                    <a:pt x="1510" y="667"/>
                  </a:lnTo>
                  <a:lnTo>
                    <a:pt x="1688" y="845"/>
                  </a:lnTo>
                  <a:lnTo>
                    <a:pt x="2087" y="1377"/>
                  </a:lnTo>
                  <a:lnTo>
                    <a:pt x="2531" y="845"/>
                  </a:lnTo>
                  <a:lnTo>
                    <a:pt x="2531" y="845"/>
                  </a:lnTo>
                  <a:lnTo>
                    <a:pt x="2665" y="667"/>
                  </a:lnTo>
                  <a:lnTo>
                    <a:pt x="2842" y="489"/>
                  </a:lnTo>
                  <a:lnTo>
                    <a:pt x="3064" y="356"/>
                  </a:lnTo>
                  <a:lnTo>
                    <a:pt x="3242" y="223"/>
                  </a:lnTo>
                  <a:lnTo>
                    <a:pt x="3464" y="134"/>
                  </a:lnTo>
                  <a:lnTo>
                    <a:pt x="3686" y="45"/>
                  </a:lnTo>
                  <a:lnTo>
                    <a:pt x="3952" y="1"/>
                  </a:lnTo>
                  <a:lnTo>
                    <a:pt x="4174" y="1"/>
                  </a:lnTo>
                  <a:lnTo>
                    <a:pt x="4174" y="3153"/>
                  </a:lnTo>
                  <a:lnTo>
                    <a:pt x="4174" y="3153"/>
                  </a:lnTo>
                  <a:lnTo>
                    <a:pt x="4130" y="3553"/>
                  </a:lnTo>
                  <a:lnTo>
                    <a:pt x="4041" y="3952"/>
                  </a:lnTo>
                  <a:lnTo>
                    <a:pt x="3819" y="4308"/>
                  </a:lnTo>
                  <a:lnTo>
                    <a:pt x="3597" y="4618"/>
                  </a:lnTo>
                  <a:lnTo>
                    <a:pt x="3286" y="4885"/>
                  </a:lnTo>
                  <a:lnTo>
                    <a:pt x="2931" y="5062"/>
                  </a:lnTo>
                  <a:lnTo>
                    <a:pt x="2531" y="5196"/>
                  </a:lnTo>
                  <a:lnTo>
                    <a:pt x="2087" y="5240"/>
                  </a:lnTo>
                  <a:lnTo>
                    <a:pt x="2087" y="52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21"/>
            <p:cNvSpPr/>
            <p:nvPr/>
          </p:nvSpPr>
          <p:spPr>
            <a:xfrm>
              <a:off x="7157650" y="20988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21"/>
            <p:cNvSpPr/>
            <p:nvPr/>
          </p:nvSpPr>
          <p:spPr>
            <a:xfrm>
              <a:off x="7275300" y="2020000"/>
              <a:ext cx="106575" cy="78825"/>
            </a:xfrm>
            <a:custGeom>
              <a:avLst/>
              <a:gdLst/>
              <a:ahLst/>
              <a:cxnLst/>
              <a:rect l="l" t="t" r="r" b="b"/>
              <a:pathLst>
                <a:path w="4263" h="3153" extrusionOk="0">
                  <a:moveTo>
                    <a:pt x="1" y="1"/>
                  </a:moveTo>
                  <a:lnTo>
                    <a:pt x="1" y="2087"/>
                  </a:lnTo>
                  <a:lnTo>
                    <a:pt x="45" y="2309"/>
                  </a:lnTo>
                  <a:lnTo>
                    <a:pt x="90" y="2531"/>
                  </a:lnTo>
                  <a:lnTo>
                    <a:pt x="178" y="2709"/>
                  </a:lnTo>
                  <a:lnTo>
                    <a:pt x="312" y="2842"/>
                  </a:lnTo>
                  <a:lnTo>
                    <a:pt x="489" y="2975"/>
                  </a:lnTo>
                  <a:lnTo>
                    <a:pt x="667" y="3064"/>
                  </a:lnTo>
                  <a:lnTo>
                    <a:pt x="844" y="3153"/>
                  </a:lnTo>
                  <a:lnTo>
                    <a:pt x="4263" y="3153"/>
                  </a:lnTo>
                  <a:lnTo>
                    <a:pt x="4219" y="2842"/>
                  </a:lnTo>
                  <a:lnTo>
                    <a:pt x="4174" y="2531"/>
                  </a:lnTo>
                  <a:lnTo>
                    <a:pt x="4085" y="2221"/>
                  </a:lnTo>
                  <a:lnTo>
                    <a:pt x="3997" y="1910"/>
                  </a:lnTo>
                  <a:lnTo>
                    <a:pt x="3863" y="1643"/>
                  </a:lnTo>
                  <a:lnTo>
                    <a:pt x="3686" y="1377"/>
                  </a:lnTo>
                  <a:lnTo>
                    <a:pt x="3508" y="1155"/>
                  </a:lnTo>
                  <a:lnTo>
                    <a:pt x="3286" y="933"/>
                  </a:lnTo>
                  <a:lnTo>
                    <a:pt x="3064" y="711"/>
                  </a:lnTo>
                  <a:lnTo>
                    <a:pt x="2842" y="533"/>
                  </a:lnTo>
                  <a:lnTo>
                    <a:pt x="2576" y="400"/>
                  </a:lnTo>
                  <a:lnTo>
                    <a:pt x="2309" y="267"/>
                  </a:lnTo>
                  <a:lnTo>
                    <a:pt x="1999" y="134"/>
                  </a:lnTo>
                  <a:lnTo>
                    <a:pt x="1688" y="89"/>
                  </a:lnTo>
                  <a:lnTo>
                    <a:pt x="1377" y="45"/>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21"/>
            <p:cNvSpPr/>
            <p:nvPr/>
          </p:nvSpPr>
          <p:spPr>
            <a:xfrm>
              <a:off x="7275300" y="2020000"/>
              <a:ext cx="106575" cy="78825"/>
            </a:xfrm>
            <a:custGeom>
              <a:avLst/>
              <a:gdLst/>
              <a:ahLst/>
              <a:cxnLst/>
              <a:rect l="l" t="t" r="r" b="b"/>
              <a:pathLst>
                <a:path w="4263" h="3153" fill="none" extrusionOk="0">
                  <a:moveTo>
                    <a:pt x="1066" y="3153"/>
                  </a:moveTo>
                  <a:lnTo>
                    <a:pt x="1066" y="3153"/>
                  </a:lnTo>
                  <a:lnTo>
                    <a:pt x="844" y="3153"/>
                  </a:lnTo>
                  <a:lnTo>
                    <a:pt x="667" y="3064"/>
                  </a:lnTo>
                  <a:lnTo>
                    <a:pt x="489" y="2975"/>
                  </a:lnTo>
                  <a:lnTo>
                    <a:pt x="312" y="2842"/>
                  </a:lnTo>
                  <a:lnTo>
                    <a:pt x="178" y="2709"/>
                  </a:lnTo>
                  <a:lnTo>
                    <a:pt x="90" y="2531"/>
                  </a:lnTo>
                  <a:lnTo>
                    <a:pt x="45" y="2309"/>
                  </a:lnTo>
                  <a:lnTo>
                    <a:pt x="1" y="2087"/>
                  </a:lnTo>
                  <a:lnTo>
                    <a:pt x="1" y="1"/>
                  </a:lnTo>
                  <a:lnTo>
                    <a:pt x="1066" y="1"/>
                  </a:lnTo>
                  <a:lnTo>
                    <a:pt x="1066" y="1"/>
                  </a:lnTo>
                  <a:lnTo>
                    <a:pt x="1377" y="45"/>
                  </a:lnTo>
                  <a:lnTo>
                    <a:pt x="1688" y="89"/>
                  </a:lnTo>
                  <a:lnTo>
                    <a:pt x="1999" y="134"/>
                  </a:lnTo>
                  <a:lnTo>
                    <a:pt x="2309" y="267"/>
                  </a:lnTo>
                  <a:lnTo>
                    <a:pt x="2576" y="400"/>
                  </a:lnTo>
                  <a:lnTo>
                    <a:pt x="2842" y="533"/>
                  </a:lnTo>
                  <a:lnTo>
                    <a:pt x="3064" y="711"/>
                  </a:lnTo>
                  <a:lnTo>
                    <a:pt x="3286" y="933"/>
                  </a:lnTo>
                  <a:lnTo>
                    <a:pt x="3508" y="1155"/>
                  </a:lnTo>
                  <a:lnTo>
                    <a:pt x="3686" y="1377"/>
                  </a:lnTo>
                  <a:lnTo>
                    <a:pt x="3863" y="1643"/>
                  </a:lnTo>
                  <a:lnTo>
                    <a:pt x="3997" y="1910"/>
                  </a:lnTo>
                  <a:lnTo>
                    <a:pt x="4085" y="2221"/>
                  </a:lnTo>
                  <a:lnTo>
                    <a:pt x="4174" y="2531"/>
                  </a:lnTo>
                  <a:lnTo>
                    <a:pt x="4219" y="2842"/>
                  </a:lnTo>
                  <a:lnTo>
                    <a:pt x="4263" y="3153"/>
                  </a:lnTo>
                  <a:lnTo>
                    <a:pt x="1066"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21"/>
            <p:cNvSpPr/>
            <p:nvPr/>
          </p:nvSpPr>
          <p:spPr>
            <a:xfrm>
              <a:off x="7301950" y="20988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21"/>
            <p:cNvSpPr/>
            <p:nvPr/>
          </p:nvSpPr>
          <p:spPr>
            <a:xfrm>
              <a:off x="6934550" y="2020000"/>
              <a:ext cx="105475" cy="78825"/>
            </a:xfrm>
            <a:custGeom>
              <a:avLst/>
              <a:gdLst/>
              <a:ahLst/>
              <a:cxnLst/>
              <a:rect l="l" t="t" r="r" b="b"/>
              <a:pathLst>
                <a:path w="4219" h="3153" extrusionOk="0">
                  <a:moveTo>
                    <a:pt x="3153" y="1"/>
                  </a:moveTo>
                  <a:lnTo>
                    <a:pt x="2842" y="45"/>
                  </a:lnTo>
                  <a:lnTo>
                    <a:pt x="2531" y="89"/>
                  </a:lnTo>
                  <a:lnTo>
                    <a:pt x="2220" y="134"/>
                  </a:lnTo>
                  <a:lnTo>
                    <a:pt x="1954" y="267"/>
                  </a:lnTo>
                  <a:lnTo>
                    <a:pt x="1643" y="400"/>
                  </a:lnTo>
                  <a:lnTo>
                    <a:pt x="1421" y="533"/>
                  </a:lnTo>
                  <a:lnTo>
                    <a:pt x="1155" y="711"/>
                  </a:lnTo>
                  <a:lnTo>
                    <a:pt x="933" y="933"/>
                  </a:lnTo>
                  <a:lnTo>
                    <a:pt x="711" y="1155"/>
                  </a:lnTo>
                  <a:lnTo>
                    <a:pt x="533" y="1377"/>
                  </a:lnTo>
                  <a:lnTo>
                    <a:pt x="356" y="1643"/>
                  </a:lnTo>
                  <a:lnTo>
                    <a:pt x="222" y="1910"/>
                  </a:lnTo>
                  <a:lnTo>
                    <a:pt x="134" y="2221"/>
                  </a:lnTo>
                  <a:lnTo>
                    <a:pt x="45" y="2531"/>
                  </a:lnTo>
                  <a:lnTo>
                    <a:pt x="0" y="2842"/>
                  </a:lnTo>
                  <a:lnTo>
                    <a:pt x="0" y="3153"/>
                  </a:lnTo>
                  <a:lnTo>
                    <a:pt x="3375" y="3153"/>
                  </a:lnTo>
                  <a:lnTo>
                    <a:pt x="3597" y="3064"/>
                  </a:lnTo>
                  <a:lnTo>
                    <a:pt x="3774" y="2975"/>
                  </a:lnTo>
                  <a:lnTo>
                    <a:pt x="3907" y="2842"/>
                  </a:lnTo>
                  <a:lnTo>
                    <a:pt x="4041" y="2709"/>
                  </a:lnTo>
                  <a:lnTo>
                    <a:pt x="4129" y="2531"/>
                  </a:lnTo>
                  <a:lnTo>
                    <a:pt x="4174" y="2309"/>
                  </a:lnTo>
                  <a:lnTo>
                    <a:pt x="4218" y="2087"/>
                  </a:lnTo>
                  <a:lnTo>
                    <a:pt x="4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21"/>
            <p:cNvSpPr/>
            <p:nvPr/>
          </p:nvSpPr>
          <p:spPr>
            <a:xfrm>
              <a:off x="6934550" y="2020000"/>
              <a:ext cx="105475" cy="78825"/>
            </a:xfrm>
            <a:custGeom>
              <a:avLst/>
              <a:gdLst/>
              <a:ahLst/>
              <a:cxnLst/>
              <a:rect l="l" t="t" r="r" b="b"/>
              <a:pathLst>
                <a:path w="4219" h="3153" fill="none" extrusionOk="0">
                  <a:moveTo>
                    <a:pt x="0" y="3153"/>
                  </a:moveTo>
                  <a:lnTo>
                    <a:pt x="0" y="3153"/>
                  </a:lnTo>
                  <a:lnTo>
                    <a:pt x="0" y="2842"/>
                  </a:lnTo>
                  <a:lnTo>
                    <a:pt x="45" y="2531"/>
                  </a:lnTo>
                  <a:lnTo>
                    <a:pt x="134" y="2221"/>
                  </a:lnTo>
                  <a:lnTo>
                    <a:pt x="222" y="1910"/>
                  </a:lnTo>
                  <a:lnTo>
                    <a:pt x="356" y="1643"/>
                  </a:lnTo>
                  <a:lnTo>
                    <a:pt x="533" y="1377"/>
                  </a:lnTo>
                  <a:lnTo>
                    <a:pt x="711" y="1155"/>
                  </a:lnTo>
                  <a:lnTo>
                    <a:pt x="933" y="933"/>
                  </a:lnTo>
                  <a:lnTo>
                    <a:pt x="1155" y="711"/>
                  </a:lnTo>
                  <a:lnTo>
                    <a:pt x="1421" y="533"/>
                  </a:lnTo>
                  <a:lnTo>
                    <a:pt x="1643" y="400"/>
                  </a:lnTo>
                  <a:lnTo>
                    <a:pt x="1954" y="267"/>
                  </a:lnTo>
                  <a:lnTo>
                    <a:pt x="2220" y="134"/>
                  </a:lnTo>
                  <a:lnTo>
                    <a:pt x="2531" y="89"/>
                  </a:lnTo>
                  <a:lnTo>
                    <a:pt x="2842" y="45"/>
                  </a:lnTo>
                  <a:lnTo>
                    <a:pt x="3153" y="1"/>
                  </a:lnTo>
                  <a:lnTo>
                    <a:pt x="4218" y="1"/>
                  </a:lnTo>
                  <a:lnTo>
                    <a:pt x="4218" y="2087"/>
                  </a:lnTo>
                  <a:lnTo>
                    <a:pt x="4218" y="2087"/>
                  </a:lnTo>
                  <a:lnTo>
                    <a:pt x="4174" y="2309"/>
                  </a:lnTo>
                  <a:lnTo>
                    <a:pt x="4129" y="2531"/>
                  </a:lnTo>
                  <a:lnTo>
                    <a:pt x="4041" y="2709"/>
                  </a:lnTo>
                  <a:lnTo>
                    <a:pt x="3907" y="2842"/>
                  </a:lnTo>
                  <a:lnTo>
                    <a:pt x="3774" y="2975"/>
                  </a:lnTo>
                  <a:lnTo>
                    <a:pt x="3597" y="3064"/>
                  </a:lnTo>
                  <a:lnTo>
                    <a:pt x="3375" y="3153"/>
                  </a:lnTo>
                  <a:lnTo>
                    <a:pt x="3153" y="3153"/>
                  </a:lnTo>
                  <a:lnTo>
                    <a:pt x="0"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21"/>
            <p:cNvSpPr/>
            <p:nvPr/>
          </p:nvSpPr>
          <p:spPr>
            <a:xfrm>
              <a:off x="6934550" y="20988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21"/>
            <p:cNvSpPr/>
            <p:nvPr/>
          </p:nvSpPr>
          <p:spPr>
            <a:xfrm>
              <a:off x="7040000" y="2230900"/>
              <a:ext cx="104350" cy="91050"/>
            </a:xfrm>
            <a:custGeom>
              <a:avLst/>
              <a:gdLst/>
              <a:ahLst/>
              <a:cxnLst/>
              <a:rect l="l" t="t" r="r" b="b"/>
              <a:pathLst>
                <a:path w="4174" h="3642" extrusionOk="0">
                  <a:moveTo>
                    <a:pt x="0" y="0"/>
                  </a:moveTo>
                  <a:lnTo>
                    <a:pt x="0" y="2620"/>
                  </a:lnTo>
                  <a:lnTo>
                    <a:pt x="4174" y="3641"/>
                  </a:lnTo>
                  <a:lnTo>
                    <a:pt x="4174" y="106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21"/>
            <p:cNvSpPr/>
            <p:nvPr/>
          </p:nvSpPr>
          <p:spPr>
            <a:xfrm>
              <a:off x="7040000" y="2230900"/>
              <a:ext cx="104350" cy="91050"/>
            </a:xfrm>
            <a:custGeom>
              <a:avLst/>
              <a:gdLst/>
              <a:ahLst/>
              <a:cxnLst/>
              <a:rect l="l" t="t" r="r" b="b"/>
              <a:pathLst>
                <a:path w="4174" h="3642" fill="none" extrusionOk="0">
                  <a:moveTo>
                    <a:pt x="4174" y="1066"/>
                  </a:moveTo>
                  <a:lnTo>
                    <a:pt x="0" y="0"/>
                  </a:lnTo>
                  <a:lnTo>
                    <a:pt x="0" y="2620"/>
                  </a:lnTo>
                  <a:lnTo>
                    <a:pt x="4174" y="3641"/>
                  </a:lnTo>
                  <a:lnTo>
                    <a:pt x="4174"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21"/>
            <p:cNvSpPr/>
            <p:nvPr/>
          </p:nvSpPr>
          <p:spPr>
            <a:xfrm>
              <a:off x="7144325" y="22575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21"/>
            <p:cNvSpPr/>
            <p:nvPr/>
          </p:nvSpPr>
          <p:spPr>
            <a:xfrm>
              <a:off x="7170975" y="2230900"/>
              <a:ext cx="104350" cy="91050"/>
            </a:xfrm>
            <a:custGeom>
              <a:avLst/>
              <a:gdLst/>
              <a:ahLst/>
              <a:cxnLst/>
              <a:rect l="l" t="t" r="r" b="b"/>
              <a:pathLst>
                <a:path w="4174" h="3642" extrusionOk="0">
                  <a:moveTo>
                    <a:pt x="4174" y="0"/>
                  </a:moveTo>
                  <a:lnTo>
                    <a:pt x="0" y="1066"/>
                  </a:lnTo>
                  <a:lnTo>
                    <a:pt x="0" y="3641"/>
                  </a:lnTo>
                  <a:lnTo>
                    <a:pt x="4174" y="2620"/>
                  </a:lnTo>
                  <a:lnTo>
                    <a:pt x="4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21"/>
            <p:cNvSpPr/>
            <p:nvPr/>
          </p:nvSpPr>
          <p:spPr>
            <a:xfrm>
              <a:off x="7170975" y="2230900"/>
              <a:ext cx="104350" cy="91050"/>
            </a:xfrm>
            <a:custGeom>
              <a:avLst/>
              <a:gdLst/>
              <a:ahLst/>
              <a:cxnLst/>
              <a:rect l="l" t="t" r="r" b="b"/>
              <a:pathLst>
                <a:path w="4174" h="3642" fill="none" extrusionOk="0">
                  <a:moveTo>
                    <a:pt x="0" y="3641"/>
                  </a:moveTo>
                  <a:lnTo>
                    <a:pt x="4174" y="2620"/>
                  </a:lnTo>
                  <a:lnTo>
                    <a:pt x="4174" y="0"/>
                  </a:lnTo>
                  <a:lnTo>
                    <a:pt x="0" y="1066"/>
                  </a:lnTo>
                  <a:lnTo>
                    <a:pt x="0" y="36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21"/>
            <p:cNvSpPr/>
            <p:nvPr/>
          </p:nvSpPr>
          <p:spPr>
            <a:xfrm>
              <a:off x="7170975" y="23219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21"/>
            <p:cNvSpPr/>
            <p:nvPr/>
          </p:nvSpPr>
          <p:spPr>
            <a:xfrm>
              <a:off x="7040000" y="2323025"/>
              <a:ext cx="104350" cy="92150"/>
            </a:xfrm>
            <a:custGeom>
              <a:avLst/>
              <a:gdLst/>
              <a:ahLst/>
              <a:cxnLst/>
              <a:rect l="l" t="t" r="r" b="b"/>
              <a:pathLst>
                <a:path w="4174" h="3686" extrusionOk="0">
                  <a:moveTo>
                    <a:pt x="0" y="1"/>
                  </a:moveTo>
                  <a:lnTo>
                    <a:pt x="0" y="2620"/>
                  </a:lnTo>
                  <a:lnTo>
                    <a:pt x="4174" y="3686"/>
                  </a:lnTo>
                  <a:lnTo>
                    <a:pt x="4174" y="106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21"/>
            <p:cNvSpPr/>
            <p:nvPr/>
          </p:nvSpPr>
          <p:spPr>
            <a:xfrm>
              <a:off x="7040000" y="2323025"/>
              <a:ext cx="104350" cy="92150"/>
            </a:xfrm>
            <a:custGeom>
              <a:avLst/>
              <a:gdLst/>
              <a:ahLst/>
              <a:cxnLst/>
              <a:rect l="l" t="t" r="r" b="b"/>
              <a:pathLst>
                <a:path w="4174" h="3686" fill="none" extrusionOk="0">
                  <a:moveTo>
                    <a:pt x="4174" y="1066"/>
                  </a:moveTo>
                  <a:lnTo>
                    <a:pt x="0" y="1"/>
                  </a:lnTo>
                  <a:lnTo>
                    <a:pt x="0" y="2620"/>
                  </a:lnTo>
                  <a:lnTo>
                    <a:pt x="4174" y="3686"/>
                  </a:lnTo>
                  <a:lnTo>
                    <a:pt x="4174"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21"/>
            <p:cNvSpPr/>
            <p:nvPr/>
          </p:nvSpPr>
          <p:spPr>
            <a:xfrm>
              <a:off x="7144325" y="2349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21"/>
            <p:cNvSpPr/>
            <p:nvPr/>
          </p:nvSpPr>
          <p:spPr>
            <a:xfrm>
              <a:off x="7170975" y="2323025"/>
              <a:ext cx="104350" cy="92150"/>
            </a:xfrm>
            <a:custGeom>
              <a:avLst/>
              <a:gdLst/>
              <a:ahLst/>
              <a:cxnLst/>
              <a:rect l="l" t="t" r="r" b="b"/>
              <a:pathLst>
                <a:path w="4174" h="3686" extrusionOk="0">
                  <a:moveTo>
                    <a:pt x="4174" y="1"/>
                  </a:moveTo>
                  <a:lnTo>
                    <a:pt x="0" y="1066"/>
                  </a:lnTo>
                  <a:lnTo>
                    <a:pt x="0" y="3686"/>
                  </a:lnTo>
                  <a:lnTo>
                    <a:pt x="4174" y="2620"/>
                  </a:lnTo>
                  <a:lnTo>
                    <a:pt x="4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21"/>
            <p:cNvSpPr/>
            <p:nvPr/>
          </p:nvSpPr>
          <p:spPr>
            <a:xfrm>
              <a:off x="7170975" y="2323025"/>
              <a:ext cx="104350" cy="92150"/>
            </a:xfrm>
            <a:custGeom>
              <a:avLst/>
              <a:gdLst/>
              <a:ahLst/>
              <a:cxnLst/>
              <a:rect l="l" t="t" r="r" b="b"/>
              <a:pathLst>
                <a:path w="4174" h="3686" fill="none" extrusionOk="0">
                  <a:moveTo>
                    <a:pt x="0" y="1066"/>
                  </a:moveTo>
                  <a:lnTo>
                    <a:pt x="0" y="3686"/>
                  </a:lnTo>
                  <a:lnTo>
                    <a:pt x="4174" y="2620"/>
                  </a:lnTo>
                  <a:lnTo>
                    <a:pt x="4174" y="1"/>
                  </a:lnTo>
                  <a:lnTo>
                    <a:pt x="0"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21"/>
            <p:cNvSpPr/>
            <p:nvPr/>
          </p:nvSpPr>
          <p:spPr>
            <a:xfrm>
              <a:off x="7170975" y="23496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21"/>
            <p:cNvSpPr/>
            <p:nvPr/>
          </p:nvSpPr>
          <p:spPr>
            <a:xfrm>
              <a:off x="7013350" y="2020000"/>
              <a:ext cx="288625" cy="214250"/>
            </a:xfrm>
            <a:custGeom>
              <a:avLst/>
              <a:gdLst/>
              <a:ahLst/>
              <a:cxnLst/>
              <a:rect l="l" t="t" r="r" b="b"/>
              <a:pathLst>
                <a:path w="11545" h="8570" extrusionOk="0">
                  <a:moveTo>
                    <a:pt x="2132" y="1"/>
                  </a:moveTo>
                  <a:lnTo>
                    <a:pt x="2132" y="2087"/>
                  </a:lnTo>
                  <a:lnTo>
                    <a:pt x="2087" y="2531"/>
                  </a:lnTo>
                  <a:lnTo>
                    <a:pt x="1954" y="2931"/>
                  </a:lnTo>
                  <a:lnTo>
                    <a:pt x="1732" y="3286"/>
                  </a:lnTo>
                  <a:lnTo>
                    <a:pt x="1510" y="3597"/>
                  </a:lnTo>
                  <a:lnTo>
                    <a:pt x="1199" y="3863"/>
                  </a:lnTo>
                  <a:lnTo>
                    <a:pt x="844" y="4041"/>
                  </a:lnTo>
                  <a:lnTo>
                    <a:pt x="445" y="4174"/>
                  </a:lnTo>
                  <a:lnTo>
                    <a:pt x="1" y="4219"/>
                  </a:lnTo>
                  <a:lnTo>
                    <a:pt x="1" y="6083"/>
                  </a:lnTo>
                  <a:lnTo>
                    <a:pt x="622" y="7282"/>
                  </a:lnTo>
                  <a:lnTo>
                    <a:pt x="5772" y="8570"/>
                  </a:lnTo>
                  <a:lnTo>
                    <a:pt x="10967" y="7282"/>
                  </a:lnTo>
                  <a:lnTo>
                    <a:pt x="11544" y="6083"/>
                  </a:lnTo>
                  <a:lnTo>
                    <a:pt x="11544" y="4219"/>
                  </a:lnTo>
                  <a:lnTo>
                    <a:pt x="11145" y="4174"/>
                  </a:lnTo>
                  <a:lnTo>
                    <a:pt x="10745" y="4041"/>
                  </a:lnTo>
                  <a:lnTo>
                    <a:pt x="10390" y="3863"/>
                  </a:lnTo>
                  <a:lnTo>
                    <a:pt x="10079" y="3597"/>
                  </a:lnTo>
                  <a:lnTo>
                    <a:pt x="9813" y="3286"/>
                  </a:lnTo>
                  <a:lnTo>
                    <a:pt x="9635" y="2931"/>
                  </a:lnTo>
                  <a:lnTo>
                    <a:pt x="9502" y="2531"/>
                  </a:lnTo>
                  <a:lnTo>
                    <a:pt x="9458" y="2087"/>
                  </a:lnTo>
                  <a:lnTo>
                    <a:pt x="9458" y="1"/>
                  </a:lnTo>
                  <a:lnTo>
                    <a:pt x="8925" y="1"/>
                  </a:lnTo>
                  <a:lnTo>
                    <a:pt x="8925" y="1066"/>
                  </a:lnTo>
                  <a:lnTo>
                    <a:pt x="8925" y="1377"/>
                  </a:lnTo>
                  <a:lnTo>
                    <a:pt x="8880" y="1688"/>
                  </a:lnTo>
                  <a:lnTo>
                    <a:pt x="8792" y="1999"/>
                  </a:lnTo>
                  <a:lnTo>
                    <a:pt x="8658" y="2265"/>
                  </a:lnTo>
                  <a:lnTo>
                    <a:pt x="8525" y="2576"/>
                  </a:lnTo>
                  <a:lnTo>
                    <a:pt x="8392" y="2798"/>
                  </a:lnTo>
                  <a:lnTo>
                    <a:pt x="8214" y="3064"/>
                  </a:lnTo>
                  <a:lnTo>
                    <a:pt x="7992" y="3286"/>
                  </a:lnTo>
                  <a:lnTo>
                    <a:pt x="7770" y="3464"/>
                  </a:lnTo>
                  <a:lnTo>
                    <a:pt x="7548" y="3686"/>
                  </a:lnTo>
                  <a:lnTo>
                    <a:pt x="7282" y="3819"/>
                  </a:lnTo>
                  <a:lnTo>
                    <a:pt x="7016" y="3952"/>
                  </a:lnTo>
                  <a:lnTo>
                    <a:pt x="6705" y="4041"/>
                  </a:lnTo>
                  <a:lnTo>
                    <a:pt x="6394" y="4130"/>
                  </a:lnTo>
                  <a:lnTo>
                    <a:pt x="6083" y="4174"/>
                  </a:lnTo>
                  <a:lnTo>
                    <a:pt x="5772" y="4219"/>
                  </a:lnTo>
                  <a:lnTo>
                    <a:pt x="5462" y="4174"/>
                  </a:lnTo>
                  <a:lnTo>
                    <a:pt x="5151" y="4130"/>
                  </a:lnTo>
                  <a:lnTo>
                    <a:pt x="4840" y="4041"/>
                  </a:lnTo>
                  <a:lnTo>
                    <a:pt x="4574" y="3952"/>
                  </a:lnTo>
                  <a:lnTo>
                    <a:pt x="4263" y="3819"/>
                  </a:lnTo>
                  <a:lnTo>
                    <a:pt x="4041" y="3686"/>
                  </a:lnTo>
                  <a:lnTo>
                    <a:pt x="3775" y="3464"/>
                  </a:lnTo>
                  <a:lnTo>
                    <a:pt x="3553" y="3286"/>
                  </a:lnTo>
                  <a:lnTo>
                    <a:pt x="3375" y="3064"/>
                  </a:lnTo>
                  <a:lnTo>
                    <a:pt x="3153" y="2798"/>
                  </a:lnTo>
                  <a:lnTo>
                    <a:pt x="3020" y="2576"/>
                  </a:lnTo>
                  <a:lnTo>
                    <a:pt x="2887" y="2265"/>
                  </a:lnTo>
                  <a:lnTo>
                    <a:pt x="2798" y="1999"/>
                  </a:lnTo>
                  <a:lnTo>
                    <a:pt x="2709" y="1688"/>
                  </a:lnTo>
                  <a:lnTo>
                    <a:pt x="2665" y="1377"/>
                  </a:lnTo>
                  <a:lnTo>
                    <a:pt x="2620" y="1066"/>
                  </a:lnTo>
                  <a:lnTo>
                    <a:pt x="2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21"/>
            <p:cNvSpPr/>
            <p:nvPr/>
          </p:nvSpPr>
          <p:spPr>
            <a:xfrm>
              <a:off x="7013350" y="2020000"/>
              <a:ext cx="288625" cy="214250"/>
            </a:xfrm>
            <a:custGeom>
              <a:avLst/>
              <a:gdLst/>
              <a:ahLst/>
              <a:cxnLst/>
              <a:rect l="l" t="t" r="r" b="b"/>
              <a:pathLst>
                <a:path w="11545" h="8570" fill="none" extrusionOk="0">
                  <a:moveTo>
                    <a:pt x="9458" y="2087"/>
                  </a:moveTo>
                  <a:lnTo>
                    <a:pt x="9458" y="1"/>
                  </a:lnTo>
                  <a:lnTo>
                    <a:pt x="8925" y="1"/>
                  </a:lnTo>
                  <a:lnTo>
                    <a:pt x="8925" y="1066"/>
                  </a:lnTo>
                  <a:lnTo>
                    <a:pt x="8925" y="1066"/>
                  </a:lnTo>
                  <a:lnTo>
                    <a:pt x="8925" y="1377"/>
                  </a:lnTo>
                  <a:lnTo>
                    <a:pt x="8880" y="1688"/>
                  </a:lnTo>
                  <a:lnTo>
                    <a:pt x="8792" y="1999"/>
                  </a:lnTo>
                  <a:lnTo>
                    <a:pt x="8658" y="2265"/>
                  </a:lnTo>
                  <a:lnTo>
                    <a:pt x="8525" y="2576"/>
                  </a:lnTo>
                  <a:lnTo>
                    <a:pt x="8392" y="2798"/>
                  </a:lnTo>
                  <a:lnTo>
                    <a:pt x="8214" y="3064"/>
                  </a:lnTo>
                  <a:lnTo>
                    <a:pt x="7992" y="3286"/>
                  </a:lnTo>
                  <a:lnTo>
                    <a:pt x="7770" y="3464"/>
                  </a:lnTo>
                  <a:lnTo>
                    <a:pt x="7548" y="3686"/>
                  </a:lnTo>
                  <a:lnTo>
                    <a:pt x="7282" y="3819"/>
                  </a:lnTo>
                  <a:lnTo>
                    <a:pt x="7016" y="3952"/>
                  </a:lnTo>
                  <a:lnTo>
                    <a:pt x="6705" y="4041"/>
                  </a:lnTo>
                  <a:lnTo>
                    <a:pt x="6394" y="4130"/>
                  </a:lnTo>
                  <a:lnTo>
                    <a:pt x="6083" y="4174"/>
                  </a:lnTo>
                  <a:lnTo>
                    <a:pt x="5772" y="4219"/>
                  </a:lnTo>
                  <a:lnTo>
                    <a:pt x="5772" y="4219"/>
                  </a:lnTo>
                  <a:lnTo>
                    <a:pt x="5462" y="4174"/>
                  </a:lnTo>
                  <a:lnTo>
                    <a:pt x="5151" y="4130"/>
                  </a:lnTo>
                  <a:lnTo>
                    <a:pt x="4840" y="4041"/>
                  </a:lnTo>
                  <a:lnTo>
                    <a:pt x="4574" y="3952"/>
                  </a:lnTo>
                  <a:lnTo>
                    <a:pt x="4263" y="3819"/>
                  </a:lnTo>
                  <a:lnTo>
                    <a:pt x="4041" y="3686"/>
                  </a:lnTo>
                  <a:lnTo>
                    <a:pt x="3775" y="3464"/>
                  </a:lnTo>
                  <a:lnTo>
                    <a:pt x="3553" y="3286"/>
                  </a:lnTo>
                  <a:lnTo>
                    <a:pt x="3375" y="3064"/>
                  </a:lnTo>
                  <a:lnTo>
                    <a:pt x="3153" y="2798"/>
                  </a:lnTo>
                  <a:lnTo>
                    <a:pt x="3020" y="2576"/>
                  </a:lnTo>
                  <a:lnTo>
                    <a:pt x="2887" y="2265"/>
                  </a:lnTo>
                  <a:lnTo>
                    <a:pt x="2798" y="1999"/>
                  </a:lnTo>
                  <a:lnTo>
                    <a:pt x="2709" y="1688"/>
                  </a:lnTo>
                  <a:lnTo>
                    <a:pt x="2665" y="1377"/>
                  </a:lnTo>
                  <a:lnTo>
                    <a:pt x="2620" y="1066"/>
                  </a:lnTo>
                  <a:lnTo>
                    <a:pt x="2620" y="1"/>
                  </a:lnTo>
                  <a:lnTo>
                    <a:pt x="2132" y="1"/>
                  </a:lnTo>
                  <a:lnTo>
                    <a:pt x="2132" y="2087"/>
                  </a:lnTo>
                  <a:lnTo>
                    <a:pt x="2132" y="2087"/>
                  </a:lnTo>
                  <a:lnTo>
                    <a:pt x="2087" y="2531"/>
                  </a:lnTo>
                  <a:lnTo>
                    <a:pt x="1954" y="2931"/>
                  </a:lnTo>
                  <a:lnTo>
                    <a:pt x="1732" y="3286"/>
                  </a:lnTo>
                  <a:lnTo>
                    <a:pt x="1510" y="3597"/>
                  </a:lnTo>
                  <a:lnTo>
                    <a:pt x="1199" y="3863"/>
                  </a:lnTo>
                  <a:lnTo>
                    <a:pt x="844" y="4041"/>
                  </a:lnTo>
                  <a:lnTo>
                    <a:pt x="445" y="4174"/>
                  </a:lnTo>
                  <a:lnTo>
                    <a:pt x="1" y="4219"/>
                  </a:lnTo>
                  <a:lnTo>
                    <a:pt x="1" y="6083"/>
                  </a:lnTo>
                  <a:lnTo>
                    <a:pt x="622" y="7282"/>
                  </a:lnTo>
                  <a:lnTo>
                    <a:pt x="5772" y="8570"/>
                  </a:lnTo>
                  <a:lnTo>
                    <a:pt x="10967" y="7282"/>
                  </a:lnTo>
                  <a:lnTo>
                    <a:pt x="11544" y="6083"/>
                  </a:lnTo>
                  <a:lnTo>
                    <a:pt x="11544" y="4219"/>
                  </a:lnTo>
                  <a:lnTo>
                    <a:pt x="11544" y="4219"/>
                  </a:lnTo>
                  <a:lnTo>
                    <a:pt x="11145" y="4174"/>
                  </a:lnTo>
                  <a:lnTo>
                    <a:pt x="10745" y="4041"/>
                  </a:lnTo>
                  <a:lnTo>
                    <a:pt x="10390" y="3863"/>
                  </a:lnTo>
                  <a:lnTo>
                    <a:pt x="10079" y="3597"/>
                  </a:lnTo>
                  <a:lnTo>
                    <a:pt x="9813" y="3286"/>
                  </a:lnTo>
                  <a:lnTo>
                    <a:pt x="9635" y="2931"/>
                  </a:lnTo>
                  <a:lnTo>
                    <a:pt x="9502" y="2531"/>
                  </a:lnTo>
                  <a:lnTo>
                    <a:pt x="9458" y="2087"/>
                  </a:lnTo>
                  <a:lnTo>
                    <a:pt x="9458"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21"/>
            <p:cNvSpPr/>
            <p:nvPr/>
          </p:nvSpPr>
          <p:spPr>
            <a:xfrm>
              <a:off x="7249775" y="20721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121"/>
          <p:cNvGrpSpPr/>
          <p:nvPr/>
        </p:nvGrpSpPr>
        <p:grpSpPr>
          <a:xfrm>
            <a:off x="1304862" y="2749975"/>
            <a:ext cx="340775" cy="447350"/>
            <a:chOff x="291400" y="2673775"/>
            <a:chExt cx="340775" cy="447350"/>
          </a:xfrm>
        </p:grpSpPr>
        <p:sp>
          <p:nvSpPr>
            <p:cNvPr id="4702" name="Google Shape;4702;p121"/>
            <p:cNvSpPr/>
            <p:nvPr/>
          </p:nvSpPr>
          <p:spPr>
            <a:xfrm>
              <a:off x="370200" y="2884675"/>
              <a:ext cx="183175" cy="53300"/>
            </a:xfrm>
            <a:custGeom>
              <a:avLst/>
              <a:gdLst/>
              <a:ahLst/>
              <a:cxnLst/>
              <a:rect l="l" t="t" r="r" b="b"/>
              <a:pathLst>
                <a:path w="7327" h="2132" extrusionOk="0">
                  <a:moveTo>
                    <a:pt x="0" y="0"/>
                  </a:moveTo>
                  <a:lnTo>
                    <a:pt x="0" y="2131"/>
                  </a:lnTo>
                  <a:lnTo>
                    <a:pt x="2087" y="2131"/>
                  </a:lnTo>
                  <a:lnTo>
                    <a:pt x="2087" y="1066"/>
                  </a:lnTo>
                  <a:lnTo>
                    <a:pt x="3153" y="1066"/>
                  </a:lnTo>
                  <a:lnTo>
                    <a:pt x="3153" y="2131"/>
                  </a:lnTo>
                  <a:lnTo>
                    <a:pt x="4174" y="2131"/>
                  </a:lnTo>
                  <a:lnTo>
                    <a:pt x="4174" y="1066"/>
                  </a:lnTo>
                  <a:lnTo>
                    <a:pt x="5239" y="1066"/>
                  </a:lnTo>
                  <a:lnTo>
                    <a:pt x="5239" y="2131"/>
                  </a:lnTo>
                  <a:lnTo>
                    <a:pt x="7326" y="2131"/>
                  </a:lnTo>
                  <a:lnTo>
                    <a:pt x="73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21"/>
            <p:cNvSpPr/>
            <p:nvPr/>
          </p:nvSpPr>
          <p:spPr>
            <a:xfrm>
              <a:off x="370200" y="2884675"/>
              <a:ext cx="183175" cy="53300"/>
            </a:xfrm>
            <a:custGeom>
              <a:avLst/>
              <a:gdLst/>
              <a:ahLst/>
              <a:cxnLst/>
              <a:rect l="l" t="t" r="r" b="b"/>
              <a:pathLst>
                <a:path w="7327" h="2132" fill="none" extrusionOk="0">
                  <a:moveTo>
                    <a:pt x="7326" y="2131"/>
                  </a:moveTo>
                  <a:lnTo>
                    <a:pt x="7326" y="0"/>
                  </a:lnTo>
                  <a:lnTo>
                    <a:pt x="0" y="0"/>
                  </a:lnTo>
                  <a:lnTo>
                    <a:pt x="0" y="2131"/>
                  </a:lnTo>
                  <a:lnTo>
                    <a:pt x="2087" y="2131"/>
                  </a:lnTo>
                  <a:lnTo>
                    <a:pt x="2087" y="1066"/>
                  </a:lnTo>
                  <a:lnTo>
                    <a:pt x="3153" y="1066"/>
                  </a:lnTo>
                  <a:lnTo>
                    <a:pt x="3153" y="2131"/>
                  </a:lnTo>
                  <a:lnTo>
                    <a:pt x="4174" y="2131"/>
                  </a:lnTo>
                  <a:lnTo>
                    <a:pt x="4174" y="1066"/>
                  </a:lnTo>
                  <a:lnTo>
                    <a:pt x="5239" y="1066"/>
                  </a:lnTo>
                  <a:lnTo>
                    <a:pt x="5239" y="2131"/>
                  </a:lnTo>
                  <a:lnTo>
                    <a:pt x="7326" y="21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21"/>
            <p:cNvSpPr/>
            <p:nvPr/>
          </p:nvSpPr>
          <p:spPr>
            <a:xfrm>
              <a:off x="553350" y="29379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21"/>
            <p:cNvSpPr/>
            <p:nvPr/>
          </p:nvSpPr>
          <p:spPr>
            <a:xfrm>
              <a:off x="291400" y="3042275"/>
              <a:ext cx="105475" cy="78850"/>
            </a:xfrm>
            <a:custGeom>
              <a:avLst/>
              <a:gdLst/>
              <a:ahLst/>
              <a:cxnLst/>
              <a:rect l="l" t="t" r="r" b="b"/>
              <a:pathLst>
                <a:path w="4219" h="3154" extrusionOk="0">
                  <a:moveTo>
                    <a:pt x="2087" y="1"/>
                  </a:moveTo>
                  <a:lnTo>
                    <a:pt x="2087" y="2088"/>
                  </a:lnTo>
                  <a:lnTo>
                    <a:pt x="0" y="2088"/>
                  </a:lnTo>
                  <a:lnTo>
                    <a:pt x="0" y="3153"/>
                  </a:lnTo>
                  <a:lnTo>
                    <a:pt x="4218" y="3153"/>
                  </a:lnTo>
                  <a:lnTo>
                    <a:pt x="4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21"/>
            <p:cNvSpPr/>
            <p:nvPr/>
          </p:nvSpPr>
          <p:spPr>
            <a:xfrm>
              <a:off x="291400" y="3042275"/>
              <a:ext cx="105475" cy="78850"/>
            </a:xfrm>
            <a:custGeom>
              <a:avLst/>
              <a:gdLst/>
              <a:ahLst/>
              <a:cxnLst/>
              <a:rect l="l" t="t" r="r" b="b"/>
              <a:pathLst>
                <a:path w="4219" h="3154" fill="none" extrusionOk="0">
                  <a:moveTo>
                    <a:pt x="2087" y="2088"/>
                  </a:moveTo>
                  <a:lnTo>
                    <a:pt x="0" y="2088"/>
                  </a:lnTo>
                  <a:lnTo>
                    <a:pt x="0" y="3153"/>
                  </a:lnTo>
                  <a:lnTo>
                    <a:pt x="0" y="3153"/>
                  </a:lnTo>
                  <a:lnTo>
                    <a:pt x="4218" y="3153"/>
                  </a:lnTo>
                  <a:lnTo>
                    <a:pt x="4218" y="1"/>
                  </a:lnTo>
                  <a:lnTo>
                    <a:pt x="2087" y="1"/>
                  </a:lnTo>
                  <a:lnTo>
                    <a:pt x="2087"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21"/>
            <p:cNvSpPr/>
            <p:nvPr/>
          </p:nvSpPr>
          <p:spPr>
            <a:xfrm>
              <a:off x="343550" y="30944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21"/>
            <p:cNvSpPr/>
            <p:nvPr/>
          </p:nvSpPr>
          <p:spPr>
            <a:xfrm>
              <a:off x="422375" y="3042275"/>
              <a:ext cx="78825" cy="78850"/>
            </a:xfrm>
            <a:custGeom>
              <a:avLst/>
              <a:gdLst/>
              <a:ahLst/>
              <a:cxnLst/>
              <a:rect l="l" t="t" r="r" b="b"/>
              <a:pathLst>
                <a:path w="3153" h="3154" extrusionOk="0">
                  <a:moveTo>
                    <a:pt x="0" y="1"/>
                  </a:moveTo>
                  <a:lnTo>
                    <a:pt x="0" y="3153"/>
                  </a:lnTo>
                  <a:lnTo>
                    <a:pt x="1066" y="3153"/>
                  </a:lnTo>
                  <a:lnTo>
                    <a:pt x="1066" y="1066"/>
                  </a:lnTo>
                  <a:lnTo>
                    <a:pt x="2087" y="1066"/>
                  </a:lnTo>
                  <a:lnTo>
                    <a:pt x="2087" y="3153"/>
                  </a:lnTo>
                  <a:lnTo>
                    <a:pt x="3152" y="3153"/>
                  </a:lnTo>
                  <a:lnTo>
                    <a:pt x="31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21"/>
            <p:cNvSpPr/>
            <p:nvPr/>
          </p:nvSpPr>
          <p:spPr>
            <a:xfrm>
              <a:off x="422375" y="3042275"/>
              <a:ext cx="78825" cy="78850"/>
            </a:xfrm>
            <a:custGeom>
              <a:avLst/>
              <a:gdLst/>
              <a:ahLst/>
              <a:cxnLst/>
              <a:rect l="l" t="t" r="r" b="b"/>
              <a:pathLst>
                <a:path w="3153" h="3154" fill="none" extrusionOk="0">
                  <a:moveTo>
                    <a:pt x="0" y="3153"/>
                  </a:moveTo>
                  <a:lnTo>
                    <a:pt x="1066" y="3153"/>
                  </a:lnTo>
                  <a:lnTo>
                    <a:pt x="1066" y="1066"/>
                  </a:lnTo>
                  <a:lnTo>
                    <a:pt x="2087" y="1066"/>
                  </a:lnTo>
                  <a:lnTo>
                    <a:pt x="2087" y="3153"/>
                  </a:lnTo>
                  <a:lnTo>
                    <a:pt x="3152" y="3153"/>
                  </a:lnTo>
                  <a:lnTo>
                    <a:pt x="3152" y="1"/>
                  </a:lnTo>
                  <a:lnTo>
                    <a:pt x="0" y="1"/>
                  </a:lnTo>
                  <a:lnTo>
                    <a:pt x="0"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21"/>
            <p:cNvSpPr/>
            <p:nvPr/>
          </p:nvSpPr>
          <p:spPr>
            <a:xfrm>
              <a:off x="422375" y="31211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21"/>
            <p:cNvSpPr/>
            <p:nvPr/>
          </p:nvSpPr>
          <p:spPr>
            <a:xfrm>
              <a:off x="527825" y="3042275"/>
              <a:ext cx="104350" cy="78850"/>
            </a:xfrm>
            <a:custGeom>
              <a:avLst/>
              <a:gdLst/>
              <a:ahLst/>
              <a:cxnLst/>
              <a:rect l="l" t="t" r="r" b="b"/>
              <a:pathLst>
                <a:path w="4174" h="3154" extrusionOk="0">
                  <a:moveTo>
                    <a:pt x="0" y="1"/>
                  </a:moveTo>
                  <a:lnTo>
                    <a:pt x="0" y="3153"/>
                  </a:lnTo>
                  <a:lnTo>
                    <a:pt x="4174" y="3153"/>
                  </a:lnTo>
                  <a:lnTo>
                    <a:pt x="4174" y="2088"/>
                  </a:lnTo>
                  <a:lnTo>
                    <a:pt x="2087" y="2088"/>
                  </a:lnTo>
                  <a:lnTo>
                    <a:pt x="20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21"/>
            <p:cNvSpPr/>
            <p:nvPr/>
          </p:nvSpPr>
          <p:spPr>
            <a:xfrm>
              <a:off x="527825" y="3042275"/>
              <a:ext cx="104350" cy="78850"/>
            </a:xfrm>
            <a:custGeom>
              <a:avLst/>
              <a:gdLst/>
              <a:ahLst/>
              <a:cxnLst/>
              <a:rect l="l" t="t" r="r" b="b"/>
              <a:pathLst>
                <a:path w="4174" h="3154" fill="none" extrusionOk="0">
                  <a:moveTo>
                    <a:pt x="2087" y="1"/>
                  </a:moveTo>
                  <a:lnTo>
                    <a:pt x="0" y="1"/>
                  </a:lnTo>
                  <a:lnTo>
                    <a:pt x="0" y="3153"/>
                  </a:lnTo>
                  <a:lnTo>
                    <a:pt x="0" y="3153"/>
                  </a:lnTo>
                  <a:lnTo>
                    <a:pt x="4174" y="3153"/>
                  </a:lnTo>
                  <a:lnTo>
                    <a:pt x="4174" y="2088"/>
                  </a:lnTo>
                  <a:lnTo>
                    <a:pt x="2087" y="2088"/>
                  </a:lnTo>
                  <a:lnTo>
                    <a:pt x="2087"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21"/>
            <p:cNvSpPr/>
            <p:nvPr/>
          </p:nvSpPr>
          <p:spPr>
            <a:xfrm>
              <a:off x="579975" y="30422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21"/>
            <p:cNvSpPr/>
            <p:nvPr/>
          </p:nvSpPr>
          <p:spPr>
            <a:xfrm>
              <a:off x="343550" y="2673775"/>
              <a:ext cx="236450" cy="79950"/>
            </a:xfrm>
            <a:custGeom>
              <a:avLst/>
              <a:gdLst/>
              <a:ahLst/>
              <a:cxnLst/>
              <a:rect l="l" t="t" r="r" b="b"/>
              <a:pathLst>
                <a:path w="9458" h="3198" extrusionOk="0">
                  <a:moveTo>
                    <a:pt x="4752" y="1"/>
                  </a:moveTo>
                  <a:lnTo>
                    <a:pt x="4485" y="223"/>
                  </a:lnTo>
                  <a:lnTo>
                    <a:pt x="4174" y="445"/>
                  </a:lnTo>
                  <a:lnTo>
                    <a:pt x="3908" y="667"/>
                  </a:lnTo>
                  <a:lnTo>
                    <a:pt x="3553" y="800"/>
                  </a:lnTo>
                  <a:lnTo>
                    <a:pt x="3242" y="933"/>
                  </a:lnTo>
                  <a:lnTo>
                    <a:pt x="2887" y="1022"/>
                  </a:lnTo>
                  <a:lnTo>
                    <a:pt x="2576" y="1110"/>
                  </a:lnTo>
                  <a:lnTo>
                    <a:pt x="1" y="1110"/>
                  </a:lnTo>
                  <a:lnTo>
                    <a:pt x="45" y="1554"/>
                  </a:lnTo>
                  <a:lnTo>
                    <a:pt x="178" y="1954"/>
                  </a:lnTo>
                  <a:lnTo>
                    <a:pt x="356" y="2309"/>
                  </a:lnTo>
                  <a:lnTo>
                    <a:pt x="622" y="2620"/>
                  </a:lnTo>
                  <a:lnTo>
                    <a:pt x="933" y="2842"/>
                  </a:lnTo>
                  <a:lnTo>
                    <a:pt x="1288" y="3064"/>
                  </a:lnTo>
                  <a:lnTo>
                    <a:pt x="1688" y="3153"/>
                  </a:lnTo>
                  <a:lnTo>
                    <a:pt x="2132" y="3197"/>
                  </a:lnTo>
                  <a:lnTo>
                    <a:pt x="7371" y="3197"/>
                  </a:lnTo>
                  <a:lnTo>
                    <a:pt x="7771" y="3153"/>
                  </a:lnTo>
                  <a:lnTo>
                    <a:pt x="8170" y="3064"/>
                  </a:lnTo>
                  <a:lnTo>
                    <a:pt x="8525" y="2842"/>
                  </a:lnTo>
                  <a:lnTo>
                    <a:pt x="8836" y="2620"/>
                  </a:lnTo>
                  <a:lnTo>
                    <a:pt x="9103" y="2309"/>
                  </a:lnTo>
                  <a:lnTo>
                    <a:pt x="9280" y="1954"/>
                  </a:lnTo>
                  <a:lnTo>
                    <a:pt x="9413" y="1554"/>
                  </a:lnTo>
                  <a:lnTo>
                    <a:pt x="9458" y="1110"/>
                  </a:lnTo>
                  <a:lnTo>
                    <a:pt x="6927" y="1110"/>
                  </a:lnTo>
                  <a:lnTo>
                    <a:pt x="6572" y="1022"/>
                  </a:lnTo>
                  <a:lnTo>
                    <a:pt x="6217" y="933"/>
                  </a:lnTo>
                  <a:lnTo>
                    <a:pt x="5906" y="800"/>
                  </a:lnTo>
                  <a:lnTo>
                    <a:pt x="5595" y="667"/>
                  </a:lnTo>
                  <a:lnTo>
                    <a:pt x="5284" y="445"/>
                  </a:lnTo>
                  <a:lnTo>
                    <a:pt x="5018" y="223"/>
                  </a:lnTo>
                  <a:lnTo>
                    <a:pt x="47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21"/>
            <p:cNvSpPr/>
            <p:nvPr/>
          </p:nvSpPr>
          <p:spPr>
            <a:xfrm>
              <a:off x="343550" y="2673775"/>
              <a:ext cx="236450" cy="79950"/>
            </a:xfrm>
            <a:custGeom>
              <a:avLst/>
              <a:gdLst/>
              <a:ahLst/>
              <a:cxnLst/>
              <a:rect l="l" t="t" r="r" b="b"/>
              <a:pathLst>
                <a:path w="9458" h="3198" fill="none" extrusionOk="0">
                  <a:moveTo>
                    <a:pt x="2132" y="3197"/>
                  </a:moveTo>
                  <a:lnTo>
                    <a:pt x="7371" y="3197"/>
                  </a:lnTo>
                  <a:lnTo>
                    <a:pt x="7371" y="3197"/>
                  </a:lnTo>
                  <a:lnTo>
                    <a:pt x="7771" y="3153"/>
                  </a:lnTo>
                  <a:lnTo>
                    <a:pt x="8170" y="3064"/>
                  </a:lnTo>
                  <a:lnTo>
                    <a:pt x="8525" y="2842"/>
                  </a:lnTo>
                  <a:lnTo>
                    <a:pt x="8836" y="2620"/>
                  </a:lnTo>
                  <a:lnTo>
                    <a:pt x="9103" y="2309"/>
                  </a:lnTo>
                  <a:lnTo>
                    <a:pt x="9280" y="1954"/>
                  </a:lnTo>
                  <a:lnTo>
                    <a:pt x="9413" y="1554"/>
                  </a:lnTo>
                  <a:lnTo>
                    <a:pt x="9458" y="1110"/>
                  </a:lnTo>
                  <a:lnTo>
                    <a:pt x="7282" y="1110"/>
                  </a:lnTo>
                  <a:lnTo>
                    <a:pt x="7282" y="1110"/>
                  </a:lnTo>
                  <a:lnTo>
                    <a:pt x="6927" y="1110"/>
                  </a:lnTo>
                  <a:lnTo>
                    <a:pt x="6572" y="1022"/>
                  </a:lnTo>
                  <a:lnTo>
                    <a:pt x="6217" y="933"/>
                  </a:lnTo>
                  <a:lnTo>
                    <a:pt x="5906" y="800"/>
                  </a:lnTo>
                  <a:lnTo>
                    <a:pt x="5595" y="667"/>
                  </a:lnTo>
                  <a:lnTo>
                    <a:pt x="5284" y="445"/>
                  </a:lnTo>
                  <a:lnTo>
                    <a:pt x="5018" y="223"/>
                  </a:lnTo>
                  <a:lnTo>
                    <a:pt x="4752" y="1"/>
                  </a:lnTo>
                  <a:lnTo>
                    <a:pt x="4752" y="1"/>
                  </a:lnTo>
                  <a:lnTo>
                    <a:pt x="4485" y="223"/>
                  </a:lnTo>
                  <a:lnTo>
                    <a:pt x="4174" y="445"/>
                  </a:lnTo>
                  <a:lnTo>
                    <a:pt x="3908" y="667"/>
                  </a:lnTo>
                  <a:lnTo>
                    <a:pt x="3553" y="800"/>
                  </a:lnTo>
                  <a:lnTo>
                    <a:pt x="3242" y="933"/>
                  </a:lnTo>
                  <a:lnTo>
                    <a:pt x="2887" y="1022"/>
                  </a:lnTo>
                  <a:lnTo>
                    <a:pt x="2576" y="1110"/>
                  </a:lnTo>
                  <a:lnTo>
                    <a:pt x="2221" y="1110"/>
                  </a:lnTo>
                  <a:lnTo>
                    <a:pt x="1" y="1110"/>
                  </a:lnTo>
                  <a:lnTo>
                    <a:pt x="1" y="1110"/>
                  </a:lnTo>
                  <a:lnTo>
                    <a:pt x="45" y="1554"/>
                  </a:lnTo>
                  <a:lnTo>
                    <a:pt x="178" y="1954"/>
                  </a:lnTo>
                  <a:lnTo>
                    <a:pt x="356" y="2309"/>
                  </a:lnTo>
                  <a:lnTo>
                    <a:pt x="622" y="2620"/>
                  </a:lnTo>
                  <a:lnTo>
                    <a:pt x="933" y="2842"/>
                  </a:lnTo>
                  <a:lnTo>
                    <a:pt x="1288" y="3064"/>
                  </a:lnTo>
                  <a:lnTo>
                    <a:pt x="1688" y="3153"/>
                  </a:lnTo>
                  <a:lnTo>
                    <a:pt x="2132" y="3197"/>
                  </a:lnTo>
                  <a:lnTo>
                    <a:pt x="2132" y="3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21"/>
            <p:cNvSpPr/>
            <p:nvPr/>
          </p:nvSpPr>
          <p:spPr>
            <a:xfrm>
              <a:off x="396850" y="27537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21"/>
            <p:cNvSpPr/>
            <p:nvPr/>
          </p:nvSpPr>
          <p:spPr>
            <a:xfrm>
              <a:off x="318025" y="2780325"/>
              <a:ext cx="287500" cy="78850"/>
            </a:xfrm>
            <a:custGeom>
              <a:avLst/>
              <a:gdLst/>
              <a:ahLst/>
              <a:cxnLst/>
              <a:rect l="l" t="t" r="r" b="b"/>
              <a:pathLst>
                <a:path w="11500" h="3154" extrusionOk="0">
                  <a:moveTo>
                    <a:pt x="3153" y="1"/>
                  </a:moveTo>
                  <a:lnTo>
                    <a:pt x="3153" y="1066"/>
                  </a:lnTo>
                  <a:lnTo>
                    <a:pt x="1" y="1066"/>
                  </a:lnTo>
                  <a:lnTo>
                    <a:pt x="45" y="1466"/>
                  </a:lnTo>
                  <a:lnTo>
                    <a:pt x="178" y="1866"/>
                  </a:lnTo>
                  <a:lnTo>
                    <a:pt x="356" y="2221"/>
                  </a:lnTo>
                  <a:lnTo>
                    <a:pt x="622" y="2532"/>
                  </a:lnTo>
                  <a:lnTo>
                    <a:pt x="933" y="2798"/>
                  </a:lnTo>
                  <a:lnTo>
                    <a:pt x="1288" y="2976"/>
                  </a:lnTo>
                  <a:lnTo>
                    <a:pt x="1688" y="3109"/>
                  </a:lnTo>
                  <a:lnTo>
                    <a:pt x="2087" y="3153"/>
                  </a:lnTo>
                  <a:lnTo>
                    <a:pt x="9413" y="3153"/>
                  </a:lnTo>
                  <a:lnTo>
                    <a:pt x="9857" y="3109"/>
                  </a:lnTo>
                  <a:lnTo>
                    <a:pt x="10257" y="2976"/>
                  </a:lnTo>
                  <a:lnTo>
                    <a:pt x="10612" y="2798"/>
                  </a:lnTo>
                  <a:lnTo>
                    <a:pt x="10923" y="2532"/>
                  </a:lnTo>
                  <a:lnTo>
                    <a:pt x="11145" y="2221"/>
                  </a:lnTo>
                  <a:lnTo>
                    <a:pt x="11367" y="1866"/>
                  </a:lnTo>
                  <a:lnTo>
                    <a:pt x="11500" y="1466"/>
                  </a:lnTo>
                  <a:lnTo>
                    <a:pt x="11500" y="1066"/>
                  </a:lnTo>
                  <a:lnTo>
                    <a:pt x="8392" y="1066"/>
                  </a:lnTo>
                  <a:lnTo>
                    <a:pt x="83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21"/>
            <p:cNvSpPr/>
            <p:nvPr/>
          </p:nvSpPr>
          <p:spPr>
            <a:xfrm>
              <a:off x="318025" y="2780325"/>
              <a:ext cx="287500" cy="78850"/>
            </a:xfrm>
            <a:custGeom>
              <a:avLst/>
              <a:gdLst/>
              <a:ahLst/>
              <a:cxnLst/>
              <a:rect l="l" t="t" r="r" b="b"/>
              <a:pathLst>
                <a:path w="11500" h="3154" fill="none" extrusionOk="0">
                  <a:moveTo>
                    <a:pt x="2087" y="3153"/>
                  </a:moveTo>
                  <a:lnTo>
                    <a:pt x="9413" y="3153"/>
                  </a:lnTo>
                  <a:lnTo>
                    <a:pt x="9413" y="3153"/>
                  </a:lnTo>
                  <a:lnTo>
                    <a:pt x="9857" y="3109"/>
                  </a:lnTo>
                  <a:lnTo>
                    <a:pt x="10257" y="2976"/>
                  </a:lnTo>
                  <a:lnTo>
                    <a:pt x="10612" y="2798"/>
                  </a:lnTo>
                  <a:lnTo>
                    <a:pt x="10923" y="2532"/>
                  </a:lnTo>
                  <a:lnTo>
                    <a:pt x="11145" y="2221"/>
                  </a:lnTo>
                  <a:lnTo>
                    <a:pt x="11367" y="1866"/>
                  </a:lnTo>
                  <a:lnTo>
                    <a:pt x="11500" y="1466"/>
                  </a:lnTo>
                  <a:lnTo>
                    <a:pt x="11500" y="1066"/>
                  </a:lnTo>
                  <a:lnTo>
                    <a:pt x="8392" y="1066"/>
                  </a:lnTo>
                  <a:lnTo>
                    <a:pt x="8392" y="1"/>
                  </a:lnTo>
                  <a:lnTo>
                    <a:pt x="3153" y="1"/>
                  </a:lnTo>
                  <a:lnTo>
                    <a:pt x="3153" y="1066"/>
                  </a:lnTo>
                  <a:lnTo>
                    <a:pt x="1" y="1066"/>
                  </a:lnTo>
                  <a:lnTo>
                    <a:pt x="1" y="1066"/>
                  </a:lnTo>
                  <a:lnTo>
                    <a:pt x="45" y="1466"/>
                  </a:lnTo>
                  <a:lnTo>
                    <a:pt x="178" y="1866"/>
                  </a:lnTo>
                  <a:lnTo>
                    <a:pt x="356" y="2221"/>
                  </a:lnTo>
                  <a:lnTo>
                    <a:pt x="622" y="2532"/>
                  </a:lnTo>
                  <a:lnTo>
                    <a:pt x="933" y="2798"/>
                  </a:lnTo>
                  <a:lnTo>
                    <a:pt x="1288" y="2976"/>
                  </a:lnTo>
                  <a:lnTo>
                    <a:pt x="1688" y="3109"/>
                  </a:lnTo>
                  <a:lnTo>
                    <a:pt x="2087" y="3153"/>
                  </a:lnTo>
                  <a:lnTo>
                    <a:pt x="2087"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21"/>
            <p:cNvSpPr/>
            <p:nvPr/>
          </p:nvSpPr>
          <p:spPr>
            <a:xfrm>
              <a:off x="370200" y="28591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21"/>
            <p:cNvSpPr/>
            <p:nvPr/>
          </p:nvSpPr>
          <p:spPr>
            <a:xfrm>
              <a:off x="291400" y="2963475"/>
              <a:ext cx="340775" cy="52200"/>
            </a:xfrm>
            <a:custGeom>
              <a:avLst/>
              <a:gdLst/>
              <a:ahLst/>
              <a:cxnLst/>
              <a:rect l="l" t="t" r="r" b="b"/>
              <a:pathLst>
                <a:path w="13631" h="2088" extrusionOk="0">
                  <a:moveTo>
                    <a:pt x="0" y="1"/>
                  </a:moveTo>
                  <a:lnTo>
                    <a:pt x="45" y="445"/>
                  </a:lnTo>
                  <a:lnTo>
                    <a:pt x="178" y="844"/>
                  </a:lnTo>
                  <a:lnTo>
                    <a:pt x="355" y="1199"/>
                  </a:lnTo>
                  <a:lnTo>
                    <a:pt x="622" y="1510"/>
                  </a:lnTo>
                  <a:lnTo>
                    <a:pt x="933" y="1732"/>
                  </a:lnTo>
                  <a:lnTo>
                    <a:pt x="1288" y="1954"/>
                  </a:lnTo>
                  <a:lnTo>
                    <a:pt x="1687" y="2043"/>
                  </a:lnTo>
                  <a:lnTo>
                    <a:pt x="2087" y="2087"/>
                  </a:lnTo>
                  <a:lnTo>
                    <a:pt x="11544" y="2087"/>
                  </a:lnTo>
                  <a:lnTo>
                    <a:pt x="11943" y="2043"/>
                  </a:lnTo>
                  <a:lnTo>
                    <a:pt x="12343" y="1954"/>
                  </a:lnTo>
                  <a:lnTo>
                    <a:pt x="12698" y="1732"/>
                  </a:lnTo>
                  <a:lnTo>
                    <a:pt x="13009" y="1510"/>
                  </a:lnTo>
                  <a:lnTo>
                    <a:pt x="13275" y="1199"/>
                  </a:lnTo>
                  <a:lnTo>
                    <a:pt x="13453" y="844"/>
                  </a:lnTo>
                  <a:lnTo>
                    <a:pt x="13586" y="445"/>
                  </a:lnTo>
                  <a:lnTo>
                    <a:pt x="13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21"/>
            <p:cNvSpPr/>
            <p:nvPr/>
          </p:nvSpPr>
          <p:spPr>
            <a:xfrm>
              <a:off x="291400" y="2963475"/>
              <a:ext cx="340775" cy="52200"/>
            </a:xfrm>
            <a:custGeom>
              <a:avLst/>
              <a:gdLst/>
              <a:ahLst/>
              <a:cxnLst/>
              <a:rect l="l" t="t" r="r" b="b"/>
              <a:pathLst>
                <a:path w="13631" h="2088" fill="none" extrusionOk="0">
                  <a:moveTo>
                    <a:pt x="2087" y="2087"/>
                  </a:moveTo>
                  <a:lnTo>
                    <a:pt x="11544" y="2087"/>
                  </a:lnTo>
                  <a:lnTo>
                    <a:pt x="11544" y="2087"/>
                  </a:lnTo>
                  <a:lnTo>
                    <a:pt x="11943" y="2043"/>
                  </a:lnTo>
                  <a:lnTo>
                    <a:pt x="12343" y="1954"/>
                  </a:lnTo>
                  <a:lnTo>
                    <a:pt x="12698" y="1732"/>
                  </a:lnTo>
                  <a:lnTo>
                    <a:pt x="13009" y="1510"/>
                  </a:lnTo>
                  <a:lnTo>
                    <a:pt x="13275" y="1199"/>
                  </a:lnTo>
                  <a:lnTo>
                    <a:pt x="13453" y="844"/>
                  </a:lnTo>
                  <a:lnTo>
                    <a:pt x="13586" y="445"/>
                  </a:lnTo>
                  <a:lnTo>
                    <a:pt x="13631" y="1"/>
                  </a:lnTo>
                  <a:lnTo>
                    <a:pt x="0" y="1"/>
                  </a:lnTo>
                  <a:lnTo>
                    <a:pt x="0" y="1"/>
                  </a:lnTo>
                  <a:lnTo>
                    <a:pt x="45" y="445"/>
                  </a:lnTo>
                  <a:lnTo>
                    <a:pt x="178" y="844"/>
                  </a:lnTo>
                  <a:lnTo>
                    <a:pt x="355" y="1199"/>
                  </a:lnTo>
                  <a:lnTo>
                    <a:pt x="622" y="1510"/>
                  </a:lnTo>
                  <a:lnTo>
                    <a:pt x="933" y="1732"/>
                  </a:lnTo>
                  <a:lnTo>
                    <a:pt x="1288" y="1954"/>
                  </a:lnTo>
                  <a:lnTo>
                    <a:pt x="1687" y="2043"/>
                  </a:lnTo>
                  <a:lnTo>
                    <a:pt x="2087" y="2087"/>
                  </a:lnTo>
                  <a:lnTo>
                    <a:pt x="2087"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21"/>
            <p:cNvSpPr/>
            <p:nvPr/>
          </p:nvSpPr>
          <p:spPr>
            <a:xfrm>
              <a:off x="343550" y="30156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3" name="Google Shape;4723;p121"/>
          <p:cNvGrpSpPr/>
          <p:nvPr/>
        </p:nvGrpSpPr>
        <p:grpSpPr>
          <a:xfrm>
            <a:off x="1903778" y="2751075"/>
            <a:ext cx="447350" cy="446250"/>
            <a:chOff x="997325" y="2674875"/>
            <a:chExt cx="447350" cy="446250"/>
          </a:xfrm>
        </p:grpSpPr>
        <p:sp>
          <p:nvSpPr>
            <p:cNvPr id="4724" name="Google Shape;4724;p121"/>
            <p:cNvSpPr/>
            <p:nvPr/>
          </p:nvSpPr>
          <p:spPr>
            <a:xfrm>
              <a:off x="997325" y="3043400"/>
              <a:ext cx="447350" cy="77725"/>
            </a:xfrm>
            <a:custGeom>
              <a:avLst/>
              <a:gdLst/>
              <a:ahLst/>
              <a:cxnLst/>
              <a:rect l="l" t="t" r="r" b="b"/>
              <a:pathLst>
                <a:path w="17894" h="3109" extrusionOk="0">
                  <a:moveTo>
                    <a:pt x="1066" y="0"/>
                  </a:moveTo>
                  <a:lnTo>
                    <a:pt x="1066" y="1021"/>
                  </a:lnTo>
                  <a:lnTo>
                    <a:pt x="1" y="1021"/>
                  </a:lnTo>
                  <a:lnTo>
                    <a:pt x="1" y="3108"/>
                  </a:lnTo>
                  <a:lnTo>
                    <a:pt x="17893" y="3108"/>
                  </a:lnTo>
                  <a:lnTo>
                    <a:pt x="17893" y="1021"/>
                  </a:lnTo>
                  <a:lnTo>
                    <a:pt x="16783" y="1021"/>
                  </a:lnTo>
                  <a:lnTo>
                    <a:pt x="167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21"/>
            <p:cNvSpPr/>
            <p:nvPr/>
          </p:nvSpPr>
          <p:spPr>
            <a:xfrm>
              <a:off x="997325" y="3043400"/>
              <a:ext cx="447350" cy="77725"/>
            </a:xfrm>
            <a:custGeom>
              <a:avLst/>
              <a:gdLst/>
              <a:ahLst/>
              <a:cxnLst/>
              <a:rect l="l" t="t" r="r" b="b"/>
              <a:pathLst>
                <a:path w="17894" h="3109" fill="none" extrusionOk="0">
                  <a:moveTo>
                    <a:pt x="17893" y="3108"/>
                  </a:moveTo>
                  <a:lnTo>
                    <a:pt x="1" y="3108"/>
                  </a:lnTo>
                  <a:lnTo>
                    <a:pt x="1" y="1021"/>
                  </a:lnTo>
                  <a:lnTo>
                    <a:pt x="1066" y="1021"/>
                  </a:lnTo>
                  <a:lnTo>
                    <a:pt x="1066" y="0"/>
                  </a:lnTo>
                  <a:lnTo>
                    <a:pt x="16783" y="0"/>
                  </a:lnTo>
                  <a:lnTo>
                    <a:pt x="16783" y="1021"/>
                  </a:lnTo>
                  <a:lnTo>
                    <a:pt x="17893" y="1021"/>
                  </a:lnTo>
                  <a:lnTo>
                    <a:pt x="17893" y="3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21"/>
            <p:cNvSpPr/>
            <p:nvPr/>
          </p:nvSpPr>
          <p:spPr>
            <a:xfrm>
              <a:off x="1444650" y="31211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21"/>
            <p:cNvSpPr/>
            <p:nvPr/>
          </p:nvSpPr>
          <p:spPr>
            <a:xfrm>
              <a:off x="997325" y="2806975"/>
              <a:ext cx="132125" cy="52200"/>
            </a:xfrm>
            <a:custGeom>
              <a:avLst/>
              <a:gdLst/>
              <a:ahLst/>
              <a:cxnLst/>
              <a:rect l="l" t="t" r="r" b="b"/>
              <a:pathLst>
                <a:path w="5285" h="2088" extrusionOk="0">
                  <a:moveTo>
                    <a:pt x="1" y="0"/>
                  </a:moveTo>
                  <a:lnTo>
                    <a:pt x="1" y="2087"/>
                  </a:lnTo>
                  <a:lnTo>
                    <a:pt x="5284" y="2087"/>
                  </a:lnTo>
                  <a:lnTo>
                    <a:pt x="52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21"/>
            <p:cNvSpPr/>
            <p:nvPr/>
          </p:nvSpPr>
          <p:spPr>
            <a:xfrm>
              <a:off x="1312550" y="2806975"/>
              <a:ext cx="132125" cy="52200"/>
            </a:xfrm>
            <a:custGeom>
              <a:avLst/>
              <a:gdLst/>
              <a:ahLst/>
              <a:cxnLst/>
              <a:rect l="l" t="t" r="r" b="b"/>
              <a:pathLst>
                <a:path w="5285" h="2088" extrusionOk="0">
                  <a:moveTo>
                    <a:pt x="1" y="0"/>
                  </a:moveTo>
                  <a:lnTo>
                    <a:pt x="1" y="2087"/>
                  </a:lnTo>
                  <a:lnTo>
                    <a:pt x="5284" y="2087"/>
                  </a:lnTo>
                  <a:lnTo>
                    <a:pt x="52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21"/>
            <p:cNvSpPr/>
            <p:nvPr/>
          </p:nvSpPr>
          <p:spPr>
            <a:xfrm>
              <a:off x="1154950" y="2806975"/>
              <a:ext cx="131000" cy="52200"/>
            </a:xfrm>
            <a:custGeom>
              <a:avLst/>
              <a:gdLst/>
              <a:ahLst/>
              <a:cxnLst/>
              <a:rect l="l" t="t" r="r" b="b"/>
              <a:pathLst>
                <a:path w="5240" h="2088" extrusionOk="0">
                  <a:moveTo>
                    <a:pt x="0" y="0"/>
                  </a:moveTo>
                  <a:lnTo>
                    <a:pt x="0" y="2087"/>
                  </a:lnTo>
                  <a:lnTo>
                    <a:pt x="5239" y="2087"/>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21"/>
            <p:cNvSpPr/>
            <p:nvPr/>
          </p:nvSpPr>
          <p:spPr>
            <a:xfrm>
              <a:off x="1023975" y="2674875"/>
              <a:ext cx="392950" cy="106600"/>
            </a:xfrm>
            <a:custGeom>
              <a:avLst/>
              <a:gdLst/>
              <a:ahLst/>
              <a:cxnLst/>
              <a:rect l="l" t="t" r="r" b="b"/>
              <a:pathLst>
                <a:path w="15718" h="4264" extrusionOk="0">
                  <a:moveTo>
                    <a:pt x="9457" y="2132"/>
                  </a:moveTo>
                  <a:lnTo>
                    <a:pt x="9457" y="3198"/>
                  </a:lnTo>
                  <a:lnTo>
                    <a:pt x="6305" y="3198"/>
                  </a:lnTo>
                  <a:lnTo>
                    <a:pt x="6305" y="2132"/>
                  </a:lnTo>
                  <a:close/>
                  <a:moveTo>
                    <a:pt x="7859" y="1"/>
                  </a:moveTo>
                  <a:lnTo>
                    <a:pt x="0" y="3375"/>
                  </a:lnTo>
                  <a:lnTo>
                    <a:pt x="0" y="4263"/>
                  </a:lnTo>
                  <a:lnTo>
                    <a:pt x="15717" y="4263"/>
                  </a:lnTo>
                  <a:lnTo>
                    <a:pt x="15717" y="3375"/>
                  </a:lnTo>
                  <a:lnTo>
                    <a:pt x="78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21"/>
            <p:cNvSpPr/>
            <p:nvPr/>
          </p:nvSpPr>
          <p:spPr>
            <a:xfrm>
              <a:off x="1023975" y="2674875"/>
              <a:ext cx="392950" cy="106600"/>
            </a:xfrm>
            <a:custGeom>
              <a:avLst/>
              <a:gdLst/>
              <a:ahLst/>
              <a:cxnLst/>
              <a:rect l="l" t="t" r="r" b="b"/>
              <a:pathLst>
                <a:path w="15718" h="4264" fill="none" extrusionOk="0">
                  <a:moveTo>
                    <a:pt x="7859" y="1"/>
                  </a:moveTo>
                  <a:lnTo>
                    <a:pt x="0" y="3375"/>
                  </a:lnTo>
                  <a:lnTo>
                    <a:pt x="0" y="4263"/>
                  </a:lnTo>
                  <a:lnTo>
                    <a:pt x="0" y="4263"/>
                  </a:lnTo>
                  <a:lnTo>
                    <a:pt x="15717" y="4263"/>
                  </a:lnTo>
                  <a:lnTo>
                    <a:pt x="15717" y="3375"/>
                  </a:lnTo>
                  <a:lnTo>
                    <a:pt x="785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21"/>
            <p:cNvSpPr/>
            <p:nvPr/>
          </p:nvSpPr>
          <p:spPr>
            <a:xfrm>
              <a:off x="1181575" y="2728175"/>
              <a:ext cx="78850" cy="26650"/>
            </a:xfrm>
            <a:custGeom>
              <a:avLst/>
              <a:gdLst/>
              <a:ahLst/>
              <a:cxnLst/>
              <a:rect l="l" t="t" r="r" b="b"/>
              <a:pathLst>
                <a:path w="3154" h="1066" fill="none" extrusionOk="0">
                  <a:moveTo>
                    <a:pt x="3153" y="1066"/>
                  </a:moveTo>
                  <a:lnTo>
                    <a:pt x="1" y="1066"/>
                  </a:lnTo>
                  <a:lnTo>
                    <a:pt x="1" y="0"/>
                  </a:lnTo>
                  <a:lnTo>
                    <a:pt x="3153" y="0"/>
                  </a:lnTo>
                  <a:lnTo>
                    <a:pt x="3153"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21"/>
            <p:cNvSpPr/>
            <p:nvPr/>
          </p:nvSpPr>
          <p:spPr>
            <a:xfrm>
              <a:off x="1260400" y="27548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21"/>
            <p:cNvSpPr/>
            <p:nvPr/>
          </p:nvSpPr>
          <p:spPr>
            <a:xfrm>
              <a:off x="1351400" y="2885775"/>
              <a:ext cx="53325" cy="131000"/>
            </a:xfrm>
            <a:custGeom>
              <a:avLst/>
              <a:gdLst/>
              <a:ahLst/>
              <a:cxnLst/>
              <a:rect l="l" t="t" r="r" b="b"/>
              <a:pathLst>
                <a:path w="2133" h="5240" extrusionOk="0">
                  <a:moveTo>
                    <a:pt x="1" y="1"/>
                  </a:moveTo>
                  <a:lnTo>
                    <a:pt x="1" y="5240"/>
                  </a:lnTo>
                  <a:lnTo>
                    <a:pt x="2132" y="5240"/>
                  </a:lnTo>
                  <a:lnTo>
                    <a:pt x="2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21"/>
            <p:cNvSpPr/>
            <p:nvPr/>
          </p:nvSpPr>
          <p:spPr>
            <a:xfrm>
              <a:off x="1194900" y="2885775"/>
              <a:ext cx="52200" cy="131000"/>
            </a:xfrm>
            <a:custGeom>
              <a:avLst/>
              <a:gdLst/>
              <a:ahLst/>
              <a:cxnLst/>
              <a:rect l="l" t="t" r="r" b="b"/>
              <a:pathLst>
                <a:path w="2088" h="5240" extrusionOk="0">
                  <a:moveTo>
                    <a:pt x="1" y="1"/>
                  </a:moveTo>
                  <a:lnTo>
                    <a:pt x="1" y="5240"/>
                  </a:lnTo>
                  <a:lnTo>
                    <a:pt x="2087" y="5240"/>
                  </a:lnTo>
                  <a:lnTo>
                    <a:pt x="20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21"/>
            <p:cNvSpPr/>
            <p:nvPr/>
          </p:nvSpPr>
          <p:spPr>
            <a:xfrm>
              <a:off x="1037300" y="2885775"/>
              <a:ext cx="52175" cy="131000"/>
            </a:xfrm>
            <a:custGeom>
              <a:avLst/>
              <a:gdLst/>
              <a:ahLst/>
              <a:cxnLst/>
              <a:rect l="l" t="t" r="r" b="b"/>
              <a:pathLst>
                <a:path w="2087" h="5240" extrusionOk="0">
                  <a:moveTo>
                    <a:pt x="0" y="1"/>
                  </a:moveTo>
                  <a:lnTo>
                    <a:pt x="0" y="5240"/>
                  </a:lnTo>
                  <a:lnTo>
                    <a:pt x="2087" y="5240"/>
                  </a:lnTo>
                  <a:lnTo>
                    <a:pt x="20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 name="Google Shape;4737;p121"/>
          <p:cNvGrpSpPr/>
          <p:nvPr/>
        </p:nvGrpSpPr>
        <p:grpSpPr>
          <a:xfrm>
            <a:off x="2581151" y="2751075"/>
            <a:ext cx="446225" cy="445125"/>
            <a:chOff x="1708825" y="2674875"/>
            <a:chExt cx="446225" cy="445125"/>
          </a:xfrm>
        </p:grpSpPr>
        <p:sp>
          <p:nvSpPr>
            <p:cNvPr id="4738" name="Google Shape;4738;p121"/>
            <p:cNvSpPr/>
            <p:nvPr/>
          </p:nvSpPr>
          <p:spPr>
            <a:xfrm>
              <a:off x="1708825" y="3042275"/>
              <a:ext cx="446225" cy="77725"/>
            </a:xfrm>
            <a:custGeom>
              <a:avLst/>
              <a:gdLst/>
              <a:ahLst/>
              <a:cxnLst/>
              <a:rect l="l" t="t" r="r" b="b"/>
              <a:pathLst>
                <a:path w="17849" h="3109" extrusionOk="0">
                  <a:moveTo>
                    <a:pt x="4218" y="1"/>
                  </a:moveTo>
                  <a:lnTo>
                    <a:pt x="4218" y="1022"/>
                  </a:lnTo>
                  <a:lnTo>
                    <a:pt x="2131" y="1022"/>
                  </a:lnTo>
                  <a:lnTo>
                    <a:pt x="2131" y="2088"/>
                  </a:lnTo>
                  <a:lnTo>
                    <a:pt x="0" y="2088"/>
                  </a:lnTo>
                  <a:lnTo>
                    <a:pt x="0" y="3109"/>
                  </a:lnTo>
                  <a:lnTo>
                    <a:pt x="17849" y="3109"/>
                  </a:lnTo>
                  <a:lnTo>
                    <a:pt x="17849" y="2088"/>
                  </a:lnTo>
                  <a:lnTo>
                    <a:pt x="15717" y="2088"/>
                  </a:lnTo>
                  <a:lnTo>
                    <a:pt x="15717" y="1022"/>
                  </a:lnTo>
                  <a:lnTo>
                    <a:pt x="13631" y="1022"/>
                  </a:lnTo>
                  <a:lnTo>
                    <a:pt x="13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21"/>
            <p:cNvSpPr/>
            <p:nvPr/>
          </p:nvSpPr>
          <p:spPr>
            <a:xfrm>
              <a:off x="1708825" y="3042275"/>
              <a:ext cx="446225" cy="77725"/>
            </a:xfrm>
            <a:custGeom>
              <a:avLst/>
              <a:gdLst/>
              <a:ahLst/>
              <a:cxnLst/>
              <a:rect l="l" t="t" r="r" b="b"/>
              <a:pathLst>
                <a:path w="17849" h="3109" fill="none" extrusionOk="0">
                  <a:moveTo>
                    <a:pt x="15717" y="2088"/>
                  </a:moveTo>
                  <a:lnTo>
                    <a:pt x="15717" y="1022"/>
                  </a:lnTo>
                  <a:lnTo>
                    <a:pt x="13631" y="1022"/>
                  </a:lnTo>
                  <a:lnTo>
                    <a:pt x="13631" y="1"/>
                  </a:lnTo>
                  <a:lnTo>
                    <a:pt x="4218" y="1"/>
                  </a:lnTo>
                  <a:lnTo>
                    <a:pt x="4218" y="1022"/>
                  </a:lnTo>
                  <a:lnTo>
                    <a:pt x="2131" y="1022"/>
                  </a:lnTo>
                  <a:lnTo>
                    <a:pt x="2131" y="2088"/>
                  </a:lnTo>
                  <a:lnTo>
                    <a:pt x="0" y="2088"/>
                  </a:lnTo>
                  <a:lnTo>
                    <a:pt x="0" y="3109"/>
                  </a:lnTo>
                  <a:lnTo>
                    <a:pt x="0" y="3109"/>
                  </a:lnTo>
                  <a:lnTo>
                    <a:pt x="17849" y="3109"/>
                  </a:lnTo>
                  <a:lnTo>
                    <a:pt x="17849" y="2088"/>
                  </a:lnTo>
                  <a:lnTo>
                    <a:pt x="15717"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21"/>
            <p:cNvSpPr/>
            <p:nvPr/>
          </p:nvSpPr>
          <p:spPr>
            <a:xfrm>
              <a:off x="2101750" y="30944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21"/>
            <p:cNvSpPr/>
            <p:nvPr/>
          </p:nvSpPr>
          <p:spPr>
            <a:xfrm>
              <a:off x="1886425" y="2674875"/>
              <a:ext cx="91025" cy="53325"/>
            </a:xfrm>
            <a:custGeom>
              <a:avLst/>
              <a:gdLst/>
              <a:ahLst/>
              <a:cxnLst/>
              <a:rect l="l" t="t" r="r" b="b"/>
              <a:pathLst>
                <a:path w="3641" h="2133" extrusionOk="0">
                  <a:moveTo>
                    <a:pt x="1820" y="1"/>
                  </a:moveTo>
                  <a:lnTo>
                    <a:pt x="0" y="2132"/>
                  </a:lnTo>
                  <a:lnTo>
                    <a:pt x="3641" y="2132"/>
                  </a:lnTo>
                  <a:lnTo>
                    <a:pt x="18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21"/>
            <p:cNvSpPr/>
            <p:nvPr/>
          </p:nvSpPr>
          <p:spPr>
            <a:xfrm>
              <a:off x="1886425" y="2674875"/>
              <a:ext cx="91025" cy="53325"/>
            </a:xfrm>
            <a:custGeom>
              <a:avLst/>
              <a:gdLst/>
              <a:ahLst/>
              <a:cxnLst/>
              <a:rect l="l" t="t" r="r" b="b"/>
              <a:pathLst>
                <a:path w="3641" h="2133" fill="none" extrusionOk="0">
                  <a:moveTo>
                    <a:pt x="1820" y="1"/>
                  </a:moveTo>
                  <a:lnTo>
                    <a:pt x="0" y="2132"/>
                  </a:lnTo>
                  <a:lnTo>
                    <a:pt x="3641" y="2132"/>
                  </a:lnTo>
                  <a:lnTo>
                    <a:pt x="182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21"/>
            <p:cNvSpPr/>
            <p:nvPr/>
          </p:nvSpPr>
          <p:spPr>
            <a:xfrm>
              <a:off x="1931925" y="26748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21"/>
            <p:cNvSpPr/>
            <p:nvPr/>
          </p:nvSpPr>
          <p:spPr>
            <a:xfrm>
              <a:off x="1867550" y="2754800"/>
              <a:ext cx="128775" cy="260875"/>
            </a:xfrm>
            <a:custGeom>
              <a:avLst/>
              <a:gdLst/>
              <a:ahLst/>
              <a:cxnLst/>
              <a:rect l="l" t="t" r="r" b="b"/>
              <a:pathLst>
                <a:path w="5151" h="10435" extrusionOk="0">
                  <a:moveTo>
                    <a:pt x="444" y="1"/>
                  </a:moveTo>
                  <a:lnTo>
                    <a:pt x="267" y="4174"/>
                  </a:lnTo>
                  <a:lnTo>
                    <a:pt x="2575" y="4174"/>
                  </a:lnTo>
                  <a:lnTo>
                    <a:pt x="2575" y="5195"/>
                  </a:lnTo>
                  <a:lnTo>
                    <a:pt x="222" y="5195"/>
                  </a:lnTo>
                  <a:lnTo>
                    <a:pt x="89" y="8348"/>
                  </a:lnTo>
                  <a:lnTo>
                    <a:pt x="2575" y="8348"/>
                  </a:lnTo>
                  <a:lnTo>
                    <a:pt x="2575" y="9413"/>
                  </a:lnTo>
                  <a:lnTo>
                    <a:pt x="45" y="9413"/>
                  </a:lnTo>
                  <a:lnTo>
                    <a:pt x="0" y="10434"/>
                  </a:lnTo>
                  <a:lnTo>
                    <a:pt x="5151" y="10434"/>
                  </a:lnTo>
                  <a:lnTo>
                    <a:pt x="5017" y="7326"/>
                  </a:lnTo>
                  <a:lnTo>
                    <a:pt x="2575" y="7326"/>
                  </a:lnTo>
                  <a:lnTo>
                    <a:pt x="2575" y="6261"/>
                  </a:lnTo>
                  <a:lnTo>
                    <a:pt x="4973" y="6261"/>
                  </a:lnTo>
                  <a:lnTo>
                    <a:pt x="4840" y="3109"/>
                  </a:lnTo>
                  <a:lnTo>
                    <a:pt x="2575" y="3109"/>
                  </a:lnTo>
                  <a:lnTo>
                    <a:pt x="2575" y="2087"/>
                  </a:lnTo>
                  <a:lnTo>
                    <a:pt x="4795" y="2087"/>
                  </a:lnTo>
                  <a:lnTo>
                    <a:pt x="46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21"/>
            <p:cNvSpPr/>
            <p:nvPr/>
          </p:nvSpPr>
          <p:spPr>
            <a:xfrm>
              <a:off x="1867550" y="2754800"/>
              <a:ext cx="128775" cy="260875"/>
            </a:xfrm>
            <a:custGeom>
              <a:avLst/>
              <a:gdLst/>
              <a:ahLst/>
              <a:cxnLst/>
              <a:rect l="l" t="t" r="r" b="b"/>
              <a:pathLst>
                <a:path w="5151" h="10435" fill="none" extrusionOk="0">
                  <a:moveTo>
                    <a:pt x="5017" y="7326"/>
                  </a:moveTo>
                  <a:lnTo>
                    <a:pt x="2575" y="7326"/>
                  </a:lnTo>
                  <a:lnTo>
                    <a:pt x="2575" y="6261"/>
                  </a:lnTo>
                  <a:lnTo>
                    <a:pt x="4973" y="6261"/>
                  </a:lnTo>
                  <a:lnTo>
                    <a:pt x="4840" y="3109"/>
                  </a:lnTo>
                  <a:lnTo>
                    <a:pt x="2575" y="3109"/>
                  </a:lnTo>
                  <a:lnTo>
                    <a:pt x="2575" y="2087"/>
                  </a:lnTo>
                  <a:lnTo>
                    <a:pt x="4795" y="2087"/>
                  </a:lnTo>
                  <a:lnTo>
                    <a:pt x="4662" y="1"/>
                  </a:lnTo>
                  <a:lnTo>
                    <a:pt x="444" y="1"/>
                  </a:lnTo>
                  <a:lnTo>
                    <a:pt x="267" y="4174"/>
                  </a:lnTo>
                  <a:lnTo>
                    <a:pt x="2575" y="4174"/>
                  </a:lnTo>
                  <a:lnTo>
                    <a:pt x="2575" y="5195"/>
                  </a:lnTo>
                  <a:lnTo>
                    <a:pt x="222" y="5195"/>
                  </a:lnTo>
                  <a:lnTo>
                    <a:pt x="89" y="8348"/>
                  </a:lnTo>
                  <a:lnTo>
                    <a:pt x="2575" y="8348"/>
                  </a:lnTo>
                  <a:lnTo>
                    <a:pt x="2575" y="9413"/>
                  </a:lnTo>
                  <a:lnTo>
                    <a:pt x="45" y="9413"/>
                  </a:lnTo>
                  <a:lnTo>
                    <a:pt x="0" y="10434"/>
                  </a:lnTo>
                  <a:lnTo>
                    <a:pt x="5151" y="10434"/>
                  </a:lnTo>
                  <a:lnTo>
                    <a:pt x="5017" y="73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21"/>
            <p:cNvSpPr/>
            <p:nvPr/>
          </p:nvSpPr>
          <p:spPr>
            <a:xfrm>
              <a:off x="1992975" y="29379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121"/>
          <p:cNvGrpSpPr/>
          <p:nvPr/>
        </p:nvGrpSpPr>
        <p:grpSpPr>
          <a:xfrm>
            <a:off x="3279600" y="2749975"/>
            <a:ext cx="447350" cy="447350"/>
            <a:chOff x="2441400" y="2673775"/>
            <a:chExt cx="447350" cy="447350"/>
          </a:xfrm>
        </p:grpSpPr>
        <p:sp>
          <p:nvSpPr>
            <p:cNvPr id="4748" name="Google Shape;4748;p121"/>
            <p:cNvSpPr/>
            <p:nvPr/>
          </p:nvSpPr>
          <p:spPr>
            <a:xfrm>
              <a:off x="2441400" y="2673775"/>
              <a:ext cx="447350" cy="447350"/>
            </a:xfrm>
            <a:custGeom>
              <a:avLst/>
              <a:gdLst/>
              <a:ahLst/>
              <a:cxnLst/>
              <a:rect l="l" t="t" r="r" b="b"/>
              <a:pathLst>
                <a:path w="17894" h="17894" extrusionOk="0">
                  <a:moveTo>
                    <a:pt x="8925" y="1"/>
                  </a:moveTo>
                  <a:lnTo>
                    <a:pt x="7459" y="7460"/>
                  </a:lnTo>
                  <a:lnTo>
                    <a:pt x="0" y="8925"/>
                  </a:lnTo>
                  <a:lnTo>
                    <a:pt x="7459" y="10434"/>
                  </a:lnTo>
                  <a:lnTo>
                    <a:pt x="8925" y="17893"/>
                  </a:lnTo>
                  <a:lnTo>
                    <a:pt x="10434" y="10434"/>
                  </a:lnTo>
                  <a:lnTo>
                    <a:pt x="17893" y="8925"/>
                  </a:lnTo>
                  <a:lnTo>
                    <a:pt x="10434" y="7460"/>
                  </a:lnTo>
                  <a:lnTo>
                    <a:pt x="8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21"/>
            <p:cNvSpPr/>
            <p:nvPr/>
          </p:nvSpPr>
          <p:spPr>
            <a:xfrm>
              <a:off x="2441400" y="2673775"/>
              <a:ext cx="447350" cy="447350"/>
            </a:xfrm>
            <a:custGeom>
              <a:avLst/>
              <a:gdLst/>
              <a:ahLst/>
              <a:cxnLst/>
              <a:rect l="l" t="t" r="r" b="b"/>
              <a:pathLst>
                <a:path w="17894" h="17894" fill="none" extrusionOk="0">
                  <a:moveTo>
                    <a:pt x="10434" y="7460"/>
                  </a:moveTo>
                  <a:lnTo>
                    <a:pt x="8925" y="1"/>
                  </a:lnTo>
                  <a:lnTo>
                    <a:pt x="7459" y="7460"/>
                  </a:lnTo>
                  <a:lnTo>
                    <a:pt x="0" y="8925"/>
                  </a:lnTo>
                  <a:lnTo>
                    <a:pt x="7459" y="10434"/>
                  </a:lnTo>
                  <a:lnTo>
                    <a:pt x="8925" y="17893"/>
                  </a:lnTo>
                  <a:lnTo>
                    <a:pt x="10434" y="10434"/>
                  </a:lnTo>
                  <a:lnTo>
                    <a:pt x="17893" y="8925"/>
                  </a:lnTo>
                  <a:lnTo>
                    <a:pt x="10434" y="746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21"/>
            <p:cNvSpPr/>
            <p:nvPr/>
          </p:nvSpPr>
          <p:spPr>
            <a:xfrm>
              <a:off x="2702250" y="28602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21"/>
            <p:cNvSpPr/>
            <p:nvPr/>
          </p:nvSpPr>
          <p:spPr>
            <a:xfrm>
              <a:off x="2703350" y="2731500"/>
              <a:ext cx="127675" cy="127675"/>
            </a:xfrm>
            <a:custGeom>
              <a:avLst/>
              <a:gdLst/>
              <a:ahLst/>
              <a:cxnLst/>
              <a:rect l="l" t="t" r="r" b="b"/>
              <a:pathLst>
                <a:path w="5107" h="5107" extrusionOk="0">
                  <a:moveTo>
                    <a:pt x="1" y="0"/>
                  </a:moveTo>
                  <a:lnTo>
                    <a:pt x="489" y="2398"/>
                  </a:lnTo>
                  <a:lnTo>
                    <a:pt x="844" y="2575"/>
                  </a:lnTo>
                  <a:lnTo>
                    <a:pt x="1155" y="2797"/>
                  </a:lnTo>
                  <a:lnTo>
                    <a:pt x="1510" y="3019"/>
                  </a:lnTo>
                  <a:lnTo>
                    <a:pt x="1776" y="3330"/>
                  </a:lnTo>
                  <a:lnTo>
                    <a:pt x="2043" y="3597"/>
                  </a:lnTo>
                  <a:lnTo>
                    <a:pt x="2309" y="3907"/>
                  </a:lnTo>
                  <a:lnTo>
                    <a:pt x="2531" y="4263"/>
                  </a:lnTo>
                  <a:lnTo>
                    <a:pt x="2709" y="4618"/>
                  </a:lnTo>
                  <a:lnTo>
                    <a:pt x="5106" y="5106"/>
                  </a:lnTo>
                  <a:lnTo>
                    <a:pt x="5106" y="5106"/>
                  </a:lnTo>
                  <a:lnTo>
                    <a:pt x="4973" y="4707"/>
                  </a:lnTo>
                  <a:lnTo>
                    <a:pt x="4840" y="4307"/>
                  </a:lnTo>
                  <a:lnTo>
                    <a:pt x="4529" y="3552"/>
                  </a:lnTo>
                  <a:lnTo>
                    <a:pt x="4130" y="2842"/>
                  </a:lnTo>
                  <a:lnTo>
                    <a:pt x="3641" y="2220"/>
                  </a:lnTo>
                  <a:lnTo>
                    <a:pt x="4751" y="1066"/>
                  </a:lnTo>
                  <a:lnTo>
                    <a:pt x="4041" y="355"/>
                  </a:lnTo>
                  <a:lnTo>
                    <a:pt x="2886" y="1465"/>
                  </a:lnTo>
                  <a:lnTo>
                    <a:pt x="2220" y="977"/>
                  </a:lnTo>
                  <a:lnTo>
                    <a:pt x="1554" y="577"/>
                  </a:lnTo>
                  <a:lnTo>
                    <a:pt x="800" y="222"/>
                  </a:lnTo>
                  <a:lnTo>
                    <a:pt x="400" y="89"/>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21"/>
            <p:cNvSpPr/>
            <p:nvPr/>
          </p:nvSpPr>
          <p:spPr>
            <a:xfrm>
              <a:off x="2703350" y="2731500"/>
              <a:ext cx="127675" cy="127675"/>
            </a:xfrm>
            <a:custGeom>
              <a:avLst/>
              <a:gdLst/>
              <a:ahLst/>
              <a:cxnLst/>
              <a:rect l="l" t="t" r="r" b="b"/>
              <a:pathLst>
                <a:path w="5107" h="5107" fill="none" extrusionOk="0">
                  <a:moveTo>
                    <a:pt x="489" y="2398"/>
                  </a:moveTo>
                  <a:lnTo>
                    <a:pt x="489" y="2398"/>
                  </a:lnTo>
                  <a:lnTo>
                    <a:pt x="844" y="2575"/>
                  </a:lnTo>
                  <a:lnTo>
                    <a:pt x="1155" y="2797"/>
                  </a:lnTo>
                  <a:lnTo>
                    <a:pt x="1510" y="3019"/>
                  </a:lnTo>
                  <a:lnTo>
                    <a:pt x="1776" y="3330"/>
                  </a:lnTo>
                  <a:lnTo>
                    <a:pt x="2043" y="3597"/>
                  </a:lnTo>
                  <a:lnTo>
                    <a:pt x="2309" y="3907"/>
                  </a:lnTo>
                  <a:lnTo>
                    <a:pt x="2531" y="4263"/>
                  </a:lnTo>
                  <a:lnTo>
                    <a:pt x="2709" y="4618"/>
                  </a:lnTo>
                  <a:lnTo>
                    <a:pt x="5106" y="5106"/>
                  </a:lnTo>
                  <a:lnTo>
                    <a:pt x="5106" y="5106"/>
                  </a:lnTo>
                  <a:lnTo>
                    <a:pt x="4973" y="4707"/>
                  </a:lnTo>
                  <a:lnTo>
                    <a:pt x="4840" y="4307"/>
                  </a:lnTo>
                  <a:lnTo>
                    <a:pt x="4529" y="3552"/>
                  </a:lnTo>
                  <a:lnTo>
                    <a:pt x="4130" y="2842"/>
                  </a:lnTo>
                  <a:lnTo>
                    <a:pt x="3641" y="2220"/>
                  </a:lnTo>
                  <a:lnTo>
                    <a:pt x="4751" y="1066"/>
                  </a:lnTo>
                  <a:lnTo>
                    <a:pt x="4041" y="355"/>
                  </a:lnTo>
                  <a:lnTo>
                    <a:pt x="2886" y="1465"/>
                  </a:lnTo>
                  <a:lnTo>
                    <a:pt x="2886" y="1465"/>
                  </a:lnTo>
                  <a:lnTo>
                    <a:pt x="2220" y="977"/>
                  </a:lnTo>
                  <a:lnTo>
                    <a:pt x="1554" y="577"/>
                  </a:lnTo>
                  <a:lnTo>
                    <a:pt x="800" y="222"/>
                  </a:lnTo>
                  <a:lnTo>
                    <a:pt x="400" y="89"/>
                  </a:lnTo>
                  <a:lnTo>
                    <a:pt x="1" y="0"/>
                  </a:lnTo>
                  <a:lnTo>
                    <a:pt x="489" y="239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21"/>
            <p:cNvSpPr/>
            <p:nvPr/>
          </p:nvSpPr>
          <p:spPr>
            <a:xfrm>
              <a:off x="2715550" y="27914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21"/>
            <p:cNvSpPr/>
            <p:nvPr/>
          </p:nvSpPr>
          <p:spPr>
            <a:xfrm>
              <a:off x="2499125" y="2731500"/>
              <a:ext cx="127650" cy="127675"/>
            </a:xfrm>
            <a:custGeom>
              <a:avLst/>
              <a:gdLst/>
              <a:ahLst/>
              <a:cxnLst/>
              <a:rect l="l" t="t" r="r" b="b"/>
              <a:pathLst>
                <a:path w="5106" h="5107" extrusionOk="0">
                  <a:moveTo>
                    <a:pt x="5106" y="0"/>
                  </a:moveTo>
                  <a:lnTo>
                    <a:pt x="4706" y="89"/>
                  </a:lnTo>
                  <a:lnTo>
                    <a:pt x="4307" y="222"/>
                  </a:lnTo>
                  <a:lnTo>
                    <a:pt x="3552" y="577"/>
                  </a:lnTo>
                  <a:lnTo>
                    <a:pt x="2842" y="977"/>
                  </a:lnTo>
                  <a:lnTo>
                    <a:pt x="2220" y="1465"/>
                  </a:lnTo>
                  <a:lnTo>
                    <a:pt x="1066" y="355"/>
                  </a:lnTo>
                  <a:lnTo>
                    <a:pt x="355" y="1066"/>
                  </a:lnTo>
                  <a:lnTo>
                    <a:pt x="1465" y="2220"/>
                  </a:lnTo>
                  <a:lnTo>
                    <a:pt x="977" y="2842"/>
                  </a:lnTo>
                  <a:lnTo>
                    <a:pt x="577" y="3552"/>
                  </a:lnTo>
                  <a:lnTo>
                    <a:pt x="222" y="4307"/>
                  </a:lnTo>
                  <a:lnTo>
                    <a:pt x="89" y="4707"/>
                  </a:lnTo>
                  <a:lnTo>
                    <a:pt x="0" y="5106"/>
                  </a:lnTo>
                  <a:lnTo>
                    <a:pt x="2398" y="4618"/>
                  </a:lnTo>
                  <a:lnTo>
                    <a:pt x="2575" y="4263"/>
                  </a:lnTo>
                  <a:lnTo>
                    <a:pt x="2797" y="3907"/>
                  </a:lnTo>
                  <a:lnTo>
                    <a:pt x="3019" y="3597"/>
                  </a:lnTo>
                  <a:lnTo>
                    <a:pt x="3330" y="3330"/>
                  </a:lnTo>
                  <a:lnTo>
                    <a:pt x="3596" y="3019"/>
                  </a:lnTo>
                  <a:lnTo>
                    <a:pt x="3907" y="2797"/>
                  </a:lnTo>
                  <a:lnTo>
                    <a:pt x="4262" y="2575"/>
                  </a:lnTo>
                  <a:lnTo>
                    <a:pt x="4618" y="2398"/>
                  </a:lnTo>
                  <a:lnTo>
                    <a:pt x="51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21"/>
            <p:cNvSpPr/>
            <p:nvPr/>
          </p:nvSpPr>
          <p:spPr>
            <a:xfrm>
              <a:off x="2499125" y="2731500"/>
              <a:ext cx="127650" cy="127675"/>
            </a:xfrm>
            <a:custGeom>
              <a:avLst/>
              <a:gdLst/>
              <a:ahLst/>
              <a:cxnLst/>
              <a:rect l="l" t="t" r="r" b="b"/>
              <a:pathLst>
                <a:path w="5106" h="5107" fill="none" extrusionOk="0">
                  <a:moveTo>
                    <a:pt x="2398" y="4618"/>
                  </a:moveTo>
                  <a:lnTo>
                    <a:pt x="2398" y="4618"/>
                  </a:lnTo>
                  <a:lnTo>
                    <a:pt x="2575" y="4263"/>
                  </a:lnTo>
                  <a:lnTo>
                    <a:pt x="2797" y="3907"/>
                  </a:lnTo>
                  <a:lnTo>
                    <a:pt x="3019" y="3597"/>
                  </a:lnTo>
                  <a:lnTo>
                    <a:pt x="3330" y="3330"/>
                  </a:lnTo>
                  <a:lnTo>
                    <a:pt x="3596" y="3019"/>
                  </a:lnTo>
                  <a:lnTo>
                    <a:pt x="3907" y="2797"/>
                  </a:lnTo>
                  <a:lnTo>
                    <a:pt x="4262" y="2575"/>
                  </a:lnTo>
                  <a:lnTo>
                    <a:pt x="4618" y="2398"/>
                  </a:lnTo>
                  <a:lnTo>
                    <a:pt x="5106" y="0"/>
                  </a:lnTo>
                  <a:lnTo>
                    <a:pt x="5106" y="0"/>
                  </a:lnTo>
                  <a:lnTo>
                    <a:pt x="4706" y="89"/>
                  </a:lnTo>
                  <a:lnTo>
                    <a:pt x="4307" y="222"/>
                  </a:lnTo>
                  <a:lnTo>
                    <a:pt x="3552" y="577"/>
                  </a:lnTo>
                  <a:lnTo>
                    <a:pt x="2842" y="977"/>
                  </a:lnTo>
                  <a:lnTo>
                    <a:pt x="2220" y="1465"/>
                  </a:lnTo>
                  <a:lnTo>
                    <a:pt x="1066" y="355"/>
                  </a:lnTo>
                  <a:lnTo>
                    <a:pt x="355" y="1066"/>
                  </a:lnTo>
                  <a:lnTo>
                    <a:pt x="1465" y="2220"/>
                  </a:lnTo>
                  <a:lnTo>
                    <a:pt x="1465" y="2220"/>
                  </a:lnTo>
                  <a:lnTo>
                    <a:pt x="977" y="2842"/>
                  </a:lnTo>
                  <a:lnTo>
                    <a:pt x="577" y="3552"/>
                  </a:lnTo>
                  <a:lnTo>
                    <a:pt x="222" y="4307"/>
                  </a:lnTo>
                  <a:lnTo>
                    <a:pt x="89" y="4707"/>
                  </a:lnTo>
                  <a:lnTo>
                    <a:pt x="0" y="5106"/>
                  </a:lnTo>
                  <a:lnTo>
                    <a:pt x="2398" y="461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21"/>
            <p:cNvSpPr/>
            <p:nvPr/>
          </p:nvSpPr>
          <p:spPr>
            <a:xfrm>
              <a:off x="2559050" y="28469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21"/>
            <p:cNvSpPr/>
            <p:nvPr/>
          </p:nvSpPr>
          <p:spPr>
            <a:xfrm>
              <a:off x="2499125" y="2935725"/>
              <a:ext cx="127650" cy="127675"/>
            </a:xfrm>
            <a:custGeom>
              <a:avLst/>
              <a:gdLst/>
              <a:ahLst/>
              <a:cxnLst/>
              <a:rect l="l" t="t" r="r" b="b"/>
              <a:pathLst>
                <a:path w="5106" h="5107" extrusionOk="0">
                  <a:moveTo>
                    <a:pt x="0" y="1"/>
                  </a:moveTo>
                  <a:lnTo>
                    <a:pt x="89" y="400"/>
                  </a:lnTo>
                  <a:lnTo>
                    <a:pt x="222" y="800"/>
                  </a:lnTo>
                  <a:lnTo>
                    <a:pt x="577" y="1555"/>
                  </a:lnTo>
                  <a:lnTo>
                    <a:pt x="977" y="2221"/>
                  </a:lnTo>
                  <a:lnTo>
                    <a:pt x="1465" y="2887"/>
                  </a:lnTo>
                  <a:lnTo>
                    <a:pt x="355" y="4041"/>
                  </a:lnTo>
                  <a:lnTo>
                    <a:pt x="1066" y="4751"/>
                  </a:lnTo>
                  <a:lnTo>
                    <a:pt x="2220" y="3641"/>
                  </a:lnTo>
                  <a:lnTo>
                    <a:pt x="2842" y="4130"/>
                  </a:lnTo>
                  <a:lnTo>
                    <a:pt x="3552" y="4529"/>
                  </a:lnTo>
                  <a:lnTo>
                    <a:pt x="4307" y="4840"/>
                  </a:lnTo>
                  <a:lnTo>
                    <a:pt x="4706" y="4973"/>
                  </a:lnTo>
                  <a:lnTo>
                    <a:pt x="5106" y="5106"/>
                  </a:lnTo>
                  <a:lnTo>
                    <a:pt x="4618" y="2709"/>
                  </a:lnTo>
                  <a:lnTo>
                    <a:pt x="4262" y="2531"/>
                  </a:lnTo>
                  <a:lnTo>
                    <a:pt x="3907" y="2309"/>
                  </a:lnTo>
                  <a:lnTo>
                    <a:pt x="3596" y="2043"/>
                  </a:lnTo>
                  <a:lnTo>
                    <a:pt x="3330" y="1777"/>
                  </a:lnTo>
                  <a:lnTo>
                    <a:pt x="3019" y="1510"/>
                  </a:lnTo>
                  <a:lnTo>
                    <a:pt x="2797" y="1155"/>
                  </a:lnTo>
                  <a:lnTo>
                    <a:pt x="2575" y="844"/>
                  </a:lnTo>
                  <a:lnTo>
                    <a:pt x="2398" y="48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21"/>
            <p:cNvSpPr/>
            <p:nvPr/>
          </p:nvSpPr>
          <p:spPr>
            <a:xfrm>
              <a:off x="2499125" y="2935725"/>
              <a:ext cx="127650" cy="127675"/>
            </a:xfrm>
            <a:custGeom>
              <a:avLst/>
              <a:gdLst/>
              <a:ahLst/>
              <a:cxnLst/>
              <a:rect l="l" t="t" r="r" b="b"/>
              <a:pathLst>
                <a:path w="5106" h="5107" fill="none" extrusionOk="0">
                  <a:moveTo>
                    <a:pt x="4618" y="2709"/>
                  </a:moveTo>
                  <a:lnTo>
                    <a:pt x="4618" y="2709"/>
                  </a:lnTo>
                  <a:lnTo>
                    <a:pt x="4262" y="2531"/>
                  </a:lnTo>
                  <a:lnTo>
                    <a:pt x="3907" y="2309"/>
                  </a:lnTo>
                  <a:lnTo>
                    <a:pt x="3596" y="2043"/>
                  </a:lnTo>
                  <a:lnTo>
                    <a:pt x="3330" y="1777"/>
                  </a:lnTo>
                  <a:lnTo>
                    <a:pt x="3019" y="1510"/>
                  </a:lnTo>
                  <a:lnTo>
                    <a:pt x="2797" y="1155"/>
                  </a:lnTo>
                  <a:lnTo>
                    <a:pt x="2575" y="844"/>
                  </a:lnTo>
                  <a:lnTo>
                    <a:pt x="2398" y="489"/>
                  </a:lnTo>
                  <a:lnTo>
                    <a:pt x="0" y="1"/>
                  </a:lnTo>
                  <a:lnTo>
                    <a:pt x="0" y="1"/>
                  </a:lnTo>
                  <a:lnTo>
                    <a:pt x="89" y="400"/>
                  </a:lnTo>
                  <a:lnTo>
                    <a:pt x="222" y="800"/>
                  </a:lnTo>
                  <a:lnTo>
                    <a:pt x="577" y="1555"/>
                  </a:lnTo>
                  <a:lnTo>
                    <a:pt x="977" y="2221"/>
                  </a:lnTo>
                  <a:lnTo>
                    <a:pt x="1465" y="2887"/>
                  </a:lnTo>
                  <a:lnTo>
                    <a:pt x="355" y="4041"/>
                  </a:lnTo>
                  <a:lnTo>
                    <a:pt x="1066" y="4751"/>
                  </a:lnTo>
                  <a:lnTo>
                    <a:pt x="2220" y="3641"/>
                  </a:lnTo>
                  <a:lnTo>
                    <a:pt x="2220" y="3641"/>
                  </a:lnTo>
                  <a:lnTo>
                    <a:pt x="2842" y="4130"/>
                  </a:lnTo>
                  <a:lnTo>
                    <a:pt x="3552" y="4529"/>
                  </a:lnTo>
                  <a:lnTo>
                    <a:pt x="4307" y="4840"/>
                  </a:lnTo>
                  <a:lnTo>
                    <a:pt x="4706" y="4973"/>
                  </a:lnTo>
                  <a:lnTo>
                    <a:pt x="5106" y="5106"/>
                  </a:lnTo>
                  <a:lnTo>
                    <a:pt x="4618" y="270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21"/>
            <p:cNvSpPr/>
            <p:nvPr/>
          </p:nvSpPr>
          <p:spPr>
            <a:xfrm>
              <a:off x="2614550" y="30034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21"/>
            <p:cNvSpPr/>
            <p:nvPr/>
          </p:nvSpPr>
          <p:spPr>
            <a:xfrm>
              <a:off x="2703350" y="2935725"/>
              <a:ext cx="127675" cy="127675"/>
            </a:xfrm>
            <a:custGeom>
              <a:avLst/>
              <a:gdLst/>
              <a:ahLst/>
              <a:cxnLst/>
              <a:rect l="l" t="t" r="r" b="b"/>
              <a:pathLst>
                <a:path w="5107" h="5107" extrusionOk="0">
                  <a:moveTo>
                    <a:pt x="5106" y="1"/>
                  </a:moveTo>
                  <a:lnTo>
                    <a:pt x="2709" y="489"/>
                  </a:lnTo>
                  <a:lnTo>
                    <a:pt x="2531" y="844"/>
                  </a:lnTo>
                  <a:lnTo>
                    <a:pt x="2309" y="1155"/>
                  </a:lnTo>
                  <a:lnTo>
                    <a:pt x="2043" y="1510"/>
                  </a:lnTo>
                  <a:lnTo>
                    <a:pt x="1776" y="1777"/>
                  </a:lnTo>
                  <a:lnTo>
                    <a:pt x="1510" y="2043"/>
                  </a:lnTo>
                  <a:lnTo>
                    <a:pt x="1155" y="2309"/>
                  </a:lnTo>
                  <a:lnTo>
                    <a:pt x="844" y="2531"/>
                  </a:lnTo>
                  <a:lnTo>
                    <a:pt x="489" y="2709"/>
                  </a:lnTo>
                  <a:lnTo>
                    <a:pt x="1" y="5106"/>
                  </a:lnTo>
                  <a:lnTo>
                    <a:pt x="1" y="5106"/>
                  </a:lnTo>
                  <a:lnTo>
                    <a:pt x="400" y="4973"/>
                  </a:lnTo>
                  <a:lnTo>
                    <a:pt x="800" y="4840"/>
                  </a:lnTo>
                  <a:lnTo>
                    <a:pt x="1554" y="4529"/>
                  </a:lnTo>
                  <a:lnTo>
                    <a:pt x="2220" y="4130"/>
                  </a:lnTo>
                  <a:lnTo>
                    <a:pt x="2886" y="3641"/>
                  </a:lnTo>
                  <a:lnTo>
                    <a:pt x="4041" y="4751"/>
                  </a:lnTo>
                  <a:lnTo>
                    <a:pt x="4751" y="4041"/>
                  </a:lnTo>
                  <a:lnTo>
                    <a:pt x="3641" y="2887"/>
                  </a:lnTo>
                  <a:lnTo>
                    <a:pt x="4130" y="2221"/>
                  </a:lnTo>
                  <a:lnTo>
                    <a:pt x="4529" y="1555"/>
                  </a:lnTo>
                  <a:lnTo>
                    <a:pt x="4840" y="800"/>
                  </a:lnTo>
                  <a:lnTo>
                    <a:pt x="4973" y="400"/>
                  </a:lnTo>
                  <a:lnTo>
                    <a:pt x="51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21"/>
            <p:cNvSpPr/>
            <p:nvPr/>
          </p:nvSpPr>
          <p:spPr>
            <a:xfrm>
              <a:off x="2703350" y="2935725"/>
              <a:ext cx="127675" cy="127675"/>
            </a:xfrm>
            <a:custGeom>
              <a:avLst/>
              <a:gdLst/>
              <a:ahLst/>
              <a:cxnLst/>
              <a:rect l="l" t="t" r="r" b="b"/>
              <a:pathLst>
                <a:path w="5107" h="5107" fill="none" extrusionOk="0">
                  <a:moveTo>
                    <a:pt x="2709" y="489"/>
                  </a:moveTo>
                  <a:lnTo>
                    <a:pt x="2709" y="489"/>
                  </a:lnTo>
                  <a:lnTo>
                    <a:pt x="2531" y="844"/>
                  </a:lnTo>
                  <a:lnTo>
                    <a:pt x="2309" y="1155"/>
                  </a:lnTo>
                  <a:lnTo>
                    <a:pt x="2043" y="1510"/>
                  </a:lnTo>
                  <a:lnTo>
                    <a:pt x="1776" y="1777"/>
                  </a:lnTo>
                  <a:lnTo>
                    <a:pt x="1510" y="2043"/>
                  </a:lnTo>
                  <a:lnTo>
                    <a:pt x="1155" y="2309"/>
                  </a:lnTo>
                  <a:lnTo>
                    <a:pt x="844" y="2531"/>
                  </a:lnTo>
                  <a:lnTo>
                    <a:pt x="489" y="2709"/>
                  </a:lnTo>
                  <a:lnTo>
                    <a:pt x="1" y="5106"/>
                  </a:lnTo>
                  <a:lnTo>
                    <a:pt x="1" y="5106"/>
                  </a:lnTo>
                  <a:lnTo>
                    <a:pt x="400" y="4973"/>
                  </a:lnTo>
                  <a:lnTo>
                    <a:pt x="800" y="4840"/>
                  </a:lnTo>
                  <a:lnTo>
                    <a:pt x="1554" y="4529"/>
                  </a:lnTo>
                  <a:lnTo>
                    <a:pt x="2220" y="4130"/>
                  </a:lnTo>
                  <a:lnTo>
                    <a:pt x="2886" y="3641"/>
                  </a:lnTo>
                  <a:lnTo>
                    <a:pt x="4041" y="4751"/>
                  </a:lnTo>
                  <a:lnTo>
                    <a:pt x="4751" y="4041"/>
                  </a:lnTo>
                  <a:lnTo>
                    <a:pt x="3641" y="2887"/>
                  </a:lnTo>
                  <a:lnTo>
                    <a:pt x="3641" y="2887"/>
                  </a:lnTo>
                  <a:lnTo>
                    <a:pt x="4130" y="2221"/>
                  </a:lnTo>
                  <a:lnTo>
                    <a:pt x="4529" y="1555"/>
                  </a:lnTo>
                  <a:lnTo>
                    <a:pt x="4840" y="800"/>
                  </a:lnTo>
                  <a:lnTo>
                    <a:pt x="4973" y="400"/>
                  </a:lnTo>
                  <a:lnTo>
                    <a:pt x="5106" y="1"/>
                  </a:lnTo>
                  <a:lnTo>
                    <a:pt x="2709" y="4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21"/>
            <p:cNvSpPr/>
            <p:nvPr/>
          </p:nvSpPr>
          <p:spPr>
            <a:xfrm>
              <a:off x="2771050" y="29479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21"/>
            <p:cNvSpPr/>
            <p:nvPr/>
          </p:nvSpPr>
          <p:spPr>
            <a:xfrm>
              <a:off x="2722225" y="2825850"/>
              <a:ext cx="13350" cy="14450"/>
            </a:xfrm>
            <a:custGeom>
              <a:avLst/>
              <a:gdLst/>
              <a:ahLst/>
              <a:cxnLst/>
              <a:rect l="l" t="t" r="r" b="b"/>
              <a:pathLst>
                <a:path w="534" h="578" extrusionOk="0">
                  <a:moveTo>
                    <a:pt x="0" y="0"/>
                  </a:moveTo>
                  <a:lnTo>
                    <a:pt x="89" y="489"/>
                  </a:lnTo>
                  <a:lnTo>
                    <a:pt x="533" y="577"/>
                  </a:lnTo>
                  <a:lnTo>
                    <a:pt x="311" y="26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21"/>
            <p:cNvSpPr/>
            <p:nvPr/>
          </p:nvSpPr>
          <p:spPr>
            <a:xfrm>
              <a:off x="2722225" y="2825850"/>
              <a:ext cx="13350" cy="14450"/>
            </a:xfrm>
            <a:custGeom>
              <a:avLst/>
              <a:gdLst/>
              <a:ahLst/>
              <a:cxnLst/>
              <a:rect l="l" t="t" r="r" b="b"/>
              <a:pathLst>
                <a:path w="534" h="578" fill="none" extrusionOk="0">
                  <a:moveTo>
                    <a:pt x="533" y="577"/>
                  </a:moveTo>
                  <a:lnTo>
                    <a:pt x="533" y="577"/>
                  </a:lnTo>
                  <a:lnTo>
                    <a:pt x="311" y="267"/>
                  </a:lnTo>
                  <a:lnTo>
                    <a:pt x="0" y="0"/>
                  </a:lnTo>
                  <a:lnTo>
                    <a:pt x="89" y="489"/>
                  </a:lnTo>
                  <a:lnTo>
                    <a:pt x="533" y="57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21"/>
            <p:cNvSpPr/>
            <p:nvPr/>
          </p:nvSpPr>
          <p:spPr>
            <a:xfrm>
              <a:off x="2735550" y="28402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21"/>
            <p:cNvSpPr/>
            <p:nvPr/>
          </p:nvSpPr>
          <p:spPr>
            <a:xfrm>
              <a:off x="2593475" y="2825850"/>
              <a:ext cx="14450" cy="14450"/>
            </a:xfrm>
            <a:custGeom>
              <a:avLst/>
              <a:gdLst/>
              <a:ahLst/>
              <a:cxnLst/>
              <a:rect l="l" t="t" r="r" b="b"/>
              <a:pathLst>
                <a:path w="578" h="578" extrusionOk="0">
                  <a:moveTo>
                    <a:pt x="577" y="0"/>
                  </a:moveTo>
                  <a:lnTo>
                    <a:pt x="266" y="267"/>
                  </a:lnTo>
                  <a:lnTo>
                    <a:pt x="0" y="577"/>
                  </a:lnTo>
                  <a:lnTo>
                    <a:pt x="488" y="489"/>
                  </a:lnTo>
                  <a:lnTo>
                    <a:pt x="5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21"/>
            <p:cNvSpPr/>
            <p:nvPr/>
          </p:nvSpPr>
          <p:spPr>
            <a:xfrm>
              <a:off x="2593475" y="2825850"/>
              <a:ext cx="14450" cy="14450"/>
            </a:xfrm>
            <a:custGeom>
              <a:avLst/>
              <a:gdLst/>
              <a:ahLst/>
              <a:cxnLst/>
              <a:rect l="l" t="t" r="r" b="b"/>
              <a:pathLst>
                <a:path w="578" h="578" fill="none" extrusionOk="0">
                  <a:moveTo>
                    <a:pt x="577" y="0"/>
                  </a:moveTo>
                  <a:lnTo>
                    <a:pt x="577" y="0"/>
                  </a:lnTo>
                  <a:lnTo>
                    <a:pt x="266" y="267"/>
                  </a:lnTo>
                  <a:lnTo>
                    <a:pt x="0" y="577"/>
                  </a:lnTo>
                  <a:lnTo>
                    <a:pt x="488" y="489"/>
                  </a:lnTo>
                  <a:lnTo>
                    <a:pt x="5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21"/>
            <p:cNvSpPr/>
            <p:nvPr/>
          </p:nvSpPr>
          <p:spPr>
            <a:xfrm>
              <a:off x="2607900" y="28258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21"/>
            <p:cNvSpPr/>
            <p:nvPr/>
          </p:nvSpPr>
          <p:spPr>
            <a:xfrm>
              <a:off x="2593475" y="2954600"/>
              <a:ext cx="14450" cy="13350"/>
            </a:xfrm>
            <a:custGeom>
              <a:avLst/>
              <a:gdLst/>
              <a:ahLst/>
              <a:cxnLst/>
              <a:rect l="l" t="t" r="r" b="b"/>
              <a:pathLst>
                <a:path w="578" h="534" extrusionOk="0">
                  <a:moveTo>
                    <a:pt x="0" y="0"/>
                  </a:moveTo>
                  <a:lnTo>
                    <a:pt x="266" y="311"/>
                  </a:lnTo>
                  <a:lnTo>
                    <a:pt x="577" y="533"/>
                  </a:lnTo>
                  <a:lnTo>
                    <a:pt x="488" y="89"/>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21"/>
            <p:cNvSpPr/>
            <p:nvPr/>
          </p:nvSpPr>
          <p:spPr>
            <a:xfrm>
              <a:off x="2593475" y="2954600"/>
              <a:ext cx="14450" cy="13350"/>
            </a:xfrm>
            <a:custGeom>
              <a:avLst/>
              <a:gdLst/>
              <a:ahLst/>
              <a:cxnLst/>
              <a:rect l="l" t="t" r="r" b="b"/>
              <a:pathLst>
                <a:path w="578" h="534" fill="none" extrusionOk="0">
                  <a:moveTo>
                    <a:pt x="0" y="0"/>
                  </a:moveTo>
                  <a:lnTo>
                    <a:pt x="0" y="0"/>
                  </a:lnTo>
                  <a:lnTo>
                    <a:pt x="266" y="311"/>
                  </a:lnTo>
                  <a:lnTo>
                    <a:pt x="577" y="533"/>
                  </a:lnTo>
                  <a:lnTo>
                    <a:pt x="488" y="89"/>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21"/>
            <p:cNvSpPr/>
            <p:nvPr/>
          </p:nvSpPr>
          <p:spPr>
            <a:xfrm>
              <a:off x="2593475" y="29546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21"/>
            <p:cNvSpPr/>
            <p:nvPr/>
          </p:nvSpPr>
          <p:spPr>
            <a:xfrm>
              <a:off x="2722225" y="2954600"/>
              <a:ext cx="13350" cy="13350"/>
            </a:xfrm>
            <a:custGeom>
              <a:avLst/>
              <a:gdLst/>
              <a:ahLst/>
              <a:cxnLst/>
              <a:rect l="l" t="t" r="r" b="b"/>
              <a:pathLst>
                <a:path w="534" h="534" extrusionOk="0">
                  <a:moveTo>
                    <a:pt x="533" y="0"/>
                  </a:moveTo>
                  <a:lnTo>
                    <a:pt x="89" y="89"/>
                  </a:lnTo>
                  <a:lnTo>
                    <a:pt x="0" y="533"/>
                  </a:lnTo>
                  <a:lnTo>
                    <a:pt x="311" y="311"/>
                  </a:lnTo>
                  <a:lnTo>
                    <a:pt x="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21"/>
            <p:cNvSpPr/>
            <p:nvPr/>
          </p:nvSpPr>
          <p:spPr>
            <a:xfrm>
              <a:off x="2722225" y="2954600"/>
              <a:ext cx="13350" cy="13350"/>
            </a:xfrm>
            <a:custGeom>
              <a:avLst/>
              <a:gdLst/>
              <a:ahLst/>
              <a:cxnLst/>
              <a:rect l="l" t="t" r="r" b="b"/>
              <a:pathLst>
                <a:path w="534" h="534" fill="none" extrusionOk="0">
                  <a:moveTo>
                    <a:pt x="533" y="0"/>
                  </a:moveTo>
                  <a:lnTo>
                    <a:pt x="89" y="89"/>
                  </a:lnTo>
                  <a:lnTo>
                    <a:pt x="0" y="533"/>
                  </a:lnTo>
                  <a:lnTo>
                    <a:pt x="0" y="533"/>
                  </a:lnTo>
                  <a:lnTo>
                    <a:pt x="311" y="311"/>
                  </a:lnTo>
                  <a:lnTo>
                    <a:pt x="533" y="0"/>
                  </a:lnTo>
                  <a:lnTo>
                    <a:pt x="53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21"/>
            <p:cNvSpPr/>
            <p:nvPr/>
          </p:nvSpPr>
          <p:spPr>
            <a:xfrm>
              <a:off x="2735550" y="29546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121"/>
          <p:cNvGrpSpPr/>
          <p:nvPr/>
        </p:nvGrpSpPr>
        <p:grpSpPr>
          <a:xfrm>
            <a:off x="4036975" y="2749975"/>
            <a:ext cx="405175" cy="447350"/>
            <a:chOff x="3274975" y="2673775"/>
            <a:chExt cx="405175" cy="447350"/>
          </a:xfrm>
        </p:grpSpPr>
        <p:sp>
          <p:nvSpPr>
            <p:cNvPr id="4776" name="Google Shape;4776;p121"/>
            <p:cNvSpPr/>
            <p:nvPr/>
          </p:nvSpPr>
          <p:spPr>
            <a:xfrm>
              <a:off x="3274975" y="3014525"/>
              <a:ext cx="315275" cy="106600"/>
            </a:xfrm>
            <a:custGeom>
              <a:avLst/>
              <a:gdLst/>
              <a:ahLst/>
              <a:cxnLst/>
              <a:rect l="l" t="t" r="r" b="b"/>
              <a:pathLst>
                <a:path w="12611" h="4264" extrusionOk="0">
                  <a:moveTo>
                    <a:pt x="1" y="1"/>
                  </a:moveTo>
                  <a:lnTo>
                    <a:pt x="1" y="4263"/>
                  </a:lnTo>
                  <a:lnTo>
                    <a:pt x="12610" y="4263"/>
                  </a:lnTo>
                  <a:lnTo>
                    <a:pt x="12610" y="3198"/>
                  </a:lnTo>
                  <a:lnTo>
                    <a:pt x="12077" y="3198"/>
                  </a:lnTo>
                  <a:lnTo>
                    <a:pt x="11855" y="3153"/>
                  </a:lnTo>
                  <a:lnTo>
                    <a:pt x="11678" y="3064"/>
                  </a:lnTo>
                  <a:lnTo>
                    <a:pt x="11589" y="2887"/>
                  </a:lnTo>
                  <a:lnTo>
                    <a:pt x="11544" y="2665"/>
                  </a:lnTo>
                  <a:lnTo>
                    <a:pt x="11544" y="1555"/>
                  </a:lnTo>
                  <a:lnTo>
                    <a:pt x="11589" y="1377"/>
                  </a:lnTo>
                  <a:lnTo>
                    <a:pt x="11678" y="1200"/>
                  </a:lnTo>
                  <a:lnTo>
                    <a:pt x="11855" y="1066"/>
                  </a:lnTo>
                  <a:lnTo>
                    <a:pt x="12077" y="1022"/>
                  </a:lnTo>
                  <a:lnTo>
                    <a:pt x="12610" y="1022"/>
                  </a:lnTo>
                  <a:lnTo>
                    <a:pt x="126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21"/>
            <p:cNvSpPr/>
            <p:nvPr/>
          </p:nvSpPr>
          <p:spPr>
            <a:xfrm>
              <a:off x="3274975" y="3014525"/>
              <a:ext cx="315275" cy="106600"/>
            </a:xfrm>
            <a:custGeom>
              <a:avLst/>
              <a:gdLst/>
              <a:ahLst/>
              <a:cxnLst/>
              <a:rect l="l" t="t" r="r" b="b"/>
              <a:pathLst>
                <a:path w="12611" h="4264" fill="none" extrusionOk="0">
                  <a:moveTo>
                    <a:pt x="1" y="1"/>
                  </a:moveTo>
                  <a:lnTo>
                    <a:pt x="1" y="4263"/>
                  </a:lnTo>
                  <a:lnTo>
                    <a:pt x="12610" y="4263"/>
                  </a:lnTo>
                  <a:lnTo>
                    <a:pt x="12610" y="3198"/>
                  </a:lnTo>
                  <a:lnTo>
                    <a:pt x="12077" y="3198"/>
                  </a:lnTo>
                  <a:lnTo>
                    <a:pt x="12077" y="3198"/>
                  </a:lnTo>
                  <a:lnTo>
                    <a:pt x="11855" y="3153"/>
                  </a:lnTo>
                  <a:lnTo>
                    <a:pt x="11678" y="3064"/>
                  </a:lnTo>
                  <a:lnTo>
                    <a:pt x="11589" y="2887"/>
                  </a:lnTo>
                  <a:lnTo>
                    <a:pt x="11544" y="2665"/>
                  </a:lnTo>
                  <a:lnTo>
                    <a:pt x="11544" y="1555"/>
                  </a:lnTo>
                  <a:lnTo>
                    <a:pt x="11544" y="1555"/>
                  </a:lnTo>
                  <a:lnTo>
                    <a:pt x="11589" y="1377"/>
                  </a:lnTo>
                  <a:lnTo>
                    <a:pt x="11678" y="1200"/>
                  </a:lnTo>
                  <a:lnTo>
                    <a:pt x="11855" y="1066"/>
                  </a:lnTo>
                  <a:lnTo>
                    <a:pt x="12077" y="1022"/>
                  </a:lnTo>
                  <a:lnTo>
                    <a:pt x="12610" y="1022"/>
                  </a:lnTo>
                  <a:lnTo>
                    <a:pt x="12610" y="1"/>
                  </a:lnTo>
                  <a:lnTo>
                    <a:pt x="12610" y="1"/>
                  </a:lnTo>
                  <a:lnTo>
                    <a:pt x="1"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21"/>
            <p:cNvSpPr/>
            <p:nvPr/>
          </p:nvSpPr>
          <p:spPr>
            <a:xfrm>
              <a:off x="3274975" y="30145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21"/>
            <p:cNvSpPr/>
            <p:nvPr/>
          </p:nvSpPr>
          <p:spPr>
            <a:xfrm>
              <a:off x="3353800" y="2725950"/>
              <a:ext cx="157625" cy="209800"/>
            </a:xfrm>
            <a:custGeom>
              <a:avLst/>
              <a:gdLst/>
              <a:ahLst/>
              <a:cxnLst/>
              <a:rect l="l" t="t" r="r" b="b"/>
              <a:pathLst>
                <a:path w="6305" h="8392" extrusionOk="0">
                  <a:moveTo>
                    <a:pt x="3152" y="1066"/>
                  </a:moveTo>
                  <a:lnTo>
                    <a:pt x="3463" y="1110"/>
                  </a:lnTo>
                  <a:lnTo>
                    <a:pt x="3774" y="1199"/>
                  </a:lnTo>
                  <a:lnTo>
                    <a:pt x="4040" y="1332"/>
                  </a:lnTo>
                  <a:lnTo>
                    <a:pt x="4262" y="1510"/>
                  </a:lnTo>
                  <a:lnTo>
                    <a:pt x="4440" y="1732"/>
                  </a:lnTo>
                  <a:lnTo>
                    <a:pt x="4618" y="1998"/>
                  </a:lnTo>
                  <a:lnTo>
                    <a:pt x="4706" y="2309"/>
                  </a:lnTo>
                  <a:lnTo>
                    <a:pt x="4706" y="2620"/>
                  </a:lnTo>
                  <a:lnTo>
                    <a:pt x="4662" y="2975"/>
                  </a:lnTo>
                  <a:lnTo>
                    <a:pt x="4529" y="3375"/>
                  </a:lnTo>
                  <a:lnTo>
                    <a:pt x="4351" y="3774"/>
                  </a:lnTo>
                  <a:lnTo>
                    <a:pt x="4085" y="4218"/>
                  </a:lnTo>
                  <a:lnTo>
                    <a:pt x="5239" y="4218"/>
                  </a:lnTo>
                  <a:lnTo>
                    <a:pt x="5239" y="5239"/>
                  </a:lnTo>
                  <a:lnTo>
                    <a:pt x="3685" y="5239"/>
                  </a:lnTo>
                  <a:lnTo>
                    <a:pt x="3685" y="7326"/>
                  </a:lnTo>
                  <a:lnTo>
                    <a:pt x="2620" y="7326"/>
                  </a:lnTo>
                  <a:lnTo>
                    <a:pt x="2620" y="5239"/>
                  </a:lnTo>
                  <a:lnTo>
                    <a:pt x="1066" y="5239"/>
                  </a:lnTo>
                  <a:lnTo>
                    <a:pt x="1066" y="4218"/>
                  </a:lnTo>
                  <a:lnTo>
                    <a:pt x="2176" y="4218"/>
                  </a:lnTo>
                  <a:lnTo>
                    <a:pt x="1954" y="3774"/>
                  </a:lnTo>
                  <a:lnTo>
                    <a:pt x="1776" y="3375"/>
                  </a:lnTo>
                  <a:lnTo>
                    <a:pt x="1643" y="2975"/>
                  </a:lnTo>
                  <a:lnTo>
                    <a:pt x="1554" y="2620"/>
                  </a:lnTo>
                  <a:lnTo>
                    <a:pt x="1598" y="2309"/>
                  </a:lnTo>
                  <a:lnTo>
                    <a:pt x="1687" y="1998"/>
                  </a:lnTo>
                  <a:lnTo>
                    <a:pt x="1865" y="1732"/>
                  </a:lnTo>
                  <a:lnTo>
                    <a:pt x="2042" y="1510"/>
                  </a:lnTo>
                  <a:lnTo>
                    <a:pt x="2264" y="1332"/>
                  </a:lnTo>
                  <a:lnTo>
                    <a:pt x="2531" y="1199"/>
                  </a:lnTo>
                  <a:lnTo>
                    <a:pt x="2842" y="1110"/>
                  </a:lnTo>
                  <a:lnTo>
                    <a:pt x="3152" y="1066"/>
                  </a:lnTo>
                  <a:close/>
                  <a:moveTo>
                    <a:pt x="977" y="0"/>
                  </a:moveTo>
                  <a:lnTo>
                    <a:pt x="799" y="311"/>
                  </a:lnTo>
                  <a:lnTo>
                    <a:pt x="577" y="577"/>
                  </a:lnTo>
                  <a:lnTo>
                    <a:pt x="311" y="799"/>
                  </a:lnTo>
                  <a:lnTo>
                    <a:pt x="0" y="977"/>
                  </a:lnTo>
                  <a:lnTo>
                    <a:pt x="0" y="7415"/>
                  </a:lnTo>
                  <a:lnTo>
                    <a:pt x="311" y="7592"/>
                  </a:lnTo>
                  <a:lnTo>
                    <a:pt x="577" y="7814"/>
                  </a:lnTo>
                  <a:lnTo>
                    <a:pt x="799" y="8081"/>
                  </a:lnTo>
                  <a:lnTo>
                    <a:pt x="977" y="8392"/>
                  </a:lnTo>
                  <a:lnTo>
                    <a:pt x="5328" y="8392"/>
                  </a:lnTo>
                  <a:lnTo>
                    <a:pt x="5506" y="8081"/>
                  </a:lnTo>
                  <a:lnTo>
                    <a:pt x="5683" y="7814"/>
                  </a:lnTo>
                  <a:lnTo>
                    <a:pt x="5994" y="7592"/>
                  </a:lnTo>
                  <a:lnTo>
                    <a:pt x="6305" y="7415"/>
                  </a:lnTo>
                  <a:lnTo>
                    <a:pt x="6305" y="977"/>
                  </a:lnTo>
                  <a:lnTo>
                    <a:pt x="5994" y="799"/>
                  </a:lnTo>
                  <a:lnTo>
                    <a:pt x="5683" y="577"/>
                  </a:lnTo>
                  <a:lnTo>
                    <a:pt x="5506" y="311"/>
                  </a:lnTo>
                  <a:lnTo>
                    <a:pt x="53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21"/>
            <p:cNvSpPr/>
            <p:nvPr/>
          </p:nvSpPr>
          <p:spPr>
            <a:xfrm>
              <a:off x="3353800" y="2725950"/>
              <a:ext cx="157625" cy="209800"/>
            </a:xfrm>
            <a:custGeom>
              <a:avLst/>
              <a:gdLst/>
              <a:ahLst/>
              <a:cxnLst/>
              <a:rect l="l" t="t" r="r" b="b"/>
              <a:pathLst>
                <a:path w="6305" h="8392" fill="none" extrusionOk="0">
                  <a:moveTo>
                    <a:pt x="977" y="8392"/>
                  </a:moveTo>
                  <a:lnTo>
                    <a:pt x="5328" y="8392"/>
                  </a:lnTo>
                  <a:lnTo>
                    <a:pt x="5328" y="8392"/>
                  </a:lnTo>
                  <a:lnTo>
                    <a:pt x="5506" y="8081"/>
                  </a:lnTo>
                  <a:lnTo>
                    <a:pt x="5683" y="7814"/>
                  </a:lnTo>
                  <a:lnTo>
                    <a:pt x="5994" y="7592"/>
                  </a:lnTo>
                  <a:lnTo>
                    <a:pt x="6305" y="7415"/>
                  </a:lnTo>
                  <a:lnTo>
                    <a:pt x="6305" y="977"/>
                  </a:lnTo>
                  <a:lnTo>
                    <a:pt x="6305" y="977"/>
                  </a:lnTo>
                  <a:lnTo>
                    <a:pt x="5994" y="799"/>
                  </a:lnTo>
                  <a:lnTo>
                    <a:pt x="5683" y="577"/>
                  </a:lnTo>
                  <a:lnTo>
                    <a:pt x="5506" y="311"/>
                  </a:lnTo>
                  <a:lnTo>
                    <a:pt x="5328" y="0"/>
                  </a:lnTo>
                  <a:lnTo>
                    <a:pt x="977" y="0"/>
                  </a:lnTo>
                  <a:lnTo>
                    <a:pt x="977" y="0"/>
                  </a:lnTo>
                  <a:lnTo>
                    <a:pt x="799" y="311"/>
                  </a:lnTo>
                  <a:lnTo>
                    <a:pt x="577" y="577"/>
                  </a:lnTo>
                  <a:lnTo>
                    <a:pt x="311" y="799"/>
                  </a:lnTo>
                  <a:lnTo>
                    <a:pt x="0" y="977"/>
                  </a:lnTo>
                  <a:lnTo>
                    <a:pt x="0" y="7415"/>
                  </a:lnTo>
                  <a:lnTo>
                    <a:pt x="0" y="7415"/>
                  </a:lnTo>
                  <a:lnTo>
                    <a:pt x="311" y="7592"/>
                  </a:lnTo>
                  <a:lnTo>
                    <a:pt x="577" y="7814"/>
                  </a:lnTo>
                  <a:lnTo>
                    <a:pt x="799" y="8081"/>
                  </a:lnTo>
                  <a:lnTo>
                    <a:pt x="977" y="8392"/>
                  </a:lnTo>
                  <a:lnTo>
                    <a:pt x="977" y="83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21"/>
            <p:cNvSpPr/>
            <p:nvPr/>
          </p:nvSpPr>
          <p:spPr>
            <a:xfrm>
              <a:off x="3380425" y="2752575"/>
              <a:ext cx="104375" cy="156550"/>
            </a:xfrm>
            <a:custGeom>
              <a:avLst/>
              <a:gdLst/>
              <a:ahLst/>
              <a:cxnLst/>
              <a:rect l="l" t="t" r="r" b="b"/>
              <a:pathLst>
                <a:path w="4175" h="6262" fill="none" extrusionOk="0">
                  <a:moveTo>
                    <a:pt x="1" y="3153"/>
                  </a:moveTo>
                  <a:lnTo>
                    <a:pt x="1111" y="3153"/>
                  </a:lnTo>
                  <a:lnTo>
                    <a:pt x="1111" y="3153"/>
                  </a:lnTo>
                  <a:lnTo>
                    <a:pt x="889" y="2709"/>
                  </a:lnTo>
                  <a:lnTo>
                    <a:pt x="711" y="2310"/>
                  </a:lnTo>
                  <a:lnTo>
                    <a:pt x="578" y="1910"/>
                  </a:lnTo>
                  <a:lnTo>
                    <a:pt x="489" y="1555"/>
                  </a:lnTo>
                  <a:lnTo>
                    <a:pt x="489" y="1555"/>
                  </a:lnTo>
                  <a:lnTo>
                    <a:pt x="533" y="1244"/>
                  </a:lnTo>
                  <a:lnTo>
                    <a:pt x="622" y="933"/>
                  </a:lnTo>
                  <a:lnTo>
                    <a:pt x="800" y="667"/>
                  </a:lnTo>
                  <a:lnTo>
                    <a:pt x="977" y="445"/>
                  </a:lnTo>
                  <a:lnTo>
                    <a:pt x="1199" y="267"/>
                  </a:lnTo>
                  <a:lnTo>
                    <a:pt x="1466" y="134"/>
                  </a:lnTo>
                  <a:lnTo>
                    <a:pt x="1777" y="45"/>
                  </a:lnTo>
                  <a:lnTo>
                    <a:pt x="2087" y="1"/>
                  </a:lnTo>
                  <a:lnTo>
                    <a:pt x="2087" y="1"/>
                  </a:lnTo>
                  <a:lnTo>
                    <a:pt x="2398" y="45"/>
                  </a:lnTo>
                  <a:lnTo>
                    <a:pt x="2709" y="134"/>
                  </a:lnTo>
                  <a:lnTo>
                    <a:pt x="2975" y="267"/>
                  </a:lnTo>
                  <a:lnTo>
                    <a:pt x="3197" y="445"/>
                  </a:lnTo>
                  <a:lnTo>
                    <a:pt x="3375" y="667"/>
                  </a:lnTo>
                  <a:lnTo>
                    <a:pt x="3553" y="933"/>
                  </a:lnTo>
                  <a:lnTo>
                    <a:pt x="3641" y="1244"/>
                  </a:lnTo>
                  <a:lnTo>
                    <a:pt x="3641" y="1555"/>
                  </a:lnTo>
                  <a:lnTo>
                    <a:pt x="3641" y="1555"/>
                  </a:lnTo>
                  <a:lnTo>
                    <a:pt x="3597" y="1910"/>
                  </a:lnTo>
                  <a:lnTo>
                    <a:pt x="3464" y="2310"/>
                  </a:lnTo>
                  <a:lnTo>
                    <a:pt x="3286" y="2709"/>
                  </a:lnTo>
                  <a:lnTo>
                    <a:pt x="3020" y="3153"/>
                  </a:lnTo>
                  <a:lnTo>
                    <a:pt x="4174" y="3153"/>
                  </a:lnTo>
                  <a:lnTo>
                    <a:pt x="4174" y="4174"/>
                  </a:lnTo>
                  <a:lnTo>
                    <a:pt x="2620" y="4174"/>
                  </a:lnTo>
                  <a:lnTo>
                    <a:pt x="2620" y="6261"/>
                  </a:lnTo>
                  <a:lnTo>
                    <a:pt x="1555" y="6261"/>
                  </a:lnTo>
                  <a:lnTo>
                    <a:pt x="1555" y="4174"/>
                  </a:lnTo>
                  <a:lnTo>
                    <a:pt x="1" y="4174"/>
                  </a:lnTo>
                  <a:lnTo>
                    <a:pt x="1"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21"/>
            <p:cNvSpPr/>
            <p:nvPr/>
          </p:nvSpPr>
          <p:spPr>
            <a:xfrm>
              <a:off x="3380425" y="28314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21"/>
            <p:cNvSpPr/>
            <p:nvPr/>
          </p:nvSpPr>
          <p:spPr>
            <a:xfrm>
              <a:off x="3419275" y="2778100"/>
              <a:ext cx="26675" cy="42225"/>
            </a:xfrm>
            <a:custGeom>
              <a:avLst/>
              <a:gdLst/>
              <a:ahLst/>
              <a:cxnLst/>
              <a:rect l="l" t="t" r="r" b="b"/>
              <a:pathLst>
                <a:path w="1067" h="1689" extrusionOk="0">
                  <a:moveTo>
                    <a:pt x="533" y="1"/>
                  </a:moveTo>
                  <a:lnTo>
                    <a:pt x="311" y="45"/>
                  </a:lnTo>
                  <a:lnTo>
                    <a:pt x="178" y="179"/>
                  </a:lnTo>
                  <a:lnTo>
                    <a:pt x="45" y="356"/>
                  </a:lnTo>
                  <a:lnTo>
                    <a:pt x="1" y="534"/>
                  </a:lnTo>
                  <a:lnTo>
                    <a:pt x="45" y="711"/>
                  </a:lnTo>
                  <a:lnTo>
                    <a:pt x="134" y="978"/>
                  </a:lnTo>
                  <a:lnTo>
                    <a:pt x="533" y="1688"/>
                  </a:lnTo>
                  <a:lnTo>
                    <a:pt x="889" y="978"/>
                  </a:lnTo>
                  <a:lnTo>
                    <a:pt x="1022" y="711"/>
                  </a:lnTo>
                  <a:lnTo>
                    <a:pt x="1066" y="534"/>
                  </a:lnTo>
                  <a:lnTo>
                    <a:pt x="1022" y="356"/>
                  </a:lnTo>
                  <a:lnTo>
                    <a:pt x="889" y="179"/>
                  </a:lnTo>
                  <a:lnTo>
                    <a:pt x="711" y="45"/>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21"/>
            <p:cNvSpPr/>
            <p:nvPr/>
          </p:nvSpPr>
          <p:spPr>
            <a:xfrm>
              <a:off x="3419275" y="2778100"/>
              <a:ext cx="26675" cy="42225"/>
            </a:xfrm>
            <a:custGeom>
              <a:avLst/>
              <a:gdLst/>
              <a:ahLst/>
              <a:cxnLst/>
              <a:rect l="l" t="t" r="r" b="b"/>
              <a:pathLst>
                <a:path w="1067" h="1689" fill="none" extrusionOk="0">
                  <a:moveTo>
                    <a:pt x="1066" y="534"/>
                  </a:moveTo>
                  <a:lnTo>
                    <a:pt x="1066" y="534"/>
                  </a:lnTo>
                  <a:lnTo>
                    <a:pt x="1022" y="356"/>
                  </a:lnTo>
                  <a:lnTo>
                    <a:pt x="889" y="179"/>
                  </a:lnTo>
                  <a:lnTo>
                    <a:pt x="711" y="45"/>
                  </a:lnTo>
                  <a:lnTo>
                    <a:pt x="533" y="1"/>
                  </a:lnTo>
                  <a:lnTo>
                    <a:pt x="533" y="1"/>
                  </a:lnTo>
                  <a:lnTo>
                    <a:pt x="311" y="45"/>
                  </a:lnTo>
                  <a:lnTo>
                    <a:pt x="178" y="179"/>
                  </a:lnTo>
                  <a:lnTo>
                    <a:pt x="45" y="356"/>
                  </a:lnTo>
                  <a:lnTo>
                    <a:pt x="1" y="534"/>
                  </a:lnTo>
                  <a:lnTo>
                    <a:pt x="1" y="534"/>
                  </a:lnTo>
                  <a:lnTo>
                    <a:pt x="45" y="711"/>
                  </a:lnTo>
                  <a:lnTo>
                    <a:pt x="134" y="978"/>
                  </a:lnTo>
                  <a:lnTo>
                    <a:pt x="533" y="1688"/>
                  </a:lnTo>
                  <a:lnTo>
                    <a:pt x="533" y="1688"/>
                  </a:lnTo>
                  <a:lnTo>
                    <a:pt x="889" y="978"/>
                  </a:lnTo>
                  <a:lnTo>
                    <a:pt x="1022" y="711"/>
                  </a:lnTo>
                  <a:lnTo>
                    <a:pt x="1066" y="534"/>
                  </a:lnTo>
                  <a:lnTo>
                    <a:pt x="1066" y="5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21"/>
            <p:cNvSpPr/>
            <p:nvPr/>
          </p:nvSpPr>
          <p:spPr>
            <a:xfrm>
              <a:off x="3445925" y="27914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21"/>
            <p:cNvSpPr/>
            <p:nvPr/>
          </p:nvSpPr>
          <p:spPr>
            <a:xfrm>
              <a:off x="3274975" y="2673775"/>
              <a:ext cx="315275" cy="314150"/>
            </a:xfrm>
            <a:custGeom>
              <a:avLst/>
              <a:gdLst/>
              <a:ahLst/>
              <a:cxnLst/>
              <a:rect l="l" t="t" r="r" b="b"/>
              <a:pathLst>
                <a:path w="12611" h="12566" extrusionOk="0">
                  <a:moveTo>
                    <a:pt x="9458" y="1066"/>
                  </a:moveTo>
                  <a:lnTo>
                    <a:pt x="9458" y="1554"/>
                  </a:lnTo>
                  <a:lnTo>
                    <a:pt x="9502" y="1776"/>
                  </a:lnTo>
                  <a:lnTo>
                    <a:pt x="9591" y="1954"/>
                  </a:lnTo>
                  <a:lnTo>
                    <a:pt x="9769" y="2043"/>
                  </a:lnTo>
                  <a:lnTo>
                    <a:pt x="9991" y="2087"/>
                  </a:lnTo>
                  <a:lnTo>
                    <a:pt x="10479" y="2087"/>
                  </a:lnTo>
                  <a:lnTo>
                    <a:pt x="10479" y="10479"/>
                  </a:lnTo>
                  <a:lnTo>
                    <a:pt x="9991" y="10479"/>
                  </a:lnTo>
                  <a:lnTo>
                    <a:pt x="9769" y="10523"/>
                  </a:lnTo>
                  <a:lnTo>
                    <a:pt x="9591" y="10656"/>
                  </a:lnTo>
                  <a:lnTo>
                    <a:pt x="9502" y="10789"/>
                  </a:lnTo>
                  <a:lnTo>
                    <a:pt x="9458" y="11011"/>
                  </a:lnTo>
                  <a:lnTo>
                    <a:pt x="9458" y="11544"/>
                  </a:lnTo>
                  <a:lnTo>
                    <a:pt x="3153" y="11544"/>
                  </a:lnTo>
                  <a:lnTo>
                    <a:pt x="3153" y="11011"/>
                  </a:lnTo>
                  <a:lnTo>
                    <a:pt x="3109" y="10789"/>
                  </a:lnTo>
                  <a:lnTo>
                    <a:pt x="3020" y="10656"/>
                  </a:lnTo>
                  <a:lnTo>
                    <a:pt x="2842" y="10523"/>
                  </a:lnTo>
                  <a:lnTo>
                    <a:pt x="2620" y="10479"/>
                  </a:lnTo>
                  <a:lnTo>
                    <a:pt x="2088" y="10479"/>
                  </a:lnTo>
                  <a:lnTo>
                    <a:pt x="2088" y="2087"/>
                  </a:lnTo>
                  <a:lnTo>
                    <a:pt x="2620" y="2087"/>
                  </a:lnTo>
                  <a:lnTo>
                    <a:pt x="2842" y="2043"/>
                  </a:lnTo>
                  <a:lnTo>
                    <a:pt x="3020" y="1954"/>
                  </a:lnTo>
                  <a:lnTo>
                    <a:pt x="3109" y="1776"/>
                  </a:lnTo>
                  <a:lnTo>
                    <a:pt x="3153" y="1554"/>
                  </a:lnTo>
                  <a:lnTo>
                    <a:pt x="3153" y="1066"/>
                  </a:lnTo>
                  <a:close/>
                  <a:moveTo>
                    <a:pt x="1" y="1"/>
                  </a:moveTo>
                  <a:lnTo>
                    <a:pt x="1" y="12565"/>
                  </a:lnTo>
                  <a:lnTo>
                    <a:pt x="12610" y="12565"/>
                  </a:lnTo>
                  <a:lnTo>
                    <a:pt x="126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21"/>
            <p:cNvSpPr/>
            <p:nvPr/>
          </p:nvSpPr>
          <p:spPr>
            <a:xfrm>
              <a:off x="3274975" y="2673775"/>
              <a:ext cx="315275" cy="314150"/>
            </a:xfrm>
            <a:custGeom>
              <a:avLst/>
              <a:gdLst/>
              <a:ahLst/>
              <a:cxnLst/>
              <a:rect l="l" t="t" r="r" b="b"/>
              <a:pathLst>
                <a:path w="12611" h="12566" fill="none" extrusionOk="0">
                  <a:moveTo>
                    <a:pt x="1" y="12565"/>
                  </a:moveTo>
                  <a:lnTo>
                    <a:pt x="12610" y="12565"/>
                  </a:lnTo>
                  <a:lnTo>
                    <a:pt x="12610" y="1"/>
                  </a:lnTo>
                  <a:lnTo>
                    <a:pt x="1" y="1"/>
                  </a:lnTo>
                  <a:lnTo>
                    <a:pt x="1" y="125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21"/>
            <p:cNvSpPr/>
            <p:nvPr/>
          </p:nvSpPr>
          <p:spPr>
            <a:xfrm>
              <a:off x="3327150" y="2700425"/>
              <a:ext cx="209800" cy="261975"/>
            </a:xfrm>
            <a:custGeom>
              <a:avLst/>
              <a:gdLst/>
              <a:ahLst/>
              <a:cxnLst/>
              <a:rect l="l" t="t" r="r" b="b"/>
              <a:pathLst>
                <a:path w="8392" h="10479" fill="none" extrusionOk="0">
                  <a:moveTo>
                    <a:pt x="1" y="1021"/>
                  </a:moveTo>
                  <a:lnTo>
                    <a:pt x="533" y="1021"/>
                  </a:lnTo>
                  <a:lnTo>
                    <a:pt x="533" y="1021"/>
                  </a:lnTo>
                  <a:lnTo>
                    <a:pt x="755" y="977"/>
                  </a:lnTo>
                  <a:lnTo>
                    <a:pt x="933" y="888"/>
                  </a:lnTo>
                  <a:lnTo>
                    <a:pt x="1022" y="710"/>
                  </a:lnTo>
                  <a:lnTo>
                    <a:pt x="1066" y="488"/>
                  </a:lnTo>
                  <a:lnTo>
                    <a:pt x="1066" y="0"/>
                  </a:lnTo>
                  <a:lnTo>
                    <a:pt x="7371" y="0"/>
                  </a:lnTo>
                  <a:lnTo>
                    <a:pt x="7371" y="488"/>
                  </a:lnTo>
                  <a:lnTo>
                    <a:pt x="7371" y="488"/>
                  </a:lnTo>
                  <a:lnTo>
                    <a:pt x="7415" y="710"/>
                  </a:lnTo>
                  <a:lnTo>
                    <a:pt x="7504" y="888"/>
                  </a:lnTo>
                  <a:lnTo>
                    <a:pt x="7682" y="977"/>
                  </a:lnTo>
                  <a:lnTo>
                    <a:pt x="7904" y="1021"/>
                  </a:lnTo>
                  <a:lnTo>
                    <a:pt x="8392" y="1021"/>
                  </a:lnTo>
                  <a:lnTo>
                    <a:pt x="8392" y="9413"/>
                  </a:lnTo>
                  <a:lnTo>
                    <a:pt x="7904" y="9413"/>
                  </a:lnTo>
                  <a:lnTo>
                    <a:pt x="7904" y="9413"/>
                  </a:lnTo>
                  <a:lnTo>
                    <a:pt x="7682" y="9457"/>
                  </a:lnTo>
                  <a:lnTo>
                    <a:pt x="7504" y="9590"/>
                  </a:lnTo>
                  <a:lnTo>
                    <a:pt x="7415" y="9723"/>
                  </a:lnTo>
                  <a:lnTo>
                    <a:pt x="7371" y="9945"/>
                  </a:lnTo>
                  <a:lnTo>
                    <a:pt x="7371" y="10478"/>
                  </a:lnTo>
                  <a:lnTo>
                    <a:pt x="1066" y="10478"/>
                  </a:lnTo>
                  <a:lnTo>
                    <a:pt x="1066" y="9945"/>
                  </a:lnTo>
                  <a:lnTo>
                    <a:pt x="1066" y="9945"/>
                  </a:lnTo>
                  <a:lnTo>
                    <a:pt x="1022" y="9723"/>
                  </a:lnTo>
                  <a:lnTo>
                    <a:pt x="933" y="9590"/>
                  </a:lnTo>
                  <a:lnTo>
                    <a:pt x="755" y="9457"/>
                  </a:lnTo>
                  <a:lnTo>
                    <a:pt x="533" y="9413"/>
                  </a:lnTo>
                  <a:lnTo>
                    <a:pt x="1" y="9413"/>
                  </a:lnTo>
                  <a:lnTo>
                    <a:pt x="1" y="10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21"/>
            <p:cNvSpPr/>
            <p:nvPr/>
          </p:nvSpPr>
          <p:spPr>
            <a:xfrm>
              <a:off x="3327150" y="27259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21"/>
            <p:cNvSpPr/>
            <p:nvPr/>
          </p:nvSpPr>
          <p:spPr>
            <a:xfrm>
              <a:off x="3615750" y="2725950"/>
              <a:ext cx="64400" cy="105475"/>
            </a:xfrm>
            <a:custGeom>
              <a:avLst/>
              <a:gdLst/>
              <a:ahLst/>
              <a:cxnLst/>
              <a:rect l="l" t="t" r="r" b="b"/>
              <a:pathLst>
                <a:path w="2576" h="4219" extrusionOk="0">
                  <a:moveTo>
                    <a:pt x="0" y="0"/>
                  </a:moveTo>
                  <a:lnTo>
                    <a:pt x="0" y="4218"/>
                  </a:lnTo>
                  <a:lnTo>
                    <a:pt x="2575" y="4218"/>
                  </a:lnTo>
                  <a:lnTo>
                    <a:pt x="1155" y="2087"/>
                  </a:lnTo>
                  <a:lnTo>
                    <a:pt x="25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21"/>
            <p:cNvSpPr/>
            <p:nvPr/>
          </p:nvSpPr>
          <p:spPr>
            <a:xfrm>
              <a:off x="3615750" y="2725950"/>
              <a:ext cx="64400" cy="105475"/>
            </a:xfrm>
            <a:custGeom>
              <a:avLst/>
              <a:gdLst/>
              <a:ahLst/>
              <a:cxnLst/>
              <a:rect l="l" t="t" r="r" b="b"/>
              <a:pathLst>
                <a:path w="2576" h="4219" fill="none" extrusionOk="0">
                  <a:moveTo>
                    <a:pt x="2575" y="0"/>
                  </a:moveTo>
                  <a:lnTo>
                    <a:pt x="0" y="0"/>
                  </a:lnTo>
                  <a:lnTo>
                    <a:pt x="0" y="4218"/>
                  </a:lnTo>
                  <a:lnTo>
                    <a:pt x="2575" y="4218"/>
                  </a:lnTo>
                  <a:lnTo>
                    <a:pt x="1155" y="2087"/>
                  </a:lnTo>
                  <a:lnTo>
                    <a:pt x="257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21"/>
            <p:cNvSpPr/>
            <p:nvPr/>
          </p:nvSpPr>
          <p:spPr>
            <a:xfrm>
              <a:off x="3680125" y="27259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121"/>
          <p:cNvGrpSpPr/>
          <p:nvPr/>
        </p:nvGrpSpPr>
        <p:grpSpPr>
          <a:xfrm>
            <a:off x="4672275" y="2777725"/>
            <a:ext cx="447350" cy="392950"/>
            <a:chOff x="3986475" y="2701525"/>
            <a:chExt cx="447350" cy="392950"/>
          </a:xfrm>
        </p:grpSpPr>
        <p:sp>
          <p:nvSpPr>
            <p:cNvPr id="4794" name="Google Shape;4794;p121"/>
            <p:cNvSpPr/>
            <p:nvPr/>
          </p:nvSpPr>
          <p:spPr>
            <a:xfrm>
              <a:off x="4302825" y="2701525"/>
              <a:ext cx="131000" cy="209800"/>
            </a:xfrm>
            <a:custGeom>
              <a:avLst/>
              <a:gdLst/>
              <a:ahLst/>
              <a:cxnLst/>
              <a:rect l="l" t="t" r="r" b="b"/>
              <a:pathLst>
                <a:path w="5240" h="8392" extrusionOk="0">
                  <a:moveTo>
                    <a:pt x="3108" y="3153"/>
                  </a:moveTo>
                  <a:lnTo>
                    <a:pt x="3108" y="5240"/>
                  </a:lnTo>
                  <a:lnTo>
                    <a:pt x="2087" y="5240"/>
                  </a:lnTo>
                  <a:lnTo>
                    <a:pt x="2087" y="3153"/>
                  </a:lnTo>
                  <a:close/>
                  <a:moveTo>
                    <a:pt x="0" y="0"/>
                  </a:moveTo>
                  <a:lnTo>
                    <a:pt x="0" y="8392"/>
                  </a:lnTo>
                  <a:lnTo>
                    <a:pt x="5239" y="8392"/>
                  </a:lnTo>
                  <a:lnTo>
                    <a:pt x="5239" y="0"/>
                  </a:lnTo>
                  <a:lnTo>
                    <a:pt x="4174" y="0"/>
                  </a:lnTo>
                  <a:lnTo>
                    <a:pt x="4174" y="1022"/>
                  </a:lnTo>
                  <a:lnTo>
                    <a:pt x="3108" y="1022"/>
                  </a:lnTo>
                  <a:lnTo>
                    <a:pt x="3108" y="0"/>
                  </a:lnTo>
                  <a:lnTo>
                    <a:pt x="2087" y="0"/>
                  </a:lnTo>
                  <a:lnTo>
                    <a:pt x="2087" y="1022"/>
                  </a:lnTo>
                  <a:lnTo>
                    <a:pt x="1021" y="1022"/>
                  </a:lnTo>
                  <a:lnTo>
                    <a:pt x="10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21"/>
            <p:cNvSpPr/>
            <p:nvPr/>
          </p:nvSpPr>
          <p:spPr>
            <a:xfrm>
              <a:off x="4302825" y="2701525"/>
              <a:ext cx="131000" cy="209800"/>
            </a:xfrm>
            <a:custGeom>
              <a:avLst/>
              <a:gdLst/>
              <a:ahLst/>
              <a:cxnLst/>
              <a:rect l="l" t="t" r="r" b="b"/>
              <a:pathLst>
                <a:path w="5240" h="8392" fill="none" extrusionOk="0">
                  <a:moveTo>
                    <a:pt x="4174" y="0"/>
                  </a:moveTo>
                  <a:lnTo>
                    <a:pt x="4174" y="1022"/>
                  </a:lnTo>
                  <a:lnTo>
                    <a:pt x="3108" y="1022"/>
                  </a:lnTo>
                  <a:lnTo>
                    <a:pt x="3108" y="0"/>
                  </a:lnTo>
                  <a:lnTo>
                    <a:pt x="2087" y="0"/>
                  </a:lnTo>
                  <a:lnTo>
                    <a:pt x="2087" y="1022"/>
                  </a:lnTo>
                  <a:lnTo>
                    <a:pt x="1021" y="1022"/>
                  </a:lnTo>
                  <a:lnTo>
                    <a:pt x="1021" y="0"/>
                  </a:lnTo>
                  <a:lnTo>
                    <a:pt x="0" y="0"/>
                  </a:lnTo>
                  <a:lnTo>
                    <a:pt x="0" y="0"/>
                  </a:lnTo>
                  <a:lnTo>
                    <a:pt x="0" y="8392"/>
                  </a:lnTo>
                  <a:lnTo>
                    <a:pt x="5239" y="8392"/>
                  </a:lnTo>
                  <a:lnTo>
                    <a:pt x="5239" y="8392"/>
                  </a:lnTo>
                  <a:lnTo>
                    <a:pt x="5239" y="0"/>
                  </a:lnTo>
                  <a:lnTo>
                    <a:pt x="4174"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21"/>
            <p:cNvSpPr/>
            <p:nvPr/>
          </p:nvSpPr>
          <p:spPr>
            <a:xfrm>
              <a:off x="4354975" y="2780325"/>
              <a:ext cx="25550" cy="52200"/>
            </a:xfrm>
            <a:custGeom>
              <a:avLst/>
              <a:gdLst/>
              <a:ahLst/>
              <a:cxnLst/>
              <a:rect l="l" t="t" r="r" b="b"/>
              <a:pathLst>
                <a:path w="1022" h="2088" fill="none" extrusionOk="0">
                  <a:moveTo>
                    <a:pt x="1022" y="2088"/>
                  </a:moveTo>
                  <a:lnTo>
                    <a:pt x="1" y="2088"/>
                  </a:lnTo>
                  <a:lnTo>
                    <a:pt x="1" y="1"/>
                  </a:lnTo>
                  <a:lnTo>
                    <a:pt x="1022" y="1"/>
                  </a:lnTo>
                  <a:lnTo>
                    <a:pt x="1022"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21"/>
            <p:cNvSpPr/>
            <p:nvPr/>
          </p:nvSpPr>
          <p:spPr>
            <a:xfrm>
              <a:off x="4380500" y="28325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21"/>
            <p:cNvSpPr/>
            <p:nvPr/>
          </p:nvSpPr>
          <p:spPr>
            <a:xfrm>
              <a:off x="3986475" y="2753700"/>
              <a:ext cx="131000" cy="209800"/>
            </a:xfrm>
            <a:custGeom>
              <a:avLst/>
              <a:gdLst/>
              <a:ahLst/>
              <a:cxnLst/>
              <a:rect l="l" t="t" r="r" b="b"/>
              <a:pathLst>
                <a:path w="5240" h="8392" extrusionOk="0">
                  <a:moveTo>
                    <a:pt x="3153" y="3153"/>
                  </a:moveTo>
                  <a:lnTo>
                    <a:pt x="3153" y="5239"/>
                  </a:lnTo>
                  <a:lnTo>
                    <a:pt x="2087" y="5239"/>
                  </a:lnTo>
                  <a:lnTo>
                    <a:pt x="2087" y="3153"/>
                  </a:lnTo>
                  <a:close/>
                  <a:moveTo>
                    <a:pt x="0" y="0"/>
                  </a:moveTo>
                  <a:lnTo>
                    <a:pt x="0" y="8392"/>
                  </a:lnTo>
                  <a:lnTo>
                    <a:pt x="5239" y="8392"/>
                  </a:lnTo>
                  <a:lnTo>
                    <a:pt x="5239" y="0"/>
                  </a:lnTo>
                  <a:lnTo>
                    <a:pt x="4174" y="0"/>
                  </a:lnTo>
                  <a:lnTo>
                    <a:pt x="4174" y="1066"/>
                  </a:lnTo>
                  <a:lnTo>
                    <a:pt x="3153" y="1066"/>
                  </a:lnTo>
                  <a:lnTo>
                    <a:pt x="3153" y="0"/>
                  </a:lnTo>
                  <a:lnTo>
                    <a:pt x="2087" y="0"/>
                  </a:lnTo>
                  <a:lnTo>
                    <a:pt x="2087" y="1066"/>
                  </a:lnTo>
                  <a:lnTo>
                    <a:pt x="1022" y="1066"/>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21"/>
            <p:cNvSpPr/>
            <p:nvPr/>
          </p:nvSpPr>
          <p:spPr>
            <a:xfrm>
              <a:off x="3986475" y="2753700"/>
              <a:ext cx="131000" cy="209800"/>
            </a:xfrm>
            <a:custGeom>
              <a:avLst/>
              <a:gdLst/>
              <a:ahLst/>
              <a:cxnLst/>
              <a:rect l="l" t="t" r="r" b="b"/>
              <a:pathLst>
                <a:path w="5240" h="8392" fill="none" extrusionOk="0">
                  <a:moveTo>
                    <a:pt x="5239" y="0"/>
                  </a:moveTo>
                  <a:lnTo>
                    <a:pt x="4174" y="0"/>
                  </a:lnTo>
                  <a:lnTo>
                    <a:pt x="4174" y="1066"/>
                  </a:lnTo>
                  <a:lnTo>
                    <a:pt x="3153" y="1066"/>
                  </a:lnTo>
                  <a:lnTo>
                    <a:pt x="3153" y="0"/>
                  </a:lnTo>
                  <a:lnTo>
                    <a:pt x="2087" y="0"/>
                  </a:lnTo>
                  <a:lnTo>
                    <a:pt x="2087" y="1066"/>
                  </a:lnTo>
                  <a:lnTo>
                    <a:pt x="1022" y="1066"/>
                  </a:lnTo>
                  <a:lnTo>
                    <a:pt x="1022" y="0"/>
                  </a:lnTo>
                  <a:lnTo>
                    <a:pt x="0" y="0"/>
                  </a:lnTo>
                  <a:lnTo>
                    <a:pt x="0" y="0"/>
                  </a:lnTo>
                  <a:lnTo>
                    <a:pt x="0" y="8392"/>
                  </a:lnTo>
                  <a:lnTo>
                    <a:pt x="5239" y="8392"/>
                  </a:lnTo>
                  <a:lnTo>
                    <a:pt x="5239" y="8392"/>
                  </a:lnTo>
                  <a:lnTo>
                    <a:pt x="5239" y="0"/>
                  </a:lnTo>
                  <a:lnTo>
                    <a:pt x="52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21"/>
            <p:cNvSpPr/>
            <p:nvPr/>
          </p:nvSpPr>
          <p:spPr>
            <a:xfrm>
              <a:off x="4038650" y="2832500"/>
              <a:ext cx="26650" cy="52200"/>
            </a:xfrm>
            <a:custGeom>
              <a:avLst/>
              <a:gdLst/>
              <a:ahLst/>
              <a:cxnLst/>
              <a:rect l="l" t="t" r="r" b="b"/>
              <a:pathLst>
                <a:path w="1066" h="2088" fill="none" extrusionOk="0">
                  <a:moveTo>
                    <a:pt x="1066" y="2087"/>
                  </a:moveTo>
                  <a:lnTo>
                    <a:pt x="0" y="2087"/>
                  </a:lnTo>
                  <a:lnTo>
                    <a:pt x="0" y="1"/>
                  </a:lnTo>
                  <a:lnTo>
                    <a:pt x="1066" y="1"/>
                  </a:lnTo>
                  <a:lnTo>
                    <a:pt x="1066"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21"/>
            <p:cNvSpPr/>
            <p:nvPr/>
          </p:nvSpPr>
          <p:spPr>
            <a:xfrm>
              <a:off x="4065275" y="2884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21"/>
            <p:cNvSpPr/>
            <p:nvPr/>
          </p:nvSpPr>
          <p:spPr>
            <a:xfrm>
              <a:off x="4179600" y="2936850"/>
              <a:ext cx="254225" cy="78825"/>
            </a:xfrm>
            <a:custGeom>
              <a:avLst/>
              <a:gdLst/>
              <a:ahLst/>
              <a:cxnLst/>
              <a:rect l="l" t="t" r="r" b="b"/>
              <a:pathLst>
                <a:path w="10169" h="3153" extrusionOk="0">
                  <a:moveTo>
                    <a:pt x="1999" y="0"/>
                  </a:moveTo>
                  <a:lnTo>
                    <a:pt x="1" y="1998"/>
                  </a:lnTo>
                  <a:lnTo>
                    <a:pt x="2354" y="3152"/>
                  </a:lnTo>
                  <a:lnTo>
                    <a:pt x="10168" y="3152"/>
                  </a:lnTo>
                  <a:lnTo>
                    <a:pt x="10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21"/>
            <p:cNvSpPr/>
            <p:nvPr/>
          </p:nvSpPr>
          <p:spPr>
            <a:xfrm>
              <a:off x="4179600" y="2936850"/>
              <a:ext cx="254225" cy="78825"/>
            </a:xfrm>
            <a:custGeom>
              <a:avLst/>
              <a:gdLst/>
              <a:ahLst/>
              <a:cxnLst/>
              <a:rect l="l" t="t" r="r" b="b"/>
              <a:pathLst>
                <a:path w="10169" h="3153" fill="none" extrusionOk="0">
                  <a:moveTo>
                    <a:pt x="1" y="1998"/>
                  </a:moveTo>
                  <a:lnTo>
                    <a:pt x="2354" y="3152"/>
                  </a:lnTo>
                  <a:lnTo>
                    <a:pt x="10168" y="3152"/>
                  </a:lnTo>
                  <a:lnTo>
                    <a:pt x="10168" y="0"/>
                  </a:lnTo>
                  <a:lnTo>
                    <a:pt x="1999" y="0"/>
                  </a:lnTo>
                  <a:lnTo>
                    <a:pt x="1" y="199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21"/>
            <p:cNvSpPr/>
            <p:nvPr/>
          </p:nvSpPr>
          <p:spPr>
            <a:xfrm>
              <a:off x="4179600" y="29867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21"/>
            <p:cNvSpPr/>
            <p:nvPr/>
          </p:nvSpPr>
          <p:spPr>
            <a:xfrm>
              <a:off x="3986475" y="2989000"/>
              <a:ext cx="447350" cy="105475"/>
            </a:xfrm>
            <a:custGeom>
              <a:avLst/>
              <a:gdLst/>
              <a:ahLst/>
              <a:cxnLst/>
              <a:rect l="l" t="t" r="r" b="b"/>
              <a:pathLst>
                <a:path w="17894" h="4219" extrusionOk="0">
                  <a:moveTo>
                    <a:pt x="0" y="1"/>
                  </a:moveTo>
                  <a:lnTo>
                    <a:pt x="0" y="4219"/>
                  </a:lnTo>
                  <a:lnTo>
                    <a:pt x="17893" y="4219"/>
                  </a:lnTo>
                  <a:lnTo>
                    <a:pt x="17893" y="2132"/>
                  </a:lnTo>
                  <a:lnTo>
                    <a:pt x="9813" y="2132"/>
                  </a:lnTo>
                  <a:lnTo>
                    <a:pt x="56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21"/>
            <p:cNvSpPr/>
            <p:nvPr/>
          </p:nvSpPr>
          <p:spPr>
            <a:xfrm>
              <a:off x="3986475" y="2989000"/>
              <a:ext cx="447350" cy="105475"/>
            </a:xfrm>
            <a:custGeom>
              <a:avLst/>
              <a:gdLst/>
              <a:ahLst/>
              <a:cxnLst/>
              <a:rect l="l" t="t" r="r" b="b"/>
              <a:pathLst>
                <a:path w="17894" h="4219" fill="none" extrusionOk="0">
                  <a:moveTo>
                    <a:pt x="5639" y="1"/>
                  </a:moveTo>
                  <a:lnTo>
                    <a:pt x="0" y="1"/>
                  </a:lnTo>
                  <a:lnTo>
                    <a:pt x="0" y="4219"/>
                  </a:lnTo>
                  <a:lnTo>
                    <a:pt x="17893" y="4219"/>
                  </a:lnTo>
                  <a:lnTo>
                    <a:pt x="17893" y="2132"/>
                  </a:lnTo>
                  <a:lnTo>
                    <a:pt x="9813" y="2132"/>
                  </a:lnTo>
                  <a:lnTo>
                    <a:pt x="563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21"/>
            <p:cNvSpPr/>
            <p:nvPr/>
          </p:nvSpPr>
          <p:spPr>
            <a:xfrm>
              <a:off x="4127450" y="2989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21"/>
            <p:cNvSpPr/>
            <p:nvPr/>
          </p:nvSpPr>
          <p:spPr>
            <a:xfrm>
              <a:off x="4142975" y="2858025"/>
              <a:ext cx="133225" cy="105475"/>
            </a:xfrm>
            <a:custGeom>
              <a:avLst/>
              <a:gdLst/>
              <a:ahLst/>
              <a:cxnLst/>
              <a:rect l="l" t="t" r="r" b="b"/>
              <a:pathLst>
                <a:path w="5329" h="4219" extrusionOk="0">
                  <a:moveTo>
                    <a:pt x="2176" y="1"/>
                  </a:moveTo>
                  <a:lnTo>
                    <a:pt x="89" y="2132"/>
                  </a:lnTo>
                  <a:lnTo>
                    <a:pt x="1" y="2132"/>
                  </a:lnTo>
                  <a:lnTo>
                    <a:pt x="1" y="4219"/>
                  </a:lnTo>
                  <a:lnTo>
                    <a:pt x="933" y="4219"/>
                  </a:lnTo>
                  <a:lnTo>
                    <a:pt x="3020" y="2132"/>
                  </a:lnTo>
                  <a:lnTo>
                    <a:pt x="5328" y="2132"/>
                  </a:lnTo>
                  <a:lnTo>
                    <a:pt x="53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21"/>
            <p:cNvSpPr/>
            <p:nvPr/>
          </p:nvSpPr>
          <p:spPr>
            <a:xfrm>
              <a:off x="4142975" y="2858025"/>
              <a:ext cx="133225" cy="105475"/>
            </a:xfrm>
            <a:custGeom>
              <a:avLst/>
              <a:gdLst/>
              <a:ahLst/>
              <a:cxnLst/>
              <a:rect l="l" t="t" r="r" b="b"/>
              <a:pathLst>
                <a:path w="5329" h="4219" fill="none" extrusionOk="0">
                  <a:moveTo>
                    <a:pt x="3020" y="2132"/>
                  </a:moveTo>
                  <a:lnTo>
                    <a:pt x="5328" y="2132"/>
                  </a:lnTo>
                  <a:lnTo>
                    <a:pt x="5328" y="1"/>
                  </a:lnTo>
                  <a:lnTo>
                    <a:pt x="2176" y="1"/>
                  </a:lnTo>
                  <a:lnTo>
                    <a:pt x="89" y="2132"/>
                  </a:lnTo>
                  <a:lnTo>
                    <a:pt x="1" y="2132"/>
                  </a:lnTo>
                  <a:lnTo>
                    <a:pt x="1" y="4219"/>
                  </a:lnTo>
                  <a:lnTo>
                    <a:pt x="933" y="4219"/>
                  </a:lnTo>
                  <a:lnTo>
                    <a:pt x="3020" y="213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21"/>
            <p:cNvSpPr/>
            <p:nvPr/>
          </p:nvSpPr>
          <p:spPr>
            <a:xfrm>
              <a:off x="4218450" y="29113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21"/>
          <p:cNvGrpSpPr/>
          <p:nvPr/>
        </p:nvGrpSpPr>
        <p:grpSpPr>
          <a:xfrm>
            <a:off x="5448525" y="2776625"/>
            <a:ext cx="287500" cy="447325"/>
            <a:chOff x="4838925" y="2700425"/>
            <a:chExt cx="287500" cy="447325"/>
          </a:xfrm>
        </p:grpSpPr>
        <p:sp>
          <p:nvSpPr>
            <p:cNvPr id="4812" name="Google Shape;4812;p121"/>
            <p:cNvSpPr/>
            <p:nvPr/>
          </p:nvSpPr>
          <p:spPr>
            <a:xfrm>
              <a:off x="4838925" y="2700425"/>
              <a:ext cx="287500" cy="237550"/>
            </a:xfrm>
            <a:custGeom>
              <a:avLst/>
              <a:gdLst/>
              <a:ahLst/>
              <a:cxnLst/>
              <a:rect l="l" t="t" r="r" b="b"/>
              <a:pathLst>
                <a:path w="11500" h="9502" extrusionOk="0">
                  <a:moveTo>
                    <a:pt x="3109" y="3197"/>
                  </a:moveTo>
                  <a:lnTo>
                    <a:pt x="3109" y="4307"/>
                  </a:lnTo>
                  <a:lnTo>
                    <a:pt x="2665" y="4396"/>
                  </a:lnTo>
                  <a:lnTo>
                    <a:pt x="2221" y="4573"/>
                  </a:lnTo>
                  <a:lnTo>
                    <a:pt x="1821" y="4795"/>
                  </a:lnTo>
                  <a:lnTo>
                    <a:pt x="1421" y="5106"/>
                  </a:lnTo>
                  <a:lnTo>
                    <a:pt x="1244" y="4928"/>
                  </a:lnTo>
                  <a:lnTo>
                    <a:pt x="1155" y="4706"/>
                  </a:lnTo>
                  <a:lnTo>
                    <a:pt x="1066" y="4484"/>
                  </a:lnTo>
                  <a:lnTo>
                    <a:pt x="1022" y="4262"/>
                  </a:lnTo>
                  <a:lnTo>
                    <a:pt x="1066" y="4040"/>
                  </a:lnTo>
                  <a:lnTo>
                    <a:pt x="1111" y="3863"/>
                  </a:lnTo>
                  <a:lnTo>
                    <a:pt x="1199" y="3685"/>
                  </a:lnTo>
                  <a:lnTo>
                    <a:pt x="1333" y="3508"/>
                  </a:lnTo>
                  <a:lnTo>
                    <a:pt x="1510" y="3374"/>
                  </a:lnTo>
                  <a:lnTo>
                    <a:pt x="1688" y="3286"/>
                  </a:lnTo>
                  <a:lnTo>
                    <a:pt x="1865" y="3241"/>
                  </a:lnTo>
                  <a:lnTo>
                    <a:pt x="2087" y="3197"/>
                  </a:lnTo>
                  <a:close/>
                  <a:moveTo>
                    <a:pt x="9413" y="3197"/>
                  </a:moveTo>
                  <a:lnTo>
                    <a:pt x="9635" y="3241"/>
                  </a:lnTo>
                  <a:lnTo>
                    <a:pt x="9813" y="3286"/>
                  </a:lnTo>
                  <a:lnTo>
                    <a:pt x="9990" y="3374"/>
                  </a:lnTo>
                  <a:lnTo>
                    <a:pt x="10168" y="3508"/>
                  </a:lnTo>
                  <a:lnTo>
                    <a:pt x="10301" y="3685"/>
                  </a:lnTo>
                  <a:lnTo>
                    <a:pt x="10390" y="3863"/>
                  </a:lnTo>
                  <a:lnTo>
                    <a:pt x="10434" y="4040"/>
                  </a:lnTo>
                  <a:lnTo>
                    <a:pt x="10479" y="4262"/>
                  </a:lnTo>
                  <a:lnTo>
                    <a:pt x="10434" y="4484"/>
                  </a:lnTo>
                  <a:lnTo>
                    <a:pt x="10345" y="4706"/>
                  </a:lnTo>
                  <a:lnTo>
                    <a:pt x="10212" y="4928"/>
                  </a:lnTo>
                  <a:lnTo>
                    <a:pt x="10079" y="5106"/>
                  </a:lnTo>
                  <a:lnTo>
                    <a:pt x="9768" y="4840"/>
                  </a:lnTo>
                  <a:lnTo>
                    <a:pt x="9413" y="4618"/>
                  </a:lnTo>
                  <a:lnTo>
                    <a:pt x="9058" y="4484"/>
                  </a:lnTo>
                  <a:lnTo>
                    <a:pt x="8658" y="4351"/>
                  </a:lnTo>
                  <a:lnTo>
                    <a:pt x="7415" y="6793"/>
                  </a:lnTo>
                  <a:lnTo>
                    <a:pt x="8214" y="7548"/>
                  </a:lnTo>
                  <a:lnTo>
                    <a:pt x="7460" y="8303"/>
                  </a:lnTo>
                  <a:lnTo>
                    <a:pt x="6572" y="7415"/>
                  </a:lnTo>
                  <a:lnTo>
                    <a:pt x="5595" y="7415"/>
                  </a:lnTo>
                  <a:lnTo>
                    <a:pt x="5195" y="8613"/>
                  </a:lnTo>
                  <a:lnTo>
                    <a:pt x="4218" y="8303"/>
                  </a:lnTo>
                  <a:lnTo>
                    <a:pt x="4840" y="6349"/>
                  </a:lnTo>
                  <a:lnTo>
                    <a:pt x="6483" y="6349"/>
                  </a:lnTo>
                  <a:lnTo>
                    <a:pt x="8037" y="3197"/>
                  </a:lnTo>
                  <a:close/>
                  <a:moveTo>
                    <a:pt x="2087" y="0"/>
                  </a:moveTo>
                  <a:lnTo>
                    <a:pt x="2087" y="1066"/>
                  </a:lnTo>
                  <a:lnTo>
                    <a:pt x="3109" y="1066"/>
                  </a:lnTo>
                  <a:lnTo>
                    <a:pt x="3109" y="2176"/>
                  </a:lnTo>
                  <a:lnTo>
                    <a:pt x="2087" y="2176"/>
                  </a:lnTo>
                  <a:lnTo>
                    <a:pt x="1643" y="2220"/>
                  </a:lnTo>
                  <a:lnTo>
                    <a:pt x="1244" y="2353"/>
                  </a:lnTo>
                  <a:lnTo>
                    <a:pt x="889" y="2531"/>
                  </a:lnTo>
                  <a:lnTo>
                    <a:pt x="578" y="2797"/>
                  </a:lnTo>
                  <a:lnTo>
                    <a:pt x="356" y="3108"/>
                  </a:lnTo>
                  <a:lnTo>
                    <a:pt x="134" y="3463"/>
                  </a:lnTo>
                  <a:lnTo>
                    <a:pt x="45" y="3818"/>
                  </a:lnTo>
                  <a:lnTo>
                    <a:pt x="1" y="4262"/>
                  </a:lnTo>
                  <a:lnTo>
                    <a:pt x="1" y="4484"/>
                  </a:lnTo>
                  <a:lnTo>
                    <a:pt x="45" y="4751"/>
                  </a:lnTo>
                  <a:lnTo>
                    <a:pt x="178" y="5150"/>
                  </a:lnTo>
                  <a:lnTo>
                    <a:pt x="445" y="5550"/>
                  </a:lnTo>
                  <a:lnTo>
                    <a:pt x="755" y="5905"/>
                  </a:lnTo>
                  <a:lnTo>
                    <a:pt x="578" y="6216"/>
                  </a:lnTo>
                  <a:lnTo>
                    <a:pt x="445" y="6527"/>
                  </a:lnTo>
                  <a:lnTo>
                    <a:pt x="311" y="6882"/>
                  </a:lnTo>
                  <a:lnTo>
                    <a:pt x="178" y="7281"/>
                  </a:lnTo>
                  <a:lnTo>
                    <a:pt x="89" y="7681"/>
                  </a:lnTo>
                  <a:lnTo>
                    <a:pt x="45" y="8081"/>
                  </a:lnTo>
                  <a:lnTo>
                    <a:pt x="1" y="8525"/>
                  </a:lnTo>
                  <a:lnTo>
                    <a:pt x="1" y="8969"/>
                  </a:lnTo>
                  <a:lnTo>
                    <a:pt x="1" y="9501"/>
                  </a:lnTo>
                  <a:lnTo>
                    <a:pt x="11500" y="9501"/>
                  </a:lnTo>
                  <a:lnTo>
                    <a:pt x="11500" y="8969"/>
                  </a:lnTo>
                  <a:lnTo>
                    <a:pt x="11455" y="8081"/>
                  </a:lnTo>
                  <a:lnTo>
                    <a:pt x="11411" y="7637"/>
                  </a:lnTo>
                  <a:lnTo>
                    <a:pt x="11322" y="7237"/>
                  </a:lnTo>
                  <a:lnTo>
                    <a:pt x="11189" y="6882"/>
                  </a:lnTo>
                  <a:lnTo>
                    <a:pt x="11056" y="6527"/>
                  </a:lnTo>
                  <a:lnTo>
                    <a:pt x="10923" y="6172"/>
                  </a:lnTo>
                  <a:lnTo>
                    <a:pt x="10745" y="5861"/>
                  </a:lnTo>
                  <a:lnTo>
                    <a:pt x="11056" y="5550"/>
                  </a:lnTo>
                  <a:lnTo>
                    <a:pt x="11322" y="5150"/>
                  </a:lnTo>
                  <a:lnTo>
                    <a:pt x="11455" y="4751"/>
                  </a:lnTo>
                  <a:lnTo>
                    <a:pt x="11500" y="4484"/>
                  </a:lnTo>
                  <a:lnTo>
                    <a:pt x="11500" y="4262"/>
                  </a:lnTo>
                  <a:lnTo>
                    <a:pt x="11455" y="3818"/>
                  </a:lnTo>
                  <a:lnTo>
                    <a:pt x="11367" y="3463"/>
                  </a:lnTo>
                  <a:lnTo>
                    <a:pt x="11145" y="3108"/>
                  </a:lnTo>
                  <a:lnTo>
                    <a:pt x="10878" y="2797"/>
                  </a:lnTo>
                  <a:lnTo>
                    <a:pt x="10567" y="2531"/>
                  </a:lnTo>
                  <a:lnTo>
                    <a:pt x="10212" y="2353"/>
                  </a:lnTo>
                  <a:lnTo>
                    <a:pt x="9857" y="2220"/>
                  </a:lnTo>
                  <a:lnTo>
                    <a:pt x="9413" y="2176"/>
                  </a:lnTo>
                  <a:lnTo>
                    <a:pt x="8348" y="2176"/>
                  </a:lnTo>
                  <a:lnTo>
                    <a:pt x="8348" y="1066"/>
                  </a:lnTo>
                  <a:lnTo>
                    <a:pt x="9413" y="1066"/>
                  </a:lnTo>
                  <a:lnTo>
                    <a:pt x="94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21"/>
            <p:cNvSpPr/>
            <p:nvPr/>
          </p:nvSpPr>
          <p:spPr>
            <a:xfrm>
              <a:off x="4838925" y="2700425"/>
              <a:ext cx="287500" cy="237550"/>
            </a:xfrm>
            <a:custGeom>
              <a:avLst/>
              <a:gdLst/>
              <a:ahLst/>
              <a:cxnLst/>
              <a:rect l="l" t="t" r="r" b="b"/>
              <a:pathLst>
                <a:path w="11500" h="9502" fill="none" extrusionOk="0">
                  <a:moveTo>
                    <a:pt x="11500" y="4262"/>
                  </a:moveTo>
                  <a:lnTo>
                    <a:pt x="11500" y="4262"/>
                  </a:lnTo>
                  <a:lnTo>
                    <a:pt x="11455" y="3818"/>
                  </a:lnTo>
                  <a:lnTo>
                    <a:pt x="11367" y="3463"/>
                  </a:lnTo>
                  <a:lnTo>
                    <a:pt x="11145" y="3108"/>
                  </a:lnTo>
                  <a:lnTo>
                    <a:pt x="10878" y="2797"/>
                  </a:lnTo>
                  <a:lnTo>
                    <a:pt x="10567" y="2531"/>
                  </a:lnTo>
                  <a:lnTo>
                    <a:pt x="10212" y="2353"/>
                  </a:lnTo>
                  <a:lnTo>
                    <a:pt x="9857" y="2220"/>
                  </a:lnTo>
                  <a:lnTo>
                    <a:pt x="9413" y="2176"/>
                  </a:lnTo>
                  <a:lnTo>
                    <a:pt x="8348" y="2176"/>
                  </a:lnTo>
                  <a:lnTo>
                    <a:pt x="8348" y="1066"/>
                  </a:lnTo>
                  <a:lnTo>
                    <a:pt x="9413" y="1066"/>
                  </a:lnTo>
                  <a:lnTo>
                    <a:pt x="9413" y="0"/>
                  </a:lnTo>
                  <a:lnTo>
                    <a:pt x="9413" y="0"/>
                  </a:lnTo>
                  <a:lnTo>
                    <a:pt x="2087" y="0"/>
                  </a:lnTo>
                  <a:lnTo>
                    <a:pt x="2087" y="1066"/>
                  </a:lnTo>
                  <a:lnTo>
                    <a:pt x="3109" y="1066"/>
                  </a:lnTo>
                  <a:lnTo>
                    <a:pt x="3109" y="2176"/>
                  </a:lnTo>
                  <a:lnTo>
                    <a:pt x="2087" y="2176"/>
                  </a:lnTo>
                  <a:lnTo>
                    <a:pt x="2087" y="2176"/>
                  </a:lnTo>
                  <a:lnTo>
                    <a:pt x="1643" y="2220"/>
                  </a:lnTo>
                  <a:lnTo>
                    <a:pt x="1244" y="2353"/>
                  </a:lnTo>
                  <a:lnTo>
                    <a:pt x="889" y="2531"/>
                  </a:lnTo>
                  <a:lnTo>
                    <a:pt x="578" y="2797"/>
                  </a:lnTo>
                  <a:lnTo>
                    <a:pt x="356" y="3108"/>
                  </a:lnTo>
                  <a:lnTo>
                    <a:pt x="134" y="3463"/>
                  </a:lnTo>
                  <a:lnTo>
                    <a:pt x="45" y="3818"/>
                  </a:lnTo>
                  <a:lnTo>
                    <a:pt x="1" y="4262"/>
                  </a:lnTo>
                  <a:lnTo>
                    <a:pt x="1" y="4262"/>
                  </a:lnTo>
                  <a:lnTo>
                    <a:pt x="1" y="4484"/>
                  </a:lnTo>
                  <a:lnTo>
                    <a:pt x="45" y="4751"/>
                  </a:lnTo>
                  <a:lnTo>
                    <a:pt x="178" y="5150"/>
                  </a:lnTo>
                  <a:lnTo>
                    <a:pt x="445" y="5550"/>
                  </a:lnTo>
                  <a:lnTo>
                    <a:pt x="755" y="5905"/>
                  </a:lnTo>
                  <a:lnTo>
                    <a:pt x="755" y="5905"/>
                  </a:lnTo>
                  <a:lnTo>
                    <a:pt x="578" y="6216"/>
                  </a:lnTo>
                  <a:lnTo>
                    <a:pt x="445" y="6527"/>
                  </a:lnTo>
                  <a:lnTo>
                    <a:pt x="311" y="6882"/>
                  </a:lnTo>
                  <a:lnTo>
                    <a:pt x="178" y="7281"/>
                  </a:lnTo>
                  <a:lnTo>
                    <a:pt x="89" y="7681"/>
                  </a:lnTo>
                  <a:lnTo>
                    <a:pt x="45" y="8081"/>
                  </a:lnTo>
                  <a:lnTo>
                    <a:pt x="1" y="8525"/>
                  </a:lnTo>
                  <a:lnTo>
                    <a:pt x="1" y="8969"/>
                  </a:lnTo>
                  <a:lnTo>
                    <a:pt x="1" y="8969"/>
                  </a:lnTo>
                  <a:lnTo>
                    <a:pt x="1" y="9501"/>
                  </a:lnTo>
                  <a:lnTo>
                    <a:pt x="11500" y="9501"/>
                  </a:lnTo>
                  <a:lnTo>
                    <a:pt x="11500" y="9501"/>
                  </a:lnTo>
                  <a:lnTo>
                    <a:pt x="11500" y="8969"/>
                  </a:lnTo>
                  <a:lnTo>
                    <a:pt x="11500" y="8969"/>
                  </a:lnTo>
                  <a:lnTo>
                    <a:pt x="11455" y="8081"/>
                  </a:lnTo>
                  <a:lnTo>
                    <a:pt x="11411" y="7637"/>
                  </a:lnTo>
                  <a:lnTo>
                    <a:pt x="11322" y="7237"/>
                  </a:lnTo>
                  <a:lnTo>
                    <a:pt x="11189" y="6882"/>
                  </a:lnTo>
                  <a:lnTo>
                    <a:pt x="11056" y="6527"/>
                  </a:lnTo>
                  <a:lnTo>
                    <a:pt x="10923" y="6172"/>
                  </a:lnTo>
                  <a:lnTo>
                    <a:pt x="10745" y="5861"/>
                  </a:lnTo>
                  <a:lnTo>
                    <a:pt x="10745" y="5861"/>
                  </a:lnTo>
                  <a:lnTo>
                    <a:pt x="11056" y="5550"/>
                  </a:lnTo>
                  <a:lnTo>
                    <a:pt x="11322" y="5150"/>
                  </a:lnTo>
                  <a:lnTo>
                    <a:pt x="11455" y="4751"/>
                  </a:lnTo>
                  <a:lnTo>
                    <a:pt x="11500" y="4484"/>
                  </a:lnTo>
                  <a:lnTo>
                    <a:pt x="11500" y="4262"/>
                  </a:lnTo>
                  <a:lnTo>
                    <a:pt x="11500" y="42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21"/>
            <p:cNvSpPr/>
            <p:nvPr/>
          </p:nvSpPr>
          <p:spPr>
            <a:xfrm>
              <a:off x="4864450" y="2780325"/>
              <a:ext cx="52200" cy="47750"/>
            </a:xfrm>
            <a:custGeom>
              <a:avLst/>
              <a:gdLst/>
              <a:ahLst/>
              <a:cxnLst/>
              <a:rect l="l" t="t" r="r" b="b"/>
              <a:pathLst>
                <a:path w="2088" h="1910" fill="none" extrusionOk="0">
                  <a:moveTo>
                    <a:pt x="400" y="1910"/>
                  </a:moveTo>
                  <a:lnTo>
                    <a:pt x="400" y="1910"/>
                  </a:lnTo>
                  <a:lnTo>
                    <a:pt x="223" y="1732"/>
                  </a:lnTo>
                  <a:lnTo>
                    <a:pt x="134" y="1510"/>
                  </a:lnTo>
                  <a:lnTo>
                    <a:pt x="45" y="1288"/>
                  </a:lnTo>
                  <a:lnTo>
                    <a:pt x="1" y="1066"/>
                  </a:lnTo>
                  <a:lnTo>
                    <a:pt x="1" y="1066"/>
                  </a:lnTo>
                  <a:lnTo>
                    <a:pt x="45" y="844"/>
                  </a:lnTo>
                  <a:lnTo>
                    <a:pt x="90" y="667"/>
                  </a:lnTo>
                  <a:lnTo>
                    <a:pt x="178" y="489"/>
                  </a:lnTo>
                  <a:lnTo>
                    <a:pt x="312" y="312"/>
                  </a:lnTo>
                  <a:lnTo>
                    <a:pt x="489" y="178"/>
                  </a:lnTo>
                  <a:lnTo>
                    <a:pt x="667" y="90"/>
                  </a:lnTo>
                  <a:lnTo>
                    <a:pt x="844" y="45"/>
                  </a:lnTo>
                  <a:lnTo>
                    <a:pt x="1066" y="1"/>
                  </a:lnTo>
                  <a:lnTo>
                    <a:pt x="2088" y="1"/>
                  </a:lnTo>
                  <a:lnTo>
                    <a:pt x="2088" y="1111"/>
                  </a:lnTo>
                  <a:lnTo>
                    <a:pt x="2088" y="1111"/>
                  </a:lnTo>
                  <a:lnTo>
                    <a:pt x="1644" y="1200"/>
                  </a:lnTo>
                  <a:lnTo>
                    <a:pt x="1200" y="1377"/>
                  </a:lnTo>
                  <a:lnTo>
                    <a:pt x="800" y="1599"/>
                  </a:lnTo>
                  <a:lnTo>
                    <a:pt x="400" y="1910"/>
                  </a:lnTo>
                  <a:lnTo>
                    <a:pt x="400" y="19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21"/>
            <p:cNvSpPr/>
            <p:nvPr/>
          </p:nvSpPr>
          <p:spPr>
            <a:xfrm>
              <a:off x="4944375" y="2780325"/>
              <a:ext cx="156525" cy="135450"/>
            </a:xfrm>
            <a:custGeom>
              <a:avLst/>
              <a:gdLst/>
              <a:ahLst/>
              <a:cxnLst/>
              <a:rect l="l" t="t" r="r" b="b"/>
              <a:pathLst>
                <a:path w="6261" h="5418" fill="none" extrusionOk="0">
                  <a:moveTo>
                    <a:pt x="3996" y="4352"/>
                  </a:moveTo>
                  <a:lnTo>
                    <a:pt x="3242" y="5107"/>
                  </a:lnTo>
                  <a:lnTo>
                    <a:pt x="2354" y="4219"/>
                  </a:lnTo>
                  <a:lnTo>
                    <a:pt x="1377" y="4219"/>
                  </a:lnTo>
                  <a:lnTo>
                    <a:pt x="977" y="5417"/>
                  </a:lnTo>
                  <a:lnTo>
                    <a:pt x="0" y="5107"/>
                  </a:lnTo>
                  <a:lnTo>
                    <a:pt x="622" y="3153"/>
                  </a:lnTo>
                  <a:lnTo>
                    <a:pt x="2265" y="3153"/>
                  </a:lnTo>
                  <a:lnTo>
                    <a:pt x="3819" y="1"/>
                  </a:lnTo>
                  <a:lnTo>
                    <a:pt x="5195" y="1"/>
                  </a:lnTo>
                  <a:lnTo>
                    <a:pt x="5195" y="1"/>
                  </a:lnTo>
                  <a:lnTo>
                    <a:pt x="5417" y="45"/>
                  </a:lnTo>
                  <a:lnTo>
                    <a:pt x="5595" y="90"/>
                  </a:lnTo>
                  <a:lnTo>
                    <a:pt x="5772" y="178"/>
                  </a:lnTo>
                  <a:lnTo>
                    <a:pt x="5950" y="312"/>
                  </a:lnTo>
                  <a:lnTo>
                    <a:pt x="6083" y="489"/>
                  </a:lnTo>
                  <a:lnTo>
                    <a:pt x="6172" y="667"/>
                  </a:lnTo>
                  <a:lnTo>
                    <a:pt x="6216" y="844"/>
                  </a:lnTo>
                  <a:lnTo>
                    <a:pt x="6261" y="1066"/>
                  </a:lnTo>
                  <a:lnTo>
                    <a:pt x="6261" y="1066"/>
                  </a:lnTo>
                  <a:lnTo>
                    <a:pt x="6216" y="1288"/>
                  </a:lnTo>
                  <a:lnTo>
                    <a:pt x="6127" y="1510"/>
                  </a:lnTo>
                  <a:lnTo>
                    <a:pt x="5994" y="1732"/>
                  </a:lnTo>
                  <a:lnTo>
                    <a:pt x="5861" y="1910"/>
                  </a:lnTo>
                  <a:lnTo>
                    <a:pt x="5861" y="1910"/>
                  </a:lnTo>
                  <a:lnTo>
                    <a:pt x="5550" y="1644"/>
                  </a:lnTo>
                  <a:lnTo>
                    <a:pt x="5195" y="1422"/>
                  </a:lnTo>
                  <a:lnTo>
                    <a:pt x="4840" y="1288"/>
                  </a:lnTo>
                  <a:lnTo>
                    <a:pt x="4440" y="1155"/>
                  </a:lnTo>
                  <a:lnTo>
                    <a:pt x="3197" y="3597"/>
                  </a:lnTo>
                  <a:lnTo>
                    <a:pt x="3996" y="43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21"/>
            <p:cNvSpPr/>
            <p:nvPr/>
          </p:nvSpPr>
          <p:spPr>
            <a:xfrm>
              <a:off x="5044275" y="28891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21"/>
            <p:cNvSpPr/>
            <p:nvPr/>
          </p:nvSpPr>
          <p:spPr>
            <a:xfrm>
              <a:off x="4877775" y="3068925"/>
              <a:ext cx="209800" cy="78825"/>
            </a:xfrm>
            <a:custGeom>
              <a:avLst/>
              <a:gdLst/>
              <a:ahLst/>
              <a:cxnLst/>
              <a:rect l="l" t="t" r="r" b="b"/>
              <a:pathLst>
                <a:path w="8392" h="3153" extrusionOk="0">
                  <a:moveTo>
                    <a:pt x="1" y="0"/>
                  </a:moveTo>
                  <a:lnTo>
                    <a:pt x="178" y="444"/>
                  </a:lnTo>
                  <a:lnTo>
                    <a:pt x="1155" y="3153"/>
                  </a:lnTo>
                  <a:lnTo>
                    <a:pt x="7193" y="3153"/>
                  </a:lnTo>
                  <a:lnTo>
                    <a:pt x="83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21"/>
            <p:cNvSpPr/>
            <p:nvPr/>
          </p:nvSpPr>
          <p:spPr>
            <a:xfrm>
              <a:off x="4877775" y="3068925"/>
              <a:ext cx="209800" cy="78825"/>
            </a:xfrm>
            <a:custGeom>
              <a:avLst/>
              <a:gdLst/>
              <a:ahLst/>
              <a:cxnLst/>
              <a:rect l="l" t="t" r="r" b="b"/>
              <a:pathLst>
                <a:path w="8392" h="3153" fill="none" extrusionOk="0">
                  <a:moveTo>
                    <a:pt x="178" y="444"/>
                  </a:moveTo>
                  <a:lnTo>
                    <a:pt x="178" y="444"/>
                  </a:lnTo>
                  <a:lnTo>
                    <a:pt x="1155" y="3153"/>
                  </a:lnTo>
                  <a:lnTo>
                    <a:pt x="7193" y="3153"/>
                  </a:lnTo>
                  <a:lnTo>
                    <a:pt x="7193" y="3153"/>
                  </a:lnTo>
                  <a:lnTo>
                    <a:pt x="8392" y="0"/>
                  </a:lnTo>
                  <a:lnTo>
                    <a:pt x="1" y="0"/>
                  </a:lnTo>
                  <a:lnTo>
                    <a:pt x="1" y="0"/>
                  </a:lnTo>
                  <a:lnTo>
                    <a:pt x="178" y="444"/>
                  </a:lnTo>
                  <a:lnTo>
                    <a:pt x="178" y="4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21"/>
            <p:cNvSpPr/>
            <p:nvPr/>
          </p:nvSpPr>
          <p:spPr>
            <a:xfrm>
              <a:off x="4882225" y="30800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21"/>
            <p:cNvSpPr/>
            <p:nvPr/>
          </p:nvSpPr>
          <p:spPr>
            <a:xfrm>
              <a:off x="4843375" y="2964575"/>
              <a:ext cx="278625" cy="77725"/>
            </a:xfrm>
            <a:custGeom>
              <a:avLst/>
              <a:gdLst/>
              <a:ahLst/>
              <a:cxnLst/>
              <a:rect l="l" t="t" r="r" b="b"/>
              <a:pathLst>
                <a:path w="11145" h="3109" extrusionOk="0">
                  <a:moveTo>
                    <a:pt x="3463" y="800"/>
                  </a:moveTo>
                  <a:lnTo>
                    <a:pt x="4218" y="1555"/>
                  </a:lnTo>
                  <a:lnTo>
                    <a:pt x="3463" y="2310"/>
                  </a:lnTo>
                  <a:lnTo>
                    <a:pt x="2753" y="1555"/>
                  </a:lnTo>
                  <a:lnTo>
                    <a:pt x="3463" y="800"/>
                  </a:lnTo>
                  <a:close/>
                  <a:moveTo>
                    <a:pt x="5550" y="800"/>
                  </a:moveTo>
                  <a:lnTo>
                    <a:pt x="6305" y="1555"/>
                  </a:lnTo>
                  <a:lnTo>
                    <a:pt x="5550" y="2310"/>
                  </a:lnTo>
                  <a:lnTo>
                    <a:pt x="4840" y="1555"/>
                  </a:lnTo>
                  <a:lnTo>
                    <a:pt x="5550" y="800"/>
                  </a:lnTo>
                  <a:close/>
                  <a:moveTo>
                    <a:pt x="7681" y="800"/>
                  </a:moveTo>
                  <a:lnTo>
                    <a:pt x="8392" y="1555"/>
                  </a:lnTo>
                  <a:lnTo>
                    <a:pt x="7681" y="2310"/>
                  </a:lnTo>
                  <a:lnTo>
                    <a:pt x="6926" y="1555"/>
                  </a:lnTo>
                  <a:lnTo>
                    <a:pt x="7681" y="800"/>
                  </a:lnTo>
                  <a:close/>
                  <a:moveTo>
                    <a:pt x="0" y="1"/>
                  </a:moveTo>
                  <a:lnTo>
                    <a:pt x="178" y="667"/>
                  </a:lnTo>
                  <a:lnTo>
                    <a:pt x="400" y="1422"/>
                  </a:lnTo>
                  <a:lnTo>
                    <a:pt x="977" y="3109"/>
                  </a:lnTo>
                  <a:lnTo>
                    <a:pt x="10167" y="3109"/>
                  </a:lnTo>
                  <a:lnTo>
                    <a:pt x="10745" y="1422"/>
                  </a:lnTo>
                  <a:lnTo>
                    <a:pt x="10967" y="667"/>
                  </a:lnTo>
                  <a:lnTo>
                    <a:pt x="111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21"/>
            <p:cNvSpPr/>
            <p:nvPr/>
          </p:nvSpPr>
          <p:spPr>
            <a:xfrm>
              <a:off x="4843375" y="2964575"/>
              <a:ext cx="278625" cy="77725"/>
            </a:xfrm>
            <a:custGeom>
              <a:avLst/>
              <a:gdLst/>
              <a:ahLst/>
              <a:cxnLst/>
              <a:rect l="l" t="t" r="r" b="b"/>
              <a:pathLst>
                <a:path w="11145" h="3109" fill="none" extrusionOk="0">
                  <a:moveTo>
                    <a:pt x="977" y="3109"/>
                  </a:moveTo>
                  <a:lnTo>
                    <a:pt x="10167" y="3109"/>
                  </a:lnTo>
                  <a:lnTo>
                    <a:pt x="10167" y="3109"/>
                  </a:lnTo>
                  <a:lnTo>
                    <a:pt x="10745" y="1422"/>
                  </a:lnTo>
                  <a:lnTo>
                    <a:pt x="10967" y="667"/>
                  </a:lnTo>
                  <a:lnTo>
                    <a:pt x="11144" y="1"/>
                  </a:lnTo>
                  <a:lnTo>
                    <a:pt x="0" y="1"/>
                  </a:lnTo>
                  <a:lnTo>
                    <a:pt x="0" y="1"/>
                  </a:lnTo>
                  <a:lnTo>
                    <a:pt x="178" y="667"/>
                  </a:lnTo>
                  <a:lnTo>
                    <a:pt x="400" y="1422"/>
                  </a:lnTo>
                  <a:lnTo>
                    <a:pt x="977" y="3109"/>
                  </a:lnTo>
                  <a:lnTo>
                    <a:pt x="977" y="310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21"/>
            <p:cNvSpPr/>
            <p:nvPr/>
          </p:nvSpPr>
          <p:spPr>
            <a:xfrm>
              <a:off x="5016525" y="2984575"/>
              <a:ext cx="36650" cy="37750"/>
            </a:xfrm>
            <a:custGeom>
              <a:avLst/>
              <a:gdLst/>
              <a:ahLst/>
              <a:cxnLst/>
              <a:rect l="l" t="t" r="r" b="b"/>
              <a:pathLst>
                <a:path w="1466" h="1510" fill="none" extrusionOk="0">
                  <a:moveTo>
                    <a:pt x="755" y="0"/>
                  </a:moveTo>
                  <a:lnTo>
                    <a:pt x="1466" y="755"/>
                  </a:lnTo>
                  <a:lnTo>
                    <a:pt x="755" y="1510"/>
                  </a:lnTo>
                  <a:lnTo>
                    <a:pt x="0" y="755"/>
                  </a:lnTo>
                  <a:lnTo>
                    <a:pt x="75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21"/>
            <p:cNvSpPr/>
            <p:nvPr/>
          </p:nvSpPr>
          <p:spPr>
            <a:xfrm>
              <a:off x="4964350" y="2984575"/>
              <a:ext cx="36650" cy="37750"/>
            </a:xfrm>
            <a:custGeom>
              <a:avLst/>
              <a:gdLst/>
              <a:ahLst/>
              <a:cxnLst/>
              <a:rect l="l" t="t" r="r" b="b"/>
              <a:pathLst>
                <a:path w="1466" h="1510" fill="none" extrusionOk="0">
                  <a:moveTo>
                    <a:pt x="711" y="0"/>
                  </a:moveTo>
                  <a:lnTo>
                    <a:pt x="1466" y="755"/>
                  </a:lnTo>
                  <a:lnTo>
                    <a:pt x="711" y="1510"/>
                  </a:lnTo>
                  <a:lnTo>
                    <a:pt x="1" y="755"/>
                  </a:lnTo>
                  <a:lnTo>
                    <a:pt x="7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21"/>
            <p:cNvSpPr/>
            <p:nvPr/>
          </p:nvSpPr>
          <p:spPr>
            <a:xfrm>
              <a:off x="4912175" y="2984575"/>
              <a:ext cx="36675" cy="37750"/>
            </a:xfrm>
            <a:custGeom>
              <a:avLst/>
              <a:gdLst/>
              <a:ahLst/>
              <a:cxnLst/>
              <a:rect l="l" t="t" r="r" b="b"/>
              <a:pathLst>
                <a:path w="1467" h="1510" fill="none" extrusionOk="0">
                  <a:moveTo>
                    <a:pt x="711" y="0"/>
                  </a:moveTo>
                  <a:lnTo>
                    <a:pt x="1466" y="755"/>
                  </a:lnTo>
                  <a:lnTo>
                    <a:pt x="711" y="1510"/>
                  </a:lnTo>
                  <a:lnTo>
                    <a:pt x="1" y="755"/>
                  </a:lnTo>
                  <a:lnTo>
                    <a:pt x="71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21"/>
            <p:cNvSpPr/>
            <p:nvPr/>
          </p:nvSpPr>
          <p:spPr>
            <a:xfrm>
              <a:off x="4929950" y="29845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121"/>
          <p:cNvGrpSpPr/>
          <p:nvPr/>
        </p:nvGrpSpPr>
        <p:grpSpPr>
          <a:xfrm>
            <a:off x="6001675" y="2749975"/>
            <a:ext cx="447350" cy="447350"/>
            <a:chOff x="5468275" y="2673775"/>
            <a:chExt cx="447350" cy="447350"/>
          </a:xfrm>
        </p:grpSpPr>
        <p:sp>
          <p:nvSpPr>
            <p:cNvPr id="4827" name="Google Shape;4827;p121"/>
            <p:cNvSpPr/>
            <p:nvPr/>
          </p:nvSpPr>
          <p:spPr>
            <a:xfrm>
              <a:off x="5548200" y="2831400"/>
              <a:ext cx="287500" cy="289725"/>
            </a:xfrm>
            <a:custGeom>
              <a:avLst/>
              <a:gdLst/>
              <a:ahLst/>
              <a:cxnLst/>
              <a:rect l="l" t="t" r="r" b="b"/>
              <a:pathLst>
                <a:path w="11500" h="11589" extrusionOk="0">
                  <a:moveTo>
                    <a:pt x="5772" y="0"/>
                  </a:moveTo>
                  <a:lnTo>
                    <a:pt x="5151" y="45"/>
                  </a:lnTo>
                  <a:lnTo>
                    <a:pt x="4573" y="178"/>
                  </a:lnTo>
                  <a:lnTo>
                    <a:pt x="4174" y="311"/>
                  </a:lnTo>
                  <a:lnTo>
                    <a:pt x="3819" y="444"/>
                  </a:lnTo>
                  <a:lnTo>
                    <a:pt x="3463" y="622"/>
                  </a:lnTo>
                  <a:lnTo>
                    <a:pt x="3108" y="844"/>
                  </a:lnTo>
                  <a:lnTo>
                    <a:pt x="2797" y="1066"/>
                  </a:lnTo>
                  <a:lnTo>
                    <a:pt x="2487" y="1332"/>
                  </a:lnTo>
                  <a:lnTo>
                    <a:pt x="2220" y="1598"/>
                  </a:lnTo>
                  <a:lnTo>
                    <a:pt x="1998" y="1909"/>
                  </a:lnTo>
                  <a:lnTo>
                    <a:pt x="1776" y="2220"/>
                  </a:lnTo>
                  <a:lnTo>
                    <a:pt x="1599" y="2531"/>
                  </a:lnTo>
                  <a:lnTo>
                    <a:pt x="1421" y="2886"/>
                  </a:lnTo>
                  <a:lnTo>
                    <a:pt x="1288" y="3241"/>
                  </a:lnTo>
                  <a:lnTo>
                    <a:pt x="1199" y="3596"/>
                  </a:lnTo>
                  <a:lnTo>
                    <a:pt x="1110" y="3952"/>
                  </a:lnTo>
                  <a:lnTo>
                    <a:pt x="1066" y="4351"/>
                  </a:lnTo>
                  <a:lnTo>
                    <a:pt x="1022" y="4751"/>
                  </a:lnTo>
                  <a:lnTo>
                    <a:pt x="1022" y="7459"/>
                  </a:lnTo>
                  <a:lnTo>
                    <a:pt x="800" y="7548"/>
                  </a:lnTo>
                  <a:lnTo>
                    <a:pt x="622" y="7681"/>
                  </a:lnTo>
                  <a:lnTo>
                    <a:pt x="444" y="7814"/>
                  </a:lnTo>
                  <a:lnTo>
                    <a:pt x="267" y="8036"/>
                  </a:lnTo>
                  <a:lnTo>
                    <a:pt x="178" y="8214"/>
                  </a:lnTo>
                  <a:lnTo>
                    <a:pt x="89" y="8436"/>
                  </a:lnTo>
                  <a:lnTo>
                    <a:pt x="0" y="8658"/>
                  </a:lnTo>
                  <a:lnTo>
                    <a:pt x="0" y="8924"/>
                  </a:lnTo>
                  <a:lnTo>
                    <a:pt x="0" y="9102"/>
                  </a:lnTo>
                  <a:lnTo>
                    <a:pt x="45" y="9279"/>
                  </a:lnTo>
                  <a:lnTo>
                    <a:pt x="134" y="9501"/>
                  </a:lnTo>
                  <a:lnTo>
                    <a:pt x="267" y="9812"/>
                  </a:lnTo>
                  <a:lnTo>
                    <a:pt x="444" y="10123"/>
                  </a:lnTo>
                  <a:lnTo>
                    <a:pt x="711" y="10523"/>
                  </a:lnTo>
                  <a:lnTo>
                    <a:pt x="1554" y="11588"/>
                  </a:lnTo>
                  <a:lnTo>
                    <a:pt x="2087" y="10922"/>
                  </a:lnTo>
                  <a:lnTo>
                    <a:pt x="2487" y="10389"/>
                  </a:lnTo>
                  <a:lnTo>
                    <a:pt x="2797" y="9945"/>
                  </a:lnTo>
                  <a:lnTo>
                    <a:pt x="2975" y="9590"/>
                  </a:lnTo>
                  <a:lnTo>
                    <a:pt x="3064" y="9368"/>
                  </a:lnTo>
                  <a:lnTo>
                    <a:pt x="3108" y="9146"/>
                  </a:lnTo>
                  <a:lnTo>
                    <a:pt x="3153" y="8924"/>
                  </a:lnTo>
                  <a:lnTo>
                    <a:pt x="3108" y="8658"/>
                  </a:lnTo>
                  <a:lnTo>
                    <a:pt x="3064" y="8436"/>
                  </a:lnTo>
                  <a:lnTo>
                    <a:pt x="2975" y="8214"/>
                  </a:lnTo>
                  <a:lnTo>
                    <a:pt x="2842" y="8036"/>
                  </a:lnTo>
                  <a:lnTo>
                    <a:pt x="2709" y="7814"/>
                  </a:lnTo>
                  <a:lnTo>
                    <a:pt x="2531" y="7681"/>
                  </a:lnTo>
                  <a:lnTo>
                    <a:pt x="2309" y="7548"/>
                  </a:lnTo>
                  <a:lnTo>
                    <a:pt x="2087" y="7459"/>
                  </a:lnTo>
                  <a:lnTo>
                    <a:pt x="2087" y="6838"/>
                  </a:lnTo>
                  <a:lnTo>
                    <a:pt x="2087" y="6438"/>
                  </a:lnTo>
                  <a:lnTo>
                    <a:pt x="2176" y="6083"/>
                  </a:lnTo>
                  <a:lnTo>
                    <a:pt x="2265" y="5728"/>
                  </a:lnTo>
                  <a:lnTo>
                    <a:pt x="2398" y="5417"/>
                  </a:lnTo>
                  <a:lnTo>
                    <a:pt x="2531" y="5106"/>
                  </a:lnTo>
                  <a:lnTo>
                    <a:pt x="2709" y="4795"/>
                  </a:lnTo>
                  <a:lnTo>
                    <a:pt x="2931" y="4484"/>
                  </a:lnTo>
                  <a:lnTo>
                    <a:pt x="3153" y="4218"/>
                  </a:lnTo>
                  <a:lnTo>
                    <a:pt x="3419" y="3996"/>
                  </a:lnTo>
                  <a:lnTo>
                    <a:pt x="3685" y="3774"/>
                  </a:lnTo>
                  <a:lnTo>
                    <a:pt x="3996" y="3596"/>
                  </a:lnTo>
                  <a:lnTo>
                    <a:pt x="4351" y="3463"/>
                  </a:lnTo>
                  <a:lnTo>
                    <a:pt x="4662" y="3330"/>
                  </a:lnTo>
                  <a:lnTo>
                    <a:pt x="5017" y="3241"/>
                  </a:lnTo>
                  <a:lnTo>
                    <a:pt x="5373" y="3197"/>
                  </a:lnTo>
                  <a:lnTo>
                    <a:pt x="5772" y="3152"/>
                  </a:lnTo>
                  <a:lnTo>
                    <a:pt x="6127" y="3197"/>
                  </a:lnTo>
                  <a:lnTo>
                    <a:pt x="6483" y="3241"/>
                  </a:lnTo>
                  <a:lnTo>
                    <a:pt x="6838" y="3330"/>
                  </a:lnTo>
                  <a:lnTo>
                    <a:pt x="7193" y="3463"/>
                  </a:lnTo>
                  <a:lnTo>
                    <a:pt x="7504" y="3596"/>
                  </a:lnTo>
                  <a:lnTo>
                    <a:pt x="7815" y="3774"/>
                  </a:lnTo>
                  <a:lnTo>
                    <a:pt x="8081" y="3996"/>
                  </a:lnTo>
                  <a:lnTo>
                    <a:pt x="8347" y="4218"/>
                  </a:lnTo>
                  <a:lnTo>
                    <a:pt x="8569" y="4484"/>
                  </a:lnTo>
                  <a:lnTo>
                    <a:pt x="8791" y="4795"/>
                  </a:lnTo>
                  <a:lnTo>
                    <a:pt x="8969" y="5106"/>
                  </a:lnTo>
                  <a:lnTo>
                    <a:pt x="9146" y="5417"/>
                  </a:lnTo>
                  <a:lnTo>
                    <a:pt x="9280" y="5728"/>
                  </a:lnTo>
                  <a:lnTo>
                    <a:pt x="9368" y="6083"/>
                  </a:lnTo>
                  <a:lnTo>
                    <a:pt x="9413" y="6438"/>
                  </a:lnTo>
                  <a:lnTo>
                    <a:pt x="9413" y="6838"/>
                  </a:lnTo>
                  <a:lnTo>
                    <a:pt x="9413" y="7459"/>
                  </a:lnTo>
                  <a:lnTo>
                    <a:pt x="9191" y="7548"/>
                  </a:lnTo>
                  <a:lnTo>
                    <a:pt x="9013" y="7681"/>
                  </a:lnTo>
                  <a:lnTo>
                    <a:pt x="8836" y="7814"/>
                  </a:lnTo>
                  <a:lnTo>
                    <a:pt x="8658" y="8036"/>
                  </a:lnTo>
                  <a:lnTo>
                    <a:pt x="8569" y="8214"/>
                  </a:lnTo>
                  <a:lnTo>
                    <a:pt x="8436" y="8436"/>
                  </a:lnTo>
                  <a:lnTo>
                    <a:pt x="8392" y="8658"/>
                  </a:lnTo>
                  <a:lnTo>
                    <a:pt x="8392" y="8924"/>
                  </a:lnTo>
                  <a:lnTo>
                    <a:pt x="8392" y="9102"/>
                  </a:lnTo>
                  <a:lnTo>
                    <a:pt x="8436" y="9279"/>
                  </a:lnTo>
                  <a:lnTo>
                    <a:pt x="8525" y="9501"/>
                  </a:lnTo>
                  <a:lnTo>
                    <a:pt x="8614" y="9812"/>
                  </a:lnTo>
                  <a:lnTo>
                    <a:pt x="8836" y="10123"/>
                  </a:lnTo>
                  <a:lnTo>
                    <a:pt x="9102" y="10523"/>
                  </a:lnTo>
                  <a:lnTo>
                    <a:pt x="9946" y="11588"/>
                  </a:lnTo>
                  <a:lnTo>
                    <a:pt x="10478" y="10922"/>
                  </a:lnTo>
                  <a:lnTo>
                    <a:pt x="10878" y="10389"/>
                  </a:lnTo>
                  <a:lnTo>
                    <a:pt x="11189" y="9945"/>
                  </a:lnTo>
                  <a:lnTo>
                    <a:pt x="11366" y="9590"/>
                  </a:lnTo>
                  <a:lnTo>
                    <a:pt x="11455" y="9368"/>
                  </a:lnTo>
                  <a:lnTo>
                    <a:pt x="11500" y="9146"/>
                  </a:lnTo>
                  <a:lnTo>
                    <a:pt x="11500" y="8924"/>
                  </a:lnTo>
                  <a:lnTo>
                    <a:pt x="11500" y="8658"/>
                  </a:lnTo>
                  <a:lnTo>
                    <a:pt x="11455" y="8436"/>
                  </a:lnTo>
                  <a:lnTo>
                    <a:pt x="11366" y="8214"/>
                  </a:lnTo>
                  <a:lnTo>
                    <a:pt x="11233" y="8036"/>
                  </a:lnTo>
                  <a:lnTo>
                    <a:pt x="11056" y="7814"/>
                  </a:lnTo>
                  <a:lnTo>
                    <a:pt x="10878" y="7681"/>
                  </a:lnTo>
                  <a:lnTo>
                    <a:pt x="10700" y="7548"/>
                  </a:lnTo>
                  <a:lnTo>
                    <a:pt x="10478" y="7459"/>
                  </a:lnTo>
                  <a:lnTo>
                    <a:pt x="10478" y="4751"/>
                  </a:lnTo>
                  <a:lnTo>
                    <a:pt x="10478" y="4351"/>
                  </a:lnTo>
                  <a:lnTo>
                    <a:pt x="10390" y="3952"/>
                  </a:lnTo>
                  <a:lnTo>
                    <a:pt x="10345" y="3596"/>
                  </a:lnTo>
                  <a:lnTo>
                    <a:pt x="10212" y="3241"/>
                  </a:lnTo>
                  <a:lnTo>
                    <a:pt x="10079" y="2886"/>
                  </a:lnTo>
                  <a:lnTo>
                    <a:pt x="9946" y="2531"/>
                  </a:lnTo>
                  <a:lnTo>
                    <a:pt x="9724" y="2220"/>
                  </a:lnTo>
                  <a:lnTo>
                    <a:pt x="9502" y="1909"/>
                  </a:lnTo>
                  <a:lnTo>
                    <a:pt x="9280" y="1598"/>
                  </a:lnTo>
                  <a:lnTo>
                    <a:pt x="9013" y="1332"/>
                  </a:lnTo>
                  <a:lnTo>
                    <a:pt x="8703" y="1066"/>
                  </a:lnTo>
                  <a:lnTo>
                    <a:pt x="8392" y="844"/>
                  </a:lnTo>
                  <a:lnTo>
                    <a:pt x="8081" y="622"/>
                  </a:lnTo>
                  <a:lnTo>
                    <a:pt x="7726" y="444"/>
                  </a:lnTo>
                  <a:lnTo>
                    <a:pt x="7326" y="267"/>
                  </a:lnTo>
                  <a:lnTo>
                    <a:pt x="6927" y="178"/>
                  </a:lnTo>
                  <a:lnTo>
                    <a:pt x="6349" y="45"/>
                  </a:lnTo>
                  <a:lnTo>
                    <a:pt x="57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21"/>
            <p:cNvSpPr/>
            <p:nvPr/>
          </p:nvSpPr>
          <p:spPr>
            <a:xfrm>
              <a:off x="5548200" y="2831400"/>
              <a:ext cx="287500" cy="289725"/>
            </a:xfrm>
            <a:custGeom>
              <a:avLst/>
              <a:gdLst/>
              <a:ahLst/>
              <a:cxnLst/>
              <a:rect l="l" t="t" r="r" b="b"/>
              <a:pathLst>
                <a:path w="11500" h="11589" fill="none" extrusionOk="0">
                  <a:moveTo>
                    <a:pt x="10478" y="7459"/>
                  </a:moveTo>
                  <a:lnTo>
                    <a:pt x="10478" y="7459"/>
                  </a:lnTo>
                  <a:lnTo>
                    <a:pt x="10478" y="4751"/>
                  </a:lnTo>
                  <a:lnTo>
                    <a:pt x="10478" y="4751"/>
                  </a:lnTo>
                  <a:lnTo>
                    <a:pt x="10478" y="4351"/>
                  </a:lnTo>
                  <a:lnTo>
                    <a:pt x="10390" y="3952"/>
                  </a:lnTo>
                  <a:lnTo>
                    <a:pt x="10345" y="3596"/>
                  </a:lnTo>
                  <a:lnTo>
                    <a:pt x="10212" y="3241"/>
                  </a:lnTo>
                  <a:lnTo>
                    <a:pt x="10079" y="2886"/>
                  </a:lnTo>
                  <a:lnTo>
                    <a:pt x="9946" y="2531"/>
                  </a:lnTo>
                  <a:lnTo>
                    <a:pt x="9724" y="2220"/>
                  </a:lnTo>
                  <a:lnTo>
                    <a:pt x="9502" y="1909"/>
                  </a:lnTo>
                  <a:lnTo>
                    <a:pt x="9280" y="1598"/>
                  </a:lnTo>
                  <a:lnTo>
                    <a:pt x="9013" y="1332"/>
                  </a:lnTo>
                  <a:lnTo>
                    <a:pt x="8703" y="1066"/>
                  </a:lnTo>
                  <a:lnTo>
                    <a:pt x="8392" y="844"/>
                  </a:lnTo>
                  <a:lnTo>
                    <a:pt x="8081" y="622"/>
                  </a:lnTo>
                  <a:lnTo>
                    <a:pt x="7726" y="444"/>
                  </a:lnTo>
                  <a:lnTo>
                    <a:pt x="7326" y="267"/>
                  </a:lnTo>
                  <a:lnTo>
                    <a:pt x="6927" y="178"/>
                  </a:lnTo>
                  <a:lnTo>
                    <a:pt x="6927" y="178"/>
                  </a:lnTo>
                  <a:lnTo>
                    <a:pt x="6349" y="45"/>
                  </a:lnTo>
                  <a:lnTo>
                    <a:pt x="5772" y="0"/>
                  </a:lnTo>
                  <a:lnTo>
                    <a:pt x="5151" y="45"/>
                  </a:lnTo>
                  <a:lnTo>
                    <a:pt x="4573" y="178"/>
                  </a:lnTo>
                  <a:lnTo>
                    <a:pt x="4573" y="178"/>
                  </a:lnTo>
                  <a:lnTo>
                    <a:pt x="4174" y="311"/>
                  </a:lnTo>
                  <a:lnTo>
                    <a:pt x="3819" y="444"/>
                  </a:lnTo>
                  <a:lnTo>
                    <a:pt x="3463" y="622"/>
                  </a:lnTo>
                  <a:lnTo>
                    <a:pt x="3108" y="844"/>
                  </a:lnTo>
                  <a:lnTo>
                    <a:pt x="2797" y="1066"/>
                  </a:lnTo>
                  <a:lnTo>
                    <a:pt x="2487" y="1332"/>
                  </a:lnTo>
                  <a:lnTo>
                    <a:pt x="2220" y="1598"/>
                  </a:lnTo>
                  <a:lnTo>
                    <a:pt x="1998" y="1909"/>
                  </a:lnTo>
                  <a:lnTo>
                    <a:pt x="1776" y="2220"/>
                  </a:lnTo>
                  <a:lnTo>
                    <a:pt x="1599" y="2531"/>
                  </a:lnTo>
                  <a:lnTo>
                    <a:pt x="1421" y="2886"/>
                  </a:lnTo>
                  <a:lnTo>
                    <a:pt x="1288" y="3241"/>
                  </a:lnTo>
                  <a:lnTo>
                    <a:pt x="1199" y="3596"/>
                  </a:lnTo>
                  <a:lnTo>
                    <a:pt x="1110" y="3952"/>
                  </a:lnTo>
                  <a:lnTo>
                    <a:pt x="1066" y="4351"/>
                  </a:lnTo>
                  <a:lnTo>
                    <a:pt x="1022" y="4751"/>
                  </a:lnTo>
                  <a:lnTo>
                    <a:pt x="1022" y="4751"/>
                  </a:lnTo>
                  <a:lnTo>
                    <a:pt x="1022" y="7459"/>
                  </a:lnTo>
                  <a:lnTo>
                    <a:pt x="1022" y="7459"/>
                  </a:lnTo>
                  <a:lnTo>
                    <a:pt x="800" y="7548"/>
                  </a:lnTo>
                  <a:lnTo>
                    <a:pt x="622" y="7681"/>
                  </a:lnTo>
                  <a:lnTo>
                    <a:pt x="444" y="7814"/>
                  </a:lnTo>
                  <a:lnTo>
                    <a:pt x="267" y="8036"/>
                  </a:lnTo>
                  <a:lnTo>
                    <a:pt x="178" y="8214"/>
                  </a:lnTo>
                  <a:lnTo>
                    <a:pt x="89" y="8436"/>
                  </a:lnTo>
                  <a:lnTo>
                    <a:pt x="0" y="8658"/>
                  </a:lnTo>
                  <a:lnTo>
                    <a:pt x="0" y="8924"/>
                  </a:lnTo>
                  <a:lnTo>
                    <a:pt x="0" y="8924"/>
                  </a:lnTo>
                  <a:lnTo>
                    <a:pt x="0" y="9102"/>
                  </a:lnTo>
                  <a:lnTo>
                    <a:pt x="45" y="9279"/>
                  </a:lnTo>
                  <a:lnTo>
                    <a:pt x="134" y="9501"/>
                  </a:lnTo>
                  <a:lnTo>
                    <a:pt x="267" y="9812"/>
                  </a:lnTo>
                  <a:lnTo>
                    <a:pt x="444" y="10123"/>
                  </a:lnTo>
                  <a:lnTo>
                    <a:pt x="711" y="10523"/>
                  </a:lnTo>
                  <a:lnTo>
                    <a:pt x="1554" y="11588"/>
                  </a:lnTo>
                  <a:lnTo>
                    <a:pt x="1554" y="11588"/>
                  </a:lnTo>
                  <a:lnTo>
                    <a:pt x="2087" y="10922"/>
                  </a:lnTo>
                  <a:lnTo>
                    <a:pt x="2487" y="10389"/>
                  </a:lnTo>
                  <a:lnTo>
                    <a:pt x="2797" y="9945"/>
                  </a:lnTo>
                  <a:lnTo>
                    <a:pt x="2975" y="9590"/>
                  </a:lnTo>
                  <a:lnTo>
                    <a:pt x="3064" y="9368"/>
                  </a:lnTo>
                  <a:lnTo>
                    <a:pt x="3108" y="9146"/>
                  </a:lnTo>
                  <a:lnTo>
                    <a:pt x="3153" y="8924"/>
                  </a:lnTo>
                  <a:lnTo>
                    <a:pt x="3153" y="8924"/>
                  </a:lnTo>
                  <a:lnTo>
                    <a:pt x="3108" y="8658"/>
                  </a:lnTo>
                  <a:lnTo>
                    <a:pt x="3064" y="8436"/>
                  </a:lnTo>
                  <a:lnTo>
                    <a:pt x="2975" y="8214"/>
                  </a:lnTo>
                  <a:lnTo>
                    <a:pt x="2842" y="8036"/>
                  </a:lnTo>
                  <a:lnTo>
                    <a:pt x="2709" y="7814"/>
                  </a:lnTo>
                  <a:lnTo>
                    <a:pt x="2531" y="7681"/>
                  </a:lnTo>
                  <a:lnTo>
                    <a:pt x="2309" y="7548"/>
                  </a:lnTo>
                  <a:lnTo>
                    <a:pt x="2087" y="7459"/>
                  </a:lnTo>
                  <a:lnTo>
                    <a:pt x="2087" y="6838"/>
                  </a:lnTo>
                  <a:lnTo>
                    <a:pt x="2087" y="6838"/>
                  </a:lnTo>
                  <a:lnTo>
                    <a:pt x="2087" y="6438"/>
                  </a:lnTo>
                  <a:lnTo>
                    <a:pt x="2176" y="6083"/>
                  </a:lnTo>
                  <a:lnTo>
                    <a:pt x="2265" y="5728"/>
                  </a:lnTo>
                  <a:lnTo>
                    <a:pt x="2398" y="5417"/>
                  </a:lnTo>
                  <a:lnTo>
                    <a:pt x="2531" y="5106"/>
                  </a:lnTo>
                  <a:lnTo>
                    <a:pt x="2709" y="4795"/>
                  </a:lnTo>
                  <a:lnTo>
                    <a:pt x="2931" y="4484"/>
                  </a:lnTo>
                  <a:lnTo>
                    <a:pt x="3153" y="4218"/>
                  </a:lnTo>
                  <a:lnTo>
                    <a:pt x="3419" y="3996"/>
                  </a:lnTo>
                  <a:lnTo>
                    <a:pt x="3685" y="3774"/>
                  </a:lnTo>
                  <a:lnTo>
                    <a:pt x="3996" y="3596"/>
                  </a:lnTo>
                  <a:lnTo>
                    <a:pt x="4351" y="3463"/>
                  </a:lnTo>
                  <a:lnTo>
                    <a:pt x="4662" y="3330"/>
                  </a:lnTo>
                  <a:lnTo>
                    <a:pt x="5017" y="3241"/>
                  </a:lnTo>
                  <a:lnTo>
                    <a:pt x="5373" y="3197"/>
                  </a:lnTo>
                  <a:lnTo>
                    <a:pt x="5772" y="3152"/>
                  </a:lnTo>
                  <a:lnTo>
                    <a:pt x="5772" y="3152"/>
                  </a:lnTo>
                  <a:lnTo>
                    <a:pt x="6127" y="3197"/>
                  </a:lnTo>
                  <a:lnTo>
                    <a:pt x="6483" y="3241"/>
                  </a:lnTo>
                  <a:lnTo>
                    <a:pt x="6838" y="3330"/>
                  </a:lnTo>
                  <a:lnTo>
                    <a:pt x="7193" y="3463"/>
                  </a:lnTo>
                  <a:lnTo>
                    <a:pt x="7504" y="3596"/>
                  </a:lnTo>
                  <a:lnTo>
                    <a:pt x="7815" y="3774"/>
                  </a:lnTo>
                  <a:lnTo>
                    <a:pt x="8081" y="3996"/>
                  </a:lnTo>
                  <a:lnTo>
                    <a:pt x="8347" y="4218"/>
                  </a:lnTo>
                  <a:lnTo>
                    <a:pt x="8569" y="4484"/>
                  </a:lnTo>
                  <a:lnTo>
                    <a:pt x="8791" y="4795"/>
                  </a:lnTo>
                  <a:lnTo>
                    <a:pt x="8969" y="5106"/>
                  </a:lnTo>
                  <a:lnTo>
                    <a:pt x="9146" y="5417"/>
                  </a:lnTo>
                  <a:lnTo>
                    <a:pt x="9280" y="5728"/>
                  </a:lnTo>
                  <a:lnTo>
                    <a:pt x="9368" y="6083"/>
                  </a:lnTo>
                  <a:lnTo>
                    <a:pt x="9413" y="6438"/>
                  </a:lnTo>
                  <a:lnTo>
                    <a:pt x="9413" y="6838"/>
                  </a:lnTo>
                  <a:lnTo>
                    <a:pt x="9413" y="7459"/>
                  </a:lnTo>
                  <a:lnTo>
                    <a:pt x="9413" y="7459"/>
                  </a:lnTo>
                  <a:lnTo>
                    <a:pt x="9191" y="7548"/>
                  </a:lnTo>
                  <a:lnTo>
                    <a:pt x="9013" y="7681"/>
                  </a:lnTo>
                  <a:lnTo>
                    <a:pt x="8836" y="7814"/>
                  </a:lnTo>
                  <a:lnTo>
                    <a:pt x="8658" y="8036"/>
                  </a:lnTo>
                  <a:lnTo>
                    <a:pt x="8569" y="8214"/>
                  </a:lnTo>
                  <a:lnTo>
                    <a:pt x="8436" y="8436"/>
                  </a:lnTo>
                  <a:lnTo>
                    <a:pt x="8392" y="8658"/>
                  </a:lnTo>
                  <a:lnTo>
                    <a:pt x="8392" y="8924"/>
                  </a:lnTo>
                  <a:lnTo>
                    <a:pt x="8392" y="8924"/>
                  </a:lnTo>
                  <a:lnTo>
                    <a:pt x="8392" y="9102"/>
                  </a:lnTo>
                  <a:lnTo>
                    <a:pt x="8436" y="9279"/>
                  </a:lnTo>
                  <a:lnTo>
                    <a:pt x="8525" y="9501"/>
                  </a:lnTo>
                  <a:lnTo>
                    <a:pt x="8614" y="9812"/>
                  </a:lnTo>
                  <a:lnTo>
                    <a:pt x="8836" y="10123"/>
                  </a:lnTo>
                  <a:lnTo>
                    <a:pt x="9102" y="10523"/>
                  </a:lnTo>
                  <a:lnTo>
                    <a:pt x="9946" y="11588"/>
                  </a:lnTo>
                  <a:lnTo>
                    <a:pt x="9946" y="11588"/>
                  </a:lnTo>
                  <a:lnTo>
                    <a:pt x="10478" y="10922"/>
                  </a:lnTo>
                  <a:lnTo>
                    <a:pt x="10878" y="10389"/>
                  </a:lnTo>
                  <a:lnTo>
                    <a:pt x="11189" y="9945"/>
                  </a:lnTo>
                  <a:lnTo>
                    <a:pt x="11366" y="9590"/>
                  </a:lnTo>
                  <a:lnTo>
                    <a:pt x="11455" y="9368"/>
                  </a:lnTo>
                  <a:lnTo>
                    <a:pt x="11500" y="9146"/>
                  </a:lnTo>
                  <a:lnTo>
                    <a:pt x="11500" y="8924"/>
                  </a:lnTo>
                  <a:lnTo>
                    <a:pt x="11500" y="8924"/>
                  </a:lnTo>
                  <a:lnTo>
                    <a:pt x="11500" y="8658"/>
                  </a:lnTo>
                  <a:lnTo>
                    <a:pt x="11455" y="8436"/>
                  </a:lnTo>
                  <a:lnTo>
                    <a:pt x="11366" y="8214"/>
                  </a:lnTo>
                  <a:lnTo>
                    <a:pt x="11233" y="8036"/>
                  </a:lnTo>
                  <a:lnTo>
                    <a:pt x="11056" y="7814"/>
                  </a:lnTo>
                  <a:lnTo>
                    <a:pt x="10878" y="7681"/>
                  </a:lnTo>
                  <a:lnTo>
                    <a:pt x="10700" y="7548"/>
                  </a:lnTo>
                  <a:lnTo>
                    <a:pt x="10478" y="7459"/>
                  </a:lnTo>
                  <a:lnTo>
                    <a:pt x="10478" y="745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21"/>
            <p:cNvSpPr/>
            <p:nvPr/>
          </p:nvSpPr>
          <p:spPr>
            <a:xfrm>
              <a:off x="5810150" y="3017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21"/>
            <p:cNvSpPr/>
            <p:nvPr/>
          </p:nvSpPr>
          <p:spPr>
            <a:xfrm>
              <a:off x="5640325" y="2673775"/>
              <a:ext cx="104350" cy="142100"/>
            </a:xfrm>
            <a:custGeom>
              <a:avLst/>
              <a:gdLst/>
              <a:ahLst/>
              <a:cxnLst/>
              <a:rect l="l" t="t" r="r" b="b"/>
              <a:pathLst>
                <a:path w="4174" h="5684" extrusionOk="0">
                  <a:moveTo>
                    <a:pt x="2087" y="1"/>
                  </a:moveTo>
                  <a:lnTo>
                    <a:pt x="1199" y="2087"/>
                  </a:lnTo>
                  <a:lnTo>
                    <a:pt x="711" y="3330"/>
                  </a:lnTo>
                  <a:lnTo>
                    <a:pt x="267" y="4529"/>
                  </a:lnTo>
                  <a:lnTo>
                    <a:pt x="45" y="5328"/>
                  </a:lnTo>
                  <a:lnTo>
                    <a:pt x="0" y="5684"/>
                  </a:lnTo>
                  <a:lnTo>
                    <a:pt x="267" y="5595"/>
                  </a:lnTo>
                  <a:lnTo>
                    <a:pt x="666" y="5462"/>
                  </a:lnTo>
                  <a:lnTo>
                    <a:pt x="1288" y="5328"/>
                  </a:lnTo>
                  <a:lnTo>
                    <a:pt x="1643" y="5284"/>
                  </a:lnTo>
                  <a:lnTo>
                    <a:pt x="2487" y="5284"/>
                  </a:lnTo>
                  <a:lnTo>
                    <a:pt x="2842" y="5328"/>
                  </a:lnTo>
                  <a:lnTo>
                    <a:pt x="3464" y="5462"/>
                  </a:lnTo>
                  <a:lnTo>
                    <a:pt x="3863" y="5595"/>
                  </a:lnTo>
                  <a:lnTo>
                    <a:pt x="4174" y="5684"/>
                  </a:lnTo>
                  <a:lnTo>
                    <a:pt x="4174" y="5684"/>
                  </a:lnTo>
                  <a:lnTo>
                    <a:pt x="4085" y="5328"/>
                  </a:lnTo>
                  <a:lnTo>
                    <a:pt x="3863" y="4529"/>
                  </a:lnTo>
                  <a:lnTo>
                    <a:pt x="3464" y="3330"/>
                  </a:lnTo>
                  <a:lnTo>
                    <a:pt x="2975" y="2087"/>
                  </a:lnTo>
                  <a:lnTo>
                    <a:pt x="20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21"/>
            <p:cNvSpPr/>
            <p:nvPr/>
          </p:nvSpPr>
          <p:spPr>
            <a:xfrm>
              <a:off x="5640325" y="2673775"/>
              <a:ext cx="104350" cy="142100"/>
            </a:xfrm>
            <a:custGeom>
              <a:avLst/>
              <a:gdLst/>
              <a:ahLst/>
              <a:cxnLst/>
              <a:rect l="l" t="t" r="r" b="b"/>
              <a:pathLst>
                <a:path w="4174" h="5684" fill="none" extrusionOk="0">
                  <a:moveTo>
                    <a:pt x="2087" y="5284"/>
                  </a:moveTo>
                  <a:lnTo>
                    <a:pt x="2087" y="5284"/>
                  </a:lnTo>
                  <a:lnTo>
                    <a:pt x="2487" y="5284"/>
                  </a:lnTo>
                  <a:lnTo>
                    <a:pt x="2842" y="5328"/>
                  </a:lnTo>
                  <a:lnTo>
                    <a:pt x="3464" y="5462"/>
                  </a:lnTo>
                  <a:lnTo>
                    <a:pt x="3863" y="5595"/>
                  </a:lnTo>
                  <a:lnTo>
                    <a:pt x="4174" y="5684"/>
                  </a:lnTo>
                  <a:lnTo>
                    <a:pt x="4174" y="5684"/>
                  </a:lnTo>
                  <a:lnTo>
                    <a:pt x="4085" y="5328"/>
                  </a:lnTo>
                  <a:lnTo>
                    <a:pt x="3863" y="4529"/>
                  </a:lnTo>
                  <a:lnTo>
                    <a:pt x="3863" y="4529"/>
                  </a:lnTo>
                  <a:lnTo>
                    <a:pt x="3464" y="3330"/>
                  </a:lnTo>
                  <a:lnTo>
                    <a:pt x="2975" y="2087"/>
                  </a:lnTo>
                  <a:lnTo>
                    <a:pt x="2087" y="1"/>
                  </a:lnTo>
                  <a:lnTo>
                    <a:pt x="2087" y="1"/>
                  </a:lnTo>
                  <a:lnTo>
                    <a:pt x="1199" y="2087"/>
                  </a:lnTo>
                  <a:lnTo>
                    <a:pt x="711" y="3330"/>
                  </a:lnTo>
                  <a:lnTo>
                    <a:pt x="267" y="4529"/>
                  </a:lnTo>
                  <a:lnTo>
                    <a:pt x="267" y="4529"/>
                  </a:lnTo>
                  <a:lnTo>
                    <a:pt x="45" y="5328"/>
                  </a:lnTo>
                  <a:lnTo>
                    <a:pt x="0" y="5684"/>
                  </a:lnTo>
                  <a:lnTo>
                    <a:pt x="0" y="5684"/>
                  </a:lnTo>
                  <a:lnTo>
                    <a:pt x="267" y="5595"/>
                  </a:lnTo>
                  <a:lnTo>
                    <a:pt x="666" y="5462"/>
                  </a:lnTo>
                  <a:lnTo>
                    <a:pt x="1288" y="5328"/>
                  </a:lnTo>
                  <a:lnTo>
                    <a:pt x="1643" y="5284"/>
                  </a:lnTo>
                  <a:lnTo>
                    <a:pt x="2087" y="5284"/>
                  </a:lnTo>
                  <a:lnTo>
                    <a:pt x="2087" y="52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21"/>
            <p:cNvSpPr/>
            <p:nvPr/>
          </p:nvSpPr>
          <p:spPr>
            <a:xfrm>
              <a:off x="5692500" y="28058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21"/>
            <p:cNvSpPr/>
            <p:nvPr/>
          </p:nvSpPr>
          <p:spPr>
            <a:xfrm>
              <a:off x="5748000" y="2702625"/>
              <a:ext cx="51075" cy="147650"/>
            </a:xfrm>
            <a:custGeom>
              <a:avLst/>
              <a:gdLst/>
              <a:ahLst/>
              <a:cxnLst/>
              <a:rect l="l" t="t" r="r" b="b"/>
              <a:pathLst>
                <a:path w="2043" h="5906" extrusionOk="0">
                  <a:moveTo>
                    <a:pt x="1110" y="1"/>
                  </a:moveTo>
                  <a:lnTo>
                    <a:pt x="0" y="1422"/>
                  </a:lnTo>
                  <a:lnTo>
                    <a:pt x="311" y="2265"/>
                  </a:lnTo>
                  <a:lnTo>
                    <a:pt x="577" y="3064"/>
                  </a:lnTo>
                  <a:lnTo>
                    <a:pt x="799" y="3864"/>
                  </a:lnTo>
                  <a:lnTo>
                    <a:pt x="888" y="4485"/>
                  </a:lnTo>
                  <a:lnTo>
                    <a:pt x="933" y="5107"/>
                  </a:lnTo>
                  <a:lnTo>
                    <a:pt x="1332" y="5329"/>
                  </a:lnTo>
                  <a:lnTo>
                    <a:pt x="1510" y="5506"/>
                  </a:lnTo>
                  <a:lnTo>
                    <a:pt x="1909" y="5906"/>
                  </a:lnTo>
                  <a:lnTo>
                    <a:pt x="1998" y="5640"/>
                  </a:lnTo>
                  <a:lnTo>
                    <a:pt x="1998" y="5373"/>
                  </a:lnTo>
                  <a:lnTo>
                    <a:pt x="2042" y="5018"/>
                  </a:lnTo>
                  <a:lnTo>
                    <a:pt x="1998" y="4618"/>
                  </a:lnTo>
                  <a:lnTo>
                    <a:pt x="1820" y="3420"/>
                  </a:lnTo>
                  <a:lnTo>
                    <a:pt x="1598" y="2132"/>
                  </a:lnTo>
                  <a:lnTo>
                    <a:pt x="11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21"/>
            <p:cNvSpPr/>
            <p:nvPr/>
          </p:nvSpPr>
          <p:spPr>
            <a:xfrm>
              <a:off x="5748000" y="2702625"/>
              <a:ext cx="51075" cy="147650"/>
            </a:xfrm>
            <a:custGeom>
              <a:avLst/>
              <a:gdLst/>
              <a:ahLst/>
              <a:cxnLst/>
              <a:rect l="l" t="t" r="r" b="b"/>
              <a:pathLst>
                <a:path w="2043" h="5906" fill="none" extrusionOk="0">
                  <a:moveTo>
                    <a:pt x="888" y="4485"/>
                  </a:moveTo>
                  <a:lnTo>
                    <a:pt x="933" y="5107"/>
                  </a:lnTo>
                  <a:lnTo>
                    <a:pt x="933" y="5107"/>
                  </a:lnTo>
                  <a:lnTo>
                    <a:pt x="1332" y="5329"/>
                  </a:lnTo>
                  <a:lnTo>
                    <a:pt x="1510" y="5506"/>
                  </a:lnTo>
                  <a:lnTo>
                    <a:pt x="1909" y="5906"/>
                  </a:lnTo>
                  <a:lnTo>
                    <a:pt x="1909" y="5906"/>
                  </a:lnTo>
                  <a:lnTo>
                    <a:pt x="1909" y="5906"/>
                  </a:lnTo>
                  <a:lnTo>
                    <a:pt x="1909" y="5906"/>
                  </a:lnTo>
                  <a:lnTo>
                    <a:pt x="1909" y="5906"/>
                  </a:lnTo>
                  <a:lnTo>
                    <a:pt x="1998" y="5640"/>
                  </a:lnTo>
                  <a:lnTo>
                    <a:pt x="1998" y="5373"/>
                  </a:lnTo>
                  <a:lnTo>
                    <a:pt x="2042" y="5018"/>
                  </a:lnTo>
                  <a:lnTo>
                    <a:pt x="1998" y="4618"/>
                  </a:lnTo>
                  <a:lnTo>
                    <a:pt x="1998" y="4618"/>
                  </a:lnTo>
                  <a:lnTo>
                    <a:pt x="1820" y="3420"/>
                  </a:lnTo>
                  <a:lnTo>
                    <a:pt x="1598" y="2132"/>
                  </a:lnTo>
                  <a:lnTo>
                    <a:pt x="1110" y="1"/>
                  </a:lnTo>
                  <a:lnTo>
                    <a:pt x="1110" y="1"/>
                  </a:lnTo>
                  <a:lnTo>
                    <a:pt x="0" y="1422"/>
                  </a:lnTo>
                  <a:lnTo>
                    <a:pt x="0" y="1422"/>
                  </a:lnTo>
                  <a:lnTo>
                    <a:pt x="311" y="2265"/>
                  </a:lnTo>
                  <a:lnTo>
                    <a:pt x="577" y="3064"/>
                  </a:lnTo>
                  <a:lnTo>
                    <a:pt x="577" y="3064"/>
                  </a:lnTo>
                  <a:lnTo>
                    <a:pt x="799" y="3864"/>
                  </a:lnTo>
                  <a:lnTo>
                    <a:pt x="888" y="4485"/>
                  </a:lnTo>
                  <a:lnTo>
                    <a:pt x="888" y="448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21"/>
            <p:cNvSpPr/>
            <p:nvPr/>
          </p:nvSpPr>
          <p:spPr>
            <a:xfrm>
              <a:off x="5770200" y="28147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21"/>
            <p:cNvSpPr/>
            <p:nvPr/>
          </p:nvSpPr>
          <p:spPr>
            <a:xfrm>
              <a:off x="5585925" y="2702625"/>
              <a:ext cx="51100" cy="147650"/>
            </a:xfrm>
            <a:custGeom>
              <a:avLst/>
              <a:gdLst/>
              <a:ahLst/>
              <a:cxnLst/>
              <a:rect l="l" t="t" r="r" b="b"/>
              <a:pathLst>
                <a:path w="2044" h="5906" extrusionOk="0">
                  <a:moveTo>
                    <a:pt x="889" y="1"/>
                  </a:moveTo>
                  <a:lnTo>
                    <a:pt x="401" y="2132"/>
                  </a:lnTo>
                  <a:lnTo>
                    <a:pt x="179" y="3420"/>
                  </a:lnTo>
                  <a:lnTo>
                    <a:pt x="1" y="4618"/>
                  </a:lnTo>
                  <a:lnTo>
                    <a:pt x="1" y="5018"/>
                  </a:lnTo>
                  <a:lnTo>
                    <a:pt x="1" y="5373"/>
                  </a:lnTo>
                  <a:lnTo>
                    <a:pt x="45" y="5640"/>
                  </a:lnTo>
                  <a:lnTo>
                    <a:pt x="90" y="5906"/>
                  </a:lnTo>
                  <a:lnTo>
                    <a:pt x="134" y="5906"/>
                  </a:lnTo>
                  <a:lnTo>
                    <a:pt x="489" y="5506"/>
                  </a:lnTo>
                  <a:lnTo>
                    <a:pt x="711" y="5329"/>
                  </a:lnTo>
                  <a:lnTo>
                    <a:pt x="1066" y="5107"/>
                  </a:lnTo>
                  <a:lnTo>
                    <a:pt x="1111" y="4485"/>
                  </a:lnTo>
                  <a:lnTo>
                    <a:pt x="1200" y="3864"/>
                  </a:lnTo>
                  <a:lnTo>
                    <a:pt x="1466" y="3064"/>
                  </a:lnTo>
                  <a:lnTo>
                    <a:pt x="1732" y="2265"/>
                  </a:lnTo>
                  <a:lnTo>
                    <a:pt x="2043" y="1422"/>
                  </a:lnTo>
                  <a:lnTo>
                    <a:pt x="8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21"/>
            <p:cNvSpPr/>
            <p:nvPr/>
          </p:nvSpPr>
          <p:spPr>
            <a:xfrm>
              <a:off x="5585925" y="2702625"/>
              <a:ext cx="51100" cy="147650"/>
            </a:xfrm>
            <a:custGeom>
              <a:avLst/>
              <a:gdLst/>
              <a:ahLst/>
              <a:cxnLst/>
              <a:rect l="l" t="t" r="r" b="b"/>
              <a:pathLst>
                <a:path w="2044" h="5906" fill="none" extrusionOk="0">
                  <a:moveTo>
                    <a:pt x="134" y="5906"/>
                  </a:moveTo>
                  <a:lnTo>
                    <a:pt x="134" y="5906"/>
                  </a:lnTo>
                  <a:lnTo>
                    <a:pt x="489" y="5506"/>
                  </a:lnTo>
                  <a:lnTo>
                    <a:pt x="711" y="5329"/>
                  </a:lnTo>
                  <a:lnTo>
                    <a:pt x="1066" y="5107"/>
                  </a:lnTo>
                  <a:lnTo>
                    <a:pt x="1111" y="4485"/>
                  </a:lnTo>
                  <a:lnTo>
                    <a:pt x="1111" y="4485"/>
                  </a:lnTo>
                  <a:lnTo>
                    <a:pt x="1200" y="3864"/>
                  </a:lnTo>
                  <a:lnTo>
                    <a:pt x="1466" y="3064"/>
                  </a:lnTo>
                  <a:lnTo>
                    <a:pt x="1466" y="3064"/>
                  </a:lnTo>
                  <a:lnTo>
                    <a:pt x="1732" y="2265"/>
                  </a:lnTo>
                  <a:lnTo>
                    <a:pt x="2043" y="1422"/>
                  </a:lnTo>
                  <a:lnTo>
                    <a:pt x="2043" y="1422"/>
                  </a:lnTo>
                  <a:lnTo>
                    <a:pt x="889" y="1"/>
                  </a:lnTo>
                  <a:lnTo>
                    <a:pt x="889" y="1"/>
                  </a:lnTo>
                  <a:lnTo>
                    <a:pt x="401" y="2132"/>
                  </a:lnTo>
                  <a:lnTo>
                    <a:pt x="179" y="3420"/>
                  </a:lnTo>
                  <a:lnTo>
                    <a:pt x="1" y="4618"/>
                  </a:lnTo>
                  <a:lnTo>
                    <a:pt x="1" y="4618"/>
                  </a:lnTo>
                  <a:lnTo>
                    <a:pt x="1" y="5018"/>
                  </a:lnTo>
                  <a:lnTo>
                    <a:pt x="1" y="5373"/>
                  </a:lnTo>
                  <a:lnTo>
                    <a:pt x="45" y="5640"/>
                  </a:lnTo>
                  <a:lnTo>
                    <a:pt x="90" y="5906"/>
                  </a:lnTo>
                  <a:lnTo>
                    <a:pt x="90" y="5906"/>
                  </a:lnTo>
                  <a:lnTo>
                    <a:pt x="134" y="5906"/>
                  </a:lnTo>
                  <a:lnTo>
                    <a:pt x="134" y="590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21"/>
            <p:cNvSpPr/>
            <p:nvPr/>
          </p:nvSpPr>
          <p:spPr>
            <a:xfrm>
              <a:off x="5589275" y="28502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21"/>
            <p:cNvSpPr/>
            <p:nvPr/>
          </p:nvSpPr>
          <p:spPr>
            <a:xfrm>
              <a:off x="5523775" y="2760350"/>
              <a:ext cx="45525" cy="141000"/>
            </a:xfrm>
            <a:custGeom>
              <a:avLst/>
              <a:gdLst/>
              <a:ahLst/>
              <a:cxnLst/>
              <a:rect l="l" t="t" r="r" b="b"/>
              <a:pathLst>
                <a:path w="1821" h="5640" extrusionOk="0">
                  <a:moveTo>
                    <a:pt x="1" y="1"/>
                  </a:moveTo>
                  <a:lnTo>
                    <a:pt x="89" y="977"/>
                  </a:lnTo>
                  <a:lnTo>
                    <a:pt x="178" y="2087"/>
                  </a:lnTo>
                  <a:lnTo>
                    <a:pt x="400" y="3286"/>
                  </a:lnTo>
                  <a:lnTo>
                    <a:pt x="489" y="3819"/>
                  </a:lnTo>
                  <a:lnTo>
                    <a:pt x="622" y="4396"/>
                  </a:lnTo>
                  <a:lnTo>
                    <a:pt x="755" y="4796"/>
                  </a:lnTo>
                  <a:lnTo>
                    <a:pt x="889" y="5106"/>
                  </a:lnTo>
                  <a:lnTo>
                    <a:pt x="1022" y="5328"/>
                  </a:lnTo>
                  <a:lnTo>
                    <a:pt x="1155" y="5506"/>
                  </a:lnTo>
                  <a:lnTo>
                    <a:pt x="1333" y="5639"/>
                  </a:lnTo>
                  <a:lnTo>
                    <a:pt x="1510" y="5106"/>
                  </a:lnTo>
                  <a:lnTo>
                    <a:pt x="1643" y="4840"/>
                  </a:lnTo>
                  <a:lnTo>
                    <a:pt x="1821" y="4574"/>
                  </a:lnTo>
                  <a:lnTo>
                    <a:pt x="1643" y="3997"/>
                  </a:lnTo>
                  <a:lnTo>
                    <a:pt x="1510" y="3597"/>
                  </a:lnTo>
                  <a:lnTo>
                    <a:pt x="1466" y="3197"/>
                  </a:lnTo>
                  <a:lnTo>
                    <a:pt x="1421" y="2753"/>
                  </a:lnTo>
                  <a:lnTo>
                    <a:pt x="1466" y="2221"/>
                  </a:lnTo>
                  <a:lnTo>
                    <a:pt x="1510" y="1555"/>
                  </a:lnTo>
                  <a:lnTo>
                    <a:pt x="1643" y="88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21"/>
            <p:cNvSpPr/>
            <p:nvPr/>
          </p:nvSpPr>
          <p:spPr>
            <a:xfrm>
              <a:off x="5523775" y="2760350"/>
              <a:ext cx="45525" cy="141000"/>
            </a:xfrm>
            <a:custGeom>
              <a:avLst/>
              <a:gdLst/>
              <a:ahLst/>
              <a:cxnLst/>
              <a:rect l="l" t="t" r="r" b="b"/>
              <a:pathLst>
                <a:path w="1821" h="5640" fill="none" extrusionOk="0">
                  <a:moveTo>
                    <a:pt x="622" y="4396"/>
                  </a:moveTo>
                  <a:lnTo>
                    <a:pt x="622" y="4396"/>
                  </a:lnTo>
                  <a:lnTo>
                    <a:pt x="755" y="4796"/>
                  </a:lnTo>
                  <a:lnTo>
                    <a:pt x="889" y="5106"/>
                  </a:lnTo>
                  <a:lnTo>
                    <a:pt x="1022" y="5328"/>
                  </a:lnTo>
                  <a:lnTo>
                    <a:pt x="1155" y="5506"/>
                  </a:lnTo>
                  <a:lnTo>
                    <a:pt x="1155" y="5506"/>
                  </a:lnTo>
                  <a:lnTo>
                    <a:pt x="1333" y="5639"/>
                  </a:lnTo>
                  <a:lnTo>
                    <a:pt x="1333" y="5639"/>
                  </a:lnTo>
                  <a:lnTo>
                    <a:pt x="1510" y="5106"/>
                  </a:lnTo>
                  <a:lnTo>
                    <a:pt x="1643" y="4840"/>
                  </a:lnTo>
                  <a:lnTo>
                    <a:pt x="1821" y="4574"/>
                  </a:lnTo>
                  <a:lnTo>
                    <a:pt x="1643" y="3997"/>
                  </a:lnTo>
                  <a:lnTo>
                    <a:pt x="1643" y="3997"/>
                  </a:lnTo>
                  <a:lnTo>
                    <a:pt x="1510" y="3597"/>
                  </a:lnTo>
                  <a:lnTo>
                    <a:pt x="1466" y="3197"/>
                  </a:lnTo>
                  <a:lnTo>
                    <a:pt x="1421" y="2753"/>
                  </a:lnTo>
                  <a:lnTo>
                    <a:pt x="1466" y="2221"/>
                  </a:lnTo>
                  <a:lnTo>
                    <a:pt x="1466" y="2221"/>
                  </a:lnTo>
                  <a:lnTo>
                    <a:pt x="1510" y="1555"/>
                  </a:lnTo>
                  <a:lnTo>
                    <a:pt x="1643" y="889"/>
                  </a:lnTo>
                  <a:lnTo>
                    <a:pt x="1643" y="889"/>
                  </a:lnTo>
                  <a:lnTo>
                    <a:pt x="1" y="1"/>
                  </a:lnTo>
                  <a:lnTo>
                    <a:pt x="1" y="1"/>
                  </a:lnTo>
                  <a:lnTo>
                    <a:pt x="89" y="977"/>
                  </a:lnTo>
                  <a:lnTo>
                    <a:pt x="178" y="2087"/>
                  </a:lnTo>
                  <a:lnTo>
                    <a:pt x="400" y="3286"/>
                  </a:lnTo>
                  <a:lnTo>
                    <a:pt x="489" y="3819"/>
                  </a:lnTo>
                  <a:lnTo>
                    <a:pt x="622" y="4396"/>
                  </a:lnTo>
                  <a:lnTo>
                    <a:pt x="622" y="439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21"/>
            <p:cNvSpPr/>
            <p:nvPr/>
          </p:nvSpPr>
          <p:spPr>
            <a:xfrm>
              <a:off x="5539325" y="28702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21"/>
            <p:cNvSpPr/>
            <p:nvPr/>
          </p:nvSpPr>
          <p:spPr>
            <a:xfrm>
              <a:off x="5468275" y="2845825"/>
              <a:ext cx="81050" cy="113225"/>
            </a:xfrm>
            <a:custGeom>
              <a:avLst/>
              <a:gdLst/>
              <a:ahLst/>
              <a:cxnLst/>
              <a:rect l="l" t="t" r="r" b="b"/>
              <a:pathLst>
                <a:path w="3242" h="4529" extrusionOk="0">
                  <a:moveTo>
                    <a:pt x="1" y="0"/>
                  </a:moveTo>
                  <a:lnTo>
                    <a:pt x="755" y="1465"/>
                  </a:lnTo>
                  <a:lnTo>
                    <a:pt x="1333" y="2531"/>
                  </a:lnTo>
                  <a:lnTo>
                    <a:pt x="1821" y="3330"/>
                  </a:lnTo>
                  <a:lnTo>
                    <a:pt x="2176" y="3819"/>
                  </a:lnTo>
                  <a:lnTo>
                    <a:pt x="2443" y="4129"/>
                  </a:lnTo>
                  <a:lnTo>
                    <a:pt x="2620" y="4307"/>
                  </a:lnTo>
                  <a:lnTo>
                    <a:pt x="2753" y="4396"/>
                  </a:lnTo>
                  <a:lnTo>
                    <a:pt x="2842" y="4396"/>
                  </a:lnTo>
                  <a:lnTo>
                    <a:pt x="3197" y="4529"/>
                  </a:lnTo>
                  <a:lnTo>
                    <a:pt x="3197" y="4085"/>
                  </a:lnTo>
                  <a:lnTo>
                    <a:pt x="3197" y="3774"/>
                  </a:lnTo>
                  <a:lnTo>
                    <a:pt x="3242" y="3330"/>
                  </a:lnTo>
                  <a:lnTo>
                    <a:pt x="2665" y="2842"/>
                  </a:lnTo>
                  <a:lnTo>
                    <a:pt x="2398" y="2531"/>
                  </a:lnTo>
                  <a:lnTo>
                    <a:pt x="2221" y="2220"/>
                  </a:lnTo>
                  <a:lnTo>
                    <a:pt x="2043" y="1776"/>
                  </a:lnTo>
                  <a:lnTo>
                    <a:pt x="1865" y="1288"/>
                  </a:lnTo>
                  <a:lnTo>
                    <a:pt x="1688" y="711"/>
                  </a:lnTo>
                  <a:lnTo>
                    <a:pt x="1599" y="89"/>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21"/>
            <p:cNvSpPr/>
            <p:nvPr/>
          </p:nvSpPr>
          <p:spPr>
            <a:xfrm>
              <a:off x="5468275" y="2845825"/>
              <a:ext cx="81050" cy="113225"/>
            </a:xfrm>
            <a:custGeom>
              <a:avLst/>
              <a:gdLst/>
              <a:ahLst/>
              <a:cxnLst/>
              <a:rect l="l" t="t" r="r" b="b"/>
              <a:pathLst>
                <a:path w="3242" h="4529" fill="none" extrusionOk="0">
                  <a:moveTo>
                    <a:pt x="3242" y="3330"/>
                  </a:moveTo>
                  <a:lnTo>
                    <a:pt x="3242" y="3330"/>
                  </a:lnTo>
                  <a:lnTo>
                    <a:pt x="2665" y="2842"/>
                  </a:lnTo>
                  <a:lnTo>
                    <a:pt x="2665" y="2842"/>
                  </a:lnTo>
                  <a:lnTo>
                    <a:pt x="2398" y="2531"/>
                  </a:lnTo>
                  <a:lnTo>
                    <a:pt x="2221" y="2220"/>
                  </a:lnTo>
                  <a:lnTo>
                    <a:pt x="2043" y="1776"/>
                  </a:lnTo>
                  <a:lnTo>
                    <a:pt x="1865" y="1288"/>
                  </a:lnTo>
                  <a:lnTo>
                    <a:pt x="1865" y="1288"/>
                  </a:lnTo>
                  <a:lnTo>
                    <a:pt x="1688" y="711"/>
                  </a:lnTo>
                  <a:lnTo>
                    <a:pt x="1599" y="89"/>
                  </a:lnTo>
                  <a:lnTo>
                    <a:pt x="1599" y="89"/>
                  </a:lnTo>
                  <a:lnTo>
                    <a:pt x="1" y="0"/>
                  </a:lnTo>
                  <a:lnTo>
                    <a:pt x="1" y="0"/>
                  </a:lnTo>
                  <a:lnTo>
                    <a:pt x="755" y="1465"/>
                  </a:lnTo>
                  <a:lnTo>
                    <a:pt x="1333" y="2531"/>
                  </a:lnTo>
                  <a:lnTo>
                    <a:pt x="1821" y="3330"/>
                  </a:lnTo>
                  <a:lnTo>
                    <a:pt x="2176" y="3819"/>
                  </a:lnTo>
                  <a:lnTo>
                    <a:pt x="2443" y="4129"/>
                  </a:lnTo>
                  <a:lnTo>
                    <a:pt x="2620" y="4307"/>
                  </a:lnTo>
                  <a:lnTo>
                    <a:pt x="2753" y="4396"/>
                  </a:lnTo>
                  <a:lnTo>
                    <a:pt x="2842" y="4396"/>
                  </a:lnTo>
                  <a:lnTo>
                    <a:pt x="2842" y="4396"/>
                  </a:lnTo>
                  <a:lnTo>
                    <a:pt x="3197" y="4529"/>
                  </a:lnTo>
                  <a:lnTo>
                    <a:pt x="3197" y="4529"/>
                  </a:lnTo>
                  <a:lnTo>
                    <a:pt x="3197" y="4085"/>
                  </a:lnTo>
                  <a:lnTo>
                    <a:pt x="3197" y="3774"/>
                  </a:lnTo>
                  <a:lnTo>
                    <a:pt x="3242" y="3330"/>
                  </a:lnTo>
                  <a:lnTo>
                    <a:pt x="3242" y="333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21"/>
            <p:cNvSpPr/>
            <p:nvPr/>
          </p:nvSpPr>
          <p:spPr>
            <a:xfrm>
              <a:off x="5549300" y="29290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21"/>
            <p:cNvSpPr/>
            <p:nvPr/>
          </p:nvSpPr>
          <p:spPr>
            <a:xfrm>
              <a:off x="5813475" y="2760350"/>
              <a:ext cx="47750" cy="141000"/>
            </a:xfrm>
            <a:custGeom>
              <a:avLst/>
              <a:gdLst/>
              <a:ahLst/>
              <a:cxnLst/>
              <a:rect l="l" t="t" r="r" b="b"/>
              <a:pathLst>
                <a:path w="1910" h="5640" extrusionOk="0">
                  <a:moveTo>
                    <a:pt x="1910" y="1"/>
                  </a:moveTo>
                  <a:lnTo>
                    <a:pt x="267" y="889"/>
                  </a:lnTo>
                  <a:lnTo>
                    <a:pt x="356" y="1555"/>
                  </a:lnTo>
                  <a:lnTo>
                    <a:pt x="445" y="2221"/>
                  </a:lnTo>
                  <a:lnTo>
                    <a:pt x="445" y="2753"/>
                  </a:lnTo>
                  <a:lnTo>
                    <a:pt x="445" y="3197"/>
                  </a:lnTo>
                  <a:lnTo>
                    <a:pt x="356" y="3641"/>
                  </a:lnTo>
                  <a:lnTo>
                    <a:pt x="267" y="3997"/>
                  </a:lnTo>
                  <a:lnTo>
                    <a:pt x="1" y="4529"/>
                  </a:lnTo>
                  <a:lnTo>
                    <a:pt x="178" y="4796"/>
                  </a:lnTo>
                  <a:lnTo>
                    <a:pt x="356" y="5106"/>
                  </a:lnTo>
                  <a:lnTo>
                    <a:pt x="578" y="5639"/>
                  </a:lnTo>
                  <a:lnTo>
                    <a:pt x="711" y="5506"/>
                  </a:lnTo>
                  <a:lnTo>
                    <a:pt x="844" y="5328"/>
                  </a:lnTo>
                  <a:lnTo>
                    <a:pt x="977" y="5062"/>
                  </a:lnTo>
                  <a:lnTo>
                    <a:pt x="1111" y="4751"/>
                  </a:lnTo>
                  <a:lnTo>
                    <a:pt x="1244" y="4396"/>
                  </a:lnTo>
                  <a:lnTo>
                    <a:pt x="1510" y="3286"/>
                  </a:lnTo>
                  <a:lnTo>
                    <a:pt x="1688" y="2132"/>
                  </a:lnTo>
                  <a:lnTo>
                    <a:pt x="1821" y="977"/>
                  </a:lnTo>
                  <a:lnTo>
                    <a:pt x="19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21"/>
            <p:cNvSpPr/>
            <p:nvPr/>
          </p:nvSpPr>
          <p:spPr>
            <a:xfrm>
              <a:off x="5813475" y="2760350"/>
              <a:ext cx="47750" cy="141000"/>
            </a:xfrm>
            <a:custGeom>
              <a:avLst/>
              <a:gdLst/>
              <a:ahLst/>
              <a:cxnLst/>
              <a:rect l="l" t="t" r="r" b="b"/>
              <a:pathLst>
                <a:path w="1910" h="5640" fill="none" extrusionOk="0">
                  <a:moveTo>
                    <a:pt x="1" y="4529"/>
                  </a:moveTo>
                  <a:lnTo>
                    <a:pt x="1" y="4529"/>
                  </a:lnTo>
                  <a:lnTo>
                    <a:pt x="178" y="4796"/>
                  </a:lnTo>
                  <a:lnTo>
                    <a:pt x="356" y="5106"/>
                  </a:lnTo>
                  <a:lnTo>
                    <a:pt x="578" y="5639"/>
                  </a:lnTo>
                  <a:lnTo>
                    <a:pt x="578" y="5639"/>
                  </a:lnTo>
                  <a:lnTo>
                    <a:pt x="711" y="5506"/>
                  </a:lnTo>
                  <a:lnTo>
                    <a:pt x="711" y="5506"/>
                  </a:lnTo>
                  <a:lnTo>
                    <a:pt x="844" y="5328"/>
                  </a:lnTo>
                  <a:lnTo>
                    <a:pt x="977" y="5062"/>
                  </a:lnTo>
                  <a:lnTo>
                    <a:pt x="1111" y="4751"/>
                  </a:lnTo>
                  <a:lnTo>
                    <a:pt x="1244" y="4396"/>
                  </a:lnTo>
                  <a:lnTo>
                    <a:pt x="1244" y="4396"/>
                  </a:lnTo>
                  <a:lnTo>
                    <a:pt x="1510" y="3286"/>
                  </a:lnTo>
                  <a:lnTo>
                    <a:pt x="1688" y="2132"/>
                  </a:lnTo>
                  <a:lnTo>
                    <a:pt x="1821" y="977"/>
                  </a:lnTo>
                  <a:lnTo>
                    <a:pt x="1910" y="1"/>
                  </a:lnTo>
                  <a:lnTo>
                    <a:pt x="1910" y="1"/>
                  </a:lnTo>
                  <a:lnTo>
                    <a:pt x="267" y="889"/>
                  </a:lnTo>
                  <a:lnTo>
                    <a:pt x="267" y="889"/>
                  </a:lnTo>
                  <a:lnTo>
                    <a:pt x="356" y="1555"/>
                  </a:lnTo>
                  <a:lnTo>
                    <a:pt x="445" y="2221"/>
                  </a:lnTo>
                  <a:lnTo>
                    <a:pt x="445" y="2221"/>
                  </a:lnTo>
                  <a:lnTo>
                    <a:pt x="445" y="2753"/>
                  </a:lnTo>
                  <a:lnTo>
                    <a:pt x="445" y="3197"/>
                  </a:lnTo>
                  <a:lnTo>
                    <a:pt x="356" y="3641"/>
                  </a:lnTo>
                  <a:lnTo>
                    <a:pt x="267" y="3997"/>
                  </a:lnTo>
                  <a:lnTo>
                    <a:pt x="1" y="452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21"/>
            <p:cNvSpPr/>
            <p:nvPr/>
          </p:nvSpPr>
          <p:spPr>
            <a:xfrm>
              <a:off x="5813475" y="28735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21"/>
            <p:cNvSpPr/>
            <p:nvPr/>
          </p:nvSpPr>
          <p:spPr>
            <a:xfrm>
              <a:off x="5834575" y="2845825"/>
              <a:ext cx="81050" cy="113225"/>
            </a:xfrm>
            <a:custGeom>
              <a:avLst/>
              <a:gdLst/>
              <a:ahLst/>
              <a:cxnLst/>
              <a:rect l="l" t="t" r="r" b="b"/>
              <a:pathLst>
                <a:path w="3242" h="4529" extrusionOk="0">
                  <a:moveTo>
                    <a:pt x="3241" y="0"/>
                  </a:moveTo>
                  <a:lnTo>
                    <a:pt x="1687" y="89"/>
                  </a:lnTo>
                  <a:lnTo>
                    <a:pt x="1554" y="666"/>
                  </a:lnTo>
                  <a:lnTo>
                    <a:pt x="1421" y="1243"/>
                  </a:lnTo>
                  <a:lnTo>
                    <a:pt x="1243" y="1776"/>
                  </a:lnTo>
                  <a:lnTo>
                    <a:pt x="1066" y="2220"/>
                  </a:lnTo>
                  <a:lnTo>
                    <a:pt x="844" y="2531"/>
                  </a:lnTo>
                  <a:lnTo>
                    <a:pt x="622" y="2842"/>
                  </a:lnTo>
                  <a:lnTo>
                    <a:pt x="400" y="3019"/>
                  </a:lnTo>
                  <a:lnTo>
                    <a:pt x="0" y="3286"/>
                  </a:lnTo>
                  <a:lnTo>
                    <a:pt x="45" y="3730"/>
                  </a:lnTo>
                  <a:lnTo>
                    <a:pt x="45" y="4174"/>
                  </a:lnTo>
                  <a:lnTo>
                    <a:pt x="45" y="4529"/>
                  </a:lnTo>
                  <a:lnTo>
                    <a:pt x="444" y="4396"/>
                  </a:lnTo>
                  <a:lnTo>
                    <a:pt x="666" y="4263"/>
                  </a:lnTo>
                  <a:lnTo>
                    <a:pt x="933" y="4041"/>
                  </a:lnTo>
                  <a:lnTo>
                    <a:pt x="1199" y="3730"/>
                  </a:lnTo>
                  <a:lnTo>
                    <a:pt x="1465" y="3286"/>
                  </a:lnTo>
                  <a:lnTo>
                    <a:pt x="1821" y="2753"/>
                  </a:lnTo>
                  <a:lnTo>
                    <a:pt x="2220" y="1998"/>
                  </a:lnTo>
                  <a:lnTo>
                    <a:pt x="32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21"/>
            <p:cNvSpPr/>
            <p:nvPr/>
          </p:nvSpPr>
          <p:spPr>
            <a:xfrm>
              <a:off x="5834575" y="2845825"/>
              <a:ext cx="81050" cy="113225"/>
            </a:xfrm>
            <a:custGeom>
              <a:avLst/>
              <a:gdLst/>
              <a:ahLst/>
              <a:cxnLst/>
              <a:rect l="l" t="t" r="r" b="b"/>
              <a:pathLst>
                <a:path w="3242" h="4529" fill="none" extrusionOk="0">
                  <a:moveTo>
                    <a:pt x="1687" y="89"/>
                  </a:moveTo>
                  <a:lnTo>
                    <a:pt x="1687" y="89"/>
                  </a:lnTo>
                  <a:lnTo>
                    <a:pt x="1554" y="666"/>
                  </a:lnTo>
                  <a:lnTo>
                    <a:pt x="1421" y="1243"/>
                  </a:lnTo>
                  <a:lnTo>
                    <a:pt x="1421" y="1243"/>
                  </a:lnTo>
                  <a:lnTo>
                    <a:pt x="1243" y="1776"/>
                  </a:lnTo>
                  <a:lnTo>
                    <a:pt x="1066" y="2220"/>
                  </a:lnTo>
                  <a:lnTo>
                    <a:pt x="844" y="2531"/>
                  </a:lnTo>
                  <a:lnTo>
                    <a:pt x="622" y="2842"/>
                  </a:lnTo>
                  <a:lnTo>
                    <a:pt x="622" y="2842"/>
                  </a:lnTo>
                  <a:lnTo>
                    <a:pt x="400" y="3019"/>
                  </a:lnTo>
                  <a:lnTo>
                    <a:pt x="0" y="3286"/>
                  </a:lnTo>
                  <a:lnTo>
                    <a:pt x="0" y="3286"/>
                  </a:lnTo>
                  <a:lnTo>
                    <a:pt x="45" y="3730"/>
                  </a:lnTo>
                  <a:lnTo>
                    <a:pt x="45" y="4174"/>
                  </a:lnTo>
                  <a:lnTo>
                    <a:pt x="45" y="4529"/>
                  </a:lnTo>
                  <a:lnTo>
                    <a:pt x="45" y="4529"/>
                  </a:lnTo>
                  <a:lnTo>
                    <a:pt x="444" y="4396"/>
                  </a:lnTo>
                  <a:lnTo>
                    <a:pt x="444" y="4396"/>
                  </a:lnTo>
                  <a:lnTo>
                    <a:pt x="666" y="4263"/>
                  </a:lnTo>
                  <a:lnTo>
                    <a:pt x="933" y="4041"/>
                  </a:lnTo>
                  <a:lnTo>
                    <a:pt x="1199" y="3730"/>
                  </a:lnTo>
                  <a:lnTo>
                    <a:pt x="1465" y="3286"/>
                  </a:lnTo>
                  <a:lnTo>
                    <a:pt x="1821" y="2753"/>
                  </a:lnTo>
                  <a:lnTo>
                    <a:pt x="2220" y="1998"/>
                  </a:lnTo>
                  <a:lnTo>
                    <a:pt x="3241" y="0"/>
                  </a:lnTo>
                  <a:lnTo>
                    <a:pt x="3241" y="0"/>
                  </a:lnTo>
                  <a:lnTo>
                    <a:pt x="1687" y="89"/>
                  </a:lnTo>
                  <a:lnTo>
                    <a:pt x="1687" y="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21"/>
            <p:cNvSpPr/>
            <p:nvPr/>
          </p:nvSpPr>
          <p:spPr>
            <a:xfrm>
              <a:off x="5876750" y="28480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121"/>
          <p:cNvGrpSpPr/>
          <p:nvPr/>
        </p:nvGrpSpPr>
        <p:grpSpPr>
          <a:xfrm>
            <a:off x="6719663" y="2764400"/>
            <a:ext cx="447325" cy="418500"/>
            <a:chOff x="6179775" y="2688200"/>
            <a:chExt cx="447325" cy="418500"/>
          </a:xfrm>
        </p:grpSpPr>
        <p:sp>
          <p:nvSpPr>
            <p:cNvPr id="4852" name="Google Shape;4852;p121"/>
            <p:cNvSpPr/>
            <p:nvPr/>
          </p:nvSpPr>
          <p:spPr>
            <a:xfrm>
              <a:off x="6231925" y="2688200"/>
              <a:ext cx="340800" cy="156525"/>
            </a:xfrm>
            <a:custGeom>
              <a:avLst/>
              <a:gdLst/>
              <a:ahLst/>
              <a:cxnLst/>
              <a:rect l="l" t="t" r="r" b="b"/>
              <a:pathLst>
                <a:path w="13632" h="6261" extrusionOk="0">
                  <a:moveTo>
                    <a:pt x="1244" y="1"/>
                  </a:moveTo>
                  <a:lnTo>
                    <a:pt x="1" y="2487"/>
                  </a:lnTo>
                  <a:lnTo>
                    <a:pt x="1" y="6261"/>
                  </a:lnTo>
                  <a:lnTo>
                    <a:pt x="3153" y="6261"/>
                  </a:lnTo>
                  <a:lnTo>
                    <a:pt x="3153" y="4174"/>
                  </a:lnTo>
                  <a:lnTo>
                    <a:pt x="13631" y="4174"/>
                  </a:lnTo>
                  <a:lnTo>
                    <a:pt x="13631" y="3109"/>
                  </a:lnTo>
                  <a:lnTo>
                    <a:pt x="3153" y="3109"/>
                  </a:lnTo>
                  <a:lnTo>
                    <a:pt x="3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21"/>
            <p:cNvSpPr/>
            <p:nvPr/>
          </p:nvSpPr>
          <p:spPr>
            <a:xfrm>
              <a:off x="6231925" y="2688200"/>
              <a:ext cx="340800" cy="156525"/>
            </a:xfrm>
            <a:custGeom>
              <a:avLst/>
              <a:gdLst/>
              <a:ahLst/>
              <a:cxnLst/>
              <a:rect l="l" t="t" r="r" b="b"/>
              <a:pathLst>
                <a:path w="13632" h="6261" fill="none" extrusionOk="0">
                  <a:moveTo>
                    <a:pt x="3153" y="4174"/>
                  </a:moveTo>
                  <a:lnTo>
                    <a:pt x="13631" y="4174"/>
                  </a:lnTo>
                  <a:lnTo>
                    <a:pt x="13631" y="3109"/>
                  </a:lnTo>
                  <a:lnTo>
                    <a:pt x="3153" y="3109"/>
                  </a:lnTo>
                  <a:lnTo>
                    <a:pt x="3153" y="1"/>
                  </a:lnTo>
                  <a:lnTo>
                    <a:pt x="1244" y="1"/>
                  </a:lnTo>
                  <a:lnTo>
                    <a:pt x="1" y="2487"/>
                  </a:lnTo>
                  <a:lnTo>
                    <a:pt x="1" y="6261"/>
                  </a:lnTo>
                  <a:lnTo>
                    <a:pt x="3153" y="6261"/>
                  </a:lnTo>
                  <a:lnTo>
                    <a:pt x="3153" y="41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21"/>
            <p:cNvSpPr/>
            <p:nvPr/>
          </p:nvSpPr>
          <p:spPr>
            <a:xfrm>
              <a:off x="6310750" y="27925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21"/>
            <p:cNvSpPr/>
            <p:nvPr/>
          </p:nvSpPr>
          <p:spPr>
            <a:xfrm>
              <a:off x="6284100" y="2844700"/>
              <a:ext cx="343000" cy="262000"/>
            </a:xfrm>
            <a:custGeom>
              <a:avLst/>
              <a:gdLst/>
              <a:ahLst/>
              <a:cxnLst/>
              <a:rect l="l" t="t" r="r" b="b"/>
              <a:pathLst>
                <a:path w="13720" h="10480" extrusionOk="0">
                  <a:moveTo>
                    <a:pt x="2132" y="1"/>
                  </a:moveTo>
                  <a:lnTo>
                    <a:pt x="2132" y="5773"/>
                  </a:lnTo>
                  <a:lnTo>
                    <a:pt x="2087" y="6084"/>
                  </a:lnTo>
                  <a:lnTo>
                    <a:pt x="1999" y="6394"/>
                  </a:lnTo>
                  <a:lnTo>
                    <a:pt x="1865" y="6661"/>
                  </a:lnTo>
                  <a:lnTo>
                    <a:pt x="1643" y="6883"/>
                  </a:lnTo>
                  <a:lnTo>
                    <a:pt x="1421" y="7060"/>
                  </a:lnTo>
                  <a:lnTo>
                    <a:pt x="1155" y="7238"/>
                  </a:lnTo>
                  <a:lnTo>
                    <a:pt x="844" y="7327"/>
                  </a:lnTo>
                  <a:lnTo>
                    <a:pt x="1" y="7327"/>
                  </a:lnTo>
                  <a:lnTo>
                    <a:pt x="1" y="10479"/>
                  </a:lnTo>
                  <a:lnTo>
                    <a:pt x="4219" y="10479"/>
                  </a:lnTo>
                  <a:lnTo>
                    <a:pt x="4219" y="9946"/>
                  </a:lnTo>
                  <a:lnTo>
                    <a:pt x="4219" y="9769"/>
                  </a:lnTo>
                  <a:lnTo>
                    <a:pt x="4307" y="9547"/>
                  </a:lnTo>
                  <a:lnTo>
                    <a:pt x="4396" y="9369"/>
                  </a:lnTo>
                  <a:lnTo>
                    <a:pt x="4529" y="9236"/>
                  </a:lnTo>
                  <a:lnTo>
                    <a:pt x="4663" y="9103"/>
                  </a:lnTo>
                  <a:lnTo>
                    <a:pt x="4840" y="9014"/>
                  </a:lnTo>
                  <a:lnTo>
                    <a:pt x="5062" y="8925"/>
                  </a:lnTo>
                  <a:lnTo>
                    <a:pt x="5462" y="8925"/>
                  </a:lnTo>
                  <a:lnTo>
                    <a:pt x="5684" y="9014"/>
                  </a:lnTo>
                  <a:lnTo>
                    <a:pt x="5861" y="9103"/>
                  </a:lnTo>
                  <a:lnTo>
                    <a:pt x="5995" y="9236"/>
                  </a:lnTo>
                  <a:lnTo>
                    <a:pt x="6128" y="9369"/>
                  </a:lnTo>
                  <a:lnTo>
                    <a:pt x="6217" y="9547"/>
                  </a:lnTo>
                  <a:lnTo>
                    <a:pt x="6305" y="9769"/>
                  </a:lnTo>
                  <a:lnTo>
                    <a:pt x="6305" y="9946"/>
                  </a:lnTo>
                  <a:lnTo>
                    <a:pt x="6305" y="10479"/>
                  </a:lnTo>
                  <a:lnTo>
                    <a:pt x="10479" y="10479"/>
                  </a:lnTo>
                  <a:lnTo>
                    <a:pt x="10479" y="7327"/>
                  </a:lnTo>
                  <a:lnTo>
                    <a:pt x="9680" y="7327"/>
                  </a:lnTo>
                  <a:lnTo>
                    <a:pt x="9369" y="7238"/>
                  </a:lnTo>
                  <a:lnTo>
                    <a:pt x="9102" y="7105"/>
                  </a:lnTo>
                  <a:lnTo>
                    <a:pt x="8880" y="6927"/>
                  </a:lnTo>
                  <a:lnTo>
                    <a:pt x="8703" y="6705"/>
                  </a:lnTo>
                  <a:lnTo>
                    <a:pt x="8570" y="6439"/>
                  </a:lnTo>
                  <a:lnTo>
                    <a:pt x="8436" y="6172"/>
                  </a:lnTo>
                  <a:lnTo>
                    <a:pt x="8392" y="5906"/>
                  </a:lnTo>
                  <a:lnTo>
                    <a:pt x="8392" y="5640"/>
                  </a:lnTo>
                  <a:lnTo>
                    <a:pt x="8436" y="5373"/>
                  </a:lnTo>
                  <a:lnTo>
                    <a:pt x="8570" y="4840"/>
                  </a:lnTo>
                  <a:lnTo>
                    <a:pt x="8658" y="4618"/>
                  </a:lnTo>
                  <a:lnTo>
                    <a:pt x="8792" y="4396"/>
                  </a:lnTo>
                  <a:lnTo>
                    <a:pt x="8969" y="4174"/>
                  </a:lnTo>
                  <a:lnTo>
                    <a:pt x="9147" y="3952"/>
                  </a:lnTo>
                  <a:lnTo>
                    <a:pt x="9324" y="3775"/>
                  </a:lnTo>
                  <a:lnTo>
                    <a:pt x="9546" y="3597"/>
                  </a:lnTo>
                  <a:lnTo>
                    <a:pt x="9990" y="3375"/>
                  </a:lnTo>
                  <a:lnTo>
                    <a:pt x="10479" y="3198"/>
                  </a:lnTo>
                  <a:lnTo>
                    <a:pt x="10745" y="3153"/>
                  </a:lnTo>
                  <a:lnTo>
                    <a:pt x="13720" y="3153"/>
                  </a:lnTo>
                  <a:lnTo>
                    <a:pt x="137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21"/>
            <p:cNvSpPr/>
            <p:nvPr/>
          </p:nvSpPr>
          <p:spPr>
            <a:xfrm>
              <a:off x="6284100" y="2844700"/>
              <a:ext cx="343000" cy="262000"/>
            </a:xfrm>
            <a:custGeom>
              <a:avLst/>
              <a:gdLst/>
              <a:ahLst/>
              <a:cxnLst/>
              <a:rect l="l" t="t" r="r" b="b"/>
              <a:pathLst>
                <a:path w="13720" h="10480" fill="none" extrusionOk="0">
                  <a:moveTo>
                    <a:pt x="2132" y="1"/>
                  </a:moveTo>
                  <a:lnTo>
                    <a:pt x="2132" y="5773"/>
                  </a:lnTo>
                  <a:lnTo>
                    <a:pt x="2132" y="5773"/>
                  </a:lnTo>
                  <a:lnTo>
                    <a:pt x="2087" y="6084"/>
                  </a:lnTo>
                  <a:lnTo>
                    <a:pt x="1999" y="6394"/>
                  </a:lnTo>
                  <a:lnTo>
                    <a:pt x="1865" y="6661"/>
                  </a:lnTo>
                  <a:lnTo>
                    <a:pt x="1643" y="6883"/>
                  </a:lnTo>
                  <a:lnTo>
                    <a:pt x="1421" y="7060"/>
                  </a:lnTo>
                  <a:lnTo>
                    <a:pt x="1155" y="7238"/>
                  </a:lnTo>
                  <a:lnTo>
                    <a:pt x="844" y="7327"/>
                  </a:lnTo>
                  <a:lnTo>
                    <a:pt x="533" y="7327"/>
                  </a:lnTo>
                  <a:lnTo>
                    <a:pt x="1" y="7327"/>
                  </a:lnTo>
                  <a:lnTo>
                    <a:pt x="1" y="10479"/>
                  </a:lnTo>
                  <a:lnTo>
                    <a:pt x="4219" y="10479"/>
                  </a:lnTo>
                  <a:lnTo>
                    <a:pt x="4219" y="9946"/>
                  </a:lnTo>
                  <a:lnTo>
                    <a:pt x="4219" y="9946"/>
                  </a:lnTo>
                  <a:lnTo>
                    <a:pt x="4219" y="9769"/>
                  </a:lnTo>
                  <a:lnTo>
                    <a:pt x="4307" y="9547"/>
                  </a:lnTo>
                  <a:lnTo>
                    <a:pt x="4396" y="9369"/>
                  </a:lnTo>
                  <a:lnTo>
                    <a:pt x="4529" y="9236"/>
                  </a:lnTo>
                  <a:lnTo>
                    <a:pt x="4663" y="9103"/>
                  </a:lnTo>
                  <a:lnTo>
                    <a:pt x="4840" y="9014"/>
                  </a:lnTo>
                  <a:lnTo>
                    <a:pt x="5062" y="8925"/>
                  </a:lnTo>
                  <a:lnTo>
                    <a:pt x="5240" y="8925"/>
                  </a:lnTo>
                  <a:lnTo>
                    <a:pt x="5240" y="8925"/>
                  </a:lnTo>
                  <a:lnTo>
                    <a:pt x="5462" y="8925"/>
                  </a:lnTo>
                  <a:lnTo>
                    <a:pt x="5684" y="9014"/>
                  </a:lnTo>
                  <a:lnTo>
                    <a:pt x="5861" y="9103"/>
                  </a:lnTo>
                  <a:lnTo>
                    <a:pt x="5995" y="9236"/>
                  </a:lnTo>
                  <a:lnTo>
                    <a:pt x="6128" y="9369"/>
                  </a:lnTo>
                  <a:lnTo>
                    <a:pt x="6217" y="9547"/>
                  </a:lnTo>
                  <a:lnTo>
                    <a:pt x="6305" y="9769"/>
                  </a:lnTo>
                  <a:lnTo>
                    <a:pt x="6305" y="9946"/>
                  </a:lnTo>
                  <a:lnTo>
                    <a:pt x="6305" y="10479"/>
                  </a:lnTo>
                  <a:lnTo>
                    <a:pt x="10479" y="10479"/>
                  </a:lnTo>
                  <a:lnTo>
                    <a:pt x="10479" y="7327"/>
                  </a:lnTo>
                  <a:lnTo>
                    <a:pt x="9990" y="7327"/>
                  </a:lnTo>
                  <a:lnTo>
                    <a:pt x="9990" y="7327"/>
                  </a:lnTo>
                  <a:lnTo>
                    <a:pt x="9680" y="7327"/>
                  </a:lnTo>
                  <a:lnTo>
                    <a:pt x="9369" y="7238"/>
                  </a:lnTo>
                  <a:lnTo>
                    <a:pt x="9102" y="7105"/>
                  </a:lnTo>
                  <a:lnTo>
                    <a:pt x="8880" y="6927"/>
                  </a:lnTo>
                  <a:lnTo>
                    <a:pt x="8703" y="6705"/>
                  </a:lnTo>
                  <a:lnTo>
                    <a:pt x="8570" y="6439"/>
                  </a:lnTo>
                  <a:lnTo>
                    <a:pt x="8436" y="6172"/>
                  </a:lnTo>
                  <a:lnTo>
                    <a:pt x="8392" y="5906"/>
                  </a:lnTo>
                  <a:lnTo>
                    <a:pt x="8392" y="5906"/>
                  </a:lnTo>
                  <a:lnTo>
                    <a:pt x="8392" y="5640"/>
                  </a:lnTo>
                  <a:lnTo>
                    <a:pt x="8436" y="5373"/>
                  </a:lnTo>
                  <a:lnTo>
                    <a:pt x="8570" y="4840"/>
                  </a:lnTo>
                  <a:lnTo>
                    <a:pt x="8658" y="4618"/>
                  </a:lnTo>
                  <a:lnTo>
                    <a:pt x="8792" y="4396"/>
                  </a:lnTo>
                  <a:lnTo>
                    <a:pt x="8969" y="4174"/>
                  </a:lnTo>
                  <a:lnTo>
                    <a:pt x="9147" y="3952"/>
                  </a:lnTo>
                  <a:lnTo>
                    <a:pt x="9147" y="3952"/>
                  </a:lnTo>
                  <a:lnTo>
                    <a:pt x="9324" y="3775"/>
                  </a:lnTo>
                  <a:lnTo>
                    <a:pt x="9546" y="3597"/>
                  </a:lnTo>
                  <a:lnTo>
                    <a:pt x="9990" y="3375"/>
                  </a:lnTo>
                  <a:lnTo>
                    <a:pt x="10479" y="3198"/>
                  </a:lnTo>
                  <a:lnTo>
                    <a:pt x="10745" y="3153"/>
                  </a:lnTo>
                  <a:lnTo>
                    <a:pt x="11012" y="3153"/>
                  </a:lnTo>
                  <a:lnTo>
                    <a:pt x="13720" y="3153"/>
                  </a:lnTo>
                  <a:lnTo>
                    <a:pt x="13720" y="1"/>
                  </a:lnTo>
                  <a:lnTo>
                    <a:pt x="213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21"/>
            <p:cNvSpPr/>
            <p:nvPr/>
          </p:nvSpPr>
          <p:spPr>
            <a:xfrm>
              <a:off x="6337375" y="28447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21"/>
            <p:cNvSpPr/>
            <p:nvPr/>
          </p:nvSpPr>
          <p:spPr>
            <a:xfrm>
              <a:off x="6284100" y="2871350"/>
              <a:ext cx="26675" cy="104350"/>
            </a:xfrm>
            <a:custGeom>
              <a:avLst/>
              <a:gdLst/>
              <a:ahLst/>
              <a:cxnLst/>
              <a:rect l="l" t="t" r="r" b="b"/>
              <a:pathLst>
                <a:path w="1067" h="4174" extrusionOk="0">
                  <a:moveTo>
                    <a:pt x="1" y="0"/>
                  </a:moveTo>
                  <a:lnTo>
                    <a:pt x="1" y="4174"/>
                  </a:lnTo>
                  <a:lnTo>
                    <a:pt x="1066" y="4174"/>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21"/>
            <p:cNvSpPr/>
            <p:nvPr/>
          </p:nvSpPr>
          <p:spPr>
            <a:xfrm>
              <a:off x="6179775" y="2871350"/>
              <a:ext cx="78825" cy="103250"/>
            </a:xfrm>
            <a:custGeom>
              <a:avLst/>
              <a:gdLst/>
              <a:ahLst/>
              <a:cxnLst/>
              <a:rect l="l" t="t" r="r" b="b"/>
              <a:pathLst>
                <a:path w="3153" h="4130" extrusionOk="0">
                  <a:moveTo>
                    <a:pt x="0" y="0"/>
                  </a:moveTo>
                  <a:lnTo>
                    <a:pt x="0" y="533"/>
                  </a:lnTo>
                  <a:lnTo>
                    <a:pt x="0" y="844"/>
                  </a:lnTo>
                  <a:lnTo>
                    <a:pt x="45" y="1199"/>
                  </a:lnTo>
                  <a:lnTo>
                    <a:pt x="133" y="1510"/>
                  </a:lnTo>
                  <a:lnTo>
                    <a:pt x="222" y="1821"/>
                  </a:lnTo>
                  <a:lnTo>
                    <a:pt x="355" y="2132"/>
                  </a:lnTo>
                  <a:lnTo>
                    <a:pt x="533" y="2398"/>
                  </a:lnTo>
                  <a:lnTo>
                    <a:pt x="711" y="2664"/>
                  </a:lnTo>
                  <a:lnTo>
                    <a:pt x="888" y="2931"/>
                  </a:lnTo>
                  <a:lnTo>
                    <a:pt x="1110" y="3153"/>
                  </a:lnTo>
                  <a:lnTo>
                    <a:pt x="1377" y="3375"/>
                  </a:lnTo>
                  <a:lnTo>
                    <a:pt x="1643" y="3552"/>
                  </a:lnTo>
                  <a:lnTo>
                    <a:pt x="1909" y="3730"/>
                  </a:lnTo>
                  <a:lnTo>
                    <a:pt x="2176" y="3863"/>
                  </a:lnTo>
                  <a:lnTo>
                    <a:pt x="2487" y="3996"/>
                  </a:lnTo>
                  <a:lnTo>
                    <a:pt x="2797" y="4085"/>
                  </a:lnTo>
                  <a:lnTo>
                    <a:pt x="3153" y="4130"/>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21"/>
            <p:cNvSpPr/>
            <p:nvPr/>
          </p:nvSpPr>
          <p:spPr>
            <a:xfrm>
              <a:off x="6179775" y="2871350"/>
              <a:ext cx="78825" cy="103250"/>
            </a:xfrm>
            <a:custGeom>
              <a:avLst/>
              <a:gdLst/>
              <a:ahLst/>
              <a:cxnLst/>
              <a:rect l="l" t="t" r="r" b="b"/>
              <a:pathLst>
                <a:path w="3153" h="4130" fill="none" extrusionOk="0">
                  <a:moveTo>
                    <a:pt x="0" y="533"/>
                  </a:moveTo>
                  <a:lnTo>
                    <a:pt x="0" y="533"/>
                  </a:lnTo>
                  <a:lnTo>
                    <a:pt x="0" y="844"/>
                  </a:lnTo>
                  <a:lnTo>
                    <a:pt x="45" y="1199"/>
                  </a:lnTo>
                  <a:lnTo>
                    <a:pt x="133" y="1510"/>
                  </a:lnTo>
                  <a:lnTo>
                    <a:pt x="222" y="1821"/>
                  </a:lnTo>
                  <a:lnTo>
                    <a:pt x="355" y="2132"/>
                  </a:lnTo>
                  <a:lnTo>
                    <a:pt x="533" y="2398"/>
                  </a:lnTo>
                  <a:lnTo>
                    <a:pt x="711" y="2664"/>
                  </a:lnTo>
                  <a:lnTo>
                    <a:pt x="888" y="2931"/>
                  </a:lnTo>
                  <a:lnTo>
                    <a:pt x="1110" y="3153"/>
                  </a:lnTo>
                  <a:lnTo>
                    <a:pt x="1377" y="3375"/>
                  </a:lnTo>
                  <a:lnTo>
                    <a:pt x="1643" y="3552"/>
                  </a:lnTo>
                  <a:lnTo>
                    <a:pt x="1909" y="3730"/>
                  </a:lnTo>
                  <a:lnTo>
                    <a:pt x="2176" y="3863"/>
                  </a:lnTo>
                  <a:lnTo>
                    <a:pt x="2487" y="3996"/>
                  </a:lnTo>
                  <a:lnTo>
                    <a:pt x="2797" y="4085"/>
                  </a:lnTo>
                  <a:lnTo>
                    <a:pt x="3153" y="4130"/>
                  </a:lnTo>
                  <a:lnTo>
                    <a:pt x="3153" y="0"/>
                  </a:lnTo>
                  <a:lnTo>
                    <a:pt x="0" y="0"/>
                  </a:lnTo>
                  <a:lnTo>
                    <a:pt x="0" y="5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21"/>
            <p:cNvSpPr/>
            <p:nvPr/>
          </p:nvSpPr>
          <p:spPr>
            <a:xfrm>
              <a:off x="6179775" y="28846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121"/>
          <p:cNvGrpSpPr/>
          <p:nvPr/>
        </p:nvGrpSpPr>
        <p:grpSpPr>
          <a:xfrm>
            <a:off x="7411000" y="2749975"/>
            <a:ext cx="447325" cy="447350"/>
            <a:chOff x="6934550" y="2673775"/>
            <a:chExt cx="447325" cy="447350"/>
          </a:xfrm>
        </p:grpSpPr>
        <p:sp>
          <p:nvSpPr>
            <p:cNvPr id="4863" name="Google Shape;4863;p121"/>
            <p:cNvSpPr/>
            <p:nvPr/>
          </p:nvSpPr>
          <p:spPr>
            <a:xfrm>
              <a:off x="7092150" y="2991225"/>
              <a:ext cx="52200" cy="129900"/>
            </a:xfrm>
            <a:custGeom>
              <a:avLst/>
              <a:gdLst/>
              <a:ahLst/>
              <a:cxnLst/>
              <a:rect l="l" t="t" r="r" b="b"/>
              <a:pathLst>
                <a:path w="2088" h="5196" extrusionOk="0">
                  <a:moveTo>
                    <a:pt x="2088" y="1"/>
                  </a:moveTo>
                  <a:lnTo>
                    <a:pt x="1688" y="134"/>
                  </a:lnTo>
                  <a:lnTo>
                    <a:pt x="1289" y="311"/>
                  </a:lnTo>
                  <a:lnTo>
                    <a:pt x="933" y="578"/>
                  </a:lnTo>
                  <a:lnTo>
                    <a:pt x="623" y="889"/>
                  </a:lnTo>
                  <a:lnTo>
                    <a:pt x="356" y="1244"/>
                  </a:lnTo>
                  <a:lnTo>
                    <a:pt x="179" y="1688"/>
                  </a:lnTo>
                  <a:lnTo>
                    <a:pt x="45" y="2087"/>
                  </a:lnTo>
                  <a:lnTo>
                    <a:pt x="1" y="2576"/>
                  </a:lnTo>
                  <a:lnTo>
                    <a:pt x="1" y="5195"/>
                  </a:lnTo>
                  <a:lnTo>
                    <a:pt x="2088" y="5195"/>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21"/>
            <p:cNvSpPr/>
            <p:nvPr/>
          </p:nvSpPr>
          <p:spPr>
            <a:xfrm>
              <a:off x="7092150" y="2991225"/>
              <a:ext cx="52200" cy="129900"/>
            </a:xfrm>
            <a:custGeom>
              <a:avLst/>
              <a:gdLst/>
              <a:ahLst/>
              <a:cxnLst/>
              <a:rect l="l" t="t" r="r" b="b"/>
              <a:pathLst>
                <a:path w="2088" h="5196" fill="none" extrusionOk="0">
                  <a:moveTo>
                    <a:pt x="1" y="2576"/>
                  </a:moveTo>
                  <a:lnTo>
                    <a:pt x="1" y="5195"/>
                  </a:lnTo>
                  <a:lnTo>
                    <a:pt x="2088" y="5195"/>
                  </a:lnTo>
                  <a:lnTo>
                    <a:pt x="2088" y="1"/>
                  </a:lnTo>
                  <a:lnTo>
                    <a:pt x="2088" y="1"/>
                  </a:lnTo>
                  <a:lnTo>
                    <a:pt x="1688" y="134"/>
                  </a:lnTo>
                  <a:lnTo>
                    <a:pt x="1289" y="311"/>
                  </a:lnTo>
                  <a:lnTo>
                    <a:pt x="933" y="578"/>
                  </a:lnTo>
                  <a:lnTo>
                    <a:pt x="623" y="889"/>
                  </a:lnTo>
                  <a:lnTo>
                    <a:pt x="356" y="1244"/>
                  </a:lnTo>
                  <a:lnTo>
                    <a:pt x="179" y="1688"/>
                  </a:lnTo>
                  <a:lnTo>
                    <a:pt x="45" y="2087"/>
                  </a:lnTo>
                  <a:lnTo>
                    <a:pt x="1" y="2576"/>
                  </a:lnTo>
                  <a:lnTo>
                    <a:pt x="1" y="257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21"/>
            <p:cNvSpPr/>
            <p:nvPr/>
          </p:nvSpPr>
          <p:spPr>
            <a:xfrm>
              <a:off x="7092150" y="30556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21"/>
            <p:cNvSpPr/>
            <p:nvPr/>
          </p:nvSpPr>
          <p:spPr>
            <a:xfrm>
              <a:off x="7170975" y="2991225"/>
              <a:ext cx="52175" cy="129900"/>
            </a:xfrm>
            <a:custGeom>
              <a:avLst/>
              <a:gdLst/>
              <a:ahLst/>
              <a:cxnLst/>
              <a:rect l="l" t="t" r="r" b="b"/>
              <a:pathLst>
                <a:path w="2087" h="5196" extrusionOk="0">
                  <a:moveTo>
                    <a:pt x="0" y="1"/>
                  </a:moveTo>
                  <a:lnTo>
                    <a:pt x="0" y="5195"/>
                  </a:lnTo>
                  <a:lnTo>
                    <a:pt x="2087" y="5195"/>
                  </a:lnTo>
                  <a:lnTo>
                    <a:pt x="2087" y="2576"/>
                  </a:lnTo>
                  <a:lnTo>
                    <a:pt x="2043" y="2087"/>
                  </a:lnTo>
                  <a:lnTo>
                    <a:pt x="1954" y="1688"/>
                  </a:lnTo>
                  <a:lnTo>
                    <a:pt x="1732" y="1244"/>
                  </a:lnTo>
                  <a:lnTo>
                    <a:pt x="1510" y="889"/>
                  </a:lnTo>
                  <a:lnTo>
                    <a:pt x="1199" y="578"/>
                  </a:lnTo>
                  <a:lnTo>
                    <a:pt x="844" y="311"/>
                  </a:lnTo>
                  <a:lnTo>
                    <a:pt x="444" y="13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21"/>
            <p:cNvSpPr/>
            <p:nvPr/>
          </p:nvSpPr>
          <p:spPr>
            <a:xfrm>
              <a:off x="7170975" y="2991225"/>
              <a:ext cx="52175" cy="129900"/>
            </a:xfrm>
            <a:custGeom>
              <a:avLst/>
              <a:gdLst/>
              <a:ahLst/>
              <a:cxnLst/>
              <a:rect l="l" t="t" r="r" b="b"/>
              <a:pathLst>
                <a:path w="2087" h="5196" fill="none" extrusionOk="0">
                  <a:moveTo>
                    <a:pt x="0" y="1"/>
                  </a:moveTo>
                  <a:lnTo>
                    <a:pt x="0" y="5195"/>
                  </a:lnTo>
                  <a:lnTo>
                    <a:pt x="2087" y="5195"/>
                  </a:lnTo>
                  <a:lnTo>
                    <a:pt x="2087" y="2576"/>
                  </a:lnTo>
                  <a:lnTo>
                    <a:pt x="2087" y="2576"/>
                  </a:lnTo>
                  <a:lnTo>
                    <a:pt x="2043" y="2087"/>
                  </a:lnTo>
                  <a:lnTo>
                    <a:pt x="1954" y="1688"/>
                  </a:lnTo>
                  <a:lnTo>
                    <a:pt x="1732" y="1244"/>
                  </a:lnTo>
                  <a:lnTo>
                    <a:pt x="1510" y="889"/>
                  </a:lnTo>
                  <a:lnTo>
                    <a:pt x="1199" y="578"/>
                  </a:lnTo>
                  <a:lnTo>
                    <a:pt x="844" y="311"/>
                  </a:lnTo>
                  <a:lnTo>
                    <a:pt x="444" y="134"/>
                  </a:lnTo>
                  <a:lnTo>
                    <a:pt x="0"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21"/>
            <p:cNvSpPr/>
            <p:nvPr/>
          </p:nvSpPr>
          <p:spPr>
            <a:xfrm>
              <a:off x="7170975" y="29912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21"/>
            <p:cNvSpPr/>
            <p:nvPr/>
          </p:nvSpPr>
          <p:spPr>
            <a:xfrm>
              <a:off x="6934550" y="2884675"/>
              <a:ext cx="447325" cy="236450"/>
            </a:xfrm>
            <a:custGeom>
              <a:avLst/>
              <a:gdLst/>
              <a:ahLst/>
              <a:cxnLst/>
              <a:rect l="l" t="t" r="r" b="b"/>
              <a:pathLst>
                <a:path w="17893" h="9458" extrusionOk="0">
                  <a:moveTo>
                    <a:pt x="5284" y="3153"/>
                  </a:moveTo>
                  <a:lnTo>
                    <a:pt x="5284" y="4218"/>
                  </a:lnTo>
                  <a:lnTo>
                    <a:pt x="2131" y="4218"/>
                  </a:lnTo>
                  <a:lnTo>
                    <a:pt x="2131" y="3153"/>
                  </a:lnTo>
                  <a:close/>
                  <a:moveTo>
                    <a:pt x="15762" y="3153"/>
                  </a:moveTo>
                  <a:lnTo>
                    <a:pt x="15762" y="4218"/>
                  </a:lnTo>
                  <a:lnTo>
                    <a:pt x="12610" y="4218"/>
                  </a:lnTo>
                  <a:lnTo>
                    <a:pt x="12610" y="3153"/>
                  </a:lnTo>
                  <a:close/>
                  <a:moveTo>
                    <a:pt x="0" y="0"/>
                  </a:moveTo>
                  <a:lnTo>
                    <a:pt x="0" y="5239"/>
                  </a:lnTo>
                  <a:lnTo>
                    <a:pt x="3153" y="5239"/>
                  </a:lnTo>
                  <a:lnTo>
                    <a:pt x="3153" y="6305"/>
                  </a:lnTo>
                  <a:lnTo>
                    <a:pt x="0" y="6305"/>
                  </a:lnTo>
                  <a:lnTo>
                    <a:pt x="0" y="9457"/>
                  </a:lnTo>
                  <a:lnTo>
                    <a:pt x="5284" y="9457"/>
                  </a:lnTo>
                  <a:lnTo>
                    <a:pt x="5284" y="7370"/>
                  </a:lnTo>
                  <a:lnTo>
                    <a:pt x="4218" y="7370"/>
                  </a:lnTo>
                  <a:lnTo>
                    <a:pt x="4218" y="6305"/>
                  </a:lnTo>
                  <a:lnTo>
                    <a:pt x="5328" y="6305"/>
                  </a:lnTo>
                  <a:lnTo>
                    <a:pt x="5373" y="5994"/>
                  </a:lnTo>
                  <a:lnTo>
                    <a:pt x="5461" y="5683"/>
                  </a:lnTo>
                  <a:lnTo>
                    <a:pt x="5595" y="5373"/>
                  </a:lnTo>
                  <a:lnTo>
                    <a:pt x="5728" y="5062"/>
                  </a:lnTo>
                  <a:lnTo>
                    <a:pt x="5905" y="4795"/>
                  </a:lnTo>
                  <a:lnTo>
                    <a:pt x="6083" y="4529"/>
                  </a:lnTo>
                  <a:lnTo>
                    <a:pt x="6305" y="4307"/>
                  </a:lnTo>
                  <a:lnTo>
                    <a:pt x="6527" y="4085"/>
                  </a:lnTo>
                  <a:lnTo>
                    <a:pt x="6793" y="3863"/>
                  </a:lnTo>
                  <a:lnTo>
                    <a:pt x="7060" y="3685"/>
                  </a:lnTo>
                  <a:lnTo>
                    <a:pt x="7326" y="3552"/>
                  </a:lnTo>
                  <a:lnTo>
                    <a:pt x="7637" y="3419"/>
                  </a:lnTo>
                  <a:lnTo>
                    <a:pt x="7948" y="3286"/>
                  </a:lnTo>
                  <a:lnTo>
                    <a:pt x="8258" y="3241"/>
                  </a:lnTo>
                  <a:lnTo>
                    <a:pt x="8569" y="3197"/>
                  </a:lnTo>
                  <a:lnTo>
                    <a:pt x="8924" y="3153"/>
                  </a:lnTo>
                  <a:lnTo>
                    <a:pt x="9280" y="3197"/>
                  </a:lnTo>
                  <a:lnTo>
                    <a:pt x="9590" y="3241"/>
                  </a:lnTo>
                  <a:lnTo>
                    <a:pt x="9946" y="3286"/>
                  </a:lnTo>
                  <a:lnTo>
                    <a:pt x="10256" y="3419"/>
                  </a:lnTo>
                  <a:lnTo>
                    <a:pt x="10523" y="3552"/>
                  </a:lnTo>
                  <a:lnTo>
                    <a:pt x="10834" y="3685"/>
                  </a:lnTo>
                  <a:lnTo>
                    <a:pt x="11100" y="3863"/>
                  </a:lnTo>
                  <a:lnTo>
                    <a:pt x="11322" y="4085"/>
                  </a:lnTo>
                  <a:lnTo>
                    <a:pt x="11544" y="4307"/>
                  </a:lnTo>
                  <a:lnTo>
                    <a:pt x="11766" y="4529"/>
                  </a:lnTo>
                  <a:lnTo>
                    <a:pt x="11988" y="4795"/>
                  </a:lnTo>
                  <a:lnTo>
                    <a:pt x="12121" y="5062"/>
                  </a:lnTo>
                  <a:lnTo>
                    <a:pt x="12254" y="5373"/>
                  </a:lnTo>
                  <a:lnTo>
                    <a:pt x="12388" y="5683"/>
                  </a:lnTo>
                  <a:lnTo>
                    <a:pt x="12476" y="5994"/>
                  </a:lnTo>
                  <a:lnTo>
                    <a:pt x="12565" y="6305"/>
                  </a:lnTo>
                  <a:lnTo>
                    <a:pt x="13631" y="6305"/>
                  </a:lnTo>
                  <a:lnTo>
                    <a:pt x="13631" y="7370"/>
                  </a:lnTo>
                  <a:lnTo>
                    <a:pt x="12610" y="7370"/>
                  </a:lnTo>
                  <a:lnTo>
                    <a:pt x="12610" y="9457"/>
                  </a:lnTo>
                  <a:lnTo>
                    <a:pt x="17893" y="9457"/>
                  </a:lnTo>
                  <a:lnTo>
                    <a:pt x="17893" y="6305"/>
                  </a:lnTo>
                  <a:lnTo>
                    <a:pt x="14696" y="6305"/>
                  </a:lnTo>
                  <a:lnTo>
                    <a:pt x="14696" y="5239"/>
                  </a:lnTo>
                  <a:lnTo>
                    <a:pt x="17893" y="5239"/>
                  </a:lnTo>
                  <a:lnTo>
                    <a:pt x="17893" y="0"/>
                  </a:lnTo>
                  <a:lnTo>
                    <a:pt x="14696" y="0"/>
                  </a:lnTo>
                  <a:lnTo>
                    <a:pt x="14696" y="2131"/>
                  </a:lnTo>
                  <a:lnTo>
                    <a:pt x="3153" y="2131"/>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21"/>
            <p:cNvSpPr/>
            <p:nvPr/>
          </p:nvSpPr>
          <p:spPr>
            <a:xfrm>
              <a:off x="6934550" y="2884675"/>
              <a:ext cx="447325" cy="236450"/>
            </a:xfrm>
            <a:custGeom>
              <a:avLst/>
              <a:gdLst/>
              <a:ahLst/>
              <a:cxnLst/>
              <a:rect l="l" t="t" r="r" b="b"/>
              <a:pathLst>
                <a:path w="17893" h="9458" fill="none" extrusionOk="0">
                  <a:moveTo>
                    <a:pt x="14696" y="6305"/>
                  </a:moveTo>
                  <a:lnTo>
                    <a:pt x="14696" y="5239"/>
                  </a:lnTo>
                  <a:lnTo>
                    <a:pt x="17893" y="5239"/>
                  </a:lnTo>
                  <a:lnTo>
                    <a:pt x="17893" y="0"/>
                  </a:lnTo>
                  <a:lnTo>
                    <a:pt x="14696" y="0"/>
                  </a:lnTo>
                  <a:lnTo>
                    <a:pt x="14696" y="2131"/>
                  </a:lnTo>
                  <a:lnTo>
                    <a:pt x="3153" y="2131"/>
                  </a:lnTo>
                  <a:lnTo>
                    <a:pt x="3153" y="0"/>
                  </a:lnTo>
                  <a:lnTo>
                    <a:pt x="0" y="0"/>
                  </a:lnTo>
                  <a:lnTo>
                    <a:pt x="0" y="5239"/>
                  </a:lnTo>
                  <a:lnTo>
                    <a:pt x="3153" y="5239"/>
                  </a:lnTo>
                  <a:lnTo>
                    <a:pt x="3153" y="6305"/>
                  </a:lnTo>
                  <a:lnTo>
                    <a:pt x="0" y="6305"/>
                  </a:lnTo>
                  <a:lnTo>
                    <a:pt x="0" y="9457"/>
                  </a:lnTo>
                  <a:lnTo>
                    <a:pt x="5284" y="9457"/>
                  </a:lnTo>
                  <a:lnTo>
                    <a:pt x="5284" y="7370"/>
                  </a:lnTo>
                  <a:lnTo>
                    <a:pt x="4218" y="7370"/>
                  </a:lnTo>
                  <a:lnTo>
                    <a:pt x="4218" y="6305"/>
                  </a:lnTo>
                  <a:lnTo>
                    <a:pt x="5328" y="6305"/>
                  </a:lnTo>
                  <a:lnTo>
                    <a:pt x="5328" y="6305"/>
                  </a:lnTo>
                  <a:lnTo>
                    <a:pt x="5373" y="5994"/>
                  </a:lnTo>
                  <a:lnTo>
                    <a:pt x="5461" y="5683"/>
                  </a:lnTo>
                  <a:lnTo>
                    <a:pt x="5595" y="5373"/>
                  </a:lnTo>
                  <a:lnTo>
                    <a:pt x="5728" y="5062"/>
                  </a:lnTo>
                  <a:lnTo>
                    <a:pt x="5905" y="4795"/>
                  </a:lnTo>
                  <a:lnTo>
                    <a:pt x="6083" y="4529"/>
                  </a:lnTo>
                  <a:lnTo>
                    <a:pt x="6305" y="4307"/>
                  </a:lnTo>
                  <a:lnTo>
                    <a:pt x="6527" y="4085"/>
                  </a:lnTo>
                  <a:lnTo>
                    <a:pt x="6793" y="3863"/>
                  </a:lnTo>
                  <a:lnTo>
                    <a:pt x="7060" y="3685"/>
                  </a:lnTo>
                  <a:lnTo>
                    <a:pt x="7326" y="3552"/>
                  </a:lnTo>
                  <a:lnTo>
                    <a:pt x="7637" y="3419"/>
                  </a:lnTo>
                  <a:lnTo>
                    <a:pt x="7948" y="3286"/>
                  </a:lnTo>
                  <a:lnTo>
                    <a:pt x="8258" y="3241"/>
                  </a:lnTo>
                  <a:lnTo>
                    <a:pt x="8569" y="3197"/>
                  </a:lnTo>
                  <a:lnTo>
                    <a:pt x="8924" y="3153"/>
                  </a:lnTo>
                  <a:lnTo>
                    <a:pt x="8924" y="3153"/>
                  </a:lnTo>
                  <a:lnTo>
                    <a:pt x="9280" y="3197"/>
                  </a:lnTo>
                  <a:lnTo>
                    <a:pt x="9590" y="3241"/>
                  </a:lnTo>
                  <a:lnTo>
                    <a:pt x="9946" y="3286"/>
                  </a:lnTo>
                  <a:lnTo>
                    <a:pt x="10256" y="3419"/>
                  </a:lnTo>
                  <a:lnTo>
                    <a:pt x="10523" y="3552"/>
                  </a:lnTo>
                  <a:lnTo>
                    <a:pt x="10834" y="3685"/>
                  </a:lnTo>
                  <a:lnTo>
                    <a:pt x="11100" y="3863"/>
                  </a:lnTo>
                  <a:lnTo>
                    <a:pt x="11322" y="4085"/>
                  </a:lnTo>
                  <a:lnTo>
                    <a:pt x="11544" y="4307"/>
                  </a:lnTo>
                  <a:lnTo>
                    <a:pt x="11766" y="4529"/>
                  </a:lnTo>
                  <a:lnTo>
                    <a:pt x="11988" y="4795"/>
                  </a:lnTo>
                  <a:lnTo>
                    <a:pt x="12121" y="5062"/>
                  </a:lnTo>
                  <a:lnTo>
                    <a:pt x="12254" y="5373"/>
                  </a:lnTo>
                  <a:lnTo>
                    <a:pt x="12388" y="5683"/>
                  </a:lnTo>
                  <a:lnTo>
                    <a:pt x="12476" y="5994"/>
                  </a:lnTo>
                  <a:lnTo>
                    <a:pt x="12565" y="6305"/>
                  </a:lnTo>
                  <a:lnTo>
                    <a:pt x="13631" y="6305"/>
                  </a:lnTo>
                  <a:lnTo>
                    <a:pt x="13631" y="7370"/>
                  </a:lnTo>
                  <a:lnTo>
                    <a:pt x="12610" y="7370"/>
                  </a:lnTo>
                  <a:lnTo>
                    <a:pt x="12610" y="9457"/>
                  </a:lnTo>
                  <a:lnTo>
                    <a:pt x="17893" y="9457"/>
                  </a:lnTo>
                  <a:lnTo>
                    <a:pt x="17893" y="6305"/>
                  </a:lnTo>
                  <a:lnTo>
                    <a:pt x="14696" y="63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21"/>
            <p:cNvSpPr/>
            <p:nvPr/>
          </p:nvSpPr>
          <p:spPr>
            <a:xfrm>
              <a:off x="6987825" y="2963475"/>
              <a:ext cx="78825" cy="26675"/>
            </a:xfrm>
            <a:custGeom>
              <a:avLst/>
              <a:gdLst/>
              <a:ahLst/>
              <a:cxnLst/>
              <a:rect l="l" t="t" r="r" b="b"/>
              <a:pathLst>
                <a:path w="3153" h="1067" fill="none" extrusionOk="0">
                  <a:moveTo>
                    <a:pt x="3153" y="1066"/>
                  </a:moveTo>
                  <a:lnTo>
                    <a:pt x="0" y="1066"/>
                  </a:lnTo>
                  <a:lnTo>
                    <a:pt x="0" y="1"/>
                  </a:lnTo>
                  <a:lnTo>
                    <a:pt x="3153" y="1"/>
                  </a:lnTo>
                  <a:lnTo>
                    <a:pt x="3153"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21"/>
            <p:cNvSpPr/>
            <p:nvPr/>
          </p:nvSpPr>
          <p:spPr>
            <a:xfrm>
              <a:off x="7249775" y="2963475"/>
              <a:ext cx="78825" cy="26675"/>
            </a:xfrm>
            <a:custGeom>
              <a:avLst/>
              <a:gdLst/>
              <a:ahLst/>
              <a:cxnLst/>
              <a:rect l="l" t="t" r="r" b="b"/>
              <a:pathLst>
                <a:path w="3153" h="1067" fill="none" extrusionOk="0">
                  <a:moveTo>
                    <a:pt x="1" y="1066"/>
                  </a:moveTo>
                  <a:lnTo>
                    <a:pt x="1" y="1"/>
                  </a:lnTo>
                  <a:lnTo>
                    <a:pt x="3153" y="1"/>
                  </a:lnTo>
                  <a:lnTo>
                    <a:pt x="3153" y="1066"/>
                  </a:lnTo>
                  <a:lnTo>
                    <a:pt x="1"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21"/>
            <p:cNvSpPr/>
            <p:nvPr/>
          </p:nvSpPr>
          <p:spPr>
            <a:xfrm>
              <a:off x="7249775" y="2990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21"/>
            <p:cNvSpPr/>
            <p:nvPr/>
          </p:nvSpPr>
          <p:spPr>
            <a:xfrm>
              <a:off x="7144325" y="2832500"/>
              <a:ext cx="26675" cy="26675"/>
            </a:xfrm>
            <a:custGeom>
              <a:avLst/>
              <a:gdLst/>
              <a:ahLst/>
              <a:cxnLst/>
              <a:rect l="l" t="t" r="r" b="b"/>
              <a:pathLst>
                <a:path w="1067" h="1067" extrusionOk="0">
                  <a:moveTo>
                    <a:pt x="533" y="1"/>
                  </a:moveTo>
                  <a:lnTo>
                    <a:pt x="356" y="45"/>
                  </a:lnTo>
                  <a:lnTo>
                    <a:pt x="178" y="178"/>
                  </a:lnTo>
                  <a:lnTo>
                    <a:pt x="45" y="311"/>
                  </a:lnTo>
                  <a:lnTo>
                    <a:pt x="1" y="533"/>
                  </a:lnTo>
                  <a:lnTo>
                    <a:pt x="1" y="1066"/>
                  </a:lnTo>
                  <a:lnTo>
                    <a:pt x="1066" y="1066"/>
                  </a:lnTo>
                  <a:lnTo>
                    <a:pt x="1066" y="533"/>
                  </a:lnTo>
                  <a:lnTo>
                    <a:pt x="1022" y="311"/>
                  </a:lnTo>
                  <a:lnTo>
                    <a:pt x="933" y="178"/>
                  </a:lnTo>
                  <a:lnTo>
                    <a:pt x="755" y="45"/>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21"/>
            <p:cNvSpPr/>
            <p:nvPr/>
          </p:nvSpPr>
          <p:spPr>
            <a:xfrm>
              <a:off x="7144325" y="2832500"/>
              <a:ext cx="26675" cy="26675"/>
            </a:xfrm>
            <a:custGeom>
              <a:avLst/>
              <a:gdLst/>
              <a:ahLst/>
              <a:cxnLst/>
              <a:rect l="l" t="t" r="r" b="b"/>
              <a:pathLst>
                <a:path w="1067" h="1067" fill="none" extrusionOk="0">
                  <a:moveTo>
                    <a:pt x="533" y="1"/>
                  </a:moveTo>
                  <a:lnTo>
                    <a:pt x="533" y="1"/>
                  </a:lnTo>
                  <a:lnTo>
                    <a:pt x="356" y="45"/>
                  </a:lnTo>
                  <a:lnTo>
                    <a:pt x="178" y="178"/>
                  </a:lnTo>
                  <a:lnTo>
                    <a:pt x="45" y="311"/>
                  </a:lnTo>
                  <a:lnTo>
                    <a:pt x="1" y="533"/>
                  </a:lnTo>
                  <a:lnTo>
                    <a:pt x="1" y="1066"/>
                  </a:lnTo>
                  <a:lnTo>
                    <a:pt x="1066" y="1066"/>
                  </a:lnTo>
                  <a:lnTo>
                    <a:pt x="1066" y="533"/>
                  </a:lnTo>
                  <a:lnTo>
                    <a:pt x="1066" y="533"/>
                  </a:lnTo>
                  <a:lnTo>
                    <a:pt x="1022" y="311"/>
                  </a:lnTo>
                  <a:lnTo>
                    <a:pt x="933" y="178"/>
                  </a:lnTo>
                  <a:lnTo>
                    <a:pt x="755" y="45"/>
                  </a:lnTo>
                  <a:lnTo>
                    <a:pt x="533" y="1"/>
                  </a:lnTo>
                  <a:lnTo>
                    <a:pt x="53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21"/>
            <p:cNvSpPr/>
            <p:nvPr/>
          </p:nvSpPr>
          <p:spPr>
            <a:xfrm>
              <a:off x="7157650" y="2832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21"/>
            <p:cNvSpPr/>
            <p:nvPr/>
          </p:nvSpPr>
          <p:spPr>
            <a:xfrm>
              <a:off x="7040000" y="2780325"/>
              <a:ext cx="235325" cy="131000"/>
            </a:xfrm>
            <a:custGeom>
              <a:avLst/>
              <a:gdLst/>
              <a:ahLst/>
              <a:cxnLst/>
              <a:rect l="l" t="t" r="r" b="b"/>
              <a:pathLst>
                <a:path w="9413" h="5240" extrusionOk="0">
                  <a:moveTo>
                    <a:pt x="5017" y="1066"/>
                  </a:moveTo>
                  <a:lnTo>
                    <a:pt x="5328" y="1155"/>
                  </a:lnTo>
                  <a:lnTo>
                    <a:pt x="5594" y="1333"/>
                  </a:lnTo>
                  <a:lnTo>
                    <a:pt x="5816" y="1510"/>
                  </a:lnTo>
                  <a:lnTo>
                    <a:pt x="6038" y="1732"/>
                  </a:lnTo>
                  <a:lnTo>
                    <a:pt x="6172" y="1999"/>
                  </a:lnTo>
                  <a:lnTo>
                    <a:pt x="6260" y="2310"/>
                  </a:lnTo>
                  <a:lnTo>
                    <a:pt x="6305" y="2620"/>
                  </a:lnTo>
                  <a:lnTo>
                    <a:pt x="6305" y="4174"/>
                  </a:lnTo>
                  <a:lnTo>
                    <a:pt x="3153" y="4174"/>
                  </a:lnTo>
                  <a:lnTo>
                    <a:pt x="3153" y="2620"/>
                  </a:lnTo>
                  <a:lnTo>
                    <a:pt x="3153" y="2310"/>
                  </a:lnTo>
                  <a:lnTo>
                    <a:pt x="3286" y="1999"/>
                  </a:lnTo>
                  <a:lnTo>
                    <a:pt x="3419" y="1732"/>
                  </a:lnTo>
                  <a:lnTo>
                    <a:pt x="3597" y="1510"/>
                  </a:lnTo>
                  <a:lnTo>
                    <a:pt x="3819" y="1333"/>
                  </a:lnTo>
                  <a:lnTo>
                    <a:pt x="4085" y="1155"/>
                  </a:lnTo>
                  <a:lnTo>
                    <a:pt x="4396" y="1066"/>
                  </a:lnTo>
                  <a:close/>
                  <a:moveTo>
                    <a:pt x="0" y="1"/>
                  </a:moveTo>
                  <a:lnTo>
                    <a:pt x="0" y="2088"/>
                  </a:lnTo>
                  <a:lnTo>
                    <a:pt x="2087" y="2088"/>
                  </a:lnTo>
                  <a:lnTo>
                    <a:pt x="2087" y="3153"/>
                  </a:lnTo>
                  <a:lnTo>
                    <a:pt x="0" y="3153"/>
                  </a:lnTo>
                  <a:lnTo>
                    <a:pt x="0" y="5240"/>
                  </a:lnTo>
                  <a:lnTo>
                    <a:pt x="9413" y="5240"/>
                  </a:lnTo>
                  <a:lnTo>
                    <a:pt x="9413" y="2088"/>
                  </a:lnTo>
                  <a:lnTo>
                    <a:pt x="7326" y="2088"/>
                  </a:lnTo>
                  <a:lnTo>
                    <a:pt x="7326" y="1066"/>
                  </a:lnTo>
                  <a:lnTo>
                    <a:pt x="9413" y="1066"/>
                  </a:lnTo>
                  <a:lnTo>
                    <a:pt x="94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21"/>
            <p:cNvSpPr/>
            <p:nvPr/>
          </p:nvSpPr>
          <p:spPr>
            <a:xfrm>
              <a:off x="7040000" y="2780325"/>
              <a:ext cx="235325" cy="131000"/>
            </a:xfrm>
            <a:custGeom>
              <a:avLst/>
              <a:gdLst/>
              <a:ahLst/>
              <a:cxnLst/>
              <a:rect l="l" t="t" r="r" b="b"/>
              <a:pathLst>
                <a:path w="9413" h="5240" fill="none" extrusionOk="0">
                  <a:moveTo>
                    <a:pt x="7326" y="2088"/>
                  </a:moveTo>
                  <a:lnTo>
                    <a:pt x="7326" y="1066"/>
                  </a:lnTo>
                  <a:lnTo>
                    <a:pt x="9413" y="1066"/>
                  </a:lnTo>
                  <a:lnTo>
                    <a:pt x="9413" y="1"/>
                  </a:lnTo>
                  <a:lnTo>
                    <a:pt x="0" y="1"/>
                  </a:lnTo>
                  <a:lnTo>
                    <a:pt x="0" y="2088"/>
                  </a:lnTo>
                  <a:lnTo>
                    <a:pt x="2087" y="2088"/>
                  </a:lnTo>
                  <a:lnTo>
                    <a:pt x="2087" y="3153"/>
                  </a:lnTo>
                  <a:lnTo>
                    <a:pt x="0" y="3153"/>
                  </a:lnTo>
                  <a:lnTo>
                    <a:pt x="0" y="5240"/>
                  </a:lnTo>
                  <a:lnTo>
                    <a:pt x="9413" y="5240"/>
                  </a:lnTo>
                  <a:lnTo>
                    <a:pt x="9413" y="5240"/>
                  </a:lnTo>
                  <a:lnTo>
                    <a:pt x="9413" y="2088"/>
                  </a:lnTo>
                  <a:lnTo>
                    <a:pt x="7326"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21"/>
            <p:cNvSpPr/>
            <p:nvPr/>
          </p:nvSpPr>
          <p:spPr>
            <a:xfrm>
              <a:off x="7118800" y="2806975"/>
              <a:ext cx="78825" cy="77725"/>
            </a:xfrm>
            <a:custGeom>
              <a:avLst/>
              <a:gdLst/>
              <a:ahLst/>
              <a:cxnLst/>
              <a:rect l="l" t="t" r="r" b="b"/>
              <a:pathLst>
                <a:path w="3153" h="3109" fill="none" extrusionOk="0">
                  <a:moveTo>
                    <a:pt x="3153" y="3108"/>
                  </a:moveTo>
                  <a:lnTo>
                    <a:pt x="1" y="3108"/>
                  </a:lnTo>
                  <a:lnTo>
                    <a:pt x="1" y="1554"/>
                  </a:lnTo>
                  <a:lnTo>
                    <a:pt x="1" y="1554"/>
                  </a:lnTo>
                  <a:lnTo>
                    <a:pt x="1" y="1244"/>
                  </a:lnTo>
                  <a:lnTo>
                    <a:pt x="134" y="933"/>
                  </a:lnTo>
                  <a:lnTo>
                    <a:pt x="267" y="666"/>
                  </a:lnTo>
                  <a:lnTo>
                    <a:pt x="445" y="444"/>
                  </a:lnTo>
                  <a:lnTo>
                    <a:pt x="667" y="267"/>
                  </a:lnTo>
                  <a:lnTo>
                    <a:pt x="933" y="89"/>
                  </a:lnTo>
                  <a:lnTo>
                    <a:pt x="1244" y="0"/>
                  </a:lnTo>
                  <a:lnTo>
                    <a:pt x="1554" y="0"/>
                  </a:lnTo>
                  <a:lnTo>
                    <a:pt x="1554" y="0"/>
                  </a:lnTo>
                  <a:lnTo>
                    <a:pt x="1865" y="0"/>
                  </a:lnTo>
                  <a:lnTo>
                    <a:pt x="2176" y="89"/>
                  </a:lnTo>
                  <a:lnTo>
                    <a:pt x="2442" y="267"/>
                  </a:lnTo>
                  <a:lnTo>
                    <a:pt x="2664" y="444"/>
                  </a:lnTo>
                  <a:lnTo>
                    <a:pt x="2886" y="666"/>
                  </a:lnTo>
                  <a:lnTo>
                    <a:pt x="3020" y="933"/>
                  </a:lnTo>
                  <a:lnTo>
                    <a:pt x="3108" y="1244"/>
                  </a:lnTo>
                  <a:lnTo>
                    <a:pt x="3153" y="1554"/>
                  </a:lnTo>
                  <a:lnTo>
                    <a:pt x="3153" y="3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21"/>
            <p:cNvSpPr/>
            <p:nvPr/>
          </p:nvSpPr>
          <p:spPr>
            <a:xfrm>
              <a:off x="7197600" y="2884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21"/>
            <p:cNvSpPr/>
            <p:nvPr/>
          </p:nvSpPr>
          <p:spPr>
            <a:xfrm>
              <a:off x="7013350" y="2673775"/>
              <a:ext cx="288625" cy="79950"/>
            </a:xfrm>
            <a:custGeom>
              <a:avLst/>
              <a:gdLst/>
              <a:ahLst/>
              <a:cxnLst/>
              <a:rect l="l" t="t" r="r" b="b"/>
              <a:pathLst>
                <a:path w="11545" h="3198" extrusionOk="0">
                  <a:moveTo>
                    <a:pt x="1" y="1"/>
                  </a:moveTo>
                  <a:lnTo>
                    <a:pt x="1" y="3197"/>
                  </a:lnTo>
                  <a:lnTo>
                    <a:pt x="11544" y="3197"/>
                  </a:lnTo>
                  <a:lnTo>
                    <a:pt x="11544" y="1"/>
                  </a:lnTo>
                  <a:lnTo>
                    <a:pt x="9458" y="1"/>
                  </a:lnTo>
                  <a:lnTo>
                    <a:pt x="9458" y="1066"/>
                  </a:lnTo>
                  <a:lnTo>
                    <a:pt x="6838" y="1066"/>
                  </a:lnTo>
                  <a:lnTo>
                    <a:pt x="6838" y="1"/>
                  </a:lnTo>
                  <a:lnTo>
                    <a:pt x="4751" y="1"/>
                  </a:lnTo>
                  <a:lnTo>
                    <a:pt x="4751" y="1066"/>
                  </a:lnTo>
                  <a:lnTo>
                    <a:pt x="2132" y="1066"/>
                  </a:lnTo>
                  <a:lnTo>
                    <a:pt x="2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21"/>
            <p:cNvSpPr/>
            <p:nvPr/>
          </p:nvSpPr>
          <p:spPr>
            <a:xfrm>
              <a:off x="7013350" y="2673775"/>
              <a:ext cx="288625" cy="79950"/>
            </a:xfrm>
            <a:custGeom>
              <a:avLst/>
              <a:gdLst/>
              <a:ahLst/>
              <a:cxnLst/>
              <a:rect l="l" t="t" r="r" b="b"/>
              <a:pathLst>
                <a:path w="11545" h="3198" fill="none" extrusionOk="0">
                  <a:moveTo>
                    <a:pt x="1" y="3197"/>
                  </a:moveTo>
                  <a:lnTo>
                    <a:pt x="1" y="1"/>
                  </a:lnTo>
                  <a:lnTo>
                    <a:pt x="2132" y="1"/>
                  </a:lnTo>
                  <a:lnTo>
                    <a:pt x="2132" y="1066"/>
                  </a:lnTo>
                  <a:lnTo>
                    <a:pt x="4751" y="1066"/>
                  </a:lnTo>
                  <a:lnTo>
                    <a:pt x="4751" y="1"/>
                  </a:lnTo>
                  <a:lnTo>
                    <a:pt x="6838" y="1"/>
                  </a:lnTo>
                  <a:lnTo>
                    <a:pt x="6838" y="1066"/>
                  </a:lnTo>
                  <a:lnTo>
                    <a:pt x="9458" y="1066"/>
                  </a:lnTo>
                  <a:lnTo>
                    <a:pt x="9458" y="1"/>
                  </a:lnTo>
                  <a:lnTo>
                    <a:pt x="11544" y="1"/>
                  </a:lnTo>
                  <a:lnTo>
                    <a:pt x="11544" y="3197"/>
                  </a:lnTo>
                  <a:lnTo>
                    <a:pt x="1" y="3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21"/>
            <p:cNvSpPr/>
            <p:nvPr/>
          </p:nvSpPr>
          <p:spPr>
            <a:xfrm>
              <a:off x="7013350" y="2753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121"/>
          <p:cNvGrpSpPr/>
          <p:nvPr/>
        </p:nvGrpSpPr>
        <p:grpSpPr>
          <a:xfrm>
            <a:off x="1335937" y="3389325"/>
            <a:ext cx="278625" cy="447325"/>
            <a:chOff x="322475" y="3313125"/>
            <a:chExt cx="278625" cy="447325"/>
          </a:xfrm>
        </p:grpSpPr>
        <p:sp>
          <p:nvSpPr>
            <p:cNvPr id="4885" name="Google Shape;4885;p121"/>
            <p:cNvSpPr/>
            <p:nvPr/>
          </p:nvSpPr>
          <p:spPr>
            <a:xfrm>
              <a:off x="365750" y="3313125"/>
              <a:ext cx="235350" cy="210900"/>
            </a:xfrm>
            <a:custGeom>
              <a:avLst/>
              <a:gdLst/>
              <a:ahLst/>
              <a:cxnLst/>
              <a:rect l="l" t="t" r="r" b="b"/>
              <a:pathLst>
                <a:path w="9414" h="8436" extrusionOk="0">
                  <a:moveTo>
                    <a:pt x="4707" y="5328"/>
                  </a:moveTo>
                  <a:lnTo>
                    <a:pt x="4929" y="5372"/>
                  </a:lnTo>
                  <a:lnTo>
                    <a:pt x="5062" y="5461"/>
                  </a:lnTo>
                  <a:lnTo>
                    <a:pt x="5195" y="5639"/>
                  </a:lnTo>
                  <a:lnTo>
                    <a:pt x="5240" y="5816"/>
                  </a:lnTo>
                  <a:lnTo>
                    <a:pt x="5195" y="6038"/>
                  </a:lnTo>
                  <a:lnTo>
                    <a:pt x="5062" y="6216"/>
                  </a:lnTo>
                  <a:lnTo>
                    <a:pt x="4929" y="6305"/>
                  </a:lnTo>
                  <a:lnTo>
                    <a:pt x="4707" y="6349"/>
                  </a:lnTo>
                  <a:lnTo>
                    <a:pt x="4485" y="6305"/>
                  </a:lnTo>
                  <a:lnTo>
                    <a:pt x="4352" y="6216"/>
                  </a:lnTo>
                  <a:lnTo>
                    <a:pt x="4219" y="6038"/>
                  </a:lnTo>
                  <a:lnTo>
                    <a:pt x="4174" y="5816"/>
                  </a:lnTo>
                  <a:lnTo>
                    <a:pt x="4219" y="5639"/>
                  </a:lnTo>
                  <a:lnTo>
                    <a:pt x="4352" y="5461"/>
                  </a:lnTo>
                  <a:lnTo>
                    <a:pt x="4485" y="5372"/>
                  </a:lnTo>
                  <a:lnTo>
                    <a:pt x="4707" y="5328"/>
                  </a:lnTo>
                  <a:close/>
                  <a:moveTo>
                    <a:pt x="1" y="0"/>
                  </a:moveTo>
                  <a:lnTo>
                    <a:pt x="1" y="577"/>
                  </a:lnTo>
                  <a:lnTo>
                    <a:pt x="1" y="977"/>
                  </a:lnTo>
                  <a:lnTo>
                    <a:pt x="45" y="1377"/>
                  </a:lnTo>
                  <a:lnTo>
                    <a:pt x="134" y="1732"/>
                  </a:lnTo>
                  <a:lnTo>
                    <a:pt x="223" y="2087"/>
                  </a:lnTo>
                  <a:lnTo>
                    <a:pt x="356" y="2442"/>
                  </a:lnTo>
                  <a:lnTo>
                    <a:pt x="534" y="2797"/>
                  </a:lnTo>
                  <a:lnTo>
                    <a:pt x="711" y="3108"/>
                  </a:lnTo>
                  <a:lnTo>
                    <a:pt x="933" y="3419"/>
                  </a:lnTo>
                  <a:lnTo>
                    <a:pt x="1155" y="3685"/>
                  </a:lnTo>
                  <a:lnTo>
                    <a:pt x="1422" y="3952"/>
                  </a:lnTo>
                  <a:lnTo>
                    <a:pt x="1688" y="4218"/>
                  </a:lnTo>
                  <a:lnTo>
                    <a:pt x="1999" y="4440"/>
                  </a:lnTo>
                  <a:lnTo>
                    <a:pt x="2310" y="4618"/>
                  </a:lnTo>
                  <a:lnTo>
                    <a:pt x="2620" y="4795"/>
                  </a:lnTo>
                  <a:lnTo>
                    <a:pt x="2976" y="4973"/>
                  </a:lnTo>
                  <a:lnTo>
                    <a:pt x="3331" y="5062"/>
                  </a:lnTo>
                  <a:lnTo>
                    <a:pt x="3198" y="5461"/>
                  </a:lnTo>
                  <a:lnTo>
                    <a:pt x="3153" y="5639"/>
                  </a:lnTo>
                  <a:lnTo>
                    <a:pt x="3153" y="5816"/>
                  </a:lnTo>
                  <a:lnTo>
                    <a:pt x="3153" y="6127"/>
                  </a:lnTo>
                  <a:lnTo>
                    <a:pt x="3242" y="6438"/>
                  </a:lnTo>
                  <a:lnTo>
                    <a:pt x="3020" y="6527"/>
                  </a:lnTo>
                  <a:lnTo>
                    <a:pt x="2798" y="6616"/>
                  </a:lnTo>
                  <a:lnTo>
                    <a:pt x="2576" y="6793"/>
                  </a:lnTo>
                  <a:lnTo>
                    <a:pt x="2398" y="6971"/>
                  </a:lnTo>
                  <a:lnTo>
                    <a:pt x="2265" y="7193"/>
                  </a:lnTo>
                  <a:lnTo>
                    <a:pt x="2176" y="7415"/>
                  </a:lnTo>
                  <a:lnTo>
                    <a:pt x="2088" y="7681"/>
                  </a:lnTo>
                  <a:lnTo>
                    <a:pt x="2088" y="7948"/>
                  </a:lnTo>
                  <a:lnTo>
                    <a:pt x="2088" y="8436"/>
                  </a:lnTo>
                  <a:lnTo>
                    <a:pt x="7327" y="8436"/>
                  </a:lnTo>
                  <a:lnTo>
                    <a:pt x="7327" y="7948"/>
                  </a:lnTo>
                  <a:lnTo>
                    <a:pt x="7282" y="7681"/>
                  </a:lnTo>
                  <a:lnTo>
                    <a:pt x="7238" y="7415"/>
                  </a:lnTo>
                  <a:lnTo>
                    <a:pt x="7149" y="7193"/>
                  </a:lnTo>
                  <a:lnTo>
                    <a:pt x="6971" y="6971"/>
                  </a:lnTo>
                  <a:lnTo>
                    <a:pt x="6838" y="6793"/>
                  </a:lnTo>
                  <a:lnTo>
                    <a:pt x="6616" y="6616"/>
                  </a:lnTo>
                  <a:lnTo>
                    <a:pt x="6394" y="6527"/>
                  </a:lnTo>
                  <a:lnTo>
                    <a:pt x="6172" y="6438"/>
                  </a:lnTo>
                  <a:lnTo>
                    <a:pt x="6261" y="6127"/>
                  </a:lnTo>
                  <a:lnTo>
                    <a:pt x="6261" y="5816"/>
                  </a:lnTo>
                  <a:lnTo>
                    <a:pt x="6261" y="5639"/>
                  </a:lnTo>
                  <a:lnTo>
                    <a:pt x="6217" y="5461"/>
                  </a:lnTo>
                  <a:lnTo>
                    <a:pt x="6083" y="5062"/>
                  </a:lnTo>
                  <a:lnTo>
                    <a:pt x="6439" y="4973"/>
                  </a:lnTo>
                  <a:lnTo>
                    <a:pt x="6794" y="4795"/>
                  </a:lnTo>
                  <a:lnTo>
                    <a:pt x="7105" y="4618"/>
                  </a:lnTo>
                  <a:lnTo>
                    <a:pt x="7415" y="4440"/>
                  </a:lnTo>
                  <a:lnTo>
                    <a:pt x="7726" y="4218"/>
                  </a:lnTo>
                  <a:lnTo>
                    <a:pt x="7993" y="3952"/>
                  </a:lnTo>
                  <a:lnTo>
                    <a:pt x="8259" y="3685"/>
                  </a:lnTo>
                  <a:lnTo>
                    <a:pt x="8481" y="3419"/>
                  </a:lnTo>
                  <a:lnTo>
                    <a:pt x="8703" y="3108"/>
                  </a:lnTo>
                  <a:lnTo>
                    <a:pt x="8881" y="2797"/>
                  </a:lnTo>
                  <a:lnTo>
                    <a:pt x="9014" y="2442"/>
                  </a:lnTo>
                  <a:lnTo>
                    <a:pt x="9191" y="2087"/>
                  </a:lnTo>
                  <a:lnTo>
                    <a:pt x="9280" y="1732"/>
                  </a:lnTo>
                  <a:lnTo>
                    <a:pt x="9369" y="1377"/>
                  </a:lnTo>
                  <a:lnTo>
                    <a:pt x="9413" y="977"/>
                  </a:lnTo>
                  <a:lnTo>
                    <a:pt x="9413" y="577"/>
                  </a:lnTo>
                  <a:lnTo>
                    <a:pt x="9413" y="0"/>
                  </a:lnTo>
                  <a:lnTo>
                    <a:pt x="8392" y="0"/>
                  </a:lnTo>
                  <a:lnTo>
                    <a:pt x="8392" y="577"/>
                  </a:lnTo>
                  <a:lnTo>
                    <a:pt x="8348" y="977"/>
                  </a:lnTo>
                  <a:lnTo>
                    <a:pt x="8303" y="1332"/>
                  </a:lnTo>
                  <a:lnTo>
                    <a:pt x="8215" y="1687"/>
                  </a:lnTo>
                  <a:lnTo>
                    <a:pt x="8081" y="2043"/>
                  </a:lnTo>
                  <a:lnTo>
                    <a:pt x="7948" y="2353"/>
                  </a:lnTo>
                  <a:lnTo>
                    <a:pt x="7726" y="2664"/>
                  </a:lnTo>
                  <a:lnTo>
                    <a:pt x="7549" y="2930"/>
                  </a:lnTo>
                  <a:lnTo>
                    <a:pt x="7282" y="3197"/>
                  </a:lnTo>
                  <a:lnTo>
                    <a:pt x="7016" y="3419"/>
                  </a:lnTo>
                  <a:lnTo>
                    <a:pt x="6749" y="3641"/>
                  </a:lnTo>
                  <a:lnTo>
                    <a:pt x="6439" y="3818"/>
                  </a:lnTo>
                  <a:lnTo>
                    <a:pt x="6128" y="3952"/>
                  </a:lnTo>
                  <a:lnTo>
                    <a:pt x="5773" y="4085"/>
                  </a:lnTo>
                  <a:lnTo>
                    <a:pt x="5462" y="4174"/>
                  </a:lnTo>
                  <a:lnTo>
                    <a:pt x="5062" y="4262"/>
                  </a:lnTo>
                  <a:lnTo>
                    <a:pt x="4352" y="4262"/>
                  </a:lnTo>
                  <a:lnTo>
                    <a:pt x="3952" y="4174"/>
                  </a:lnTo>
                  <a:lnTo>
                    <a:pt x="3597" y="4085"/>
                  </a:lnTo>
                  <a:lnTo>
                    <a:pt x="3286" y="3952"/>
                  </a:lnTo>
                  <a:lnTo>
                    <a:pt x="2976" y="3818"/>
                  </a:lnTo>
                  <a:lnTo>
                    <a:pt x="2665" y="3641"/>
                  </a:lnTo>
                  <a:lnTo>
                    <a:pt x="2354" y="3419"/>
                  </a:lnTo>
                  <a:lnTo>
                    <a:pt x="2132" y="3197"/>
                  </a:lnTo>
                  <a:lnTo>
                    <a:pt x="1866" y="2930"/>
                  </a:lnTo>
                  <a:lnTo>
                    <a:pt x="1644" y="2664"/>
                  </a:lnTo>
                  <a:lnTo>
                    <a:pt x="1466" y="2353"/>
                  </a:lnTo>
                  <a:lnTo>
                    <a:pt x="1333" y="2043"/>
                  </a:lnTo>
                  <a:lnTo>
                    <a:pt x="1200" y="1687"/>
                  </a:lnTo>
                  <a:lnTo>
                    <a:pt x="1111" y="1332"/>
                  </a:lnTo>
                  <a:lnTo>
                    <a:pt x="1066" y="977"/>
                  </a:lnTo>
                  <a:lnTo>
                    <a:pt x="1022" y="577"/>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21"/>
            <p:cNvSpPr/>
            <p:nvPr/>
          </p:nvSpPr>
          <p:spPr>
            <a:xfrm>
              <a:off x="365750" y="3313125"/>
              <a:ext cx="235350" cy="210900"/>
            </a:xfrm>
            <a:custGeom>
              <a:avLst/>
              <a:gdLst/>
              <a:ahLst/>
              <a:cxnLst/>
              <a:rect l="l" t="t" r="r" b="b"/>
              <a:pathLst>
                <a:path w="9414" h="8436" fill="none" extrusionOk="0">
                  <a:moveTo>
                    <a:pt x="8392" y="0"/>
                  </a:moveTo>
                  <a:lnTo>
                    <a:pt x="8392" y="577"/>
                  </a:lnTo>
                  <a:lnTo>
                    <a:pt x="8392" y="577"/>
                  </a:lnTo>
                  <a:lnTo>
                    <a:pt x="8348" y="977"/>
                  </a:lnTo>
                  <a:lnTo>
                    <a:pt x="8303" y="1332"/>
                  </a:lnTo>
                  <a:lnTo>
                    <a:pt x="8215" y="1687"/>
                  </a:lnTo>
                  <a:lnTo>
                    <a:pt x="8081" y="2043"/>
                  </a:lnTo>
                  <a:lnTo>
                    <a:pt x="7948" y="2353"/>
                  </a:lnTo>
                  <a:lnTo>
                    <a:pt x="7726" y="2664"/>
                  </a:lnTo>
                  <a:lnTo>
                    <a:pt x="7549" y="2930"/>
                  </a:lnTo>
                  <a:lnTo>
                    <a:pt x="7282" y="3197"/>
                  </a:lnTo>
                  <a:lnTo>
                    <a:pt x="7016" y="3419"/>
                  </a:lnTo>
                  <a:lnTo>
                    <a:pt x="6749" y="3641"/>
                  </a:lnTo>
                  <a:lnTo>
                    <a:pt x="6439" y="3818"/>
                  </a:lnTo>
                  <a:lnTo>
                    <a:pt x="6128" y="3952"/>
                  </a:lnTo>
                  <a:lnTo>
                    <a:pt x="5773" y="4085"/>
                  </a:lnTo>
                  <a:lnTo>
                    <a:pt x="5462" y="4174"/>
                  </a:lnTo>
                  <a:lnTo>
                    <a:pt x="5062" y="4262"/>
                  </a:lnTo>
                  <a:lnTo>
                    <a:pt x="4707" y="4262"/>
                  </a:lnTo>
                  <a:lnTo>
                    <a:pt x="4707" y="4262"/>
                  </a:lnTo>
                  <a:lnTo>
                    <a:pt x="4352" y="4262"/>
                  </a:lnTo>
                  <a:lnTo>
                    <a:pt x="3952" y="4174"/>
                  </a:lnTo>
                  <a:lnTo>
                    <a:pt x="3597" y="4085"/>
                  </a:lnTo>
                  <a:lnTo>
                    <a:pt x="3286" y="3952"/>
                  </a:lnTo>
                  <a:lnTo>
                    <a:pt x="2976" y="3818"/>
                  </a:lnTo>
                  <a:lnTo>
                    <a:pt x="2665" y="3641"/>
                  </a:lnTo>
                  <a:lnTo>
                    <a:pt x="2354" y="3419"/>
                  </a:lnTo>
                  <a:lnTo>
                    <a:pt x="2132" y="3197"/>
                  </a:lnTo>
                  <a:lnTo>
                    <a:pt x="1866" y="2930"/>
                  </a:lnTo>
                  <a:lnTo>
                    <a:pt x="1644" y="2664"/>
                  </a:lnTo>
                  <a:lnTo>
                    <a:pt x="1466" y="2353"/>
                  </a:lnTo>
                  <a:lnTo>
                    <a:pt x="1333" y="2043"/>
                  </a:lnTo>
                  <a:lnTo>
                    <a:pt x="1200" y="1687"/>
                  </a:lnTo>
                  <a:lnTo>
                    <a:pt x="1111" y="1332"/>
                  </a:lnTo>
                  <a:lnTo>
                    <a:pt x="1066" y="977"/>
                  </a:lnTo>
                  <a:lnTo>
                    <a:pt x="1022" y="577"/>
                  </a:lnTo>
                  <a:lnTo>
                    <a:pt x="1022" y="0"/>
                  </a:lnTo>
                  <a:lnTo>
                    <a:pt x="1" y="0"/>
                  </a:lnTo>
                  <a:lnTo>
                    <a:pt x="1" y="577"/>
                  </a:lnTo>
                  <a:lnTo>
                    <a:pt x="1" y="577"/>
                  </a:lnTo>
                  <a:lnTo>
                    <a:pt x="1" y="977"/>
                  </a:lnTo>
                  <a:lnTo>
                    <a:pt x="45" y="1377"/>
                  </a:lnTo>
                  <a:lnTo>
                    <a:pt x="134" y="1732"/>
                  </a:lnTo>
                  <a:lnTo>
                    <a:pt x="223" y="2087"/>
                  </a:lnTo>
                  <a:lnTo>
                    <a:pt x="356" y="2442"/>
                  </a:lnTo>
                  <a:lnTo>
                    <a:pt x="534" y="2797"/>
                  </a:lnTo>
                  <a:lnTo>
                    <a:pt x="711" y="3108"/>
                  </a:lnTo>
                  <a:lnTo>
                    <a:pt x="933" y="3419"/>
                  </a:lnTo>
                  <a:lnTo>
                    <a:pt x="1155" y="3685"/>
                  </a:lnTo>
                  <a:lnTo>
                    <a:pt x="1422" y="3952"/>
                  </a:lnTo>
                  <a:lnTo>
                    <a:pt x="1688" y="4218"/>
                  </a:lnTo>
                  <a:lnTo>
                    <a:pt x="1999" y="4440"/>
                  </a:lnTo>
                  <a:lnTo>
                    <a:pt x="2310" y="4618"/>
                  </a:lnTo>
                  <a:lnTo>
                    <a:pt x="2620" y="4795"/>
                  </a:lnTo>
                  <a:lnTo>
                    <a:pt x="2976" y="4973"/>
                  </a:lnTo>
                  <a:lnTo>
                    <a:pt x="3331" y="5062"/>
                  </a:lnTo>
                  <a:lnTo>
                    <a:pt x="3331" y="5062"/>
                  </a:lnTo>
                  <a:lnTo>
                    <a:pt x="3198" y="5461"/>
                  </a:lnTo>
                  <a:lnTo>
                    <a:pt x="3153" y="5639"/>
                  </a:lnTo>
                  <a:lnTo>
                    <a:pt x="3153" y="5816"/>
                  </a:lnTo>
                  <a:lnTo>
                    <a:pt x="3153" y="5816"/>
                  </a:lnTo>
                  <a:lnTo>
                    <a:pt x="3153" y="6127"/>
                  </a:lnTo>
                  <a:lnTo>
                    <a:pt x="3242" y="6438"/>
                  </a:lnTo>
                  <a:lnTo>
                    <a:pt x="3242" y="6438"/>
                  </a:lnTo>
                  <a:lnTo>
                    <a:pt x="3020" y="6527"/>
                  </a:lnTo>
                  <a:lnTo>
                    <a:pt x="2798" y="6616"/>
                  </a:lnTo>
                  <a:lnTo>
                    <a:pt x="2576" y="6793"/>
                  </a:lnTo>
                  <a:lnTo>
                    <a:pt x="2398" y="6971"/>
                  </a:lnTo>
                  <a:lnTo>
                    <a:pt x="2265" y="7193"/>
                  </a:lnTo>
                  <a:lnTo>
                    <a:pt x="2176" y="7415"/>
                  </a:lnTo>
                  <a:lnTo>
                    <a:pt x="2088" y="7681"/>
                  </a:lnTo>
                  <a:lnTo>
                    <a:pt x="2088" y="7948"/>
                  </a:lnTo>
                  <a:lnTo>
                    <a:pt x="2088" y="8436"/>
                  </a:lnTo>
                  <a:lnTo>
                    <a:pt x="7327" y="8436"/>
                  </a:lnTo>
                  <a:lnTo>
                    <a:pt x="7327" y="7948"/>
                  </a:lnTo>
                  <a:lnTo>
                    <a:pt x="7327" y="7948"/>
                  </a:lnTo>
                  <a:lnTo>
                    <a:pt x="7282" y="7681"/>
                  </a:lnTo>
                  <a:lnTo>
                    <a:pt x="7238" y="7415"/>
                  </a:lnTo>
                  <a:lnTo>
                    <a:pt x="7149" y="7193"/>
                  </a:lnTo>
                  <a:lnTo>
                    <a:pt x="6971" y="6971"/>
                  </a:lnTo>
                  <a:lnTo>
                    <a:pt x="6838" y="6793"/>
                  </a:lnTo>
                  <a:lnTo>
                    <a:pt x="6616" y="6616"/>
                  </a:lnTo>
                  <a:lnTo>
                    <a:pt x="6394" y="6527"/>
                  </a:lnTo>
                  <a:lnTo>
                    <a:pt x="6172" y="6438"/>
                  </a:lnTo>
                  <a:lnTo>
                    <a:pt x="6172" y="6438"/>
                  </a:lnTo>
                  <a:lnTo>
                    <a:pt x="6261" y="6127"/>
                  </a:lnTo>
                  <a:lnTo>
                    <a:pt x="6261" y="5816"/>
                  </a:lnTo>
                  <a:lnTo>
                    <a:pt x="6261" y="5816"/>
                  </a:lnTo>
                  <a:lnTo>
                    <a:pt x="6261" y="5639"/>
                  </a:lnTo>
                  <a:lnTo>
                    <a:pt x="6217" y="5461"/>
                  </a:lnTo>
                  <a:lnTo>
                    <a:pt x="6083" y="5062"/>
                  </a:lnTo>
                  <a:lnTo>
                    <a:pt x="6083" y="5062"/>
                  </a:lnTo>
                  <a:lnTo>
                    <a:pt x="6439" y="4973"/>
                  </a:lnTo>
                  <a:lnTo>
                    <a:pt x="6794" y="4795"/>
                  </a:lnTo>
                  <a:lnTo>
                    <a:pt x="7105" y="4618"/>
                  </a:lnTo>
                  <a:lnTo>
                    <a:pt x="7415" y="4440"/>
                  </a:lnTo>
                  <a:lnTo>
                    <a:pt x="7726" y="4218"/>
                  </a:lnTo>
                  <a:lnTo>
                    <a:pt x="7993" y="3952"/>
                  </a:lnTo>
                  <a:lnTo>
                    <a:pt x="8259" y="3685"/>
                  </a:lnTo>
                  <a:lnTo>
                    <a:pt x="8481" y="3419"/>
                  </a:lnTo>
                  <a:lnTo>
                    <a:pt x="8703" y="3108"/>
                  </a:lnTo>
                  <a:lnTo>
                    <a:pt x="8881" y="2797"/>
                  </a:lnTo>
                  <a:lnTo>
                    <a:pt x="9014" y="2442"/>
                  </a:lnTo>
                  <a:lnTo>
                    <a:pt x="9191" y="2087"/>
                  </a:lnTo>
                  <a:lnTo>
                    <a:pt x="9280" y="1732"/>
                  </a:lnTo>
                  <a:lnTo>
                    <a:pt x="9369" y="1377"/>
                  </a:lnTo>
                  <a:lnTo>
                    <a:pt x="9413" y="977"/>
                  </a:lnTo>
                  <a:lnTo>
                    <a:pt x="9413" y="577"/>
                  </a:lnTo>
                  <a:lnTo>
                    <a:pt x="9413" y="0"/>
                  </a:lnTo>
                  <a:lnTo>
                    <a:pt x="839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21"/>
            <p:cNvSpPr/>
            <p:nvPr/>
          </p:nvSpPr>
          <p:spPr>
            <a:xfrm>
              <a:off x="470100" y="3446325"/>
              <a:ext cx="26650" cy="25550"/>
            </a:xfrm>
            <a:custGeom>
              <a:avLst/>
              <a:gdLst/>
              <a:ahLst/>
              <a:cxnLst/>
              <a:rect l="l" t="t" r="r" b="b"/>
              <a:pathLst>
                <a:path w="1066" h="1022" fill="none" extrusionOk="0">
                  <a:moveTo>
                    <a:pt x="1066" y="488"/>
                  </a:moveTo>
                  <a:lnTo>
                    <a:pt x="1066" y="488"/>
                  </a:lnTo>
                  <a:lnTo>
                    <a:pt x="1021" y="710"/>
                  </a:lnTo>
                  <a:lnTo>
                    <a:pt x="888" y="888"/>
                  </a:lnTo>
                  <a:lnTo>
                    <a:pt x="755" y="977"/>
                  </a:lnTo>
                  <a:lnTo>
                    <a:pt x="533" y="1021"/>
                  </a:lnTo>
                  <a:lnTo>
                    <a:pt x="533" y="1021"/>
                  </a:lnTo>
                  <a:lnTo>
                    <a:pt x="311" y="977"/>
                  </a:lnTo>
                  <a:lnTo>
                    <a:pt x="178" y="888"/>
                  </a:lnTo>
                  <a:lnTo>
                    <a:pt x="45" y="710"/>
                  </a:lnTo>
                  <a:lnTo>
                    <a:pt x="0" y="488"/>
                  </a:lnTo>
                  <a:lnTo>
                    <a:pt x="0" y="488"/>
                  </a:lnTo>
                  <a:lnTo>
                    <a:pt x="45" y="311"/>
                  </a:lnTo>
                  <a:lnTo>
                    <a:pt x="178" y="133"/>
                  </a:lnTo>
                  <a:lnTo>
                    <a:pt x="311" y="44"/>
                  </a:lnTo>
                  <a:lnTo>
                    <a:pt x="533" y="0"/>
                  </a:lnTo>
                  <a:lnTo>
                    <a:pt x="533" y="0"/>
                  </a:lnTo>
                  <a:lnTo>
                    <a:pt x="755" y="44"/>
                  </a:lnTo>
                  <a:lnTo>
                    <a:pt x="888" y="133"/>
                  </a:lnTo>
                  <a:lnTo>
                    <a:pt x="1021" y="311"/>
                  </a:lnTo>
                  <a:lnTo>
                    <a:pt x="1066" y="488"/>
                  </a:lnTo>
                  <a:lnTo>
                    <a:pt x="1066" y="4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21"/>
            <p:cNvSpPr/>
            <p:nvPr/>
          </p:nvSpPr>
          <p:spPr>
            <a:xfrm>
              <a:off x="496725" y="34585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21"/>
            <p:cNvSpPr/>
            <p:nvPr/>
          </p:nvSpPr>
          <p:spPr>
            <a:xfrm>
              <a:off x="322475" y="3550650"/>
              <a:ext cx="226450" cy="209800"/>
            </a:xfrm>
            <a:custGeom>
              <a:avLst/>
              <a:gdLst/>
              <a:ahLst/>
              <a:cxnLst/>
              <a:rect l="l" t="t" r="r" b="b"/>
              <a:pathLst>
                <a:path w="9058" h="8392" extrusionOk="0">
                  <a:moveTo>
                    <a:pt x="3819" y="0"/>
                  </a:moveTo>
                  <a:lnTo>
                    <a:pt x="3819" y="4174"/>
                  </a:lnTo>
                  <a:lnTo>
                    <a:pt x="5905" y="4174"/>
                  </a:lnTo>
                  <a:lnTo>
                    <a:pt x="5905" y="5240"/>
                  </a:lnTo>
                  <a:lnTo>
                    <a:pt x="3730" y="5240"/>
                  </a:lnTo>
                  <a:lnTo>
                    <a:pt x="3597" y="5595"/>
                  </a:lnTo>
                  <a:lnTo>
                    <a:pt x="3463" y="5906"/>
                  </a:lnTo>
                  <a:lnTo>
                    <a:pt x="3286" y="6216"/>
                  </a:lnTo>
                  <a:lnTo>
                    <a:pt x="3108" y="6483"/>
                  </a:lnTo>
                  <a:lnTo>
                    <a:pt x="2886" y="6749"/>
                  </a:lnTo>
                  <a:lnTo>
                    <a:pt x="2620" y="7015"/>
                  </a:lnTo>
                  <a:lnTo>
                    <a:pt x="2309" y="7237"/>
                  </a:lnTo>
                  <a:lnTo>
                    <a:pt x="1998" y="7415"/>
                  </a:lnTo>
                  <a:lnTo>
                    <a:pt x="0" y="8392"/>
                  </a:lnTo>
                  <a:lnTo>
                    <a:pt x="4351" y="8392"/>
                  </a:lnTo>
                  <a:lnTo>
                    <a:pt x="4840" y="8347"/>
                  </a:lnTo>
                  <a:lnTo>
                    <a:pt x="5284" y="8303"/>
                  </a:lnTo>
                  <a:lnTo>
                    <a:pt x="5728" y="8170"/>
                  </a:lnTo>
                  <a:lnTo>
                    <a:pt x="6172" y="8037"/>
                  </a:lnTo>
                  <a:lnTo>
                    <a:pt x="6571" y="7815"/>
                  </a:lnTo>
                  <a:lnTo>
                    <a:pt x="6971" y="7593"/>
                  </a:lnTo>
                  <a:lnTo>
                    <a:pt x="7326" y="7326"/>
                  </a:lnTo>
                  <a:lnTo>
                    <a:pt x="7681" y="7015"/>
                  </a:lnTo>
                  <a:lnTo>
                    <a:pt x="7992" y="6660"/>
                  </a:lnTo>
                  <a:lnTo>
                    <a:pt x="8258" y="6305"/>
                  </a:lnTo>
                  <a:lnTo>
                    <a:pt x="8480" y="5906"/>
                  </a:lnTo>
                  <a:lnTo>
                    <a:pt x="8702" y="5506"/>
                  </a:lnTo>
                  <a:lnTo>
                    <a:pt x="8836" y="5062"/>
                  </a:lnTo>
                  <a:lnTo>
                    <a:pt x="8969" y="4618"/>
                  </a:lnTo>
                  <a:lnTo>
                    <a:pt x="9013" y="4130"/>
                  </a:lnTo>
                  <a:lnTo>
                    <a:pt x="9058" y="3686"/>
                  </a:lnTo>
                  <a:lnTo>
                    <a:pt x="9058" y="3153"/>
                  </a:lnTo>
                  <a:lnTo>
                    <a:pt x="6616" y="3153"/>
                  </a:lnTo>
                  <a:lnTo>
                    <a:pt x="5950" y="1821"/>
                  </a:lnTo>
                  <a:lnTo>
                    <a:pt x="6882" y="1332"/>
                  </a:lnTo>
                  <a:lnTo>
                    <a:pt x="7282" y="2087"/>
                  </a:lnTo>
                  <a:lnTo>
                    <a:pt x="9058" y="2087"/>
                  </a:lnTo>
                  <a:lnTo>
                    <a:pt x="90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21"/>
            <p:cNvSpPr/>
            <p:nvPr/>
          </p:nvSpPr>
          <p:spPr>
            <a:xfrm>
              <a:off x="322475" y="3550650"/>
              <a:ext cx="226450" cy="209800"/>
            </a:xfrm>
            <a:custGeom>
              <a:avLst/>
              <a:gdLst/>
              <a:ahLst/>
              <a:cxnLst/>
              <a:rect l="l" t="t" r="r" b="b"/>
              <a:pathLst>
                <a:path w="9058" h="8392" fill="none" extrusionOk="0">
                  <a:moveTo>
                    <a:pt x="3819" y="4174"/>
                  </a:moveTo>
                  <a:lnTo>
                    <a:pt x="5905" y="4174"/>
                  </a:lnTo>
                  <a:lnTo>
                    <a:pt x="5905" y="5240"/>
                  </a:lnTo>
                  <a:lnTo>
                    <a:pt x="3730" y="5240"/>
                  </a:lnTo>
                  <a:lnTo>
                    <a:pt x="3730" y="5240"/>
                  </a:lnTo>
                  <a:lnTo>
                    <a:pt x="3597" y="5595"/>
                  </a:lnTo>
                  <a:lnTo>
                    <a:pt x="3463" y="5906"/>
                  </a:lnTo>
                  <a:lnTo>
                    <a:pt x="3286" y="6216"/>
                  </a:lnTo>
                  <a:lnTo>
                    <a:pt x="3108" y="6483"/>
                  </a:lnTo>
                  <a:lnTo>
                    <a:pt x="2886" y="6749"/>
                  </a:lnTo>
                  <a:lnTo>
                    <a:pt x="2620" y="7015"/>
                  </a:lnTo>
                  <a:lnTo>
                    <a:pt x="2309" y="7237"/>
                  </a:lnTo>
                  <a:lnTo>
                    <a:pt x="1998" y="7415"/>
                  </a:lnTo>
                  <a:lnTo>
                    <a:pt x="0" y="8392"/>
                  </a:lnTo>
                  <a:lnTo>
                    <a:pt x="4351" y="8392"/>
                  </a:lnTo>
                  <a:lnTo>
                    <a:pt x="4351" y="8392"/>
                  </a:lnTo>
                  <a:lnTo>
                    <a:pt x="4840" y="8347"/>
                  </a:lnTo>
                  <a:lnTo>
                    <a:pt x="5284" y="8303"/>
                  </a:lnTo>
                  <a:lnTo>
                    <a:pt x="5728" y="8170"/>
                  </a:lnTo>
                  <a:lnTo>
                    <a:pt x="6172" y="8037"/>
                  </a:lnTo>
                  <a:lnTo>
                    <a:pt x="6571" y="7815"/>
                  </a:lnTo>
                  <a:lnTo>
                    <a:pt x="6971" y="7593"/>
                  </a:lnTo>
                  <a:lnTo>
                    <a:pt x="7326" y="7326"/>
                  </a:lnTo>
                  <a:lnTo>
                    <a:pt x="7681" y="7015"/>
                  </a:lnTo>
                  <a:lnTo>
                    <a:pt x="7992" y="6660"/>
                  </a:lnTo>
                  <a:lnTo>
                    <a:pt x="8258" y="6305"/>
                  </a:lnTo>
                  <a:lnTo>
                    <a:pt x="8480" y="5906"/>
                  </a:lnTo>
                  <a:lnTo>
                    <a:pt x="8702" y="5506"/>
                  </a:lnTo>
                  <a:lnTo>
                    <a:pt x="8836" y="5062"/>
                  </a:lnTo>
                  <a:lnTo>
                    <a:pt x="8969" y="4618"/>
                  </a:lnTo>
                  <a:lnTo>
                    <a:pt x="9013" y="4130"/>
                  </a:lnTo>
                  <a:lnTo>
                    <a:pt x="9058" y="3686"/>
                  </a:lnTo>
                  <a:lnTo>
                    <a:pt x="9058" y="3153"/>
                  </a:lnTo>
                  <a:lnTo>
                    <a:pt x="6616" y="3153"/>
                  </a:lnTo>
                  <a:lnTo>
                    <a:pt x="5950" y="1821"/>
                  </a:lnTo>
                  <a:lnTo>
                    <a:pt x="6882" y="1332"/>
                  </a:lnTo>
                  <a:lnTo>
                    <a:pt x="7282" y="2087"/>
                  </a:lnTo>
                  <a:lnTo>
                    <a:pt x="9058" y="2087"/>
                  </a:lnTo>
                  <a:lnTo>
                    <a:pt x="9058" y="0"/>
                  </a:lnTo>
                  <a:lnTo>
                    <a:pt x="3819" y="0"/>
                  </a:lnTo>
                  <a:lnTo>
                    <a:pt x="3819" y="41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21"/>
            <p:cNvSpPr/>
            <p:nvPr/>
          </p:nvSpPr>
          <p:spPr>
            <a:xfrm>
              <a:off x="417925" y="36549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121"/>
          <p:cNvGrpSpPr/>
          <p:nvPr/>
        </p:nvGrpSpPr>
        <p:grpSpPr>
          <a:xfrm>
            <a:off x="1903778" y="3389325"/>
            <a:ext cx="447350" cy="447325"/>
            <a:chOff x="997325" y="3313125"/>
            <a:chExt cx="447350" cy="447325"/>
          </a:xfrm>
        </p:grpSpPr>
        <p:sp>
          <p:nvSpPr>
            <p:cNvPr id="4893" name="Google Shape;4893;p121"/>
            <p:cNvSpPr/>
            <p:nvPr/>
          </p:nvSpPr>
          <p:spPr>
            <a:xfrm>
              <a:off x="1285925" y="3654975"/>
              <a:ext cx="158750" cy="105475"/>
            </a:xfrm>
            <a:custGeom>
              <a:avLst/>
              <a:gdLst/>
              <a:ahLst/>
              <a:cxnLst/>
              <a:rect l="l" t="t" r="r" b="b"/>
              <a:pathLst>
                <a:path w="6350" h="4219" extrusionOk="0">
                  <a:moveTo>
                    <a:pt x="0" y="1"/>
                  </a:moveTo>
                  <a:lnTo>
                    <a:pt x="0" y="3109"/>
                  </a:lnTo>
                  <a:lnTo>
                    <a:pt x="4707" y="3109"/>
                  </a:lnTo>
                  <a:lnTo>
                    <a:pt x="5417" y="4219"/>
                  </a:lnTo>
                  <a:lnTo>
                    <a:pt x="6349" y="3686"/>
                  </a:lnTo>
                  <a:lnTo>
                    <a:pt x="40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21"/>
            <p:cNvSpPr/>
            <p:nvPr/>
          </p:nvSpPr>
          <p:spPr>
            <a:xfrm>
              <a:off x="1285925" y="3654975"/>
              <a:ext cx="158750" cy="105475"/>
            </a:xfrm>
            <a:custGeom>
              <a:avLst/>
              <a:gdLst/>
              <a:ahLst/>
              <a:cxnLst/>
              <a:rect l="l" t="t" r="r" b="b"/>
              <a:pathLst>
                <a:path w="6350" h="4219" fill="none" extrusionOk="0">
                  <a:moveTo>
                    <a:pt x="6349" y="3686"/>
                  </a:moveTo>
                  <a:lnTo>
                    <a:pt x="4085" y="1"/>
                  </a:lnTo>
                  <a:lnTo>
                    <a:pt x="0" y="1"/>
                  </a:lnTo>
                  <a:lnTo>
                    <a:pt x="0" y="3109"/>
                  </a:lnTo>
                  <a:lnTo>
                    <a:pt x="4707" y="3109"/>
                  </a:lnTo>
                  <a:lnTo>
                    <a:pt x="5417" y="4219"/>
                  </a:lnTo>
                  <a:lnTo>
                    <a:pt x="6349" y="368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21"/>
            <p:cNvSpPr/>
            <p:nvPr/>
          </p:nvSpPr>
          <p:spPr>
            <a:xfrm>
              <a:off x="1444650" y="37471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21"/>
            <p:cNvSpPr/>
            <p:nvPr/>
          </p:nvSpPr>
          <p:spPr>
            <a:xfrm>
              <a:off x="1154950" y="3732675"/>
              <a:ext cx="26650" cy="27775"/>
            </a:xfrm>
            <a:custGeom>
              <a:avLst/>
              <a:gdLst/>
              <a:ahLst/>
              <a:cxnLst/>
              <a:rect l="l" t="t" r="r" b="b"/>
              <a:pathLst>
                <a:path w="1066" h="1111" extrusionOk="0">
                  <a:moveTo>
                    <a:pt x="0" y="1"/>
                  </a:moveTo>
                  <a:lnTo>
                    <a:pt x="0" y="1111"/>
                  </a:lnTo>
                  <a:lnTo>
                    <a:pt x="1066" y="1111"/>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21"/>
            <p:cNvSpPr/>
            <p:nvPr/>
          </p:nvSpPr>
          <p:spPr>
            <a:xfrm>
              <a:off x="1260400" y="3732675"/>
              <a:ext cx="25550" cy="27775"/>
            </a:xfrm>
            <a:custGeom>
              <a:avLst/>
              <a:gdLst/>
              <a:ahLst/>
              <a:cxnLst/>
              <a:rect l="l" t="t" r="r" b="b"/>
              <a:pathLst>
                <a:path w="1022" h="1111" extrusionOk="0">
                  <a:moveTo>
                    <a:pt x="0" y="1"/>
                  </a:moveTo>
                  <a:lnTo>
                    <a:pt x="0" y="1111"/>
                  </a:lnTo>
                  <a:lnTo>
                    <a:pt x="1021" y="1111"/>
                  </a:lnTo>
                  <a:lnTo>
                    <a:pt x="10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21"/>
            <p:cNvSpPr/>
            <p:nvPr/>
          </p:nvSpPr>
          <p:spPr>
            <a:xfrm>
              <a:off x="1068375" y="3549550"/>
              <a:ext cx="304150" cy="78825"/>
            </a:xfrm>
            <a:custGeom>
              <a:avLst/>
              <a:gdLst/>
              <a:ahLst/>
              <a:cxnLst/>
              <a:rect l="l" t="t" r="r" b="b"/>
              <a:pathLst>
                <a:path w="12166" h="3153" extrusionOk="0">
                  <a:moveTo>
                    <a:pt x="1865" y="0"/>
                  </a:moveTo>
                  <a:lnTo>
                    <a:pt x="0" y="3152"/>
                  </a:lnTo>
                  <a:lnTo>
                    <a:pt x="3552" y="3152"/>
                  </a:lnTo>
                  <a:lnTo>
                    <a:pt x="3641" y="2708"/>
                  </a:lnTo>
                  <a:lnTo>
                    <a:pt x="3863" y="2309"/>
                  </a:lnTo>
                  <a:lnTo>
                    <a:pt x="4129" y="1954"/>
                  </a:lnTo>
                  <a:lnTo>
                    <a:pt x="4440" y="1643"/>
                  </a:lnTo>
                  <a:lnTo>
                    <a:pt x="4795" y="1421"/>
                  </a:lnTo>
                  <a:lnTo>
                    <a:pt x="5195" y="1199"/>
                  </a:lnTo>
                  <a:lnTo>
                    <a:pt x="5639" y="1110"/>
                  </a:lnTo>
                  <a:lnTo>
                    <a:pt x="6083" y="1066"/>
                  </a:lnTo>
                  <a:lnTo>
                    <a:pt x="6571" y="1110"/>
                  </a:lnTo>
                  <a:lnTo>
                    <a:pt x="7015" y="1199"/>
                  </a:lnTo>
                  <a:lnTo>
                    <a:pt x="7415" y="1421"/>
                  </a:lnTo>
                  <a:lnTo>
                    <a:pt x="7770" y="1643"/>
                  </a:lnTo>
                  <a:lnTo>
                    <a:pt x="8081" y="1954"/>
                  </a:lnTo>
                  <a:lnTo>
                    <a:pt x="8347" y="2309"/>
                  </a:lnTo>
                  <a:lnTo>
                    <a:pt x="8525" y="2708"/>
                  </a:lnTo>
                  <a:lnTo>
                    <a:pt x="8658" y="3152"/>
                  </a:lnTo>
                  <a:lnTo>
                    <a:pt x="12165" y="3152"/>
                  </a:lnTo>
                  <a:lnTo>
                    <a:pt x="103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21"/>
            <p:cNvSpPr/>
            <p:nvPr/>
          </p:nvSpPr>
          <p:spPr>
            <a:xfrm>
              <a:off x="1068375" y="3549550"/>
              <a:ext cx="304150" cy="78825"/>
            </a:xfrm>
            <a:custGeom>
              <a:avLst/>
              <a:gdLst/>
              <a:ahLst/>
              <a:cxnLst/>
              <a:rect l="l" t="t" r="r" b="b"/>
              <a:pathLst>
                <a:path w="12166" h="3153" fill="none" extrusionOk="0">
                  <a:moveTo>
                    <a:pt x="6083" y="1066"/>
                  </a:moveTo>
                  <a:lnTo>
                    <a:pt x="6083" y="1066"/>
                  </a:lnTo>
                  <a:lnTo>
                    <a:pt x="6571" y="1110"/>
                  </a:lnTo>
                  <a:lnTo>
                    <a:pt x="7015" y="1199"/>
                  </a:lnTo>
                  <a:lnTo>
                    <a:pt x="7415" y="1421"/>
                  </a:lnTo>
                  <a:lnTo>
                    <a:pt x="7770" y="1643"/>
                  </a:lnTo>
                  <a:lnTo>
                    <a:pt x="8081" y="1954"/>
                  </a:lnTo>
                  <a:lnTo>
                    <a:pt x="8347" y="2309"/>
                  </a:lnTo>
                  <a:lnTo>
                    <a:pt x="8525" y="2708"/>
                  </a:lnTo>
                  <a:lnTo>
                    <a:pt x="8658" y="3152"/>
                  </a:lnTo>
                  <a:lnTo>
                    <a:pt x="12165" y="3152"/>
                  </a:lnTo>
                  <a:lnTo>
                    <a:pt x="10345" y="0"/>
                  </a:lnTo>
                  <a:lnTo>
                    <a:pt x="1865" y="0"/>
                  </a:lnTo>
                  <a:lnTo>
                    <a:pt x="0" y="3152"/>
                  </a:lnTo>
                  <a:lnTo>
                    <a:pt x="3552" y="3152"/>
                  </a:lnTo>
                  <a:lnTo>
                    <a:pt x="3552" y="3152"/>
                  </a:lnTo>
                  <a:lnTo>
                    <a:pt x="3641" y="2708"/>
                  </a:lnTo>
                  <a:lnTo>
                    <a:pt x="3863" y="2309"/>
                  </a:lnTo>
                  <a:lnTo>
                    <a:pt x="4129" y="1954"/>
                  </a:lnTo>
                  <a:lnTo>
                    <a:pt x="4440" y="1643"/>
                  </a:lnTo>
                  <a:lnTo>
                    <a:pt x="4795" y="1421"/>
                  </a:lnTo>
                  <a:lnTo>
                    <a:pt x="5195" y="1199"/>
                  </a:lnTo>
                  <a:lnTo>
                    <a:pt x="5639" y="1110"/>
                  </a:lnTo>
                  <a:lnTo>
                    <a:pt x="6083" y="1066"/>
                  </a:lnTo>
                  <a:lnTo>
                    <a:pt x="6083"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21"/>
            <p:cNvSpPr/>
            <p:nvPr/>
          </p:nvSpPr>
          <p:spPr>
            <a:xfrm>
              <a:off x="1220425" y="35761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21"/>
            <p:cNvSpPr/>
            <p:nvPr/>
          </p:nvSpPr>
          <p:spPr>
            <a:xfrm>
              <a:off x="997325" y="3654975"/>
              <a:ext cx="157650" cy="105475"/>
            </a:xfrm>
            <a:custGeom>
              <a:avLst/>
              <a:gdLst/>
              <a:ahLst/>
              <a:cxnLst/>
              <a:rect l="l" t="t" r="r" b="b"/>
              <a:pathLst>
                <a:path w="6306" h="4219" extrusionOk="0">
                  <a:moveTo>
                    <a:pt x="2265" y="1"/>
                  </a:moveTo>
                  <a:lnTo>
                    <a:pt x="1" y="3686"/>
                  </a:lnTo>
                  <a:lnTo>
                    <a:pt x="889" y="4219"/>
                  </a:lnTo>
                  <a:lnTo>
                    <a:pt x="1643" y="3109"/>
                  </a:lnTo>
                  <a:lnTo>
                    <a:pt x="6305" y="3109"/>
                  </a:lnTo>
                  <a:lnTo>
                    <a:pt x="63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21"/>
            <p:cNvSpPr/>
            <p:nvPr/>
          </p:nvSpPr>
          <p:spPr>
            <a:xfrm>
              <a:off x="997325" y="3654975"/>
              <a:ext cx="157650" cy="105475"/>
            </a:xfrm>
            <a:custGeom>
              <a:avLst/>
              <a:gdLst/>
              <a:ahLst/>
              <a:cxnLst/>
              <a:rect l="l" t="t" r="r" b="b"/>
              <a:pathLst>
                <a:path w="6306" h="4219" fill="none" extrusionOk="0">
                  <a:moveTo>
                    <a:pt x="2265" y="1"/>
                  </a:moveTo>
                  <a:lnTo>
                    <a:pt x="1" y="3686"/>
                  </a:lnTo>
                  <a:lnTo>
                    <a:pt x="889" y="4219"/>
                  </a:lnTo>
                  <a:lnTo>
                    <a:pt x="1643" y="3109"/>
                  </a:lnTo>
                  <a:lnTo>
                    <a:pt x="6305" y="3109"/>
                  </a:lnTo>
                  <a:lnTo>
                    <a:pt x="6305" y="1"/>
                  </a:lnTo>
                  <a:lnTo>
                    <a:pt x="226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21"/>
            <p:cNvSpPr/>
            <p:nvPr/>
          </p:nvSpPr>
          <p:spPr>
            <a:xfrm>
              <a:off x="1053950" y="36549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21"/>
            <p:cNvSpPr/>
            <p:nvPr/>
          </p:nvSpPr>
          <p:spPr>
            <a:xfrm>
              <a:off x="1130525" y="3313125"/>
              <a:ext cx="180950" cy="210900"/>
            </a:xfrm>
            <a:custGeom>
              <a:avLst/>
              <a:gdLst/>
              <a:ahLst/>
              <a:cxnLst/>
              <a:rect l="l" t="t" r="r" b="b"/>
              <a:pathLst>
                <a:path w="7238" h="8436" extrusionOk="0">
                  <a:moveTo>
                    <a:pt x="3597" y="6127"/>
                  </a:moveTo>
                  <a:lnTo>
                    <a:pt x="4352" y="6838"/>
                  </a:lnTo>
                  <a:lnTo>
                    <a:pt x="3597" y="7592"/>
                  </a:lnTo>
                  <a:lnTo>
                    <a:pt x="2886" y="6838"/>
                  </a:lnTo>
                  <a:lnTo>
                    <a:pt x="3597" y="6127"/>
                  </a:lnTo>
                  <a:close/>
                  <a:moveTo>
                    <a:pt x="2487" y="0"/>
                  </a:moveTo>
                  <a:lnTo>
                    <a:pt x="1599" y="533"/>
                  </a:lnTo>
                  <a:lnTo>
                    <a:pt x="3020" y="3064"/>
                  </a:lnTo>
                  <a:lnTo>
                    <a:pt x="1" y="8436"/>
                  </a:lnTo>
                  <a:lnTo>
                    <a:pt x="7238" y="8436"/>
                  </a:lnTo>
                  <a:lnTo>
                    <a:pt x="4218" y="3064"/>
                  </a:lnTo>
                  <a:lnTo>
                    <a:pt x="5639" y="533"/>
                  </a:lnTo>
                  <a:lnTo>
                    <a:pt x="4751" y="0"/>
                  </a:lnTo>
                  <a:lnTo>
                    <a:pt x="3597" y="2043"/>
                  </a:lnTo>
                  <a:lnTo>
                    <a:pt x="24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21"/>
            <p:cNvSpPr/>
            <p:nvPr/>
          </p:nvSpPr>
          <p:spPr>
            <a:xfrm>
              <a:off x="1130525" y="3313125"/>
              <a:ext cx="180950" cy="210900"/>
            </a:xfrm>
            <a:custGeom>
              <a:avLst/>
              <a:gdLst/>
              <a:ahLst/>
              <a:cxnLst/>
              <a:rect l="l" t="t" r="r" b="b"/>
              <a:pathLst>
                <a:path w="7238" h="8436" fill="none" extrusionOk="0">
                  <a:moveTo>
                    <a:pt x="7238" y="8436"/>
                  </a:moveTo>
                  <a:lnTo>
                    <a:pt x="4218" y="3064"/>
                  </a:lnTo>
                  <a:lnTo>
                    <a:pt x="5639" y="533"/>
                  </a:lnTo>
                  <a:lnTo>
                    <a:pt x="4751" y="0"/>
                  </a:lnTo>
                  <a:lnTo>
                    <a:pt x="3597" y="2043"/>
                  </a:lnTo>
                  <a:lnTo>
                    <a:pt x="2487" y="0"/>
                  </a:lnTo>
                  <a:lnTo>
                    <a:pt x="1599" y="533"/>
                  </a:lnTo>
                  <a:lnTo>
                    <a:pt x="3020" y="3064"/>
                  </a:lnTo>
                  <a:lnTo>
                    <a:pt x="1" y="8436"/>
                  </a:lnTo>
                  <a:lnTo>
                    <a:pt x="7238" y="843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21"/>
            <p:cNvSpPr/>
            <p:nvPr/>
          </p:nvSpPr>
          <p:spPr>
            <a:xfrm>
              <a:off x="1202675" y="3466300"/>
              <a:ext cx="36650" cy="36650"/>
            </a:xfrm>
            <a:custGeom>
              <a:avLst/>
              <a:gdLst/>
              <a:ahLst/>
              <a:cxnLst/>
              <a:rect l="l" t="t" r="r" b="b"/>
              <a:pathLst>
                <a:path w="1466" h="1466" fill="none" extrusionOk="0">
                  <a:moveTo>
                    <a:pt x="711" y="1465"/>
                  </a:moveTo>
                  <a:lnTo>
                    <a:pt x="0" y="711"/>
                  </a:lnTo>
                  <a:lnTo>
                    <a:pt x="711" y="0"/>
                  </a:lnTo>
                  <a:lnTo>
                    <a:pt x="1466" y="711"/>
                  </a:lnTo>
                  <a:lnTo>
                    <a:pt x="711" y="14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21"/>
            <p:cNvSpPr/>
            <p:nvPr/>
          </p:nvSpPr>
          <p:spPr>
            <a:xfrm>
              <a:off x="1220425" y="35029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21"/>
            <p:cNvSpPr/>
            <p:nvPr/>
          </p:nvSpPr>
          <p:spPr>
            <a:xfrm>
              <a:off x="1181575" y="3601700"/>
              <a:ext cx="78850" cy="131000"/>
            </a:xfrm>
            <a:custGeom>
              <a:avLst/>
              <a:gdLst/>
              <a:ahLst/>
              <a:cxnLst/>
              <a:rect l="l" t="t" r="r" b="b"/>
              <a:pathLst>
                <a:path w="3154" h="5240" extrusionOk="0">
                  <a:moveTo>
                    <a:pt x="1555" y="1"/>
                  </a:moveTo>
                  <a:lnTo>
                    <a:pt x="1244" y="45"/>
                  </a:lnTo>
                  <a:lnTo>
                    <a:pt x="978" y="134"/>
                  </a:lnTo>
                  <a:lnTo>
                    <a:pt x="711" y="267"/>
                  </a:lnTo>
                  <a:lnTo>
                    <a:pt x="445" y="489"/>
                  </a:lnTo>
                  <a:lnTo>
                    <a:pt x="267" y="711"/>
                  </a:lnTo>
                  <a:lnTo>
                    <a:pt x="134" y="978"/>
                  </a:lnTo>
                  <a:lnTo>
                    <a:pt x="45" y="1288"/>
                  </a:lnTo>
                  <a:lnTo>
                    <a:pt x="1" y="1599"/>
                  </a:lnTo>
                  <a:lnTo>
                    <a:pt x="1" y="5240"/>
                  </a:lnTo>
                  <a:lnTo>
                    <a:pt x="3153" y="5240"/>
                  </a:lnTo>
                  <a:lnTo>
                    <a:pt x="3153" y="1599"/>
                  </a:lnTo>
                  <a:lnTo>
                    <a:pt x="3109" y="1288"/>
                  </a:lnTo>
                  <a:lnTo>
                    <a:pt x="3020" y="978"/>
                  </a:lnTo>
                  <a:lnTo>
                    <a:pt x="2887" y="711"/>
                  </a:lnTo>
                  <a:lnTo>
                    <a:pt x="2665" y="489"/>
                  </a:lnTo>
                  <a:lnTo>
                    <a:pt x="2443" y="267"/>
                  </a:lnTo>
                  <a:lnTo>
                    <a:pt x="2176" y="134"/>
                  </a:lnTo>
                  <a:lnTo>
                    <a:pt x="1910" y="45"/>
                  </a:lnTo>
                  <a:lnTo>
                    <a:pt x="1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21"/>
            <p:cNvSpPr/>
            <p:nvPr/>
          </p:nvSpPr>
          <p:spPr>
            <a:xfrm>
              <a:off x="1181575" y="3601700"/>
              <a:ext cx="78850" cy="131000"/>
            </a:xfrm>
            <a:custGeom>
              <a:avLst/>
              <a:gdLst/>
              <a:ahLst/>
              <a:cxnLst/>
              <a:rect l="l" t="t" r="r" b="b"/>
              <a:pathLst>
                <a:path w="3154" h="5240" fill="none" extrusionOk="0">
                  <a:moveTo>
                    <a:pt x="1555" y="1"/>
                  </a:moveTo>
                  <a:lnTo>
                    <a:pt x="1555" y="1"/>
                  </a:lnTo>
                  <a:lnTo>
                    <a:pt x="1244" y="45"/>
                  </a:lnTo>
                  <a:lnTo>
                    <a:pt x="978" y="134"/>
                  </a:lnTo>
                  <a:lnTo>
                    <a:pt x="711" y="267"/>
                  </a:lnTo>
                  <a:lnTo>
                    <a:pt x="445" y="489"/>
                  </a:lnTo>
                  <a:lnTo>
                    <a:pt x="267" y="711"/>
                  </a:lnTo>
                  <a:lnTo>
                    <a:pt x="134" y="978"/>
                  </a:lnTo>
                  <a:lnTo>
                    <a:pt x="45" y="1288"/>
                  </a:lnTo>
                  <a:lnTo>
                    <a:pt x="1" y="1599"/>
                  </a:lnTo>
                  <a:lnTo>
                    <a:pt x="1" y="5240"/>
                  </a:lnTo>
                  <a:lnTo>
                    <a:pt x="3153" y="5240"/>
                  </a:lnTo>
                  <a:lnTo>
                    <a:pt x="3153" y="1599"/>
                  </a:lnTo>
                  <a:lnTo>
                    <a:pt x="3153" y="1599"/>
                  </a:lnTo>
                  <a:lnTo>
                    <a:pt x="3109" y="1288"/>
                  </a:lnTo>
                  <a:lnTo>
                    <a:pt x="3020" y="978"/>
                  </a:lnTo>
                  <a:lnTo>
                    <a:pt x="2887" y="711"/>
                  </a:lnTo>
                  <a:lnTo>
                    <a:pt x="2665" y="489"/>
                  </a:lnTo>
                  <a:lnTo>
                    <a:pt x="2443" y="267"/>
                  </a:lnTo>
                  <a:lnTo>
                    <a:pt x="2176" y="134"/>
                  </a:lnTo>
                  <a:lnTo>
                    <a:pt x="1910" y="45"/>
                  </a:lnTo>
                  <a:lnTo>
                    <a:pt x="1555" y="1"/>
                  </a:lnTo>
                  <a:lnTo>
                    <a:pt x="155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21"/>
            <p:cNvSpPr/>
            <p:nvPr/>
          </p:nvSpPr>
          <p:spPr>
            <a:xfrm>
              <a:off x="1220425" y="36017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121"/>
          <p:cNvGrpSpPr/>
          <p:nvPr/>
        </p:nvGrpSpPr>
        <p:grpSpPr>
          <a:xfrm>
            <a:off x="2621101" y="3389325"/>
            <a:ext cx="367425" cy="447325"/>
            <a:chOff x="1748775" y="3313125"/>
            <a:chExt cx="367425" cy="447325"/>
          </a:xfrm>
        </p:grpSpPr>
        <p:sp>
          <p:nvSpPr>
            <p:cNvPr id="4912" name="Google Shape;4912;p121"/>
            <p:cNvSpPr/>
            <p:nvPr/>
          </p:nvSpPr>
          <p:spPr>
            <a:xfrm>
              <a:off x="1800950" y="3365275"/>
              <a:ext cx="26650" cy="26675"/>
            </a:xfrm>
            <a:custGeom>
              <a:avLst/>
              <a:gdLst/>
              <a:ahLst/>
              <a:cxnLst/>
              <a:rect l="l" t="t" r="r" b="b"/>
              <a:pathLst>
                <a:path w="1066" h="1067" extrusionOk="0">
                  <a:moveTo>
                    <a:pt x="0" y="1"/>
                  </a:moveTo>
                  <a:lnTo>
                    <a:pt x="0" y="534"/>
                  </a:lnTo>
                  <a:lnTo>
                    <a:pt x="45" y="756"/>
                  </a:lnTo>
                  <a:lnTo>
                    <a:pt x="178" y="889"/>
                  </a:lnTo>
                  <a:lnTo>
                    <a:pt x="356" y="1022"/>
                  </a:lnTo>
                  <a:lnTo>
                    <a:pt x="533" y="1066"/>
                  </a:lnTo>
                  <a:lnTo>
                    <a:pt x="755" y="1022"/>
                  </a:lnTo>
                  <a:lnTo>
                    <a:pt x="933" y="889"/>
                  </a:lnTo>
                  <a:lnTo>
                    <a:pt x="1022" y="756"/>
                  </a:lnTo>
                  <a:lnTo>
                    <a:pt x="1066" y="534"/>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21"/>
            <p:cNvSpPr/>
            <p:nvPr/>
          </p:nvSpPr>
          <p:spPr>
            <a:xfrm>
              <a:off x="1800950" y="3365275"/>
              <a:ext cx="26650" cy="26675"/>
            </a:xfrm>
            <a:custGeom>
              <a:avLst/>
              <a:gdLst/>
              <a:ahLst/>
              <a:cxnLst/>
              <a:rect l="l" t="t" r="r" b="b"/>
              <a:pathLst>
                <a:path w="1066" h="1067" fill="none" extrusionOk="0">
                  <a:moveTo>
                    <a:pt x="0" y="534"/>
                  </a:moveTo>
                  <a:lnTo>
                    <a:pt x="0" y="534"/>
                  </a:lnTo>
                  <a:lnTo>
                    <a:pt x="45" y="756"/>
                  </a:lnTo>
                  <a:lnTo>
                    <a:pt x="178" y="889"/>
                  </a:lnTo>
                  <a:lnTo>
                    <a:pt x="356" y="1022"/>
                  </a:lnTo>
                  <a:lnTo>
                    <a:pt x="533" y="1066"/>
                  </a:lnTo>
                  <a:lnTo>
                    <a:pt x="533" y="1066"/>
                  </a:lnTo>
                  <a:lnTo>
                    <a:pt x="755" y="1022"/>
                  </a:lnTo>
                  <a:lnTo>
                    <a:pt x="933" y="889"/>
                  </a:lnTo>
                  <a:lnTo>
                    <a:pt x="1022" y="756"/>
                  </a:lnTo>
                  <a:lnTo>
                    <a:pt x="1066" y="534"/>
                  </a:lnTo>
                  <a:lnTo>
                    <a:pt x="1066" y="1"/>
                  </a:lnTo>
                  <a:lnTo>
                    <a:pt x="0" y="1"/>
                  </a:lnTo>
                  <a:lnTo>
                    <a:pt x="0" y="5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21"/>
            <p:cNvSpPr/>
            <p:nvPr/>
          </p:nvSpPr>
          <p:spPr>
            <a:xfrm>
              <a:off x="1800950" y="33786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21"/>
            <p:cNvSpPr/>
            <p:nvPr/>
          </p:nvSpPr>
          <p:spPr>
            <a:xfrm>
              <a:off x="1748775" y="3313125"/>
              <a:ext cx="314150" cy="447325"/>
            </a:xfrm>
            <a:custGeom>
              <a:avLst/>
              <a:gdLst/>
              <a:ahLst/>
              <a:cxnLst/>
              <a:rect l="l" t="t" r="r" b="b"/>
              <a:pathLst>
                <a:path w="12566" h="17893" extrusionOk="0">
                  <a:moveTo>
                    <a:pt x="10479" y="6349"/>
                  </a:moveTo>
                  <a:lnTo>
                    <a:pt x="10479" y="7415"/>
                  </a:lnTo>
                  <a:lnTo>
                    <a:pt x="9458" y="7415"/>
                  </a:lnTo>
                  <a:lnTo>
                    <a:pt x="9458" y="6349"/>
                  </a:lnTo>
                  <a:close/>
                  <a:moveTo>
                    <a:pt x="8392" y="6349"/>
                  </a:moveTo>
                  <a:lnTo>
                    <a:pt x="8392" y="7415"/>
                  </a:lnTo>
                  <a:lnTo>
                    <a:pt x="7060" y="7415"/>
                  </a:lnTo>
                  <a:lnTo>
                    <a:pt x="5994" y="8436"/>
                  </a:lnTo>
                  <a:lnTo>
                    <a:pt x="4529" y="8436"/>
                  </a:lnTo>
                  <a:lnTo>
                    <a:pt x="3464" y="7415"/>
                  </a:lnTo>
                  <a:lnTo>
                    <a:pt x="2087" y="7415"/>
                  </a:lnTo>
                  <a:lnTo>
                    <a:pt x="2087" y="6349"/>
                  </a:lnTo>
                  <a:lnTo>
                    <a:pt x="3908" y="6349"/>
                  </a:lnTo>
                  <a:lnTo>
                    <a:pt x="4929" y="7415"/>
                  </a:lnTo>
                  <a:lnTo>
                    <a:pt x="5550" y="7415"/>
                  </a:lnTo>
                  <a:lnTo>
                    <a:pt x="6616" y="6349"/>
                  </a:lnTo>
                  <a:close/>
                  <a:moveTo>
                    <a:pt x="4219" y="9501"/>
                  </a:moveTo>
                  <a:lnTo>
                    <a:pt x="4219" y="10567"/>
                  </a:lnTo>
                  <a:lnTo>
                    <a:pt x="3153" y="10567"/>
                  </a:lnTo>
                  <a:lnTo>
                    <a:pt x="3153" y="9501"/>
                  </a:lnTo>
                  <a:close/>
                  <a:moveTo>
                    <a:pt x="8081" y="9501"/>
                  </a:moveTo>
                  <a:lnTo>
                    <a:pt x="9147" y="10567"/>
                  </a:lnTo>
                  <a:lnTo>
                    <a:pt x="10479" y="10567"/>
                  </a:lnTo>
                  <a:lnTo>
                    <a:pt x="10479" y="11588"/>
                  </a:lnTo>
                  <a:lnTo>
                    <a:pt x="8703" y="11588"/>
                  </a:lnTo>
                  <a:lnTo>
                    <a:pt x="7637" y="10567"/>
                  </a:lnTo>
                  <a:lnTo>
                    <a:pt x="5240" y="10567"/>
                  </a:lnTo>
                  <a:lnTo>
                    <a:pt x="5240" y="9501"/>
                  </a:lnTo>
                  <a:close/>
                  <a:moveTo>
                    <a:pt x="1599" y="0"/>
                  </a:moveTo>
                  <a:lnTo>
                    <a:pt x="1244" y="45"/>
                  </a:lnTo>
                  <a:lnTo>
                    <a:pt x="977" y="133"/>
                  </a:lnTo>
                  <a:lnTo>
                    <a:pt x="711" y="267"/>
                  </a:lnTo>
                  <a:lnTo>
                    <a:pt x="489" y="444"/>
                  </a:lnTo>
                  <a:lnTo>
                    <a:pt x="267" y="711"/>
                  </a:lnTo>
                  <a:lnTo>
                    <a:pt x="134" y="977"/>
                  </a:lnTo>
                  <a:lnTo>
                    <a:pt x="45" y="1243"/>
                  </a:lnTo>
                  <a:lnTo>
                    <a:pt x="1" y="1554"/>
                  </a:lnTo>
                  <a:lnTo>
                    <a:pt x="1" y="9812"/>
                  </a:lnTo>
                  <a:lnTo>
                    <a:pt x="1777" y="11588"/>
                  </a:lnTo>
                  <a:lnTo>
                    <a:pt x="533" y="11588"/>
                  </a:lnTo>
                  <a:lnTo>
                    <a:pt x="311" y="11633"/>
                  </a:lnTo>
                  <a:lnTo>
                    <a:pt x="178" y="11766"/>
                  </a:lnTo>
                  <a:lnTo>
                    <a:pt x="45" y="11899"/>
                  </a:lnTo>
                  <a:lnTo>
                    <a:pt x="1" y="12121"/>
                  </a:lnTo>
                  <a:lnTo>
                    <a:pt x="1" y="16294"/>
                  </a:lnTo>
                  <a:lnTo>
                    <a:pt x="45" y="16650"/>
                  </a:lnTo>
                  <a:lnTo>
                    <a:pt x="134" y="16916"/>
                  </a:lnTo>
                  <a:lnTo>
                    <a:pt x="267" y="17182"/>
                  </a:lnTo>
                  <a:lnTo>
                    <a:pt x="489" y="17404"/>
                  </a:lnTo>
                  <a:lnTo>
                    <a:pt x="711" y="17626"/>
                  </a:lnTo>
                  <a:lnTo>
                    <a:pt x="977" y="17760"/>
                  </a:lnTo>
                  <a:lnTo>
                    <a:pt x="1244" y="17848"/>
                  </a:lnTo>
                  <a:lnTo>
                    <a:pt x="1599" y="17893"/>
                  </a:lnTo>
                  <a:lnTo>
                    <a:pt x="1821" y="17848"/>
                  </a:lnTo>
                  <a:lnTo>
                    <a:pt x="2087" y="17804"/>
                  </a:lnTo>
                  <a:lnTo>
                    <a:pt x="2309" y="17715"/>
                  </a:lnTo>
                  <a:lnTo>
                    <a:pt x="2487" y="17582"/>
                  </a:lnTo>
                  <a:lnTo>
                    <a:pt x="2665" y="17449"/>
                  </a:lnTo>
                  <a:lnTo>
                    <a:pt x="2842" y="17271"/>
                  </a:lnTo>
                  <a:lnTo>
                    <a:pt x="2975" y="17049"/>
                  </a:lnTo>
                  <a:lnTo>
                    <a:pt x="3064" y="16827"/>
                  </a:lnTo>
                  <a:lnTo>
                    <a:pt x="1066" y="16827"/>
                  </a:lnTo>
                  <a:lnTo>
                    <a:pt x="1066" y="15273"/>
                  </a:lnTo>
                  <a:lnTo>
                    <a:pt x="1111" y="14963"/>
                  </a:lnTo>
                  <a:lnTo>
                    <a:pt x="1199" y="14652"/>
                  </a:lnTo>
                  <a:lnTo>
                    <a:pt x="1333" y="14385"/>
                  </a:lnTo>
                  <a:lnTo>
                    <a:pt x="1510" y="14163"/>
                  </a:lnTo>
                  <a:lnTo>
                    <a:pt x="1732" y="13986"/>
                  </a:lnTo>
                  <a:lnTo>
                    <a:pt x="1999" y="13808"/>
                  </a:lnTo>
                  <a:lnTo>
                    <a:pt x="2309" y="13719"/>
                  </a:lnTo>
                  <a:lnTo>
                    <a:pt x="2620" y="13675"/>
                  </a:lnTo>
                  <a:lnTo>
                    <a:pt x="12565" y="13675"/>
                  </a:lnTo>
                  <a:lnTo>
                    <a:pt x="12565" y="10256"/>
                  </a:lnTo>
                  <a:lnTo>
                    <a:pt x="10790" y="8436"/>
                  </a:lnTo>
                  <a:lnTo>
                    <a:pt x="12077" y="8436"/>
                  </a:lnTo>
                  <a:lnTo>
                    <a:pt x="12255" y="8392"/>
                  </a:lnTo>
                  <a:lnTo>
                    <a:pt x="12432" y="8303"/>
                  </a:lnTo>
                  <a:lnTo>
                    <a:pt x="12565" y="8125"/>
                  </a:lnTo>
                  <a:lnTo>
                    <a:pt x="12565" y="7948"/>
                  </a:lnTo>
                  <a:lnTo>
                    <a:pt x="12565" y="4174"/>
                  </a:lnTo>
                  <a:lnTo>
                    <a:pt x="2309" y="4174"/>
                  </a:lnTo>
                  <a:lnTo>
                    <a:pt x="1999" y="4085"/>
                  </a:lnTo>
                  <a:lnTo>
                    <a:pt x="1732" y="3907"/>
                  </a:lnTo>
                  <a:lnTo>
                    <a:pt x="1510" y="3730"/>
                  </a:lnTo>
                  <a:lnTo>
                    <a:pt x="1333" y="3508"/>
                  </a:lnTo>
                  <a:lnTo>
                    <a:pt x="1199" y="3241"/>
                  </a:lnTo>
                  <a:lnTo>
                    <a:pt x="1111" y="2930"/>
                  </a:lnTo>
                  <a:lnTo>
                    <a:pt x="1066" y="2620"/>
                  </a:lnTo>
                  <a:lnTo>
                    <a:pt x="1066" y="1066"/>
                  </a:lnTo>
                  <a:lnTo>
                    <a:pt x="3064" y="1066"/>
                  </a:lnTo>
                  <a:lnTo>
                    <a:pt x="2975" y="844"/>
                  </a:lnTo>
                  <a:lnTo>
                    <a:pt x="2842" y="622"/>
                  </a:lnTo>
                  <a:lnTo>
                    <a:pt x="2665" y="444"/>
                  </a:lnTo>
                  <a:lnTo>
                    <a:pt x="2487" y="311"/>
                  </a:lnTo>
                  <a:lnTo>
                    <a:pt x="2309" y="178"/>
                  </a:lnTo>
                  <a:lnTo>
                    <a:pt x="2087" y="89"/>
                  </a:lnTo>
                  <a:lnTo>
                    <a:pt x="18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21"/>
            <p:cNvSpPr/>
            <p:nvPr/>
          </p:nvSpPr>
          <p:spPr>
            <a:xfrm>
              <a:off x="1748775" y="3313125"/>
              <a:ext cx="314150" cy="447325"/>
            </a:xfrm>
            <a:custGeom>
              <a:avLst/>
              <a:gdLst/>
              <a:ahLst/>
              <a:cxnLst/>
              <a:rect l="l" t="t" r="r" b="b"/>
              <a:pathLst>
                <a:path w="12566" h="17893" fill="none" extrusionOk="0">
                  <a:moveTo>
                    <a:pt x="1066" y="15273"/>
                  </a:moveTo>
                  <a:lnTo>
                    <a:pt x="1066" y="15273"/>
                  </a:lnTo>
                  <a:lnTo>
                    <a:pt x="1111" y="14963"/>
                  </a:lnTo>
                  <a:lnTo>
                    <a:pt x="1199" y="14652"/>
                  </a:lnTo>
                  <a:lnTo>
                    <a:pt x="1333" y="14385"/>
                  </a:lnTo>
                  <a:lnTo>
                    <a:pt x="1510" y="14163"/>
                  </a:lnTo>
                  <a:lnTo>
                    <a:pt x="1732" y="13986"/>
                  </a:lnTo>
                  <a:lnTo>
                    <a:pt x="1999" y="13808"/>
                  </a:lnTo>
                  <a:lnTo>
                    <a:pt x="2309" y="13719"/>
                  </a:lnTo>
                  <a:lnTo>
                    <a:pt x="2620" y="13675"/>
                  </a:lnTo>
                  <a:lnTo>
                    <a:pt x="12565" y="13675"/>
                  </a:lnTo>
                  <a:lnTo>
                    <a:pt x="12565" y="10256"/>
                  </a:lnTo>
                  <a:lnTo>
                    <a:pt x="10790" y="8436"/>
                  </a:lnTo>
                  <a:lnTo>
                    <a:pt x="12077" y="8436"/>
                  </a:lnTo>
                  <a:lnTo>
                    <a:pt x="12077" y="8436"/>
                  </a:lnTo>
                  <a:lnTo>
                    <a:pt x="12255" y="8392"/>
                  </a:lnTo>
                  <a:lnTo>
                    <a:pt x="12432" y="8303"/>
                  </a:lnTo>
                  <a:lnTo>
                    <a:pt x="12565" y="8125"/>
                  </a:lnTo>
                  <a:lnTo>
                    <a:pt x="12565" y="7948"/>
                  </a:lnTo>
                  <a:lnTo>
                    <a:pt x="12565" y="4174"/>
                  </a:lnTo>
                  <a:lnTo>
                    <a:pt x="2620" y="4174"/>
                  </a:lnTo>
                  <a:lnTo>
                    <a:pt x="2620" y="4174"/>
                  </a:lnTo>
                  <a:lnTo>
                    <a:pt x="2309" y="4174"/>
                  </a:lnTo>
                  <a:lnTo>
                    <a:pt x="1999" y="4085"/>
                  </a:lnTo>
                  <a:lnTo>
                    <a:pt x="1732" y="3907"/>
                  </a:lnTo>
                  <a:lnTo>
                    <a:pt x="1510" y="3730"/>
                  </a:lnTo>
                  <a:lnTo>
                    <a:pt x="1333" y="3508"/>
                  </a:lnTo>
                  <a:lnTo>
                    <a:pt x="1199" y="3241"/>
                  </a:lnTo>
                  <a:lnTo>
                    <a:pt x="1111" y="2930"/>
                  </a:lnTo>
                  <a:lnTo>
                    <a:pt x="1066" y="2620"/>
                  </a:lnTo>
                  <a:lnTo>
                    <a:pt x="1066" y="1066"/>
                  </a:lnTo>
                  <a:lnTo>
                    <a:pt x="3064" y="1066"/>
                  </a:lnTo>
                  <a:lnTo>
                    <a:pt x="3064" y="1066"/>
                  </a:lnTo>
                  <a:lnTo>
                    <a:pt x="2975" y="844"/>
                  </a:lnTo>
                  <a:lnTo>
                    <a:pt x="2842" y="622"/>
                  </a:lnTo>
                  <a:lnTo>
                    <a:pt x="2665" y="444"/>
                  </a:lnTo>
                  <a:lnTo>
                    <a:pt x="2487" y="311"/>
                  </a:lnTo>
                  <a:lnTo>
                    <a:pt x="2309" y="178"/>
                  </a:lnTo>
                  <a:lnTo>
                    <a:pt x="2087" y="89"/>
                  </a:lnTo>
                  <a:lnTo>
                    <a:pt x="1821" y="0"/>
                  </a:lnTo>
                  <a:lnTo>
                    <a:pt x="1599" y="0"/>
                  </a:lnTo>
                  <a:lnTo>
                    <a:pt x="1599" y="0"/>
                  </a:lnTo>
                  <a:lnTo>
                    <a:pt x="1244" y="45"/>
                  </a:lnTo>
                  <a:lnTo>
                    <a:pt x="977" y="133"/>
                  </a:lnTo>
                  <a:lnTo>
                    <a:pt x="711" y="267"/>
                  </a:lnTo>
                  <a:lnTo>
                    <a:pt x="489" y="444"/>
                  </a:lnTo>
                  <a:lnTo>
                    <a:pt x="267" y="711"/>
                  </a:lnTo>
                  <a:lnTo>
                    <a:pt x="134" y="977"/>
                  </a:lnTo>
                  <a:lnTo>
                    <a:pt x="45" y="1243"/>
                  </a:lnTo>
                  <a:lnTo>
                    <a:pt x="1" y="1554"/>
                  </a:lnTo>
                  <a:lnTo>
                    <a:pt x="1" y="9812"/>
                  </a:lnTo>
                  <a:lnTo>
                    <a:pt x="1777" y="11588"/>
                  </a:lnTo>
                  <a:lnTo>
                    <a:pt x="533" y="11588"/>
                  </a:lnTo>
                  <a:lnTo>
                    <a:pt x="533" y="11588"/>
                  </a:lnTo>
                  <a:lnTo>
                    <a:pt x="311" y="11633"/>
                  </a:lnTo>
                  <a:lnTo>
                    <a:pt x="178" y="11766"/>
                  </a:lnTo>
                  <a:lnTo>
                    <a:pt x="45" y="11899"/>
                  </a:lnTo>
                  <a:lnTo>
                    <a:pt x="1" y="12121"/>
                  </a:lnTo>
                  <a:lnTo>
                    <a:pt x="1" y="16294"/>
                  </a:lnTo>
                  <a:lnTo>
                    <a:pt x="1" y="16294"/>
                  </a:lnTo>
                  <a:lnTo>
                    <a:pt x="45" y="16650"/>
                  </a:lnTo>
                  <a:lnTo>
                    <a:pt x="134" y="16916"/>
                  </a:lnTo>
                  <a:lnTo>
                    <a:pt x="267" y="17182"/>
                  </a:lnTo>
                  <a:lnTo>
                    <a:pt x="489" y="17404"/>
                  </a:lnTo>
                  <a:lnTo>
                    <a:pt x="711" y="17626"/>
                  </a:lnTo>
                  <a:lnTo>
                    <a:pt x="977" y="17760"/>
                  </a:lnTo>
                  <a:lnTo>
                    <a:pt x="1244" y="17848"/>
                  </a:lnTo>
                  <a:lnTo>
                    <a:pt x="1599" y="17893"/>
                  </a:lnTo>
                  <a:lnTo>
                    <a:pt x="1599" y="17893"/>
                  </a:lnTo>
                  <a:lnTo>
                    <a:pt x="1821" y="17848"/>
                  </a:lnTo>
                  <a:lnTo>
                    <a:pt x="2087" y="17804"/>
                  </a:lnTo>
                  <a:lnTo>
                    <a:pt x="2309" y="17715"/>
                  </a:lnTo>
                  <a:lnTo>
                    <a:pt x="2487" y="17582"/>
                  </a:lnTo>
                  <a:lnTo>
                    <a:pt x="2665" y="17449"/>
                  </a:lnTo>
                  <a:lnTo>
                    <a:pt x="2842" y="17271"/>
                  </a:lnTo>
                  <a:lnTo>
                    <a:pt x="2975" y="17049"/>
                  </a:lnTo>
                  <a:lnTo>
                    <a:pt x="3064" y="16827"/>
                  </a:lnTo>
                  <a:lnTo>
                    <a:pt x="1066" y="16827"/>
                  </a:lnTo>
                  <a:lnTo>
                    <a:pt x="1066" y="1527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21"/>
            <p:cNvSpPr/>
            <p:nvPr/>
          </p:nvSpPr>
          <p:spPr>
            <a:xfrm>
              <a:off x="1827575" y="3550650"/>
              <a:ext cx="26675" cy="26675"/>
            </a:xfrm>
            <a:custGeom>
              <a:avLst/>
              <a:gdLst/>
              <a:ahLst/>
              <a:cxnLst/>
              <a:rect l="l" t="t" r="r" b="b"/>
              <a:pathLst>
                <a:path w="1067" h="1067" fill="none" extrusionOk="0">
                  <a:moveTo>
                    <a:pt x="1067" y="1066"/>
                  </a:moveTo>
                  <a:lnTo>
                    <a:pt x="1" y="1066"/>
                  </a:lnTo>
                  <a:lnTo>
                    <a:pt x="1" y="0"/>
                  </a:lnTo>
                  <a:lnTo>
                    <a:pt x="1067" y="0"/>
                  </a:lnTo>
                  <a:lnTo>
                    <a:pt x="1067"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21"/>
            <p:cNvSpPr/>
            <p:nvPr/>
          </p:nvSpPr>
          <p:spPr>
            <a:xfrm>
              <a:off x="1985200" y="3471850"/>
              <a:ext cx="25550" cy="26650"/>
            </a:xfrm>
            <a:custGeom>
              <a:avLst/>
              <a:gdLst/>
              <a:ahLst/>
              <a:cxnLst/>
              <a:rect l="l" t="t" r="r" b="b"/>
              <a:pathLst>
                <a:path w="1022" h="1066" fill="none" extrusionOk="0">
                  <a:moveTo>
                    <a:pt x="1" y="0"/>
                  </a:moveTo>
                  <a:lnTo>
                    <a:pt x="1022" y="0"/>
                  </a:lnTo>
                  <a:lnTo>
                    <a:pt x="1022" y="1066"/>
                  </a:lnTo>
                  <a:lnTo>
                    <a:pt x="1" y="1066"/>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21"/>
            <p:cNvSpPr/>
            <p:nvPr/>
          </p:nvSpPr>
          <p:spPr>
            <a:xfrm>
              <a:off x="1879750" y="3550650"/>
              <a:ext cx="131000" cy="52200"/>
            </a:xfrm>
            <a:custGeom>
              <a:avLst/>
              <a:gdLst/>
              <a:ahLst/>
              <a:cxnLst/>
              <a:rect l="l" t="t" r="r" b="b"/>
              <a:pathLst>
                <a:path w="5240" h="2088" fill="none" extrusionOk="0">
                  <a:moveTo>
                    <a:pt x="5240" y="1066"/>
                  </a:moveTo>
                  <a:lnTo>
                    <a:pt x="5240" y="2087"/>
                  </a:lnTo>
                  <a:lnTo>
                    <a:pt x="3464" y="2087"/>
                  </a:lnTo>
                  <a:lnTo>
                    <a:pt x="2398" y="1066"/>
                  </a:lnTo>
                  <a:lnTo>
                    <a:pt x="1" y="1066"/>
                  </a:lnTo>
                  <a:lnTo>
                    <a:pt x="1" y="0"/>
                  </a:lnTo>
                  <a:lnTo>
                    <a:pt x="2842" y="0"/>
                  </a:lnTo>
                  <a:lnTo>
                    <a:pt x="3908" y="1066"/>
                  </a:lnTo>
                  <a:lnTo>
                    <a:pt x="5240"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21"/>
            <p:cNvSpPr/>
            <p:nvPr/>
          </p:nvSpPr>
          <p:spPr>
            <a:xfrm>
              <a:off x="1800950" y="3471850"/>
              <a:ext cx="157625" cy="52175"/>
            </a:xfrm>
            <a:custGeom>
              <a:avLst/>
              <a:gdLst/>
              <a:ahLst/>
              <a:cxnLst/>
              <a:rect l="l" t="t" r="r" b="b"/>
              <a:pathLst>
                <a:path w="6305" h="2087" fill="none" extrusionOk="0">
                  <a:moveTo>
                    <a:pt x="0" y="0"/>
                  </a:moveTo>
                  <a:lnTo>
                    <a:pt x="1821" y="0"/>
                  </a:lnTo>
                  <a:lnTo>
                    <a:pt x="2842" y="1066"/>
                  </a:lnTo>
                  <a:lnTo>
                    <a:pt x="3463" y="1066"/>
                  </a:lnTo>
                  <a:lnTo>
                    <a:pt x="4529" y="0"/>
                  </a:lnTo>
                  <a:lnTo>
                    <a:pt x="6305" y="0"/>
                  </a:lnTo>
                  <a:lnTo>
                    <a:pt x="6305" y="1066"/>
                  </a:lnTo>
                  <a:lnTo>
                    <a:pt x="4973" y="1066"/>
                  </a:lnTo>
                  <a:lnTo>
                    <a:pt x="3907" y="2087"/>
                  </a:lnTo>
                  <a:lnTo>
                    <a:pt x="2442" y="2087"/>
                  </a:lnTo>
                  <a:lnTo>
                    <a:pt x="1377" y="1066"/>
                  </a:lnTo>
                  <a:lnTo>
                    <a:pt x="0" y="1066"/>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21"/>
            <p:cNvSpPr/>
            <p:nvPr/>
          </p:nvSpPr>
          <p:spPr>
            <a:xfrm>
              <a:off x="1800950" y="34718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21"/>
            <p:cNvSpPr/>
            <p:nvPr/>
          </p:nvSpPr>
          <p:spPr>
            <a:xfrm>
              <a:off x="1840900" y="3313125"/>
              <a:ext cx="275300" cy="78825"/>
            </a:xfrm>
            <a:custGeom>
              <a:avLst/>
              <a:gdLst/>
              <a:ahLst/>
              <a:cxnLst/>
              <a:rect l="l" t="t" r="r" b="b"/>
              <a:pathLst>
                <a:path w="11012" h="3153" extrusionOk="0">
                  <a:moveTo>
                    <a:pt x="1" y="0"/>
                  </a:moveTo>
                  <a:lnTo>
                    <a:pt x="223" y="355"/>
                  </a:lnTo>
                  <a:lnTo>
                    <a:pt x="356" y="711"/>
                  </a:lnTo>
                  <a:lnTo>
                    <a:pt x="489" y="1155"/>
                  </a:lnTo>
                  <a:lnTo>
                    <a:pt x="534" y="1554"/>
                  </a:lnTo>
                  <a:lnTo>
                    <a:pt x="534" y="2620"/>
                  </a:lnTo>
                  <a:lnTo>
                    <a:pt x="489" y="2886"/>
                  </a:lnTo>
                  <a:lnTo>
                    <a:pt x="400" y="3152"/>
                  </a:lnTo>
                  <a:lnTo>
                    <a:pt x="10479" y="3152"/>
                  </a:lnTo>
                  <a:lnTo>
                    <a:pt x="10656" y="3108"/>
                  </a:lnTo>
                  <a:lnTo>
                    <a:pt x="10834" y="2975"/>
                  </a:lnTo>
                  <a:lnTo>
                    <a:pt x="10967" y="2842"/>
                  </a:lnTo>
                  <a:lnTo>
                    <a:pt x="11012" y="2620"/>
                  </a:lnTo>
                  <a:lnTo>
                    <a:pt x="11012" y="1554"/>
                  </a:lnTo>
                  <a:lnTo>
                    <a:pt x="10967" y="1243"/>
                  </a:lnTo>
                  <a:lnTo>
                    <a:pt x="10878" y="977"/>
                  </a:lnTo>
                  <a:lnTo>
                    <a:pt x="10745" y="711"/>
                  </a:lnTo>
                  <a:lnTo>
                    <a:pt x="10523" y="444"/>
                  </a:lnTo>
                  <a:lnTo>
                    <a:pt x="10301" y="267"/>
                  </a:lnTo>
                  <a:lnTo>
                    <a:pt x="10035" y="133"/>
                  </a:lnTo>
                  <a:lnTo>
                    <a:pt x="9724" y="45"/>
                  </a:lnTo>
                  <a:lnTo>
                    <a:pt x="94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21"/>
            <p:cNvSpPr/>
            <p:nvPr/>
          </p:nvSpPr>
          <p:spPr>
            <a:xfrm>
              <a:off x="1840900" y="3313125"/>
              <a:ext cx="275300" cy="78825"/>
            </a:xfrm>
            <a:custGeom>
              <a:avLst/>
              <a:gdLst/>
              <a:ahLst/>
              <a:cxnLst/>
              <a:rect l="l" t="t" r="r" b="b"/>
              <a:pathLst>
                <a:path w="11012" h="3153" fill="none" extrusionOk="0">
                  <a:moveTo>
                    <a:pt x="9413" y="0"/>
                  </a:moveTo>
                  <a:lnTo>
                    <a:pt x="1" y="0"/>
                  </a:lnTo>
                  <a:lnTo>
                    <a:pt x="1" y="0"/>
                  </a:lnTo>
                  <a:lnTo>
                    <a:pt x="223" y="355"/>
                  </a:lnTo>
                  <a:lnTo>
                    <a:pt x="356" y="711"/>
                  </a:lnTo>
                  <a:lnTo>
                    <a:pt x="489" y="1155"/>
                  </a:lnTo>
                  <a:lnTo>
                    <a:pt x="534" y="1554"/>
                  </a:lnTo>
                  <a:lnTo>
                    <a:pt x="534" y="2620"/>
                  </a:lnTo>
                  <a:lnTo>
                    <a:pt x="534" y="2620"/>
                  </a:lnTo>
                  <a:lnTo>
                    <a:pt x="489" y="2886"/>
                  </a:lnTo>
                  <a:lnTo>
                    <a:pt x="400" y="3152"/>
                  </a:lnTo>
                  <a:lnTo>
                    <a:pt x="10479" y="3152"/>
                  </a:lnTo>
                  <a:lnTo>
                    <a:pt x="10479" y="3152"/>
                  </a:lnTo>
                  <a:lnTo>
                    <a:pt x="10656" y="3108"/>
                  </a:lnTo>
                  <a:lnTo>
                    <a:pt x="10834" y="2975"/>
                  </a:lnTo>
                  <a:lnTo>
                    <a:pt x="10967" y="2842"/>
                  </a:lnTo>
                  <a:lnTo>
                    <a:pt x="11012" y="2620"/>
                  </a:lnTo>
                  <a:lnTo>
                    <a:pt x="11012" y="1554"/>
                  </a:lnTo>
                  <a:lnTo>
                    <a:pt x="11012" y="1554"/>
                  </a:lnTo>
                  <a:lnTo>
                    <a:pt x="10967" y="1243"/>
                  </a:lnTo>
                  <a:lnTo>
                    <a:pt x="10878" y="977"/>
                  </a:lnTo>
                  <a:lnTo>
                    <a:pt x="10745" y="711"/>
                  </a:lnTo>
                  <a:lnTo>
                    <a:pt x="10523" y="444"/>
                  </a:lnTo>
                  <a:lnTo>
                    <a:pt x="10301" y="267"/>
                  </a:lnTo>
                  <a:lnTo>
                    <a:pt x="10035" y="133"/>
                  </a:lnTo>
                  <a:lnTo>
                    <a:pt x="9724" y="45"/>
                  </a:lnTo>
                  <a:lnTo>
                    <a:pt x="9413" y="0"/>
                  </a:lnTo>
                  <a:lnTo>
                    <a:pt x="941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21"/>
            <p:cNvSpPr/>
            <p:nvPr/>
          </p:nvSpPr>
          <p:spPr>
            <a:xfrm>
              <a:off x="2076225" y="33131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21"/>
            <p:cNvSpPr/>
            <p:nvPr/>
          </p:nvSpPr>
          <p:spPr>
            <a:xfrm>
              <a:off x="1800950" y="3681625"/>
              <a:ext cx="26650" cy="26675"/>
            </a:xfrm>
            <a:custGeom>
              <a:avLst/>
              <a:gdLst/>
              <a:ahLst/>
              <a:cxnLst/>
              <a:rect l="l" t="t" r="r" b="b"/>
              <a:pathLst>
                <a:path w="1066" h="1067" extrusionOk="0">
                  <a:moveTo>
                    <a:pt x="533" y="1"/>
                  </a:moveTo>
                  <a:lnTo>
                    <a:pt x="356" y="45"/>
                  </a:lnTo>
                  <a:lnTo>
                    <a:pt x="178" y="178"/>
                  </a:lnTo>
                  <a:lnTo>
                    <a:pt x="45" y="311"/>
                  </a:lnTo>
                  <a:lnTo>
                    <a:pt x="0" y="533"/>
                  </a:lnTo>
                  <a:lnTo>
                    <a:pt x="0" y="1066"/>
                  </a:lnTo>
                  <a:lnTo>
                    <a:pt x="1066" y="1066"/>
                  </a:lnTo>
                  <a:lnTo>
                    <a:pt x="1066" y="533"/>
                  </a:lnTo>
                  <a:lnTo>
                    <a:pt x="1022" y="311"/>
                  </a:lnTo>
                  <a:lnTo>
                    <a:pt x="933" y="178"/>
                  </a:lnTo>
                  <a:lnTo>
                    <a:pt x="755" y="45"/>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21"/>
            <p:cNvSpPr/>
            <p:nvPr/>
          </p:nvSpPr>
          <p:spPr>
            <a:xfrm>
              <a:off x="1800950" y="3681625"/>
              <a:ext cx="26650" cy="26675"/>
            </a:xfrm>
            <a:custGeom>
              <a:avLst/>
              <a:gdLst/>
              <a:ahLst/>
              <a:cxnLst/>
              <a:rect l="l" t="t" r="r" b="b"/>
              <a:pathLst>
                <a:path w="1066" h="1067" fill="none" extrusionOk="0">
                  <a:moveTo>
                    <a:pt x="533" y="1"/>
                  </a:moveTo>
                  <a:lnTo>
                    <a:pt x="533" y="1"/>
                  </a:lnTo>
                  <a:lnTo>
                    <a:pt x="356" y="45"/>
                  </a:lnTo>
                  <a:lnTo>
                    <a:pt x="178" y="178"/>
                  </a:lnTo>
                  <a:lnTo>
                    <a:pt x="45" y="311"/>
                  </a:lnTo>
                  <a:lnTo>
                    <a:pt x="0" y="533"/>
                  </a:lnTo>
                  <a:lnTo>
                    <a:pt x="0" y="1066"/>
                  </a:lnTo>
                  <a:lnTo>
                    <a:pt x="1066" y="1066"/>
                  </a:lnTo>
                  <a:lnTo>
                    <a:pt x="1066" y="533"/>
                  </a:lnTo>
                  <a:lnTo>
                    <a:pt x="1066" y="533"/>
                  </a:lnTo>
                  <a:lnTo>
                    <a:pt x="1022" y="311"/>
                  </a:lnTo>
                  <a:lnTo>
                    <a:pt x="933" y="178"/>
                  </a:lnTo>
                  <a:lnTo>
                    <a:pt x="755" y="45"/>
                  </a:lnTo>
                  <a:lnTo>
                    <a:pt x="533" y="1"/>
                  </a:lnTo>
                  <a:lnTo>
                    <a:pt x="53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21"/>
            <p:cNvSpPr/>
            <p:nvPr/>
          </p:nvSpPr>
          <p:spPr>
            <a:xfrm>
              <a:off x="1814275" y="36816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21"/>
            <p:cNvSpPr/>
            <p:nvPr/>
          </p:nvSpPr>
          <p:spPr>
            <a:xfrm>
              <a:off x="1840900" y="3681625"/>
              <a:ext cx="275300" cy="78825"/>
            </a:xfrm>
            <a:custGeom>
              <a:avLst/>
              <a:gdLst/>
              <a:ahLst/>
              <a:cxnLst/>
              <a:rect l="l" t="t" r="r" b="b"/>
              <a:pathLst>
                <a:path w="11012" h="3153" extrusionOk="0">
                  <a:moveTo>
                    <a:pt x="400" y="1"/>
                  </a:moveTo>
                  <a:lnTo>
                    <a:pt x="489" y="267"/>
                  </a:lnTo>
                  <a:lnTo>
                    <a:pt x="534" y="533"/>
                  </a:lnTo>
                  <a:lnTo>
                    <a:pt x="534" y="1554"/>
                  </a:lnTo>
                  <a:lnTo>
                    <a:pt x="489" y="1998"/>
                  </a:lnTo>
                  <a:lnTo>
                    <a:pt x="356" y="2398"/>
                  </a:lnTo>
                  <a:lnTo>
                    <a:pt x="223" y="2798"/>
                  </a:lnTo>
                  <a:lnTo>
                    <a:pt x="1" y="3153"/>
                  </a:lnTo>
                  <a:lnTo>
                    <a:pt x="9413" y="3153"/>
                  </a:lnTo>
                  <a:lnTo>
                    <a:pt x="9724" y="3108"/>
                  </a:lnTo>
                  <a:lnTo>
                    <a:pt x="10035" y="3020"/>
                  </a:lnTo>
                  <a:lnTo>
                    <a:pt x="10301" y="2886"/>
                  </a:lnTo>
                  <a:lnTo>
                    <a:pt x="10523" y="2664"/>
                  </a:lnTo>
                  <a:lnTo>
                    <a:pt x="10745" y="2442"/>
                  </a:lnTo>
                  <a:lnTo>
                    <a:pt x="10878" y="2176"/>
                  </a:lnTo>
                  <a:lnTo>
                    <a:pt x="10967" y="1910"/>
                  </a:lnTo>
                  <a:lnTo>
                    <a:pt x="11012" y="1554"/>
                  </a:lnTo>
                  <a:lnTo>
                    <a:pt x="11012" y="533"/>
                  </a:lnTo>
                  <a:lnTo>
                    <a:pt x="10967" y="311"/>
                  </a:lnTo>
                  <a:lnTo>
                    <a:pt x="10834" y="178"/>
                  </a:lnTo>
                  <a:lnTo>
                    <a:pt x="10656" y="45"/>
                  </a:lnTo>
                  <a:lnTo>
                    <a:pt x="104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21"/>
            <p:cNvSpPr/>
            <p:nvPr/>
          </p:nvSpPr>
          <p:spPr>
            <a:xfrm>
              <a:off x="1840900" y="3681625"/>
              <a:ext cx="275300" cy="78825"/>
            </a:xfrm>
            <a:custGeom>
              <a:avLst/>
              <a:gdLst/>
              <a:ahLst/>
              <a:cxnLst/>
              <a:rect l="l" t="t" r="r" b="b"/>
              <a:pathLst>
                <a:path w="11012" h="3153" fill="none" extrusionOk="0">
                  <a:moveTo>
                    <a:pt x="10479" y="1"/>
                  </a:moveTo>
                  <a:lnTo>
                    <a:pt x="400" y="1"/>
                  </a:lnTo>
                  <a:lnTo>
                    <a:pt x="400" y="1"/>
                  </a:lnTo>
                  <a:lnTo>
                    <a:pt x="489" y="267"/>
                  </a:lnTo>
                  <a:lnTo>
                    <a:pt x="534" y="533"/>
                  </a:lnTo>
                  <a:lnTo>
                    <a:pt x="534" y="1554"/>
                  </a:lnTo>
                  <a:lnTo>
                    <a:pt x="534" y="1554"/>
                  </a:lnTo>
                  <a:lnTo>
                    <a:pt x="489" y="1998"/>
                  </a:lnTo>
                  <a:lnTo>
                    <a:pt x="356" y="2398"/>
                  </a:lnTo>
                  <a:lnTo>
                    <a:pt x="223" y="2798"/>
                  </a:lnTo>
                  <a:lnTo>
                    <a:pt x="1" y="3153"/>
                  </a:lnTo>
                  <a:lnTo>
                    <a:pt x="9413" y="3153"/>
                  </a:lnTo>
                  <a:lnTo>
                    <a:pt x="9413" y="3153"/>
                  </a:lnTo>
                  <a:lnTo>
                    <a:pt x="9724" y="3108"/>
                  </a:lnTo>
                  <a:lnTo>
                    <a:pt x="10035" y="3020"/>
                  </a:lnTo>
                  <a:lnTo>
                    <a:pt x="10301" y="2886"/>
                  </a:lnTo>
                  <a:lnTo>
                    <a:pt x="10523" y="2664"/>
                  </a:lnTo>
                  <a:lnTo>
                    <a:pt x="10745" y="2442"/>
                  </a:lnTo>
                  <a:lnTo>
                    <a:pt x="10878" y="2176"/>
                  </a:lnTo>
                  <a:lnTo>
                    <a:pt x="10967" y="1910"/>
                  </a:lnTo>
                  <a:lnTo>
                    <a:pt x="11012" y="1554"/>
                  </a:lnTo>
                  <a:lnTo>
                    <a:pt x="11012" y="533"/>
                  </a:lnTo>
                  <a:lnTo>
                    <a:pt x="11012" y="533"/>
                  </a:lnTo>
                  <a:lnTo>
                    <a:pt x="10967" y="311"/>
                  </a:lnTo>
                  <a:lnTo>
                    <a:pt x="10834" y="178"/>
                  </a:lnTo>
                  <a:lnTo>
                    <a:pt x="10656" y="45"/>
                  </a:lnTo>
                  <a:lnTo>
                    <a:pt x="10479" y="1"/>
                  </a:lnTo>
                  <a:lnTo>
                    <a:pt x="10479"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21"/>
            <p:cNvSpPr/>
            <p:nvPr/>
          </p:nvSpPr>
          <p:spPr>
            <a:xfrm>
              <a:off x="2102850" y="36816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121"/>
          <p:cNvGrpSpPr/>
          <p:nvPr/>
        </p:nvGrpSpPr>
        <p:grpSpPr>
          <a:xfrm>
            <a:off x="3287375" y="3389325"/>
            <a:ext cx="431800" cy="447325"/>
            <a:chOff x="2449175" y="3313125"/>
            <a:chExt cx="431800" cy="447325"/>
          </a:xfrm>
        </p:grpSpPr>
        <p:sp>
          <p:nvSpPr>
            <p:cNvPr id="4932" name="Google Shape;4932;p121"/>
            <p:cNvSpPr/>
            <p:nvPr/>
          </p:nvSpPr>
          <p:spPr>
            <a:xfrm>
              <a:off x="2468025" y="3679400"/>
              <a:ext cx="157650" cy="81050"/>
            </a:xfrm>
            <a:custGeom>
              <a:avLst/>
              <a:gdLst/>
              <a:ahLst/>
              <a:cxnLst/>
              <a:rect l="l" t="t" r="r" b="b"/>
              <a:pathLst>
                <a:path w="6306" h="3242" extrusionOk="0">
                  <a:moveTo>
                    <a:pt x="1" y="1"/>
                  </a:moveTo>
                  <a:lnTo>
                    <a:pt x="1" y="3242"/>
                  </a:lnTo>
                  <a:lnTo>
                    <a:pt x="6306" y="3242"/>
                  </a:lnTo>
                  <a:lnTo>
                    <a:pt x="63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21"/>
            <p:cNvSpPr/>
            <p:nvPr/>
          </p:nvSpPr>
          <p:spPr>
            <a:xfrm>
              <a:off x="2704450" y="3679400"/>
              <a:ext cx="156550" cy="81050"/>
            </a:xfrm>
            <a:custGeom>
              <a:avLst/>
              <a:gdLst/>
              <a:ahLst/>
              <a:cxnLst/>
              <a:rect l="l" t="t" r="r" b="b"/>
              <a:pathLst>
                <a:path w="6262" h="3242" extrusionOk="0">
                  <a:moveTo>
                    <a:pt x="1" y="1"/>
                  </a:moveTo>
                  <a:lnTo>
                    <a:pt x="1" y="3242"/>
                  </a:lnTo>
                  <a:lnTo>
                    <a:pt x="6261" y="3242"/>
                  </a:lnTo>
                  <a:lnTo>
                    <a:pt x="62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21"/>
            <p:cNvSpPr/>
            <p:nvPr/>
          </p:nvSpPr>
          <p:spPr>
            <a:xfrm>
              <a:off x="2652300" y="3313125"/>
              <a:ext cx="25550" cy="26650"/>
            </a:xfrm>
            <a:custGeom>
              <a:avLst/>
              <a:gdLst/>
              <a:ahLst/>
              <a:cxnLst/>
              <a:rect l="l" t="t" r="r" b="b"/>
              <a:pathLst>
                <a:path w="1022" h="1066" extrusionOk="0">
                  <a:moveTo>
                    <a:pt x="0" y="0"/>
                  </a:moveTo>
                  <a:lnTo>
                    <a:pt x="0" y="1066"/>
                  </a:lnTo>
                  <a:lnTo>
                    <a:pt x="1021" y="1066"/>
                  </a:lnTo>
                  <a:lnTo>
                    <a:pt x="10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21"/>
            <p:cNvSpPr/>
            <p:nvPr/>
          </p:nvSpPr>
          <p:spPr>
            <a:xfrm>
              <a:off x="2599025" y="3444100"/>
              <a:ext cx="131000" cy="104350"/>
            </a:xfrm>
            <a:custGeom>
              <a:avLst/>
              <a:gdLst/>
              <a:ahLst/>
              <a:cxnLst/>
              <a:rect l="l" t="t" r="r" b="b"/>
              <a:pathLst>
                <a:path w="5240" h="4174" extrusionOk="0">
                  <a:moveTo>
                    <a:pt x="0" y="0"/>
                  </a:moveTo>
                  <a:lnTo>
                    <a:pt x="0" y="3463"/>
                  </a:lnTo>
                  <a:lnTo>
                    <a:pt x="755" y="4174"/>
                  </a:lnTo>
                  <a:lnTo>
                    <a:pt x="4529" y="4174"/>
                  </a:lnTo>
                  <a:lnTo>
                    <a:pt x="5239" y="3463"/>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21"/>
            <p:cNvSpPr/>
            <p:nvPr/>
          </p:nvSpPr>
          <p:spPr>
            <a:xfrm>
              <a:off x="2599025" y="3444100"/>
              <a:ext cx="131000" cy="104350"/>
            </a:xfrm>
            <a:custGeom>
              <a:avLst/>
              <a:gdLst/>
              <a:ahLst/>
              <a:cxnLst/>
              <a:rect l="l" t="t" r="r" b="b"/>
              <a:pathLst>
                <a:path w="5240" h="4174" fill="none" extrusionOk="0">
                  <a:moveTo>
                    <a:pt x="5239" y="0"/>
                  </a:moveTo>
                  <a:lnTo>
                    <a:pt x="0" y="0"/>
                  </a:lnTo>
                  <a:lnTo>
                    <a:pt x="0" y="3463"/>
                  </a:lnTo>
                  <a:lnTo>
                    <a:pt x="755" y="4174"/>
                  </a:lnTo>
                  <a:lnTo>
                    <a:pt x="4529" y="4174"/>
                  </a:lnTo>
                  <a:lnTo>
                    <a:pt x="5239" y="3463"/>
                  </a:lnTo>
                  <a:lnTo>
                    <a:pt x="52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21"/>
            <p:cNvSpPr/>
            <p:nvPr/>
          </p:nvSpPr>
          <p:spPr>
            <a:xfrm>
              <a:off x="2730000" y="34441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21"/>
            <p:cNvSpPr/>
            <p:nvPr/>
          </p:nvSpPr>
          <p:spPr>
            <a:xfrm>
              <a:off x="2730000" y="3348625"/>
              <a:ext cx="150975" cy="253100"/>
            </a:xfrm>
            <a:custGeom>
              <a:avLst/>
              <a:gdLst/>
              <a:ahLst/>
              <a:cxnLst/>
              <a:rect l="l" t="t" r="r" b="b"/>
              <a:pathLst>
                <a:path w="6039" h="10124" extrusionOk="0">
                  <a:moveTo>
                    <a:pt x="1066" y="1"/>
                  </a:moveTo>
                  <a:lnTo>
                    <a:pt x="1066" y="7726"/>
                  </a:lnTo>
                  <a:lnTo>
                    <a:pt x="0" y="8747"/>
                  </a:lnTo>
                  <a:lnTo>
                    <a:pt x="0" y="10124"/>
                  </a:lnTo>
                  <a:lnTo>
                    <a:pt x="3907" y="10124"/>
                  </a:lnTo>
                  <a:lnTo>
                    <a:pt x="5994" y="7993"/>
                  </a:lnTo>
                  <a:lnTo>
                    <a:pt x="2131" y="7993"/>
                  </a:lnTo>
                  <a:lnTo>
                    <a:pt x="2131" y="6972"/>
                  </a:lnTo>
                  <a:lnTo>
                    <a:pt x="6038" y="6972"/>
                  </a:lnTo>
                  <a:lnTo>
                    <a:pt x="5328" y="5906"/>
                  </a:lnTo>
                  <a:lnTo>
                    <a:pt x="2131" y="5906"/>
                  </a:lnTo>
                  <a:lnTo>
                    <a:pt x="2131" y="4885"/>
                  </a:lnTo>
                  <a:lnTo>
                    <a:pt x="4573" y="4885"/>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21"/>
            <p:cNvSpPr/>
            <p:nvPr/>
          </p:nvSpPr>
          <p:spPr>
            <a:xfrm>
              <a:off x="2730000" y="3348625"/>
              <a:ext cx="150975" cy="253100"/>
            </a:xfrm>
            <a:custGeom>
              <a:avLst/>
              <a:gdLst/>
              <a:ahLst/>
              <a:cxnLst/>
              <a:rect l="l" t="t" r="r" b="b"/>
              <a:pathLst>
                <a:path w="6039" h="10124" fill="none" extrusionOk="0">
                  <a:moveTo>
                    <a:pt x="6038" y="6972"/>
                  </a:moveTo>
                  <a:lnTo>
                    <a:pt x="5328" y="5906"/>
                  </a:lnTo>
                  <a:lnTo>
                    <a:pt x="2131" y="5906"/>
                  </a:lnTo>
                  <a:lnTo>
                    <a:pt x="2131" y="4885"/>
                  </a:lnTo>
                  <a:lnTo>
                    <a:pt x="4573" y="4885"/>
                  </a:lnTo>
                  <a:lnTo>
                    <a:pt x="1066" y="1"/>
                  </a:lnTo>
                  <a:lnTo>
                    <a:pt x="1066" y="7726"/>
                  </a:lnTo>
                  <a:lnTo>
                    <a:pt x="0" y="8747"/>
                  </a:lnTo>
                  <a:lnTo>
                    <a:pt x="0" y="10124"/>
                  </a:lnTo>
                  <a:lnTo>
                    <a:pt x="3907" y="10124"/>
                  </a:lnTo>
                  <a:lnTo>
                    <a:pt x="5994" y="7993"/>
                  </a:lnTo>
                  <a:lnTo>
                    <a:pt x="2131" y="7993"/>
                  </a:lnTo>
                  <a:lnTo>
                    <a:pt x="2131" y="6972"/>
                  </a:lnTo>
                  <a:lnTo>
                    <a:pt x="6038" y="697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21"/>
            <p:cNvSpPr/>
            <p:nvPr/>
          </p:nvSpPr>
          <p:spPr>
            <a:xfrm>
              <a:off x="2880950" y="35229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21"/>
            <p:cNvSpPr/>
            <p:nvPr/>
          </p:nvSpPr>
          <p:spPr>
            <a:xfrm>
              <a:off x="2449175" y="3348625"/>
              <a:ext cx="149875" cy="253100"/>
            </a:xfrm>
            <a:custGeom>
              <a:avLst/>
              <a:gdLst/>
              <a:ahLst/>
              <a:cxnLst/>
              <a:rect l="l" t="t" r="r" b="b"/>
              <a:pathLst>
                <a:path w="5995" h="10124" extrusionOk="0">
                  <a:moveTo>
                    <a:pt x="4973" y="1"/>
                  </a:moveTo>
                  <a:lnTo>
                    <a:pt x="1465" y="4885"/>
                  </a:lnTo>
                  <a:lnTo>
                    <a:pt x="3907" y="4885"/>
                  </a:lnTo>
                  <a:lnTo>
                    <a:pt x="3907" y="5906"/>
                  </a:lnTo>
                  <a:lnTo>
                    <a:pt x="711" y="5906"/>
                  </a:lnTo>
                  <a:lnTo>
                    <a:pt x="0" y="6972"/>
                  </a:lnTo>
                  <a:lnTo>
                    <a:pt x="3907" y="6972"/>
                  </a:lnTo>
                  <a:lnTo>
                    <a:pt x="3907" y="7993"/>
                  </a:lnTo>
                  <a:lnTo>
                    <a:pt x="45" y="7993"/>
                  </a:lnTo>
                  <a:lnTo>
                    <a:pt x="2131" y="10124"/>
                  </a:lnTo>
                  <a:lnTo>
                    <a:pt x="5994" y="10124"/>
                  </a:lnTo>
                  <a:lnTo>
                    <a:pt x="5994" y="8747"/>
                  </a:lnTo>
                  <a:lnTo>
                    <a:pt x="4973" y="7726"/>
                  </a:lnTo>
                  <a:lnTo>
                    <a:pt x="49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21"/>
            <p:cNvSpPr/>
            <p:nvPr/>
          </p:nvSpPr>
          <p:spPr>
            <a:xfrm>
              <a:off x="2449175" y="3348625"/>
              <a:ext cx="149875" cy="253100"/>
            </a:xfrm>
            <a:custGeom>
              <a:avLst/>
              <a:gdLst/>
              <a:ahLst/>
              <a:cxnLst/>
              <a:rect l="l" t="t" r="r" b="b"/>
              <a:pathLst>
                <a:path w="5995" h="10124" fill="none" extrusionOk="0">
                  <a:moveTo>
                    <a:pt x="5994" y="8747"/>
                  </a:moveTo>
                  <a:lnTo>
                    <a:pt x="4973" y="7726"/>
                  </a:lnTo>
                  <a:lnTo>
                    <a:pt x="4973" y="1"/>
                  </a:lnTo>
                  <a:lnTo>
                    <a:pt x="1465" y="4885"/>
                  </a:lnTo>
                  <a:lnTo>
                    <a:pt x="3907" y="4885"/>
                  </a:lnTo>
                  <a:lnTo>
                    <a:pt x="3907" y="5906"/>
                  </a:lnTo>
                  <a:lnTo>
                    <a:pt x="711" y="5906"/>
                  </a:lnTo>
                  <a:lnTo>
                    <a:pt x="0" y="6972"/>
                  </a:lnTo>
                  <a:lnTo>
                    <a:pt x="3907" y="6972"/>
                  </a:lnTo>
                  <a:lnTo>
                    <a:pt x="3907" y="7993"/>
                  </a:lnTo>
                  <a:lnTo>
                    <a:pt x="45" y="7993"/>
                  </a:lnTo>
                  <a:lnTo>
                    <a:pt x="2131" y="10124"/>
                  </a:lnTo>
                  <a:lnTo>
                    <a:pt x="5994" y="10124"/>
                  </a:lnTo>
                  <a:lnTo>
                    <a:pt x="5994" y="874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21"/>
            <p:cNvSpPr/>
            <p:nvPr/>
          </p:nvSpPr>
          <p:spPr>
            <a:xfrm>
              <a:off x="2599025" y="35673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21"/>
            <p:cNvSpPr/>
            <p:nvPr/>
          </p:nvSpPr>
          <p:spPr>
            <a:xfrm>
              <a:off x="2625650" y="3575075"/>
              <a:ext cx="78825" cy="26650"/>
            </a:xfrm>
            <a:custGeom>
              <a:avLst/>
              <a:gdLst/>
              <a:ahLst/>
              <a:cxnLst/>
              <a:rect l="l" t="t" r="r" b="b"/>
              <a:pathLst>
                <a:path w="3153" h="1066" extrusionOk="0">
                  <a:moveTo>
                    <a:pt x="1" y="0"/>
                  </a:moveTo>
                  <a:lnTo>
                    <a:pt x="1" y="1066"/>
                  </a:lnTo>
                  <a:lnTo>
                    <a:pt x="3153" y="1066"/>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21"/>
            <p:cNvSpPr/>
            <p:nvPr/>
          </p:nvSpPr>
          <p:spPr>
            <a:xfrm>
              <a:off x="2521325" y="3627250"/>
              <a:ext cx="287500" cy="105450"/>
            </a:xfrm>
            <a:custGeom>
              <a:avLst/>
              <a:gdLst/>
              <a:ahLst/>
              <a:cxnLst/>
              <a:rect l="l" t="t" r="r" b="b"/>
              <a:pathLst>
                <a:path w="11500" h="4218" extrusionOk="0">
                  <a:moveTo>
                    <a:pt x="0" y="0"/>
                  </a:moveTo>
                  <a:lnTo>
                    <a:pt x="0" y="1066"/>
                  </a:lnTo>
                  <a:lnTo>
                    <a:pt x="5239" y="1066"/>
                  </a:lnTo>
                  <a:lnTo>
                    <a:pt x="5239" y="4218"/>
                  </a:lnTo>
                  <a:lnTo>
                    <a:pt x="6260" y="4218"/>
                  </a:lnTo>
                  <a:lnTo>
                    <a:pt x="6260" y="1066"/>
                  </a:lnTo>
                  <a:lnTo>
                    <a:pt x="11499" y="1066"/>
                  </a:lnTo>
                  <a:lnTo>
                    <a:pt x="114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21"/>
            <p:cNvSpPr/>
            <p:nvPr/>
          </p:nvSpPr>
          <p:spPr>
            <a:xfrm>
              <a:off x="2521325" y="3627250"/>
              <a:ext cx="287500" cy="105450"/>
            </a:xfrm>
            <a:custGeom>
              <a:avLst/>
              <a:gdLst/>
              <a:ahLst/>
              <a:cxnLst/>
              <a:rect l="l" t="t" r="r" b="b"/>
              <a:pathLst>
                <a:path w="11500" h="4218" fill="none" extrusionOk="0">
                  <a:moveTo>
                    <a:pt x="0" y="0"/>
                  </a:moveTo>
                  <a:lnTo>
                    <a:pt x="0" y="1066"/>
                  </a:lnTo>
                  <a:lnTo>
                    <a:pt x="5239" y="1066"/>
                  </a:lnTo>
                  <a:lnTo>
                    <a:pt x="5239" y="4218"/>
                  </a:lnTo>
                  <a:lnTo>
                    <a:pt x="6260" y="4218"/>
                  </a:lnTo>
                  <a:lnTo>
                    <a:pt x="6260" y="1066"/>
                  </a:lnTo>
                  <a:lnTo>
                    <a:pt x="11499" y="1066"/>
                  </a:lnTo>
                  <a:lnTo>
                    <a:pt x="11499"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21"/>
            <p:cNvSpPr/>
            <p:nvPr/>
          </p:nvSpPr>
          <p:spPr>
            <a:xfrm>
              <a:off x="2521325" y="3627250"/>
              <a:ext cx="25" cy="0"/>
            </a:xfrm>
            <a:custGeom>
              <a:avLst/>
              <a:gdLst/>
              <a:ahLst/>
              <a:cxnLst/>
              <a:rect l="l" t="t" r="r" b="b"/>
              <a:pathLst>
                <a:path w="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21"/>
            <p:cNvSpPr/>
            <p:nvPr/>
          </p:nvSpPr>
          <p:spPr>
            <a:xfrm>
              <a:off x="2599025" y="3339750"/>
              <a:ext cx="131000" cy="77725"/>
            </a:xfrm>
            <a:custGeom>
              <a:avLst/>
              <a:gdLst/>
              <a:ahLst/>
              <a:cxnLst/>
              <a:rect l="l" t="t" r="r" b="b"/>
              <a:pathLst>
                <a:path w="5240" h="3109" extrusionOk="0">
                  <a:moveTo>
                    <a:pt x="0" y="1"/>
                  </a:moveTo>
                  <a:lnTo>
                    <a:pt x="0" y="3109"/>
                  </a:lnTo>
                  <a:lnTo>
                    <a:pt x="5239" y="3109"/>
                  </a:lnTo>
                  <a:lnTo>
                    <a:pt x="5239" y="1"/>
                  </a:lnTo>
                  <a:lnTo>
                    <a:pt x="3152" y="1"/>
                  </a:lnTo>
                  <a:lnTo>
                    <a:pt x="3152" y="2087"/>
                  </a:lnTo>
                  <a:lnTo>
                    <a:pt x="2131" y="2087"/>
                  </a:lnTo>
                  <a:lnTo>
                    <a:pt x="2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21"/>
            <p:cNvSpPr/>
            <p:nvPr/>
          </p:nvSpPr>
          <p:spPr>
            <a:xfrm>
              <a:off x="2599025" y="3339750"/>
              <a:ext cx="131000" cy="77725"/>
            </a:xfrm>
            <a:custGeom>
              <a:avLst/>
              <a:gdLst/>
              <a:ahLst/>
              <a:cxnLst/>
              <a:rect l="l" t="t" r="r" b="b"/>
              <a:pathLst>
                <a:path w="5240" h="3109" fill="none" extrusionOk="0">
                  <a:moveTo>
                    <a:pt x="0" y="1"/>
                  </a:moveTo>
                  <a:lnTo>
                    <a:pt x="0" y="3109"/>
                  </a:lnTo>
                  <a:lnTo>
                    <a:pt x="5239" y="3109"/>
                  </a:lnTo>
                  <a:lnTo>
                    <a:pt x="5239" y="1"/>
                  </a:lnTo>
                  <a:lnTo>
                    <a:pt x="3152" y="1"/>
                  </a:lnTo>
                  <a:lnTo>
                    <a:pt x="3152" y="2087"/>
                  </a:lnTo>
                  <a:lnTo>
                    <a:pt x="2131" y="2087"/>
                  </a:lnTo>
                  <a:lnTo>
                    <a:pt x="2131"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21"/>
            <p:cNvSpPr/>
            <p:nvPr/>
          </p:nvSpPr>
          <p:spPr>
            <a:xfrm>
              <a:off x="2599025" y="33397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121"/>
          <p:cNvGrpSpPr/>
          <p:nvPr/>
        </p:nvGrpSpPr>
        <p:grpSpPr>
          <a:xfrm>
            <a:off x="4015900" y="3403750"/>
            <a:ext cx="447325" cy="418475"/>
            <a:chOff x="3253900" y="3327550"/>
            <a:chExt cx="447325" cy="418475"/>
          </a:xfrm>
        </p:grpSpPr>
        <p:sp>
          <p:nvSpPr>
            <p:cNvPr id="4952" name="Google Shape;4952;p121"/>
            <p:cNvSpPr/>
            <p:nvPr/>
          </p:nvSpPr>
          <p:spPr>
            <a:xfrm>
              <a:off x="3489200" y="3478500"/>
              <a:ext cx="131000" cy="267525"/>
            </a:xfrm>
            <a:custGeom>
              <a:avLst/>
              <a:gdLst/>
              <a:ahLst/>
              <a:cxnLst/>
              <a:rect l="l" t="t" r="r" b="b"/>
              <a:pathLst>
                <a:path w="5240" h="10701" extrusionOk="0">
                  <a:moveTo>
                    <a:pt x="4663" y="1"/>
                  </a:moveTo>
                  <a:lnTo>
                    <a:pt x="3952" y="223"/>
                  </a:lnTo>
                  <a:lnTo>
                    <a:pt x="223" y="223"/>
                  </a:lnTo>
                  <a:lnTo>
                    <a:pt x="1" y="622"/>
                  </a:lnTo>
                  <a:lnTo>
                    <a:pt x="1" y="5062"/>
                  </a:lnTo>
                  <a:lnTo>
                    <a:pt x="1066" y="7149"/>
                  </a:lnTo>
                  <a:lnTo>
                    <a:pt x="1066" y="10701"/>
                  </a:lnTo>
                  <a:lnTo>
                    <a:pt x="3153" y="10701"/>
                  </a:lnTo>
                  <a:lnTo>
                    <a:pt x="3153" y="9014"/>
                  </a:lnTo>
                  <a:lnTo>
                    <a:pt x="5240" y="4840"/>
                  </a:lnTo>
                  <a:lnTo>
                    <a:pt x="5240" y="2132"/>
                  </a:lnTo>
                  <a:lnTo>
                    <a:pt x="3153" y="3197"/>
                  </a:lnTo>
                  <a:lnTo>
                    <a:pt x="3153" y="4440"/>
                  </a:lnTo>
                  <a:lnTo>
                    <a:pt x="2132" y="4440"/>
                  </a:lnTo>
                  <a:lnTo>
                    <a:pt x="2132" y="2531"/>
                  </a:lnTo>
                  <a:lnTo>
                    <a:pt x="5018" y="1066"/>
                  </a:lnTo>
                  <a:lnTo>
                    <a:pt x="46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21"/>
            <p:cNvSpPr/>
            <p:nvPr/>
          </p:nvSpPr>
          <p:spPr>
            <a:xfrm>
              <a:off x="3489200" y="3478500"/>
              <a:ext cx="131000" cy="267525"/>
            </a:xfrm>
            <a:custGeom>
              <a:avLst/>
              <a:gdLst/>
              <a:ahLst/>
              <a:cxnLst/>
              <a:rect l="l" t="t" r="r" b="b"/>
              <a:pathLst>
                <a:path w="5240" h="10701" fill="none" extrusionOk="0">
                  <a:moveTo>
                    <a:pt x="3153" y="10701"/>
                  </a:moveTo>
                  <a:lnTo>
                    <a:pt x="3153" y="9014"/>
                  </a:lnTo>
                  <a:lnTo>
                    <a:pt x="5240" y="4840"/>
                  </a:lnTo>
                  <a:lnTo>
                    <a:pt x="5240" y="2132"/>
                  </a:lnTo>
                  <a:lnTo>
                    <a:pt x="3153" y="3197"/>
                  </a:lnTo>
                  <a:lnTo>
                    <a:pt x="3153" y="4440"/>
                  </a:lnTo>
                  <a:lnTo>
                    <a:pt x="2132" y="4440"/>
                  </a:lnTo>
                  <a:lnTo>
                    <a:pt x="2132" y="2531"/>
                  </a:lnTo>
                  <a:lnTo>
                    <a:pt x="5018" y="1066"/>
                  </a:lnTo>
                  <a:lnTo>
                    <a:pt x="4663" y="1"/>
                  </a:lnTo>
                  <a:lnTo>
                    <a:pt x="3952" y="223"/>
                  </a:lnTo>
                  <a:lnTo>
                    <a:pt x="223" y="223"/>
                  </a:lnTo>
                  <a:lnTo>
                    <a:pt x="1" y="622"/>
                  </a:lnTo>
                  <a:lnTo>
                    <a:pt x="1" y="5062"/>
                  </a:lnTo>
                  <a:lnTo>
                    <a:pt x="1066" y="7149"/>
                  </a:lnTo>
                  <a:lnTo>
                    <a:pt x="1066" y="10701"/>
                  </a:lnTo>
                  <a:lnTo>
                    <a:pt x="3153" y="1070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21"/>
            <p:cNvSpPr/>
            <p:nvPr/>
          </p:nvSpPr>
          <p:spPr>
            <a:xfrm>
              <a:off x="3568025" y="3746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21"/>
            <p:cNvSpPr/>
            <p:nvPr/>
          </p:nvSpPr>
          <p:spPr>
            <a:xfrm>
              <a:off x="3594650" y="3641675"/>
              <a:ext cx="106575" cy="104350"/>
            </a:xfrm>
            <a:custGeom>
              <a:avLst/>
              <a:gdLst/>
              <a:ahLst/>
              <a:cxnLst/>
              <a:rect l="l" t="t" r="r" b="b"/>
              <a:pathLst>
                <a:path w="4263" h="4174" extrusionOk="0">
                  <a:moveTo>
                    <a:pt x="1377" y="0"/>
                  </a:moveTo>
                  <a:lnTo>
                    <a:pt x="1" y="2753"/>
                  </a:lnTo>
                  <a:lnTo>
                    <a:pt x="1" y="4174"/>
                  </a:lnTo>
                  <a:lnTo>
                    <a:pt x="4263" y="4174"/>
                  </a:lnTo>
                  <a:lnTo>
                    <a:pt x="4263" y="1332"/>
                  </a:lnTo>
                  <a:lnTo>
                    <a:pt x="28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21"/>
            <p:cNvSpPr/>
            <p:nvPr/>
          </p:nvSpPr>
          <p:spPr>
            <a:xfrm>
              <a:off x="3594650" y="3641675"/>
              <a:ext cx="106575" cy="104350"/>
            </a:xfrm>
            <a:custGeom>
              <a:avLst/>
              <a:gdLst/>
              <a:ahLst/>
              <a:cxnLst/>
              <a:rect l="l" t="t" r="r" b="b"/>
              <a:pathLst>
                <a:path w="4263" h="4174" fill="none" extrusionOk="0">
                  <a:moveTo>
                    <a:pt x="1377" y="0"/>
                  </a:moveTo>
                  <a:lnTo>
                    <a:pt x="1" y="2753"/>
                  </a:lnTo>
                  <a:lnTo>
                    <a:pt x="1" y="4174"/>
                  </a:lnTo>
                  <a:lnTo>
                    <a:pt x="4263" y="4174"/>
                  </a:lnTo>
                  <a:lnTo>
                    <a:pt x="4263" y="1332"/>
                  </a:lnTo>
                  <a:lnTo>
                    <a:pt x="2887" y="0"/>
                  </a:lnTo>
                  <a:lnTo>
                    <a:pt x="137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21"/>
            <p:cNvSpPr/>
            <p:nvPr/>
          </p:nvSpPr>
          <p:spPr>
            <a:xfrm>
              <a:off x="3629075" y="36416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21"/>
            <p:cNvSpPr/>
            <p:nvPr/>
          </p:nvSpPr>
          <p:spPr>
            <a:xfrm>
              <a:off x="3253900" y="3471850"/>
              <a:ext cx="158750" cy="274175"/>
            </a:xfrm>
            <a:custGeom>
              <a:avLst/>
              <a:gdLst/>
              <a:ahLst/>
              <a:cxnLst/>
              <a:rect l="l" t="t" r="r" b="b"/>
              <a:pathLst>
                <a:path w="6350" h="10967" extrusionOk="0">
                  <a:moveTo>
                    <a:pt x="444" y="0"/>
                  </a:moveTo>
                  <a:lnTo>
                    <a:pt x="0" y="888"/>
                  </a:lnTo>
                  <a:lnTo>
                    <a:pt x="0" y="4174"/>
                  </a:lnTo>
                  <a:lnTo>
                    <a:pt x="1066" y="7415"/>
                  </a:lnTo>
                  <a:lnTo>
                    <a:pt x="1066" y="10967"/>
                  </a:lnTo>
                  <a:lnTo>
                    <a:pt x="5106" y="10967"/>
                  </a:lnTo>
                  <a:lnTo>
                    <a:pt x="6349" y="7282"/>
                  </a:lnTo>
                  <a:lnTo>
                    <a:pt x="5905" y="6394"/>
                  </a:lnTo>
                  <a:lnTo>
                    <a:pt x="2087" y="4484"/>
                  </a:lnTo>
                  <a:lnTo>
                    <a:pt x="2087" y="2575"/>
                  </a:lnTo>
                  <a:lnTo>
                    <a:pt x="3153" y="2575"/>
                  </a:lnTo>
                  <a:lnTo>
                    <a:pt x="3153" y="3863"/>
                  </a:lnTo>
                  <a:lnTo>
                    <a:pt x="5239" y="4884"/>
                  </a:lnTo>
                  <a:lnTo>
                    <a:pt x="5239" y="489"/>
                  </a:lnTo>
                  <a:lnTo>
                    <a:pt x="933" y="489"/>
                  </a:lnTo>
                  <a:lnTo>
                    <a:pt x="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21"/>
            <p:cNvSpPr/>
            <p:nvPr/>
          </p:nvSpPr>
          <p:spPr>
            <a:xfrm>
              <a:off x="3253900" y="3471850"/>
              <a:ext cx="158750" cy="274175"/>
            </a:xfrm>
            <a:custGeom>
              <a:avLst/>
              <a:gdLst/>
              <a:ahLst/>
              <a:cxnLst/>
              <a:rect l="l" t="t" r="r" b="b"/>
              <a:pathLst>
                <a:path w="6350" h="10967" fill="none" extrusionOk="0">
                  <a:moveTo>
                    <a:pt x="2087" y="4484"/>
                  </a:moveTo>
                  <a:lnTo>
                    <a:pt x="2087" y="2575"/>
                  </a:lnTo>
                  <a:lnTo>
                    <a:pt x="3153" y="2575"/>
                  </a:lnTo>
                  <a:lnTo>
                    <a:pt x="3153" y="3863"/>
                  </a:lnTo>
                  <a:lnTo>
                    <a:pt x="5239" y="4884"/>
                  </a:lnTo>
                  <a:lnTo>
                    <a:pt x="5239" y="489"/>
                  </a:lnTo>
                  <a:lnTo>
                    <a:pt x="933" y="489"/>
                  </a:lnTo>
                  <a:lnTo>
                    <a:pt x="444" y="0"/>
                  </a:lnTo>
                  <a:lnTo>
                    <a:pt x="0" y="888"/>
                  </a:lnTo>
                  <a:lnTo>
                    <a:pt x="0" y="4174"/>
                  </a:lnTo>
                  <a:lnTo>
                    <a:pt x="1066" y="7415"/>
                  </a:lnTo>
                  <a:lnTo>
                    <a:pt x="1066" y="10967"/>
                  </a:lnTo>
                  <a:lnTo>
                    <a:pt x="5106" y="10967"/>
                  </a:lnTo>
                  <a:lnTo>
                    <a:pt x="6349" y="7282"/>
                  </a:lnTo>
                  <a:lnTo>
                    <a:pt x="5905" y="6394"/>
                  </a:lnTo>
                  <a:lnTo>
                    <a:pt x="2087" y="44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21"/>
            <p:cNvSpPr/>
            <p:nvPr/>
          </p:nvSpPr>
          <p:spPr>
            <a:xfrm>
              <a:off x="3306075" y="3583950"/>
              <a:ext cx="0" cy="25"/>
            </a:xfrm>
            <a:custGeom>
              <a:avLst/>
              <a:gdLst/>
              <a:ahLst/>
              <a:cxnLst/>
              <a:rect l="l" t="t" r="r" b="b"/>
              <a:pathLst>
                <a:path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21"/>
            <p:cNvSpPr/>
            <p:nvPr/>
          </p:nvSpPr>
          <p:spPr>
            <a:xfrm>
              <a:off x="3253900" y="3327550"/>
              <a:ext cx="419575" cy="131000"/>
            </a:xfrm>
            <a:custGeom>
              <a:avLst/>
              <a:gdLst/>
              <a:ahLst/>
              <a:cxnLst/>
              <a:rect l="l" t="t" r="r" b="b"/>
              <a:pathLst>
                <a:path w="16783" h="5240" extrusionOk="0">
                  <a:moveTo>
                    <a:pt x="5239" y="2087"/>
                  </a:moveTo>
                  <a:lnTo>
                    <a:pt x="5239" y="3108"/>
                  </a:lnTo>
                  <a:lnTo>
                    <a:pt x="2087" y="3108"/>
                  </a:lnTo>
                  <a:lnTo>
                    <a:pt x="2087" y="2087"/>
                  </a:lnTo>
                  <a:close/>
                  <a:moveTo>
                    <a:pt x="0" y="0"/>
                  </a:moveTo>
                  <a:lnTo>
                    <a:pt x="0" y="3863"/>
                  </a:lnTo>
                  <a:lnTo>
                    <a:pt x="1377" y="5239"/>
                  </a:lnTo>
                  <a:lnTo>
                    <a:pt x="13187" y="5239"/>
                  </a:lnTo>
                  <a:lnTo>
                    <a:pt x="16783" y="4041"/>
                  </a:lnTo>
                  <a:lnTo>
                    <a:pt x="16783" y="1332"/>
                  </a:lnTo>
                  <a:lnTo>
                    <a:pt x="15407" y="0"/>
                  </a:lnTo>
                  <a:lnTo>
                    <a:pt x="11944" y="0"/>
                  </a:lnTo>
                  <a:lnTo>
                    <a:pt x="10212" y="844"/>
                  </a:lnTo>
                  <a:lnTo>
                    <a:pt x="12831" y="2131"/>
                  </a:lnTo>
                  <a:lnTo>
                    <a:pt x="12343" y="3064"/>
                  </a:lnTo>
                  <a:lnTo>
                    <a:pt x="8258" y="1022"/>
                  </a:lnTo>
                  <a:lnTo>
                    <a:pt x="7992" y="1022"/>
                  </a:lnTo>
                  <a:lnTo>
                    <a:pt x="59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21"/>
            <p:cNvSpPr/>
            <p:nvPr/>
          </p:nvSpPr>
          <p:spPr>
            <a:xfrm>
              <a:off x="3253900" y="3327550"/>
              <a:ext cx="419575" cy="131000"/>
            </a:xfrm>
            <a:custGeom>
              <a:avLst/>
              <a:gdLst/>
              <a:ahLst/>
              <a:cxnLst/>
              <a:rect l="l" t="t" r="r" b="b"/>
              <a:pathLst>
                <a:path w="16783" h="5240" fill="none" extrusionOk="0">
                  <a:moveTo>
                    <a:pt x="15407" y="0"/>
                  </a:moveTo>
                  <a:lnTo>
                    <a:pt x="11944" y="0"/>
                  </a:lnTo>
                  <a:lnTo>
                    <a:pt x="10212" y="844"/>
                  </a:lnTo>
                  <a:lnTo>
                    <a:pt x="12831" y="2131"/>
                  </a:lnTo>
                  <a:lnTo>
                    <a:pt x="12343" y="3064"/>
                  </a:lnTo>
                  <a:lnTo>
                    <a:pt x="8258" y="1022"/>
                  </a:lnTo>
                  <a:lnTo>
                    <a:pt x="7992" y="1022"/>
                  </a:lnTo>
                  <a:lnTo>
                    <a:pt x="5905" y="0"/>
                  </a:lnTo>
                  <a:lnTo>
                    <a:pt x="0" y="0"/>
                  </a:lnTo>
                  <a:lnTo>
                    <a:pt x="0" y="3863"/>
                  </a:lnTo>
                  <a:lnTo>
                    <a:pt x="1377" y="5239"/>
                  </a:lnTo>
                  <a:lnTo>
                    <a:pt x="13187" y="5239"/>
                  </a:lnTo>
                  <a:lnTo>
                    <a:pt x="16783" y="4041"/>
                  </a:lnTo>
                  <a:lnTo>
                    <a:pt x="16783" y="1332"/>
                  </a:lnTo>
                  <a:lnTo>
                    <a:pt x="1540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21"/>
            <p:cNvSpPr/>
            <p:nvPr/>
          </p:nvSpPr>
          <p:spPr>
            <a:xfrm>
              <a:off x="3306075" y="3379725"/>
              <a:ext cx="78825" cy="25550"/>
            </a:xfrm>
            <a:custGeom>
              <a:avLst/>
              <a:gdLst/>
              <a:ahLst/>
              <a:cxnLst/>
              <a:rect l="l" t="t" r="r" b="b"/>
              <a:pathLst>
                <a:path w="3153" h="1022" fill="none" extrusionOk="0">
                  <a:moveTo>
                    <a:pt x="3152" y="1021"/>
                  </a:moveTo>
                  <a:lnTo>
                    <a:pt x="0" y="1021"/>
                  </a:lnTo>
                  <a:lnTo>
                    <a:pt x="0" y="0"/>
                  </a:lnTo>
                  <a:lnTo>
                    <a:pt x="3152" y="0"/>
                  </a:lnTo>
                  <a:lnTo>
                    <a:pt x="3152" y="102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21"/>
            <p:cNvSpPr/>
            <p:nvPr/>
          </p:nvSpPr>
          <p:spPr>
            <a:xfrm>
              <a:off x="3384875" y="34052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121"/>
          <p:cNvGrpSpPr/>
          <p:nvPr/>
        </p:nvGrpSpPr>
        <p:grpSpPr>
          <a:xfrm>
            <a:off x="4698900" y="3389325"/>
            <a:ext cx="392975" cy="447325"/>
            <a:chOff x="4013100" y="3313125"/>
            <a:chExt cx="392975" cy="447325"/>
          </a:xfrm>
        </p:grpSpPr>
        <p:sp>
          <p:nvSpPr>
            <p:cNvPr id="4966" name="Google Shape;4966;p121"/>
            <p:cNvSpPr/>
            <p:nvPr/>
          </p:nvSpPr>
          <p:spPr>
            <a:xfrm>
              <a:off x="4105250" y="3653875"/>
              <a:ext cx="52175" cy="106575"/>
            </a:xfrm>
            <a:custGeom>
              <a:avLst/>
              <a:gdLst/>
              <a:ahLst/>
              <a:cxnLst/>
              <a:rect l="l" t="t" r="r" b="b"/>
              <a:pathLst>
                <a:path w="2087" h="4263" extrusionOk="0">
                  <a:moveTo>
                    <a:pt x="844" y="1"/>
                  </a:moveTo>
                  <a:lnTo>
                    <a:pt x="622" y="89"/>
                  </a:lnTo>
                  <a:lnTo>
                    <a:pt x="444" y="178"/>
                  </a:lnTo>
                  <a:lnTo>
                    <a:pt x="311" y="311"/>
                  </a:lnTo>
                  <a:lnTo>
                    <a:pt x="178" y="445"/>
                  </a:lnTo>
                  <a:lnTo>
                    <a:pt x="89" y="622"/>
                  </a:lnTo>
                  <a:lnTo>
                    <a:pt x="0" y="844"/>
                  </a:lnTo>
                  <a:lnTo>
                    <a:pt x="0" y="1022"/>
                  </a:lnTo>
                  <a:lnTo>
                    <a:pt x="0" y="4263"/>
                  </a:lnTo>
                  <a:lnTo>
                    <a:pt x="2087" y="4263"/>
                  </a:lnTo>
                  <a:lnTo>
                    <a:pt x="2087" y="1022"/>
                  </a:lnTo>
                  <a:lnTo>
                    <a:pt x="2042" y="844"/>
                  </a:lnTo>
                  <a:lnTo>
                    <a:pt x="1998" y="622"/>
                  </a:lnTo>
                  <a:lnTo>
                    <a:pt x="1909" y="445"/>
                  </a:lnTo>
                  <a:lnTo>
                    <a:pt x="1776" y="311"/>
                  </a:lnTo>
                  <a:lnTo>
                    <a:pt x="1643" y="178"/>
                  </a:lnTo>
                  <a:lnTo>
                    <a:pt x="1421" y="89"/>
                  </a:lnTo>
                  <a:lnTo>
                    <a:pt x="12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21"/>
            <p:cNvSpPr/>
            <p:nvPr/>
          </p:nvSpPr>
          <p:spPr>
            <a:xfrm>
              <a:off x="4105250" y="3653875"/>
              <a:ext cx="52175" cy="106575"/>
            </a:xfrm>
            <a:custGeom>
              <a:avLst/>
              <a:gdLst/>
              <a:ahLst/>
              <a:cxnLst/>
              <a:rect l="l" t="t" r="r" b="b"/>
              <a:pathLst>
                <a:path w="2087" h="4263" fill="none" extrusionOk="0">
                  <a:moveTo>
                    <a:pt x="2087" y="1022"/>
                  </a:moveTo>
                  <a:lnTo>
                    <a:pt x="2087" y="4263"/>
                  </a:lnTo>
                  <a:lnTo>
                    <a:pt x="0" y="4263"/>
                  </a:lnTo>
                  <a:lnTo>
                    <a:pt x="0" y="1022"/>
                  </a:lnTo>
                  <a:lnTo>
                    <a:pt x="0" y="1022"/>
                  </a:lnTo>
                  <a:lnTo>
                    <a:pt x="0" y="844"/>
                  </a:lnTo>
                  <a:lnTo>
                    <a:pt x="89" y="622"/>
                  </a:lnTo>
                  <a:lnTo>
                    <a:pt x="178" y="445"/>
                  </a:lnTo>
                  <a:lnTo>
                    <a:pt x="311" y="311"/>
                  </a:lnTo>
                  <a:lnTo>
                    <a:pt x="444" y="178"/>
                  </a:lnTo>
                  <a:lnTo>
                    <a:pt x="622" y="89"/>
                  </a:lnTo>
                  <a:lnTo>
                    <a:pt x="844" y="1"/>
                  </a:lnTo>
                  <a:lnTo>
                    <a:pt x="1021" y="1"/>
                  </a:lnTo>
                  <a:lnTo>
                    <a:pt x="1021" y="1"/>
                  </a:lnTo>
                  <a:lnTo>
                    <a:pt x="1243" y="1"/>
                  </a:lnTo>
                  <a:lnTo>
                    <a:pt x="1421" y="89"/>
                  </a:lnTo>
                  <a:lnTo>
                    <a:pt x="1643" y="178"/>
                  </a:lnTo>
                  <a:lnTo>
                    <a:pt x="1776" y="311"/>
                  </a:lnTo>
                  <a:lnTo>
                    <a:pt x="1909" y="445"/>
                  </a:lnTo>
                  <a:lnTo>
                    <a:pt x="1998" y="622"/>
                  </a:lnTo>
                  <a:lnTo>
                    <a:pt x="2042" y="844"/>
                  </a:lnTo>
                  <a:lnTo>
                    <a:pt x="2087" y="1022"/>
                  </a:lnTo>
                  <a:lnTo>
                    <a:pt x="2087"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21"/>
            <p:cNvSpPr/>
            <p:nvPr/>
          </p:nvSpPr>
          <p:spPr>
            <a:xfrm>
              <a:off x="4157400" y="36794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21"/>
            <p:cNvSpPr/>
            <p:nvPr/>
          </p:nvSpPr>
          <p:spPr>
            <a:xfrm>
              <a:off x="4261750" y="3653875"/>
              <a:ext cx="53300" cy="106575"/>
            </a:xfrm>
            <a:custGeom>
              <a:avLst/>
              <a:gdLst/>
              <a:ahLst/>
              <a:cxnLst/>
              <a:rect l="l" t="t" r="r" b="b"/>
              <a:pathLst>
                <a:path w="2132" h="4263" extrusionOk="0">
                  <a:moveTo>
                    <a:pt x="844" y="1"/>
                  </a:moveTo>
                  <a:lnTo>
                    <a:pt x="666" y="89"/>
                  </a:lnTo>
                  <a:lnTo>
                    <a:pt x="489" y="178"/>
                  </a:lnTo>
                  <a:lnTo>
                    <a:pt x="311" y="311"/>
                  </a:lnTo>
                  <a:lnTo>
                    <a:pt x="178" y="445"/>
                  </a:lnTo>
                  <a:lnTo>
                    <a:pt x="89" y="622"/>
                  </a:lnTo>
                  <a:lnTo>
                    <a:pt x="45" y="844"/>
                  </a:lnTo>
                  <a:lnTo>
                    <a:pt x="0" y="1022"/>
                  </a:lnTo>
                  <a:lnTo>
                    <a:pt x="0" y="4263"/>
                  </a:lnTo>
                  <a:lnTo>
                    <a:pt x="2131" y="4263"/>
                  </a:lnTo>
                  <a:lnTo>
                    <a:pt x="2131" y="1022"/>
                  </a:lnTo>
                  <a:lnTo>
                    <a:pt x="2087" y="844"/>
                  </a:lnTo>
                  <a:lnTo>
                    <a:pt x="2043" y="622"/>
                  </a:lnTo>
                  <a:lnTo>
                    <a:pt x="1954" y="445"/>
                  </a:lnTo>
                  <a:lnTo>
                    <a:pt x="1821" y="311"/>
                  </a:lnTo>
                  <a:lnTo>
                    <a:pt x="1643" y="178"/>
                  </a:lnTo>
                  <a:lnTo>
                    <a:pt x="1465" y="89"/>
                  </a:lnTo>
                  <a:lnTo>
                    <a:pt x="1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21"/>
            <p:cNvSpPr/>
            <p:nvPr/>
          </p:nvSpPr>
          <p:spPr>
            <a:xfrm>
              <a:off x="4261750" y="3653875"/>
              <a:ext cx="53300" cy="106575"/>
            </a:xfrm>
            <a:custGeom>
              <a:avLst/>
              <a:gdLst/>
              <a:ahLst/>
              <a:cxnLst/>
              <a:rect l="l" t="t" r="r" b="b"/>
              <a:pathLst>
                <a:path w="2132" h="4263" fill="none" extrusionOk="0">
                  <a:moveTo>
                    <a:pt x="2131" y="1022"/>
                  </a:moveTo>
                  <a:lnTo>
                    <a:pt x="2131" y="4263"/>
                  </a:lnTo>
                  <a:lnTo>
                    <a:pt x="0" y="4263"/>
                  </a:lnTo>
                  <a:lnTo>
                    <a:pt x="0" y="1022"/>
                  </a:lnTo>
                  <a:lnTo>
                    <a:pt x="0" y="1022"/>
                  </a:lnTo>
                  <a:lnTo>
                    <a:pt x="45" y="844"/>
                  </a:lnTo>
                  <a:lnTo>
                    <a:pt x="89" y="622"/>
                  </a:lnTo>
                  <a:lnTo>
                    <a:pt x="178" y="445"/>
                  </a:lnTo>
                  <a:lnTo>
                    <a:pt x="311" y="311"/>
                  </a:lnTo>
                  <a:lnTo>
                    <a:pt x="489" y="178"/>
                  </a:lnTo>
                  <a:lnTo>
                    <a:pt x="666" y="89"/>
                  </a:lnTo>
                  <a:lnTo>
                    <a:pt x="844" y="1"/>
                  </a:lnTo>
                  <a:lnTo>
                    <a:pt x="1066" y="1"/>
                  </a:lnTo>
                  <a:lnTo>
                    <a:pt x="1066" y="1"/>
                  </a:lnTo>
                  <a:lnTo>
                    <a:pt x="1288" y="1"/>
                  </a:lnTo>
                  <a:lnTo>
                    <a:pt x="1465" y="89"/>
                  </a:lnTo>
                  <a:lnTo>
                    <a:pt x="1643" y="178"/>
                  </a:lnTo>
                  <a:lnTo>
                    <a:pt x="1821" y="311"/>
                  </a:lnTo>
                  <a:lnTo>
                    <a:pt x="1954" y="445"/>
                  </a:lnTo>
                  <a:lnTo>
                    <a:pt x="2043" y="622"/>
                  </a:lnTo>
                  <a:lnTo>
                    <a:pt x="2087" y="844"/>
                  </a:lnTo>
                  <a:lnTo>
                    <a:pt x="2131" y="1022"/>
                  </a:lnTo>
                  <a:lnTo>
                    <a:pt x="2131"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21"/>
            <p:cNvSpPr/>
            <p:nvPr/>
          </p:nvSpPr>
          <p:spPr>
            <a:xfrm>
              <a:off x="4315025" y="36794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21"/>
            <p:cNvSpPr/>
            <p:nvPr/>
          </p:nvSpPr>
          <p:spPr>
            <a:xfrm>
              <a:off x="4184050" y="3653875"/>
              <a:ext cx="52200" cy="106575"/>
            </a:xfrm>
            <a:custGeom>
              <a:avLst/>
              <a:gdLst/>
              <a:ahLst/>
              <a:cxnLst/>
              <a:rect l="l" t="t" r="r" b="b"/>
              <a:pathLst>
                <a:path w="2088" h="4263" extrusionOk="0">
                  <a:moveTo>
                    <a:pt x="800" y="1"/>
                  </a:moveTo>
                  <a:lnTo>
                    <a:pt x="622" y="89"/>
                  </a:lnTo>
                  <a:lnTo>
                    <a:pt x="444" y="178"/>
                  </a:lnTo>
                  <a:lnTo>
                    <a:pt x="267" y="311"/>
                  </a:lnTo>
                  <a:lnTo>
                    <a:pt x="178" y="445"/>
                  </a:lnTo>
                  <a:lnTo>
                    <a:pt x="45" y="622"/>
                  </a:lnTo>
                  <a:lnTo>
                    <a:pt x="0" y="844"/>
                  </a:lnTo>
                  <a:lnTo>
                    <a:pt x="0" y="1022"/>
                  </a:lnTo>
                  <a:lnTo>
                    <a:pt x="0" y="4263"/>
                  </a:lnTo>
                  <a:lnTo>
                    <a:pt x="2087" y="4263"/>
                  </a:lnTo>
                  <a:lnTo>
                    <a:pt x="2087" y="1022"/>
                  </a:lnTo>
                  <a:lnTo>
                    <a:pt x="2043" y="844"/>
                  </a:lnTo>
                  <a:lnTo>
                    <a:pt x="1998" y="622"/>
                  </a:lnTo>
                  <a:lnTo>
                    <a:pt x="1910" y="445"/>
                  </a:lnTo>
                  <a:lnTo>
                    <a:pt x="1776" y="311"/>
                  </a:lnTo>
                  <a:lnTo>
                    <a:pt x="1599" y="178"/>
                  </a:lnTo>
                  <a:lnTo>
                    <a:pt x="1421" y="89"/>
                  </a:lnTo>
                  <a:lnTo>
                    <a:pt x="12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21"/>
            <p:cNvSpPr/>
            <p:nvPr/>
          </p:nvSpPr>
          <p:spPr>
            <a:xfrm>
              <a:off x="4184050" y="3653875"/>
              <a:ext cx="52200" cy="106575"/>
            </a:xfrm>
            <a:custGeom>
              <a:avLst/>
              <a:gdLst/>
              <a:ahLst/>
              <a:cxnLst/>
              <a:rect l="l" t="t" r="r" b="b"/>
              <a:pathLst>
                <a:path w="2088" h="4263" fill="none" extrusionOk="0">
                  <a:moveTo>
                    <a:pt x="2087" y="1022"/>
                  </a:moveTo>
                  <a:lnTo>
                    <a:pt x="2087" y="4263"/>
                  </a:lnTo>
                  <a:lnTo>
                    <a:pt x="0" y="4263"/>
                  </a:lnTo>
                  <a:lnTo>
                    <a:pt x="0" y="1022"/>
                  </a:lnTo>
                  <a:lnTo>
                    <a:pt x="0" y="1022"/>
                  </a:lnTo>
                  <a:lnTo>
                    <a:pt x="0" y="844"/>
                  </a:lnTo>
                  <a:lnTo>
                    <a:pt x="45" y="622"/>
                  </a:lnTo>
                  <a:lnTo>
                    <a:pt x="178" y="445"/>
                  </a:lnTo>
                  <a:lnTo>
                    <a:pt x="267" y="311"/>
                  </a:lnTo>
                  <a:lnTo>
                    <a:pt x="444" y="178"/>
                  </a:lnTo>
                  <a:lnTo>
                    <a:pt x="622" y="89"/>
                  </a:lnTo>
                  <a:lnTo>
                    <a:pt x="800" y="1"/>
                  </a:lnTo>
                  <a:lnTo>
                    <a:pt x="1022" y="1"/>
                  </a:lnTo>
                  <a:lnTo>
                    <a:pt x="1022" y="1"/>
                  </a:lnTo>
                  <a:lnTo>
                    <a:pt x="1244" y="1"/>
                  </a:lnTo>
                  <a:lnTo>
                    <a:pt x="1421" y="89"/>
                  </a:lnTo>
                  <a:lnTo>
                    <a:pt x="1599" y="178"/>
                  </a:lnTo>
                  <a:lnTo>
                    <a:pt x="1776" y="311"/>
                  </a:lnTo>
                  <a:lnTo>
                    <a:pt x="1910" y="445"/>
                  </a:lnTo>
                  <a:lnTo>
                    <a:pt x="1998" y="622"/>
                  </a:lnTo>
                  <a:lnTo>
                    <a:pt x="2043" y="844"/>
                  </a:lnTo>
                  <a:lnTo>
                    <a:pt x="2087" y="1022"/>
                  </a:lnTo>
                  <a:lnTo>
                    <a:pt x="2087"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21"/>
            <p:cNvSpPr/>
            <p:nvPr/>
          </p:nvSpPr>
          <p:spPr>
            <a:xfrm>
              <a:off x="4236225" y="36794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21"/>
            <p:cNvSpPr/>
            <p:nvPr/>
          </p:nvSpPr>
          <p:spPr>
            <a:xfrm>
              <a:off x="4091925" y="3470725"/>
              <a:ext cx="52175" cy="52200"/>
            </a:xfrm>
            <a:custGeom>
              <a:avLst/>
              <a:gdLst/>
              <a:ahLst/>
              <a:cxnLst/>
              <a:rect l="l" t="t" r="r" b="b"/>
              <a:pathLst>
                <a:path w="2087" h="2088" extrusionOk="0">
                  <a:moveTo>
                    <a:pt x="844" y="1"/>
                  </a:moveTo>
                  <a:lnTo>
                    <a:pt x="622" y="45"/>
                  </a:lnTo>
                  <a:lnTo>
                    <a:pt x="444" y="178"/>
                  </a:lnTo>
                  <a:lnTo>
                    <a:pt x="311" y="267"/>
                  </a:lnTo>
                  <a:lnTo>
                    <a:pt x="178" y="445"/>
                  </a:lnTo>
                  <a:lnTo>
                    <a:pt x="89" y="622"/>
                  </a:lnTo>
                  <a:lnTo>
                    <a:pt x="0" y="800"/>
                  </a:lnTo>
                  <a:lnTo>
                    <a:pt x="0" y="1022"/>
                  </a:lnTo>
                  <a:lnTo>
                    <a:pt x="0" y="1244"/>
                  </a:lnTo>
                  <a:lnTo>
                    <a:pt x="89" y="1422"/>
                  </a:lnTo>
                  <a:lnTo>
                    <a:pt x="178" y="1599"/>
                  </a:lnTo>
                  <a:lnTo>
                    <a:pt x="311" y="1777"/>
                  </a:lnTo>
                  <a:lnTo>
                    <a:pt x="444" y="1910"/>
                  </a:lnTo>
                  <a:lnTo>
                    <a:pt x="622" y="1999"/>
                  </a:lnTo>
                  <a:lnTo>
                    <a:pt x="844" y="2043"/>
                  </a:lnTo>
                  <a:lnTo>
                    <a:pt x="1066" y="2088"/>
                  </a:lnTo>
                  <a:lnTo>
                    <a:pt x="1243" y="2043"/>
                  </a:lnTo>
                  <a:lnTo>
                    <a:pt x="1465" y="1999"/>
                  </a:lnTo>
                  <a:lnTo>
                    <a:pt x="1643" y="1910"/>
                  </a:lnTo>
                  <a:lnTo>
                    <a:pt x="1776" y="1777"/>
                  </a:lnTo>
                  <a:lnTo>
                    <a:pt x="1909" y="1599"/>
                  </a:lnTo>
                  <a:lnTo>
                    <a:pt x="1998" y="1422"/>
                  </a:lnTo>
                  <a:lnTo>
                    <a:pt x="2087" y="1244"/>
                  </a:lnTo>
                  <a:lnTo>
                    <a:pt x="2087" y="1022"/>
                  </a:lnTo>
                  <a:lnTo>
                    <a:pt x="2087" y="800"/>
                  </a:lnTo>
                  <a:lnTo>
                    <a:pt x="1998" y="622"/>
                  </a:lnTo>
                  <a:lnTo>
                    <a:pt x="1909" y="445"/>
                  </a:lnTo>
                  <a:lnTo>
                    <a:pt x="1776" y="267"/>
                  </a:lnTo>
                  <a:lnTo>
                    <a:pt x="1643" y="178"/>
                  </a:lnTo>
                  <a:lnTo>
                    <a:pt x="1465" y="45"/>
                  </a:lnTo>
                  <a:lnTo>
                    <a:pt x="12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21"/>
            <p:cNvSpPr/>
            <p:nvPr/>
          </p:nvSpPr>
          <p:spPr>
            <a:xfrm>
              <a:off x="4091925" y="3470725"/>
              <a:ext cx="52175" cy="52200"/>
            </a:xfrm>
            <a:custGeom>
              <a:avLst/>
              <a:gdLst/>
              <a:ahLst/>
              <a:cxnLst/>
              <a:rect l="l" t="t" r="r" b="b"/>
              <a:pathLst>
                <a:path w="2087" h="2088" fill="none" extrusionOk="0">
                  <a:moveTo>
                    <a:pt x="2087" y="1022"/>
                  </a:moveTo>
                  <a:lnTo>
                    <a:pt x="2087" y="1022"/>
                  </a:lnTo>
                  <a:lnTo>
                    <a:pt x="2087" y="1244"/>
                  </a:lnTo>
                  <a:lnTo>
                    <a:pt x="1998" y="1422"/>
                  </a:lnTo>
                  <a:lnTo>
                    <a:pt x="1909" y="1599"/>
                  </a:lnTo>
                  <a:lnTo>
                    <a:pt x="1776" y="1777"/>
                  </a:lnTo>
                  <a:lnTo>
                    <a:pt x="1643" y="1910"/>
                  </a:lnTo>
                  <a:lnTo>
                    <a:pt x="1465" y="1999"/>
                  </a:lnTo>
                  <a:lnTo>
                    <a:pt x="1243" y="2043"/>
                  </a:lnTo>
                  <a:lnTo>
                    <a:pt x="1066" y="2088"/>
                  </a:lnTo>
                  <a:lnTo>
                    <a:pt x="1066" y="2088"/>
                  </a:lnTo>
                  <a:lnTo>
                    <a:pt x="844" y="2043"/>
                  </a:lnTo>
                  <a:lnTo>
                    <a:pt x="622" y="1999"/>
                  </a:lnTo>
                  <a:lnTo>
                    <a:pt x="444" y="1910"/>
                  </a:lnTo>
                  <a:lnTo>
                    <a:pt x="311" y="1777"/>
                  </a:lnTo>
                  <a:lnTo>
                    <a:pt x="178" y="1599"/>
                  </a:lnTo>
                  <a:lnTo>
                    <a:pt x="89" y="1422"/>
                  </a:lnTo>
                  <a:lnTo>
                    <a:pt x="0" y="1244"/>
                  </a:lnTo>
                  <a:lnTo>
                    <a:pt x="0" y="1022"/>
                  </a:lnTo>
                  <a:lnTo>
                    <a:pt x="0" y="1022"/>
                  </a:lnTo>
                  <a:lnTo>
                    <a:pt x="0" y="800"/>
                  </a:lnTo>
                  <a:lnTo>
                    <a:pt x="89" y="622"/>
                  </a:lnTo>
                  <a:lnTo>
                    <a:pt x="178" y="445"/>
                  </a:lnTo>
                  <a:lnTo>
                    <a:pt x="311" y="267"/>
                  </a:lnTo>
                  <a:lnTo>
                    <a:pt x="444" y="178"/>
                  </a:lnTo>
                  <a:lnTo>
                    <a:pt x="622" y="45"/>
                  </a:lnTo>
                  <a:lnTo>
                    <a:pt x="844" y="1"/>
                  </a:lnTo>
                  <a:lnTo>
                    <a:pt x="1066" y="1"/>
                  </a:lnTo>
                  <a:lnTo>
                    <a:pt x="1066" y="1"/>
                  </a:lnTo>
                  <a:lnTo>
                    <a:pt x="1243" y="1"/>
                  </a:lnTo>
                  <a:lnTo>
                    <a:pt x="1465" y="45"/>
                  </a:lnTo>
                  <a:lnTo>
                    <a:pt x="1643" y="178"/>
                  </a:lnTo>
                  <a:lnTo>
                    <a:pt x="1776" y="267"/>
                  </a:lnTo>
                  <a:lnTo>
                    <a:pt x="1909" y="445"/>
                  </a:lnTo>
                  <a:lnTo>
                    <a:pt x="1998" y="622"/>
                  </a:lnTo>
                  <a:lnTo>
                    <a:pt x="2087" y="800"/>
                  </a:lnTo>
                  <a:lnTo>
                    <a:pt x="2087" y="1022"/>
                  </a:lnTo>
                  <a:lnTo>
                    <a:pt x="2087"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21"/>
            <p:cNvSpPr/>
            <p:nvPr/>
          </p:nvSpPr>
          <p:spPr>
            <a:xfrm>
              <a:off x="4144100" y="3496250"/>
              <a:ext cx="0" cy="25"/>
            </a:xfrm>
            <a:custGeom>
              <a:avLst/>
              <a:gdLst/>
              <a:ahLst/>
              <a:cxnLst/>
              <a:rect l="l" t="t" r="r" b="b"/>
              <a:pathLst>
                <a:path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21"/>
            <p:cNvSpPr/>
            <p:nvPr/>
          </p:nvSpPr>
          <p:spPr>
            <a:xfrm>
              <a:off x="4191825" y="3538450"/>
              <a:ext cx="35525" cy="36650"/>
            </a:xfrm>
            <a:custGeom>
              <a:avLst/>
              <a:gdLst/>
              <a:ahLst/>
              <a:cxnLst/>
              <a:rect l="l" t="t" r="r" b="b"/>
              <a:pathLst>
                <a:path w="1421" h="1466" extrusionOk="0">
                  <a:moveTo>
                    <a:pt x="711" y="0"/>
                  </a:moveTo>
                  <a:lnTo>
                    <a:pt x="0" y="1465"/>
                  </a:lnTo>
                  <a:lnTo>
                    <a:pt x="1421" y="1465"/>
                  </a:lnTo>
                  <a:lnTo>
                    <a:pt x="7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21"/>
            <p:cNvSpPr/>
            <p:nvPr/>
          </p:nvSpPr>
          <p:spPr>
            <a:xfrm>
              <a:off x="4191825" y="3538450"/>
              <a:ext cx="35525" cy="36650"/>
            </a:xfrm>
            <a:custGeom>
              <a:avLst/>
              <a:gdLst/>
              <a:ahLst/>
              <a:cxnLst/>
              <a:rect l="l" t="t" r="r" b="b"/>
              <a:pathLst>
                <a:path w="1421" h="1466" fill="none" extrusionOk="0">
                  <a:moveTo>
                    <a:pt x="0" y="1465"/>
                  </a:moveTo>
                  <a:lnTo>
                    <a:pt x="1421" y="1465"/>
                  </a:lnTo>
                  <a:lnTo>
                    <a:pt x="711" y="0"/>
                  </a:lnTo>
                  <a:lnTo>
                    <a:pt x="0" y="14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21"/>
            <p:cNvSpPr/>
            <p:nvPr/>
          </p:nvSpPr>
          <p:spPr>
            <a:xfrm>
              <a:off x="4191825" y="35750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21"/>
            <p:cNvSpPr/>
            <p:nvPr/>
          </p:nvSpPr>
          <p:spPr>
            <a:xfrm>
              <a:off x="4013100" y="3313125"/>
              <a:ext cx="392975" cy="392950"/>
            </a:xfrm>
            <a:custGeom>
              <a:avLst/>
              <a:gdLst/>
              <a:ahLst/>
              <a:cxnLst/>
              <a:rect l="l" t="t" r="r" b="b"/>
              <a:pathLst>
                <a:path w="15719" h="15718" extrusionOk="0">
                  <a:moveTo>
                    <a:pt x="4219" y="5239"/>
                  </a:moveTo>
                  <a:lnTo>
                    <a:pt x="4618" y="5284"/>
                  </a:lnTo>
                  <a:lnTo>
                    <a:pt x="5018" y="5417"/>
                  </a:lnTo>
                  <a:lnTo>
                    <a:pt x="5373" y="5594"/>
                  </a:lnTo>
                  <a:lnTo>
                    <a:pt x="5684" y="5861"/>
                  </a:lnTo>
                  <a:lnTo>
                    <a:pt x="5950" y="6172"/>
                  </a:lnTo>
                  <a:lnTo>
                    <a:pt x="6128" y="6527"/>
                  </a:lnTo>
                  <a:lnTo>
                    <a:pt x="6261" y="6926"/>
                  </a:lnTo>
                  <a:lnTo>
                    <a:pt x="6306" y="7326"/>
                  </a:lnTo>
                  <a:lnTo>
                    <a:pt x="6261" y="7770"/>
                  </a:lnTo>
                  <a:lnTo>
                    <a:pt x="6128" y="8170"/>
                  </a:lnTo>
                  <a:lnTo>
                    <a:pt x="5950" y="8525"/>
                  </a:lnTo>
                  <a:lnTo>
                    <a:pt x="5684" y="8836"/>
                  </a:lnTo>
                  <a:lnTo>
                    <a:pt x="5373" y="9058"/>
                  </a:lnTo>
                  <a:lnTo>
                    <a:pt x="5018" y="9279"/>
                  </a:lnTo>
                  <a:lnTo>
                    <a:pt x="4618" y="9368"/>
                  </a:lnTo>
                  <a:lnTo>
                    <a:pt x="4219" y="9413"/>
                  </a:lnTo>
                  <a:lnTo>
                    <a:pt x="3775" y="9368"/>
                  </a:lnTo>
                  <a:lnTo>
                    <a:pt x="3375" y="9279"/>
                  </a:lnTo>
                  <a:lnTo>
                    <a:pt x="3020" y="9058"/>
                  </a:lnTo>
                  <a:lnTo>
                    <a:pt x="2709" y="8836"/>
                  </a:lnTo>
                  <a:lnTo>
                    <a:pt x="2443" y="8525"/>
                  </a:lnTo>
                  <a:lnTo>
                    <a:pt x="2265" y="8170"/>
                  </a:lnTo>
                  <a:lnTo>
                    <a:pt x="2132" y="7770"/>
                  </a:lnTo>
                  <a:lnTo>
                    <a:pt x="2088" y="7326"/>
                  </a:lnTo>
                  <a:lnTo>
                    <a:pt x="2132" y="6926"/>
                  </a:lnTo>
                  <a:lnTo>
                    <a:pt x="2265" y="6527"/>
                  </a:lnTo>
                  <a:lnTo>
                    <a:pt x="2443" y="6172"/>
                  </a:lnTo>
                  <a:lnTo>
                    <a:pt x="2709" y="5861"/>
                  </a:lnTo>
                  <a:lnTo>
                    <a:pt x="3020" y="5594"/>
                  </a:lnTo>
                  <a:lnTo>
                    <a:pt x="3375" y="5417"/>
                  </a:lnTo>
                  <a:lnTo>
                    <a:pt x="3775" y="5284"/>
                  </a:lnTo>
                  <a:lnTo>
                    <a:pt x="4219" y="5239"/>
                  </a:lnTo>
                  <a:close/>
                  <a:moveTo>
                    <a:pt x="11545" y="5239"/>
                  </a:moveTo>
                  <a:lnTo>
                    <a:pt x="11944" y="5284"/>
                  </a:lnTo>
                  <a:lnTo>
                    <a:pt x="12344" y="5417"/>
                  </a:lnTo>
                  <a:lnTo>
                    <a:pt x="12699" y="5594"/>
                  </a:lnTo>
                  <a:lnTo>
                    <a:pt x="13010" y="5861"/>
                  </a:lnTo>
                  <a:lnTo>
                    <a:pt x="13276" y="6172"/>
                  </a:lnTo>
                  <a:lnTo>
                    <a:pt x="13454" y="6527"/>
                  </a:lnTo>
                  <a:lnTo>
                    <a:pt x="13587" y="6926"/>
                  </a:lnTo>
                  <a:lnTo>
                    <a:pt x="13631" y="7326"/>
                  </a:lnTo>
                  <a:lnTo>
                    <a:pt x="13587" y="7770"/>
                  </a:lnTo>
                  <a:lnTo>
                    <a:pt x="13454" y="8170"/>
                  </a:lnTo>
                  <a:lnTo>
                    <a:pt x="13276" y="8525"/>
                  </a:lnTo>
                  <a:lnTo>
                    <a:pt x="13010" y="8836"/>
                  </a:lnTo>
                  <a:lnTo>
                    <a:pt x="12699" y="9058"/>
                  </a:lnTo>
                  <a:lnTo>
                    <a:pt x="12344" y="9279"/>
                  </a:lnTo>
                  <a:lnTo>
                    <a:pt x="11944" y="9368"/>
                  </a:lnTo>
                  <a:lnTo>
                    <a:pt x="11545" y="9413"/>
                  </a:lnTo>
                  <a:lnTo>
                    <a:pt x="11101" y="9368"/>
                  </a:lnTo>
                  <a:lnTo>
                    <a:pt x="10701" y="9279"/>
                  </a:lnTo>
                  <a:lnTo>
                    <a:pt x="10346" y="9058"/>
                  </a:lnTo>
                  <a:lnTo>
                    <a:pt x="10035" y="8836"/>
                  </a:lnTo>
                  <a:lnTo>
                    <a:pt x="9813" y="8525"/>
                  </a:lnTo>
                  <a:lnTo>
                    <a:pt x="9591" y="8170"/>
                  </a:lnTo>
                  <a:lnTo>
                    <a:pt x="9502" y="7770"/>
                  </a:lnTo>
                  <a:lnTo>
                    <a:pt x="9458" y="7326"/>
                  </a:lnTo>
                  <a:lnTo>
                    <a:pt x="9502" y="6926"/>
                  </a:lnTo>
                  <a:lnTo>
                    <a:pt x="9591" y="6527"/>
                  </a:lnTo>
                  <a:lnTo>
                    <a:pt x="9813" y="6172"/>
                  </a:lnTo>
                  <a:lnTo>
                    <a:pt x="10035" y="5861"/>
                  </a:lnTo>
                  <a:lnTo>
                    <a:pt x="10346" y="5594"/>
                  </a:lnTo>
                  <a:lnTo>
                    <a:pt x="10701" y="5417"/>
                  </a:lnTo>
                  <a:lnTo>
                    <a:pt x="11101" y="5284"/>
                  </a:lnTo>
                  <a:lnTo>
                    <a:pt x="11545" y="5239"/>
                  </a:lnTo>
                  <a:close/>
                  <a:moveTo>
                    <a:pt x="7860" y="6704"/>
                  </a:moveTo>
                  <a:lnTo>
                    <a:pt x="10301" y="11544"/>
                  </a:lnTo>
                  <a:lnTo>
                    <a:pt x="5462" y="11544"/>
                  </a:lnTo>
                  <a:lnTo>
                    <a:pt x="7860" y="6704"/>
                  </a:lnTo>
                  <a:close/>
                  <a:moveTo>
                    <a:pt x="7593" y="0"/>
                  </a:moveTo>
                  <a:lnTo>
                    <a:pt x="6972" y="45"/>
                  </a:lnTo>
                  <a:lnTo>
                    <a:pt x="6350" y="133"/>
                  </a:lnTo>
                  <a:lnTo>
                    <a:pt x="5506" y="355"/>
                  </a:lnTo>
                  <a:lnTo>
                    <a:pt x="4663" y="666"/>
                  </a:lnTo>
                  <a:lnTo>
                    <a:pt x="3908" y="1066"/>
                  </a:lnTo>
                  <a:lnTo>
                    <a:pt x="3153" y="1554"/>
                  </a:lnTo>
                  <a:lnTo>
                    <a:pt x="2842" y="1776"/>
                  </a:lnTo>
                  <a:lnTo>
                    <a:pt x="3064" y="2486"/>
                  </a:lnTo>
                  <a:lnTo>
                    <a:pt x="2088" y="3463"/>
                  </a:lnTo>
                  <a:lnTo>
                    <a:pt x="2088" y="4174"/>
                  </a:lnTo>
                  <a:lnTo>
                    <a:pt x="889" y="4174"/>
                  </a:lnTo>
                  <a:lnTo>
                    <a:pt x="756" y="4484"/>
                  </a:lnTo>
                  <a:lnTo>
                    <a:pt x="534" y="4928"/>
                  </a:lnTo>
                  <a:lnTo>
                    <a:pt x="401" y="5372"/>
                  </a:lnTo>
                  <a:lnTo>
                    <a:pt x="267" y="5861"/>
                  </a:lnTo>
                  <a:lnTo>
                    <a:pt x="179" y="6305"/>
                  </a:lnTo>
                  <a:lnTo>
                    <a:pt x="90" y="6749"/>
                  </a:lnTo>
                  <a:lnTo>
                    <a:pt x="45" y="7237"/>
                  </a:lnTo>
                  <a:lnTo>
                    <a:pt x="1" y="7726"/>
                  </a:lnTo>
                  <a:lnTo>
                    <a:pt x="1" y="8170"/>
                  </a:lnTo>
                  <a:lnTo>
                    <a:pt x="45" y="8658"/>
                  </a:lnTo>
                  <a:lnTo>
                    <a:pt x="90" y="9102"/>
                  </a:lnTo>
                  <a:lnTo>
                    <a:pt x="179" y="9546"/>
                  </a:lnTo>
                  <a:lnTo>
                    <a:pt x="312" y="9990"/>
                  </a:lnTo>
                  <a:lnTo>
                    <a:pt x="445" y="10434"/>
                  </a:lnTo>
                  <a:lnTo>
                    <a:pt x="578" y="10878"/>
                  </a:lnTo>
                  <a:lnTo>
                    <a:pt x="800" y="11277"/>
                  </a:lnTo>
                  <a:lnTo>
                    <a:pt x="978" y="11677"/>
                  </a:lnTo>
                  <a:lnTo>
                    <a:pt x="1244" y="12077"/>
                  </a:lnTo>
                  <a:lnTo>
                    <a:pt x="1511" y="12476"/>
                  </a:lnTo>
                  <a:lnTo>
                    <a:pt x="1777" y="12831"/>
                  </a:lnTo>
                  <a:lnTo>
                    <a:pt x="2088" y="13187"/>
                  </a:lnTo>
                  <a:lnTo>
                    <a:pt x="2088" y="14163"/>
                  </a:lnTo>
                  <a:lnTo>
                    <a:pt x="2132" y="14563"/>
                  </a:lnTo>
                  <a:lnTo>
                    <a:pt x="2221" y="14963"/>
                  </a:lnTo>
                  <a:lnTo>
                    <a:pt x="2398" y="15362"/>
                  </a:lnTo>
                  <a:lnTo>
                    <a:pt x="2620" y="15717"/>
                  </a:lnTo>
                  <a:lnTo>
                    <a:pt x="2620" y="14652"/>
                  </a:lnTo>
                  <a:lnTo>
                    <a:pt x="2665" y="14252"/>
                  </a:lnTo>
                  <a:lnTo>
                    <a:pt x="2798" y="13853"/>
                  </a:lnTo>
                  <a:lnTo>
                    <a:pt x="2976" y="13497"/>
                  </a:lnTo>
                  <a:lnTo>
                    <a:pt x="3242" y="13187"/>
                  </a:lnTo>
                  <a:lnTo>
                    <a:pt x="3553" y="12920"/>
                  </a:lnTo>
                  <a:lnTo>
                    <a:pt x="3908" y="12743"/>
                  </a:lnTo>
                  <a:lnTo>
                    <a:pt x="4308" y="12609"/>
                  </a:lnTo>
                  <a:lnTo>
                    <a:pt x="4707" y="12565"/>
                  </a:lnTo>
                  <a:lnTo>
                    <a:pt x="5196" y="12609"/>
                  </a:lnTo>
                  <a:lnTo>
                    <a:pt x="5595" y="12787"/>
                  </a:lnTo>
                  <a:lnTo>
                    <a:pt x="5995" y="13009"/>
                  </a:lnTo>
                  <a:lnTo>
                    <a:pt x="6306" y="13320"/>
                  </a:lnTo>
                  <a:lnTo>
                    <a:pt x="6616" y="13009"/>
                  </a:lnTo>
                  <a:lnTo>
                    <a:pt x="6972" y="12787"/>
                  </a:lnTo>
                  <a:lnTo>
                    <a:pt x="7416" y="12609"/>
                  </a:lnTo>
                  <a:lnTo>
                    <a:pt x="7860" y="12565"/>
                  </a:lnTo>
                  <a:lnTo>
                    <a:pt x="8304" y="12609"/>
                  </a:lnTo>
                  <a:lnTo>
                    <a:pt x="8748" y="12787"/>
                  </a:lnTo>
                  <a:lnTo>
                    <a:pt x="9103" y="13009"/>
                  </a:lnTo>
                  <a:lnTo>
                    <a:pt x="9458" y="13320"/>
                  </a:lnTo>
                  <a:lnTo>
                    <a:pt x="9769" y="13009"/>
                  </a:lnTo>
                  <a:lnTo>
                    <a:pt x="10124" y="12787"/>
                  </a:lnTo>
                  <a:lnTo>
                    <a:pt x="10568" y="12609"/>
                  </a:lnTo>
                  <a:lnTo>
                    <a:pt x="11012" y="12565"/>
                  </a:lnTo>
                  <a:lnTo>
                    <a:pt x="11456" y="12609"/>
                  </a:lnTo>
                  <a:lnTo>
                    <a:pt x="11811" y="12743"/>
                  </a:lnTo>
                  <a:lnTo>
                    <a:pt x="12166" y="12920"/>
                  </a:lnTo>
                  <a:lnTo>
                    <a:pt x="12477" y="13187"/>
                  </a:lnTo>
                  <a:lnTo>
                    <a:pt x="12743" y="13497"/>
                  </a:lnTo>
                  <a:lnTo>
                    <a:pt x="12965" y="13853"/>
                  </a:lnTo>
                  <a:lnTo>
                    <a:pt x="13054" y="14252"/>
                  </a:lnTo>
                  <a:lnTo>
                    <a:pt x="13099" y="14652"/>
                  </a:lnTo>
                  <a:lnTo>
                    <a:pt x="13099" y="15717"/>
                  </a:lnTo>
                  <a:lnTo>
                    <a:pt x="13321" y="15362"/>
                  </a:lnTo>
                  <a:lnTo>
                    <a:pt x="13498" y="14963"/>
                  </a:lnTo>
                  <a:lnTo>
                    <a:pt x="13587" y="14563"/>
                  </a:lnTo>
                  <a:lnTo>
                    <a:pt x="13631" y="14163"/>
                  </a:lnTo>
                  <a:lnTo>
                    <a:pt x="13631" y="13187"/>
                  </a:lnTo>
                  <a:lnTo>
                    <a:pt x="14120" y="12609"/>
                  </a:lnTo>
                  <a:lnTo>
                    <a:pt x="14519" y="12032"/>
                  </a:lnTo>
                  <a:lnTo>
                    <a:pt x="14875" y="11411"/>
                  </a:lnTo>
                  <a:lnTo>
                    <a:pt x="15185" y="10745"/>
                  </a:lnTo>
                  <a:lnTo>
                    <a:pt x="15407" y="10034"/>
                  </a:lnTo>
                  <a:lnTo>
                    <a:pt x="15585" y="9324"/>
                  </a:lnTo>
                  <a:lnTo>
                    <a:pt x="15674" y="8614"/>
                  </a:lnTo>
                  <a:lnTo>
                    <a:pt x="15718" y="7859"/>
                  </a:lnTo>
                  <a:lnTo>
                    <a:pt x="15674" y="7060"/>
                  </a:lnTo>
                  <a:lnTo>
                    <a:pt x="15585" y="6305"/>
                  </a:lnTo>
                  <a:lnTo>
                    <a:pt x="15363" y="5594"/>
                  </a:lnTo>
                  <a:lnTo>
                    <a:pt x="15141" y="4840"/>
                  </a:lnTo>
                  <a:lnTo>
                    <a:pt x="12921" y="5284"/>
                  </a:lnTo>
                  <a:lnTo>
                    <a:pt x="11855" y="4174"/>
                  </a:lnTo>
                  <a:lnTo>
                    <a:pt x="8082" y="4174"/>
                  </a:lnTo>
                  <a:lnTo>
                    <a:pt x="7194" y="5062"/>
                  </a:lnTo>
                  <a:lnTo>
                    <a:pt x="6439" y="4351"/>
                  </a:lnTo>
                  <a:lnTo>
                    <a:pt x="7638" y="3152"/>
                  </a:lnTo>
                  <a:lnTo>
                    <a:pt x="9769" y="3152"/>
                  </a:lnTo>
                  <a:lnTo>
                    <a:pt x="10479" y="2398"/>
                  </a:lnTo>
                  <a:lnTo>
                    <a:pt x="10479" y="1332"/>
                  </a:lnTo>
                  <a:lnTo>
                    <a:pt x="11101" y="711"/>
                  </a:lnTo>
                  <a:lnTo>
                    <a:pt x="10568" y="489"/>
                  </a:lnTo>
                  <a:lnTo>
                    <a:pt x="9991" y="311"/>
                  </a:lnTo>
                  <a:lnTo>
                    <a:pt x="9413" y="178"/>
                  </a:lnTo>
                  <a:lnTo>
                    <a:pt x="8792" y="45"/>
                  </a:lnTo>
                  <a:lnTo>
                    <a:pt x="82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21"/>
            <p:cNvSpPr/>
            <p:nvPr/>
          </p:nvSpPr>
          <p:spPr>
            <a:xfrm>
              <a:off x="4013100" y="3313125"/>
              <a:ext cx="392975" cy="392950"/>
            </a:xfrm>
            <a:custGeom>
              <a:avLst/>
              <a:gdLst/>
              <a:ahLst/>
              <a:cxnLst/>
              <a:rect l="l" t="t" r="r" b="b"/>
              <a:pathLst>
                <a:path w="15719" h="15718" fill="none" extrusionOk="0">
                  <a:moveTo>
                    <a:pt x="12921" y="5284"/>
                  </a:moveTo>
                  <a:lnTo>
                    <a:pt x="11855" y="4174"/>
                  </a:lnTo>
                  <a:lnTo>
                    <a:pt x="11855" y="4174"/>
                  </a:lnTo>
                  <a:lnTo>
                    <a:pt x="8082" y="4174"/>
                  </a:lnTo>
                  <a:lnTo>
                    <a:pt x="7194" y="5062"/>
                  </a:lnTo>
                  <a:lnTo>
                    <a:pt x="6439" y="4351"/>
                  </a:lnTo>
                  <a:lnTo>
                    <a:pt x="7638" y="3152"/>
                  </a:lnTo>
                  <a:lnTo>
                    <a:pt x="9769" y="3152"/>
                  </a:lnTo>
                  <a:lnTo>
                    <a:pt x="10479" y="2398"/>
                  </a:lnTo>
                  <a:lnTo>
                    <a:pt x="10479" y="1332"/>
                  </a:lnTo>
                  <a:lnTo>
                    <a:pt x="11101" y="711"/>
                  </a:lnTo>
                  <a:lnTo>
                    <a:pt x="11101" y="711"/>
                  </a:lnTo>
                  <a:lnTo>
                    <a:pt x="10568" y="489"/>
                  </a:lnTo>
                  <a:lnTo>
                    <a:pt x="9991" y="311"/>
                  </a:lnTo>
                  <a:lnTo>
                    <a:pt x="9413" y="178"/>
                  </a:lnTo>
                  <a:lnTo>
                    <a:pt x="8792" y="45"/>
                  </a:lnTo>
                  <a:lnTo>
                    <a:pt x="8215" y="0"/>
                  </a:lnTo>
                  <a:lnTo>
                    <a:pt x="7593" y="0"/>
                  </a:lnTo>
                  <a:lnTo>
                    <a:pt x="6972" y="45"/>
                  </a:lnTo>
                  <a:lnTo>
                    <a:pt x="6350" y="133"/>
                  </a:lnTo>
                  <a:lnTo>
                    <a:pt x="6350" y="133"/>
                  </a:lnTo>
                  <a:lnTo>
                    <a:pt x="5506" y="355"/>
                  </a:lnTo>
                  <a:lnTo>
                    <a:pt x="4663" y="666"/>
                  </a:lnTo>
                  <a:lnTo>
                    <a:pt x="3908" y="1066"/>
                  </a:lnTo>
                  <a:lnTo>
                    <a:pt x="3153" y="1554"/>
                  </a:lnTo>
                  <a:lnTo>
                    <a:pt x="2842" y="1776"/>
                  </a:lnTo>
                  <a:lnTo>
                    <a:pt x="3064" y="2486"/>
                  </a:lnTo>
                  <a:lnTo>
                    <a:pt x="2088" y="3463"/>
                  </a:lnTo>
                  <a:lnTo>
                    <a:pt x="2088" y="4174"/>
                  </a:lnTo>
                  <a:lnTo>
                    <a:pt x="889" y="4174"/>
                  </a:lnTo>
                  <a:lnTo>
                    <a:pt x="756" y="4484"/>
                  </a:lnTo>
                  <a:lnTo>
                    <a:pt x="756" y="4484"/>
                  </a:lnTo>
                  <a:lnTo>
                    <a:pt x="534" y="4928"/>
                  </a:lnTo>
                  <a:lnTo>
                    <a:pt x="401" y="5372"/>
                  </a:lnTo>
                  <a:lnTo>
                    <a:pt x="267" y="5861"/>
                  </a:lnTo>
                  <a:lnTo>
                    <a:pt x="179" y="6305"/>
                  </a:lnTo>
                  <a:lnTo>
                    <a:pt x="179" y="6305"/>
                  </a:lnTo>
                  <a:lnTo>
                    <a:pt x="90" y="6749"/>
                  </a:lnTo>
                  <a:lnTo>
                    <a:pt x="45" y="7237"/>
                  </a:lnTo>
                  <a:lnTo>
                    <a:pt x="1" y="7726"/>
                  </a:lnTo>
                  <a:lnTo>
                    <a:pt x="1" y="8170"/>
                  </a:lnTo>
                  <a:lnTo>
                    <a:pt x="45" y="8658"/>
                  </a:lnTo>
                  <a:lnTo>
                    <a:pt x="90" y="9102"/>
                  </a:lnTo>
                  <a:lnTo>
                    <a:pt x="179" y="9546"/>
                  </a:lnTo>
                  <a:lnTo>
                    <a:pt x="312" y="9990"/>
                  </a:lnTo>
                  <a:lnTo>
                    <a:pt x="445" y="10434"/>
                  </a:lnTo>
                  <a:lnTo>
                    <a:pt x="578" y="10878"/>
                  </a:lnTo>
                  <a:lnTo>
                    <a:pt x="800" y="11277"/>
                  </a:lnTo>
                  <a:lnTo>
                    <a:pt x="978" y="11677"/>
                  </a:lnTo>
                  <a:lnTo>
                    <a:pt x="1244" y="12077"/>
                  </a:lnTo>
                  <a:lnTo>
                    <a:pt x="1511" y="12476"/>
                  </a:lnTo>
                  <a:lnTo>
                    <a:pt x="1777" y="12831"/>
                  </a:lnTo>
                  <a:lnTo>
                    <a:pt x="2088" y="13187"/>
                  </a:lnTo>
                  <a:lnTo>
                    <a:pt x="2088" y="14163"/>
                  </a:lnTo>
                  <a:lnTo>
                    <a:pt x="2088" y="14163"/>
                  </a:lnTo>
                  <a:lnTo>
                    <a:pt x="2132" y="14563"/>
                  </a:lnTo>
                  <a:lnTo>
                    <a:pt x="2221" y="14963"/>
                  </a:lnTo>
                  <a:lnTo>
                    <a:pt x="2398" y="15362"/>
                  </a:lnTo>
                  <a:lnTo>
                    <a:pt x="2620" y="15717"/>
                  </a:lnTo>
                  <a:lnTo>
                    <a:pt x="2620" y="14652"/>
                  </a:lnTo>
                  <a:lnTo>
                    <a:pt x="2620" y="14652"/>
                  </a:lnTo>
                  <a:lnTo>
                    <a:pt x="2665" y="14252"/>
                  </a:lnTo>
                  <a:lnTo>
                    <a:pt x="2798" y="13853"/>
                  </a:lnTo>
                  <a:lnTo>
                    <a:pt x="2976" y="13497"/>
                  </a:lnTo>
                  <a:lnTo>
                    <a:pt x="3242" y="13187"/>
                  </a:lnTo>
                  <a:lnTo>
                    <a:pt x="3553" y="12920"/>
                  </a:lnTo>
                  <a:lnTo>
                    <a:pt x="3908" y="12743"/>
                  </a:lnTo>
                  <a:lnTo>
                    <a:pt x="4308" y="12609"/>
                  </a:lnTo>
                  <a:lnTo>
                    <a:pt x="4707" y="12565"/>
                  </a:lnTo>
                  <a:lnTo>
                    <a:pt x="4707" y="12565"/>
                  </a:lnTo>
                  <a:lnTo>
                    <a:pt x="5196" y="12609"/>
                  </a:lnTo>
                  <a:lnTo>
                    <a:pt x="5595" y="12787"/>
                  </a:lnTo>
                  <a:lnTo>
                    <a:pt x="5995" y="13009"/>
                  </a:lnTo>
                  <a:lnTo>
                    <a:pt x="6306" y="13320"/>
                  </a:lnTo>
                  <a:lnTo>
                    <a:pt x="6306" y="13320"/>
                  </a:lnTo>
                  <a:lnTo>
                    <a:pt x="6616" y="13009"/>
                  </a:lnTo>
                  <a:lnTo>
                    <a:pt x="6972" y="12787"/>
                  </a:lnTo>
                  <a:lnTo>
                    <a:pt x="7416" y="12609"/>
                  </a:lnTo>
                  <a:lnTo>
                    <a:pt x="7860" y="12565"/>
                  </a:lnTo>
                  <a:lnTo>
                    <a:pt x="7860" y="12565"/>
                  </a:lnTo>
                  <a:lnTo>
                    <a:pt x="8304" y="12609"/>
                  </a:lnTo>
                  <a:lnTo>
                    <a:pt x="8748" y="12787"/>
                  </a:lnTo>
                  <a:lnTo>
                    <a:pt x="9103" y="13009"/>
                  </a:lnTo>
                  <a:lnTo>
                    <a:pt x="9458" y="13320"/>
                  </a:lnTo>
                  <a:lnTo>
                    <a:pt x="9458" y="13320"/>
                  </a:lnTo>
                  <a:lnTo>
                    <a:pt x="9769" y="13009"/>
                  </a:lnTo>
                  <a:lnTo>
                    <a:pt x="10124" y="12787"/>
                  </a:lnTo>
                  <a:lnTo>
                    <a:pt x="10568" y="12609"/>
                  </a:lnTo>
                  <a:lnTo>
                    <a:pt x="11012" y="12565"/>
                  </a:lnTo>
                  <a:lnTo>
                    <a:pt x="11012" y="12565"/>
                  </a:lnTo>
                  <a:lnTo>
                    <a:pt x="11456" y="12609"/>
                  </a:lnTo>
                  <a:lnTo>
                    <a:pt x="11811" y="12743"/>
                  </a:lnTo>
                  <a:lnTo>
                    <a:pt x="12166" y="12920"/>
                  </a:lnTo>
                  <a:lnTo>
                    <a:pt x="12477" y="13187"/>
                  </a:lnTo>
                  <a:lnTo>
                    <a:pt x="12743" y="13497"/>
                  </a:lnTo>
                  <a:lnTo>
                    <a:pt x="12965" y="13853"/>
                  </a:lnTo>
                  <a:lnTo>
                    <a:pt x="13054" y="14252"/>
                  </a:lnTo>
                  <a:lnTo>
                    <a:pt x="13099" y="14652"/>
                  </a:lnTo>
                  <a:lnTo>
                    <a:pt x="13099" y="15717"/>
                  </a:lnTo>
                  <a:lnTo>
                    <a:pt x="13099" y="15717"/>
                  </a:lnTo>
                  <a:lnTo>
                    <a:pt x="13321" y="15362"/>
                  </a:lnTo>
                  <a:lnTo>
                    <a:pt x="13498" y="14963"/>
                  </a:lnTo>
                  <a:lnTo>
                    <a:pt x="13587" y="14563"/>
                  </a:lnTo>
                  <a:lnTo>
                    <a:pt x="13631" y="14163"/>
                  </a:lnTo>
                  <a:lnTo>
                    <a:pt x="13631" y="13187"/>
                  </a:lnTo>
                  <a:lnTo>
                    <a:pt x="13631" y="13187"/>
                  </a:lnTo>
                  <a:lnTo>
                    <a:pt x="14120" y="12609"/>
                  </a:lnTo>
                  <a:lnTo>
                    <a:pt x="14519" y="12032"/>
                  </a:lnTo>
                  <a:lnTo>
                    <a:pt x="14875" y="11411"/>
                  </a:lnTo>
                  <a:lnTo>
                    <a:pt x="15185" y="10745"/>
                  </a:lnTo>
                  <a:lnTo>
                    <a:pt x="15407" y="10034"/>
                  </a:lnTo>
                  <a:lnTo>
                    <a:pt x="15585" y="9324"/>
                  </a:lnTo>
                  <a:lnTo>
                    <a:pt x="15674" y="8614"/>
                  </a:lnTo>
                  <a:lnTo>
                    <a:pt x="15718" y="7859"/>
                  </a:lnTo>
                  <a:lnTo>
                    <a:pt x="15718" y="7859"/>
                  </a:lnTo>
                  <a:lnTo>
                    <a:pt x="15674" y="7060"/>
                  </a:lnTo>
                  <a:lnTo>
                    <a:pt x="15585" y="6305"/>
                  </a:lnTo>
                  <a:lnTo>
                    <a:pt x="15363" y="5594"/>
                  </a:lnTo>
                  <a:lnTo>
                    <a:pt x="15141" y="4840"/>
                  </a:lnTo>
                  <a:lnTo>
                    <a:pt x="12921" y="528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21"/>
            <p:cNvSpPr/>
            <p:nvPr/>
          </p:nvSpPr>
          <p:spPr>
            <a:xfrm>
              <a:off x="4065275" y="3444100"/>
              <a:ext cx="105475" cy="104350"/>
            </a:xfrm>
            <a:custGeom>
              <a:avLst/>
              <a:gdLst/>
              <a:ahLst/>
              <a:cxnLst/>
              <a:rect l="l" t="t" r="r" b="b"/>
              <a:pathLst>
                <a:path w="4219" h="4174" fill="none" extrusionOk="0">
                  <a:moveTo>
                    <a:pt x="2132" y="4174"/>
                  </a:moveTo>
                  <a:lnTo>
                    <a:pt x="2132" y="4174"/>
                  </a:lnTo>
                  <a:lnTo>
                    <a:pt x="1688" y="4129"/>
                  </a:lnTo>
                  <a:lnTo>
                    <a:pt x="1288" y="4040"/>
                  </a:lnTo>
                  <a:lnTo>
                    <a:pt x="933" y="3819"/>
                  </a:lnTo>
                  <a:lnTo>
                    <a:pt x="622" y="3597"/>
                  </a:lnTo>
                  <a:lnTo>
                    <a:pt x="356" y="3286"/>
                  </a:lnTo>
                  <a:lnTo>
                    <a:pt x="178" y="2931"/>
                  </a:lnTo>
                  <a:lnTo>
                    <a:pt x="45" y="2531"/>
                  </a:lnTo>
                  <a:lnTo>
                    <a:pt x="1" y="2087"/>
                  </a:lnTo>
                  <a:lnTo>
                    <a:pt x="1" y="2087"/>
                  </a:lnTo>
                  <a:lnTo>
                    <a:pt x="45" y="1687"/>
                  </a:lnTo>
                  <a:lnTo>
                    <a:pt x="178" y="1288"/>
                  </a:lnTo>
                  <a:lnTo>
                    <a:pt x="356" y="933"/>
                  </a:lnTo>
                  <a:lnTo>
                    <a:pt x="622" y="622"/>
                  </a:lnTo>
                  <a:lnTo>
                    <a:pt x="933" y="355"/>
                  </a:lnTo>
                  <a:lnTo>
                    <a:pt x="1288" y="178"/>
                  </a:lnTo>
                  <a:lnTo>
                    <a:pt x="1688" y="45"/>
                  </a:lnTo>
                  <a:lnTo>
                    <a:pt x="2132" y="0"/>
                  </a:lnTo>
                  <a:lnTo>
                    <a:pt x="2132" y="0"/>
                  </a:lnTo>
                  <a:lnTo>
                    <a:pt x="2531" y="45"/>
                  </a:lnTo>
                  <a:lnTo>
                    <a:pt x="2931" y="178"/>
                  </a:lnTo>
                  <a:lnTo>
                    <a:pt x="3286" y="355"/>
                  </a:lnTo>
                  <a:lnTo>
                    <a:pt x="3597" y="622"/>
                  </a:lnTo>
                  <a:lnTo>
                    <a:pt x="3863" y="933"/>
                  </a:lnTo>
                  <a:lnTo>
                    <a:pt x="4041" y="1288"/>
                  </a:lnTo>
                  <a:lnTo>
                    <a:pt x="4174" y="1687"/>
                  </a:lnTo>
                  <a:lnTo>
                    <a:pt x="4219" y="2087"/>
                  </a:lnTo>
                  <a:lnTo>
                    <a:pt x="4219" y="2087"/>
                  </a:lnTo>
                  <a:lnTo>
                    <a:pt x="4174" y="2531"/>
                  </a:lnTo>
                  <a:lnTo>
                    <a:pt x="4041" y="2931"/>
                  </a:lnTo>
                  <a:lnTo>
                    <a:pt x="3863" y="3286"/>
                  </a:lnTo>
                  <a:lnTo>
                    <a:pt x="3597" y="3597"/>
                  </a:lnTo>
                  <a:lnTo>
                    <a:pt x="3286" y="3819"/>
                  </a:lnTo>
                  <a:lnTo>
                    <a:pt x="2931" y="4040"/>
                  </a:lnTo>
                  <a:lnTo>
                    <a:pt x="2531" y="4129"/>
                  </a:lnTo>
                  <a:lnTo>
                    <a:pt x="2132" y="4174"/>
                  </a:lnTo>
                  <a:lnTo>
                    <a:pt x="2132" y="41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21"/>
            <p:cNvSpPr/>
            <p:nvPr/>
          </p:nvSpPr>
          <p:spPr>
            <a:xfrm>
              <a:off x="4149650" y="3480725"/>
              <a:ext cx="121000" cy="121000"/>
            </a:xfrm>
            <a:custGeom>
              <a:avLst/>
              <a:gdLst/>
              <a:ahLst/>
              <a:cxnLst/>
              <a:rect l="l" t="t" r="r" b="b"/>
              <a:pathLst>
                <a:path w="4840" h="4840" fill="none" extrusionOk="0">
                  <a:moveTo>
                    <a:pt x="0" y="4840"/>
                  </a:moveTo>
                  <a:lnTo>
                    <a:pt x="2398" y="0"/>
                  </a:lnTo>
                  <a:lnTo>
                    <a:pt x="4839" y="4840"/>
                  </a:lnTo>
                  <a:lnTo>
                    <a:pt x="0" y="48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21"/>
            <p:cNvSpPr/>
            <p:nvPr/>
          </p:nvSpPr>
          <p:spPr>
            <a:xfrm>
              <a:off x="4249525" y="3444100"/>
              <a:ext cx="104375" cy="104350"/>
            </a:xfrm>
            <a:custGeom>
              <a:avLst/>
              <a:gdLst/>
              <a:ahLst/>
              <a:cxnLst/>
              <a:rect l="l" t="t" r="r" b="b"/>
              <a:pathLst>
                <a:path w="4175" h="4174" fill="none" extrusionOk="0">
                  <a:moveTo>
                    <a:pt x="2088" y="4174"/>
                  </a:moveTo>
                  <a:lnTo>
                    <a:pt x="2088" y="4174"/>
                  </a:lnTo>
                  <a:lnTo>
                    <a:pt x="1644" y="4129"/>
                  </a:lnTo>
                  <a:lnTo>
                    <a:pt x="1244" y="4040"/>
                  </a:lnTo>
                  <a:lnTo>
                    <a:pt x="889" y="3819"/>
                  </a:lnTo>
                  <a:lnTo>
                    <a:pt x="578" y="3597"/>
                  </a:lnTo>
                  <a:lnTo>
                    <a:pt x="356" y="3286"/>
                  </a:lnTo>
                  <a:lnTo>
                    <a:pt x="134" y="2931"/>
                  </a:lnTo>
                  <a:lnTo>
                    <a:pt x="45" y="2531"/>
                  </a:lnTo>
                  <a:lnTo>
                    <a:pt x="1" y="2087"/>
                  </a:lnTo>
                  <a:lnTo>
                    <a:pt x="1" y="2087"/>
                  </a:lnTo>
                  <a:lnTo>
                    <a:pt x="45" y="1687"/>
                  </a:lnTo>
                  <a:lnTo>
                    <a:pt x="134" y="1288"/>
                  </a:lnTo>
                  <a:lnTo>
                    <a:pt x="356" y="933"/>
                  </a:lnTo>
                  <a:lnTo>
                    <a:pt x="578" y="622"/>
                  </a:lnTo>
                  <a:lnTo>
                    <a:pt x="889" y="355"/>
                  </a:lnTo>
                  <a:lnTo>
                    <a:pt x="1244" y="178"/>
                  </a:lnTo>
                  <a:lnTo>
                    <a:pt x="1644" y="45"/>
                  </a:lnTo>
                  <a:lnTo>
                    <a:pt x="2088" y="0"/>
                  </a:lnTo>
                  <a:lnTo>
                    <a:pt x="2088" y="0"/>
                  </a:lnTo>
                  <a:lnTo>
                    <a:pt x="2487" y="45"/>
                  </a:lnTo>
                  <a:lnTo>
                    <a:pt x="2887" y="178"/>
                  </a:lnTo>
                  <a:lnTo>
                    <a:pt x="3242" y="355"/>
                  </a:lnTo>
                  <a:lnTo>
                    <a:pt x="3553" y="622"/>
                  </a:lnTo>
                  <a:lnTo>
                    <a:pt x="3819" y="933"/>
                  </a:lnTo>
                  <a:lnTo>
                    <a:pt x="3997" y="1288"/>
                  </a:lnTo>
                  <a:lnTo>
                    <a:pt x="4130" y="1687"/>
                  </a:lnTo>
                  <a:lnTo>
                    <a:pt x="4174" y="2087"/>
                  </a:lnTo>
                  <a:lnTo>
                    <a:pt x="4174" y="2087"/>
                  </a:lnTo>
                  <a:lnTo>
                    <a:pt x="4130" y="2531"/>
                  </a:lnTo>
                  <a:lnTo>
                    <a:pt x="3997" y="2931"/>
                  </a:lnTo>
                  <a:lnTo>
                    <a:pt x="3819" y="3286"/>
                  </a:lnTo>
                  <a:lnTo>
                    <a:pt x="3553" y="3597"/>
                  </a:lnTo>
                  <a:lnTo>
                    <a:pt x="3242" y="3819"/>
                  </a:lnTo>
                  <a:lnTo>
                    <a:pt x="2887" y="4040"/>
                  </a:lnTo>
                  <a:lnTo>
                    <a:pt x="2487" y="4129"/>
                  </a:lnTo>
                  <a:lnTo>
                    <a:pt x="2088" y="4174"/>
                  </a:lnTo>
                  <a:lnTo>
                    <a:pt x="2088" y="41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21"/>
            <p:cNvSpPr/>
            <p:nvPr/>
          </p:nvSpPr>
          <p:spPr>
            <a:xfrm>
              <a:off x="4301700" y="35484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21"/>
            <p:cNvSpPr/>
            <p:nvPr/>
          </p:nvSpPr>
          <p:spPr>
            <a:xfrm>
              <a:off x="4275075" y="3470725"/>
              <a:ext cx="52175" cy="52200"/>
            </a:xfrm>
            <a:custGeom>
              <a:avLst/>
              <a:gdLst/>
              <a:ahLst/>
              <a:cxnLst/>
              <a:rect l="l" t="t" r="r" b="b"/>
              <a:pathLst>
                <a:path w="2087" h="2088" extrusionOk="0">
                  <a:moveTo>
                    <a:pt x="844" y="1"/>
                  </a:moveTo>
                  <a:lnTo>
                    <a:pt x="666" y="45"/>
                  </a:lnTo>
                  <a:lnTo>
                    <a:pt x="488" y="178"/>
                  </a:lnTo>
                  <a:lnTo>
                    <a:pt x="311" y="267"/>
                  </a:lnTo>
                  <a:lnTo>
                    <a:pt x="178" y="445"/>
                  </a:lnTo>
                  <a:lnTo>
                    <a:pt x="89" y="622"/>
                  </a:lnTo>
                  <a:lnTo>
                    <a:pt x="44" y="800"/>
                  </a:lnTo>
                  <a:lnTo>
                    <a:pt x="0" y="1022"/>
                  </a:lnTo>
                  <a:lnTo>
                    <a:pt x="44" y="1244"/>
                  </a:lnTo>
                  <a:lnTo>
                    <a:pt x="89" y="1422"/>
                  </a:lnTo>
                  <a:lnTo>
                    <a:pt x="178" y="1599"/>
                  </a:lnTo>
                  <a:lnTo>
                    <a:pt x="311" y="1777"/>
                  </a:lnTo>
                  <a:lnTo>
                    <a:pt x="488" y="1910"/>
                  </a:lnTo>
                  <a:lnTo>
                    <a:pt x="666" y="1999"/>
                  </a:lnTo>
                  <a:lnTo>
                    <a:pt x="844" y="2043"/>
                  </a:lnTo>
                  <a:lnTo>
                    <a:pt x="1066" y="2088"/>
                  </a:lnTo>
                  <a:lnTo>
                    <a:pt x="1288" y="2043"/>
                  </a:lnTo>
                  <a:lnTo>
                    <a:pt x="1465" y="1999"/>
                  </a:lnTo>
                  <a:lnTo>
                    <a:pt x="1643" y="1910"/>
                  </a:lnTo>
                  <a:lnTo>
                    <a:pt x="1820" y="1777"/>
                  </a:lnTo>
                  <a:lnTo>
                    <a:pt x="1909" y="1599"/>
                  </a:lnTo>
                  <a:lnTo>
                    <a:pt x="2042" y="1422"/>
                  </a:lnTo>
                  <a:lnTo>
                    <a:pt x="2087" y="1244"/>
                  </a:lnTo>
                  <a:lnTo>
                    <a:pt x="2087" y="1022"/>
                  </a:lnTo>
                  <a:lnTo>
                    <a:pt x="2087" y="800"/>
                  </a:lnTo>
                  <a:lnTo>
                    <a:pt x="2042" y="622"/>
                  </a:lnTo>
                  <a:lnTo>
                    <a:pt x="1909" y="445"/>
                  </a:lnTo>
                  <a:lnTo>
                    <a:pt x="1820" y="267"/>
                  </a:lnTo>
                  <a:lnTo>
                    <a:pt x="1643" y="178"/>
                  </a:lnTo>
                  <a:lnTo>
                    <a:pt x="1465" y="45"/>
                  </a:lnTo>
                  <a:lnTo>
                    <a:pt x="1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21"/>
            <p:cNvSpPr/>
            <p:nvPr/>
          </p:nvSpPr>
          <p:spPr>
            <a:xfrm>
              <a:off x="4275075" y="3470725"/>
              <a:ext cx="52175" cy="52200"/>
            </a:xfrm>
            <a:custGeom>
              <a:avLst/>
              <a:gdLst/>
              <a:ahLst/>
              <a:cxnLst/>
              <a:rect l="l" t="t" r="r" b="b"/>
              <a:pathLst>
                <a:path w="2087" h="2088" fill="none" extrusionOk="0">
                  <a:moveTo>
                    <a:pt x="2087" y="1022"/>
                  </a:moveTo>
                  <a:lnTo>
                    <a:pt x="2087" y="1022"/>
                  </a:lnTo>
                  <a:lnTo>
                    <a:pt x="2087" y="1244"/>
                  </a:lnTo>
                  <a:lnTo>
                    <a:pt x="2042" y="1422"/>
                  </a:lnTo>
                  <a:lnTo>
                    <a:pt x="1909" y="1599"/>
                  </a:lnTo>
                  <a:lnTo>
                    <a:pt x="1820" y="1777"/>
                  </a:lnTo>
                  <a:lnTo>
                    <a:pt x="1643" y="1910"/>
                  </a:lnTo>
                  <a:lnTo>
                    <a:pt x="1465" y="1999"/>
                  </a:lnTo>
                  <a:lnTo>
                    <a:pt x="1288" y="2043"/>
                  </a:lnTo>
                  <a:lnTo>
                    <a:pt x="1066" y="2088"/>
                  </a:lnTo>
                  <a:lnTo>
                    <a:pt x="1066" y="2088"/>
                  </a:lnTo>
                  <a:lnTo>
                    <a:pt x="844" y="2043"/>
                  </a:lnTo>
                  <a:lnTo>
                    <a:pt x="666" y="1999"/>
                  </a:lnTo>
                  <a:lnTo>
                    <a:pt x="488" y="1910"/>
                  </a:lnTo>
                  <a:lnTo>
                    <a:pt x="311" y="1777"/>
                  </a:lnTo>
                  <a:lnTo>
                    <a:pt x="178" y="1599"/>
                  </a:lnTo>
                  <a:lnTo>
                    <a:pt x="89" y="1422"/>
                  </a:lnTo>
                  <a:lnTo>
                    <a:pt x="44" y="1244"/>
                  </a:lnTo>
                  <a:lnTo>
                    <a:pt x="0" y="1022"/>
                  </a:lnTo>
                  <a:lnTo>
                    <a:pt x="0" y="1022"/>
                  </a:lnTo>
                  <a:lnTo>
                    <a:pt x="44" y="800"/>
                  </a:lnTo>
                  <a:lnTo>
                    <a:pt x="89" y="622"/>
                  </a:lnTo>
                  <a:lnTo>
                    <a:pt x="178" y="445"/>
                  </a:lnTo>
                  <a:lnTo>
                    <a:pt x="311" y="267"/>
                  </a:lnTo>
                  <a:lnTo>
                    <a:pt x="488" y="178"/>
                  </a:lnTo>
                  <a:lnTo>
                    <a:pt x="666" y="45"/>
                  </a:lnTo>
                  <a:lnTo>
                    <a:pt x="844" y="1"/>
                  </a:lnTo>
                  <a:lnTo>
                    <a:pt x="1066" y="1"/>
                  </a:lnTo>
                  <a:lnTo>
                    <a:pt x="1066" y="1"/>
                  </a:lnTo>
                  <a:lnTo>
                    <a:pt x="1288" y="1"/>
                  </a:lnTo>
                  <a:lnTo>
                    <a:pt x="1465" y="45"/>
                  </a:lnTo>
                  <a:lnTo>
                    <a:pt x="1643" y="178"/>
                  </a:lnTo>
                  <a:lnTo>
                    <a:pt x="1820" y="267"/>
                  </a:lnTo>
                  <a:lnTo>
                    <a:pt x="1909" y="445"/>
                  </a:lnTo>
                  <a:lnTo>
                    <a:pt x="2042" y="622"/>
                  </a:lnTo>
                  <a:lnTo>
                    <a:pt x="2087" y="800"/>
                  </a:lnTo>
                  <a:lnTo>
                    <a:pt x="2087" y="1022"/>
                  </a:lnTo>
                  <a:lnTo>
                    <a:pt x="2087"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21"/>
            <p:cNvSpPr/>
            <p:nvPr/>
          </p:nvSpPr>
          <p:spPr>
            <a:xfrm>
              <a:off x="4327225" y="34962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121"/>
          <p:cNvGrpSpPr/>
          <p:nvPr/>
        </p:nvGrpSpPr>
        <p:grpSpPr>
          <a:xfrm>
            <a:off x="5395250" y="3389325"/>
            <a:ext cx="392950" cy="447325"/>
            <a:chOff x="4785650" y="3313125"/>
            <a:chExt cx="392950" cy="447325"/>
          </a:xfrm>
        </p:grpSpPr>
        <p:sp>
          <p:nvSpPr>
            <p:cNvPr id="4991" name="Google Shape;4991;p121"/>
            <p:cNvSpPr/>
            <p:nvPr/>
          </p:nvSpPr>
          <p:spPr>
            <a:xfrm>
              <a:off x="4886650" y="3654975"/>
              <a:ext cx="30000" cy="26675"/>
            </a:xfrm>
            <a:custGeom>
              <a:avLst/>
              <a:gdLst/>
              <a:ahLst/>
              <a:cxnLst/>
              <a:rect l="l" t="t" r="r" b="b"/>
              <a:pathLst>
                <a:path w="1200" h="1067" extrusionOk="0">
                  <a:moveTo>
                    <a:pt x="1" y="1"/>
                  </a:moveTo>
                  <a:lnTo>
                    <a:pt x="45" y="623"/>
                  </a:lnTo>
                  <a:lnTo>
                    <a:pt x="134" y="800"/>
                  </a:lnTo>
                  <a:lnTo>
                    <a:pt x="223" y="933"/>
                  </a:lnTo>
                  <a:lnTo>
                    <a:pt x="400" y="1022"/>
                  </a:lnTo>
                  <a:lnTo>
                    <a:pt x="578" y="1067"/>
                  </a:lnTo>
                  <a:lnTo>
                    <a:pt x="1200" y="1067"/>
                  </a:lnTo>
                  <a:lnTo>
                    <a:pt x="12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21"/>
            <p:cNvSpPr/>
            <p:nvPr/>
          </p:nvSpPr>
          <p:spPr>
            <a:xfrm>
              <a:off x="4886650" y="3654975"/>
              <a:ext cx="30000" cy="26675"/>
            </a:xfrm>
            <a:custGeom>
              <a:avLst/>
              <a:gdLst/>
              <a:ahLst/>
              <a:cxnLst/>
              <a:rect l="l" t="t" r="r" b="b"/>
              <a:pathLst>
                <a:path w="1200" h="1067" fill="none" extrusionOk="0">
                  <a:moveTo>
                    <a:pt x="1" y="1"/>
                  </a:moveTo>
                  <a:lnTo>
                    <a:pt x="45" y="623"/>
                  </a:lnTo>
                  <a:lnTo>
                    <a:pt x="45" y="623"/>
                  </a:lnTo>
                  <a:lnTo>
                    <a:pt x="134" y="800"/>
                  </a:lnTo>
                  <a:lnTo>
                    <a:pt x="223" y="933"/>
                  </a:lnTo>
                  <a:lnTo>
                    <a:pt x="400" y="1022"/>
                  </a:lnTo>
                  <a:lnTo>
                    <a:pt x="578" y="1067"/>
                  </a:lnTo>
                  <a:lnTo>
                    <a:pt x="1200" y="1067"/>
                  </a:lnTo>
                  <a:lnTo>
                    <a:pt x="1200" y="1"/>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21"/>
            <p:cNvSpPr/>
            <p:nvPr/>
          </p:nvSpPr>
          <p:spPr>
            <a:xfrm>
              <a:off x="4886650" y="36549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21"/>
            <p:cNvSpPr/>
            <p:nvPr/>
          </p:nvSpPr>
          <p:spPr>
            <a:xfrm>
              <a:off x="4880000" y="3601700"/>
              <a:ext cx="36650" cy="26675"/>
            </a:xfrm>
            <a:custGeom>
              <a:avLst/>
              <a:gdLst/>
              <a:ahLst/>
              <a:cxnLst/>
              <a:rect l="l" t="t" r="r" b="b"/>
              <a:pathLst>
                <a:path w="1466" h="1067" extrusionOk="0">
                  <a:moveTo>
                    <a:pt x="0" y="1"/>
                  </a:moveTo>
                  <a:lnTo>
                    <a:pt x="134" y="1066"/>
                  </a:lnTo>
                  <a:lnTo>
                    <a:pt x="1466" y="1066"/>
                  </a:lnTo>
                  <a:lnTo>
                    <a:pt x="14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21"/>
            <p:cNvSpPr/>
            <p:nvPr/>
          </p:nvSpPr>
          <p:spPr>
            <a:xfrm>
              <a:off x="4880000" y="3601700"/>
              <a:ext cx="36650" cy="26675"/>
            </a:xfrm>
            <a:custGeom>
              <a:avLst/>
              <a:gdLst/>
              <a:ahLst/>
              <a:cxnLst/>
              <a:rect l="l" t="t" r="r" b="b"/>
              <a:pathLst>
                <a:path w="1466" h="1067" fill="none" extrusionOk="0">
                  <a:moveTo>
                    <a:pt x="0" y="1"/>
                  </a:moveTo>
                  <a:lnTo>
                    <a:pt x="134" y="1066"/>
                  </a:lnTo>
                  <a:lnTo>
                    <a:pt x="1466" y="1066"/>
                  </a:lnTo>
                  <a:lnTo>
                    <a:pt x="1466"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21"/>
            <p:cNvSpPr/>
            <p:nvPr/>
          </p:nvSpPr>
          <p:spPr>
            <a:xfrm>
              <a:off x="4880000" y="36017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21"/>
            <p:cNvSpPr/>
            <p:nvPr/>
          </p:nvSpPr>
          <p:spPr>
            <a:xfrm>
              <a:off x="4864450" y="3445200"/>
              <a:ext cx="52200" cy="25550"/>
            </a:xfrm>
            <a:custGeom>
              <a:avLst/>
              <a:gdLst/>
              <a:ahLst/>
              <a:cxnLst/>
              <a:rect l="l" t="t" r="r" b="b"/>
              <a:pathLst>
                <a:path w="2088" h="1022" extrusionOk="0">
                  <a:moveTo>
                    <a:pt x="756" y="1"/>
                  </a:moveTo>
                  <a:lnTo>
                    <a:pt x="578" y="89"/>
                  </a:lnTo>
                  <a:lnTo>
                    <a:pt x="400" y="178"/>
                  </a:lnTo>
                  <a:lnTo>
                    <a:pt x="267" y="311"/>
                  </a:lnTo>
                  <a:lnTo>
                    <a:pt x="178" y="445"/>
                  </a:lnTo>
                  <a:lnTo>
                    <a:pt x="90" y="622"/>
                  </a:lnTo>
                  <a:lnTo>
                    <a:pt x="45" y="800"/>
                  </a:lnTo>
                  <a:lnTo>
                    <a:pt x="1" y="1022"/>
                  </a:lnTo>
                  <a:lnTo>
                    <a:pt x="2088" y="1022"/>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21"/>
            <p:cNvSpPr/>
            <p:nvPr/>
          </p:nvSpPr>
          <p:spPr>
            <a:xfrm>
              <a:off x="4864450" y="3445200"/>
              <a:ext cx="52200" cy="25550"/>
            </a:xfrm>
            <a:custGeom>
              <a:avLst/>
              <a:gdLst/>
              <a:ahLst/>
              <a:cxnLst/>
              <a:rect l="l" t="t" r="r" b="b"/>
              <a:pathLst>
                <a:path w="2088" h="1022" fill="none" extrusionOk="0">
                  <a:moveTo>
                    <a:pt x="978" y="1"/>
                  </a:moveTo>
                  <a:lnTo>
                    <a:pt x="978" y="1"/>
                  </a:lnTo>
                  <a:lnTo>
                    <a:pt x="756" y="1"/>
                  </a:lnTo>
                  <a:lnTo>
                    <a:pt x="578" y="89"/>
                  </a:lnTo>
                  <a:lnTo>
                    <a:pt x="400" y="178"/>
                  </a:lnTo>
                  <a:lnTo>
                    <a:pt x="267" y="311"/>
                  </a:lnTo>
                  <a:lnTo>
                    <a:pt x="178" y="445"/>
                  </a:lnTo>
                  <a:lnTo>
                    <a:pt x="90" y="622"/>
                  </a:lnTo>
                  <a:lnTo>
                    <a:pt x="45" y="800"/>
                  </a:lnTo>
                  <a:lnTo>
                    <a:pt x="1" y="1022"/>
                  </a:lnTo>
                  <a:lnTo>
                    <a:pt x="1" y="1022"/>
                  </a:lnTo>
                  <a:lnTo>
                    <a:pt x="2088" y="1022"/>
                  </a:lnTo>
                  <a:lnTo>
                    <a:pt x="2088" y="1"/>
                  </a:lnTo>
                  <a:lnTo>
                    <a:pt x="97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21"/>
            <p:cNvSpPr/>
            <p:nvPr/>
          </p:nvSpPr>
          <p:spPr>
            <a:xfrm>
              <a:off x="4888875" y="34452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21"/>
            <p:cNvSpPr/>
            <p:nvPr/>
          </p:nvSpPr>
          <p:spPr>
            <a:xfrm>
              <a:off x="4867775" y="3497375"/>
              <a:ext cx="48875" cy="26650"/>
            </a:xfrm>
            <a:custGeom>
              <a:avLst/>
              <a:gdLst/>
              <a:ahLst/>
              <a:cxnLst/>
              <a:rect l="l" t="t" r="r" b="b"/>
              <a:pathLst>
                <a:path w="1955" h="1066" extrusionOk="0">
                  <a:moveTo>
                    <a:pt x="1" y="0"/>
                  </a:moveTo>
                  <a:lnTo>
                    <a:pt x="134" y="1066"/>
                  </a:lnTo>
                  <a:lnTo>
                    <a:pt x="1955" y="1066"/>
                  </a:lnTo>
                  <a:lnTo>
                    <a:pt x="19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21"/>
            <p:cNvSpPr/>
            <p:nvPr/>
          </p:nvSpPr>
          <p:spPr>
            <a:xfrm>
              <a:off x="4867775" y="3497375"/>
              <a:ext cx="48875" cy="26650"/>
            </a:xfrm>
            <a:custGeom>
              <a:avLst/>
              <a:gdLst/>
              <a:ahLst/>
              <a:cxnLst/>
              <a:rect l="l" t="t" r="r" b="b"/>
              <a:pathLst>
                <a:path w="1955" h="1066" fill="none" extrusionOk="0">
                  <a:moveTo>
                    <a:pt x="1" y="0"/>
                  </a:moveTo>
                  <a:lnTo>
                    <a:pt x="134" y="1066"/>
                  </a:lnTo>
                  <a:lnTo>
                    <a:pt x="1955" y="1066"/>
                  </a:lnTo>
                  <a:lnTo>
                    <a:pt x="1955"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21"/>
            <p:cNvSpPr/>
            <p:nvPr/>
          </p:nvSpPr>
          <p:spPr>
            <a:xfrm>
              <a:off x="4867775" y="34973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21"/>
            <p:cNvSpPr/>
            <p:nvPr/>
          </p:nvSpPr>
          <p:spPr>
            <a:xfrm>
              <a:off x="4785650" y="3313125"/>
              <a:ext cx="158750" cy="447325"/>
            </a:xfrm>
            <a:custGeom>
              <a:avLst/>
              <a:gdLst/>
              <a:ahLst/>
              <a:cxnLst/>
              <a:rect l="l" t="t" r="r" b="b"/>
              <a:pathLst>
                <a:path w="6350" h="17893" extrusionOk="0">
                  <a:moveTo>
                    <a:pt x="2354" y="0"/>
                  </a:moveTo>
                  <a:lnTo>
                    <a:pt x="2132" y="45"/>
                  </a:lnTo>
                  <a:lnTo>
                    <a:pt x="1599" y="222"/>
                  </a:lnTo>
                  <a:lnTo>
                    <a:pt x="1155" y="444"/>
                  </a:lnTo>
                  <a:lnTo>
                    <a:pt x="800" y="755"/>
                  </a:lnTo>
                  <a:lnTo>
                    <a:pt x="444" y="1155"/>
                  </a:lnTo>
                  <a:lnTo>
                    <a:pt x="222" y="1599"/>
                  </a:lnTo>
                  <a:lnTo>
                    <a:pt x="89" y="2087"/>
                  </a:lnTo>
                  <a:lnTo>
                    <a:pt x="45" y="2353"/>
                  </a:lnTo>
                  <a:lnTo>
                    <a:pt x="0" y="2620"/>
                  </a:lnTo>
                  <a:lnTo>
                    <a:pt x="0" y="15273"/>
                  </a:lnTo>
                  <a:lnTo>
                    <a:pt x="45" y="15540"/>
                  </a:lnTo>
                  <a:lnTo>
                    <a:pt x="89" y="15806"/>
                  </a:lnTo>
                  <a:lnTo>
                    <a:pt x="222" y="16294"/>
                  </a:lnTo>
                  <a:lnTo>
                    <a:pt x="444" y="16738"/>
                  </a:lnTo>
                  <a:lnTo>
                    <a:pt x="800" y="17138"/>
                  </a:lnTo>
                  <a:lnTo>
                    <a:pt x="1155" y="17449"/>
                  </a:lnTo>
                  <a:lnTo>
                    <a:pt x="1599" y="17671"/>
                  </a:lnTo>
                  <a:lnTo>
                    <a:pt x="2132" y="17848"/>
                  </a:lnTo>
                  <a:lnTo>
                    <a:pt x="2354" y="17893"/>
                  </a:lnTo>
                  <a:lnTo>
                    <a:pt x="6349" y="17893"/>
                  </a:lnTo>
                  <a:lnTo>
                    <a:pt x="5994" y="17449"/>
                  </a:lnTo>
                  <a:lnTo>
                    <a:pt x="5683" y="16960"/>
                  </a:lnTo>
                  <a:lnTo>
                    <a:pt x="5462" y="16383"/>
                  </a:lnTo>
                  <a:lnTo>
                    <a:pt x="5328" y="15806"/>
                  </a:lnTo>
                  <a:lnTo>
                    <a:pt x="4618" y="15806"/>
                  </a:lnTo>
                  <a:lnTo>
                    <a:pt x="4307" y="15762"/>
                  </a:lnTo>
                  <a:lnTo>
                    <a:pt x="4041" y="15673"/>
                  </a:lnTo>
                  <a:lnTo>
                    <a:pt x="3819" y="15540"/>
                  </a:lnTo>
                  <a:lnTo>
                    <a:pt x="3552" y="15407"/>
                  </a:lnTo>
                  <a:lnTo>
                    <a:pt x="3375" y="15185"/>
                  </a:lnTo>
                  <a:lnTo>
                    <a:pt x="3242" y="14963"/>
                  </a:lnTo>
                  <a:lnTo>
                    <a:pt x="3108" y="14696"/>
                  </a:lnTo>
                  <a:lnTo>
                    <a:pt x="3064" y="14385"/>
                  </a:lnTo>
                  <a:lnTo>
                    <a:pt x="2309" y="8258"/>
                  </a:lnTo>
                  <a:lnTo>
                    <a:pt x="2132" y="6349"/>
                  </a:lnTo>
                  <a:lnTo>
                    <a:pt x="2132" y="5905"/>
                  </a:lnTo>
                  <a:lnTo>
                    <a:pt x="2265" y="5506"/>
                  </a:lnTo>
                  <a:lnTo>
                    <a:pt x="2442" y="5106"/>
                  </a:lnTo>
                  <a:lnTo>
                    <a:pt x="2709" y="4795"/>
                  </a:lnTo>
                  <a:lnTo>
                    <a:pt x="3020" y="4573"/>
                  </a:lnTo>
                  <a:lnTo>
                    <a:pt x="3375" y="4351"/>
                  </a:lnTo>
                  <a:lnTo>
                    <a:pt x="3730" y="4218"/>
                  </a:lnTo>
                  <a:lnTo>
                    <a:pt x="4130" y="4174"/>
                  </a:lnTo>
                  <a:lnTo>
                    <a:pt x="4218" y="4174"/>
                  </a:lnTo>
                  <a:lnTo>
                    <a:pt x="4218" y="3685"/>
                  </a:lnTo>
                  <a:lnTo>
                    <a:pt x="4218" y="3419"/>
                  </a:lnTo>
                  <a:lnTo>
                    <a:pt x="4307" y="3152"/>
                  </a:lnTo>
                  <a:lnTo>
                    <a:pt x="4396" y="2930"/>
                  </a:lnTo>
                  <a:lnTo>
                    <a:pt x="4529" y="2753"/>
                  </a:lnTo>
                  <a:lnTo>
                    <a:pt x="4662" y="2575"/>
                  </a:lnTo>
                  <a:lnTo>
                    <a:pt x="4884" y="2398"/>
                  </a:lnTo>
                  <a:lnTo>
                    <a:pt x="5062" y="2265"/>
                  </a:lnTo>
                  <a:lnTo>
                    <a:pt x="5284" y="2176"/>
                  </a:lnTo>
                  <a:lnTo>
                    <a:pt x="5417" y="1554"/>
                  </a:lnTo>
                  <a:lnTo>
                    <a:pt x="5639" y="977"/>
                  </a:lnTo>
                  <a:lnTo>
                    <a:pt x="5950" y="444"/>
                  </a:lnTo>
                  <a:lnTo>
                    <a:pt x="63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21"/>
            <p:cNvSpPr/>
            <p:nvPr/>
          </p:nvSpPr>
          <p:spPr>
            <a:xfrm>
              <a:off x="4785650" y="3313125"/>
              <a:ext cx="158750" cy="447325"/>
            </a:xfrm>
            <a:custGeom>
              <a:avLst/>
              <a:gdLst/>
              <a:ahLst/>
              <a:cxnLst/>
              <a:rect l="l" t="t" r="r" b="b"/>
              <a:pathLst>
                <a:path w="6350" h="17893" fill="none" extrusionOk="0">
                  <a:moveTo>
                    <a:pt x="4618" y="15806"/>
                  </a:moveTo>
                  <a:lnTo>
                    <a:pt x="4618" y="15806"/>
                  </a:lnTo>
                  <a:lnTo>
                    <a:pt x="4307" y="15762"/>
                  </a:lnTo>
                  <a:lnTo>
                    <a:pt x="4041" y="15673"/>
                  </a:lnTo>
                  <a:lnTo>
                    <a:pt x="3819" y="15540"/>
                  </a:lnTo>
                  <a:lnTo>
                    <a:pt x="3552" y="15407"/>
                  </a:lnTo>
                  <a:lnTo>
                    <a:pt x="3375" y="15185"/>
                  </a:lnTo>
                  <a:lnTo>
                    <a:pt x="3242" y="14963"/>
                  </a:lnTo>
                  <a:lnTo>
                    <a:pt x="3108" y="14696"/>
                  </a:lnTo>
                  <a:lnTo>
                    <a:pt x="3064" y="14385"/>
                  </a:lnTo>
                  <a:lnTo>
                    <a:pt x="3064" y="14385"/>
                  </a:lnTo>
                  <a:lnTo>
                    <a:pt x="2309" y="8258"/>
                  </a:lnTo>
                  <a:lnTo>
                    <a:pt x="2132" y="6349"/>
                  </a:lnTo>
                  <a:lnTo>
                    <a:pt x="2132" y="6349"/>
                  </a:lnTo>
                  <a:lnTo>
                    <a:pt x="2132" y="5905"/>
                  </a:lnTo>
                  <a:lnTo>
                    <a:pt x="2265" y="5506"/>
                  </a:lnTo>
                  <a:lnTo>
                    <a:pt x="2442" y="5106"/>
                  </a:lnTo>
                  <a:lnTo>
                    <a:pt x="2709" y="4795"/>
                  </a:lnTo>
                  <a:lnTo>
                    <a:pt x="2709" y="4795"/>
                  </a:lnTo>
                  <a:lnTo>
                    <a:pt x="3020" y="4573"/>
                  </a:lnTo>
                  <a:lnTo>
                    <a:pt x="3375" y="4351"/>
                  </a:lnTo>
                  <a:lnTo>
                    <a:pt x="3730" y="4218"/>
                  </a:lnTo>
                  <a:lnTo>
                    <a:pt x="4130" y="4174"/>
                  </a:lnTo>
                  <a:lnTo>
                    <a:pt x="4218" y="4174"/>
                  </a:lnTo>
                  <a:lnTo>
                    <a:pt x="4218" y="3685"/>
                  </a:lnTo>
                  <a:lnTo>
                    <a:pt x="4218" y="3685"/>
                  </a:lnTo>
                  <a:lnTo>
                    <a:pt x="4218" y="3419"/>
                  </a:lnTo>
                  <a:lnTo>
                    <a:pt x="4307" y="3152"/>
                  </a:lnTo>
                  <a:lnTo>
                    <a:pt x="4396" y="2930"/>
                  </a:lnTo>
                  <a:lnTo>
                    <a:pt x="4529" y="2753"/>
                  </a:lnTo>
                  <a:lnTo>
                    <a:pt x="4662" y="2575"/>
                  </a:lnTo>
                  <a:lnTo>
                    <a:pt x="4884" y="2398"/>
                  </a:lnTo>
                  <a:lnTo>
                    <a:pt x="5062" y="2265"/>
                  </a:lnTo>
                  <a:lnTo>
                    <a:pt x="5284" y="2176"/>
                  </a:lnTo>
                  <a:lnTo>
                    <a:pt x="5284" y="2176"/>
                  </a:lnTo>
                  <a:lnTo>
                    <a:pt x="5417" y="1554"/>
                  </a:lnTo>
                  <a:lnTo>
                    <a:pt x="5639" y="977"/>
                  </a:lnTo>
                  <a:lnTo>
                    <a:pt x="5950" y="444"/>
                  </a:lnTo>
                  <a:lnTo>
                    <a:pt x="6349" y="0"/>
                  </a:lnTo>
                  <a:lnTo>
                    <a:pt x="2620" y="0"/>
                  </a:lnTo>
                  <a:lnTo>
                    <a:pt x="2620" y="0"/>
                  </a:lnTo>
                  <a:lnTo>
                    <a:pt x="2354" y="0"/>
                  </a:lnTo>
                  <a:lnTo>
                    <a:pt x="2132" y="45"/>
                  </a:lnTo>
                  <a:lnTo>
                    <a:pt x="1599" y="222"/>
                  </a:lnTo>
                  <a:lnTo>
                    <a:pt x="1155" y="444"/>
                  </a:lnTo>
                  <a:lnTo>
                    <a:pt x="800" y="755"/>
                  </a:lnTo>
                  <a:lnTo>
                    <a:pt x="444" y="1155"/>
                  </a:lnTo>
                  <a:lnTo>
                    <a:pt x="222" y="1599"/>
                  </a:lnTo>
                  <a:lnTo>
                    <a:pt x="89" y="2087"/>
                  </a:lnTo>
                  <a:lnTo>
                    <a:pt x="45" y="2353"/>
                  </a:lnTo>
                  <a:lnTo>
                    <a:pt x="0" y="2620"/>
                  </a:lnTo>
                  <a:lnTo>
                    <a:pt x="0" y="15273"/>
                  </a:lnTo>
                  <a:lnTo>
                    <a:pt x="0" y="15273"/>
                  </a:lnTo>
                  <a:lnTo>
                    <a:pt x="45" y="15540"/>
                  </a:lnTo>
                  <a:lnTo>
                    <a:pt x="89" y="15806"/>
                  </a:lnTo>
                  <a:lnTo>
                    <a:pt x="222" y="16294"/>
                  </a:lnTo>
                  <a:lnTo>
                    <a:pt x="444" y="16738"/>
                  </a:lnTo>
                  <a:lnTo>
                    <a:pt x="800" y="17138"/>
                  </a:lnTo>
                  <a:lnTo>
                    <a:pt x="1155" y="17449"/>
                  </a:lnTo>
                  <a:lnTo>
                    <a:pt x="1599" y="17671"/>
                  </a:lnTo>
                  <a:lnTo>
                    <a:pt x="2132" y="17848"/>
                  </a:lnTo>
                  <a:lnTo>
                    <a:pt x="2354" y="17893"/>
                  </a:lnTo>
                  <a:lnTo>
                    <a:pt x="2620" y="17893"/>
                  </a:lnTo>
                  <a:lnTo>
                    <a:pt x="6349" y="17893"/>
                  </a:lnTo>
                  <a:lnTo>
                    <a:pt x="6349" y="17893"/>
                  </a:lnTo>
                  <a:lnTo>
                    <a:pt x="5994" y="17449"/>
                  </a:lnTo>
                  <a:lnTo>
                    <a:pt x="5683" y="16960"/>
                  </a:lnTo>
                  <a:lnTo>
                    <a:pt x="5462" y="16383"/>
                  </a:lnTo>
                  <a:lnTo>
                    <a:pt x="5328" y="15806"/>
                  </a:lnTo>
                  <a:lnTo>
                    <a:pt x="4618" y="1580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21"/>
            <p:cNvSpPr/>
            <p:nvPr/>
          </p:nvSpPr>
          <p:spPr>
            <a:xfrm>
              <a:off x="4901075" y="37082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21"/>
            <p:cNvSpPr/>
            <p:nvPr/>
          </p:nvSpPr>
          <p:spPr>
            <a:xfrm>
              <a:off x="4873325" y="3549550"/>
              <a:ext cx="43325" cy="26650"/>
            </a:xfrm>
            <a:custGeom>
              <a:avLst/>
              <a:gdLst/>
              <a:ahLst/>
              <a:cxnLst/>
              <a:rect l="l" t="t" r="r" b="b"/>
              <a:pathLst>
                <a:path w="1733" h="1066" extrusionOk="0">
                  <a:moveTo>
                    <a:pt x="1" y="0"/>
                  </a:moveTo>
                  <a:lnTo>
                    <a:pt x="134" y="1066"/>
                  </a:lnTo>
                  <a:lnTo>
                    <a:pt x="1733" y="1066"/>
                  </a:lnTo>
                  <a:lnTo>
                    <a:pt x="17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21"/>
            <p:cNvSpPr/>
            <p:nvPr/>
          </p:nvSpPr>
          <p:spPr>
            <a:xfrm>
              <a:off x="4873325" y="3549550"/>
              <a:ext cx="43325" cy="26650"/>
            </a:xfrm>
            <a:custGeom>
              <a:avLst/>
              <a:gdLst/>
              <a:ahLst/>
              <a:cxnLst/>
              <a:rect l="l" t="t" r="r" b="b"/>
              <a:pathLst>
                <a:path w="1733" h="1066" fill="none" extrusionOk="0">
                  <a:moveTo>
                    <a:pt x="1" y="0"/>
                  </a:moveTo>
                  <a:lnTo>
                    <a:pt x="134" y="1066"/>
                  </a:lnTo>
                  <a:lnTo>
                    <a:pt x="1733" y="1066"/>
                  </a:lnTo>
                  <a:lnTo>
                    <a:pt x="1733"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21"/>
            <p:cNvSpPr/>
            <p:nvPr/>
          </p:nvSpPr>
          <p:spPr>
            <a:xfrm>
              <a:off x="4873325" y="35495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21"/>
            <p:cNvSpPr/>
            <p:nvPr/>
          </p:nvSpPr>
          <p:spPr>
            <a:xfrm>
              <a:off x="5022075" y="3391925"/>
              <a:ext cx="78825" cy="289725"/>
            </a:xfrm>
            <a:custGeom>
              <a:avLst/>
              <a:gdLst/>
              <a:ahLst/>
              <a:cxnLst/>
              <a:rect l="l" t="t" r="r" b="b"/>
              <a:pathLst>
                <a:path w="3153" h="11589" extrusionOk="0">
                  <a:moveTo>
                    <a:pt x="933" y="0"/>
                  </a:moveTo>
                  <a:lnTo>
                    <a:pt x="800" y="311"/>
                  </a:lnTo>
                  <a:lnTo>
                    <a:pt x="578" y="578"/>
                  </a:lnTo>
                  <a:lnTo>
                    <a:pt x="311" y="800"/>
                  </a:lnTo>
                  <a:lnTo>
                    <a:pt x="0" y="933"/>
                  </a:lnTo>
                  <a:lnTo>
                    <a:pt x="0" y="10612"/>
                  </a:lnTo>
                  <a:lnTo>
                    <a:pt x="311" y="10789"/>
                  </a:lnTo>
                  <a:lnTo>
                    <a:pt x="578" y="11011"/>
                  </a:lnTo>
                  <a:lnTo>
                    <a:pt x="800" y="11278"/>
                  </a:lnTo>
                  <a:lnTo>
                    <a:pt x="933" y="11589"/>
                  </a:lnTo>
                  <a:lnTo>
                    <a:pt x="2176" y="11589"/>
                  </a:lnTo>
                  <a:lnTo>
                    <a:pt x="2354" y="11278"/>
                  </a:lnTo>
                  <a:lnTo>
                    <a:pt x="2531" y="11011"/>
                  </a:lnTo>
                  <a:lnTo>
                    <a:pt x="2842" y="10789"/>
                  </a:lnTo>
                  <a:lnTo>
                    <a:pt x="3153" y="10612"/>
                  </a:lnTo>
                  <a:lnTo>
                    <a:pt x="3153" y="933"/>
                  </a:lnTo>
                  <a:lnTo>
                    <a:pt x="2842" y="800"/>
                  </a:lnTo>
                  <a:lnTo>
                    <a:pt x="2531" y="578"/>
                  </a:lnTo>
                  <a:lnTo>
                    <a:pt x="2354" y="311"/>
                  </a:lnTo>
                  <a:lnTo>
                    <a:pt x="21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21"/>
            <p:cNvSpPr/>
            <p:nvPr/>
          </p:nvSpPr>
          <p:spPr>
            <a:xfrm>
              <a:off x="5022075" y="3391925"/>
              <a:ext cx="78825" cy="289725"/>
            </a:xfrm>
            <a:custGeom>
              <a:avLst/>
              <a:gdLst/>
              <a:ahLst/>
              <a:cxnLst/>
              <a:rect l="l" t="t" r="r" b="b"/>
              <a:pathLst>
                <a:path w="3153" h="11589" fill="none" extrusionOk="0">
                  <a:moveTo>
                    <a:pt x="2176" y="0"/>
                  </a:moveTo>
                  <a:lnTo>
                    <a:pt x="933" y="0"/>
                  </a:lnTo>
                  <a:lnTo>
                    <a:pt x="933" y="0"/>
                  </a:lnTo>
                  <a:lnTo>
                    <a:pt x="800" y="311"/>
                  </a:lnTo>
                  <a:lnTo>
                    <a:pt x="578" y="578"/>
                  </a:lnTo>
                  <a:lnTo>
                    <a:pt x="311" y="800"/>
                  </a:lnTo>
                  <a:lnTo>
                    <a:pt x="0" y="933"/>
                  </a:lnTo>
                  <a:lnTo>
                    <a:pt x="0" y="10612"/>
                  </a:lnTo>
                  <a:lnTo>
                    <a:pt x="0" y="10612"/>
                  </a:lnTo>
                  <a:lnTo>
                    <a:pt x="311" y="10789"/>
                  </a:lnTo>
                  <a:lnTo>
                    <a:pt x="578" y="11011"/>
                  </a:lnTo>
                  <a:lnTo>
                    <a:pt x="800" y="11278"/>
                  </a:lnTo>
                  <a:lnTo>
                    <a:pt x="933" y="11589"/>
                  </a:lnTo>
                  <a:lnTo>
                    <a:pt x="2176" y="11589"/>
                  </a:lnTo>
                  <a:lnTo>
                    <a:pt x="2176" y="11589"/>
                  </a:lnTo>
                  <a:lnTo>
                    <a:pt x="2354" y="11278"/>
                  </a:lnTo>
                  <a:lnTo>
                    <a:pt x="2531" y="11011"/>
                  </a:lnTo>
                  <a:lnTo>
                    <a:pt x="2842" y="10789"/>
                  </a:lnTo>
                  <a:lnTo>
                    <a:pt x="3153" y="10612"/>
                  </a:lnTo>
                  <a:lnTo>
                    <a:pt x="3153" y="933"/>
                  </a:lnTo>
                  <a:lnTo>
                    <a:pt x="3153" y="933"/>
                  </a:lnTo>
                  <a:lnTo>
                    <a:pt x="2842" y="800"/>
                  </a:lnTo>
                  <a:lnTo>
                    <a:pt x="2531" y="578"/>
                  </a:lnTo>
                  <a:lnTo>
                    <a:pt x="2354" y="311"/>
                  </a:lnTo>
                  <a:lnTo>
                    <a:pt x="2176" y="0"/>
                  </a:lnTo>
                  <a:lnTo>
                    <a:pt x="217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21"/>
            <p:cNvSpPr/>
            <p:nvPr/>
          </p:nvSpPr>
          <p:spPr>
            <a:xfrm>
              <a:off x="5076450" y="33919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21"/>
            <p:cNvSpPr/>
            <p:nvPr/>
          </p:nvSpPr>
          <p:spPr>
            <a:xfrm>
              <a:off x="4943275" y="3313125"/>
              <a:ext cx="235325" cy="447325"/>
            </a:xfrm>
            <a:custGeom>
              <a:avLst/>
              <a:gdLst/>
              <a:ahLst/>
              <a:cxnLst/>
              <a:rect l="l" t="t" r="r" b="b"/>
              <a:pathLst>
                <a:path w="9413" h="17893" extrusionOk="0">
                  <a:moveTo>
                    <a:pt x="6305" y="2087"/>
                  </a:moveTo>
                  <a:lnTo>
                    <a:pt x="6305" y="2620"/>
                  </a:lnTo>
                  <a:lnTo>
                    <a:pt x="6349" y="2842"/>
                  </a:lnTo>
                  <a:lnTo>
                    <a:pt x="6438" y="2975"/>
                  </a:lnTo>
                  <a:lnTo>
                    <a:pt x="6615" y="3108"/>
                  </a:lnTo>
                  <a:lnTo>
                    <a:pt x="6793" y="3152"/>
                  </a:lnTo>
                  <a:lnTo>
                    <a:pt x="7326" y="3152"/>
                  </a:lnTo>
                  <a:lnTo>
                    <a:pt x="7326" y="14741"/>
                  </a:lnTo>
                  <a:lnTo>
                    <a:pt x="6793" y="14741"/>
                  </a:lnTo>
                  <a:lnTo>
                    <a:pt x="6615" y="14785"/>
                  </a:lnTo>
                  <a:lnTo>
                    <a:pt x="6438" y="14918"/>
                  </a:lnTo>
                  <a:lnTo>
                    <a:pt x="6349" y="15051"/>
                  </a:lnTo>
                  <a:lnTo>
                    <a:pt x="6305" y="15273"/>
                  </a:lnTo>
                  <a:lnTo>
                    <a:pt x="6305" y="15806"/>
                  </a:lnTo>
                  <a:lnTo>
                    <a:pt x="3152" y="15806"/>
                  </a:lnTo>
                  <a:lnTo>
                    <a:pt x="3152" y="15273"/>
                  </a:lnTo>
                  <a:lnTo>
                    <a:pt x="3108" y="15051"/>
                  </a:lnTo>
                  <a:lnTo>
                    <a:pt x="2975" y="14918"/>
                  </a:lnTo>
                  <a:lnTo>
                    <a:pt x="2842" y="14785"/>
                  </a:lnTo>
                  <a:lnTo>
                    <a:pt x="2620" y="14741"/>
                  </a:lnTo>
                  <a:lnTo>
                    <a:pt x="2087" y="14741"/>
                  </a:lnTo>
                  <a:lnTo>
                    <a:pt x="2087" y="3152"/>
                  </a:lnTo>
                  <a:lnTo>
                    <a:pt x="2620" y="3152"/>
                  </a:lnTo>
                  <a:lnTo>
                    <a:pt x="2842" y="3108"/>
                  </a:lnTo>
                  <a:lnTo>
                    <a:pt x="2975" y="2975"/>
                  </a:lnTo>
                  <a:lnTo>
                    <a:pt x="3108" y="2842"/>
                  </a:lnTo>
                  <a:lnTo>
                    <a:pt x="3152" y="2620"/>
                  </a:lnTo>
                  <a:lnTo>
                    <a:pt x="3152" y="2087"/>
                  </a:lnTo>
                  <a:close/>
                  <a:moveTo>
                    <a:pt x="2353" y="0"/>
                  </a:moveTo>
                  <a:lnTo>
                    <a:pt x="2087" y="45"/>
                  </a:lnTo>
                  <a:lnTo>
                    <a:pt x="1598" y="222"/>
                  </a:lnTo>
                  <a:lnTo>
                    <a:pt x="1154" y="444"/>
                  </a:lnTo>
                  <a:lnTo>
                    <a:pt x="755" y="755"/>
                  </a:lnTo>
                  <a:lnTo>
                    <a:pt x="444" y="1155"/>
                  </a:lnTo>
                  <a:lnTo>
                    <a:pt x="222" y="1599"/>
                  </a:lnTo>
                  <a:lnTo>
                    <a:pt x="44" y="2087"/>
                  </a:lnTo>
                  <a:lnTo>
                    <a:pt x="0" y="2353"/>
                  </a:lnTo>
                  <a:lnTo>
                    <a:pt x="0" y="2620"/>
                  </a:lnTo>
                  <a:lnTo>
                    <a:pt x="0" y="15273"/>
                  </a:lnTo>
                  <a:lnTo>
                    <a:pt x="0" y="15540"/>
                  </a:lnTo>
                  <a:lnTo>
                    <a:pt x="44" y="15806"/>
                  </a:lnTo>
                  <a:lnTo>
                    <a:pt x="222" y="16294"/>
                  </a:lnTo>
                  <a:lnTo>
                    <a:pt x="444" y="16738"/>
                  </a:lnTo>
                  <a:lnTo>
                    <a:pt x="755" y="17138"/>
                  </a:lnTo>
                  <a:lnTo>
                    <a:pt x="1154" y="17449"/>
                  </a:lnTo>
                  <a:lnTo>
                    <a:pt x="1598" y="17671"/>
                  </a:lnTo>
                  <a:lnTo>
                    <a:pt x="2087" y="17848"/>
                  </a:lnTo>
                  <a:lnTo>
                    <a:pt x="2353" y="17893"/>
                  </a:lnTo>
                  <a:lnTo>
                    <a:pt x="7059" y="17893"/>
                  </a:lnTo>
                  <a:lnTo>
                    <a:pt x="7326" y="17848"/>
                  </a:lnTo>
                  <a:lnTo>
                    <a:pt x="7814" y="17671"/>
                  </a:lnTo>
                  <a:lnTo>
                    <a:pt x="8258" y="17449"/>
                  </a:lnTo>
                  <a:lnTo>
                    <a:pt x="8658" y="17138"/>
                  </a:lnTo>
                  <a:lnTo>
                    <a:pt x="8969" y="16738"/>
                  </a:lnTo>
                  <a:lnTo>
                    <a:pt x="9235" y="16294"/>
                  </a:lnTo>
                  <a:lnTo>
                    <a:pt x="9368" y="15806"/>
                  </a:lnTo>
                  <a:lnTo>
                    <a:pt x="9413" y="15540"/>
                  </a:lnTo>
                  <a:lnTo>
                    <a:pt x="9413" y="15273"/>
                  </a:lnTo>
                  <a:lnTo>
                    <a:pt x="9413" y="2620"/>
                  </a:lnTo>
                  <a:lnTo>
                    <a:pt x="9413" y="2353"/>
                  </a:lnTo>
                  <a:lnTo>
                    <a:pt x="9368" y="2087"/>
                  </a:lnTo>
                  <a:lnTo>
                    <a:pt x="9235" y="1599"/>
                  </a:lnTo>
                  <a:lnTo>
                    <a:pt x="8969" y="1155"/>
                  </a:lnTo>
                  <a:lnTo>
                    <a:pt x="8658" y="755"/>
                  </a:lnTo>
                  <a:lnTo>
                    <a:pt x="8258" y="444"/>
                  </a:lnTo>
                  <a:lnTo>
                    <a:pt x="7814" y="222"/>
                  </a:lnTo>
                  <a:lnTo>
                    <a:pt x="7326" y="45"/>
                  </a:lnTo>
                  <a:lnTo>
                    <a:pt x="70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21"/>
            <p:cNvSpPr/>
            <p:nvPr/>
          </p:nvSpPr>
          <p:spPr>
            <a:xfrm>
              <a:off x="4943275" y="3313125"/>
              <a:ext cx="235325" cy="447325"/>
            </a:xfrm>
            <a:custGeom>
              <a:avLst/>
              <a:gdLst/>
              <a:ahLst/>
              <a:cxnLst/>
              <a:rect l="l" t="t" r="r" b="b"/>
              <a:pathLst>
                <a:path w="9413" h="17893" fill="none" extrusionOk="0">
                  <a:moveTo>
                    <a:pt x="6793" y="0"/>
                  </a:moveTo>
                  <a:lnTo>
                    <a:pt x="2620" y="0"/>
                  </a:lnTo>
                  <a:lnTo>
                    <a:pt x="2620" y="0"/>
                  </a:lnTo>
                  <a:lnTo>
                    <a:pt x="2353" y="0"/>
                  </a:lnTo>
                  <a:lnTo>
                    <a:pt x="2087" y="45"/>
                  </a:lnTo>
                  <a:lnTo>
                    <a:pt x="1598" y="222"/>
                  </a:lnTo>
                  <a:lnTo>
                    <a:pt x="1154" y="444"/>
                  </a:lnTo>
                  <a:lnTo>
                    <a:pt x="755" y="755"/>
                  </a:lnTo>
                  <a:lnTo>
                    <a:pt x="444" y="1155"/>
                  </a:lnTo>
                  <a:lnTo>
                    <a:pt x="222" y="1599"/>
                  </a:lnTo>
                  <a:lnTo>
                    <a:pt x="44" y="2087"/>
                  </a:lnTo>
                  <a:lnTo>
                    <a:pt x="0" y="2353"/>
                  </a:lnTo>
                  <a:lnTo>
                    <a:pt x="0" y="2620"/>
                  </a:lnTo>
                  <a:lnTo>
                    <a:pt x="0" y="15273"/>
                  </a:lnTo>
                  <a:lnTo>
                    <a:pt x="0" y="15273"/>
                  </a:lnTo>
                  <a:lnTo>
                    <a:pt x="0" y="15540"/>
                  </a:lnTo>
                  <a:lnTo>
                    <a:pt x="44" y="15806"/>
                  </a:lnTo>
                  <a:lnTo>
                    <a:pt x="222" y="16294"/>
                  </a:lnTo>
                  <a:lnTo>
                    <a:pt x="444" y="16738"/>
                  </a:lnTo>
                  <a:lnTo>
                    <a:pt x="755" y="17138"/>
                  </a:lnTo>
                  <a:lnTo>
                    <a:pt x="1154" y="17449"/>
                  </a:lnTo>
                  <a:lnTo>
                    <a:pt x="1598" y="17671"/>
                  </a:lnTo>
                  <a:lnTo>
                    <a:pt x="2087" y="17848"/>
                  </a:lnTo>
                  <a:lnTo>
                    <a:pt x="2353" y="17893"/>
                  </a:lnTo>
                  <a:lnTo>
                    <a:pt x="2620" y="17893"/>
                  </a:lnTo>
                  <a:lnTo>
                    <a:pt x="6793" y="17893"/>
                  </a:lnTo>
                  <a:lnTo>
                    <a:pt x="6793" y="17893"/>
                  </a:lnTo>
                  <a:lnTo>
                    <a:pt x="7059" y="17893"/>
                  </a:lnTo>
                  <a:lnTo>
                    <a:pt x="7326" y="17848"/>
                  </a:lnTo>
                  <a:lnTo>
                    <a:pt x="7814" y="17671"/>
                  </a:lnTo>
                  <a:lnTo>
                    <a:pt x="8258" y="17449"/>
                  </a:lnTo>
                  <a:lnTo>
                    <a:pt x="8658" y="17138"/>
                  </a:lnTo>
                  <a:lnTo>
                    <a:pt x="8969" y="16738"/>
                  </a:lnTo>
                  <a:lnTo>
                    <a:pt x="9235" y="16294"/>
                  </a:lnTo>
                  <a:lnTo>
                    <a:pt x="9368" y="15806"/>
                  </a:lnTo>
                  <a:lnTo>
                    <a:pt x="9413" y="15540"/>
                  </a:lnTo>
                  <a:lnTo>
                    <a:pt x="9413" y="15273"/>
                  </a:lnTo>
                  <a:lnTo>
                    <a:pt x="9413" y="2620"/>
                  </a:lnTo>
                  <a:lnTo>
                    <a:pt x="9413" y="2620"/>
                  </a:lnTo>
                  <a:lnTo>
                    <a:pt x="9413" y="2353"/>
                  </a:lnTo>
                  <a:lnTo>
                    <a:pt x="9368" y="2087"/>
                  </a:lnTo>
                  <a:lnTo>
                    <a:pt x="9235" y="1599"/>
                  </a:lnTo>
                  <a:lnTo>
                    <a:pt x="8969" y="1155"/>
                  </a:lnTo>
                  <a:lnTo>
                    <a:pt x="8658" y="755"/>
                  </a:lnTo>
                  <a:lnTo>
                    <a:pt x="8258" y="444"/>
                  </a:lnTo>
                  <a:lnTo>
                    <a:pt x="7814" y="222"/>
                  </a:lnTo>
                  <a:lnTo>
                    <a:pt x="7326" y="45"/>
                  </a:lnTo>
                  <a:lnTo>
                    <a:pt x="7059" y="0"/>
                  </a:lnTo>
                  <a:lnTo>
                    <a:pt x="6793" y="0"/>
                  </a:lnTo>
                  <a:lnTo>
                    <a:pt x="6793"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21"/>
            <p:cNvSpPr/>
            <p:nvPr/>
          </p:nvSpPr>
          <p:spPr>
            <a:xfrm>
              <a:off x="4995425" y="3365275"/>
              <a:ext cx="131000" cy="343025"/>
            </a:xfrm>
            <a:custGeom>
              <a:avLst/>
              <a:gdLst/>
              <a:ahLst/>
              <a:cxnLst/>
              <a:rect l="l" t="t" r="r" b="b"/>
              <a:pathLst>
                <a:path w="5240" h="13721" fill="none" extrusionOk="0">
                  <a:moveTo>
                    <a:pt x="5240" y="12655"/>
                  </a:moveTo>
                  <a:lnTo>
                    <a:pt x="4707" y="12655"/>
                  </a:lnTo>
                  <a:lnTo>
                    <a:pt x="4707" y="12655"/>
                  </a:lnTo>
                  <a:lnTo>
                    <a:pt x="4529" y="12699"/>
                  </a:lnTo>
                  <a:lnTo>
                    <a:pt x="4352" y="12832"/>
                  </a:lnTo>
                  <a:lnTo>
                    <a:pt x="4263" y="12965"/>
                  </a:lnTo>
                  <a:lnTo>
                    <a:pt x="4219" y="13187"/>
                  </a:lnTo>
                  <a:lnTo>
                    <a:pt x="4219" y="13720"/>
                  </a:lnTo>
                  <a:lnTo>
                    <a:pt x="1066" y="13720"/>
                  </a:lnTo>
                  <a:lnTo>
                    <a:pt x="1066" y="13187"/>
                  </a:lnTo>
                  <a:lnTo>
                    <a:pt x="1066" y="13187"/>
                  </a:lnTo>
                  <a:lnTo>
                    <a:pt x="1022" y="12965"/>
                  </a:lnTo>
                  <a:lnTo>
                    <a:pt x="889" y="12832"/>
                  </a:lnTo>
                  <a:lnTo>
                    <a:pt x="756" y="12699"/>
                  </a:lnTo>
                  <a:lnTo>
                    <a:pt x="534" y="12655"/>
                  </a:lnTo>
                  <a:lnTo>
                    <a:pt x="1" y="12655"/>
                  </a:lnTo>
                  <a:lnTo>
                    <a:pt x="1" y="1066"/>
                  </a:lnTo>
                  <a:lnTo>
                    <a:pt x="534" y="1066"/>
                  </a:lnTo>
                  <a:lnTo>
                    <a:pt x="534" y="1066"/>
                  </a:lnTo>
                  <a:lnTo>
                    <a:pt x="756" y="1022"/>
                  </a:lnTo>
                  <a:lnTo>
                    <a:pt x="889" y="889"/>
                  </a:lnTo>
                  <a:lnTo>
                    <a:pt x="1022" y="756"/>
                  </a:lnTo>
                  <a:lnTo>
                    <a:pt x="1066" y="534"/>
                  </a:lnTo>
                  <a:lnTo>
                    <a:pt x="1066" y="1"/>
                  </a:lnTo>
                  <a:lnTo>
                    <a:pt x="4219" y="1"/>
                  </a:lnTo>
                  <a:lnTo>
                    <a:pt x="4219" y="534"/>
                  </a:lnTo>
                  <a:lnTo>
                    <a:pt x="4219" y="534"/>
                  </a:lnTo>
                  <a:lnTo>
                    <a:pt x="4263" y="756"/>
                  </a:lnTo>
                  <a:lnTo>
                    <a:pt x="4352" y="889"/>
                  </a:lnTo>
                  <a:lnTo>
                    <a:pt x="4529" y="1022"/>
                  </a:lnTo>
                  <a:lnTo>
                    <a:pt x="4707" y="1066"/>
                  </a:lnTo>
                  <a:lnTo>
                    <a:pt x="5240" y="1066"/>
                  </a:lnTo>
                  <a:lnTo>
                    <a:pt x="5240" y="126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21"/>
            <p:cNvSpPr/>
            <p:nvPr/>
          </p:nvSpPr>
          <p:spPr>
            <a:xfrm>
              <a:off x="5126400" y="36816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6" name="Google Shape;5016;p121"/>
          <p:cNvGrpSpPr/>
          <p:nvPr/>
        </p:nvGrpSpPr>
        <p:grpSpPr>
          <a:xfrm>
            <a:off x="6001675" y="3403750"/>
            <a:ext cx="447350" cy="418475"/>
            <a:chOff x="5468275" y="3327550"/>
            <a:chExt cx="447350" cy="418475"/>
          </a:xfrm>
        </p:grpSpPr>
        <p:sp>
          <p:nvSpPr>
            <p:cNvPr id="5017" name="Google Shape;5017;p121"/>
            <p:cNvSpPr/>
            <p:nvPr/>
          </p:nvSpPr>
          <p:spPr>
            <a:xfrm>
              <a:off x="5468275" y="3693825"/>
              <a:ext cx="447350" cy="52200"/>
            </a:xfrm>
            <a:custGeom>
              <a:avLst/>
              <a:gdLst/>
              <a:ahLst/>
              <a:cxnLst/>
              <a:rect l="l" t="t" r="r" b="b"/>
              <a:pathLst>
                <a:path w="17894" h="2088" extrusionOk="0">
                  <a:moveTo>
                    <a:pt x="1" y="1"/>
                  </a:moveTo>
                  <a:lnTo>
                    <a:pt x="1" y="2088"/>
                  </a:lnTo>
                  <a:lnTo>
                    <a:pt x="17893" y="2088"/>
                  </a:lnTo>
                  <a:lnTo>
                    <a:pt x="178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21"/>
            <p:cNvSpPr/>
            <p:nvPr/>
          </p:nvSpPr>
          <p:spPr>
            <a:xfrm>
              <a:off x="5783500" y="3327550"/>
              <a:ext cx="105475" cy="104350"/>
            </a:xfrm>
            <a:custGeom>
              <a:avLst/>
              <a:gdLst/>
              <a:ahLst/>
              <a:cxnLst/>
              <a:rect l="l" t="t" r="r" b="b"/>
              <a:pathLst>
                <a:path w="4219" h="4174" extrusionOk="0">
                  <a:moveTo>
                    <a:pt x="2088" y="0"/>
                  </a:moveTo>
                  <a:lnTo>
                    <a:pt x="1688" y="45"/>
                  </a:lnTo>
                  <a:lnTo>
                    <a:pt x="1288" y="134"/>
                  </a:lnTo>
                  <a:lnTo>
                    <a:pt x="933" y="356"/>
                  </a:lnTo>
                  <a:lnTo>
                    <a:pt x="622" y="578"/>
                  </a:lnTo>
                  <a:lnTo>
                    <a:pt x="356" y="888"/>
                  </a:lnTo>
                  <a:lnTo>
                    <a:pt x="178" y="1244"/>
                  </a:lnTo>
                  <a:lnTo>
                    <a:pt x="45" y="1643"/>
                  </a:lnTo>
                  <a:lnTo>
                    <a:pt x="1" y="2087"/>
                  </a:lnTo>
                  <a:lnTo>
                    <a:pt x="45" y="2487"/>
                  </a:lnTo>
                  <a:lnTo>
                    <a:pt x="178" y="2886"/>
                  </a:lnTo>
                  <a:lnTo>
                    <a:pt x="356" y="3241"/>
                  </a:lnTo>
                  <a:lnTo>
                    <a:pt x="622" y="3552"/>
                  </a:lnTo>
                  <a:lnTo>
                    <a:pt x="933" y="3819"/>
                  </a:lnTo>
                  <a:lnTo>
                    <a:pt x="1288" y="3996"/>
                  </a:lnTo>
                  <a:lnTo>
                    <a:pt x="1688" y="4129"/>
                  </a:lnTo>
                  <a:lnTo>
                    <a:pt x="2088" y="4174"/>
                  </a:lnTo>
                  <a:lnTo>
                    <a:pt x="2532" y="4129"/>
                  </a:lnTo>
                  <a:lnTo>
                    <a:pt x="2931" y="3996"/>
                  </a:lnTo>
                  <a:lnTo>
                    <a:pt x="3286" y="3819"/>
                  </a:lnTo>
                  <a:lnTo>
                    <a:pt x="3597" y="3552"/>
                  </a:lnTo>
                  <a:lnTo>
                    <a:pt x="3864" y="3241"/>
                  </a:lnTo>
                  <a:lnTo>
                    <a:pt x="4041" y="2886"/>
                  </a:lnTo>
                  <a:lnTo>
                    <a:pt x="4174" y="2487"/>
                  </a:lnTo>
                  <a:lnTo>
                    <a:pt x="4219" y="2087"/>
                  </a:lnTo>
                  <a:lnTo>
                    <a:pt x="4174" y="1643"/>
                  </a:lnTo>
                  <a:lnTo>
                    <a:pt x="4041" y="1244"/>
                  </a:lnTo>
                  <a:lnTo>
                    <a:pt x="3864" y="888"/>
                  </a:lnTo>
                  <a:lnTo>
                    <a:pt x="3597" y="578"/>
                  </a:lnTo>
                  <a:lnTo>
                    <a:pt x="3286" y="356"/>
                  </a:lnTo>
                  <a:lnTo>
                    <a:pt x="2931" y="134"/>
                  </a:lnTo>
                  <a:lnTo>
                    <a:pt x="2532" y="45"/>
                  </a:lnTo>
                  <a:lnTo>
                    <a:pt x="20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21"/>
            <p:cNvSpPr/>
            <p:nvPr/>
          </p:nvSpPr>
          <p:spPr>
            <a:xfrm>
              <a:off x="5783500" y="3327550"/>
              <a:ext cx="105475" cy="104350"/>
            </a:xfrm>
            <a:custGeom>
              <a:avLst/>
              <a:gdLst/>
              <a:ahLst/>
              <a:cxnLst/>
              <a:rect l="l" t="t" r="r" b="b"/>
              <a:pathLst>
                <a:path w="4219" h="4174" fill="none" extrusionOk="0">
                  <a:moveTo>
                    <a:pt x="2088" y="4174"/>
                  </a:moveTo>
                  <a:lnTo>
                    <a:pt x="2088" y="4174"/>
                  </a:lnTo>
                  <a:lnTo>
                    <a:pt x="1688" y="4129"/>
                  </a:lnTo>
                  <a:lnTo>
                    <a:pt x="1288" y="3996"/>
                  </a:lnTo>
                  <a:lnTo>
                    <a:pt x="933" y="3819"/>
                  </a:lnTo>
                  <a:lnTo>
                    <a:pt x="622" y="3552"/>
                  </a:lnTo>
                  <a:lnTo>
                    <a:pt x="356" y="3241"/>
                  </a:lnTo>
                  <a:lnTo>
                    <a:pt x="178" y="2886"/>
                  </a:lnTo>
                  <a:lnTo>
                    <a:pt x="45" y="2487"/>
                  </a:lnTo>
                  <a:lnTo>
                    <a:pt x="1" y="2087"/>
                  </a:lnTo>
                  <a:lnTo>
                    <a:pt x="1" y="2087"/>
                  </a:lnTo>
                  <a:lnTo>
                    <a:pt x="45" y="1643"/>
                  </a:lnTo>
                  <a:lnTo>
                    <a:pt x="178" y="1244"/>
                  </a:lnTo>
                  <a:lnTo>
                    <a:pt x="356" y="888"/>
                  </a:lnTo>
                  <a:lnTo>
                    <a:pt x="622" y="578"/>
                  </a:lnTo>
                  <a:lnTo>
                    <a:pt x="933" y="356"/>
                  </a:lnTo>
                  <a:lnTo>
                    <a:pt x="1288" y="134"/>
                  </a:lnTo>
                  <a:lnTo>
                    <a:pt x="1688" y="45"/>
                  </a:lnTo>
                  <a:lnTo>
                    <a:pt x="2088" y="0"/>
                  </a:lnTo>
                  <a:lnTo>
                    <a:pt x="2088" y="0"/>
                  </a:lnTo>
                  <a:lnTo>
                    <a:pt x="2532" y="45"/>
                  </a:lnTo>
                  <a:lnTo>
                    <a:pt x="2931" y="134"/>
                  </a:lnTo>
                  <a:lnTo>
                    <a:pt x="3286" y="356"/>
                  </a:lnTo>
                  <a:lnTo>
                    <a:pt x="3597" y="578"/>
                  </a:lnTo>
                  <a:lnTo>
                    <a:pt x="3864" y="888"/>
                  </a:lnTo>
                  <a:lnTo>
                    <a:pt x="4041" y="1244"/>
                  </a:lnTo>
                  <a:lnTo>
                    <a:pt x="4174" y="1643"/>
                  </a:lnTo>
                  <a:lnTo>
                    <a:pt x="4219" y="2087"/>
                  </a:lnTo>
                  <a:lnTo>
                    <a:pt x="4219" y="2087"/>
                  </a:lnTo>
                  <a:lnTo>
                    <a:pt x="4174" y="2487"/>
                  </a:lnTo>
                  <a:lnTo>
                    <a:pt x="4041" y="2886"/>
                  </a:lnTo>
                  <a:lnTo>
                    <a:pt x="3864" y="3241"/>
                  </a:lnTo>
                  <a:lnTo>
                    <a:pt x="3597" y="3552"/>
                  </a:lnTo>
                  <a:lnTo>
                    <a:pt x="3286" y="3819"/>
                  </a:lnTo>
                  <a:lnTo>
                    <a:pt x="2931" y="3996"/>
                  </a:lnTo>
                  <a:lnTo>
                    <a:pt x="2532" y="4129"/>
                  </a:lnTo>
                  <a:lnTo>
                    <a:pt x="2088" y="4174"/>
                  </a:lnTo>
                  <a:lnTo>
                    <a:pt x="2088" y="41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21"/>
            <p:cNvSpPr/>
            <p:nvPr/>
          </p:nvSpPr>
          <p:spPr>
            <a:xfrm>
              <a:off x="5835675" y="34318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21"/>
            <p:cNvSpPr/>
            <p:nvPr/>
          </p:nvSpPr>
          <p:spPr>
            <a:xfrm>
              <a:off x="5632550" y="3446325"/>
              <a:ext cx="277525" cy="220900"/>
            </a:xfrm>
            <a:custGeom>
              <a:avLst/>
              <a:gdLst/>
              <a:ahLst/>
              <a:cxnLst/>
              <a:rect l="l" t="t" r="r" b="b"/>
              <a:pathLst>
                <a:path w="11101" h="8836" extrusionOk="0">
                  <a:moveTo>
                    <a:pt x="5506" y="0"/>
                  </a:moveTo>
                  <a:lnTo>
                    <a:pt x="1" y="8835"/>
                  </a:lnTo>
                  <a:lnTo>
                    <a:pt x="11100" y="8835"/>
                  </a:lnTo>
                  <a:lnTo>
                    <a:pt x="10390" y="7814"/>
                  </a:lnTo>
                  <a:lnTo>
                    <a:pt x="3952" y="7814"/>
                  </a:lnTo>
                  <a:lnTo>
                    <a:pt x="3952" y="6749"/>
                  </a:lnTo>
                  <a:lnTo>
                    <a:pt x="5018" y="6749"/>
                  </a:lnTo>
                  <a:lnTo>
                    <a:pt x="5018" y="5727"/>
                  </a:lnTo>
                  <a:lnTo>
                    <a:pt x="6039" y="5727"/>
                  </a:lnTo>
                  <a:lnTo>
                    <a:pt x="6039" y="6749"/>
                  </a:lnTo>
                  <a:lnTo>
                    <a:pt x="9768" y="6749"/>
                  </a:lnTo>
                  <a:lnTo>
                    <a:pt x="8436" y="4662"/>
                  </a:lnTo>
                  <a:lnTo>
                    <a:pt x="5506" y="4662"/>
                  </a:lnTo>
                  <a:lnTo>
                    <a:pt x="5506" y="3596"/>
                  </a:lnTo>
                  <a:lnTo>
                    <a:pt x="7770" y="3596"/>
                  </a:lnTo>
                  <a:lnTo>
                    <a:pt x="55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21"/>
            <p:cNvSpPr/>
            <p:nvPr/>
          </p:nvSpPr>
          <p:spPr>
            <a:xfrm>
              <a:off x="5632550" y="3446325"/>
              <a:ext cx="277525" cy="220900"/>
            </a:xfrm>
            <a:custGeom>
              <a:avLst/>
              <a:gdLst/>
              <a:ahLst/>
              <a:cxnLst/>
              <a:rect l="l" t="t" r="r" b="b"/>
              <a:pathLst>
                <a:path w="11101" h="8836" fill="none" extrusionOk="0">
                  <a:moveTo>
                    <a:pt x="3952" y="7814"/>
                  </a:moveTo>
                  <a:lnTo>
                    <a:pt x="3952" y="6749"/>
                  </a:lnTo>
                  <a:lnTo>
                    <a:pt x="5018" y="6749"/>
                  </a:lnTo>
                  <a:lnTo>
                    <a:pt x="5018" y="5727"/>
                  </a:lnTo>
                  <a:lnTo>
                    <a:pt x="6039" y="5727"/>
                  </a:lnTo>
                  <a:lnTo>
                    <a:pt x="6039" y="6749"/>
                  </a:lnTo>
                  <a:lnTo>
                    <a:pt x="9768" y="6749"/>
                  </a:lnTo>
                  <a:lnTo>
                    <a:pt x="8436" y="4662"/>
                  </a:lnTo>
                  <a:lnTo>
                    <a:pt x="5506" y="4662"/>
                  </a:lnTo>
                  <a:lnTo>
                    <a:pt x="5506" y="3596"/>
                  </a:lnTo>
                  <a:lnTo>
                    <a:pt x="7770" y="3596"/>
                  </a:lnTo>
                  <a:lnTo>
                    <a:pt x="5506" y="0"/>
                  </a:lnTo>
                  <a:lnTo>
                    <a:pt x="1" y="8835"/>
                  </a:lnTo>
                  <a:lnTo>
                    <a:pt x="11100" y="8835"/>
                  </a:lnTo>
                  <a:lnTo>
                    <a:pt x="10390" y="7814"/>
                  </a:lnTo>
                  <a:lnTo>
                    <a:pt x="3952" y="781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21"/>
            <p:cNvSpPr/>
            <p:nvPr/>
          </p:nvSpPr>
          <p:spPr>
            <a:xfrm>
              <a:off x="5731350" y="36416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21"/>
            <p:cNvSpPr/>
            <p:nvPr/>
          </p:nvSpPr>
          <p:spPr>
            <a:xfrm>
              <a:off x="5473825" y="3393025"/>
              <a:ext cx="226450" cy="274200"/>
            </a:xfrm>
            <a:custGeom>
              <a:avLst/>
              <a:gdLst/>
              <a:ahLst/>
              <a:cxnLst/>
              <a:rect l="l" t="t" r="r" b="b"/>
              <a:pathLst>
                <a:path w="9058" h="10968" extrusionOk="0">
                  <a:moveTo>
                    <a:pt x="6660" y="1"/>
                  </a:moveTo>
                  <a:lnTo>
                    <a:pt x="2576" y="6794"/>
                  </a:lnTo>
                  <a:lnTo>
                    <a:pt x="6128" y="6794"/>
                  </a:lnTo>
                  <a:lnTo>
                    <a:pt x="6128" y="7859"/>
                  </a:lnTo>
                  <a:lnTo>
                    <a:pt x="5062" y="7859"/>
                  </a:lnTo>
                  <a:lnTo>
                    <a:pt x="5062" y="8881"/>
                  </a:lnTo>
                  <a:lnTo>
                    <a:pt x="3997" y="8881"/>
                  </a:lnTo>
                  <a:lnTo>
                    <a:pt x="3997" y="7859"/>
                  </a:lnTo>
                  <a:lnTo>
                    <a:pt x="1954" y="7859"/>
                  </a:lnTo>
                  <a:lnTo>
                    <a:pt x="1" y="10967"/>
                  </a:lnTo>
                  <a:lnTo>
                    <a:pt x="5107" y="10967"/>
                  </a:lnTo>
                  <a:lnTo>
                    <a:pt x="9058" y="4707"/>
                  </a:lnTo>
                  <a:lnTo>
                    <a:pt x="6616" y="4707"/>
                  </a:lnTo>
                  <a:lnTo>
                    <a:pt x="6616" y="3642"/>
                  </a:lnTo>
                  <a:lnTo>
                    <a:pt x="8747" y="3642"/>
                  </a:lnTo>
                  <a:lnTo>
                    <a:pt x="66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21"/>
            <p:cNvSpPr/>
            <p:nvPr/>
          </p:nvSpPr>
          <p:spPr>
            <a:xfrm>
              <a:off x="5473825" y="3393025"/>
              <a:ext cx="226450" cy="274200"/>
            </a:xfrm>
            <a:custGeom>
              <a:avLst/>
              <a:gdLst/>
              <a:ahLst/>
              <a:cxnLst/>
              <a:rect l="l" t="t" r="r" b="b"/>
              <a:pathLst>
                <a:path w="9058" h="10968" fill="none" extrusionOk="0">
                  <a:moveTo>
                    <a:pt x="6616" y="4707"/>
                  </a:moveTo>
                  <a:lnTo>
                    <a:pt x="6616" y="3642"/>
                  </a:lnTo>
                  <a:lnTo>
                    <a:pt x="8747" y="3642"/>
                  </a:lnTo>
                  <a:lnTo>
                    <a:pt x="6660" y="1"/>
                  </a:lnTo>
                  <a:lnTo>
                    <a:pt x="2576" y="6794"/>
                  </a:lnTo>
                  <a:lnTo>
                    <a:pt x="6128" y="6794"/>
                  </a:lnTo>
                  <a:lnTo>
                    <a:pt x="6128" y="7859"/>
                  </a:lnTo>
                  <a:lnTo>
                    <a:pt x="5062" y="7859"/>
                  </a:lnTo>
                  <a:lnTo>
                    <a:pt x="5062" y="8881"/>
                  </a:lnTo>
                  <a:lnTo>
                    <a:pt x="3997" y="8881"/>
                  </a:lnTo>
                  <a:lnTo>
                    <a:pt x="3997" y="7859"/>
                  </a:lnTo>
                  <a:lnTo>
                    <a:pt x="1954" y="7859"/>
                  </a:lnTo>
                  <a:lnTo>
                    <a:pt x="1" y="10967"/>
                  </a:lnTo>
                  <a:lnTo>
                    <a:pt x="5107" y="10967"/>
                  </a:lnTo>
                  <a:lnTo>
                    <a:pt x="9058" y="4707"/>
                  </a:lnTo>
                  <a:lnTo>
                    <a:pt x="6616" y="470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21"/>
            <p:cNvSpPr/>
            <p:nvPr/>
          </p:nvSpPr>
          <p:spPr>
            <a:xfrm>
              <a:off x="5639225" y="35107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121"/>
          <p:cNvGrpSpPr/>
          <p:nvPr/>
        </p:nvGrpSpPr>
        <p:grpSpPr>
          <a:xfrm>
            <a:off x="6719663" y="3389325"/>
            <a:ext cx="447325" cy="447325"/>
            <a:chOff x="6179775" y="3313125"/>
            <a:chExt cx="447325" cy="447325"/>
          </a:xfrm>
        </p:grpSpPr>
        <p:sp>
          <p:nvSpPr>
            <p:cNvPr id="5028" name="Google Shape;5028;p121"/>
            <p:cNvSpPr/>
            <p:nvPr/>
          </p:nvSpPr>
          <p:spPr>
            <a:xfrm>
              <a:off x="6304075" y="3313125"/>
              <a:ext cx="198725" cy="78825"/>
            </a:xfrm>
            <a:custGeom>
              <a:avLst/>
              <a:gdLst/>
              <a:ahLst/>
              <a:cxnLst/>
              <a:rect l="l" t="t" r="r" b="b"/>
              <a:pathLst>
                <a:path w="7949" h="3153" extrusionOk="0">
                  <a:moveTo>
                    <a:pt x="312" y="0"/>
                  </a:moveTo>
                  <a:lnTo>
                    <a:pt x="1" y="3152"/>
                  </a:lnTo>
                  <a:lnTo>
                    <a:pt x="7948" y="3152"/>
                  </a:lnTo>
                  <a:lnTo>
                    <a:pt x="7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21"/>
            <p:cNvSpPr/>
            <p:nvPr/>
          </p:nvSpPr>
          <p:spPr>
            <a:xfrm>
              <a:off x="6304075" y="3313125"/>
              <a:ext cx="198725" cy="78825"/>
            </a:xfrm>
            <a:custGeom>
              <a:avLst/>
              <a:gdLst/>
              <a:ahLst/>
              <a:cxnLst/>
              <a:rect l="l" t="t" r="r" b="b"/>
              <a:pathLst>
                <a:path w="7949" h="3153" fill="none" extrusionOk="0">
                  <a:moveTo>
                    <a:pt x="7637" y="0"/>
                  </a:moveTo>
                  <a:lnTo>
                    <a:pt x="312" y="0"/>
                  </a:lnTo>
                  <a:lnTo>
                    <a:pt x="1" y="3152"/>
                  </a:lnTo>
                  <a:lnTo>
                    <a:pt x="7948" y="3152"/>
                  </a:lnTo>
                  <a:lnTo>
                    <a:pt x="763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21"/>
            <p:cNvSpPr/>
            <p:nvPr/>
          </p:nvSpPr>
          <p:spPr>
            <a:xfrm>
              <a:off x="6495000" y="33131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21"/>
            <p:cNvSpPr/>
            <p:nvPr/>
          </p:nvSpPr>
          <p:spPr>
            <a:xfrm>
              <a:off x="6390650" y="3417450"/>
              <a:ext cx="25575" cy="78825"/>
            </a:xfrm>
            <a:custGeom>
              <a:avLst/>
              <a:gdLst/>
              <a:ahLst/>
              <a:cxnLst/>
              <a:rect l="l" t="t" r="r" b="b"/>
              <a:pathLst>
                <a:path w="1023" h="3153" extrusionOk="0">
                  <a:moveTo>
                    <a:pt x="1" y="1"/>
                  </a:moveTo>
                  <a:lnTo>
                    <a:pt x="1" y="3153"/>
                  </a:lnTo>
                  <a:lnTo>
                    <a:pt x="1022" y="3153"/>
                  </a:ln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21"/>
            <p:cNvSpPr/>
            <p:nvPr/>
          </p:nvSpPr>
          <p:spPr>
            <a:xfrm>
              <a:off x="6285225" y="3417450"/>
              <a:ext cx="236450" cy="209800"/>
            </a:xfrm>
            <a:custGeom>
              <a:avLst/>
              <a:gdLst/>
              <a:ahLst/>
              <a:cxnLst/>
              <a:rect l="l" t="t" r="r" b="b"/>
              <a:pathLst>
                <a:path w="9458" h="8392" extrusionOk="0">
                  <a:moveTo>
                    <a:pt x="6837" y="5240"/>
                  </a:moveTo>
                  <a:lnTo>
                    <a:pt x="6837" y="6305"/>
                  </a:lnTo>
                  <a:lnTo>
                    <a:pt x="2620" y="6305"/>
                  </a:lnTo>
                  <a:lnTo>
                    <a:pt x="2620" y="5240"/>
                  </a:lnTo>
                  <a:close/>
                  <a:moveTo>
                    <a:pt x="666" y="1"/>
                  </a:moveTo>
                  <a:lnTo>
                    <a:pt x="0" y="7371"/>
                  </a:lnTo>
                  <a:lnTo>
                    <a:pt x="2087" y="8392"/>
                  </a:lnTo>
                  <a:lnTo>
                    <a:pt x="7326" y="8392"/>
                  </a:lnTo>
                  <a:lnTo>
                    <a:pt x="9457" y="7371"/>
                  </a:lnTo>
                  <a:lnTo>
                    <a:pt x="8791" y="1"/>
                  </a:lnTo>
                  <a:lnTo>
                    <a:pt x="6305" y="1"/>
                  </a:lnTo>
                  <a:lnTo>
                    <a:pt x="6305" y="4219"/>
                  </a:lnTo>
                  <a:lnTo>
                    <a:pt x="3152" y="4219"/>
                  </a:lnTo>
                  <a:lnTo>
                    <a:pt x="31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21"/>
            <p:cNvSpPr/>
            <p:nvPr/>
          </p:nvSpPr>
          <p:spPr>
            <a:xfrm>
              <a:off x="6285225" y="3417450"/>
              <a:ext cx="236450" cy="209800"/>
            </a:xfrm>
            <a:custGeom>
              <a:avLst/>
              <a:gdLst/>
              <a:ahLst/>
              <a:cxnLst/>
              <a:rect l="l" t="t" r="r" b="b"/>
              <a:pathLst>
                <a:path w="9458" h="8392" fill="none" extrusionOk="0">
                  <a:moveTo>
                    <a:pt x="7326" y="8392"/>
                  </a:moveTo>
                  <a:lnTo>
                    <a:pt x="9457" y="7371"/>
                  </a:lnTo>
                  <a:lnTo>
                    <a:pt x="8791" y="1"/>
                  </a:lnTo>
                  <a:lnTo>
                    <a:pt x="6305" y="1"/>
                  </a:lnTo>
                  <a:lnTo>
                    <a:pt x="6305" y="4219"/>
                  </a:lnTo>
                  <a:lnTo>
                    <a:pt x="3152" y="4219"/>
                  </a:lnTo>
                  <a:lnTo>
                    <a:pt x="3152" y="1"/>
                  </a:lnTo>
                  <a:lnTo>
                    <a:pt x="666" y="1"/>
                  </a:lnTo>
                  <a:lnTo>
                    <a:pt x="0" y="7371"/>
                  </a:lnTo>
                  <a:lnTo>
                    <a:pt x="2087" y="8392"/>
                  </a:lnTo>
                  <a:lnTo>
                    <a:pt x="7326" y="83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21"/>
            <p:cNvSpPr/>
            <p:nvPr/>
          </p:nvSpPr>
          <p:spPr>
            <a:xfrm>
              <a:off x="6350700" y="3548425"/>
              <a:ext cx="105475" cy="26675"/>
            </a:xfrm>
            <a:custGeom>
              <a:avLst/>
              <a:gdLst/>
              <a:ahLst/>
              <a:cxnLst/>
              <a:rect l="l" t="t" r="r" b="b"/>
              <a:pathLst>
                <a:path w="4219" h="1067" fill="none" extrusionOk="0">
                  <a:moveTo>
                    <a:pt x="1" y="1"/>
                  </a:moveTo>
                  <a:lnTo>
                    <a:pt x="4218" y="1"/>
                  </a:lnTo>
                  <a:lnTo>
                    <a:pt x="4218" y="1066"/>
                  </a:lnTo>
                  <a:lnTo>
                    <a:pt x="1" y="1066"/>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21"/>
            <p:cNvSpPr/>
            <p:nvPr/>
          </p:nvSpPr>
          <p:spPr>
            <a:xfrm>
              <a:off x="6350700" y="35484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21"/>
            <p:cNvSpPr/>
            <p:nvPr/>
          </p:nvSpPr>
          <p:spPr>
            <a:xfrm>
              <a:off x="6179775" y="3653875"/>
              <a:ext cx="447325" cy="106575"/>
            </a:xfrm>
            <a:custGeom>
              <a:avLst/>
              <a:gdLst/>
              <a:ahLst/>
              <a:cxnLst/>
              <a:rect l="l" t="t" r="r" b="b"/>
              <a:pathLst>
                <a:path w="17893" h="4263" extrusionOk="0">
                  <a:moveTo>
                    <a:pt x="6305" y="1"/>
                  </a:moveTo>
                  <a:lnTo>
                    <a:pt x="3197" y="1022"/>
                  </a:lnTo>
                  <a:lnTo>
                    <a:pt x="3197" y="3197"/>
                  </a:lnTo>
                  <a:lnTo>
                    <a:pt x="0" y="3197"/>
                  </a:lnTo>
                  <a:lnTo>
                    <a:pt x="0" y="4263"/>
                  </a:lnTo>
                  <a:lnTo>
                    <a:pt x="17893" y="4263"/>
                  </a:lnTo>
                  <a:lnTo>
                    <a:pt x="17893" y="3197"/>
                  </a:lnTo>
                  <a:lnTo>
                    <a:pt x="14696" y="3197"/>
                  </a:lnTo>
                  <a:lnTo>
                    <a:pt x="14696" y="1022"/>
                  </a:lnTo>
                  <a:lnTo>
                    <a:pt x="115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21"/>
            <p:cNvSpPr/>
            <p:nvPr/>
          </p:nvSpPr>
          <p:spPr>
            <a:xfrm>
              <a:off x="6179775" y="3653875"/>
              <a:ext cx="447325" cy="106575"/>
            </a:xfrm>
            <a:custGeom>
              <a:avLst/>
              <a:gdLst/>
              <a:ahLst/>
              <a:cxnLst/>
              <a:rect l="l" t="t" r="r" b="b"/>
              <a:pathLst>
                <a:path w="17893" h="4263" fill="none" extrusionOk="0">
                  <a:moveTo>
                    <a:pt x="14696" y="3197"/>
                  </a:moveTo>
                  <a:lnTo>
                    <a:pt x="14696" y="1022"/>
                  </a:lnTo>
                  <a:lnTo>
                    <a:pt x="11544" y="1"/>
                  </a:lnTo>
                  <a:lnTo>
                    <a:pt x="6305" y="1"/>
                  </a:lnTo>
                  <a:lnTo>
                    <a:pt x="3197" y="1022"/>
                  </a:lnTo>
                  <a:lnTo>
                    <a:pt x="3197" y="3197"/>
                  </a:lnTo>
                  <a:lnTo>
                    <a:pt x="0" y="3197"/>
                  </a:lnTo>
                  <a:lnTo>
                    <a:pt x="0" y="4263"/>
                  </a:lnTo>
                  <a:lnTo>
                    <a:pt x="17893" y="4263"/>
                  </a:lnTo>
                  <a:lnTo>
                    <a:pt x="17893" y="3197"/>
                  </a:lnTo>
                  <a:lnTo>
                    <a:pt x="14696" y="3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21"/>
            <p:cNvSpPr/>
            <p:nvPr/>
          </p:nvSpPr>
          <p:spPr>
            <a:xfrm>
              <a:off x="6547175" y="37338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121"/>
          <p:cNvGrpSpPr/>
          <p:nvPr/>
        </p:nvGrpSpPr>
        <p:grpSpPr>
          <a:xfrm>
            <a:off x="7411000" y="3425950"/>
            <a:ext cx="447325" cy="375200"/>
            <a:chOff x="6934550" y="3349750"/>
            <a:chExt cx="447325" cy="375200"/>
          </a:xfrm>
        </p:grpSpPr>
        <p:sp>
          <p:nvSpPr>
            <p:cNvPr id="5040" name="Google Shape;5040;p121"/>
            <p:cNvSpPr/>
            <p:nvPr/>
          </p:nvSpPr>
          <p:spPr>
            <a:xfrm>
              <a:off x="6961175" y="3384150"/>
              <a:ext cx="392975" cy="261975"/>
            </a:xfrm>
            <a:custGeom>
              <a:avLst/>
              <a:gdLst/>
              <a:ahLst/>
              <a:cxnLst/>
              <a:rect l="l" t="t" r="r" b="b"/>
              <a:pathLst>
                <a:path w="15719" h="10479" extrusionOk="0">
                  <a:moveTo>
                    <a:pt x="6838" y="1"/>
                  </a:moveTo>
                  <a:lnTo>
                    <a:pt x="6838" y="8392"/>
                  </a:lnTo>
                  <a:lnTo>
                    <a:pt x="844" y="8392"/>
                  </a:lnTo>
                  <a:lnTo>
                    <a:pt x="667" y="8481"/>
                  </a:lnTo>
                  <a:lnTo>
                    <a:pt x="489" y="8570"/>
                  </a:lnTo>
                  <a:lnTo>
                    <a:pt x="312" y="8703"/>
                  </a:lnTo>
                  <a:lnTo>
                    <a:pt x="179" y="8836"/>
                  </a:lnTo>
                  <a:lnTo>
                    <a:pt x="90" y="9014"/>
                  </a:lnTo>
                  <a:lnTo>
                    <a:pt x="45" y="9236"/>
                  </a:lnTo>
                  <a:lnTo>
                    <a:pt x="1" y="9413"/>
                  </a:lnTo>
                  <a:lnTo>
                    <a:pt x="1" y="10479"/>
                  </a:lnTo>
                  <a:lnTo>
                    <a:pt x="15718" y="10479"/>
                  </a:lnTo>
                  <a:lnTo>
                    <a:pt x="15718" y="9413"/>
                  </a:lnTo>
                  <a:lnTo>
                    <a:pt x="15718" y="9236"/>
                  </a:lnTo>
                  <a:lnTo>
                    <a:pt x="15629" y="9014"/>
                  </a:lnTo>
                  <a:lnTo>
                    <a:pt x="15540" y="8836"/>
                  </a:lnTo>
                  <a:lnTo>
                    <a:pt x="15407" y="8703"/>
                  </a:lnTo>
                  <a:lnTo>
                    <a:pt x="15274" y="8570"/>
                  </a:lnTo>
                  <a:lnTo>
                    <a:pt x="15096" y="8481"/>
                  </a:lnTo>
                  <a:lnTo>
                    <a:pt x="14874" y="8392"/>
                  </a:lnTo>
                  <a:lnTo>
                    <a:pt x="8925" y="8392"/>
                  </a:lnTo>
                  <a:lnTo>
                    <a:pt x="8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21"/>
            <p:cNvSpPr/>
            <p:nvPr/>
          </p:nvSpPr>
          <p:spPr>
            <a:xfrm>
              <a:off x="6961175" y="3384150"/>
              <a:ext cx="392975" cy="261975"/>
            </a:xfrm>
            <a:custGeom>
              <a:avLst/>
              <a:gdLst/>
              <a:ahLst/>
              <a:cxnLst/>
              <a:rect l="l" t="t" r="r" b="b"/>
              <a:pathLst>
                <a:path w="15719" h="10479" fill="none" extrusionOk="0">
                  <a:moveTo>
                    <a:pt x="1" y="10479"/>
                  </a:moveTo>
                  <a:lnTo>
                    <a:pt x="1" y="9413"/>
                  </a:lnTo>
                  <a:lnTo>
                    <a:pt x="1" y="9413"/>
                  </a:lnTo>
                  <a:lnTo>
                    <a:pt x="45" y="9236"/>
                  </a:lnTo>
                  <a:lnTo>
                    <a:pt x="90" y="9014"/>
                  </a:lnTo>
                  <a:lnTo>
                    <a:pt x="179" y="8836"/>
                  </a:lnTo>
                  <a:lnTo>
                    <a:pt x="312" y="8703"/>
                  </a:lnTo>
                  <a:lnTo>
                    <a:pt x="489" y="8570"/>
                  </a:lnTo>
                  <a:lnTo>
                    <a:pt x="667" y="8481"/>
                  </a:lnTo>
                  <a:lnTo>
                    <a:pt x="844" y="8392"/>
                  </a:lnTo>
                  <a:lnTo>
                    <a:pt x="1066" y="8392"/>
                  </a:lnTo>
                  <a:lnTo>
                    <a:pt x="6838" y="8392"/>
                  </a:lnTo>
                  <a:lnTo>
                    <a:pt x="6838" y="1"/>
                  </a:lnTo>
                  <a:lnTo>
                    <a:pt x="8925" y="1"/>
                  </a:lnTo>
                  <a:lnTo>
                    <a:pt x="8925" y="8392"/>
                  </a:lnTo>
                  <a:lnTo>
                    <a:pt x="14697" y="8392"/>
                  </a:lnTo>
                  <a:lnTo>
                    <a:pt x="14697" y="8392"/>
                  </a:lnTo>
                  <a:lnTo>
                    <a:pt x="14874" y="8392"/>
                  </a:lnTo>
                  <a:lnTo>
                    <a:pt x="15096" y="8481"/>
                  </a:lnTo>
                  <a:lnTo>
                    <a:pt x="15274" y="8570"/>
                  </a:lnTo>
                  <a:lnTo>
                    <a:pt x="15407" y="8703"/>
                  </a:lnTo>
                  <a:lnTo>
                    <a:pt x="15540" y="8836"/>
                  </a:lnTo>
                  <a:lnTo>
                    <a:pt x="15629" y="9014"/>
                  </a:lnTo>
                  <a:lnTo>
                    <a:pt x="15718" y="9236"/>
                  </a:lnTo>
                  <a:lnTo>
                    <a:pt x="15718" y="9413"/>
                  </a:lnTo>
                  <a:lnTo>
                    <a:pt x="15718" y="10479"/>
                  </a:lnTo>
                  <a:lnTo>
                    <a:pt x="1" y="104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21"/>
            <p:cNvSpPr/>
            <p:nvPr/>
          </p:nvSpPr>
          <p:spPr>
            <a:xfrm>
              <a:off x="6961175" y="3646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21"/>
            <p:cNvSpPr/>
            <p:nvPr/>
          </p:nvSpPr>
          <p:spPr>
            <a:xfrm>
              <a:off x="7209825" y="3418575"/>
              <a:ext cx="117675" cy="148750"/>
            </a:xfrm>
            <a:custGeom>
              <a:avLst/>
              <a:gdLst/>
              <a:ahLst/>
              <a:cxnLst/>
              <a:rect l="l" t="t" r="r" b="b"/>
              <a:pathLst>
                <a:path w="4707" h="5950" extrusionOk="0">
                  <a:moveTo>
                    <a:pt x="0" y="0"/>
                  </a:moveTo>
                  <a:lnTo>
                    <a:pt x="0" y="5949"/>
                  </a:lnTo>
                  <a:lnTo>
                    <a:pt x="4706" y="5949"/>
                  </a:lnTo>
                  <a:lnTo>
                    <a:pt x="4618" y="5505"/>
                  </a:lnTo>
                  <a:lnTo>
                    <a:pt x="4573" y="5017"/>
                  </a:lnTo>
                  <a:lnTo>
                    <a:pt x="4440" y="4573"/>
                  </a:lnTo>
                  <a:lnTo>
                    <a:pt x="4307" y="4129"/>
                  </a:lnTo>
                  <a:lnTo>
                    <a:pt x="4040" y="3508"/>
                  </a:lnTo>
                  <a:lnTo>
                    <a:pt x="3730" y="2975"/>
                  </a:lnTo>
                  <a:lnTo>
                    <a:pt x="3375" y="2442"/>
                  </a:lnTo>
                  <a:lnTo>
                    <a:pt x="2975" y="1954"/>
                  </a:lnTo>
                  <a:lnTo>
                    <a:pt x="2664" y="1598"/>
                  </a:lnTo>
                  <a:lnTo>
                    <a:pt x="2353" y="1332"/>
                  </a:lnTo>
                  <a:lnTo>
                    <a:pt x="1998" y="1021"/>
                  </a:lnTo>
                  <a:lnTo>
                    <a:pt x="1643" y="799"/>
                  </a:lnTo>
                  <a:lnTo>
                    <a:pt x="1243" y="533"/>
                  </a:lnTo>
                  <a:lnTo>
                    <a:pt x="844" y="355"/>
                  </a:lnTo>
                  <a:lnTo>
                    <a:pt x="444" y="17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21"/>
            <p:cNvSpPr/>
            <p:nvPr/>
          </p:nvSpPr>
          <p:spPr>
            <a:xfrm>
              <a:off x="7209825" y="3418575"/>
              <a:ext cx="117675" cy="148750"/>
            </a:xfrm>
            <a:custGeom>
              <a:avLst/>
              <a:gdLst/>
              <a:ahLst/>
              <a:cxnLst/>
              <a:rect l="l" t="t" r="r" b="b"/>
              <a:pathLst>
                <a:path w="4707" h="5950" fill="none" extrusionOk="0">
                  <a:moveTo>
                    <a:pt x="0" y="5949"/>
                  </a:moveTo>
                  <a:lnTo>
                    <a:pt x="4706" y="5949"/>
                  </a:lnTo>
                  <a:lnTo>
                    <a:pt x="4706" y="5949"/>
                  </a:lnTo>
                  <a:lnTo>
                    <a:pt x="4618" y="5505"/>
                  </a:lnTo>
                  <a:lnTo>
                    <a:pt x="4573" y="5017"/>
                  </a:lnTo>
                  <a:lnTo>
                    <a:pt x="4440" y="4573"/>
                  </a:lnTo>
                  <a:lnTo>
                    <a:pt x="4307" y="4129"/>
                  </a:lnTo>
                  <a:lnTo>
                    <a:pt x="4307" y="4129"/>
                  </a:lnTo>
                  <a:lnTo>
                    <a:pt x="4040" y="3508"/>
                  </a:lnTo>
                  <a:lnTo>
                    <a:pt x="3730" y="2975"/>
                  </a:lnTo>
                  <a:lnTo>
                    <a:pt x="3375" y="2442"/>
                  </a:lnTo>
                  <a:lnTo>
                    <a:pt x="2975" y="1954"/>
                  </a:lnTo>
                  <a:lnTo>
                    <a:pt x="2975" y="1954"/>
                  </a:lnTo>
                  <a:lnTo>
                    <a:pt x="2664" y="1598"/>
                  </a:lnTo>
                  <a:lnTo>
                    <a:pt x="2353" y="1332"/>
                  </a:lnTo>
                  <a:lnTo>
                    <a:pt x="1998" y="1021"/>
                  </a:lnTo>
                  <a:lnTo>
                    <a:pt x="1643" y="799"/>
                  </a:lnTo>
                  <a:lnTo>
                    <a:pt x="1243" y="533"/>
                  </a:lnTo>
                  <a:lnTo>
                    <a:pt x="844" y="355"/>
                  </a:lnTo>
                  <a:lnTo>
                    <a:pt x="444" y="178"/>
                  </a:lnTo>
                  <a:lnTo>
                    <a:pt x="0" y="0"/>
                  </a:lnTo>
                  <a:lnTo>
                    <a:pt x="0" y="59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21"/>
            <p:cNvSpPr/>
            <p:nvPr/>
          </p:nvSpPr>
          <p:spPr>
            <a:xfrm>
              <a:off x="7209825" y="35673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21"/>
            <p:cNvSpPr/>
            <p:nvPr/>
          </p:nvSpPr>
          <p:spPr>
            <a:xfrm>
              <a:off x="7310825" y="3351975"/>
              <a:ext cx="71050" cy="169850"/>
            </a:xfrm>
            <a:custGeom>
              <a:avLst/>
              <a:gdLst/>
              <a:ahLst/>
              <a:cxnLst/>
              <a:rect l="l" t="t" r="r" b="b"/>
              <a:pathLst>
                <a:path w="2842" h="6794" extrusionOk="0">
                  <a:moveTo>
                    <a:pt x="800" y="0"/>
                  </a:moveTo>
                  <a:lnTo>
                    <a:pt x="1199" y="2353"/>
                  </a:lnTo>
                  <a:lnTo>
                    <a:pt x="1199" y="2664"/>
                  </a:lnTo>
                  <a:lnTo>
                    <a:pt x="1110" y="2930"/>
                  </a:lnTo>
                  <a:lnTo>
                    <a:pt x="1022" y="3241"/>
                  </a:lnTo>
                  <a:lnTo>
                    <a:pt x="888" y="3463"/>
                  </a:lnTo>
                  <a:lnTo>
                    <a:pt x="711" y="3730"/>
                  </a:lnTo>
                  <a:lnTo>
                    <a:pt x="489" y="3907"/>
                  </a:lnTo>
                  <a:lnTo>
                    <a:pt x="267" y="4085"/>
                  </a:lnTo>
                  <a:lnTo>
                    <a:pt x="0" y="4262"/>
                  </a:lnTo>
                  <a:lnTo>
                    <a:pt x="356" y="4751"/>
                  </a:lnTo>
                  <a:lnTo>
                    <a:pt x="711" y="5284"/>
                  </a:lnTo>
                  <a:lnTo>
                    <a:pt x="977" y="5816"/>
                  </a:lnTo>
                  <a:lnTo>
                    <a:pt x="1244" y="6438"/>
                  </a:lnTo>
                  <a:lnTo>
                    <a:pt x="1377" y="6793"/>
                  </a:lnTo>
                  <a:lnTo>
                    <a:pt x="1688" y="6527"/>
                  </a:lnTo>
                  <a:lnTo>
                    <a:pt x="1954" y="6216"/>
                  </a:lnTo>
                  <a:lnTo>
                    <a:pt x="2220" y="5905"/>
                  </a:lnTo>
                  <a:lnTo>
                    <a:pt x="2398" y="5550"/>
                  </a:lnTo>
                  <a:lnTo>
                    <a:pt x="2576" y="5150"/>
                  </a:lnTo>
                  <a:lnTo>
                    <a:pt x="2709" y="4751"/>
                  </a:lnTo>
                  <a:lnTo>
                    <a:pt x="2798" y="4351"/>
                  </a:lnTo>
                  <a:lnTo>
                    <a:pt x="2842" y="3907"/>
                  </a:lnTo>
                  <a:lnTo>
                    <a:pt x="2798" y="3374"/>
                  </a:lnTo>
                  <a:lnTo>
                    <a:pt x="2664" y="2842"/>
                  </a:lnTo>
                  <a:lnTo>
                    <a:pt x="2442" y="2309"/>
                  </a:lnTo>
                  <a:lnTo>
                    <a:pt x="2132" y="1865"/>
                  </a:lnTo>
                  <a:lnTo>
                    <a:pt x="8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21"/>
            <p:cNvSpPr/>
            <p:nvPr/>
          </p:nvSpPr>
          <p:spPr>
            <a:xfrm>
              <a:off x="7310825" y="3351975"/>
              <a:ext cx="71050" cy="169850"/>
            </a:xfrm>
            <a:custGeom>
              <a:avLst/>
              <a:gdLst/>
              <a:ahLst/>
              <a:cxnLst/>
              <a:rect l="l" t="t" r="r" b="b"/>
              <a:pathLst>
                <a:path w="2842" h="6794" fill="none" extrusionOk="0">
                  <a:moveTo>
                    <a:pt x="0" y="4262"/>
                  </a:moveTo>
                  <a:lnTo>
                    <a:pt x="0" y="4262"/>
                  </a:lnTo>
                  <a:lnTo>
                    <a:pt x="356" y="4751"/>
                  </a:lnTo>
                  <a:lnTo>
                    <a:pt x="711" y="5284"/>
                  </a:lnTo>
                  <a:lnTo>
                    <a:pt x="977" y="5816"/>
                  </a:lnTo>
                  <a:lnTo>
                    <a:pt x="1244" y="6438"/>
                  </a:lnTo>
                  <a:lnTo>
                    <a:pt x="1244" y="6438"/>
                  </a:lnTo>
                  <a:lnTo>
                    <a:pt x="1377" y="6793"/>
                  </a:lnTo>
                  <a:lnTo>
                    <a:pt x="1377" y="6793"/>
                  </a:lnTo>
                  <a:lnTo>
                    <a:pt x="1688" y="6527"/>
                  </a:lnTo>
                  <a:lnTo>
                    <a:pt x="1954" y="6216"/>
                  </a:lnTo>
                  <a:lnTo>
                    <a:pt x="2220" y="5905"/>
                  </a:lnTo>
                  <a:lnTo>
                    <a:pt x="2398" y="5550"/>
                  </a:lnTo>
                  <a:lnTo>
                    <a:pt x="2576" y="5150"/>
                  </a:lnTo>
                  <a:lnTo>
                    <a:pt x="2709" y="4751"/>
                  </a:lnTo>
                  <a:lnTo>
                    <a:pt x="2798" y="4351"/>
                  </a:lnTo>
                  <a:lnTo>
                    <a:pt x="2842" y="3907"/>
                  </a:lnTo>
                  <a:lnTo>
                    <a:pt x="2842" y="3907"/>
                  </a:lnTo>
                  <a:lnTo>
                    <a:pt x="2798" y="3374"/>
                  </a:lnTo>
                  <a:lnTo>
                    <a:pt x="2664" y="2842"/>
                  </a:lnTo>
                  <a:lnTo>
                    <a:pt x="2442" y="2309"/>
                  </a:lnTo>
                  <a:lnTo>
                    <a:pt x="2132" y="1865"/>
                  </a:lnTo>
                  <a:lnTo>
                    <a:pt x="800" y="0"/>
                  </a:lnTo>
                  <a:lnTo>
                    <a:pt x="1199" y="2353"/>
                  </a:lnTo>
                  <a:lnTo>
                    <a:pt x="1199" y="2353"/>
                  </a:lnTo>
                  <a:lnTo>
                    <a:pt x="1199" y="2664"/>
                  </a:lnTo>
                  <a:lnTo>
                    <a:pt x="1110" y="2930"/>
                  </a:lnTo>
                  <a:lnTo>
                    <a:pt x="1022" y="3241"/>
                  </a:lnTo>
                  <a:lnTo>
                    <a:pt x="888" y="3463"/>
                  </a:lnTo>
                  <a:lnTo>
                    <a:pt x="711" y="3730"/>
                  </a:lnTo>
                  <a:lnTo>
                    <a:pt x="489" y="3907"/>
                  </a:lnTo>
                  <a:lnTo>
                    <a:pt x="267" y="4085"/>
                  </a:lnTo>
                  <a:lnTo>
                    <a:pt x="0" y="4262"/>
                  </a:lnTo>
                  <a:lnTo>
                    <a:pt x="0" y="42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21"/>
            <p:cNvSpPr/>
            <p:nvPr/>
          </p:nvSpPr>
          <p:spPr>
            <a:xfrm>
              <a:off x="7310825" y="34585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21"/>
            <p:cNvSpPr/>
            <p:nvPr/>
          </p:nvSpPr>
          <p:spPr>
            <a:xfrm>
              <a:off x="6988925" y="3418575"/>
              <a:ext cx="116575" cy="148750"/>
            </a:xfrm>
            <a:custGeom>
              <a:avLst/>
              <a:gdLst/>
              <a:ahLst/>
              <a:cxnLst/>
              <a:rect l="l" t="t" r="r" b="b"/>
              <a:pathLst>
                <a:path w="4663" h="5950" extrusionOk="0">
                  <a:moveTo>
                    <a:pt x="4663" y="0"/>
                  </a:moveTo>
                  <a:lnTo>
                    <a:pt x="4263" y="178"/>
                  </a:lnTo>
                  <a:lnTo>
                    <a:pt x="3819" y="355"/>
                  </a:lnTo>
                  <a:lnTo>
                    <a:pt x="3420" y="533"/>
                  </a:lnTo>
                  <a:lnTo>
                    <a:pt x="3064" y="799"/>
                  </a:lnTo>
                  <a:lnTo>
                    <a:pt x="2665" y="1021"/>
                  </a:lnTo>
                  <a:lnTo>
                    <a:pt x="2310" y="1332"/>
                  </a:lnTo>
                  <a:lnTo>
                    <a:pt x="1999" y="1598"/>
                  </a:lnTo>
                  <a:lnTo>
                    <a:pt x="1688" y="1954"/>
                  </a:lnTo>
                  <a:lnTo>
                    <a:pt x="1288" y="2442"/>
                  </a:lnTo>
                  <a:lnTo>
                    <a:pt x="933" y="2975"/>
                  </a:lnTo>
                  <a:lnTo>
                    <a:pt x="622" y="3552"/>
                  </a:lnTo>
                  <a:lnTo>
                    <a:pt x="356" y="4129"/>
                  </a:lnTo>
                  <a:lnTo>
                    <a:pt x="223" y="4573"/>
                  </a:lnTo>
                  <a:lnTo>
                    <a:pt x="134" y="5017"/>
                  </a:lnTo>
                  <a:lnTo>
                    <a:pt x="45" y="5505"/>
                  </a:lnTo>
                  <a:lnTo>
                    <a:pt x="1" y="5949"/>
                  </a:lnTo>
                  <a:lnTo>
                    <a:pt x="4663" y="5949"/>
                  </a:lnTo>
                  <a:lnTo>
                    <a:pt x="46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21"/>
            <p:cNvSpPr/>
            <p:nvPr/>
          </p:nvSpPr>
          <p:spPr>
            <a:xfrm>
              <a:off x="6988925" y="3418575"/>
              <a:ext cx="116575" cy="148750"/>
            </a:xfrm>
            <a:custGeom>
              <a:avLst/>
              <a:gdLst/>
              <a:ahLst/>
              <a:cxnLst/>
              <a:rect l="l" t="t" r="r" b="b"/>
              <a:pathLst>
                <a:path w="4663" h="5950" fill="none" extrusionOk="0">
                  <a:moveTo>
                    <a:pt x="4663" y="5949"/>
                  </a:moveTo>
                  <a:lnTo>
                    <a:pt x="4663" y="0"/>
                  </a:lnTo>
                  <a:lnTo>
                    <a:pt x="4663" y="0"/>
                  </a:lnTo>
                  <a:lnTo>
                    <a:pt x="4263" y="178"/>
                  </a:lnTo>
                  <a:lnTo>
                    <a:pt x="3819" y="355"/>
                  </a:lnTo>
                  <a:lnTo>
                    <a:pt x="3420" y="533"/>
                  </a:lnTo>
                  <a:lnTo>
                    <a:pt x="3064" y="799"/>
                  </a:lnTo>
                  <a:lnTo>
                    <a:pt x="2665" y="1021"/>
                  </a:lnTo>
                  <a:lnTo>
                    <a:pt x="2310" y="1332"/>
                  </a:lnTo>
                  <a:lnTo>
                    <a:pt x="1999" y="1598"/>
                  </a:lnTo>
                  <a:lnTo>
                    <a:pt x="1688" y="1954"/>
                  </a:lnTo>
                  <a:lnTo>
                    <a:pt x="1688" y="1954"/>
                  </a:lnTo>
                  <a:lnTo>
                    <a:pt x="1288" y="2442"/>
                  </a:lnTo>
                  <a:lnTo>
                    <a:pt x="933" y="2975"/>
                  </a:lnTo>
                  <a:lnTo>
                    <a:pt x="622" y="3552"/>
                  </a:lnTo>
                  <a:lnTo>
                    <a:pt x="356" y="4129"/>
                  </a:lnTo>
                  <a:lnTo>
                    <a:pt x="356" y="4129"/>
                  </a:lnTo>
                  <a:lnTo>
                    <a:pt x="223" y="4573"/>
                  </a:lnTo>
                  <a:lnTo>
                    <a:pt x="134" y="5017"/>
                  </a:lnTo>
                  <a:lnTo>
                    <a:pt x="45" y="5505"/>
                  </a:lnTo>
                  <a:lnTo>
                    <a:pt x="1" y="5949"/>
                  </a:lnTo>
                  <a:lnTo>
                    <a:pt x="4663" y="59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21"/>
            <p:cNvSpPr/>
            <p:nvPr/>
          </p:nvSpPr>
          <p:spPr>
            <a:xfrm>
              <a:off x="7105475" y="35673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21"/>
            <p:cNvSpPr/>
            <p:nvPr/>
          </p:nvSpPr>
          <p:spPr>
            <a:xfrm>
              <a:off x="6934550" y="3349750"/>
              <a:ext cx="71050" cy="172075"/>
            </a:xfrm>
            <a:custGeom>
              <a:avLst/>
              <a:gdLst/>
              <a:ahLst/>
              <a:cxnLst/>
              <a:rect l="l" t="t" r="r" b="b"/>
              <a:pathLst>
                <a:path w="2842" h="6883" extrusionOk="0">
                  <a:moveTo>
                    <a:pt x="1998" y="0"/>
                  </a:moveTo>
                  <a:lnTo>
                    <a:pt x="666" y="1954"/>
                  </a:lnTo>
                  <a:lnTo>
                    <a:pt x="400" y="2398"/>
                  </a:lnTo>
                  <a:lnTo>
                    <a:pt x="178" y="2931"/>
                  </a:lnTo>
                  <a:lnTo>
                    <a:pt x="45" y="3463"/>
                  </a:lnTo>
                  <a:lnTo>
                    <a:pt x="0" y="3996"/>
                  </a:lnTo>
                  <a:lnTo>
                    <a:pt x="0" y="4440"/>
                  </a:lnTo>
                  <a:lnTo>
                    <a:pt x="89" y="4840"/>
                  </a:lnTo>
                  <a:lnTo>
                    <a:pt x="222" y="5239"/>
                  </a:lnTo>
                  <a:lnTo>
                    <a:pt x="400" y="5639"/>
                  </a:lnTo>
                  <a:lnTo>
                    <a:pt x="622" y="5994"/>
                  </a:lnTo>
                  <a:lnTo>
                    <a:pt x="844" y="6305"/>
                  </a:lnTo>
                  <a:lnTo>
                    <a:pt x="1155" y="6616"/>
                  </a:lnTo>
                  <a:lnTo>
                    <a:pt x="1465" y="6882"/>
                  </a:lnTo>
                  <a:lnTo>
                    <a:pt x="1554" y="6527"/>
                  </a:lnTo>
                  <a:lnTo>
                    <a:pt x="1821" y="5905"/>
                  </a:lnTo>
                  <a:lnTo>
                    <a:pt x="2131" y="5373"/>
                  </a:lnTo>
                  <a:lnTo>
                    <a:pt x="2442" y="4840"/>
                  </a:lnTo>
                  <a:lnTo>
                    <a:pt x="2842" y="4351"/>
                  </a:lnTo>
                  <a:lnTo>
                    <a:pt x="2575" y="4174"/>
                  </a:lnTo>
                  <a:lnTo>
                    <a:pt x="2353" y="3996"/>
                  </a:lnTo>
                  <a:lnTo>
                    <a:pt x="2131" y="3774"/>
                  </a:lnTo>
                  <a:lnTo>
                    <a:pt x="1954" y="3552"/>
                  </a:lnTo>
                  <a:lnTo>
                    <a:pt x="1821" y="3286"/>
                  </a:lnTo>
                  <a:lnTo>
                    <a:pt x="1687" y="2975"/>
                  </a:lnTo>
                  <a:lnTo>
                    <a:pt x="1643" y="2664"/>
                  </a:lnTo>
                  <a:lnTo>
                    <a:pt x="1599" y="2309"/>
                  </a:lnTo>
                  <a:lnTo>
                    <a:pt x="1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21"/>
            <p:cNvSpPr/>
            <p:nvPr/>
          </p:nvSpPr>
          <p:spPr>
            <a:xfrm>
              <a:off x="6934550" y="3349750"/>
              <a:ext cx="71050" cy="172075"/>
            </a:xfrm>
            <a:custGeom>
              <a:avLst/>
              <a:gdLst/>
              <a:ahLst/>
              <a:cxnLst/>
              <a:rect l="l" t="t" r="r" b="b"/>
              <a:pathLst>
                <a:path w="2842" h="6883" fill="none" extrusionOk="0">
                  <a:moveTo>
                    <a:pt x="1465" y="6882"/>
                  </a:moveTo>
                  <a:lnTo>
                    <a:pt x="1465" y="6882"/>
                  </a:lnTo>
                  <a:lnTo>
                    <a:pt x="1554" y="6527"/>
                  </a:lnTo>
                  <a:lnTo>
                    <a:pt x="1554" y="6527"/>
                  </a:lnTo>
                  <a:lnTo>
                    <a:pt x="1821" y="5905"/>
                  </a:lnTo>
                  <a:lnTo>
                    <a:pt x="2131" y="5373"/>
                  </a:lnTo>
                  <a:lnTo>
                    <a:pt x="2442" y="4840"/>
                  </a:lnTo>
                  <a:lnTo>
                    <a:pt x="2842" y="4351"/>
                  </a:lnTo>
                  <a:lnTo>
                    <a:pt x="2842" y="4351"/>
                  </a:lnTo>
                  <a:lnTo>
                    <a:pt x="2575" y="4174"/>
                  </a:lnTo>
                  <a:lnTo>
                    <a:pt x="2353" y="3996"/>
                  </a:lnTo>
                  <a:lnTo>
                    <a:pt x="2131" y="3774"/>
                  </a:lnTo>
                  <a:lnTo>
                    <a:pt x="1954" y="3552"/>
                  </a:lnTo>
                  <a:lnTo>
                    <a:pt x="1821" y="3286"/>
                  </a:lnTo>
                  <a:lnTo>
                    <a:pt x="1687" y="2975"/>
                  </a:lnTo>
                  <a:lnTo>
                    <a:pt x="1643" y="2664"/>
                  </a:lnTo>
                  <a:lnTo>
                    <a:pt x="1599" y="2309"/>
                  </a:lnTo>
                  <a:lnTo>
                    <a:pt x="1998" y="0"/>
                  </a:lnTo>
                  <a:lnTo>
                    <a:pt x="666" y="1954"/>
                  </a:lnTo>
                  <a:lnTo>
                    <a:pt x="666" y="1954"/>
                  </a:lnTo>
                  <a:lnTo>
                    <a:pt x="400" y="2398"/>
                  </a:lnTo>
                  <a:lnTo>
                    <a:pt x="178" y="2931"/>
                  </a:lnTo>
                  <a:lnTo>
                    <a:pt x="45" y="3463"/>
                  </a:lnTo>
                  <a:lnTo>
                    <a:pt x="0" y="3996"/>
                  </a:lnTo>
                  <a:lnTo>
                    <a:pt x="0" y="3996"/>
                  </a:lnTo>
                  <a:lnTo>
                    <a:pt x="0" y="4440"/>
                  </a:lnTo>
                  <a:lnTo>
                    <a:pt x="89" y="4840"/>
                  </a:lnTo>
                  <a:lnTo>
                    <a:pt x="222" y="5239"/>
                  </a:lnTo>
                  <a:lnTo>
                    <a:pt x="400" y="5639"/>
                  </a:lnTo>
                  <a:lnTo>
                    <a:pt x="622" y="5994"/>
                  </a:lnTo>
                  <a:lnTo>
                    <a:pt x="844" y="6305"/>
                  </a:lnTo>
                  <a:lnTo>
                    <a:pt x="1155" y="6616"/>
                  </a:lnTo>
                  <a:lnTo>
                    <a:pt x="1465" y="6882"/>
                  </a:lnTo>
                  <a:lnTo>
                    <a:pt x="1465" y="68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21"/>
            <p:cNvSpPr/>
            <p:nvPr/>
          </p:nvSpPr>
          <p:spPr>
            <a:xfrm>
              <a:off x="6971175" y="35218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21"/>
            <p:cNvSpPr/>
            <p:nvPr/>
          </p:nvSpPr>
          <p:spPr>
            <a:xfrm>
              <a:off x="7132125" y="3672750"/>
              <a:ext cx="52200" cy="52200"/>
            </a:xfrm>
            <a:custGeom>
              <a:avLst/>
              <a:gdLst/>
              <a:ahLst/>
              <a:cxnLst/>
              <a:rect l="l" t="t" r="r" b="b"/>
              <a:pathLst>
                <a:path w="2088" h="2088" extrusionOk="0">
                  <a:moveTo>
                    <a:pt x="0" y="0"/>
                  </a:moveTo>
                  <a:lnTo>
                    <a:pt x="0" y="1022"/>
                  </a:lnTo>
                  <a:lnTo>
                    <a:pt x="1021" y="2087"/>
                  </a:lnTo>
                  <a:lnTo>
                    <a:pt x="2087" y="1022"/>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21"/>
            <p:cNvSpPr/>
            <p:nvPr/>
          </p:nvSpPr>
          <p:spPr>
            <a:xfrm>
              <a:off x="7132125" y="3672750"/>
              <a:ext cx="52200" cy="52200"/>
            </a:xfrm>
            <a:custGeom>
              <a:avLst/>
              <a:gdLst/>
              <a:ahLst/>
              <a:cxnLst/>
              <a:rect l="l" t="t" r="r" b="b"/>
              <a:pathLst>
                <a:path w="2088" h="2088" fill="none" extrusionOk="0">
                  <a:moveTo>
                    <a:pt x="0" y="0"/>
                  </a:moveTo>
                  <a:lnTo>
                    <a:pt x="0" y="1022"/>
                  </a:lnTo>
                  <a:lnTo>
                    <a:pt x="1021" y="2087"/>
                  </a:lnTo>
                  <a:lnTo>
                    <a:pt x="2087" y="1022"/>
                  </a:lnTo>
                  <a:lnTo>
                    <a:pt x="208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21"/>
            <p:cNvSpPr/>
            <p:nvPr/>
          </p:nvSpPr>
          <p:spPr>
            <a:xfrm>
              <a:off x="7132125" y="36727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121"/>
          <p:cNvGrpSpPr/>
          <p:nvPr/>
        </p:nvGrpSpPr>
        <p:grpSpPr>
          <a:xfrm>
            <a:off x="1252687" y="4055055"/>
            <a:ext cx="445125" cy="447325"/>
            <a:chOff x="239225" y="4023500"/>
            <a:chExt cx="445125" cy="447325"/>
          </a:xfrm>
        </p:grpSpPr>
        <p:sp>
          <p:nvSpPr>
            <p:cNvPr id="5059" name="Google Shape;5059;p121"/>
            <p:cNvSpPr/>
            <p:nvPr/>
          </p:nvSpPr>
          <p:spPr>
            <a:xfrm>
              <a:off x="579975" y="4337625"/>
              <a:ext cx="52200" cy="26650"/>
            </a:xfrm>
            <a:custGeom>
              <a:avLst/>
              <a:gdLst/>
              <a:ahLst/>
              <a:cxnLst/>
              <a:rect l="l" t="t" r="r" b="b"/>
              <a:pathLst>
                <a:path w="2088" h="1066" extrusionOk="0">
                  <a:moveTo>
                    <a:pt x="1" y="0"/>
                  </a:moveTo>
                  <a:lnTo>
                    <a:pt x="1" y="1066"/>
                  </a:lnTo>
                  <a:lnTo>
                    <a:pt x="2088" y="1066"/>
                  </a:lnTo>
                  <a:lnTo>
                    <a:pt x="20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21"/>
            <p:cNvSpPr/>
            <p:nvPr/>
          </p:nvSpPr>
          <p:spPr>
            <a:xfrm>
              <a:off x="579975" y="4389775"/>
              <a:ext cx="78850" cy="81050"/>
            </a:xfrm>
            <a:custGeom>
              <a:avLst/>
              <a:gdLst/>
              <a:ahLst/>
              <a:cxnLst/>
              <a:rect l="l" t="t" r="r" b="b"/>
              <a:pathLst>
                <a:path w="3154" h="3242" extrusionOk="0">
                  <a:moveTo>
                    <a:pt x="1" y="1"/>
                  </a:moveTo>
                  <a:lnTo>
                    <a:pt x="1" y="2176"/>
                  </a:lnTo>
                  <a:lnTo>
                    <a:pt x="1" y="2398"/>
                  </a:lnTo>
                  <a:lnTo>
                    <a:pt x="90" y="2576"/>
                  </a:lnTo>
                  <a:lnTo>
                    <a:pt x="178" y="2754"/>
                  </a:lnTo>
                  <a:lnTo>
                    <a:pt x="312" y="2931"/>
                  </a:lnTo>
                  <a:lnTo>
                    <a:pt x="445" y="3064"/>
                  </a:lnTo>
                  <a:lnTo>
                    <a:pt x="622" y="3153"/>
                  </a:lnTo>
                  <a:lnTo>
                    <a:pt x="844" y="3198"/>
                  </a:lnTo>
                  <a:lnTo>
                    <a:pt x="1022" y="3242"/>
                  </a:lnTo>
                  <a:lnTo>
                    <a:pt x="3153" y="3242"/>
                  </a:lnTo>
                  <a:lnTo>
                    <a:pt x="2887" y="2976"/>
                  </a:lnTo>
                  <a:lnTo>
                    <a:pt x="2709" y="2709"/>
                  </a:lnTo>
                  <a:lnTo>
                    <a:pt x="2532" y="2398"/>
                  </a:lnTo>
                  <a:lnTo>
                    <a:pt x="2354" y="2088"/>
                  </a:lnTo>
                  <a:lnTo>
                    <a:pt x="2265" y="1732"/>
                  </a:lnTo>
                  <a:lnTo>
                    <a:pt x="2176" y="1422"/>
                  </a:lnTo>
                  <a:lnTo>
                    <a:pt x="2088" y="1066"/>
                  </a:lnTo>
                  <a:lnTo>
                    <a:pt x="2088" y="711"/>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21"/>
            <p:cNvSpPr/>
            <p:nvPr/>
          </p:nvSpPr>
          <p:spPr>
            <a:xfrm>
              <a:off x="579975" y="4389775"/>
              <a:ext cx="78850" cy="81050"/>
            </a:xfrm>
            <a:custGeom>
              <a:avLst/>
              <a:gdLst/>
              <a:ahLst/>
              <a:cxnLst/>
              <a:rect l="l" t="t" r="r" b="b"/>
              <a:pathLst>
                <a:path w="3154" h="3242" fill="none" extrusionOk="0">
                  <a:moveTo>
                    <a:pt x="2088" y="1"/>
                  </a:moveTo>
                  <a:lnTo>
                    <a:pt x="1" y="1"/>
                  </a:lnTo>
                  <a:lnTo>
                    <a:pt x="1" y="2176"/>
                  </a:lnTo>
                  <a:lnTo>
                    <a:pt x="1" y="2176"/>
                  </a:lnTo>
                  <a:lnTo>
                    <a:pt x="1" y="2398"/>
                  </a:lnTo>
                  <a:lnTo>
                    <a:pt x="90" y="2576"/>
                  </a:lnTo>
                  <a:lnTo>
                    <a:pt x="178" y="2754"/>
                  </a:lnTo>
                  <a:lnTo>
                    <a:pt x="312" y="2931"/>
                  </a:lnTo>
                  <a:lnTo>
                    <a:pt x="445" y="3064"/>
                  </a:lnTo>
                  <a:lnTo>
                    <a:pt x="622" y="3153"/>
                  </a:lnTo>
                  <a:lnTo>
                    <a:pt x="844" y="3198"/>
                  </a:lnTo>
                  <a:lnTo>
                    <a:pt x="1022" y="3242"/>
                  </a:lnTo>
                  <a:lnTo>
                    <a:pt x="3153" y="3242"/>
                  </a:lnTo>
                  <a:lnTo>
                    <a:pt x="3153" y="3242"/>
                  </a:lnTo>
                  <a:lnTo>
                    <a:pt x="2887" y="2976"/>
                  </a:lnTo>
                  <a:lnTo>
                    <a:pt x="2709" y="2709"/>
                  </a:lnTo>
                  <a:lnTo>
                    <a:pt x="2532" y="2398"/>
                  </a:lnTo>
                  <a:lnTo>
                    <a:pt x="2354" y="2088"/>
                  </a:lnTo>
                  <a:lnTo>
                    <a:pt x="2265" y="1732"/>
                  </a:lnTo>
                  <a:lnTo>
                    <a:pt x="2176" y="1422"/>
                  </a:lnTo>
                  <a:lnTo>
                    <a:pt x="2088" y="1066"/>
                  </a:lnTo>
                  <a:lnTo>
                    <a:pt x="2088" y="711"/>
                  </a:lnTo>
                  <a:lnTo>
                    <a:pt x="2088"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21"/>
            <p:cNvSpPr/>
            <p:nvPr/>
          </p:nvSpPr>
          <p:spPr>
            <a:xfrm>
              <a:off x="632150" y="43897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21"/>
            <p:cNvSpPr/>
            <p:nvPr/>
          </p:nvSpPr>
          <p:spPr>
            <a:xfrm>
              <a:off x="579975" y="4181100"/>
              <a:ext cx="104375" cy="131000"/>
            </a:xfrm>
            <a:custGeom>
              <a:avLst/>
              <a:gdLst/>
              <a:ahLst/>
              <a:cxnLst/>
              <a:rect l="l" t="t" r="r" b="b"/>
              <a:pathLst>
                <a:path w="4175" h="5240" extrusionOk="0">
                  <a:moveTo>
                    <a:pt x="3863" y="1"/>
                  </a:moveTo>
                  <a:lnTo>
                    <a:pt x="3508" y="45"/>
                  </a:lnTo>
                  <a:lnTo>
                    <a:pt x="3198" y="90"/>
                  </a:lnTo>
                  <a:lnTo>
                    <a:pt x="2842" y="223"/>
                  </a:lnTo>
                  <a:lnTo>
                    <a:pt x="2532" y="312"/>
                  </a:lnTo>
                  <a:lnTo>
                    <a:pt x="2221" y="489"/>
                  </a:lnTo>
                  <a:lnTo>
                    <a:pt x="1954" y="623"/>
                  </a:lnTo>
                  <a:lnTo>
                    <a:pt x="1644" y="845"/>
                  </a:lnTo>
                  <a:lnTo>
                    <a:pt x="1288" y="1155"/>
                  </a:lnTo>
                  <a:lnTo>
                    <a:pt x="933" y="1511"/>
                  </a:lnTo>
                  <a:lnTo>
                    <a:pt x="667" y="1910"/>
                  </a:lnTo>
                  <a:lnTo>
                    <a:pt x="445" y="2310"/>
                  </a:lnTo>
                  <a:lnTo>
                    <a:pt x="223" y="2754"/>
                  </a:lnTo>
                  <a:lnTo>
                    <a:pt x="90" y="3198"/>
                  </a:lnTo>
                  <a:lnTo>
                    <a:pt x="45" y="3686"/>
                  </a:lnTo>
                  <a:lnTo>
                    <a:pt x="1" y="4174"/>
                  </a:lnTo>
                  <a:lnTo>
                    <a:pt x="1" y="5240"/>
                  </a:lnTo>
                  <a:lnTo>
                    <a:pt x="2088" y="5240"/>
                  </a:lnTo>
                  <a:lnTo>
                    <a:pt x="2088" y="4174"/>
                  </a:lnTo>
                  <a:lnTo>
                    <a:pt x="2132" y="3775"/>
                  </a:lnTo>
                  <a:lnTo>
                    <a:pt x="2265" y="3375"/>
                  </a:lnTo>
                  <a:lnTo>
                    <a:pt x="2443" y="3020"/>
                  </a:lnTo>
                  <a:lnTo>
                    <a:pt x="2709" y="2709"/>
                  </a:lnTo>
                  <a:lnTo>
                    <a:pt x="3020" y="2443"/>
                  </a:lnTo>
                  <a:lnTo>
                    <a:pt x="3375" y="2265"/>
                  </a:lnTo>
                  <a:lnTo>
                    <a:pt x="3775" y="2132"/>
                  </a:lnTo>
                  <a:lnTo>
                    <a:pt x="4174" y="2088"/>
                  </a:lnTo>
                  <a:lnTo>
                    <a:pt x="4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21"/>
            <p:cNvSpPr/>
            <p:nvPr/>
          </p:nvSpPr>
          <p:spPr>
            <a:xfrm>
              <a:off x="579975" y="4181100"/>
              <a:ext cx="104375" cy="131000"/>
            </a:xfrm>
            <a:custGeom>
              <a:avLst/>
              <a:gdLst/>
              <a:ahLst/>
              <a:cxnLst/>
              <a:rect l="l" t="t" r="r" b="b"/>
              <a:pathLst>
                <a:path w="4175" h="5240" fill="none" extrusionOk="0">
                  <a:moveTo>
                    <a:pt x="1644" y="845"/>
                  </a:moveTo>
                  <a:lnTo>
                    <a:pt x="1644" y="845"/>
                  </a:lnTo>
                  <a:lnTo>
                    <a:pt x="1288" y="1155"/>
                  </a:lnTo>
                  <a:lnTo>
                    <a:pt x="933" y="1511"/>
                  </a:lnTo>
                  <a:lnTo>
                    <a:pt x="667" y="1910"/>
                  </a:lnTo>
                  <a:lnTo>
                    <a:pt x="445" y="2310"/>
                  </a:lnTo>
                  <a:lnTo>
                    <a:pt x="223" y="2754"/>
                  </a:lnTo>
                  <a:lnTo>
                    <a:pt x="90" y="3198"/>
                  </a:lnTo>
                  <a:lnTo>
                    <a:pt x="45" y="3686"/>
                  </a:lnTo>
                  <a:lnTo>
                    <a:pt x="1" y="4174"/>
                  </a:lnTo>
                  <a:lnTo>
                    <a:pt x="1" y="5240"/>
                  </a:lnTo>
                  <a:lnTo>
                    <a:pt x="2088" y="5240"/>
                  </a:lnTo>
                  <a:lnTo>
                    <a:pt x="2088" y="4174"/>
                  </a:lnTo>
                  <a:lnTo>
                    <a:pt x="2088" y="4174"/>
                  </a:lnTo>
                  <a:lnTo>
                    <a:pt x="2132" y="3775"/>
                  </a:lnTo>
                  <a:lnTo>
                    <a:pt x="2265" y="3375"/>
                  </a:lnTo>
                  <a:lnTo>
                    <a:pt x="2443" y="3020"/>
                  </a:lnTo>
                  <a:lnTo>
                    <a:pt x="2709" y="2709"/>
                  </a:lnTo>
                  <a:lnTo>
                    <a:pt x="3020" y="2443"/>
                  </a:lnTo>
                  <a:lnTo>
                    <a:pt x="3375" y="2265"/>
                  </a:lnTo>
                  <a:lnTo>
                    <a:pt x="3775" y="2132"/>
                  </a:lnTo>
                  <a:lnTo>
                    <a:pt x="4174" y="2088"/>
                  </a:lnTo>
                  <a:lnTo>
                    <a:pt x="4174" y="1"/>
                  </a:lnTo>
                  <a:lnTo>
                    <a:pt x="4174" y="1"/>
                  </a:lnTo>
                  <a:lnTo>
                    <a:pt x="3863" y="1"/>
                  </a:lnTo>
                  <a:lnTo>
                    <a:pt x="3508" y="45"/>
                  </a:lnTo>
                  <a:lnTo>
                    <a:pt x="3198" y="90"/>
                  </a:lnTo>
                  <a:lnTo>
                    <a:pt x="2842" y="223"/>
                  </a:lnTo>
                  <a:lnTo>
                    <a:pt x="2532" y="312"/>
                  </a:lnTo>
                  <a:lnTo>
                    <a:pt x="2221" y="489"/>
                  </a:lnTo>
                  <a:lnTo>
                    <a:pt x="1954" y="623"/>
                  </a:lnTo>
                  <a:lnTo>
                    <a:pt x="1644" y="845"/>
                  </a:lnTo>
                  <a:lnTo>
                    <a:pt x="1644" y="84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21"/>
            <p:cNvSpPr/>
            <p:nvPr/>
          </p:nvSpPr>
          <p:spPr>
            <a:xfrm>
              <a:off x="621050" y="42022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21"/>
            <p:cNvSpPr/>
            <p:nvPr/>
          </p:nvSpPr>
          <p:spPr>
            <a:xfrm>
              <a:off x="291400" y="4337625"/>
              <a:ext cx="52175" cy="26650"/>
            </a:xfrm>
            <a:custGeom>
              <a:avLst/>
              <a:gdLst/>
              <a:ahLst/>
              <a:cxnLst/>
              <a:rect l="l" t="t" r="r" b="b"/>
              <a:pathLst>
                <a:path w="2087" h="1066" extrusionOk="0">
                  <a:moveTo>
                    <a:pt x="0" y="0"/>
                  </a:moveTo>
                  <a:lnTo>
                    <a:pt x="0" y="1066"/>
                  </a:lnTo>
                  <a:lnTo>
                    <a:pt x="2087" y="1066"/>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21"/>
            <p:cNvSpPr/>
            <p:nvPr/>
          </p:nvSpPr>
          <p:spPr>
            <a:xfrm>
              <a:off x="239225" y="4181100"/>
              <a:ext cx="104350" cy="131000"/>
            </a:xfrm>
            <a:custGeom>
              <a:avLst/>
              <a:gdLst/>
              <a:ahLst/>
              <a:cxnLst/>
              <a:rect l="l" t="t" r="r" b="b"/>
              <a:pathLst>
                <a:path w="4174" h="5240" extrusionOk="0">
                  <a:moveTo>
                    <a:pt x="0" y="1"/>
                  </a:moveTo>
                  <a:lnTo>
                    <a:pt x="0" y="2088"/>
                  </a:lnTo>
                  <a:lnTo>
                    <a:pt x="444" y="2132"/>
                  </a:lnTo>
                  <a:lnTo>
                    <a:pt x="800" y="2265"/>
                  </a:lnTo>
                  <a:lnTo>
                    <a:pt x="1155" y="2443"/>
                  </a:lnTo>
                  <a:lnTo>
                    <a:pt x="1466" y="2709"/>
                  </a:lnTo>
                  <a:lnTo>
                    <a:pt x="1732" y="3020"/>
                  </a:lnTo>
                  <a:lnTo>
                    <a:pt x="1910" y="3375"/>
                  </a:lnTo>
                  <a:lnTo>
                    <a:pt x="2043" y="3775"/>
                  </a:lnTo>
                  <a:lnTo>
                    <a:pt x="2087" y="4174"/>
                  </a:lnTo>
                  <a:lnTo>
                    <a:pt x="2087" y="5240"/>
                  </a:lnTo>
                  <a:lnTo>
                    <a:pt x="4174" y="5240"/>
                  </a:lnTo>
                  <a:lnTo>
                    <a:pt x="4174" y="4174"/>
                  </a:lnTo>
                  <a:lnTo>
                    <a:pt x="4174" y="3686"/>
                  </a:lnTo>
                  <a:lnTo>
                    <a:pt x="4085" y="3198"/>
                  </a:lnTo>
                  <a:lnTo>
                    <a:pt x="3952" y="2754"/>
                  </a:lnTo>
                  <a:lnTo>
                    <a:pt x="3774" y="2310"/>
                  </a:lnTo>
                  <a:lnTo>
                    <a:pt x="3508" y="1910"/>
                  </a:lnTo>
                  <a:lnTo>
                    <a:pt x="3242" y="1511"/>
                  </a:lnTo>
                  <a:lnTo>
                    <a:pt x="2886" y="1155"/>
                  </a:lnTo>
                  <a:lnTo>
                    <a:pt x="2531" y="845"/>
                  </a:lnTo>
                  <a:lnTo>
                    <a:pt x="2265" y="623"/>
                  </a:lnTo>
                  <a:lnTo>
                    <a:pt x="1954" y="489"/>
                  </a:lnTo>
                  <a:lnTo>
                    <a:pt x="1643" y="312"/>
                  </a:lnTo>
                  <a:lnTo>
                    <a:pt x="1332" y="223"/>
                  </a:lnTo>
                  <a:lnTo>
                    <a:pt x="1022" y="90"/>
                  </a:lnTo>
                  <a:lnTo>
                    <a:pt x="666" y="45"/>
                  </a:lnTo>
                  <a:lnTo>
                    <a:pt x="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21"/>
            <p:cNvSpPr/>
            <p:nvPr/>
          </p:nvSpPr>
          <p:spPr>
            <a:xfrm>
              <a:off x="239225" y="4181100"/>
              <a:ext cx="104350" cy="131000"/>
            </a:xfrm>
            <a:custGeom>
              <a:avLst/>
              <a:gdLst/>
              <a:ahLst/>
              <a:cxnLst/>
              <a:rect l="l" t="t" r="r" b="b"/>
              <a:pathLst>
                <a:path w="4174" h="5240" fill="none" extrusionOk="0">
                  <a:moveTo>
                    <a:pt x="2087" y="4174"/>
                  </a:moveTo>
                  <a:lnTo>
                    <a:pt x="2087" y="5240"/>
                  </a:lnTo>
                  <a:lnTo>
                    <a:pt x="4174" y="5240"/>
                  </a:lnTo>
                  <a:lnTo>
                    <a:pt x="4174" y="4174"/>
                  </a:lnTo>
                  <a:lnTo>
                    <a:pt x="4174" y="4174"/>
                  </a:lnTo>
                  <a:lnTo>
                    <a:pt x="4174" y="3686"/>
                  </a:lnTo>
                  <a:lnTo>
                    <a:pt x="4085" y="3198"/>
                  </a:lnTo>
                  <a:lnTo>
                    <a:pt x="3952" y="2754"/>
                  </a:lnTo>
                  <a:lnTo>
                    <a:pt x="3774" y="2310"/>
                  </a:lnTo>
                  <a:lnTo>
                    <a:pt x="3508" y="1910"/>
                  </a:lnTo>
                  <a:lnTo>
                    <a:pt x="3242" y="1511"/>
                  </a:lnTo>
                  <a:lnTo>
                    <a:pt x="2886" y="1155"/>
                  </a:lnTo>
                  <a:lnTo>
                    <a:pt x="2531" y="845"/>
                  </a:lnTo>
                  <a:lnTo>
                    <a:pt x="2531" y="845"/>
                  </a:lnTo>
                  <a:lnTo>
                    <a:pt x="2265" y="623"/>
                  </a:lnTo>
                  <a:lnTo>
                    <a:pt x="1954" y="489"/>
                  </a:lnTo>
                  <a:lnTo>
                    <a:pt x="1643" y="312"/>
                  </a:lnTo>
                  <a:lnTo>
                    <a:pt x="1332" y="223"/>
                  </a:lnTo>
                  <a:lnTo>
                    <a:pt x="1022" y="90"/>
                  </a:lnTo>
                  <a:lnTo>
                    <a:pt x="666" y="45"/>
                  </a:lnTo>
                  <a:lnTo>
                    <a:pt x="356" y="1"/>
                  </a:lnTo>
                  <a:lnTo>
                    <a:pt x="0" y="1"/>
                  </a:lnTo>
                  <a:lnTo>
                    <a:pt x="0" y="2088"/>
                  </a:lnTo>
                  <a:lnTo>
                    <a:pt x="0" y="2088"/>
                  </a:lnTo>
                  <a:lnTo>
                    <a:pt x="444" y="2132"/>
                  </a:lnTo>
                  <a:lnTo>
                    <a:pt x="800" y="2265"/>
                  </a:lnTo>
                  <a:lnTo>
                    <a:pt x="1155" y="2443"/>
                  </a:lnTo>
                  <a:lnTo>
                    <a:pt x="1466" y="2709"/>
                  </a:lnTo>
                  <a:lnTo>
                    <a:pt x="1732" y="3020"/>
                  </a:lnTo>
                  <a:lnTo>
                    <a:pt x="1910" y="3375"/>
                  </a:lnTo>
                  <a:lnTo>
                    <a:pt x="2043" y="3775"/>
                  </a:lnTo>
                  <a:lnTo>
                    <a:pt x="2087" y="4174"/>
                  </a:lnTo>
                  <a:lnTo>
                    <a:pt x="2087" y="41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21"/>
            <p:cNvSpPr/>
            <p:nvPr/>
          </p:nvSpPr>
          <p:spPr>
            <a:xfrm>
              <a:off x="291400" y="42854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21"/>
            <p:cNvSpPr/>
            <p:nvPr/>
          </p:nvSpPr>
          <p:spPr>
            <a:xfrm>
              <a:off x="265850" y="4389775"/>
              <a:ext cx="77725" cy="81050"/>
            </a:xfrm>
            <a:custGeom>
              <a:avLst/>
              <a:gdLst/>
              <a:ahLst/>
              <a:cxnLst/>
              <a:rect l="l" t="t" r="r" b="b"/>
              <a:pathLst>
                <a:path w="3109" h="3242" extrusionOk="0">
                  <a:moveTo>
                    <a:pt x="1022" y="1"/>
                  </a:moveTo>
                  <a:lnTo>
                    <a:pt x="1022" y="711"/>
                  </a:lnTo>
                  <a:lnTo>
                    <a:pt x="1022" y="1066"/>
                  </a:lnTo>
                  <a:lnTo>
                    <a:pt x="978" y="1422"/>
                  </a:lnTo>
                  <a:lnTo>
                    <a:pt x="889" y="1732"/>
                  </a:lnTo>
                  <a:lnTo>
                    <a:pt x="756" y="2088"/>
                  </a:lnTo>
                  <a:lnTo>
                    <a:pt x="623" y="2398"/>
                  </a:lnTo>
                  <a:lnTo>
                    <a:pt x="445" y="2709"/>
                  </a:lnTo>
                  <a:lnTo>
                    <a:pt x="223" y="2976"/>
                  </a:lnTo>
                  <a:lnTo>
                    <a:pt x="1" y="3242"/>
                  </a:lnTo>
                  <a:lnTo>
                    <a:pt x="2088" y="3242"/>
                  </a:lnTo>
                  <a:lnTo>
                    <a:pt x="2310" y="3198"/>
                  </a:lnTo>
                  <a:lnTo>
                    <a:pt x="2487" y="3153"/>
                  </a:lnTo>
                  <a:lnTo>
                    <a:pt x="2665" y="3064"/>
                  </a:lnTo>
                  <a:lnTo>
                    <a:pt x="2842" y="2931"/>
                  </a:lnTo>
                  <a:lnTo>
                    <a:pt x="2931" y="2754"/>
                  </a:lnTo>
                  <a:lnTo>
                    <a:pt x="3064" y="2576"/>
                  </a:lnTo>
                  <a:lnTo>
                    <a:pt x="3109" y="2398"/>
                  </a:lnTo>
                  <a:lnTo>
                    <a:pt x="3109" y="2176"/>
                  </a:lnTo>
                  <a:lnTo>
                    <a:pt x="3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21"/>
            <p:cNvSpPr/>
            <p:nvPr/>
          </p:nvSpPr>
          <p:spPr>
            <a:xfrm>
              <a:off x="265850" y="4389775"/>
              <a:ext cx="77725" cy="81050"/>
            </a:xfrm>
            <a:custGeom>
              <a:avLst/>
              <a:gdLst/>
              <a:ahLst/>
              <a:cxnLst/>
              <a:rect l="l" t="t" r="r" b="b"/>
              <a:pathLst>
                <a:path w="3109" h="3242" fill="none" extrusionOk="0">
                  <a:moveTo>
                    <a:pt x="1022" y="1"/>
                  </a:moveTo>
                  <a:lnTo>
                    <a:pt x="1022" y="711"/>
                  </a:lnTo>
                  <a:lnTo>
                    <a:pt x="1022" y="711"/>
                  </a:lnTo>
                  <a:lnTo>
                    <a:pt x="1022" y="1066"/>
                  </a:lnTo>
                  <a:lnTo>
                    <a:pt x="978" y="1422"/>
                  </a:lnTo>
                  <a:lnTo>
                    <a:pt x="889" y="1732"/>
                  </a:lnTo>
                  <a:lnTo>
                    <a:pt x="756" y="2088"/>
                  </a:lnTo>
                  <a:lnTo>
                    <a:pt x="623" y="2398"/>
                  </a:lnTo>
                  <a:lnTo>
                    <a:pt x="445" y="2709"/>
                  </a:lnTo>
                  <a:lnTo>
                    <a:pt x="223" y="2976"/>
                  </a:lnTo>
                  <a:lnTo>
                    <a:pt x="1" y="3242"/>
                  </a:lnTo>
                  <a:lnTo>
                    <a:pt x="2088" y="3242"/>
                  </a:lnTo>
                  <a:lnTo>
                    <a:pt x="2088" y="3242"/>
                  </a:lnTo>
                  <a:lnTo>
                    <a:pt x="2310" y="3198"/>
                  </a:lnTo>
                  <a:lnTo>
                    <a:pt x="2487" y="3153"/>
                  </a:lnTo>
                  <a:lnTo>
                    <a:pt x="2665" y="3064"/>
                  </a:lnTo>
                  <a:lnTo>
                    <a:pt x="2842" y="2931"/>
                  </a:lnTo>
                  <a:lnTo>
                    <a:pt x="2931" y="2754"/>
                  </a:lnTo>
                  <a:lnTo>
                    <a:pt x="3064" y="2576"/>
                  </a:lnTo>
                  <a:lnTo>
                    <a:pt x="3109" y="2398"/>
                  </a:lnTo>
                  <a:lnTo>
                    <a:pt x="3109" y="2176"/>
                  </a:lnTo>
                  <a:lnTo>
                    <a:pt x="3109" y="1"/>
                  </a:lnTo>
                  <a:lnTo>
                    <a:pt x="102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21"/>
            <p:cNvSpPr/>
            <p:nvPr/>
          </p:nvSpPr>
          <p:spPr>
            <a:xfrm>
              <a:off x="291400" y="43897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21"/>
            <p:cNvSpPr/>
            <p:nvPr/>
          </p:nvSpPr>
          <p:spPr>
            <a:xfrm>
              <a:off x="331350" y="4023500"/>
              <a:ext cx="261975" cy="183175"/>
            </a:xfrm>
            <a:custGeom>
              <a:avLst/>
              <a:gdLst/>
              <a:ahLst/>
              <a:cxnLst/>
              <a:rect l="l" t="t" r="r" b="b"/>
              <a:pathLst>
                <a:path w="10479" h="7327" extrusionOk="0">
                  <a:moveTo>
                    <a:pt x="0" y="0"/>
                  </a:moveTo>
                  <a:lnTo>
                    <a:pt x="222" y="267"/>
                  </a:lnTo>
                  <a:lnTo>
                    <a:pt x="444" y="533"/>
                  </a:lnTo>
                  <a:lnTo>
                    <a:pt x="622" y="844"/>
                  </a:lnTo>
                  <a:lnTo>
                    <a:pt x="755" y="1155"/>
                  </a:lnTo>
                  <a:lnTo>
                    <a:pt x="888" y="1510"/>
                  </a:lnTo>
                  <a:lnTo>
                    <a:pt x="977" y="1821"/>
                  </a:lnTo>
                  <a:lnTo>
                    <a:pt x="1022" y="2176"/>
                  </a:lnTo>
                  <a:lnTo>
                    <a:pt x="1022" y="2531"/>
                  </a:lnTo>
                  <a:lnTo>
                    <a:pt x="1022" y="3153"/>
                  </a:lnTo>
                  <a:lnTo>
                    <a:pt x="1066" y="3552"/>
                  </a:lnTo>
                  <a:lnTo>
                    <a:pt x="1110" y="3996"/>
                  </a:lnTo>
                  <a:lnTo>
                    <a:pt x="1199" y="4396"/>
                  </a:lnTo>
                  <a:lnTo>
                    <a:pt x="1377" y="4751"/>
                  </a:lnTo>
                  <a:lnTo>
                    <a:pt x="1554" y="5151"/>
                  </a:lnTo>
                  <a:lnTo>
                    <a:pt x="1732" y="5461"/>
                  </a:lnTo>
                  <a:lnTo>
                    <a:pt x="1998" y="5817"/>
                  </a:lnTo>
                  <a:lnTo>
                    <a:pt x="2265" y="6083"/>
                  </a:lnTo>
                  <a:lnTo>
                    <a:pt x="2531" y="6349"/>
                  </a:lnTo>
                  <a:lnTo>
                    <a:pt x="2886" y="6616"/>
                  </a:lnTo>
                  <a:lnTo>
                    <a:pt x="3242" y="6838"/>
                  </a:lnTo>
                  <a:lnTo>
                    <a:pt x="3597" y="7015"/>
                  </a:lnTo>
                  <a:lnTo>
                    <a:pt x="3952" y="7149"/>
                  </a:lnTo>
                  <a:lnTo>
                    <a:pt x="4396" y="7237"/>
                  </a:lnTo>
                  <a:lnTo>
                    <a:pt x="4796" y="7326"/>
                  </a:lnTo>
                  <a:lnTo>
                    <a:pt x="5639" y="7326"/>
                  </a:lnTo>
                  <a:lnTo>
                    <a:pt x="6083" y="7237"/>
                  </a:lnTo>
                  <a:lnTo>
                    <a:pt x="6483" y="7149"/>
                  </a:lnTo>
                  <a:lnTo>
                    <a:pt x="6882" y="7015"/>
                  </a:lnTo>
                  <a:lnTo>
                    <a:pt x="7237" y="6838"/>
                  </a:lnTo>
                  <a:lnTo>
                    <a:pt x="7593" y="6616"/>
                  </a:lnTo>
                  <a:lnTo>
                    <a:pt x="7903" y="6349"/>
                  </a:lnTo>
                  <a:lnTo>
                    <a:pt x="8214" y="6083"/>
                  </a:lnTo>
                  <a:lnTo>
                    <a:pt x="8481" y="5817"/>
                  </a:lnTo>
                  <a:lnTo>
                    <a:pt x="8703" y="5461"/>
                  </a:lnTo>
                  <a:lnTo>
                    <a:pt x="8925" y="5151"/>
                  </a:lnTo>
                  <a:lnTo>
                    <a:pt x="9102" y="4751"/>
                  </a:lnTo>
                  <a:lnTo>
                    <a:pt x="9235" y="4396"/>
                  </a:lnTo>
                  <a:lnTo>
                    <a:pt x="9324" y="3996"/>
                  </a:lnTo>
                  <a:lnTo>
                    <a:pt x="9413" y="3552"/>
                  </a:lnTo>
                  <a:lnTo>
                    <a:pt x="9413" y="3153"/>
                  </a:lnTo>
                  <a:lnTo>
                    <a:pt x="9413" y="2531"/>
                  </a:lnTo>
                  <a:lnTo>
                    <a:pt x="9413" y="2176"/>
                  </a:lnTo>
                  <a:lnTo>
                    <a:pt x="9502" y="1821"/>
                  </a:lnTo>
                  <a:lnTo>
                    <a:pt x="9591" y="1510"/>
                  </a:lnTo>
                  <a:lnTo>
                    <a:pt x="9679" y="1155"/>
                  </a:lnTo>
                  <a:lnTo>
                    <a:pt x="9857" y="844"/>
                  </a:lnTo>
                  <a:lnTo>
                    <a:pt x="10035" y="533"/>
                  </a:lnTo>
                  <a:lnTo>
                    <a:pt x="10212" y="267"/>
                  </a:lnTo>
                  <a:lnTo>
                    <a:pt x="10479" y="0"/>
                  </a:lnTo>
                  <a:lnTo>
                    <a:pt x="10123" y="0"/>
                  </a:lnTo>
                  <a:lnTo>
                    <a:pt x="9813" y="45"/>
                  </a:lnTo>
                  <a:lnTo>
                    <a:pt x="9546" y="134"/>
                  </a:lnTo>
                  <a:lnTo>
                    <a:pt x="9235" y="267"/>
                  </a:lnTo>
                  <a:lnTo>
                    <a:pt x="8969" y="400"/>
                  </a:lnTo>
                  <a:lnTo>
                    <a:pt x="8703" y="533"/>
                  </a:lnTo>
                  <a:lnTo>
                    <a:pt x="8481" y="711"/>
                  </a:lnTo>
                  <a:lnTo>
                    <a:pt x="8259" y="933"/>
                  </a:lnTo>
                  <a:lnTo>
                    <a:pt x="8037" y="1155"/>
                  </a:lnTo>
                  <a:lnTo>
                    <a:pt x="7859" y="1377"/>
                  </a:lnTo>
                  <a:lnTo>
                    <a:pt x="7681" y="1643"/>
                  </a:lnTo>
                  <a:lnTo>
                    <a:pt x="7548" y="1909"/>
                  </a:lnTo>
                  <a:lnTo>
                    <a:pt x="7459" y="2220"/>
                  </a:lnTo>
                  <a:lnTo>
                    <a:pt x="7371" y="2531"/>
                  </a:lnTo>
                  <a:lnTo>
                    <a:pt x="7326" y="2842"/>
                  </a:lnTo>
                  <a:lnTo>
                    <a:pt x="7326" y="3153"/>
                  </a:lnTo>
                  <a:lnTo>
                    <a:pt x="7282" y="3508"/>
                  </a:lnTo>
                  <a:lnTo>
                    <a:pt x="7193" y="3863"/>
                  </a:lnTo>
                  <a:lnTo>
                    <a:pt x="7060" y="4174"/>
                  </a:lnTo>
                  <a:lnTo>
                    <a:pt x="6838" y="4485"/>
                  </a:lnTo>
                  <a:lnTo>
                    <a:pt x="6571" y="4751"/>
                  </a:lnTo>
                  <a:lnTo>
                    <a:pt x="6305" y="4973"/>
                  </a:lnTo>
                  <a:lnTo>
                    <a:pt x="5950" y="5106"/>
                  </a:lnTo>
                  <a:lnTo>
                    <a:pt x="5595" y="5195"/>
                  </a:lnTo>
                  <a:lnTo>
                    <a:pt x="5240" y="5239"/>
                  </a:lnTo>
                  <a:lnTo>
                    <a:pt x="4840" y="5195"/>
                  </a:lnTo>
                  <a:lnTo>
                    <a:pt x="4440" y="5106"/>
                  </a:lnTo>
                  <a:lnTo>
                    <a:pt x="4130" y="4929"/>
                  </a:lnTo>
                  <a:lnTo>
                    <a:pt x="3819" y="4707"/>
                  </a:lnTo>
                  <a:lnTo>
                    <a:pt x="3597" y="4440"/>
                  </a:lnTo>
                  <a:lnTo>
                    <a:pt x="3375" y="4174"/>
                  </a:lnTo>
                  <a:lnTo>
                    <a:pt x="3242" y="3819"/>
                  </a:lnTo>
                  <a:lnTo>
                    <a:pt x="3153" y="3508"/>
                  </a:lnTo>
                  <a:lnTo>
                    <a:pt x="3108" y="3153"/>
                  </a:lnTo>
                  <a:lnTo>
                    <a:pt x="3108" y="2842"/>
                  </a:lnTo>
                  <a:lnTo>
                    <a:pt x="3064" y="2531"/>
                  </a:lnTo>
                  <a:lnTo>
                    <a:pt x="2975" y="2220"/>
                  </a:lnTo>
                  <a:lnTo>
                    <a:pt x="2886" y="1909"/>
                  </a:lnTo>
                  <a:lnTo>
                    <a:pt x="2753" y="1643"/>
                  </a:lnTo>
                  <a:lnTo>
                    <a:pt x="2576" y="1377"/>
                  </a:lnTo>
                  <a:lnTo>
                    <a:pt x="2398" y="1155"/>
                  </a:lnTo>
                  <a:lnTo>
                    <a:pt x="2220" y="933"/>
                  </a:lnTo>
                  <a:lnTo>
                    <a:pt x="1998" y="711"/>
                  </a:lnTo>
                  <a:lnTo>
                    <a:pt x="1732" y="533"/>
                  </a:lnTo>
                  <a:lnTo>
                    <a:pt x="1466" y="400"/>
                  </a:lnTo>
                  <a:lnTo>
                    <a:pt x="1199" y="267"/>
                  </a:lnTo>
                  <a:lnTo>
                    <a:pt x="933" y="134"/>
                  </a:lnTo>
                  <a:lnTo>
                    <a:pt x="622" y="45"/>
                  </a:lnTo>
                  <a:lnTo>
                    <a:pt x="3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21"/>
            <p:cNvSpPr/>
            <p:nvPr/>
          </p:nvSpPr>
          <p:spPr>
            <a:xfrm>
              <a:off x="331350" y="4023500"/>
              <a:ext cx="261975" cy="183175"/>
            </a:xfrm>
            <a:custGeom>
              <a:avLst/>
              <a:gdLst/>
              <a:ahLst/>
              <a:cxnLst/>
              <a:rect l="l" t="t" r="r" b="b"/>
              <a:pathLst>
                <a:path w="10479" h="7327" fill="none" extrusionOk="0">
                  <a:moveTo>
                    <a:pt x="5240" y="7326"/>
                  </a:moveTo>
                  <a:lnTo>
                    <a:pt x="5240" y="7326"/>
                  </a:lnTo>
                  <a:lnTo>
                    <a:pt x="4796" y="7326"/>
                  </a:lnTo>
                  <a:lnTo>
                    <a:pt x="4396" y="7237"/>
                  </a:lnTo>
                  <a:lnTo>
                    <a:pt x="3952" y="7149"/>
                  </a:lnTo>
                  <a:lnTo>
                    <a:pt x="3597" y="7015"/>
                  </a:lnTo>
                  <a:lnTo>
                    <a:pt x="3242" y="6838"/>
                  </a:lnTo>
                  <a:lnTo>
                    <a:pt x="2886" y="6616"/>
                  </a:lnTo>
                  <a:lnTo>
                    <a:pt x="2531" y="6349"/>
                  </a:lnTo>
                  <a:lnTo>
                    <a:pt x="2265" y="6083"/>
                  </a:lnTo>
                  <a:lnTo>
                    <a:pt x="1998" y="5817"/>
                  </a:lnTo>
                  <a:lnTo>
                    <a:pt x="1732" y="5461"/>
                  </a:lnTo>
                  <a:lnTo>
                    <a:pt x="1554" y="5151"/>
                  </a:lnTo>
                  <a:lnTo>
                    <a:pt x="1377" y="4751"/>
                  </a:lnTo>
                  <a:lnTo>
                    <a:pt x="1199" y="4396"/>
                  </a:lnTo>
                  <a:lnTo>
                    <a:pt x="1110" y="3996"/>
                  </a:lnTo>
                  <a:lnTo>
                    <a:pt x="1066" y="3552"/>
                  </a:lnTo>
                  <a:lnTo>
                    <a:pt x="1022" y="3153"/>
                  </a:lnTo>
                  <a:lnTo>
                    <a:pt x="1022" y="2531"/>
                  </a:lnTo>
                  <a:lnTo>
                    <a:pt x="1022" y="2531"/>
                  </a:lnTo>
                  <a:lnTo>
                    <a:pt x="1022" y="2176"/>
                  </a:lnTo>
                  <a:lnTo>
                    <a:pt x="977" y="1821"/>
                  </a:lnTo>
                  <a:lnTo>
                    <a:pt x="888" y="1510"/>
                  </a:lnTo>
                  <a:lnTo>
                    <a:pt x="755" y="1155"/>
                  </a:lnTo>
                  <a:lnTo>
                    <a:pt x="622" y="844"/>
                  </a:lnTo>
                  <a:lnTo>
                    <a:pt x="444" y="533"/>
                  </a:lnTo>
                  <a:lnTo>
                    <a:pt x="222" y="267"/>
                  </a:lnTo>
                  <a:lnTo>
                    <a:pt x="0" y="0"/>
                  </a:lnTo>
                  <a:lnTo>
                    <a:pt x="0" y="0"/>
                  </a:lnTo>
                  <a:lnTo>
                    <a:pt x="311" y="0"/>
                  </a:lnTo>
                  <a:lnTo>
                    <a:pt x="622" y="45"/>
                  </a:lnTo>
                  <a:lnTo>
                    <a:pt x="933" y="134"/>
                  </a:lnTo>
                  <a:lnTo>
                    <a:pt x="1199" y="267"/>
                  </a:lnTo>
                  <a:lnTo>
                    <a:pt x="1466" y="400"/>
                  </a:lnTo>
                  <a:lnTo>
                    <a:pt x="1732" y="533"/>
                  </a:lnTo>
                  <a:lnTo>
                    <a:pt x="1998" y="711"/>
                  </a:lnTo>
                  <a:lnTo>
                    <a:pt x="2220" y="933"/>
                  </a:lnTo>
                  <a:lnTo>
                    <a:pt x="2398" y="1155"/>
                  </a:lnTo>
                  <a:lnTo>
                    <a:pt x="2576" y="1377"/>
                  </a:lnTo>
                  <a:lnTo>
                    <a:pt x="2753" y="1643"/>
                  </a:lnTo>
                  <a:lnTo>
                    <a:pt x="2886" y="1909"/>
                  </a:lnTo>
                  <a:lnTo>
                    <a:pt x="2975" y="2220"/>
                  </a:lnTo>
                  <a:lnTo>
                    <a:pt x="3064" y="2531"/>
                  </a:lnTo>
                  <a:lnTo>
                    <a:pt x="3108" y="2842"/>
                  </a:lnTo>
                  <a:lnTo>
                    <a:pt x="3108" y="3153"/>
                  </a:lnTo>
                  <a:lnTo>
                    <a:pt x="3108" y="3153"/>
                  </a:lnTo>
                  <a:lnTo>
                    <a:pt x="3153" y="3508"/>
                  </a:lnTo>
                  <a:lnTo>
                    <a:pt x="3153" y="3508"/>
                  </a:lnTo>
                  <a:lnTo>
                    <a:pt x="3242" y="3819"/>
                  </a:lnTo>
                  <a:lnTo>
                    <a:pt x="3375" y="4174"/>
                  </a:lnTo>
                  <a:lnTo>
                    <a:pt x="3597" y="4440"/>
                  </a:lnTo>
                  <a:lnTo>
                    <a:pt x="3819" y="4707"/>
                  </a:lnTo>
                  <a:lnTo>
                    <a:pt x="4130" y="4929"/>
                  </a:lnTo>
                  <a:lnTo>
                    <a:pt x="4440" y="5106"/>
                  </a:lnTo>
                  <a:lnTo>
                    <a:pt x="4840" y="5195"/>
                  </a:lnTo>
                  <a:lnTo>
                    <a:pt x="5240" y="5239"/>
                  </a:lnTo>
                  <a:lnTo>
                    <a:pt x="5240" y="5239"/>
                  </a:lnTo>
                  <a:lnTo>
                    <a:pt x="5595" y="5195"/>
                  </a:lnTo>
                  <a:lnTo>
                    <a:pt x="5950" y="5106"/>
                  </a:lnTo>
                  <a:lnTo>
                    <a:pt x="6305" y="4973"/>
                  </a:lnTo>
                  <a:lnTo>
                    <a:pt x="6571" y="4751"/>
                  </a:lnTo>
                  <a:lnTo>
                    <a:pt x="6838" y="4485"/>
                  </a:lnTo>
                  <a:lnTo>
                    <a:pt x="7060" y="4174"/>
                  </a:lnTo>
                  <a:lnTo>
                    <a:pt x="7193" y="3863"/>
                  </a:lnTo>
                  <a:lnTo>
                    <a:pt x="7282" y="3508"/>
                  </a:lnTo>
                  <a:lnTo>
                    <a:pt x="7282" y="3508"/>
                  </a:lnTo>
                  <a:lnTo>
                    <a:pt x="7326" y="3153"/>
                  </a:lnTo>
                  <a:lnTo>
                    <a:pt x="7326" y="3153"/>
                  </a:lnTo>
                  <a:lnTo>
                    <a:pt x="7326" y="2842"/>
                  </a:lnTo>
                  <a:lnTo>
                    <a:pt x="7371" y="2531"/>
                  </a:lnTo>
                  <a:lnTo>
                    <a:pt x="7459" y="2220"/>
                  </a:lnTo>
                  <a:lnTo>
                    <a:pt x="7548" y="1909"/>
                  </a:lnTo>
                  <a:lnTo>
                    <a:pt x="7681" y="1643"/>
                  </a:lnTo>
                  <a:lnTo>
                    <a:pt x="7859" y="1377"/>
                  </a:lnTo>
                  <a:lnTo>
                    <a:pt x="8037" y="1155"/>
                  </a:lnTo>
                  <a:lnTo>
                    <a:pt x="8259" y="933"/>
                  </a:lnTo>
                  <a:lnTo>
                    <a:pt x="8481" y="711"/>
                  </a:lnTo>
                  <a:lnTo>
                    <a:pt x="8703" y="533"/>
                  </a:lnTo>
                  <a:lnTo>
                    <a:pt x="8969" y="400"/>
                  </a:lnTo>
                  <a:lnTo>
                    <a:pt x="9235" y="267"/>
                  </a:lnTo>
                  <a:lnTo>
                    <a:pt x="9546" y="134"/>
                  </a:lnTo>
                  <a:lnTo>
                    <a:pt x="9813" y="45"/>
                  </a:lnTo>
                  <a:lnTo>
                    <a:pt x="10123" y="0"/>
                  </a:lnTo>
                  <a:lnTo>
                    <a:pt x="10479" y="0"/>
                  </a:lnTo>
                  <a:lnTo>
                    <a:pt x="10479" y="0"/>
                  </a:lnTo>
                  <a:lnTo>
                    <a:pt x="10212" y="267"/>
                  </a:lnTo>
                  <a:lnTo>
                    <a:pt x="10035" y="533"/>
                  </a:lnTo>
                  <a:lnTo>
                    <a:pt x="9857" y="844"/>
                  </a:lnTo>
                  <a:lnTo>
                    <a:pt x="9679" y="1155"/>
                  </a:lnTo>
                  <a:lnTo>
                    <a:pt x="9591" y="1510"/>
                  </a:lnTo>
                  <a:lnTo>
                    <a:pt x="9502" y="1821"/>
                  </a:lnTo>
                  <a:lnTo>
                    <a:pt x="9413" y="2176"/>
                  </a:lnTo>
                  <a:lnTo>
                    <a:pt x="9413" y="2531"/>
                  </a:lnTo>
                  <a:lnTo>
                    <a:pt x="9413" y="3153"/>
                  </a:lnTo>
                  <a:lnTo>
                    <a:pt x="9413" y="3153"/>
                  </a:lnTo>
                  <a:lnTo>
                    <a:pt x="9413" y="3552"/>
                  </a:lnTo>
                  <a:lnTo>
                    <a:pt x="9324" y="3996"/>
                  </a:lnTo>
                  <a:lnTo>
                    <a:pt x="9235" y="4396"/>
                  </a:lnTo>
                  <a:lnTo>
                    <a:pt x="9102" y="4751"/>
                  </a:lnTo>
                  <a:lnTo>
                    <a:pt x="8925" y="5151"/>
                  </a:lnTo>
                  <a:lnTo>
                    <a:pt x="8703" y="5461"/>
                  </a:lnTo>
                  <a:lnTo>
                    <a:pt x="8481" y="5817"/>
                  </a:lnTo>
                  <a:lnTo>
                    <a:pt x="8214" y="6083"/>
                  </a:lnTo>
                  <a:lnTo>
                    <a:pt x="7903" y="6349"/>
                  </a:lnTo>
                  <a:lnTo>
                    <a:pt x="7593" y="6616"/>
                  </a:lnTo>
                  <a:lnTo>
                    <a:pt x="7237" y="6838"/>
                  </a:lnTo>
                  <a:lnTo>
                    <a:pt x="6882" y="7015"/>
                  </a:lnTo>
                  <a:lnTo>
                    <a:pt x="6483" y="7149"/>
                  </a:lnTo>
                  <a:lnTo>
                    <a:pt x="6083" y="7237"/>
                  </a:lnTo>
                  <a:lnTo>
                    <a:pt x="5639" y="7326"/>
                  </a:lnTo>
                  <a:lnTo>
                    <a:pt x="5240" y="7326"/>
                  </a:lnTo>
                  <a:lnTo>
                    <a:pt x="5240" y="73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21"/>
            <p:cNvSpPr/>
            <p:nvPr/>
          </p:nvSpPr>
          <p:spPr>
            <a:xfrm>
              <a:off x="462325" y="42066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21"/>
            <p:cNvSpPr/>
            <p:nvPr/>
          </p:nvSpPr>
          <p:spPr>
            <a:xfrm>
              <a:off x="435675" y="4102300"/>
              <a:ext cx="52200" cy="25550"/>
            </a:xfrm>
            <a:custGeom>
              <a:avLst/>
              <a:gdLst/>
              <a:ahLst/>
              <a:cxnLst/>
              <a:rect l="l" t="t" r="r" b="b"/>
              <a:pathLst>
                <a:path w="2088" h="1022" extrusionOk="0">
                  <a:moveTo>
                    <a:pt x="534" y="1"/>
                  </a:moveTo>
                  <a:lnTo>
                    <a:pt x="1" y="89"/>
                  </a:lnTo>
                  <a:lnTo>
                    <a:pt x="1" y="134"/>
                  </a:lnTo>
                  <a:lnTo>
                    <a:pt x="45" y="311"/>
                  </a:lnTo>
                  <a:lnTo>
                    <a:pt x="134" y="489"/>
                  </a:lnTo>
                  <a:lnTo>
                    <a:pt x="223" y="667"/>
                  </a:lnTo>
                  <a:lnTo>
                    <a:pt x="356" y="800"/>
                  </a:lnTo>
                  <a:lnTo>
                    <a:pt x="534" y="889"/>
                  </a:lnTo>
                  <a:lnTo>
                    <a:pt x="667" y="977"/>
                  </a:lnTo>
                  <a:lnTo>
                    <a:pt x="845" y="1022"/>
                  </a:lnTo>
                  <a:lnTo>
                    <a:pt x="1244" y="1022"/>
                  </a:lnTo>
                  <a:lnTo>
                    <a:pt x="1422" y="977"/>
                  </a:lnTo>
                  <a:lnTo>
                    <a:pt x="1599" y="889"/>
                  </a:lnTo>
                  <a:lnTo>
                    <a:pt x="1733" y="800"/>
                  </a:lnTo>
                  <a:lnTo>
                    <a:pt x="1866" y="667"/>
                  </a:lnTo>
                  <a:lnTo>
                    <a:pt x="1955" y="533"/>
                  </a:lnTo>
                  <a:lnTo>
                    <a:pt x="2043" y="356"/>
                  </a:lnTo>
                  <a:lnTo>
                    <a:pt x="2088" y="178"/>
                  </a:lnTo>
                  <a:lnTo>
                    <a:pt x="2088" y="89"/>
                  </a:lnTo>
                  <a:lnTo>
                    <a:pt x="1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21"/>
            <p:cNvSpPr/>
            <p:nvPr/>
          </p:nvSpPr>
          <p:spPr>
            <a:xfrm>
              <a:off x="435675" y="4102300"/>
              <a:ext cx="52200" cy="25550"/>
            </a:xfrm>
            <a:custGeom>
              <a:avLst/>
              <a:gdLst/>
              <a:ahLst/>
              <a:cxnLst/>
              <a:rect l="l" t="t" r="r" b="b"/>
              <a:pathLst>
                <a:path w="2088" h="1022" fill="none" extrusionOk="0">
                  <a:moveTo>
                    <a:pt x="1" y="134"/>
                  </a:moveTo>
                  <a:lnTo>
                    <a:pt x="1" y="134"/>
                  </a:lnTo>
                  <a:lnTo>
                    <a:pt x="45" y="311"/>
                  </a:lnTo>
                  <a:lnTo>
                    <a:pt x="134" y="489"/>
                  </a:lnTo>
                  <a:lnTo>
                    <a:pt x="223" y="667"/>
                  </a:lnTo>
                  <a:lnTo>
                    <a:pt x="356" y="800"/>
                  </a:lnTo>
                  <a:lnTo>
                    <a:pt x="534" y="889"/>
                  </a:lnTo>
                  <a:lnTo>
                    <a:pt x="667" y="977"/>
                  </a:lnTo>
                  <a:lnTo>
                    <a:pt x="845" y="1022"/>
                  </a:lnTo>
                  <a:lnTo>
                    <a:pt x="1067" y="1022"/>
                  </a:lnTo>
                  <a:lnTo>
                    <a:pt x="1067" y="1022"/>
                  </a:lnTo>
                  <a:lnTo>
                    <a:pt x="1244" y="1022"/>
                  </a:lnTo>
                  <a:lnTo>
                    <a:pt x="1422" y="977"/>
                  </a:lnTo>
                  <a:lnTo>
                    <a:pt x="1599" y="889"/>
                  </a:lnTo>
                  <a:lnTo>
                    <a:pt x="1733" y="800"/>
                  </a:lnTo>
                  <a:lnTo>
                    <a:pt x="1866" y="667"/>
                  </a:lnTo>
                  <a:lnTo>
                    <a:pt x="1955" y="533"/>
                  </a:lnTo>
                  <a:lnTo>
                    <a:pt x="2043" y="356"/>
                  </a:lnTo>
                  <a:lnTo>
                    <a:pt x="2088" y="178"/>
                  </a:lnTo>
                  <a:lnTo>
                    <a:pt x="2088" y="178"/>
                  </a:lnTo>
                  <a:lnTo>
                    <a:pt x="2088" y="89"/>
                  </a:lnTo>
                  <a:lnTo>
                    <a:pt x="2088" y="89"/>
                  </a:lnTo>
                  <a:lnTo>
                    <a:pt x="1555" y="1"/>
                  </a:lnTo>
                  <a:lnTo>
                    <a:pt x="1067" y="1"/>
                  </a:lnTo>
                  <a:lnTo>
                    <a:pt x="534" y="1"/>
                  </a:lnTo>
                  <a:lnTo>
                    <a:pt x="1" y="89"/>
                  </a:lnTo>
                  <a:lnTo>
                    <a:pt x="1" y="89"/>
                  </a:lnTo>
                  <a:lnTo>
                    <a:pt x="1" y="134"/>
                  </a:lnTo>
                  <a:lnTo>
                    <a:pt x="1" y="1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21"/>
            <p:cNvSpPr/>
            <p:nvPr/>
          </p:nvSpPr>
          <p:spPr>
            <a:xfrm>
              <a:off x="435675" y="41056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21"/>
            <p:cNvSpPr/>
            <p:nvPr/>
          </p:nvSpPr>
          <p:spPr>
            <a:xfrm>
              <a:off x="318025" y="4152250"/>
              <a:ext cx="287500" cy="178725"/>
            </a:xfrm>
            <a:custGeom>
              <a:avLst/>
              <a:gdLst/>
              <a:ahLst/>
              <a:cxnLst/>
              <a:rect l="l" t="t" r="r" b="b"/>
              <a:pathLst>
                <a:path w="11500" h="7149" extrusionOk="0">
                  <a:moveTo>
                    <a:pt x="933" y="1"/>
                  </a:moveTo>
                  <a:lnTo>
                    <a:pt x="445" y="578"/>
                  </a:lnTo>
                  <a:lnTo>
                    <a:pt x="1" y="1155"/>
                  </a:lnTo>
                  <a:lnTo>
                    <a:pt x="223" y="1333"/>
                  </a:lnTo>
                  <a:lnTo>
                    <a:pt x="622" y="1732"/>
                  </a:lnTo>
                  <a:lnTo>
                    <a:pt x="1022" y="2132"/>
                  </a:lnTo>
                  <a:lnTo>
                    <a:pt x="1333" y="2620"/>
                  </a:lnTo>
                  <a:lnTo>
                    <a:pt x="1599" y="3108"/>
                  </a:lnTo>
                  <a:lnTo>
                    <a:pt x="1821" y="3641"/>
                  </a:lnTo>
                  <a:lnTo>
                    <a:pt x="1954" y="4174"/>
                  </a:lnTo>
                  <a:lnTo>
                    <a:pt x="2043" y="4751"/>
                  </a:lnTo>
                  <a:lnTo>
                    <a:pt x="2087" y="5328"/>
                  </a:lnTo>
                  <a:lnTo>
                    <a:pt x="2087" y="5861"/>
                  </a:lnTo>
                  <a:lnTo>
                    <a:pt x="2443" y="5639"/>
                  </a:lnTo>
                  <a:lnTo>
                    <a:pt x="2798" y="5462"/>
                  </a:lnTo>
                  <a:lnTo>
                    <a:pt x="3242" y="5373"/>
                  </a:lnTo>
                  <a:lnTo>
                    <a:pt x="3641" y="5328"/>
                  </a:lnTo>
                  <a:lnTo>
                    <a:pt x="5195" y="5328"/>
                  </a:lnTo>
                  <a:lnTo>
                    <a:pt x="5240" y="5772"/>
                  </a:lnTo>
                  <a:lnTo>
                    <a:pt x="5329" y="6128"/>
                  </a:lnTo>
                  <a:lnTo>
                    <a:pt x="5417" y="6483"/>
                  </a:lnTo>
                  <a:lnTo>
                    <a:pt x="5595" y="6838"/>
                  </a:lnTo>
                  <a:lnTo>
                    <a:pt x="5773" y="7149"/>
                  </a:lnTo>
                  <a:lnTo>
                    <a:pt x="5950" y="6838"/>
                  </a:lnTo>
                  <a:lnTo>
                    <a:pt x="6083" y="6483"/>
                  </a:lnTo>
                  <a:lnTo>
                    <a:pt x="6172" y="6128"/>
                  </a:lnTo>
                  <a:lnTo>
                    <a:pt x="6261" y="5772"/>
                  </a:lnTo>
                  <a:lnTo>
                    <a:pt x="6305" y="5328"/>
                  </a:lnTo>
                  <a:lnTo>
                    <a:pt x="7859" y="5328"/>
                  </a:lnTo>
                  <a:lnTo>
                    <a:pt x="8303" y="5373"/>
                  </a:lnTo>
                  <a:lnTo>
                    <a:pt x="8703" y="5462"/>
                  </a:lnTo>
                  <a:lnTo>
                    <a:pt x="9058" y="5639"/>
                  </a:lnTo>
                  <a:lnTo>
                    <a:pt x="9413" y="5861"/>
                  </a:lnTo>
                  <a:lnTo>
                    <a:pt x="9413" y="5328"/>
                  </a:lnTo>
                  <a:lnTo>
                    <a:pt x="9458" y="4707"/>
                  </a:lnTo>
                  <a:lnTo>
                    <a:pt x="9546" y="4130"/>
                  </a:lnTo>
                  <a:lnTo>
                    <a:pt x="9724" y="3552"/>
                  </a:lnTo>
                  <a:lnTo>
                    <a:pt x="9946" y="3020"/>
                  </a:lnTo>
                  <a:lnTo>
                    <a:pt x="10257" y="2487"/>
                  </a:lnTo>
                  <a:lnTo>
                    <a:pt x="10612" y="1999"/>
                  </a:lnTo>
                  <a:lnTo>
                    <a:pt x="11012" y="1555"/>
                  </a:lnTo>
                  <a:lnTo>
                    <a:pt x="11500" y="1155"/>
                  </a:lnTo>
                  <a:lnTo>
                    <a:pt x="11056" y="578"/>
                  </a:lnTo>
                  <a:lnTo>
                    <a:pt x="10568" y="45"/>
                  </a:lnTo>
                  <a:lnTo>
                    <a:pt x="10390" y="400"/>
                  </a:lnTo>
                  <a:lnTo>
                    <a:pt x="10212" y="755"/>
                  </a:lnTo>
                  <a:lnTo>
                    <a:pt x="9990" y="1066"/>
                  </a:lnTo>
                  <a:lnTo>
                    <a:pt x="9724" y="1377"/>
                  </a:lnTo>
                  <a:lnTo>
                    <a:pt x="9458" y="1688"/>
                  </a:lnTo>
                  <a:lnTo>
                    <a:pt x="9191" y="1954"/>
                  </a:lnTo>
                  <a:lnTo>
                    <a:pt x="8925" y="2176"/>
                  </a:lnTo>
                  <a:lnTo>
                    <a:pt x="8614" y="2398"/>
                  </a:lnTo>
                  <a:lnTo>
                    <a:pt x="8259" y="2576"/>
                  </a:lnTo>
                  <a:lnTo>
                    <a:pt x="7948" y="2753"/>
                  </a:lnTo>
                  <a:lnTo>
                    <a:pt x="7593" y="2886"/>
                  </a:lnTo>
                  <a:lnTo>
                    <a:pt x="7238" y="3020"/>
                  </a:lnTo>
                  <a:lnTo>
                    <a:pt x="6883" y="3108"/>
                  </a:lnTo>
                  <a:lnTo>
                    <a:pt x="6527" y="3197"/>
                  </a:lnTo>
                  <a:lnTo>
                    <a:pt x="6128" y="3242"/>
                  </a:lnTo>
                  <a:lnTo>
                    <a:pt x="5373" y="3242"/>
                  </a:lnTo>
                  <a:lnTo>
                    <a:pt x="4973" y="3197"/>
                  </a:lnTo>
                  <a:lnTo>
                    <a:pt x="4618" y="3108"/>
                  </a:lnTo>
                  <a:lnTo>
                    <a:pt x="4219" y="3020"/>
                  </a:lnTo>
                  <a:lnTo>
                    <a:pt x="3863" y="2886"/>
                  </a:lnTo>
                  <a:lnTo>
                    <a:pt x="3508" y="2709"/>
                  </a:lnTo>
                  <a:lnTo>
                    <a:pt x="3197" y="2531"/>
                  </a:lnTo>
                  <a:lnTo>
                    <a:pt x="2842" y="2354"/>
                  </a:lnTo>
                  <a:lnTo>
                    <a:pt x="2576" y="2132"/>
                  </a:lnTo>
                  <a:lnTo>
                    <a:pt x="2265" y="1865"/>
                  </a:lnTo>
                  <a:lnTo>
                    <a:pt x="1999" y="1643"/>
                  </a:lnTo>
                  <a:lnTo>
                    <a:pt x="1732" y="1333"/>
                  </a:lnTo>
                  <a:lnTo>
                    <a:pt x="1510" y="1022"/>
                  </a:lnTo>
                  <a:lnTo>
                    <a:pt x="1288" y="711"/>
                  </a:lnTo>
                  <a:lnTo>
                    <a:pt x="1111" y="356"/>
                  </a:lnTo>
                  <a:lnTo>
                    <a:pt x="9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21"/>
            <p:cNvSpPr/>
            <p:nvPr/>
          </p:nvSpPr>
          <p:spPr>
            <a:xfrm>
              <a:off x="318025" y="4152250"/>
              <a:ext cx="287500" cy="178725"/>
            </a:xfrm>
            <a:custGeom>
              <a:avLst/>
              <a:gdLst/>
              <a:ahLst/>
              <a:cxnLst/>
              <a:rect l="l" t="t" r="r" b="b"/>
              <a:pathLst>
                <a:path w="11500" h="7149" fill="none" extrusionOk="0">
                  <a:moveTo>
                    <a:pt x="2087" y="5328"/>
                  </a:moveTo>
                  <a:lnTo>
                    <a:pt x="2087" y="5861"/>
                  </a:lnTo>
                  <a:lnTo>
                    <a:pt x="2087" y="5861"/>
                  </a:lnTo>
                  <a:lnTo>
                    <a:pt x="2443" y="5639"/>
                  </a:lnTo>
                  <a:lnTo>
                    <a:pt x="2798" y="5462"/>
                  </a:lnTo>
                  <a:lnTo>
                    <a:pt x="3242" y="5373"/>
                  </a:lnTo>
                  <a:lnTo>
                    <a:pt x="3641" y="5328"/>
                  </a:lnTo>
                  <a:lnTo>
                    <a:pt x="5195" y="5328"/>
                  </a:lnTo>
                  <a:lnTo>
                    <a:pt x="5240" y="5772"/>
                  </a:lnTo>
                  <a:lnTo>
                    <a:pt x="5240" y="5772"/>
                  </a:lnTo>
                  <a:lnTo>
                    <a:pt x="5329" y="6128"/>
                  </a:lnTo>
                  <a:lnTo>
                    <a:pt x="5417" y="6483"/>
                  </a:lnTo>
                  <a:lnTo>
                    <a:pt x="5595" y="6838"/>
                  </a:lnTo>
                  <a:lnTo>
                    <a:pt x="5773" y="7149"/>
                  </a:lnTo>
                  <a:lnTo>
                    <a:pt x="5773" y="7149"/>
                  </a:lnTo>
                  <a:lnTo>
                    <a:pt x="5950" y="6838"/>
                  </a:lnTo>
                  <a:lnTo>
                    <a:pt x="6083" y="6483"/>
                  </a:lnTo>
                  <a:lnTo>
                    <a:pt x="6172" y="6128"/>
                  </a:lnTo>
                  <a:lnTo>
                    <a:pt x="6261" y="5772"/>
                  </a:lnTo>
                  <a:lnTo>
                    <a:pt x="6305" y="5328"/>
                  </a:lnTo>
                  <a:lnTo>
                    <a:pt x="7859" y="5328"/>
                  </a:lnTo>
                  <a:lnTo>
                    <a:pt x="7859" y="5328"/>
                  </a:lnTo>
                  <a:lnTo>
                    <a:pt x="8303" y="5373"/>
                  </a:lnTo>
                  <a:lnTo>
                    <a:pt x="8703" y="5462"/>
                  </a:lnTo>
                  <a:lnTo>
                    <a:pt x="9058" y="5639"/>
                  </a:lnTo>
                  <a:lnTo>
                    <a:pt x="9413" y="5861"/>
                  </a:lnTo>
                  <a:lnTo>
                    <a:pt x="9413" y="5328"/>
                  </a:lnTo>
                  <a:lnTo>
                    <a:pt x="9413" y="5328"/>
                  </a:lnTo>
                  <a:lnTo>
                    <a:pt x="9458" y="4707"/>
                  </a:lnTo>
                  <a:lnTo>
                    <a:pt x="9546" y="4130"/>
                  </a:lnTo>
                  <a:lnTo>
                    <a:pt x="9724" y="3552"/>
                  </a:lnTo>
                  <a:lnTo>
                    <a:pt x="9946" y="3020"/>
                  </a:lnTo>
                  <a:lnTo>
                    <a:pt x="10257" y="2487"/>
                  </a:lnTo>
                  <a:lnTo>
                    <a:pt x="10612" y="1999"/>
                  </a:lnTo>
                  <a:lnTo>
                    <a:pt x="11012" y="1555"/>
                  </a:lnTo>
                  <a:lnTo>
                    <a:pt x="11500" y="1155"/>
                  </a:lnTo>
                  <a:lnTo>
                    <a:pt x="11500" y="1155"/>
                  </a:lnTo>
                  <a:lnTo>
                    <a:pt x="11056" y="578"/>
                  </a:lnTo>
                  <a:lnTo>
                    <a:pt x="10568" y="45"/>
                  </a:lnTo>
                  <a:lnTo>
                    <a:pt x="10568" y="45"/>
                  </a:lnTo>
                  <a:lnTo>
                    <a:pt x="10390" y="400"/>
                  </a:lnTo>
                  <a:lnTo>
                    <a:pt x="10212" y="755"/>
                  </a:lnTo>
                  <a:lnTo>
                    <a:pt x="9990" y="1066"/>
                  </a:lnTo>
                  <a:lnTo>
                    <a:pt x="9724" y="1377"/>
                  </a:lnTo>
                  <a:lnTo>
                    <a:pt x="9458" y="1688"/>
                  </a:lnTo>
                  <a:lnTo>
                    <a:pt x="9191" y="1954"/>
                  </a:lnTo>
                  <a:lnTo>
                    <a:pt x="8925" y="2176"/>
                  </a:lnTo>
                  <a:lnTo>
                    <a:pt x="8614" y="2398"/>
                  </a:lnTo>
                  <a:lnTo>
                    <a:pt x="8259" y="2576"/>
                  </a:lnTo>
                  <a:lnTo>
                    <a:pt x="7948" y="2753"/>
                  </a:lnTo>
                  <a:lnTo>
                    <a:pt x="7593" y="2886"/>
                  </a:lnTo>
                  <a:lnTo>
                    <a:pt x="7238" y="3020"/>
                  </a:lnTo>
                  <a:lnTo>
                    <a:pt x="6883" y="3108"/>
                  </a:lnTo>
                  <a:lnTo>
                    <a:pt x="6527" y="3197"/>
                  </a:lnTo>
                  <a:lnTo>
                    <a:pt x="6128" y="3242"/>
                  </a:lnTo>
                  <a:lnTo>
                    <a:pt x="5773" y="3242"/>
                  </a:lnTo>
                  <a:lnTo>
                    <a:pt x="5773" y="3242"/>
                  </a:lnTo>
                  <a:lnTo>
                    <a:pt x="5373" y="3242"/>
                  </a:lnTo>
                  <a:lnTo>
                    <a:pt x="4973" y="3197"/>
                  </a:lnTo>
                  <a:lnTo>
                    <a:pt x="4618" y="3108"/>
                  </a:lnTo>
                  <a:lnTo>
                    <a:pt x="4219" y="3020"/>
                  </a:lnTo>
                  <a:lnTo>
                    <a:pt x="3863" y="2886"/>
                  </a:lnTo>
                  <a:lnTo>
                    <a:pt x="3508" y="2709"/>
                  </a:lnTo>
                  <a:lnTo>
                    <a:pt x="3197" y="2531"/>
                  </a:lnTo>
                  <a:lnTo>
                    <a:pt x="2842" y="2354"/>
                  </a:lnTo>
                  <a:lnTo>
                    <a:pt x="2576" y="2132"/>
                  </a:lnTo>
                  <a:lnTo>
                    <a:pt x="2265" y="1865"/>
                  </a:lnTo>
                  <a:lnTo>
                    <a:pt x="1999" y="1643"/>
                  </a:lnTo>
                  <a:lnTo>
                    <a:pt x="1732" y="1333"/>
                  </a:lnTo>
                  <a:lnTo>
                    <a:pt x="1510" y="1022"/>
                  </a:lnTo>
                  <a:lnTo>
                    <a:pt x="1288" y="711"/>
                  </a:lnTo>
                  <a:lnTo>
                    <a:pt x="1111" y="356"/>
                  </a:lnTo>
                  <a:lnTo>
                    <a:pt x="933" y="1"/>
                  </a:lnTo>
                  <a:lnTo>
                    <a:pt x="933" y="1"/>
                  </a:lnTo>
                  <a:lnTo>
                    <a:pt x="445" y="578"/>
                  </a:lnTo>
                  <a:lnTo>
                    <a:pt x="1" y="1155"/>
                  </a:lnTo>
                  <a:lnTo>
                    <a:pt x="1" y="1155"/>
                  </a:lnTo>
                  <a:lnTo>
                    <a:pt x="223" y="1333"/>
                  </a:lnTo>
                  <a:lnTo>
                    <a:pt x="223" y="1333"/>
                  </a:lnTo>
                  <a:lnTo>
                    <a:pt x="622" y="1732"/>
                  </a:lnTo>
                  <a:lnTo>
                    <a:pt x="1022" y="2132"/>
                  </a:lnTo>
                  <a:lnTo>
                    <a:pt x="1333" y="2620"/>
                  </a:lnTo>
                  <a:lnTo>
                    <a:pt x="1599" y="3108"/>
                  </a:lnTo>
                  <a:lnTo>
                    <a:pt x="1821" y="3641"/>
                  </a:lnTo>
                  <a:lnTo>
                    <a:pt x="1954" y="4174"/>
                  </a:lnTo>
                  <a:lnTo>
                    <a:pt x="2043" y="4751"/>
                  </a:lnTo>
                  <a:lnTo>
                    <a:pt x="2087" y="5328"/>
                  </a:lnTo>
                  <a:lnTo>
                    <a:pt x="2087" y="53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21"/>
            <p:cNvSpPr/>
            <p:nvPr/>
          </p:nvSpPr>
          <p:spPr>
            <a:xfrm>
              <a:off x="370200" y="42854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21"/>
            <p:cNvSpPr/>
            <p:nvPr/>
          </p:nvSpPr>
          <p:spPr>
            <a:xfrm>
              <a:off x="370200" y="4312075"/>
              <a:ext cx="183175" cy="132125"/>
            </a:xfrm>
            <a:custGeom>
              <a:avLst/>
              <a:gdLst/>
              <a:ahLst/>
              <a:cxnLst/>
              <a:rect l="l" t="t" r="r" b="b"/>
              <a:pathLst>
                <a:path w="7327" h="5285" extrusionOk="0">
                  <a:moveTo>
                    <a:pt x="1244" y="1"/>
                  </a:moveTo>
                  <a:lnTo>
                    <a:pt x="977" y="90"/>
                  </a:lnTo>
                  <a:lnTo>
                    <a:pt x="711" y="267"/>
                  </a:lnTo>
                  <a:lnTo>
                    <a:pt x="444" y="445"/>
                  </a:lnTo>
                  <a:lnTo>
                    <a:pt x="267" y="667"/>
                  </a:lnTo>
                  <a:lnTo>
                    <a:pt x="134" y="933"/>
                  </a:lnTo>
                  <a:lnTo>
                    <a:pt x="45" y="1244"/>
                  </a:lnTo>
                  <a:lnTo>
                    <a:pt x="0" y="1555"/>
                  </a:lnTo>
                  <a:lnTo>
                    <a:pt x="0" y="5284"/>
                  </a:lnTo>
                  <a:lnTo>
                    <a:pt x="7326" y="5284"/>
                  </a:lnTo>
                  <a:lnTo>
                    <a:pt x="7326" y="1555"/>
                  </a:lnTo>
                  <a:lnTo>
                    <a:pt x="7326" y="1244"/>
                  </a:lnTo>
                  <a:lnTo>
                    <a:pt x="7193" y="933"/>
                  </a:lnTo>
                  <a:lnTo>
                    <a:pt x="7060" y="667"/>
                  </a:lnTo>
                  <a:lnTo>
                    <a:pt x="6882" y="445"/>
                  </a:lnTo>
                  <a:lnTo>
                    <a:pt x="6660" y="267"/>
                  </a:lnTo>
                  <a:lnTo>
                    <a:pt x="6394" y="90"/>
                  </a:lnTo>
                  <a:lnTo>
                    <a:pt x="6083" y="1"/>
                  </a:lnTo>
                  <a:lnTo>
                    <a:pt x="5106" y="1"/>
                  </a:lnTo>
                  <a:lnTo>
                    <a:pt x="4973" y="534"/>
                  </a:lnTo>
                  <a:lnTo>
                    <a:pt x="4707" y="1022"/>
                  </a:lnTo>
                  <a:lnTo>
                    <a:pt x="4396" y="1511"/>
                  </a:lnTo>
                  <a:lnTo>
                    <a:pt x="4041" y="1910"/>
                  </a:lnTo>
                  <a:lnTo>
                    <a:pt x="3686" y="2310"/>
                  </a:lnTo>
                  <a:lnTo>
                    <a:pt x="3286" y="1910"/>
                  </a:lnTo>
                  <a:lnTo>
                    <a:pt x="2931" y="1511"/>
                  </a:lnTo>
                  <a:lnTo>
                    <a:pt x="2620" y="1022"/>
                  </a:lnTo>
                  <a:lnTo>
                    <a:pt x="2398" y="534"/>
                  </a:lnTo>
                  <a:lnTo>
                    <a:pt x="2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21"/>
            <p:cNvSpPr/>
            <p:nvPr/>
          </p:nvSpPr>
          <p:spPr>
            <a:xfrm>
              <a:off x="370200" y="4312075"/>
              <a:ext cx="183175" cy="132125"/>
            </a:xfrm>
            <a:custGeom>
              <a:avLst/>
              <a:gdLst/>
              <a:ahLst/>
              <a:cxnLst/>
              <a:rect l="l" t="t" r="r" b="b"/>
              <a:pathLst>
                <a:path w="7327" h="5285" fill="none" extrusionOk="0">
                  <a:moveTo>
                    <a:pt x="7326" y="1555"/>
                  </a:moveTo>
                  <a:lnTo>
                    <a:pt x="7326" y="1555"/>
                  </a:lnTo>
                  <a:lnTo>
                    <a:pt x="7326" y="1244"/>
                  </a:lnTo>
                  <a:lnTo>
                    <a:pt x="7193" y="933"/>
                  </a:lnTo>
                  <a:lnTo>
                    <a:pt x="7060" y="667"/>
                  </a:lnTo>
                  <a:lnTo>
                    <a:pt x="6882" y="445"/>
                  </a:lnTo>
                  <a:lnTo>
                    <a:pt x="6660" y="267"/>
                  </a:lnTo>
                  <a:lnTo>
                    <a:pt x="6394" y="90"/>
                  </a:lnTo>
                  <a:lnTo>
                    <a:pt x="6083" y="1"/>
                  </a:lnTo>
                  <a:lnTo>
                    <a:pt x="5772" y="1"/>
                  </a:lnTo>
                  <a:lnTo>
                    <a:pt x="5106" y="1"/>
                  </a:lnTo>
                  <a:lnTo>
                    <a:pt x="5106" y="1"/>
                  </a:lnTo>
                  <a:lnTo>
                    <a:pt x="4973" y="534"/>
                  </a:lnTo>
                  <a:lnTo>
                    <a:pt x="4707" y="1022"/>
                  </a:lnTo>
                  <a:lnTo>
                    <a:pt x="4396" y="1511"/>
                  </a:lnTo>
                  <a:lnTo>
                    <a:pt x="4041" y="1910"/>
                  </a:lnTo>
                  <a:lnTo>
                    <a:pt x="3686" y="2310"/>
                  </a:lnTo>
                  <a:lnTo>
                    <a:pt x="3286" y="1910"/>
                  </a:lnTo>
                  <a:lnTo>
                    <a:pt x="3286" y="1910"/>
                  </a:lnTo>
                  <a:lnTo>
                    <a:pt x="2931" y="1511"/>
                  </a:lnTo>
                  <a:lnTo>
                    <a:pt x="2620" y="1022"/>
                  </a:lnTo>
                  <a:lnTo>
                    <a:pt x="2398" y="534"/>
                  </a:lnTo>
                  <a:lnTo>
                    <a:pt x="2220" y="1"/>
                  </a:lnTo>
                  <a:lnTo>
                    <a:pt x="1554" y="1"/>
                  </a:lnTo>
                  <a:lnTo>
                    <a:pt x="1554" y="1"/>
                  </a:lnTo>
                  <a:lnTo>
                    <a:pt x="1244" y="1"/>
                  </a:lnTo>
                  <a:lnTo>
                    <a:pt x="977" y="90"/>
                  </a:lnTo>
                  <a:lnTo>
                    <a:pt x="711" y="267"/>
                  </a:lnTo>
                  <a:lnTo>
                    <a:pt x="444" y="445"/>
                  </a:lnTo>
                  <a:lnTo>
                    <a:pt x="267" y="667"/>
                  </a:lnTo>
                  <a:lnTo>
                    <a:pt x="134" y="933"/>
                  </a:lnTo>
                  <a:lnTo>
                    <a:pt x="45" y="1244"/>
                  </a:lnTo>
                  <a:lnTo>
                    <a:pt x="0" y="1555"/>
                  </a:lnTo>
                  <a:lnTo>
                    <a:pt x="0" y="5284"/>
                  </a:lnTo>
                  <a:lnTo>
                    <a:pt x="7326" y="5284"/>
                  </a:lnTo>
                  <a:lnTo>
                    <a:pt x="7326" y="15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21"/>
            <p:cNvSpPr/>
            <p:nvPr/>
          </p:nvSpPr>
          <p:spPr>
            <a:xfrm>
              <a:off x="553350" y="43509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5" name="Google Shape;5085;p121"/>
          <p:cNvGrpSpPr/>
          <p:nvPr/>
        </p:nvGrpSpPr>
        <p:grpSpPr>
          <a:xfrm>
            <a:off x="1943753" y="4055055"/>
            <a:ext cx="366300" cy="447325"/>
            <a:chOff x="1037300" y="4023500"/>
            <a:chExt cx="366300" cy="447325"/>
          </a:xfrm>
        </p:grpSpPr>
        <p:sp>
          <p:nvSpPr>
            <p:cNvPr id="5086" name="Google Shape;5086;p121"/>
            <p:cNvSpPr/>
            <p:nvPr/>
          </p:nvSpPr>
          <p:spPr>
            <a:xfrm>
              <a:off x="1220425" y="4023500"/>
              <a:ext cx="183175" cy="316350"/>
            </a:xfrm>
            <a:custGeom>
              <a:avLst/>
              <a:gdLst/>
              <a:ahLst/>
              <a:cxnLst/>
              <a:rect l="l" t="t" r="r" b="b"/>
              <a:pathLst>
                <a:path w="7327" h="12654" extrusionOk="0">
                  <a:moveTo>
                    <a:pt x="4174" y="3197"/>
                  </a:moveTo>
                  <a:lnTo>
                    <a:pt x="4174" y="10567"/>
                  </a:lnTo>
                  <a:lnTo>
                    <a:pt x="3153" y="10567"/>
                  </a:lnTo>
                  <a:lnTo>
                    <a:pt x="3153" y="3197"/>
                  </a:lnTo>
                  <a:close/>
                  <a:moveTo>
                    <a:pt x="3686" y="0"/>
                  </a:moveTo>
                  <a:lnTo>
                    <a:pt x="3420" y="134"/>
                  </a:lnTo>
                  <a:lnTo>
                    <a:pt x="2931" y="444"/>
                  </a:lnTo>
                  <a:lnTo>
                    <a:pt x="2443" y="800"/>
                  </a:lnTo>
                  <a:lnTo>
                    <a:pt x="2043" y="1243"/>
                  </a:lnTo>
                  <a:lnTo>
                    <a:pt x="1688" y="1687"/>
                  </a:lnTo>
                  <a:lnTo>
                    <a:pt x="1422" y="2220"/>
                  </a:lnTo>
                  <a:lnTo>
                    <a:pt x="1200" y="2797"/>
                  </a:lnTo>
                  <a:lnTo>
                    <a:pt x="1111" y="3375"/>
                  </a:lnTo>
                  <a:lnTo>
                    <a:pt x="1066" y="3996"/>
                  </a:lnTo>
                  <a:lnTo>
                    <a:pt x="1066" y="11588"/>
                  </a:lnTo>
                  <a:lnTo>
                    <a:pt x="1" y="11588"/>
                  </a:lnTo>
                  <a:lnTo>
                    <a:pt x="1" y="12654"/>
                  </a:lnTo>
                  <a:lnTo>
                    <a:pt x="7327" y="12654"/>
                  </a:lnTo>
                  <a:lnTo>
                    <a:pt x="7327" y="11588"/>
                  </a:lnTo>
                  <a:lnTo>
                    <a:pt x="6305" y="11588"/>
                  </a:lnTo>
                  <a:lnTo>
                    <a:pt x="6305" y="3996"/>
                  </a:lnTo>
                  <a:lnTo>
                    <a:pt x="6261" y="3375"/>
                  </a:lnTo>
                  <a:lnTo>
                    <a:pt x="6128" y="2797"/>
                  </a:lnTo>
                  <a:lnTo>
                    <a:pt x="5906" y="2220"/>
                  </a:lnTo>
                  <a:lnTo>
                    <a:pt x="5639" y="1687"/>
                  </a:lnTo>
                  <a:lnTo>
                    <a:pt x="5329" y="1243"/>
                  </a:lnTo>
                  <a:lnTo>
                    <a:pt x="4885" y="800"/>
                  </a:lnTo>
                  <a:lnTo>
                    <a:pt x="4441" y="444"/>
                  </a:lnTo>
                  <a:lnTo>
                    <a:pt x="3908" y="134"/>
                  </a:lnTo>
                  <a:lnTo>
                    <a:pt x="36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21"/>
            <p:cNvSpPr/>
            <p:nvPr/>
          </p:nvSpPr>
          <p:spPr>
            <a:xfrm>
              <a:off x="1220425" y="4023500"/>
              <a:ext cx="183175" cy="316350"/>
            </a:xfrm>
            <a:custGeom>
              <a:avLst/>
              <a:gdLst/>
              <a:ahLst/>
              <a:cxnLst/>
              <a:rect l="l" t="t" r="r" b="b"/>
              <a:pathLst>
                <a:path w="7327" h="12654" fill="none" extrusionOk="0">
                  <a:moveTo>
                    <a:pt x="6305" y="11588"/>
                  </a:moveTo>
                  <a:lnTo>
                    <a:pt x="6305" y="3996"/>
                  </a:lnTo>
                  <a:lnTo>
                    <a:pt x="6305" y="3996"/>
                  </a:lnTo>
                  <a:lnTo>
                    <a:pt x="6261" y="3375"/>
                  </a:lnTo>
                  <a:lnTo>
                    <a:pt x="6128" y="2797"/>
                  </a:lnTo>
                  <a:lnTo>
                    <a:pt x="5906" y="2220"/>
                  </a:lnTo>
                  <a:lnTo>
                    <a:pt x="5639" y="1687"/>
                  </a:lnTo>
                  <a:lnTo>
                    <a:pt x="5329" y="1243"/>
                  </a:lnTo>
                  <a:lnTo>
                    <a:pt x="4885" y="800"/>
                  </a:lnTo>
                  <a:lnTo>
                    <a:pt x="4441" y="444"/>
                  </a:lnTo>
                  <a:lnTo>
                    <a:pt x="3908" y="134"/>
                  </a:lnTo>
                  <a:lnTo>
                    <a:pt x="3686" y="0"/>
                  </a:lnTo>
                  <a:lnTo>
                    <a:pt x="3420" y="134"/>
                  </a:lnTo>
                  <a:lnTo>
                    <a:pt x="3420" y="134"/>
                  </a:lnTo>
                  <a:lnTo>
                    <a:pt x="2931" y="444"/>
                  </a:lnTo>
                  <a:lnTo>
                    <a:pt x="2443" y="800"/>
                  </a:lnTo>
                  <a:lnTo>
                    <a:pt x="2043" y="1243"/>
                  </a:lnTo>
                  <a:lnTo>
                    <a:pt x="1688" y="1687"/>
                  </a:lnTo>
                  <a:lnTo>
                    <a:pt x="1422" y="2220"/>
                  </a:lnTo>
                  <a:lnTo>
                    <a:pt x="1200" y="2797"/>
                  </a:lnTo>
                  <a:lnTo>
                    <a:pt x="1111" y="3375"/>
                  </a:lnTo>
                  <a:lnTo>
                    <a:pt x="1066" y="3996"/>
                  </a:lnTo>
                  <a:lnTo>
                    <a:pt x="1066" y="11588"/>
                  </a:lnTo>
                  <a:lnTo>
                    <a:pt x="1" y="11588"/>
                  </a:lnTo>
                  <a:lnTo>
                    <a:pt x="1" y="12654"/>
                  </a:lnTo>
                  <a:lnTo>
                    <a:pt x="1" y="12654"/>
                  </a:lnTo>
                  <a:lnTo>
                    <a:pt x="7327" y="12654"/>
                  </a:lnTo>
                  <a:lnTo>
                    <a:pt x="7327" y="11588"/>
                  </a:lnTo>
                  <a:lnTo>
                    <a:pt x="6305" y="115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21"/>
            <p:cNvSpPr/>
            <p:nvPr/>
          </p:nvSpPr>
          <p:spPr>
            <a:xfrm>
              <a:off x="1299250" y="4103425"/>
              <a:ext cx="25550" cy="184275"/>
            </a:xfrm>
            <a:custGeom>
              <a:avLst/>
              <a:gdLst/>
              <a:ahLst/>
              <a:cxnLst/>
              <a:rect l="l" t="t" r="r" b="b"/>
              <a:pathLst>
                <a:path w="1022" h="7371" fill="none" extrusionOk="0">
                  <a:moveTo>
                    <a:pt x="1021" y="7370"/>
                  </a:moveTo>
                  <a:lnTo>
                    <a:pt x="0" y="7370"/>
                  </a:lnTo>
                  <a:lnTo>
                    <a:pt x="0" y="0"/>
                  </a:lnTo>
                  <a:lnTo>
                    <a:pt x="1021" y="0"/>
                  </a:lnTo>
                  <a:lnTo>
                    <a:pt x="1021" y="737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21"/>
            <p:cNvSpPr/>
            <p:nvPr/>
          </p:nvSpPr>
          <p:spPr>
            <a:xfrm>
              <a:off x="1324775" y="42876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21"/>
            <p:cNvSpPr/>
            <p:nvPr/>
          </p:nvSpPr>
          <p:spPr>
            <a:xfrm>
              <a:off x="1285925" y="4365375"/>
              <a:ext cx="52200" cy="26650"/>
            </a:xfrm>
            <a:custGeom>
              <a:avLst/>
              <a:gdLst/>
              <a:ahLst/>
              <a:cxnLst/>
              <a:rect l="l" t="t" r="r" b="b"/>
              <a:pathLst>
                <a:path w="2088" h="1066" extrusionOk="0">
                  <a:moveTo>
                    <a:pt x="0" y="0"/>
                  </a:moveTo>
                  <a:lnTo>
                    <a:pt x="0" y="1066"/>
                  </a:lnTo>
                  <a:lnTo>
                    <a:pt x="2087" y="1066"/>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21"/>
            <p:cNvSpPr/>
            <p:nvPr/>
          </p:nvSpPr>
          <p:spPr>
            <a:xfrm>
              <a:off x="1247075" y="4418650"/>
              <a:ext cx="131000" cy="52175"/>
            </a:xfrm>
            <a:custGeom>
              <a:avLst/>
              <a:gdLst/>
              <a:ahLst/>
              <a:cxnLst/>
              <a:rect l="l" t="t" r="r" b="b"/>
              <a:pathLst>
                <a:path w="5240" h="2087" extrusionOk="0">
                  <a:moveTo>
                    <a:pt x="1554" y="0"/>
                  </a:moveTo>
                  <a:lnTo>
                    <a:pt x="1554" y="1021"/>
                  </a:lnTo>
                  <a:lnTo>
                    <a:pt x="0" y="1021"/>
                  </a:lnTo>
                  <a:lnTo>
                    <a:pt x="0" y="2087"/>
                  </a:lnTo>
                  <a:lnTo>
                    <a:pt x="5239" y="2087"/>
                  </a:lnTo>
                  <a:lnTo>
                    <a:pt x="5239" y="1021"/>
                  </a:lnTo>
                  <a:lnTo>
                    <a:pt x="3641" y="1021"/>
                  </a:lnTo>
                  <a:lnTo>
                    <a:pt x="3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21"/>
            <p:cNvSpPr/>
            <p:nvPr/>
          </p:nvSpPr>
          <p:spPr>
            <a:xfrm>
              <a:off x="1247075" y="4418650"/>
              <a:ext cx="131000" cy="52175"/>
            </a:xfrm>
            <a:custGeom>
              <a:avLst/>
              <a:gdLst/>
              <a:ahLst/>
              <a:cxnLst/>
              <a:rect l="l" t="t" r="r" b="b"/>
              <a:pathLst>
                <a:path w="5240" h="2087" fill="none" extrusionOk="0">
                  <a:moveTo>
                    <a:pt x="3641" y="0"/>
                  </a:moveTo>
                  <a:lnTo>
                    <a:pt x="1554" y="0"/>
                  </a:lnTo>
                  <a:lnTo>
                    <a:pt x="1554" y="1021"/>
                  </a:lnTo>
                  <a:lnTo>
                    <a:pt x="0" y="1021"/>
                  </a:lnTo>
                  <a:lnTo>
                    <a:pt x="0" y="2087"/>
                  </a:lnTo>
                  <a:lnTo>
                    <a:pt x="0" y="2087"/>
                  </a:lnTo>
                  <a:lnTo>
                    <a:pt x="5239" y="2087"/>
                  </a:lnTo>
                  <a:lnTo>
                    <a:pt x="5239" y="1021"/>
                  </a:lnTo>
                  <a:lnTo>
                    <a:pt x="3641" y="1021"/>
                  </a:lnTo>
                  <a:lnTo>
                    <a:pt x="364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21"/>
            <p:cNvSpPr/>
            <p:nvPr/>
          </p:nvSpPr>
          <p:spPr>
            <a:xfrm>
              <a:off x="1338100" y="44186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21"/>
            <p:cNvSpPr/>
            <p:nvPr/>
          </p:nvSpPr>
          <p:spPr>
            <a:xfrm>
              <a:off x="1062825" y="4313200"/>
              <a:ext cx="131000" cy="78825"/>
            </a:xfrm>
            <a:custGeom>
              <a:avLst/>
              <a:gdLst/>
              <a:ahLst/>
              <a:cxnLst/>
              <a:rect l="l" t="t" r="r" b="b"/>
              <a:pathLst>
                <a:path w="5240" h="3153" extrusionOk="0">
                  <a:moveTo>
                    <a:pt x="2620" y="844"/>
                  </a:moveTo>
                  <a:lnTo>
                    <a:pt x="3375" y="1599"/>
                  </a:lnTo>
                  <a:lnTo>
                    <a:pt x="2620" y="2309"/>
                  </a:lnTo>
                  <a:lnTo>
                    <a:pt x="1909" y="1599"/>
                  </a:lnTo>
                  <a:lnTo>
                    <a:pt x="2620" y="844"/>
                  </a:lnTo>
                  <a:close/>
                  <a:moveTo>
                    <a:pt x="0" y="0"/>
                  </a:moveTo>
                  <a:lnTo>
                    <a:pt x="0" y="3153"/>
                  </a:lnTo>
                  <a:lnTo>
                    <a:pt x="5239" y="3153"/>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21"/>
            <p:cNvSpPr/>
            <p:nvPr/>
          </p:nvSpPr>
          <p:spPr>
            <a:xfrm>
              <a:off x="1062825" y="4313200"/>
              <a:ext cx="131000" cy="78825"/>
            </a:xfrm>
            <a:custGeom>
              <a:avLst/>
              <a:gdLst/>
              <a:ahLst/>
              <a:cxnLst/>
              <a:rect l="l" t="t" r="r" b="b"/>
              <a:pathLst>
                <a:path w="5240" h="3153" fill="none" extrusionOk="0">
                  <a:moveTo>
                    <a:pt x="5239" y="0"/>
                  </a:moveTo>
                  <a:lnTo>
                    <a:pt x="0" y="0"/>
                  </a:lnTo>
                  <a:lnTo>
                    <a:pt x="0" y="3153"/>
                  </a:lnTo>
                  <a:lnTo>
                    <a:pt x="5239" y="3153"/>
                  </a:lnTo>
                  <a:lnTo>
                    <a:pt x="52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21"/>
            <p:cNvSpPr/>
            <p:nvPr/>
          </p:nvSpPr>
          <p:spPr>
            <a:xfrm>
              <a:off x="1110550" y="4334275"/>
              <a:ext cx="36650" cy="36675"/>
            </a:xfrm>
            <a:custGeom>
              <a:avLst/>
              <a:gdLst/>
              <a:ahLst/>
              <a:cxnLst/>
              <a:rect l="l" t="t" r="r" b="b"/>
              <a:pathLst>
                <a:path w="1466" h="1467" fill="none" extrusionOk="0">
                  <a:moveTo>
                    <a:pt x="711" y="1466"/>
                  </a:moveTo>
                  <a:lnTo>
                    <a:pt x="0" y="756"/>
                  </a:lnTo>
                  <a:lnTo>
                    <a:pt x="711" y="1"/>
                  </a:lnTo>
                  <a:lnTo>
                    <a:pt x="1466" y="756"/>
                  </a:lnTo>
                  <a:lnTo>
                    <a:pt x="711" y="14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21"/>
            <p:cNvSpPr/>
            <p:nvPr/>
          </p:nvSpPr>
          <p:spPr>
            <a:xfrm>
              <a:off x="1128300" y="43709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21"/>
            <p:cNvSpPr/>
            <p:nvPr/>
          </p:nvSpPr>
          <p:spPr>
            <a:xfrm>
              <a:off x="1062825" y="4103425"/>
              <a:ext cx="131000" cy="184275"/>
            </a:xfrm>
            <a:custGeom>
              <a:avLst/>
              <a:gdLst/>
              <a:ahLst/>
              <a:cxnLst/>
              <a:rect l="l" t="t" r="r" b="b"/>
              <a:pathLst>
                <a:path w="5240" h="7371" extrusionOk="0">
                  <a:moveTo>
                    <a:pt x="2620" y="0"/>
                  </a:moveTo>
                  <a:lnTo>
                    <a:pt x="2353" y="44"/>
                  </a:lnTo>
                  <a:lnTo>
                    <a:pt x="2131" y="89"/>
                  </a:lnTo>
                  <a:lnTo>
                    <a:pt x="1599" y="222"/>
                  </a:lnTo>
                  <a:lnTo>
                    <a:pt x="1155" y="444"/>
                  </a:lnTo>
                  <a:lnTo>
                    <a:pt x="799" y="799"/>
                  </a:lnTo>
                  <a:lnTo>
                    <a:pt x="489" y="1154"/>
                  </a:lnTo>
                  <a:lnTo>
                    <a:pt x="222" y="1598"/>
                  </a:lnTo>
                  <a:lnTo>
                    <a:pt x="89" y="2131"/>
                  </a:lnTo>
                  <a:lnTo>
                    <a:pt x="45" y="2353"/>
                  </a:lnTo>
                  <a:lnTo>
                    <a:pt x="0" y="2620"/>
                  </a:lnTo>
                  <a:lnTo>
                    <a:pt x="0" y="7370"/>
                  </a:lnTo>
                  <a:lnTo>
                    <a:pt x="5239" y="7370"/>
                  </a:lnTo>
                  <a:lnTo>
                    <a:pt x="5239" y="2620"/>
                  </a:lnTo>
                  <a:lnTo>
                    <a:pt x="5239" y="2353"/>
                  </a:lnTo>
                  <a:lnTo>
                    <a:pt x="5195" y="2131"/>
                  </a:lnTo>
                  <a:lnTo>
                    <a:pt x="5062" y="1598"/>
                  </a:lnTo>
                  <a:lnTo>
                    <a:pt x="4795" y="1154"/>
                  </a:lnTo>
                  <a:lnTo>
                    <a:pt x="4485" y="799"/>
                  </a:lnTo>
                  <a:lnTo>
                    <a:pt x="4085" y="444"/>
                  </a:lnTo>
                  <a:lnTo>
                    <a:pt x="3641" y="222"/>
                  </a:lnTo>
                  <a:lnTo>
                    <a:pt x="3153" y="89"/>
                  </a:lnTo>
                  <a:lnTo>
                    <a:pt x="2886" y="44"/>
                  </a:lnTo>
                  <a:lnTo>
                    <a:pt x="262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21"/>
            <p:cNvSpPr/>
            <p:nvPr/>
          </p:nvSpPr>
          <p:spPr>
            <a:xfrm>
              <a:off x="1062825" y="4103425"/>
              <a:ext cx="131000" cy="184275"/>
            </a:xfrm>
            <a:custGeom>
              <a:avLst/>
              <a:gdLst/>
              <a:ahLst/>
              <a:cxnLst/>
              <a:rect l="l" t="t" r="r" b="b"/>
              <a:pathLst>
                <a:path w="5240" h="7371" fill="none" extrusionOk="0">
                  <a:moveTo>
                    <a:pt x="5239" y="2620"/>
                  </a:moveTo>
                  <a:lnTo>
                    <a:pt x="5239" y="2620"/>
                  </a:lnTo>
                  <a:lnTo>
                    <a:pt x="5239" y="2353"/>
                  </a:lnTo>
                  <a:lnTo>
                    <a:pt x="5195" y="2131"/>
                  </a:lnTo>
                  <a:lnTo>
                    <a:pt x="5062" y="1598"/>
                  </a:lnTo>
                  <a:lnTo>
                    <a:pt x="4795" y="1154"/>
                  </a:lnTo>
                  <a:lnTo>
                    <a:pt x="4485" y="799"/>
                  </a:lnTo>
                  <a:lnTo>
                    <a:pt x="4085" y="444"/>
                  </a:lnTo>
                  <a:lnTo>
                    <a:pt x="3641" y="222"/>
                  </a:lnTo>
                  <a:lnTo>
                    <a:pt x="3153" y="89"/>
                  </a:lnTo>
                  <a:lnTo>
                    <a:pt x="2886" y="44"/>
                  </a:lnTo>
                  <a:lnTo>
                    <a:pt x="2620" y="0"/>
                  </a:lnTo>
                  <a:lnTo>
                    <a:pt x="2620" y="0"/>
                  </a:lnTo>
                  <a:lnTo>
                    <a:pt x="2353" y="44"/>
                  </a:lnTo>
                  <a:lnTo>
                    <a:pt x="2131" y="89"/>
                  </a:lnTo>
                  <a:lnTo>
                    <a:pt x="1599" y="222"/>
                  </a:lnTo>
                  <a:lnTo>
                    <a:pt x="1155" y="444"/>
                  </a:lnTo>
                  <a:lnTo>
                    <a:pt x="799" y="799"/>
                  </a:lnTo>
                  <a:lnTo>
                    <a:pt x="489" y="1154"/>
                  </a:lnTo>
                  <a:lnTo>
                    <a:pt x="222" y="1598"/>
                  </a:lnTo>
                  <a:lnTo>
                    <a:pt x="89" y="2131"/>
                  </a:lnTo>
                  <a:lnTo>
                    <a:pt x="45" y="2353"/>
                  </a:lnTo>
                  <a:lnTo>
                    <a:pt x="0" y="2620"/>
                  </a:lnTo>
                  <a:lnTo>
                    <a:pt x="0" y="7370"/>
                  </a:lnTo>
                  <a:lnTo>
                    <a:pt x="5239" y="7370"/>
                  </a:lnTo>
                  <a:lnTo>
                    <a:pt x="5239" y="26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21"/>
            <p:cNvSpPr/>
            <p:nvPr/>
          </p:nvSpPr>
          <p:spPr>
            <a:xfrm>
              <a:off x="1193800" y="41689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21"/>
            <p:cNvSpPr/>
            <p:nvPr/>
          </p:nvSpPr>
          <p:spPr>
            <a:xfrm>
              <a:off x="1037300" y="4418650"/>
              <a:ext cx="183150" cy="52175"/>
            </a:xfrm>
            <a:custGeom>
              <a:avLst/>
              <a:gdLst/>
              <a:ahLst/>
              <a:cxnLst/>
              <a:rect l="l" t="t" r="r" b="b"/>
              <a:pathLst>
                <a:path w="7326" h="2087" extrusionOk="0">
                  <a:moveTo>
                    <a:pt x="1021" y="0"/>
                  </a:moveTo>
                  <a:lnTo>
                    <a:pt x="1021" y="1021"/>
                  </a:lnTo>
                  <a:lnTo>
                    <a:pt x="0" y="1021"/>
                  </a:lnTo>
                  <a:lnTo>
                    <a:pt x="0" y="2087"/>
                  </a:lnTo>
                  <a:lnTo>
                    <a:pt x="7326" y="2087"/>
                  </a:lnTo>
                  <a:lnTo>
                    <a:pt x="7326" y="1021"/>
                  </a:lnTo>
                  <a:lnTo>
                    <a:pt x="6260" y="1021"/>
                  </a:lnTo>
                  <a:lnTo>
                    <a:pt x="62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21"/>
            <p:cNvSpPr/>
            <p:nvPr/>
          </p:nvSpPr>
          <p:spPr>
            <a:xfrm>
              <a:off x="1037300" y="4418650"/>
              <a:ext cx="183150" cy="52175"/>
            </a:xfrm>
            <a:custGeom>
              <a:avLst/>
              <a:gdLst/>
              <a:ahLst/>
              <a:cxnLst/>
              <a:rect l="l" t="t" r="r" b="b"/>
              <a:pathLst>
                <a:path w="7326" h="2087" fill="none" extrusionOk="0">
                  <a:moveTo>
                    <a:pt x="6260" y="0"/>
                  </a:moveTo>
                  <a:lnTo>
                    <a:pt x="1021" y="0"/>
                  </a:lnTo>
                  <a:lnTo>
                    <a:pt x="1021" y="1021"/>
                  </a:lnTo>
                  <a:lnTo>
                    <a:pt x="0" y="1021"/>
                  </a:lnTo>
                  <a:lnTo>
                    <a:pt x="0" y="2087"/>
                  </a:lnTo>
                  <a:lnTo>
                    <a:pt x="0" y="2087"/>
                  </a:lnTo>
                  <a:lnTo>
                    <a:pt x="7326" y="2087"/>
                  </a:lnTo>
                  <a:lnTo>
                    <a:pt x="7326" y="1021"/>
                  </a:lnTo>
                  <a:lnTo>
                    <a:pt x="6260" y="1021"/>
                  </a:lnTo>
                  <a:lnTo>
                    <a:pt x="626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21"/>
            <p:cNvSpPr/>
            <p:nvPr/>
          </p:nvSpPr>
          <p:spPr>
            <a:xfrm>
              <a:off x="1193800" y="44186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121"/>
          <p:cNvGrpSpPr/>
          <p:nvPr/>
        </p:nvGrpSpPr>
        <p:grpSpPr>
          <a:xfrm>
            <a:off x="3279600" y="4055055"/>
            <a:ext cx="447350" cy="447325"/>
            <a:chOff x="2441400" y="4023500"/>
            <a:chExt cx="447350" cy="447325"/>
          </a:xfrm>
        </p:grpSpPr>
        <p:sp>
          <p:nvSpPr>
            <p:cNvPr id="5105" name="Google Shape;5105;p121"/>
            <p:cNvSpPr/>
            <p:nvPr/>
          </p:nvSpPr>
          <p:spPr>
            <a:xfrm>
              <a:off x="2441400" y="4208850"/>
              <a:ext cx="447350" cy="104375"/>
            </a:xfrm>
            <a:custGeom>
              <a:avLst/>
              <a:gdLst/>
              <a:ahLst/>
              <a:cxnLst/>
              <a:rect l="l" t="t" r="r" b="b"/>
              <a:pathLst>
                <a:path w="17894" h="4175" extrusionOk="0">
                  <a:moveTo>
                    <a:pt x="3108" y="1"/>
                  </a:moveTo>
                  <a:lnTo>
                    <a:pt x="3020" y="445"/>
                  </a:lnTo>
                  <a:lnTo>
                    <a:pt x="2798" y="844"/>
                  </a:lnTo>
                  <a:lnTo>
                    <a:pt x="2531" y="1200"/>
                  </a:lnTo>
                  <a:lnTo>
                    <a:pt x="2220" y="1510"/>
                  </a:lnTo>
                  <a:lnTo>
                    <a:pt x="1865" y="1732"/>
                  </a:lnTo>
                  <a:lnTo>
                    <a:pt x="1466" y="1910"/>
                  </a:lnTo>
                  <a:lnTo>
                    <a:pt x="1022" y="2043"/>
                  </a:lnTo>
                  <a:lnTo>
                    <a:pt x="578" y="2088"/>
                  </a:lnTo>
                  <a:lnTo>
                    <a:pt x="0" y="2088"/>
                  </a:lnTo>
                  <a:lnTo>
                    <a:pt x="0" y="4174"/>
                  </a:lnTo>
                  <a:lnTo>
                    <a:pt x="1066" y="4174"/>
                  </a:lnTo>
                  <a:lnTo>
                    <a:pt x="1066" y="3153"/>
                  </a:lnTo>
                  <a:lnTo>
                    <a:pt x="16783" y="3153"/>
                  </a:lnTo>
                  <a:lnTo>
                    <a:pt x="16783" y="4174"/>
                  </a:lnTo>
                  <a:lnTo>
                    <a:pt x="17893" y="4174"/>
                  </a:lnTo>
                  <a:lnTo>
                    <a:pt x="17893" y="2088"/>
                  </a:lnTo>
                  <a:lnTo>
                    <a:pt x="17316" y="2088"/>
                  </a:lnTo>
                  <a:lnTo>
                    <a:pt x="16872" y="2043"/>
                  </a:lnTo>
                  <a:lnTo>
                    <a:pt x="16428" y="1910"/>
                  </a:lnTo>
                  <a:lnTo>
                    <a:pt x="16028" y="1732"/>
                  </a:lnTo>
                  <a:lnTo>
                    <a:pt x="15673" y="1510"/>
                  </a:lnTo>
                  <a:lnTo>
                    <a:pt x="15362" y="1200"/>
                  </a:lnTo>
                  <a:lnTo>
                    <a:pt x="15096" y="844"/>
                  </a:lnTo>
                  <a:lnTo>
                    <a:pt x="14874" y="445"/>
                  </a:lnTo>
                  <a:lnTo>
                    <a:pt x="147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21"/>
            <p:cNvSpPr/>
            <p:nvPr/>
          </p:nvSpPr>
          <p:spPr>
            <a:xfrm>
              <a:off x="2441400" y="4208850"/>
              <a:ext cx="447350" cy="104375"/>
            </a:xfrm>
            <a:custGeom>
              <a:avLst/>
              <a:gdLst/>
              <a:ahLst/>
              <a:cxnLst/>
              <a:rect l="l" t="t" r="r" b="b"/>
              <a:pathLst>
                <a:path w="17894" h="4175" fill="none" extrusionOk="0">
                  <a:moveTo>
                    <a:pt x="17316" y="2088"/>
                  </a:moveTo>
                  <a:lnTo>
                    <a:pt x="17316" y="2088"/>
                  </a:lnTo>
                  <a:lnTo>
                    <a:pt x="16872" y="2043"/>
                  </a:lnTo>
                  <a:lnTo>
                    <a:pt x="16428" y="1910"/>
                  </a:lnTo>
                  <a:lnTo>
                    <a:pt x="16028" y="1732"/>
                  </a:lnTo>
                  <a:lnTo>
                    <a:pt x="15673" y="1510"/>
                  </a:lnTo>
                  <a:lnTo>
                    <a:pt x="15362" y="1200"/>
                  </a:lnTo>
                  <a:lnTo>
                    <a:pt x="15096" y="844"/>
                  </a:lnTo>
                  <a:lnTo>
                    <a:pt x="14874" y="445"/>
                  </a:lnTo>
                  <a:lnTo>
                    <a:pt x="14741" y="1"/>
                  </a:lnTo>
                  <a:lnTo>
                    <a:pt x="3108" y="1"/>
                  </a:lnTo>
                  <a:lnTo>
                    <a:pt x="3108" y="1"/>
                  </a:lnTo>
                  <a:lnTo>
                    <a:pt x="3020" y="445"/>
                  </a:lnTo>
                  <a:lnTo>
                    <a:pt x="2798" y="844"/>
                  </a:lnTo>
                  <a:lnTo>
                    <a:pt x="2531" y="1200"/>
                  </a:lnTo>
                  <a:lnTo>
                    <a:pt x="2220" y="1510"/>
                  </a:lnTo>
                  <a:lnTo>
                    <a:pt x="1865" y="1732"/>
                  </a:lnTo>
                  <a:lnTo>
                    <a:pt x="1466" y="1910"/>
                  </a:lnTo>
                  <a:lnTo>
                    <a:pt x="1022" y="2043"/>
                  </a:lnTo>
                  <a:lnTo>
                    <a:pt x="578" y="2088"/>
                  </a:lnTo>
                  <a:lnTo>
                    <a:pt x="0" y="2088"/>
                  </a:lnTo>
                  <a:lnTo>
                    <a:pt x="0" y="4174"/>
                  </a:lnTo>
                  <a:lnTo>
                    <a:pt x="1066" y="4174"/>
                  </a:lnTo>
                  <a:lnTo>
                    <a:pt x="1066" y="3153"/>
                  </a:lnTo>
                  <a:lnTo>
                    <a:pt x="16783" y="3153"/>
                  </a:lnTo>
                  <a:lnTo>
                    <a:pt x="16783" y="4174"/>
                  </a:lnTo>
                  <a:lnTo>
                    <a:pt x="17893" y="4174"/>
                  </a:lnTo>
                  <a:lnTo>
                    <a:pt x="17893" y="2088"/>
                  </a:lnTo>
                  <a:lnTo>
                    <a:pt x="17316"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21"/>
            <p:cNvSpPr/>
            <p:nvPr/>
          </p:nvSpPr>
          <p:spPr>
            <a:xfrm>
              <a:off x="2874275" y="42610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21"/>
            <p:cNvSpPr/>
            <p:nvPr/>
          </p:nvSpPr>
          <p:spPr>
            <a:xfrm>
              <a:off x="2468025" y="4023500"/>
              <a:ext cx="392975" cy="133225"/>
            </a:xfrm>
            <a:custGeom>
              <a:avLst/>
              <a:gdLst/>
              <a:ahLst/>
              <a:cxnLst/>
              <a:rect l="l" t="t" r="r" b="b"/>
              <a:pathLst>
                <a:path w="15719" h="5329" extrusionOk="0">
                  <a:moveTo>
                    <a:pt x="3153" y="0"/>
                  </a:moveTo>
                  <a:lnTo>
                    <a:pt x="3153" y="578"/>
                  </a:lnTo>
                  <a:lnTo>
                    <a:pt x="3153" y="844"/>
                  </a:lnTo>
                  <a:lnTo>
                    <a:pt x="3109" y="1110"/>
                  </a:lnTo>
                  <a:lnTo>
                    <a:pt x="2976" y="1599"/>
                  </a:lnTo>
                  <a:lnTo>
                    <a:pt x="2709" y="2043"/>
                  </a:lnTo>
                  <a:lnTo>
                    <a:pt x="2399" y="2442"/>
                  </a:lnTo>
                  <a:lnTo>
                    <a:pt x="1999" y="2753"/>
                  </a:lnTo>
                  <a:lnTo>
                    <a:pt x="1555" y="3019"/>
                  </a:lnTo>
                  <a:lnTo>
                    <a:pt x="1067" y="3153"/>
                  </a:lnTo>
                  <a:lnTo>
                    <a:pt x="800" y="3197"/>
                  </a:lnTo>
                  <a:lnTo>
                    <a:pt x="1" y="3197"/>
                  </a:lnTo>
                  <a:lnTo>
                    <a:pt x="1" y="5328"/>
                  </a:lnTo>
                  <a:lnTo>
                    <a:pt x="1067" y="5328"/>
                  </a:lnTo>
                  <a:lnTo>
                    <a:pt x="1067" y="4263"/>
                  </a:lnTo>
                  <a:lnTo>
                    <a:pt x="14697" y="4263"/>
                  </a:lnTo>
                  <a:lnTo>
                    <a:pt x="14697" y="5328"/>
                  </a:lnTo>
                  <a:lnTo>
                    <a:pt x="15718" y="5328"/>
                  </a:lnTo>
                  <a:lnTo>
                    <a:pt x="15718" y="3197"/>
                  </a:lnTo>
                  <a:lnTo>
                    <a:pt x="14963" y="3197"/>
                  </a:lnTo>
                  <a:lnTo>
                    <a:pt x="14697" y="3153"/>
                  </a:lnTo>
                  <a:lnTo>
                    <a:pt x="14209" y="3019"/>
                  </a:lnTo>
                  <a:lnTo>
                    <a:pt x="13765" y="2753"/>
                  </a:lnTo>
                  <a:lnTo>
                    <a:pt x="13365" y="2442"/>
                  </a:lnTo>
                  <a:lnTo>
                    <a:pt x="13054" y="2043"/>
                  </a:lnTo>
                  <a:lnTo>
                    <a:pt x="12788" y="1599"/>
                  </a:lnTo>
                  <a:lnTo>
                    <a:pt x="12655" y="1110"/>
                  </a:lnTo>
                  <a:lnTo>
                    <a:pt x="12610" y="844"/>
                  </a:lnTo>
                  <a:lnTo>
                    <a:pt x="12610" y="578"/>
                  </a:lnTo>
                  <a:lnTo>
                    <a:pt x="12610" y="0"/>
                  </a:lnTo>
                  <a:lnTo>
                    <a:pt x="11545" y="0"/>
                  </a:lnTo>
                  <a:lnTo>
                    <a:pt x="11545" y="578"/>
                  </a:lnTo>
                  <a:lnTo>
                    <a:pt x="11589" y="1110"/>
                  </a:lnTo>
                  <a:lnTo>
                    <a:pt x="4174" y="1110"/>
                  </a:lnTo>
                  <a:lnTo>
                    <a:pt x="4219" y="578"/>
                  </a:lnTo>
                  <a:lnTo>
                    <a:pt x="4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21"/>
            <p:cNvSpPr/>
            <p:nvPr/>
          </p:nvSpPr>
          <p:spPr>
            <a:xfrm>
              <a:off x="2468025" y="4023500"/>
              <a:ext cx="392975" cy="133225"/>
            </a:xfrm>
            <a:custGeom>
              <a:avLst/>
              <a:gdLst/>
              <a:ahLst/>
              <a:cxnLst/>
              <a:rect l="l" t="t" r="r" b="b"/>
              <a:pathLst>
                <a:path w="15719" h="5329" fill="none" extrusionOk="0">
                  <a:moveTo>
                    <a:pt x="1067" y="4263"/>
                  </a:moveTo>
                  <a:lnTo>
                    <a:pt x="1067" y="4263"/>
                  </a:lnTo>
                  <a:lnTo>
                    <a:pt x="14697" y="4263"/>
                  </a:lnTo>
                  <a:lnTo>
                    <a:pt x="14697" y="5328"/>
                  </a:lnTo>
                  <a:lnTo>
                    <a:pt x="15718" y="5328"/>
                  </a:lnTo>
                  <a:lnTo>
                    <a:pt x="15718" y="3197"/>
                  </a:lnTo>
                  <a:lnTo>
                    <a:pt x="15230" y="3197"/>
                  </a:lnTo>
                  <a:lnTo>
                    <a:pt x="15230" y="3197"/>
                  </a:lnTo>
                  <a:lnTo>
                    <a:pt x="14963" y="3197"/>
                  </a:lnTo>
                  <a:lnTo>
                    <a:pt x="14697" y="3153"/>
                  </a:lnTo>
                  <a:lnTo>
                    <a:pt x="14209" y="3019"/>
                  </a:lnTo>
                  <a:lnTo>
                    <a:pt x="13765" y="2753"/>
                  </a:lnTo>
                  <a:lnTo>
                    <a:pt x="13365" y="2442"/>
                  </a:lnTo>
                  <a:lnTo>
                    <a:pt x="13054" y="2043"/>
                  </a:lnTo>
                  <a:lnTo>
                    <a:pt x="12788" y="1599"/>
                  </a:lnTo>
                  <a:lnTo>
                    <a:pt x="12655" y="1110"/>
                  </a:lnTo>
                  <a:lnTo>
                    <a:pt x="12610" y="844"/>
                  </a:lnTo>
                  <a:lnTo>
                    <a:pt x="12610" y="578"/>
                  </a:lnTo>
                  <a:lnTo>
                    <a:pt x="12610" y="0"/>
                  </a:lnTo>
                  <a:lnTo>
                    <a:pt x="11545" y="0"/>
                  </a:lnTo>
                  <a:lnTo>
                    <a:pt x="11545" y="578"/>
                  </a:lnTo>
                  <a:lnTo>
                    <a:pt x="11545" y="578"/>
                  </a:lnTo>
                  <a:lnTo>
                    <a:pt x="11589" y="1110"/>
                  </a:lnTo>
                  <a:lnTo>
                    <a:pt x="4174" y="1110"/>
                  </a:lnTo>
                  <a:lnTo>
                    <a:pt x="4174" y="1110"/>
                  </a:lnTo>
                  <a:lnTo>
                    <a:pt x="4219" y="578"/>
                  </a:lnTo>
                  <a:lnTo>
                    <a:pt x="4219" y="0"/>
                  </a:lnTo>
                  <a:lnTo>
                    <a:pt x="3153" y="0"/>
                  </a:lnTo>
                  <a:lnTo>
                    <a:pt x="3153" y="578"/>
                  </a:lnTo>
                  <a:lnTo>
                    <a:pt x="3153" y="578"/>
                  </a:lnTo>
                  <a:lnTo>
                    <a:pt x="3153" y="844"/>
                  </a:lnTo>
                  <a:lnTo>
                    <a:pt x="3109" y="1110"/>
                  </a:lnTo>
                  <a:lnTo>
                    <a:pt x="2976" y="1599"/>
                  </a:lnTo>
                  <a:lnTo>
                    <a:pt x="2709" y="2043"/>
                  </a:lnTo>
                  <a:lnTo>
                    <a:pt x="2399" y="2442"/>
                  </a:lnTo>
                  <a:lnTo>
                    <a:pt x="1999" y="2753"/>
                  </a:lnTo>
                  <a:lnTo>
                    <a:pt x="1555" y="3019"/>
                  </a:lnTo>
                  <a:lnTo>
                    <a:pt x="1067" y="3153"/>
                  </a:lnTo>
                  <a:lnTo>
                    <a:pt x="800" y="3197"/>
                  </a:lnTo>
                  <a:lnTo>
                    <a:pt x="534" y="3197"/>
                  </a:lnTo>
                  <a:lnTo>
                    <a:pt x="1" y="3197"/>
                  </a:lnTo>
                  <a:lnTo>
                    <a:pt x="1" y="5328"/>
                  </a:lnTo>
                  <a:lnTo>
                    <a:pt x="1067" y="5328"/>
                  </a:lnTo>
                  <a:lnTo>
                    <a:pt x="1067" y="426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21"/>
            <p:cNvSpPr/>
            <p:nvPr/>
          </p:nvSpPr>
          <p:spPr>
            <a:xfrm>
              <a:off x="2494675" y="41300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21"/>
            <p:cNvSpPr/>
            <p:nvPr/>
          </p:nvSpPr>
          <p:spPr>
            <a:xfrm>
              <a:off x="2795475" y="4313200"/>
              <a:ext cx="39975" cy="26650"/>
            </a:xfrm>
            <a:custGeom>
              <a:avLst/>
              <a:gdLst/>
              <a:ahLst/>
              <a:cxnLst/>
              <a:rect l="l" t="t" r="r" b="b"/>
              <a:pathLst>
                <a:path w="1599" h="1066" extrusionOk="0">
                  <a:moveTo>
                    <a:pt x="1" y="0"/>
                  </a:moveTo>
                  <a:lnTo>
                    <a:pt x="1" y="1066"/>
                  </a:lnTo>
                  <a:lnTo>
                    <a:pt x="1599" y="1066"/>
                  </a:lnTo>
                  <a:lnTo>
                    <a:pt x="1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21"/>
            <p:cNvSpPr/>
            <p:nvPr/>
          </p:nvSpPr>
          <p:spPr>
            <a:xfrm>
              <a:off x="2625650" y="4313200"/>
              <a:ext cx="78825" cy="26650"/>
            </a:xfrm>
            <a:custGeom>
              <a:avLst/>
              <a:gdLst/>
              <a:ahLst/>
              <a:cxnLst/>
              <a:rect l="l" t="t" r="r" b="b"/>
              <a:pathLst>
                <a:path w="3153" h="1066" extrusionOk="0">
                  <a:moveTo>
                    <a:pt x="1" y="0"/>
                  </a:moveTo>
                  <a:lnTo>
                    <a:pt x="1" y="1066"/>
                  </a:lnTo>
                  <a:lnTo>
                    <a:pt x="3153" y="1066"/>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21"/>
            <p:cNvSpPr/>
            <p:nvPr/>
          </p:nvSpPr>
          <p:spPr>
            <a:xfrm>
              <a:off x="2560175" y="4313200"/>
              <a:ext cx="38875" cy="26650"/>
            </a:xfrm>
            <a:custGeom>
              <a:avLst/>
              <a:gdLst/>
              <a:ahLst/>
              <a:cxnLst/>
              <a:rect l="l" t="t" r="r" b="b"/>
              <a:pathLst>
                <a:path w="1555" h="1066" extrusionOk="0">
                  <a:moveTo>
                    <a:pt x="0" y="0"/>
                  </a:moveTo>
                  <a:lnTo>
                    <a:pt x="0" y="1066"/>
                  </a:lnTo>
                  <a:lnTo>
                    <a:pt x="1554" y="1066"/>
                  </a:lnTo>
                  <a:lnTo>
                    <a:pt x="15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21"/>
            <p:cNvSpPr/>
            <p:nvPr/>
          </p:nvSpPr>
          <p:spPr>
            <a:xfrm>
              <a:off x="2730000" y="4313200"/>
              <a:ext cx="39975" cy="26650"/>
            </a:xfrm>
            <a:custGeom>
              <a:avLst/>
              <a:gdLst/>
              <a:ahLst/>
              <a:cxnLst/>
              <a:rect l="l" t="t" r="r" b="b"/>
              <a:pathLst>
                <a:path w="1599" h="1066" extrusionOk="0">
                  <a:moveTo>
                    <a:pt x="0" y="0"/>
                  </a:moveTo>
                  <a:lnTo>
                    <a:pt x="0" y="1066"/>
                  </a:lnTo>
                  <a:lnTo>
                    <a:pt x="1598" y="1066"/>
                  </a:lnTo>
                  <a:lnTo>
                    <a:pt x="15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21"/>
            <p:cNvSpPr/>
            <p:nvPr/>
          </p:nvSpPr>
          <p:spPr>
            <a:xfrm>
              <a:off x="2494675" y="4313200"/>
              <a:ext cx="38875" cy="26650"/>
            </a:xfrm>
            <a:custGeom>
              <a:avLst/>
              <a:gdLst/>
              <a:ahLst/>
              <a:cxnLst/>
              <a:rect l="l" t="t" r="r" b="b"/>
              <a:pathLst>
                <a:path w="1555" h="1066" extrusionOk="0">
                  <a:moveTo>
                    <a:pt x="1" y="0"/>
                  </a:moveTo>
                  <a:lnTo>
                    <a:pt x="1" y="1066"/>
                  </a:lnTo>
                  <a:lnTo>
                    <a:pt x="1555" y="1066"/>
                  </a:lnTo>
                  <a:lnTo>
                    <a:pt x="15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21"/>
            <p:cNvSpPr/>
            <p:nvPr/>
          </p:nvSpPr>
          <p:spPr>
            <a:xfrm>
              <a:off x="2625650" y="4430850"/>
              <a:ext cx="78825" cy="39975"/>
            </a:xfrm>
            <a:custGeom>
              <a:avLst/>
              <a:gdLst/>
              <a:ahLst/>
              <a:cxnLst/>
              <a:rect l="l" t="t" r="r" b="b"/>
              <a:pathLst>
                <a:path w="3153" h="1599" extrusionOk="0">
                  <a:moveTo>
                    <a:pt x="1" y="1"/>
                  </a:moveTo>
                  <a:lnTo>
                    <a:pt x="1" y="1599"/>
                  </a:lnTo>
                  <a:lnTo>
                    <a:pt x="3153" y="1599"/>
                  </a:lnTo>
                  <a:lnTo>
                    <a:pt x="3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21"/>
            <p:cNvSpPr/>
            <p:nvPr/>
          </p:nvSpPr>
          <p:spPr>
            <a:xfrm>
              <a:off x="2625650" y="4365375"/>
              <a:ext cx="78825" cy="39975"/>
            </a:xfrm>
            <a:custGeom>
              <a:avLst/>
              <a:gdLst/>
              <a:ahLst/>
              <a:cxnLst/>
              <a:rect l="l" t="t" r="r" b="b"/>
              <a:pathLst>
                <a:path w="3153" h="1599" extrusionOk="0">
                  <a:moveTo>
                    <a:pt x="1" y="0"/>
                  </a:moveTo>
                  <a:lnTo>
                    <a:pt x="1" y="1598"/>
                  </a:lnTo>
                  <a:lnTo>
                    <a:pt x="3153" y="1598"/>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21"/>
            <p:cNvSpPr/>
            <p:nvPr/>
          </p:nvSpPr>
          <p:spPr>
            <a:xfrm>
              <a:off x="2730000" y="4365375"/>
              <a:ext cx="158750" cy="105450"/>
            </a:xfrm>
            <a:custGeom>
              <a:avLst/>
              <a:gdLst/>
              <a:ahLst/>
              <a:cxnLst/>
              <a:rect l="l" t="t" r="r" b="b"/>
              <a:pathLst>
                <a:path w="6350" h="4218" extrusionOk="0">
                  <a:moveTo>
                    <a:pt x="0" y="0"/>
                  </a:moveTo>
                  <a:lnTo>
                    <a:pt x="0" y="4218"/>
                  </a:lnTo>
                  <a:lnTo>
                    <a:pt x="6349" y="4218"/>
                  </a:lnTo>
                  <a:lnTo>
                    <a:pt x="63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21"/>
            <p:cNvSpPr/>
            <p:nvPr/>
          </p:nvSpPr>
          <p:spPr>
            <a:xfrm>
              <a:off x="2441400" y="4365375"/>
              <a:ext cx="157650" cy="105450"/>
            </a:xfrm>
            <a:custGeom>
              <a:avLst/>
              <a:gdLst/>
              <a:ahLst/>
              <a:cxnLst/>
              <a:rect l="l" t="t" r="r" b="b"/>
              <a:pathLst>
                <a:path w="6306" h="4218" extrusionOk="0">
                  <a:moveTo>
                    <a:pt x="0" y="0"/>
                  </a:moveTo>
                  <a:lnTo>
                    <a:pt x="0" y="4218"/>
                  </a:lnTo>
                  <a:lnTo>
                    <a:pt x="6305" y="4218"/>
                  </a:lnTo>
                  <a:lnTo>
                    <a:pt x="63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21"/>
            <p:cNvSpPr/>
            <p:nvPr/>
          </p:nvSpPr>
          <p:spPr>
            <a:xfrm>
              <a:off x="2521325" y="4156700"/>
              <a:ext cx="52175" cy="25550"/>
            </a:xfrm>
            <a:custGeom>
              <a:avLst/>
              <a:gdLst/>
              <a:ahLst/>
              <a:cxnLst/>
              <a:rect l="l" t="t" r="r" b="b"/>
              <a:pathLst>
                <a:path w="2087" h="1022" extrusionOk="0">
                  <a:moveTo>
                    <a:pt x="0" y="0"/>
                  </a:moveTo>
                  <a:lnTo>
                    <a:pt x="0" y="1021"/>
                  </a:lnTo>
                  <a:lnTo>
                    <a:pt x="2087" y="1021"/>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21"/>
            <p:cNvSpPr/>
            <p:nvPr/>
          </p:nvSpPr>
          <p:spPr>
            <a:xfrm>
              <a:off x="2599025" y="4156700"/>
              <a:ext cx="131000" cy="25550"/>
            </a:xfrm>
            <a:custGeom>
              <a:avLst/>
              <a:gdLst/>
              <a:ahLst/>
              <a:cxnLst/>
              <a:rect l="l" t="t" r="r" b="b"/>
              <a:pathLst>
                <a:path w="5240" h="1022" extrusionOk="0">
                  <a:moveTo>
                    <a:pt x="0" y="0"/>
                  </a:moveTo>
                  <a:lnTo>
                    <a:pt x="0" y="1021"/>
                  </a:lnTo>
                  <a:lnTo>
                    <a:pt x="5239" y="1021"/>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21"/>
            <p:cNvSpPr/>
            <p:nvPr/>
          </p:nvSpPr>
          <p:spPr>
            <a:xfrm>
              <a:off x="2756625" y="4156700"/>
              <a:ext cx="52200" cy="25550"/>
            </a:xfrm>
            <a:custGeom>
              <a:avLst/>
              <a:gdLst/>
              <a:ahLst/>
              <a:cxnLst/>
              <a:rect l="l" t="t" r="r" b="b"/>
              <a:pathLst>
                <a:path w="2088" h="1022" extrusionOk="0">
                  <a:moveTo>
                    <a:pt x="1" y="0"/>
                  </a:moveTo>
                  <a:lnTo>
                    <a:pt x="1" y="1021"/>
                  </a:lnTo>
                  <a:lnTo>
                    <a:pt x="2087" y="1021"/>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121"/>
          <p:cNvGrpSpPr/>
          <p:nvPr/>
        </p:nvGrpSpPr>
        <p:grpSpPr>
          <a:xfrm>
            <a:off x="2581151" y="4055055"/>
            <a:ext cx="447325" cy="447325"/>
            <a:chOff x="1708825" y="4023500"/>
            <a:chExt cx="447325" cy="447325"/>
          </a:xfrm>
        </p:grpSpPr>
        <p:sp>
          <p:nvSpPr>
            <p:cNvPr id="5124" name="Google Shape;5124;p121"/>
            <p:cNvSpPr/>
            <p:nvPr/>
          </p:nvSpPr>
          <p:spPr>
            <a:xfrm>
              <a:off x="1893075" y="4365375"/>
              <a:ext cx="78825" cy="26650"/>
            </a:xfrm>
            <a:custGeom>
              <a:avLst/>
              <a:gdLst/>
              <a:ahLst/>
              <a:cxnLst/>
              <a:rect l="l" t="t" r="r" b="b"/>
              <a:pathLst>
                <a:path w="3153" h="1066" extrusionOk="0">
                  <a:moveTo>
                    <a:pt x="0" y="0"/>
                  </a:moveTo>
                  <a:lnTo>
                    <a:pt x="0" y="533"/>
                  </a:lnTo>
                  <a:lnTo>
                    <a:pt x="45" y="755"/>
                  </a:lnTo>
                  <a:lnTo>
                    <a:pt x="134" y="933"/>
                  </a:lnTo>
                  <a:lnTo>
                    <a:pt x="311" y="1021"/>
                  </a:lnTo>
                  <a:lnTo>
                    <a:pt x="533" y="1066"/>
                  </a:lnTo>
                  <a:lnTo>
                    <a:pt x="2620" y="1066"/>
                  </a:lnTo>
                  <a:lnTo>
                    <a:pt x="2842" y="1021"/>
                  </a:lnTo>
                  <a:lnTo>
                    <a:pt x="2975" y="933"/>
                  </a:lnTo>
                  <a:lnTo>
                    <a:pt x="3108" y="755"/>
                  </a:lnTo>
                  <a:lnTo>
                    <a:pt x="3153" y="533"/>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21"/>
            <p:cNvSpPr/>
            <p:nvPr/>
          </p:nvSpPr>
          <p:spPr>
            <a:xfrm>
              <a:off x="1893075" y="4365375"/>
              <a:ext cx="78825" cy="26650"/>
            </a:xfrm>
            <a:custGeom>
              <a:avLst/>
              <a:gdLst/>
              <a:ahLst/>
              <a:cxnLst/>
              <a:rect l="l" t="t" r="r" b="b"/>
              <a:pathLst>
                <a:path w="3153" h="1066" fill="none" extrusionOk="0">
                  <a:moveTo>
                    <a:pt x="0" y="533"/>
                  </a:moveTo>
                  <a:lnTo>
                    <a:pt x="0" y="533"/>
                  </a:lnTo>
                  <a:lnTo>
                    <a:pt x="45" y="755"/>
                  </a:lnTo>
                  <a:lnTo>
                    <a:pt x="134" y="933"/>
                  </a:lnTo>
                  <a:lnTo>
                    <a:pt x="311" y="1021"/>
                  </a:lnTo>
                  <a:lnTo>
                    <a:pt x="533" y="1066"/>
                  </a:lnTo>
                  <a:lnTo>
                    <a:pt x="2620" y="1066"/>
                  </a:lnTo>
                  <a:lnTo>
                    <a:pt x="2620" y="1066"/>
                  </a:lnTo>
                  <a:lnTo>
                    <a:pt x="2842" y="1021"/>
                  </a:lnTo>
                  <a:lnTo>
                    <a:pt x="2975" y="933"/>
                  </a:lnTo>
                  <a:lnTo>
                    <a:pt x="3108" y="755"/>
                  </a:lnTo>
                  <a:lnTo>
                    <a:pt x="3153" y="533"/>
                  </a:lnTo>
                  <a:lnTo>
                    <a:pt x="3153" y="0"/>
                  </a:lnTo>
                  <a:lnTo>
                    <a:pt x="0" y="0"/>
                  </a:lnTo>
                  <a:lnTo>
                    <a:pt x="0" y="5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21"/>
            <p:cNvSpPr/>
            <p:nvPr/>
          </p:nvSpPr>
          <p:spPr>
            <a:xfrm>
              <a:off x="1893075" y="43786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21"/>
            <p:cNvSpPr/>
            <p:nvPr/>
          </p:nvSpPr>
          <p:spPr>
            <a:xfrm>
              <a:off x="1708825" y="4365375"/>
              <a:ext cx="447325" cy="105450"/>
            </a:xfrm>
            <a:custGeom>
              <a:avLst/>
              <a:gdLst/>
              <a:ahLst/>
              <a:cxnLst/>
              <a:rect l="l" t="t" r="r" b="b"/>
              <a:pathLst>
                <a:path w="17893" h="4218" extrusionOk="0">
                  <a:moveTo>
                    <a:pt x="4218" y="0"/>
                  </a:moveTo>
                  <a:lnTo>
                    <a:pt x="3819" y="45"/>
                  </a:lnTo>
                  <a:lnTo>
                    <a:pt x="3419" y="178"/>
                  </a:lnTo>
                  <a:lnTo>
                    <a:pt x="3064" y="400"/>
                  </a:lnTo>
                  <a:lnTo>
                    <a:pt x="2753" y="622"/>
                  </a:lnTo>
                  <a:lnTo>
                    <a:pt x="2487" y="933"/>
                  </a:lnTo>
                  <a:lnTo>
                    <a:pt x="2309" y="1288"/>
                  </a:lnTo>
                  <a:lnTo>
                    <a:pt x="2176" y="1687"/>
                  </a:lnTo>
                  <a:lnTo>
                    <a:pt x="2131" y="2131"/>
                  </a:lnTo>
                  <a:lnTo>
                    <a:pt x="2131" y="3152"/>
                  </a:lnTo>
                  <a:lnTo>
                    <a:pt x="0" y="3152"/>
                  </a:lnTo>
                  <a:lnTo>
                    <a:pt x="0" y="4218"/>
                  </a:lnTo>
                  <a:lnTo>
                    <a:pt x="17893" y="4218"/>
                  </a:lnTo>
                  <a:lnTo>
                    <a:pt x="17893" y="3152"/>
                  </a:lnTo>
                  <a:lnTo>
                    <a:pt x="15762" y="3152"/>
                  </a:lnTo>
                  <a:lnTo>
                    <a:pt x="15762" y="2131"/>
                  </a:lnTo>
                  <a:lnTo>
                    <a:pt x="15717" y="1687"/>
                  </a:lnTo>
                  <a:lnTo>
                    <a:pt x="15584" y="1288"/>
                  </a:lnTo>
                  <a:lnTo>
                    <a:pt x="15407" y="933"/>
                  </a:lnTo>
                  <a:lnTo>
                    <a:pt x="15140" y="622"/>
                  </a:lnTo>
                  <a:lnTo>
                    <a:pt x="14829" y="400"/>
                  </a:lnTo>
                  <a:lnTo>
                    <a:pt x="14474" y="178"/>
                  </a:lnTo>
                  <a:lnTo>
                    <a:pt x="14075" y="45"/>
                  </a:lnTo>
                  <a:lnTo>
                    <a:pt x="13675" y="0"/>
                  </a:lnTo>
                  <a:lnTo>
                    <a:pt x="13675" y="533"/>
                  </a:lnTo>
                  <a:lnTo>
                    <a:pt x="13586" y="1154"/>
                  </a:lnTo>
                  <a:lnTo>
                    <a:pt x="13453" y="1776"/>
                  </a:lnTo>
                  <a:lnTo>
                    <a:pt x="12476" y="1421"/>
                  </a:lnTo>
                  <a:lnTo>
                    <a:pt x="12565" y="977"/>
                  </a:lnTo>
                  <a:lnTo>
                    <a:pt x="12610" y="533"/>
                  </a:lnTo>
                  <a:lnTo>
                    <a:pt x="12610" y="0"/>
                  </a:lnTo>
                  <a:lnTo>
                    <a:pt x="11544" y="0"/>
                  </a:lnTo>
                  <a:lnTo>
                    <a:pt x="11544" y="533"/>
                  </a:lnTo>
                  <a:lnTo>
                    <a:pt x="11544" y="844"/>
                  </a:lnTo>
                  <a:lnTo>
                    <a:pt x="11455" y="1154"/>
                  </a:lnTo>
                  <a:lnTo>
                    <a:pt x="11278" y="1421"/>
                  </a:lnTo>
                  <a:lnTo>
                    <a:pt x="11100" y="1643"/>
                  </a:lnTo>
                  <a:lnTo>
                    <a:pt x="10878" y="1865"/>
                  </a:lnTo>
                  <a:lnTo>
                    <a:pt x="10612" y="1998"/>
                  </a:lnTo>
                  <a:lnTo>
                    <a:pt x="10301" y="2087"/>
                  </a:lnTo>
                  <a:lnTo>
                    <a:pt x="9990" y="2131"/>
                  </a:lnTo>
                  <a:lnTo>
                    <a:pt x="7903" y="2131"/>
                  </a:lnTo>
                  <a:lnTo>
                    <a:pt x="7592" y="2087"/>
                  </a:lnTo>
                  <a:lnTo>
                    <a:pt x="7282" y="1998"/>
                  </a:lnTo>
                  <a:lnTo>
                    <a:pt x="7015" y="1865"/>
                  </a:lnTo>
                  <a:lnTo>
                    <a:pt x="6793" y="1643"/>
                  </a:lnTo>
                  <a:lnTo>
                    <a:pt x="6571" y="1421"/>
                  </a:lnTo>
                  <a:lnTo>
                    <a:pt x="6438" y="1154"/>
                  </a:lnTo>
                  <a:lnTo>
                    <a:pt x="6349" y="844"/>
                  </a:lnTo>
                  <a:lnTo>
                    <a:pt x="6305" y="533"/>
                  </a:lnTo>
                  <a:lnTo>
                    <a:pt x="6305" y="0"/>
                  </a:lnTo>
                  <a:lnTo>
                    <a:pt x="5284" y="0"/>
                  </a:lnTo>
                  <a:lnTo>
                    <a:pt x="5284" y="533"/>
                  </a:lnTo>
                  <a:lnTo>
                    <a:pt x="5328" y="977"/>
                  </a:lnTo>
                  <a:lnTo>
                    <a:pt x="5417" y="1421"/>
                  </a:lnTo>
                  <a:lnTo>
                    <a:pt x="4440" y="1776"/>
                  </a:lnTo>
                  <a:lnTo>
                    <a:pt x="4263" y="1154"/>
                  </a:lnTo>
                  <a:lnTo>
                    <a:pt x="4218" y="533"/>
                  </a:lnTo>
                  <a:lnTo>
                    <a:pt x="42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21"/>
            <p:cNvSpPr/>
            <p:nvPr/>
          </p:nvSpPr>
          <p:spPr>
            <a:xfrm>
              <a:off x="1708825" y="4365375"/>
              <a:ext cx="447325" cy="105450"/>
            </a:xfrm>
            <a:custGeom>
              <a:avLst/>
              <a:gdLst/>
              <a:ahLst/>
              <a:cxnLst/>
              <a:rect l="l" t="t" r="r" b="b"/>
              <a:pathLst>
                <a:path w="17893" h="4218" fill="none" extrusionOk="0">
                  <a:moveTo>
                    <a:pt x="15762" y="3152"/>
                  </a:moveTo>
                  <a:lnTo>
                    <a:pt x="15762" y="2131"/>
                  </a:lnTo>
                  <a:lnTo>
                    <a:pt x="15762" y="2131"/>
                  </a:lnTo>
                  <a:lnTo>
                    <a:pt x="15717" y="1687"/>
                  </a:lnTo>
                  <a:lnTo>
                    <a:pt x="15584" y="1288"/>
                  </a:lnTo>
                  <a:lnTo>
                    <a:pt x="15407" y="933"/>
                  </a:lnTo>
                  <a:lnTo>
                    <a:pt x="15140" y="622"/>
                  </a:lnTo>
                  <a:lnTo>
                    <a:pt x="14829" y="400"/>
                  </a:lnTo>
                  <a:lnTo>
                    <a:pt x="14474" y="178"/>
                  </a:lnTo>
                  <a:lnTo>
                    <a:pt x="14075" y="45"/>
                  </a:lnTo>
                  <a:lnTo>
                    <a:pt x="13675" y="0"/>
                  </a:lnTo>
                  <a:lnTo>
                    <a:pt x="13675" y="533"/>
                  </a:lnTo>
                  <a:lnTo>
                    <a:pt x="13675" y="533"/>
                  </a:lnTo>
                  <a:lnTo>
                    <a:pt x="13586" y="1154"/>
                  </a:lnTo>
                  <a:lnTo>
                    <a:pt x="13453" y="1776"/>
                  </a:lnTo>
                  <a:lnTo>
                    <a:pt x="12476" y="1421"/>
                  </a:lnTo>
                  <a:lnTo>
                    <a:pt x="12476" y="1421"/>
                  </a:lnTo>
                  <a:lnTo>
                    <a:pt x="12565" y="977"/>
                  </a:lnTo>
                  <a:lnTo>
                    <a:pt x="12610" y="533"/>
                  </a:lnTo>
                  <a:lnTo>
                    <a:pt x="12610" y="0"/>
                  </a:lnTo>
                  <a:lnTo>
                    <a:pt x="11544" y="0"/>
                  </a:lnTo>
                  <a:lnTo>
                    <a:pt x="11544" y="533"/>
                  </a:lnTo>
                  <a:lnTo>
                    <a:pt x="11544" y="533"/>
                  </a:lnTo>
                  <a:lnTo>
                    <a:pt x="11544" y="844"/>
                  </a:lnTo>
                  <a:lnTo>
                    <a:pt x="11455" y="1154"/>
                  </a:lnTo>
                  <a:lnTo>
                    <a:pt x="11278" y="1421"/>
                  </a:lnTo>
                  <a:lnTo>
                    <a:pt x="11100" y="1643"/>
                  </a:lnTo>
                  <a:lnTo>
                    <a:pt x="10878" y="1865"/>
                  </a:lnTo>
                  <a:lnTo>
                    <a:pt x="10612" y="1998"/>
                  </a:lnTo>
                  <a:lnTo>
                    <a:pt x="10301" y="2087"/>
                  </a:lnTo>
                  <a:lnTo>
                    <a:pt x="9990" y="2131"/>
                  </a:lnTo>
                  <a:lnTo>
                    <a:pt x="7903" y="2131"/>
                  </a:lnTo>
                  <a:lnTo>
                    <a:pt x="7903" y="2131"/>
                  </a:lnTo>
                  <a:lnTo>
                    <a:pt x="7592" y="2087"/>
                  </a:lnTo>
                  <a:lnTo>
                    <a:pt x="7282" y="1998"/>
                  </a:lnTo>
                  <a:lnTo>
                    <a:pt x="7015" y="1865"/>
                  </a:lnTo>
                  <a:lnTo>
                    <a:pt x="6793" y="1643"/>
                  </a:lnTo>
                  <a:lnTo>
                    <a:pt x="6571" y="1421"/>
                  </a:lnTo>
                  <a:lnTo>
                    <a:pt x="6438" y="1154"/>
                  </a:lnTo>
                  <a:lnTo>
                    <a:pt x="6349" y="844"/>
                  </a:lnTo>
                  <a:lnTo>
                    <a:pt x="6305" y="533"/>
                  </a:lnTo>
                  <a:lnTo>
                    <a:pt x="6305" y="0"/>
                  </a:lnTo>
                  <a:lnTo>
                    <a:pt x="5284" y="0"/>
                  </a:lnTo>
                  <a:lnTo>
                    <a:pt x="5284" y="533"/>
                  </a:lnTo>
                  <a:lnTo>
                    <a:pt x="5284" y="533"/>
                  </a:lnTo>
                  <a:lnTo>
                    <a:pt x="5328" y="977"/>
                  </a:lnTo>
                  <a:lnTo>
                    <a:pt x="5417" y="1421"/>
                  </a:lnTo>
                  <a:lnTo>
                    <a:pt x="4440" y="1776"/>
                  </a:lnTo>
                  <a:lnTo>
                    <a:pt x="4440" y="1776"/>
                  </a:lnTo>
                  <a:lnTo>
                    <a:pt x="4263" y="1154"/>
                  </a:lnTo>
                  <a:lnTo>
                    <a:pt x="4218" y="533"/>
                  </a:lnTo>
                  <a:lnTo>
                    <a:pt x="4218" y="0"/>
                  </a:lnTo>
                  <a:lnTo>
                    <a:pt x="4218" y="0"/>
                  </a:lnTo>
                  <a:lnTo>
                    <a:pt x="3819" y="45"/>
                  </a:lnTo>
                  <a:lnTo>
                    <a:pt x="3419" y="178"/>
                  </a:lnTo>
                  <a:lnTo>
                    <a:pt x="3064" y="400"/>
                  </a:lnTo>
                  <a:lnTo>
                    <a:pt x="2753" y="622"/>
                  </a:lnTo>
                  <a:lnTo>
                    <a:pt x="2487" y="933"/>
                  </a:lnTo>
                  <a:lnTo>
                    <a:pt x="2309" y="1288"/>
                  </a:lnTo>
                  <a:lnTo>
                    <a:pt x="2176" y="1687"/>
                  </a:lnTo>
                  <a:lnTo>
                    <a:pt x="2131" y="2131"/>
                  </a:lnTo>
                  <a:lnTo>
                    <a:pt x="2131" y="3152"/>
                  </a:lnTo>
                  <a:lnTo>
                    <a:pt x="0" y="3152"/>
                  </a:lnTo>
                  <a:lnTo>
                    <a:pt x="0" y="4218"/>
                  </a:lnTo>
                  <a:lnTo>
                    <a:pt x="0" y="4218"/>
                  </a:lnTo>
                  <a:lnTo>
                    <a:pt x="17893" y="4218"/>
                  </a:lnTo>
                  <a:lnTo>
                    <a:pt x="17893" y="3152"/>
                  </a:lnTo>
                  <a:lnTo>
                    <a:pt x="15762" y="31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21"/>
            <p:cNvSpPr/>
            <p:nvPr/>
          </p:nvSpPr>
          <p:spPr>
            <a:xfrm>
              <a:off x="2102850" y="44441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21"/>
            <p:cNvSpPr/>
            <p:nvPr/>
          </p:nvSpPr>
          <p:spPr>
            <a:xfrm>
              <a:off x="1879750" y="4023500"/>
              <a:ext cx="105475" cy="54400"/>
            </a:xfrm>
            <a:custGeom>
              <a:avLst/>
              <a:gdLst/>
              <a:ahLst/>
              <a:cxnLst/>
              <a:rect l="l" t="t" r="r" b="b"/>
              <a:pathLst>
                <a:path w="4219" h="2176" extrusionOk="0">
                  <a:moveTo>
                    <a:pt x="2087" y="0"/>
                  </a:moveTo>
                  <a:lnTo>
                    <a:pt x="1777" y="45"/>
                  </a:lnTo>
                  <a:lnTo>
                    <a:pt x="1510" y="178"/>
                  </a:lnTo>
                  <a:lnTo>
                    <a:pt x="1288" y="400"/>
                  </a:lnTo>
                  <a:lnTo>
                    <a:pt x="1111" y="711"/>
                  </a:lnTo>
                  <a:lnTo>
                    <a:pt x="977" y="1066"/>
                  </a:lnTo>
                  <a:lnTo>
                    <a:pt x="1" y="1066"/>
                  </a:lnTo>
                  <a:lnTo>
                    <a:pt x="1" y="2176"/>
                  </a:lnTo>
                  <a:lnTo>
                    <a:pt x="4219" y="2176"/>
                  </a:lnTo>
                  <a:lnTo>
                    <a:pt x="4219" y="1066"/>
                  </a:lnTo>
                  <a:lnTo>
                    <a:pt x="3197" y="1066"/>
                  </a:lnTo>
                  <a:lnTo>
                    <a:pt x="3109" y="711"/>
                  </a:lnTo>
                  <a:lnTo>
                    <a:pt x="2931" y="400"/>
                  </a:lnTo>
                  <a:lnTo>
                    <a:pt x="2709" y="178"/>
                  </a:lnTo>
                  <a:lnTo>
                    <a:pt x="2443" y="45"/>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21"/>
            <p:cNvSpPr/>
            <p:nvPr/>
          </p:nvSpPr>
          <p:spPr>
            <a:xfrm>
              <a:off x="1879750" y="4023500"/>
              <a:ext cx="105475" cy="54400"/>
            </a:xfrm>
            <a:custGeom>
              <a:avLst/>
              <a:gdLst/>
              <a:ahLst/>
              <a:cxnLst/>
              <a:rect l="l" t="t" r="r" b="b"/>
              <a:pathLst>
                <a:path w="4219" h="2176" fill="none" extrusionOk="0">
                  <a:moveTo>
                    <a:pt x="4219" y="1066"/>
                  </a:moveTo>
                  <a:lnTo>
                    <a:pt x="3197" y="1066"/>
                  </a:lnTo>
                  <a:lnTo>
                    <a:pt x="3109" y="711"/>
                  </a:lnTo>
                  <a:lnTo>
                    <a:pt x="3109" y="711"/>
                  </a:lnTo>
                  <a:lnTo>
                    <a:pt x="2931" y="400"/>
                  </a:lnTo>
                  <a:lnTo>
                    <a:pt x="2709" y="178"/>
                  </a:lnTo>
                  <a:lnTo>
                    <a:pt x="2443" y="45"/>
                  </a:lnTo>
                  <a:lnTo>
                    <a:pt x="2087" y="0"/>
                  </a:lnTo>
                  <a:lnTo>
                    <a:pt x="2087" y="0"/>
                  </a:lnTo>
                  <a:lnTo>
                    <a:pt x="1777" y="45"/>
                  </a:lnTo>
                  <a:lnTo>
                    <a:pt x="1510" y="178"/>
                  </a:lnTo>
                  <a:lnTo>
                    <a:pt x="1288" y="400"/>
                  </a:lnTo>
                  <a:lnTo>
                    <a:pt x="1111" y="711"/>
                  </a:lnTo>
                  <a:lnTo>
                    <a:pt x="977" y="1066"/>
                  </a:lnTo>
                  <a:lnTo>
                    <a:pt x="1" y="1066"/>
                  </a:lnTo>
                  <a:lnTo>
                    <a:pt x="1" y="2176"/>
                  </a:lnTo>
                  <a:lnTo>
                    <a:pt x="4219" y="2176"/>
                  </a:lnTo>
                  <a:lnTo>
                    <a:pt x="4219"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21"/>
            <p:cNvSpPr/>
            <p:nvPr/>
          </p:nvSpPr>
          <p:spPr>
            <a:xfrm>
              <a:off x="1985200" y="40501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21"/>
            <p:cNvSpPr/>
            <p:nvPr/>
          </p:nvSpPr>
          <p:spPr>
            <a:xfrm>
              <a:off x="1879750" y="4103425"/>
              <a:ext cx="105475" cy="78825"/>
            </a:xfrm>
            <a:custGeom>
              <a:avLst/>
              <a:gdLst/>
              <a:ahLst/>
              <a:cxnLst/>
              <a:rect l="l" t="t" r="r" b="b"/>
              <a:pathLst>
                <a:path w="4219" h="3153" extrusionOk="0">
                  <a:moveTo>
                    <a:pt x="1" y="0"/>
                  </a:moveTo>
                  <a:lnTo>
                    <a:pt x="1" y="1066"/>
                  </a:lnTo>
                  <a:lnTo>
                    <a:pt x="45" y="1510"/>
                  </a:lnTo>
                  <a:lnTo>
                    <a:pt x="178" y="1865"/>
                  </a:lnTo>
                  <a:lnTo>
                    <a:pt x="356" y="2220"/>
                  </a:lnTo>
                  <a:lnTo>
                    <a:pt x="622" y="2531"/>
                  </a:lnTo>
                  <a:lnTo>
                    <a:pt x="933" y="2797"/>
                  </a:lnTo>
                  <a:lnTo>
                    <a:pt x="1288" y="2975"/>
                  </a:lnTo>
                  <a:lnTo>
                    <a:pt x="1688" y="3108"/>
                  </a:lnTo>
                  <a:lnTo>
                    <a:pt x="2087" y="3152"/>
                  </a:lnTo>
                  <a:lnTo>
                    <a:pt x="2531" y="3108"/>
                  </a:lnTo>
                  <a:lnTo>
                    <a:pt x="2931" y="2975"/>
                  </a:lnTo>
                  <a:lnTo>
                    <a:pt x="3286" y="2797"/>
                  </a:lnTo>
                  <a:lnTo>
                    <a:pt x="3597" y="2531"/>
                  </a:lnTo>
                  <a:lnTo>
                    <a:pt x="3863" y="2220"/>
                  </a:lnTo>
                  <a:lnTo>
                    <a:pt x="4041" y="1865"/>
                  </a:lnTo>
                  <a:lnTo>
                    <a:pt x="4174" y="1510"/>
                  </a:lnTo>
                  <a:lnTo>
                    <a:pt x="4219" y="1066"/>
                  </a:lnTo>
                  <a:lnTo>
                    <a:pt x="42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21"/>
            <p:cNvSpPr/>
            <p:nvPr/>
          </p:nvSpPr>
          <p:spPr>
            <a:xfrm>
              <a:off x="1879750" y="4103425"/>
              <a:ext cx="105475" cy="78825"/>
            </a:xfrm>
            <a:custGeom>
              <a:avLst/>
              <a:gdLst/>
              <a:ahLst/>
              <a:cxnLst/>
              <a:rect l="l" t="t" r="r" b="b"/>
              <a:pathLst>
                <a:path w="4219" h="3153" fill="none" extrusionOk="0">
                  <a:moveTo>
                    <a:pt x="4219" y="1066"/>
                  </a:moveTo>
                  <a:lnTo>
                    <a:pt x="4219" y="0"/>
                  </a:lnTo>
                  <a:lnTo>
                    <a:pt x="1" y="0"/>
                  </a:lnTo>
                  <a:lnTo>
                    <a:pt x="1" y="1066"/>
                  </a:lnTo>
                  <a:lnTo>
                    <a:pt x="1" y="1066"/>
                  </a:lnTo>
                  <a:lnTo>
                    <a:pt x="45" y="1510"/>
                  </a:lnTo>
                  <a:lnTo>
                    <a:pt x="178" y="1865"/>
                  </a:lnTo>
                  <a:lnTo>
                    <a:pt x="356" y="2220"/>
                  </a:lnTo>
                  <a:lnTo>
                    <a:pt x="622" y="2531"/>
                  </a:lnTo>
                  <a:lnTo>
                    <a:pt x="933" y="2797"/>
                  </a:lnTo>
                  <a:lnTo>
                    <a:pt x="1288" y="2975"/>
                  </a:lnTo>
                  <a:lnTo>
                    <a:pt x="1688" y="3108"/>
                  </a:lnTo>
                  <a:lnTo>
                    <a:pt x="2087" y="3152"/>
                  </a:lnTo>
                  <a:lnTo>
                    <a:pt x="2087" y="3152"/>
                  </a:lnTo>
                  <a:lnTo>
                    <a:pt x="2531" y="3108"/>
                  </a:lnTo>
                  <a:lnTo>
                    <a:pt x="2931" y="2975"/>
                  </a:lnTo>
                  <a:lnTo>
                    <a:pt x="3286" y="2797"/>
                  </a:lnTo>
                  <a:lnTo>
                    <a:pt x="3597" y="2531"/>
                  </a:lnTo>
                  <a:lnTo>
                    <a:pt x="3863" y="2220"/>
                  </a:lnTo>
                  <a:lnTo>
                    <a:pt x="4041" y="1865"/>
                  </a:lnTo>
                  <a:lnTo>
                    <a:pt x="4174" y="1510"/>
                  </a:lnTo>
                  <a:lnTo>
                    <a:pt x="4219" y="1066"/>
                  </a:lnTo>
                  <a:lnTo>
                    <a:pt x="4219"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21"/>
            <p:cNvSpPr/>
            <p:nvPr/>
          </p:nvSpPr>
          <p:spPr>
            <a:xfrm>
              <a:off x="1985200" y="41300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21"/>
            <p:cNvSpPr/>
            <p:nvPr/>
          </p:nvSpPr>
          <p:spPr>
            <a:xfrm>
              <a:off x="1814275" y="4182225"/>
              <a:ext cx="157625" cy="157625"/>
            </a:xfrm>
            <a:custGeom>
              <a:avLst/>
              <a:gdLst/>
              <a:ahLst/>
              <a:cxnLst/>
              <a:rect l="l" t="t" r="r" b="b"/>
              <a:pathLst>
                <a:path w="6305" h="6305" extrusionOk="0">
                  <a:moveTo>
                    <a:pt x="2087" y="0"/>
                  </a:moveTo>
                  <a:lnTo>
                    <a:pt x="1687" y="45"/>
                  </a:lnTo>
                  <a:lnTo>
                    <a:pt x="1288" y="178"/>
                  </a:lnTo>
                  <a:lnTo>
                    <a:pt x="933" y="356"/>
                  </a:lnTo>
                  <a:lnTo>
                    <a:pt x="622" y="622"/>
                  </a:lnTo>
                  <a:lnTo>
                    <a:pt x="355" y="933"/>
                  </a:lnTo>
                  <a:lnTo>
                    <a:pt x="178" y="1288"/>
                  </a:lnTo>
                  <a:lnTo>
                    <a:pt x="45" y="1687"/>
                  </a:lnTo>
                  <a:lnTo>
                    <a:pt x="0" y="2087"/>
                  </a:lnTo>
                  <a:lnTo>
                    <a:pt x="0" y="4218"/>
                  </a:lnTo>
                  <a:lnTo>
                    <a:pt x="45" y="4618"/>
                  </a:lnTo>
                  <a:lnTo>
                    <a:pt x="178" y="5017"/>
                  </a:lnTo>
                  <a:lnTo>
                    <a:pt x="355" y="5373"/>
                  </a:lnTo>
                  <a:lnTo>
                    <a:pt x="622" y="5683"/>
                  </a:lnTo>
                  <a:lnTo>
                    <a:pt x="933" y="5950"/>
                  </a:lnTo>
                  <a:lnTo>
                    <a:pt x="1288" y="6127"/>
                  </a:lnTo>
                  <a:lnTo>
                    <a:pt x="1687" y="6261"/>
                  </a:lnTo>
                  <a:lnTo>
                    <a:pt x="2087" y="6305"/>
                  </a:lnTo>
                  <a:lnTo>
                    <a:pt x="2087" y="2087"/>
                  </a:lnTo>
                  <a:lnTo>
                    <a:pt x="5062" y="2087"/>
                  </a:lnTo>
                  <a:lnTo>
                    <a:pt x="5328" y="1998"/>
                  </a:lnTo>
                  <a:lnTo>
                    <a:pt x="5594" y="1821"/>
                  </a:lnTo>
                  <a:lnTo>
                    <a:pt x="5816" y="1643"/>
                  </a:lnTo>
                  <a:lnTo>
                    <a:pt x="6038" y="1421"/>
                  </a:lnTo>
                  <a:lnTo>
                    <a:pt x="6172" y="1155"/>
                  </a:lnTo>
                  <a:lnTo>
                    <a:pt x="6260" y="844"/>
                  </a:lnTo>
                  <a:lnTo>
                    <a:pt x="6305" y="533"/>
                  </a:lnTo>
                  <a:lnTo>
                    <a:pt x="63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21"/>
            <p:cNvSpPr/>
            <p:nvPr/>
          </p:nvSpPr>
          <p:spPr>
            <a:xfrm>
              <a:off x="1814275" y="4182225"/>
              <a:ext cx="157625" cy="157625"/>
            </a:xfrm>
            <a:custGeom>
              <a:avLst/>
              <a:gdLst/>
              <a:ahLst/>
              <a:cxnLst/>
              <a:rect l="l" t="t" r="r" b="b"/>
              <a:pathLst>
                <a:path w="6305" h="6305" fill="none" extrusionOk="0">
                  <a:moveTo>
                    <a:pt x="2087" y="6305"/>
                  </a:moveTo>
                  <a:lnTo>
                    <a:pt x="2087" y="2087"/>
                  </a:lnTo>
                  <a:lnTo>
                    <a:pt x="4706" y="2087"/>
                  </a:lnTo>
                  <a:lnTo>
                    <a:pt x="4706" y="2087"/>
                  </a:lnTo>
                  <a:lnTo>
                    <a:pt x="5062" y="2087"/>
                  </a:lnTo>
                  <a:lnTo>
                    <a:pt x="5328" y="1998"/>
                  </a:lnTo>
                  <a:lnTo>
                    <a:pt x="5594" y="1821"/>
                  </a:lnTo>
                  <a:lnTo>
                    <a:pt x="5816" y="1643"/>
                  </a:lnTo>
                  <a:lnTo>
                    <a:pt x="6038" y="1421"/>
                  </a:lnTo>
                  <a:lnTo>
                    <a:pt x="6172" y="1155"/>
                  </a:lnTo>
                  <a:lnTo>
                    <a:pt x="6260" y="844"/>
                  </a:lnTo>
                  <a:lnTo>
                    <a:pt x="6305" y="533"/>
                  </a:lnTo>
                  <a:lnTo>
                    <a:pt x="6305" y="0"/>
                  </a:lnTo>
                  <a:lnTo>
                    <a:pt x="2087" y="0"/>
                  </a:lnTo>
                  <a:lnTo>
                    <a:pt x="2087" y="0"/>
                  </a:lnTo>
                  <a:lnTo>
                    <a:pt x="1687" y="45"/>
                  </a:lnTo>
                  <a:lnTo>
                    <a:pt x="1288" y="178"/>
                  </a:lnTo>
                  <a:lnTo>
                    <a:pt x="933" y="356"/>
                  </a:lnTo>
                  <a:lnTo>
                    <a:pt x="622" y="622"/>
                  </a:lnTo>
                  <a:lnTo>
                    <a:pt x="355" y="933"/>
                  </a:lnTo>
                  <a:lnTo>
                    <a:pt x="178" y="1288"/>
                  </a:lnTo>
                  <a:lnTo>
                    <a:pt x="45" y="1687"/>
                  </a:lnTo>
                  <a:lnTo>
                    <a:pt x="0" y="2087"/>
                  </a:lnTo>
                  <a:lnTo>
                    <a:pt x="0" y="4218"/>
                  </a:lnTo>
                  <a:lnTo>
                    <a:pt x="0" y="4218"/>
                  </a:lnTo>
                  <a:lnTo>
                    <a:pt x="45" y="4618"/>
                  </a:lnTo>
                  <a:lnTo>
                    <a:pt x="178" y="5017"/>
                  </a:lnTo>
                  <a:lnTo>
                    <a:pt x="355" y="5373"/>
                  </a:lnTo>
                  <a:lnTo>
                    <a:pt x="622" y="5683"/>
                  </a:lnTo>
                  <a:lnTo>
                    <a:pt x="933" y="5950"/>
                  </a:lnTo>
                  <a:lnTo>
                    <a:pt x="1288" y="6127"/>
                  </a:lnTo>
                  <a:lnTo>
                    <a:pt x="1687" y="6261"/>
                  </a:lnTo>
                  <a:lnTo>
                    <a:pt x="2087" y="6305"/>
                  </a:lnTo>
                  <a:lnTo>
                    <a:pt x="2087" y="63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21"/>
            <p:cNvSpPr/>
            <p:nvPr/>
          </p:nvSpPr>
          <p:spPr>
            <a:xfrm>
              <a:off x="1866425" y="43398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21"/>
            <p:cNvSpPr/>
            <p:nvPr/>
          </p:nvSpPr>
          <p:spPr>
            <a:xfrm>
              <a:off x="1893075" y="4182225"/>
              <a:ext cx="157650" cy="157625"/>
            </a:xfrm>
            <a:custGeom>
              <a:avLst/>
              <a:gdLst/>
              <a:ahLst/>
              <a:cxnLst/>
              <a:rect l="l" t="t" r="r" b="b"/>
              <a:pathLst>
                <a:path w="6306" h="6305" extrusionOk="0">
                  <a:moveTo>
                    <a:pt x="4174" y="0"/>
                  </a:moveTo>
                  <a:lnTo>
                    <a:pt x="4174" y="2087"/>
                  </a:lnTo>
                  <a:lnTo>
                    <a:pt x="4174" y="2442"/>
                  </a:lnTo>
                  <a:lnTo>
                    <a:pt x="4130" y="2753"/>
                  </a:lnTo>
                  <a:lnTo>
                    <a:pt x="4041" y="3019"/>
                  </a:lnTo>
                  <a:lnTo>
                    <a:pt x="3952" y="3330"/>
                  </a:lnTo>
                  <a:lnTo>
                    <a:pt x="3819" y="3597"/>
                  </a:lnTo>
                  <a:lnTo>
                    <a:pt x="3641" y="3863"/>
                  </a:lnTo>
                  <a:lnTo>
                    <a:pt x="3464" y="4085"/>
                  </a:lnTo>
                  <a:lnTo>
                    <a:pt x="3286" y="4307"/>
                  </a:lnTo>
                  <a:lnTo>
                    <a:pt x="3064" y="4529"/>
                  </a:lnTo>
                  <a:lnTo>
                    <a:pt x="2798" y="4707"/>
                  </a:lnTo>
                  <a:lnTo>
                    <a:pt x="2531" y="4884"/>
                  </a:lnTo>
                  <a:lnTo>
                    <a:pt x="2265" y="5017"/>
                  </a:lnTo>
                  <a:lnTo>
                    <a:pt x="1998" y="5106"/>
                  </a:lnTo>
                  <a:lnTo>
                    <a:pt x="1688" y="5195"/>
                  </a:lnTo>
                  <a:lnTo>
                    <a:pt x="1377" y="5239"/>
                  </a:lnTo>
                  <a:lnTo>
                    <a:pt x="1066" y="5239"/>
                  </a:lnTo>
                  <a:lnTo>
                    <a:pt x="1066" y="4218"/>
                  </a:lnTo>
                  <a:lnTo>
                    <a:pt x="1421" y="4174"/>
                  </a:lnTo>
                  <a:lnTo>
                    <a:pt x="1732" y="4085"/>
                  </a:lnTo>
                  <a:lnTo>
                    <a:pt x="2043" y="3952"/>
                  </a:lnTo>
                  <a:lnTo>
                    <a:pt x="2309" y="3774"/>
                  </a:lnTo>
                  <a:lnTo>
                    <a:pt x="2576" y="3552"/>
                  </a:lnTo>
                  <a:lnTo>
                    <a:pt x="2798" y="3286"/>
                  </a:lnTo>
                  <a:lnTo>
                    <a:pt x="2931" y="3019"/>
                  </a:lnTo>
                  <a:lnTo>
                    <a:pt x="3064" y="2709"/>
                  </a:lnTo>
                  <a:lnTo>
                    <a:pt x="2709" y="2886"/>
                  </a:lnTo>
                  <a:lnTo>
                    <a:pt x="2354" y="3019"/>
                  </a:lnTo>
                  <a:lnTo>
                    <a:pt x="1998" y="3108"/>
                  </a:lnTo>
                  <a:lnTo>
                    <a:pt x="1554" y="3153"/>
                  </a:lnTo>
                  <a:lnTo>
                    <a:pt x="0" y="3153"/>
                  </a:lnTo>
                  <a:lnTo>
                    <a:pt x="0" y="6305"/>
                  </a:lnTo>
                  <a:lnTo>
                    <a:pt x="4174" y="6305"/>
                  </a:lnTo>
                  <a:lnTo>
                    <a:pt x="4618" y="6261"/>
                  </a:lnTo>
                  <a:lnTo>
                    <a:pt x="5018" y="6127"/>
                  </a:lnTo>
                  <a:lnTo>
                    <a:pt x="5373" y="5950"/>
                  </a:lnTo>
                  <a:lnTo>
                    <a:pt x="5683" y="5683"/>
                  </a:lnTo>
                  <a:lnTo>
                    <a:pt x="5950" y="5373"/>
                  </a:lnTo>
                  <a:lnTo>
                    <a:pt x="6127" y="5017"/>
                  </a:lnTo>
                  <a:lnTo>
                    <a:pt x="6261" y="4618"/>
                  </a:lnTo>
                  <a:lnTo>
                    <a:pt x="6305" y="4218"/>
                  </a:lnTo>
                  <a:lnTo>
                    <a:pt x="6305" y="2087"/>
                  </a:lnTo>
                  <a:lnTo>
                    <a:pt x="6261" y="1687"/>
                  </a:lnTo>
                  <a:lnTo>
                    <a:pt x="6127" y="1288"/>
                  </a:lnTo>
                  <a:lnTo>
                    <a:pt x="5950" y="933"/>
                  </a:lnTo>
                  <a:lnTo>
                    <a:pt x="5683" y="622"/>
                  </a:lnTo>
                  <a:lnTo>
                    <a:pt x="5373" y="356"/>
                  </a:lnTo>
                  <a:lnTo>
                    <a:pt x="5018" y="178"/>
                  </a:lnTo>
                  <a:lnTo>
                    <a:pt x="4618" y="45"/>
                  </a:lnTo>
                  <a:lnTo>
                    <a:pt x="4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21"/>
            <p:cNvSpPr/>
            <p:nvPr/>
          </p:nvSpPr>
          <p:spPr>
            <a:xfrm>
              <a:off x="1893075" y="4182225"/>
              <a:ext cx="157650" cy="157625"/>
            </a:xfrm>
            <a:custGeom>
              <a:avLst/>
              <a:gdLst/>
              <a:ahLst/>
              <a:cxnLst/>
              <a:rect l="l" t="t" r="r" b="b"/>
              <a:pathLst>
                <a:path w="6306" h="6305" fill="none" extrusionOk="0">
                  <a:moveTo>
                    <a:pt x="1066" y="5239"/>
                  </a:moveTo>
                  <a:lnTo>
                    <a:pt x="1066" y="4218"/>
                  </a:lnTo>
                  <a:lnTo>
                    <a:pt x="1066" y="4218"/>
                  </a:lnTo>
                  <a:lnTo>
                    <a:pt x="1421" y="4174"/>
                  </a:lnTo>
                  <a:lnTo>
                    <a:pt x="1732" y="4085"/>
                  </a:lnTo>
                  <a:lnTo>
                    <a:pt x="2043" y="3952"/>
                  </a:lnTo>
                  <a:lnTo>
                    <a:pt x="2309" y="3774"/>
                  </a:lnTo>
                  <a:lnTo>
                    <a:pt x="2576" y="3552"/>
                  </a:lnTo>
                  <a:lnTo>
                    <a:pt x="2798" y="3286"/>
                  </a:lnTo>
                  <a:lnTo>
                    <a:pt x="2931" y="3019"/>
                  </a:lnTo>
                  <a:lnTo>
                    <a:pt x="3064" y="2709"/>
                  </a:lnTo>
                  <a:lnTo>
                    <a:pt x="3064" y="2709"/>
                  </a:lnTo>
                  <a:lnTo>
                    <a:pt x="2709" y="2886"/>
                  </a:lnTo>
                  <a:lnTo>
                    <a:pt x="2354" y="3019"/>
                  </a:lnTo>
                  <a:lnTo>
                    <a:pt x="1998" y="3108"/>
                  </a:lnTo>
                  <a:lnTo>
                    <a:pt x="1554" y="3153"/>
                  </a:lnTo>
                  <a:lnTo>
                    <a:pt x="0" y="3153"/>
                  </a:lnTo>
                  <a:lnTo>
                    <a:pt x="0" y="6305"/>
                  </a:lnTo>
                  <a:lnTo>
                    <a:pt x="4174" y="6305"/>
                  </a:lnTo>
                  <a:lnTo>
                    <a:pt x="4174" y="6305"/>
                  </a:lnTo>
                  <a:lnTo>
                    <a:pt x="4618" y="6261"/>
                  </a:lnTo>
                  <a:lnTo>
                    <a:pt x="5018" y="6127"/>
                  </a:lnTo>
                  <a:lnTo>
                    <a:pt x="5373" y="5950"/>
                  </a:lnTo>
                  <a:lnTo>
                    <a:pt x="5683" y="5683"/>
                  </a:lnTo>
                  <a:lnTo>
                    <a:pt x="5950" y="5373"/>
                  </a:lnTo>
                  <a:lnTo>
                    <a:pt x="6127" y="5017"/>
                  </a:lnTo>
                  <a:lnTo>
                    <a:pt x="6261" y="4618"/>
                  </a:lnTo>
                  <a:lnTo>
                    <a:pt x="6305" y="4218"/>
                  </a:lnTo>
                  <a:lnTo>
                    <a:pt x="6305" y="2087"/>
                  </a:lnTo>
                  <a:lnTo>
                    <a:pt x="6305" y="2087"/>
                  </a:lnTo>
                  <a:lnTo>
                    <a:pt x="6261" y="1687"/>
                  </a:lnTo>
                  <a:lnTo>
                    <a:pt x="6127" y="1288"/>
                  </a:lnTo>
                  <a:lnTo>
                    <a:pt x="5950" y="933"/>
                  </a:lnTo>
                  <a:lnTo>
                    <a:pt x="5683" y="622"/>
                  </a:lnTo>
                  <a:lnTo>
                    <a:pt x="5373" y="356"/>
                  </a:lnTo>
                  <a:lnTo>
                    <a:pt x="5018" y="178"/>
                  </a:lnTo>
                  <a:lnTo>
                    <a:pt x="4618" y="45"/>
                  </a:lnTo>
                  <a:lnTo>
                    <a:pt x="4174" y="0"/>
                  </a:lnTo>
                  <a:lnTo>
                    <a:pt x="4174" y="0"/>
                  </a:lnTo>
                  <a:lnTo>
                    <a:pt x="4174" y="2087"/>
                  </a:lnTo>
                  <a:lnTo>
                    <a:pt x="4174" y="2087"/>
                  </a:lnTo>
                  <a:lnTo>
                    <a:pt x="4174" y="2442"/>
                  </a:lnTo>
                  <a:lnTo>
                    <a:pt x="4130" y="2753"/>
                  </a:lnTo>
                  <a:lnTo>
                    <a:pt x="4041" y="3019"/>
                  </a:lnTo>
                  <a:lnTo>
                    <a:pt x="3952" y="3330"/>
                  </a:lnTo>
                  <a:lnTo>
                    <a:pt x="3819" y="3597"/>
                  </a:lnTo>
                  <a:lnTo>
                    <a:pt x="3641" y="3863"/>
                  </a:lnTo>
                  <a:lnTo>
                    <a:pt x="3464" y="4085"/>
                  </a:lnTo>
                  <a:lnTo>
                    <a:pt x="3286" y="4307"/>
                  </a:lnTo>
                  <a:lnTo>
                    <a:pt x="3064" y="4529"/>
                  </a:lnTo>
                  <a:lnTo>
                    <a:pt x="2798" y="4707"/>
                  </a:lnTo>
                  <a:lnTo>
                    <a:pt x="2531" y="4884"/>
                  </a:lnTo>
                  <a:lnTo>
                    <a:pt x="2265" y="5017"/>
                  </a:lnTo>
                  <a:lnTo>
                    <a:pt x="1998" y="5106"/>
                  </a:lnTo>
                  <a:lnTo>
                    <a:pt x="1688" y="5195"/>
                  </a:lnTo>
                  <a:lnTo>
                    <a:pt x="1377" y="5239"/>
                  </a:lnTo>
                  <a:lnTo>
                    <a:pt x="1066" y="5239"/>
                  </a:lnTo>
                  <a:lnTo>
                    <a:pt x="1066" y="523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21"/>
            <p:cNvSpPr/>
            <p:nvPr/>
          </p:nvSpPr>
          <p:spPr>
            <a:xfrm>
              <a:off x="1919725" y="43132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2" name="Google Shape;5142;p121"/>
          <p:cNvGrpSpPr/>
          <p:nvPr/>
        </p:nvGrpSpPr>
        <p:grpSpPr>
          <a:xfrm>
            <a:off x="4015900" y="4108330"/>
            <a:ext cx="447325" cy="340775"/>
            <a:chOff x="3253900" y="4076775"/>
            <a:chExt cx="447325" cy="340775"/>
          </a:xfrm>
        </p:grpSpPr>
        <p:sp>
          <p:nvSpPr>
            <p:cNvPr id="5143" name="Google Shape;5143;p121"/>
            <p:cNvSpPr/>
            <p:nvPr/>
          </p:nvSpPr>
          <p:spPr>
            <a:xfrm>
              <a:off x="3280525" y="4076775"/>
              <a:ext cx="25550" cy="26675"/>
            </a:xfrm>
            <a:custGeom>
              <a:avLst/>
              <a:gdLst/>
              <a:ahLst/>
              <a:cxnLst/>
              <a:rect l="l" t="t" r="r" b="b"/>
              <a:pathLst>
                <a:path w="1022" h="1067" extrusionOk="0">
                  <a:moveTo>
                    <a:pt x="1" y="0"/>
                  </a:moveTo>
                  <a:lnTo>
                    <a:pt x="1" y="1066"/>
                  </a:lnTo>
                  <a:lnTo>
                    <a:pt x="1022" y="1066"/>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21"/>
            <p:cNvSpPr/>
            <p:nvPr/>
          </p:nvSpPr>
          <p:spPr>
            <a:xfrm>
              <a:off x="3253900" y="4103425"/>
              <a:ext cx="26650" cy="25550"/>
            </a:xfrm>
            <a:custGeom>
              <a:avLst/>
              <a:gdLst/>
              <a:ahLst/>
              <a:cxnLst/>
              <a:rect l="l" t="t" r="r" b="b"/>
              <a:pathLst>
                <a:path w="1066" h="1022" extrusionOk="0">
                  <a:moveTo>
                    <a:pt x="0" y="0"/>
                  </a:moveTo>
                  <a:lnTo>
                    <a:pt x="0" y="1021"/>
                  </a:lnTo>
                  <a:lnTo>
                    <a:pt x="1066" y="1021"/>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21"/>
            <p:cNvSpPr/>
            <p:nvPr/>
          </p:nvSpPr>
          <p:spPr>
            <a:xfrm>
              <a:off x="3306075" y="4103425"/>
              <a:ext cx="26650" cy="25550"/>
            </a:xfrm>
            <a:custGeom>
              <a:avLst/>
              <a:gdLst/>
              <a:ahLst/>
              <a:cxnLst/>
              <a:rect l="l" t="t" r="r" b="b"/>
              <a:pathLst>
                <a:path w="1066" h="1022" extrusionOk="0">
                  <a:moveTo>
                    <a:pt x="0" y="0"/>
                  </a:moveTo>
                  <a:lnTo>
                    <a:pt x="0" y="1021"/>
                  </a:lnTo>
                  <a:lnTo>
                    <a:pt x="1066" y="1021"/>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21"/>
            <p:cNvSpPr/>
            <p:nvPr/>
          </p:nvSpPr>
          <p:spPr>
            <a:xfrm>
              <a:off x="3646825" y="4155575"/>
              <a:ext cx="54400" cy="157650"/>
            </a:xfrm>
            <a:custGeom>
              <a:avLst/>
              <a:gdLst/>
              <a:ahLst/>
              <a:cxnLst/>
              <a:rect l="l" t="t" r="r" b="b"/>
              <a:pathLst>
                <a:path w="2176" h="6306" extrusionOk="0">
                  <a:moveTo>
                    <a:pt x="1066" y="1"/>
                  </a:moveTo>
                  <a:lnTo>
                    <a:pt x="844" y="45"/>
                  </a:lnTo>
                  <a:lnTo>
                    <a:pt x="666" y="90"/>
                  </a:lnTo>
                  <a:lnTo>
                    <a:pt x="489" y="178"/>
                  </a:lnTo>
                  <a:lnTo>
                    <a:pt x="311" y="312"/>
                  </a:lnTo>
                  <a:lnTo>
                    <a:pt x="178" y="445"/>
                  </a:lnTo>
                  <a:lnTo>
                    <a:pt x="89" y="667"/>
                  </a:lnTo>
                  <a:lnTo>
                    <a:pt x="45" y="844"/>
                  </a:lnTo>
                  <a:lnTo>
                    <a:pt x="0" y="1066"/>
                  </a:lnTo>
                  <a:lnTo>
                    <a:pt x="0" y="5240"/>
                  </a:lnTo>
                  <a:lnTo>
                    <a:pt x="45" y="5462"/>
                  </a:lnTo>
                  <a:lnTo>
                    <a:pt x="89" y="5639"/>
                  </a:lnTo>
                  <a:lnTo>
                    <a:pt x="178" y="5817"/>
                  </a:lnTo>
                  <a:lnTo>
                    <a:pt x="311" y="5995"/>
                  </a:lnTo>
                  <a:lnTo>
                    <a:pt x="489" y="6128"/>
                  </a:lnTo>
                  <a:lnTo>
                    <a:pt x="666" y="6217"/>
                  </a:lnTo>
                  <a:lnTo>
                    <a:pt x="844" y="6261"/>
                  </a:lnTo>
                  <a:lnTo>
                    <a:pt x="1066" y="6305"/>
                  </a:lnTo>
                  <a:lnTo>
                    <a:pt x="2176" y="6305"/>
                  </a:lnTo>
                  <a:lnTo>
                    <a:pt x="21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21"/>
            <p:cNvSpPr/>
            <p:nvPr/>
          </p:nvSpPr>
          <p:spPr>
            <a:xfrm>
              <a:off x="3646825" y="4155575"/>
              <a:ext cx="54400" cy="157650"/>
            </a:xfrm>
            <a:custGeom>
              <a:avLst/>
              <a:gdLst/>
              <a:ahLst/>
              <a:cxnLst/>
              <a:rect l="l" t="t" r="r" b="b"/>
              <a:pathLst>
                <a:path w="2176" h="6306" fill="none" extrusionOk="0">
                  <a:moveTo>
                    <a:pt x="1066" y="1"/>
                  </a:moveTo>
                  <a:lnTo>
                    <a:pt x="1066" y="1"/>
                  </a:lnTo>
                  <a:lnTo>
                    <a:pt x="844" y="45"/>
                  </a:lnTo>
                  <a:lnTo>
                    <a:pt x="666" y="90"/>
                  </a:lnTo>
                  <a:lnTo>
                    <a:pt x="489" y="178"/>
                  </a:lnTo>
                  <a:lnTo>
                    <a:pt x="311" y="312"/>
                  </a:lnTo>
                  <a:lnTo>
                    <a:pt x="178" y="445"/>
                  </a:lnTo>
                  <a:lnTo>
                    <a:pt x="89" y="667"/>
                  </a:lnTo>
                  <a:lnTo>
                    <a:pt x="45" y="844"/>
                  </a:lnTo>
                  <a:lnTo>
                    <a:pt x="0" y="1066"/>
                  </a:lnTo>
                  <a:lnTo>
                    <a:pt x="0" y="5240"/>
                  </a:lnTo>
                  <a:lnTo>
                    <a:pt x="0" y="5240"/>
                  </a:lnTo>
                  <a:lnTo>
                    <a:pt x="45" y="5462"/>
                  </a:lnTo>
                  <a:lnTo>
                    <a:pt x="89" y="5639"/>
                  </a:lnTo>
                  <a:lnTo>
                    <a:pt x="178" y="5817"/>
                  </a:lnTo>
                  <a:lnTo>
                    <a:pt x="311" y="5995"/>
                  </a:lnTo>
                  <a:lnTo>
                    <a:pt x="489" y="6128"/>
                  </a:lnTo>
                  <a:lnTo>
                    <a:pt x="666" y="6217"/>
                  </a:lnTo>
                  <a:lnTo>
                    <a:pt x="844" y="6261"/>
                  </a:lnTo>
                  <a:lnTo>
                    <a:pt x="1066" y="6305"/>
                  </a:lnTo>
                  <a:lnTo>
                    <a:pt x="2176" y="6305"/>
                  </a:lnTo>
                  <a:lnTo>
                    <a:pt x="2176" y="1"/>
                  </a:lnTo>
                  <a:lnTo>
                    <a:pt x="106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21"/>
            <p:cNvSpPr/>
            <p:nvPr/>
          </p:nvSpPr>
          <p:spPr>
            <a:xfrm>
              <a:off x="3673450" y="41555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21"/>
            <p:cNvSpPr/>
            <p:nvPr/>
          </p:nvSpPr>
          <p:spPr>
            <a:xfrm>
              <a:off x="3384875" y="4234400"/>
              <a:ext cx="183175" cy="183150"/>
            </a:xfrm>
            <a:custGeom>
              <a:avLst/>
              <a:gdLst/>
              <a:ahLst/>
              <a:cxnLst/>
              <a:rect l="l" t="t" r="r" b="b"/>
              <a:pathLst>
                <a:path w="7327" h="7326" extrusionOk="0">
                  <a:moveTo>
                    <a:pt x="3153" y="1110"/>
                  </a:moveTo>
                  <a:lnTo>
                    <a:pt x="3153" y="2753"/>
                  </a:lnTo>
                  <a:lnTo>
                    <a:pt x="1732" y="1954"/>
                  </a:lnTo>
                  <a:lnTo>
                    <a:pt x="1998" y="1643"/>
                  </a:lnTo>
                  <a:lnTo>
                    <a:pt x="2353" y="1421"/>
                  </a:lnTo>
                  <a:lnTo>
                    <a:pt x="2753" y="1199"/>
                  </a:lnTo>
                  <a:lnTo>
                    <a:pt x="3153" y="1110"/>
                  </a:lnTo>
                  <a:close/>
                  <a:moveTo>
                    <a:pt x="4174" y="1110"/>
                  </a:moveTo>
                  <a:lnTo>
                    <a:pt x="4618" y="1199"/>
                  </a:lnTo>
                  <a:lnTo>
                    <a:pt x="4973" y="1421"/>
                  </a:lnTo>
                  <a:lnTo>
                    <a:pt x="5328" y="1643"/>
                  </a:lnTo>
                  <a:lnTo>
                    <a:pt x="5639" y="1954"/>
                  </a:lnTo>
                  <a:lnTo>
                    <a:pt x="4174" y="2753"/>
                  </a:lnTo>
                  <a:lnTo>
                    <a:pt x="4174" y="1110"/>
                  </a:lnTo>
                  <a:close/>
                  <a:moveTo>
                    <a:pt x="1199" y="2842"/>
                  </a:moveTo>
                  <a:lnTo>
                    <a:pt x="2620" y="3685"/>
                  </a:lnTo>
                  <a:lnTo>
                    <a:pt x="1199" y="4484"/>
                  </a:lnTo>
                  <a:lnTo>
                    <a:pt x="1110" y="4085"/>
                  </a:lnTo>
                  <a:lnTo>
                    <a:pt x="1066" y="3685"/>
                  </a:lnTo>
                  <a:lnTo>
                    <a:pt x="1110" y="3241"/>
                  </a:lnTo>
                  <a:lnTo>
                    <a:pt x="1199" y="2842"/>
                  </a:lnTo>
                  <a:close/>
                  <a:moveTo>
                    <a:pt x="6127" y="2842"/>
                  </a:moveTo>
                  <a:lnTo>
                    <a:pt x="6261" y="3241"/>
                  </a:lnTo>
                  <a:lnTo>
                    <a:pt x="6305" y="3685"/>
                  </a:lnTo>
                  <a:lnTo>
                    <a:pt x="6261" y="4085"/>
                  </a:lnTo>
                  <a:lnTo>
                    <a:pt x="6127" y="4484"/>
                  </a:lnTo>
                  <a:lnTo>
                    <a:pt x="4707" y="3685"/>
                  </a:lnTo>
                  <a:lnTo>
                    <a:pt x="6127" y="2842"/>
                  </a:lnTo>
                  <a:close/>
                  <a:moveTo>
                    <a:pt x="3153" y="4573"/>
                  </a:moveTo>
                  <a:lnTo>
                    <a:pt x="3153" y="6216"/>
                  </a:lnTo>
                  <a:lnTo>
                    <a:pt x="2753" y="6127"/>
                  </a:lnTo>
                  <a:lnTo>
                    <a:pt x="2353" y="5905"/>
                  </a:lnTo>
                  <a:lnTo>
                    <a:pt x="1998" y="5683"/>
                  </a:lnTo>
                  <a:lnTo>
                    <a:pt x="1732" y="5417"/>
                  </a:lnTo>
                  <a:lnTo>
                    <a:pt x="3153" y="4573"/>
                  </a:lnTo>
                  <a:close/>
                  <a:moveTo>
                    <a:pt x="4174" y="4573"/>
                  </a:moveTo>
                  <a:lnTo>
                    <a:pt x="5639" y="5417"/>
                  </a:lnTo>
                  <a:lnTo>
                    <a:pt x="5328" y="5683"/>
                  </a:lnTo>
                  <a:lnTo>
                    <a:pt x="4973" y="5905"/>
                  </a:lnTo>
                  <a:lnTo>
                    <a:pt x="4618" y="6127"/>
                  </a:lnTo>
                  <a:lnTo>
                    <a:pt x="4174" y="6216"/>
                  </a:lnTo>
                  <a:lnTo>
                    <a:pt x="4174" y="4573"/>
                  </a:lnTo>
                  <a:close/>
                  <a:moveTo>
                    <a:pt x="3286" y="0"/>
                  </a:moveTo>
                  <a:lnTo>
                    <a:pt x="2931" y="89"/>
                  </a:lnTo>
                  <a:lnTo>
                    <a:pt x="2575" y="178"/>
                  </a:lnTo>
                  <a:lnTo>
                    <a:pt x="2265" y="266"/>
                  </a:lnTo>
                  <a:lnTo>
                    <a:pt x="1909" y="444"/>
                  </a:lnTo>
                  <a:lnTo>
                    <a:pt x="1599" y="622"/>
                  </a:lnTo>
                  <a:lnTo>
                    <a:pt x="1332" y="844"/>
                  </a:lnTo>
                  <a:lnTo>
                    <a:pt x="1066" y="1066"/>
                  </a:lnTo>
                  <a:lnTo>
                    <a:pt x="844" y="1332"/>
                  </a:lnTo>
                  <a:lnTo>
                    <a:pt x="622" y="1598"/>
                  </a:lnTo>
                  <a:lnTo>
                    <a:pt x="444" y="1909"/>
                  </a:lnTo>
                  <a:lnTo>
                    <a:pt x="311" y="2220"/>
                  </a:lnTo>
                  <a:lnTo>
                    <a:pt x="178" y="2575"/>
                  </a:lnTo>
                  <a:lnTo>
                    <a:pt x="89" y="2930"/>
                  </a:lnTo>
                  <a:lnTo>
                    <a:pt x="0" y="3286"/>
                  </a:lnTo>
                  <a:lnTo>
                    <a:pt x="0" y="3685"/>
                  </a:lnTo>
                  <a:lnTo>
                    <a:pt x="0" y="4040"/>
                  </a:lnTo>
                  <a:lnTo>
                    <a:pt x="89" y="4396"/>
                  </a:lnTo>
                  <a:lnTo>
                    <a:pt x="178" y="4751"/>
                  </a:lnTo>
                  <a:lnTo>
                    <a:pt x="311" y="5106"/>
                  </a:lnTo>
                  <a:lnTo>
                    <a:pt x="444" y="5417"/>
                  </a:lnTo>
                  <a:lnTo>
                    <a:pt x="622" y="5728"/>
                  </a:lnTo>
                  <a:lnTo>
                    <a:pt x="844" y="5994"/>
                  </a:lnTo>
                  <a:lnTo>
                    <a:pt x="1066" y="6260"/>
                  </a:lnTo>
                  <a:lnTo>
                    <a:pt x="1332" y="6482"/>
                  </a:lnTo>
                  <a:lnTo>
                    <a:pt x="1599" y="6704"/>
                  </a:lnTo>
                  <a:lnTo>
                    <a:pt x="1909" y="6882"/>
                  </a:lnTo>
                  <a:lnTo>
                    <a:pt x="2265" y="7059"/>
                  </a:lnTo>
                  <a:lnTo>
                    <a:pt x="2575" y="7148"/>
                  </a:lnTo>
                  <a:lnTo>
                    <a:pt x="2931" y="7237"/>
                  </a:lnTo>
                  <a:lnTo>
                    <a:pt x="3286" y="7326"/>
                  </a:lnTo>
                  <a:lnTo>
                    <a:pt x="4041" y="7326"/>
                  </a:lnTo>
                  <a:lnTo>
                    <a:pt x="4396" y="7237"/>
                  </a:lnTo>
                  <a:lnTo>
                    <a:pt x="4751" y="7148"/>
                  </a:lnTo>
                  <a:lnTo>
                    <a:pt x="5106" y="7059"/>
                  </a:lnTo>
                  <a:lnTo>
                    <a:pt x="5417" y="6882"/>
                  </a:lnTo>
                  <a:lnTo>
                    <a:pt x="5728" y="6704"/>
                  </a:lnTo>
                  <a:lnTo>
                    <a:pt x="5994" y="6482"/>
                  </a:lnTo>
                  <a:lnTo>
                    <a:pt x="6261" y="6260"/>
                  </a:lnTo>
                  <a:lnTo>
                    <a:pt x="6483" y="5994"/>
                  </a:lnTo>
                  <a:lnTo>
                    <a:pt x="6705" y="5728"/>
                  </a:lnTo>
                  <a:lnTo>
                    <a:pt x="6882" y="5417"/>
                  </a:lnTo>
                  <a:lnTo>
                    <a:pt x="7060" y="5106"/>
                  </a:lnTo>
                  <a:lnTo>
                    <a:pt x="7193" y="4751"/>
                  </a:lnTo>
                  <a:lnTo>
                    <a:pt x="7282" y="4396"/>
                  </a:lnTo>
                  <a:lnTo>
                    <a:pt x="7326" y="4040"/>
                  </a:lnTo>
                  <a:lnTo>
                    <a:pt x="7326" y="3685"/>
                  </a:lnTo>
                  <a:lnTo>
                    <a:pt x="7326" y="3286"/>
                  </a:lnTo>
                  <a:lnTo>
                    <a:pt x="7282" y="2930"/>
                  </a:lnTo>
                  <a:lnTo>
                    <a:pt x="7193" y="2575"/>
                  </a:lnTo>
                  <a:lnTo>
                    <a:pt x="7060" y="2220"/>
                  </a:lnTo>
                  <a:lnTo>
                    <a:pt x="6882" y="1909"/>
                  </a:lnTo>
                  <a:lnTo>
                    <a:pt x="6705" y="1598"/>
                  </a:lnTo>
                  <a:lnTo>
                    <a:pt x="6483" y="1332"/>
                  </a:lnTo>
                  <a:lnTo>
                    <a:pt x="6261" y="1066"/>
                  </a:lnTo>
                  <a:lnTo>
                    <a:pt x="5994" y="844"/>
                  </a:lnTo>
                  <a:lnTo>
                    <a:pt x="5728" y="622"/>
                  </a:lnTo>
                  <a:lnTo>
                    <a:pt x="5417" y="444"/>
                  </a:lnTo>
                  <a:lnTo>
                    <a:pt x="5106" y="266"/>
                  </a:lnTo>
                  <a:lnTo>
                    <a:pt x="4751" y="178"/>
                  </a:lnTo>
                  <a:lnTo>
                    <a:pt x="4396" y="89"/>
                  </a:lnTo>
                  <a:lnTo>
                    <a:pt x="40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21"/>
            <p:cNvSpPr/>
            <p:nvPr/>
          </p:nvSpPr>
          <p:spPr>
            <a:xfrm>
              <a:off x="3384875" y="4234400"/>
              <a:ext cx="183175" cy="183150"/>
            </a:xfrm>
            <a:custGeom>
              <a:avLst/>
              <a:gdLst/>
              <a:ahLst/>
              <a:cxnLst/>
              <a:rect l="l" t="t" r="r" b="b"/>
              <a:pathLst>
                <a:path w="7327" h="7326" fill="none" extrusionOk="0">
                  <a:moveTo>
                    <a:pt x="3685" y="0"/>
                  </a:moveTo>
                  <a:lnTo>
                    <a:pt x="3685" y="0"/>
                  </a:lnTo>
                  <a:lnTo>
                    <a:pt x="3286" y="0"/>
                  </a:lnTo>
                  <a:lnTo>
                    <a:pt x="2931" y="89"/>
                  </a:lnTo>
                  <a:lnTo>
                    <a:pt x="2575" y="178"/>
                  </a:lnTo>
                  <a:lnTo>
                    <a:pt x="2265" y="266"/>
                  </a:lnTo>
                  <a:lnTo>
                    <a:pt x="1909" y="444"/>
                  </a:lnTo>
                  <a:lnTo>
                    <a:pt x="1599" y="622"/>
                  </a:lnTo>
                  <a:lnTo>
                    <a:pt x="1332" y="844"/>
                  </a:lnTo>
                  <a:lnTo>
                    <a:pt x="1066" y="1066"/>
                  </a:lnTo>
                  <a:lnTo>
                    <a:pt x="844" y="1332"/>
                  </a:lnTo>
                  <a:lnTo>
                    <a:pt x="622" y="1598"/>
                  </a:lnTo>
                  <a:lnTo>
                    <a:pt x="444" y="1909"/>
                  </a:lnTo>
                  <a:lnTo>
                    <a:pt x="311" y="2220"/>
                  </a:lnTo>
                  <a:lnTo>
                    <a:pt x="178" y="2575"/>
                  </a:lnTo>
                  <a:lnTo>
                    <a:pt x="89" y="2930"/>
                  </a:lnTo>
                  <a:lnTo>
                    <a:pt x="0" y="3286"/>
                  </a:lnTo>
                  <a:lnTo>
                    <a:pt x="0" y="3685"/>
                  </a:lnTo>
                  <a:lnTo>
                    <a:pt x="0" y="3685"/>
                  </a:lnTo>
                  <a:lnTo>
                    <a:pt x="0" y="4040"/>
                  </a:lnTo>
                  <a:lnTo>
                    <a:pt x="89" y="4396"/>
                  </a:lnTo>
                  <a:lnTo>
                    <a:pt x="178" y="4751"/>
                  </a:lnTo>
                  <a:lnTo>
                    <a:pt x="311" y="5106"/>
                  </a:lnTo>
                  <a:lnTo>
                    <a:pt x="444" y="5417"/>
                  </a:lnTo>
                  <a:lnTo>
                    <a:pt x="622" y="5728"/>
                  </a:lnTo>
                  <a:lnTo>
                    <a:pt x="844" y="5994"/>
                  </a:lnTo>
                  <a:lnTo>
                    <a:pt x="1066" y="6260"/>
                  </a:lnTo>
                  <a:lnTo>
                    <a:pt x="1332" y="6482"/>
                  </a:lnTo>
                  <a:lnTo>
                    <a:pt x="1599" y="6704"/>
                  </a:lnTo>
                  <a:lnTo>
                    <a:pt x="1909" y="6882"/>
                  </a:lnTo>
                  <a:lnTo>
                    <a:pt x="2265" y="7059"/>
                  </a:lnTo>
                  <a:lnTo>
                    <a:pt x="2575" y="7148"/>
                  </a:lnTo>
                  <a:lnTo>
                    <a:pt x="2931" y="7237"/>
                  </a:lnTo>
                  <a:lnTo>
                    <a:pt x="3286" y="7326"/>
                  </a:lnTo>
                  <a:lnTo>
                    <a:pt x="3685" y="7326"/>
                  </a:lnTo>
                  <a:lnTo>
                    <a:pt x="3685" y="7326"/>
                  </a:lnTo>
                  <a:lnTo>
                    <a:pt x="4041" y="7326"/>
                  </a:lnTo>
                  <a:lnTo>
                    <a:pt x="4396" y="7237"/>
                  </a:lnTo>
                  <a:lnTo>
                    <a:pt x="4751" y="7148"/>
                  </a:lnTo>
                  <a:lnTo>
                    <a:pt x="5106" y="7059"/>
                  </a:lnTo>
                  <a:lnTo>
                    <a:pt x="5417" y="6882"/>
                  </a:lnTo>
                  <a:lnTo>
                    <a:pt x="5728" y="6704"/>
                  </a:lnTo>
                  <a:lnTo>
                    <a:pt x="5994" y="6482"/>
                  </a:lnTo>
                  <a:lnTo>
                    <a:pt x="6261" y="6260"/>
                  </a:lnTo>
                  <a:lnTo>
                    <a:pt x="6483" y="5994"/>
                  </a:lnTo>
                  <a:lnTo>
                    <a:pt x="6705" y="5728"/>
                  </a:lnTo>
                  <a:lnTo>
                    <a:pt x="6882" y="5417"/>
                  </a:lnTo>
                  <a:lnTo>
                    <a:pt x="7060" y="5106"/>
                  </a:lnTo>
                  <a:lnTo>
                    <a:pt x="7193" y="4751"/>
                  </a:lnTo>
                  <a:lnTo>
                    <a:pt x="7282" y="4396"/>
                  </a:lnTo>
                  <a:lnTo>
                    <a:pt x="7326" y="4040"/>
                  </a:lnTo>
                  <a:lnTo>
                    <a:pt x="7326" y="3685"/>
                  </a:lnTo>
                  <a:lnTo>
                    <a:pt x="7326" y="3685"/>
                  </a:lnTo>
                  <a:lnTo>
                    <a:pt x="7326" y="3286"/>
                  </a:lnTo>
                  <a:lnTo>
                    <a:pt x="7282" y="2930"/>
                  </a:lnTo>
                  <a:lnTo>
                    <a:pt x="7193" y="2575"/>
                  </a:lnTo>
                  <a:lnTo>
                    <a:pt x="7060" y="2220"/>
                  </a:lnTo>
                  <a:lnTo>
                    <a:pt x="6882" y="1909"/>
                  </a:lnTo>
                  <a:lnTo>
                    <a:pt x="6705" y="1598"/>
                  </a:lnTo>
                  <a:lnTo>
                    <a:pt x="6483" y="1332"/>
                  </a:lnTo>
                  <a:lnTo>
                    <a:pt x="6261" y="1066"/>
                  </a:lnTo>
                  <a:lnTo>
                    <a:pt x="5994" y="844"/>
                  </a:lnTo>
                  <a:lnTo>
                    <a:pt x="5728" y="622"/>
                  </a:lnTo>
                  <a:lnTo>
                    <a:pt x="5417" y="444"/>
                  </a:lnTo>
                  <a:lnTo>
                    <a:pt x="5106" y="266"/>
                  </a:lnTo>
                  <a:lnTo>
                    <a:pt x="4751" y="178"/>
                  </a:lnTo>
                  <a:lnTo>
                    <a:pt x="4396" y="89"/>
                  </a:lnTo>
                  <a:lnTo>
                    <a:pt x="4041" y="0"/>
                  </a:lnTo>
                  <a:lnTo>
                    <a:pt x="3685" y="0"/>
                  </a:lnTo>
                  <a:lnTo>
                    <a:pt x="3685"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21"/>
            <p:cNvSpPr/>
            <p:nvPr/>
          </p:nvSpPr>
          <p:spPr>
            <a:xfrm>
              <a:off x="3502525" y="4305425"/>
              <a:ext cx="39975" cy="41100"/>
            </a:xfrm>
            <a:custGeom>
              <a:avLst/>
              <a:gdLst/>
              <a:ahLst/>
              <a:cxnLst/>
              <a:rect l="l" t="t" r="r" b="b"/>
              <a:pathLst>
                <a:path w="1599" h="1644" fill="none" extrusionOk="0">
                  <a:moveTo>
                    <a:pt x="1599" y="844"/>
                  </a:moveTo>
                  <a:lnTo>
                    <a:pt x="1599" y="844"/>
                  </a:lnTo>
                  <a:lnTo>
                    <a:pt x="1555" y="1244"/>
                  </a:lnTo>
                  <a:lnTo>
                    <a:pt x="1421" y="1643"/>
                  </a:lnTo>
                  <a:lnTo>
                    <a:pt x="1" y="844"/>
                  </a:lnTo>
                  <a:lnTo>
                    <a:pt x="1421" y="1"/>
                  </a:lnTo>
                  <a:lnTo>
                    <a:pt x="1421" y="1"/>
                  </a:lnTo>
                  <a:lnTo>
                    <a:pt x="1555" y="400"/>
                  </a:lnTo>
                  <a:lnTo>
                    <a:pt x="1599" y="844"/>
                  </a:lnTo>
                  <a:lnTo>
                    <a:pt x="1599" y="8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21"/>
            <p:cNvSpPr/>
            <p:nvPr/>
          </p:nvSpPr>
          <p:spPr>
            <a:xfrm>
              <a:off x="3411500" y="4305425"/>
              <a:ext cx="38875" cy="41100"/>
            </a:xfrm>
            <a:custGeom>
              <a:avLst/>
              <a:gdLst/>
              <a:ahLst/>
              <a:cxnLst/>
              <a:rect l="l" t="t" r="r" b="b"/>
              <a:pathLst>
                <a:path w="1555" h="1644" fill="none" extrusionOk="0">
                  <a:moveTo>
                    <a:pt x="1" y="844"/>
                  </a:moveTo>
                  <a:lnTo>
                    <a:pt x="1" y="844"/>
                  </a:lnTo>
                  <a:lnTo>
                    <a:pt x="45" y="400"/>
                  </a:lnTo>
                  <a:lnTo>
                    <a:pt x="134" y="1"/>
                  </a:lnTo>
                  <a:lnTo>
                    <a:pt x="1555" y="844"/>
                  </a:lnTo>
                  <a:lnTo>
                    <a:pt x="134" y="1643"/>
                  </a:lnTo>
                  <a:lnTo>
                    <a:pt x="134" y="1643"/>
                  </a:lnTo>
                  <a:lnTo>
                    <a:pt x="45" y="1244"/>
                  </a:lnTo>
                  <a:lnTo>
                    <a:pt x="1" y="844"/>
                  </a:lnTo>
                  <a:lnTo>
                    <a:pt x="1" y="8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21"/>
            <p:cNvSpPr/>
            <p:nvPr/>
          </p:nvSpPr>
          <p:spPr>
            <a:xfrm>
              <a:off x="3489200" y="4262150"/>
              <a:ext cx="36650" cy="41075"/>
            </a:xfrm>
            <a:custGeom>
              <a:avLst/>
              <a:gdLst/>
              <a:ahLst/>
              <a:cxnLst/>
              <a:rect l="l" t="t" r="r" b="b"/>
              <a:pathLst>
                <a:path w="1466" h="1643" fill="none" extrusionOk="0">
                  <a:moveTo>
                    <a:pt x="1466" y="844"/>
                  </a:moveTo>
                  <a:lnTo>
                    <a:pt x="1" y="1643"/>
                  </a:lnTo>
                  <a:lnTo>
                    <a:pt x="1" y="0"/>
                  </a:lnTo>
                  <a:lnTo>
                    <a:pt x="1" y="0"/>
                  </a:lnTo>
                  <a:lnTo>
                    <a:pt x="445" y="89"/>
                  </a:lnTo>
                  <a:lnTo>
                    <a:pt x="800" y="311"/>
                  </a:lnTo>
                  <a:lnTo>
                    <a:pt x="1155" y="533"/>
                  </a:lnTo>
                  <a:lnTo>
                    <a:pt x="1466" y="844"/>
                  </a:lnTo>
                  <a:lnTo>
                    <a:pt x="1466" y="8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21"/>
            <p:cNvSpPr/>
            <p:nvPr/>
          </p:nvSpPr>
          <p:spPr>
            <a:xfrm>
              <a:off x="3428150" y="4262150"/>
              <a:ext cx="35550" cy="41075"/>
            </a:xfrm>
            <a:custGeom>
              <a:avLst/>
              <a:gdLst/>
              <a:ahLst/>
              <a:cxnLst/>
              <a:rect l="l" t="t" r="r" b="b"/>
              <a:pathLst>
                <a:path w="1422" h="1643" fill="none" extrusionOk="0">
                  <a:moveTo>
                    <a:pt x="1422" y="0"/>
                  </a:moveTo>
                  <a:lnTo>
                    <a:pt x="1422" y="1643"/>
                  </a:lnTo>
                  <a:lnTo>
                    <a:pt x="1" y="844"/>
                  </a:lnTo>
                  <a:lnTo>
                    <a:pt x="1" y="844"/>
                  </a:lnTo>
                  <a:lnTo>
                    <a:pt x="267" y="533"/>
                  </a:lnTo>
                  <a:lnTo>
                    <a:pt x="622" y="311"/>
                  </a:lnTo>
                  <a:lnTo>
                    <a:pt x="1022" y="89"/>
                  </a:lnTo>
                  <a:lnTo>
                    <a:pt x="1422" y="0"/>
                  </a:lnTo>
                  <a:lnTo>
                    <a:pt x="142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21"/>
            <p:cNvSpPr/>
            <p:nvPr/>
          </p:nvSpPr>
          <p:spPr>
            <a:xfrm>
              <a:off x="3428150" y="4348725"/>
              <a:ext cx="35550" cy="41075"/>
            </a:xfrm>
            <a:custGeom>
              <a:avLst/>
              <a:gdLst/>
              <a:ahLst/>
              <a:cxnLst/>
              <a:rect l="l" t="t" r="r" b="b"/>
              <a:pathLst>
                <a:path w="1422" h="1643" fill="none" extrusionOk="0">
                  <a:moveTo>
                    <a:pt x="1" y="844"/>
                  </a:moveTo>
                  <a:lnTo>
                    <a:pt x="1422" y="0"/>
                  </a:lnTo>
                  <a:lnTo>
                    <a:pt x="1422" y="1643"/>
                  </a:lnTo>
                  <a:lnTo>
                    <a:pt x="1422" y="1643"/>
                  </a:lnTo>
                  <a:lnTo>
                    <a:pt x="1022" y="1554"/>
                  </a:lnTo>
                  <a:lnTo>
                    <a:pt x="622" y="1332"/>
                  </a:lnTo>
                  <a:lnTo>
                    <a:pt x="267" y="1110"/>
                  </a:lnTo>
                  <a:lnTo>
                    <a:pt x="1" y="844"/>
                  </a:lnTo>
                  <a:lnTo>
                    <a:pt x="1" y="8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21"/>
            <p:cNvSpPr/>
            <p:nvPr/>
          </p:nvSpPr>
          <p:spPr>
            <a:xfrm>
              <a:off x="3489200" y="4348725"/>
              <a:ext cx="36650" cy="41075"/>
            </a:xfrm>
            <a:custGeom>
              <a:avLst/>
              <a:gdLst/>
              <a:ahLst/>
              <a:cxnLst/>
              <a:rect l="l" t="t" r="r" b="b"/>
              <a:pathLst>
                <a:path w="1466" h="1643" fill="none" extrusionOk="0">
                  <a:moveTo>
                    <a:pt x="1" y="1643"/>
                  </a:moveTo>
                  <a:lnTo>
                    <a:pt x="1" y="0"/>
                  </a:lnTo>
                  <a:lnTo>
                    <a:pt x="1466" y="844"/>
                  </a:lnTo>
                  <a:lnTo>
                    <a:pt x="1466" y="844"/>
                  </a:lnTo>
                  <a:lnTo>
                    <a:pt x="1155" y="1110"/>
                  </a:lnTo>
                  <a:lnTo>
                    <a:pt x="800" y="1332"/>
                  </a:lnTo>
                  <a:lnTo>
                    <a:pt x="445" y="1554"/>
                  </a:lnTo>
                  <a:lnTo>
                    <a:pt x="1" y="1643"/>
                  </a:lnTo>
                  <a:lnTo>
                    <a:pt x="1" y="164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21"/>
            <p:cNvSpPr/>
            <p:nvPr/>
          </p:nvSpPr>
          <p:spPr>
            <a:xfrm>
              <a:off x="3489200" y="43897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21"/>
            <p:cNvSpPr/>
            <p:nvPr/>
          </p:nvSpPr>
          <p:spPr>
            <a:xfrm>
              <a:off x="3280525" y="4128950"/>
              <a:ext cx="340800" cy="179825"/>
            </a:xfrm>
            <a:custGeom>
              <a:avLst/>
              <a:gdLst/>
              <a:ahLst/>
              <a:cxnLst/>
              <a:rect l="l" t="t" r="r" b="b"/>
              <a:pathLst>
                <a:path w="13632" h="7193" extrusionOk="0">
                  <a:moveTo>
                    <a:pt x="1" y="0"/>
                  </a:moveTo>
                  <a:lnTo>
                    <a:pt x="1" y="444"/>
                  </a:lnTo>
                  <a:lnTo>
                    <a:pt x="90" y="799"/>
                  </a:lnTo>
                  <a:lnTo>
                    <a:pt x="223" y="1199"/>
                  </a:lnTo>
                  <a:lnTo>
                    <a:pt x="400" y="1554"/>
                  </a:lnTo>
                  <a:lnTo>
                    <a:pt x="578" y="1865"/>
                  </a:lnTo>
                  <a:lnTo>
                    <a:pt x="844" y="2176"/>
                  </a:lnTo>
                  <a:lnTo>
                    <a:pt x="1155" y="2442"/>
                  </a:lnTo>
                  <a:lnTo>
                    <a:pt x="1466" y="2664"/>
                  </a:lnTo>
                  <a:lnTo>
                    <a:pt x="1288" y="3019"/>
                  </a:lnTo>
                  <a:lnTo>
                    <a:pt x="1155" y="3419"/>
                  </a:lnTo>
                  <a:lnTo>
                    <a:pt x="1066" y="3818"/>
                  </a:lnTo>
                  <a:lnTo>
                    <a:pt x="1022" y="4218"/>
                  </a:lnTo>
                  <a:lnTo>
                    <a:pt x="1066" y="4706"/>
                  </a:lnTo>
                  <a:lnTo>
                    <a:pt x="1200" y="5195"/>
                  </a:lnTo>
                  <a:lnTo>
                    <a:pt x="1377" y="5639"/>
                  </a:lnTo>
                  <a:lnTo>
                    <a:pt x="1644" y="6083"/>
                  </a:lnTo>
                  <a:lnTo>
                    <a:pt x="1954" y="6438"/>
                  </a:lnTo>
                  <a:lnTo>
                    <a:pt x="2310" y="6749"/>
                  </a:lnTo>
                  <a:lnTo>
                    <a:pt x="2754" y="7015"/>
                  </a:lnTo>
                  <a:lnTo>
                    <a:pt x="3198" y="7193"/>
                  </a:lnTo>
                  <a:lnTo>
                    <a:pt x="3286" y="6749"/>
                  </a:lnTo>
                  <a:lnTo>
                    <a:pt x="3420" y="6349"/>
                  </a:lnTo>
                  <a:lnTo>
                    <a:pt x="3553" y="5994"/>
                  </a:lnTo>
                  <a:lnTo>
                    <a:pt x="3730" y="5594"/>
                  </a:lnTo>
                  <a:lnTo>
                    <a:pt x="3952" y="5239"/>
                  </a:lnTo>
                  <a:lnTo>
                    <a:pt x="4174" y="4928"/>
                  </a:lnTo>
                  <a:lnTo>
                    <a:pt x="4485" y="4618"/>
                  </a:lnTo>
                  <a:lnTo>
                    <a:pt x="4751" y="4307"/>
                  </a:lnTo>
                  <a:lnTo>
                    <a:pt x="5062" y="4085"/>
                  </a:lnTo>
                  <a:lnTo>
                    <a:pt x="5417" y="3818"/>
                  </a:lnTo>
                  <a:lnTo>
                    <a:pt x="5773" y="3641"/>
                  </a:lnTo>
                  <a:lnTo>
                    <a:pt x="6172" y="3463"/>
                  </a:lnTo>
                  <a:lnTo>
                    <a:pt x="6572" y="3330"/>
                  </a:lnTo>
                  <a:lnTo>
                    <a:pt x="6971" y="3241"/>
                  </a:lnTo>
                  <a:lnTo>
                    <a:pt x="7415" y="3197"/>
                  </a:lnTo>
                  <a:lnTo>
                    <a:pt x="7859" y="3153"/>
                  </a:lnTo>
                  <a:lnTo>
                    <a:pt x="8259" y="3197"/>
                  </a:lnTo>
                  <a:lnTo>
                    <a:pt x="8614" y="3241"/>
                  </a:lnTo>
                  <a:lnTo>
                    <a:pt x="9014" y="3330"/>
                  </a:lnTo>
                  <a:lnTo>
                    <a:pt x="9369" y="3419"/>
                  </a:lnTo>
                  <a:lnTo>
                    <a:pt x="9724" y="3552"/>
                  </a:lnTo>
                  <a:lnTo>
                    <a:pt x="10035" y="3730"/>
                  </a:lnTo>
                  <a:lnTo>
                    <a:pt x="10346" y="3907"/>
                  </a:lnTo>
                  <a:lnTo>
                    <a:pt x="10657" y="4129"/>
                  </a:lnTo>
                  <a:lnTo>
                    <a:pt x="10923" y="4351"/>
                  </a:lnTo>
                  <a:lnTo>
                    <a:pt x="11189" y="4618"/>
                  </a:lnTo>
                  <a:lnTo>
                    <a:pt x="11456" y="4884"/>
                  </a:lnTo>
                  <a:lnTo>
                    <a:pt x="11678" y="5150"/>
                  </a:lnTo>
                  <a:lnTo>
                    <a:pt x="11900" y="5461"/>
                  </a:lnTo>
                  <a:lnTo>
                    <a:pt x="12033" y="5816"/>
                  </a:lnTo>
                  <a:lnTo>
                    <a:pt x="12210" y="6127"/>
                  </a:lnTo>
                  <a:lnTo>
                    <a:pt x="12344" y="6482"/>
                  </a:lnTo>
                  <a:lnTo>
                    <a:pt x="13631" y="6349"/>
                  </a:lnTo>
                  <a:lnTo>
                    <a:pt x="13587" y="6305"/>
                  </a:lnTo>
                  <a:lnTo>
                    <a:pt x="13587" y="2131"/>
                  </a:lnTo>
                  <a:lnTo>
                    <a:pt x="13631" y="2043"/>
                  </a:lnTo>
                  <a:lnTo>
                    <a:pt x="4529" y="1066"/>
                  </a:lnTo>
                  <a:lnTo>
                    <a:pt x="3864" y="1066"/>
                  </a:lnTo>
                  <a:lnTo>
                    <a:pt x="3553" y="1155"/>
                  </a:lnTo>
                  <a:lnTo>
                    <a:pt x="3242" y="1199"/>
                  </a:lnTo>
                  <a:lnTo>
                    <a:pt x="2931" y="1332"/>
                  </a:lnTo>
                  <a:lnTo>
                    <a:pt x="2665" y="1465"/>
                  </a:lnTo>
                  <a:lnTo>
                    <a:pt x="2398" y="1643"/>
                  </a:lnTo>
                  <a:lnTo>
                    <a:pt x="2132" y="1821"/>
                  </a:lnTo>
                  <a:lnTo>
                    <a:pt x="1910" y="1687"/>
                  </a:lnTo>
                  <a:lnTo>
                    <a:pt x="1688" y="1510"/>
                  </a:lnTo>
                  <a:lnTo>
                    <a:pt x="1510" y="1288"/>
                  </a:lnTo>
                  <a:lnTo>
                    <a:pt x="1333" y="1066"/>
                  </a:lnTo>
                  <a:lnTo>
                    <a:pt x="1200" y="844"/>
                  </a:lnTo>
                  <a:lnTo>
                    <a:pt x="1111" y="577"/>
                  </a:lnTo>
                  <a:lnTo>
                    <a:pt x="1066" y="311"/>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21"/>
            <p:cNvSpPr/>
            <p:nvPr/>
          </p:nvSpPr>
          <p:spPr>
            <a:xfrm>
              <a:off x="3280525" y="4128950"/>
              <a:ext cx="340800" cy="179825"/>
            </a:xfrm>
            <a:custGeom>
              <a:avLst/>
              <a:gdLst/>
              <a:ahLst/>
              <a:cxnLst/>
              <a:rect l="l" t="t" r="r" b="b"/>
              <a:pathLst>
                <a:path w="13632" h="7193" fill="none" extrusionOk="0">
                  <a:moveTo>
                    <a:pt x="13631" y="2043"/>
                  </a:moveTo>
                  <a:lnTo>
                    <a:pt x="4529" y="1066"/>
                  </a:lnTo>
                  <a:lnTo>
                    <a:pt x="4529" y="1066"/>
                  </a:lnTo>
                  <a:lnTo>
                    <a:pt x="4174" y="1066"/>
                  </a:lnTo>
                  <a:lnTo>
                    <a:pt x="3864" y="1066"/>
                  </a:lnTo>
                  <a:lnTo>
                    <a:pt x="3553" y="1155"/>
                  </a:lnTo>
                  <a:lnTo>
                    <a:pt x="3242" y="1199"/>
                  </a:lnTo>
                  <a:lnTo>
                    <a:pt x="2931" y="1332"/>
                  </a:lnTo>
                  <a:lnTo>
                    <a:pt x="2665" y="1465"/>
                  </a:lnTo>
                  <a:lnTo>
                    <a:pt x="2398" y="1643"/>
                  </a:lnTo>
                  <a:lnTo>
                    <a:pt x="2132" y="1821"/>
                  </a:lnTo>
                  <a:lnTo>
                    <a:pt x="2132" y="1821"/>
                  </a:lnTo>
                  <a:lnTo>
                    <a:pt x="1910" y="1687"/>
                  </a:lnTo>
                  <a:lnTo>
                    <a:pt x="1688" y="1510"/>
                  </a:lnTo>
                  <a:lnTo>
                    <a:pt x="1510" y="1288"/>
                  </a:lnTo>
                  <a:lnTo>
                    <a:pt x="1333" y="1066"/>
                  </a:lnTo>
                  <a:lnTo>
                    <a:pt x="1200" y="844"/>
                  </a:lnTo>
                  <a:lnTo>
                    <a:pt x="1111" y="577"/>
                  </a:lnTo>
                  <a:lnTo>
                    <a:pt x="1066" y="311"/>
                  </a:lnTo>
                  <a:lnTo>
                    <a:pt x="1022" y="0"/>
                  </a:lnTo>
                  <a:lnTo>
                    <a:pt x="1" y="0"/>
                  </a:lnTo>
                  <a:lnTo>
                    <a:pt x="1" y="0"/>
                  </a:lnTo>
                  <a:lnTo>
                    <a:pt x="1" y="444"/>
                  </a:lnTo>
                  <a:lnTo>
                    <a:pt x="90" y="799"/>
                  </a:lnTo>
                  <a:lnTo>
                    <a:pt x="223" y="1199"/>
                  </a:lnTo>
                  <a:lnTo>
                    <a:pt x="400" y="1554"/>
                  </a:lnTo>
                  <a:lnTo>
                    <a:pt x="578" y="1865"/>
                  </a:lnTo>
                  <a:lnTo>
                    <a:pt x="844" y="2176"/>
                  </a:lnTo>
                  <a:lnTo>
                    <a:pt x="1155" y="2442"/>
                  </a:lnTo>
                  <a:lnTo>
                    <a:pt x="1466" y="2664"/>
                  </a:lnTo>
                  <a:lnTo>
                    <a:pt x="1466" y="2664"/>
                  </a:lnTo>
                  <a:lnTo>
                    <a:pt x="1288" y="3019"/>
                  </a:lnTo>
                  <a:lnTo>
                    <a:pt x="1155" y="3419"/>
                  </a:lnTo>
                  <a:lnTo>
                    <a:pt x="1066" y="3818"/>
                  </a:lnTo>
                  <a:lnTo>
                    <a:pt x="1022" y="4218"/>
                  </a:lnTo>
                  <a:lnTo>
                    <a:pt x="1022" y="4218"/>
                  </a:lnTo>
                  <a:lnTo>
                    <a:pt x="1066" y="4706"/>
                  </a:lnTo>
                  <a:lnTo>
                    <a:pt x="1200" y="5195"/>
                  </a:lnTo>
                  <a:lnTo>
                    <a:pt x="1377" y="5639"/>
                  </a:lnTo>
                  <a:lnTo>
                    <a:pt x="1644" y="6083"/>
                  </a:lnTo>
                  <a:lnTo>
                    <a:pt x="1954" y="6438"/>
                  </a:lnTo>
                  <a:lnTo>
                    <a:pt x="2310" y="6749"/>
                  </a:lnTo>
                  <a:lnTo>
                    <a:pt x="2754" y="7015"/>
                  </a:lnTo>
                  <a:lnTo>
                    <a:pt x="3198" y="7193"/>
                  </a:lnTo>
                  <a:lnTo>
                    <a:pt x="3198" y="7193"/>
                  </a:lnTo>
                  <a:lnTo>
                    <a:pt x="3286" y="6749"/>
                  </a:lnTo>
                  <a:lnTo>
                    <a:pt x="3420" y="6349"/>
                  </a:lnTo>
                  <a:lnTo>
                    <a:pt x="3553" y="5994"/>
                  </a:lnTo>
                  <a:lnTo>
                    <a:pt x="3730" y="5594"/>
                  </a:lnTo>
                  <a:lnTo>
                    <a:pt x="3952" y="5239"/>
                  </a:lnTo>
                  <a:lnTo>
                    <a:pt x="4174" y="4928"/>
                  </a:lnTo>
                  <a:lnTo>
                    <a:pt x="4485" y="4618"/>
                  </a:lnTo>
                  <a:lnTo>
                    <a:pt x="4751" y="4307"/>
                  </a:lnTo>
                  <a:lnTo>
                    <a:pt x="5062" y="4085"/>
                  </a:lnTo>
                  <a:lnTo>
                    <a:pt x="5417" y="3818"/>
                  </a:lnTo>
                  <a:lnTo>
                    <a:pt x="5773" y="3641"/>
                  </a:lnTo>
                  <a:lnTo>
                    <a:pt x="6172" y="3463"/>
                  </a:lnTo>
                  <a:lnTo>
                    <a:pt x="6572" y="3330"/>
                  </a:lnTo>
                  <a:lnTo>
                    <a:pt x="6971" y="3241"/>
                  </a:lnTo>
                  <a:lnTo>
                    <a:pt x="7415" y="3197"/>
                  </a:lnTo>
                  <a:lnTo>
                    <a:pt x="7859" y="3153"/>
                  </a:lnTo>
                  <a:lnTo>
                    <a:pt x="7859" y="3153"/>
                  </a:lnTo>
                  <a:lnTo>
                    <a:pt x="8259" y="3197"/>
                  </a:lnTo>
                  <a:lnTo>
                    <a:pt x="8614" y="3241"/>
                  </a:lnTo>
                  <a:lnTo>
                    <a:pt x="9014" y="3330"/>
                  </a:lnTo>
                  <a:lnTo>
                    <a:pt x="9369" y="3419"/>
                  </a:lnTo>
                  <a:lnTo>
                    <a:pt x="9724" y="3552"/>
                  </a:lnTo>
                  <a:lnTo>
                    <a:pt x="10035" y="3730"/>
                  </a:lnTo>
                  <a:lnTo>
                    <a:pt x="10346" y="3907"/>
                  </a:lnTo>
                  <a:lnTo>
                    <a:pt x="10657" y="4129"/>
                  </a:lnTo>
                  <a:lnTo>
                    <a:pt x="10923" y="4351"/>
                  </a:lnTo>
                  <a:lnTo>
                    <a:pt x="11189" y="4618"/>
                  </a:lnTo>
                  <a:lnTo>
                    <a:pt x="11456" y="4884"/>
                  </a:lnTo>
                  <a:lnTo>
                    <a:pt x="11678" y="5150"/>
                  </a:lnTo>
                  <a:lnTo>
                    <a:pt x="11900" y="5461"/>
                  </a:lnTo>
                  <a:lnTo>
                    <a:pt x="12033" y="5816"/>
                  </a:lnTo>
                  <a:lnTo>
                    <a:pt x="12210" y="6127"/>
                  </a:lnTo>
                  <a:lnTo>
                    <a:pt x="12344" y="6482"/>
                  </a:lnTo>
                  <a:lnTo>
                    <a:pt x="13631" y="6349"/>
                  </a:lnTo>
                  <a:lnTo>
                    <a:pt x="13631" y="6349"/>
                  </a:lnTo>
                  <a:lnTo>
                    <a:pt x="13587" y="6305"/>
                  </a:lnTo>
                  <a:lnTo>
                    <a:pt x="13587" y="2131"/>
                  </a:lnTo>
                  <a:lnTo>
                    <a:pt x="13587" y="2131"/>
                  </a:lnTo>
                  <a:lnTo>
                    <a:pt x="13631" y="2043"/>
                  </a:lnTo>
                  <a:lnTo>
                    <a:pt x="13631" y="204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21"/>
            <p:cNvSpPr/>
            <p:nvPr/>
          </p:nvSpPr>
          <p:spPr>
            <a:xfrm>
              <a:off x="3621300" y="41800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21"/>
            <p:cNvSpPr/>
            <p:nvPr/>
          </p:nvSpPr>
          <p:spPr>
            <a:xfrm>
              <a:off x="3253900" y="4324300"/>
              <a:ext cx="149875" cy="93250"/>
            </a:xfrm>
            <a:custGeom>
              <a:avLst/>
              <a:gdLst/>
              <a:ahLst/>
              <a:cxnLst/>
              <a:rect l="l" t="t" r="r" b="b"/>
              <a:pathLst>
                <a:path w="5995" h="3730" extrusionOk="0">
                  <a:moveTo>
                    <a:pt x="3153" y="0"/>
                  </a:moveTo>
                  <a:lnTo>
                    <a:pt x="3153" y="578"/>
                  </a:lnTo>
                  <a:lnTo>
                    <a:pt x="2620" y="578"/>
                  </a:lnTo>
                  <a:lnTo>
                    <a:pt x="2353" y="622"/>
                  </a:lnTo>
                  <a:lnTo>
                    <a:pt x="2087" y="666"/>
                  </a:lnTo>
                  <a:lnTo>
                    <a:pt x="1599" y="800"/>
                  </a:lnTo>
                  <a:lnTo>
                    <a:pt x="1155" y="1022"/>
                  </a:lnTo>
                  <a:lnTo>
                    <a:pt x="755" y="1377"/>
                  </a:lnTo>
                  <a:lnTo>
                    <a:pt x="444" y="1732"/>
                  </a:lnTo>
                  <a:lnTo>
                    <a:pt x="222" y="2176"/>
                  </a:lnTo>
                  <a:lnTo>
                    <a:pt x="45" y="2664"/>
                  </a:lnTo>
                  <a:lnTo>
                    <a:pt x="0" y="2931"/>
                  </a:lnTo>
                  <a:lnTo>
                    <a:pt x="0" y="3197"/>
                  </a:lnTo>
                  <a:lnTo>
                    <a:pt x="0" y="3730"/>
                  </a:lnTo>
                  <a:lnTo>
                    <a:pt x="5994" y="3730"/>
                  </a:lnTo>
                  <a:lnTo>
                    <a:pt x="5639" y="3419"/>
                  </a:lnTo>
                  <a:lnTo>
                    <a:pt x="5284" y="3064"/>
                  </a:lnTo>
                  <a:lnTo>
                    <a:pt x="5017" y="2709"/>
                  </a:lnTo>
                  <a:lnTo>
                    <a:pt x="4751" y="2309"/>
                  </a:lnTo>
                  <a:lnTo>
                    <a:pt x="4573" y="1865"/>
                  </a:lnTo>
                  <a:lnTo>
                    <a:pt x="4396" y="1421"/>
                  </a:lnTo>
                  <a:lnTo>
                    <a:pt x="4263" y="933"/>
                  </a:lnTo>
                  <a:lnTo>
                    <a:pt x="4218" y="444"/>
                  </a:lnTo>
                  <a:lnTo>
                    <a:pt x="3952" y="356"/>
                  </a:lnTo>
                  <a:lnTo>
                    <a:pt x="3508" y="222"/>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21"/>
            <p:cNvSpPr/>
            <p:nvPr/>
          </p:nvSpPr>
          <p:spPr>
            <a:xfrm>
              <a:off x="3253900" y="4324300"/>
              <a:ext cx="149875" cy="93250"/>
            </a:xfrm>
            <a:custGeom>
              <a:avLst/>
              <a:gdLst/>
              <a:ahLst/>
              <a:cxnLst/>
              <a:rect l="l" t="t" r="r" b="b"/>
              <a:pathLst>
                <a:path w="5995" h="3730" fill="none" extrusionOk="0">
                  <a:moveTo>
                    <a:pt x="4218" y="444"/>
                  </a:moveTo>
                  <a:lnTo>
                    <a:pt x="3952" y="356"/>
                  </a:lnTo>
                  <a:lnTo>
                    <a:pt x="3952" y="356"/>
                  </a:lnTo>
                  <a:lnTo>
                    <a:pt x="3508" y="222"/>
                  </a:lnTo>
                  <a:lnTo>
                    <a:pt x="3153" y="0"/>
                  </a:lnTo>
                  <a:lnTo>
                    <a:pt x="3153" y="578"/>
                  </a:lnTo>
                  <a:lnTo>
                    <a:pt x="2620" y="578"/>
                  </a:lnTo>
                  <a:lnTo>
                    <a:pt x="2620" y="578"/>
                  </a:lnTo>
                  <a:lnTo>
                    <a:pt x="2353" y="622"/>
                  </a:lnTo>
                  <a:lnTo>
                    <a:pt x="2087" y="666"/>
                  </a:lnTo>
                  <a:lnTo>
                    <a:pt x="1599" y="800"/>
                  </a:lnTo>
                  <a:lnTo>
                    <a:pt x="1155" y="1022"/>
                  </a:lnTo>
                  <a:lnTo>
                    <a:pt x="755" y="1377"/>
                  </a:lnTo>
                  <a:lnTo>
                    <a:pt x="444" y="1732"/>
                  </a:lnTo>
                  <a:lnTo>
                    <a:pt x="222" y="2176"/>
                  </a:lnTo>
                  <a:lnTo>
                    <a:pt x="45" y="2664"/>
                  </a:lnTo>
                  <a:lnTo>
                    <a:pt x="0" y="2931"/>
                  </a:lnTo>
                  <a:lnTo>
                    <a:pt x="0" y="3197"/>
                  </a:lnTo>
                  <a:lnTo>
                    <a:pt x="0" y="3730"/>
                  </a:lnTo>
                  <a:lnTo>
                    <a:pt x="5994" y="3730"/>
                  </a:lnTo>
                  <a:lnTo>
                    <a:pt x="5994" y="3730"/>
                  </a:lnTo>
                  <a:lnTo>
                    <a:pt x="5639" y="3419"/>
                  </a:lnTo>
                  <a:lnTo>
                    <a:pt x="5284" y="3064"/>
                  </a:lnTo>
                  <a:lnTo>
                    <a:pt x="5017" y="2709"/>
                  </a:lnTo>
                  <a:lnTo>
                    <a:pt x="4751" y="2309"/>
                  </a:lnTo>
                  <a:lnTo>
                    <a:pt x="4573" y="1865"/>
                  </a:lnTo>
                  <a:lnTo>
                    <a:pt x="4396" y="1421"/>
                  </a:lnTo>
                  <a:lnTo>
                    <a:pt x="4263" y="933"/>
                  </a:lnTo>
                  <a:lnTo>
                    <a:pt x="4218" y="444"/>
                  </a:lnTo>
                  <a:lnTo>
                    <a:pt x="4218" y="44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21"/>
            <p:cNvSpPr/>
            <p:nvPr/>
          </p:nvSpPr>
          <p:spPr>
            <a:xfrm>
              <a:off x="3359350" y="43354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4" name="Google Shape;5164;p121"/>
          <p:cNvGrpSpPr/>
          <p:nvPr/>
        </p:nvGrpSpPr>
        <p:grpSpPr>
          <a:xfrm>
            <a:off x="4751075" y="4055055"/>
            <a:ext cx="288625" cy="447325"/>
            <a:chOff x="4065275" y="4023500"/>
            <a:chExt cx="288625" cy="447325"/>
          </a:xfrm>
        </p:grpSpPr>
        <p:sp>
          <p:nvSpPr>
            <p:cNvPr id="5165" name="Google Shape;5165;p121"/>
            <p:cNvSpPr/>
            <p:nvPr/>
          </p:nvSpPr>
          <p:spPr>
            <a:xfrm>
              <a:off x="4196250" y="4365375"/>
              <a:ext cx="26675" cy="26650"/>
            </a:xfrm>
            <a:custGeom>
              <a:avLst/>
              <a:gdLst/>
              <a:ahLst/>
              <a:cxnLst/>
              <a:rect l="l" t="t" r="r" b="b"/>
              <a:pathLst>
                <a:path w="1067" h="1066" extrusionOk="0">
                  <a:moveTo>
                    <a:pt x="1" y="0"/>
                  </a:moveTo>
                  <a:lnTo>
                    <a:pt x="1" y="1066"/>
                  </a:lnTo>
                  <a:lnTo>
                    <a:pt x="1066" y="1066"/>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21"/>
            <p:cNvSpPr/>
            <p:nvPr/>
          </p:nvSpPr>
          <p:spPr>
            <a:xfrm>
              <a:off x="4196250" y="4418650"/>
              <a:ext cx="26675" cy="52175"/>
            </a:xfrm>
            <a:custGeom>
              <a:avLst/>
              <a:gdLst/>
              <a:ahLst/>
              <a:cxnLst/>
              <a:rect l="l" t="t" r="r" b="b"/>
              <a:pathLst>
                <a:path w="1067" h="2087" extrusionOk="0">
                  <a:moveTo>
                    <a:pt x="1" y="0"/>
                  </a:moveTo>
                  <a:lnTo>
                    <a:pt x="1" y="2087"/>
                  </a:lnTo>
                  <a:lnTo>
                    <a:pt x="1066" y="2087"/>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21"/>
            <p:cNvSpPr/>
            <p:nvPr/>
          </p:nvSpPr>
          <p:spPr>
            <a:xfrm>
              <a:off x="4249525" y="4418650"/>
              <a:ext cx="25575" cy="52175"/>
            </a:xfrm>
            <a:custGeom>
              <a:avLst/>
              <a:gdLst/>
              <a:ahLst/>
              <a:cxnLst/>
              <a:rect l="l" t="t" r="r" b="b"/>
              <a:pathLst>
                <a:path w="1023" h="2087" extrusionOk="0">
                  <a:moveTo>
                    <a:pt x="1" y="0"/>
                  </a:moveTo>
                  <a:lnTo>
                    <a:pt x="1" y="2087"/>
                  </a:lnTo>
                  <a:lnTo>
                    <a:pt x="1022" y="2087"/>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21"/>
            <p:cNvSpPr/>
            <p:nvPr/>
          </p:nvSpPr>
          <p:spPr>
            <a:xfrm>
              <a:off x="4065275" y="4208850"/>
              <a:ext cx="76625" cy="25575"/>
            </a:xfrm>
            <a:custGeom>
              <a:avLst/>
              <a:gdLst/>
              <a:ahLst/>
              <a:cxnLst/>
              <a:rect l="l" t="t" r="r" b="b"/>
              <a:pathLst>
                <a:path w="3065" h="1023" extrusionOk="0">
                  <a:moveTo>
                    <a:pt x="1" y="1"/>
                  </a:moveTo>
                  <a:lnTo>
                    <a:pt x="1" y="1022"/>
                  </a:lnTo>
                  <a:lnTo>
                    <a:pt x="1821" y="1022"/>
                  </a:lnTo>
                  <a:lnTo>
                    <a:pt x="2087" y="978"/>
                  </a:lnTo>
                  <a:lnTo>
                    <a:pt x="2309" y="889"/>
                  </a:lnTo>
                  <a:lnTo>
                    <a:pt x="2487" y="756"/>
                  </a:lnTo>
                  <a:lnTo>
                    <a:pt x="2665" y="578"/>
                  </a:lnTo>
                  <a:lnTo>
                    <a:pt x="2842" y="401"/>
                  </a:lnTo>
                  <a:lnTo>
                    <a:pt x="2975" y="223"/>
                  </a:lnTo>
                  <a:lnTo>
                    <a:pt x="30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21"/>
            <p:cNvSpPr/>
            <p:nvPr/>
          </p:nvSpPr>
          <p:spPr>
            <a:xfrm>
              <a:off x="4065275" y="4208850"/>
              <a:ext cx="76625" cy="25575"/>
            </a:xfrm>
            <a:custGeom>
              <a:avLst/>
              <a:gdLst/>
              <a:ahLst/>
              <a:cxnLst/>
              <a:rect l="l" t="t" r="r" b="b"/>
              <a:pathLst>
                <a:path w="3065" h="1023" fill="none" extrusionOk="0">
                  <a:moveTo>
                    <a:pt x="3064" y="1"/>
                  </a:moveTo>
                  <a:lnTo>
                    <a:pt x="1" y="1"/>
                  </a:lnTo>
                  <a:lnTo>
                    <a:pt x="1" y="1022"/>
                  </a:lnTo>
                  <a:lnTo>
                    <a:pt x="1599" y="1022"/>
                  </a:lnTo>
                  <a:lnTo>
                    <a:pt x="1599" y="1022"/>
                  </a:lnTo>
                  <a:lnTo>
                    <a:pt x="1821" y="1022"/>
                  </a:lnTo>
                  <a:lnTo>
                    <a:pt x="2087" y="978"/>
                  </a:lnTo>
                  <a:lnTo>
                    <a:pt x="2309" y="889"/>
                  </a:lnTo>
                  <a:lnTo>
                    <a:pt x="2487" y="756"/>
                  </a:lnTo>
                  <a:lnTo>
                    <a:pt x="2665" y="578"/>
                  </a:lnTo>
                  <a:lnTo>
                    <a:pt x="2842" y="401"/>
                  </a:lnTo>
                  <a:lnTo>
                    <a:pt x="2975" y="223"/>
                  </a:lnTo>
                  <a:lnTo>
                    <a:pt x="3064" y="1"/>
                  </a:lnTo>
                  <a:lnTo>
                    <a:pt x="306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21"/>
            <p:cNvSpPr/>
            <p:nvPr/>
          </p:nvSpPr>
          <p:spPr>
            <a:xfrm>
              <a:off x="4141875" y="42088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21"/>
            <p:cNvSpPr/>
            <p:nvPr/>
          </p:nvSpPr>
          <p:spPr>
            <a:xfrm>
              <a:off x="4249525" y="4365375"/>
              <a:ext cx="25575" cy="26650"/>
            </a:xfrm>
            <a:custGeom>
              <a:avLst/>
              <a:gdLst/>
              <a:ahLst/>
              <a:cxnLst/>
              <a:rect l="l" t="t" r="r" b="b"/>
              <a:pathLst>
                <a:path w="1023" h="1066" extrusionOk="0">
                  <a:moveTo>
                    <a:pt x="1" y="0"/>
                  </a:moveTo>
                  <a:lnTo>
                    <a:pt x="1" y="1066"/>
                  </a:lnTo>
                  <a:lnTo>
                    <a:pt x="1022" y="1066"/>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21"/>
            <p:cNvSpPr/>
            <p:nvPr/>
          </p:nvSpPr>
          <p:spPr>
            <a:xfrm>
              <a:off x="4065275" y="4130050"/>
              <a:ext cx="288625" cy="340775"/>
            </a:xfrm>
            <a:custGeom>
              <a:avLst/>
              <a:gdLst/>
              <a:ahLst/>
              <a:cxnLst/>
              <a:rect l="l" t="t" r="r" b="b"/>
              <a:pathLst>
                <a:path w="11545" h="13631" extrusionOk="0">
                  <a:moveTo>
                    <a:pt x="1" y="1"/>
                  </a:moveTo>
                  <a:lnTo>
                    <a:pt x="1" y="2087"/>
                  </a:lnTo>
                  <a:lnTo>
                    <a:pt x="4219" y="2087"/>
                  </a:lnTo>
                  <a:lnTo>
                    <a:pt x="4219" y="2620"/>
                  </a:lnTo>
                  <a:lnTo>
                    <a:pt x="4174" y="2887"/>
                  </a:lnTo>
                  <a:lnTo>
                    <a:pt x="4174" y="3153"/>
                  </a:lnTo>
                  <a:lnTo>
                    <a:pt x="3997" y="3641"/>
                  </a:lnTo>
                  <a:lnTo>
                    <a:pt x="3775" y="4085"/>
                  </a:lnTo>
                  <a:lnTo>
                    <a:pt x="3419" y="4485"/>
                  </a:lnTo>
                  <a:lnTo>
                    <a:pt x="3064" y="4796"/>
                  </a:lnTo>
                  <a:lnTo>
                    <a:pt x="2620" y="5018"/>
                  </a:lnTo>
                  <a:lnTo>
                    <a:pt x="2132" y="5195"/>
                  </a:lnTo>
                  <a:lnTo>
                    <a:pt x="1865" y="5240"/>
                  </a:lnTo>
                  <a:lnTo>
                    <a:pt x="1" y="5240"/>
                  </a:lnTo>
                  <a:lnTo>
                    <a:pt x="1" y="6305"/>
                  </a:lnTo>
                  <a:lnTo>
                    <a:pt x="3153" y="6305"/>
                  </a:lnTo>
                  <a:lnTo>
                    <a:pt x="3153" y="7326"/>
                  </a:lnTo>
                  <a:lnTo>
                    <a:pt x="1" y="7326"/>
                  </a:lnTo>
                  <a:lnTo>
                    <a:pt x="1" y="13631"/>
                  </a:lnTo>
                  <a:lnTo>
                    <a:pt x="2132" y="13631"/>
                  </a:lnTo>
                  <a:lnTo>
                    <a:pt x="2132" y="8392"/>
                  </a:lnTo>
                  <a:lnTo>
                    <a:pt x="9458" y="8392"/>
                  </a:lnTo>
                  <a:lnTo>
                    <a:pt x="9458" y="13631"/>
                  </a:lnTo>
                  <a:lnTo>
                    <a:pt x="11544" y="13631"/>
                  </a:lnTo>
                  <a:lnTo>
                    <a:pt x="11544" y="7326"/>
                  </a:lnTo>
                  <a:lnTo>
                    <a:pt x="8392" y="7326"/>
                  </a:lnTo>
                  <a:lnTo>
                    <a:pt x="8392" y="6305"/>
                  </a:lnTo>
                  <a:lnTo>
                    <a:pt x="11544" y="6305"/>
                  </a:lnTo>
                  <a:lnTo>
                    <a:pt x="11544" y="5240"/>
                  </a:lnTo>
                  <a:lnTo>
                    <a:pt x="9724" y="5240"/>
                  </a:lnTo>
                  <a:lnTo>
                    <a:pt x="9458" y="5195"/>
                  </a:lnTo>
                  <a:lnTo>
                    <a:pt x="8969" y="5018"/>
                  </a:lnTo>
                  <a:lnTo>
                    <a:pt x="8525" y="4796"/>
                  </a:lnTo>
                  <a:lnTo>
                    <a:pt x="8126" y="4485"/>
                  </a:lnTo>
                  <a:lnTo>
                    <a:pt x="7815" y="4085"/>
                  </a:lnTo>
                  <a:lnTo>
                    <a:pt x="7548" y="3641"/>
                  </a:lnTo>
                  <a:lnTo>
                    <a:pt x="7415" y="3153"/>
                  </a:lnTo>
                  <a:lnTo>
                    <a:pt x="7371" y="2887"/>
                  </a:lnTo>
                  <a:lnTo>
                    <a:pt x="7371" y="2620"/>
                  </a:lnTo>
                  <a:lnTo>
                    <a:pt x="7371" y="2087"/>
                  </a:lnTo>
                  <a:lnTo>
                    <a:pt x="11544" y="2087"/>
                  </a:lnTo>
                  <a:lnTo>
                    <a:pt x="11544" y="1"/>
                  </a:lnTo>
                  <a:lnTo>
                    <a:pt x="6305" y="1"/>
                  </a:lnTo>
                  <a:lnTo>
                    <a:pt x="6305" y="6305"/>
                  </a:lnTo>
                  <a:lnTo>
                    <a:pt x="7371" y="6305"/>
                  </a:lnTo>
                  <a:lnTo>
                    <a:pt x="7371" y="7326"/>
                  </a:lnTo>
                  <a:lnTo>
                    <a:pt x="4219" y="7326"/>
                  </a:lnTo>
                  <a:lnTo>
                    <a:pt x="4219" y="6305"/>
                  </a:lnTo>
                  <a:lnTo>
                    <a:pt x="5240" y="6305"/>
                  </a:lnTo>
                  <a:lnTo>
                    <a:pt x="52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21"/>
            <p:cNvSpPr/>
            <p:nvPr/>
          </p:nvSpPr>
          <p:spPr>
            <a:xfrm>
              <a:off x="4065275" y="4130050"/>
              <a:ext cx="288625" cy="340775"/>
            </a:xfrm>
            <a:custGeom>
              <a:avLst/>
              <a:gdLst/>
              <a:ahLst/>
              <a:cxnLst/>
              <a:rect l="l" t="t" r="r" b="b"/>
              <a:pathLst>
                <a:path w="11545" h="13631" fill="none" extrusionOk="0">
                  <a:moveTo>
                    <a:pt x="8392" y="7326"/>
                  </a:moveTo>
                  <a:lnTo>
                    <a:pt x="8392" y="6305"/>
                  </a:lnTo>
                  <a:lnTo>
                    <a:pt x="11544" y="6305"/>
                  </a:lnTo>
                  <a:lnTo>
                    <a:pt x="11544" y="5240"/>
                  </a:lnTo>
                  <a:lnTo>
                    <a:pt x="9990" y="5240"/>
                  </a:lnTo>
                  <a:lnTo>
                    <a:pt x="9990" y="5240"/>
                  </a:lnTo>
                  <a:lnTo>
                    <a:pt x="9724" y="5240"/>
                  </a:lnTo>
                  <a:lnTo>
                    <a:pt x="9458" y="5195"/>
                  </a:lnTo>
                  <a:lnTo>
                    <a:pt x="8969" y="5018"/>
                  </a:lnTo>
                  <a:lnTo>
                    <a:pt x="8525" y="4796"/>
                  </a:lnTo>
                  <a:lnTo>
                    <a:pt x="8126" y="4485"/>
                  </a:lnTo>
                  <a:lnTo>
                    <a:pt x="7815" y="4085"/>
                  </a:lnTo>
                  <a:lnTo>
                    <a:pt x="7548" y="3641"/>
                  </a:lnTo>
                  <a:lnTo>
                    <a:pt x="7415" y="3153"/>
                  </a:lnTo>
                  <a:lnTo>
                    <a:pt x="7371" y="2887"/>
                  </a:lnTo>
                  <a:lnTo>
                    <a:pt x="7371" y="2620"/>
                  </a:lnTo>
                  <a:lnTo>
                    <a:pt x="7371" y="2087"/>
                  </a:lnTo>
                  <a:lnTo>
                    <a:pt x="11544" y="2087"/>
                  </a:lnTo>
                  <a:lnTo>
                    <a:pt x="11544" y="1"/>
                  </a:lnTo>
                  <a:lnTo>
                    <a:pt x="6305" y="1"/>
                  </a:lnTo>
                  <a:lnTo>
                    <a:pt x="6305" y="6305"/>
                  </a:lnTo>
                  <a:lnTo>
                    <a:pt x="7371" y="6305"/>
                  </a:lnTo>
                  <a:lnTo>
                    <a:pt x="7371" y="7326"/>
                  </a:lnTo>
                  <a:lnTo>
                    <a:pt x="4219" y="7326"/>
                  </a:lnTo>
                  <a:lnTo>
                    <a:pt x="4219" y="6305"/>
                  </a:lnTo>
                  <a:lnTo>
                    <a:pt x="5240" y="6305"/>
                  </a:lnTo>
                  <a:lnTo>
                    <a:pt x="5240" y="1"/>
                  </a:lnTo>
                  <a:lnTo>
                    <a:pt x="1" y="1"/>
                  </a:lnTo>
                  <a:lnTo>
                    <a:pt x="1" y="2087"/>
                  </a:lnTo>
                  <a:lnTo>
                    <a:pt x="4219" y="2087"/>
                  </a:lnTo>
                  <a:lnTo>
                    <a:pt x="4219" y="2620"/>
                  </a:lnTo>
                  <a:lnTo>
                    <a:pt x="4219" y="2620"/>
                  </a:lnTo>
                  <a:lnTo>
                    <a:pt x="4174" y="2887"/>
                  </a:lnTo>
                  <a:lnTo>
                    <a:pt x="4174" y="3153"/>
                  </a:lnTo>
                  <a:lnTo>
                    <a:pt x="3997" y="3641"/>
                  </a:lnTo>
                  <a:lnTo>
                    <a:pt x="3775" y="4085"/>
                  </a:lnTo>
                  <a:lnTo>
                    <a:pt x="3419" y="4485"/>
                  </a:lnTo>
                  <a:lnTo>
                    <a:pt x="3064" y="4796"/>
                  </a:lnTo>
                  <a:lnTo>
                    <a:pt x="2620" y="5018"/>
                  </a:lnTo>
                  <a:lnTo>
                    <a:pt x="2132" y="5195"/>
                  </a:lnTo>
                  <a:lnTo>
                    <a:pt x="1865" y="5240"/>
                  </a:lnTo>
                  <a:lnTo>
                    <a:pt x="1599" y="5240"/>
                  </a:lnTo>
                  <a:lnTo>
                    <a:pt x="1" y="5240"/>
                  </a:lnTo>
                  <a:lnTo>
                    <a:pt x="1" y="6305"/>
                  </a:lnTo>
                  <a:lnTo>
                    <a:pt x="3153" y="6305"/>
                  </a:lnTo>
                  <a:lnTo>
                    <a:pt x="3153" y="7326"/>
                  </a:lnTo>
                  <a:lnTo>
                    <a:pt x="1" y="7326"/>
                  </a:lnTo>
                  <a:lnTo>
                    <a:pt x="1" y="13631"/>
                  </a:lnTo>
                  <a:lnTo>
                    <a:pt x="2132" y="13631"/>
                  </a:lnTo>
                  <a:lnTo>
                    <a:pt x="2132" y="8392"/>
                  </a:lnTo>
                  <a:lnTo>
                    <a:pt x="9458" y="8392"/>
                  </a:lnTo>
                  <a:lnTo>
                    <a:pt x="9458" y="13631"/>
                  </a:lnTo>
                  <a:lnTo>
                    <a:pt x="11544" y="13631"/>
                  </a:lnTo>
                  <a:lnTo>
                    <a:pt x="11544" y="7326"/>
                  </a:lnTo>
                  <a:lnTo>
                    <a:pt x="8392" y="732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21"/>
            <p:cNvSpPr/>
            <p:nvPr/>
          </p:nvSpPr>
          <p:spPr>
            <a:xfrm>
              <a:off x="4275075" y="43132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21"/>
            <p:cNvSpPr/>
            <p:nvPr/>
          </p:nvSpPr>
          <p:spPr>
            <a:xfrm>
              <a:off x="4277275" y="4208850"/>
              <a:ext cx="76625" cy="25575"/>
            </a:xfrm>
            <a:custGeom>
              <a:avLst/>
              <a:gdLst/>
              <a:ahLst/>
              <a:cxnLst/>
              <a:rect l="l" t="t" r="r" b="b"/>
              <a:pathLst>
                <a:path w="3065" h="1023" extrusionOk="0">
                  <a:moveTo>
                    <a:pt x="1" y="1"/>
                  </a:moveTo>
                  <a:lnTo>
                    <a:pt x="90" y="223"/>
                  </a:lnTo>
                  <a:lnTo>
                    <a:pt x="223" y="401"/>
                  </a:lnTo>
                  <a:lnTo>
                    <a:pt x="400" y="578"/>
                  </a:lnTo>
                  <a:lnTo>
                    <a:pt x="578" y="756"/>
                  </a:lnTo>
                  <a:lnTo>
                    <a:pt x="800" y="889"/>
                  </a:lnTo>
                  <a:lnTo>
                    <a:pt x="1022" y="978"/>
                  </a:lnTo>
                  <a:lnTo>
                    <a:pt x="1244" y="1022"/>
                  </a:lnTo>
                  <a:lnTo>
                    <a:pt x="3064" y="1022"/>
                  </a:lnTo>
                  <a:lnTo>
                    <a:pt x="30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21"/>
            <p:cNvSpPr/>
            <p:nvPr/>
          </p:nvSpPr>
          <p:spPr>
            <a:xfrm>
              <a:off x="4277275" y="4208850"/>
              <a:ext cx="76625" cy="25575"/>
            </a:xfrm>
            <a:custGeom>
              <a:avLst/>
              <a:gdLst/>
              <a:ahLst/>
              <a:cxnLst/>
              <a:rect l="l" t="t" r="r" b="b"/>
              <a:pathLst>
                <a:path w="3065" h="1023" fill="none" extrusionOk="0">
                  <a:moveTo>
                    <a:pt x="1510" y="1022"/>
                  </a:moveTo>
                  <a:lnTo>
                    <a:pt x="3064" y="1022"/>
                  </a:lnTo>
                  <a:lnTo>
                    <a:pt x="3064" y="1"/>
                  </a:lnTo>
                  <a:lnTo>
                    <a:pt x="1" y="1"/>
                  </a:lnTo>
                  <a:lnTo>
                    <a:pt x="1" y="1"/>
                  </a:lnTo>
                  <a:lnTo>
                    <a:pt x="90" y="223"/>
                  </a:lnTo>
                  <a:lnTo>
                    <a:pt x="223" y="401"/>
                  </a:lnTo>
                  <a:lnTo>
                    <a:pt x="400" y="578"/>
                  </a:lnTo>
                  <a:lnTo>
                    <a:pt x="578" y="756"/>
                  </a:lnTo>
                  <a:lnTo>
                    <a:pt x="800" y="889"/>
                  </a:lnTo>
                  <a:lnTo>
                    <a:pt x="1022" y="978"/>
                  </a:lnTo>
                  <a:lnTo>
                    <a:pt x="1244" y="1022"/>
                  </a:lnTo>
                  <a:lnTo>
                    <a:pt x="1510" y="1022"/>
                  </a:lnTo>
                  <a:lnTo>
                    <a:pt x="1510" y="102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21"/>
            <p:cNvSpPr/>
            <p:nvPr/>
          </p:nvSpPr>
          <p:spPr>
            <a:xfrm>
              <a:off x="4315025" y="42344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21"/>
            <p:cNvSpPr/>
            <p:nvPr/>
          </p:nvSpPr>
          <p:spPr>
            <a:xfrm>
              <a:off x="4144100" y="4365375"/>
              <a:ext cx="26650" cy="26650"/>
            </a:xfrm>
            <a:custGeom>
              <a:avLst/>
              <a:gdLst/>
              <a:ahLst/>
              <a:cxnLst/>
              <a:rect l="l" t="t" r="r" b="b"/>
              <a:pathLst>
                <a:path w="1066" h="1066" extrusionOk="0">
                  <a:moveTo>
                    <a:pt x="0" y="0"/>
                  </a:moveTo>
                  <a:lnTo>
                    <a:pt x="0" y="1066"/>
                  </a:lnTo>
                  <a:lnTo>
                    <a:pt x="1066" y="1066"/>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21"/>
            <p:cNvSpPr/>
            <p:nvPr/>
          </p:nvSpPr>
          <p:spPr>
            <a:xfrm>
              <a:off x="4144100" y="4418650"/>
              <a:ext cx="26650" cy="52175"/>
            </a:xfrm>
            <a:custGeom>
              <a:avLst/>
              <a:gdLst/>
              <a:ahLst/>
              <a:cxnLst/>
              <a:rect l="l" t="t" r="r" b="b"/>
              <a:pathLst>
                <a:path w="1066" h="2087" extrusionOk="0">
                  <a:moveTo>
                    <a:pt x="0" y="0"/>
                  </a:moveTo>
                  <a:lnTo>
                    <a:pt x="0" y="2087"/>
                  </a:lnTo>
                  <a:lnTo>
                    <a:pt x="1066" y="2087"/>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21"/>
            <p:cNvSpPr/>
            <p:nvPr/>
          </p:nvSpPr>
          <p:spPr>
            <a:xfrm>
              <a:off x="4065275" y="4023500"/>
              <a:ext cx="288625" cy="79950"/>
            </a:xfrm>
            <a:custGeom>
              <a:avLst/>
              <a:gdLst/>
              <a:ahLst/>
              <a:cxnLst/>
              <a:rect l="l" t="t" r="r" b="b"/>
              <a:pathLst>
                <a:path w="11545" h="3198" extrusionOk="0">
                  <a:moveTo>
                    <a:pt x="1599" y="0"/>
                  </a:moveTo>
                  <a:lnTo>
                    <a:pt x="1199" y="356"/>
                  </a:lnTo>
                  <a:lnTo>
                    <a:pt x="933" y="666"/>
                  </a:lnTo>
                  <a:lnTo>
                    <a:pt x="711" y="977"/>
                  </a:lnTo>
                  <a:lnTo>
                    <a:pt x="489" y="1288"/>
                  </a:lnTo>
                  <a:lnTo>
                    <a:pt x="311" y="1643"/>
                  </a:lnTo>
                  <a:lnTo>
                    <a:pt x="178" y="1998"/>
                  </a:lnTo>
                  <a:lnTo>
                    <a:pt x="90" y="2353"/>
                  </a:lnTo>
                  <a:lnTo>
                    <a:pt x="45" y="2709"/>
                  </a:lnTo>
                  <a:lnTo>
                    <a:pt x="1" y="3108"/>
                  </a:lnTo>
                  <a:lnTo>
                    <a:pt x="1" y="3197"/>
                  </a:lnTo>
                  <a:lnTo>
                    <a:pt x="11544" y="3197"/>
                  </a:lnTo>
                  <a:lnTo>
                    <a:pt x="11544" y="3108"/>
                  </a:lnTo>
                  <a:lnTo>
                    <a:pt x="11544" y="2709"/>
                  </a:lnTo>
                  <a:lnTo>
                    <a:pt x="11456" y="2353"/>
                  </a:lnTo>
                  <a:lnTo>
                    <a:pt x="11367" y="1998"/>
                  </a:lnTo>
                  <a:lnTo>
                    <a:pt x="11234" y="1643"/>
                  </a:lnTo>
                  <a:lnTo>
                    <a:pt x="11056" y="1288"/>
                  </a:lnTo>
                  <a:lnTo>
                    <a:pt x="10834" y="977"/>
                  </a:lnTo>
                  <a:lnTo>
                    <a:pt x="10612" y="666"/>
                  </a:lnTo>
                  <a:lnTo>
                    <a:pt x="10346" y="356"/>
                  </a:lnTo>
                  <a:lnTo>
                    <a:pt x="9990" y="0"/>
                  </a:lnTo>
                  <a:lnTo>
                    <a:pt x="9591" y="356"/>
                  </a:lnTo>
                  <a:lnTo>
                    <a:pt x="9236" y="755"/>
                  </a:lnTo>
                  <a:lnTo>
                    <a:pt x="9058" y="933"/>
                  </a:lnTo>
                  <a:lnTo>
                    <a:pt x="8925" y="1155"/>
                  </a:lnTo>
                  <a:lnTo>
                    <a:pt x="8792" y="933"/>
                  </a:lnTo>
                  <a:lnTo>
                    <a:pt x="8614" y="755"/>
                  </a:lnTo>
                  <a:lnTo>
                    <a:pt x="8259" y="356"/>
                  </a:lnTo>
                  <a:lnTo>
                    <a:pt x="7859" y="0"/>
                  </a:lnTo>
                  <a:lnTo>
                    <a:pt x="7504" y="356"/>
                  </a:lnTo>
                  <a:lnTo>
                    <a:pt x="7149" y="755"/>
                  </a:lnTo>
                  <a:lnTo>
                    <a:pt x="6971" y="933"/>
                  </a:lnTo>
                  <a:lnTo>
                    <a:pt x="6838" y="1155"/>
                  </a:lnTo>
                  <a:lnTo>
                    <a:pt x="6705" y="933"/>
                  </a:lnTo>
                  <a:lnTo>
                    <a:pt x="6527" y="755"/>
                  </a:lnTo>
                  <a:lnTo>
                    <a:pt x="6172" y="356"/>
                  </a:lnTo>
                  <a:lnTo>
                    <a:pt x="5773" y="0"/>
                  </a:lnTo>
                  <a:lnTo>
                    <a:pt x="5417" y="356"/>
                  </a:lnTo>
                  <a:lnTo>
                    <a:pt x="5018" y="755"/>
                  </a:lnTo>
                  <a:lnTo>
                    <a:pt x="4885" y="933"/>
                  </a:lnTo>
                  <a:lnTo>
                    <a:pt x="4751" y="1155"/>
                  </a:lnTo>
                  <a:lnTo>
                    <a:pt x="4574" y="933"/>
                  </a:lnTo>
                  <a:lnTo>
                    <a:pt x="4441" y="755"/>
                  </a:lnTo>
                  <a:lnTo>
                    <a:pt x="4041" y="356"/>
                  </a:lnTo>
                  <a:lnTo>
                    <a:pt x="3686" y="0"/>
                  </a:lnTo>
                  <a:lnTo>
                    <a:pt x="3331" y="356"/>
                  </a:lnTo>
                  <a:lnTo>
                    <a:pt x="2931" y="755"/>
                  </a:lnTo>
                  <a:lnTo>
                    <a:pt x="2798" y="933"/>
                  </a:lnTo>
                  <a:lnTo>
                    <a:pt x="2620" y="1155"/>
                  </a:lnTo>
                  <a:lnTo>
                    <a:pt x="2487" y="933"/>
                  </a:lnTo>
                  <a:lnTo>
                    <a:pt x="2309" y="755"/>
                  </a:lnTo>
                  <a:lnTo>
                    <a:pt x="1954" y="356"/>
                  </a:lnTo>
                  <a:lnTo>
                    <a:pt x="1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21"/>
            <p:cNvSpPr/>
            <p:nvPr/>
          </p:nvSpPr>
          <p:spPr>
            <a:xfrm>
              <a:off x="4065275" y="4023500"/>
              <a:ext cx="288625" cy="79950"/>
            </a:xfrm>
            <a:custGeom>
              <a:avLst/>
              <a:gdLst/>
              <a:ahLst/>
              <a:cxnLst/>
              <a:rect l="l" t="t" r="r" b="b"/>
              <a:pathLst>
                <a:path w="11545" h="3198" fill="none" extrusionOk="0">
                  <a:moveTo>
                    <a:pt x="11544" y="3197"/>
                  </a:moveTo>
                  <a:lnTo>
                    <a:pt x="11544" y="3108"/>
                  </a:lnTo>
                  <a:lnTo>
                    <a:pt x="11544" y="3108"/>
                  </a:lnTo>
                  <a:lnTo>
                    <a:pt x="11544" y="2709"/>
                  </a:lnTo>
                  <a:lnTo>
                    <a:pt x="11456" y="2353"/>
                  </a:lnTo>
                  <a:lnTo>
                    <a:pt x="11367" y="1998"/>
                  </a:lnTo>
                  <a:lnTo>
                    <a:pt x="11234" y="1643"/>
                  </a:lnTo>
                  <a:lnTo>
                    <a:pt x="11056" y="1288"/>
                  </a:lnTo>
                  <a:lnTo>
                    <a:pt x="10834" y="977"/>
                  </a:lnTo>
                  <a:lnTo>
                    <a:pt x="10612" y="666"/>
                  </a:lnTo>
                  <a:lnTo>
                    <a:pt x="10346" y="356"/>
                  </a:lnTo>
                  <a:lnTo>
                    <a:pt x="9990" y="0"/>
                  </a:lnTo>
                  <a:lnTo>
                    <a:pt x="9591" y="356"/>
                  </a:lnTo>
                  <a:lnTo>
                    <a:pt x="9591" y="356"/>
                  </a:lnTo>
                  <a:lnTo>
                    <a:pt x="9236" y="755"/>
                  </a:lnTo>
                  <a:lnTo>
                    <a:pt x="9058" y="933"/>
                  </a:lnTo>
                  <a:lnTo>
                    <a:pt x="8925" y="1155"/>
                  </a:lnTo>
                  <a:lnTo>
                    <a:pt x="8925" y="1155"/>
                  </a:lnTo>
                  <a:lnTo>
                    <a:pt x="8792" y="933"/>
                  </a:lnTo>
                  <a:lnTo>
                    <a:pt x="8614" y="755"/>
                  </a:lnTo>
                  <a:lnTo>
                    <a:pt x="8259" y="356"/>
                  </a:lnTo>
                  <a:lnTo>
                    <a:pt x="7859" y="0"/>
                  </a:lnTo>
                  <a:lnTo>
                    <a:pt x="7504" y="356"/>
                  </a:lnTo>
                  <a:lnTo>
                    <a:pt x="7504" y="356"/>
                  </a:lnTo>
                  <a:lnTo>
                    <a:pt x="7149" y="755"/>
                  </a:lnTo>
                  <a:lnTo>
                    <a:pt x="6971" y="933"/>
                  </a:lnTo>
                  <a:lnTo>
                    <a:pt x="6838" y="1155"/>
                  </a:lnTo>
                  <a:lnTo>
                    <a:pt x="6838" y="1155"/>
                  </a:lnTo>
                  <a:lnTo>
                    <a:pt x="6705" y="933"/>
                  </a:lnTo>
                  <a:lnTo>
                    <a:pt x="6527" y="755"/>
                  </a:lnTo>
                  <a:lnTo>
                    <a:pt x="6172" y="356"/>
                  </a:lnTo>
                  <a:lnTo>
                    <a:pt x="5773" y="0"/>
                  </a:lnTo>
                  <a:lnTo>
                    <a:pt x="5417" y="356"/>
                  </a:lnTo>
                  <a:lnTo>
                    <a:pt x="5417" y="356"/>
                  </a:lnTo>
                  <a:lnTo>
                    <a:pt x="5018" y="755"/>
                  </a:lnTo>
                  <a:lnTo>
                    <a:pt x="4885" y="933"/>
                  </a:lnTo>
                  <a:lnTo>
                    <a:pt x="4751" y="1155"/>
                  </a:lnTo>
                  <a:lnTo>
                    <a:pt x="4751" y="1155"/>
                  </a:lnTo>
                  <a:lnTo>
                    <a:pt x="4574" y="933"/>
                  </a:lnTo>
                  <a:lnTo>
                    <a:pt x="4441" y="755"/>
                  </a:lnTo>
                  <a:lnTo>
                    <a:pt x="4041" y="356"/>
                  </a:lnTo>
                  <a:lnTo>
                    <a:pt x="3686" y="0"/>
                  </a:lnTo>
                  <a:lnTo>
                    <a:pt x="3331" y="356"/>
                  </a:lnTo>
                  <a:lnTo>
                    <a:pt x="3331" y="356"/>
                  </a:lnTo>
                  <a:lnTo>
                    <a:pt x="2931" y="755"/>
                  </a:lnTo>
                  <a:lnTo>
                    <a:pt x="2798" y="933"/>
                  </a:lnTo>
                  <a:lnTo>
                    <a:pt x="2620" y="1155"/>
                  </a:lnTo>
                  <a:lnTo>
                    <a:pt x="2620" y="1155"/>
                  </a:lnTo>
                  <a:lnTo>
                    <a:pt x="2487" y="933"/>
                  </a:lnTo>
                  <a:lnTo>
                    <a:pt x="2309" y="755"/>
                  </a:lnTo>
                  <a:lnTo>
                    <a:pt x="1954" y="356"/>
                  </a:lnTo>
                  <a:lnTo>
                    <a:pt x="1599" y="0"/>
                  </a:lnTo>
                  <a:lnTo>
                    <a:pt x="1199" y="356"/>
                  </a:lnTo>
                  <a:lnTo>
                    <a:pt x="1199" y="356"/>
                  </a:lnTo>
                  <a:lnTo>
                    <a:pt x="933" y="666"/>
                  </a:lnTo>
                  <a:lnTo>
                    <a:pt x="711" y="977"/>
                  </a:lnTo>
                  <a:lnTo>
                    <a:pt x="489" y="1288"/>
                  </a:lnTo>
                  <a:lnTo>
                    <a:pt x="311" y="1643"/>
                  </a:lnTo>
                  <a:lnTo>
                    <a:pt x="178" y="1998"/>
                  </a:lnTo>
                  <a:lnTo>
                    <a:pt x="90" y="2353"/>
                  </a:lnTo>
                  <a:lnTo>
                    <a:pt x="45" y="2709"/>
                  </a:lnTo>
                  <a:lnTo>
                    <a:pt x="1" y="3108"/>
                  </a:lnTo>
                  <a:lnTo>
                    <a:pt x="1" y="3197"/>
                  </a:lnTo>
                  <a:lnTo>
                    <a:pt x="11544" y="3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21"/>
            <p:cNvSpPr/>
            <p:nvPr/>
          </p:nvSpPr>
          <p:spPr>
            <a:xfrm>
              <a:off x="4353875" y="41034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121"/>
          <p:cNvGrpSpPr/>
          <p:nvPr/>
        </p:nvGrpSpPr>
        <p:grpSpPr>
          <a:xfrm>
            <a:off x="5368600" y="4055055"/>
            <a:ext cx="447350" cy="447325"/>
            <a:chOff x="4759000" y="4023500"/>
            <a:chExt cx="447350" cy="447325"/>
          </a:xfrm>
        </p:grpSpPr>
        <p:sp>
          <p:nvSpPr>
            <p:cNvPr id="5184" name="Google Shape;5184;p121"/>
            <p:cNvSpPr/>
            <p:nvPr/>
          </p:nvSpPr>
          <p:spPr>
            <a:xfrm>
              <a:off x="4907750" y="4207750"/>
              <a:ext cx="149875" cy="78825"/>
            </a:xfrm>
            <a:custGeom>
              <a:avLst/>
              <a:gdLst/>
              <a:ahLst/>
              <a:cxnLst/>
              <a:rect l="l" t="t" r="r" b="b"/>
              <a:pathLst>
                <a:path w="5995" h="3153" extrusionOk="0">
                  <a:moveTo>
                    <a:pt x="2975" y="844"/>
                  </a:moveTo>
                  <a:lnTo>
                    <a:pt x="3730" y="1554"/>
                  </a:lnTo>
                  <a:lnTo>
                    <a:pt x="2975" y="2309"/>
                  </a:lnTo>
                  <a:lnTo>
                    <a:pt x="2265" y="1554"/>
                  </a:lnTo>
                  <a:lnTo>
                    <a:pt x="2975" y="844"/>
                  </a:lnTo>
                  <a:close/>
                  <a:moveTo>
                    <a:pt x="2975" y="1"/>
                  </a:moveTo>
                  <a:lnTo>
                    <a:pt x="2487" y="45"/>
                  </a:lnTo>
                  <a:lnTo>
                    <a:pt x="2043" y="178"/>
                  </a:lnTo>
                  <a:lnTo>
                    <a:pt x="1599" y="356"/>
                  </a:lnTo>
                  <a:lnTo>
                    <a:pt x="1199" y="578"/>
                  </a:lnTo>
                  <a:lnTo>
                    <a:pt x="844" y="844"/>
                  </a:lnTo>
                  <a:lnTo>
                    <a:pt x="489" y="1110"/>
                  </a:lnTo>
                  <a:lnTo>
                    <a:pt x="0" y="1554"/>
                  </a:lnTo>
                  <a:lnTo>
                    <a:pt x="489" y="2043"/>
                  </a:lnTo>
                  <a:lnTo>
                    <a:pt x="844" y="2309"/>
                  </a:lnTo>
                  <a:lnTo>
                    <a:pt x="1199" y="2576"/>
                  </a:lnTo>
                  <a:lnTo>
                    <a:pt x="1599" y="2798"/>
                  </a:lnTo>
                  <a:lnTo>
                    <a:pt x="2043" y="2975"/>
                  </a:lnTo>
                  <a:lnTo>
                    <a:pt x="2487" y="3108"/>
                  </a:lnTo>
                  <a:lnTo>
                    <a:pt x="2975" y="3153"/>
                  </a:lnTo>
                  <a:lnTo>
                    <a:pt x="3508" y="3108"/>
                  </a:lnTo>
                  <a:lnTo>
                    <a:pt x="3952" y="2975"/>
                  </a:lnTo>
                  <a:lnTo>
                    <a:pt x="4396" y="2798"/>
                  </a:lnTo>
                  <a:lnTo>
                    <a:pt x="4795" y="2576"/>
                  </a:lnTo>
                  <a:lnTo>
                    <a:pt x="5151" y="2309"/>
                  </a:lnTo>
                  <a:lnTo>
                    <a:pt x="5506" y="2043"/>
                  </a:lnTo>
                  <a:lnTo>
                    <a:pt x="5994" y="1554"/>
                  </a:lnTo>
                  <a:lnTo>
                    <a:pt x="5506" y="1110"/>
                  </a:lnTo>
                  <a:lnTo>
                    <a:pt x="5151" y="844"/>
                  </a:lnTo>
                  <a:lnTo>
                    <a:pt x="4795" y="578"/>
                  </a:lnTo>
                  <a:lnTo>
                    <a:pt x="4396" y="356"/>
                  </a:lnTo>
                  <a:lnTo>
                    <a:pt x="3952" y="178"/>
                  </a:lnTo>
                  <a:lnTo>
                    <a:pt x="3508" y="45"/>
                  </a:lnTo>
                  <a:lnTo>
                    <a:pt x="29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21"/>
            <p:cNvSpPr/>
            <p:nvPr/>
          </p:nvSpPr>
          <p:spPr>
            <a:xfrm>
              <a:off x="4907750" y="4207750"/>
              <a:ext cx="149875" cy="78825"/>
            </a:xfrm>
            <a:custGeom>
              <a:avLst/>
              <a:gdLst/>
              <a:ahLst/>
              <a:cxnLst/>
              <a:rect l="l" t="t" r="r" b="b"/>
              <a:pathLst>
                <a:path w="5995" h="3153" fill="none" extrusionOk="0">
                  <a:moveTo>
                    <a:pt x="2975" y="1"/>
                  </a:moveTo>
                  <a:lnTo>
                    <a:pt x="2975" y="1"/>
                  </a:lnTo>
                  <a:lnTo>
                    <a:pt x="2487" y="45"/>
                  </a:lnTo>
                  <a:lnTo>
                    <a:pt x="2043" y="178"/>
                  </a:lnTo>
                  <a:lnTo>
                    <a:pt x="1599" y="356"/>
                  </a:lnTo>
                  <a:lnTo>
                    <a:pt x="1199" y="578"/>
                  </a:lnTo>
                  <a:lnTo>
                    <a:pt x="844" y="844"/>
                  </a:lnTo>
                  <a:lnTo>
                    <a:pt x="489" y="1110"/>
                  </a:lnTo>
                  <a:lnTo>
                    <a:pt x="0" y="1554"/>
                  </a:lnTo>
                  <a:lnTo>
                    <a:pt x="0" y="1554"/>
                  </a:lnTo>
                  <a:lnTo>
                    <a:pt x="489" y="2043"/>
                  </a:lnTo>
                  <a:lnTo>
                    <a:pt x="844" y="2309"/>
                  </a:lnTo>
                  <a:lnTo>
                    <a:pt x="1199" y="2576"/>
                  </a:lnTo>
                  <a:lnTo>
                    <a:pt x="1599" y="2798"/>
                  </a:lnTo>
                  <a:lnTo>
                    <a:pt x="2043" y="2975"/>
                  </a:lnTo>
                  <a:lnTo>
                    <a:pt x="2487" y="3108"/>
                  </a:lnTo>
                  <a:lnTo>
                    <a:pt x="2975" y="3153"/>
                  </a:lnTo>
                  <a:lnTo>
                    <a:pt x="2975" y="3153"/>
                  </a:lnTo>
                  <a:lnTo>
                    <a:pt x="3508" y="3108"/>
                  </a:lnTo>
                  <a:lnTo>
                    <a:pt x="3952" y="2975"/>
                  </a:lnTo>
                  <a:lnTo>
                    <a:pt x="4396" y="2798"/>
                  </a:lnTo>
                  <a:lnTo>
                    <a:pt x="4795" y="2576"/>
                  </a:lnTo>
                  <a:lnTo>
                    <a:pt x="5151" y="2309"/>
                  </a:lnTo>
                  <a:lnTo>
                    <a:pt x="5506" y="2043"/>
                  </a:lnTo>
                  <a:lnTo>
                    <a:pt x="5994" y="1554"/>
                  </a:lnTo>
                  <a:lnTo>
                    <a:pt x="5994" y="1554"/>
                  </a:lnTo>
                  <a:lnTo>
                    <a:pt x="5506" y="1110"/>
                  </a:lnTo>
                  <a:lnTo>
                    <a:pt x="5151" y="844"/>
                  </a:lnTo>
                  <a:lnTo>
                    <a:pt x="4795" y="578"/>
                  </a:lnTo>
                  <a:lnTo>
                    <a:pt x="4396" y="356"/>
                  </a:lnTo>
                  <a:lnTo>
                    <a:pt x="3952" y="178"/>
                  </a:lnTo>
                  <a:lnTo>
                    <a:pt x="3508" y="45"/>
                  </a:lnTo>
                  <a:lnTo>
                    <a:pt x="2975" y="1"/>
                  </a:lnTo>
                  <a:lnTo>
                    <a:pt x="297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21"/>
            <p:cNvSpPr/>
            <p:nvPr/>
          </p:nvSpPr>
          <p:spPr>
            <a:xfrm>
              <a:off x="4964350" y="4228850"/>
              <a:ext cx="36650" cy="36650"/>
            </a:xfrm>
            <a:custGeom>
              <a:avLst/>
              <a:gdLst/>
              <a:ahLst/>
              <a:cxnLst/>
              <a:rect l="l" t="t" r="r" b="b"/>
              <a:pathLst>
                <a:path w="1466" h="1466" fill="none" extrusionOk="0">
                  <a:moveTo>
                    <a:pt x="711" y="1465"/>
                  </a:moveTo>
                  <a:lnTo>
                    <a:pt x="1" y="710"/>
                  </a:lnTo>
                  <a:lnTo>
                    <a:pt x="711" y="0"/>
                  </a:lnTo>
                  <a:lnTo>
                    <a:pt x="1466" y="710"/>
                  </a:lnTo>
                  <a:lnTo>
                    <a:pt x="711" y="146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21"/>
            <p:cNvSpPr/>
            <p:nvPr/>
          </p:nvSpPr>
          <p:spPr>
            <a:xfrm>
              <a:off x="4982125" y="42654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21"/>
            <p:cNvSpPr/>
            <p:nvPr/>
          </p:nvSpPr>
          <p:spPr>
            <a:xfrm>
              <a:off x="4838925" y="4103425"/>
              <a:ext cx="287500" cy="287500"/>
            </a:xfrm>
            <a:custGeom>
              <a:avLst/>
              <a:gdLst/>
              <a:ahLst/>
              <a:cxnLst/>
              <a:rect l="l" t="t" r="r" b="b"/>
              <a:pathLst>
                <a:path w="11500" h="11500" extrusionOk="0">
                  <a:moveTo>
                    <a:pt x="5728" y="3108"/>
                  </a:moveTo>
                  <a:lnTo>
                    <a:pt x="6083" y="3152"/>
                  </a:lnTo>
                  <a:lnTo>
                    <a:pt x="6394" y="3197"/>
                  </a:lnTo>
                  <a:lnTo>
                    <a:pt x="7016" y="3330"/>
                  </a:lnTo>
                  <a:lnTo>
                    <a:pt x="7593" y="3596"/>
                  </a:lnTo>
                  <a:lnTo>
                    <a:pt x="8170" y="3907"/>
                  </a:lnTo>
                  <a:lnTo>
                    <a:pt x="8703" y="4307"/>
                  </a:lnTo>
                  <a:lnTo>
                    <a:pt x="9191" y="4751"/>
                  </a:lnTo>
                  <a:lnTo>
                    <a:pt x="9635" y="5239"/>
                  </a:lnTo>
                  <a:lnTo>
                    <a:pt x="10079" y="5727"/>
                  </a:lnTo>
                  <a:lnTo>
                    <a:pt x="9635" y="6260"/>
                  </a:lnTo>
                  <a:lnTo>
                    <a:pt x="9191" y="6749"/>
                  </a:lnTo>
                  <a:lnTo>
                    <a:pt x="8703" y="7193"/>
                  </a:lnTo>
                  <a:lnTo>
                    <a:pt x="8170" y="7592"/>
                  </a:lnTo>
                  <a:lnTo>
                    <a:pt x="7593" y="7903"/>
                  </a:lnTo>
                  <a:lnTo>
                    <a:pt x="7016" y="8169"/>
                  </a:lnTo>
                  <a:lnTo>
                    <a:pt x="6394" y="8303"/>
                  </a:lnTo>
                  <a:lnTo>
                    <a:pt x="6083" y="8347"/>
                  </a:lnTo>
                  <a:lnTo>
                    <a:pt x="5417" y="8347"/>
                  </a:lnTo>
                  <a:lnTo>
                    <a:pt x="5106" y="8303"/>
                  </a:lnTo>
                  <a:lnTo>
                    <a:pt x="4485" y="8169"/>
                  </a:lnTo>
                  <a:lnTo>
                    <a:pt x="3908" y="7903"/>
                  </a:lnTo>
                  <a:lnTo>
                    <a:pt x="3331" y="7592"/>
                  </a:lnTo>
                  <a:lnTo>
                    <a:pt x="2798" y="7193"/>
                  </a:lnTo>
                  <a:lnTo>
                    <a:pt x="2309" y="6749"/>
                  </a:lnTo>
                  <a:lnTo>
                    <a:pt x="1865" y="6260"/>
                  </a:lnTo>
                  <a:lnTo>
                    <a:pt x="1421" y="5727"/>
                  </a:lnTo>
                  <a:lnTo>
                    <a:pt x="1865" y="5239"/>
                  </a:lnTo>
                  <a:lnTo>
                    <a:pt x="2309" y="4751"/>
                  </a:lnTo>
                  <a:lnTo>
                    <a:pt x="2798" y="4307"/>
                  </a:lnTo>
                  <a:lnTo>
                    <a:pt x="3331" y="3907"/>
                  </a:lnTo>
                  <a:lnTo>
                    <a:pt x="3908" y="3596"/>
                  </a:lnTo>
                  <a:lnTo>
                    <a:pt x="4485" y="3330"/>
                  </a:lnTo>
                  <a:lnTo>
                    <a:pt x="5106" y="3197"/>
                  </a:lnTo>
                  <a:lnTo>
                    <a:pt x="5417" y="3152"/>
                  </a:lnTo>
                  <a:lnTo>
                    <a:pt x="5728" y="3108"/>
                  </a:lnTo>
                  <a:close/>
                  <a:moveTo>
                    <a:pt x="5240" y="0"/>
                  </a:moveTo>
                  <a:lnTo>
                    <a:pt x="4707" y="89"/>
                  </a:lnTo>
                  <a:lnTo>
                    <a:pt x="4218" y="178"/>
                  </a:lnTo>
                  <a:lnTo>
                    <a:pt x="3774" y="355"/>
                  </a:lnTo>
                  <a:lnTo>
                    <a:pt x="3286" y="533"/>
                  </a:lnTo>
                  <a:lnTo>
                    <a:pt x="2842" y="755"/>
                  </a:lnTo>
                  <a:lnTo>
                    <a:pt x="2443" y="1021"/>
                  </a:lnTo>
                  <a:lnTo>
                    <a:pt x="2043" y="1332"/>
                  </a:lnTo>
                  <a:lnTo>
                    <a:pt x="2709" y="1954"/>
                  </a:lnTo>
                  <a:lnTo>
                    <a:pt x="4485" y="1066"/>
                  </a:lnTo>
                  <a:lnTo>
                    <a:pt x="4929" y="2042"/>
                  </a:lnTo>
                  <a:lnTo>
                    <a:pt x="2487" y="3241"/>
                  </a:lnTo>
                  <a:lnTo>
                    <a:pt x="1333" y="2042"/>
                  </a:lnTo>
                  <a:lnTo>
                    <a:pt x="1022" y="2442"/>
                  </a:lnTo>
                  <a:lnTo>
                    <a:pt x="755" y="2842"/>
                  </a:lnTo>
                  <a:lnTo>
                    <a:pt x="533" y="3286"/>
                  </a:lnTo>
                  <a:lnTo>
                    <a:pt x="356" y="3774"/>
                  </a:lnTo>
                  <a:lnTo>
                    <a:pt x="178" y="4218"/>
                  </a:lnTo>
                  <a:lnTo>
                    <a:pt x="89" y="4706"/>
                  </a:lnTo>
                  <a:lnTo>
                    <a:pt x="1" y="5239"/>
                  </a:lnTo>
                  <a:lnTo>
                    <a:pt x="1" y="5727"/>
                  </a:lnTo>
                  <a:lnTo>
                    <a:pt x="1" y="6216"/>
                  </a:lnTo>
                  <a:lnTo>
                    <a:pt x="45" y="6660"/>
                  </a:lnTo>
                  <a:lnTo>
                    <a:pt x="134" y="7148"/>
                  </a:lnTo>
                  <a:lnTo>
                    <a:pt x="267" y="7548"/>
                  </a:lnTo>
                  <a:lnTo>
                    <a:pt x="445" y="7992"/>
                  </a:lnTo>
                  <a:lnTo>
                    <a:pt x="622" y="8391"/>
                  </a:lnTo>
                  <a:lnTo>
                    <a:pt x="844" y="8791"/>
                  </a:lnTo>
                  <a:lnTo>
                    <a:pt x="1111" y="9146"/>
                  </a:lnTo>
                  <a:lnTo>
                    <a:pt x="1421" y="9501"/>
                  </a:lnTo>
                  <a:lnTo>
                    <a:pt x="1732" y="9857"/>
                  </a:lnTo>
                  <a:lnTo>
                    <a:pt x="2043" y="10167"/>
                  </a:lnTo>
                  <a:lnTo>
                    <a:pt x="2398" y="10434"/>
                  </a:lnTo>
                  <a:lnTo>
                    <a:pt x="2798" y="10700"/>
                  </a:lnTo>
                  <a:lnTo>
                    <a:pt x="3197" y="10922"/>
                  </a:lnTo>
                  <a:lnTo>
                    <a:pt x="3597" y="11100"/>
                  </a:lnTo>
                  <a:lnTo>
                    <a:pt x="4041" y="11233"/>
                  </a:lnTo>
                  <a:lnTo>
                    <a:pt x="5240" y="10656"/>
                  </a:lnTo>
                  <a:lnTo>
                    <a:pt x="5240" y="9413"/>
                  </a:lnTo>
                  <a:lnTo>
                    <a:pt x="6261" y="9413"/>
                  </a:lnTo>
                  <a:lnTo>
                    <a:pt x="6261" y="11499"/>
                  </a:lnTo>
                  <a:lnTo>
                    <a:pt x="6794" y="11411"/>
                  </a:lnTo>
                  <a:lnTo>
                    <a:pt x="7326" y="11277"/>
                  </a:lnTo>
                  <a:lnTo>
                    <a:pt x="7859" y="11100"/>
                  </a:lnTo>
                  <a:lnTo>
                    <a:pt x="8348" y="10878"/>
                  </a:lnTo>
                  <a:lnTo>
                    <a:pt x="8792" y="10656"/>
                  </a:lnTo>
                  <a:lnTo>
                    <a:pt x="9236" y="10345"/>
                  </a:lnTo>
                  <a:lnTo>
                    <a:pt x="9635" y="9990"/>
                  </a:lnTo>
                  <a:lnTo>
                    <a:pt x="9990" y="9635"/>
                  </a:lnTo>
                  <a:lnTo>
                    <a:pt x="10345" y="9235"/>
                  </a:lnTo>
                  <a:lnTo>
                    <a:pt x="10612" y="8791"/>
                  </a:lnTo>
                  <a:lnTo>
                    <a:pt x="10878" y="8347"/>
                  </a:lnTo>
                  <a:lnTo>
                    <a:pt x="11100" y="7859"/>
                  </a:lnTo>
                  <a:lnTo>
                    <a:pt x="11278" y="7370"/>
                  </a:lnTo>
                  <a:lnTo>
                    <a:pt x="11411" y="6837"/>
                  </a:lnTo>
                  <a:lnTo>
                    <a:pt x="11500" y="6305"/>
                  </a:lnTo>
                  <a:lnTo>
                    <a:pt x="11500" y="5727"/>
                  </a:lnTo>
                  <a:lnTo>
                    <a:pt x="11500" y="5328"/>
                  </a:lnTo>
                  <a:lnTo>
                    <a:pt x="11455" y="4973"/>
                  </a:lnTo>
                  <a:lnTo>
                    <a:pt x="11278" y="4174"/>
                  </a:lnTo>
                  <a:lnTo>
                    <a:pt x="10789" y="4174"/>
                  </a:lnTo>
                  <a:lnTo>
                    <a:pt x="9724" y="3108"/>
                  </a:lnTo>
                  <a:lnTo>
                    <a:pt x="8037" y="3108"/>
                  </a:lnTo>
                  <a:lnTo>
                    <a:pt x="9058" y="1066"/>
                  </a:lnTo>
                  <a:lnTo>
                    <a:pt x="8703" y="844"/>
                  </a:lnTo>
                  <a:lnTo>
                    <a:pt x="8303" y="622"/>
                  </a:lnTo>
                  <a:lnTo>
                    <a:pt x="7904" y="400"/>
                  </a:lnTo>
                  <a:lnTo>
                    <a:pt x="7504" y="266"/>
                  </a:lnTo>
                  <a:lnTo>
                    <a:pt x="7060" y="133"/>
                  </a:lnTo>
                  <a:lnTo>
                    <a:pt x="6616" y="44"/>
                  </a:lnTo>
                  <a:lnTo>
                    <a:pt x="61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21"/>
            <p:cNvSpPr/>
            <p:nvPr/>
          </p:nvSpPr>
          <p:spPr>
            <a:xfrm>
              <a:off x="4838925" y="4103425"/>
              <a:ext cx="287500" cy="287500"/>
            </a:xfrm>
            <a:custGeom>
              <a:avLst/>
              <a:gdLst/>
              <a:ahLst/>
              <a:cxnLst/>
              <a:rect l="l" t="t" r="r" b="b"/>
              <a:pathLst>
                <a:path w="11500" h="11500" fill="none" extrusionOk="0">
                  <a:moveTo>
                    <a:pt x="9724" y="3108"/>
                  </a:moveTo>
                  <a:lnTo>
                    <a:pt x="8037" y="3108"/>
                  </a:lnTo>
                  <a:lnTo>
                    <a:pt x="9058" y="1066"/>
                  </a:lnTo>
                  <a:lnTo>
                    <a:pt x="9058" y="1066"/>
                  </a:lnTo>
                  <a:lnTo>
                    <a:pt x="8703" y="844"/>
                  </a:lnTo>
                  <a:lnTo>
                    <a:pt x="8303" y="622"/>
                  </a:lnTo>
                  <a:lnTo>
                    <a:pt x="7904" y="400"/>
                  </a:lnTo>
                  <a:lnTo>
                    <a:pt x="7504" y="266"/>
                  </a:lnTo>
                  <a:lnTo>
                    <a:pt x="7060" y="133"/>
                  </a:lnTo>
                  <a:lnTo>
                    <a:pt x="6616" y="44"/>
                  </a:lnTo>
                  <a:lnTo>
                    <a:pt x="6172" y="0"/>
                  </a:lnTo>
                  <a:lnTo>
                    <a:pt x="5728" y="0"/>
                  </a:lnTo>
                  <a:lnTo>
                    <a:pt x="5728" y="0"/>
                  </a:lnTo>
                  <a:lnTo>
                    <a:pt x="5240" y="0"/>
                  </a:lnTo>
                  <a:lnTo>
                    <a:pt x="4707" y="89"/>
                  </a:lnTo>
                  <a:lnTo>
                    <a:pt x="4218" y="178"/>
                  </a:lnTo>
                  <a:lnTo>
                    <a:pt x="3774" y="355"/>
                  </a:lnTo>
                  <a:lnTo>
                    <a:pt x="3286" y="533"/>
                  </a:lnTo>
                  <a:lnTo>
                    <a:pt x="2842" y="755"/>
                  </a:lnTo>
                  <a:lnTo>
                    <a:pt x="2443" y="1021"/>
                  </a:lnTo>
                  <a:lnTo>
                    <a:pt x="2043" y="1332"/>
                  </a:lnTo>
                  <a:lnTo>
                    <a:pt x="2709" y="1954"/>
                  </a:lnTo>
                  <a:lnTo>
                    <a:pt x="4485" y="1066"/>
                  </a:lnTo>
                  <a:lnTo>
                    <a:pt x="4929" y="2042"/>
                  </a:lnTo>
                  <a:lnTo>
                    <a:pt x="2487" y="3241"/>
                  </a:lnTo>
                  <a:lnTo>
                    <a:pt x="1333" y="2042"/>
                  </a:lnTo>
                  <a:lnTo>
                    <a:pt x="1333" y="2042"/>
                  </a:lnTo>
                  <a:lnTo>
                    <a:pt x="1022" y="2442"/>
                  </a:lnTo>
                  <a:lnTo>
                    <a:pt x="755" y="2842"/>
                  </a:lnTo>
                  <a:lnTo>
                    <a:pt x="533" y="3286"/>
                  </a:lnTo>
                  <a:lnTo>
                    <a:pt x="356" y="3774"/>
                  </a:lnTo>
                  <a:lnTo>
                    <a:pt x="178" y="4218"/>
                  </a:lnTo>
                  <a:lnTo>
                    <a:pt x="89" y="4706"/>
                  </a:lnTo>
                  <a:lnTo>
                    <a:pt x="1" y="5239"/>
                  </a:lnTo>
                  <a:lnTo>
                    <a:pt x="1" y="5727"/>
                  </a:lnTo>
                  <a:lnTo>
                    <a:pt x="1" y="5727"/>
                  </a:lnTo>
                  <a:lnTo>
                    <a:pt x="1" y="6216"/>
                  </a:lnTo>
                  <a:lnTo>
                    <a:pt x="45" y="6660"/>
                  </a:lnTo>
                  <a:lnTo>
                    <a:pt x="134" y="7148"/>
                  </a:lnTo>
                  <a:lnTo>
                    <a:pt x="267" y="7548"/>
                  </a:lnTo>
                  <a:lnTo>
                    <a:pt x="445" y="7992"/>
                  </a:lnTo>
                  <a:lnTo>
                    <a:pt x="622" y="8391"/>
                  </a:lnTo>
                  <a:lnTo>
                    <a:pt x="844" y="8791"/>
                  </a:lnTo>
                  <a:lnTo>
                    <a:pt x="1111" y="9146"/>
                  </a:lnTo>
                  <a:lnTo>
                    <a:pt x="1421" y="9501"/>
                  </a:lnTo>
                  <a:lnTo>
                    <a:pt x="1732" y="9857"/>
                  </a:lnTo>
                  <a:lnTo>
                    <a:pt x="2043" y="10167"/>
                  </a:lnTo>
                  <a:lnTo>
                    <a:pt x="2398" y="10434"/>
                  </a:lnTo>
                  <a:lnTo>
                    <a:pt x="2798" y="10700"/>
                  </a:lnTo>
                  <a:lnTo>
                    <a:pt x="3197" y="10922"/>
                  </a:lnTo>
                  <a:lnTo>
                    <a:pt x="3597" y="11100"/>
                  </a:lnTo>
                  <a:lnTo>
                    <a:pt x="4041" y="11233"/>
                  </a:lnTo>
                  <a:lnTo>
                    <a:pt x="5240" y="10656"/>
                  </a:lnTo>
                  <a:lnTo>
                    <a:pt x="5240" y="9413"/>
                  </a:lnTo>
                  <a:lnTo>
                    <a:pt x="6261" y="9413"/>
                  </a:lnTo>
                  <a:lnTo>
                    <a:pt x="6261" y="9413"/>
                  </a:lnTo>
                  <a:lnTo>
                    <a:pt x="6261" y="11499"/>
                  </a:lnTo>
                  <a:lnTo>
                    <a:pt x="6261" y="11499"/>
                  </a:lnTo>
                  <a:lnTo>
                    <a:pt x="6794" y="11411"/>
                  </a:lnTo>
                  <a:lnTo>
                    <a:pt x="7326" y="11277"/>
                  </a:lnTo>
                  <a:lnTo>
                    <a:pt x="7859" y="11100"/>
                  </a:lnTo>
                  <a:lnTo>
                    <a:pt x="8348" y="10878"/>
                  </a:lnTo>
                  <a:lnTo>
                    <a:pt x="8792" y="10656"/>
                  </a:lnTo>
                  <a:lnTo>
                    <a:pt x="9236" y="10345"/>
                  </a:lnTo>
                  <a:lnTo>
                    <a:pt x="9635" y="9990"/>
                  </a:lnTo>
                  <a:lnTo>
                    <a:pt x="9990" y="9635"/>
                  </a:lnTo>
                  <a:lnTo>
                    <a:pt x="10345" y="9235"/>
                  </a:lnTo>
                  <a:lnTo>
                    <a:pt x="10612" y="8791"/>
                  </a:lnTo>
                  <a:lnTo>
                    <a:pt x="10878" y="8347"/>
                  </a:lnTo>
                  <a:lnTo>
                    <a:pt x="11100" y="7859"/>
                  </a:lnTo>
                  <a:lnTo>
                    <a:pt x="11278" y="7370"/>
                  </a:lnTo>
                  <a:lnTo>
                    <a:pt x="11411" y="6837"/>
                  </a:lnTo>
                  <a:lnTo>
                    <a:pt x="11500" y="6305"/>
                  </a:lnTo>
                  <a:lnTo>
                    <a:pt x="11500" y="5727"/>
                  </a:lnTo>
                  <a:lnTo>
                    <a:pt x="11500" y="5727"/>
                  </a:lnTo>
                  <a:lnTo>
                    <a:pt x="11500" y="5328"/>
                  </a:lnTo>
                  <a:lnTo>
                    <a:pt x="11455" y="4973"/>
                  </a:lnTo>
                  <a:lnTo>
                    <a:pt x="11278" y="4174"/>
                  </a:lnTo>
                  <a:lnTo>
                    <a:pt x="10789" y="4174"/>
                  </a:lnTo>
                  <a:lnTo>
                    <a:pt x="9724" y="3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21"/>
            <p:cNvSpPr/>
            <p:nvPr/>
          </p:nvSpPr>
          <p:spPr>
            <a:xfrm>
              <a:off x="4874450" y="4181100"/>
              <a:ext cx="216475" cy="131000"/>
            </a:xfrm>
            <a:custGeom>
              <a:avLst/>
              <a:gdLst/>
              <a:ahLst/>
              <a:cxnLst/>
              <a:rect l="l" t="t" r="r" b="b"/>
              <a:pathLst>
                <a:path w="8659" h="5240" fill="none" extrusionOk="0">
                  <a:moveTo>
                    <a:pt x="4307" y="5240"/>
                  </a:moveTo>
                  <a:lnTo>
                    <a:pt x="4307" y="5240"/>
                  </a:lnTo>
                  <a:lnTo>
                    <a:pt x="3996" y="5240"/>
                  </a:lnTo>
                  <a:lnTo>
                    <a:pt x="3685" y="5196"/>
                  </a:lnTo>
                  <a:lnTo>
                    <a:pt x="3064" y="5062"/>
                  </a:lnTo>
                  <a:lnTo>
                    <a:pt x="2487" y="4796"/>
                  </a:lnTo>
                  <a:lnTo>
                    <a:pt x="1910" y="4485"/>
                  </a:lnTo>
                  <a:lnTo>
                    <a:pt x="1377" y="4086"/>
                  </a:lnTo>
                  <a:lnTo>
                    <a:pt x="888" y="3642"/>
                  </a:lnTo>
                  <a:lnTo>
                    <a:pt x="444" y="3153"/>
                  </a:lnTo>
                  <a:lnTo>
                    <a:pt x="0" y="2620"/>
                  </a:lnTo>
                  <a:lnTo>
                    <a:pt x="0" y="2620"/>
                  </a:lnTo>
                  <a:lnTo>
                    <a:pt x="444" y="2132"/>
                  </a:lnTo>
                  <a:lnTo>
                    <a:pt x="888" y="1644"/>
                  </a:lnTo>
                  <a:lnTo>
                    <a:pt x="1377" y="1200"/>
                  </a:lnTo>
                  <a:lnTo>
                    <a:pt x="1910" y="800"/>
                  </a:lnTo>
                  <a:lnTo>
                    <a:pt x="2487" y="489"/>
                  </a:lnTo>
                  <a:lnTo>
                    <a:pt x="3064" y="223"/>
                  </a:lnTo>
                  <a:lnTo>
                    <a:pt x="3685" y="90"/>
                  </a:lnTo>
                  <a:lnTo>
                    <a:pt x="3996" y="45"/>
                  </a:lnTo>
                  <a:lnTo>
                    <a:pt x="4307" y="1"/>
                  </a:lnTo>
                  <a:lnTo>
                    <a:pt x="4307" y="1"/>
                  </a:lnTo>
                  <a:lnTo>
                    <a:pt x="4662" y="45"/>
                  </a:lnTo>
                  <a:lnTo>
                    <a:pt x="4973" y="90"/>
                  </a:lnTo>
                  <a:lnTo>
                    <a:pt x="5595" y="223"/>
                  </a:lnTo>
                  <a:lnTo>
                    <a:pt x="6172" y="489"/>
                  </a:lnTo>
                  <a:lnTo>
                    <a:pt x="6749" y="800"/>
                  </a:lnTo>
                  <a:lnTo>
                    <a:pt x="7282" y="1200"/>
                  </a:lnTo>
                  <a:lnTo>
                    <a:pt x="7770" y="1644"/>
                  </a:lnTo>
                  <a:lnTo>
                    <a:pt x="8214" y="2132"/>
                  </a:lnTo>
                  <a:lnTo>
                    <a:pt x="8658" y="2620"/>
                  </a:lnTo>
                  <a:lnTo>
                    <a:pt x="8658" y="2620"/>
                  </a:lnTo>
                  <a:lnTo>
                    <a:pt x="8214" y="3153"/>
                  </a:lnTo>
                  <a:lnTo>
                    <a:pt x="7770" y="3642"/>
                  </a:lnTo>
                  <a:lnTo>
                    <a:pt x="7282" y="4086"/>
                  </a:lnTo>
                  <a:lnTo>
                    <a:pt x="6749" y="4485"/>
                  </a:lnTo>
                  <a:lnTo>
                    <a:pt x="6172" y="4796"/>
                  </a:lnTo>
                  <a:lnTo>
                    <a:pt x="5595" y="5062"/>
                  </a:lnTo>
                  <a:lnTo>
                    <a:pt x="4973" y="5196"/>
                  </a:lnTo>
                  <a:lnTo>
                    <a:pt x="4662" y="5240"/>
                  </a:lnTo>
                  <a:lnTo>
                    <a:pt x="4307" y="5240"/>
                  </a:lnTo>
                  <a:lnTo>
                    <a:pt x="4307" y="52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21"/>
            <p:cNvSpPr/>
            <p:nvPr/>
          </p:nvSpPr>
          <p:spPr>
            <a:xfrm>
              <a:off x="4982125" y="43120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21"/>
            <p:cNvSpPr/>
            <p:nvPr/>
          </p:nvSpPr>
          <p:spPr>
            <a:xfrm>
              <a:off x="4759000" y="4023500"/>
              <a:ext cx="367425" cy="414050"/>
            </a:xfrm>
            <a:custGeom>
              <a:avLst/>
              <a:gdLst/>
              <a:ahLst/>
              <a:cxnLst/>
              <a:rect l="l" t="t" r="r" b="b"/>
              <a:pathLst>
                <a:path w="14697" h="16562" extrusionOk="0">
                  <a:moveTo>
                    <a:pt x="8925" y="0"/>
                  </a:moveTo>
                  <a:lnTo>
                    <a:pt x="8037" y="45"/>
                  </a:lnTo>
                  <a:lnTo>
                    <a:pt x="7149" y="178"/>
                  </a:lnTo>
                  <a:lnTo>
                    <a:pt x="6306" y="400"/>
                  </a:lnTo>
                  <a:lnTo>
                    <a:pt x="5462" y="711"/>
                  </a:lnTo>
                  <a:lnTo>
                    <a:pt x="4707" y="1066"/>
                  </a:lnTo>
                  <a:lnTo>
                    <a:pt x="3952" y="1554"/>
                  </a:lnTo>
                  <a:lnTo>
                    <a:pt x="3286" y="2043"/>
                  </a:lnTo>
                  <a:lnTo>
                    <a:pt x="2620" y="2620"/>
                  </a:lnTo>
                  <a:lnTo>
                    <a:pt x="2043" y="3286"/>
                  </a:lnTo>
                  <a:lnTo>
                    <a:pt x="1555" y="3952"/>
                  </a:lnTo>
                  <a:lnTo>
                    <a:pt x="1066" y="4707"/>
                  </a:lnTo>
                  <a:lnTo>
                    <a:pt x="711" y="5461"/>
                  </a:lnTo>
                  <a:lnTo>
                    <a:pt x="400" y="6305"/>
                  </a:lnTo>
                  <a:lnTo>
                    <a:pt x="178" y="7149"/>
                  </a:lnTo>
                  <a:lnTo>
                    <a:pt x="45" y="8036"/>
                  </a:lnTo>
                  <a:lnTo>
                    <a:pt x="1" y="8924"/>
                  </a:lnTo>
                  <a:lnTo>
                    <a:pt x="1" y="9546"/>
                  </a:lnTo>
                  <a:lnTo>
                    <a:pt x="90" y="10123"/>
                  </a:lnTo>
                  <a:lnTo>
                    <a:pt x="178" y="10700"/>
                  </a:lnTo>
                  <a:lnTo>
                    <a:pt x="312" y="11233"/>
                  </a:lnTo>
                  <a:lnTo>
                    <a:pt x="489" y="11810"/>
                  </a:lnTo>
                  <a:lnTo>
                    <a:pt x="667" y="12343"/>
                  </a:lnTo>
                  <a:lnTo>
                    <a:pt x="889" y="12832"/>
                  </a:lnTo>
                  <a:lnTo>
                    <a:pt x="1155" y="13320"/>
                  </a:lnTo>
                  <a:lnTo>
                    <a:pt x="1466" y="13808"/>
                  </a:lnTo>
                  <a:lnTo>
                    <a:pt x="1821" y="14297"/>
                  </a:lnTo>
                  <a:lnTo>
                    <a:pt x="2176" y="14741"/>
                  </a:lnTo>
                  <a:lnTo>
                    <a:pt x="2532" y="15140"/>
                  </a:lnTo>
                  <a:lnTo>
                    <a:pt x="2931" y="15540"/>
                  </a:lnTo>
                  <a:lnTo>
                    <a:pt x="3375" y="15895"/>
                  </a:lnTo>
                  <a:lnTo>
                    <a:pt x="3864" y="16250"/>
                  </a:lnTo>
                  <a:lnTo>
                    <a:pt x="4352" y="16561"/>
                  </a:lnTo>
                  <a:lnTo>
                    <a:pt x="6306" y="15895"/>
                  </a:lnTo>
                  <a:lnTo>
                    <a:pt x="6306" y="15229"/>
                  </a:lnTo>
                  <a:lnTo>
                    <a:pt x="5862" y="15007"/>
                  </a:lnTo>
                  <a:lnTo>
                    <a:pt x="5418" y="14741"/>
                  </a:lnTo>
                  <a:lnTo>
                    <a:pt x="5018" y="14474"/>
                  </a:lnTo>
                  <a:lnTo>
                    <a:pt x="4618" y="14164"/>
                  </a:lnTo>
                  <a:lnTo>
                    <a:pt x="4263" y="13853"/>
                  </a:lnTo>
                  <a:lnTo>
                    <a:pt x="3908" y="13498"/>
                  </a:lnTo>
                  <a:lnTo>
                    <a:pt x="3597" y="13142"/>
                  </a:lnTo>
                  <a:lnTo>
                    <a:pt x="3286" y="12743"/>
                  </a:lnTo>
                  <a:lnTo>
                    <a:pt x="3020" y="12299"/>
                  </a:lnTo>
                  <a:lnTo>
                    <a:pt x="2798" y="11855"/>
                  </a:lnTo>
                  <a:lnTo>
                    <a:pt x="2620" y="11411"/>
                  </a:lnTo>
                  <a:lnTo>
                    <a:pt x="2443" y="10922"/>
                  </a:lnTo>
                  <a:lnTo>
                    <a:pt x="2310" y="10478"/>
                  </a:lnTo>
                  <a:lnTo>
                    <a:pt x="2221" y="9946"/>
                  </a:lnTo>
                  <a:lnTo>
                    <a:pt x="2132" y="9457"/>
                  </a:lnTo>
                  <a:lnTo>
                    <a:pt x="2132" y="8924"/>
                  </a:lnTo>
                  <a:lnTo>
                    <a:pt x="2176" y="8258"/>
                  </a:lnTo>
                  <a:lnTo>
                    <a:pt x="2265" y="7593"/>
                  </a:lnTo>
                  <a:lnTo>
                    <a:pt x="2443" y="6927"/>
                  </a:lnTo>
                  <a:lnTo>
                    <a:pt x="2665" y="6305"/>
                  </a:lnTo>
                  <a:lnTo>
                    <a:pt x="2976" y="5683"/>
                  </a:lnTo>
                  <a:lnTo>
                    <a:pt x="3286" y="5151"/>
                  </a:lnTo>
                  <a:lnTo>
                    <a:pt x="3686" y="4618"/>
                  </a:lnTo>
                  <a:lnTo>
                    <a:pt x="4130" y="4129"/>
                  </a:lnTo>
                  <a:lnTo>
                    <a:pt x="4618" y="3685"/>
                  </a:lnTo>
                  <a:lnTo>
                    <a:pt x="5151" y="3286"/>
                  </a:lnTo>
                  <a:lnTo>
                    <a:pt x="5684" y="2975"/>
                  </a:lnTo>
                  <a:lnTo>
                    <a:pt x="6306" y="2664"/>
                  </a:lnTo>
                  <a:lnTo>
                    <a:pt x="6927" y="2442"/>
                  </a:lnTo>
                  <a:lnTo>
                    <a:pt x="7593" y="2265"/>
                  </a:lnTo>
                  <a:lnTo>
                    <a:pt x="8259" y="2176"/>
                  </a:lnTo>
                  <a:lnTo>
                    <a:pt x="8925" y="2131"/>
                  </a:lnTo>
                  <a:lnTo>
                    <a:pt x="9458" y="2131"/>
                  </a:lnTo>
                  <a:lnTo>
                    <a:pt x="9946" y="2220"/>
                  </a:lnTo>
                  <a:lnTo>
                    <a:pt x="10435" y="2309"/>
                  </a:lnTo>
                  <a:lnTo>
                    <a:pt x="10923" y="2442"/>
                  </a:lnTo>
                  <a:lnTo>
                    <a:pt x="11411" y="2620"/>
                  </a:lnTo>
                  <a:lnTo>
                    <a:pt x="11855" y="2797"/>
                  </a:lnTo>
                  <a:lnTo>
                    <a:pt x="12299" y="3064"/>
                  </a:lnTo>
                  <a:lnTo>
                    <a:pt x="12743" y="3330"/>
                  </a:lnTo>
                  <a:lnTo>
                    <a:pt x="12832" y="3197"/>
                  </a:lnTo>
                  <a:lnTo>
                    <a:pt x="14697" y="3197"/>
                  </a:lnTo>
                  <a:lnTo>
                    <a:pt x="14697" y="2131"/>
                  </a:lnTo>
                  <a:lnTo>
                    <a:pt x="14519" y="1998"/>
                  </a:lnTo>
                  <a:lnTo>
                    <a:pt x="13898" y="1554"/>
                  </a:lnTo>
                  <a:lnTo>
                    <a:pt x="13276" y="1155"/>
                  </a:lnTo>
                  <a:lnTo>
                    <a:pt x="12610" y="800"/>
                  </a:lnTo>
                  <a:lnTo>
                    <a:pt x="11900" y="533"/>
                  </a:lnTo>
                  <a:lnTo>
                    <a:pt x="11189" y="311"/>
                  </a:lnTo>
                  <a:lnTo>
                    <a:pt x="10435" y="134"/>
                  </a:lnTo>
                  <a:lnTo>
                    <a:pt x="9680" y="45"/>
                  </a:lnTo>
                  <a:lnTo>
                    <a:pt x="8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21"/>
            <p:cNvSpPr/>
            <p:nvPr/>
          </p:nvSpPr>
          <p:spPr>
            <a:xfrm>
              <a:off x="4759000" y="4023500"/>
              <a:ext cx="367425" cy="414050"/>
            </a:xfrm>
            <a:custGeom>
              <a:avLst/>
              <a:gdLst/>
              <a:ahLst/>
              <a:cxnLst/>
              <a:rect l="l" t="t" r="r" b="b"/>
              <a:pathLst>
                <a:path w="14697" h="16562" fill="none" extrusionOk="0">
                  <a:moveTo>
                    <a:pt x="4352" y="16561"/>
                  </a:moveTo>
                  <a:lnTo>
                    <a:pt x="6306" y="15895"/>
                  </a:lnTo>
                  <a:lnTo>
                    <a:pt x="6306" y="15229"/>
                  </a:lnTo>
                  <a:lnTo>
                    <a:pt x="6306" y="15229"/>
                  </a:lnTo>
                  <a:lnTo>
                    <a:pt x="5862" y="15007"/>
                  </a:lnTo>
                  <a:lnTo>
                    <a:pt x="5418" y="14741"/>
                  </a:lnTo>
                  <a:lnTo>
                    <a:pt x="5018" y="14474"/>
                  </a:lnTo>
                  <a:lnTo>
                    <a:pt x="4618" y="14164"/>
                  </a:lnTo>
                  <a:lnTo>
                    <a:pt x="4263" y="13853"/>
                  </a:lnTo>
                  <a:lnTo>
                    <a:pt x="3908" y="13498"/>
                  </a:lnTo>
                  <a:lnTo>
                    <a:pt x="3597" y="13142"/>
                  </a:lnTo>
                  <a:lnTo>
                    <a:pt x="3286" y="12743"/>
                  </a:lnTo>
                  <a:lnTo>
                    <a:pt x="3020" y="12299"/>
                  </a:lnTo>
                  <a:lnTo>
                    <a:pt x="2798" y="11855"/>
                  </a:lnTo>
                  <a:lnTo>
                    <a:pt x="2620" y="11411"/>
                  </a:lnTo>
                  <a:lnTo>
                    <a:pt x="2443" y="10922"/>
                  </a:lnTo>
                  <a:lnTo>
                    <a:pt x="2310" y="10478"/>
                  </a:lnTo>
                  <a:lnTo>
                    <a:pt x="2221" y="9946"/>
                  </a:lnTo>
                  <a:lnTo>
                    <a:pt x="2132" y="9457"/>
                  </a:lnTo>
                  <a:lnTo>
                    <a:pt x="2132" y="8924"/>
                  </a:lnTo>
                  <a:lnTo>
                    <a:pt x="2132" y="8924"/>
                  </a:lnTo>
                  <a:lnTo>
                    <a:pt x="2176" y="8258"/>
                  </a:lnTo>
                  <a:lnTo>
                    <a:pt x="2265" y="7593"/>
                  </a:lnTo>
                  <a:lnTo>
                    <a:pt x="2443" y="6927"/>
                  </a:lnTo>
                  <a:lnTo>
                    <a:pt x="2665" y="6305"/>
                  </a:lnTo>
                  <a:lnTo>
                    <a:pt x="2976" y="5683"/>
                  </a:lnTo>
                  <a:lnTo>
                    <a:pt x="3286" y="5151"/>
                  </a:lnTo>
                  <a:lnTo>
                    <a:pt x="3686" y="4618"/>
                  </a:lnTo>
                  <a:lnTo>
                    <a:pt x="4130" y="4129"/>
                  </a:lnTo>
                  <a:lnTo>
                    <a:pt x="4618" y="3685"/>
                  </a:lnTo>
                  <a:lnTo>
                    <a:pt x="5151" y="3286"/>
                  </a:lnTo>
                  <a:lnTo>
                    <a:pt x="5684" y="2975"/>
                  </a:lnTo>
                  <a:lnTo>
                    <a:pt x="6306" y="2664"/>
                  </a:lnTo>
                  <a:lnTo>
                    <a:pt x="6927" y="2442"/>
                  </a:lnTo>
                  <a:lnTo>
                    <a:pt x="7593" y="2265"/>
                  </a:lnTo>
                  <a:lnTo>
                    <a:pt x="8259" y="2176"/>
                  </a:lnTo>
                  <a:lnTo>
                    <a:pt x="8925" y="2131"/>
                  </a:lnTo>
                  <a:lnTo>
                    <a:pt x="8925" y="2131"/>
                  </a:lnTo>
                  <a:lnTo>
                    <a:pt x="9458" y="2131"/>
                  </a:lnTo>
                  <a:lnTo>
                    <a:pt x="9946" y="2220"/>
                  </a:lnTo>
                  <a:lnTo>
                    <a:pt x="10435" y="2309"/>
                  </a:lnTo>
                  <a:lnTo>
                    <a:pt x="10923" y="2442"/>
                  </a:lnTo>
                  <a:lnTo>
                    <a:pt x="11411" y="2620"/>
                  </a:lnTo>
                  <a:lnTo>
                    <a:pt x="11855" y="2797"/>
                  </a:lnTo>
                  <a:lnTo>
                    <a:pt x="12299" y="3064"/>
                  </a:lnTo>
                  <a:lnTo>
                    <a:pt x="12743" y="3330"/>
                  </a:lnTo>
                  <a:lnTo>
                    <a:pt x="12832" y="3197"/>
                  </a:lnTo>
                  <a:lnTo>
                    <a:pt x="14697" y="3197"/>
                  </a:lnTo>
                  <a:lnTo>
                    <a:pt x="14697" y="2131"/>
                  </a:lnTo>
                  <a:lnTo>
                    <a:pt x="14519" y="1998"/>
                  </a:lnTo>
                  <a:lnTo>
                    <a:pt x="14519" y="1998"/>
                  </a:lnTo>
                  <a:lnTo>
                    <a:pt x="13898" y="1554"/>
                  </a:lnTo>
                  <a:lnTo>
                    <a:pt x="13276" y="1155"/>
                  </a:lnTo>
                  <a:lnTo>
                    <a:pt x="12610" y="800"/>
                  </a:lnTo>
                  <a:lnTo>
                    <a:pt x="11900" y="533"/>
                  </a:lnTo>
                  <a:lnTo>
                    <a:pt x="11189" y="311"/>
                  </a:lnTo>
                  <a:lnTo>
                    <a:pt x="10435" y="134"/>
                  </a:lnTo>
                  <a:lnTo>
                    <a:pt x="9680" y="45"/>
                  </a:lnTo>
                  <a:lnTo>
                    <a:pt x="8925" y="0"/>
                  </a:lnTo>
                  <a:lnTo>
                    <a:pt x="8925" y="0"/>
                  </a:lnTo>
                  <a:lnTo>
                    <a:pt x="8037" y="45"/>
                  </a:lnTo>
                  <a:lnTo>
                    <a:pt x="7149" y="178"/>
                  </a:lnTo>
                  <a:lnTo>
                    <a:pt x="6306" y="400"/>
                  </a:lnTo>
                  <a:lnTo>
                    <a:pt x="5462" y="711"/>
                  </a:lnTo>
                  <a:lnTo>
                    <a:pt x="4707" y="1066"/>
                  </a:lnTo>
                  <a:lnTo>
                    <a:pt x="3952" y="1554"/>
                  </a:lnTo>
                  <a:lnTo>
                    <a:pt x="3286" y="2043"/>
                  </a:lnTo>
                  <a:lnTo>
                    <a:pt x="2620" y="2620"/>
                  </a:lnTo>
                  <a:lnTo>
                    <a:pt x="2043" y="3286"/>
                  </a:lnTo>
                  <a:lnTo>
                    <a:pt x="1555" y="3952"/>
                  </a:lnTo>
                  <a:lnTo>
                    <a:pt x="1066" y="4707"/>
                  </a:lnTo>
                  <a:lnTo>
                    <a:pt x="711" y="5461"/>
                  </a:lnTo>
                  <a:lnTo>
                    <a:pt x="400" y="6305"/>
                  </a:lnTo>
                  <a:lnTo>
                    <a:pt x="178" y="7149"/>
                  </a:lnTo>
                  <a:lnTo>
                    <a:pt x="45" y="8036"/>
                  </a:lnTo>
                  <a:lnTo>
                    <a:pt x="1" y="8924"/>
                  </a:lnTo>
                  <a:lnTo>
                    <a:pt x="1" y="8924"/>
                  </a:lnTo>
                  <a:lnTo>
                    <a:pt x="1" y="9546"/>
                  </a:lnTo>
                  <a:lnTo>
                    <a:pt x="90" y="10123"/>
                  </a:lnTo>
                  <a:lnTo>
                    <a:pt x="178" y="10700"/>
                  </a:lnTo>
                  <a:lnTo>
                    <a:pt x="312" y="11233"/>
                  </a:lnTo>
                  <a:lnTo>
                    <a:pt x="489" y="11810"/>
                  </a:lnTo>
                  <a:lnTo>
                    <a:pt x="667" y="12343"/>
                  </a:lnTo>
                  <a:lnTo>
                    <a:pt x="889" y="12832"/>
                  </a:lnTo>
                  <a:lnTo>
                    <a:pt x="1155" y="13320"/>
                  </a:lnTo>
                  <a:lnTo>
                    <a:pt x="1466" y="13808"/>
                  </a:lnTo>
                  <a:lnTo>
                    <a:pt x="1821" y="14297"/>
                  </a:lnTo>
                  <a:lnTo>
                    <a:pt x="2176" y="14741"/>
                  </a:lnTo>
                  <a:lnTo>
                    <a:pt x="2532" y="15140"/>
                  </a:lnTo>
                  <a:lnTo>
                    <a:pt x="2931" y="15540"/>
                  </a:lnTo>
                  <a:lnTo>
                    <a:pt x="3375" y="15895"/>
                  </a:lnTo>
                  <a:lnTo>
                    <a:pt x="3864" y="16250"/>
                  </a:lnTo>
                  <a:lnTo>
                    <a:pt x="4352" y="16561"/>
                  </a:lnTo>
                  <a:lnTo>
                    <a:pt x="4352" y="165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21"/>
            <p:cNvSpPr/>
            <p:nvPr/>
          </p:nvSpPr>
          <p:spPr>
            <a:xfrm>
              <a:off x="4867775" y="44375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21"/>
            <p:cNvSpPr/>
            <p:nvPr/>
          </p:nvSpPr>
          <p:spPr>
            <a:xfrm>
              <a:off x="4995425" y="4207750"/>
              <a:ext cx="210925" cy="263075"/>
            </a:xfrm>
            <a:custGeom>
              <a:avLst/>
              <a:gdLst/>
              <a:ahLst/>
              <a:cxnLst/>
              <a:rect l="l" t="t" r="r" b="b"/>
              <a:pathLst>
                <a:path w="8437" h="10523" extrusionOk="0">
                  <a:moveTo>
                    <a:pt x="6083" y="1"/>
                  </a:moveTo>
                  <a:lnTo>
                    <a:pt x="6261" y="800"/>
                  </a:lnTo>
                  <a:lnTo>
                    <a:pt x="6305" y="1155"/>
                  </a:lnTo>
                  <a:lnTo>
                    <a:pt x="6305" y="1554"/>
                  </a:lnTo>
                  <a:lnTo>
                    <a:pt x="6261" y="2220"/>
                  </a:lnTo>
                  <a:lnTo>
                    <a:pt x="6172" y="2886"/>
                  </a:lnTo>
                  <a:lnTo>
                    <a:pt x="6039" y="3508"/>
                  </a:lnTo>
                  <a:lnTo>
                    <a:pt x="5817" y="4085"/>
                  </a:lnTo>
                  <a:lnTo>
                    <a:pt x="5551" y="4662"/>
                  </a:lnTo>
                  <a:lnTo>
                    <a:pt x="5240" y="5240"/>
                  </a:lnTo>
                  <a:lnTo>
                    <a:pt x="4885" y="5728"/>
                  </a:lnTo>
                  <a:lnTo>
                    <a:pt x="4485" y="6216"/>
                  </a:lnTo>
                  <a:lnTo>
                    <a:pt x="4041" y="6660"/>
                  </a:lnTo>
                  <a:lnTo>
                    <a:pt x="3553" y="7060"/>
                  </a:lnTo>
                  <a:lnTo>
                    <a:pt x="3020" y="7371"/>
                  </a:lnTo>
                  <a:lnTo>
                    <a:pt x="2487" y="7681"/>
                  </a:lnTo>
                  <a:lnTo>
                    <a:pt x="1910" y="7948"/>
                  </a:lnTo>
                  <a:lnTo>
                    <a:pt x="1288" y="8125"/>
                  </a:lnTo>
                  <a:lnTo>
                    <a:pt x="667" y="8259"/>
                  </a:lnTo>
                  <a:lnTo>
                    <a:pt x="1" y="8347"/>
                  </a:lnTo>
                  <a:lnTo>
                    <a:pt x="1" y="10523"/>
                  </a:lnTo>
                  <a:lnTo>
                    <a:pt x="45" y="10523"/>
                  </a:lnTo>
                  <a:lnTo>
                    <a:pt x="889" y="10434"/>
                  </a:lnTo>
                  <a:lnTo>
                    <a:pt x="1732" y="10257"/>
                  </a:lnTo>
                  <a:lnTo>
                    <a:pt x="2532" y="9990"/>
                  </a:lnTo>
                  <a:lnTo>
                    <a:pt x="3331" y="9679"/>
                  </a:lnTo>
                  <a:lnTo>
                    <a:pt x="4041" y="9280"/>
                  </a:lnTo>
                  <a:lnTo>
                    <a:pt x="4751" y="8791"/>
                  </a:lnTo>
                  <a:lnTo>
                    <a:pt x="5417" y="8259"/>
                  </a:lnTo>
                  <a:lnTo>
                    <a:pt x="5995" y="7681"/>
                  </a:lnTo>
                  <a:lnTo>
                    <a:pt x="6527" y="7060"/>
                  </a:lnTo>
                  <a:lnTo>
                    <a:pt x="7016" y="6394"/>
                  </a:lnTo>
                  <a:lnTo>
                    <a:pt x="7415" y="5684"/>
                  </a:lnTo>
                  <a:lnTo>
                    <a:pt x="7771" y="4929"/>
                  </a:lnTo>
                  <a:lnTo>
                    <a:pt x="8037" y="4130"/>
                  </a:lnTo>
                  <a:lnTo>
                    <a:pt x="8259" y="3286"/>
                  </a:lnTo>
                  <a:lnTo>
                    <a:pt x="8392" y="2442"/>
                  </a:lnTo>
                  <a:lnTo>
                    <a:pt x="8437" y="1554"/>
                  </a:lnTo>
                  <a:lnTo>
                    <a:pt x="8437" y="1199"/>
                  </a:lnTo>
                  <a:lnTo>
                    <a:pt x="8392" y="800"/>
                  </a:lnTo>
                  <a:lnTo>
                    <a:pt x="82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21"/>
            <p:cNvSpPr/>
            <p:nvPr/>
          </p:nvSpPr>
          <p:spPr>
            <a:xfrm>
              <a:off x="4995425" y="4207750"/>
              <a:ext cx="210925" cy="263075"/>
            </a:xfrm>
            <a:custGeom>
              <a:avLst/>
              <a:gdLst/>
              <a:ahLst/>
              <a:cxnLst/>
              <a:rect l="l" t="t" r="r" b="b"/>
              <a:pathLst>
                <a:path w="8437" h="10523" fill="none" extrusionOk="0">
                  <a:moveTo>
                    <a:pt x="6083" y="1"/>
                  </a:moveTo>
                  <a:lnTo>
                    <a:pt x="6083" y="1"/>
                  </a:lnTo>
                  <a:lnTo>
                    <a:pt x="6261" y="800"/>
                  </a:lnTo>
                  <a:lnTo>
                    <a:pt x="6305" y="1155"/>
                  </a:lnTo>
                  <a:lnTo>
                    <a:pt x="6305" y="1554"/>
                  </a:lnTo>
                  <a:lnTo>
                    <a:pt x="6305" y="1554"/>
                  </a:lnTo>
                  <a:lnTo>
                    <a:pt x="6261" y="2220"/>
                  </a:lnTo>
                  <a:lnTo>
                    <a:pt x="6172" y="2886"/>
                  </a:lnTo>
                  <a:lnTo>
                    <a:pt x="6039" y="3508"/>
                  </a:lnTo>
                  <a:lnTo>
                    <a:pt x="5817" y="4085"/>
                  </a:lnTo>
                  <a:lnTo>
                    <a:pt x="5551" y="4662"/>
                  </a:lnTo>
                  <a:lnTo>
                    <a:pt x="5240" y="5240"/>
                  </a:lnTo>
                  <a:lnTo>
                    <a:pt x="4885" y="5728"/>
                  </a:lnTo>
                  <a:lnTo>
                    <a:pt x="4485" y="6216"/>
                  </a:lnTo>
                  <a:lnTo>
                    <a:pt x="4041" y="6660"/>
                  </a:lnTo>
                  <a:lnTo>
                    <a:pt x="3553" y="7060"/>
                  </a:lnTo>
                  <a:lnTo>
                    <a:pt x="3020" y="7371"/>
                  </a:lnTo>
                  <a:lnTo>
                    <a:pt x="2487" y="7681"/>
                  </a:lnTo>
                  <a:lnTo>
                    <a:pt x="1910" y="7948"/>
                  </a:lnTo>
                  <a:lnTo>
                    <a:pt x="1288" y="8125"/>
                  </a:lnTo>
                  <a:lnTo>
                    <a:pt x="667" y="8259"/>
                  </a:lnTo>
                  <a:lnTo>
                    <a:pt x="1" y="8347"/>
                  </a:lnTo>
                  <a:lnTo>
                    <a:pt x="1" y="10523"/>
                  </a:lnTo>
                  <a:lnTo>
                    <a:pt x="45" y="10523"/>
                  </a:lnTo>
                  <a:lnTo>
                    <a:pt x="45" y="10523"/>
                  </a:lnTo>
                  <a:lnTo>
                    <a:pt x="889" y="10434"/>
                  </a:lnTo>
                  <a:lnTo>
                    <a:pt x="1732" y="10257"/>
                  </a:lnTo>
                  <a:lnTo>
                    <a:pt x="2532" y="9990"/>
                  </a:lnTo>
                  <a:lnTo>
                    <a:pt x="3331" y="9679"/>
                  </a:lnTo>
                  <a:lnTo>
                    <a:pt x="4041" y="9280"/>
                  </a:lnTo>
                  <a:lnTo>
                    <a:pt x="4751" y="8791"/>
                  </a:lnTo>
                  <a:lnTo>
                    <a:pt x="5417" y="8259"/>
                  </a:lnTo>
                  <a:lnTo>
                    <a:pt x="5995" y="7681"/>
                  </a:lnTo>
                  <a:lnTo>
                    <a:pt x="6527" y="7060"/>
                  </a:lnTo>
                  <a:lnTo>
                    <a:pt x="7016" y="6394"/>
                  </a:lnTo>
                  <a:lnTo>
                    <a:pt x="7415" y="5684"/>
                  </a:lnTo>
                  <a:lnTo>
                    <a:pt x="7771" y="4929"/>
                  </a:lnTo>
                  <a:lnTo>
                    <a:pt x="8037" y="4130"/>
                  </a:lnTo>
                  <a:lnTo>
                    <a:pt x="8259" y="3286"/>
                  </a:lnTo>
                  <a:lnTo>
                    <a:pt x="8392" y="2442"/>
                  </a:lnTo>
                  <a:lnTo>
                    <a:pt x="8437" y="1554"/>
                  </a:lnTo>
                  <a:lnTo>
                    <a:pt x="8437" y="1554"/>
                  </a:lnTo>
                  <a:lnTo>
                    <a:pt x="8437" y="1199"/>
                  </a:lnTo>
                  <a:lnTo>
                    <a:pt x="8392" y="800"/>
                  </a:lnTo>
                  <a:lnTo>
                    <a:pt x="8259" y="1"/>
                  </a:lnTo>
                  <a:lnTo>
                    <a:pt x="608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21"/>
            <p:cNvSpPr/>
            <p:nvPr/>
          </p:nvSpPr>
          <p:spPr>
            <a:xfrm>
              <a:off x="5147500" y="42077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121"/>
          <p:cNvGrpSpPr/>
          <p:nvPr/>
        </p:nvGrpSpPr>
        <p:grpSpPr>
          <a:xfrm>
            <a:off x="6054950" y="4055055"/>
            <a:ext cx="340800" cy="447325"/>
            <a:chOff x="5521550" y="4023500"/>
            <a:chExt cx="340800" cy="447325"/>
          </a:xfrm>
        </p:grpSpPr>
        <p:sp>
          <p:nvSpPr>
            <p:cNvPr id="5199" name="Google Shape;5199;p121"/>
            <p:cNvSpPr/>
            <p:nvPr/>
          </p:nvSpPr>
          <p:spPr>
            <a:xfrm>
              <a:off x="5668075" y="4317625"/>
              <a:ext cx="47750" cy="21125"/>
            </a:xfrm>
            <a:custGeom>
              <a:avLst/>
              <a:gdLst/>
              <a:ahLst/>
              <a:cxnLst/>
              <a:rect l="l" t="t" r="r" b="b"/>
              <a:pathLst>
                <a:path w="1910" h="845" extrusionOk="0">
                  <a:moveTo>
                    <a:pt x="977" y="1"/>
                  </a:moveTo>
                  <a:lnTo>
                    <a:pt x="755" y="134"/>
                  </a:lnTo>
                  <a:lnTo>
                    <a:pt x="356" y="445"/>
                  </a:lnTo>
                  <a:lnTo>
                    <a:pt x="178" y="623"/>
                  </a:lnTo>
                  <a:lnTo>
                    <a:pt x="0" y="845"/>
                  </a:lnTo>
                  <a:lnTo>
                    <a:pt x="1910" y="845"/>
                  </a:lnTo>
                  <a:lnTo>
                    <a:pt x="1732" y="623"/>
                  </a:lnTo>
                  <a:lnTo>
                    <a:pt x="1554" y="445"/>
                  </a:lnTo>
                  <a:lnTo>
                    <a:pt x="1155" y="134"/>
                  </a:lnTo>
                  <a:lnTo>
                    <a:pt x="9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21"/>
            <p:cNvSpPr/>
            <p:nvPr/>
          </p:nvSpPr>
          <p:spPr>
            <a:xfrm>
              <a:off x="5668075" y="4317625"/>
              <a:ext cx="47750" cy="21125"/>
            </a:xfrm>
            <a:custGeom>
              <a:avLst/>
              <a:gdLst/>
              <a:ahLst/>
              <a:cxnLst/>
              <a:rect l="l" t="t" r="r" b="b"/>
              <a:pathLst>
                <a:path w="1910" h="845" fill="none" extrusionOk="0">
                  <a:moveTo>
                    <a:pt x="1155" y="134"/>
                  </a:moveTo>
                  <a:lnTo>
                    <a:pt x="1155" y="134"/>
                  </a:lnTo>
                  <a:lnTo>
                    <a:pt x="977" y="1"/>
                  </a:lnTo>
                  <a:lnTo>
                    <a:pt x="977" y="1"/>
                  </a:lnTo>
                  <a:lnTo>
                    <a:pt x="755" y="134"/>
                  </a:lnTo>
                  <a:lnTo>
                    <a:pt x="755" y="134"/>
                  </a:lnTo>
                  <a:lnTo>
                    <a:pt x="356" y="445"/>
                  </a:lnTo>
                  <a:lnTo>
                    <a:pt x="178" y="623"/>
                  </a:lnTo>
                  <a:lnTo>
                    <a:pt x="0" y="845"/>
                  </a:lnTo>
                  <a:lnTo>
                    <a:pt x="1910" y="845"/>
                  </a:lnTo>
                  <a:lnTo>
                    <a:pt x="1910" y="845"/>
                  </a:lnTo>
                  <a:lnTo>
                    <a:pt x="1732" y="623"/>
                  </a:lnTo>
                  <a:lnTo>
                    <a:pt x="1554" y="445"/>
                  </a:lnTo>
                  <a:lnTo>
                    <a:pt x="1155" y="134"/>
                  </a:lnTo>
                  <a:lnTo>
                    <a:pt x="1155" y="1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21"/>
            <p:cNvSpPr/>
            <p:nvPr/>
          </p:nvSpPr>
          <p:spPr>
            <a:xfrm>
              <a:off x="5696925" y="43209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21"/>
            <p:cNvSpPr/>
            <p:nvPr/>
          </p:nvSpPr>
          <p:spPr>
            <a:xfrm>
              <a:off x="5668075" y="4155575"/>
              <a:ext cx="47750" cy="21125"/>
            </a:xfrm>
            <a:custGeom>
              <a:avLst/>
              <a:gdLst/>
              <a:ahLst/>
              <a:cxnLst/>
              <a:rect l="l" t="t" r="r" b="b"/>
              <a:pathLst>
                <a:path w="1910" h="845" extrusionOk="0">
                  <a:moveTo>
                    <a:pt x="0" y="1"/>
                  </a:moveTo>
                  <a:lnTo>
                    <a:pt x="178" y="223"/>
                  </a:lnTo>
                  <a:lnTo>
                    <a:pt x="356" y="400"/>
                  </a:lnTo>
                  <a:lnTo>
                    <a:pt x="755" y="711"/>
                  </a:lnTo>
                  <a:lnTo>
                    <a:pt x="977" y="844"/>
                  </a:lnTo>
                  <a:lnTo>
                    <a:pt x="1155" y="711"/>
                  </a:lnTo>
                  <a:lnTo>
                    <a:pt x="1554" y="400"/>
                  </a:lnTo>
                  <a:lnTo>
                    <a:pt x="1732" y="223"/>
                  </a:lnTo>
                  <a:lnTo>
                    <a:pt x="19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21"/>
            <p:cNvSpPr/>
            <p:nvPr/>
          </p:nvSpPr>
          <p:spPr>
            <a:xfrm>
              <a:off x="5668075" y="4155575"/>
              <a:ext cx="47750" cy="21125"/>
            </a:xfrm>
            <a:custGeom>
              <a:avLst/>
              <a:gdLst/>
              <a:ahLst/>
              <a:cxnLst/>
              <a:rect l="l" t="t" r="r" b="b"/>
              <a:pathLst>
                <a:path w="1910" h="845" fill="none" extrusionOk="0">
                  <a:moveTo>
                    <a:pt x="755" y="711"/>
                  </a:moveTo>
                  <a:lnTo>
                    <a:pt x="755" y="711"/>
                  </a:lnTo>
                  <a:lnTo>
                    <a:pt x="977" y="844"/>
                  </a:lnTo>
                  <a:lnTo>
                    <a:pt x="977" y="844"/>
                  </a:lnTo>
                  <a:lnTo>
                    <a:pt x="1155" y="711"/>
                  </a:lnTo>
                  <a:lnTo>
                    <a:pt x="1155" y="711"/>
                  </a:lnTo>
                  <a:lnTo>
                    <a:pt x="1554" y="400"/>
                  </a:lnTo>
                  <a:lnTo>
                    <a:pt x="1732" y="223"/>
                  </a:lnTo>
                  <a:lnTo>
                    <a:pt x="1910" y="1"/>
                  </a:lnTo>
                  <a:lnTo>
                    <a:pt x="0" y="1"/>
                  </a:lnTo>
                  <a:lnTo>
                    <a:pt x="0" y="1"/>
                  </a:lnTo>
                  <a:lnTo>
                    <a:pt x="178" y="223"/>
                  </a:lnTo>
                  <a:lnTo>
                    <a:pt x="356" y="400"/>
                  </a:lnTo>
                  <a:lnTo>
                    <a:pt x="755" y="711"/>
                  </a:lnTo>
                  <a:lnTo>
                    <a:pt x="755" y="7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21"/>
            <p:cNvSpPr/>
            <p:nvPr/>
          </p:nvSpPr>
          <p:spPr>
            <a:xfrm>
              <a:off x="5686950" y="41733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21"/>
            <p:cNvSpPr/>
            <p:nvPr/>
          </p:nvSpPr>
          <p:spPr>
            <a:xfrm>
              <a:off x="5521550" y="4023500"/>
              <a:ext cx="340800" cy="447325"/>
            </a:xfrm>
            <a:custGeom>
              <a:avLst/>
              <a:gdLst/>
              <a:ahLst/>
              <a:cxnLst/>
              <a:rect l="l" t="t" r="r" b="b"/>
              <a:pathLst>
                <a:path w="13632" h="17893" extrusionOk="0">
                  <a:moveTo>
                    <a:pt x="12566" y="2131"/>
                  </a:moveTo>
                  <a:lnTo>
                    <a:pt x="12566" y="15762"/>
                  </a:lnTo>
                  <a:lnTo>
                    <a:pt x="1066" y="15762"/>
                  </a:lnTo>
                  <a:lnTo>
                    <a:pt x="1066" y="2131"/>
                  </a:lnTo>
                  <a:close/>
                  <a:moveTo>
                    <a:pt x="1" y="0"/>
                  </a:moveTo>
                  <a:lnTo>
                    <a:pt x="1" y="17893"/>
                  </a:lnTo>
                  <a:lnTo>
                    <a:pt x="13631" y="17893"/>
                  </a:lnTo>
                  <a:lnTo>
                    <a:pt x="13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21"/>
            <p:cNvSpPr/>
            <p:nvPr/>
          </p:nvSpPr>
          <p:spPr>
            <a:xfrm>
              <a:off x="5521550" y="4023500"/>
              <a:ext cx="340800" cy="447325"/>
            </a:xfrm>
            <a:custGeom>
              <a:avLst/>
              <a:gdLst/>
              <a:ahLst/>
              <a:cxnLst/>
              <a:rect l="l" t="t" r="r" b="b"/>
              <a:pathLst>
                <a:path w="13632" h="17893" fill="none" extrusionOk="0">
                  <a:moveTo>
                    <a:pt x="1" y="0"/>
                  </a:moveTo>
                  <a:lnTo>
                    <a:pt x="1" y="17893"/>
                  </a:lnTo>
                  <a:lnTo>
                    <a:pt x="13631" y="17893"/>
                  </a:lnTo>
                  <a:lnTo>
                    <a:pt x="1363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21"/>
            <p:cNvSpPr/>
            <p:nvPr/>
          </p:nvSpPr>
          <p:spPr>
            <a:xfrm>
              <a:off x="5548200" y="4076775"/>
              <a:ext cx="287500" cy="340775"/>
            </a:xfrm>
            <a:custGeom>
              <a:avLst/>
              <a:gdLst/>
              <a:ahLst/>
              <a:cxnLst/>
              <a:rect l="l" t="t" r="r" b="b"/>
              <a:pathLst>
                <a:path w="11500" h="13631" fill="none" extrusionOk="0">
                  <a:moveTo>
                    <a:pt x="11500" y="13631"/>
                  </a:moveTo>
                  <a:lnTo>
                    <a:pt x="0" y="13631"/>
                  </a:lnTo>
                  <a:lnTo>
                    <a:pt x="0" y="0"/>
                  </a:lnTo>
                  <a:lnTo>
                    <a:pt x="11500" y="0"/>
                  </a:lnTo>
                  <a:lnTo>
                    <a:pt x="11500" y="136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21"/>
            <p:cNvSpPr/>
            <p:nvPr/>
          </p:nvSpPr>
          <p:spPr>
            <a:xfrm>
              <a:off x="5835675" y="44175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21"/>
            <p:cNvSpPr/>
            <p:nvPr/>
          </p:nvSpPr>
          <p:spPr>
            <a:xfrm>
              <a:off x="5574825" y="4103425"/>
              <a:ext cx="235350" cy="287500"/>
            </a:xfrm>
            <a:custGeom>
              <a:avLst/>
              <a:gdLst/>
              <a:ahLst/>
              <a:cxnLst/>
              <a:rect l="l" t="t" r="r" b="b"/>
              <a:pathLst>
                <a:path w="9414" h="11500" extrusionOk="0">
                  <a:moveTo>
                    <a:pt x="7238" y="1021"/>
                  </a:moveTo>
                  <a:lnTo>
                    <a:pt x="7016" y="1732"/>
                  </a:lnTo>
                  <a:lnTo>
                    <a:pt x="6838" y="2087"/>
                  </a:lnTo>
                  <a:lnTo>
                    <a:pt x="6705" y="2398"/>
                  </a:lnTo>
                  <a:lnTo>
                    <a:pt x="6528" y="2708"/>
                  </a:lnTo>
                  <a:lnTo>
                    <a:pt x="6306" y="2930"/>
                  </a:lnTo>
                  <a:lnTo>
                    <a:pt x="5906" y="3330"/>
                  </a:lnTo>
                  <a:lnTo>
                    <a:pt x="5506" y="3641"/>
                  </a:lnTo>
                  <a:lnTo>
                    <a:pt x="5018" y="3996"/>
                  </a:lnTo>
                  <a:lnTo>
                    <a:pt x="4707" y="4307"/>
                  </a:lnTo>
                  <a:lnTo>
                    <a:pt x="4352" y="3996"/>
                  </a:lnTo>
                  <a:lnTo>
                    <a:pt x="3864" y="3641"/>
                  </a:lnTo>
                  <a:lnTo>
                    <a:pt x="3464" y="3330"/>
                  </a:lnTo>
                  <a:lnTo>
                    <a:pt x="3064" y="2930"/>
                  </a:lnTo>
                  <a:lnTo>
                    <a:pt x="2887" y="2708"/>
                  </a:lnTo>
                  <a:lnTo>
                    <a:pt x="2709" y="2398"/>
                  </a:lnTo>
                  <a:lnTo>
                    <a:pt x="2532" y="2087"/>
                  </a:lnTo>
                  <a:lnTo>
                    <a:pt x="2398" y="1732"/>
                  </a:lnTo>
                  <a:lnTo>
                    <a:pt x="2132" y="1021"/>
                  </a:lnTo>
                  <a:close/>
                  <a:moveTo>
                    <a:pt x="4707" y="7193"/>
                  </a:moveTo>
                  <a:lnTo>
                    <a:pt x="5018" y="7503"/>
                  </a:lnTo>
                  <a:lnTo>
                    <a:pt x="5506" y="7859"/>
                  </a:lnTo>
                  <a:lnTo>
                    <a:pt x="5906" y="8169"/>
                  </a:lnTo>
                  <a:lnTo>
                    <a:pt x="6306" y="8569"/>
                  </a:lnTo>
                  <a:lnTo>
                    <a:pt x="6528" y="8791"/>
                  </a:lnTo>
                  <a:lnTo>
                    <a:pt x="6705" y="9057"/>
                  </a:lnTo>
                  <a:lnTo>
                    <a:pt x="6838" y="9413"/>
                  </a:lnTo>
                  <a:lnTo>
                    <a:pt x="7016" y="9768"/>
                  </a:lnTo>
                  <a:lnTo>
                    <a:pt x="7238" y="10478"/>
                  </a:lnTo>
                  <a:lnTo>
                    <a:pt x="2132" y="10478"/>
                  </a:lnTo>
                  <a:lnTo>
                    <a:pt x="2398" y="9768"/>
                  </a:lnTo>
                  <a:lnTo>
                    <a:pt x="2532" y="9413"/>
                  </a:lnTo>
                  <a:lnTo>
                    <a:pt x="2709" y="9057"/>
                  </a:lnTo>
                  <a:lnTo>
                    <a:pt x="2887" y="8791"/>
                  </a:lnTo>
                  <a:lnTo>
                    <a:pt x="3064" y="8569"/>
                  </a:lnTo>
                  <a:lnTo>
                    <a:pt x="3464" y="8169"/>
                  </a:lnTo>
                  <a:lnTo>
                    <a:pt x="3864" y="7859"/>
                  </a:lnTo>
                  <a:lnTo>
                    <a:pt x="4352" y="7503"/>
                  </a:lnTo>
                  <a:lnTo>
                    <a:pt x="4707" y="7193"/>
                  </a:lnTo>
                  <a:close/>
                  <a:moveTo>
                    <a:pt x="1" y="0"/>
                  </a:moveTo>
                  <a:lnTo>
                    <a:pt x="45" y="622"/>
                  </a:lnTo>
                  <a:lnTo>
                    <a:pt x="90" y="1199"/>
                  </a:lnTo>
                  <a:lnTo>
                    <a:pt x="223" y="1687"/>
                  </a:lnTo>
                  <a:lnTo>
                    <a:pt x="312" y="2176"/>
                  </a:lnTo>
                  <a:lnTo>
                    <a:pt x="489" y="2620"/>
                  </a:lnTo>
                  <a:lnTo>
                    <a:pt x="623" y="3019"/>
                  </a:lnTo>
                  <a:lnTo>
                    <a:pt x="800" y="3374"/>
                  </a:lnTo>
                  <a:lnTo>
                    <a:pt x="1022" y="3685"/>
                  </a:lnTo>
                  <a:lnTo>
                    <a:pt x="1422" y="4218"/>
                  </a:lnTo>
                  <a:lnTo>
                    <a:pt x="1821" y="4662"/>
                  </a:lnTo>
                  <a:lnTo>
                    <a:pt x="2221" y="5017"/>
                  </a:lnTo>
                  <a:lnTo>
                    <a:pt x="2620" y="5328"/>
                  </a:lnTo>
                  <a:lnTo>
                    <a:pt x="2931" y="5550"/>
                  </a:lnTo>
                  <a:lnTo>
                    <a:pt x="3109" y="5727"/>
                  </a:lnTo>
                  <a:lnTo>
                    <a:pt x="3064" y="5816"/>
                  </a:lnTo>
                  <a:lnTo>
                    <a:pt x="2931" y="5949"/>
                  </a:lnTo>
                  <a:lnTo>
                    <a:pt x="2620" y="6171"/>
                  </a:lnTo>
                  <a:lnTo>
                    <a:pt x="2221" y="6482"/>
                  </a:lnTo>
                  <a:lnTo>
                    <a:pt x="1821" y="6837"/>
                  </a:lnTo>
                  <a:lnTo>
                    <a:pt x="1422" y="7281"/>
                  </a:lnTo>
                  <a:lnTo>
                    <a:pt x="1022" y="7814"/>
                  </a:lnTo>
                  <a:lnTo>
                    <a:pt x="800" y="8125"/>
                  </a:lnTo>
                  <a:lnTo>
                    <a:pt x="623" y="8480"/>
                  </a:lnTo>
                  <a:lnTo>
                    <a:pt x="489" y="8880"/>
                  </a:lnTo>
                  <a:lnTo>
                    <a:pt x="312" y="9324"/>
                  </a:lnTo>
                  <a:lnTo>
                    <a:pt x="223" y="9812"/>
                  </a:lnTo>
                  <a:lnTo>
                    <a:pt x="90" y="10301"/>
                  </a:lnTo>
                  <a:lnTo>
                    <a:pt x="45" y="10878"/>
                  </a:lnTo>
                  <a:lnTo>
                    <a:pt x="1" y="11499"/>
                  </a:lnTo>
                  <a:lnTo>
                    <a:pt x="9413" y="11499"/>
                  </a:lnTo>
                  <a:lnTo>
                    <a:pt x="9369" y="10878"/>
                  </a:lnTo>
                  <a:lnTo>
                    <a:pt x="9280" y="10301"/>
                  </a:lnTo>
                  <a:lnTo>
                    <a:pt x="9191" y="9812"/>
                  </a:lnTo>
                  <a:lnTo>
                    <a:pt x="9058" y="9324"/>
                  </a:lnTo>
                  <a:lnTo>
                    <a:pt x="8925" y="8880"/>
                  </a:lnTo>
                  <a:lnTo>
                    <a:pt x="8747" y="8480"/>
                  </a:lnTo>
                  <a:lnTo>
                    <a:pt x="8570" y="8125"/>
                  </a:lnTo>
                  <a:lnTo>
                    <a:pt x="8392" y="7814"/>
                  </a:lnTo>
                  <a:lnTo>
                    <a:pt x="7993" y="7281"/>
                  </a:lnTo>
                  <a:lnTo>
                    <a:pt x="7549" y="6837"/>
                  </a:lnTo>
                  <a:lnTo>
                    <a:pt x="7149" y="6482"/>
                  </a:lnTo>
                  <a:lnTo>
                    <a:pt x="6750" y="6171"/>
                  </a:lnTo>
                  <a:lnTo>
                    <a:pt x="6439" y="5949"/>
                  </a:lnTo>
                  <a:lnTo>
                    <a:pt x="6350" y="5816"/>
                  </a:lnTo>
                  <a:lnTo>
                    <a:pt x="6261" y="5727"/>
                  </a:lnTo>
                  <a:lnTo>
                    <a:pt x="6350" y="5683"/>
                  </a:lnTo>
                  <a:lnTo>
                    <a:pt x="6439" y="5550"/>
                  </a:lnTo>
                  <a:lnTo>
                    <a:pt x="6750" y="5328"/>
                  </a:lnTo>
                  <a:lnTo>
                    <a:pt x="7149" y="5017"/>
                  </a:lnTo>
                  <a:lnTo>
                    <a:pt x="7549" y="4662"/>
                  </a:lnTo>
                  <a:lnTo>
                    <a:pt x="7993" y="4218"/>
                  </a:lnTo>
                  <a:lnTo>
                    <a:pt x="8392" y="3685"/>
                  </a:lnTo>
                  <a:lnTo>
                    <a:pt x="8570" y="3374"/>
                  </a:lnTo>
                  <a:lnTo>
                    <a:pt x="8747" y="3019"/>
                  </a:lnTo>
                  <a:lnTo>
                    <a:pt x="8925" y="2620"/>
                  </a:lnTo>
                  <a:lnTo>
                    <a:pt x="9058" y="2176"/>
                  </a:lnTo>
                  <a:lnTo>
                    <a:pt x="9191" y="1687"/>
                  </a:lnTo>
                  <a:lnTo>
                    <a:pt x="9280" y="1199"/>
                  </a:lnTo>
                  <a:lnTo>
                    <a:pt x="9369" y="622"/>
                  </a:lnTo>
                  <a:lnTo>
                    <a:pt x="94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21"/>
            <p:cNvSpPr/>
            <p:nvPr/>
          </p:nvSpPr>
          <p:spPr>
            <a:xfrm>
              <a:off x="5574825" y="4103425"/>
              <a:ext cx="235350" cy="287500"/>
            </a:xfrm>
            <a:custGeom>
              <a:avLst/>
              <a:gdLst/>
              <a:ahLst/>
              <a:cxnLst/>
              <a:rect l="l" t="t" r="r" b="b"/>
              <a:pathLst>
                <a:path w="9414" h="11500" fill="none" extrusionOk="0">
                  <a:moveTo>
                    <a:pt x="2620" y="5328"/>
                  </a:moveTo>
                  <a:lnTo>
                    <a:pt x="2620" y="5328"/>
                  </a:lnTo>
                  <a:lnTo>
                    <a:pt x="2931" y="5550"/>
                  </a:lnTo>
                  <a:lnTo>
                    <a:pt x="3109" y="5727"/>
                  </a:lnTo>
                  <a:lnTo>
                    <a:pt x="3109" y="5727"/>
                  </a:lnTo>
                  <a:lnTo>
                    <a:pt x="3064" y="5816"/>
                  </a:lnTo>
                  <a:lnTo>
                    <a:pt x="2931" y="5949"/>
                  </a:lnTo>
                  <a:lnTo>
                    <a:pt x="2620" y="6171"/>
                  </a:lnTo>
                  <a:lnTo>
                    <a:pt x="2620" y="6171"/>
                  </a:lnTo>
                  <a:lnTo>
                    <a:pt x="2221" y="6482"/>
                  </a:lnTo>
                  <a:lnTo>
                    <a:pt x="1821" y="6837"/>
                  </a:lnTo>
                  <a:lnTo>
                    <a:pt x="1422" y="7281"/>
                  </a:lnTo>
                  <a:lnTo>
                    <a:pt x="1022" y="7814"/>
                  </a:lnTo>
                  <a:lnTo>
                    <a:pt x="800" y="8125"/>
                  </a:lnTo>
                  <a:lnTo>
                    <a:pt x="623" y="8480"/>
                  </a:lnTo>
                  <a:lnTo>
                    <a:pt x="489" y="8880"/>
                  </a:lnTo>
                  <a:lnTo>
                    <a:pt x="312" y="9324"/>
                  </a:lnTo>
                  <a:lnTo>
                    <a:pt x="223" y="9812"/>
                  </a:lnTo>
                  <a:lnTo>
                    <a:pt x="90" y="10301"/>
                  </a:lnTo>
                  <a:lnTo>
                    <a:pt x="45" y="10878"/>
                  </a:lnTo>
                  <a:lnTo>
                    <a:pt x="1" y="11499"/>
                  </a:lnTo>
                  <a:lnTo>
                    <a:pt x="9413" y="11499"/>
                  </a:lnTo>
                  <a:lnTo>
                    <a:pt x="9413" y="11499"/>
                  </a:lnTo>
                  <a:lnTo>
                    <a:pt x="9369" y="10878"/>
                  </a:lnTo>
                  <a:lnTo>
                    <a:pt x="9280" y="10301"/>
                  </a:lnTo>
                  <a:lnTo>
                    <a:pt x="9191" y="9812"/>
                  </a:lnTo>
                  <a:lnTo>
                    <a:pt x="9058" y="9324"/>
                  </a:lnTo>
                  <a:lnTo>
                    <a:pt x="8925" y="8880"/>
                  </a:lnTo>
                  <a:lnTo>
                    <a:pt x="8747" y="8480"/>
                  </a:lnTo>
                  <a:lnTo>
                    <a:pt x="8570" y="8125"/>
                  </a:lnTo>
                  <a:lnTo>
                    <a:pt x="8392" y="7814"/>
                  </a:lnTo>
                  <a:lnTo>
                    <a:pt x="7993" y="7281"/>
                  </a:lnTo>
                  <a:lnTo>
                    <a:pt x="7549" y="6837"/>
                  </a:lnTo>
                  <a:lnTo>
                    <a:pt x="7149" y="6482"/>
                  </a:lnTo>
                  <a:lnTo>
                    <a:pt x="6750" y="6171"/>
                  </a:lnTo>
                  <a:lnTo>
                    <a:pt x="6750" y="6171"/>
                  </a:lnTo>
                  <a:lnTo>
                    <a:pt x="6439" y="5949"/>
                  </a:lnTo>
                  <a:lnTo>
                    <a:pt x="6350" y="5816"/>
                  </a:lnTo>
                  <a:lnTo>
                    <a:pt x="6261" y="5727"/>
                  </a:lnTo>
                  <a:lnTo>
                    <a:pt x="6261" y="5727"/>
                  </a:lnTo>
                  <a:lnTo>
                    <a:pt x="6350" y="5683"/>
                  </a:lnTo>
                  <a:lnTo>
                    <a:pt x="6439" y="5550"/>
                  </a:lnTo>
                  <a:lnTo>
                    <a:pt x="6750" y="5328"/>
                  </a:lnTo>
                  <a:lnTo>
                    <a:pt x="6750" y="5328"/>
                  </a:lnTo>
                  <a:lnTo>
                    <a:pt x="7149" y="5017"/>
                  </a:lnTo>
                  <a:lnTo>
                    <a:pt x="7549" y="4662"/>
                  </a:lnTo>
                  <a:lnTo>
                    <a:pt x="7993" y="4218"/>
                  </a:lnTo>
                  <a:lnTo>
                    <a:pt x="8392" y="3685"/>
                  </a:lnTo>
                  <a:lnTo>
                    <a:pt x="8570" y="3374"/>
                  </a:lnTo>
                  <a:lnTo>
                    <a:pt x="8747" y="3019"/>
                  </a:lnTo>
                  <a:lnTo>
                    <a:pt x="8925" y="2620"/>
                  </a:lnTo>
                  <a:lnTo>
                    <a:pt x="9058" y="2176"/>
                  </a:lnTo>
                  <a:lnTo>
                    <a:pt x="9191" y="1687"/>
                  </a:lnTo>
                  <a:lnTo>
                    <a:pt x="9280" y="1199"/>
                  </a:lnTo>
                  <a:lnTo>
                    <a:pt x="9369" y="622"/>
                  </a:lnTo>
                  <a:lnTo>
                    <a:pt x="9413" y="0"/>
                  </a:lnTo>
                  <a:lnTo>
                    <a:pt x="1" y="0"/>
                  </a:lnTo>
                  <a:lnTo>
                    <a:pt x="1" y="0"/>
                  </a:lnTo>
                  <a:lnTo>
                    <a:pt x="45" y="622"/>
                  </a:lnTo>
                  <a:lnTo>
                    <a:pt x="90" y="1199"/>
                  </a:lnTo>
                  <a:lnTo>
                    <a:pt x="223" y="1687"/>
                  </a:lnTo>
                  <a:lnTo>
                    <a:pt x="312" y="2176"/>
                  </a:lnTo>
                  <a:lnTo>
                    <a:pt x="489" y="2620"/>
                  </a:lnTo>
                  <a:lnTo>
                    <a:pt x="623" y="3019"/>
                  </a:lnTo>
                  <a:lnTo>
                    <a:pt x="800" y="3374"/>
                  </a:lnTo>
                  <a:lnTo>
                    <a:pt x="1022" y="3685"/>
                  </a:lnTo>
                  <a:lnTo>
                    <a:pt x="1422" y="4218"/>
                  </a:lnTo>
                  <a:lnTo>
                    <a:pt x="1821" y="4662"/>
                  </a:lnTo>
                  <a:lnTo>
                    <a:pt x="2221" y="5017"/>
                  </a:lnTo>
                  <a:lnTo>
                    <a:pt x="2620" y="5328"/>
                  </a:lnTo>
                  <a:lnTo>
                    <a:pt x="2620" y="53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21"/>
            <p:cNvSpPr/>
            <p:nvPr/>
          </p:nvSpPr>
          <p:spPr>
            <a:xfrm>
              <a:off x="5628125" y="4283225"/>
              <a:ext cx="127650" cy="82175"/>
            </a:xfrm>
            <a:custGeom>
              <a:avLst/>
              <a:gdLst/>
              <a:ahLst/>
              <a:cxnLst/>
              <a:rect l="l" t="t" r="r" b="b"/>
              <a:pathLst>
                <a:path w="5106" h="3287" fill="none" extrusionOk="0">
                  <a:moveTo>
                    <a:pt x="4884" y="2576"/>
                  </a:moveTo>
                  <a:lnTo>
                    <a:pt x="5106" y="3286"/>
                  </a:lnTo>
                  <a:lnTo>
                    <a:pt x="0" y="3286"/>
                  </a:lnTo>
                  <a:lnTo>
                    <a:pt x="266" y="2576"/>
                  </a:lnTo>
                  <a:lnTo>
                    <a:pt x="266" y="2576"/>
                  </a:lnTo>
                  <a:lnTo>
                    <a:pt x="400" y="2221"/>
                  </a:lnTo>
                  <a:lnTo>
                    <a:pt x="577" y="1865"/>
                  </a:lnTo>
                  <a:lnTo>
                    <a:pt x="755" y="1599"/>
                  </a:lnTo>
                  <a:lnTo>
                    <a:pt x="932" y="1377"/>
                  </a:lnTo>
                  <a:lnTo>
                    <a:pt x="1332" y="977"/>
                  </a:lnTo>
                  <a:lnTo>
                    <a:pt x="1732" y="667"/>
                  </a:lnTo>
                  <a:lnTo>
                    <a:pt x="1732" y="667"/>
                  </a:lnTo>
                  <a:lnTo>
                    <a:pt x="2220" y="311"/>
                  </a:lnTo>
                  <a:lnTo>
                    <a:pt x="2575" y="1"/>
                  </a:lnTo>
                  <a:lnTo>
                    <a:pt x="2886" y="311"/>
                  </a:lnTo>
                  <a:lnTo>
                    <a:pt x="2886" y="311"/>
                  </a:lnTo>
                  <a:lnTo>
                    <a:pt x="3374" y="667"/>
                  </a:lnTo>
                  <a:lnTo>
                    <a:pt x="3374" y="667"/>
                  </a:lnTo>
                  <a:lnTo>
                    <a:pt x="3774" y="977"/>
                  </a:lnTo>
                  <a:lnTo>
                    <a:pt x="4174" y="1377"/>
                  </a:lnTo>
                  <a:lnTo>
                    <a:pt x="4396" y="1599"/>
                  </a:lnTo>
                  <a:lnTo>
                    <a:pt x="4573" y="1865"/>
                  </a:lnTo>
                  <a:lnTo>
                    <a:pt x="4706" y="2221"/>
                  </a:lnTo>
                  <a:lnTo>
                    <a:pt x="4884" y="2576"/>
                  </a:lnTo>
                  <a:lnTo>
                    <a:pt x="4884" y="257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21"/>
            <p:cNvSpPr/>
            <p:nvPr/>
          </p:nvSpPr>
          <p:spPr>
            <a:xfrm>
              <a:off x="5628125" y="4128950"/>
              <a:ext cx="127650" cy="82150"/>
            </a:xfrm>
            <a:custGeom>
              <a:avLst/>
              <a:gdLst/>
              <a:ahLst/>
              <a:cxnLst/>
              <a:rect l="l" t="t" r="r" b="b"/>
              <a:pathLst>
                <a:path w="5106" h="3286" fill="none" extrusionOk="0">
                  <a:moveTo>
                    <a:pt x="5106" y="0"/>
                  </a:moveTo>
                  <a:lnTo>
                    <a:pt x="4884" y="711"/>
                  </a:lnTo>
                  <a:lnTo>
                    <a:pt x="4884" y="711"/>
                  </a:lnTo>
                  <a:lnTo>
                    <a:pt x="4706" y="1066"/>
                  </a:lnTo>
                  <a:lnTo>
                    <a:pt x="4573" y="1377"/>
                  </a:lnTo>
                  <a:lnTo>
                    <a:pt x="4396" y="1687"/>
                  </a:lnTo>
                  <a:lnTo>
                    <a:pt x="4174" y="1909"/>
                  </a:lnTo>
                  <a:lnTo>
                    <a:pt x="3774" y="2309"/>
                  </a:lnTo>
                  <a:lnTo>
                    <a:pt x="3374" y="2620"/>
                  </a:lnTo>
                  <a:lnTo>
                    <a:pt x="3374" y="2620"/>
                  </a:lnTo>
                  <a:lnTo>
                    <a:pt x="2886" y="2975"/>
                  </a:lnTo>
                  <a:lnTo>
                    <a:pt x="2575" y="3286"/>
                  </a:lnTo>
                  <a:lnTo>
                    <a:pt x="2220" y="2975"/>
                  </a:lnTo>
                  <a:lnTo>
                    <a:pt x="2220" y="2975"/>
                  </a:lnTo>
                  <a:lnTo>
                    <a:pt x="1732" y="2620"/>
                  </a:lnTo>
                  <a:lnTo>
                    <a:pt x="1732" y="2620"/>
                  </a:lnTo>
                  <a:lnTo>
                    <a:pt x="1332" y="2309"/>
                  </a:lnTo>
                  <a:lnTo>
                    <a:pt x="932" y="1909"/>
                  </a:lnTo>
                  <a:lnTo>
                    <a:pt x="755" y="1687"/>
                  </a:lnTo>
                  <a:lnTo>
                    <a:pt x="577" y="1377"/>
                  </a:lnTo>
                  <a:lnTo>
                    <a:pt x="400" y="1066"/>
                  </a:lnTo>
                  <a:lnTo>
                    <a:pt x="266" y="711"/>
                  </a:lnTo>
                  <a:lnTo>
                    <a:pt x="0" y="0"/>
                  </a:lnTo>
                  <a:lnTo>
                    <a:pt x="510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21"/>
            <p:cNvSpPr/>
            <p:nvPr/>
          </p:nvSpPr>
          <p:spPr>
            <a:xfrm>
              <a:off x="5755750" y="41289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121"/>
          <p:cNvGrpSpPr/>
          <p:nvPr/>
        </p:nvGrpSpPr>
        <p:grpSpPr>
          <a:xfrm>
            <a:off x="6772938" y="4055055"/>
            <a:ext cx="340775" cy="447325"/>
            <a:chOff x="6233050" y="4023500"/>
            <a:chExt cx="340775" cy="447325"/>
          </a:xfrm>
        </p:grpSpPr>
        <p:sp>
          <p:nvSpPr>
            <p:cNvPr id="5215" name="Google Shape;5215;p121"/>
            <p:cNvSpPr/>
            <p:nvPr/>
          </p:nvSpPr>
          <p:spPr>
            <a:xfrm>
              <a:off x="6233050" y="4023500"/>
              <a:ext cx="340775" cy="447325"/>
            </a:xfrm>
            <a:custGeom>
              <a:avLst/>
              <a:gdLst/>
              <a:ahLst/>
              <a:cxnLst/>
              <a:rect l="l" t="t" r="r" b="b"/>
              <a:pathLst>
                <a:path w="13631" h="17893" extrusionOk="0">
                  <a:moveTo>
                    <a:pt x="6305" y="2087"/>
                  </a:moveTo>
                  <a:lnTo>
                    <a:pt x="6305" y="3153"/>
                  </a:lnTo>
                  <a:lnTo>
                    <a:pt x="4174" y="3153"/>
                  </a:lnTo>
                  <a:lnTo>
                    <a:pt x="4174" y="2087"/>
                  </a:lnTo>
                  <a:close/>
                  <a:moveTo>
                    <a:pt x="9413" y="2087"/>
                  </a:moveTo>
                  <a:lnTo>
                    <a:pt x="9413" y="3153"/>
                  </a:lnTo>
                  <a:lnTo>
                    <a:pt x="7326" y="3153"/>
                  </a:lnTo>
                  <a:lnTo>
                    <a:pt x="7326" y="2087"/>
                  </a:lnTo>
                  <a:close/>
                  <a:moveTo>
                    <a:pt x="10478" y="5239"/>
                  </a:moveTo>
                  <a:lnTo>
                    <a:pt x="10478" y="9946"/>
                  </a:lnTo>
                  <a:lnTo>
                    <a:pt x="6793" y="11411"/>
                  </a:lnTo>
                  <a:lnTo>
                    <a:pt x="3153" y="9946"/>
                  </a:lnTo>
                  <a:lnTo>
                    <a:pt x="3153" y="5239"/>
                  </a:lnTo>
                  <a:close/>
                  <a:moveTo>
                    <a:pt x="6305" y="0"/>
                  </a:moveTo>
                  <a:lnTo>
                    <a:pt x="6305" y="1066"/>
                  </a:lnTo>
                  <a:lnTo>
                    <a:pt x="0" y="1066"/>
                  </a:lnTo>
                  <a:lnTo>
                    <a:pt x="0" y="2087"/>
                  </a:lnTo>
                  <a:lnTo>
                    <a:pt x="1066" y="2087"/>
                  </a:lnTo>
                  <a:lnTo>
                    <a:pt x="1066" y="11366"/>
                  </a:lnTo>
                  <a:lnTo>
                    <a:pt x="2087" y="11766"/>
                  </a:lnTo>
                  <a:lnTo>
                    <a:pt x="2087" y="13631"/>
                  </a:lnTo>
                  <a:lnTo>
                    <a:pt x="3153" y="13631"/>
                  </a:lnTo>
                  <a:lnTo>
                    <a:pt x="3153" y="12210"/>
                  </a:lnTo>
                  <a:lnTo>
                    <a:pt x="4174" y="12610"/>
                  </a:lnTo>
                  <a:lnTo>
                    <a:pt x="4174" y="14652"/>
                  </a:lnTo>
                  <a:lnTo>
                    <a:pt x="5239" y="14652"/>
                  </a:lnTo>
                  <a:lnTo>
                    <a:pt x="5239" y="13054"/>
                  </a:lnTo>
                  <a:lnTo>
                    <a:pt x="6305" y="13453"/>
                  </a:lnTo>
                  <a:lnTo>
                    <a:pt x="6305" y="17893"/>
                  </a:lnTo>
                  <a:lnTo>
                    <a:pt x="7326" y="17893"/>
                  </a:lnTo>
                  <a:lnTo>
                    <a:pt x="7326" y="13453"/>
                  </a:lnTo>
                  <a:lnTo>
                    <a:pt x="8392" y="13054"/>
                  </a:lnTo>
                  <a:lnTo>
                    <a:pt x="8392" y="14652"/>
                  </a:lnTo>
                  <a:lnTo>
                    <a:pt x="9413" y="14652"/>
                  </a:lnTo>
                  <a:lnTo>
                    <a:pt x="9413" y="12610"/>
                  </a:lnTo>
                  <a:lnTo>
                    <a:pt x="10478" y="12210"/>
                  </a:lnTo>
                  <a:lnTo>
                    <a:pt x="10478" y="13631"/>
                  </a:lnTo>
                  <a:lnTo>
                    <a:pt x="11544" y="13631"/>
                  </a:lnTo>
                  <a:lnTo>
                    <a:pt x="11544" y="11766"/>
                  </a:lnTo>
                  <a:lnTo>
                    <a:pt x="12565" y="11366"/>
                  </a:lnTo>
                  <a:lnTo>
                    <a:pt x="12565" y="2087"/>
                  </a:lnTo>
                  <a:lnTo>
                    <a:pt x="13631" y="2087"/>
                  </a:lnTo>
                  <a:lnTo>
                    <a:pt x="13631" y="1066"/>
                  </a:lnTo>
                  <a:lnTo>
                    <a:pt x="7326" y="1066"/>
                  </a:lnTo>
                  <a:lnTo>
                    <a:pt x="732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21"/>
            <p:cNvSpPr/>
            <p:nvPr/>
          </p:nvSpPr>
          <p:spPr>
            <a:xfrm>
              <a:off x="6233050" y="4023500"/>
              <a:ext cx="340775" cy="447325"/>
            </a:xfrm>
            <a:custGeom>
              <a:avLst/>
              <a:gdLst/>
              <a:ahLst/>
              <a:cxnLst/>
              <a:rect l="l" t="t" r="r" b="b"/>
              <a:pathLst>
                <a:path w="13631" h="17893" fill="none" extrusionOk="0">
                  <a:moveTo>
                    <a:pt x="13631" y="1066"/>
                  </a:moveTo>
                  <a:lnTo>
                    <a:pt x="13631" y="1066"/>
                  </a:lnTo>
                  <a:lnTo>
                    <a:pt x="7326" y="1066"/>
                  </a:lnTo>
                  <a:lnTo>
                    <a:pt x="7326" y="0"/>
                  </a:lnTo>
                  <a:lnTo>
                    <a:pt x="6305" y="0"/>
                  </a:lnTo>
                  <a:lnTo>
                    <a:pt x="6305" y="1066"/>
                  </a:lnTo>
                  <a:lnTo>
                    <a:pt x="6305" y="1066"/>
                  </a:lnTo>
                  <a:lnTo>
                    <a:pt x="0" y="1066"/>
                  </a:lnTo>
                  <a:lnTo>
                    <a:pt x="0" y="2087"/>
                  </a:lnTo>
                  <a:lnTo>
                    <a:pt x="1066" y="2087"/>
                  </a:lnTo>
                  <a:lnTo>
                    <a:pt x="1066" y="11366"/>
                  </a:lnTo>
                  <a:lnTo>
                    <a:pt x="2087" y="11766"/>
                  </a:lnTo>
                  <a:lnTo>
                    <a:pt x="2087" y="13631"/>
                  </a:lnTo>
                  <a:lnTo>
                    <a:pt x="3153" y="13631"/>
                  </a:lnTo>
                  <a:lnTo>
                    <a:pt x="3153" y="12210"/>
                  </a:lnTo>
                  <a:lnTo>
                    <a:pt x="4174" y="12610"/>
                  </a:lnTo>
                  <a:lnTo>
                    <a:pt x="4174" y="14652"/>
                  </a:lnTo>
                  <a:lnTo>
                    <a:pt x="5239" y="14652"/>
                  </a:lnTo>
                  <a:lnTo>
                    <a:pt x="5239" y="13054"/>
                  </a:lnTo>
                  <a:lnTo>
                    <a:pt x="6305" y="13453"/>
                  </a:lnTo>
                  <a:lnTo>
                    <a:pt x="6305" y="17893"/>
                  </a:lnTo>
                  <a:lnTo>
                    <a:pt x="7326" y="17893"/>
                  </a:lnTo>
                  <a:lnTo>
                    <a:pt x="7326" y="13453"/>
                  </a:lnTo>
                  <a:lnTo>
                    <a:pt x="8392" y="13054"/>
                  </a:lnTo>
                  <a:lnTo>
                    <a:pt x="8392" y="14652"/>
                  </a:lnTo>
                  <a:lnTo>
                    <a:pt x="9413" y="14652"/>
                  </a:lnTo>
                  <a:lnTo>
                    <a:pt x="9413" y="12610"/>
                  </a:lnTo>
                  <a:lnTo>
                    <a:pt x="10478" y="12210"/>
                  </a:lnTo>
                  <a:lnTo>
                    <a:pt x="10478" y="13631"/>
                  </a:lnTo>
                  <a:lnTo>
                    <a:pt x="11544" y="13631"/>
                  </a:lnTo>
                  <a:lnTo>
                    <a:pt x="11544" y="11766"/>
                  </a:lnTo>
                  <a:lnTo>
                    <a:pt x="12565" y="11366"/>
                  </a:lnTo>
                  <a:lnTo>
                    <a:pt x="12565" y="2087"/>
                  </a:lnTo>
                  <a:lnTo>
                    <a:pt x="13631" y="2087"/>
                  </a:lnTo>
                  <a:lnTo>
                    <a:pt x="13631"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21"/>
            <p:cNvSpPr/>
            <p:nvPr/>
          </p:nvSpPr>
          <p:spPr>
            <a:xfrm>
              <a:off x="6416200" y="4075675"/>
              <a:ext cx="52175" cy="26650"/>
            </a:xfrm>
            <a:custGeom>
              <a:avLst/>
              <a:gdLst/>
              <a:ahLst/>
              <a:cxnLst/>
              <a:rect l="l" t="t" r="r" b="b"/>
              <a:pathLst>
                <a:path w="2087" h="1066" fill="none" extrusionOk="0">
                  <a:moveTo>
                    <a:pt x="2087" y="0"/>
                  </a:moveTo>
                  <a:lnTo>
                    <a:pt x="2087" y="1066"/>
                  </a:lnTo>
                  <a:lnTo>
                    <a:pt x="0" y="1066"/>
                  </a:lnTo>
                  <a:lnTo>
                    <a:pt x="0" y="0"/>
                  </a:lnTo>
                  <a:lnTo>
                    <a:pt x="208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21"/>
            <p:cNvSpPr/>
            <p:nvPr/>
          </p:nvSpPr>
          <p:spPr>
            <a:xfrm>
              <a:off x="6337375" y="4075675"/>
              <a:ext cx="53300" cy="26650"/>
            </a:xfrm>
            <a:custGeom>
              <a:avLst/>
              <a:gdLst/>
              <a:ahLst/>
              <a:cxnLst/>
              <a:rect l="l" t="t" r="r" b="b"/>
              <a:pathLst>
                <a:path w="2132" h="1066" fill="none" extrusionOk="0">
                  <a:moveTo>
                    <a:pt x="2132" y="0"/>
                  </a:moveTo>
                  <a:lnTo>
                    <a:pt x="2132" y="1066"/>
                  </a:lnTo>
                  <a:lnTo>
                    <a:pt x="1" y="1066"/>
                  </a:lnTo>
                  <a:lnTo>
                    <a:pt x="1" y="0"/>
                  </a:lnTo>
                  <a:lnTo>
                    <a:pt x="2132"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21"/>
            <p:cNvSpPr/>
            <p:nvPr/>
          </p:nvSpPr>
          <p:spPr>
            <a:xfrm>
              <a:off x="6311850" y="4154475"/>
              <a:ext cx="183175" cy="154300"/>
            </a:xfrm>
            <a:custGeom>
              <a:avLst/>
              <a:gdLst/>
              <a:ahLst/>
              <a:cxnLst/>
              <a:rect l="l" t="t" r="r" b="b"/>
              <a:pathLst>
                <a:path w="7327" h="6172" fill="none" extrusionOk="0">
                  <a:moveTo>
                    <a:pt x="1" y="0"/>
                  </a:moveTo>
                  <a:lnTo>
                    <a:pt x="7326" y="0"/>
                  </a:lnTo>
                  <a:lnTo>
                    <a:pt x="7326" y="4707"/>
                  </a:lnTo>
                  <a:lnTo>
                    <a:pt x="3641" y="6172"/>
                  </a:lnTo>
                  <a:lnTo>
                    <a:pt x="1" y="4707"/>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21"/>
            <p:cNvSpPr/>
            <p:nvPr/>
          </p:nvSpPr>
          <p:spPr>
            <a:xfrm>
              <a:off x="6311850" y="41544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21"/>
            <p:cNvSpPr/>
            <p:nvPr/>
          </p:nvSpPr>
          <p:spPr>
            <a:xfrm>
              <a:off x="6337375" y="4181100"/>
              <a:ext cx="26675" cy="83275"/>
            </a:xfrm>
            <a:custGeom>
              <a:avLst/>
              <a:gdLst/>
              <a:ahLst/>
              <a:cxnLst/>
              <a:rect l="l" t="t" r="r" b="b"/>
              <a:pathLst>
                <a:path w="1067" h="3331" extrusionOk="0">
                  <a:moveTo>
                    <a:pt x="1" y="1"/>
                  </a:moveTo>
                  <a:lnTo>
                    <a:pt x="1" y="2931"/>
                  </a:lnTo>
                  <a:lnTo>
                    <a:pt x="1066" y="3331"/>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21"/>
            <p:cNvSpPr/>
            <p:nvPr/>
          </p:nvSpPr>
          <p:spPr>
            <a:xfrm>
              <a:off x="6337375" y="4181100"/>
              <a:ext cx="26675" cy="83275"/>
            </a:xfrm>
            <a:custGeom>
              <a:avLst/>
              <a:gdLst/>
              <a:ahLst/>
              <a:cxnLst/>
              <a:rect l="l" t="t" r="r" b="b"/>
              <a:pathLst>
                <a:path w="1067" h="3331" fill="none" extrusionOk="0">
                  <a:moveTo>
                    <a:pt x="1" y="2931"/>
                  </a:moveTo>
                  <a:lnTo>
                    <a:pt x="1066" y="3331"/>
                  </a:lnTo>
                  <a:lnTo>
                    <a:pt x="1066" y="1"/>
                  </a:lnTo>
                  <a:lnTo>
                    <a:pt x="1" y="1"/>
                  </a:lnTo>
                  <a:lnTo>
                    <a:pt x="1" y="29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21"/>
            <p:cNvSpPr/>
            <p:nvPr/>
          </p:nvSpPr>
          <p:spPr>
            <a:xfrm>
              <a:off x="6337375" y="42543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21"/>
            <p:cNvSpPr/>
            <p:nvPr/>
          </p:nvSpPr>
          <p:spPr>
            <a:xfrm>
              <a:off x="6442825" y="4181100"/>
              <a:ext cx="25550" cy="83275"/>
            </a:xfrm>
            <a:custGeom>
              <a:avLst/>
              <a:gdLst/>
              <a:ahLst/>
              <a:cxnLst/>
              <a:rect l="l" t="t" r="r" b="b"/>
              <a:pathLst>
                <a:path w="1022" h="3331" extrusionOk="0">
                  <a:moveTo>
                    <a:pt x="1" y="1"/>
                  </a:moveTo>
                  <a:lnTo>
                    <a:pt x="1" y="3331"/>
                  </a:lnTo>
                  <a:lnTo>
                    <a:pt x="1022" y="2931"/>
                  </a:ln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21"/>
            <p:cNvSpPr/>
            <p:nvPr/>
          </p:nvSpPr>
          <p:spPr>
            <a:xfrm>
              <a:off x="6442825" y="4181100"/>
              <a:ext cx="25550" cy="83275"/>
            </a:xfrm>
            <a:custGeom>
              <a:avLst/>
              <a:gdLst/>
              <a:ahLst/>
              <a:cxnLst/>
              <a:rect l="l" t="t" r="r" b="b"/>
              <a:pathLst>
                <a:path w="1022" h="3331" fill="none" extrusionOk="0">
                  <a:moveTo>
                    <a:pt x="1022" y="1"/>
                  </a:moveTo>
                  <a:lnTo>
                    <a:pt x="1" y="1"/>
                  </a:lnTo>
                  <a:lnTo>
                    <a:pt x="1" y="3331"/>
                  </a:lnTo>
                  <a:lnTo>
                    <a:pt x="1022" y="2931"/>
                  </a:lnTo>
                  <a:lnTo>
                    <a:pt x="102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21"/>
            <p:cNvSpPr/>
            <p:nvPr/>
          </p:nvSpPr>
          <p:spPr>
            <a:xfrm>
              <a:off x="6468350" y="4181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21"/>
            <p:cNvSpPr/>
            <p:nvPr/>
          </p:nvSpPr>
          <p:spPr>
            <a:xfrm>
              <a:off x="6390650" y="4181100"/>
              <a:ext cx="25575" cy="99925"/>
            </a:xfrm>
            <a:custGeom>
              <a:avLst/>
              <a:gdLst/>
              <a:ahLst/>
              <a:cxnLst/>
              <a:rect l="l" t="t" r="r" b="b"/>
              <a:pathLst>
                <a:path w="1023" h="3997" extrusionOk="0">
                  <a:moveTo>
                    <a:pt x="1" y="1"/>
                  </a:moveTo>
                  <a:lnTo>
                    <a:pt x="1" y="3775"/>
                  </a:lnTo>
                  <a:lnTo>
                    <a:pt x="489" y="3997"/>
                  </a:lnTo>
                  <a:lnTo>
                    <a:pt x="1022" y="3775"/>
                  </a:ln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21"/>
            <p:cNvSpPr/>
            <p:nvPr/>
          </p:nvSpPr>
          <p:spPr>
            <a:xfrm>
              <a:off x="6390650" y="4181100"/>
              <a:ext cx="25575" cy="99925"/>
            </a:xfrm>
            <a:custGeom>
              <a:avLst/>
              <a:gdLst/>
              <a:ahLst/>
              <a:cxnLst/>
              <a:rect l="l" t="t" r="r" b="b"/>
              <a:pathLst>
                <a:path w="1023" h="3997" fill="none" extrusionOk="0">
                  <a:moveTo>
                    <a:pt x="1022" y="3775"/>
                  </a:moveTo>
                  <a:lnTo>
                    <a:pt x="1022" y="1"/>
                  </a:lnTo>
                  <a:lnTo>
                    <a:pt x="1" y="1"/>
                  </a:lnTo>
                  <a:lnTo>
                    <a:pt x="1" y="3775"/>
                  </a:lnTo>
                  <a:lnTo>
                    <a:pt x="489" y="3997"/>
                  </a:lnTo>
                  <a:lnTo>
                    <a:pt x="1022" y="377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21"/>
            <p:cNvSpPr/>
            <p:nvPr/>
          </p:nvSpPr>
          <p:spPr>
            <a:xfrm>
              <a:off x="6416200" y="42754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121"/>
          <p:cNvGrpSpPr/>
          <p:nvPr/>
        </p:nvGrpSpPr>
        <p:grpSpPr>
          <a:xfrm>
            <a:off x="7437625" y="4055055"/>
            <a:ext cx="392975" cy="447325"/>
            <a:chOff x="6961175" y="4023500"/>
            <a:chExt cx="392975" cy="447325"/>
          </a:xfrm>
        </p:grpSpPr>
        <p:sp>
          <p:nvSpPr>
            <p:cNvPr id="5231" name="Google Shape;5231;p121"/>
            <p:cNvSpPr/>
            <p:nvPr/>
          </p:nvSpPr>
          <p:spPr>
            <a:xfrm>
              <a:off x="6961175" y="4337625"/>
              <a:ext cx="131000" cy="133200"/>
            </a:xfrm>
            <a:custGeom>
              <a:avLst/>
              <a:gdLst/>
              <a:ahLst/>
              <a:cxnLst/>
              <a:rect l="l" t="t" r="r" b="b"/>
              <a:pathLst>
                <a:path w="5240" h="5328" extrusionOk="0">
                  <a:moveTo>
                    <a:pt x="1" y="0"/>
                  </a:moveTo>
                  <a:lnTo>
                    <a:pt x="1" y="5328"/>
                  </a:lnTo>
                  <a:lnTo>
                    <a:pt x="5240" y="5328"/>
                  </a:lnTo>
                  <a:lnTo>
                    <a:pt x="5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21"/>
            <p:cNvSpPr/>
            <p:nvPr/>
          </p:nvSpPr>
          <p:spPr>
            <a:xfrm>
              <a:off x="7223150" y="4337625"/>
              <a:ext cx="131000" cy="133200"/>
            </a:xfrm>
            <a:custGeom>
              <a:avLst/>
              <a:gdLst/>
              <a:ahLst/>
              <a:cxnLst/>
              <a:rect l="l" t="t" r="r" b="b"/>
              <a:pathLst>
                <a:path w="5240" h="5328" extrusionOk="0">
                  <a:moveTo>
                    <a:pt x="0" y="0"/>
                  </a:moveTo>
                  <a:lnTo>
                    <a:pt x="0" y="5328"/>
                  </a:lnTo>
                  <a:lnTo>
                    <a:pt x="5239" y="5328"/>
                  </a:lnTo>
                  <a:lnTo>
                    <a:pt x="52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21"/>
            <p:cNvSpPr/>
            <p:nvPr/>
          </p:nvSpPr>
          <p:spPr>
            <a:xfrm>
              <a:off x="6961175" y="4023500"/>
              <a:ext cx="392975" cy="52200"/>
            </a:xfrm>
            <a:custGeom>
              <a:avLst/>
              <a:gdLst/>
              <a:ahLst/>
              <a:cxnLst/>
              <a:rect l="l" t="t" r="r" b="b"/>
              <a:pathLst>
                <a:path w="15719" h="2088" extrusionOk="0">
                  <a:moveTo>
                    <a:pt x="1" y="0"/>
                  </a:moveTo>
                  <a:lnTo>
                    <a:pt x="1" y="2087"/>
                  </a:lnTo>
                  <a:lnTo>
                    <a:pt x="15718" y="2087"/>
                  </a:lnTo>
                  <a:lnTo>
                    <a:pt x="157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21"/>
            <p:cNvSpPr/>
            <p:nvPr/>
          </p:nvSpPr>
          <p:spPr>
            <a:xfrm>
              <a:off x="6987825" y="4285450"/>
              <a:ext cx="104350" cy="26650"/>
            </a:xfrm>
            <a:custGeom>
              <a:avLst/>
              <a:gdLst/>
              <a:ahLst/>
              <a:cxnLst/>
              <a:rect l="l" t="t" r="r" b="b"/>
              <a:pathLst>
                <a:path w="4174" h="1066" extrusionOk="0">
                  <a:moveTo>
                    <a:pt x="0" y="0"/>
                  </a:moveTo>
                  <a:lnTo>
                    <a:pt x="0" y="1066"/>
                  </a:lnTo>
                  <a:lnTo>
                    <a:pt x="4174" y="1066"/>
                  </a:lnTo>
                  <a:lnTo>
                    <a:pt x="4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21"/>
            <p:cNvSpPr/>
            <p:nvPr/>
          </p:nvSpPr>
          <p:spPr>
            <a:xfrm>
              <a:off x="7223150" y="4285450"/>
              <a:ext cx="105450" cy="26650"/>
            </a:xfrm>
            <a:custGeom>
              <a:avLst/>
              <a:gdLst/>
              <a:ahLst/>
              <a:cxnLst/>
              <a:rect l="l" t="t" r="r" b="b"/>
              <a:pathLst>
                <a:path w="4218" h="1066" extrusionOk="0">
                  <a:moveTo>
                    <a:pt x="0" y="0"/>
                  </a:moveTo>
                  <a:lnTo>
                    <a:pt x="0" y="1066"/>
                  </a:lnTo>
                  <a:lnTo>
                    <a:pt x="4218" y="1066"/>
                  </a:lnTo>
                  <a:lnTo>
                    <a:pt x="42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21"/>
            <p:cNvSpPr/>
            <p:nvPr/>
          </p:nvSpPr>
          <p:spPr>
            <a:xfrm>
              <a:off x="6987825" y="4102300"/>
              <a:ext cx="340775" cy="156525"/>
            </a:xfrm>
            <a:custGeom>
              <a:avLst/>
              <a:gdLst/>
              <a:ahLst/>
              <a:cxnLst/>
              <a:rect l="l" t="t" r="r" b="b"/>
              <a:pathLst>
                <a:path w="13631" h="6261" extrusionOk="0">
                  <a:moveTo>
                    <a:pt x="6261" y="1022"/>
                  </a:moveTo>
                  <a:lnTo>
                    <a:pt x="6261" y="2087"/>
                  </a:lnTo>
                  <a:lnTo>
                    <a:pt x="3153" y="2087"/>
                  </a:lnTo>
                  <a:lnTo>
                    <a:pt x="3153" y="1022"/>
                  </a:lnTo>
                  <a:close/>
                  <a:moveTo>
                    <a:pt x="10479" y="1022"/>
                  </a:moveTo>
                  <a:lnTo>
                    <a:pt x="10479" y="2087"/>
                  </a:lnTo>
                  <a:lnTo>
                    <a:pt x="7326" y="2087"/>
                  </a:lnTo>
                  <a:lnTo>
                    <a:pt x="7326" y="1022"/>
                  </a:lnTo>
                  <a:close/>
                  <a:moveTo>
                    <a:pt x="0" y="1"/>
                  </a:moveTo>
                  <a:lnTo>
                    <a:pt x="0" y="1022"/>
                  </a:lnTo>
                  <a:lnTo>
                    <a:pt x="2087" y="1022"/>
                  </a:lnTo>
                  <a:lnTo>
                    <a:pt x="2087" y="2087"/>
                  </a:lnTo>
                  <a:lnTo>
                    <a:pt x="0" y="2087"/>
                  </a:lnTo>
                  <a:lnTo>
                    <a:pt x="0" y="6261"/>
                  </a:lnTo>
                  <a:lnTo>
                    <a:pt x="4218" y="6261"/>
                  </a:lnTo>
                  <a:lnTo>
                    <a:pt x="4352" y="5861"/>
                  </a:lnTo>
                  <a:lnTo>
                    <a:pt x="4574" y="5462"/>
                  </a:lnTo>
                  <a:lnTo>
                    <a:pt x="4840" y="5106"/>
                  </a:lnTo>
                  <a:lnTo>
                    <a:pt x="5151" y="4796"/>
                  </a:lnTo>
                  <a:lnTo>
                    <a:pt x="5506" y="4529"/>
                  </a:lnTo>
                  <a:lnTo>
                    <a:pt x="5906" y="4352"/>
                  </a:lnTo>
                  <a:lnTo>
                    <a:pt x="6349" y="4219"/>
                  </a:lnTo>
                  <a:lnTo>
                    <a:pt x="6793" y="4174"/>
                  </a:lnTo>
                  <a:lnTo>
                    <a:pt x="7282" y="4219"/>
                  </a:lnTo>
                  <a:lnTo>
                    <a:pt x="7681" y="4352"/>
                  </a:lnTo>
                  <a:lnTo>
                    <a:pt x="8125" y="4529"/>
                  </a:lnTo>
                  <a:lnTo>
                    <a:pt x="8481" y="4796"/>
                  </a:lnTo>
                  <a:lnTo>
                    <a:pt x="8791" y="5106"/>
                  </a:lnTo>
                  <a:lnTo>
                    <a:pt x="9058" y="5462"/>
                  </a:lnTo>
                  <a:lnTo>
                    <a:pt x="9235" y="5861"/>
                  </a:lnTo>
                  <a:lnTo>
                    <a:pt x="9369" y="6261"/>
                  </a:lnTo>
                  <a:lnTo>
                    <a:pt x="13631" y="6261"/>
                  </a:lnTo>
                  <a:lnTo>
                    <a:pt x="13631" y="2087"/>
                  </a:lnTo>
                  <a:lnTo>
                    <a:pt x="11500" y="2087"/>
                  </a:lnTo>
                  <a:lnTo>
                    <a:pt x="11500" y="1022"/>
                  </a:lnTo>
                  <a:lnTo>
                    <a:pt x="13631" y="1022"/>
                  </a:lnTo>
                  <a:lnTo>
                    <a:pt x="13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21"/>
            <p:cNvSpPr/>
            <p:nvPr/>
          </p:nvSpPr>
          <p:spPr>
            <a:xfrm>
              <a:off x="6987825" y="4102300"/>
              <a:ext cx="340775" cy="156525"/>
            </a:xfrm>
            <a:custGeom>
              <a:avLst/>
              <a:gdLst/>
              <a:ahLst/>
              <a:cxnLst/>
              <a:rect l="l" t="t" r="r" b="b"/>
              <a:pathLst>
                <a:path w="13631" h="6261" fill="none" extrusionOk="0">
                  <a:moveTo>
                    <a:pt x="9369" y="6261"/>
                  </a:moveTo>
                  <a:lnTo>
                    <a:pt x="13631" y="6261"/>
                  </a:lnTo>
                  <a:lnTo>
                    <a:pt x="13631" y="2087"/>
                  </a:lnTo>
                  <a:lnTo>
                    <a:pt x="11500" y="2087"/>
                  </a:lnTo>
                  <a:lnTo>
                    <a:pt x="11500" y="1022"/>
                  </a:lnTo>
                  <a:lnTo>
                    <a:pt x="13631" y="1022"/>
                  </a:lnTo>
                  <a:lnTo>
                    <a:pt x="13631" y="1"/>
                  </a:lnTo>
                  <a:lnTo>
                    <a:pt x="0" y="1"/>
                  </a:lnTo>
                  <a:lnTo>
                    <a:pt x="0" y="1022"/>
                  </a:lnTo>
                  <a:lnTo>
                    <a:pt x="2087" y="1022"/>
                  </a:lnTo>
                  <a:lnTo>
                    <a:pt x="2087" y="2087"/>
                  </a:lnTo>
                  <a:lnTo>
                    <a:pt x="0" y="2087"/>
                  </a:lnTo>
                  <a:lnTo>
                    <a:pt x="0" y="6261"/>
                  </a:lnTo>
                  <a:lnTo>
                    <a:pt x="4218" y="6261"/>
                  </a:lnTo>
                  <a:lnTo>
                    <a:pt x="4218" y="6261"/>
                  </a:lnTo>
                  <a:lnTo>
                    <a:pt x="4352" y="5861"/>
                  </a:lnTo>
                  <a:lnTo>
                    <a:pt x="4574" y="5462"/>
                  </a:lnTo>
                  <a:lnTo>
                    <a:pt x="4840" y="5106"/>
                  </a:lnTo>
                  <a:lnTo>
                    <a:pt x="5151" y="4796"/>
                  </a:lnTo>
                  <a:lnTo>
                    <a:pt x="5506" y="4529"/>
                  </a:lnTo>
                  <a:lnTo>
                    <a:pt x="5906" y="4352"/>
                  </a:lnTo>
                  <a:lnTo>
                    <a:pt x="6349" y="4219"/>
                  </a:lnTo>
                  <a:lnTo>
                    <a:pt x="6793" y="4174"/>
                  </a:lnTo>
                  <a:lnTo>
                    <a:pt x="6793" y="4174"/>
                  </a:lnTo>
                  <a:lnTo>
                    <a:pt x="7282" y="4219"/>
                  </a:lnTo>
                  <a:lnTo>
                    <a:pt x="7681" y="4352"/>
                  </a:lnTo>
                  <a:lnTo>
                    <a:pt x="8125" y="4529"/>
                  </a:lnTo>
                  <a:lnTo>
                    <a:pt x="8481" y="4796"/>
                  </a:lnTo>
                  <a:lnTo>
                    <a:pt x="8791" y="5106"/>
                  </a:lnTo>
                  <a:lnTo>
                    <a:pt x="9058" y="5462"/>
                  </a:lnTo>
                  <a:lnTo>
                    <a:pt x="9235" y="5861"/>
                  </a:lnTo>
                  <a:lnTo>
                    <a:pt x="9369" y="6261"/>
                  </a:lnTo>
                  <a:lnTo>
                    <a:pt x="9369" y="626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21"/>
            <p:cNvSpPr/>
            <p:nvPr/>
          </p:nvSpPr>
          <p:spPr>
            <a:xfrm>
              <a:off x="7066625" y="4127825"/>
              <a:ext cx="77725" cy="26675"/>
            </a:xfrm>
            <a:custGeom>
              <a:avLst/>
              <a:gdLst/>
              <a:ahLst/>
              <a:cxnLst/>
              <a:rect l="l" t="t" r="r" b="b"/>
              <a:pathLst>
                <a:path w="3109" h="1067" fill="none" extrusionOk="0">
                  <a:moveTo>
                    <a:pt x="3109" y="1066"/>
                  </a:moveTo>
                  <a:lnTo>
                    <a:pt x="1" y="1066"/>
                  </a:lnTo>
                  <a:lnTo>
                    <a:pt x="1" y="1"/>
                  </a:lnTo>
                  <a:lnTo>
                    <a:pt x="3109" y="1"/>
                  </a:lnTo>
                  <a:lnTo>
                    <a:pt x="3109"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21"/>
            <p:cNvSpPr/>
            <p:nvPr/>
          </p:nvSpPr>
          <p:spPr>
            <a:xfrm>
              <a:off x="7170975" y="4127825"/>
              <a:ext cx="78825" cy="26675"/>
            </a:xfrm>
            <a:custGeom>
              <a:avLst/>
              <a:gdLst/>
              <a:ahLst/>
              <a:cxnLst/>
              <a:rect l="l" t="t" r="r" b="b"/>
              <a:pathLst>
                <a:path w="3153" h="1067" fill="none" extrusionOk="0">
                  <a:moveTo>
                    <a:pt x="0" y="1"/>
                  </a:moveTo>
                  <a:lnTo>
                    <a:pt x="3153" y="1"/>
                  </a:lnTo>
                  <a:lnTo>
                    <a:pt x="3153" y="1066"/>
                  </a:lnTo>
                  <a:lnTo>
                    <a:pt x="0" y="1066"/>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21"/>
            <p:cNvSpPr/>
            <p:nvPr/>
          </p:nvSpPr>
          <p:spPr>
            <a:xfrm>
              <a:off x="7170975" y="41278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21"/>
            <p:cNvSpPr/>
            <p:nvPr/>
          </p:nvSpPr>
          <p:spPr>
            <a:xfrm>
              <a:off x="7328575" y="4127825"/>
              <a:ext cx="25575" cy="26675"/>
            </a:xfrm>
            <a:custGeom>
              <a:avLst/>
              <a:gdLst/>
              <a:ahLst/>
              <a:cxnLst/>
              <a:rect l="l" t="t" r="r" b="b"/>
              <a:pathLst>
                <a:path w="1023" h="1067" extrusionOk="0">
                  <a:moveTo>
                    <a:pt x="1" y="1"/>
                  </a:moveTo>
                  <a:lnTo>
                    <a:pt x="1" y="1066"/>
                  </a:lnTo>
                  <a:lnTo>
                    <a:pt x="1022" y="1066"/>
                  </a:ln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21"/>
            <p:cNvSpPr/>
            <p:nvPr/>
          </p:nvSpPr>
          <p:spPr>
            <a:xfrm>
              <a:off x="6961175" y="4127825"/>
              <a:ext cx="26675" cy="26675"/>
            </a:xfrm>
            <a:custGeom>
              <a:avLst/>
              <a:gdLst/>
              <a:ahLst/>
              <a:cxnLst/>
              <a:rect l="l" t="t" r="r" b="b"/>
              <a:pathLst>
                <a:path w="1067" h="1067" extrusionOk="0">
                  <a:moveTo>
                    <a:pt x="1" y="1"/>
                  </a:moveTo>
                  <a:lnTo>
                    <a:pt x="1" y="1066"/>
                  </a:lnTo>
                  <a:lnTo>
                    <a:pt x="1066" y="1066"/>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5246"/>
        <p:cNvGrpSpPr/>
        <p:nvPr/>
      </p:nvGrpSpPr>
      <p:grpSpPr>
        <a:xfrm>
          <a:off x="0" y="0"/>
          <a:ext cx="0" cy="0"/>
          <a:chOff x="0" y="0"/>
          <a:chExt cx="0" cy="0"/>
        </a:xfrm>
      </p:grpSpPr>
      <p:sp>
        <p:nvSpPr>
          <p:cNvPr id="5247" name="Google Shape;5247;p1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5248" name="Google Shape;5248;p122"/>
          <p:cNvGrpSpPr/>
          <p:nvPr/>
        </p:nvGrpSpPr>
        <p:grpSpPr>
          <a:xfrm>
            <a:off x="981732" y="2334982"/>
            <a:ext cx="3256195" cy="2261576"/>
            <a:chOff x="238125" y="1499250"/>
            <a:chExt cx="3693925" cy="2565600"/>
          </a:xfrm>
        </p:grpSpPr>
        <p:sp>
          <p:nvSpPr>
            <p:cNvPr id="5249" name="Google Shape;5249;p122"/>
            <p:cNvSpPr/>
            <p:nvPr/>
          </p:nvSpPr>
          <p:spPr>
            <a:xfrm>
              <a:off x="2512475" y="2339900"/>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22"/>
            <p:cNvSpPr/>
            <p:nvPr/>
          </p:nvSpPr>
          <p:spPr>
            <a:xfrm>
              <a:off x="2526600" y="2350500"/>
              <a:ext cx="25" cy="25"/>
            </a:xfrm>
            <a:custGeom>
              <a:avLst/>
              <a:gdLst/>
              <a:ahLst/>
              <a:cxnLst/>
              <a:rect l="l" t="t" r="r" b="b"/>
              <a:pathLst>
                <a:path w="1" h="1" extrusionOk="0">
                  <a:moveTo>
                    <a:pt x="1" y="1"/>
                  </a:moveTo>
                  <a:lnTo>
                    <a:pt x="1" y="1"/>
                  </a:ln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22"/>
            <p:cNvSpPr/>
            <p:nvPr/>
          </p:nvSpPr>
          <p:spPr>
            <a:xfrm>
              <a:off x="2498325" y="2548575"/>
              <a:ext cx="1200" cy="1200"/>
            </a:xfrm>
            <a:custGeom>
              <a:avLst/>
              <a:gdLst/>
              <a:ahLst/>
              <a:cxnLst/>
              <a:rect l="l" t="t" r="r" b="b"/>
              <a:pathLst>
                <a:path w="48" h="48" extrusionOk="0">
                  <a:moveTo>
                    <a:pt x="0" y="1"/>
                  </a:moveTo>
                  <a:lnTo>
                    <a:pt x="0" y="1"/>
                  </a:lnTo>
                  <a:lnTo>
                    <a:pt x="47" y="48"/>
                  </a:lnTo>
                  <a:lnTo>
                    <a:pt x="47" y="4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22"/>
            <p:cNvSpPr/>
            <p:nvPr/>
          </p:nvSpPr>
          <p:spPr>
            <a:xfrm>
              <a:off x="2510100" y="2337525"/>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22"/>
            <p:cNvSpPr/>
            <p:nvPr/>
          </p:nvSpPr>
          <p:spPr>
            <a:xfrm>
              <a:off x="1608150" y="3768875"/>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22"/>
            <p:cNvSpPr/>
            <p:nvPr/>
          </p:nvSpPr>
          <p:spPr>
            <a:xfrm>
              <a:off x="333625" y="2807975"/>
              <a:ext cx="7100" cy="14175"/>
            </a:xfrm>
            <a:custGeom>
              <a:avLst/>
              <a:gdLst/>
              <a:ahLst/>
              <a:cxnLst/>
              <a:rect l="l" t="t" r="r" b="b"/>
              <a:pathLst>
                <a:path w="284" h="567" extrusionOk="0">
                  <a:moveTo>
                    <a:pt x="0" y="0"/>
                  </a:moveTo>
                  <a:lnTo>
                    <a:pt x="142" y="378"/>
                  </a:lnTo>
                  <a:lnTo>
                    <a:pt x="283" y="566"/>
                  </a:lnTo>
                  <a:lnTo>
                    <a:pt x="236" y="472"/>
                  </a:lnTo>
                  <a:lnTo>
                    <a:pt x="47" y="4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22"/>
            <p:cNvSpPr/>
            <p:nvPr/>
          </p:nvSpPr>
          <p:spPr>
            <a:xfrm>
              <a:off x="1602250" y="3751200"/>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22"/>
            <p:cNvSpPr/>
            <p:nvPr/>
          </p:nvSpPr>
          <p:spPr>
            <a:xfrm>
              <a:off x="3598350" y="2357575"/>
              <a:ext cx="1200" cy="2375"/>
            </a:xfrm>
            <a:custGeom>
              <a:avLst/>
              <a:gdLst/>
              <a:ahLst/>
              <a:cxnLst/>
              <a:rect l="l" t="t" r="r" b="b"/>
              <a:pathLst>
                <a:path w="48" h="95" extrusionOk="0">
                  <a:moveTo>
                    <a:pt x="1" y="95"/>
                  </a:moveTo>
                  <a:lnTo>
                    <a:pt x="48" y="1"/>
                  </a:lnTo>
                  <a:lnTo>
                    <a:pt x="1" y="95"/>
                  </a:lnTo>
                  <a:lnTo>
                    <a:pt x="1" y="95"/>
                  </a:lnTo>
                  <a:lnTo>
                    <a:pt x="1" y="95"/>
                  </a:lnTo>
                  <a:lnTo>
                    <a:pt x="1" y="95"/>
                  </a:lnTo>
                  <a:lnTo>
                    <a:pt x="1" y="95"/>
                  </a:lnTo>
                  <a:lnTo>
                    <a:pt x="1"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22"/>
            <p:cNvSpPr/>
            <p:nvPr/>
          </p:nvSpPr>
          <p:spPr>
            <a:xfrm>
              <a:off x="2715250" y="281150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22"/>
            <p:cNvSpPr/>
            <p:nvPr/>
          </p:nvSpPr>
          <p:spPr>
            <a:xfrm>
              <a:off x="2987625" y="2568625"/>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22"/>
            <p:cNvSpPr/>
            <p:nvPr/>
          </p:nvSpPr>
          <p:spPr>
            <a:xfrm>
              <a:off x="3231675" y="2747850"/>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22"/>
            <p:cNvSpPr/>
            <p:nvPr/>
          </p:nvSpPr>
          <p:spPr>
            <a:xfrm>
              <a:off x="3593625" y="2345800"/>
              <a:ext cx="8300" cy="11800"/>
            </a:xfrm>
            <a:custGeom>
              <a:avLst/>
              <a:gdLst/>
              <a:ahLst/>
              <a:cxnLst/>
              <a:rect l="l" t="t" r="r" b="b"/>
              <a:pathLst>
                <a:path w="332" h="472" extrusionOk="0">
                  <a:moveTo>
                    <a:pt x="284" y="0"/>
                  </a:moveTo>
                  <a:lnTo>
                    <a:pt x="1" y="330"/>
                  </a:lnTo>
                  <a:lnTo>
                    <a:pt x="142" y="472"/>
                  </a:lnTo>
                  <a:lnTo>
                    <a:pt x="331" y="47"/>
                  </a:lnTo>
                  <a:lnTo>
                    <a:pt x="2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22"/>
            <p:cNvSpPr/>
            <p:nvPr/>
          </p:nvSpPr>
          <p:spPr>
            <a:xfrm>
              <a:off x="3627825" y="2475475"/>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22"/>
            <p:cNvSpPr/>
            <p:nvPr/>
          </p:nvSpPr>
          <p:spPr>
            <a:xfrm>
              <a:off x="3572425" y="2158325"/>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22"/>
            <p:cNvSpPr/>
            <p:nvPr/>
          </p:nvSpPr>
          <p:spPr>
            <a:xfrm>
              <a:off x="3538225" y="2477850"/>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22"/>
            <p:cNvSpPr/>
            <p:nvPr/>
          </p:nvSpPr>
          <p:spPr>
            <a:xfrm>
              <a:off x="3146775" y="258630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22"/>
            <p:cNvSpPr/>
            <p:nvPr/>
          </p:nvSpPr>
          <p:spPr>
            <a:xfrm>
              <a:off x="2428750" y="1972025"/>
              <a:ext cx="4750" cy="2400"/>
            </a:xfrm>
            <a:custGeom>
              <a:avLst/>
              <a:gdLst/>
              <a:ahLst/>
              <a:cxnLst/>
              <a:rect l="l" t="t" r="r" b="b"/>
              <a:pathLst>
                <a:path w="190" h="96" extrusionOk="0">
                  <a:moveTo>
                    <a:pt x="1" y="1"/>
                  </a:moveTo>
                  <a:lnTo>
                    <a:pt x="1" y="1"/>
                  </a:lnTo>
                  <a:lnTo>
                    <a:pt x="95" y="48"/>
                  </a:lnTo>
                  <a:lnTo>
                    <a:pt x="189" y="9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22"/>
            <p:cNvSpPr/>
            <p:nvPr/>
          </p:nvSpPr>
          <p:spPr>
            <a:xfrm>
              <a:off x="2688150" y="2910550"/>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22"/>
            <p:cNvSpPr/>
            <p:nvPr/>
          </p:nvSpPr>
          <p:spPr>
            <a:xfrm>
              <a:off x="953775" y="2085225"/>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22"/>
            <p:cNvSpPr/>
            <p:nvPr/>
          </p:nvSpPr>
          <p:spPr>
            <a:xfrm>
              <a:off x="2156400" y="2468400"/>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22"/>
            <p:cNvSpPr/>
            <p:nvPr/>
          </p:nvSpPr>
          <p:spPr>
            <a:xfrm>
              <a:off x="2229500" y="2609900"/>
              <a:ext cx="25" cy="25"/>
            </a:xfrm>
            <a:custGeom>
              <a:avLst/>
              <a:gdLst/>
              <a:ahLst/>
              <a:cxnLst/>
              <a:rect l="l" t="t" r="r" b="b"/>
              <a:pathLst>
                <a:path w="1" h="1" extrusionOk="0">
                  <a:moveTo>
                    <a:pt x="0" y="0"/>
                  </a:moveTo>
                  <a:lnTo>
                    <a:pt x="0" y="0"/>
                  </a:ln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22"/>
            <p:cNvSpPr/>
            <p:nvPr/>
          </p:nvSpPr>
          <p:spPr>
            <a:xfrm>
              <a:off x="865350" y="1871825"/>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22"/>
            <p:cNvSpPr/>
            <p:nvPr/>
          </p:nvSpPr>
          <p:spPr>
            <a:xfrm>
              <a:off x="792250" y="2114700"/>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22"/>
            <p:cNvSpPr/>
            <p:nvPr/>
          </p:nvSpPr>
          <p:spPr>
            <a:xfrm>
              <a:off x="3815300" y="2048675"/>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22"/>
            <p:cNvSpPr/>
            <p:nvPr/>
          </p:nvSpPr>
          <p:spPr>
            <a:xfrm>
              <a:off x="2339150" y="2960075"/>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22"/>
            <p:cNvSpPr/>
            <p:nvPr/>
          </p:nvSpPr>
          <p:spPr>
            <a:xfrm>
              <a:off x="3662025" y="1778675"/>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22"/>
            <p:cNvSpPr/>
            <p:nvPr/>
          </p:nvSpPr>
          <p:spPr>
            <a:xfrm>
              <a:off x="3528800" y="2381150"/>
              <a:ext cx="2375" cy="10650"/>
            </a:xfrm>
            <a:custGeom>
              <a:avLst/>
              <a:gdLst/>
              <a:ahLst/>
              <a:cxnLst/>
              <a:rect l="l" t="t" r="r" b="b"/>
              <a:pathLst>
                <a:path w="95" h="426" extrusionOk="0">
                  <a:moveTo>
                    <a:pt x="94" y="1"/>
                  </a:moveTo>
                  <a:lnTo>
                    <a:pt x="0" y="142"/>
                  </a:lnTo>
                  <a:lnTo>
                    <a:pt x="0" y="237"/>
                  </a:lnTo>
                  <a:lnTo>
                    <a:pt x="47" y="378"/>
                  </a:lnTo>
                  <a:lnTo>
                    <a:pt x="94" y="425"/>
                  </a:lnTo>
                  <a:lnTo>
                    <a:pt x="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22"/>
            <p:cNvSpPr/>
            <p:nvPr/>
          </p:nvSpPr>
          <p:spPr>
            <a:xfrm>
              <a:off x="2433475" y="1940200"/>
              <a:ext cx="1200" cy="1200"/>
            </a:xfrm>
            <a:custGeom>
              <a:avLst/>
              <a:gdLst/>
              <a:ahLst/>
              <a:cxnLst/>
              <a:rect l="l" t="t" r="r" b="b"/>
              <a:pathLst>
                <a:path w="48" h="48" extrusionOk="0">
                  <a:moveTo>
                    <a:pt x="47" y="1"/>
                  </a:moveTo>
                  <a:lnTo>
                    <a:pt x="0" y="48"/>
                  </a:lnTo>
                  <a:lnTo>
                    <a:pt x="47" y="48"/>
                  </a:lnTo>
                  <a:lnTo>
                    <a:pt x="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22"/>
            <p:cNvSpPr/>
            <p:nvPr/>
          </p:nvSpPr>
          <p:spPr>
            <a:xfrm>
              <a:off x="3631375" y="1944925"/>
              <a:ext cx="232275" cy="117925"/>
            </a:xfrm>
            <a:custGeom>
              <a:avLst/>
              <a:gdLst/>
              <a:ahLst/>
              <a:cxnLst/>
              <a:rect l="l" t="t" r="r" b="b"/>
              <a:pathLst>
                <a:path w="9291" h="4717" extrusionOk="0">
                  <a:moveTo>
                    <a:pt x="5518" y="0"/>
                  </a:moveTo>
                  <a:lnTo>
                    <a:pt x="5329" y="142"/>
                  </a:lnTo>
                  <a:lnTo>
                    <a:pt x="5141" y="519"/>
                  </a:lnTo>
                  <a:lnTo>
                    <a:pt x="5046" y="708"/>
                  </a:lnTo>
                  <a:lnTo>
                    <a:pt x="4905" y="849"/>
                  </a:lnTo>
                  <a:lnTo>
                    <a:pt x="4716" y="943"/>
                  </a:lnTo>
                  <a:lnTo>
                    <a:pt x="4528" y="991"/>
                  </a:lnTo>
                  <a:lnTo>
                    <a:pt x="4528" y="1038"/>
                  </a:lnTo>
                  <a:lnTo>
                    <a:pt x="3773" y="1274"/>
                  </a:lnTo>
                  <a:lnTo>
                    <a:pt x="1934" y="1981"/>
                  </a:lnTo>
                  <a:lnTo>
                    <a:pt x="1792" y="2028"/>
                  </a:lnTo>
                  <a:lnTo>
                    <a:pt x="0" y="2641"/>
                  </a:lnTo>
                  <a:lnTo>
                    <a:pt x="283" y="4716"/>
                  </a:lnTo>
                  <a:lnTo>
                    <a:pt x="377" y="4716"/>
                  </a:lnTo>
                  <a:lnTo>
                    <a:pt x="472" y="4669"/>
                  </a:lnTo>
                  <a:lnTo>
                    <a:pt x="566" y="4669"/>
                  </a:lnTo>
                  <a:lnTo>
                    <a:pt x="802" y="4575"/>
                  </a:lnTo>
                  <a:lnTo>
                    <a:pt x="1038" y="4481"/>
                  </a:lnTo>
                  <a:lnTo>
                    <a:pt x="1226" y="4386"/>
                  </a:lnTo>
                  <a:lnTo>
                    <a:pt x="1556" y="4292"/>
                  </a:lnTo>
                  <a:lnTo>
                    <a:pt x="1839" y="4198"/>
                  </a:lnTo>
                  <a:lnTo>
                    <a:pt x="1981" y="4150"/>
                  </a:lnTo>
                  <a:lnTo>
                    <a:pt x="2075" y="4103"/>
                  </a:lnTo>
                  <a:lnTo>
                    <a:pt x="2264" y="4056"/>
                  </a:lnTo>
                  <a:lnTo>
                    <a:pt x="2500" y="4009"/>
                  </a:lnTo>
                  <a:lnTo>
                    <a:pt x="2924" y="3867"/>
                  </a:lnTo>
                  <a:lnTo>
                    <a:pt x="3443" y="3679"/>
                  </a:lnTo>
                  <a:lnTo>
                    <a:pt x="4339" y="3301"/>
                  </a:lnTo>
                  <a:lnTo>
                    <a:pt x="4716" y="3113"/>
                  </a:lnTo>
                  <a:lnTo>
                    <a:pt x="4763" y="3113"/>
                  </a:lnTo>
                  <a:lnTo>
                    <a:pt x="4858" y="3066"/>
                  </a:lnTo>
                  <a:lnTo>
                    <a:pt x="5282" y="2924"/>
                  </a:lnTo>
                  <a:lnTo>
                    <a:pt x="5424" y="2924"/>
                  </a:lnTo>
                  <a:lnTo>
                    <a:pt x="5565" y="3019"/>
                  </a:lnTo>
                  <a:lnTo>
                    <a:pt x="5754" y="3160"/>
                  </a:lnTo>
                  <a:lnTo>
                    <a:pt x="6084" y="3584"/>
                  </a:lnTo>
                  <a:lnTo>
                    <a:pt x="6273" y="3584"/>
                  </a:lnTo>
                  <a:lnTo>
                    <a:pt x="6367" y="3632"/>
                  </a:lnTo>
                  <a:lnTo>
                    <a:pt x="6508" y="3679"/>
                  </a:lnTo>
                  <a:lnTo>
                    <a:pt x="6744" y="3820"/>
                  </a:lnTo>
                  <a:lnTo>
                    <a:pt x="6886" y="3915"/>
                  </a:lnTo>
                  <a:lnTo>
                    <a:pt x="7027" y="4009"/>
                  </a:lnTo>
                  <a:lnTo>
                    <a:pt x="7169" y="4150"/>
                  </a:lnTo>
                  <a:lnTo>
                    <a:pt x="7216" y="4103"/>
                  </a:lnTo>
                  <a:lnTo>
                    <a:pt x="7310" y="4103"/>
                  </a:lnTo>
                  <a:lnTo>
                    <a:pt x="7310" y="3915"/>
                  </a:lnTo>
                  <a:lnTo>
                    <a:pt x="7404" y="3490"/>
                  </a:lnTo>
                  <a:lnTo>
                    <a:pt x="7452" y="3396"/>
                  </a:lnTo>
                  <a:lnTo>
                    <a:pt x="7546" y="3301"/>
                  </a:lnTo>
                  <a:lnTo>
                    <a:pt x="7640" y="3254"/>
                  </a:lnTo>
                  <a:lnTo>
                    <a:pt x="7735" y="3207"/>
                  </a:lnTo>
                  <a:lnTo>
                    <a:pt x="7829" y="3207"/>
                  </a:lnTo>
                  <a:lnTo>
                    <a:pt x="7923" y="3254"/>
                  </a:lnTo>
                  <a:lnTo>
                    <a:pt x="7970" y="3349"/>
                  </a:lnTo>
                  <a:lnTo>
                    <a:pt x="8017" y="3490"/>
                  </a:lnTo>
                  <a:lnTo>
                    <a:pt x="8017" y="3679"/>
                  </a:lnTo>
                  <a:lnTo>
                    <a:pt x="8112" y="3584"/>
                  </a:lnTo>
                  <a:lnTo>
                    <a:pt x="8348" y="3349"/>
                  </a:lnTo>
                  <a:lnTo>
                    <a:pt x="8489" y="3207"/>
                  </a:lnTo>
                  <a:lnTo>
                    <a:pt x="8631" y="3160"/>
                  </a:lnTo>
                  <a:lnTo>
                    <a:pt x="9291" y="2924"/>
                  </a:lnTo>
                  <a:lnTo>
                    <a:pt x="9291" y="2641"/>
                  </a:lnTo>
                  <a:lnTo>
                    <a:pt x="9244" y="2500"/>
                  </a:lnTo>
                  <a:lnTo>
                    <a:pt x="9244" y="2547"/>
                  </a:lnTo>
                  <a:lnTo>
                    <a:pt x="9149" y="2641"/>
                  </a:lnTo>
                  <a:lnTo>
                    <a:pt x="8961" y="2783"/>
                  </a:lnTo>
                  <a:lnTo>
                    <a:pt x="8819" y="2877"/>
                  </a:lnTo>
                  <a:lnTo>
                    <a:pt x="8583" y="3019"/>
                  </a:lnTo>
                  <a:lnTo>
                    <a:pt x="8442" y="3066"/>
                  </a:lnTo>
                  <a:lnTo>
                    <a:pt x="8300" y="3113"/>
                  </a:lnTo>
                  <a:lnTo>
                    <a:pt x="8206" y="3113"/>
                  </a:lnTo>
                  <a:lnTo>
                    <a:pt x="8065" y="3160"/>
                  </a:lnTo>
                  <a:lnTo>
                    <a:pt x="7970" y="3160"/>
                  </a:lnTo>
                  <a:lnTo>
                    <a:pt x="7829" y="3113"/>
                  </a:lnTo>
                  <a:lnTo>
                    <a:pt x="7687" y="3019"/>
                  </a:lnTo>
                  <a:lnTo>
                    <a:pt x="7310" y="2641"/>
                  </a:lnTo>
                  <a:lnTo>
                    <a:pt x="7121" y="2405"/>
                  </a:lnTo>
                  <a:lnTo>
                    <a:pt x="7027" y="2311"/>
                  </a:lnTo>
                  <a:lnTo>
                    <a:pt x="6744" y="2075"/>
                  </a:lnTo>
                  <a:lnTo>
                    <a:pt x="6697" y="2075"/>
                  </a:lnTo>
                  <a:lnTo>
                    <a:pt x="6603" y="2028"/>
                  </a:lnTo>
                  <a:lnTo>
                    <a:pt x="6461" y="1981"/>
                  </a:lnTo>
                  <a:lnTo>
                    <a:pt x="5990" y="1981"/>
                  </a:lnTo>
                  <a:lnTo>
                    <a:pt x="5848" y="1887"/>
                  </a:lnTo>
                  <a:lnTo>
                    <a:pt x="5801" y="1792"/>
                  </a:lnTo>
                  <a:lnTo>
                    <a:pt x="5754" y="1651"/>
                  </a:lnTo>
                  <a:lnTo>
                    <a:pt x="5801" y="1509"/>
                  </a:lnTo>
                  <a:lnTo>
                    <a:pt x="5801" y="1274"/>
                  </a:lnTo>
                  <a:lnTo>
                    <a:pt x="5848" y="1085"/>
                  </a:lnTo>
                  <a:lnTo>
                    <a:pt x="5942" y="896"/>
                  </a:lnTo>
                  <a:lnTo>
                    <a:pt x="6037" y="755"/>
                  </a:lnTo>
                  <a:lnTo>
                    <a:pt x="6084" y="613"/>
                  </a:lnTo>
                  <a:lnTo>
                    <a:pt x="6084" y="566"/>
                  </a:lnTo>
                  <a:lnTo>
                    <a:pt x="5754" y="330"/>
                  </a:lnTo>
                  <a:lnTo>
                    <a:pt x="5612" y="142"/>
                  </a:lnTo>
                  <a:lnTo>
                    <a:pt x="5565" y="95"/>
                  </a:lnTo>
                  <a:lnTo>
                    <a:pt x="55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22"/>
            <p:cNvSpPr/>
            <p:nvPr/>
          </p:nvSpPr>
          <p:spPr>
            <a:xfrm>
              <a:off x="3814125" y="2047500"/>
              <a:ext cx="1200" cy="1200"/>
            </a:xfrm>
            <a:custGeom>
              <a:avLst/>
              <a:gdLst/>
              <a:ahLst/>
              <a:cxnLst/>
              <a:rect l="l" t="t" r="r" b="b"/>
              <a:pathLst>
                <a:path w="48" h="48" extrusionOk="0">
                  <a:moveTo>
                    <a:pt x="0" y="0"/>
                  </a:moveTo>
                  <a:lnTo>
                    <a:pt x="47" y="47"/>
                  </a:lnTo>
                  <a:lnTo>
                    <a:pt x="47" y="47"/>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22"/>
            <p:cNvSpPr/>
            <p:nvPr/>
          </p:nvSpPr>
          <p:spPr>
            <a:xfrm>
              <a:off x="3750450" y="2029800"/>
              <a:ext cx="50725" cy="55450"/>
            </a:xfrm>
            <a:custGeom>
              <a:avLst/>
              <a:gdLst/>
              <a:ahLst/>
              <a:cxnLst/>
              <a:rect l="l" t="t" r="r" b="b"/>
              <a:pathLst>
                <a:path w="2029" h="2218" extrusionOk="0">
                  <a:moveTo>
                    <a:pt x="566" y="1"/>
                  </a:moveTo>
                  <a:lnTo>
                    <a:pt x="236" y="142"/>
                  </a:lnTo>
                  <a:lnTo>
                    <a:pt x="189" y="142"/>
                  </a:lnTo>
                  <a:lnTo>
                    <a:pt x="0" y="237"/>
                  </a:lnTo>
                  <a:lnTo>
                    <a:pt x="95" y="425"/>
                  </a:lnTo>
                  <a:lnTo>
                    <a:pt x="189" y="708"/>
                  </a:lnTo>
                  <a:lnTo>
                    <a:pt x="330" y="1038"/>
                  </a:lnTo>
                  <a:lnTo>
                    <a:pt x="425" y="1274"/>
                  </a:lnTo>
                  <a:lnTo>
                    <a:pt x="519" y="1510"/>
                  </a:lnTo>
                  <a:lnTo>
                    <a:pt x="566" y="1793"/>
                  </a:lnTo>
                  <a:lnTo>
                    <a:pt x="613" y="1934"/>
                  </a:lnTo>
                  <a:lnTo>
                    <a:pt x="613" y="2170"/>
                  </a:lnTo>
                  <a:lnTo>
                    <a:pt x="661" y="2217"/>
                  </a:lnTo>
                  <a:lnTo>
                    <a:pt x="991" y="1982"/>
                  </a:lnTo>
                  <a:lnTo>
                    <a:pt x="1085" y="1746"/>
                  </a:lnTo>
                  <a:lnTo>
                    <a:pt x="1038" y="1038"/>
                  </a:lnTo>
                  <a:lnTo>
                    <a:pt x="1038" y="944"/>
                  </a:lnTo>
                  <a:lnTo>
                    <a:pt x="1085" y="850"/>
                  </a:lnTo>
                  <a:lnTo>
                    <a:pt x="1132" y="803"/>
                  </a:lnTo>
                  <a:lnTo>
                    <a:pt x="1227" y="755"/>
                  </a:lnTo>
                  <a:lnTo>
                    <a:pt x="1557" y="755"/>
                  </a:lnTo>
                  <a:lnTo>
                    <a:pt x="1651" y="850"/>
                  </a:lnTo>
                  <a:lnTo>
                    <a:pt x="1698" y="897"/>
                  </a:lnTo>
                  <a:lnTo>
                    <a:pt x="1698" y="1133"/>
                  </a:lnTo>
                  <a:lnTo>
                    <a:pt x="1745" y="1227"/>
                  </a:lnTo>
                  <a:lnTo>
                    <a:pt x="1792" y="1180"/>
                  </a:lnTo>
                  <a:lnTo>
                    <a:pt x="2028" y="1038"/>
                  </a:lnTo>
                  <a:lnTo>
                    <a:pt x="1934" y="944"/>
                  </a:lnTo>
                  <a:lnTo>
                    <a:pt x="1698" y="803"/>
                  </a:lnTo>
                  <a:lnTo>
                    <a:pt x="1510" y="661"/>
                  </a:lnTo>
                  <a:lnTo>
                    <a:pt x="1227" y="661"/>
                  </a:lnTo>
                  <a:lnTo>
                    <a:pt x="1038" y="567"/>
                  </a:lnTo>
                  <a:lnTo>
                    <a:pt x="944" y="472"/>
                  </a:lnTo>
                  <a:lnTo>
                    <a:pt x="613" y="95"/>
                  </a:lnTo>
                  <a:lnTo>
                    <a:pt x="5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22"/>
            <p:cNvSpPr/>
            <p:nvPr/>
          </p:nvSpPr>
          <p:spPr>
            <a:xfrm>
              <a:off x="3641975" y="2040425"/>
              <a:ext cx="113200" cy="117925"/>
            </a:xfrm>
            <a:custGeom>
              <a:avLst/>
              <a:gdLst/>
              <a:ahLst/>
              <a:cxnLst/>
              <a:rect l="l" t="t" r="r" b="b"/>
              <a:pathLst>
                <a:path w="4528" h="4717" extrusionOk="0">
                  <a:moveTo>
                    <a:pt x="3915" y="0"/>
                  </a:moveTo>
                  <a:lnTo>
                    <a:pt x="3726" y="47"/>
                  </a:lnTo>
                  <a:lnTo>
                    <a:pt x="2642" y="472"/>
                  </a:lnTo>
                  <a:lnTo>
                    <a:pt x="2500" y="566"/>
                  </a:lnTo>
                  <a:lnTo>
                    <a:pt x="2406" y="566"/>
                  </a:lnTo>
                  <a:lnTo>
                    <a:pt x="2170" y="661"/>
                  </a:lnTo>
                  <a:lnTo>
                    <a:pt x="1981" y="708"/>
                  </a:lnTo>
                  <a:lnTo>
                    <a:pt x="1698" y="802"/>
                  </a:lnTo>
                  <a:lnTo>
                    <a:pt x="1557" y="802"/>
                  </a:lnTo>
                  <a:lnTo>
                    <a:pt x="1510" y="849"/>
                  </a:lnTo>
                  <a:lnTo>
                    <a:pt x="1274" y="943"/>
                  </a:lnTo>
                  <a:lnTo>
                    <a:pt x="991" y="1038"/>
                  </a:lnTo>
                  <a:lnTo>
                    <a:pt x="802" y="1085"/>
                  </a:lnTo>
                  <a:lnTo>
                    <a:pt x="519" y="1179"/>
                  </a:lnTo>
                  <a:lnTo>
                    <a:pt x="331" y="1274"/>
                  </a:lnTo>
                  <a:lnTo>
                    <a:pt x="236" y="1321"/>
                  </a:lnTo>
                  <a:lnTo>
                    <a:pt x="142" y="1321"/>
                  </a:lnTo>
                  <a:lnTo>
                    <a:pt x="1" y="1368"/>
                  </a:lnTo>
                  <a:lnTo>
                    <a:pt x="142" y="1651"/>
                  </a:lnTo>
                  <a:lnTo>
                    <a:pt x="236" y="1981"/>
                  </a:lnTo>
                  <a:lnTo>
                    <a:pt x="331" y="2311"/>
                  </a:lnTo>
                  <a:lnTo>
                    <a:pt x="378" y="2405"/>
                  </a:lnTo>
                  <a:lnTo>
                    <a:pt x="472" y="2594"/>
                  </a:lnTo>
                  <a:lnTo>
                    <a:pt x="519" y="2877"/>
                  </a:lnTo>
                  <a:lnTo>
                    <a:pt x="614" y="3254"/>
                  </a:lnTo>
                  <a:lnTo>
                    <a:pt x="614" y="3443"/>
                  </a:lnTo>
                  <a:lnTo>
                    <a:pt x="614" y="3585"/>
                  </a:lnTo>
                  <a:lnTo>
                    <a:pt x="755" y="3773"/>
                  </a:lnTo>
                  <a:lnTo>
                    <a:pt x="802" y="3820"/>
                  </a:lnTo>
                  <a:lnTo>
                    <a:pt x="897" y="4009"/>
                  </a:lnTo>
                  <a:lnTo>
                    <a:pt x="944" y="4150"/>
                  </a:lnTo>
                  <a:lnTo>
                    <a:pt x="897" y="4292"/>
                  </a:lnTo>
                  <a:lnTo>
                    <a:pt x="849" y="4433"/>
                  </a:lnTo>
                  <a:lnTo>
                    <a:pt x="755" y="4575"/>
                  </a:lnTo>
                  <a:lnTo>
                    <a:pt x="661" y="4716"/>
                  </a:lnTo>
                  <a:lnTo>
                    <a:pt x="708" y="4669"/>
                  </a:lnTo>
                  <a:lnTo>
                    <a:pt x="944" y="4481"/>
                  </a:lnTo>
                  <a:lnTo>
                    <a:pt x="1132" y="4292"/>
                  </a:lnTo>
                  <a:lnTo>
                    <a:pt x="1510" y="3915"/>
                  </a:lnTo>
                  <a:lnTo>
                    <a:pt x="1745" y="3585"/>
                  </a:lnTo>
                  <a:lnTo>
                    <a:pt x="1840" y="3443"/>
                  </a:lnTo>
                  <a:lnTo>
                    <a:pt x="1887" y="3396"/>
                  </a:lnTo>
                  <a:lnTo>
                    <a:pt x="1934" y="3302"/>
                  </a:lnTo>
                  <a:lnTo>
                    <a:pt x="1981" y="3254"/>
                  </a:lnTo>
                  <a:lnTo>
                    <a:pt x="2170" y="3113"/>
                  </a:lnTo>
                  <a:lnTo>
                    <a:pt x="2264" y="3066"/>
                  </a:lnTo>
                  <a:lnTo>
                    <a:pt x="2311" y="3066"/>
                  </a:lnTo>
                  <a:lnTo>
                    <a:pt x="2500" y="3019"/>
                  </a:lnTo>
                  <a:lnTo>
                    <a:pt x="2877" y="2877"/>
                  </a:lnTo>
                  <a:lnTo>
                    <a:pt x="3255" y="2641"/>
                  </a:lnTo>
                  <a:lnTo>
                    <a:pt x="3443" y="2500"/>
                  </a:lnTo>
                  <a:lnTo>
                    <a:pt x="3773" y="2311"/>
                  </a:lnTo>
                  <a:lnTo>
                    <a:pt x="3962" y="2217"/>
                  </a:lnTo>
                  <a:lnTo>
                    <a:pt x="4151" y="2170"/>
                  </a:lnTo>
                  <a:lnTo>
                    <a:pt x="4245" y="2170"/>
                  </a:lnTo>
                  <a:lnTo>
                    <a:pt x="4481" y="2028"/>
                  </a:lnTo>
                  <a:lnTo>
                    <a:pt x="4528" y="2028"/>
                  </a:lnTo>
                  <a:lnTo>
                    <a:pt x="4481" y="1462"/>
                  </a:lnTo>
                  <a:lnTo>
                    <a:pt x="4387" y="1132"/>
                  </a:lnTo>
                  <a:lnTo>
                    <a:pt x="4292" y="849"/>
                  </a:lnTo>
                  <a:lnTo>
                    <a:pt x="4104" y="472"/>
                  </a:lnTo>
                  <a:lnTo>
                    <a:pt x="3962" y="142"/>
                  </a:lnTo>
                  <a:lnTo>
                    <a:pt x="39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22"/>
            <p:cNvSpPr/>
            <p:nvPr/>
          </p:nvSpPr>
          <p:spPr>
            <a:xfrm>
              <a:off x="3234025" y="1824650"/>
              <a:ext cx="419775" cy="382025"/>
            </a:xfrm>
            <a:custGeom>
              <a:avLst/>
              <a:gdLst/>
              <a:ahLst/>
              <a:cxnLst/>
              <a:rect l="l" t="t" r="r" b="b"/>
              <a:pathLst>
                <a:path w="16791" h="15281" extrusionOk="0">
                  <a:moveTo>
                    <a:pt x="12310" y="1"/>
                  </a:moveTo>
                  <a:lnTo>
                    <a:pt x="10093" y="944"/>
                  </a:lnTo>
                  <a:lnTo>
                    <a:pt x="9810" y="1038"/>
                  </a:lnTo>
                  <a:lnTo>
                    <a:pt x="9480" y="1180"/>
                  </a:lnTo>
                  <a:lnTo>
                    <a:pt x="9244" y="1227"/>
                  </a:lnTo>
                  <a:lnTo>
                    <a:pt x="8914" y="1227"/>
                  </a:lnTo>
                  <a:lnTo>
                    <a:pt x="8395" y="1840"/>
                  </a:lnTo>
                  <a:lnTo>
                    <a:pt x="7547" y="3208"/>
                  </a:lnTo>
                  <a:lnTo>
                    <a:pt x="7499" y="3349"/>
                  </a:lnTo>
                  <a:lnTo>
                    <a:pt x="7452" y="3444"/>
                  </a:lnTo>
                  <a:lnTo>
                    <a:pt x="7499" y="3538"/>
                  </a:lnTo>
                  <a:lnTo>
                    <a:pt x="7547" y="3679"/>
                  </a:lnTo>
                  <a:lnTo>
                    <a:pt x="7547" y="3821"/>
                  </a:lnTo>
                  <a:lnTo>
                    <a:pt x="7547" y="3962"/>
                  </a:lnTo>
                  <a:lnTo>
                    <a:pt x="7452" y="4151"/>
                  </a:lnTo>
                  <a:lnTo>
                    <a:pt x="7075" y="4623"/>
                  </a:lnTo>
                  <a:lnTo>
                    <a:pt x="6745" y="5141"/>
                  </a:lnTo>
                  <a:lnTo>
                    <a:pt x="6603" y="5377"/>
                  </a:lnTo>
                  <a:lnTo>
                    <a:pt x="6509" y="5566"/>
                  </a:lnTo>
                  <a:lnTo>
                    <a:pt x="6698" y="5613"/>
                  </a:lnTo>
                  <a:lnTo>
                    <a:pt x="6839" y="5613"/>
                  </a:lnTo>
                  <a:lnTo>
                    <a:pt x="7028" y="5660"/>
                  </a:lnTo>
                  <a:lnTo>
                    <a:pt x="7169" y="5754"/>
                  </a:lnTo>
                  <a:lnTo>
                    <a:pt x="7216" y="5849"/>
                  </a:lnTo>
                  <a:lnTo>
                    <a:pt x="7216" y="5943"/>
                  </a:lnTo>
                  <a:lnTo>
                    <a:pt x="7169" y="6085"/>
                  </a:lnTo>
                  <a:lnTo>
                    <a:pt x="7122" y="6320"/>
                  </a:lnTo>
                  <a:lnTo>
                    <a:pt x="7028" y="6368"/>
                  </a:lnTo>
                  <a:lnTo>
                    <a:pt x="7169" y="6462"/>
                  </a:lnTo>
                  <a:lnTo>
                    <a:pt x="7311" y="6603"/>
                  </a:lnTo>
                  <a:lnTo>
                    <a:pt x="7358" y="6745"/>
                  </a:lnTo>
                  <a:lnTo>
                    <a:pt x="7405" y="6886"/>
                  </a:lnTo>
                  <a:lnTo>
                    <a:pt x="7405" y="7169"/>
                  </a:lnTo>
                  <a:lnTo>
                    <a:pt x="7311" y="7405"/>
                  </a:lnTo>
                  <a:lnTo>
                    <a:pt x="7216" y="7594"/>
                  </a:lnTo>
                  <a:lnTo>
                    <a:pt x="7122" y="7688"/>
                  </a:lnTo>
                  <a:lnTo>
                    <a:pt x="6981" y="7735"/>
                  </a:lnTo>
                  <a:lnTo>
                    <a:pt x="6792" y="7877"/>
                  </a:lnTo>
                  <a:lnTo>
                    <a:pt x="6603" y="8065"/>
                  </a:lnTo>
                  <a:lnTo>
                    <a:pt x="6509" y="8254"/>
                  </a:lnTo>
                  <a:lnTo>
                    <a:pt x="6273" y="8584"/>
                  </a:lnTo>
                  <a:lnTo>
                    <a:pt x="6085" y="8820"/>
                  </a:lnTo>
                  <a:lnTo>
                    <a:pt x="5802" y="9009"/>
                  </a:lnTo>
                  <a:lnTo>
                    <a:pt x="5660" y="9056"/>
                  </a:lnTo>
                  <a:lnTo>
                    <a:pt x="5141" y="9339"/>
                  </a:lnTo>
                  <a:lnTo>
                    <a:pt x="4858" y="9433"/>
                  </a:lnTo>
                  <a:lnTo>
                    <a:pt x="4481" y="9527"/>
                  </a:lnTo>
                  <a:lnTo>
                    <a:pt x="4151" y="9574"/>
                  </a:lnTo>
                  <a:lnTo>
                    <a:pt x="3915" y="9622"/>
                  </a:lnTo>
                  <a:lnTo>
                    <a:pt x="3585" y="9622"/>
                  </a:lnTo>
                  <a:lnTo>
                    <a:pt x="3302" y="9574"/>
                  </a:lnTo>
                  <a:lnTo>
                    <a:pt x="3161" y="9527"/>
                  </a:lnTo>
                  <a:lnTo>
                    <a:pt x="3019" y="9574"/>
                  </a:lnTo>
                  <a:lnTo>
                    <a:pt x="2689" y="9669"/>
                  </a:lnTo>
                  <a:lnTo>
                    <a:pt x="2217" y="9857"/>
                  </a:lnTo>
                  <a:lnTo>
                    <a:pt x="1557" y="10188"/>
                  </a:lnTo>
                  <a:lnTo>
                    <a:pt x="1180" y="10423"/>
                  </a:lnTo>
                  <a:lnTo>
                    <a:pt x="944" y="10612"/>
                  </a:lnTo>
                  <a:lnTo>
                    <a:pt x="802" y="10942"/>
                  </a:lnTo>
                  <a:lnTo>
                    <a:pt x="850" y="10989"/>
                  </a:lnTo>
                  <a:lnTo>
                    <a:pt x="991" y="11131"/>
                  </a:lnTo>
                  <a:lnTo>
                    <a:pt x="1227" y="11414"/>
                  </a:lnTo>
                  <a:lnTo>
                    <a:pt x="1463" y="11650"/>
                  </a:lnTo>
                  <a:lnTo>
                    <a:pt x="1557" y="11838"/>
                  </a:lnTo>
                  <a:lnTo>
                    <a:pt x="1604" y="11885"/>
                  </a:lnTo>
                  <a:lnTo>
                    <a:pt x="1699" y="12074"/>
                  </a:lnTo>
                  <a:lnTo>
                    <a:pt x="1699" y="12216"/>
                  </a:lnTo>
                  <a:lnTo>
                    <a:pt x="1651" y="12357"/>
                  </a:lnTo>
                  <a:lnTo>
                    <a:pt x="1510" y="12593"/>
                  </a:lnTo>
                  <a:lnTo>
                    <a:pt x="1180" y="13064"/>
                  </a:lnTo>
                  <a:lnTo>
                    <a:pt x="850" y="13583"/>
                  </a:lnTo>
                  <a:lnTo>
                    <a:pt x="614" y="13913"/>
                  </a:lnTo>
                  <a:lnTo>
                    <a:pt x="378" y="14338"/>
                  </a:lnTo>
                  <a:lnTo>
                    <a:pt x="1" y="14715"/>
                  </a:lnTo>
                  <a:lnTo>
                    <a:pt x="189" y="15281"/>
                  </a:lnTo>
                  <a:lnTo>
                    <a:pt x="10942" y="11555"/>
                  </a:lnTo>
                  <a:lnTo>
                    <a:pt x="11084" y="11555"/>
                  </a:lnTo>
                  <a:lnTo>
                    <a:pt x="11319" y="11508"/>
                  </a:lnTo>
                  <a:lnTo>
                    <a:pt x="11508" y="11555"/>
                  </a:lnTo>
                  <a:lnTo>
                    <a:pt x="11650" y="11602"/>
                  </a:lnTo>
                  <a:lnTo>
                    <a:pt x="11744" y="11650"/>
                  </a:lnTo>
                  <a:lnTo>
                    <a:pt x="11838" y="11744"/>
                  </a:lnTo>
                  <a:lnTo>
                    <a:pt x="11933" y="11933"/>
                  </a:lnTo>
                  <a:lnTo>
                    <a:pt x="11933" y="11980"/>
                  </a:lnTo>
                  <a:lnTo>
                    <a:pt x="12357" y="11980"/>
                  </a:lnTo>
                  <a:lnTo>
                    <a:pt x="12451" y="12074"/>
                  </a:lnTo>
                  <a:lnTo>
                    <a:pt x="12546" y="12168"/>
                  </a:lnTo>
                  <a:lnTo>
                    <a:pt x="12593" y="12404"/>
                  </a:lnTo>
                  <a:lnTo>
                    <a:pt x="12640" y="12546"/>
                  </a:lnTo>
                  <a:lnTo>
                    <a:pt x="12734" y="12593"/>
                  </a:lnTo>
                  <a:lnTo>
                    <a:pt x="12876" y="12781"/>
                  </a:lnTo>
                  <a:lnTo>
                    <a:pt x="12970" y="12876"/>
                  </a:lnTo>
                  <a:lnTo>
                    <a:pt x="13064" y="12923"/>
                  </a:lnTo>
                  <a:lnTo>
                    <a:pt x="13583" y="12923"/>
                  </a:lnTo>
                  <a:lnTo>
                    <a:pt x="13678" y="12970"/>
                  </a:lnTo>
                  <a:lnTo>
                    <a:pt x="13819" y="13064"/>
                  </a:lnTo>
                  <a:lnTo>
                    <a:pt x="13913" y="13159"/>
                  </a:lnTo>
                  <a:lnTo>
                    <a:pt x="13913" y="13206"/>
                  </a:lnTo>
                  <a:lnTo>
                    <a:pt x="14385" y="13300"/>
                  </a:lnTo>
                  <a:lnTo>
                    <a:pt x="14526" y="13300"/>
                  </a:lnTo>
                  <a:lnTo>
                    <a:pt x="15281" y="13583"/>
                  </a:lnTo>
                  <a:lnTo>
                    <a:pt x="15470" y="13489"/>
                  </a:lnTo>
                  <a:lnTo>
                    <a:pt x="15611" y="13442"/>
                  </a:lnTo>
                  <a:lnTo>
                    <a:pt x="15753" y="13489"/>
                  </a:lnTo>
                  <a:lnTo>
                    <a:pt x="16036" y="13583"/>
                  </a:lnTo>
                  <a:lnTo>
                    <a:pt x="16319" y="13725"/>
                  </a:lnTo>
                  <a:lnTo>
                    <a:pt x="16554" y="13913"/>
                  </a:lnTo>
                  <a:lnTo>
                    <a:pt x="16649" y="13725"/>
                  </a:lnTo>
                  <a:lnTo>
                    <a:pt x="16554" y="13678"/>
                  </a:lnTo>
                  <a:lnTo>
                    <a:pt x="16460" y="13583"/>
                  </a:lnTo>
                  <a:lnTo>
                    <a:pt x="16413" y="13489"/>
                  </a:lnTo>
                  <a:lnTo>
                    <a:pt x="16413" y="13395"/>
                  </a:lnTo>
                  <a:lnTo>
                    <a:pt x="16460" y="13300"/>
                  </a:lnTo>
                  <a:lnTo>
                    <a:pt x="16507" y="13206"/>
                  </a:lnTo>
                  <a:lnTo>
                    <a:pt x="16554" y="13159"/>
                  </a:lnTo>
                  <a:lnTo>
                    <a:pt x="16696" y="12970"/>
                  </a:lnTo>
                  <a:lnTo>
                    <a:pt x="16790" y="12829"/>
                  </a:lnTo>
                  <a:lnTo>
                    <a:pt x="16743" y="12734"/>
                  </a:lnTo>
                  <a:lnTo>
                    <a:pt x="16696" y="12640"/>
                  </a:lnTo>
                  <a:lnTo>
                    <a:pt x="16554" y="12498"/>
                  </a:lnTo>
                  <a:lnTo>
                    <a:pt x="16507" y="12404"/>
                  </a:lnTo>
                  <a:lnTo>
                    <a:pt x="16460" y="12263"/>
                  </a:lnTo>
                  <a:lnTo>
                    <a:pt x="16460" y="12027"/>
                  </a:lnTo>
                  <a:lnTo>
                    <a:pt x="16460" y="11933"/>
                  </a:lnTo>
                  <a:lnTo>
                    <a:pt x="16413" y="11650"/>
                  </a:lnTo>
                  <a:lnTo>
                    <a:pt x="16319" y="11414"/>
                  </a:lnTo>
                  <a:lnTo>
                    <a:pt x="16271" y="11272"/>
                  </a:lnTo>
                  <a:lnTo>
                    <a:pt x="16224" y="11178"/>
                  </a:lnTo>
                  <a:lnTo>
                    <a:pt x="16177" y="10989"/>
                  </a:lnTo>
                  <a:lnTo>
                    <a:pt x="16083" y="10518"/>
                  </a:lnTo>
                  <a:lnTo>
                    <a:pt x="15753" y="9905"/>
                  </a:lnTo>
                  <a:lnTo>
                    <a:pt x="15753" y="9857"/>
                  </a:lnTo>
                  <a:lnTo>
                    <a:pt x="15422" y="7358"/>
                  </a:lnTo>
                  <a:lnTo>
                    <a:pt x="15281" y="7122"/>
                  </a:lnTo>
                  <a:lnTo>
                    <a:pt x="15234" y="7028"/>
                  </a:lnTo>
                  <a:lnTo>
                    <a:pt x="15092" y="6698"/>
                  </a:lnTo>
                  <a:lnTo>
                    <a:pt x="14998" y="6462"/>
                  </a:lnTo>
                  <a:lnTo>
                    <a:pt x="14998" y="6368"/>
                  </a:lnTo>
                  <a:lnTo>
                    <a:pt x="14951" y="6273"/>
                  </a:lnTo>
                  <a:lnTo>
                    <a:pt x="14762" y="5849"/>
                  </a:lnTo>
                  <a:lnTo>
                    <a:pt x="14715" y="5660"/>
                  </a:lnTo>
                  <a:lnTo>
                    <a:pt x="14715" y="5613"/>
                  </a:lnTo>
                  <a:lnTo>
                    <a:pt x="14621" y="5236"/>
                  </a:lnTo>
                  <a:lnTo>
                    <a:pt x="14526" y="5047"/>
                  </a:lnTo>
                  <a:lnTo>
                    <a:pt x="14385" y="4764"/>
                  </a:lnTo>
                  <a:lnTo>
                    <a:pt x="14291" y="4717"/>
                  </a:lnTo>
                  <a:lnTo>
                    <a:pt x="14102" y="4670"/>
                  </a:lnTo>
                  <a:lnTo>
                    <a:pt x="13960" y="4575"/>
                  </a:lnTo>
                  <a:lnTo>
                    <a:pt x="13913" y="4481"/>
                  </a:lnTo>
                  <a:lnTo>
                    <a:pt x="13866" y="4387"/>
                  </a:lnTo>
                  <a:lnTo>
                    <a:pt x="13819" y="4198"/>
                  </a:lnTo>
                  <a:lnTo>
                    <a:pt x="13819" y="4009"/>
                  </a:lnTo>
                  <a:lnTo>
                    <a:pt x="13819" y="3962"/>
                  </a:lnTo>
                  <a:lnTo>
                    <a:pt x="13819" y="3868"/>
                  </a:lnTo>
                  <a:lnTo>
                    <a:pt x="13725" y="3679"/>
                  </a:lnTo>
                  <a:lnTo>
                    <a:pt x="13536" y="3444"/>
                  </a:lnTo>
                  <a:lnTo>
                    <a:pt x="13347" y="3208"/>
                  </a:lnTo>
                  <a:lnTo>
                    <a:pt x="13253" y="2925"/>
                  </a:lnTo>
                  <a:lnTo>
                    <a:pt x="13253" y="2595"/>
                  </a:lnTo>
                  <a:lnTo>
                    <a:pt x="13300" y="2406"/>
                  </a:lnTo>
                  <a:lnTo>
                    <a:pt x="13395" y="2264"/>
                  </a:lnTo>
                  <a:lnTo>
                    <a:pt x="13395" y="2123"/>
                  </a:lnTo>
                  <a:lnTo>
                    <a:pt x="13347" y="1934"/>
                  </a:lnTo>
                  <a:lnTo>
                    <a:pt x="13300" y="1793"/>
                  </a:lnTo>
                  <a:lnTo>
                    <a:pt x="13253" y="1793"/>
                  </a:lnTo>
                  <a:lnTo>
                    <a:pt x="13064" y="1416"/>
                  </a:lnTo>
                  <a:lnTo>
                    <a:pt x="12876" y="1038"/>
                  </a:lnTo>
                  <a:lnTo>
                    <a:pt x="12829" y="991"/>
                  </a:lnTo>
                  <a:lnTo>
                    <a:pt x="123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22"/>
            <p:cNvSpPr/>
            <p:nvPr/>
          </p:nvSpPr>
          <p:spPr>
            <a:xfrm>
              <a:off x="3570050" y="2166575"/>
              <a:ext cx="96700" cy="186300"/>
            </a:xfrm>
            <a:custGeom>
              <a:avLst/>
              <a:gdLst/>
              <a:ahLst/>
              <a:cxnLst/>
              <a:rect l="l" t="t" r="r" b="b"/>
              <a:pathLst>
                <a:path w="3868" h="7452" extrusionOk="0">
                  <a:moveTo>
                    <a:pt x="425" y="1"/>
                  </a:moveTo>
                  <a:lnTo>
                    <a:pt x="378" y="48"/>
                  </a:lnTo>
                  <a:lnTo>
                    <a:pt x="331" y="331"/>
                  </a:lnTo>
                  <a:lnTo>
                    <a:pt x="378" y="661"/>
                  </a:lnTo>
                  <a:lnTo>
                    <a:pt x="378" y="802"/>
                  </a:lnTo>
                  <a:lnTo>
                    <a:pt x="331" y="897"/>
                  </a:lnTo>
                  <a:lnTo>
                    <a:pt x="237" y="1085"/>
                  </a:lnTo>
                  <a:lnTo>
                    <a:pt x="95" y="1227"/>
                  </a:lnTo>
                  <a:lnTo>
                    <a:pt x="1" y="1274"/>
                  </a:lnTo>
                  <a:lnTo>
                    <a:pt x="48" y="1321"/>
                  </a:lnTo>
                  <a:lnTo>
                    <a:pt x="189" y="1368"/>
                  </a:lnTo>
                  <a:lnTo>
                    <a:pt x="284" y="1510"/>
                  </a:lnTo>
                  <a:lnTo>
                    <a:pt x="331" y="1651"/>
                  </a:lnTo>
                  <a:lnTo>
                    <a:pt x="331" y="1840"/>
                  </a:lnTo>
                  <a:lnTo>
                    <a:pt x="284" y="2028"/>
                  </a:lnTo>
                  <a:lnTo>
                    <a:pt x="189" y="2170"/>
                  </a:lnTo>
                  <a:lnTo>
                    <a:pt x="142" y="2264"/>
                  </a:lnTo>
                  <a:lnTo>
                    <a:pt x="284" y="2594"/>
                  </a:lnTo>
                  <a:lnTo>
                    <a:pt x="284" y="2642"/>
                  </a:lnTo>
                  <a:lnTo>
                    <a:pt x="472" y="2642"/>
                  </a:lnTo>
                  <a:lnTo>
                    <a:pt x="614" y="2736"/>
                  </a:lnTo>
                  <a:lnTo>
                    <a:pt x="708" y="2783"/>
                  </a:lnTo>
                  <a:lnTo>
                    <a:pt x="850" y="2877"/>
                  </a:lnTo>
                  <a:lnTo>
                    <a:pt x="944" y="3019"/>
                  </a:lnTo>
                  <a:lnTo>
                    <a:pt x="944" y="3113"/>
                  </a:lnTo>
                  <a:lnTo>
                    <a:pt x="1085" y="3160"/>
                  </a:lnTo>
                  <a:lnTo>
                    <a:pt x="1604" y="3349"/>
                  </a:lnTo>
                  <a:lnTo>
                    <a:pt x="1840" y="3490"/>
                  </a:lnTo>
                  <a:lnTo>
                    <a:pt x="1887" y="3538"/>
                  </a:lnTo>
                  <a:lnTo>
                    <a:pt x="1981" y="3538"/>
                  </a:lnTo>
                  <a:lnTo>
                    <a:pt x="2123" y="3585"/>
                  </a:lnTo>
                  <a:lnTo>
                    <a:pt x="2170" y="3632"/>
                  </a:lnTo>
                  <a:lnTo>
                    <a:pt x="2264" y="3726"/>
                  </a:lnTo>
                  <a:lnTo>
                    <a:pt x="2264" y="3868"/>
                  </a:lnTo>
                  <a:lnTo>
                    <a:pt x="2217" y="3962"/>
                  </a:lnTo>
                  <a:lnTo>
                    <a:pt x="2076" y="4104"/>
                  </a:lnTo>
                  <a:lnTo>
                    <a:pt x="1934" y="4245"/>
                  </a:lnTo>
                  <a:lnTo>
                    <a:pt x="1557" y="4575"/>
                  </a:lnTo>
                  <a:lnTo>
                    <a:pt x="1463" y="4669"/>
                  </a:lnTo>
                  <a:lnTo>
                    <a:pt x="1321" y="4811"/>
                  </a:lnTo>
                  <a:lnTo>
                    <a:pt x="1321" y="4905"/>
                  </a:lnTo>
                  <a:lnTo>
                    <a:pt x="1274" y="5141"/>
                  </a:lnTo>
                  <a:lnTo>
                    <a:pt x="1133" y="5330"/>
                  </a:lnTo>
                  <a:lnTo>
                    <a:pt x="991" y="5566"/>
                  </a:lnTo>
                  <a:lnTo>
                    <a:pt x="708" y="5896"/>
                  </a:lnTo>
                  <a:lnTo>
                    <a:pt x="661" y="5896"/>
                  </a:lnTo>
                  <a:lnTo>
                    <a:pt x="661" y="5943"/>
                  </a:lnTo>
                  <a:lnTo>
                    <a:pt x="614" y="5943"/>
                  </a:lnTo>
                  <a:lnTo>
                    <a:pt x="614" y="6131"/>
                  </a:lnTo>
                  <a:lnTo>
                    <a:pt x="614" y="6226"/>
                  </a:lnTo>
                  <a:lnTo>
                    <a:pt x="614" y="6273"/>
                  </a:lnTo>
                  <a:lnTo>
                    <a:pt x="755" y="6320"/>
                  </a:lnTo>
                  <a:lnTo>
                    <a:pt x="850" y="6414"/>
                  </a:lnTo>
                  <a:lnTo>
                    <a:pt x="944" y="6556"/>
                  </a:lnTo>
                  <a:lnTo>
                    <a:pt x="1038" y="6697"/>
                  </a:lnTo>
                  <a:lnTo>
                    <a:pt x="1227" y="6886"/>
                  </a:lnTo>
                  <a:lnTo>
                    <a:pt x="1321" y="6980"/>
                  </a:lnTo>
                  <a:lnTo>
                    <a:pt x="1368" y="7028"/>
                  </a:lnTo>
                  <a:lnTo>
                    <a:pt x="1416" y="7075"/>
                  </a:lnTo>
                  <a:lnTo>
                    <a:pt x="1698" y="6792"/>
                  </a:lnTo>
                  <a:lnTo>
                    <a:pt x="1557" y="7169"/>
                  </a:lnTo>
                  <a:lnTo>
                    <a:pt x="1651" y="7216"/>
                  </a:lnTo>
                  <a:lnTo>
                    <a:pt x="1887" y="7311"/>
                  </a:lnTo>
                  <a:lnTo>
                    <a:pt x="1981" y="7358"/>
                  </a:lnTo>
                  <a:lnTo>
                    <a:pt x="2123" y="7358"/>
                  </a:lnTo>
                  <a:lnTo>
                    <a:pt x="2453" y="7263"/>
                  </a:lnTo>
                  <a:lnTo>
                    <a:pt x="2689" y="7263"/>
                  </a:lnTo>
                  <a:lnTo>
                    <a:pt x="2783" y="7311"/>
                  </a:lnTo>
                  <a:lnTo>
                    <a:pt x="2925" y="7452"/>
                  </a:lnTo>
                  <a:lnTo>
                    <a:pt x="2925" y="7263"/>
                  </a:lnTo>
                  <a:lnTo>
                    <a:pt x="3019" y="7028"/>
                  </a:lnTo>
                  <a:lnTo>
                    <a:pt x="3491" y="6037"/>
                  </a:lnTo>
                  <a:lnTo>
                    <a:pt x="3821" y="5047"/>
                  </a:lnTo>
                  <a:lnTo>
                    <a:pt x="3868" y="4764"/>
                  </a:lnTo>
                  <a:lnTo>
                    <a:pt x="3868" y="4434"/>
                  </a:lnTo>
                  <a:lnTo>
                    <a:pt x="3821" y="4104"/>
                  </a:lnTo>
                  <a:lnTo>
                    <a:pt x="3774" y="3868"/>
                  </a:lnTo>
                  <a:lnTo>
                    <a:pt x="3774" y="3821"/>
                  </a:lnTo>
                  <a:lnTo>
                    <a:pt x="3774" y="3773"/>
                  </a:lnTo>
                  <a:lnTo>
                    <a:pt x="3679" y="3632"/>
                  </a:lnTo>
                  <a:lnTo>
                    <a:pt x="3585" y="3396"/>
                  </a:lnTo>
                  <a:lnTo>
                    <a:pt x="3585" y="3207"/>
                  </a:lnTo>
                  <a:lnTo>
                    <a:pt x="3538" y="2830"/>
                  </a:lnTo>
                  <a:lnTo>
                    <a:pt x="3396" y="2736"/>
                  </a:lnTo>
                  <a:lnTo>
                    <a:pt x="3349" y="2642"/>
                  </a:lnTo>
                  <a:lnTo>
                    <a:pt x="3302" y="2547"/>
                  </a:lnTo>
                  <a:lnTo>
                    <a:pt x="3255" y="2406"/>
                  </a:lnTo>
                  <a:lnTo>
                    <a:pt x="3255" y="2453"/>
                  </a:lnTo>
                  <a:lnTo>
                    <a:pt x="2972" y="2547"/>
                  </a:lnTo>
                  <a:lnTo>
                    <a:pt x="2925" y="2594"/>
                  </a:lnTo>
                  <a:lnTo>
                    <a:pt x="2783" y="2594"/>
                  </a:lnTo>
                  <a:lnTo>
                    <a:pt x="2736" y="2642"/>
                  </a:lnTo>
                  <a:lnTo>
                    <a:pt x="2689" y="2642"/>
                  </a:lnTo>
                  <a:lnTo>
                    <a:pt x="2595" y="2689"/>
                  </a:lnTo>
                  <a:lnTo>
                    <a:pt x="2500" y="2689"/>
                  </a:lnTo>
                  <a:lnTo>
                    <a:pt x="2406" y="2642"/>
                  </a:lnTo>
                  <a:lnTo>
                    <a:pt x="2312" y="2547"/>
                  </a:lnTo>
                  <a:lnTo>
                    <a:pt x="2217" y="2359"/>
                  </a:lnTo>
                  <a:lnTo>
                    <a:pt x="2170" y="2076"/>
                  </a:lnTo>
                  <a:lnTo>
                    <a:pt x="2217" y="1934"/>
                  </a:lnTo>
                  <a:lnTo>
                    <a:pt x="2264" y="1840"/>
                  </a:lnTo>
                  <a:lnTo>
                    <a:pt x="2406" y="1651"/>
                  </a:lnTo>
                  <a:lnTo>
                    <a:pt x="2500" y="1557"/>
                  </a:lnTo>
                  <a:lnTo>
                    <a:pt x="2595" y="1463"/>
                  </a:lnTo>
                  <a:lnTo>
                    <a:pt x="2595" y="1274"/>
                  </a:lnTo>
                  <a:lnTo>
                    <a:pt x="2547" y="1180"/>
                  </a:lnTo>
                  <a:lnTo>
                    <a:pt x="2547" y="1132"/>
                  </a:lnTo>
                  <a:lnTo>
                    <a:pt x="2547" y="1085"/>
                  </a:lnTo>
                  <a:lnTo>
                    <a:pt x="2595" y="1038"/>
                  </a:lnTo>
                  <a:lnTo>
                    <a:pt x="2595" y="991"/>
                  </a:lnTo>
                  <a:lnTo>
                    <a:pt x="2642" y="944"/>
                  </a:lnTo>
                  <a:lnTo>
                    <a:pt x="2642" y="897"/>
                  </a:lnTo>
                  <a:lnTo>
                    <a:pt x="2689" y="849"/>
                  </a:lnTo>
                  <a:lnTo>
                    <a:pt x="2689" y="802"/>
                  </a:lnTo>
                  <a:lnTo>
                    <a:pt x="2736" y="755"/>
                  </a:lnTo>
                  <a:lnTo>
                    <a:pt x="2783" y="708"/>
                  </a:lnTo>
                  <a:lnTo>
                    <a:pt x="2878" y="614"/>
                  </a:lnTo>
                  <a:lnTo>
                    <a:pt x="2642" y="425"/>
                  </a:lnTo>
                  <a:lnTo>
                    <a:pt x="2170" y="236"/>
                  </a:lnTo>
                  <a:lnTo>
                    <a:pt x="2123" y="283"/>
                  </a:lnTo>
                  <a:lnTo>
                    <a:pt x="1981" y="331"/>
                  </a:lnTo>
                  <a:lnTo>
                    <a:pt x="1887" y="378"/>
                  </a:lnTo>
                  <a:lnTo>
                    <a:pt x="1793" y="378"/>
                  </a:lnTo>
                  <a:lnTo>
                    <a:pt x="944" y="95"/>
                  </a:lnTo>
                  <a:lnTo>
                    <a:pt x="897" y="95"/>
                  </a:lnTo>
                  <a:lnTo>
                    <a:pt x="4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22"/>
            <p:cNvSpPr/>
            <p:nvPr/>
          </p:nvSpPr>
          <p:spPr>
            <a:xfrm>
              <a:off x="3579475" y="230805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22"/>
            <p:cNvSpPr/>
            <p:nvPr/>
          </p:nvSpPr>
          <p:spPr>
            <a:xfrm>
              <a:off x="3579475" y="2242025"/>
              <a:ext cx="25" cy="1200"/>
            </a:xfrm>
            <a:custGeom>
              <a:avLst/>
              <a:gdLst/>
              <a:ahLst/>
              <a:cxnLst/>
              <a:rect l="l" t="t" r="r" b="b"/>
              <a:pathLst>
                <a:path w="1" h="48" extrusionOk="0">
                  <a:moveTo>
                    <a:pt x="1" y="48"/>
                  </a:moveTo>
                  <a:lnTo>
                    <a:pt x="1" y="1"/>
                  </a:lnTo>
                  <a:lnTo>
                    <a:pt x="1" y="48"/>
                  </a:lnTo>
                  <a:lnTo>
                    <a:pt x="1"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22"/>
            <p:cNvSpPr/>
            <p:nvPr/>
          </p:nvSpPr>
          <p:spPr>
            <a:xfrm>
              <a:off x="3192775" y="2124125"/>
              <a:ext cx="417400" cy="297150"/>
            </a:xfrm>
            <a:custGeom>
              <a:avLst/>
              <a:gdLst/>
              <a:ahLst/>
              <a:cxnLst/>
              <a:rect l="l" t="t" r="r" b="b"/>
              <a:pathLst>
                <a:path w="16696" h="11886" extrusionOk="0">
                  <a:moveTo>
                    <a:pt x="12969" y="1"/>
                  </a:moveTo>
                  <a:lnTo>
                    <a:pt x="12734" y="48"/>
                  </a:lnTo>
                  <a:lnTo>
                    <a:pt x="1745" y="3821"/>
                  </a:lnTo>
                  <a:lnTo>
                    <a:pt x="1556" y="3821"/>
                  </a:lnTo>
                  <a:lnTo>
                    <a:pt x="1509" y="3726"/>
                  </a:lnTo>
                  <a:lnTo>
                    <a:pt x="1462" y="3679"/>
                  </a:lnTo>
                  <a:lnTo>
                    <a:pt x="1273" y="3113"/>
                  </a:lnTo>
                  <a:lnTo>
                    <a:pt x="1226" y="3208"/>
                  </a:lnTo>
                  <a:lnTo>
                    <a:pt x="660" y="3679"/>
                  </a:lnTo>
                  <a:lnTo>
                    <a:pt x="425" y="3962"/>
                  </a:lnTo>
                  <a:lnTo>
                    <a:pt x="236" y="4198"/>
                  </a:lnTo>
                  <a:lnTo>
                    <a:pt x="142" y="4292"/>
                  </a:lnTo>
                  <a:lnTo>
                    <a:pt x="0" y="4528"/>
                  </a:lnTo>
                  <a:lnTo>
                    <a:pt x="2170" y="11885"/>
                  </a:lnTo>
                  <a:lnTo>
                    <a:pt x="14479" y="7877"/>
                  </a:lnTo>
                  <a:lnTo>
                    <a:pt x="14479" y="7735"/>
                  </a:lnTo>
                  <a:lnTo>
                    <a:pt x="14573" y="7452"/>
                  </a:lnTo>
                  <a:lnTo>
                    <a:pt x="14620" y="7358"/>
                  </a:lnTo>
                  <a:lnTo>
                    <a:pt x="14714" y="7311"/>
                  </a:lnTo>
                  <a:lnTo>
                    <a:pt x="15139" y="7122"/>
                  </a:lnTo>
                  <a:lnTo>
                    <a:pt x="15233" y="7122"/>
                  </a:lnTo>
                  <a:lnTo>
                    <a:pt x="15328" y="7169"/>
                  </a:lnTo>
                  <a:lnTo>
                    <a:pt x="15469" y="7264"/>
                  </a:lnTo>
                  <a:lnTo>
                    <a:pt x="15469" y="7216"/>
                  </a:lnTo>
                  <a:lnTo>
                    <a:pt x="15516" y="7216"/>
                  </a:lnTo>
                  <a:lnTo>
                    <a:pt x="15705" y="6981"/>
                  </a:lnTo>
                  <a:lnTo>
                    <a:pt x="15893" y="6698"/>
                  </a:lnTo>
                  <a:lnTo>
                    <a:pt x="15941" y="6509"/>
                  </a:lnTo>
                  <a:lnTo>
                    <a:pt x="15988" y="6415"/>
                  </a:lnTo>
                  <a:lnTo>
                    <a:pt x="16082" y="6226"/>
                  </a:lnTo>
                  <a:lnTo>
                    <a:pt x="16224" y="6085"/>
                  </a:lnTo>
                  <a:lnTo>
                    <a:pt x="16271" y="5990"/>
                  </a:lnTo>
                  <a:lnTo>
                    <a:pt x="16459" y="5802"/>
                  </a:lnTo>
                  <a:lnTo>
                    <a:pt x="16695" y="5613"/>
                  </a:lnTo>
                  <a:lnTo>
                    <a:pt x="16648" y="5566"/>
                  </a:lnTo>
                  <a:lnTo>
                    <a:pt x="16459" y="5424"/>
                  </a:lnTo>
                  <a:lnTo>
                    <a:pt x="16035" y="5283"/>
                  </a:lnTo>
                  <a:lnTo>
                    <a:pt x="15752" y="5188"/>
                  </a:lnTo>
                  <a:lnTo>
                    <a:pt x="15658" y="5094"/>
                  </a:lnTo>
                  <a:lnTo>
                    <a:pt x="15563" y="5000"/>
                  </a:lnTo>
                  <a:lnTo>
                    <a:pt x="15563" y="4858"/>
                  </a:lnTo>
                  <a:lnTo>
                    <a:pt x="15469" y="4811"/>
                  </a:lnTo>
                  <a:lnTo>
                    <a:pt x="15233" y="4811"/>
                  </a:lnTo>
                  <a:lnTo>
                    <a:pt x="15092" y="4717"/>
                  </a:lnTo>
                  <a:lnTo>
                    <a:pt x="14950" y="4528"/>
                  </a:lnTo>
                  <a:lnTo>
                    <a:pt x="14950" y="4434"/>
                  </a:lnTo>
                  <a:lnTo>
                    <a:pt x="14809" y="4151"/>
                  </a:lnTo>
                  <a:lnTo>
                    <a:pt x="14762" y="4057"/>
                  </a:lnTo>
                  <a:lnTo>
                    <a:pt x="14762" y="3915"/>
                  </a:lnTo>
                  <a:lnTo>
                    <a:pt x="14856" y="3679"/>
                  </a:lnTo>
                  <a:lnTo>
                    <a:pt x="14950" y="3443"/>
                  </a:lnTo>
                  <a:lnTo>
                    <a:pt x="14903" y="3396"/>
                  </a:lnTo>
                  <a:lnTo>
                    <a:pt x="14809" y="3349"/>
                  </a:lnTo>
                  <a:lnTo>
                    <a:pt x="14714" y="3208"/>
                  </a:lnTo>
                  <a:lnTo>
                    <a:pt x="14667" y="3066"/>
                  </a:lnTo>
                  <a:lnTo>
                    <a:pt x="14667" y="2925"/>
                  </a:lnTo>
                  <a:lnTo>
                    <a:pt x="14667" y="2783"/>
                  </a:lnTo>
                  <a:lnTo>
                    <a:pt x="14762" y="2689"/>
                  </a:lnTo>
                  <a:lnTo>
                    <a:pt x="14903" y="2547"/>
                  </a:lnTo>
                  <a:lnTo>
                    <a:pt x="14950" y="2500"/>
                  </a:lnTo>
                  <a:lnTo>
                    <a:pt x="14997" y="2406"/>
                  </a:lnTo>
                  <a:lnTo>
                    <a:pt x="14950" y="2029"/>
                  </a:lnTo>
                  <a:lnTo>
                    <a:pt x="14997" y="1793"/>
                  </a:lnTo>
                  <a:lnTo>
                    <a:pt x="15045" y="1557"/>
                  </a:lnTo>
                  <a:lnTo>
                    <a:pt x="15092" y="1463"/>
                  </a:lnTo>
                  <a:lnTo>
                    <a:pt x="15139" y="1416"/>
                  </a:lnTo>
                  <a:lnTo>
                    <a:pt x="14573" y="1416"/>
                  </a:lnTo>
                  <a:lnTo>
                    <a:pt x="14479" y="1368"/>
                  </a:lnTo>
                  <a:lnTo>
                    <a:pt x="14384" y="1274"/>
                  </a:lnTo>
                  <a:lnTo>
                    <a:pt x="14196" y="1133"/>
                  </a:lnTo>
                  <a:lnTo>
                    <a:pt x="14101" y="991"/>
                  </a:lnTo>
                  <a:lnTo>
                    <a:pt x="13960" y="897"/>
                  </a:lnTo>
                  <a:lnTo>
                    <a:pt x="13866" y="755"/>
                  </a:lnTo>
                  <a:lnTo>
                    <a:pt x="13771" y="472"/>
                  </a:lnTo>
                  <a:lnTo>
                    <a:pt x="13535" y="472"/>
                  </a:lnTo>
                  <a:lnTo>
                    <a:pt x="13347" y="425"/>
                  </a:lnTo>
                  <a:lnTo>
                    <a:pt x="13205" y="284"/>
                  </a:lnTo>
                  <a:lnTo>
                    <a:pt x="13111" y="142"/>
                  </a:lnTo>
                  <a:lnTo>
                    <a:pt x="131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22"/>
            <p:cNvSpPr/>
            <p:nvPr/>
          </p:nvSpPr>
          <p:spPr>
            <a:xfrm>
              <a:off x="3572425" y="2158325"/>
              <a:ext cx="25" cy="25"/>
            </a:xfrm>
            <a:custGeom>
              <a:avLst/>
              <a:gdLst/>
              <a:ahLst/>
              <a:cxnLst/>
              <a:rect l="l" t="t" r="r" b="b"/>
              <a:pathLst>
                <a:path w="1" h="1" extrusionOk="0">
                  <a:moveTo>
                    <a:pt x="0" y="0"/>
                  </a:moveTo>
                  <a:lnTo>
                    <a:pt x="0" y="0"/>
                  </a:ln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22"/>
            <p:cNvSpPr/>
            <p:nvPr/>
          </p:nvSpPr>
          <p:spPr>
            <a:xfrm>
              <a:off x="3322450" y="2385875"/>
              <a:ext cx="69600" cy="50725"/>
            </a:xfrm>
            <a:custGeom>
              <a:avLst/>
              <a:gdLst/>
              <a:ahLst/>
              <a:cxnLst/>
              <a:rect l="l" t="t" r="r" b="b"/>
              <a:pathLst>
                <a:path w="2784" h="2029" extrusionOk="0">
                  <a:moveTo>
                    <a:pt x="2783" y="1"/>
                  </a:moveTo>
                  <a:lnTo>
                    <a:pt x="1" y="944"/>
                  </a:lnTo>
                  <a:lnTo>
                    <a:pt x="425" y="2028"/>
                  </a:lnTo>
                  <a:lnTo>
                    <a:pt x="708" y="1604"/>
                  </a:lnTo>
                  <a:lnTo>
                    <a:pt x="850" y="1463"/>
                  </a:lnTo>
                  <a:lnTo>
                    <a:pt x="944" y="1368"/>
                  </a:lnTo>
                  <a:lnTo>
                    <a:pt x="1180" y="1274"/>
                  </a:lnTo>
                  <a:lnTo>
                    <a:pt x="1274" y="1180"/>
                  </a:lnTo>
                  <a:lnTo>
                    <a:pt x="1463" y="849"/>
                  </a:lnTo>
                  <a:lnTo>
                    <a:pt x="1604" y="566"/>
                  </a:lnTo>
                  <a:lnTo>
                    <a:pt x="1699" y="519"/>
                  </a:lnTo>
                  <a:lnTo>
                    <a:pt x="1793" y="472"/>
                  </a:lnTo>
                  <a:lnTo>
                    <a:pt x="1887" y="425"/>
                  </a:lnTo>
                  <a:lnTo>
                    <a:pt x="2029" y="378"/>
                  </a:lnTo>
                  <a:lnTo>
                    <a:pt x="2076" y="378"/>
                  </a:lnTo>
                  <a:lnTo>
                    <a:pt x="2359" y="425"/>
                  </a:lnTo>
                  <a:lnTo>
                    <a:pt x="2453" y="425"/>
                  </a:lnTo>
                  <a:lnTo>
                    <a:pt x="2500" y="236"/>
                  </a:lnTo>
                  <a:lnTo>
                    <a:pt x="2548" y="142"/>
                  </a:lnTo>
                  <a:lnTo>
                    <a:pt x="2689" y="95"/>
                  </a:lnTo>
                  <a:lnTo>
                    <a:pt x="27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22"/>
            <p:cNvSpPr/>
            <p:nvPr/>
          </p:nvSpPr>
          <p:spPr>
            <a:xfrm>
              <a:off x="3415600" y="2332825"/>
              <a:ext cx="149775" cy="142675"/>
            </a:xfrm>
            <a:custGeom>
              <a:avLst/>
              <a:gdLst/>
              <a:ahLst/>
              <a:cxnLst/>
              <a:rect l="l" t="t" r="r" b="b"/>
              <a:pathLst>
                <a:path w="5991" h="5707" extrusionOk="0">
                  <a:moveTo>
                    <a:pt x="5613" y="0"/>
                  </a:moveTo>
                  <a:lnTo>
                    <a:pt x="1" y="1840"/>
                  </a:lnTo>
                  <a:lnTo>
                    <a:pt x="189" y="1840"/>
                  </a:lnTo>
                  <a:lnTo>
                    <a:pt x="284" y="1792"/>
                  </a:lnTo>
                  <a:lnTo>
                    <a:pt x="378" y="1745"/>
                  </a:lnTo>
                  <a:lnTo>
                    <a:pt x="472" y="1745"/>
                  </a:lnTo>
                  <a:lnTo>
                    <a:pt x="614" y="1792"/>
                  </a:lnTo>
                  <a:lnTo>
                    <a:pt x="661" y="1840"/>
                  </a:lnTo>
                  <a:lnTo>
                    <a:pt x="944" y="2028"/>
                  </a:lnTo>
                  <a:lnTo>
                    <a:pt x="1085" y="2170"/>
                  </a:lnTo>
                  <a:lnTo>
                    <a:pt x="1180" y="2264"/>
                  </a:lnTo>
                  <a:lnTo>
                    <a:pt x="1227" y="2405"/>
                  </a:lnTo>
                  <a:lnTo>
                    <a:pt x="1368" y="2547"/>
                  </a:lnTo>
                  <a:lnTo>
                    <a:pt x="1368" y="2594"/>
                  </a:lnTo>
                  <a:lnTo>
                    <a:pt x="1415" y="2641"/>
                  </a:lnTo>
                  <a:lnTo>
                    <a:pt x="1698" y="2688"/>
                  </a:lnTo>
                  <a:lnTo>
                    <a:pt x="1887" y="2688"/>
                  </a:lnTo>
                  <a:lnTo>
                    <a:pt x="2029" y="2736"/>
                  </a:lnTo>
                  <a:lnTo>
                    <a:pt x="2123" y="2830"/>
                  </a:lnTo>
                  <a:lnTo>
                    <a:pt x="2217" y="2971"/>
                  </a:lnTo>
                  <a:lnTo>
                    <a:pt x="2264" y="3207"/>
                  </a:lnTo>
                  <a:lnTo>
                    <a:pt x="2406" y="3254"/>
                  </a:lnTo>
                  <a:lnTo>
                    <a:pt x="2783" y="3254"/>
                  </a:lnTo>
                  <a:lnTo>
                    <a:pt x="2972" y="3396"/>
                  </a:lnTo>
                  <a:lnTo>
                    <a:pt x="3160" y="3443"/>
                  </a:lnTo>
                  <a:lnTo>
                    <a:pt x="3443" y="3585"/>
                  </a:lnTo>
                  <a:lnTo>
                    <a:pt x="3538" y="3679"/>
                  </a:lnTo>
                  <a:lnTo>
                    <a:pt x="3632" y="3773"/>
                  </a:lnTo>
                  <a:lnTo>
                    <a:pt x="3773" y="3915"/>
                  </a:lnTo>
                  <a:lnTo>
                    <a:pt x="3915" y="4150"/>
                  </a:lnTo>
                  <a:lnTo>
                    <a:pt x="3962" y="4292"/>
                  </a:lnTo>
                  <a:lnTo>
                    <a:pt x="3962" y="4433"/>
                  </a:lnTo>
                  <a:lnTo>
                    <a:pt x="3726" y="4999"/>
                  </a:lnTo>
                  <a:lnTo>
                    <a:pt x="3538" y="5612"/>
                  </a:lnTo>
                  <a:lnTo>
                    <a:pt x="3538" y="5707"/>
                  </a:lnTo>
                  <a:lnTo>
                    <a:pt x="3821" y="5612"/>
                  </a:lnTo>
                  <a:lnTo>
                    <a:pt x="3962" y="5612"/>
                  </a:lnTo>
                  <a:lnTo>
                    <a:pt x="4056" y="5518"/>
                  </a:lnTo>
                  <a:lnTo>
                    <a:pt x="4198" y="5471"/>
                  </a:lnTo>
                  <a:lnTo>
                    <a:pt x="4387" y="5518"/>
                  </a:lnTo>
                  <a:lnTo>
                    <a:pt x="4528" y="5612"/>
                  </a:lnTo>
                  <a:lnTo>
                    <a:pt x="4670" y="5471"/>
                  </a:lnTo>
                  <a:lnTo>
                    <a:pt x="4811" y="5424"/>
                  </a:lnTo>
                  <a:lnTo>
                    <a:pt x="5047" y="5424"/>
                  </a:lnTo>
                  <a:lnTo>
                    <a:pt x="5094" y="5471"/>
                  </a:lnTo>
                  <a:lnTo>
                    <a:pt x="5235" y="5565"/>
                  </a:lnTo>
                  <a:lnTo>
                    <a:pt x="5330" y="5612"/>
                  </a:lnTo>
                  <a:lnTo>
                    <a:pt x="5990" y="5612"/>
                  </a:lnTo>
                  <a:lnTo>
                    <a:pt x="5849" y="5471"/>
                  </a:lnTo>
                  <a:lnTo>
                    <a:pt x="5660" y="5329"/>
                  </a:lnTo>
                  <a:lnTo>
                    <a:pt x="5566" y="5235"/>
                  </a:lnTo>
                  <a:lnTo>
                    <a:pt x="5518" y="5094"/>
                  </a:lnTo>
                  <a:lnTo>
                    <a:pt x="5377" y="4858"/>
                  </a:lnTo>
                  <a:lnTo>
                    <a:pt x="5235" y="4669"/>
                  </a:lnTo>
                  <a:lnTo>
                    <a:pt x="5141" y="4528"/>
                  </a:lnTo>
                  <a:lnTo>
                    <a:pt x="5094" y="4528"/>
                  </a:lnTo>
                  <a:lnTo>
                    <a:pt x="4953" y="4292"/>
                  </a:lnTo>
                  <a:lnTo>
                    <a:pt x="4953" y="4245"/>
                  </a:lnTo>
                  <a:lnTo>
                    <a:pt x="4905" y="4198"/>
                  </a:lnTo>
                  <a:lnTo>
                    <a:pt x="4717" y="3679"/>
                  </a:lnTo>
                  <a:lnTo>
                    <a:pt x="4622" y="3396"/>
                  </a:lnTo>
                  <a:lnTo>
                    <a:pt x="4622" y="3113"/>
                  </a:lnTo>
                  <a:lnTo>
                    <a:pt x="4622" y="2877"/>
                  </a:lnTo>
                  <a:lnTo>
                    <a:pt x="4622" y="2688"/>
                  </a:lnTo>
                  <a:lnTo>
                    <a:pt x="4622" y="2641"/>
                  </a:lnTo>
                  <a:lnTo>
                    <a:pt x="4481" y="2547"/>
                  </a:lnTo>
                  <a:lnTo>
                    <a:pt x="4434" y="2405"/>
                  </a:lnTo>
                  <a:lnTo>
                    <a:pt x="4434" y="2358"/>
                  </a:lnTo>
                  <a:lnTo>
                    <a:pt x="4339" y="2217"/>
                  </a:lnTo>
                  <a:lnTo>
                    <a:pt x="4339" y="2028"/>
                  </a:lnTo>
                  <a:lnTo>
                    <a:pt x="4387" y="1887"/>
                  </a:lnTo>
                  <a:lnTo>
                    <a:pt x="4481" y="1792"/>
                  </a:lnTo>
                  <a:lnTo>
                    <a:pt x="4575" y="1698"/>
                  </a:lnTo>
                  <a:lnTo>
                    <a:pt x="4670" y="1557"/>
                  </a:lnTo>
                  <a:lnTo>
                    <a:pt x="4858" y="1226"/>
                  </a:lnTo>
                  <a:lnTo>
                    <a:pt x="4905" y="1132"/>
                  </a:lnTo>
                  <a:lnTo>
                    <a:pt x="5000" y="943"/>
                  </a:lnTo>
                  <a:lnTo>
                    <a:pt x="5047" y="802"/>
                  </a:lnTo>
                  <a:lnTo>
                    <a:pt x="5188" y="566"/>
                  </a:lnTo>
                  <a:lnTo>
                    <a:pt x="5283" y="425"/>
                  </a:lnTo>
                  <a:lnTo>
                    <a:pt x="5377" y="330"/>
                  </a:lnTo>
                  <a:lnTo>
                    <a:pt x="5471" y="283"/>
                  </a:lnTo>
                  <a:lnTo>
                    <a:pt x="5707" y="283"/>
                  </a:lnTo>
                  <a:lnTo>
                    <a:pt x="5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22"/>
            <p:cNvSpPr/>
            <p:nvPr/>
          </p:nvSpPr>
          <p:spPr>
            <a:xfrm>
              <a:off x="3551200" y="2358750"/>
              <a:ext cx="95525" cy="114400"/>
            </a:xfrm>
            <a:custGeom>
              <a:avLst/>
              <a:gdLst/>
              <a:ahLst/>
              <a:cxnLst/>
              <a:rect l="l" t="t" r="r" b="b"/>
              <a:pathLst>
                <a:path w="3821" h="4576" extrusionOk="0">
                  <a:moveTo>
                    <a:pt x="613" y="1"/>
                  </a:moveTo>
                  <a:lnTo>
                    <a:pt x="425" y="237"/>
                  </a:lnTo>
                  <a:lnTo>
                    <a:pt x="189" y="520"/>
                  </a:lnTo>
                  <a:lnTo>
                    <a:pt x="0" y="755"/>
                  </a:lnTo>
                  <a:lnTo>
                    <a:pt x="0" y="897"/>
                  </a:lnTo>
                  <a:lnTo>
                    <a:pt x="94" y="991"/>
                  </a:lnTo>
                  <a:lnTo>
                    <a:pt x="425" y="1180"/>
                  </a:lnTo>
                  <a:lnTo>
                    <a:pt x="519" y="1368"/>
                  </a:lnTo>
                  <a:lnTo>
                    <a:pt x="613" y="1510"/>
                  </a:lnTo>
                  <a:lnTo>
                    <a:pt x="708" y="1651"/>
                  </a:lnTo>
                  <a:lnTo>
                    <a:pt x="755" y="1746"/>
                  </a:lnTo>
                  <a:lnTo>
                    <a:pt x="802" y="1934"/>
                  </a:lnTo>
                  <a:lnTo>
                    <a:pt x="755" y="2123"/>
                  </a:lnTo>
                  <a:lnTo>
                    <a:pt x="708" y="2217"/>
                  </a:lnTo>
                  <a:lnTo>
                    <a:pt x="566" y="2312"/>
                  </a:lnTo>
                  <a:lnTo>
                    <a:pt x="425" y="2406"/>
                  </a:lnTo>
                  <a:lnTo>
                    <a:pt x="566" y="2548"/>
                  </a:lnTo>
                  <a:lnTo>
                    <a:pt x="708" y="2689"/>
                  </a:lnTo>
                  <a:lnTo>
                    <a:pt x="755" y="2783"/>
                  </a:lnTo>
                  <a:lnTo>
                    <a:pt x="896" y="3161"/>
                  </a:lnTo>
                  <a:lnTo>
                    <a:pt x="943" y="3396"/>
                  </a:lnTo>
                  <a:lnTo>
                    <a:pt x="1038" y="3585"/>
                  </a:lnTo>
                  <a:lnTo>
                    <a:pt x="1179" y="3679"/>
                  </a:lnTo>
                  <a:lnTo>
                    <a:pt x="1273" y="3727"/>
                  </a:lnTo>
                  <a:lnTo>
                    <a:pt x="1368" y="3774"/>
                  </a:lnTo>
                  <a:lnTo>
                    <a:pt x="1415" y="3727"/>
                  </a:lnTo>
                  <a:lnTo>
                    <a:pt x="1556" y="3585"/>
                  </a:lnTo>
                  <a:lnTo>
                    <a:pt x="1651" y="3538"/>
                  </a:lnTo>
                  <a:lnTo>
                    <a:pt x="1887" y="3538"/>
                  </a:lnTo>
                  <a:lnTo>
                    <a:pt x="2028" y="3632"/>
                  </a:lnTo>
                  <a:lnTo>
                    <a:pt x="2122" y="3774"/>
                  </a:lnTo>
                  <a:lnTo>
                    <a:pt x="2264" y="4104"/>
                  </a:lnTo>
                  <a:lnTo>
                    <a:pt x="2452" y="4481"/>
                  </a:lnTo>
                  <a:lnTo>
                    <a:pt x="2500" y="4575"/>
                  </a:lnTo>
                  <a:lnTo>
                    <a:pt x="2547" y="4575"/>
                  </a:lnTo>
                  <a:lnTo>
                    <a:pt x="2641" y="4528"/>
                  </a:lnTo>
                  <a:lnTo>
                    <a:pt x="2735" y="4528"/>
                  </a:lnTo>
                  <a:lnTo>
                    <a:pt x="2783" y="4481"/>
                  </a:lnTo>
                  <a:lnTo>
                    <a:pt x="2830" y="4387"/>
                  </a:lnTo>
                  <a:lnTo>
                    <a:pt x="2971" y="4245"/>
                  </a:lnTo>
                  <a:lnTo>
                    <a:pt x="3113" y="4198"/>
                  </a:lnTo>
                  <a:lnTo>
                    <a:pt x="3349" y="4104"/>
                  </a:lnTo>
                  <a:lnTo>
                    <a:pt x="3490" y="4104"/>
                  </a:lnTo>
                  <a:lnTo>
                    <a:pt x="3584" y="4010"/>
                  </a:lnTo>
                  <a:lnTo>
                    <a:pt x="3679" y="3915"/>
                  </a:lnTo>
                  <a:lnTo>
                    <a:pt x="3726" y="3821"/>
                  </a:lnTo>
                  <a:lnTo>
                    <a:pt x="3773" y="3538"/>
                  </a:lnTo>
                  <a:lnTo>
                    <a:pt x="3726" y="3349"/>
                  </a:lnTo>
                  <a:lnTo>
                    <a:pt x="3726" y="3113"/>
                  </a:lnTo>
                  <a:lnTo>
                    <a:pt x="3773" y="2783"/>
                  </a:lnTo>
                  <a:lnTo>
                    <a:pt x="3820" y="2642"/>
                  </a:lnTo>
                  <a:lnTo>
                    <a:pt x="3679" y="2689"/>
                  </a:lnTo>
                  <a:lnTo>
                    <a:pt x="3443" y="2783"/>
                  </a:lnTo>
                  <a:lnTo>
                    <a:pt x="3066" y="3019"/>
                  </a:lnTo>
                  <a:lnTo>
                    <a:pt x="2971" y="3066"/>
                  </a:lnTo>
                  <a:lnTo>
                    <a:pt x="2783" y="3113"/>
                  </a:lnTo>
                  <a:lnTo>
                    <a:pt x="2358" y="3161"/>
                  </a:lnTo>
                  <a:lnTo>
                    <a:pt x="2122" y="3161"/>
                  </a:lnTo>
                  <a:lnTo>
                    <a:pt x="2028" y="3113"/>
                  </a:lnTo>
                  <a:lnTo>
                    <a:pt x="1934" y="3019"/>
                  </a:lnTo>
                  <a:lnTo>
                    <a:pt x="6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22"/>
            <p:cNvSpPr/>
            <p:nvPr/>
          </p:nvSpPr>
          <p:spPr>
            <a:xfrm>
              <a:off x="3643150" y="242360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22"/>
            <p:cNvSpPr/>
            <p:nvPr/>
          </p:nvSpPr>
          <p:spPr>
            <a:xfrm>
              <a:off x="2922775" y="2245575"/>
              <a:ext cx="299500" cy="333675"/>
            </a:xfrm>
            <a:custGeom>
              <a:avLst/>
              <a:gdLst/>
              <a:ahLst/>
              <a:cxnLst/>
              <a:rect l="l" t="t" r="r" b="b"/>
              <a:pathLst>
                <a:path w="11980" h="13347" extrusionOk="0">
                  <a:moveTo>
                    <a:pt x="10376" y="0"/>
                  </a:moveTo>
                  <a:lnTo>
                    <a:pt x="9904" y="283"/>
                  </a:lnTo>
                  <a:lnTo>
                    <a:pt x="9338" y="661"/>
                  </a:lnTo>
                  <a:lnTo>
                    <a:pt x="9055" y="849"/>
                  </a:lnTo>
                  <a:lnTo>
                    <a:pt x="8819" y="1038"/>
                  </a:lnTo>
                  <a:lnTo>
                    <a:pt x="8725" y="1132"/>
                  </a:lnTo>
                  <a:lnTo>
                    <a:pt x="8631" y="1274"/>
                  </a:lnTo>
                  <a:lnTo>
                    <a:pt x="8395" y="1651"/>
                  </a:lnTo>
                  <a:lnTo>
                    <a:pt x="8253" y="1934"/>
                  </a:lnTo>
                  <a:lnTo>
                    <a:pt x="8112" y="2123"/>
                  </a:lnTo>
                  <a:lnTo>
                    <a:pt x="8065" y="2170"/>
                  </a:lnTo>
                  <a:lnTo>
                    <a:pt x="7970" y="2264"/>
                  </a:lnTo>
                  <a:lnTo>
                    <a:pt x="7829" y="2358"/>
                  </a:lnTo>
                  <a:lnTo>
                    <a:pt x="7687" y="2406"/>
                  </a:lnTo>
                  <a:lnTo>
                    <a:pt x="7404" y="2453"/>
                  </a:lnTo>
                  <a:lnTo>
                    <a:pt x="6791" y="2453"/>
                  </a:lnTo>
                  <a:lnTo>
                    <a:pt x="6744" y="2500"/>
                  </a:lnTo>
                  <a:lnTo>
                    <a:pt x="6603" y="2783"/>
                  </a:lnTo>
                  <a:lnTo>
                    <a:pt x="6461" y="3019"/>
                  </a:lnTo>
                  <a:lnTo>
                    <a:pt x="6367" y="3160"/>
                  </a:lnTo>
                  <a:lnTo>
                    <a:pt x="6225" y="3207"/>
                  </a:lnTo>
                  <a:lnTo>
                    <a:pt x="5990" y="3207"/>
                  </a:lnTo>
                  <a:lnTo>
                    <a:pt x="5660" y="3160"/>
                  </a:lnTo>
                  <a:lnTo>
                    <a:pt x="5518" y="3113"/>
                  </a:lnTo>
                  <a:lnTo>
                    <a:pt x="5235" y="3019"/>
                  </a:lnTo>
                  <a:lnTo>
                    <a:pt x="5094" y="3019"/>
                  </a:lnTo>
                  <a:lnTo>
                    <a:pt x="4103" y="2830"/>
                  </a:lnTo>
                  <a:lnTo>
                    <a:pt x="3915" y="2783"/>
                  </a:lnTo>
                  <a:lnTo>
                    <a:pt x="3490" y="2736"/>
                  </a:lnTo>
                  <a:lnTo>
                    <a:pt x="3396" y="2736"/>
                  </a:lnTo>
                  <a:lnTo>
                    <a:pt x="3160" y="2783"/>
                  </a:lnTo>
                  <a:lnTo>
                    <a:pt x="3066" y="2736"/>
                  </a:lnTo>
                  <a:lnTo>
                    <a:pt x="2971" y="2641"/>
                  </a:lnTo>
                  <a:lnTo>
                    <a:pt x="0" y="3349"/>
                  </a:lnTo>
                  <a:lnTo>
                    <a:pt x="2170" y="12404"/>
                  </a:lnTo>
                  <a:lnTo>
                    <a:pt x="2264" y="12404"/>
                  </a:lnTo>
                  <a:lnTo>
                    <a:pt x="2453" y="12357"/>
                  </a:lnTo>
                  <a:lnTo>
                    <a:pt x="2547" y="12404"/>
                  </a:lnTo>
                  <a:lnTo>
                    <a:pt x="2641" y="12451"/>
                  </a:lnTo>
                  <a:lnTo>
                    <a:pt x="2877" y="12309"/>
                  </a:lnTo>
                  <a:lnTo>
                    <a:pt x="2971" y="12262"/>
                  </a:lnTo>
                  <a:lnTo>
                    <a:pt x="3207" y="12262"/>
                  </a:lnTo>
                  <a:lnTo>
                    <a:pt x="3301" y="12309"/>
                  </a:lnTo>
                  <a:lnTo>
                    <a:pt x="3396" y="12404"/>
                  </a:lnTo>
                  <a:lnTo>
                    <a:pt x="3443" y="12404"/>
                  </a:lnTo>
                  <a:lnTo>
                    <a:pt x="3726" y="12640"/>
                  </a:lnTo>
                  <a:lnTo>
                    <a:pt x="3820" y="12781"/>
                  </a:lnTo>
                  <a:lnTo>
                    <a:pt x="3915" y="12923"/>
                  </a:lnTo>
                  <a:lnTo>
                    <a:pt x="3962" y="13064"/>
                  </a:lnTo>
                  <a:lnTo>
                    <a:pt x="4009" y="13158"/>
                  </a:lnTo>
                  <a:lnTo>
                    <a:pt x="4245" y="13253"/>
                  </a:lnTo>
                  <a:lnTo>
                    <a:pt x="4292" y="13158"/>
                  </a:lnTo>
                  <a:lnTo>
                    <a:pt x="4386" y="13064"/>
                  </a:lnTo>
                  <a:lnTo>
                    <a:pt x="4480" y="12970"/>
                  </a:lnTo>
                  <a:lnTo>
                    <a:pt x="4622" y="12970"/>
                  </a:lnTo>
                  <a:lnTo>
                    <a:pt x="4905" y="13017"/>
                  </a:lnTo>
                  <a:lnTo>
                    <a:pt x="5188" y="13205"/>
                  </a:lnTo>
                  <a:lnTo>
                    <a:pt x="5282" y="13300"/>
                  </a:lnTo>
                  <a:lnTo>
                    <a:pt x="5329" y="13347"/>
                  </a:lnTo>
                  <a:lnTo>
                    <a:pt x="5377" y="13347"/>
                  </a:lnTo>
                  <a:lnTo>
                    <a:pt x="5424" y="13205"/>
                  </a:lnTo>
                  <a:lnTo>
                    <a:pt x="5471" y="13064"/>
                  </a:lnTo>
                  <a:lnTo>
                    <a:pt x="5565" y="12970"/>
                  </a:lnTo>
                  <a:lnTo>
                    <a:pt x="5754" y="12970"/>
                  </a:lnTo>
                  <a:lnTo>
                    <a:pt x="5990" y="13017"/>
                  </a:lnTo>
                  <a:lnTo>
                    <a:pt x="6178" y="13064"/>
                  </a:lnTo>
                  <a:lnTo>
                    <a:pt x="6273" y="13158"/>
                  </a:lnTo>
                  <a:lnTo>
                    <a:pt x="6320" y="13158"/>
                  </a:lnTo>
                  <a:lnTo>
                    <a:pt x="6508" y="13111"/>
                  </a:lnTo>
                  <a:lnTo>
                    <a:pt x="6744" y="13017"/>
                  </a:lnTo>
                  <a:lnTo>
                    <a:pt x="6980" y="12781"/>
                  </a:lnTo>
                  <a:lnTo>
                    <a:pt x="6980" y="12687"/>
                  </a:lnTo>
                  <a:lnTo>
                    <a:pt x="7074" y="12498"/>
                  </a:lnTo>
                  <a:lnTo>
                    <a:pt x="7169" y="12404"/>
                  </a:lnTo>
                  <a:lnTo>
                    <a:pt x="7310" y="12357"/>
                  </a:lnTo>
                  <a:lnTo>
                    <a:pt x="7452" y="12404"/>
                  </a:lnTo>
                  <a:lnTo>
                    <a:pt x="7546" y="12404"/>
                  </a:lnTo>
                  <a:lnTo>
                    <a:pt x="7735" y="12498"/>
                  </a:lnTo>
                  <a:lnTo>
                    <a:pt x="7829" y="12592"/>
                  </a:lnTo>
                  <a:lnTo>
                    <a:pt x="7923" y="12687"/>
                  </a:lnTo>
                  <a:lnTo>
                    <a:pt x="8159" y="12923"/>
                  </a:lnTo>
                  <a:lnTo>
                    <a:pt x="8442" y="12970"/>
                  </a:lnTo>
                  <a:lnTo>
                    <a:pt x="8584" y="13017"/>
                  </a:lnTo>
                  <a:lnTo>
                    <a:pt x="8772" y="13158"/>
                  </a:lnTo>
                  <a:lnTo>
                    <a:pt x="8819" y="13158"/>
                  </a:lnTo>
                  <a:lnTo>
                    <a:pt x="9102" y="12828"/>
                  </a:lnTo>
                  <a:lnTo>
                    <a:pt x="9149" y="12734"/>
                  </a:lnTo>
                  <a:lnTo>
                    <a:pt x="9197" y="12640"/>
                  </a:lnTo>
                  <a:lnTo>
                    <a:pt x="9385" y="12404"/>
                  </a:lnTo>
                  <a:lnTo>
                    <a:pt x="9385" y="12357"/>
                  </a:lnTo>
                  <a:lnTo>
                    <a:pt x="9291" y="11932"/>
                  </a:lnTo>
                  <a:lnTo>
                    <a:pt x="9291" y="11743"/>
                  </a:lnTo>
                  <a:lnTo>
                    <a:pt x="9244" y="11602"/>
                  </a:lnTo>
                  <a:lnTo>
                    <a:pt x="9197" y="11413"/>
                  </a:lnTo>
                  <a:lnTo>
                    <a:pt x="9197" y="11225"/>
                  </a:lnTo>
                  <a:lnTo>
                    <a:pt x="9291" y="11036"/>
                  </a:lnTo>
                  <a:lnTo>
                    <a:pt x="9385" y="10847"/>
                  </a:lnTo>
                  <a:lnTo>
                    <a:pt x="9574" y="10753"/>
                  </a:lnTo>
                  <a:lnTo>
                    <a:pt x="9715" y="10706"/>
                  </a:lnTo>
                  <a:lnTo>
                    <a:pt x="9763" y="10706"/>
                  </a:lnTo>
                  <a:lnTo>
                    <a:pt x="9904" y="10753"/>
                  </a:lnTo>
                  <a:lnTo>
                    <a:pt x="9998" y="10895"/>
                  </a:lnTo>
                  <a:lnTo>
                    <a:pt x="10046" y="10942"/>
                  </a:lnTo>
                  <a:lnTo>
                    <a:pt x="10093" y="10989"/>
                  </a:lnTo>
                  <a:lnTo>
                    <a:pt x="10093" y="10942"/>
                  </a:lnTo>
                  <a:lnTo>
                    <a:pt x="10046" y="10800"/>
                  </a:lnTo>
                  <a:lnTo>
                    <a:pt x="10046" y="10612"/>
                  </a:lnTo>
                  <a:lnTo>
                    <a:pt x="10046" y="10376"/>
                  </a:lnTo>
                  <a:lnTo>
                    <a:pt x="10046" y="10187"/>
                  </a:lnTo>
                  <a:lnTo>
                    <a:pt x="10093" y="10140"/>
                  </a:lnTo>
                  <a:lnTo>
                    <a:pt x="10281" y="9574"/>
                  </a:lnTo>
                  <a:lnTo>
                    <a:pt x="10564" y="9055"/>
                  </a:lnTo>
                  <a:lnTo>
                    <a:pt x="10659" y="8961"/>
                  </a:lnTo>
                  <a:lnTo>
                    <a:pt x="10753" y="8961"/>
                  </a:lnTo>
                  <a:lnTo>
                    <a:pt x="11083" y="8914"/>
                  </a:lnTo>
                  <a:lnTo>
                    <a:pt x="11177" y="8914"/>
                  </a:lnTo>
                  <a:lnTo>
                    <a:pt x="11319" y="8678"/>
                  </a:lnTo>
                  <a:lnTo>
                    <a:pt x="11366" y="8584"/>
                  </a:lnTo>
                  <a:lnTo>
                    <a:pt x="11413" y="8395"/>
                  </a:lnTo>
                  <a:lnTo>
                    <a:pt x="11508" y="8206"/>
                  </a:lnTo>
                  <a:lnTo>
                    <a:pt x="11649" y="8018"/>
                  </a:lnTo>
                  <a:lnTo>
                    <a:pt x="11743" y="7876"/>
                  </a:lnTo>
                  <a:lnTo>
                    <a:pt x="11885" y="7782"/>
                  </a:lnTo>
                  <a:lnTo>
                    <a:pt x="11932" y="7735"/>
                  </a:lnTo>
                  <a:lnTo>
                    <a:pt x="11979" y="7593"/>
                  </a:lnTo>
                  <a:lnTo>
                    <a:pt x="11979" y="7405"/>
                  </a:lnTo>
                  <a:lnTo>
                    <a:pt x="11885" y="7357"/>
                  </a:lnTo>
                  <a:lnTo>
                    <a:pt x="11790" y="7310"/>
                  </a:lnTo>
                  <a:lnTo>
                    <a:pt x="11743" y="7169"/>
                  </a:lnTo>
                  <a:lnTo>
                    <a:pt x="11743" y="7122"/>
                  </a:lnTo>
                  <a:lnTo>
                    <a:pt x="11743" y="7027"/>
                  </a:lnTo>
                  <a:lnTo>
                    <a:pt x="11838" y="6886"/>
                  </a:lnTo>
                  <a:lnTo>
                    <a:pt x="11885" y="6744"/>
                  </a:lnTo>
                  <a:lnTo>
                    <a:pt x="11932" y="6414"/>
                  </a:lnTo>
                  <a:lnTo>
                    <a:pt x="11932" y="6226"/>
                  </a:lnTo>
                  <a:lnTo>
                    <a:pt x="11932" y="5613"/>
                  </a:lnTo>
                  <a:lnTo>
                    <a:pt x="11743" y="5424"/>
                  </a:lnTo>
                  <a:lnTo>
                    <a:pt x="11602" y="5330"/>
                  </a:lnTo>
                  <a:lnTo>
                    <a:pt x="11460" y="5235"/>
                  </a:lnTo>
                  <a:lnTo>
                    <a:pt x="11413" y="5094"/>
                  </a:lnTo>
                  <a:lnTo>
                    <a:pt x="11413" y="4952"/>
                  </a:lnTo>
                  <a:lnTo>
                    <a:pt x="11460" y="4764"/>
                  </a:lnTo>
                  <a:lnTo>
                    <a:pt x="11555" y="4622"/>
                  </a:lnTo>
                  <a:lnTo>
                    <a:pt x="11602" y="4575"/>
                  </a:lnTo>
                  <a:lnTo>
                    <a:pt x="11508" y="4433"/>
                  </a:lnTo>
                  <a:lnTo>
                    <a:pt x="11460" y="4339"/>
                  </a:lnTo>
                  <a:lnTo>
                    <a:pt x="11460" y="4198"/>
                  </a:lnTo>
                  <a:lnTo>
                    <a:pt x="11555" y="4151"/>
                  </a:lnTo>
                  <a:lnTo>
                    <a:pt x="11602" y="4103"/>
                  </a:lnTo>
                  <a:lnTo>
                    <a:pt x="104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22"/>
            <p:cNvSpPr/>
            <p:nvPr/>
          </p:nvSpPr>
          <p:spPr>
            <a:xfrm>
              <a:off x="2577300" y="233635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22"/>
            <p:cNvSpPr/>
            <p:nvPr/>
          </p:nvSpPr>
          <p:spPr>
            <a:xfrm>
              <a:off x="2499500" y="2549750"/>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22"/>
            <p:cNvSpPr/>
            <p:nvPr/>
          </p:nvSpPr>
          <p:spPr>
            <a:xfrm>
              <a:off x="2498325" y="2310425"/>
              <a:ext cx="290050" cy="505825"/>
            </a:xfrm>
            <a:custGeom>
              <a:avLst/>
              <a:gdLst/>
              <a:ahLst/>
              <a:cxnLst/>
              <a:rect l="l" t="t" r="r" b="b"/>
              <a:pathLst>
                <a:path w="11602" h="20233" extrusionOk="0">
                  <a:moveTo>
                    <a:pt x="7782" y="0"/>
                  </a:moveTo>
                  <a:lnTo>
                    <a:pt x="6650" y="283"/>
                  </a:lnTo>
                  <a:lnTo>
                    <a:pt x="4245" y="802"/>
                  </a:lnTo>
                  <a:lnTo>
                    <a:pt x="3254" y="1085"/>
                  </a:lnTo>
                  <a:lnTo>
                    <a:pt x="3207" y="1085"/>
                  </a:lnTo>
                  <a:lnTo>
                    <a:pt x="3160" y="1132"/>
                  </a:lnTo>
                  <a:lnTo>
                    <a:pt x="3113" y="1132"/>
                  </a:lnTo>
                  <a:lnTo>
                    <a:pt x="2453" y="1226"/>
                  </a:lnTo>
                  <a:lnTo>
                    <a:pt x="2311" y="1274"/>
                  </a:lnTo>
                  <a:lnTo>
                    <a:pt x="1179" y="1368"/>
                  </a:lnTo>
                  <a:lnTo>
                    <a:pt x="1085" y="1368"/>
                  </a:lnTo>
                  <a:lnTo>
                    <a:pt x="1132" y="1462"/>
                  </a:lnTo>
                  <a:lnTo>
                    <a:pt x="1179" y="1509"/>
                  </a:lnTo>
                  <a:lnTo>
                    <a:pt x="1132" y="1604"/>
                  </a:lnTo>
                  <a:lnTo>
                    <a:pt x="1179" y="1557"/>
                  </a:lnTo>
                  <a:lnTo>
                    <a:pt x="1321" y="1557"/>
                  </a:lnTo>
                  <a:lnTo>
                    <a:pt x="1462" y="1604"/>
                  </a:lnTo>
                  <a:lnTo>
                    <a:pt x="1604" y="1651"/>
                  </a:lnTo>
                  <a:lnTo>
                    <a:pt x="1745" y="1745"/>
                  </a:lnTo>
                  <a:lnTo>
                    <a:pt x="1792" y="1934"/>
                  </a:lnTo>
                  <a:lnTo>
                    <a:pt x="1887" y="2122"/>
                  </a:lnTo>
                  <a:lnTo>
                    <a:pt x="2028" y="2217"/>
                  </a:lnTo>
                  <a:lnTo>
                    <a:pt x="2075" y="2217"/>
                  </a:lnTo>
                  <a:lnTo>
                    <a:pt x="2358" y="2311"/>
                  </a:lnTo>
                  <a:lnTo>
                    <a:pt x="2453" y="2358"/>
                  </a:lnTo>
                  <a:lnTo>
                    <a:pt x="2500" y="2453"/>
                  </a:lnTo>
                  <a:lnTo>
                    <a:pt x="2594" y="2688"/>
                  </a:lnTo>
                  <a:lnTo>
                    <a:pt x="2641" y="3019"/>
                  </a:lnTo>
                  <a:lnTo>
                    <a:pt x="2547" y="3584"/>
                  </a:lnTo>
                  <a:lnTo>
                    <a:pt x="2358" y="4103"/>
                  </a:lnTo>
                  <a:lnTo>
                    <a:pt x="2170" y="4528"/>
                  </a:lnTo>
                  <a:lnTo>
                    <a:pt x="2028" y="4716"/>
                  </a:lnTo>
                  <a:lnTo>
                    <a:pt x="1887" y="4811"/>
                  </a:lnTo>
                  <a:lnTo>
                    <a:pt x="1745" y="4952"/>
                  </a:lnTo>
                  <a:lnTo>
                    <a:pt x="1651" y="5046"/>
                  </a:lnTo>
                  <a:lnTo>
                    <a:pt x="1556" y="5141"/>
                  </a:lnTo>
                  <a:lnTo>
                    <a:pt x="1368" y="5235"/>
                  </a:lnTo>
                  <a:lnTo>
                    <a:pt x="1132" y="5329"/>
                  </a:lnTo>
                  <a:lnTo>
                    <a:pt x="849" y="5377"/>
                  </a:lnTo>
                  <a:lnTo>
                    <a:pt x="660" y="5518"/>
                  </a:lnTo>
                  <a:lnTo>
                    <a:pt x="377" y="5754"/>
                  </a:lnTo>
                  <a:lnTo>
                    <a:pt x="472" y="5848"/>
                  </a:lnTo>
                  <a:lnTo>
                    <a:pt x="613" y="6037"/>
                  </a:lnTo>
                  <a:lnTo>
                    <a:pt x="849" y="6367"/>
                  </a:lnTo>
                  <a:lnTo>
                    <a:pt x="896" y="6556"/>
                  </a:lnTo>
                  <a:lnTo>
                    <a:pt x="991" y="6744"/>
                  </a:lnTo>
                  <a:lnTo>
                    <a:pt x="991" y="6980"/>
                  </a:lnTo>
                  <a:lnTo>
                    <a:pt x="943" y="7263"/>
                  </a:lnTo>
                  <a:lnTo>
                    <a:pt x="896" y="7546"/>
                  </a:lnTo>
                  <a:lnTo>
                    <a:pt x="802" y="7735"/>
                  </a:lnTo>
                  <a:lnTo>
                    <a:pt x="708" y="7970"/>
                  </a:lnTo>
                  <a:lnTo>
                    <a:pt x="613" y="8253"/>
                  </a:lnTo>
                  <a:lnTo>
                    <a:pt x="472" y="8536"/>
                  </a:lnTo>
                  <a:lnTo>
                    <a:pt x="283" y="8678"/>
                  </a:lnTo>
                  <a:lnTo>
                    <a:pt x="189" y="8772"/>
                  </a:lnTo>
                  <a:lnTo>
                    <a:pt x="142" y="8819"/>
                  </a:lnTo>
                  <a:lnTo>
                    <a:pt x="47" y="8961"/>
                  </a:lnTo>
                  <a:lnTo>
                    <a:pt x="94" y="9055"/>
                  </a:lnTo>
                  <a:lnTo>
                    <a:pt x="142" y="9291"/>
                  </a:lnTo>
                  <a:lnTo>
                    <a:pt x="189" y="9432"/>
                  </a:lnTo>
                  <a:lnTo>
                    <a:pt x="142" y="9574"/>
                  </a:lnTo>
                  <a:lnTo>
                    <a:pt x="94" y="9621"/>
                  </a:lnTo>
                  <a:lnTo>
                    <a:pt x="47" y="9810"/>
                  </a:lnTo>
                  <a:lnTo>
                    <a:pt x="0" y="10046"/>
                  </a:lnTo>
                  <a:lnTo>
                    <a:pt x="47" y="10234"/>
                  </a:lnTo>
                  <a:lnTo>
                    <a:pt x="94" y="10423"/>
                  </a:lnTo>
                  <a:lnTo>
                    <a:pt x="283" y="10659"/>
                  </a:lnTo>
                  <a:lnTo>
                    <a:pt x="660" y="11177"/>
                  </a:lnTo>
                  <a:lnTo>
                    <a:pt x="1038" y="11696"/>
                  </a:lnTo>
                  <a:lnTo>
                    <a:pt x="1179" y="11838"/>
                  </a:lnTo>
                  <a:lnTo>
                    <a:pt x="1321" y="11979"/>
                  </a:lnTo>
                  <a:lnTo>
                    <a:pt x="1604" y="12168"/>
                  </a:lnTo>
                  <a:lnTo>
                    <a:pt x="1887" y="12309"/>
                  </a:lnTo>
                  <a:lnTo>
                    <a:pt x="2122" y="12498"/>
                  </a:lnTo>
                  <a:lnTo>
                    <a:pt x="2405" y="12781"/>
                  </a:lnTo>
                  <a:lnTo>
                    <a:pt x="2735" y="13064"/>
                  </a:lnTo>
                  <a:lnTo>
                    <a:pt x="2924" y="13252"/>
                  </a:lnTo>
                  <a:lnTo>
                    <a:pt x="3018" y="13488"/>
                  </a:lnTo>
                  <a:lnTo>
                    <a:pt x="3160" y="13866"/>
                  </a:lnTo>
                  <a:lnTo>
                    <a:pt x="3160" y="13913"/>
                  </a:lnTo>
                  <a:lnTo>
                    <a:pt x="3254" y="13818"/>
                  </a:lnTo>
                  <a:lnTo>
                    <a:pt x="3396" y="13771"/>
                  </a:lnTo>
                  <a:lnTo>
                    <a:pt x="3632" y="13724"/>
                  </a:lnTo>
                  <a:lnTo>
                    <a:pt x="3867" y="13771"/>
                  </a:lnTo>
                  <a:lnTo>
                    <a:pt x="4103" y="13818"/>
                  </a:lnTo>
                  <a:lnTo>
                    <a:pt x="4292" y="13913"/>
                  </a:lnTo>
                  <a:lnTo>
                    <a:pt x="4386" y="13913"/>
                  </a:lnTo>
                  <a:lnTo>
                    <a:pt x="4386" y="13866"/>
                  </a:lnTo>
                  <a:lnTo>
                    <a:pt x="4622" y="13866"/>
                  </a:lnTo>
                  <a:lnTo>
                    <a:pt x="4669" y="13913"/>
                  </a:lnTo>
                  <a:lnTo>
                    <a:pt x="4716" y="14007"/>
                  </a:lnTo>
                  <a:lnTo>
                    <a:pt x="4763" y="14101"/>
                  </a:lnTo>
                  <a:lnTo>
                    <a:pt x="4669" y="14620"/>
                  </a:lnTo>
                  <a:lnTo>
                    <a:pt x="4716" y="14809"/>
                  </a:lnTo>
                  <a:lnTo>
                    <a:pt x="4716" y="15139"/>
                  </a:lnTo>
                  <a:lnTo>
                    <a:pt x="4716" y="15233"/>
                  </a:lnTo>
                  <a:lnTo>
                    <a:pt x="4716" y="15422"/>
                  </a:lnTo>
                  <a:lnTo>
                    <a:pt x="4716" y="15611"/>
                  </a:lnTo>
                  <a:lnTo>
                    <a:pt x="4622" y="15799"/>
                  </a:lnTo>
                  <a:lnTo>
                    <a:pt x="4480" y="15941"/>
                  </a:lnTo>
                  <a:lnTo>
                    <a:pt x="4245" y="16176"/>
                  </a:lnTo>
                  <a:lnTo>
                    <a:pt x="4433" y="16365"/>
                  </a:lnTo>
                  <a:lnTo>
                    <a:pt x="4622" y="16554"/>
                  </a:lnTo>
                  <a:lnTo>
                    <a:pt x="4622" y="16601"/>
                  </a:lnTo>
                  <a:lnTo>
                    <a:pt x="4811" y="16790"/>
                  </a:lnTo>
                  <a:lnTo>
                    <a:pt x="4905" y="16884"/>
                  </a:lnTo>
                  <a:lnTo>
                    <a:pt x="4999" y="16931"/>
                  </a:lnTo>
                  <a:lnTo>
                    <a:pt x="5329" y="17025"/>
                  </a:lnTo>
                  <a:lnTo>
                    <a:pt x="5754" y="17167"/>
                  </a:lnTo>
                  <a:lnTo>
                    <a:pt x="6273" y="17356"/>
                  </a:lnTo>
                  <a:lnTo>
                    <a:pt x="6791" y="17497"/>
                  </a:lnTo>
                  <a:lnTo>
                    <a:pt x="6933" y="17591"/>
                  </a:lnTo>
                  <a:lnTo>
                    <a:pt x="7027" y="17686"/>
                  </a:lnTo>
                  <a:lnTo>
                    <a:pt x="7074" y="17827"/>
                  </a:lnTo>
                  <a:lnTo>
                    <a:pt x="7357" y="18346"/>
                  </a:lnTo>
                  <a:lnTo>
                    <a:pt x="7546" y="18629"/>
                  </a:lnTo>
                  <a:lnTo>
                    <a:pt x="7687" y="18818"/>
                  </a:lnTo>
                  <a:lnTo>
                    <a:pt x="7735" y="18959"/>
                  </a:lnTo>
                  <a:lnTo>
                    <a:pt x="7829" y="19148"/>
                  </a:lnTo>
                  <a:lnTo>
                    <a:pt x="7829" y="19383"/>
                  </a:lnTo>
                  <a:lnTo>
                    <a:pt x="7782" y="19478"/>
                  </a:lnTo>
                  <a:lnTo>
                    <a:pt x="7735" y="19572"/>
                  </a:lnTo>
                  <a:lnTo>
                    <a:pt x="7687" y="19619"/>
                  </a:lnTo>
                  <a:lnTo>
                    <a:pt x="7640" y="19666"/>
                  </a:lnTo>
                  <a:lnTo>
                    <a:pt x="7735" y="19855"/>
                  </a:lnTo>
                  <a:lnTo>
                    <a:pt x="7876" y="20044"/>
                  </a:lnTo>
                  <a:lnTo>
                    <a:pt x="8065" y="20232"/>
                  </a:lnTo>
                  <a:lnTo>
                    <a:pt x="8112" y="20232"/>
                  </a:lnTo>
                  <a:lnTo>
                    <a:pt x="8253" y="20185"/>
                  </a:lnTo>
                  <a:lnTo>
                    <a:pt x="8253" y="20138"/>
                  </a:lnTo>
                  <a:lnTo>
                    <a:pt x="8253" y="20091"/>
                  </a:lnTo>
                  <a:lnTo>
                    <a:pt x="8300" y="20044"/>
                  </a:lnTo>
                  <a:lnTo>
                    <a:pt x="8300" y="19997"/>
                  </a:lnTo>
                  <a:lnTo>
                    <a:pt x="8300" y="19949"/>
                  </a:lnTo>
                  <a:lnTo>
                    <a:pt x="8348" y="19855"/>
                  </a:lnTo>
                  <a:lnTo>
                    <a:pt x="8348" y="19808"/>
                  </a:lnTo>
                  <a:lnTo>
                    <a:pt x="8395" y="19714"/>
                  </a:lnTo>
                  <a:lnTo>
                    <a:pt x="8866" y="19242"/>
                  </a:lnTo>
                  <a:lnTo>
                    <a:pt x="8961" y="19195"/>
                  </a:lnTo>
                  <a:lnTo>
                    <a:pt x="9102" y="19195"/>
                  </a:lnTo>
                  <a:lnTo>
                    <a:pt x="9574" y="19336"/>
                  </a:lnTo>
                  <a:lnTo>
                    <a:pt x="10140" y="19383"/>
                  </a:lnTo>
                  <a:lnTo>
                    <a:pt x="10281" y="19383"/>
                  </a:lnTo>
                  <a:lnTo>
                    <a:pt x="10140" y="19100"/>
                  </a:lnTo>
                  <a:lnTo>
                    <a:pt x="10045" y="18865"/>
                  </a:lnTo>
                  <a:lnTo>
                    <a:pt x="9951" y="18582"/>
                  </a:lnTo>
                  <a:lnTo>
                    <a:pt x="9951" y="18440"/>
                  </a:lnTo>
                  <a:lnTo>
                    <a:pt x="10045" y="18346"/>
                  </a:lnTo>
                  <a:lnTo>
                    <a:pt x="10328" y="18204"/>
                  </a:lnTo>
                  <a:lnTo>
                    <a:pt x="10942" y="17827"/>
                  </a:lnTo>
                  <a:lnTo>
                    <a:pt x="10800" y="16884"/>
                  </a:lnTo>
                  <a:lnTo>
                    <a:pt x="10800" y="16837"/>
                  </a:lnTo>
                  <a:lnTo>
                    <a:pt x="10706" y="16742"/>
                  </a:lnTo>
                  <a:lnTo>
                    <a:pt x="10659" y="16554"/>
                  </a:lnTo>
                  <a:lnTo>
                    <a:pt x="10659" y="16318"/>
                  </a:lnTo>
                  <a:lnTo>
                    <a:pt x="10659" y="16035"/>
                  </a:lnTo>
                  <a:lnTo>
                    <a:pt x="10753" y="15611"/>
                  </a:lnTo>
                  <a:lnTo>
                    <a:pt x="10706" y="15233"/>
                  </a:lnTo>
                  <a:lnTo>
                    <a:pt x="10753" y="15139"/>
                  </a:lnTo>
                  <a:lnTo>
                    <a:pt x="10847" y="15045"/>
                  </a:lnTo>
                  <a:lnTo>
                    <a:pt x="10942" y="14903"/>
                  </a:lnTo>
                  <a:lnTo>
                    <a:pt x="11036" y="14762"/>
                  </a:lnTo>
                  <a:lnTo>
                    <a:pt x="11083" y="14573"/>
                  </a:lnTo>
                  <a:lnTo>
                    <a:pt x="11177" y="14196"/>
                  </a:lnTo>
                  <a:lnTo>
                    <a:pt x="11224" y="13913"/>
                  </a:lnTo>
                  <a:lnTo>
                    <a:pt x="11319" y="13583"/>
                  </a:lnTo>
                  <a:lnTo>
                    <a:pt x="11366" y="13394"/>
                  </a:lnTo>
                  <a:lnTo>
                    <a:pt x="11413" y="13158"/>
                  </a:lnTo>
                  <a:lnTo>
                    <a:pt x="11602" y="12828"/>
                  </a:lnTo>
                  <a:lnTo>
                    <a:pt x="11413" y="12404"/>
                  </a:lnTo>
                  <a:lnTo>
                    <a:pt x="11224" y="12168"/>
                  </a:lnTo>
                  <a:lnTo>
                    <a:pt x="11130" y="11979"/>
                  </a:lnTo>
                  <a:lnTo>
                    <a:pt x="11036" y="11838"/>
                  </a:lnTo>
                  <a:lnTo>
                    <a:pt x="10989" y="11555"/>
                  </a:lnTo>
                  <a:lnTo>
                    <a:pt x="10989" y="11508"/>
                  </a:lnTo>
                  <a:lnTo>
                    <a:pt x="11036" y="11225"/>
                  </a:lnTo>
                  <a:lnTo>
                    <a:pt x="11036" y="10847"/>
                  </a:lnTo>
                  <a:lnTo>
                    <a:pt x="10517" y="8678"/>
                  </a:lnTo>
                  <a:lnTo>
                    <a:pt x="10140" y="6791"/>
                  </a:lnTo>
                  <a:lnTo>
                    <a:pt x="9810" y="4999"/>
                  </a:lnTo>
                  <a:lnTo>
                    <a:pt x="9574" y="4198"/>
                  </a:lnTo>
                  <a:lnTo>
                    <a:pt x="9385" y="3584"/>
                  </a:lnTo>
                  <a:lnTo>
                    <a:pt x="9385" y="3349"/>
                  </a:lnTo>
                  <a:lnTo>
                    <a:pt x="9338" y="3113"/>
                  </a:lnTo>
                  <a:lnTo>
                    <a:pt x="9244" y="2500"/>
                  </a:lnTo>
                  <a:lnTo>
                    <a:pt x="9149" y="2453"/>
                  </a:lnTo>
                  <a:lnTo>
                    <a:pt x="9055" y="2264"/>
                  </a:lnTo>
                  <a:lnTo>
                    <a:pt x="8866" y="1887"/>
                  </a:lnTo>
                  <a:lnTo>
                    <a:pt x="8678" y="1509"/>
                  </a:lnTo>
                  <a:lnTo>
                    <a:pt x="8395" y="1132"/>
                  </a:lnTo>
                  <a:lnTo>
                    <a:pt x="8348" y="1085"/>
                  </a:lnTo>
                  <a:lnTo>
                    <a:pt x="8206" y="943"/>
                  </a:lnTo>
                  <a:lnTo>
                    <a:pt x="8018" y="708"/>
                  </a:lnTo>
                  <a:lnTo>
                    <a:pt x="7876" y="377"/>
                  </a:lnTo>
                  <a:lnTo>
                    <a:pt x="77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22"/>
            <p:cNvSpPr/>
            <p:nvPr/>
          </p:nvSpPr>
          <p:spPr>
            <a:xfrm>
              <a:off x="238125" y="2415350"/>
              <a:ext cx="650850" cy="914950"/>
            </a:xfrm>
            <a:custGeom>
              <a:avLst/>
              <a:gdLst/>
              <a:ahLst/>
              <a:cxnLst/>
              <a:rect l="l" t="t" r="r" b="b"/>
              <a:pathLst>
                <a:path w="26034" h="36598" extrusionOk="0">
                  <a:moveTo>
                    <a:pt x="1415" y="1"/>
                  </a:moveTo>
                  <a:lnTo>
                    <a:pt x="1226" y="472"/>
                  </a:lnTo>
                  <a:lnTo>
                    <a:pt x="1226" y="519"/>
                  </a:lnTo>
                  <a:lnTo>
                    <a:pt x="1321" y="661"/>
                  </a:lnTo>
                  <a:lnTo>
                    <a:pt x="1415" y="849"/>
                  </a:lnTo>
                  <a:lnTo>
                    <a:pt x="1509" y="1321"/>
                  </a:lnTo>
                  <a:lnTo>
                    <a:pt x="1509" y="1463"/>
                  </a:lnTo>
                  <a:lnTo>
                    <a:pt x="1462" y="1557"/>
                  </a:lnTo>
                  <a:lnTo>
                    <a:pt x="1368" y="1793"/>
                  </a:lnTo>
                  <a:lnTo>
                    <a:pt x="1368" y="1934"/>
                  </a:lnTo>
                  <a:lnTo>
                    <a:pt x="1415" y="2028"/>
                  </a:lnTo>
                  <a:lnTo>
                    <a:pt x="1368" y="2170"/>
                  </a:lnTo>
                  <a:lnTo>
                    <a:pt x="1179" y="2547"/>
                  </a:lnTo>
                  <a:lnTo>
                    <a:pt x="1132" y="2547"/>
                  </a:lnTo>
                  <a:lnTo>
                    <a:pt x="1132" y="2642"/>
                  </a:lnTo>
                  <a:lnTo>
                    <a:pt x="1085" y="2689"/>
                  </a:lnTo>
                  <a:lnTo>
                    <a:pt x="1038" y="2736"/>
                  </a:lnTo>
                  <a:lnTo>
                    <a:pt x="1038" y="2877"/>
                  </a:lnTo>
                  <a:lnTo>
                    <a:pt x="1132" y="3443"/>
                  </a:lnTo>
                  <a:lnTo>
                    <a:pt x="1132" y="3538"/>
                  </a:lnTo>
                  <a:lnTo>
                    <a:pt x="1085" y="3632"/>
                  </a:lnTo>
                  <a:lnTo>
                    <a:pt x="377" y="4481"/>
                  </a:lnTo>
                  <a:lnTo>
                    <a:pt x="47" y="4905"/>
                  </a:lnTo>
                  <a:lnTo>
                    <a:pt x="0" y="5094"/>
                  </a:lnTo>
                  <a:lnTo>
                    <a:pt x="0" y="5471"/>
                  </a:lnTo>
                  <a:lnTo>
                    <a:pt x="47" y="5990"/>
                  </a:lnTo>
                  <a:lnTo>
                    <a:pt x="236" y="6226"/>
                  </a:lnTo>
                  <a:lnTo>
                    <a:pt x="330" y="6414"/>
                  </a:lnTo>
                  <a:lnTo>
                    <a:pt x="472" y="6650"/>
                  </a:lnTo>
                  <a:lnTo>
                    <a:pt x="613" y="6980"/>
                  </a:lnTo>
                  <a:lnTo>
                    <a:pt x="802" y="7263"/>
                  </a:lnTo>
                  <a:lnTo>
                    <a:pt x="896" y="7405"/>
                  </a:lnTo>
                  <a:lnTo>
                    <a:pt x="943" y="7546"/>
                  </a:lnTo>
                  <a:lnTo>
                    <a:pt x="990" y="7546"/>
                  </a:lnTo>
                  <a:lnTo>
                    <a:pt x="1179" y="7829"/>
                  </a:lnTo>
                  <a:lnTo>
                    <a:pt x="1226" y="8018"/>
                  </a:lnTo>
                  <a:lnTo>
                    <a:pt x="1226" y="8207"/>
                  </a:lnTo>
                  <a:lnTo>
                    <a:pt x="1179" y="8395"/>
                  </a:lnTo>
                  <a:lnTo>
                    <a:pt x="1132" y="8678"/>
                  </a:lnTo>
                  <a:lnTo>
                    <a:pt x="1038" y="8914"/>
                  </a:lnTo>
                  <a:lnTo>
                    <a:pt x="896" y="9291"/>
                  </a:lnTo>
                  <a:lnTo>
                    <a:pt x="802" y="9669"/>
                  </a:lnTo>
                  <a:lnTo>
                    <a:pt x="802" y="9716"/>
                  </a:lnTo>
                  <a:lnTo>
                    <a:pt x="896" y="9810"/>
                  </a:lnTo>
                  <a:lnTo>
                    <a:pt x="943" y="9999"/>
                  </a:lnTo>
                  <a:lnTo>
                    <a:pt x="943" y="10046"/>
                  </a:lnTo>
                  <a:lnTo>
                    <a:pt x="990" y="10329"/>
                  </a:lnTo>
                  <a:lnTo>
                    <a:pt x="990" y="10470"/>
                  </a:lnTo>
                  <a:lnTo>
                    <a:pt x="943" y="10659"/>
                  </a:lnTo>
                  <a:lnTo>
                    <a:pt x="802" y="10895"/>
                  </a:lnTo>
                  <a:lnTo>
                    <a:pt x="896" y="10989"/>
                  </a:lnTo>
                  <a:lnTo>
                    <a:pt x="990" y="11131"/>
                  </a:lnTo>
                  <a:lnTo>
                    <a:pt x="1509" y="12121"/>
                  </a:lnTo>
                  <a:lnTo>
                    <a:pt x="1745" y="12404"/>
                  </a:lnTo>
                  <a:lnTo>
                    <a:pt x="1886" y="12593"/>
                  </a:lnTo>
                  <a:lnTo>
                    <a:pt x="2122" y="12593"/>
                  </a:lnTo>
                  <a:lnTo>
                    <a:pt x="2217" y="12687"/>
                  </a:lnTo>
                  <a:lnTo>
                    <a:pt x="2311" y="12781"/>
                  </a:lnTo>
                  <a:lnTo>
                    <a:pt x="2358" y="13064"/>
                  </a:lnTo>
                  <a:lnTo>
                    <a:pt x="2500" y="13677"/>
                  </a:lnTo>
                  <a:lnTo>
                    <a:pt x="2547" y="14055"/>
                  </a:lnTo>
                  <a:lnTo>
                    <a:pt x="2594" y="14290"/>
                  </a:lnTo>
                  <a:lnTo>
                    <a:pt x="2594" y="14385"/>
                  </a:lnTo>
                  <a:lnTo>
                    <a:pt x="2547" y="14479"/>
                  </a:lnTo>
                  <a:lnTo>
                    <a:pt x="2500" y="14573"/>
                  </a:lnTo>
                  <a:lnTo>
                    <a:pt x="2547" y="14621"/>
                  </a:lnTo>
                  <a:lnTo>
                    <a:pt x="2735" y="14668"/>
                  </a:lnTo>
                  <a:lnTo>
                    <a:pt x="2877" y="14809"/>
                  </a:lnTo>
                  <a:lnTo>
                    <a:pt x="3113" y="15092"/>
                  </a:lnTo>
                  <a:lnTo>
                    <a:pt x="3348" y="15186"/>
                  </a:lnTo>
                  <a:lnTo>
                    <a:pt x="3348" y="15092"/>
                  </a:lnTo>
                  <a:lnTo>
                    <a:pt x="3396" y="14998"/>
                  </a:lnTo>
                  <a:lnTo>
                    <a:pt x="3396" y="14903"/>
                  </a:lnTo>
                  <a:lnTo>
                    <a:pt x="3537" y="14668"/>
                  </a:lnTo>
                  <a:lnTo>
                    <a:pt x="3584" y="14621"/>
                  </a:lnTo>
                  <a:lnTo>
                    <a:pt x="3679" y="14526"/>
                  </a:lnTo>
                  <a:lnTo>
                    <a:pt x="3773" y="14479"/>
                  </a:lnTo>
                  <a:lnTo>
                    <a:pt x="4103" y="14479"/>
                  </a:lnTo>
                  <a:lnTo>
                    <a:pt x="4197" y="14526"/>
                  </a:lnTo>
                  <a:lnTo>
                    <a:pt x="4245" y="14668"/>
                  </a:lnTo>
                  <a:lnTo>
                    <a:pt x="4292" y="14809"/>
                  </a:lnTo>
                  <a:lnTo>
                    <a:pt x="4245" y="14998"/>
                  </a:lnTo>
                  <a:lnTo>
                    <a:pt x="4103" y="15139"/>
                  </a:lnTo>
                  <a:lnTo>
                    <a:pt x="4056" y="15186"/>
                  </a:lnTo>
                  <a:lnTo>
                    <a:pt x="4056" y="15234"/>
                  </a:lnTo>
                  <a:lnTo>
                    <a:pt x="4056" y="15328"/>
                  </a:lnTo>
                  <a:lnTo>
                    <a:pt x="4197" y="15422"/>
                  </a:lnTo>
                  <a:lnTo>
                    <a:pt x="4339" y="15658"/>
                  </a:lnTo>
                  <a:lnTo>
                    <a:pt x="4527" y="16035"/>
                  </a:lnTo>
                  <a:lnTo>
                    <a:pt x="4527" y="16083"/>
                  </a:lnTo>
                  <a:lnTo>
                    <a:pt x="4622" y="16696"/>
                  </a:lnTo>
                  <a:lnTo>
                    <a:pt x="4622" y="16790"/>
                  </a:lnTo>
                  <a:lnTo>
                    <a:pt x="4575" y="16837"/>
                  </a:lnTo>
                  <a:lnTo>
                    <a:pt x="4480" y="16979"/>
                  </a:lnTo>
                  <a:lnTo>
                    <a:pt x="4386" y="17026"/>
                  </a:lnTo>
                  <a:lnTo>
                    <a:pt x="4150" y="17026"/>
                  </a:lnTo>
                  <a:lnTo>
                    <a:pt x="4056" y="16979"/>
                  </a:lnTo>
                  <a:lnTo>
                    <a:pt x="3962" y="16884"/>
                  </a:lnTo>
                  <a:lnTo>
                    <a:pt x="3867" y="16743"/>
                  </a:lnTo>
                  <a:lnTo>
                    <a:pt x="3584" y="16413"/>
                  </a:lnTo>
                  <a:lnTo>
                    <a:pt x="3490" y="16460"/>
                  </a:lnTo>
                  <a:lnTo>
                    <a:pt x="3584" y="16554"/>
                  </a:lnTo>
                  <a:lnTo>
                    <a:pt x="3679" y="16601"/>
                  </a:lnTo>
                  <a:lnTo>
                    <a:pt x="3679" y="16696"/>
                  </a:lnTo>
                  <a:lnTo>
                    <a:pt x="3679" y="16837"/>
                  </a:lnTo>
                  <a:lnTo>
                    <a:pt x="3631" y="16931"/>
                  </a:lnTo>
                  <a:lnTo>
                    <a:pt x="3584" y="16931"/>
                  </a:lnTo>
                  <a:lnTo>
                    <a:pt x="3584" y="17309"/>
                  </a:lnTo>
                  <a:lnTo>
                    <a:pt x="3726" y="18205"/>
                  </a:lnTo>
                  <a:lnTo>
                    <a:pt x="3867" y="18299"/>
                  </a:lnTo>
                  <a:lnTo>
                    <a:pt x="3962" y="18441"/>
                  </a:lnTo>
                  <a:lnTo>
                    <a:pt x="4103" y="18535"/>
                  </a:lnTo>
                  <a:lnTo>
                    <a:pt x="4245" y="18629"/>
                  </a:lnTo>
                  <a:lnTo>
                    <a:pt x="4763" y="18865"/>
                  </a:lnTo>
                  <a:lnTo>
                    <a:pt x="4952" y="18912"/>
                  </a:lnTo>
                  <a:lnTo>
                    <a:pt x="5046" y="18959"/>
                  </a:lnTo>
                  <a:lnTo>
                    <a:pt x="5093" y="19054"/>
                  </a:lnTo>
                  <a:lnTo>
                    <a:pt x="5141" y="19148"/>
                  </a:lnTo>
                  <a:lnTo>
                    <a:pt x="5141" y="19572"/>
                  </a:lnTo>
                  <a:lnTo>
                    <a:pt x="5093" y="19714"/>
                  </a:lnTo>
                  <a:lnTo>
                    <a:pt x="4999" y="19808"/>
                  </a:lnTo>
                  <a:lnTo>
                    <a:pt x="4999" y="19855"/>
                  </a:lnTo>
                  <a:lnTo>
                    <a:pt x="4999" y="19997"/>
                  </a:lnTo>
                  <a:lnTo>
                    <a:pt x="4952" y="20138"/>
                  </a:lnTo>
                  <a:lnTo>
                    <a:pt x="4858" y="20233"/>
                  </a:lnTo>
                  <a:lnTo>
                    <a:pt x="4810" y="20280"/>
                  </a:lnTo>
                  <a:lnTo>
                    <a:pt x="4669" y="20327"/>
                  </a:lnTo>
                  <a:lnTo>
                    <a:pt x="4575" y="20751"/>
                  </a:lnTo>
                  <a:lnTo>
                    <a:pt x="4527" y="21129"/>
                  </a:lnTo>
                  <a:lnTo>
                    <a:pt x="5046" y="21836"/>
                  </a:lnTo>
                  <a:lnTo>
                    <a:pt x="5188" y="22025"/>
                  </a:lnTo>
                  <a:lnTo>
                    <a:pt x="5329" y="22213"/>
                  </a:lnTo>
                  <a:lnTo>
                    <a:pt x="5424" y="22308"/>
                  </a:lnTo>
                  <a:lnTo>
                    <a:pt x="5424" y="22449"/>
                  </a:lnTo>
                  <a:lnTo>
                    <a:pt x="5471" y="22685"/>
                  </a:lnTo>
                  <a:lnTo>
                    <a:pt x="5518" y="22779"/>
                  </a:lnTo>
                  <a:lnTo>
                    <a:pt x="5565" y="22827"/>
                  </a:lnTo>
                  <a:lnTo>
                    <a:pt x="5754" y="23015"/>
                  </a:lnTo>
                  <a:lnTo>
                    <a:pt x="5848" y="23110"/>
                  </a:lnTo>
                  <a:lnTo>
                    <a:pt x="5895" y="23298"/>
                  </a:lnTo>
                  <a:lnTo>
                    <a:pt x="5942" y="23487"/>
                  </a:lnTo>
                  <a:lnTo>
                    <a:pt x="6084" y="23723"/>
                  </a:lnTo>
                  <a:lnTo>
                    <a:pt x="6603" y="24383"/>
                  </a:lnTo>
                  <a:lnTo>
                    <a:pt x="6744" y="24524"/>
                  </a:lnTo>
                  <a:lnTo>
                    <a:pt x="6886" y="24619"/>
                  </a:lnTo>
                  <a:lnTo>
                    <a:pt x="7169" y="24807"/>
                  </a:lnTo>
                  <a:lnTo>
                    <a:pt x="7263" y="24902"/>
                  </a:lnTo>
                  <a:lnTo>
                    <a:pt x="7310" y="24996"/>
                  </a:lnTo>
                  <a:lnTo>
                    <a:pt x="7310" y="25137"/>
                  </a:lnTo>
                  <a:lnTo>
                    <a:pt x="7263" y="25232"/>
                  </a:lnTo>
                  <a:lnTo>
                    <a:pt x="7121" y="25420"/>
                  </a:lnTo>
                  <a:lnTo>
                    <a:pt x="6980" y="25515"/>
                  </a:lnTo>
                  <a:lnTo>
                    <a:pt x="6980" y="25609"/>
                  </a:lnTo>
                  <a:lnTo>
                    <a:pt x="6980" y="25751"/>
                  </a:lnTo>
                  <a:lnTo>
                    <a:pt x="7216" y="25751"/>
                  </a:lnTo>
                  <a:lnTo>
                    <a:pt x="7357" y="25798"/>
                  </a:lnTo>
                  <a:lnTo>
                    <a:pt x="7404" y="25892"/>
                  </a:lnTo>
                  <a:lnTo>
                    <a:pt x="7499" y="26081"/>
                  </a:lnTo>
                  <a:lnTo>
                    <a:pt x="7546" y="26317"/>
                  </a:lnTo>
                  <a:lnTo>
                    <a:pt x="7593" y="26552"/>
                  </a:lnTo>
                  <a:lnTo>
                    <a:pt x="7593" y="26788"/>
                  </a:lnTo>
                  <a:lnTo>
                    <a:pt x="7546" y="27071"/>
                  </a:lnTo>
                  <a:lnTo>
                    <a:pt x="7546" y="27637"/>
                  </a:lnTo>
                  <a:lnTo>
                    <a:pt x="7499" y="27826"/>
                  </a:lnTo>
                  <a:lnTo>
                    <a:pt x="7404" y="27920"/>
                  </a:lnTo>
                  <a:lnTo>
                    <a:pt x="7404" y="27967"/>
                  </a:lnTo>
                  <a:lnTo>
                    <a:pt x="7404" y="28014"/>
                  </a:lnTo>
                  <a:lnTo>
                    <a:pt x="7499" y="28109"/>
                  </a:lnTo>
                  <a:lnTo>
                    <a:pt x="7829" y="28344"/>
                  </a:lnTo>
                  <a:lnTo>
                    <a:pt x="8348" y="28533"/>
                  </a:lnTo>
                  <a:lnTo>
                    <a:pt x="8678" y="28486"/>
                  </a:lnTo>
                  <a:lnTo>
                    <a:pt x="8866" y="28486"/>
                  </a:lnTo>
                  <a:lnTo>
                    <a:pt x="9055" y="28580"/>
                  </a:lnTo>
                  <a:lnTo>
                    <a:pt x="9338" y="28722"/>
                  </a:lnTo>
                  <a:lnTo>
                    <a:pt x="9668" y="28816"/>
                  </a:lnTo>
                  <a:lnTo>
                    <a:pt x="10093" y="28816"/>
                  </a:lnTo>
                  <a:lnTo>
                    <a:pt x="10281" y="28863"/>
                  </a:lnTo>
                  <a:lnTo>
                    <a:pt x="10470" y="28910"/>
                  </a:lnTo>
                  <a:lnTo>
                    <a:pt x="10564" y="28958"/>
                  </a:lnTo>
                  <a:lnTo>
                    <a:pt x="10941" y="29146"/>
                  </a:lnTo>
                  <a:lnTo>
                    <a:pt x="11083" y="29241"/>
                  </a:lnTo>
                  <a:lnTo>
                    <a:pt x="11177" y="29382"/>
                  </a:lnTo>
                  <a:lnTo>
                    <a:pt x="11413" y="29806"/>
                  </a:lnTo>
                  <a:lnTo>
                    <a:pt x="11413" y="29854"/>
                  </a:lnTo>
                  <a:lnTo>
                    <a:pt x="11602" y="30184"/>
                  </a:lnTo>
                  <a:lnTo>
                    <a:pt x="11649" y="30231"/>
                  </a:lnTo>
                  <a:lnTo>
                    <a:pt x="11696" y="30325"/>
                  </a:lnTo>
                  <a:lnTo>
                    <a:pt x="11743" y="30420"/>
                  </a:lnTo>
                  <a:lnTo>
                    <a:pt x="11885" y="30467"/>
                  </a:lnTo>
                  <a:lnTo>
                    <a:pt x="12120" y="30467"/>
                  </a:lnTo>
                  <a:lnTo>
                    <a:pt x="12828" y="30514"/>
                  </a:lnTo>
                  <a:lnTo>
                    <a:pt x="13205" y="30467"/>
                  </a:lnTo>
                  <a:lnTo>
                    <a:pt x="13347" y="30514"/>
                  </a:lnTo>
                  <a:lnTo>
                    <a:pt x="13394" y="30561"/>
                  </a:lnTo>
                  <a:lnTo>
                    <a:pt x="13630" y="30844"/>
                  </a:lnTo>
                  <a:lnTo>
                    <a:pt x="13724" y="31080"/>
                  </a:lnTo>
                  <a:lnTo>
                    <a:pt x="13724" y="31363"/>
                  </a:lnTo>
                  <a:lnTo>
                    <a:pt x="13724" y="31787"/>
                  </a:lnTo>
                  <a:lnTo>
                    <a:pt x="14243" y="31787"/>
                  </a:lnTo>
                  <a:lnTo>
                    <a:pt x="14431" y="31834"/>
                  </a:lnTo>
                  <a:lnTo>
                    <a:pt x="14620" y="31882"/>
                  </a:lnTo>
                  <a:lnTo>
                    <a:pt x="14761" y="31976"/>
                  </a:lnTo>
                  <a:lnTo>
                    <a:pt x="14856" y="32070"/>
                  </a:lnTo>
                  <a:lnTo>
                    <a:pt x="15375" y="32683"/>
                  </a:lnTo>
                  <a:lnTo>
                    <a:pt x="15846" y="33249"/>
                  </a:lnTo>
                  <a:lnTo>
                    <a:pt x="16459" y="33957"/>
                  </a:lnTo>
                  <a:lnTo>
                    <a:pt x="16506" y="34051"/>
                  </a:lnTo>
                  <a:lnTo>
                    <a:pt x="16601" y="34523"/>
                  </a:lnTo>
                  <a:lnTo>
                    <a:pt x="16648" y="34947"/>
                  </a:lnTo>
                  <a:lnTo>
                    <a:pt x="16648" y="35183"/>
                  </a:lnTo>
                  <a:lnTo>
                    <a:pt x="16648" y="35560"/>
                  </a:lnTo>
                  <a:lnTo>
                    <a:pt x="16742" y="35654"/>
                  </a:lnTo>
                  <a:lnTo>
                    <a:pt x="16884" y="35749"/>
                  </a:lnTo>
                  <a:lnTo>
                    <a:pt x="16931" y="35890"/>
                  </a:lnTo>
                  <a:lnTo>
                    <a:pt x="16931" y="36032"/>
                  </a:lnTo>
                  <a:lnTo>
                    <a:pt x="16884" y="36315"/>
                  </a:lnTo>
                  <a:lnTo>
                    <a:pt x="16931" y="36362"/>
                  </a:lnTo>
                  <a:lnTo>
                    <a:pt x="17120" y="36456"/>
                  </a:lnTo>
                  <a:lnTo>
                    <a:pt x="17167" y="36551"/>
                  </a:lnTo>
                  <a:lnTo>
                    <a:pt x="17497" y="36598"/>
                  </a:lnTo>
                  <a:lnTo>
                    <a:pt x="18393" y="36598"/>
                  </a:lnTo>
                  <a:lnTo>
                    <a:pt x="19713" y="36409"/>
                  </a:lnTo>
                  <a:lnTo>
                    <a:pt x="21694" y="36362"/>
                  </a:lnTo>
                  <a:lnTo>
                    <a:pt x="24052" y="36362"/>
                  </a:lnTo>
                  <a:lnTo>
                    <a:pt x="24618" y="36173"/>
                  </a:lnTo>
                  <a:lnTo>
                    <a:pt x="24712" y="35937"/>
                  </a:lnTo>
                  <a:lnTo>
                    <a:pt x="24665" y="35796"/>
                  </a:lnTo>
                  <a:lnTo>
                    <a:pt x="24477" y="35654"/>
                  </a:lnTo>
                  <a:lnTo>
                    <a:pt x="24241" y="35513"/>
                  </a:lnTo>
                  <a:lnTo>
                    <a:pt x="24099" y="35324"/>
                  </a:lnTo>
                  <a:lnTo>
                    <a:pt x="24052" y="35136"/>
                  </a:lnTo>
                  <a:lnTo>
                    <a:pt x="24099" y="34947"/>
                  </a:lnTo>
                  <a:lnTo>
                    <a:pt x="24005" y="34475"/>
                  </a:lnTo>
                  <a:lnTo>
                    <a:pt x="24005" y="34381"/>
                  </a:lnTo>
                  <a:lnTo>
                    <a:pt x="24005" y="34145"/>
                  </a:lnTo>
                  <a:lnTo>
                    <a:pt x="24052" y="34004"/>
                  </a:lnTo>
                  <a:lnTo>
                    <a:pt x="24194" y="33862"/>
                  </a:lnTo>
                  <a:lnTo>
                    <a:pt x="24335" y="33768"/>
                  </a:lnTo>
                  <a:lnTo>
                    <a:pt x="24618" y="33344"/>
                  </a:lnTo>
                  <a:lnTo>
                    <a:pt x="24712" y="33202"/>
                  </a:lnTo>
                  <a:lnTo>
                    <a:pt x="24760" y="32966"/>
                  </a:lnTo>
                  <a:lnTo>
                    <a:pt x="24854" y="32542"/>
                  </a:lnTo>
                  <a:lnTo>
                    <a:pt x="24854" y="32447"/>
                  </a:lnTo>
                  <a:lnTo>
                    <a:pt x="24948" y="32165"/>
                  </a:lnTo>
                  <a:lnTo>
                    <a:pt x="25184" y="31787"/>
                  </a:lnTo>
                  <a:lnTo>
                    <a:pt x="25420" y="31410"/>
                  </a:lnTo>
                  <a:lnTo>
                    <a:pt x="25656" y="31221"/>
                  </a:lnTo>
                  <a:lnTo>
                    <a:pt x="25703" y="31174"/>
                  </a:lnTo>
                  <a:lnTo>
                    <a:pt x="25892" y="31080"/>
                  </a:lnTo>
                  <a:lnTo>
                    <a:pt x="26033" y="30985"/>
                  </a:lnTo>
                  <a:lnTo>
                    <a:pt x="26033" y="30938"/>
                  </a:lnTo>
                  <a:lnTo>
                    <a:pt x="25844" y="30844"/>
                  </a:lnTo>
                  <a:lnTo>
                    <a:pt x="25750" y="30750"/>
                  </a:lnTo>
                  <a:lnTo>
                    <a:pt x="25609" y="30608"/>
                  </a:lnTo>
                  <a:lnTo>
                    <a:pt x="25514" y="30420"/>
                  </a:lnTo>
                  <a:lnTo>
                    <a:pt x="25420" y="30231"/>
                  </a:lnTo>
                  <a:lnTo>
                    <a:pt x="25326" y="30042"/>
                  </a:lnTo>
                  <a:lnTo>
                    <a:pt x="25137" y="29618"/>
                  </a:lnTo>
                  <a:lnTo>
                    <a:pt x="24995" y="29241"/>
                  </a:lnTo>
                  <a:lnTo>
                    <a:pt x="24948" y="29146"/>
                  </a:lnTo>
                  <a:lnTo>
                    <a:pt x="25043" y="29052"/>
                  </a:lnTo>
                  <a:lnTo>
                    <a:pt x="25043" y="29052"/>
                  </a:lnTo>
                  <a:lnTo>
                    <a:pt x="24948" y="29099"/>
                  </a:lnTo>
                  <a:lnTo>
                    <a:pt x="24948" y="29005"/>
                  </a:lnTo>
                  <a:lnTo>
                    <a:pt x="25043" y="28958"/>
                  </a:lnTo>
                  <a:lnTo>
                    <a:pt x="24948" y="28958"/>
                  </a:lnTo>
                  <a:lnTo>
                    <a:pt x="24854" y="28297"/>
                  </a:lnTo>
                  <a:lnTo>
                    <a:pt x="10894" y="12404"/>
                  </a:lnTo>
                  <a:lnTo>
                    <a:pt x="10847" y="12357"/>
                  </a:lnTo>
                  <a:lnTo>
                    <a:pt x="10847" y="12262"/>
                  </a:lnTo>
                  <a:lnTo>
                    <a:pt x="12120" y="1415"/>
                  </a:lnTo>
                  <a:lnTo>
                    <a:pt x="9527" y="1132"/>
                  </a:lnTo>
                  <a:lnTo>
                    <a:pt x="8961" y="1038"/>
                  </a:lnTo>
                  <a:lnTo>
                    <a:pt x="8442" y="991"/>
                  </a:lnTo>
                  <a:lnTo>
                    <a:pt x="4669" y="472"/>
                  </a:lnTo>
                  <a:lnTo>
                    <a:pt x="1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22"/>
            <p:cNvSpPr/>
            <p:nvPr/>
          </p:nvSpPr>
          <p:spPr>
            <a:xfrm>
              <a:off x="572950" y="4051850"/>
              <a:ext cx="30675" cy="13000"/>
            </a:xfrm>
            <a:custGeom>
              <a:avLst/>
              <a:gdLst/>
              <a:ahLst/>
              <a:cxnLst/>
              <a:rect l="l" t="t" r="r" b="b"/>
              <a:pathLst>
                <a:path w="1227" h="520" extrusionOk="0">
                  <a:moveTo>
                    <a:pt x="1227" y="0"/>
                  </a:moveTo>
                  <a:lnTo>
                    <a:pt x="850" y="95"/>
                  </a:lnTo>
                  <a:lnTo>
                    <a:pt x="755" y="95"/>
                  </a:lnTo>
                  <a:lnTo>
                    <a:pt x="472" y="189"/>
                  </a:lnTo>
                  <a:lnTo>
                    <a:pt x="189" y="330"/>
                  </a:lnTo>
                  <a:lnTo>
                    <a:pt x="95" y="425"/>
                  </a:lnTo>
                  <a:lnTo>
                    <a:pt x="1" y="519"/>
                  </a:lnTo>
                  <a:lnTo>
                    <a:pt x="284" y="472"/>
                  </a:lnTo>
                  <a:lnTo>
                    <a:pt x="614" y="330"/>
                  </a:lnTo>
                  <a:lnTo>
                    <a:pt x="12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22"/>
            <p:cNvSpPr/>
            <p:nvPr/>
          </p:nvSpPr>
          <p:spPr>
            <a:xfrm>
              <a:off x="528150" y="3528350"/>
              <a:ext cx="646150" cy="516450"/>
            </a:xfrm>
            <a:custGeom>
              <a:avLst/>
              <a:gdLst/>
              <a:ahLst/>
              <a:cxnLst/>
              <a:rect l="l" t="t" r="r" b="b"/>
              <a:pathLst>
                <a:path w="25846" h="20658" extrusionOk="0">
                  <a:moveTo>
                    <a:pt x="5188" y="1"/>
                  </a:moveTo>
                  <a:lnTo>
                    <a:pt x="4905" y="48"/>
                  </a:lnTo>
                  <a:lnTo>
                    <a:pt x="4858" y="237"/>
                  </a:lnTo>
                  <a:lnTo>
                    <a:pt x="4764" y="378"/>
                  </a:lnTo>
                  <a:lnTo>
                    <a:pt x="4670" y="425"/>
                  </a:lnTo>
                  <a:lnTo>
                    <a:pt x="3538" y="614"/>
                  </a:lnTo>
                  <a:lnTo>
                    <a:pt x="3019" y="1227"/>
                  </a:lnTo>
                  <a:lnTo>
                    <a:pt x="2972" y="1321"/>
                  </a:lnTo>
                  <a:lnTo>
                    <a:pt x="2642" y="1699"/>
                  </a:lnTo>
                  <a:lnTo>
                    <a:pt x="2359" y="2123"/>
                  </a:lnTo>
                  <a:lnTo>
                    <a:pt x="2312" y="2312"/>
                  </a:lnTo>
                  <a:lnTo>
                    <a:pt x="2312" y="2500"/>
                  </a:lnTo>
                  <a:lnTo>
                    <a:pt x="2264" y="2689"/>
                  </a:lnTo>
                  <a:lnTo>
                    <a:pt x="2217" y="2830"/>
                  </a:lnTo>
                  <a:lnTo>
                    <a:pt x="2076" y="3066"/>
                  </a:lnTo>
                  <a:lnTo>
                    <a:pt x="1934" y="3161"/>
                  </a:lnTo>
                  <a:lnTo>
                    <a:pt x="1793" y="3208"/>
                  </a:lnTo>
                  <a:lnTo>
                    <a:pt x="1085" y="3208"/>
                  </a:lnTo>
                  <a:lnTo>
                    <a:pt x="991" y="3255"/>
                  </a:lnTo>
                  <a:lnTo>
                    <a:pt x="944" y="3349"/>
                  </a:lnTo>
                  <a:lnTo>
                    <a:pt x="850" y="3538"/>
                  </a:lnTo>
                  <a:lnTo>
                    <a:pt x="755" y="3679"/>
                  </a:lnTo>
                  <a:lnTo>
                    <a:pt x="1038" y="3868"/>
                  </a:lnTo>
                  <a:lnTo>
                    <a:pt x="1274" y="4057"/>
                  </a:lnTo>
                  <a:lnTo>
                    <a:pt x="1368" y="4151"/>
                  </a:lnTo>
                  <a:lnTo>
                    <a:pt x="1463" y="4245"/>
                  </a:lnTo>
                  <a:lnTo>
                    <a:pt x="1698" y="4528"/>
                  </a:lnTo>
                  <a:lnTo>
                    <a:pt x="1934" y="4906"/>
                  </a:lnTo>
                  <a:lnTo>
                    <a:pt x="2123" y="5094"/>
                  </a:lnTo>
                  <a:lnTo>
                    <a:pt x="2217" y="5141"/>
                  </a:lnTo>
                  <a:lnTo>
                    <a:pt x="2830" y="5141"/>
                  </a:lnTo>
                  <a:lnTo>
                    <a:pt x="2972" y="5236"/>
                  </a:lnTo>
                  <a:lnTo>
                    <a:pt x="3066" y="5283"/>
                  </a:lnTo>
                  <a:lnTo>
                    <a:pt x="3113" y="5377"/>
                  </a:lnTo>
                  <a:lnTo>
                    <a:pt x="3255" y="6650"/>
                  </a:lnTo>
                  <a:lnTo>
                    <a:pt x="3255" y="6745"/>
                  </a:lnTo>
                  <a:lnTo>
                    <a:pt x="3208" y="6839"/>
                  </a:lnTo>
                  <a:lnTo>
                    <a:pt x="3160" y="6886"/>
                  </a:lnTo>
                  <a:lnTo>
                    <a:pt x="3066" y="6933"/>
                  </a:lnTo>
                  <a:lnTo>
                    <a:pt x="2029" y="7075"/>
                  </a:lnTo>
                  <a:lnTo>
                    <a:pt x="1934" y="7028"/>
                  </a:lnTo>
                  <a:lnTo>
                    <a:pt x="1840" y="7028"/>
                  </a:lnTo>
                  <a:lnTo>
                    <a:pt x="1793" y="6933"/>
                  </a:lnTo>
                  <a:lnTo>
                    <a:pt x="1746" y="6839"/>
                  </a:lnTo>
                  <a:lnTo>
                    <a:pt x="1698" y="6273"/>
                  </a:lnTo>
                  <a:lnTo>
                    <a:pt x="1604" y="6320"/>
                  </a:lnTo>
                  <a:lnTo>
                    <a:pt x="1" y="7169"/>
                  </a:lnTo>
                  <a:lnTo>
                    <a:pt x="378" y="7452"/>
                  </a:lnTo>
                  <a:lnTo>
                    <a:pt x="472" y="7594"/>
                  </a:lnTo>
                  <a:lnTo>
                    <a:pt x="708" y="8395"/>
                  </a:lnTo>
                  <a:lnTo>
                    <a:pt x="1133" y="8584"/>
                  </a:lnTo>
                  <a:lnTo>
                    <a:pt x="1416" y="8631"/>
                  </a:lnTo>
                  <a:lnTo>
                    <a:pt x="1746" y="8726"/>
                  </a:lnTo>
                  <a:lnTo>
                    <a:pt x="2217" y="8678"/>
                  </a:lnTo>
                  <a:lnTo>
                    <a:pt x="2312" y="8631"/>
                  </a:lnTo>
                  <a:lnTo>
                    <a:pt x="2453" y="8678"/>
                  </a:lnTo>
                  <a:lnTo>
                    <a:pt x="2547" y="8726"/>
                  </a:lnTo>
                  <a:lnTo>
                    <a:pt x="2642" y="8726"/>
                  </a:lnTo>
                  <a:lnTo>
                    <a:pt x="2736" y="8631"/>
                  </a:lnTo>
                  <a:lnTo>
                    <a:pt x="2925" y="8348"/>
                  </a:lnTo>
                  <a:lnTo>
                    <a:pt x="3019" y="8207"/>
                  </a:lnTo>
                  <a:lnTo>
                    <a:pt x="3113" y="8112"/>
                  </a:lnTo>
                  <a:lnTo>
                    <a:pt x="3255" y="8018"/>
                  </a:lnTo>
                  <a:lnTo>
                    <a:pt x="3349" y="8018"/>
                  </a:lnTo>
                  <a:lnTo>
                    <a:pt x="3443" y="8065"/>
                  </a:lnTo>
                  <a:lnTo>
                    <a:pt x="3538" y="8065"/>
                  </a:lnTo>
                  <a:lnTo>
                    <a:pt x="3632" y="8160"/>
                  </a:lnTo>
                  <a:lnTo>
                    <a:pt x="3679" y="8348"/>
                  </a:lnTo>
                  <a:lnTo>
                    <a:pt x="3774" y="8631"/>
                  </a:lnTo>
                  <a:lnTo>
                    <a:pt x="3868" y="8867"/>
                  </a:lnTo>
                  <a:lnTo>
                    <a:pt x="3915" y="8961"/>
                  </a:lnTo>
                  <a:lnTo>
                    <a:pt x="3962" y="9056"/>
                  </a:lnTo>
                  <a:lnTo>
                    <a:pt x="4009" y="9244"/>
                  </a:lnTo>
                  <a:lnTo>
                    <a:pt x="4104" y="9574"/>
                  </a:lnTo>
                  <a:lnTo>
                    <a:pt x="4057" y="9716"/>
                  </a:lnTo>
                  <a:lnTo>
                    <a:pt x="3962" y="9810"/>
                  </a:lnTo>
                  <a:lnTo>
                    <a:pt x="3726" y="9905"/>
                  </a:lnTo>
                  <a:lnTo>
                    <a:pt x="3491" y="9999"/>
                  </a:lnTo>
                  <a:lnTo>
                    <a:pt x="3349" y="10046"/>
                  </a:lnTo>
                  <a:lnTo>
                    <a:pt x="3160" y="10140"/>
                  </a:lnTo>
                  <a:lnTo>
                    <a:pt x="3160" y="10282"/>
                  </a:lnTo>
                  <a:lnTo>
                    <a:pt x="3160" y="10376"/>
                  </a:lnTo>
                  <a:lnTo>
                    <a:pt x="3113" y="10518"/>
                  </a:lnTo>
                  <a:lnTo>
                    <a:pt x="3066" y="10612"/>
                  </a:lnTo>
                  <a:lnTo>
                    <a:pt x="2925" y="10754"/>
                  </a:lnTo>
                  <a:lnTo>
                    <a:pt x="2783" y="10848"/>
                  </a:lnTo>
                  <a:lnTo>
                    <a:pt x="2595" y="10895"/>
                  </a:lnTo>
                  <a:lnTo>
                    <a:pt x="2453" y="10895"/>
                  </a:lnTo>
                  <a:lnTo>
                    <a:pt x="2312" y="10848"/>
                  </a:lnTo>
                  <a:lnTo>
                    <a:pt x="2029" y="10706"/>
                  </a:lnTo>
                  <a:lnTo>
                    <a:pt x="1887" y="10659"/>
                  </a:lnTo>
                  <a:lnTo>
                    <a:pt x="1651" y="11225"/>
                  </a:lnTo>
                  <a:lnTo>
                    <a:pt x="1416" y="11697"/>
                  </a:lnTo>
                  <a:lnTo>
                    <a:pt x="1085" y="12216"/>
                  </a:lnTo>
                  <a:lnTo>
                    <a:pt x="850" y="12451"/>
                  </a:lnTo>
                  <a:lnTo>
                    <a:pt x="991" y="12593"/>
                  </a:lnTo>
                  <a:lnTo>
                    <a:pt x="1274" y="12970"/>
                  </a:lnTo>
                  <a:lnTo>
                    <a:pt x="1416" y="13159"/>
                  </a:lnTo>
                  <a:lnTo>
                    <a:pt x="1463" y="13347"/>
                  </a:lnTo>
                  <a:lnTo>
                    <a:pt x="1510" y="13583"/>
                  </a:lnTo>
                  <a:lnTo>
                    <a:pt x="1463" y="13772"/>
                  </a:lnTo>
                  <a:lnTo>
                    <a:pt x="2264" y="14432"/>
                  </a:lnTo>
                  <a:lnTo>
                    <a:pt x="2453" y="14432"/>
                  </a:lnTo>
                  <a:lnTo>
                    <a:pt x="2736" y="14385"/>
                  </a:lnTo>
                  <a:lnTo>
                    <a:pt x="3113" y="14338"/>
                  </a:lnTo>
                  <a:lnTo>
                    <a:pt x="3255" y="14338"/>
                  </a:lnTo>
                  <a:lnTo>
                    <a:pt x="3396" y="14385"/>
                  </a:lnTo>
                  <a:lnTo>
                    <a:pt x="3538" y="14479"/>
                  </a:lnTo>
                  <a:lnTo>
                    <a:pt x="3632" y="14574"/>
                  </a:lnTo>
                  <a:lnTo>
                    <a:pt x="3774" y="14809"/>
                  </a:lnTo>
                  <a:lnTo>
                    <a:pt x="3821" y="15045"/>
                  </a:lnTo>
                  <a:lnTo>
                    <a:pt x="3774" y="15234"/>
                  </a:lnTo>
                  <a:lnTo>
                    <a:pt x="3679" y="15422"/>
                  </a:lnTo>
                  <a:lnTo>
                    <a:pt x="3679" y="15470"/>
                  </a:lnTo>
                  <a:lnTo>
                    <a:pt x="3774" y="15564"/>
                  </a:lnTo>
                  <a:lnTo>
                    <a:pt x="3868" y="15705"/>
                  </a:lnTo>
                  <a:lnTo>
                    <a:pt x="3868" y="15800"/>
                  </a:lnTo>
                  <a:lnTo>
                    <a:pt x="4198" y="15611"/>
                  </a:lnTo>
                  <a:lnTo>
                    <a:pt x="4387" y="15470"/>
                  </a:lnTo>
                  <a:lnTo>
                    <a:pt x="4528" y="15422"/>
                  </a:lnTo>
                  <a:lnTo>
                    <a:pt x="4717" y="15422"/>
                  </a:lnTo>
                  <a:lnTo>
                    <a:pt x="4858" y="15470"/>
                  </a:lnTo>
                  <a:lnTo>
                    <a:pt x="5141" y="15611"/>
                  </a:lnTo>
                  <a:lnTo>
                    <a:pt x="5566" y="16036"/>
                  </a:lnTo>
                  <a:lnTo>
                    <a:pt x="5707" y="15941"/>
                  </a:lnTo>
                  <a:lnTo>
                    <a:pt x="6179" y="15564"/>
                  </a:lnTo>
                  <a:lnTo>
                    <a:pt x="6556" y="15328"/>
                  </a:lnTo>
                  <a:lnTo>
                    <a:pt x="6650" y="15281"/>
                  </a:lnTo>
                  <a:lnTo>
                    <a:pt x="6792" y="15328"/>
                  </a:lnTo>
                  <a:lnTo>
                    <a:pt x="6886" y="15422"/>
                  </a:lnTo>
                  <a:lnTo>
                    <a:pt x="6933" y="15517"/>
                  </a:lnTo>
                  <a:lnTo>
                    <a:pt x="6933" y="15658"/>
                  </a:lnTo>
                  <a:lnTo>
                    <a:pt x="6839" y="15800"/>
                  </a:lnTo>
                  <a:lnTo>
                    <a:pt x="6745" y="15941"/>
                  </a:lnTo>
                  <a:lnTo>
                    <a:pt x="6698" y="16177"/>
                  </a:lnTo>
                  <a:lnTo>
                    <a:pt x="6650" y="16319"/>
                  </a:lnTo>
                  <a:lnTo>
                    <a:pt x="6650" y="16460"/>
                  </a:lnTo>
                  <a:lnTo>
                    <a:pt x="6650" y="16696"/>
                  </a:lnTo>
                  <a:lnTo>
                    <a:pt x="6745" y="17262"/>
                  </a:lnTo>
                  <a:lnTo>
                    <a:pt x="6745" y="17356"/>
                  </a:lnTo>
                  <a:lnTo>
                    <a:pt x="6698" y="17450"/>
                  </a:lnTo>
                  <a:lnTo>
                    <a:pt x="6509" y="17592"/>
                  </a:lnTo>
                  <a:lnTo>
                    <a:pt x="5660" y="18441"/>
                  </a:lnTo>
                  <a:lnTo>
                    <a:pt x="5283" y="18818"/>
                  </a:lnTo>
                  <a:lnTo>
                    <a:pt x="5094" y="19101"/>
                  </a:lnTo>
                  <a:lnTo>
                    <a:pt x="4953" y="19337"/>
                  </a:lnTo>
                  <a:lnTo>
                    <a:pt x="4858" y="19573"/>
                  </a:lnTo>
                  <a:lnTo>
                    <a:pt x="4858" y="19620"/>
                  </a:lnTo>
                  <a:lnTo>
                    <a:pt x="4811" y="19761"/>
                  </a:lnTo>
                  <a:lnTo>
                    <a:pt x="4670" y="19903"/>
                  </a:lnTo>
                  <a:lnTo>
                    <a:pt x="4575" y="19950"/>
                  </a:lnTo>
                  <a:lnTo>
                    <a:pt x="4387" y="19997"/>
                  </a:lnTo>
                  <a:lnTo>
                    <a:pt x="4009" y="20044"/>
                  </a:lnTo>
                  <a:lnTo>
                    <a:pt x="3774" y="20091"/>
                  </a:lnTo>
                  <a:lnTo>
                    <a:pt x="3632" y="20374"/>
                  </a:lnTo>
                  <a:lnTo>
                    <a:pt x="3585" y="20422"/>
                  </a:lnTo>
                  <a:lnTo>
                    <a:pt x="3443" y="20657"/>
                  </a:lnTo>
                  <a:lnTo>
                    <a:pt x="3443" y="20657"/>
                  </a:lnTo>
                  <a:lnTo>
                    <a:pt x="4953" y="19761"/>
                  </a:lnTo>
                  <a:lnTo>
                    <a:pt x="5283" y="19526"/>
                  </a:lnTo>
                  <a:lnTo>
                    <a:pt x="5613" y="19243"/>
                  </a:lnTo>
                  <a:lnTo>
                    <a:pt x="6367" y="18535"/>
                  </a:lnTo>
                  <a:lnTo>
                    <a:pt x="7028" y="17875"/>
                  </a:lnTo>
                  <a:lnTo>
                    <a:pt x="7311" y="17545"/>
                  </a:lnTo>
                  <a:lnTo>
                    <a:pt x="7452" y="17356"/>
                  </a:lnTo>
                  <a:lnTo>
                    <a:pt x="7546" y="17262"/>
                  </a:lnTo>
                  <a:lnTo>
                    <a:pt x="7594" y="17167"/>
                  </a:lnTo>
                  <a:lnTo>
                    <a:pt x="7641" y="16979"/>
                  </a:lnTo>
                  <a:lnTo>
                    <a:pt x="7782" y="16790"/>
                  </a:lnTo>
                  <a:lnTo>
                    <a:pt x="8160" y="16366"/>
                  </a:lnTo>
                  <a:lnTo>
                    <a:pt x="8443" y="16036"/>
                  </a:lnTo>
                  <a:lnTo>
                    <a:pt x="8678" y="15658"/>
                  </a:lnTo>
                  <a:lnTo>
                    <a:pt x="8914" y="15234"/>
                  </a:lnTo>
                  <a:lnTo>
                    <a:pt x="8678" y="15281"/>
                  </a:lnTo>
                  <a:lnTo>
                    <a:pt x="8537" y="15234"/>
                  </a:lnTo>
                  <a:lnTo>
                    <a:pt x="8443" y="15187"/>
                  </a:lnTo>
                  <a:lnTo>
                    <a:pt x="8395" y="15045"/>
                  </a:lnTo>
                  <a:lnTo>
                    <a:pt x="8443" y="14951"/>
                  </a:lnTo>
                  <a:lnTo>
                    <a:pt x="8678" y="14338"/>
                  </a:lnTo>
                  <a:lnTo>
                    <a:pt x="9056" y="13583"/>
                  </a:lnTo>
                  <a:lnTo>
                    <a:pt x="9291" y="13206"/>
                  </a:lnTo>
                  <a:lnTo>
                    <a:pt x="9480" y="12876"/>
                  </a:lnTo>
                  <a:lnTo>
                    <a:pt x="9669" y="12593"/>
                  </a:lnTo>
                  <a:lnTo>
                    <a:pt x="9763" y="12404"/>
                  </a:lnTo>
                  <a:lnTo>
                    <a:pt x="9763" y="12310"/>
                  </a:lnTo>
                  <a:lnTo>
                    <a:pt x="9763" y="12168"/>
                  </a:lnTo>
                  <a:lnTo>
                    <a:pt x="9810" y="12027"/>
                  </a:lnTo>
                  <a:lnTo>
                    <a:pt x="10329" y="11508"/>
                  </a:lnTo>
                  <a:lnTo>
                    <a:pt x="10423" y="11461"/>
                  </a:lnTo>
                  <a:lnTo>
                    <a:pt x="10518" y="11414"/>
                  </a:lnTo>
                  <a:lnTo>
                    <a:pt x="10659" y="11461"/>
                  </a:lnTo>
                  <a:lnTo>
                    <a:pt x="10753" y="11555"/>
                  </a:lnTo>
                  <a:lnTo>
                    <a:pt x="10801" y="11697"/>
                  </a:lnTo>
                  <a:lnTo>
                    <a:pt x="10801" y="12074"/>
                  </a:lnTo>
                  <a:lnTo>
                    <a:pt x="10801" y="12121"/>
                  </a:lnTo>
                  <a:lnTo>
                    <a:pt x="10801" y="12168"/>
                  </a:lnTo>
                  <a:lnTo>
                    <a:pt x="10801" y="12263"/>
                  </a:lnTo>
                  <a:lnTo>
                    <a:pt x="10753" y="12357"/>
                  </a:lnTo>
                  <a:lnTo>
                    <a:pt x="10612" y="12593"/>
                  </a:lnTo>
                  <a:lnTo>
                    <a:pt x="10423" y="12781"/>
                  </a:lnTo>
                  <a:lnTo>
                    <a:pt x="10282" y="12876"/>
                  </a:lnTo>
                  <a:lnTo>
                    <a:pt x="10235" y="12970"/>
                  </a:lnTo>
                  <a:lnTo>
                    <a:pt x="10235" y="13064"/>
                  </a:lnTo>
                  <a:lnTo>
                    <a:pt x="10282" y="13347"/>
                  </a:lnTo>
                  <a:lnTo>
                    <a:pt x="10235" y="13489"/>
                  </a:lnTo>
                  <a:lnTo>
                    <a:pt x="10235" y="13536"/>
                  </a:lnTo>
                  <a:lnTo>
                    <a:pt x="10187" y="13725"/>
                  </a:lnTo>
                  <a:lnTo>
                    <a:pt x="10282" y="13913"/>
                  </a:lnTo>
                  <a:lnTo>
                    <a:pt x="10282" y="14008"/>
                  </a:lnTo>
                  <a:lnTo>
                    <a:pt x="10282" y="14102"/>
                  </a:lnTo>
                  <a:lnTo>
                    <a:pt x="10187" y="14243"/>
                  </a:lnTo>
                  <a:lnTo>
                    <a:pt x="10235" y="14243"/>
                  </a:lnTo>
                  <a:lnTo>
                    <a:pt x="10282" y="14149"/>
                  </a:lnTo>
                  <a:lnTo>
                    <a:pt x="10470" y="13866"/>
                  </a:lnTo>
                  <a:lnTo>
                    <a:pt x="10612" y="13678"/>
                  </a:lnTo>
                  <a:lnTo>
                    <a:pt x="10801" y="13489"/>
                  </a:lnTo>
                  <a:lnTo>
                    <a:pt x="11178" y="13206"/>
                  </a:lnTo>
                  <a:lnTo>
                    <a:pt x="11272" y="13159"/>
                  </a:lnTo>
                  <a:lnTo>
                    <a:pt x="11414" y="13064"/>
                  </a:lnTo>
                  <a:lnTo>
                    <a:pt x="11602" y="13017"/>
                  </a:lnTo>
                  <a:lnTo>
                    <a:pt x="11932" y="12876"/>
                  </a:lnTo>
                  <a:lnTo>
                    <a:pt x="12027" y="12876"/>
                  </a:lnTo>
                  <a:lnTo>
                    <a:pt x="11980" y="12734"/>
                  </a:lnTo>
                  <a:lnTo>
                    <a:pt x="11932" y="12640"/>
                  </a:lnTo>
                  <a:lnTo>
                    <a:pt x="11885" y="12546"/>
                  </a:lnTo>
                  <a:lnTo>
                    <a:pt x="11838" y="12263"/>
                  </a:lnTo>
                  <a:lnTo>
                    <a:pt x="11791" y="12074"/>
                  </a:lnTo>
                  <a:lnTo>
                    <a:pt x="11838" y="11933"/>
                  </a:lnTo>
                  <a:lnTo>
                    <a:pt x="11885" y="11838"/>
                  </a:lnTo>
                  <a:lnTo>
                    <a:pt x="12027" y="11791"/>
                  </a:lnTo>
                  <a:lnTo>
                    <a:pt x="12263" y="11744"/>
                  </a:lnTo>
                  <a:lnTo>
                    <a:pt x="12263" y="11697"/>
                  </a:lnTo>
                  <a:lnTo>
                    <a:pt x="12357" y="11602"/>
                  </a:lnTo>
                  <a:lnTo>
                    <a:pt x="12498" y="11508"/>
                  </a:lnTo>
                  <a:lnTo>
                    <a:pt x="12876" y="11461"/>
                  </a:lnTo>
                  <a:lnTo>
                    <a:pt x="13300" y="11461"/>
                  </a:lnTo>
                  <a:lnTo>
                    <a:pt x="13442" y="11508"/>
                  </a:lnTo>
                  <a:lnTo>
                    <a:pt x="13725" y="11650"/>
                  </a:lnTo>
                  <a:lnTo>
                    <a:pt x="14008" y="11791"/>
                  </a:lnTo>
                  <a:lnTo>
                    <a:pt x="14338" y="11933"/>
                  </a:lnTo>
                  <a:lnTo>
                    <a:pt x="14526" y="12027"/>
                  </a:lnTo>
                  <a:lnTo>
                    <a:pt x="14762" y="12074"/>
                  </a:lnTo>
                  <a:lnTo>
                    <a:pt x="14951" y="12074"/>
                  </a:lnTo>
                  <a:lnTo>
                    <a:pt x="15187" y="11980"/>
                  </a:lnTo>
                  <a:lnTo>
                    <a:pt x="15753" y="11650"/>
                  </a:lnTo>
                  <a:lnTo>
                    <a:pt x="15847" y="11602"/>
                  </a:lnTo>
                  <a:lnTo>
                    <a:pt x="15941" y="11602"/>
                  </a:lnTo>
                  <a:lnTo>
                    <a:pt x="16366" y="11697"/>
                  </a:lnTo>
                  <a:lnTo>
                    <a:pt x="17497" y="11602"/>
                  </a:lnTo>
                  <a:lnTo>
                    <a:pt x="17592" y="11602"/>
                  </a:lnTo>
                  <a:lnTo>
                    <a:pt x="18111" y="11838"/>
                  </a:lnTo>
                  <a:lnTo>
                    <a:pt x="18629" y="11980"/>
                  </a:lnTo>
                  <a:lnTo>
                    <a:pt x="19337" y="12121"/>
                  </a:lnTo>
                  <a:lnTo>
                    <a:pt x="19950" y="12357"/>
                  </a:lnTo>
                  <a:lnTo>
                    <a:pt x="20233" y="12498"/>
                  </a:lnTo>
                  <a:lnTo>
                    <a:pt x="20469" y="12640"/>
                  </a:lnTo>
                  <a:lnTo>
                    <a:pt x="20657" y="12829"/>
                  </a:lnTo>
                  <a:lnTo>
                    <a:pt x="20799" y="13017"/>
                  </a:lnTo>
                  <a:lnTo>
                    <a:pt x="21082" y="13347"/>
                  </a:lnTo>
                  <a:lnTo>
                    <a:pt x="21223" y="13489"/>
                  </a:lnTo>
                  <a:lnTo>
                    <a:pt x="21459" y="13630"/>
                  </a:lnTo>
                  <a:lnTo>
                    <a:pt x="21883" y="13866"/>
                  </a:lnTo>
                  <a:lnTo>
                    <a:pt x="22638" y="14196"/>
                  </a:lnTo>
                  <a:lnTo>
                    <a:pt x="22780" y="14243"/>
                  </a:lnTo>
                  <a:lnTo>
                    <a:pt x="22921" y="14338"/>
                  </a:lnTo>
                  <a:lnTo>
                    <a:pt x="23015" y="14385"/>
                  </a:lnTo>
                  <a:lnTo>
                    <a:pt x="23110" y="14574"/>
                  </a:lnTo>
                  <a:lnTo>
                    <a:pt x="24619" y="15234"/>
                  </a:lnTo>
                  <a:lnTo>
                    <a:pt x="24855" y="15140"/>
                  </a:lnTo>
                  <a:lnTo>
                    <a:pt x="25279" y="14857"/>
                  </a:lnTo>
                  <a:lnTo>
                    <a:pt x="25845" y="14574"/>
                  </a:lnTo>
                  <a:lnTo>
                    <a:pt x="25704" y="13725"/>
                  </a:lnTo>
                  <a:lnTo>
                    <a:pt x="25562" y="13442"/>
                  </a:lnTo>
                  <a:lnTo>
                    <a:pt x="25373" y="13159"/>
                  </a:lnTo>
                  <a:lnTo>
                    <a:pt x="25185" y="13112"/>
                  </a:lnTo>
                  <a:lnTo>
                    <a:pt x="24996" y="13064"/>
                  </a:lnTo>
                  <a:lnTo>
                    <a:pt x="24760" y="13064"/>
                  </a:lnTo>
                  <a:lnTo>
                    <a:pt x="24383" y="13112"/>
                  </a:lnTo>
                  <a:lnTo>
                    <a:pt x="24242" y="13112"/>
                  </a:lnTo>
                  <a:lnTo>
                    <a:pt x="24147" y="13159"/>
                  </a:lnTo>
                  <a:lnTo>
                    <a:pt x="24053" y="13112"/>
                  </a:lnTo>
                  <a:lnTo>
                    <a:pt x="22261" y="12027"/>
                  </a:lnTo>
                  <a:lnTo>
                    <a:pt x="21931" y="11838"/>
                  </a:lnTo>
                  <a:lnTo>
                    <a:pt x="21412" y="11508"/>
                  </a:lnTo>
                  <a:lnTo>
                    <a:pt x="21176" y="11367"/>
                  </a:lnTo>
                  <a:lnTo>
                    <a:pt x="21082" y="11319"/>
                  </a:lnTo>
                  <a:lnTo>
                    <a:pt x="20421" y="10612"/>
                  </a:lnTo>
                  <a:lnTo>
                    <a:pt x="20139" y="10754"/>
                  </a:lnTo>
                  <a:lnTo>
                    <a:pt x="20044" y="10942"/>
                  </a:lnTo>
                  <a:lnTo>
                    <a:pt x="19997" y="11084"/>
                  </a:lnTo>
                  <a:lnTo>
                    <a:pt x="19997" y="11178"/>
                  </a:lnTo>
                  <a:lnTo>
                    <a:pt x="19950" y="11319"/>
                  </a:lnTo>
                  <a:lnTo>
                    <a:pt x="19808" y="11508"/>
                  </a:lnTo>
                  <a:lnTo>
                    <a:pt x="19620" y="11697"/>
                  </a:lnTo>
                  <a:lnTo>
                    <a:pt x="19478" y="11791"/>
                  </a:lnTo>
                  <a:lnTo>
                    <a:pt x="19384" y="11791"/>
                  </a:lnTo>
                  <a:lnTo>
                    <a:pt x="18959" y="11838"/>
                  </a:lnTo>
                  <a:lnTo>
                    <a:pt x="18818" y="11838"/>
                  </a:lnTo>
                  <a:lnTo>
                    <a:pt x="18111" y="11461"/>
                  </a:lnTo>
                  <a:lnTo>
                    <a:pt x="17686" y="11508"/>
                  </a:lnTo>
                  <a:lnTo>
                    <a:pt x="17592" y="11508"/>
                  </a:lnTo>
                  <a:lnTo>
                    <a:pt x="17497" y="11461"/>
                  </a:lnTo>
                  <a:lnTo>
                    <a:pt x="17450" y="11414"/>
                  </a:lnTo>
                  <a:lnTo>
                    <a:pt x="17403" y="11319"/>
                  </a:lnTo>
                  <a:lnTo>
                    <a:pt x="17356" y="11036"/>
                  </a:lnTo>
                  <a:lnTo>
                    <a:pt x="16507" y="11508"/>
                  </a:lnTo>
                  <a:lnTo>
                    <a:pt x="16271" y="11508"/>
                  </a:lnTo>
                  <a:lnTo>
                    <a:pt x="16224" y="11461"/>
                  </a:lnTo>
                  <a:lnTo>
                    <a:pt x="16177" y="11367"/>
                  </a:lnTo>
                  <a:lnTo>
                    <a:pt x="12074" y="378"/>
                  </a:lnTo>
                  <a:lnTo>
                    <a:pt x="11414" y="48"/>
                  </a:lnTo>
                  <a:lnTo>
                    <a:pt x="10801" y="1"/>
                  </a:lnTo>
                  <a:lnTo>
                    <a:pt x="10470" y="284"/>
                  </a:lnTo>
                  <a:lnTo>
                    <a:pt x="10329" y="378"/>
                  </a:lnTo>
                  <a:lnTo>
                    <a:pt x="9905" y="425"/>
                  </a:lnTo>
                  <a:lnTo>
                    <a:pt x="9763" y="472"/>
                  </a:lnTo>
                  <a:lnTo>
                    <a:pt x="9622" y="472"/>
                  </a:lnTo>
                  <a:lnTo>
                    <a:pt x="9527" y="378"/>
                  </a:lnTo>
                  <a:lnTo>
                    <a:pt x="9480" y="331"/>
                  </a:lnTo>
                  <a:lnTo>
                    <a:pt x="9291" y="331"/>
                  </a:lnTo>
                  <a:lnTo>
                    <a:pt x="9056" y="284"/>
                  </a:lnTo>
                  <a:lnTo>
                    <a:pt x="8773" y="331"/>
                  </a:lnTo>
                  <a:lnTo>
                    <a:pt x="8725" y="331"/>
                  </a:lnTo>
                  <a:lnTo>
                    <a:pt x="8395" y="284"/>
                  </a:lnTo>
                  <a:lnTo>
                    <a:pt x="8112" y="237"/>
                  </a:lnTo>
                  <a:lnTo>
                    <a:pt x="7924" y="331"/>
                  </a:lnTo>
                  <a:lnTo>
                    <a:pt x="7782" y="472"/>
                  </a:lnTo>
                  <a:lnTo>
                    <a:pt x="7594" y="567"/>
                  </a:lnTo>
                  <a:lnTo>
                    <a:pt x="7358" y="614"/>
                  </a:lnTo>
                  <a:lnTo>
                    <a:pt x="7169" y="614"/>
                  </a:lnTo>
                  <a:lnTo>
                    <a:pt x="6981" y="520"/>
                  </a:lnTo>
                  <a:lnTo>
                    <a:pt x="6603" y="284"/>
                  </a:lnTo>
                  <a:lnTo>
                    <a:pt x="6603" y="237"/>
                  </a:lnTo>
                  <a:lnTo>
                    <a:pt x="6320" y="237"/>
                  </a:lnTo>
                  <a:lnTo>
                    <a:pt x="6084" y="142"/>
                  </a:lnTo>
                  <a:lnTo>
                    <a:pt x="5943" y="95"/>
                  </a:lnTo>
                  <a:lnTo>
                    <a:pt x="5754" y="142"/>
                  </a:lnTo>
                  <a:lnTo>
                    <a:pt x="5707" y="142"/>
                  </a:lnTo>
                  <a:lnTo>
                    <a:pt x="5471" y="189"/>
                  </a:lnTo>
                  <a:lnTo>
                    <a:pt x="5377" y="189"/>
                  </a:lnTo>
                  <a:lnTo>
                    <a:pt x="5330" y="142"/>
                  </a:lnTo>
                  <a:lnTo>
                    <a:pt x="51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22"/>
            <p:cNvSpPr/>
            <p:nvPr/>
          </p:nvSpPr>
          <p:spPr>
            <a:xfrm>
              <a:off x="753350" y="1843525"/>
              <a:ext cx="398525" cy="647300"/>
            </a:xfrm>
            <a:custGeom>
              <a:avLst/>
              <a:gdLst/>
              <a:ahLst/>
              <a:cxnLst/>
              <a:rect l="l" t="t" r="r" b="b"/>
              <a:pathLst>
                <a:path w="15941" h="25892" extrusionOk="0">
                  <a:moveTo>
                    <a:pt x="2406" y="0"/>
                  </a:moveTo>
                  <a:lnTo>
                    <a:pt x="1368" y="9008"/>
                  </a:lnTo>
                  <a:lnTo>
                    <a:pt x="1368" y="9150"/>
                  </a:lnTo>
                  <a:lnTo>
                    <a:pt x="1368" y="9197"/>
                  </a:lnTo>
                  <a:lnTo>
                    <a:pt x="1510" y="9385"/>
                  </a:lnTo>
                  <a:lnTo>
                    <a:pt x="1651" y="9668"/>
                  </a:lnTo>
                  <a:lnTo>
                    <a:pt x="1698" y="9951"/>
                  </a:lnTo>
                  <a:lnTo>
                    <a:pt x="1651" y="10046"/>
                  </a:lnTo>
                  <a:lnTo>
                    <a:pt x="1604" y="10187"/>
                  </a:lnTo>
                  <a:lnTo>
                    <a:pt x="1510" y="10517"/>
                  </a:lnTo>
                  <a:lnTo>
                    <a:pt x="1510" y="10612"/>
                  </a:lnTo>
                  <a:lnTo>
                    <a:pt x="1557" y="10753"/>
                  </a:lnTo>
                  <a:lnTo>
                    <a:pt x="1604" y="10800"/>
                  </a:lnTo>
                  <a:lnTo>
                    <a:pt x="1651" y="10800"/>
                  </a:lnTo>
                  <a:lnTo>
                    <a:pt x="2406" y="11178"/>
                  </a:lnTo>
                  <a:lnTo>
                    <a:pt x="2453" y="11178"/>
                  </a:lnTo>
                  <a:lnTo>
                    <a:pt x="2594" y="11366"/>
                  </a:lnTo>
                  <a:lnTo>
                    <a:pt x="2689" y="11602"/>
                  </a:lnTo>
                  <a:lnTo>
                    <a:pt x="2736" y="11743"/>
                  </a:lnTo>
                  <a:lnTo>
                    <a:pt x="2736" y="11885"/>
                  </a:lnTo>
                  <a:lnTo>
                    <a:pt x="2689" y="12026"/>
                  </a:lnTo>
                  <a:lnTo>
                    <a:pt x="2641" y="12215"/>
                  </a:lnTo>
                  <a:lnTo>
                    <a:pt x="2264" y="12923"/>
                  </a:lnTo>
                  <a:lnTo>
                    <a:pt x="1981" y="13488"/>
                  </a:lnTo>
                  <a:lnTo>
                    <a:pt x="1698" y="14102"/>
                  </a:lnTo>
                  <a:lnTo>
                    <a:pt x="1557" y="14432"/>
                  </a:lnTo>
                  <a:lnTo>
                    <a:pt x="1415" y="14667"/>
                  </a:lnTo>
                  <a:lnTo>
                    <a:pt x="1132" y="14950"/>
                  </a:lnTo>
                  <a:lnTo>
                    <a:pt x="897" y="15233"/>
                  </a:lnTo>
                  <a:lnTo>
                    <a:pt x="519" y="15658"/>
                  </a:lnTo>
                  <a:lnTo>
                    <a:pt x="283" y="16035"/>
                  </a:lnTo>
                  <a:lnTo>
                    <a:pt x="283" y="16271"/>
                  </a:lnTo>
                  <a:lnTo>
                    <a:pt x="283" y="16460"/>
                  </a:lnTo>
                  <a:lnTo>
                    <a:pt x="566" y="16507"/>
                  </a:lnTo>
                  <a:lnTo>
                    <a:pt x="755" y="16554"/>
                  </a:lnTo>
                  <a:lnTo>
                    <a:pt x="849" y="16601"/>
                  </a:lnTo>
                  <a:lnTo>
                    <a:pt x="944" y="16743"/>
                  </a:lnTo>
                  <a:lnTo>
                    <a:pt x="991" y="17120"/>
                  </a:lnTo>
                  <a:lnTo>
                    <a:pt x="991" y="17356"/>
                  </a:lnTo>
                  <a:lnTo>
                    <a:pt x="991" y="17544"/>
                  </a:lnTo>
                  <a:lnTo>
                    <a:pt x="991" y="17733"/>
                  </a:lnTo>
                  <a:lnTo>
                    <a:pt x="991" y="17780"/>
                  </a:lnTo>
                  <a:lnTo>
                    <a:pt x="944" y="18016"/>
                  </a:lnTo>
                  <a:lnTo>
                    <a:pt x="897" y="18205"/>
                  </a:lnTo>
                  <a:lnTo>
                    <a:pt x="708" y="18535"/>
                  </a:lnTo>
                  <a:lnTo>
                    <a:pt x="566" y="18771"/>
                  </a:lnTo>
                  <a:lnTo>
                    <a:pt x="425" y="19384"/>
                  </a:lnTo>
                  <a:lnTo>
                    <a:pt x="378" y="20327"/>
                  </a:lnTo>
                  <a:lnTo>
                    <a:pt x="48" y="24430"/>
                  </a:lnTo>
                  <a:lnTo>
                    <a:pt x="0" y="24807"/>
                  </a:lnTo>
                  <a:lnTo>
                    <a:pt x="8961" y="25467"/>
                  </a:lnTo>
                  <a:lnTo>
                    <a:pt x="15705" y="25892"/>
                  </a:lnTo>
                  <a:lnTo>
                    <a:pt x="15799" y="22496"/>
                  </a:lnTo>
                  <a:lnTo>
                    <a:pt x="15941" y="17073"/>
                  </a:lnTo>
                  <a:lnTo>
                    <a:pt x="15752" y="16790"/>
                  </a:lnTo>
                  <a:lnTo>
                    <a:pt x="15658" y="16695"/>
                  </a:lnTo>
                  <a:lnTo>
                    <a:pt x="15611" y="16648"/>
                  </a:lnTo>
                  <a:lnTo>
                    <a:pt x="15422" y="16412"/>
                  </a:lnTo>
                  <a:lnTo>
                    <a:pt x="15375" y="16507"/>
                  </a:lnTo>
                  <a:lnTo>
                    <a:pt x="15375" y="16601"/>
                  </a:lnTo>
                  <a:lnTo>
                    <a:pt x="15281" y="16743"/>
                  </a:lnTo>
                  <a:lnTo>
                    <a:pt x="15139" y="16790"/>
                  </a:lnTo>
                  <a:lnTo>
                    <a:pt x="14998" y="16837"/>
                  </a:lnTo>
                  <a:lnTo>
                    <a:pt x="14337" y="16931"/>
                  </a:lnTo>
                  <a:lnTo>
                    <a:pt x="14149" y="16931"/>
                  </a:lnTo>
                  <a:lnTo>
                    <a:pt x="13960" y="16884"/>
                  </a:lnTo>
                  <a:lnTo>
                    <a:pt x="13866" y="16884"/>
                  </a:lnTo>
                  <a:lnTo>
                    <a:pt x="13394" y="16931"/>
                  </a:lnTo>
                  <a:lnTo>
                    <a:pt x="13253" y="16931"/>
                  </a:lnTo>
                  <a:lnTo>
                    <a:pt x="13064" y="16884"/>
                  </a:lnTo>
                  <a:lnTo>
                    <a:pt x="13017" y="16884"/>
                  </a:lnTo>
                  <a:lnTo>
                    <a:pt x="12687" y="17120"/>
                  </a:lnTo>
                  <a:lnTo>
                    <a:pt x="12593" y="17167"/>
                  </a:lnTo>
                  <a:lnTo>
                    <a:pt x="12451" y="17167"/>
                  </a:lnTo>
                  <a:lnTo>
                    <a:pt x="12168" y="17120"/>
                  </a:lnTo>
                  <a:lnTo>
                    <a:pt x="12027" y="17073"/>
                  </a:lnTo>
                  <a:lnTo>
                    <a:pt x="11932" y="16978"/>
                  </a:lnTo>
                  <a:lnTo>
                    <a:pt x="11744" y="17214"/>
                  </a:lnTo>
                  <a:lnTo>
                    <a:pt x="11649" y="17309"/>
                  </a:lnTo>
                  <a:lnTo>
                    <a:pt x="11508" y="17356"/>
                  </a:lnTo>
                  <a:lnTo>
                    <a:pt x="11225" y="17356"/>
                  </a:lnTo>
                  <a:lnTo>
                    <a:pt x="11083" y="17309"/>
                  </a:lnTo>
                  <a:lnTo>
                    <a:pt x="11036" y="17214"/>
                  </a:lnTo>
                  <a:lnTo>
                    <a:pt x="10895" y="17167"/>
                  </a:lnTo>
                  <a:lnTo>
                    <a:pt x="10800" y="17120"/>
                  </a:lnTo>
                  <a:lnTo>
                    <a:pt x="10706" y="16978"/>
                  </a:lnTo>
                  <a:lnTo>
                    <a:pt x="10659" y="16884"/>
                  </a:lnTo>
                  <a:lnTo>
                    <a:pt x="10612" y="16743"/>
                  </a:lnTo>
                  <a:lnTo>
                    <a:pt x="10612" y="16460"/>
                  </a:lnTo>
                  <a:lnTo>
                    <a:pt x="10659" y="16177"/>
                  </a:lnTo>
                  <a:lnTo>
                    <a:pt x="10612" y="16035"/>
                  </a:lnTo>
                  <a:lnTo>
                    <a:pt x="10612" y="15988"/>
                  </a:lnTo>
                  <a:lnTo>
                    <a:pt x="10565" y="15941"/>
                  </a:lnTo>
                  <a:lnTo>
                    <a:pt x="10565" y="15894"/>
                  </a:lnTo>
                  <a:lnTo>
                    <a:pt x="10470" y="15799"/>
                  </a:lnTo>
                  <a:lnTo>
                    <a:pt x="10046" y="15516"/>
                  </a:lnTo>
                  <a:lnTo>
                    <a:pt x="9951" y="15469"/>
                  </a:lnTo>
                  <a:lnTo>
                    <a:pt x="9857" y="15281"/>
                  </a:lnTo>
                  <a:lnTo>
                    <a:pt x="9716" y="15045"/>
                  </a:lnTo>
                  <a:lnTo>
                    <a:pt x="9716" y="14950"/>
                  </a:lnTo>
                  <a:lnTo>
                    <a:pt x="9669" y="14809"/>
                  </a:lnTo>
                  <a:lnTo>
                    <a:pt x="9716" y="14667"/>
                  </a:lnTo>
                  <a:lnTo>
                    <a:pt x="9810" y="14573"/>
                  </a:lnTo>
                  <a:lnTo>
                    <a:pt x="9763" y="14479"/>
                  </a:lnTo>
                  <a:lnTo>
                    <a:pt x="9669" y="14243"/>
                  </a:lnTo>
                  <a:lnTo>
                    <a:pt x="9527" y="14149"/>
                  </a:lnTo>
                  <a:lnTo>
                    <a:pt x="9386" y="14007"/>
                  </a:lnTo>
                  <a:lnTo>
                    <a:pt x="9244" y="13866"/>
                  </a:lnTo>
                  <a:lnTo>
                    <a:pt x="9008" y="13583"/>
                  </a:lnTo>
                  <a:lnTo>
                    <a:pt x="8914" y="13394"/>
                  </a:lnTo>
                  <a:lnTo>
                    <a:pt x="8867" y="13205"/>
                  </a:lnTo>
                  <a:lnTo>
                    <a:pt x="8867" y="13017"/>
                  </a:lnTo>
                  <a:lnTo>
                    <a:pt x="8914" y="12875"/>
                  </a:lnTo>
                  <a:lnTo>
                    <a:pt x="9008" y="12640"/>
                  </a:lnTo>
                  <a:lnTo>
                    <a:pt x="8914" y="12451"/>
                  </a:lnTo>
                  <a:lnTo>
                    <a:pt x="8820" y="12592"/>
                  </a:lnTo>
                  <a:lnTo>
                    <a:pt x="8631" y="12687"/>
                  </a:lnTo>
                  <a:lnTo>
                    <a:pt x="8159" y="12970"/>
                  </a:lnTo>
                  <a:lnTo>
                    <a:pt x="7924" y="13064"/>
                  </a:lnTo>
                  <a:lnTo>
                    <a:pt x="7688" y="13064"/>
                  </a:lnTo>
                  <a:lnTo>
                    <a:pt x="7452" y="13017"/>
                  </a:lnTo>
                  <a:lnTo>
                    <a:pt x="7358" y="12970"/>
                  </a:lnTo>
                  <a:lnTo>
                    <a:pt x="7263" y="12828"/>
                  </a:lnTo>
                  <a:lnTo>
                    <a:pt x="7169" y="12687"/>
                  </a:lnTo>
                  <a:lnTo>
                    <a:pt x="7169" y="12498"/>
                  </a:lnTo>
                  <a:lnTo>
                    <a:pt x="7075" y="12026"/>
                  </a:lnTo>
                  <a:lnTo>
                    <a:pt x="7027" y="11838"/>
                  </a:lnTo>
                  <a:lnTo>
                    <a:pt x="7027" y="11791"/>
                  </a:lnTo>
                  <a:lnTo>
                    <a:pt x="6980" y="11602"/>
                  </a:lnTo>
                  <a:lnTo>
                    <a:pt x="7027" y="11413"/>
                  </a:lnTo>
                  <a:lnTo>
                    <a:pt x="7075" y="11319"/>
                  </a:lnTo>
                  <a:lnTo>
                    <a:pt x="7263" y="11225"/>
                  </a:lnTo>
                  <a:lnTo>
                    <a:pt x="7358" y="11178"/>
                  </a:lnTo>
                  <a:lnTo>
                    <a:pt x="7452" y="11083"/>
                  </a:lnTo>
                  <a:lnTo>
                    <a:pt x="7499" y="10989"/>
                  </a:lnTo>
                  <a:lnTo>
                    <a:pt x="7499" y="10942"/>
                  </a:lnTo>
                  <a:lnTo>
                    <a:pt x="7499" y="10847"/>
                  </a:lnTo>
                  <a:lnTo>
                    <a:pt x="7452" y="10470"/>
                  </a:lnTo>
                  <a:lnTo>
                    <a:pt x="7546" y="9951"/>
                  </a:lnTo>
                  <a:lnTo>
                    <a:pt x="7641" y="9527"/>
                  </a:lnTo>
                  <a:lnTo>
                    <a:pt x="7829" y="8867"/>
                  </a:lnTo>
                  <a:lnTo>
                    <a:pt x="7829" y="8819"/>
                  </a:lnTo>
                  <a:lnTo>
                    <a:pt x="7735" y="8772"/>
                  </a:lnTo>
                  <a:lnTo>
                    <a:pt x="7546" y="8725"/>
                  </a:lnTo>
                  <a:lnTo>
                    <a:pt x="7169" y="8678"/>
                  </a:lnTo>
                  <a:lnTo>
                    <a:pt x="6839" y="8584"/>
                  </a:lnTo>
                  <a:lnTo>
                    <a:pt x="6650" y="8489"/>
                  </a:lnTo>
                  <a:lnTo>
                    <a:pt x="6556" y="8301"/>
                  </a:lnTo>
                  <a:lnTo>
                    <a:pt x="6509" y="8112"/>
                  </a:lnTo>
                  <a:lnTo>
                    <a:pt x="6367" y="7829"/>
                  </a:lnTo>
                  <a:lnTo>
                    <a:pt x="6226" y="7452"/>
                  </a:lnTo>
                  <a:lnTo>
                    <a:pt x="5990" y="6980"/>
                  </a:lnTo>
                  <a:lnTo>
                    <a:pt x="5848" y="6744"/>
                  </a:lnTo>
                  <a:lnTo>
                    <a:pt x="5660" y="6556"/>
                  </a:lnTo>
                  <a:lnTo>
                    <a:pt x="5141" y="6131"/>
                  </a:lnTo>
                  <a:lnTo>
                    <a:pt x="4764" y="5848"/>
                  </a:lnTo>
                  <a:lnTo>
                    <a:pt x="4669" y="5707"/>
                  </a:lnTo>
                  <a:lnTo>
                    <a:pt x="4575" y="5613"/>
                  </a:lnTo>
                  <a:lnTo>
                    <a:pt x="4575" y="5471"/>
                  </a:lnTo>
                  <a:lnTo>
                    <a:pt x="4622" y="5330"/>
                  </a:lnTo>
                  <a:lnTo>
                    <a:pt x="4622" y="5235"/>
                  </a:lnTo>
                  <a:lnTo>
                    <a:pt x="4622" y="4764"/>
                  </a:lnTo>
                  <a:lnTo>
                    <a:pt x="4575" y="4433"/>
                  </a:lnTo>
                  <a:lnTo>
                    <a:pt x="4434" y="4245"/>
                  </a:lnTo>
                  <a:lnTo>
                    <a:pt x="4245" y="3868"/>
                  </a:lnTo>
                  <a:lnTo>
                    <a:pt x="4056" y="3443"/>
                  </a:lnTo>
                  <a:lnTo>
                    <a:pt x="4009" y="3207"/>
                  </a:lnTo>
                  <a:lnTo>
                    <a:pt x="4009" y="3019"/>
                  </a:lnTo>
                  <a:lnTo>
                    <a:pt x="4009" y="2877"/>
                  </a:lnTo>
                  <a:lnTo>
                    <a:pt x="4056" y="2075"/>
                  </a:lnTo>
                  <a:lnTo>
                    <a:pt x="4198" y="189"/>
                  </a:lnTo>
                  <a:lnTo>
                    <a:pt x="3726" y="142"/>
                  </a:lnTo>
                  <a:lnTo>
                    <a:pt x="3632" y="142"/>
                  </a:lnTo>
                  <a:lnTo>
                    <a:pt x="2972" y="95"/>
                  </a:lnTo>
                  <a:lnTo>
                    <a:pt x="24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22"/>
            <p:cNvSpPr/>
            <p:nvPr/>
          </p:nvSpPr>
          <p:spPr>
            <a:xfrm>
              <a:off x="864175" y="1848225"/>
              <a:ext cx="741650" cy="417425"/>
            </a:xfrm>
            <a:custGeom>
              <a:avLst/>
              <a:gdLst/>
              <a:ahLst/>
              <a:cxnLst/>
              <a:rect l="l" t="t" r="r" b="b"/>
              <a:pathLst>
                <a:path w="29666" h="16697" extrusionOk="0">
                  <a:moveTo>
                    <a:pt x="236" y="1"/>
                  </a:moveTo>
                  <a:lnTo>
                    <a:pt x="142" y="944"/>
                  </a:lnTo>
                  <a:lnTo>
                    <a:pt x="48" y="2029"/>
                  </a:lnTo>
                  <a:lnTo>
                    <a:pt x="1" y="2736"/>
                  </a:lnTo>
                  <a:lnTo>
                    <a:pt x="1" y="2783"/>
                  </a:lnTo>
                  <a:lnTo>
                    <a:pt x="95" y="3114"/>
                  </a:lnTo>
                  <a:lnTo>
                    <a:pt x="236" y="3491"/>
                  </a:lnTo>
                  <a:lnTo>
                    <a:pt x="378" y="3774"/>
                  </a:lnTo>
                  <a:lnTo>
                    <a:pt x="519" y="3963"/>
                  </a:lnTo>
                  <a:lnTo>
                    <a:pt x="567" y="4104"/>
                  </a:lnTo>
                  <a:lnTo>
                    <a:pt x="614" y="4245"/>
                  </a:lnTo>
                  <a:lnTo>
                    <a:pt x="661" y="4576"/>
                  </a:lnTo>
                  <a:lnTo>
                    <a:pt x="661" y="5094"/>
                  </a:lnTo>
                  <a:lnTo>
                    <a:pt x="614" y="5283"/>
                  </a:lnTo>
                  <a:lnTo>
                    <a:pt x="661" y="5330"/>
                  </a:lnTo>
                  <a:lnTo>
                    <a:pt x="991" y="5566"/>
                  </a:lnTo>
                  <a:lnTo>
                    <a:pt x="1510" y="5990"/>
                  </a:lnTo>
                  <a:lnTo>
                    <a:pt x="1793" y="6273"/>
                  </a:lnTo>
                  <a:lnTo>
                    <a:pt x="1981" y="6556"/>
                  </a:lnTo>
                  <a:lnTo>
                    <a:pt x="2123" y="6839"/>
                  </a:lnTo>
                  <a:lnTo>
                    <a:pt x="2217" y="7122"/>
                  </a:lnTo>
                  <a:lnTo>
                    <a:pt x="2359" y="7452"/>
                  </a:lnTo>
                  <a:lnTo>
                    <a:pt x="2500" y="7783"/>
                  </a:lnTo>
                  <a:lnTo>
                    <a:pt x="2594" y="7971"/>
                  </a:lnTo>
                  <a:lnTo>
                    <a:pt x="2642" y="8018"/>
                  </a:lnTo>
                  <a:lnTo>
                    <a:pt x="2783" y="8018"/>
                  </a:lnTo>
                  <a:lnTo>
                    <a:pt x="3066" y="8066"/>
                  </a:lnTo>
                  <a:lnTo>
                    <a:pt x="3349" y="8113"/>
                  </a:lnTo>
                  <a:lnTo>
                    <a:pt x="3585" y="8207"/>
                  </a:lnTo>
                  <a:lnTo>
                    <a:pt x="3774" y="8396"/>
                  </a:lnTo>
                  <a:lnTo>
                    <a:pt x="3821" y="8584"/>
                  </a:lnTo>
                  <a:lnTo>
                    <a:pt x="3821" y="8773"/>
                  </a:lnTo>
                  <a:lnTo>
                    <a:pt x="3679" y="9480"/>
                  </a:lnTo>
                  <a:lnTo>
                    <a:pt x="3538" y="9905"/>
                  </a:lnTo>
                  <a:lnTo>
                    <a:pt x="3491" y="10329"/>
                  </a:lnTo>
                  <a:lnTo>
                    <a:pt x="3491" y="10565"/>
                  </a:lnTo>
                  <a:lnTo>
                    <a:pt x="3538" y="10659"/>
                  </a:lnTo>
                  <a:lnTo>
                    <a:pt x="3538" y="10754"/>
                  </a:lnTo>
                  <a:lnTo>
                    <a:pt x="3538" y="10895"/>
                  </a:lnTo>
                  <a:lnTo>
                    <a:pt x="3491" y="11037"/>
                  </a:lnTo>
                  <a:lnTo>
                    <a:pt x="3396" y="11178"/>
                  </a:lnTo>
                  <a:lnTo>
                    <a:pt x="3208" y="11367"/>
                  </a:lnTo>
                  <a:lnTo>
                    <a:pt x="3066" y="11461"/>
                  </a:lnTo>
                  <a:lnTo>
                    <a:pt x="3066" y="11508"/>
                  </a:lnTo>
                  <a:lnTo>
                    <a:pt x="3113" y="11791"/>
                  </a:lnTo>
                  <a:lnTo>
                    <a:pt x="3160" y="12216"/>
                  </a:lnTo>
                  <a:lnTo>
                    <a:pt x="3208" y="12404"/>
                  </a:lnTo>
                  <a:lnTo>
                    <a:pt x="3396" y="12404"/>
                  </a:lnTo>
                  <a:lnTo>
                    <a:pt x="3679" y="12263"/>
                  </a:lnTo>
                  <a:lnTo>
                    <a:pt x="3962" y="12121"/>
                  </a:lnTo>
                  <a:lnTo>
                    <a:pt x="4056" y="12027"/>
                  </a:lnTo>
                  <a:lnTo>
                    <a:pt x="4104" y="11933"/>
                  </a:lnTo>
                  <a:lnTo>
                    <a:pt x="4151" y="11886"/>
                  </a:lnTo>
                  <a:lnTo>
                    <a:pt x="4292" y="11744"/>
                  </a:lnTo>
                  <a:lnTo>
                    <a:pt x="4387" y="11650"/>
                  </a:lnTo>
                  <a:lnTo>
                    <a:pt x="4575" y="11650"/>
                  </a:lnTo>
                  <a:lnTo>
                    <a:pt x="4670" y="11697"/>
                  </a:lnTo>
                  <a:lnTo>
                    <a:pt x="4764" y="11791"/>
                  </a:lnTo>
                  <a:lnTo>
                    <a:pt x="4905" y="12027"/>
                  </a:lnTo>
                  <a:lnTo>
                    <a:pt x="5047" y="12357"/>
                  </a:lnTo>
                  <a:lnTo>
                    <a:pt x="5094" y="12499"/>
                  </a:lnTo>
                  <a:lnTo>
                    <a:pt x="5047" y="12593"/>
                  </a:lnTo>
                  <a:lnTo>
                    <a:pt x="4953" y="12735"/>
                  </a:lnTo>
                  <a:lnTo>
                    <a:pt x="4905" y="12923"/>
                  </a:lnTo>
                  <a:lnTo>
                    <a:pt x="4953" y="13065"/>
                  </a:lnTo>
                  <a:lnTo>
                    <a:pt x="5000" y="13159"/>
                  </a:lnTo>
                  <a:lnTo>
                    <a:pt x="5188" y="13395"/>
                  </a:lnTo>
                  <a:lnTo>
                    <a:pt x="5377" y="13583"/>
                  </a:lnTo>
                  <a:lnTo>
                    <a:pt x="5566" y="13772"/>
                  </a:lnTo>
                  <a:lnTo>
                    <a:pt x="5660" y="13866"/>
                  </a:lnTo>
                  <a:lnTo>
                    <a:pt x="5707" y="14008"/>
                  </a:lnTo>
                  <a:lnTo>
                    <a:pt x="5754" y="14102"/>
                  </a:lnTo>
                  <a:lnTo>
                    <a:pt x="5801" y="14197"/>
                  </a:lnTo>
                  <a:lnTo>
                    <a:pt x="5849" y="14338"/>
                  </a:lnTo>
                  <a:lnTo>
                    <a:pt x="5801" y="14527"/>
                  </a:lnTo>
                  <a:lnTo>
                    <a:pt x="5707" y="14715"/>
                  </a:lnTo>
                  <a:lnTo>
                    <a:pt x="5849" y="14951"/>
                  </a:lnTo>
                  <a:lnTo>
                    <a:pt x="6320" y="15234"/>
                  </a:lnTo>
                  <a:lnTo>
                    <a:pt x="6415" y="15281"/>
                  </a:lnTo>
                  <a:lnTo>
                    <a:pt x="6556" y="15517"/>
                  </a:lnTo>
                  <a:lnTo>
                    <a:pt x="6650" y="15706"/>
                  </a:lnTo>
                  <a:lnTo>
                    <a:pt x="6698" y="15941"/>
                  </a:lnTo>
                  <a:lnTo>
                    <a:pt x="6698" y="15989"/>
                  </a:lnTo>
                  <a:lnTo>
                    <a:pt x="6650" y="16319"/>
                  </a:lnTo>
                  <a:lnTo>
                    <a:pt x="6650" y="16555"/>
                  </a:lnTo>
                  <a:lnTo>
                    <a:pt x="6886" y="16696"/>
                  </a:lnTo>
                  <a:lnTo>
                    <a:pt x="6933" y="16696"/>
                  </a:lnTo>
                  <a:lnTo>
                    <a:pt x="7075" y="16649"/>
                  </a:lnTo>
                  <a:lnTo>
                    <a:pt x="7122" y="16507"/>
                  </a:lnTo>
                  <a:lnTo>
                    <a:pt x="7169" y="16460"/>
                  </a:lnTo>
                  <a:lnTo>
                    <a:pt x="7263" y="16366"/>
                  </a:lnTo>
                  <a:lnTo>
                    <a:pt x="7499" y="16319"/>
                  </a:lnTo>
                  <a:lnTo>
                    <a:pt x="7641" y="16319"/>
                  </a:lnTo>
                  <a:lnTo>
                    <a:pt x="7688" y="16366"/>
                  </a:lnTo>
                  <a:lnTo>
                    <a:pt x="7782" y="16413"/>
                  </a:lnTo>
                  <a:lnTo>
                    <a:pt x="7829" y="16460"/>
                  </a:lnTo>
                  <a:lnTo>
                    <a:pt x="8018" y="16507"/>
                  </a:lnTo>
                  <a:lnTo>
                    <a:pt x="8065" y="16507"/>
                  </a:lnTo>
                  <a:lnTo>
                    <a:pt x="8301" y="16366"/>
                  </a:lnTo>
                  <a:lnTo>
                    <a:pt x="8490" y="16177"/>
                  </a:lnTo>
                  <a:lnTo>
                    <a:pt x="8631" y="16130"/>
                  </a:lnTo>
                  <a:lnTo>
                    <a:pt x="8725" y="16130"/>
                  </a:lnTo>
                  <a:lnTo>
                    <a:pt x="8820" y="16177"/>
                  </a:lnTo>
                  <a:lnTo>
                    <a:pt x="8867" y="16272"/>
                  </a:lnTo>
                  <a:lnTo>
                    <a:pt x="8914" y="16319"/>
                  </a:lnTo>
                  <a:lnTo>
                    <a:pt x="9386" y="16224"/>
                  </a:lnTo>
                  <a:lnTo>
                    <a:pt x="9574" y="16177"/>
                  </a:lnTo>
                  <a:lnTo>
                    <a:pt x="9716" y="16177"/>
                  </a:lnTo>
                  <a:lnTo>
                    <a:pt x="9810" y="16224"/>
                  </a:lnTo>
                  <a:lnTo>
                    <a:pt x="9857" y="16272"/>
                  </a:lnTo>
                  <a:lnTo>
                    <a:pt x="10518" y="16224"/>
                  </a:lnTo>
                  <a:lnTo>
                    <a:pt x="10470" y="15894"/>
                  </a:lnTo>
                  <a:lnTo>
                    <a:pt x="10470" y="15800"/>
                  </a:lnTo>
                  <a:lnTo>
                    <a:pt x="10518" y="15706"/>
                  </a:lnTo>
                  <a:lnTo>
                    <a:pt x="10565" y="15659"/>
                  </a:lnTo>
                  <a:lnTo>
                    <a:pt x="10659" y="15611"/>
                  </a:lnTo>
                  <a:lnTo>
                    <a:pt x="11084" y="15611"/>
                  </a:lnTo>
                  <a:lnTo>
                    <a:pt x="11178" y="15706"/>
                  </a:lnTo>
                  <a:lnTo>
                    <a:pt x="11366" y="15989"/>
                  </a:lnTo>
                  <a:lnTo>
                    <a:pt x="11508" y="16083"/>
                  </a:lnTo>
                  <a:lnTo>
                    <a:pt x="11555" y="16130"/>
                  </a:lnTo>
                  <a:lnTo>
                    <a:pt x="11555" y="14904"/>
                  </a:lnTo>
                  <a:lnTo>
                    <a:pt x="11602" y="14810"/>
                  </a:lnTo>
                  <a:lnTo>
                    <a:pt x="11649" y="14715"/>
                  </a:lnTo>
                  <a:lnTo>
                    <a:pt x="11697" y="14668"/>
                  </a:lnTo>
                  <a:lnTo>
                    <a:pt x="11791" y="14668"/>
                  </a:lnTo>
                  <a:lnTo>
                    <a:pt x="29665" y="14385"/>
                  </a:lnTo>
                  <a:lnTo>
                    <a:pt x="29571" y="13678"/>
                  </a:lnTo>
                  <a:lnTo>
                    <a:pt x="29571" y="13348"/>
                  </a:lnTo>
                  <a:lnTo>
                    <a:pt x="29476" y="11320"/>
                  </a:lnTo>
                  <a:lnTo>
                    <a:pt x="29429" y="9622"/>
                  </a:lnTo>
                  <a:lnTo>
                    <a:pt x="29288" y="5425"/>
                  </a:lnTo>
                  <a:lnTo>
                    <a:pt x="29146" y="425"/>
                  </a:lnTo>
                  <a:lnTo>
                    <a:pt x="22497" y="567"/>
                  </a:lnTo>
                  <a:lnTo>
                    <a:pt x="15611" y="567"/>
                  </a:lnTo>
                  <a:lnTo>
                    <a:pt x="14432" y="520"/>
                  </a:lnTo>
                  <a:lnTo>
                    <a:pt x="9433" y="284"/>
                  </a:lnTo>
                  <a:lnTo>
                    <a:pt x="5471" y="142"/>
                  </a:lnTo>
                  <a:lnTo>
                    <a:pt x="3679" y="48"/>
                  </a:lnTo>
                  <a:lnTo>
                    <a:pt x="15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22"/>
            <p:cNvSpPr/>
            <p:nvPr/>
          </p:nvSpPr>
          <p:spPr>
            <a:xfrm>
              <a:off x="1604600" y="1827025"/>
              <a:ext cx="472825" cy="297125"/>
            </a:xfrm>
            <a:custGeom>
              <a:avLst/>
              <a:gdLst/>
              <a:ahLst/>
              <a:cxnLst/>
              <a:rect l="l" t="t" r="r" b="b"/>
              <a:pathLst>
                <a:path w="18913" h="11885" extrusionOk="0">
                  <a:moveTo>
                    <a:pt x="16083" y="0"/>
                  </a:moveTo>
                  <a:lnTo>
                    <a:pt x="8914" y="896"/>
                  </a:lnTo>
                  <a:lnTo>
                    <a:pt x="8773" y="896"/>
                  </a:lnTo>
                  <a:lnTo>
                    <a:pt x="4057" y="990"/>
                  </a:lnTo>
                  <a:lnTo>
                    <a:pt x="3585" y="1038"/>
                  </a:lnTo>
                  <a:lnTo>
                    <a:pt x="3538" y="1038"/>
                  </a:lnTo>
                  <a:lnTo>
                    <a:pt x="1746" y="1179"/>
                  </a:lnTo>
                  <a:lnTo>
                    <a:pt x="897" y="1226"/>
                  </a:lnTo>
                  <a:lnTo>
                    <a:pt x="1" y="1273"/>
                  </a:lnTo>
                  <a:lnTo>
                    <a:pt x="95" y="4716"/>
                  </a:lnTo>
                  <a:lnTo>
                    <a:pt x="284" y="10423"/>
                  </a:lnTo>
                  <a:lnTo>
                    <a:pt x="331" y="11885"/>
                  </a:lnTo>
                  <a:lnTo>
                    <a:pt x="3774" y="11460"/>
                  </a:lnTo>
                  <a:lnTo>
                    <a:pt x="18865" y="10376"/>
                  </a:lnTo>
                  <a:lnTo>
                    <a:pt x="18913" y="10093"/>
                  </a:lnTo>
                  <a:lnTo>
                    <a:pt x="18865" y="9810"/>
                  </a:lnTo>
                  <a:lnTo>
                    <a:pt x="18818" y="9338"/>
                  </a:lnTo>
                  <a:lnTo>
                    <a:pt x="18771" y="9244"/>
                  </a:lnTo>
                  <a:lnTo>
                    <a:pt x="18630" y="9102"/>
                  </a:lnTo>
                  <a:lnTo>
                    <a:pt x="18299" y="8819"/>
                  </a:lnTo>
                  <a:lnTo>
                    <a:pt x="18158" y="8583"/>
                  </a:lnTo>
                  <a:lnTo>
                    <a:pt x="18016" y="8348"/>
                  </a:lnTo>
                  <a:lnTo>
                    <a:pt x="17875" y="8017"/>
                  </a:lnTo>
                  <a:lnTo>
                    <a:pt x="17828" y="7687"/>
                  </a:lnTo>
                  <a:lnTo>
                    <a:pt x="17781" y="7404"/>
                  </a:lnTo>
                  <a:lnTo>
                    <a:pt x="17828" y="7074"/>
                  </a:lnTo>
                  <a:lnTo>
                    <a:pt x="17781" y="6461"/>
                  </a:lnTo>
                  <a:lnTo>
                    <a:pt x="17734" y="6414"/>
                  </a:lnTo>
                  <a:lnTo>
                    <a:pt x="17686" y="5990"/>
                  </a:lnTo>
                  <a:lnTo>
                    <a:pt x="17545" y="4763"/>
                  </a:lnTo>
                  <a:lnTo>
                    <a:pt x="17498" y="4575"/>
                  </a:lnTo>
                  <a:lnTo>
                    <a:pt x="17403" y="4386"/>
                  </a:lnTo>
                  <a:lnTo>
                    <a:pt x="17120" y="4056"/>
                  </a:lnTo>
                  <a:lnTo>
                    <a:pt x="17026" y="3914"/>
                  </a:lnTo>
                  <a:lnTo>
                    <a:pt x="16790" y="3490"/>
                  </a:lnTo>
                  <a:lnTo>
                    <a:pt x="16602" y="2971"/>
                  </a:lnTo>
                  <a:lnTo>
                    <a:pt x="16319" y="2169"/>
                  </a:lnTo>
                  <a:lnTo>
                    <a:pt x="16272" y="1934"/>
                  </a:lnTo>
                  <a:lnTo>
                    <a:pt x="16224" y="1745"/>
                  </a:lnTo>
                  <a:lnTo>
                    <a:pt x="16272" y="1415"/>
                  </a:lnTo>
                  <a:lnTo>
                    <a:pt x="16319" y="1179"/>
                  </a:lnTo>
                  <a:lnTo>
                    <a:pt x="16272" y="707"/>
                  </a:lnTo>
                  <a:lnTo>
                    <a:pt x="16177" y="283"/>
                  </a:lnTo>
                  <a:lnTo>
                    <a:pt x="16177" y="189"/>
                  </a:lnTo>
                  <a:lnTo>
                    <a:pt x="160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22"/>
            <p:cNvSpPr/>
            <p:nvPr/>
          </p:nvSpPr>
          <p:spPr>
            <a:xfrm>
              <a:off x="1611675" y="2158325"/>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22"/>
            <p:cNvSpPr/>
            <p:nvPr/>
          </p:nvSpPr>
          <p:spPr>
            <a:xfrm>
              <a:off x="2111600" y="2395300"/>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22"/>
            <p:cNvSpPr/>
            <p:nvPr/>
          </p:nvSpPr>
          <p:spPr>
            <a:xfrm>
              <a:off x="1612875" y="2098200"/>
              <a:ext cx="505825" cy="297125"/>
            </a:xfrm>
            <a:custGeom>
              <a:avLst/>
              <a:gdLst/>
              <a:ahLst/>
              <a:cxnLst/>
              <a:rect l="l" t="t" r="r" b="b"/>
              <a:pathLst>
                <a:path w="20233" h="11885" extrusionOk="0">
                  <a:moveTo>
                    <a:pt x="18440" y="0"/>
                  </a:moveTo>
                  <a:lnTo>
                    <a:pt x="3490" y="1085"/>
                  </a:lnTo>
                  <a:lnTo>
                    <a:pt x="0" y="1509"/>
                  </a:lnTo>
                  <a:lnTo>
                    <a:pt x="47" y="2453"/>
                  </a:lnTo>
                  <a:lnTo>
                    <a:pt x="94" y="3301"/>
                  </a:lnTo>
                  <a:lnTo>
                    <a:pt x="189" y="4622"/>
                  </a:lnTo>
                  <a:lnTo>
                    <a:pt x="472" y="11743"/>
                  </a:lnTo>
                  <a:lnTo>
                    <a:pt x="14809" y="10659"/>
                  </a:lnTo>
                  <a:lnTo>
                    <a:pt x="14903" y="10659"/>
                  </a:lnTo>
                  <a:lnTo>
                    <a:pt x="14997" y="10706"/>
                  </a:lnTo>
                  <a:lnTo>
                    <a:pt x="15469" y="11177"/>
                  </a:lnTo>
                  <a:lnTo>
                    <a:pt x="15516" y="11177"/>
                  </a:lnTo>
                  <a:lnTo>
                    <a:pt x="15610" y="11130"/>
                  </a:lnTo>
                  <a:lnTo>
                    <a:pt x="15658" y="11083"/>
                  </a:lnTo>
                  <a:lnTo>
                    <a:pt x="15799" y="11036"/>
                  </a:lnTo>
                  <a:lnTo>
                    <a:pt x="15988" y="11036"/>
                  </a:lnTo>
                  <a:lnTo>
                    <a:pt x="16318" y="10989"/>
                  </a:lnTo>
                  <a:lnTo>
                    <a:pt x="16459" y="10989"/>
                  </a:lnTo>
                  <a:lnTo>
                    <a:pt x="16554" y="11036"/>
                  </a:lnTo>
                  <a:lnTo>
                    <a:pt x="16978" y="11413"/>
                  </a:lnTo>
                  <a:lnTo>
                    <a:pt x="17261" y="11602"/>
                  </a:lnTo>
                  <a:lnTo>
                    <a:pt x="17544" y="11413"/>
                  </a:lnTo>
                  <a:lnTo>
                    <a:pt x="17780" y="11319"/>
                  </a:lnTo>
                  <a:lnTo>
                    <a:pt x="17968" y="11225"/>
                  </a:lnTo>
                  <a:lnTo>
                    <a:pt x="18110" y="11177"/>
                  </a:lnTo>
                  <a:lnTo>
                    <a:pt x="18204" y="11177"/>
                  </a:lnTo>
                  <a:lnTo>
                    <a:pt x="18251" y="11225"/>
                  </a:lnTo>
                  <a:lnTo>
                    <a:pt x="18346" y="11225"/>
                  </a:lnTo>
                  <a:lnTo>
                    <a:pt x="18440" y="11272"/>
                  </a:lnTo>
                  <a:lnTo>
                    <a:pt x="18534" y="11272"/>
                  </a:lnTo>
                  <a:lnTo>
                    <a:pt x="18629" y="11319"/>
                  </a:lnTo>
                  <a:lnTo>
                    <a:pt x="18676" y="11319"/>
                  </a:lnTo>
                  <a:lnTo>
                    <a:pt x="18817" y="11366"/>
                  </a:lnTo>
                  <a:lnTo>
                    <a:pt x="18865" y="11366"/>
                  </a:lnTo>
                  <a:lnTo>
                    <a:pt x="19006" y="11413"/>
                  </a:lnTo>
                  <a:lnTo>
                    <a:pt x="19996" y="11790"/>
                  </a:lnTo>
                  <a:lnTo>
                    <a:pt x="20232" y="11885"/>
                  </a:lnTo>
                  <a:lnTo>
                    <a:pt x="20232" y="11885"/>
                  </a:lnTo>
                  <a:lnTo>
                    <a:pt x="20044" y="11649"/>
                  </a:lnTo>
                  <a:lnTo>
                    <a:pt x="19949" y="11460"/>
                  </a:lnTo>
                  <a:lnTo>
                    <a:pt x="19949" y="11036"/>
                  </a:lnTo>
                  <a:lnTo>
                    <a:pt x="19949" y="10942"/>
                  </a:lnTo>
                  <a:lnTo>
                    <a:pt x="20091" y="10659"/>
                  </a:lnTo>
                  <a:lnTo>
                    <a:pt x="20091" y="10611"/>
                  </a:lnTo>
                  <a:lnTo>
                    <a:pt x="20044" y="10423"/>
                  </a:lnTo>
                  <a:lnTo>
                    <a:pt x="20091" y="10281"/>
                  </a:lnTo>
                  <a:lnTo>
                    <a:pt x="20138" y="10093"/>
                  </a:lnTo>
                  <a:lnTo>
                    <a:pt x="20091" y="9951"/>
                  </a:lnTo>
                  <a:lnTo>
                    <a:pt x="20044" y="9951"/>
                  </a:lnTo>
                  <a:lnTo>
                    <a:pt x="19996" y="9810"/>
                  </a:lnTo>
                  <a:lnTo>
                    <a:pt x="19949" y="9715"/>
                  </a:lnTo>
                  <a:lnTo>
                    <a:pt x="19949" y="9480"/>
                  </a:lnTo>
                  <a:lnTo>
                    <a:pt x="19902" y="9244"/>
                  </a:lnTo>
                  <a:lnTo>
                    <a:pt x="19902" y="9149"/>
                  </a:lnTo>
                  <a:lnTo>
                    <a:pt x="19808" y="9102"/>
                  </a:lnTo>
                  <a:lnTo>
                    <a:pt x="19713" y="9008"/>
                  </a:lnTo>
                  <a:lnTo>
                    <a:pt x="19619" y="8866"/>
                  </a:lnTo>
                  <a:lnTo>
                    <a:pt x="19619" y="8772"/>
                  </a:lnTo>
                  <a:lnTo>
                    <a:pt x="19619" y="8678"/>
                  </a:lnTo>
                  <a:lnTo>
                    <a:pt x="19666" y="8536"/>
                  </a:lnTo>
                  <a:lnTo>
                    <a:pt x="19808" y="8442"/>
                  </a:lnTo>
                  <a:lnTo>
                    <a:pt x="20044" y="8348"/>
                  </a:lnTo>
                  <a:lnTo>
                    <a:pt x="19242" y="2170"/>
                  </a:lnTo>
                  <a:lnTo>
                    <a:pt x="18629" y="1745"/>
                  </a:lnTo>
                  <a:lnTo>
                    <a:pt x="18299" y="1415"/>
                  </a:lnTo>
                  <a:lnTo>
                    <a:pt x="18204" y="1274"/>
                  </a:lnTo>
                  <a:lnTo>
                    <a:pt x="18157" y="1179"/>
                  </a:lnTo>
                  <a:lnTo>
                    <a:pt x="18157" y="1038"/>
                  </a:lnTo>
                  <a:lnTo>
                    <a:pt x="18204" y="802"/>
                  </a:lnTo>
                  <a:lnTo>
                    <a:pt x="18299" y="519"/>
                  </a:lnTo>
                  <a:lnTo>
                    <a:pt x="18440" y="189"/>
                  </a:lnTo>
                  <a:lnTo>
                    <a:pt x="184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22"/>
            <p:cNvSpPr/>
            <p:nvPr/>
          </p:nvSpPr>
          <p:spPr>
            <a:xfrm>
              <a:off x="1155400" y="2219625"/>
              <a:ext cx="463375" cy="357275"/>
            </a:xfrm>
            <a:custGeom>
              <a:avLst/>
              <a:gdLst/>
              <a:ahLst/>
              <a:cxnLst/>
              <a:rect l="l" t="t" r="r" b="b"/>
              <a:pathLst>
                <a:path w="18535" h="14291" extrusionOk="0">
                  <a:moveTo>
                    <a:pt x="18016" y="1"/>
                  </a:moveTo>
                  <a:lnTo>
                    <a:pt x="378" y="284"/>
                  </a:lnTo>
                  <a:lnTo>
                    <a:pt x="331" y="1934"/>
                  </a:lnTo>
                  <a:lnTo>
                    <a:pt x="331" y="1982"/>
                  </a:lnTo>
                  <a:lnTo>
                    <a:pt x="95" y="11084"/>
                  </a:lnTo>
                  <a:lnTo>
                    <a:pt x="95" y="11131"/>
                  </a:lnTo>
                  <a:lnTo>
                    <a:pt x="0" y="14291"/>
                  </a:lnTo>
                  <a:lnTo>
                    <a:pt x="18535" y="14243"/>
                  </a:lnTo>
                  <a:lnTo>
                    <a:pt x="18299" y="7122"/>
                  </a:lnTo>
                  <a:lnTo>
                    <a:pt x="180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22"/>
            <p:cNvSpPr/>
            <p:nvPr/>
          </p:nvSpPr>
          <p:spPr>
            <a:xfrm>
              <a:off x="1280375" y="2953000"/>
              <a:ext cx="450425" cy="517600"/>
            </a:xfrm>
            <a:custGeom>
              <a:avLst/>
              <a:gdLst/>
              <a:ahLst/>
              <a:cxnLst/>
              <a:rect l="l" t="t" r="r" b="b"/>
              <a:pathLst>
                <a:path w="18017" h="20704" extrusionOk="0">
                  <a:moveTo>
                    <a:pt x="17309" y="0"/>
                  </a:moveTo>
                  <a:lnTo>
                    <a:pt x="236" y="330"/>
                  </a:lnTo>
                  <a:lnTo>
                    <a:pt x="1" y="20704"/>
                  </a:lnTo>
                  <a:lnTo>
                    <a:pt x="2264" y="20562"/>
                  </a:lnTo>
                  <a:lnTo>
                    <a:pt x="2123" y="19383"/>
                  </a:lnTo>
                  <a:lnTo>
                    <a:pt x="2170" y="19242"/>
                  </a:lnTo>
                  <a:lnTo>
                    <a:pt x="2264" y="19148"/>
                  </a:lnTo>
                  <a:lnTo>
                    <a:pt x="2594" y="19053"/>
                  </a:lnTo>
                  <a:lnTo>
                    <a:pt x="2877" y="18959"/>
                  </a:lnTo>
                  <a:lnTo>
                    <a:pt x="3160" y="18959"/>
                  </a:lnTo>
                  <a:lnTo>
                    <a:pt x="4245" y="19006"/>
                  </a:lnTo>
                  <a:lnTo>
                    <a:pt x="4622" y="19006"/>
                  </a:lnTo>
                  <a:lnTo>
                    <a:pt x="5660" y="18959"/>
                  </a:lnTo>
                  <a:lnTo>
                    <a:pt x="5990" y="19006"/>
                  </a:lnTo>
                  <a:lnTo>
                    <a:pt x="7075" y="18959"/>
                  </a:lnTo>
                  <a:lnTo>
                    <a:pt x="6980" y="18346"/>
                  </a:lnTo>
                  <a:lnTo>
                    <a:pt x="6980" y="18251"/>
                  </a:lnTo>
                  <a:lnTo>
                    <a:pt x="7028" y="18157"/>
                  </a:lnTo>
                  <a:lnTo>
                    <a:pt x="7122" y="18110"/>
                  </a:lnTo>
                  <a:lnTo>
                    <a:pt x="7216" y="18063"/>
                  </a:lnTo>
                  <a:lnTo>
                    <a:pt x="18016" y="17874"/>
                  </a:lnTo>
                  <a:lnTo>
                    <a:pt x="17356" y="1604"/>
                  </a:lnTo>
                  <a:lnTo>
                    <a:pt x="173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22"/>
            <p:cNvSpPr/>
            <p:nvPr/>
          </p:nvSpPr>
          <p:spPr>
            <a:xfrm>
              <a:off x="700300" y="2101725"/>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22"/>
            <p:cNvSpPr/>
            <p:nvPr/>
          </p:nvSpPr>
          <p:spPr>
            <a:xfrm>
              <a:off x="262875" y="2033350"/>
              <a:ext cx="547100" cy="429175"/>
            </a:xfrm>
            <a:custGeom>
              <a:avLst/>
              <a:gdLst/>
              <a:ahLst/>
              <a:cxnLst/>
              <a:rect l="l" t="t" r="r" b="b"/>
              <a:pathLst>
                <a:path w="21884" h="17167" extrusionOk="0">
                  <a:moveTo>
                    <a:pt x="4151" y="0"/>
                  </a:moveTo>
                  <a:lnTo>
                    <a:pt x="3679" y="95"/>
                  </a:lnTo>
                  <a:lnTo>
                    <a:pt x="3443" y="189"/>
                  </a:lnTo>
                  <a:lnTo>
                    <a:pt x="3537" y="519"/>
                  </a:lnTo>
                  <a:lnTo>
                    <a:pt x="3537" y="755"/>
                  </a:lnTo>
                  <a:lnTo>
                    <a:pt x="3537" y="896"/>
                  </a:lnTo>
                  <a:lnTo>
                    <a:pt x="3537" y="944"/>
                  </a:lnTo>
                  <a:lnTo>
                    <a:pt x="3396" y="1745"/>
                  </a:lnTo>
                  <a:lnTo>
                    <a:pt x="3160" y="2877"/>
                  </a:lnTo>
                  <a:lnTo>
                    <a:pt x="3066" y="3254"/>
                  </a:lnTo>
                  <a:lnTo>
                    <a:pt x="3019" y="3490"/>
                  </a:lnTo>
                  <a:lnTo>
                    <a:pt x="2830" y="3915"/>
                  </a:lnTo>
                  <a:lnTo>
                    <a:pt x="2736" y="4292"/>
                  </a:lnTo>
                  <a:lnTo>
                    <a:pt x="2547" y="4669"/>
                  </a:lnTo>
                  <a:lnTo>
                    <a:pt x="2406" y="4952"/>
                  </a:lnTo>
                  <a:lnTo>
                    <a:pt x="2358" y="5235"/>
                  </a:lnTo>
                  <a:lnTo>
                    <a:pt x="2358" y="5660"/>
                  </a:lnTo>
                  <a:lnTo>
                    <a:pt x="2311" y="6084"/>
                  </a:lnTo>
                  <a:lnTo>
                    <a:pt x="2264" y="6509"/>
                  </a:lnTo>
                  <a:lnTo>
                    <a:pt x="2217" y="6744"/>
                  </a:lnTo>
                  <a:lnTo>
                    <a:pt x="2123" y="6980"/>
                  </a:lnTo>
                  <a:lnTo>
                    <a:pt x="2028" y="7216"/>
                  </a:lnTo>
                  <a:lnTo>
                    <a:pt x="1698" y="7923"/>
                  </a:lnTo>
                  <a:lnTo>
                    <a:pt x="1510" y="8254"/>
                  </a:lnTo>
                  <a:lnTo>
                    <a:pt x="1415" y="8536"/>
                  </a:lnTo>
                  <a:lnTo>
                    <a:pt x="1368" y="8867"/>
                  </a:lnTo>
                  <a:lnTo>
                    <a:pt x="1274" y="9338"/>
                  </a:lnTo>
                  <a:lnTo>
                    <a:pt x="1179" y="9574"/>
                  </a:lnTo>
                  <a:lnTo>
                    <a:pt x="1038" y="9763"/>
                  </a:lnTo>
                  <a:lnTo>
                    <a:pt x="661" y="10046"/>
                  </a:lnTo>
                  <a:lnTo>
                    <a:pt x="661" y="10234"/>
                  </a:lnTo>
                  <a:lnTo>
                    <a:pt x="661" y="10376"/>
                  </a:lnTo>
                  <a:lnTo>
                    <a:pt x="708" y="10470"/>
                  </a:lnTo>
                  <a:lnTo>
                    <a:pt x="708" y="10659"/>
                  </a:lnTo>
                  <a:lnTo>
                    <a:pt x="613" y="10847"/>
                  </a:lnTo>
                  <a:lnTo>
                    <a:pt x="472" y="11036"/>
                  </a:lnTo>
                  <a:lnTo>
                    <a:pt x="331" y="11225"/>
                  </a:lnTo>
                  <a:lnTo>
                    <a:pt x="236" y="11413"/>
                  </a:lnTo>
                  <a:lnTo>
                    <a:pt x="95" y="11555"/>
                  </a:lnTo>
                  <a:lnTo>
                    <a:pt x="0" y="11649"/>
                  </a:lnTo>
                  <a:lnTo>
                    <a:pt x="95" y="11979"/>
                  </a:lnTo>
                  <a:lnTo>
                    <a:pt x="189" y="12262"/>
                  </a:lnTo>
                  <a:lnTo>
                    <a:pt x="236" y="12309"/>
                  </a:lnTo>
                  <a:lnTo>
                    <a:pt x="378" y="12545"/>
                  </a:lnTo>
                  <a:lnTo>
                    <a:pt x="425" y="12640"/>
                  </a:lnTo>
                  <a:lnTo>
                    <a:pt x="425" y="12781"/>
                  </a:lnTo>
                  <a:lnTo>
                    <a:pt x="331" y="13064"/>
                  </a:lnTo>
                  <a:lnTo>
                    <a:pt x="189" y="13394"/>
                  </a:lnTo>
                  <a:lnTo>
                    <a:pt x="189" y="13583"/>
                  </a:lnTo>
                  <a:lnTo>
                    <a:pt x="142" y="13771"/>
                  </a:lnTo>
                  <a:lnTo>
                    <a:pt x="142" y="14337"/>
                  </a:lnTo>
                  <a:lnTo>
                    <a:pt x="142" y="14667"/>
                  </a:lnTo>
                  <a:lnTo>
                    <a:pt x="378" y="14809"/>
                  </a:lnTo>
                  <a:lnTo>
                    <a:pt x="472" y="14809"/>
                  </a:lnTo>
                  <a:lnTo>
                    <a:pt x="4999" y="15469"/>
                  </a:lnTo>
                  <a:lnTo>
                    <a:pt x="7499" y="15799"/>
                  </a:lnTo>
                  <a:lnTo>
                    <a:pt x="11413" y="16271"/>
                  </a:lnTo>
                  <a:lnTo>
                    <a:pt x="14526" y="16601"/>
                  </a:lnTo>
                  <a:lnTo>
                    <a:pt x="15516" y="16743"/>
                  </a:lnTo>
                  <a:lnTo>
                    <a:pt x="18959" y="17120"/>
                  </a:lnTo>
                  <a:lnTo>
                    <a:pt x="19148" y="17167"/>
                  </a:lnTo>
                  <a:lnTo>
                    <a:pt x="19525" y="12687"/>
                  </a:lnTo>
                  <a:lnTo>
                    <a:pt x="19572" y="11743"/>
                  </a:lnTo>
                  <a:lnTo>
                    <a:pt x="19714" y="11036"/>
                  </a:lnTo>
                  <a:lnTo>
                    <a:pt x="19808" y="10847"/>
                  </a:lnTo>
                  <a:lnTo>
                    <a:pt x="19950" y="10659"/>
                  </a:lnTo>
                  <a:lnTo>
                    <a:pt x="20091" y="10423"/>
                  </a:lnTo>
                  <a:lnTo>
                    <a:pt x="20138" y="10140"/>
                  </a:lnTo>
                  <a:lnTo>
                    <a:pt x="20138" y="9857"/>
                  </a:lnTo>
                  <a:lnTo>
                    <a:pt x="20138" y="9385"/>
                  </a:lnTo>
                  <a:lnTo>
                    <a:pt x="19714" y="9291"/>
                  </a:lnTo>
                  <a:lnTo>
                    <a:pt x="19619" y="9244"/>
                  </a:lnTo>
                  <a:lnTo>
                    <a:pt x="19478" y="9102"/>
                  </a:lnTo>
                  <a:lnTo>
                    <a:pt x="19431" y="8867"/>
                  </a:lnTo>
                  <a:lnTo>
                    <a:pt x="19431" y="8631"/>
                  </a:lnTo>
                  <a:lnTo>
                    <a:pt x="19478" y="8301"/>
                  </a:lnTo>
                  <a:lnTo>
                    <a:pt x="19572" y="8065"/>
                  </a:lnTo>
                  <a:lnTo>
                    <a:pt x="19761" y="7829"/>
                  </a:lnTo>
                  <a:lnTo>
                    <a:pt x="20185" y="7310"/>
                  </a:lnTo>
                  <a:lnTo>
                    <a:pt x="20421" y="7074"/>
                  </a:lnTo>
                  <a:lnTo>
                    <a:pt x="20657" y="6792"/>
                  </a:lnTo>
                  <a:lnTo>
                    <a:pt x="20751" y="6603"/>
                  </a:lnTo>
                  <a:lnTo>
                    <a:pt x="20893" y="6320"/>
                  </a:lnTo>
                  <a:lnTo>
                    <a:pt x="21176" y="5660"/>
                  </a:lnTo>
                  <a:lnTo>
                    <a:pt x="21459" y="5094"/>
                  </a:lnTo>
                  <a:lnTo>
                    <a:pt x="21836" y="4433"/>
                  </a:lnTo>
                  <a:lnTo>
                    <a:pt x="21883" y="4245"/>
                  </a:lnTo>
                  <a:lnTo>
                    <a:pt x="21883" y="4103"/>
                  </a:lnTo>
                  <a:lnTo>
                    <a:pt x="21836" y="4056"/>
                  </a:lnTo>
                  <a:lnTo>
                    <a:pt x="21789" y="3962"/>
                  </a:lnTo>
                  <a:lnTo>
                    <a:pt x="21647" y="3915"/>
                  </a:lnTo>
                  <a:lnTo>
                    <a:pt x="21081" y="3632"/>
                  </a:lnTo>
                  <a:lnTo>
                    <a:pt x="20893" y="3537"/>
                  </a:lnTo>
                  <a:lnTo>
                    <a:pt x="20893" y="3490"/>
                  </a:lnTo>
                  <a:lnTo>
                    <a:pt x="20798" y="3396"/>
                  </a:lnTo>
                  <a:lnTo>
                    <a:pt x="20751" y="3349"/>
                  </a:lnTo>
                  <a:lnTo>
                    <a:pt x="20704" y="3207"/>
                  </a:lnTo>
                  <a:lnTo>
                    <a:pt x="20704" y="3113"/>
                  </a:lnTo>
                  <a:lnTo>
                    <a:pt x="19384" y="3066"/>
                  </a:lnTo>
                  <a:lnTo>
                    <a:pt x="18818" y="3019"/>
                  </a:lnTo>
                  <a:lnTo>
                    <a:pt x="18252" y="2924"/>
                  </a:lnTo>
                  <a:lnTo>
                    <a:pt x="17686" y="2877"/>
                  </a:lnTo>
                  <a:lnTo>
                    <a:pt x="17450" y="2830"/>
                  </a:lnTo>
                  <a:lnTo>
                    <a:pt x="17261" y="2830"/>
                  </a:lnTo>
                  <a:lnTo>
                    <a:pt x="17120" y="2783"/>
                  </a:lnTo>
                  <a:lnTo>
                    <a:pt x="16978" y="2783"/>
                  </a:lnTo>
                  <a:lnTo>
                    <a:pt x="16695" y="2688"/>
                  </a:lnTo>
                  <a:lnTo>
                    <a:pt x="16318" y="2641"/>
                  </a:lnTo>
                  <a:lnTo>
                    <a:pt x="15752" y="2594"/>
                  </a:lnTo>
                  <a:lnTo>
                    <a:pt x="15092" y="2830"/>
                  </a:lnTo>
                  <a:lnTo>
                    <a:pt x="14951" y="2830"/>
                  </a:lnTo>
                  <a:lnTo>
                    <a:pt x="14290" y="2736"/>
                  </a:lnTo>
                  <a:lnTo>
                    <a:pt x="14007" y="2736"/>
                  </a:lnTo>
                  <a:lnTo>
                    <a:pt x="13583" y="2830"/>
                  </a:lnTo>
                  <a:lnTo>
                    <a:pt x="13300" y="2971"/>
                  </a:lnTo>
                  <a:lnTo>
                    <a:pt x="13111" y="3113"/>
                  </a:lnTo>
                  <a:lnTo>
                    <a:pt x="12970" y="3207"/>
                  </a:lnTo>
                  <a:lnTo>
                    <a:pt x="12781" y="3302"/>
                  </a:lnTo>
                  <a:lnTo>
                    <a:pt x="12592" y="3349"/>
                  </a:lnTo>
                  <a:lnTo>
                    <a:pt x="12592" y="3396"/>
                  </a:lnTo>
                  <a:lnTo>
                    <a:pt x="12545" y="3396"/>
                  </a:lnTo>
                  <a:lnTo>
                    <a:pt x="12357" y="3349"/>
                  </a:lnTo>
                  <a:lnTo>
                    <a:pt x="11791" y="3160"/>
                  </a:lnTo>
                  <a:lnTo>
                    <a:pt x="11461" y="3066"/>
                  </a:lnTo>
                  <a:lnTo>
                    <a:pt x="11272" y="3019"/>
                  </a:lnTo>
                  <a:lnTo>
                    <a:pt x="10847" y="3066"/>
                  </a:lnTo>
                  <a:lnTo>
                    <a:pt x="10517" y="3160"/>
                  </a:lnTo>
                  <a:lnTo>
                    <a:pt x="10376" y="3254"/>
                  </a:lnTo>
                  <a:lnTo>
                    <a:pt x="10187" y="3302"/>
                  </a:lnTo>
                  <a:lnTo>
                    <a:pt x="9999" y="3254"/>
                  </a:lnTo>
                  <a:lnTo>
                    <a:pt x="9904" y="3160"/>
                  </a:lnTo>
                  <a:lnTo>
                    <a:pt x="9763" y="2971"/>
                  </a:lnTo>
                  <a:lnTo>
                    <a:pt x="9621" y="2783"/>
                  </a:lnTo>
                  <a:lnTo>
                    <a:pt x="8395" y="2830"/>
                  </a:lnTo>
                  <a:lnTo>
                    <a:pt x="7923" y="2924"/>
                  </a:lnTo>
                  <a:lnTo>
                    <a:pt x="7829" y="2971"/>
                  </a:lnTo>
                  <a:lnTo>
                    <a:pt x="7405" y="3019"/>
                  </a:lnTo>
                  <a:lnTo>
                    <a:pt x="7122" y="2924"/>
                  </a:lnTo>
                  <a:lnTo>
                    <a:pt x="6461" y="2924"/>
                  </a:lnTo>
                  <a:lnTo>
                    <a:pt x="6273" y="2877"/>
                  </a:lnTo>
                  <a:lnTo>
                    <a:pt x="6179" y="2830"/>
                  </a:lnTo>
                  <a:lnTo>
                    <a:pt x="5896" y="2688"/>
                  </a:lnTo>
                  <a:lnTo>
                    <a:pt x="5801" y="2547"/>
                  </a:lnTo>
                  <a:lnTo>
                    <a:pt x="5707" y="2406"/>
                  </a:lnTo>
                  <a:lnTo>
                    <a:pt x="5707" y="2264"/>
                  </a:lnTo>
                  <a:lnTo>
                    <a:pt x="5613" y="1934"/>
                  </a:lnTo>
                  <a:lnTo>
                    <a:pt x="5613" y="1745"/>
                  </a:lnTo>
                  <a:lnTo>
                    <a:pt x="5707" y="1604"/>
                  </a:lnTo>
                  <a:lnTo>
                    <a:pt x="5848" y="1321"/>
                  </a:lnTo>
                  <a:lnTo>
                    <a:pt x="5896" y="1085"/>
                  </a:lnTo>
                  <a:lnTo>
                    <a:pt x="5660" y="802"/>
                  </a:lnTo>
                  <a:lnTo>
                    <a:pt x="5377" y="566"/>
                  </a:lnTo>
                  <a:lnTo>
                    <a:pt x="5141" y="519"/>
                  </a:lnTo>
                  <a:lnTo>
                    <a:pt x="5047" y="519"/>
                  </a:lnTo>
                  <a:lnTo>
                    <a:pt x="4669" y="330"/>
                  </a:lnTo>
                  <a:lnTo>
                    <a:pt x="41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22"/>
            <p:cNvSpPr/>
            <p:nvPr/>
          </p:nvSpPr>
          <p:spPr>
            <a:xfrm>
              <a:off x="733300" y="2106450"/>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22"/>
            <p:cNvSpPr/>
            <p:nvPr/>
          </p:nvSpPr>
          <p:spPr>
            <a:xfrm>
              <a:off x="2018450" y="1775125"/>
              <a:ext cx="452775" cy="528250"/>
            </a:xfrm>
            <a:custGeom>
              <a:avLst/>
              <a:gdLst/>
              <a:ahLst/>
              <a:cxnLst/>
              <a:rect l="l" t="t" r="r" b="b"/>
              <a:pathLst>
                <a:path w="18111" h="21130" extrusionOk="0">
                  <a:moveTo>
                    <a:pt x="4717" y="1"/>
                  </a:moveTo>
                  <a:lnTo>
                    <a:pt x="4717" y="48"/>
                  </a:lnTo>
                  <a:lnTo>
                    <a:pt x="4717" y="142"/>
                  </a:lnTo>
                  <a:lnTo>
                    <a:pt x="4669" y="237"/>
                  </a:lnTo>
                  <a:lnTo>
                    <a:pt x="4669" y="331"/>
                  </a:lnTo>
                  <a:lnTo>
                    <a:pt x="4669" y="425"/>
                  </a:lnTo>
                  <a:lnTo>
                    <a:pt x="4717" y="661"/>
                  </a:lnTo>
                  <a:lnTo>
                    <a:pt x="4764" y="1180"/>
                  </a:lnTo>
                  <a:lnTo>
                    <a:pt x="4764" y="1274"/>
                  </a:lnTo>
                  <a:lnTo>
                    <a:pt x="4717" y="1322"/>
                  </a:lnTo>
                  <a:lnTo>
                    <a:pt x="4669" y="1416"/>
                  </a:lnTo>
                  <a:lnTo>
                    <a:pt x="4575" y="1416"/>
                  </a:lnTo>
                  <a:lnTo>
                    <a:pt x="0" y="1982"/>
                  </a:lnTo>
                  <a:lnTo>
                    <a:pt x="48" y="2076"/>
                  </a:lnTo>
                  <a:lnTo>
                    <a:pt x="48" y="2123"/>
                  </a:lnTo>
                  <a:lnTo>
                    <a:pt x="95" y="2218"/>
                  </a:lnTo>
                  <a:lnTo>
                    <a:pt x="189" y="2689"/>
                  </a:lnTo>
                  <a:lnTo>
                    <a:pt x="236" y="3019"/>
                  </a:lnTo>
                  <a:lnTo>
                    <a:pt x="236" y="3302"/>
                  </a:lnTo>
                  <a:lnTo>
                    <a:pt x="189" y="3538"/>
                  </a:lnTo>
                  <a:lnTo>
                    <a:pt x="142" y="3821"/>
                  </a:lnTo>
                  <a:lnTo>
                    <a:pt x="189" y="4104"/>
                  </a:lnTo>
                  <a:lnTo>
                    <a:pt x="519" y="4953"/>
                  </a:lnTo>
                  <a:lnTo>
                    <a:pt x="708" y="5425"/>
                  </a:lnTo>
                  <a:lnTo>
                    <a:pt x="849" y="5707"/>
                  </a:lnTo>
                  <a:lnTo>
                    <a:pt x="944" y="5849"/>
                  </a:lnTo>
                  <a:lnTo>
                    <a:pt x="1274" y="6273"/>
                  </a:lnTo>
                  <a:lnTo>
                    <a:pt x="1368" y="6556"/>
                  </a:lnTo>
                  <a:lnTo>
                    <a:pt x="1462" y="6792"/>
                  </a:lnTo>
                  <a:lnTo>
                    <a:pt x="1604" y="8018"/>
                  </a:lnTo>
                  <a:lnTo>
                    <a:pt x="1651" y="8490"/>
                  </a:lnTo>
                  <a:lnTo>
                    <a:pt x="1745" y="9150"/>
                  </a:lnTo>
                  <a:lnTo>
                    <a:pt x="1745" y="9245"/>
                  </a:lnTo>
                  <a:lnTo>
                    <a:pt x="1698" y="9480"/>
                  </a:lnTo>
                  <a:lnTo>
                    <a:pt x="1745" y="9716"/>
                  </a:lnTo>
                  <a:lnTo>
                    <a:pt x="1793" y="9952"/>
                  </a:lnTo>
                  <a:lnTo>
                    <a:pt x="1887" y="10235"/>
                  </a:lnTo>
                  <a:lnTo>
                    <a:pt x="1981" y="10424"/>
                  </a:lnTo>
                  <a:lnTo>
                    <a:pt x="2123" y="10565"/>
                  </a:lnTo>
                  <a:lnTo>
                    <a:pt x="2359" y="10801"/>
                  </a:lnTo>
                  <a:lnTo>
                    <a:pt x="2642" y="11084"/>
                  </a:lnTo>
                  <a:lnTo>
                    <a:pt x="2736" y="11225"/>
                  </a:lnTo>
                  <a:lnTo>
                    <a:pt x="2736" y="11414"/>
                  </a:lnTo>
                  <a:lnTo>
                    <a:pt x="2783" y="11838"/>
                  </a:lnTo>
                  <a:lnTo>
                    <a:pt x="2830" y="12121"/>
                  </a:lnTo>
                  <a:lnTo>
                    <a:pt x="2830" y="12216"/>
                  </a:lnTo>
                  <a:lnTo>
                    <a:pt x="2783" y="12735"/>
                  </a:lnTo>
                  <a:lnTo>
                    <a:pt x="2642" y="13253"/>
                  </a:lnTo>
                  <a:lnTo>
                    <a:pt x="2453" y="13725"/>
                  </a:lnTo>
                  <a:lnTo>
                    <a:pt x="2406" y="14008"/>
                  </a:lnTo>
                  <a:lnTo>
                    <a:pt x="2736" y="14291"/>
                  </a:lnTo>
                  <a:lnTo>
                    <a:pt x="3396" y="14762"/>
                  </a:lnTo>
                  <a:lnTo>
                    <a:pt x="3443" y="14810"/>
                  </a:lnTo>
                  <a:lnTo>
                    <a:pt x="3490" y="14904"/>
                  </a:lnTo>
                  <a:lnTo>
                    <a:pt x="4292" y="21129"/>
                  </a:lnTo>
                  <a:lnTo>
                    <a:pt x="17309" y="19148"/>
                  </a:lnTo>
                  <a:lnTo>
                    <a:pt x="17309" y="19101"/>
                  </a:lnTo>
                  <a:lnTo>
                    <a:pt x="17262" y="19054"/>
                  </a:lnTo>
                  <a:lnTo>
                    <a:pt x="17262" y="18913"/>
                  </a:lnTo>
                  <a:lnTo>
                    <a:pt x="17262" y="18818"/>
                  </a:lnTo>
                  <a:lnTo>
                    <a:pt x="17214" y="18630"/>
                  </a:lnTo>
                  <a:lnTo>
                    <a:pt x="17214" y="18488"/>
                  </a:lnTo>
                  <a:lnTo>
                    <a:pt x="17214" y="18441"/>
                  </a:lnTo>
                  <a:lnTo>
                    <a:pt x="17214" y="18300"/>
                  </a:lnTo>
                  <a:lnTo>
                    <a:pt x="17214" y="18205"/>
                  </a:lnTo>
                  <a:lnTo>
                    <a:pt x="17167" y="18111"/>
                  </a:lnTo>
                  <a:lnTo>
                    <a:pt x="16979" y="18017"/>
                  </a:lnTo>
                  <a:lnTo>
                    <a:pt x="16696" y="17875"/>
                  </a:lnTo>
                  <a:lnTo>
                    <a:pt x="16224" y="17686"/>
                  </a:lnTo>
                  <a:lnTo>
                    <a:pt x="15800" y="17498"/>
                  </a:lnTo>
                  <a:lnTo>
                    <a:pt x="15469" y="17356"/>
                  </a:lnTo>
                  <a:lnTo>
                    <a:pt x="15375" y="17309"/>
                  </a:lnTo>
                  <a:lnTo>
                    <a:pt x="15281" y="17262"/>
                  </a:lnTo>
                  <a:lnTo>
                    <a:pt x="15234" y="17121"/>
                  </a:lnTo>
                  <a:lnTo>
                    <a:pt x="15186" y="16932"/>
                  </a:lnTo>
                  <a:lnTo>
                    <a:pt x="15234" y="16790"/>
                  </a:lnTo>
                  <a:lnTo>
                    <a:pt x="15234" y="16696"/>
                  </a:lnTo>
                  <a:lnTo>
                    <a:pt x="15045" y="16602"/>
                  </a:lnTo>
                  <a:lnTo>
                    <a:pt x="14856" y="16555"/>
                  </a:lnTo>
                  <a:lnTo>
                    <a:pt x="14620" y="16413"/>
                  </a:lnTo>
                  <a:lnTo>
                    <a:pt x="14573" y="16460"/>
                  </a:lnTo>
                  <a:lnTo>
                    <a:pt x="14479" y="16507"/>
                  </a:lnTo>
                  <a:lnTo>
                    <a:pt x="14338" y="16555"/>
                  </a:lnTo>
                  <a:lnTo>
                    <a:pt x="14196" y="16507"/>
                  </a:lnTo>
                  <a:lnTo>
                    <a:pt x="14102" y="16413"/>
                  </a:lnTo>
                  <a:lnTo>
                    <a:pt x="14007" y="16224"/>
                  </a:lnTo>
                  <a:lnTo>
                    <a:pt x="13677" y="16272"/>
                  </a:lnTo>
                  <a:lnTo>
                    <a:pt x="13583" y="16272"/>
                  </a:lnTo>
                  <a:lnTo>
                    <a:pt x="13441" y="16224"/>
                  </a:lnTo>
                  <a:lnTo>
                    <a:pt x="13158" y="16036"/>
                  </a:lnTo>
                  <a:lnTo>
                    <a:pt x="13111" y="16036"/>
                  </a:lnTo>
                  <a:lnTo>
                    <a:pt x="13017" y="15989"/>
                  </a:lnTo>
                  <a:lnTo>
                    <a:pt x="12781" y="15800"/>
                  </a:lnTo>
                  <a:lnTo>
                    <a:pt x="12593" y="15659"/>
                  </a:lnTo>
                  <a:lnTo>
                    <a:pt x="12545" y="15564"/>
                  </a:lnTo>
                  <a:lnTo>
                    <a:pt x="12545" y="15470"/>
                  </a:lnTo>
                  <a:lnTo>
                    <a:pt x="12498" y="15376"/>
                  </a:lnTo>
                  <a:lnTo>
                    <a:pt x="12357" y="13536"/>
                  </a:lnTo>
                  <a:lnTo>
                    <a:pt x="12357" y="13300"/>
                  </a:lnTo>
                  <a:lnTo>
                    <a:pt x="12404" y="13112"/>
                  </a:lnTo>
                  <a:lnTo>
                    <a:pt x="12357" y="12970"/>
                  </a:lnTo>
                  <a:lnTo>
                    <a:pt x="12121" y="12876"/>
                  </a:lnTo>
                  <a:lnTo>
                    <a:pt x="11932" y="12782"/>
                  </a:lnTo>
                  <a:lnTo>
                    <a:pt x="11791" y="12640"/>
                  </a:lnTo>
                  <a:lnTo>
                    <a:pt x="11744" y="12499"/>
                  </a:lnTo>
                  <a:lnTo>
                    <a:pt x="11744" y="12357"/>
                  </a:lnTo>
                  <a:lnTo>
                    <a:pt x="11838" y="12216"/>
                  </a:lnTo>
                  <a:lnTo>
                    <a:pt x="11979" y="12027"/>
                  </a:lnTo>
                  <a:lnTo>
                    <a:pt x="12027" y="11414"/>
                  </a:lnTo>
                  <a:lnTo>
                    <a:pt x="12074" y="11320"/>
                  </a:lnTo>
                  <a:lnTo>
                    <a:pt x="12121" y="11225"/>
                  </a:lnTo>
                  <a:lnTo>
                    <a:pt x="12357" y="10990"/>
                  </a:lnTo>
                  <a:lnTo>
                    <a:pt x="12687" y="10801"/>
                  </a:lnTo>
                  <a:lnTo>
                    <a:pt x="13111" y="10565"/>
                  </a:lnTo>
                  <a:lnTo>
                    <a:pt x="13064" y="10471"/>
                  </a:lnTo>
                  <a:lnTo>
                    <a:pt x="13017" y="10329"/>
                  </a:lnTo>
                  <a:lnTo>
                    <a:pt x="12970" y="10235"/>
                  </a:lnTo>
                  <a:lnTo>
                    <a:pt x="12876" y="9669"/>
                  </a:lnTo>
                  <a:lnTo>
                    <a:pt x="12781" y="8773"/>
                  </a:lnTo>
                  <a:lnTo>
                    <a:pt x="12781" y="8537"/>
                  </a:lnTo>
                  <a:lnTo>
                    <a:pt x="12781" y="8490"/>
                  </a:lnTo>
                  <a:lnTo>
                    <a:pt x="12876" y="8349"/>
                  </a:lnTo>
                  <a:lnTo>
                    <a:pt x="12970" y="8160"/>
                  </a:lnTo>
                  <a:lnTo>
                    <a:pt x="13017" y="8160"/>
                  </a:lnTo>
                  <a:lnTo>
                    <a:pt x="13064" y="8113"/>
                  </a:lnTo>
                  <a:lnTo>
                    <a:pt x="13064" y="8066"/>
                  </a:lnTo>
                  <a:lnTo>
                    <a:pt x="13111" y="7924"/>
                  </a:lnTo>
                  <a:lnTo>
                    <a:pt x="13158" y="7783"/>
                  </a:lnTo>
                  <a:lnTo>
                    <a:pt x="14149" y="6651"/>
                  </a:lnTo>
                  <a:lnTo>
                    <a:pt x="14290" y="6509"/>
                  </a:lnTo>
                  <a:lnTo>
                    <a:pt x="15045" y="5377"/>
                  </a:lnTo>
                  <a:lnTo>
                    <a:pt x="15611" y="4717"/>
                  </a:lnTo>
                  <a:lnTo>
                    <a:pt x="16035" y="4293"/>
                  </a:lnTo>
                  <a:lnTo>
                    <a:pt x="16177" y="4104"/>
                  </a:lnTo>
                  <a:lnTo>
                    <a:pt x="16318" y="4057"/>
                  </a:lnTo>
                  <a:lnTo>
                    <a:pt x="16554" y="3963"/>
                  </a:lnTo>
                  <a:lnTo>
                    <a:pt x="16648" y="3963"/>
                  </a:lnTo>
                  <a:lnTo>
                    <a:pt x="16696" y="3868"/>
                  </a:lnTo>
                  <a:lnTo>
                    <a:pt x="16837" y="3680"/>
                  </a:lnTo>
                  <a:lnTo>
                    <a:pt x="16979" y="3538"/>
                  </a:lnTo>
                  <a:lnTo>
                    <a:pt x="17073" y="3491"/>
                  </a:lnTo>
                  <a:lnTo>
                    <a:pt x="17167" y="3444"/>
                  </a:lnTo>
                  <a:lnTo>
                    <a:pt x="17403" y="3302"/>
                  </a:lnTo>
                  <a:lnTo>
                    <a:pt x="17875" y="3019"/>
                  </a:lnTo>
                  <a:lnTo>
                    <a:pt x="18063" y="2878"/>
                  </a:lnTo>
                  <a:lnTo>
                    <a:pt x="18110" y="2878"/>
                  </a:lnTo>
                  <a:lnTo>
                    <a:pt x="17827" y="2783"/>
                  </a:lnTo>
                  <a:lnTo>
                    <a:pt x="17639" y="2689"/>
                  </a:lnTo>
                  <a:lnTo>
                    <a:pt x="17544" y="2595"/>
                  </a:lnTo>
                  <a:lnTo>
                    <a:pt x="17450" y="2595"/>
                  </a:lnTo>
                  <a:lnTo>
                    <a:pt x="17262" y="2548"/>
                  </a:lnTo>
                  <a:lnTo>
                    <a:pt x="16884" y="2595"/>
                  </a:lnTo>
                  <a:lnTo>
                    <a:pt x="16177" y="2689"/>
                  </a:lnTo>
                  <a:lnTo>
                    <a:pt x="15658" y="2736"/>
                  </a:lnTo>
                  <a:lnTo>
                    <a:pt x="15564" y="2736"/>
                  </a:lnTo>
                  <a:lnTo>
                    <a:pt x="15469" y="2689"/>
                  </a:lnTo>
                  <a:lnTo>
                    <a:pt x="15422" y="2595"/>
                  </a:lnTo>
                  <a:lnTo>
                    <a:pt x="15375" y="2501"/>
                  </a:lnTo>
                  <a:lnTo>
                    <a:pt x="15186" y="2642"/>
                  </a:lnTo>
                  <a:lnTo>
                    <a:pt x="14715" y="3066"/>
                  </a:lnTo>
                  <a:lnTo>
                    <a:pt x="14573" y="3114"/>
                  </a:lnTo>
                  <a:lnTo>
                    <a:pt x="14290" y="3208"/>
                  </a:lnTo>
                  <a:lnTo>
                    <a:pt x="13960" y="3255"/>
                  </a:lnTo>
                  <a:lnTo>
                    <a:pt x="13583" y="3255"/>
                  </a:lnTo>
                  <a:lnTo>
                    <a:pt x="13441" y="3161"/>
                  </a:lnTo>
                  <a:lnTo>
                    <a:pt x="13347" y="3114"/>
                  </a:lnTo>
                  <a:lnTo>
                    <a:pt x="13206" y="2925"/>
                  </a:lnTo>
                  <a:lnTo>
                    <a:pt x="13017" y="2925"/>
                  </a:lnTo>
                  <a:lnTo>
                    <a:pt x="12923" y="2972"/>
                  </a:lnTo>
                  <a:lnTo>
                    <a:pt x="12781" y="2925"/>
                  </a:lnTo>
                  <a:lnTo>
                    <a:pt x="12687" y="2878"/>
                  </a:lnTo>
                  <a:lnTo>
                    <a:pt x="12545" y="2783"/>
                  </a:lnTo>
                  <a:lnTo>
                    <a:pt x="12404" y="2642"/>
                  </a:lnTo>
                  <a:lnTo>
                    <a:pt x="12310" y="2548"/>
                  </a:lnTo>
                  <a:lnTo>
                    <a:pt x="12168" y="2642"/>
                  </a:lnTo>
                  <a:lnTo>
                    <a:pt x="12121" y="2689"/>
                  </a:lnTo>
                  <a:lnTo>
                    <a:pt x="12168" y="2783"/>
                  </a:lnTo>
                  <a:lnTo>
                    <a:pt x="12121" y="2972"/>
                  </a:lnTo>
                  <a:lnTo>
                    <a:pt x="11979" y="3066"/>
                  </a:lnTo>
                  <a:lnTo>
                    <a:pt x="11885" y="3066"/>
                  </a:lnTo>
                  <a:lnTo>
                    <a:pt x="11838" y="3114"/>
                  </a:lnTo>
                  <a:lnTo>
                    <a:pt x="11602" y="3114"/>
                  </a:lnTo>
                  <a:lnTo>
                    <a:pt x="11508" y="3066"/>
                  </a:lnTo>
                  <a:lnTo>
                    <a:pt x="11414" y="2972"/>
                  </a:lnTo>
                  <a:lnTo>
                    <a:pt x="11366" y="2783"/>
                  </a:lnTo>
                  <a:lnTo>
                    <a:pt x="11366" y="2642"/>
                  </a:lnTo>
                  <a:lnTo>
                    <a:pt x="11366" y="2548"/>
                  </a:lnTo>
                  <a:lnTo>
                    <a:pt x="11272" y="2501"/>
                  </a:lnTo>
                  <a:lnTo>
                    <a:pt x="11036" y="2312"/>
                  </a:lnTo>
                  <a:lnTo>
                    <a:pt x="10895" y="2218"/>
                  </a:lnTo>
                  <a:lnTo>
                    <a:pt x="10753" y="2076"/>
                  </a:lnTo>
                  <a:lnTo>
                    <a:pt x="10612" y="2029"/>
                  </a:lnTo>
                  <a:lnTo>
                    <a:pt x="10376" y="1982"/>
                  </a:lnTo>
                  <a:lnTo>
                    <a:pt x="9574" y="2029"/>
                  </a:lnTo>
                  <a:lnTo>
                    <a:pt x="9433" y="2170"/>
                  </a:lnTo>
                  <a:lnTo>
                    <a:pt x="9386" y="2218"/>
                  </a:lnTo>
                  <a:lnTo>
                    <a:pt x="9291" y="2265"/>
                  </a:lnTo>
                  <a:lnTo>
                    <a:pt x="9055" y="2265"/>
                  </a:lnTo>
                  <a:lnTo>
                    <a:pt x="8961" y="2312"/>
                  </a:lnTo>
                  <a:lnTo>
                    <a:pt x="8914" y="2406"/>
                  </a:lnTo>
                  <a:lnTo>
                    <a:pt x="8772" y="2501"/>
                  </a:lnTo>
                  <a:lnTo>
                    <a:pt x="8442" y="2548"/>
                  </a:lnTo>
                  <a:lnTo>
                    <a:pt x="8112" y="2548"/>
                  </a:lnTo>
                  <a:lnTo>
                    <a:pt x="7924" y="2453"/>
                  </a:lnTo>
                  <a:lnTo>
                    <a:pt x="7829" y="2312"/>
                  </a:lnTo>
                  <a:lnTo>
                    <a:pt x="7688" y="2265"/>
                  </a:lnTo>
                  <a:lnTo>
                    <a:pt x="7122" y="2312"/>
                  </a:lnTo>
                  <a:lnTo>
                    <a:pt x="6980" y="2312"/>
                  </a:lnTo>
                  <a:lnTo>
                    <a:pt x="6886" y="2265"/>
                  </a:lnTo>
                  <a:lnTo>
                    <a:pt x="6745" y="2218"/>
                  </a:lnTo>
                  <a:lnTo>
                    <a:pt x="6697" y="2170"/>
                  </a:lnTo>
                  <a:lnTo>
                    <a:pt x="6273" y="2170"/>
                  </a:lnTo>
                  <a:lnTo>
                    <a:pt x="6131" y="2123"/>
                  </a:lnTo>
                  <a:lnTo>
                    <a:pt x="5896" y="2029"/>
                  </a:lnTo>
                  <a:lnTo>
                    <a:pt x="5707" y="1887"/>
                  </a:lnTo>
                  <a:lnTo>
                    <a:pt x="5613" y="1793"/>
                  </a:lnTo>
                  <a:lnTo>
                    <a:pt x="5566" y="1604"/>
                  </a:lnTo>
                  <a:lnTo>
                    <a:pt x="5518" y="1086"/>
                  </a:lnTo>
                  <a:lnTo>
                    <a:pt x="5377" y="991"/>
                  </a:lnTo>
                  <a:lnTo>
                    <a:pt x="5330" y="850"/>
                  </a:lnTo>
                  <a:lnTo>
                    <a:pt x="5235" y="142"/>
                  </a:lnTo>
                  <a:lnTo>
                    <a:pt x="5141" y="95"/>
                  </a:lnTo>
                  <a:lnTo>
                    <a:pt x="48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22"/>
            <p:cNvSpPr/>
            <p:nvPr/>
          </p:nvSpPr>
          <p:spPr>
            <a:xfrm>
              <a:off x="2829625" y="2950625"/>
              <a:ext cx="298325" cy="443350"/>
            </a:xfrm>
            <a:custGeom>
              <a:avLst/>
              <a:gdLst/>
              <a:ahLst/>
              <a:cxnLst/>
              <a:rect l="l" t="t" r="r" b="b"/>
              <a:pathLst>
                <a:path w="11933" h="17734" extrusionOk="0">
                  <a:moveTo>
                    <a:pt x="6792" y="1"/>
                  </a:moveTo>
                  <a:lnTo>
                    <a:pt x="0" y="1416"/>
                  </a:lnTo>
                  <a:lnTo>
                    <a:pt x="48" y="1463"/>
                  </a:lnTo>
                  <a:lnTo>
                    <a:pt x="95" y="1510"/>
                  </a:lnTo>
                  <a:lnTo>
                    <a:pt x="142" y="1604"/>
                  </a:lnTo>
                  <a:lnTo>
                    <a:pt x="236" y="2312"/>
                  </a:lnTo>
                  <a:lnTo>
                    <a:pt x="283" y="2500"/>
                  </a:lnTo>
                  <a:lnTo>
                    <a:pt x="283" y="2595"/>
                  </a:lnTo>
                  <a:lnTo>
                    <a:pt x="331" y="2689"/>
                  </a:lnTo>
                  <a:lnTo>
                    <a:pt x="283" y="2830"/>
                  </a:lnTo>
                  <a:lnTo>
                    <a:pt x="236" y="2878"/>
                  </a:lnTo>
                  <a:lnTo>
                    <a:pt x="236" y="2972"/>
                  </a:lnTo>
                  <a:lnTo>
                    <a:pt x="236" y="3066"/>
                  </a:lnTo>
                  <a:lnTo>
                    <a:pt x="236" y="3113"/>
                  </a:lnTo>
                  <a:lnTo>
                    <a:pt x="661" y="6886"/>
                  </a:lnTo>
                  <a:lnTo>
                    <a:pt x="661" y="6981"/>
                  </a:lnTo>
                  <a:lnTo>
                    <a:pt x="566" y="7075"/>
                  </a:lnTo>
                  <a:lnTo>
                    <a:pt x="566" y="7122"/>
                  </a:lnTo>
                  <a:lnTo>
                    <a:pt x="566" y="7216"/>
                  </a:lnTo>
                  <a:lnTo>
                    <a:pt x="614" y="7499"/>
                  </a:lnTo>
                  <a:lnTo>
                    <a:pt x="614" y="7877"/>
                  </a:lnTo>
                  <a:lnTo>
                    <a:pt x="849" y="8112"/>
                  </a:lnTo>
                  <a:lnTo>
                    <a:pt x="944" y="8207"/>
                  </a:lnTo>
                  <a:lnTo>
                    <a:pt x="944" y="8348"/>
                  </a:lnTo>
                  <a:lnTo>
                    <a:pt x="849" y="8631"/>
                  </a:lnTo>
                  <a:lnTo>
                    <a:pt x="755" y="8820"/>
                  </a:lnTo>
                  <a:lnTo>
                    <a:pt x="1368" y="13017"/>
                  </a:lnTo>
                  <a:lnTo>
                    <a:pt x="1462" y="13300"/>
                  </a:lnTo>
                  <a:lnTo>
                    <a:pt x="1557" y="13678"/>
                  </a:lnTo>
                  <a:lnTo>
                    <a:pt x="1698" y="14432"/>
                  </a:lnTo>
                  <a:lnTo>
                    <a:pt x="1793" y="14715"/>
                  </a:lnTo>
                  <a:lnTo>
                    <a:pt x="1934" y="14998"/>
                  </a:lnTo>
                  <a:lnTo>
                    <a:pt x="2028" y="15281"/>
                  </a:lnTo>
                  <a:lnTo>
                    <a:pt x="2076" y="15658"/>
                  </a:lnTo>
                  <a:lnTo>
                    <a:pt x="2170" y="16366"/>
                  </a:lnTo>
                  <a:lnTo>
                    <a:pt x="2500" y="17120"/>
                  </a:lnTo>
                  <a:lnTo>
                    <a:pt x="2594" y="17686"/>
                  </a:lnTo>
                  <a:lnTo>
                    <a:pt x="2641" y="17686"/>
                  </a:lnTo>
                  <a:lnTo>
                    <a:pt x="2877" y="17639"/>
                  </a:lnTo>
                  <a:lnTo>
                    <a:pt x="2972" y="17639"/>
                  </a:lnTo>
                  <a:lnTo>
                    <a:pt x="3019" y="17686"/>
                  </a:lnTo>
                  <a:lnTo>
                    <a:pt x="3113" y="17733"/>
                  </a:lnTo>
                  <a:lnTo>
                    <a:pt x="3255" y="17686"/>
                  </a:lnTo>
                  <a:lnTo>
                    <a:pt x="3113" y="17498"/>
                  </a:lnTo>
                  <a:lnTo>
                    <a:pt x="3066" y="17309"/>
                  </a:lnTo>
                  <a:lnTo>
                    <a:pt x="3019" y="16979"/>
                  </a:lnTo>
                  <a:lnTo>
                    <a:pt x="3066" y="16696"/>
                  </a:lnTo>
                  <a:lnTo>
                    <a:pt x="3160" y="16413"/>
                  </a:lnTo>
                  <a:lnTo>
                    <a:pt x="3302" y="16177"/>
                  </a:lnTo>
                  <a:lnTo>
                    <a:pt x="3396" y="16130"/>
                  </a:lnTo>
                  <a:lnTo>
                    <a:pt x="3490" y="16083"/>
                  </a:lnTo>
                  <a:lnTo>
                    <a:pt x="3585" y="16130"/>
                  </a:lnTo>
                  <a:lnTo>
                    <a:pt x="3679" y="16177"/>
                  </a:lnTo>
                  <a:lnTo>
                    <a:pt x="3820" y="16319"/>
                  </a:lnTo>
                  <a:lnTo>
                    <a:pt x="3915" y="16460"/>
                  </a:lnTo>
                  <a:lnTo>
                    <a:pt x="3962" y="16602"/>
                  </a:lnTo>
                  <a:lnTo>
                    <a:pt x="4056" y="17026"/>
                  </a:lnTo>
                  <a:lnTo>
                    <a:pt x="4103" y="17120"/>
                  </a:lnTo>
                  <a:lnTo>
                    <a:pt x="4245" y="17309"/>
                  </a:lnTo>
                  <a:lnTo>
                    <a:pt x="4434" y="17545"/>
                  </a:lnTo>
                  <a:lnTo>
                    <a:pt x="4622" y="17639"/>
                  </a:lnTo>
                  <a:lnTo>
                    <a:pt x="4811" y="17686"/>
                  </a:lnTo>
                  <a:lnTo>
                    <a:pt x="4905" y="17450"/>
                  </a:lnTo>
                  <a:lnTo>
                    <a:pt x="4952" y="17356"/>
                  </a:lnTo>
                  <a:lnTo>
                    <a:pt x="5141" y="17215"/>
                  </a:lnTo>
                  <a:lnTo>
                    <a:pt x="5235" y="17120"/>
                  </a:lnTo>
                  <a:lnTo>
                    <a:pt x="5141" y="16932"/>
                  </a:lnTo>
                  <a:lnTo>
                    <a:pt x="5094" y="16884"/>
                  </a:lnTo>
                  <a:lnTo>
                    <a:pt x="5094" y="16743"/>
                  </a:lnTo>
                  <a:lnTo>
                    <a:pt x="5094" y="16602"/>
                  </a:lnTo>
                  <a:lnTo>
                    <a:pt x="5000" y="16554"/>
                  </a:lnTo>
                  <a:lnTo>
                    <a:pt x="4764" y="16413"/>
                  </a:lnTo>
                  <a:lnTo>
                    <a:pt x="4528" y="16177"/>
                  </a:lnTo>
                  <a:lnTo>
                    <a:pt x="4292" y="15941"/>
                  </a:lnTo>
                  <a:lnTo>
                    <a:pt x="4198" y="15753"/>
                  </a:lnTo>
                  <a:lnTo>
                    <a:pt x="4198" y="15422"/>
                  </a:lnTo>
                  <a:lnTo>
                    <a:pt x="4198" y="15234"/>
                  </a:lnTo>
                  <a:lnTo>
                    <a:pt x="4245" y="15092"/>
                  </a:lnTo>
                  <a:lnTo>
                    <a:pt x="4339" y="15045"/>
                  </a:lnTo>
                  <a:lnTo>
                    <a:pt x="4481" y="14998"/>
                  </a:lnTo>
                  <a:lnTo>
                    <a:pt x="4717" y="14998"/>
                  </a:lnTo>
                  <a:lnTo>
                    <a:pt x="6226" y="14621"/>
                  </a:lnTo>
                  <a:lnTo>
                    <a:pt x="6367" y="14574"/>
                  </a:lnTo>
                  <a:lnTo>
                    <a:pt x="7358" y="14338"/>
                  </a:lnTo>
                  <a:lnTo>
                    <a:pt x="8442" y="14149"/>
                  </a:lnTo>
                  <a:lnTo>
                    <a:pt x="8537" y="14149"/>
                  </a:lnTo>
                  <a:lnTo>
                    <a:pt x="8584" y="14102"/>
                  </a:lnTo>
                  <a:lnTo>
                    <a:pt x="8725" y="14008"/>
                  </a:lnTo>
                  <a:lnTo>
                    <a:pt x="9386" y="13913"/>
                  </a:lnTo>
                  <a:lnTo>
                    <a:pt x="9857" y="13725"/>
                  </a:lnTo>
                  <a:lnTo>
                    <a:pt x="9904" y="13725"/>
                  </a:lnTo>
                  <a:lnTo>
                    <a:pt x="10706" y="13678"/>
                  </a:lnTo>
                  <a:lnTo>
                    <a:pt x="10753" y="13678"/>
                  </a:lnTo>
                  <a:lnTo>
                    <a:pt x="10753" y="13630"/>
                  </a:lnTo>
                  <a:lnTo>
                    <a:pt x="10800" y="13536"/>
                  </a:lnTo>
                  <a:lnTo>
                    <a:pt x="10942" y="13536"/>
                  </a:lnTo>
                  <a:lnTo>
                    <a:pt x="11696" y="13395"/>
                  </a:lnTo>
                  <a:lnTo>
                    <a:pt x="11838" y="13395"/>
                  </a:lnTo>
                  <a:lnTo>
                    <a:pt x="11885" y="13347"/>
                  </a:lnTo>
                  <a:lnTo>
                    <a:pt x="11932" y="13300"/>
                  </a:lnTo>
                  <a:lnTo>
                    <a:pt x="11838" y="13206"/>
                  </a:lnTo>
                  <a:lnTo>
                    <a:pt x="11696" y="13017"/>
                  </a:lnTo>
                  <a:lnTo>
                    <a:pt x="11602" y="12829"/>
                  </a:lnTo>
                  <a:lnTo>
                    <a:pt x="11555" y="12687"/>
                  </a:lnTo>
                  <a:lnTo>
                    <a:pt x="11555" y="12404"/>
                  </a:lnTo>
                  <a:lnTo>
                    <a:pt x="11555" y="12168"/>
                  </a:lnTo>
                  <a:lnTo>
                    <a:pt x="11602" y="12074"/>
                  </a:lnTo>
                  <a:lnTo>
                    <a:pt x="11602" y="11933"/>
                  </a:lnTo>
                  <a:lnTo>
                    <a:pt x="11555" y="11838"/>
                  </a:lnTo>
                  <a:lnTo>
                    <a:pt x="11413" y="11650"/>
                  </a:lnTo>
                  <a:lnTo>
                    <a:pt x="11130" y="11414"/>
                  </a:lnTo>
                  <a:lnTo>
                    <a:pt x="10989" y="11225"/>
                  </a:lnTo>
                  <a:lnTo>
                    <a:pt x="10895" y="11084"/>
                  </a:lnTo>
                  <a:lnTo>
                    <a:pt x="10800" y="10471"/>
                  </a:lnTo>
                  <a:lnTo>
                    <a:pt x="10800" y="10329"/>
                  </a:lnTo>
                  <a:lnTo>
                    <a:pt x="10942" y="10140"/>
                  </a:lnTo>
                  <a:lnTo>
                    <a:pt x="11036" y="9905"/>
                  </a:lnTo>
                  <a:lnTo>
                    <a:pt x="11036" y="9763"/>
                  </a:lnTo>
                  <a:lnTo>
                    <a:pt x="10989" y="9574"/>
                  </a:lnTo>
                  <a:lnTo>
                    <a:pt x="10989" y="9386"/>
                  </a:lnTo>
                  <a:lnTo>
                    <a:pt x="10989" y="9292"/>
                  </a:lnTo>
                  <a:lnTo>
                    <a:pt x="11036" y="9197"/>
                  </a:lnTo>
                  <a:lnTo>
                    <a:pt x="11178" y="9056"/>
                  </a:lnTo>
                  <a:lnTo>
                    <a:pt x="11083" y="8867"/>
                  </a:lnTo>
                  <a:lnTo>
                    <a:pt x="11036" y="8726"/>
                  </a:lnTo>
                  <a:lnTo>
                    <a:pt x="10989" y="8537"/>
                  </a:lnTo>
                  <a:lnTo>
                    <a:pt x="10989" y="8490"/>
                  </a:lnTo>
                  <a:lnTo>
                    <a:pt x="10753" y="8254"/>
                  </a:lnTo>
                  <a:lnTo>
                    <a:pt x="10470" y="8018"/>
                  </a:lnTo>
                  <a:lnTo>
                    <a:pt x="10282" y="7735"/>
                  </a:lnTo>
                  <a:lnTo>
                    <a:pt x="9999" y="7264"/>
                  </a:lnTo>
                  <a:lnTo>
                    <a:pt x="9857" y="7028"/>
                  </a:lnTo>
                  <a:lnTo>
                    <a:pt x="9197" y="5566"/>
                  </a:lnTo>
                  <a:lnTo>
                    <a:pt x="7688" y="2076"/>
                  </a:lnTo>
                  <a:lnTo>
                    <a:pt x="7310" y="1133"/>
                  </a:lnTo>
                  <a:lnTo>
                    <a:pt x="67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22"/>
            <p:cNvSpPr/>
            <p:nvPr/>
          </p:nvSpPr>
          <p:spPr>
            <a:xfrm>
              <a:off x="2827275" y="2986000"/>
              <a:ext cx="1200" cy="1200"/>
            </a:xfrm>
            <a:custGeom>
              <a:avLst/>
              <a:gdLst/>
              <a:ahLst/>
              <a:cxnLst/>
              <a:rect l="l" t="t" r="r" b="b"/>
              <a:pathLst>
                <a:path w="48" h="48" extrusionOk="0">
                  <a:moveTo>
                    <a:pt x="0" y="48"/>
                  </a:moveTo>
                  <a:lnTo>
                    <a:pt x="47" y="1"/>
                  </a:lnTo>
                  <a:lnTo>
                    <a:pt x="47" y="1"/>
                  </a:lnTo>
                  <a:lnTo>
                    <a:pt x="0"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22"/>
            <p:cNvSpPr/>
            <p:nvPr/>
          </p:nvSpPr>
          <p:spPr>
            <a:xfrm>
              <a:off x="2117500" y="2265625"/>
              <a:ext cx="435075" cy="294775"/>
            </a:xfrm>
            <a:custGeom>
              <a:avLst/>
              <a:gdLst/>
              <a:ahLst/>
              <a:cxnLst/>
              <a:rect l="l" t="t" r="r" b="b"/>
              <a:pathLst>
                <a:path w="17403" h="11791" extrusionOk="0">
                  <a:moveTo>
                    <a:pt x="13488" y="0"/>
                  </a:moveTo>
                  <a:lnTo>
                    <a:pt x="13064" y="47"/>
                  </a:lnTo>
                  <a:lnTo>
                    <a:pt x="189" y="2028"/>
                  </a:lnTo>
                  <a:lnTo>
                    <a:pt x="0" y="2075"/>
                  </a:lnTo>
                  <a:lnTo>
                    <a:pt x="94" y="2217"/>
                  </a:lnTo>
                  <a:lnTo>
                    <a:pt x="189" y="2405"/>
                  </a:lnTo>
                  <a:lnTo>
                    <a:pt x="236" y="2594"/>
                  </a:lnTo>
                  <a:lnTo>
                    <a:pt x="236" y="2783"/>
                  </a:lnTo>
                  <a:lnTo>
                    <a:pt x="236" y="2971"/>
                  </a:lnTo>
                  <a:lnTo>
                    <a:pt x="377" y="3207"/>
                  </a:lnTo>
                  <a:lnTo>
                    <a:pt x="424" y="3301"/>
                  </a:lnTo>
                  <a:lnTo>
                    <a:pt x="424" y="3490"/>
                  </a:lnTo>
                  <a:lnTo>
                    <a:pt x="330" y="3773"/>
                  </a:lnTo>
                  <a:lnTo>
                    <a:pt x="330" y="3820"/>
                  </a:lnTo>
                  <a:lnTo>
                    <a:pt x="377" y="3914"/>
                  </a:lnTo>
                  <a:lnTo>
                    <a:pt x="377" y="3962"/>
                  </a:lnTo>
                  <a:lnTo>
                    <a:pt x="377" y="4056"/>
                  </a:lnTo>
                  <a:lnTo>
                    <a:pt x="236" y="4386"/>
                  </a:lnTo>
                  <a:lnTo>
                    <a:pt x="236" y="4669"/>
                  </a:lnTo>
                  <a:lnTo>
                    <a:pt x="472" y="5046"/>
                  </a:lnTo>
                  <a:lnTo>
                    <a:pt x="519" y="5141"/>
                  </a:lnTo>
                  <a:lnTo>
                    <a:pt x="519" y="5235"/>
                  </a:lnTo>
                  <a:lnTo>
                    <a:pt x="566" y="5376"/>
                  </a:lnTo>
                  <a:lnTo>
                    <a:pt x="566" y="5518"/>
                  </a:lnTo>
                  <a:lnTo>
                    <a:pt x="566" y="5565"/>
                  </a:lnTo>
                  <a:lnTo>
                    <a:pt x="566" y="5612"/>
                  </a:lnTo>
                  <a:lnTo>
                    <a:pt x="802" y="5895"/>
                  </a:lnTo>
                  <a:lnTo>
                    <a:pt x="849" y="5942"/>
                  </a:lnTo>
                  <a:lnTo>
                    <a:pt x="1038" y="6037"/>
                  </a:lnTo>
                  <a:lnTo>
                    <a:pt x="1085" y="6084"/>
                  </a:lnTo>
                  <a:lnTo>
                    <a:pt x="1179" y="6225"/>
                  </a:lnTo>
                  <a:lnTo>
                    <a:pt x="1321" y="6603"/>
                  </a:lnTo>
                  <a:lnTo>
                    <a:pt x="1321" y="6791"/>
                  </a:lnTo>
                  <a:lnTo>
                    <a:pt x="1273" y="6886"/>
                  </a:lnTo>
                  <a:lnTo>
                    <a:pt x="1226" y="6980"/>
                  </a:lnTo>
                  <a:lnTo>
                    <a:pt x="1462" y="7310"/>
                  </a:lnTo>
                  <a:lnTo>
                    <a:pt x="1509" y="7357"/>
                  </a:lnTo>
                  <a:lnTo>
                    <a:pt x="1604" y="7546"/>
                  </a:lnTo>
                  <a:lnTo>
                    <a:pt x="1698" y="7640"/>
                  </a:lnTo>
                  <a:lnTo>
                    <a:pt x="1745" y="7782"/>
                  </a:lnTo>
                  <a:lnTo>
                    <a:pt x="1886" y="7876"/>
                  </a:lnTo>
                  <a:lnTo>
                    <a:pt x="1886" y="7923"/>
                  </a:lnTo>
                  <a:lnTo>
                    <a:pt x="1934" y="8017"/>
                  </a:lnTo>
                  <a:lnTo>
                    <a:pt x="1981" y="8112"/>
                  </a:lnTo>
                  <a:lnTo>
                    <a:pt x="1981" y="8159"/>
                  </a:lnTo>
                  <a:lnTo>
                    <a:pt x="1981" y="8253"/>
                  </a:lnTo>
                  <a:lnTo>
                    <a:pt x="1981" y="8300"/>
                  </a:lnTo>
                  <a:lnTo>
                    <a:pt x="2028" y="8442"/>
                  </a:lnTo>
                  <a:lnTo>
                    <a:pt x="2075" y="8536"/>
                  </a:lnTo>
                  <a:lnTo>
                    <a:pt x="2311" y="8631"/>
                  </a:lnTo>
                  <a:lnTo>
                    <a:pt x="2500" y="8772"/>
                  </a:lnTo>
                  <a:lnTo>
                    <a:pt x="2594" y="8914"/>
                  </a:lnTo>
                  <a:lnTo>
                    <a:pt x="2594" y="9055"/>
                  </a:lnTo>
                  <a:lnTo>
                    <a:pt x="2594" y="9338"/>
                  </a:lnTo>
                  <a:lnTo>
                    <a:pt x="2594" y="9432"/>
                  </a:lnTo>
                  <a:lnTo>
                    <a:pt x="2500" y="9715"/>
                  </a:lnTo>
                  <a:lnTo>
                    <a:pt x="2452" y="9857"/>
                  </a:lnTo>
                  <a:lnTo>
                    <a:pt x="2594" y="9951"/>
                  </a:lnTo>
                  <a:lnTo>
                    <a:pt x="2735" y="9998"/>
                  </a:lnTo>
                  <a:lnTo>
                    <a:pt x="2877" y="10093"/>
                  </a:lnTo>
                  <a:lnTo>
                    <a:pt x="3018" y="10187"/>
                  </a:lnTo>
                  <a:lnTo>
                    <a:pt x="3160" y="10328"/>
                  </a:lnTo>
                  <a:lnTo>
                    <a:pt x="3207" y="10376"/>
                  </a:lnTo>
                  <a:lnTo>
                    <a:pt x="3207" y="10470"/>
                  </a:lnTo>
                  <a:lnTo>
                    <a:pt x="3160" y="10564"/>
                  </a:lnTo>
                  <a:lnTo>
                    <a:pt x="3113" y="10611"/>
                  </a:lnTo>
                  <a:lnTo>
                    <a:pt x="2924" y="10847"/>
                  </a:lnTo>
                  <a:lnTo>
                    <a:pt x="3018" y="10847"/>
                  </a:lnTo>
                  <a:lnTo>
                    <a:pt x="3160" y="10941"/>
                  </a:lnTo>
                  <a:lnTo>
                    <a:pt x="3254" y="11036"/>
                  </a:lnTo>
                  <a:lnTo>
                    <a:pt x="3301" y="11177"/>
                  </a:lnTo>
                  <a:lnTo>
                    <a:pt x="3301" y="11272"/>
                  </a:lnTo>
                  <a:lnTo>
                    <a:pt x="3301" y="11366"/>
                  </a:lnTo>
                  <a:lnTo>
                    <a:pt x="3301" y="11507"/>
                  </a:lnTo>
                  <a:lnTo>
                    <a:pt x="3301" y="11555"/>
                  </a:lnTo>
                  <a:lnTo>
                    <a:pt x="3348" y="11696"/>
                  </a:lnTo>
                  <a:lnTo>
                    <a:pt x="3348" y="11790"/>
                  </a:lnTo>
                  <a:lnTo>
                    <a:pt x="5942" y="11602"/>
                  </a:lnTo>
                  <a:lnTo>
                    <a:pt x="13818" y="10093"/>
                  </a:lnTo>
                  <a:lnTo>
                    <a:pt x="13913" y="10093"/>
                  </a:lnTo>
                  <a:lnTo>
                    <a:pt x="14243" y="10187"/>
                  </a:lnTo>
                  <a:lnTo>
                    <a:pt x="14337" y="10234"/>
                  </a:lnTo>
                  <a:lnTo>
                    <a:pt x="14856" y="10706"/>
                  </a:lnTo>
                  <a:lnTo>
                    <a:pt x="14903" y="10517"/>
                  </a:lnTo>
                  <a:lnTo>
                    <a:pt x="14997" y="10328"/>
                  </a:lnTo>
                  <a:lnTo>
                    <a:pt x="15139" y="10187"/>
                  </a:lnTo>
                  <a:lnTo>
                    <a:pt x="15280" y="10045"/>
                  </a:lnTo>
                  <a:lnTo>
                    <a:pt x="15327" y="10045"/>
                  </a:lnTo>
                  <a:lnTo>
                    <a:pt x="15422" y="9857"/>
                  </a:lnTo>
                  <a:lnTo>
                    <a:pt x="15516" y="9574"/>
                  </a:lnTo>
                  <a:lnTo>
                    <a:pt x="15658" y="9291"/>
                  </a:lnTo>
                  <a:lnTo>
                    <a:pt x="15705" y="9008"/>
                  </a:lnTo>
                  <a:lnTo>
                    <a:pt x="15752" y="8819"/>
                  </a:lnTo>
                  <a:lnTo>
                    <a:pt x="15752" y="8631"/>
                  </a:lnTo>
                  <a:lnTo>
                    <a:pt x="15705" y="8489"/>
                  </a:lnTo>
                  <a:lnTo>
                    <a:pt x="15658" y="8348"/>
                  </a:lnTo>
                  <a:lnTo>
                    <a:pt x="15469" y="8112"/>
                  </a:lnTo>
                  <a:lnTo>
                    <a:pt x="15327" y="7923"/>
                  </a:lnTo>
                  <a:lnTo>
                    <a:pt x="15233" y="7782"/>
                  </a:lnTo>
                  <a:lnTo>
                    <a:pt x="15139" y="7593"/>
                  </a:lnTo>
                  <a:lnTo>
                    <a:pt x="15092" y="7499"/>
                  </a:lnTo>
                  <a:lnTo>
                    <a:pt x="15186" y="7357"/>
                  </a:lnTo>
                  <a:lnTo>
                    <a:pt x="15327" y="7169"/>
                  </a:lnTo>
                  <a:lnTo>
                    <a:pt x="15563" y="6933"/>
                  </a:lnTo>
                  <a:lnTo>
                    <a:pt x="15893" y="6791"/>
                  </a:lnTo>
                  <a:lnTo>
                    <a:pt x="16224" y="6650"/>
                  </a:lnTo>
                  <a:lnTo>
                    <a:pt x="16506" y="6555"/>
                  </a:lnTo>
                  <a:lnTo>
                    <a:pt x="16648" y="6461"/>
                  </a:lnTo>
                  <a:lnTo>
                    <a:pt x="16837" y="6273"/>
                  </a:lnTo>
                  <a:lnTo>
                    <a:pt x="17025" y="6037"/>
                  </a:lnTo>
                  <a:lnTo>
                    <a:pt x="17167" y="5707"/>
                  </a:lnTo>
                  <a:lnTo>
                    <a:pt x="17308" y="5282"/>
                  </a:lnTo>
                  <a:lnTo>
                    <a:pt x="17403" y="4811"/>
                  </a:lnTo>
                  <a:lnTo>
                    <a:pt x="17403" y="4528"/>
                  </a:lnTo>
                  <a:lnTo>
                    <a:pt x="17355" y="4480"/>
                  </a:lnTo>
                  <a:lnTo>
                    <a:pt x="17167" y="4480"/>
                  </a:lnTo>
                  <a:lnTo>
                    <a:pt x="17072" y="4433"/>
                  </a:lnTo>
                  <a:lnTo>
                    <a:pt x="16884" y="4339"/>
                  </a:lnTo>
                  <a:lnTo>
                    <a:pt x="16742" y="4197"/>
                  </a:lnTo>
                  <a:lnTo>
                    <a:pt x="16648" y="4009"/>
                  </a:lnTo>
                  <a:lnTo>
                    <a:pt x="16554" y="3820"/>
                  </a:lnTo>
                  <a:lnTo>
                    <a:pt x="16459" y="3820"/>
                  </a:lnTo>
                  <a:lnTo>
                    <a:pt x="16318" y="3773"/>
                  </a:lnTo>
                  <a:lnTo>
                    <a:pt x="16176" y="3726"/>
                  </a:lnTo>
                  <a:lnTo>
                    <a:pt x="16082" y="3631"/>
                  </a:lnTo>
                  <a:lnTo>
                    <a:pt x="16035" y="3584"/>
                  </a:lnTo>
                  <a:lnTo>
                    <a:pt x="15988" y="3537"/>
                  </a:lnTo>
                  <a:lnTo>
                    <a:pt x="15988" y="3490"/>
                  </a:lnTo>
                  <a:lnTo>
                    <a:pt x="15941" y="3396"/>
                  </a:lnTo>
                  <a:lnTo>
                    <a:pt x="15893" y="3349"/>
                  </a:lnTo>
                  <a:lnTo>
                    <a:pt x="15846" y="3301"/>
                  </a:lnTo>
                  <a:lnTo>
                    <a:pt x="15846" y="3254"/>
                  </a:lnTo>
                  <a:lnTo>
                    <a:pt x="15846" y="3207"/>
                  </a:lnTo>
                  <a:lnTo>
                    <a:pt x="15799" y="3160"/>
                  </a:lnTo>
                  <a:lnTo>
                    <a:pt x="15799" y="3113"/>
                  </a:lnTo>
                  <a:lnTo>
                    <a:pt x="15799" y="3066"/>
                  </a:lnTo>
                  <a:lnTo>
                    <a:pt x="15752" y="3066"/>
                  </a:lnTo>
                  <a:lnTo>
                    <a:pt x="15799" y="2971"/>
                  </a:lnTo>
                  <a:lnTo>
                    <a:pt x="15752" y="3018"/>
                  </a:lnTo>
                  <a:lnTo>
                    <a:pt x="15705" y="3018"/>
                  </a:lnTo>
                  <a:lnTo>
                    <a:pt x="15705" y="2877"/>
                  </a:lnTo>
                  <a:lnTo>
                    <a:pt x="15658" y="2971"/>
                  </a:lnTo>
                  <a:lnTo>
                    <a:pt x="15280" y="2830"/>
                  </a:lnTo>
                  <a:lnTo>
                    <a:pt x="14997" y="2688"/>
                  </a:lnTo>
                  <a:lnTo>
                    <a:pt x="14714" y="2547"/>
                  </a:lnTo>
                  <a:lnTo>
                    <a:pt x="14431" y="2358"/>
                  </a:lnTo>
                  <a:lnTo>
                    <a:pt x="14337" y="2264"/>
                  </a:lnTo>
                  <a:lnTo>
                    <a:pt x="14196" y="1981"/>
                  </a:lnTo>
                  <a:lnTo>
                    <a:pt x="14054" y="1745"/>
                  </a:lnTo>
                  <a:lnTo>
                    <a:pt x="13960" y="1698"/>
                  </a:lnTo>
                  <a:lnTo>
                    <a:pt x="13913" y="1651"/>
                  </a:lnTo>
                  <a:lnTo>
                    <a:pt x="13865" y="1462"/>
                  </a:lnTo>
                  <a:lnTo>
                    <a:pt x="13818" y="1226"/>
                  </a:lnTo>
                  <a:lnTo>
                    <a:pt x="13865" y="943"/>
                  </a:lnTo>
                  <a:lnTo>
                    <a:pt x="13771" y="283"/>
                  </a:lnTo>
                  <a:lnTo>
                    <a:pt x="134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22"/>
            <p:cNvSpPr/>
            <p:nvPr/>
          </p:nvSpPr>
          <p:spPr>
            <a:xfrm>
              <a:off x="2513650" y="2341075"/>
              <a:ext cx="25" cy="1200"/>
            </a:xfrm>
            <a:custGeom>
              <a:avLst/>
              <a:gdLst/>
              <a:ahLst/>
              <a:cxnLst/>
              <a:rect l="l" t="t" r="r" b="b"/>
              <a:pathLst>
                <a:path w="1" h="48" extrusionOk="0">
                  <a:moveTo>
                    <a:pt x="0" y="48"/>
                  </a:moveTo>
                  <a:lnTo>
                    <a:pt x="0" y="0"/>
                  </a:lnTo>
                  <a:lnTo>
                    <a:pt x="0" y="48"/>
                  </a:lnTo>
                  <a:lnTo>
                    <a:pt x="0"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22"/>
            <p:cNvSpPr/>
            <p:nvPr/>
          </p:nvSpPr>
          <p:spPr>
            <a:xfrm>
              <a:off x="2208275" y="2529725"/>
              <a:ext cx="505825" cy="396175"/>
            </a:xfrm>
            <a:custGeom>
              <a:avLst/>
              <a:gdLst/>
              <a:ahLst/>
              <a:cxnLst/>
              <a:rect l="l" t="t" r="r" b="b"/>
              <a:pathLst>
                <a:path w="20233" h="15847" extrusionOk="0">
                  <a:moveTo>
                    <a:pt x="10234" y="0"/>
                  </a:moveTo>
                  <a:lnTo>
                    <a:pt x="2359" y="1462"/>
                  </a:lnTo>
                  <a:lnTo>
                    <a:pt x="0" y="1698"/>
                  </a:lnTo>
                  <a:lnTo>
                    <a:pt x="236" y="1792"/>
                  </a:lnTo>
                  <a:lnTo>
                    <a:pt x="425" y="1934"/>
                  </a:lnTo>
                  <a:lnTo>
                    <a:pt x="472" y="2028"/>
                  </a:lnTo>
                  <a:lnTo>
                    <a:pt x="519" y="2122"/>
                  </a:lnTo>
                  <a:lnTo>
                    <a:pt x="472" y="2217"/>
                  </a:lnTo>
                  <a:lnTo>
                    <a:pt x="472" y="2311"/>
                  </a:lnTo>
                  <a:lnTo>
                    <a:pt x="519" y="2405"/>
                  </a:lnTo>
                  <a:lnTo>
                    <a:pt x="708" y="2641"/>
                  </a:lnTo>
                  <a:lnTo>
                    <a:pt x="944" y="2783"/>
                  </a:lnTo>
                  <a:lnTo>
                    <a:pt x="1038" y="2877"/>
                  </a:lnTo>
                  <a:lnTo>
                    <a:pt x="1132" y="2971"/>
                  </a:lnTo>
                  <a:lnTo>
                    <a:pt x="1179" y="3113"/>
                  </a:lnTo>
                  <a:lnTo>
                    <a:pt x="1274" y="3349"/>
                  </a:lnTo>
                  <a:lnTo>
                    <a:pt x="1274" y="3443"/>
                  </a:lnTo>
                  <a:lnTo>
                    <a:pt x="1415" y="3584"/>
                  </a:lnTo>
                  <a:lnTo>
                    <a:pt x="1887" y="3773"/>
                  </a:lnTo>
                  <a:lnTo>
                    <a:pt x="2170" y="3915"/>
                  </a:lnTo>
                  <a:lnTo>
                    <a:pt x="2406" y="4009"/>
                  </a:lnTo>
                  <a:lnTo>
                    <a:pt x="2500" y="4150"/>
                  </a:lnTo>
                  <a:lnTo>
                    <a:pt x="2547" y="4292"/>
                  </a:lnTo>
                  <a:lnTo>
                    <a:pt x="2500" y="4480"/>
                  </a:lnTo>
                  <a:lnTo>
                    <a:pt x="2359" y="4716"/>
                  </a:lnTo>
                  <a:lnTo>
                    <a:pt x="2264" y="4952"/>
                  </a:lnTo>
                  <a:lnTo>
                    <a:pt x="2217" y="4999"/>
                  </a:lnTo>
                  <a:lnTo>
                    <a:pt x="2217" y="5094"/>
                  </a:lnTo>
                  <a:lnTo>
                    <a:pt x="2264" y="5282"/>
                  </a:lnTo>
                  <a:lnTo>
                    <a:pt x="2594" y="5377"/>
                  </a:lnTo>
                  <a:lnTo>
                    <a:pt x="2641" y="5424"/>
                  </a:lnTo>
                  <a:lnTo>
                    <a:pt x="2736" y="5471"/>
                  </a:lnTo>
                  <a:lnTo>
                    <a:pt x="2783" y="5565"/>
                  </a:lnTo>
                  <a:lnTo>
                    <a:pt x="2783" y="5612"/>
                  </a:lnTo>
                  <a:lnTo>
                    <a:pt x="2783" y="5801"/>
                  </a:lnTo>
                  <a:lnTo>
                    <a:pt x="2830" y="5895"/>
                  </a:lnTo>
                  <a:lnTo>
                    <a:pt x="2830" y="5990"/>
                  </a:lnTo>
                  <a:lnTo>
                    <a:pt x="2877" y="6037"/>
                  </a:lnTo>
                  <a:lnTo>
                    <a:pt x="2972" y="6084"/>
                  </a:lnTo>
                  <a:lnTo>
                    <a:pt x="3490" y="6225"/>
                  </a:lnTo>
                  <a:lnTo>
                    <a:pt x="3538" y="6225"/>
                  </a:lnTo>
                  <a:lnTo>
                    <a:pt x="3679" y="6320"/>
                  </a:lnTo>
                  <a:lnTo>
                    <a:pt x="3726" y="6414"/>
                  </a:lnTo>
                  <a:lnTo>
                    <a:pt x="4858" y="15139"/>
                  </a:lnTo>
                  <a:lnTo>
                    <a:pt x="5000" y="15280"/>
                  </a:lnTo>
                  <a:lnTo>
                    <a:pt x="5047" y="15469"/>
                  </a:lnTo>
                  <a:lnTo>
                    <a:pt x="5094" y="15846"/>
                  </a:lnTo>
                  <a:lnTo>
                    <a:pt x="5518" y="15752"/>
                  </a:lnTo>
                  <a:lnTo>
                    <a:pt x="8489" y="15233"/>
                  </a:lnTo>
                  <a:lnTo>
                    <a:pt x="12451" y="14526"/>
                  </a:lnTo>
                  <a:lnTo>
                    <a:pt x="15281" y="14101"/>
                  </a:lnTo>
                  <a:lnTo>
                    <a:pt x="15894" y="14007"/>
                  </a:lnTo>
                  <a:lnTo>
                    <a:pt x="16413" y="13866"/>
                  </a:lnTo>
                  <a:lnTo>
                    <a:pt x="17073" y="13677"/>
                  </a:lnTo>
                  <a:lnTo>
                    <a:pt x="17261" y="13630"/>
                  </a:lnTo>
                  <a:lnTo>
                    <a:pt x="17450" y="13583"/>
                  </a:lnTo>
                  <a:lnTo>
                    <a:pt x="17592" y="13630"/>
                  </a:lnTo>
                  <a:lnTo>
                    <a:pt x="17733" y="13771"/>
                  </a:lnTo>
                  <a:lnTo>
                    <a:pt x="17780" y="13960"/>
                  </a:lnTo>
                  <a:lnTo>
                    <a:pt x="17827" y="13960"/>
                  </a:lnTo>
                  <a:lnTo>
                    <a:pt x="17969" y="14101"/>
                  </a:lnTo>
                  <a:lnTo>
                    <a:pt x="18158" y="14243"/>
                  </a:lnTo>
                  <a:lnTo>
                    <a:pt x="18299" y="14432"/>
                  </a:lnTo>
                  <a:lnTo>
                    <a:pt x="18299" y="14526"/>
                  </a:lnTo>
                  <a:lnTo>
                    <a:pt x="18299" y="14620"/>
                  </a:lnTo>
                  <a:lnTo>
                    <a:pt x="18299" y="14667"/>
                  </a:lnTo>
                  <a:lnTo>
                    <a:pt x="18252" y="14856"/>
                  </a:lnTo>
                  <a:lnTo>
                    <a:pt x="18063" y="15045"/>
                  </a:lnTo>
                  <a:lnTo>
                    <a:pt x="17827" y="15375"/>
                  </a:lnTo>
                  <a:lnTo>
                    <a:pt x="17780" y="15375"/>
                  </a:lnTo>
                  <a:lnTo>
                    <a:pt x="17639" y="15563"/>
                  </a:lnTo>
                  <a:lnTo>
                    <a:pt x="17639" y="15611"/>
                  </a:lnTo>
                  <a:lnTo>
                    <a:pt x="17780" y="15611"/>
                  </a:lnTo>
                  <a:lnTo>
                    <a:pt x="18205" y="15563"/>
                  </a:lnTo>
                  <a:lnTo>
                    <a:pt x="18440" y="15375"/>
                  </a:lnTo>
                  <a:lnTo>
                    <a:pt x="18535" y="15328"/>
                  </a:lnTo>
                  <a:lnTo>
                    <a:pt x="19148" y="15233"/>
                  </a:lnTo>
                  <a:lnTo>
                    <a:pt x="19148" y="15186"/>
                  </a:lnTo>
                  <a:lnTo>
                    <a:pt x="19195" y="14526"/>
                  </a:lnTo>
                  <a:lnTo>
                    <a:pt x="19242" y="13394"/>
                  </a:lnTo>
                  <a:lnTo>
                    <a:pt x="19242" y="13347"/>
                  </a:lnTo>
                  <a:lnTo>
                    <a:pt x="19289" y="13300"/>
                  </a:lnTo>
                  <a:lnTo>
                    <a:pt x="19572" y="13064"/>
                  </a:lnTo>
                  <a:lnTo>
                    <a:pt x="19667" y="12970"/>
                  </a:lnTo>
                  <a:lnTo>
                    <a:pt x="20044" y="12781"/>
                  </a:lnTo>
                  <a:lnTo>
                    <a:pt x="20091" y="12734"/>
                  </a:lnTo>
                  <a:lnTo>
                    <a:pt x="20138" y="12451"/>
                  </a:lnTo>
                  <a:lnTo>
                    <a:pt x="20185" y="12121"/>
                  </a:lnTo>
                  <a:lnTo>
                    <a:pt x="20233" y="11979"/>
                  </a:lnTo>
                  <a:lnTo>
                    <a:pt x="20185" y="11932"/>
                  </a:lnTo>
                  <a:lnTo>
                    <a:pt x="20091" y="11838"/>
                  </a:lnTo>
                  <a:lnTo>
                    <a:pt x="19950" y="11885"/>
                  </a:lnTo>
                  <a:lnTo>
                    <a:pt x="19714" y="11932"/>
                  </a:lnTo>
                  <a:lnTo>
                    <a:pt x="19667" y="11932"/>
                  </a:lnTo>
                  <a:lnTo>
                    <a:pt x="19478" y="11885"/>
                  </a:lnTo>
                  <a:lnTo>
                    <a:pt x="19337" y="11790"/>
                  </a:lnTo>
                  <a:lnTo>
                    <a:pt x="19195" y="11649"/>
                  </a:lnTo>
                  <a:lnTo>
                    <a:pt x="18959" y="11319"/>
                  </a:lnTo>
                  <a:lnTo>
                    <a:pt x="18865" y="11177"/>
                  </a:lnTo>
                  <a:lnTo>
                    <a:pt x="18771" y="11083"/>
                  </a:lnTo>
                  <a:lnTo>
                    <a:pt x="18723" y="10942"/>
                  </a:lnTo>
                  <a:lnTo>
                    <a:pt x="18723" y="10847"/>
                  </a:lnTo>
                  <a:lnTo>
                    <a:pt x="18771" y="10753"/>
                  </a:lnTo>
                  <a:lnTo>
                    <a:pt x="18865" y="10611"/>
                  </a:lnTo>
                  <a:lnTo>
                    <a:pt x="18959" y="10517"/>
                  </a:lnTo>
                  <a:lnTo>
                    <a:pt x="18912" y="10376"/>
                  </a:lnTo>
                  <a:lnTo>
                    <a:pt x="18771" y="10140"/>
                  </a:lnTo>
                  <a:lnTo>
                    <a:pt x="18535" y="9763"/>
                  </a:lnTo>
                  <a:lnTo>
                    <a:pt x="18299" y="9291"/>
                  </a:lnTo>
                  <a:lnTo>
                    <a:pt x="18205" y="9197"/>
                  </a:lnTo>
                  <a:lnTo>
                    <a:pt x="17780" y="9008"/>
                  </a:lnTo>
                  <a:lnTo>
                    <a:pt x="17214" y="8819"/>
                  </a:lnTo>
                  <a:lnTo>
                    <a:pt x="16837" y="8725"/>
                  </a:lnTo>
                  <a:lnTo>
                    <a:pt x="16413" y="8584"/>
                  </a:lnTo>
                  <a:lnTo>
                    <a:pt x="16224" y="8442"/>
                  </a:lnTo>
                  <a:lnTo>
                    <a:pt x="16082" y="8348"/>
                  </a:lnTo>
                  <a:lnTo>
                    <a:pt x="15847" y="8112"/>
                  </a:lnTo>
                  <a:lnTo>
                    <a:pt x="15564" y="7782"/>
                  </a:lnTo>
                  <a:lnTo>
                    <a:pt x="15469" y="7640"/>
                  </a:lnTo>
                  <a:lnTo>
                    <a:pt x="15422" y="7499"/>
                  </a:lnTo>
                  <a:lnTo>
                    <a:pt x="15375" y="7404"/>
                  </a:lnTo>
                  <a:lnTo>
                    <a:pt x="15422" y="7310"/>
                  </a:lnTo>
                  <a:lnTo>
                    <a:pt x="15516" y="7122"/>
                  </a:lnTo>
                  <a:lnTo>
                    <a:pt x="15658" y="6933"/>
                  </a:lnTo>
                  <a:lnTo>
                    <a:pt x="15799" y="6791"/>
                  </a:lnTo>
                  <a:lnTo>
                    <a:pt x="15847" y="6744"/>
                  </a:lnTo>
                  <a:lnTo>
                    <a:pt x="15847" y="6650"/>
                  </a:lnTo>
                  <a:lnTo>
                    <a:pt x="15847" y="6461"/>
                  </a:lnTo>
                  <a:lnTo>
                    <a:pt x="15847" y="6367"/>
                  </a:lnTo>
                  <a:lnTo>
                    <a:pt x="15847" y="6084"/>
                  </a:lnTo>
                  <a:lnTo>
                    <a:pt x="15799" y="5895"/>
                  </a:lnTo>
                  <a:lnTo>
                    <a:pt x="15799" y="5801"/>
                  </a:lnTo>
                  <a:lnTo>
                    <a:pt x="15847" y="5612"/>
                  </a:lnTo>
                  <a:lnTo>
                    <a:pt x="15658" y="5518"/>
                  </a:lnTo>
                  <a:lnTo>
                    <a:pt x="15469" y="5471"/>
                  </a:lnTo>
                  <a:lnTo>
                    <a:pt x="15186" y="5424"/>
                  </a:lnTo>
                  <a:lnTo>
                    <a:pt x="15092" y="5424"/>
                  </a:lnTo>
                  <a:lnTo>
                    <a:pt x="15045" y="5565"/>
                  </a:lnTo>
                  <a:lnTo>
                    <a:pt x="14951" y="5660"/>
                  </a:lnTo>
                  <a:lnTo>
                    <a:pt x="14809" y="5707"/>
                  </a:lnTo>
                  <a:lnTo>
                    <a:pt x="14715" y="5707"/>
                  </a:lnTo>
                  <a:lnTo>
                    <a:pt x="14526" y="5660"/>
                  </a:lnTo>
                  <a:lnTo>
                    <a:pt x="14432" y="5565"/>
                  </a:lnTo>
                  <a:lnTo>
                    <a:pt x="14337" y="5424"/>
                  </a:lnTo>
                  <a:lnTo>
                    <a:pt x="14290" y="5235"/>
                  </a:lnTo>
                  <a:lnTo>
                    <a:pt x="14196" y="4905"/>
                  </a:lnTo>
                  <a:lnTo>
                    <a:pt x="14102" y="4763"/>
                  </a:lnTo>
                  <a:lnTo>
                    <a:pt x="14007" y="4622"/>
                  </a:lnTo>
                  <a:lnTo>
                    <a:pt x="13724" y="4339"/>
                  </a:lnTo>
                  <a:lnTo>
                    <a:pt x="13394" y="4056"/>
                  </a:lnTo>
                  <a:lnTo>
                    <a:pt x="13206" y="3915"/>
                  </a:lnTo>
                  <a:lnTo>
                    <a:pt x="13017" y="3773"/>
                  </a:lnTo>
                  <a:lnTo>
                    <a:pt x="12593" y="3537"/>
                  </a:lnTo>
                  <a:lnTo>
                    <a:pt x="12451" y="3396"/>
                  </a:lnTo>
                  <a:lnTo>
                    <a:pt x="12262" y="3207"/>
                  </a:lnTo>
                  <a:lnTo>
                    <a:pt x="11885" y="2688"/>
                  </a:lnTo>
                  <a:lnTo>
                    <a:pt x="11413" y="2028"/>
                  </a:lnTo>
                  <a:lnTo>
                    <a:pt x="11272" y="1792"/>
                  </a:lnTo>
                  <a:lnTo>
                    <a:pt x="11178" y="1604"/>
                  </a:lnTo>
                  <a:lnTo>
                    <a:pt x="11131" y="1321"/>
                  </a:lnTo>
                  <a:lnTo>
                    <a:pt x="11131" y="1274"/>
                  </a:lnTo>
                  <a:lnTo>
                    <a:pt x="11131" y="1226"/>
                  </a:lnTo>
                  <a:lnTo>
                    <a:pt x="11178" y="1085"/>
                  </a:lnTo>
                  <a:lnTo>
                    <a:pt x="11178" y="991"/>
                  </a:lnTo>
                  <a:lnTo>
                    <a:pt x="11225" y="849"/>
                  </a:lnTo>
                  <a:lnTo>
                    <a:pt x="11225" y="755"/>
                  </a:lnTo>
                  <a:lnTo>
                    <a:pt x="10423" y="47"/>
                  </a:lnTo>
                  <a:lnTo>
                    <a:pt x="102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22"/>
            <p:cNvSpPr/>
            <p:nvPr/>
          </p:nvSpPr>
          <p:spPr>
            <a:xfrm>
              <a:off x="2688150" y="2910550"/>
              <a:ext cx="25" cy="25"/>
            </a:xfrm>
            <a:custGeom>
              <a:avLst/>
              <a:gdLst/>
              <a:ahLst/>
              <a:cxnLst/>
              <a:rect l="l" t="t" r="r" b="b"/>
              <a:pathLst>
                <a:path w="1" h="1" extrusionOk="0">
                  <a:moveTo>
                    <a:pt x="0" y="0"/>
                  </a:moveTo>
                  <a:lnTo>
                    <a:pt x="0" y="0"/>
                  </a:ln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22"/>
            <p:cNvSpPr/>
            <p:nvPr/>
          </p:nvSpPr>
          <p:spPr>
            <a:xfrm>
              <a:off x="2401625" y="3186425"/>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22"/>
            <p:cNvSpPr/>
            <p:nvPr/>
          </p:nvSpPr>
          <p:spPr>
            <a:xfrm>
              <a:off x="2626825" y="319940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22"/>
            <p:cNvSpPr/>
            <p:nvPr/>
          </p:nvSpPr>
          <p:spPr>
            <a:xfrm>
              <a:off x="2337975" y="2882250"/>
              <a:ext cx="347825" cy="350200"/>
            </a:xfrm>
            <a:custGeom>
              <a:avLst/>
              <a:gdLst/>
              <a:ahLst/>
              <a:cxnLst/>
              <a:rect l="l" t="t" r="r" b="b"/>
              <a:pathLst>
                <a:path w="13913" h="14008" extrusionOk="0">
                  <a:moveTo>
                    <a:pt x="12168" y="0"/>
                  </a:moveTo>
                  <a:lnTo>
                    <a:pt x="12026" y="48"/>
                  </a:lnTo>
                  <a:lnTo>
                    <a:pt x="11319" y="236"/>
                  </a:lnTo>
                  <a:lnTo>
                    <a:pt x="10800" y="331"/>
                  </a:lnTo>
                  <a:lnTo>
                    <a:pt x="10140" y="472"/>
                  </a:lnTo>
                  <a:lnTo>
                    <a:pt x="7829" y="849"/>
                  </a:lnTo>
                  <a:lnTo>
                    <a:pt x="3396" y="1604"/>
                  </a:lnTo>
                  <a:lnTo>
                    <a:pt x="613" y="2075"/>
                  </a:lnTo>
                  <a:lnTo>
                    <a:pt x="0" y="2170"/>
                  </a:lnTo>
                  <a:lnTo>
                    <a:pt x="142" y="3066"/>
                  </a:lnTo>
                  <a:lnTo>
                    <a:pt x="47" y="3113"/>
                  </a:lnTo>
                  <a:lnTo>
                    <a:pt x="142" y="3113"/>
                  </a:lnTo>
                  <a:lnTo>
                    <a:pt x="236" y="3632"/>
                  </a:lnTo>
                  <a:lnTo>
                    <a:pt x="283" y="3868"/>
                  </a:lnTo>
                  <a:lnTo>
                    <a:pt x="330" y="4009"/>
                  </a:lnTo>
                  <a:lnTo>
                    <a:pt x="519" y="4669"/>
                  </a:lnTo>
                  <a:lnTo>
                    <a:pt x="660" y="5188"/>
                  </a:lnTo>
                  <a:lnTo>
                    <a:pt x="755" y="5471"/>
                  </a:lnTo>
                  <a:lnTo>
                    <a:pt x="943" y="6650"/>
                  </a:lnTo>
                  <a:lnTo>
                    <a:pt x="1085" y="8442"/>
                  </a:lnTo>
                  <a:lnTo>
                    <a:pt x="1509" y="11461"/>
                  </a:lnTo>
                  <a:lnTo>
                    <a:pt x="1604" y="11885"/>
                  </a:lnTo>
                  <a:lnTo>
                    <a:pt x="1651" y="12215"/>
                  </a:lnTo>
                  <a:lnTo>
                    <a:pt x="1698" y="12309"/>
                  </a:lnTo>
                  <a:lnTo>
                    <a:pt x="1792" y="12357"/>
                  </a:lnTo>
                  <a:lnTo>
                    <a:pt x="1934" y="12357"/>
                  </a:lnTo>
                  <a:lnTo>
                    <a:pt x="2075" y="12309"/>
                  </a:lnTo>
                  <a:lnTo>
                    <a:pt x="2217" y="12168"/>
                  </a:lnTo>
                  <a:lnTo>
                    <a:pt x="2311" y="12121"/>
                  </a:lnTo>
                  <a:lnTo>
                    <a:pt x="2547" y="12074"/>
                  </a:lnTo>
                  <a:lnTo>
                    <a:pt x="2641" y="12074"/>
                  </a:lnTo>
                  <a:lnTo>
                    <a:pt x="2924" y="12121"/>
                  </a:lnTo>
                  <a:lnTo>
                    <a:pt x="3019" y="12215"/>
                  </a:lnTo>
                  <a:lnTo>
                    <a:pt x="3066" y="12309"/>
                  </a:lnTo>
                  <a:lnTo>
                    <a:pt x="3301" y="14007"/>
                  </a:lnTo>
                  <a:lnTo>
                    <a:pt x="11460" y="12781"/>
                  </a:lnTo>
                  <a:lnTo>
                    <a:pt x="11460" y="12640"/>
                  </a:lnTo>
                  <a:lnTo>
                    <a:pt x="11508" y="12545"/>
                  </a:lnTo>
                  <a:lnTo>
                    <a:pt x="11508" y="12498"/>
                  </a:lnTo>
                  <a:lnTo>
                    <a:pt x="11602" y="12404"/>
                  </a:lnTo>
                  <a:lnTo>
                    <a:pt x="11696" y="12262"/>
                  </a:lnTo>
                  <a:lnTo>
                    <a:pt x="11743" y="12168"/>
                  </a:lnTo>
                  <a:lnTo>
                    <a:pt x="11696" y="12168"/>
                  </a:lnTo>
                  <a:lnTo>
                    <a:pt x="11649" y="12121"/>
                  </a:lnTo>
                  <a:lnTo>
                    <a:pt x="11366" y="11791"/>
                  </a:lnTo>
                  <a:lnTo>
                    <a:pt x="11272" y="11602"/>
                  </a:lnTo>
                  <a:lnTo>
                    <a:pt x="11130" y="11272"/>
                  </a:lnTo>
                  <a:lnTo>
                    <a:pt x="11036" y="11036"/>
                  </a:lnTo>
                  <a:lnTo>
                    <a:pt x="11036" y="10800"/>
                  </a:lnTo>
                  <a:lnTo>
                    <a:pt x="11177" y="10423"/>
                  </a:lnTo>
                  <a:lnTo>
                    <a:pt x="11366" y="9951"/>
                  </a:lnTo>
                  <a:lnTo>
                    <a:pt x="11366" y="9763"/>
                  </a:lnTo>
                  <a:lnTo>
                    <a:pt x="11366" y="9574"/>
                  </a:lnTo>
                  <a:lnTo>
                    <a:pt x="11413" y="9385"/>
                  </a:lnTo>
                  <a:lnTo>
                    <a:pt x="11508" y="9103"/>
                  </a:lnTo>
                  <a:lnTo>
                    <a:pt x="11555" y="9055"/>
                  </a:lnTo>
                  <a:lnTo>
                    <a:pt x="11508" y="8961"/>
                  </a:lnTo>
                  <a:lnTo>
                    <a:pt x="11460" y="8772"/>
                  </a:lnTo>
                  <a:lnTo>
                    <a:pt x="11413" y="8584"/>
                  </a:lnTo>
                  <a:lnTo>
                    <a:pt x="11460" y="8442"/>
                  </a:lnTo>
                  <a:lnTo>
                    <a:pt x="11555" y="8301"/>
                  </a:lnTo>
                  <a:lnTo>
                    <a:pt x="11790" y="8112"/>
                  </a:lnTo>
                  <a:lnTo>
                    <a:pt x="11790" y="7876"/>
                  </a:lnTo>
                  <a:lnTo>
                    <a:pt x="11885" y="7688"/>
                  </a:lnTo>
                  <a:lnTo>
                    <a:pt x="11979" y="7593"/>
                  </a:lnTo>
                  <a:lnTo>
                    <a:pt x="12121" y="7593"/>
                  </a:lnTo>
                  <a:lnTo>
                    <a:pt x="12451" y="7263"/>
                  </a:lnTo>
                  <a:lnTo>
                    <a:pt x="12404" y="6980"/>
                  </a:lnTo>
                  <a:lnTo>
                    <a:pt x="12309" y="6509"/>
                  </a:lnTo>
                  <a:lnTo>
                    <a:pt x="12309" y="6273"/>
                  </a:lnTo>
                  <a:lnTo>
                    <a:pt x="12356" y="6084"/>
                  </a:lnTo>
                  <a:lnTo>
                    <a:pt x="12451" y="5896"/>
                  </a:lnTo>
                  <a:lnTo>
                    <a:pt x="12498" y="5707"/>
                  </a:lnTo>
                  <a:lnTo>
                    <a:pt x="12639" y="5565"/>
                  </a:lnTo>
                  <a:lnTo>
                    <a:pt x="12687" y="5518"/>
                  </a:lnTo>
                  <a:lnTo>
                    <a:pt x="12922" y="5235"/>
                  </a:lnTo>
                  <a:lnTo>
                    <a:pt x="12922" y="5141"/>
                  </a:lnTo>
                  <a:lnTo>
                    <a:pt x="12970" y="5094"/>
                  </a:lnTo>
                  <a:lnTo>
                    <a:pt x="13252" y="4717"/>
                  </a:lnTo>
                  <a:lnTo>
                    <a:pt x="13252" y="4622"/>
                  </a:lnTo>
                  <a:lnTo>
                    <a:pt x="13205" y="4198"/>
                  </a:lnTo>
                  <a:lnTo>
                    <a:pt x="13205" y="4056"/>
                  </a:lnTo>
                  <a:lnTo>
                    <a:pt x="13205" y="3962"/>
                  </a:lnTo>
                  <a:lnTo>
                    <a:pt x="13158" y="3820"/>
                  </a:lnTo>
                  <a:lnTo>
                    <a:pt x="13158" y="3679"/>
                  </a:lnTo>
                  <a:lnTo>
                    <a:pt x="13252" y="3537"/>
                  </a:lnTo>
                  <a:lnTo>
                    <a:pt x="13347" y="3443"/>
                  </a:lnTo>
                  <a:lnTo>
                    <a:pt x="13441" y="3207"/>
                  </a:lnTo>
                  <a:lnTo>
                    <a:pt x="13488" y="2830"/>
                  </a:lnTo>
                  <a:lnTo>
                    <a:pt x="13441" y="2500"/>
                  </a:lnTo>
                  <a:lnTo>
                    <a:pt x="13441" y="2406"/>
                  </a:lnTo>
                  <a:lnTo>
                    <a:pt x="13488" y="2358"/>
                  </a:lnTo>
                  <a:lnTo>
                    <a:pt x="13771" y="2028"/>
                  </a:lnTo>
                  <a:lnTo>
                    <a:pt x="13913" y="1745"/>
                  </a:lnTo>
                  <a:lnTo>
                    <a:pt x="13913" y="1604"/>
                  </a:lnTo>
                  <a:lnTo>
                    <a:pt x="13488" y="1698"/>
                  </a:lnTo>
                  <a:lnTo>
                    <a:pt x="13300" y="1840"/>
                  </a:lnTo>
                  <a:lnTo>
                    <a:pt x="13205" y="1887"/>
                  </a:lnTo>
                  <a:lnTo>
                    <a:pt x="13064" y="1934"/>
                  </a:lnTo>
                  <a:lnTo>
                    <a:pt x="12639" y="1981"/>
                  </a:lnTo>
                  <a:lnTo>
                    <a:pt x="12356" y="1981"/>
                  </a:lnTo>
                  <a:lnTo>
                    <a:pt x="12262" y="2028"/>
                  </a:lnTo>
                  <a:lnTo>
                    <a:pt x="12121" y="1981"/>
                  </a:lnTo>
                  <a:lnTo>
                    <a:pt x="12073" y="1934"/>
                  </a:lnTo>
                  <a:lnTo>
                    <a:pt x="12026" y="1887"/>
                  </a:lnTo>
                  <a:lnTo>
                    <a:pt x="11979" y="1793"/>
                  </a:lnTo>
                  <a:lnTo>
                    <a:pt x="11979" y="1745"/>
                  </a:lnTo>
                  <a:lnTo>
                    <a:pt x="11979" y="1604"/>
                  </a:lnTo>
                  <a:lnTo>
                    <a:pt x="12026" y="1368"/>
                  </a:lnTo>
                  <a:lnTo>
                    <a:pt x="12073" y="1132"/>
                  </a:lnTo>
                  <a:lnTo>
                    <a:pt x="12309" y="944"/>
                  </a:lnTo>
                  <a:lnTo>
                    <a:pt x="12545" y="661"/>
                  </a:lnTo>
                  <a:lnTo>
                    <a:pt x="12592" y="566"/>
                  </a:lnTo>
                  <a:lnTo>
                    <a:pt x="12639" y="472"/>
                  </a:lnTo>
                  <a:lnTo>
                    <a:pt x="12356" y="283"/>
                  </a:lnTo>
                  <a:lnTo>
                    <a:pt x="12215" y="142"/>
                  </a:lnTo>
                  <a:lnTo>
                    <a:pt x="12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22"/>
            <p:cNvSpPr/>
            <p:nvPr/>
          </p:nvSpPr>
          <p:spPr>
            <a:xfrm>
              <a:off x="2625650" y="2989550"/>
              <a:ext cx="259400" cy="439800"/>
            </a:xfrm>
            <a:custGeom>
              <a:avLst/>
              <a:gdLst/>
              <a:ahLst/>
              <a:cxnLst/>
              <a:rect l="l" t="t" r="r" b="b"/>
              <a:pathLst>
                <a:path w="10376" h="17592" extrusionOk="0">
                  <a:moveTo>
                    <a:pt x="7499" y="0"/>
                  </a:moveTo>
                  <a:lnTo>
                    <a:pt x="7358" y="47"/>
                  </a:lnTo>
                  <a:lnTo>
                    <a:pt x="7263" y="94"/>
                  </a:lnTo>
                  <a:lnTo>
                    <a:pt x="7216" y="94"/>
                  </a:lnTo>
                  <a:lnTo>
                    <a:pt x="7075" y="142"/>
                  </a:lnTo>
                  <a:lnTo>
                    <a:pt x="6980" y="189"/>
                  </a:lnTo>
                  <a:lnTo>
                    <a:pt x="6697" y="236"/>
                  </a:lnTo>
                  <a:lnTo>
                    <a:pt x="6603" y="283"/>
                  </a:lnTo>
                  <a:lnTo>
                    <a:pt x="5849" y="425"/>
                  </a:lnTo>
                  <a:lnTo>
                    <a:pt x="5141" y="566"/>
                  </a:lnTo>
                  <a:lnTo>
                    <a:pt x="4717" y="613"/>
                  </a:lnTo>
                  <a:lnTo>
                    <a:pt x="4245" y="613"/>
                  </a:lnTo>
                  <a:lnTo>
                    <a:pt x="4104" y="660"/>
                  </a:lnTo>
                  <a:lnTo>
                    <a:pt x="3726" y="849"/>
                  </a:lnTo>
                  <a:lnTo>
                    <a:pt x="3538" y="896"/>
                  </a:lnTo>
                  <a:lnTo>
                    <a:pt x="2264" y="1179"/>
                  </a:lnTo>
                  <a:lnTo>
                    <a:pt x="1793" y="1226"/>
                  </a:lnTo>
                  <a:lnTo>
                    <a:pt x="1604" y="1415"/>
                  </a:lnTo>
                  <a:lnTo>
                    <a:pt x="1510" y="1509"/>
                  </a:lnTo>
                  <a:lnTo>
                    <a:pt x="1510" y="1556"/>
                  </a:lnTo>
                  <a:lnTo>
                    <a:pt x="1415" y="1604"/>
                  </a:lnTo>
                  <a:lnTo>
                    <a:pt x="1368" y="1792"/>
                  </a:lnTo>
                  <a:lnTo>
                    <a:pt x="1274" y="2028"/>
                  </a:lnTo>
                  <a:lnTo>
                    <a:pt x="1274" y="2122"/>
                  </a:lnTo>
                  <a:lnTo>
                    <a:pt x="1368" y="2547"/>
                  </a:lnTo>
                  <a:lnTo>
                    <a:pt x="1368" y="2641"/>
                  </a:lnTo>
                  <a:lnTo>
                    <a:pt x="1415" y="3066"/>
                  </a:lnTo>
                  <a:lnTo>
                    <a:pt x="1415" y="3160"/>
                  </a:lnTo>
                  <a:lnTo>
                    <a:pt x="1368" y="3254"/>
                  </a:lnTo>
                  <a:lnTo>
                    <a:pt x="991" y="3584"/>
                  </a:lnTo>
                  <a:lnTo>
                    <a:pt x="755" y="3726"/>
                  </a:lnTo>
                  <a:lnTo>
                    <a:pt x="755" y="3820"/>
                  </a:lnTo>
                  <a:lnTo>
                    <a:pt x="755" y="3914"/>
                  </a:lnTo>
                  <a:lnTo>
                    <a:pt x="708" y="4009"/>
                  </a:lnTo>
                  <a:lnTo>
                    <a:pt x="614" y="4150"/>
                  </a:lnTo>
                  <a:lnTo>
                    <a:pt x="378" y="4339"/>
                  </a:lnTo>
                  <a:lnTo>
                    <a:pt x="425" y="4528"/>
                  </a:lnTo>
                  <a:lnTo>
                    <a:pt x="472" y="4716"/>
                  </a:lnTo>
                  <a:lnTo>
                    <a:pt x="472" y="4858"/>
                  </a:lnTo>
                  <a:lnTo>
                    <a:pt x="425" y="5046"/>
                  </a:lnTo>
                  <a:lnTo>
                    <a:pt x="331" y="5235"/>
                  </a:lnTo>
                  <a:lnTo>
                    <a:pt x="331" y="5518"/>
                  </a:lnTo>
                  <a:lnTo>
                    <a:pt x="283" y="5707"/>
                  </a:lnTo>
                  <a:lnTo>
                    <a:pt x="236" y="5942"/>
                  </a:lnTo>
                  <a:lnTo>
                    <a:pt x="95" y="6273"/>
                  </a:lnTo>
                  <a:lnTo>
                    <a:pt x="1" y="6603"/>
                  </a:lnTo>
                  <a:lnTo>
                    <a:pt x="48" y="6791"/>
                  </a:lnTo>
                  <a:lnTo>
                    <a:pt x="189" y="7121"/>
                  </a:lnTo>
                  <a:lnTo>
                    <a:pt x="236" y="7216"/>
                  </a:lnTo>
                  <a:lnTo>
                    <a:pt x="472" y="7499"/>
                  </a:lnTo>
                  <a:lnTo>
                    <a:pt x="614" y="7640"/>
                  </a:lnTo>
                  <a:lnTo>
                    <a:pt x="661" y="7735"/>
                  </a:lnTo>
                  <a:lnTo>
                    <a:pt x="708" y="7829"/>
                  </a:lnTo>
                  <a:lnTo>
                    <a:pt x="661" y="8017"/>
                  </a:lnTo>
                  <a:lnTo>
                    <a:pt x="566" y="8253"/>
                  </a:lnTo>
                  <a:lnTo>
                    <a:pt x="425" y="8442"/>
                  </a:lnTo>
                  <a:lnTo>
                    <a:pt x="425" y="8489"/>
                  </a:lnTo>
                  <a:lnTo>
                    <a:pt x="425" y="8583"/>
                  </a:lnTo>
                  <a:lnTo>
                    <a:pt x="425" y="8631"/>
                  </a:lnTo>
                  <a:lnTo>
                    <a:pt x="614" y="8961"/>
                  </a:lnTo>
                  <a:lnTo>
                    <a:pt x="755" y="9338"/>
                  </a:lnTo>
                  <a:lnTo>
                    <a:pt x="897" y="9479"/>
                  </a:lnTo>
                  <a:lnTo>
                    <a:pt x="991" y="9668"/>
                  </a:lnTo>
                  <a:lnTo>
                    <a:pt x="1132" y="10045"/>
                  </a:lnTo>
                  <a:lnTo>
                    <a:pt x="1227" y="10376"/>
                  </a:lnTo>
                  <a:lnTo>
                    <a:pt x="1415" y="10659"/>
                  </a:lnTo>
                  <a:lnTo>
                    <a:pt x="1510" y="10706"/>
                  </a:lnTo>
                  <a:lnTo>
                    <a:pt x="1604" y="10800"/>
                  </a:lnTo>
                  <a:lnTo>
                    <a:pt x="1604" y="10941"/>
                  </a:lnTo>
                  <a:lnTo>
                    <a:pt x="1651" y="11036"/>
                  </a:lnTo>
                  <a:lnTo>
                    <a:pt x="1604" y="11319"/>
                  </a:lnTo>
                  <a:lnTo>
                    <a:pt x="1557" y="11413"/>
                  </a:lnTo>
                  <a:lnTo>
                    <a:pt x="1510" y="11460"/>
                  </a:lnTo>
                  <a:lnTo>
                    <a:pt x="1368" y="11555"/>
                  </a:lnTo>
                  <a:lnTo>
                    <a:pt x="1274" y="11602"/>
                  </a:lnTo>
                  <a:lnTo>
                    <a:pt x="1274" y="11649"/>
                  </a:lnTo>
                  <a:lnTo>
                    <a:pt x="1227" y="11838"/>
                  </a:lnTo>
                  <a:lnTo>
                    <a:pt x="1180" y="12073"/>
                  </a:lnTo>
                  <a:lnTo>
                    <a:pt x="1085" y="12403"/>
                  </a:lnTo>
                  <a:lnTo>
                    <a:pt x="849" y="12875"/>
                  </a:lnTo>
                  <a:lnTo>
                    <a:pt x="661" y="13158"/>
                  </a:lnTo>
                  <a:lnTo>
                    <a:pt x="566" y="13394"/>
                  </a:lnTo>
                  <a:lnTo>
                    <a:pt x="519" y="14007"/>
                  </a:lnTo>
                  <a:lnTo>
                    <a:pt x="425" y="14573"/>
                  </a:lnTo>
                  <a:lnTo>
                    <a:pt x="378" y="15092"/>
                  </a:lnTo>
                  <a:lnTo>
                    <a:pt x="472" y="15846"/>
                  </a:lnTo>
                  <a:lnTo>
                    <a:pt x="2311" y="15610"/>
                  </a:lnTo>
                  <a:lnTo>
                    <a:pt x="4717" y="15045"/>
                  </a:lnTo>
                  <a:lnTo>
                    <a:pt x="5235" y="14950"/>
                  </a:lnTo>
                  <a:lnTo>
                    <a:pt x="5849" y="14856"/>
                  </a:lnTo>
                  <a:lnTo>
                    <a:pt x="6037" y="14856"/>
                  </a:lnTo>
                  <a:lnTo>
                    <a:pt x="6131" y="14950"/>
                  </a:lnTo>
                  <a:lnTo>
                    <a:pt x="6179" y="14997"/>
                  </a:lnTo>
                  <a:lnTo>
                    <a:pt x="6226" y="15092"/>
                  </a:lnTo>
                  <a:lnTo>
                    <a:pt x="6226" y="15375"/>
                  </a:lnTo>
                  <a:lnTo>
                    <a:pt x="6131" y="15752"/>
                  </a:lnTo>
                  <a:lnTo>
                    <a:pt x="6131" y="15941"/>
                  </a:lnTo>
                  <a:lnTo>
                    <a:pt x="6131" y="16129"/>
                  </a:lnTo>
                  <a:lnTo>
                    <a:pt x="6179" y="16224"/>
                  </a:lnTo>
                  <a:lnTo>
                    <a:pt x="6556" y="16695"/>
                  </a:lnTo>
                  <a:lnTo>
                    <a:pt x="7075" y="17120"/>
                  </a:lnTo>
                  <a:lnTo>
                    <a:pt x="7122" y="17167"/>
                  </a:lnTo>
                  <a:lnTo>
                    <a:pt x="7169" y="17261"/>
                  </a:lnTo>
                  <a:lnTo>
                    <a:pt x="7169" y="17544"/>
                  </a:lnTo>
                  <a:lnTo>
                    <a:pt x="7311" y="17591"/>
                  </a:lnTo>
                  <a:lnTo>
                    <a:pt x="7593" y="17308"/>
                  </a:lnTo>
                  <a:lnTo>
                    <a:pt x="7829" y="17072"/>
                  </a:lnTo>
                  <a:lnTo>
                    <a:pt x="7876" y="17025"/>
                  </a:lnTo>
                  <a:lnTo>
                    <a:pt x="8631" y="16601"/>
                  </a:lnTo>
                  <a:lnTo>
                    <a:pt x="9055" y="16318"/>
                  </a:lnTo>
                  <a:lnTo>
                    <a:pt x="9197" y="16318"/>
                  </a:lnTo>
                  <a:lnTo>
                    <a:pt x="9716" y="16365"/>
                  </a:lnTo>
                  <a:lnTo>
                    <a:pt x="9904" y="16412"/>
                  </a:lnTo>
                  <a:lnTo>
                    <a:pt x="10140" y="16412"/>
                  </a:lnTo>
                  <a:lnTo>
                    <a:pt x="10376" y="16365"/>
                  </a:lnTo>
                  <a:lnTo>
                    <a:pt x="10187" y="15705"/>
                  </a:lnTo>
                  <a:lnTo>
                    <a:pt x="9999" y="15186"/>
                  </a:lnTo>
                  <a:lnTo>
                    <a:pt x="9904" y="14950"/>
                  </a:lnTo>
                  <a:lnTo>
                    <a:pt x="9857" y="14809"/>
                  </a:lnTo>
                  <a:lnTo>
                    <a:pt x="9857" y="14762"/>
                  </a:lnTo>
                  <a:lnTo>
                    <a:pt x="9763" y="14196"/>
                  </a:lnTo>
                  <a:lnTo>
                    <a:pt x="9716" y="13865"/>
                  </a:lnTo>
                  <a:lnTo>
                    <a:pt x="9716" y="13771"/>
                  </a:lnTo>
                  <a:lnTo>
                    <a:pt x="9669" y="13583"/>
                  </a:lnTo>
                  <a:lnTo>
                    <a:pt x="9527" y="13347"/>
                  </a:lnTo>
                  <a:lnTo>
                    <a:pt x="9433" y="13017"/>
                  </a:lnTo>
                  <a:lnTo>
                    <a:pt x="9244" y="12215"/>
                  </a:lnTo>
                  <a:lnTo>
                    <a:pt x="9150" y="11885"/>
                  </a:lnTo>
                  <a:lnTo>
                    <a:pt x="9055" y="11555"/>
                  </a:lnTo>
                  <a:lnTo>
                    <a:pt x="8442" y="7263"/>
                  </a:lnTo>
                  <a:lnTo>
                    <a:pt x="8490" y="7169"/>
                  </a:lnTo>
                  <a:lnTo>
                    <a:pt x="8584" y="6933"/>
                  </a:lnTo>
                  <a:lnTo>
                    <a:pt x="8584" y="6791"/>
                  </a:lnTo>
                  <a:lnTo>
                    <a:pt x="8395" y="6603"/>
                  </a:lnTo>
                  <a:lnTo>
                    <a:pt x="8348" y="6508"/>
                  </a:lnTo>
                  <a:lnTo>
                    <a:pt x="8301" y="6367"/>
                  </a:lnTo>
                  <a:lnTo>
                    <a:pt x="8301" y="5942"/>
                  </a:lnTo>
                  <a:lnTo>
                    <a:pt x="8254" y="5707"/>
                  </a:lnTo>
                  <a:lnTo>
                    <a:pt x="8301" y="5471"/>
                  </a:lnTo>
                  <a:lnTo>
                    <a:pt x="8348" y="5282"/>
                  </a:lnTo>
                  <a:lnTo>
                    <a:pt x="7924" y="1651"/>
                  </a:lnTo>
                  <a:lnTo>
                    <a:pt x="7924" y="1273"/>
                  </a:lnTo>
                  <a:lnTo>
                    <a:pt x="7924" y="1132"/>
                  </a:lnTo>
                  <a:lnTo>
                    <a:pt x="7971" y="1038"/>
                  </a:lnTo>
                  <a:lnTo>
                    <a:pt x="7924" y="802"/>
                  </a:lnTo>
                  <a:lnTo>
                    <a:pt x="7829" y="189"/>
                  </a:lnTo>
                  <a:lnTo>
                    <a:pt x="7735" y="142"/>
                  </a:lnTo>
                  <a:lnTo>
                    <a:pt x="7688" y="94"/>
                  </a:lnTo>
                  <a:lnTo>
                    <a:pt x="7593" y="47"/>
                  </a:lnTo>
                  <a:lnTo>
                    <a:pt x="74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22"/>
            <p:cNvSpPr/>
            <p:nvPr/>
          </p:nvSpPr>
          <p:spPr>
            <a:xfrm>
              <a:off x="1624650" y="2376450"/>
              <a:ext cx="602525" cy="285350"/>
            </a:xfrm>
            <a:custGeom>
              <a:avLst/>
              <a:gdLst/>
              <a:ahLst/>
              <a:cxnLst/>
              <a:rect l="l" t="t" r="r" b="b"/>
              <a:pathLst>
                <a:path w="24101" h="11414" extrusionOk="0">
                  <a:moveTo>
                    <a:pt x="14290" y="0"/>
                  </a:moveTo>
                  <a:lnTo>
                    <a:pt x="1" y="1085"/>
                  </a:lnTo>
                  <a:lnTo>
                    <a:pt x="236" y="7923"/>
                  </a:lnTo>
                  <a:lnTo>
                    <a:pt x="5613" y="7782"/>
                  </a:lnTo>
                  <a:lnTo>
                    <a:pt x="5707" y="7782"/>
                  </a:lnTo>
                  <a:lnTo>
                    <a:pt x="5801" y="7829"/>
                  </a:lnTo>
                  <a:lnTo>
                    <a:pt x="5849" y="7876"/>
                  </a:lnTo>
                  <a:lnTo>
                    <a:pt x="5849" y="7970"/>
                  </a:lnTo>
                  <a:lnTo>
                    <a:pt x="6084" y="11413"/>
                  </a:lnTo>
                  <a:lnTo>
                    <a:pt x="24100" y="9432"/>
                  </a:lnTo>
                  <a:lnTo>
                    <a:pt x="24100" y="9385"/>
                  </a:lnTo>
                  <a:lnTo>
                    <a:pt x="24006" y="9291"/>
                  </a:lnTo>
                  <a:lnTo>
                    <a:pt x="23723" y="9102"/>
                  </a:lnTo>
                  <a:lnTo>
                    <a:pt x="23581" y="8961"/>
                  </a:lnTo>
                  <a:lnTo>
                    <a:pt x="23487" y="8819"/>
                  </a:lnTo>
                  <a:lnTo>
                    <a:pt x="23393" y="8678"/>
                  </a:lnTo>
                  <a:lnTo>
                    <a:pt x="23393" y="8536"/>
                  </a:lnTo>
                  <a:lnTo>
                    <a:pt x="23345" y="8348"/>
                  </a:lnTo>
                  <a:lnTo>
                    <a:pt x="23062" y="8206"/>
                  </a:lnTo>
                  <a:lnTo>
                    <a:pt x="22874" y="8065"/>
                  </a:lnTo>
                  <a:lnTo>
                    <a:pt x="22732" y="7876"/>
                  </a:lnTo>
                  <a:lnTo>
                    <a:pt x="22685" y="7735"/>
                  </a:lnTo>
                  <a:lnTo>
                    <a:pt x="22638" y="7688"/>
                  </a:lnTo>
                  <a:lnTo>
                    <a:pt x="22591" y="7405"/>
                  </a:lnTo>
                  <a:lnTo>
                    <a:pt x="22544" y="6933"/>
                  </a:lnTo>
                  <a:lnTo>
                    <a:pt x="22544" y="6886"/>
                  </a:lnTo>
                  <a:lnTo>
                    <a:pt x="22402" y="6839"/>
                  </a:lnTo>
                  <a:lnTo>
                    <a:pt x="22308" y="6744"/>
                  </a:lnTo>
                  <a:lnTo>
                    <a:pt x="22214" y="6650"/>
                  </a:lnTo>
                  <a:lnTo>
                    <a:pt x="22119" y="6556"/>
                  </a:lnTo>
                  <a:lnTo>
                    <a:pt x="22119" y="6414"/>
                  </a:lnTo>
                  <a:lnTo>
                    <a:pt x="22119" y="6273"/>
                  </a:lnTo>
                  <a:lnTo>
                    <a:pt x="22214" y="6178"/>
                  </a:lnTo>
                  <a:lnTo>
                    <a:pt x="22308" y="6084"/>
                  </a:lnTo>
                  <a:lnTo>
                    <a:pt x="22355" y="6037"/>
                  </a:lnTo>
                  <a:lnTo>
                    <a:pt x="22308" y="6037"/>
                  </a:lnTo>
                  <a:lnTo>
                    <a:pt x="21978" y="5895"/>
                  </a:lnTo>
                  <a:lnTo>
                    <a:pt x="21789" y="5707"/>
                  </a:lnTo>
                  <a:lnTo>
                    <a:pt x="21742" y="5518"/>
                  </a:lnTo>
                  <a:lnTo>
                    <a:pt x="21742" y="5329"/>
                  </a:lnTo>
                  <a:lnTo>
                    <a:pt x="21789" y="5094"/>
                  </a:lnTo>
                  <a:lnTo>
                    <a:pt x="21836" y="4905"/>
                  </a:lnTo>
                  <a:lnTo>
                    <a:pt x="21836" y="4669"/>
                  </a:lnTo>
                  <a:lnTo>
                    <a:pt x="21789" y="4622"/>
                  </a:lnTo>
                  <a:lnTo>
                    <a:pt x="21600" y="4575"/>
                  </a:lnTo>
                  <a:lnTo>
                    <a:pt x="21506" y="4528"/>
                  </a:lnTo>
                  <a:lnTo>
                    <a:pt x="21459" y="4481"/>
                  </a:lnTo>
                  <a:lnTo>
                    <a:pt x="21318" y="4292"/>
                  </a:lnTo>
                  <a:lnTo>
                    <a:pt x="21270" y="4103"/>
                  </a:lnTo>
                  <a:lnTo>
                    <a:pt x="21223" y="3915"/>
                  </a:lnTo>
                  <a:lnTo>
                    <a:pt x="21223" y="3867"/>
                  </a:lnTo>
                  <a:lnTo>
                    <a:pt x="21223" y="3773"/>
                  </a:lnTo>
                  <a:lnTo>
                    <a:pt x="21270" y="3679"/>
                  </a:lnTo>
                  <a:lnTo>
                    <a:pt x="21223" y="3726"/>
                  </a:lnTo>
                  <a:lnTo>
                    <a:pt x="21176" y="3679"/>
                  </a:lnTo>
                  <a:lnTo>
                    <a:pt x="21035" y="3490"/>
                  </a:lnTo>
                  <a:lnTo>
                    <a:pt x="20893" y="3302"/>
                  </a:lnTo>
                  <a:lnTo>
                    <a:pt x="20893" y="3254"/>
                  </a:lnTo>
                  <a:lnTo>
                    <a:pt x="20799" y="3160"/>
                  </a:lnTo>
                  <a:lnTo>
                    <a:pt x="20516" y="2830"/>
                  </a:lnTo>
                  <a:lnTo>
                    <a:pt x="20469" y="2736"/>
                  </a:lnTo>
                  <a:lnTo>
                    <a:pt x="20421" y="2641"/>
                  </a:lnTo>
                  <a:lnTo>
                    <a:pt x="20374" y="2500"/>
                  </a:lnTo>
                  <a:lnTo>
                    <a:pt x="20421" y="2358"/>
                  </a:lnTo>
                  <a:lnTo>
                    <a:pt x="20563" y="2264"/>
                  </a:lnTo>
                  <a:lnTo>
                    <a:pt x="20469" y="1981"/>
                  </a:lnTo>
                  <a:lnTo>
                    <a:pt x="20374" y="1934"/>
                  </a:lnTo>
                  <a:lnTo>
                    <a:pt x="20186" y="1792"/>
                  </a:lnTo>
                  <a:lnTo>
                    <a:pt x="20044" y="1604"/>
                  </a:lnTo>
                  <a:lnTo>
                    <a:pt x="19903" y="1415"/>
                  </a:lnTo>
                  <a:lnTo>
                    <a:pt x="19856" y="1321"/>
                  </a:lnTo>
                  <a:lnTo>
                    <a:pt x="19148" y="1038"/>
                  </a:lnTo>
                  <a:lnTo>
                    <a:pt x="17780" y="566"/>
                  </a:lnTo>
                  <a:lnTo>
                    <a:pt x="17733" y="519"/>
                  </a:lnTo>
                  <a:lnTo>
                    <a:pt x="17639" y="519"/>
                  </a:lnTo>
                  <a:lnTo>
                    <a:pt x="17356" y="708"/>
                  </a:lnTo>
                  <a:lnTo>
                    <a:pt x="16979" y="896"/>
                  </a:lnTo>
                  <a:lnTo>
                    <a:pt x="16790" y="943"/>
                  </a:lnTo>
                  <a:lnTo>
                    <a:pt x="16649" y="943"/>
                  </a:lnTo>
                  <a:lnTo>
                    <a:pt x="16460" y="849"/>
                  </a:lnTo>
                  <a:lnTo>
                    <a:pt x="16271" y="708"/>
                  </a:lnTo>
                  <a:lnTo>
                    <a:pt x="15847" y="330"/>
                  </a:lnTo>
                  <a:lnTo>
                    <a:pt x="15422" y="378"/>
                  </a:lnTo>
                  <a:lnTo>
                    <a:pt x="15375" y="425"/>
                  </a:lnTo>
                  <a:lnTo>
                    <a:pt x="15234" y="472"/>
                  </a:lnTo>
                  <a:lnTo>
                    <a:pt x="14998" y="519"/>
                  </a:lnTo>
                  <a:lnTo>
                    <a:pt x="14809" y="472"/>
                  </a:lnTo>
                  <a:lnTo>
                    <a:pt x="14668" y="378"/>
                  </a:lnTo>
                  <a:lnTo>
                    <a:pt x="14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22"/>
            <p:cNvSpPr/>
            <p:nvPr/>
          </p:nvSpPr>
          <p:spPr>
            <a:xfrm>
              <a:off x="1776750" y="2624050"/>
              <a:ext cx="537650" cy="307750"/>
            </a:xfrm>
            <a:custGeom>
              <a:avLst/>
              <a:gdLst/>
              <a:ahLst/>
              <a:cxnLst/>
              <a:rect l="l" t="t" r="r" b="b"/>
              <a:pathLst>
                <a:path w="21506" h="12310" extrusionOk="0">
                  <a:moveTo>
                    <a:pt x="18205" y="0"/>
                  </a:moveTo>
                  <a:lnTo>
                    <a:pt x="0" y="1981"/>
                  </a:lnTo>
                  <a:lnTo>
                    <a:pt x="661" y="12309"/>
                  </a:lnTo>
                  <a:lnTo>
                    <a:pt x="21506" y="10376"/>
                  </a:lnTo>
                  <a:lnTo>
                    <a:pt x="20563" y="2877"/>
                  </a:lnTo>
                  <a:lnTo>
                    <a:pt x="20091" y="2783"/>
                  </a:lnTo>
                  <a:lnTo>
                    <a:pt x="19902" y="2688"/>
                  </a:lnTo>
                  <a:lnTo>
                    <a:pt x="19761" y="2594"/>
                  </a:lnTo>
                  <a:lnTo>
                    <a:pt x="19667" y="2452"/>
                  </a:lnTo>
                  <a:lnTo>
                    <a:pt x="19667" y="2311"/>
                  </a:lnTo>
                  <a:lnTo>
                    <a:pt x="19572" y="2169"/>
                  </a:lnTo>
                  <a:lnTo>
                    <a:pt x="19572" y="2028"/>
                  </a:lnTo>
                  <a:lnTo>
                    <a:pt x="19289" y="1934"/>
                  </a:lnTo>
                  <a:lnTo>
                    <a:pt x="19148" y="1792"/>
                  </a:lnTo>
                  <a:lnTo>
                    <a:pt x="19101" y="1698"/>
                  </a:lnTo>
                  <a:lnTo>
                    <a:pt x="19054" y="1556"/>
                  </a:lnTo>
                  <a:lnTo>
                    <a:pt x="19006" y="1226"/>
                  </a:lnTo>
                  <a:lnTo>
                    <a:pt x="19101" y="1038"/>
                  </a:lnTo>
                  <a:lnTo>
                    <a:pt x="19242" y="707"/>
                  </a:lnTo>
                  <a:lnTo>
                    <a:pt x="19289" y="566"/>
                  </a:lnTo>
                  <a:lnTo>
                    <a:pt x="18959" y="425"/>
                  </a:lnTo>
                  <a:lnTo>
                    <a:pt x="18440" y="189"/>
                  </a:lnTo>
                  <a:lnTo>
                    <a:pt x="18299" y="94"/>
                  </a:lnTo>
                  <a:lnTo>
                    <a:pt x="18252" y="47"/>
                  </a:lnTo>
                  <a:lnTo>
                    <a:pt x="182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22"/>
            <p:cNvSpPr/>
            <p:nvPr/>
          </p:nvSpPr>
          <p:spPr>
            <a:xfrm>
              <a:off x="1724875" y="2895225"/>
              <a:ext cx="641425" cy="308925"/>
            </a:xfrm>
            <a:custGeom>
              <a:avLst/>
              <a:gdLst/>
              <a:ahLst/>
              <a:cxnLst/>
              <a:rect l="l" t="t" r="r" b="b"/>
              <a:pathLst>
                <a:path w="25657" h="12357" extrusionOk="0">
                  <a:moveTo>
                    <a:pt x="23628" y="0"/>
                  </a:moveTo>
                  <a:lnTo>
                    <a:pt x="2547" y="1934"/>
                  </a:lnTo>
                  <a:lnTo>
                    <a:pt x="0" y="2264"/>
                  </a:lnTo>
                  <a:lnTo>
                    <a:pt x="0" y="3679"/>
                  </a:lnTo>
                  <a:lnTo>
                    <a:pt x="8537" y="3160"/>
                  </a:lnTo>
                  <a:lnTo>
                    <a:pt x="8631" y="3160"/>
                  </a:lnTo>
                  <a:lnTo>
                    <a:pt x="8725" y="3207"/>
                  </a:lnTo>
                  <a:lnTo>
                    <a:pt x="8772" y="3254"/>
                  </a:lnTo>
                  <a:lnTo>
                    <a:pt x="8819" y="3349"/>
                  </a:lnTo>
                  <a:lnTo>
                    <a:pt x="9338" y="9149"/>
                  </a:lnTo>
                  <a:lnTo>
                    <a:pt x="9433" y="9904"/>
                  </a:lnTo>
                  <a:lnTo>
                    <a:pt x="9433" y="9951"/>
                  </a:lnTo>
                  <a:lnTo>
                    <a:pt x="9433" y="10046"/>
                  </a:lnTo>
                  <a:lnTo>
                    <a:pt x="9621" y="10234"/>
                  </a:lnTo>
                  <a:lnTo>
                    <a:pt x="9857" y="10376"/>
                  </a:lnTo>
                  <a:lnTo>
                    <a:pt x="10093" y="10564"/>
                  </a:lnTo>
                  <a:lnTo>
                    <a:pt x="10234" y="10659"/>
                  </a:lnTo>
                  <a:lnTo>
                    <a:pt x="10376" y="10753"/>
                  </a:lnTo>
                  <a:lnTo>
                    <a:pt x="10564" y="10753"/>
                  </a:lnTo>
                  <a:lnTo>
                    <a:pt x="10753" y="10706"/>
                  </a:lnTo>
                  <a:lnTo>
                    <a:pt x="10800" y="10659"/>
                  </a:lnTo>
                  <a:lnTo>
                    <a:pt x="10942" y="10517"/>
                  </a:lnTo>
                  <a:lnTo>
                    <a:pt x="11083" y="10470"/>
                  </a:lnTo>
                  <a:lnTo>
                    <a:pt x="11178" y="10470"/>
                  </a:lnTo>
                  <a:lnTo>
                    <a:pt x="11413" y="10517"/>
                  </a:lnTo>
                  <a:lnTo>
                    <a:pt x="11555" y="10611"/>
                  </a:lnTo>
                  <a:lnTo>
                    <a:pt x="11696" y="10753"/>
                  </a:lnTo>
                  <a:lnTo>
                    <a:pt x="11791" y="10894"/>
                  </a:lnTo>
                  <a:lnTo>
                    <a:pt x="11838" y="11036"/>
                  </a:lnTo>
                  <a:lnTo>
                    <a:pt x="11979" y="11130"/>
                  </a:lnTo>
                  <a:lnTo>
                    <a:pt x="12168" y="11225"/>
                  </a:lnTo>
                  <a:lnTo>
                    <a:pt x="12404" y="11272"/>
                  </a:lnTo>
                  <a:lnTo>
                    <a:pt x="12734" y="11319"/>
                  </a:lnTo>
                  <a:lnTo>
                    <a:pt x="13300" y="11319"/>
                  </a:lnTo>
                  <a:lnTo>
                    <a:pt x="13488" y="11366"/>
                  </a:lnTo>
                  <a:lnTo>
                    <a:pt x="13724" y="11460"/>
                  </a:lnTo>
                  <a:lnTo>
                    <a:pt x="13819" y="11508"/>
                  </a:lnTo>
                  <a:lnTo>
                    <a:pt x="13913" y="11555"/>
                  </a:lnTo>
                  <a:lnTo>
                    <a:pt x="14054" y="11508"/>
                  </a:lnTo>
                  <a:lnTo>
                    <a:pt x="14149" y="11460"/>
                  </a:lnTo>
                  <a:lnTo>
                    <a:pt x="14337" y="11366"/>
                  </a:lnTo>
                  <a:lnTo>
                    <a:pt x="14526" y="11272"/>
                  </a:lnTo>
                  <a:lnTo>
                    <a:pt x="14762" y="11272"/>
                  </a:lnTo>
                  <a:lnTo>
                    <a:pt x="14950" y="11319"/>
                  </a:lnTo>
                  <a:lnTo>
                    <a:pt x="15139" y="11413"/>
                  </a:lnTo>
                  <a:lnTo>
                    <a:pt x="15328" y="11602"/>
                  </a:lnTo>
                  <a:lnTo>
                    <a:pt x="15516" y="11790"/>
                  </a:lnTo>
                  <a:lnTo>
                    <a:pt x="15658" y="11932"/>
                  </a:lnTo>
                  <a:lnTo>
                    <a:pt x="15799" y="12073"/>
                  </a:lnTo>
                  <a:lnTo>
                    <a:pt x="15988" y="12121"/>
                  </a:lnTo>
                  <a:lnTo>
                    <a:pt x="16035" y="12121"/>
                  </a:lnTo>
                  <a:lnTo>
                    <a:pt x="16035" y="11979"/>
                  </a:lnTo>
                  <a:lnTo>
                    <a:pt x="16082" y="11838"/>
                  </a:lnTo>
                  <a:lnTo>
                    <a:pt x="16224" y="11696"/>
                  </a:lnTo>
                  <a:lnTo>
                    <a:pt x="16365" y="11602"/>
                  </a:lnTo>
                  <a:lnTo>
                    <a:pt x="16507" y="11555"/>
                  </a:lnTo>
                  <a:lnTo>
                    <a:pt x="16648" y="11602"/>
                  </a:lnTo>
                  <a:lnTo>
                    <a:pt x="16790" y="11649"/>
                  </a:lnTo>
                  <a:lnTo>
                    <a:pt x="16931" y="11838"/>
                  </a:lnTo>
                  <a:lnTo>
                    <a:pt x="17073" y="11979"/>
                  </a:lnTo>
                  <a:lnTo>
                    <a:pt x="17167" y="11979"/>
                  </a:lnTo>
                  <a:lnTo>
                    <a:pt x="17261" y="11932"/>
                  </a:lnTo>
                  <a:lnTo>
                    <a:pt x="17356" y="11838"/>
                  </a:lnTo>
                  <a:lnTo>
                    <a:pt x="17450" y="11790"/>
                  </a:lnTo>
                  <a:lnTo>
                    <a:pt x="17591" y="11743"/>
                  </a:lnTo>
                  <a:lnTo>
                    <a:pt x="17733" y="11743"/>
                  </a:lnTo>
                  <a:lnTo>
                    <a:pt x="17874" y="11838"/>
                  </a:lnTo>
                  <a:lnTo>
                    <a:pt x="17969" y="11979"/>
                  </a:lnTo>
                  <a:lnTo>
                    <a:pt x="18016" y="12121"/>
                  </a:lnTo>
                  <a:lnTo>
                    <a:pt x="18016" y="12262"/>
                  </a:lnTo>
                  <a:lnTo>
                    <a:pt x="18063" y="12356"/>
                  </a:lnTo>
                  <a:lnTo>
                    <a:pt x="18110" y="12356"/>
                  </a:lnTo>
                  <a:lnTo>
                    <a:pt x="18157" y="12215"/>
                  </a:lnTo>
                  <a:lnTo>
                    <a:pt x="18110" y="12073"/>
                  </a:lnTo>
                  <a:lnTo>
                    <a:pt x="18110" y="11979"/>
                  </a:lnTo>
                  <a:lnTo>
                    <a:pt x="18157" y="11885"/>
                  </a:lnTo>
                  <a:lnTo>
                    <a:pt x="18252" y="11696"/>
                  </a:lnTo>
                  <a:lnTo>
                    <a:pt x="18393" y="11602"/>
                  </a:lnTo>
                  <a:lnTo>
                    <a:pt x="18582" y="11508"/>
                  </a:lnTo>
                  <a:lnTo>
                    <a:pt x="18723" y="11413"/>
                  </a:lnTo>
                  <a:lnTo>
                    <a:pt x="18912" y="11460"/>
                  </a:lnTo>
                  <a:lnTo>
                    <a:pt x="19006" y="11555"/>
                  </a:lnTo>
                  <a:lnTo>
                    <a:pt x="19053" y="11696"/>
                  </a:lnTo>
                  <a:lnTo>
                    <a:pt x="19619" y="11649"/>
                  </a:lnTo>
                  <a:lnTo>
                    <a:pt x="19761" y="11649"/>
                  </a:lnTo>
                  <a:lnTo>
                    <a:pt x="19902" y="11696"/>
                  </a:lnTo>
                  <a:lnTo>
                    <a:pt x="19997" y="11790"/>
                  </a:lnTo>
                  <a:lnTo>
                    <a:pt x="20091" y="11885"/>
                  </a:lnTo>
                  <a:lnTo>
                    <a:pt x="20185" y="11979"/>
                  </a:lnTo>
                  <a:lnTo>
                    <a:pt x="20280" y="11979"/>
                  </a:lnTo>
                  <a:lnTo>
                    <a:pt x="20374" y="12026"/>
                  </a:lnTo>
                  <a:lnTo>
                    <a:pt x="20515" y="11979"/>
                  </a:lnTo>
                  <a:lnTo>
                    <a:pt x="20610" y="11932"/>
                  </a:lnTo>
                  <a:lnTo>
                    <a:pt x="20657" y="11885"/>
                  </a:lnTo>
                  <a:lnTo>
                    <a:pt x="20798" y="11696"/>
                  </a:lnTo>
                  <a:lnTo>
                    <a:pt x="20940" y="11602"/>
                  </a:lnTo>
                  <a:lnTo>
                    <a:pt x="21129" y="11555"/>
                  </a:lnTo>
                  <a:lnTo>
                    <a:pt x="21317" y="11508"/>
                  </a:lnTo>
                  <a:lnTo>
                    <a:pt x="21412" y="11508"/>
                  </a:lnTo>
                  <a:lnTo>
                    <a:pt x="21647" y="11460"/>
                  </a:lnTo>
                  <a:lnTo>
                    <a:pt x="21883" y="11319"/>
                  </a:lnTo>
                  <a:lnTo>
                    <a:pt x="22260" y="11130"/>
                  </a:lnTo>
                  <a:lnTo>
                    <a:pt x="22496" y="11083"/>
                  </a:lnTo>
                  <a:lnTo>
                    <a:pt x="22685" y="11083"/>
                  </a:lnTo>
                  <a:lnTo>
                    <a:pt x="23015" y="11130"/>
                  </a:lnTo>
                  <a:lnTo>
                    <a:pt x="23204" y="11177"/>
                  </a:lnTo>
                  <a:lnTo>
                    <a:pt x="23298" y="11177"/>
                  </a:lnTo>
                  <a:lnTo>
                    <a:pt x="23345" y="11130"/>
                  </a:lnTo>
                  <a:lnTo>
                    <a:pt x="23392" y="11083"/>
                  </a:lnTo>
                  <a:lnTo>
                    <a:pt x="23439" y="10989"/>
                  </a:lnTo>
                  <a:lnTo>
                    <a:pt x="23628" y="10894"/>
                  </a:lnTo>
                  <a:lnTo>
                    <a:pt x="23722" y="10847"/>
                  </a:lnTo>
                  <a:lnTo>
                    <a:pt x="23817" y="10847"/>
                  </a:lnTo>
                  <a:lnTo>
                    <a:pt x="24100" y="10942"/>
                  </a:lnTo>
                  <a:lnTo>
                    <a:pt x="24430" y="11130"/>
                  </a:lnTo>
                  <a:lnTo>
                    <a:pt x="24713" y="11272"/>
                  </a:lnTo>
                  <a:lnTo>
                    <a:pt x="25090" y="11366"/>
                  </a:lnTo>
                  <a:lnTo>
                    <a:pt x="25420" y="11413"/>
                  </a:lnTo>
                  <a:lnTo>
                    <a:pt x="25609" y="11460"/>
                  </a:lnTo>
                  <a:lnTo>
                    <a:pt x="25656" y="11460"/>
                  </a:lnTo>
                  <a:lnTo>
                    <a:pt x="25609" y="10989"/>
                  </a:lnTo>
                  <a:lnTo>
                    <a:pt x="25184" y="7970"/>
                  </a:lnTo>
                  <a:lnTo>
                    <a:pt x="24996" y="6178"/>
                  </a:lnTo>
                  <a:lnTo>
                    <a:pt x="24854" y="5141"/>
                  </a:lnTo>
                  <a:lnTo>
                    <a:pt x="24807" y="4905"/>
                  </a:lnTo>
                  <a:lnTo>
                    <a:pt x="24666" y="4575"/>
                  </a:lnTo>
                  <a:lnTo>
                    <a:pt x="24571" y="4198"/>
                  </a:lnTo>
                  <a:lnTo>
                    <a:pt x="24383" y="3584"/>
                  </a:lnTo>
                  <a:lnTo>
                    <a:pt x="24005" y="1556"/>
                  </a:lnTo>
                  <a:lnTo>
                    <a:pt x="24005" y="1509"/>
                  </a:lnTo>
                  <a:lnTo>
                    <a:pt x="23911" y="896"/>
                  </a:lnTo>
                  <a:lnTo>
                    <a:pt x="23864" y="849"/>
                  </a:lnTo>
                  <a:lnTo>
                    <a:pt x="23770" y="802"/>
                  </a:lnTo>
                  <a:lnTo>
                    <a:pt x="23722" y="660"/>
                  </a:lnTo>
                  <a:lnTo>
                    <a:pt x="236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22"/>
            <p:cNvSpPr/>
            <p:nvPr/>
          </p:nvSpPr>
          <p:spPr>
            <a:xfrm>
              <a:off x="924300" y="2489625"/>
              <a:ext cx="352575" cy="459850"/>
            </a:xfrm>
            <a:custGeom>
              <a:avLst/>
              <a:gdLst/>
              <a:ahLst/>
              <a:cxnLst/>
              <a:rect l="l" t="t" r="r" b="b"/>
              <a:pathLst>
                <a:path w="14103" h="18394" extrusionOk="0">
                  <a:moveTo>
                    <a:pt x="1038" y="1"/>
                  </a:moveTo>
                  <a:lnTo>
                    <a:pt x="1" y="17969"/>
                  </a:lnTo>
                  <a:lnTo>
                    <a:pt x="14008" y="18394"/>
                  </a:lnTo>
                  <a:lnTo>
                    <a:pt x="14008" y="16271"/>
                  </a:lnTo>
                  <a:lnTo>
                    <a:pt x="14102" y="4245"/>
                  </a:lnTo>
                  <a:lnTo>
                    <a:pt x="14102" y="3915"/>
                  </a:lnTo>
                  <a:lnTo>
                    <a:pt x="9009" y="3962"/>
                  </a:lnTo>
                  <a:lnTo>
                    <a:pt x="8914" y="3915"/>
                  </a:lnTo>
                  <a:lnTo>
                    <a:pt x="8820" y="3868"/>
                  </a:lnTo>
                  <a:lnTo>
                    <a:pt x="8773" y="3821"/>
                  </a:lnTo>
                  <a:lnTo>
                    <a:pt x="8773" y="3726"/>
                  </a:lnTo>
                  <a:lnTo>
                    <a:pt x="8867" y="519"/>
                  </a:lnTo>
                  <a:lnTo>
                    <a:pt x="10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22"/>
            <p:cNvSpPr/>
            <p:nvPr/>
          </p:nvSpPr>
          <p:spPr>
            <a:xfrm>
              <a:off x="747450" y="2471950"/>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22"/>
            <p:cNvSpPr/>
            <p:nvPr/>
          </p:nvSpPr>
          <p:spPr>
            <a:xfrm>
              <a:off x="521075" y="2451900"/>
              <a:ext cx="417400" cy="655575"/>
            </a:xfrm>
            <a:custGeom>
              <a:avLst/>
              <a:gdLst/>
              <a:ahLst/>
              <a:cxnLst/>
              <a:rect l="l" t="t" r="r" b="b"/>
              <a:pathLst>
                <a:path w="16696" h="26223" extrusionOk="0">
                  <a:moveTo>
                    <a:pt x="1274" y="1"/>
                  </a:moveTo>
                  <a:lnTo>
                    <a:pt x="1" y="10753"/>
                  </a:lnTo>
                  <a:lnTo>
                    <a:pt x="13630" y="26222"/>
                  </a:lnTo>
                  <a:lnTo>
                    <a:pt x="13677" y="26034"/>
                  </a:lnTo>
                  <a:lnTo>
                    <a:pt x="13630" y="25562"/>
                  </a:lnTo>
                  <a:lnTo>
                    <a:pt x="13536" y="24807"/>
                  </a:lnTo>
                  <a:lnTo>
                    <a:pt x="13489" y="24619"/>
                  </a:lnTo>
                  <a:lnTo>
                    <a:pt x="13442" y="24383"/>
                  </a:lnTo>
                  <a:lnTo>
                    <a:pt x="13442" y="24194"/>
                  </a:lnTo>
                  <a:lnTo>
                    <a:pt x="13442" y="23958"/>
                  </a:lnTo>
                  <a:lnTo>
                    <a:pt x="13394" y="23770"/>
                  </a:lnTo>
                  <a:lnTo>
                    <a:pt x="13347" y="23628"/>
                  </a:lnTo>
                  <a:lnTo>
                    <a:pt x="13347" y="23487"/>
                  </a:lnTo>
                  <a:lnTo>
                    <a:pt x="13347" y="23298"/>
                  </a:lnTo>
                  <a:lnTo>
                    <a:pt x="13394" y="23251"/>
                  </a:lnTo>
                  <a:lnTo>
                    <a:pt x="13347" y="23157"/>
                  </a:lnTo>
                  <a:lnTo>
                    <a:pt x="13300" y="23062"/>
                  </a:lnTo>
                  <a:lnTo>
                    <a:pt x="13347" y="22874"/>
                  </a:lnTo>
                  <a:lnTo>
                    <a:pt x="13442" y="22685"/>
                  </a:lnTo>
                  <a:lnTo>
                    <a:pt x="13583" y="22496"/>
                  </a:lnTo>
                  <a:lnTo>
                    <a:pt x="13677" y="22402"/>
                  </a:lnTo>
                  <a:lnTo>
                    <a:pt x="13772" y="22355"/>
                  </a:lnTo>
                  <a:lnTo>
                    <a:pt x="13913" y="22308"/>
                  </a:lnTo>
                  <a:lnTo>
                    <a:pt x="14432" y="22402"/>
                  </a:lnTo>
                  <a:lnTo>
                    <a:pt x="14762" y="22449"/>
                  </a:lnTo>
                  <a:lnTo>
                    <a:pt x="15045" y="22591"/>
                  </a:lnTo>
                  <a:lnTo>
                    <a:pt x="15234" y="22685"/>
                  </a:lnTo>
                  <a:lnTo>
                    <a:pt x="15375" y="22779"/>
                  </a:lnTo>
                  <a:lnTo>
                    <a:pt x="15470" y="22213"/>
                  </a:lnTo>
                  <a:lnTo>
                    <a:pt x="15517" y="21978"/>
                  </a:lnTo>
                  <a:lnTo>
                    <a:pt x="15517" y="21742"/>
                  </a:lnTo>
                  <a:lnTo>
                    <a:pt x="15611" y="20940"/>
                  </a:lnTo>
                  <a:lnTo>
                    <a:pt x="15658" y="19761"/>
                  </a:lnTo>
                  <a:lnTo>
                    <a:pt x="15658" y="19667"/>
                  </a:lnTo>
                  <a:lnTo>
                    <a:pt x="16696" y="1510"/>
                  </a:lnTo>
                  <a:lnTo>
                    <a:pt x="9008" y="897"/>
                  </a:lnTo>
                  <a:lnTo>
                    <a:pt x="5141" y="472"/>
                  </a:lnTo>
                  <a:lnTo>
                    <a:pt x="1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22"/>
            <p:cNvSpPr/>
            <p:nvPr/>
          </p:nvSpPr>
          <p:spPr>
            <a:xfrm>
              <a:off x="3682075" y="1499250"/>
              <a:ext cx="249975" cy="400900"/>
            </a:xfrm>
            <a:custGeom>
              <a:avLst/>
              <a:gdLst/>
              <a:ahLst/>
              <a:cxnLst/>
              <a:rect l="l" t="t" r="r" b="b"/>
              <a:pathLst>
                <a:path w="9999" h="16036" extrusionOk="0">
                  <a:moveTo>
                    <a:pt x="3443" y="0"/>
                  </a:moveTo>
                  <a:lnTo>
                    <a:pt x="3254" y="47"/>
                  </a:lnTo>
                  <a:lnTo>
                    <a:pt x="3160" y="95"/>
                  </a:lnTo>
                  <a:lnTo>
                    <a:pt x="2783" y="472"/>
                  </a:lnTo>
                  <a:lnTo>
                    <a:pt x="2783" y="519"/>
                  </a:lnTo>
                  <a:lnTo>
                    <a:pt x="2547" y="755"/>
                  </a:lnTo>
                  <a:lnTo>
                    <a:pt x="2452" y="849"/>
                  </a:lnTo>
                  <a:lnTo>
                    <a:pt x="2122" y="1132"/>
                  </a:lnTo>
                  <a:lnTo>
                    <a:pt x="2028" y="1226"/>
                  </a:lnTo>
                  <a:lnTo>
                    <a:pt x="1698" y="1226"/>
                  </a:lnTo>
                  <a:lnTo>
                    <a:pt x="1556" y="1179"/>
                  </a:lnTo>
                  <a:lnTo>
                    <a:pt x="1462" y="1085"/>
                  </a:lnTo>
                  <a:lnTo>
                    <a:pt x="1368" y="896"/>
                  </a:lnTo>
                  <a:lnTo>
                    <a:pt x="1273" y="566"/>
                  </a:lnTo>
                  <a:lnTo>
                    <a:pt x="990" y="708"/>
                  </a:lnTo>
                  <a:lnTo>
                    <a:pt x="990" y="943"/>
                  </a:lnTo>
                  <a:lnTo>
                    <a:pt x="943" y="1368"/>
                  </a:lnTo>
                  <a:lnTo>
                    <a:pt x="755" y="2028"/>
                  </a:lnTo>
                  <a:lnTo>
                    <a:pt x="613" y="2641"/>
                  </a:lnTo>
                  <a:lnTo>
                    <a:pt x="472" y="3066"/>
                  </a:lnTo>
                  <a:lnTo>
                    <a:pt x="424" y="3632"/>
                  </a:lnTo>
                  <a:lnTo>
                    <a:pt x="424" y="4056"/>
                  </a:lnTo>
                  <a:lnTo>
                    <a:pt x="472" y="4150"/>
                  </a:lnTo>
                  <a:lnTo>
                    <a:pt x="566" y="4292"/>
                  </a:lnTo>
                  <a:lnTo>
                    <a:pt x="660" y="4433"/>
                  </a:lnTo>
                  <a:lnTo>
                    <a:pt x="707" y="4669"/>
                  </a:lnTo>
                  <a:lnTo>
                    <a:pt x="660" y="4905"/>
                  </a:lnTo>
                  <a:lnTo>
                    <a:pt x="613" y="5094"/>
                  </a:lnTo>
                  <a:lnTo>
                    <a:pt x="566" y="5235"/>
                  </a:lnTo>
                  <a:lnTo>
                    <a:pt x="519" y="5282"/>
                  </a:lnTo>
                  <a:lnTo>
                    <a:pt x="472" y="5377"/>
                  </a:lnTo>
                  <a:lnTo>
                    <a:pt x="472" y="5471"/>
                  </a:lnTo>
                  <a:lnTo>
                    <a:pt x="519" y="5612"/>
                  </a:lnTo>
                  <a:lnTo>
                    <a:pt x="613" y="5801"/>
                  </a:lnTo>
                  <a:lnTo>
                    <a:pt x="755" y="6131"/>
                  </a:lnTo>
                  <a:lnTo>
                    <a:pt x="849" y="6367"/>
                  </a:lnTo>
                  <a:lnTo>
                    <a:pt x="896" y="6556"/>
                  </a:lnTo>
                  <a:lnTo>
                    <a:pt x="896" y="6791"/>
                  </a:lnTo>
                  <a:lnTo>
                    <a:pt x="849" y="6980"/>
                  </a:lnTo>
                  <a:lnTo>
                    <a:pt x="802" y="7122"/>
                  </a:lnTo>
                  <a:lnTo>
                    <a:pt x="755" y="7169"/>
                  </a:lnTo>
                  <a:lnTo>
                    <a:pt x="755" y="7263"/>
                  </a:lnTo>
                  <a:lnTo>
                    <a:pt x="802" y="7405"/>
                  </a:lnTo>
                  <a:lnTo>
                    <a:pt x="802" y="7593"/>
                  </a:lnTo>
                  <a:lnTo>
                    <a:pt x="755" y="7735"/>
                  </a:lnTo>
                  <a:lnTo>
                    <a:pt x="660" y="7876"/>
                  </a:lnTo>
                  <a:lnTo>
                    <a:pt x="566" y="7971"/>
                  </a:lnTo>
                  <a:lnTo>
                    <a:pt x="472" y="8159"/>
                  </a:lnTo>
                  <a:lnTo>
                    <a:pt x="424" y="8301"/>
                  </a:lnTo>
                  <a:lnTo>
                    <a:pt x="566" y="8395"/>
                  </a:lnTo>
                  <a:lnTo>
                    <a:pt x="613" y="8442"/>
                  </a:lnTo>
                  <a:lnTo>
                    <a:pt x="660" y="8536"/>
                  </a:lnTo>
                  <a:lnTo>
                    <a:pt x="660" y="8678"/>
                  </a:lnTo>
                  <a:lnTo>
                    <a:pt x="660" y="8725"/>
                  </a:lnTo>
                  <a:lnTo>
                    <a:pt x="660" y="8819"/>
                  </a:lnTo>
                  <a:lnTo>
                    <a:pt x="566" y="8914"/>
                  </a:lnTo>
                  <a:lnTo>
                    <a:pt x="424" y="8961"/>
                  </a:lnTo>
                  <a:lnTo>
                    <a:pt x="424" y="9102"/>
                  </a:lnTo>
                  <a:lnTo>
                    <a:pt x="424" y="9244"/>
                  </a:lnTo>
                  <a:lnTo>
                    <a:pt x="424" y="9338"/>
                  </a:lnTo>
                  <a:lnTo>
                    <a:pt x="377" y="9433"/>
                  </a:lnTo>
                  <a:lnTo>
                    <a:pt x="283" y="9480"/>
                  </a:lnTo>
                  <a:lnTo>
                    <a:pt x="189" y="9527"/>
                  </a:lnTo>
                  <a:lnTo>
                    <a:pt x="0" y="9527"/>
                  </a:lnTo>
                  <a:lnTo>
                    <a:pt x="2688" y="15233"/>
                  </a:lnTo>
                  <a:lnTo>
                    <a:pt x="2688" y="15328"/>
                  </a:lnTo>
                  <a:lnTo>
                    <a:pt x="2688" y="15422"/>
                  </a:lnTo>
                  <a:lnTo>
                    <a:pt x="2688" y="15516"/>
                  </a:lnTo>
                  <a:lnTo>
                    <a:pt x="2735" y="15752"/>
                  </a:lnTo>
                  <a:lnTo>
                    <a:pt x="2830" y="15799"/>
                  </a:lnTo>
                  <a:lnTo>
                    <a:pt x="2877" y="15846"/>
                  </a:lnTo>
                  <a:lnTo>
                    <a:pt x="3113" y="15894"/>
                  </a:lnTo>
                  <a:lnTo>
                    <a:pt x="3207" y="15894"/>
                  </a:lnTo>
                  <a:lnTo>
                    <a:pt x="3301" y="15941"/>
                  </a:lnTo>
                  <a:lnTo>
                    <a:pt x="3348" y="15941"/>
                  </a:lnTo>
                  <a:lnTo>
                    <a:pt x="3396" y="15988"/>
                  </a:lnTo>
                  <a:lnTo>
                    <a:pt x="3443" y="16035"/>
                  </a:lnTo>
                  <a:lnTo>
                    <a:pt x="3443" y="15941"/>
                  </a:lnTo>
                  <a:lnTo>
                    <a:pt x="3490" y="15846"/>
                  </a:lnTo>
                  <a:lnTo>
                    <a:pt x="3584" y="15563"/>
                  </a:lnTo>
                  <a:lnTo>
                    <a:pt x="3679" y="15233"/>
                  </a:lnTo>
                  <a:lnTo>
                    <a:pt x="3726" y="14950"/>
                  </a:lnTo>
                  <a:lnTo>
                    <a:pt x="3726" y="14809"/>
                  </a:lnTo>
                  <a:lnTo>
                    <a:pt x="3726" y="14667"/>
                  </a:lnTo>
                  <a:lnTo>
                    <a:pt x="3820" y="14573"/>
                  </a:lnTo>
                  <a:lnTo>
                    <a:pt x="3914" y="14479"/>
                  </a:lnTo>
                  <a:lnTo>
                    <a:pt x="3820" y="14384"/>
                  </a:lnTo>
                  <a:lnTo>
                    <a:pt x="3726" y="14337"/>
                  </a:lnTo>
                  <a:lnTo>
                    <a:pt x="3631" y="14243"/>
                  </a:lnTo>
                  <a:lnTo>
                    <a:pt x="3631" y="14149"/>
                  </a:lnTo>
                  <a:lnTo>
                    <a:pt x="3631" y="14054"/>
                  </a:lnTo>
                  <a:lnTo>
                    <a:pt x="3679" y="13866"/>
                  </a:lnTo>
                  <a:lnTo>
                    <a:pt x="3962" y="13488"/>
                  </a:lnTo>
                  <a:lnTo>
                    <a:pt x="4197" y="13253"/>
                  </a:lnTo>
                  <a:lnTo>
                    <a:pt x="4245" y="13253"/>
                  </a:lnTo>
                  <a:lnTo>
                    <a:pt x="4339" y="13111"/>
                  </a:lnTo>
                  <a:lnTo>
                    <a:pt x="4433" y="13111"/>
                  </a:lnTo>
                  <a:lnTo>
                    <a:pt x="4527" y="13064"/>
                  </a:lnTo>
                  <a:lnTo>
                    <a:pt x="4622" y="13111"/>
                  </a:lnTo>
                  <a:lnTo>
                    <a:pt x="4716" y="12970"/>
                  </a:lnTo>
                  <a:lnTo>
                    <a:pt x="4905" y="12828"/>
                  </a:lnTo>
                  <a:lnTo>
                    <a:pt x="5046" y="12734"/>
                  </a:lnTo>
                  <a:lnTo>
                    <a:pt x="5235" y="12639"/>
                  </a:lnTo>
                  <a:lnTo>
                    <a:pt x="5376" y="12498"/>
                  </a:lnTo>
                  <a:lnTo>
                    <a:pt x="5424" y="12357"/>
                  </a:lnTo>
                  <a:lnTo>
                    <a:pt x="5471" y="12215"/>
                  </a:lnTo>
                  <a:lnTo>
                    <a:pt x="5565" y="12121"/>
                  </a:lnTo>
                  <a:lnTo>
                    <a:pt x="5659" y="12074"/>
                  </a:lnTo>
                  <a:lnTo>
                    <a:pt x="5895" y="11979"/>
                  </a:lnTo>
                  <a:lnTo>
                    <a:pt x="5942" y="11696"/>
                  </a:lnTo>
                  <a:lnTo>
                    <a:pt x="5895" y="11602"/>
                  </a:lnTo>
                  <a:lnTo>
                    <a:pt x="5848" y="11508"/>
                  </a:lnTo>
                  <a:lnTo>
                    <a:pt x="5895" y="11413"/>
                  </a:lnTo>
                  <a:lnTo>
                    <a:pt x="5942" y="11225"/>
                  </a:lnTo>
                  <a:lnTo>
                    <a:pt x="6084" y="10989"/>
                  </a:lnTo>
                  <a:lnTo>
                    <a:pt x="6178" y="10847"/>
                  </a:lnTo>
                  <a:lnTo>
                    <a:pt x="6178" y="10753"/>
                  </a:lnTo>
                  <a:lnTo>
                    <a:pt x="6178" y="10612"/>
                  </a:lnTo>
                  <a:lnTo>
                    <a:pt x="6225" y="10470"/>
                  </a:lnTo>
                  <a:lnTo>
                    <a:pt x="6320" y="10376"/>
                  </a:lnTo>
                  <a:lnTo>
                    <a:pt x="6367" y="10329"/>
                  </a:lnTo>
                  <a:lnTo>
                    <a:pt x="6555" y="10329"/>
                  </a:lnTo>
                  <a:lnTo>
                    <a:pt x="6697" y="10423"/>
                  </a:lnTo>
                  <a:lnTo>
                    <a:pt x="6838" y="10281"/>
                  </a:lnTo>
                  <a:lnTo>
                    <a:pt x="6933" y="10046"/>
                  </a:lnTo>
                  <a:lnTo>
                    <a:pt x="7027" y="9810"/>
                  </a:lnTo>
                  <a:lnTo>
                    <a:pt x="7074" y="9715"/>
                  </a:lnTo>
                  <a:lnTo>
                    <a:pt x="7121" y="9527"/>
                  </a:lnTo>
                  <a:lnTo>
                    <a:pt x="7216" y="9433"/>
                  </a:lnTo>
                  <a:lnTo>
                    <a:pt x="7404" y="9338"/>
                  </a:lnTo>
                  <a:lnTo>
                    <a:pt x="7451" y="9291"/>
                  </a:lnTo>
                  <a:lnTo>
                    <a:pt x="7782" y="9197"/>
                  </a:lnTo>
                  <a:lnTo>
                    <a:pt x="7970" y="9150"/>
                  </a:lnTo>
                  <a:lnTo>
                    <a:pt x="8065" y="9197"/>
                  </a:lnTo>
                  <a:lnTo>
                    <a:pt x="8159" y="9291"/>
                  </a:lnTo>
                  <a:lnTo>
                    <a:pt x="8206" y="9338"/>
                  </a:lnTo>
                  <a:lnTo>
                    <a:pt x="8300" y="9055"/>
                  </a:lnTo>
                  <a:lnTo>
                    <a:pt x="8536" y="8678"/>
                  </a:lnTo>
                  <a:lnTo>
                    <a:pt x="8583" y="8631"/>
                  </a:lnTo>
                  <a:lnTo>
                    <a:pt x="8913" y="8348"/>
                  </a:lnTo>
                  <a:lnTo>
                    <a:pt x="9244" y="7971"/>
                  </a:lnTo>
                  <a:lnTo>
                    <a:pt x="9432" y="7829"/>
                  </a:lnTo>
                  <a:lnTo>
                    <a:pt x="9527" y="7688"/>
                  </a:lnTo>
                  <a:lnTo>
                    <a:pt x="9715" y="7546"/>
                  </a:lnTo>
                  <a:lnTo>
                    <a:pt x="9857" y="7499"/>
                  </a:lnTo>
                  <a:lnTo>
                    <a:pt x="9998" y="7452"/>
                  </a:lnTo>
                  <a:lnTo>
                    <a:pt x="9998" y="7405"/>
                  </a:lnTo>
                  <a:lnTo>
                    <a:pt x="9998" y="7357"/>
                  </a:lnTo>
                  <a:lnTo>
                    <a:pt x="9904" y="7357"/>
                  </a:lnTo>
                  <a:lnTo>
                    <a:pt x="9762" y="7310"/>
                  </a:lnTo>
                  <a:lnTo>
                    <a:pt x="9715" y="7310"/>
                  </a:lnTo>
                  <a:lnTo>
                    <a:pt x="9574" y="7263"/>
                  </a:lnTo>
                  <a:lnTo>
                    <a:pt x="9432" y="7263"/>
                  </a:lnTo>
                  <a:lnTo>
                    <a:pt x="9338" y="7169"/>
                  </a:lnTo>
                  <a:lnTo>
                    <a:pt x="9291" y="7027"/>
                  </a:lnTo>
                  <a:lnTo>
                    <a:pt x="9244" y="6886"/>
                  </a:lnTo>
                  <a:lnTo>
                    <a:pt x="9291" y="6839"/>
                  </a:lnTo>
                  <a:lnTo>
                    <a:pt x="9338" y="6697"/>
                  </a:lnTo>
                  <a:lnTo>
                    <a:pt x="9385" y="6697"/>
                  </a:lnTo>
                  <a:lnTo>
                    <a:pt x="9385" y="6556"/>
                  </a:lnTo>
                  <a:lnTo>
                    <a:pt x="9338" y="6461"/>
                  </a:lnTo>
                  <a:lnTo>
                    <a:pt x="9291" y="6367"/>
                  </a:lnTo>
                  <a:lnTo>
                    <a:pt x="9149" y="6178"/>
                  </a:lnTo>
                  <a:lnTo>
                    <a:pt x="8961" y="6084"/>
                  </a:lnTo>
                  <a:lnTo>
                    <a:pt x="8961" y="6178"/>
                  </a:lnTo>
                  <a:lnTo>
                    <a:pt x="8913" y="6226"/>
                  </a:lnTo>
                  <a:lnTo>
                    <a:pt x="8819" y="6320"/>
                  </a:lnTo>
                  <a:lnTo>
                    <a:pt x="8631" y="6414"/>
                  </a:lnTo>
                  <a:lnTo>
                    <a:pt x="8536" y="6461"/>
                  </a:lnTo>
                  <a:lnTo>
                    <a:pt x="8395" y="6509"/>
                  </a:lnTo>
                  <a:lnTo>
                    <a:pt x="8300" y="6461"/>
                  </a:lnTo>
                  <a:lnTo>
                    <a:pt x="8206" y="6414"/>
                  </a:lnTo>
                  <a:lnTo>
                    <a:pt x="8159" y="6320"/>
                  </a:lnTo>
                  <a:lnTo>
                    <a:pt x="8112" y="6131"/>
                  </a:lnTo>
                  <a:lnTo>
                    <a:pt x="8065" y="5895"/>
                  </a:lnTo>
                  <a:lnTo>
                    <a:pt x="8065" y="5801"/>
                  </a:lnTo>
                  <a:lnTo>
                    <a:pt x="7876" y="5565"/>
                  </a:lnTo>
                  <a:lnTo>
                    <a:pt x="7829" y="5424"/>
                  </a:lnTo>
                  <a:lnTo>
                    <a:pt x="7782" y="5282"/>
                  </a:lnTo>
                  <a:lnTo>
                    <a:pt x="7734" y="4999"/>
                  </a:lnTo>
                  <a:lnTo>
                    <a:pt x="7546" y="5047"/>
                  </a:lnTo>
                  <a:lnTo>
                    <a:pt x="7357" y="5094"/>
                  </a:lnTo>
                  <a:lnTo>
                    <a:pt x="7121" y="5188"/>
                  </a:lnTo>
                  <a:lnTo>
                    <a:pt x="6980" y="5188"/>
                  </a:lnTo>
                  <a:lnTo>
                    <a:pt x="6838" y="5141"/>
                  </a:lnTo>
                  <a:lnTo>
                    <a:pt x="6697" y="5047"/>
                  </a:lnTo>
                  <a:lnTo>
                    <a:pt x="6603" y="4905"/>
                  </a:lnTo>
                  <a:lnTo>
                    <a:pt x="6461" y="4669"/>
                  </a:lnTo>
                  <a:lnTo>
                    <a:pt x="6414" y="4528"/>
                  </a:lnTo>
                  <a:lnTo>
                    <a:pt x="6320" y="4150"/>
                  </a:lnTo>
                  <a:lnTo>
                    <a:pt x="6131" y="3726"/>
                  </a:lnTo>
                  <a:lnTo>
                    <a:pt x="5659" y="2736"/>
                  </a:lnTo>
                  <a:lnTo>
                    <a:pt x="5565" y="2547"/>
                  </a:lnTo>
                  <a:lnTo>
                    <a:pt x="5282" y="2028"/>
                  </a:lnTo>
                  <a:lnTo>
                    <a:pt x="4905" y="1179"/>
                  </a:lnTo>
                  <a:lnTo>
                    <a:pt x="4858" y="1038"/>
                  </a:lnTo>
                  <a:lnTo>
                    <a:pt x="4810" y="802"/>
                  </a:lnTo>
                  <a:lnTo>
                    <a:pt x="4763" y="708"/>
                  </a:lnTo>
                  <a:lnTo>
                    <a:pt x="4763" y="613"/>
                  </a:lnTo>
                  <a:lnTo>
                    <a:pt x="3914" y="236"/>
                  </a:ln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22"/>
            <p:cNvSpPr/>
            <p:nvPr/>
          </p:nvSpPr>
          <p:spPr>
            <a:xfrm>
              <a:off x="3766950" y="1901300"/>
              <a:ext cx="1200" cy="1200"/>
            </a:xfrm>
            <a:custGeom>
              <a:avLst/>
              <a:gdLst/>
              <a:ahLst/>
              <a:cxnLst/>
              <a:rect l="l" t="t" r="r" b="b"/>
              <a:pathLst>
                <a:path w="48" h="48" extrusionOk="0">
                  <a:moveTo>
                    <a:pt x="48" y="0"/>
                  </a:moveTo>
                  <a:lnTo>
                    <a:pt x="1" y="47"/>
                  </a:lnTo>
                  <a:lnTo>
                    <a:pt x="48" y="47"/>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22"/>
            <p:cNvSpPr/>
            <p:nvPr/>
          </p:nvSpPr>
          <p:spPr>
            <a:xfrm>
              <a:off x="3553550" y="1781025"/>
              <a:ext cx="109675" cy="219325"/>
            </a:xfrm>
            <a:custGeom>
              <a:avLst/>
              <a:gdLst/>
              <a:ahLst/>
              <a:cxnLst/>
              <a:rect l="l" t="t" r="r" b="b"/>
              <a:pathLst>
                <a:path w="4387" h="8773" extrusionOk="0">
                  <a:moveTo>
                    <a:pt x="3962" y="1"/>
                  </a:moveTo>
                  <a:lnTo>
                    <a:pt x="0" y="1557"/>
                  </a:lnTo>
                  <a:lnTo>
                    <a:pt x="425" y="2406"/>
                  </a:lnTo>
                  <a:lnTo>
                    <a:pt x="472" y="2547"/>
                  </a:lnTo>
                  <a:lnTo>
                    <a:pt x="519" y="2642"/>
                  </a:lnTo>
                  <a:lnTo>
                    <a:pt x="661" y="2972"/>
                  </a:lnTo>
                  <a:lnTo>
                    <a:pt x="897" y="3302"/>
                  </a:lnTo>
                  <a:lnTo>
                    <a:pt x="991" y="3444"/>
                  </a:lnTo>
                  <a:lnTo>
                    <a:pt x="1038" y="3679"/>
                  </a:lnTo>
                  <a:lnTo>
                    <a:pt x="1085" y="3868"/>
                  </a:lnTo>
                  <a:lnTo>
                    <a:pt x="1038" y="4104"/>
                  </a:lnTo>
                  <a:lnTo>
                    <a:pt x="991" y="4245"/>
                  </a:lnTo>
                  <a:lnTo>
                    <a:pt x="944" y="4434"/>
                  </a:lnTo>
                  <a:lnTo>
                    <a:pt x="944" y="4575"/>
                  </a:lnTo>
                  <a:lnTo>
                    <a:pt x="991" y="4717"/>
                  </a:lnTo>
                  <a:lnTo>
                    <a:pt x="1085" y="4858"/>
                  </a:lnTo>
                  <a:lnTo>
                    <a:pt x="1227" y="5000"/>
                  </a:lnTo>
                  <a:lnTo>
                    <a:pt x="1321" y="5189"/>
                  </a:lnTo>
                  <a:lnTo>
                    <a:pt x="1462" y="5471"/>
                  </a:lnTo>
                  <a:lnTo>
                    <a:pt x="1510" y="5707"/>
                  </a:lnTo>
                  <a:lnTo>
                    <a:pt x="1510" y="5990"/>
                  </a:lnTo>
                  <a:lnTo>
                    <a:pt x="1557" y="5990"/>
                  </a:lnTo>
                  <a:lnTo>
                    <a:pt x="1651" y="6037"/>
                  </a:lnTo>
                  <a:lnTo>
                    <a:pt x="1793" y="6037"/>
                  </a:lnTo>
                  <a:lnTo>
                    <a:pt x="1887" y="6132"/>
                  </a:lnTo>
                  <a:lnTo>
                    <a:pt x="1981" y="6226"/>
                  </a:lnTo>
                  <a:lnTo>
                    <a:pt x="2170" y="6603"/>
                  </a:lnTo>
                  <a:lnTo>
                    <a:pt x="2311" y="6839"/>
                  </a:lnTo>
                  <a:lnTo>
                    <a:pt x="2406" y="7264"/>
                  </a:lnTo>
                  <a:lnTo>
                    <a:pt x="2453" y="7499"/>
                  </a:lnTo>
                  <a:lnTo>
                    <a:pt x="2594" y="7830"/>
                  </a:lnTo>
                  <a:lnTo>
                    <a:pt x="2689" y="8113"/>
                  </a:lnTo>
                  <a:lnTo>
                    <a:pt x="2736" y="8301"/>
                  </a:lnTo>
                  <a:lnTo>
                    <a:pt x="2830" y="8490"/>
                  </a:lnTo>
                  <a:lnTo>
                    <a:pt x="2924" y="8678"/>
                  </a:lnTo>
                  <a:lnTo>
                    <a:pt x="2972" y="8773"/>
                  </a:lnTo>
                  <a:lnTo>
                    <a:pt x="4386" y="8301"/>
                  </a:lnTo>
                  <a:lnTo>
                    <a:pt x="4245" y="8065"/>
                  </a:lnTo>
                  <a:lnTo>
                    <a:pt x="4151" y="7782"/>
                  </a:lnTo>
                  <a:lnTo>
                    <a:pt x="4198" y="7641"/>
                  </a:lnTo>
                  <a:lnTo>
                    <a:pt x="4245" y="7499"/>
                  </a:lnTo>
                  <a:lnTo>
                    <a:pt x="4245" y="7452"/>
                  </a:lnTo>
                  <a:lnTo>
                    <a:pt x="4151" y="7264"/>
                  </a:lnTo>
                  <a:lnTo>
                    <a:pt x="4151" y="7122"/>
                  </a:lnTo>
                  <a:lnTo>
                    <a:pt x="4103" y="6698"/>
                  </a:lnTo>
                  <a:lnTo>
                    <a:pt x="4009" y="6603"/>
                  </a:lnTo>
                  <a:lnTo>
                    <a:pt x="4009" y="6509"/>
                  </a:lnTo>
                  <a:lnTo>
                    <a:pt x="3820" y="5613"/>
                  </a:lnTo>
                  <a:lnTo>
                    <a:pt x="3773" y="5471"/>
                  </a:lnTo>
                  <a:lnTo>
                    <a:pt x="3773" y="5189"/>
                  </a:lnTo>
                  <a:lnTo>
                    <a:pt x="3726" y="5047"/>
                  </a:lnTo>
                  <a:lnTo>
                    <a:pt x="3773" y="4858"/>
                  </a:lnTo>
                  <a:lnTo>
                    <a:pt x="3820" y="4717"/>
                  </a:lnTo>
                  <a:lnTo>
                    <a:pt x="3915" y="4528"/>
                  </a:lnTo>
                  <a:lnTo>
                    <a:pt x="3915" y="4434"/>
                  </a:lnTo>
                  <a:lnTo>
                    <a:pt x="3820" y="4292"/>
                  </a:lnTo>
                  <a:lnTo>
                    <a:pt x="3820" y="4104"/>
                  </a:lnTo>
                  <a:lnTo>
                    <a:pt x="3868" y="3962"/>
                  </a:lnTo>
                  <a:lnTo>
                    <a:pt x="3915" y="3679"/>
                  </a:lnTo>
                  <a:lnTo>
                    <a:pt x="3962" y="3396"/>
                  </a:lnTo>
                  <a:lnTo>
                    <a:pt x="3820" y="3255"/>
                  </a:lnTo>
                  <a:lnTo>
                    <a:pt x="3726" y="3066"/>
                  </a:lnTo>
                  <a:lnTo>
                    <a:pt x="3679" y="2878"/>
                  </a:lnTo>
                  <a:lnTo>
                    <a:pt x="3632" y="2689"/>
                  </a:lnTo>
                  <a:lnTo>
                    <a:pt x="3632" y="2547"/>
                  </a:lnTo>
                  <a:lnTo>
                    <a:pt x="3726" y="2406"/>
                  </a:lnTo>
                  <a:lnTo>
                    <a:pt x="3915" y="2217"/>
                  </a:lnTo>
                  <a:lnTo>
                    <a:pt x="4151" y="1982"/>
                  </a:lnTo>
                  <a:lnTo>
                    <a:pt x="4339" y="1746"/>
                  </a:lnTo>
                  <a:lnTo>
                    <a:pt x="4386" y="1510"/>
                  </a:lnTo>
                  <a:lnTo>
                    <a:pt x="4386" y="1227"/>
                  </a:lnTo>
                  <a:lnTo>
                    <a:pt x="4292" y="991"/>
                  </a:lnTo>
                  <a:lnTo>
                    <a:pt x="4245" y="897"/>
                  </a:lnTo>
                  <a:lnTo>
                    <a:pt x="4151" y="850"/>
                  </a:lnTo>
                  <a:lnTo>
                    <a:pt x="4009" y="803"/>
                  </a:lnTo>
                  <a:lnTo>
                    <a:pt x="3962" y="708"/>
                  </a:lnTo>
                  <a:lnTo>
                    <a:pt x="3915" y="661"/>
                  </a:lnTo>
                  <a:lnTo>
                    <a:pt x="3915" y="520"/>
                  </a:lnTo>
                  <a:lnTo>
                    <a:pt x="3962" y="425"/>
                  </a:lnTo>
                  <a:lnTo>
                    <a:pt x="4056" y="95"/>
                  </a:lnTo>
                  <a:lnTo>
                    <a:pt x="4009" y="48"/>
                  </a:lnTo>
                  <a:lnTo>
                    <a:pt x="39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22"/>
            <p:cNvSpPr/>
            <p:nvPr/>
          </p:nvSpPr>
          <p:spPr>
            <a:xfrm>
              <a:off x="3561800" y="1842350"/>
              <a:ext cx="25" cy="25"/>
            </a:xfrm>
            <a:custGeom>
              <a:avLst/>
              <a:gdLst/>
              <a:ahLst/>
              <a:cxnLst/>
              <a:rect l="l" t="t" r="r" b="b"/>
              <a:pathLst>
                <a:path w="1" h="1" extrusionOk="0">
                  <a:moveTo>
                    <a:pt x="1" y="0"/>
                  </a:moveTo>
                  <a:lnTo>
                    <a:pt x="1" y="0"/>
                  </a:ln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22"/>
            <p:cNvSpPr/>
            <p:nvPr/>
          </p:nvSpPr>
          <p:spPr>
            <a:xfrm>
              <a:off x="3624300" y="1999150"/>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22"/>
            <p:cNvSpPr/>
            <p:nvPr/>
          </p:nvSpPr>
          <p:spPr>
            <a:xfrm>
              <a:off x="3146775" y="2389400"/>
              <a:ext cx="294800" cy="275925"/>
            </a:xfrm>
            <a:custGeom>
              <a:avLst/>
              <a:gdLst/>
              <a:ahLst/>
              <a:cxnLst/>
              <a:rect l="l" t="t" r="r" b="b"/>
              <a:pathLst>
                <a:path w="11792" h="11037" extrusionOk="0">
                  <a:moveTo>
                    <a:pt x="11178" y="1"/>
                  </a:moveTo>
                  <a:lnTo>
                    <a:pt x="11131" y="95"/>
                  </a:lnTo>
                  <a:lnTo>
                    <a:pt x="10989" y="142"/>
                  </a:lnTo>
                  <a:lnTo>
                    <a:pt x="10895" y="142"/>
                  </a:lnTo>
                  <a:lnTo>
                    <a:pt x="10754" y="48"/>
                  </a:lnTo>
                  <a:lnTo>
                    <a:pt x="10565" y="48"/>
                  </a:lnTo>
                  <a:lnTo>
                    <a:pt x="10329" y="142"/>
                  </a:lnTo>
                  <a:lnTo>
                    <a:pt x="10140" y="237"/>
                  </a:lnTo>
                  <a:lnTo>
                    <a:pt x="10093" y="237"/>
                  </a:lnTo>
                  <a:lnTo>
                    <a:pt x="9952" y="331"/>
                  </a:lnTo>
                  <a:lnTo>
                    <a:pt x="9905" y="520"/>
                  </a:lnTo>
                  <a:lnTo>
                    <a:pt x="9810" y="614"/>
                  </a:lnTo>
                  <a:lnTo>
                    <a:pt x="9669" y="708"/>
                  </a:lnTo>
                  <a:lnTo>
                    <a:pt x="9386" y="756"/>
                  </a:lnTo>
                  <a:lnTo>
                    <a:pt x="9056" y="708"/>
                  </a:lnTo>
                  <a:lnTo>
                    <a:pt x="9009" y="756"/>
                  </a:lnTo>
                  <a:lnTo>
                    <a:pt x="8914" y="897"/>
                  </a:lnTo>
                  <a:lnTo>
                    <a:pt x="8773" y="1133"/>
                  </a:lnTo>
                  <a:lnTo>
                    <a:pt x="8678" y="1322"/>
                  </a:lnTo>
                  <a:lnTo>
                    <a:pt x="8490" y="1510"/>
                  </a:lnTo>
                  <a:lnTo>
                    <a:pt x="8348" y="1557"/>
                  </a:lnTo>
                  <a:lnTo>
                    <a:pt x="8207" y="1652"/>
                  </a:lnTo>
                  <a:lnTo>
                    <a:pt x="8018" y="1887"/>
                  </a:lnTo>
                  <a:lnTo>
                    <a:pt x="7735" y="2406"/>
                  </a:lnTo>
                  <a:lnTo>
                    <a:pt x="7688" y="2548"/>
                  </a:lnTo>
                  <a:lnTo>
                    <a:pt x="7594" y="2689"/>
                  </a:lnTo>
                  <a:lnTo>
                    <a:pt x="7311" y="2689"/>
                  </a:lnTo>
                  <a:lnTo>
                    <a:pt x="7264" y="2548"/>
                  </a:lnTo>
                  <a:lnTo>
                    <a:pt x="6556" y="944"/>
                  </a:lnTo>
                  <a:lnTo>
                    <a:pt x="3915" y="1793"/>
                  </a:lnTo>
                  <a:lnTo>
                    <a:pt x="3821" y="1793"/>
                  </a:lnTo>
                  <a:lnTo>
                    <a:pt x="3774" y="1746"/>
                  </a:lnTo>
                  <a:lnTo>
                    <a:pt x="3679" y="1699"/>
                  </a:lnTo>
                  <a:lnTo>
                    <a:pt x="3632" y="1604"/>
                  </a:lnTo>
                  <a:lnTo>
                    <a:pt x="3444" y="897"/>
                  </a:lnTo>
                  <a:lnTo>
                    <a:pt x="3349" y="1180"/>
                  </a:lnTo>
                  <a:lnTo>
                    <a:pt x="3302" y="1322"/>
                  </a:lnTo>
                  <a:lnTo>
                    <a:pt x="3396" y="1416"/>
                  </a:lnTo>
                  <a:lnTo>
                    <a:pt x="3491" y="1604"/>
                  </a:lnTo>
                  <a:lnTo>
                    <a:pt x="3491" y="1887"/>
                  </a:lnTo>
                  <a:lnTo>
                    <a:pt x="3444" y="2076"/>
                  </a:lnTo>
                  <a:lnTo>
                    <a:pt x="3396" y="2218"/>
                  </a:lnTo>
                  <a:lnTo>
                    <a:pt x="3302" y="2312"/>
                  </a:lnTo>
                  <a:lnTo>
                    <a:pt x="3208" y="2406"/>
                  </a:lnTo>
                  <a:lnTo>
                    <a:pt x="3066" y="2548"/>
                  </a:lnTo>
                  <a:lnTo>
                    <a:pt x="2878" y="2831"/>
                  </a:lnTo>
                  <a:lnTo>
                    <a:pt x="2830" y="3019"/>
                  </a:lnTo>
                  <a:lnTo>
                    <a:pt x="2783" y="3114"/>
                  </a:lnTo>
                  <a:lnTo>
                    <a:pt x="2595" y="3444"/>
                  </a:lnTo>
                  <a:lnTo>
                    <a:pt x="2453" y="3538"/>
                  </a:lnTo>
                  <a:lnTo>
                    <a:pt x="2312" y="3632"/>
                  </a:lnTo>
                  <a:lnTo>
                    <a:pt x="1934" y="3632"/>
                  </a:lnTo>
                  <a:lnTo>
                    <a:pt x="1557" y="4434"/>
                  </a:lnTo>
                  <a:lnTo>
                    <a:pt x="1557" y="4528"/>
                  </a:lnTo>
                  <a:lnTo>
                    <a:pt x="1557" y="4764"/>
                  </a:lnTo>
                  <a:lnTo>
                    <a:pt x="1510" y="4953"/>
                  </a:lnTo>
                  <a:lnTo>
                    <a:pt x="1604" y="5189"/>
                  </a:lnTo>
                  <a:lnTo>
                    <a:pt x="1604" y="5425"/>
                  </a:lnTo>
                  <a:lnTo>
                    <a:pt x="1510" y="5613"/>
                  </a:lnTo>
                  <a:lnTo>
                    <a:pt x="1368" y="5708"/>
                  </a:lnTo>
                  <a:lnTo>
                    <a:pt x="1227" y="5755"/>
                  </a:lnTo>
                  <a:lnTo>
                    <a:pt x="1086" y="5708"/>
                  </a:lnTo>
                  <a:lnTo>
                    <a:pt x="897" y="5660"/>
                  </a:lnTo>
                  <a:lnTo>
                    <a:pt x="755" y="5519"/>
                  </a:lnTo>
                  <a:lnTo>
                    <a:pt x="708" y="5472"/>
                  </a:lnTo>
                  <a:lnTo>
                    <a:pt x="708" y="5519"/>
                  </a:lnTo>
                  <a:lnTo>
                    <a:pt x="755" y="5708"/>
                  </a:lnTo>
                  <a:lnTo>
                    <a:pt x="755" y="5896"/>
                  </a:lnTo>
                  <a:lnTo>
                    <a:pt x="803" y="6132"/>
                  </a:lnTo>
                  <a:lnTo>
                    <a:pt x="850" y="6604"/>
                  </a:lnTo>
                  <a:lnTo>
                    <a:pt x="850" y="6745"/>
                  </a:lnTo>
                  <a:lnTo>
                    <a:pt x="850" y="6839"/>
                  </a:lnTo>
                  <a:lnTo>
                    <a:pt x="614" y="7170"/>
                  </a:lnTo>
                  <a:lnTo>
                    <a:pt x="567" y="7264"/>
                  </a:lnTo>
                  <a:lnTo>
                    <a:pt x="520" y="7311"/>
                  </a:lnTo>
                  <a:lnTo>
                    <a:pt x="237" y="7688"/>
                  </a:lnTo>
                  <a:lnTo>
                    <a:pt x="95" y="7830"/>
                  </a:lnTo>
                  <a:lnTo>
                    <a:pt x="1" y="7877"/>
                  </a:lnTo>
                  <a:lnTo>
                    <a:pt x="142" y="7877"/>
                  </a:lnTo>
                  <a:lnTo>
                    <a:pt x="142" y="7971"/>
                  </a:lnTo>
                  <a:lnTo>
                    <a:pt x="189" y="8160"/>
                  </a:lnTo>
                  <a:lnTo>
                    <a:pt x="189" y="8490"/>
                  </a:lnTo>
                  <a:lnTo>
                    <a:pt x="237" y="8726"/>
                  </a:lnTo>
                  <a:lnTo>
                    <a:pt x="331" y="8914"/>
                  </a:lnTo>
                  <a:lnTo>
                    <a:pt x="472" y="8962"/>
                  </a:lnTo>
                  <a:lnTo>
                    <a:pt x="472" y="9009"/>
                  </a:lnTo>
                  <a:lnTo>
                    <a:pt x="661" y="9150"/>
                  </a:lnTo>
                  <a:lnTo>
                    <a:pt x="803" y="9339"/>
                  </a:lnTo>
                  <a:lnTo>
                    <a:pt x="897" y="9480"/>
                  </a:lnTo>
                  <a:lnTo>
                    <a:pt x="991" y="9622"/>
                  </a:lnTo>
                  <a:lnTo>
                    <a:pt x="1133" y="9763"/>
                  </a:lnTo>
                  <a:lnTo>
                    <a:pt x="1321" y="9858"/>
                  </a:lnTo>
                  <a:lnTo>
                    <a:pt x="1463" y="9905"/>
                  </a:lnTo>
                  <a:lnTo>
                    <a:pt x="1557" y="9905"/>
                  </a:lnTo>
                  <a:lnTo>
                    <a:pt x="1651" y="9952"/>
                  </a:lnTo>
                  <a:lnTo>
                    <a:pt x="2076" y="10093"/>
                  </a:lnTo>
                  <a:lnTo>
                    <a:pt x="2406" y="10188"/>
                  </a:lnTo>
                  <a:lnTo>
                    <a:pt x="2548" y="10329"/>
                  </a:lnTo>
                  <a:lnTo>
                    <a:pt x="2595" y="10424"/>
                  </a:lnTo>
                  <a:lnTo>
                    <a:pt x="2736" y="10707"/>
                  </a:lnTo>
                  <a:lnTo>
                    <a:pt x="2783" y="10754"/>
                  </a:lnTo>
                  <a:lnTo>
                    <a:pt x="3066" y="10895"/>
                  </a:lnTo>
                  <a:lnTo>
                    <a:pt x="3255" y="10942"/>
                  </a:lnTo>
                  <a:lnTo>
                    <a:pt x="3491" y="11037"/>
                  </a:lnTo>
                  <a:lnTo>
                    <a:pt x="3727" y="11037"/>
                  </a:lnTo>
                  <a:lnTo>
                    <a:pt x="3868" y="10612"/>
                  </a:lnTo>
                  <a:lnTo>
                    <a:pt x="3915" y="10518"/>
                  </a:lnTo>
                  <a:lnTo>
                    <a:pt x="3962" y="10424"/>
                  </a:lnTo>
                  <a:lnTo>
                    <a:pt x="4104" y="10376"/>
                  </a:lnTo>
                  <a:lnTo>
                    <a:pt x="4340" y="10376"/>
                  </a:lnTo>
                  <a:lnTo>
                    <a:pt x="4528" y="10424"/>
                  </a:lnTo>
                  <a:lnTo>
                    <a:pt x="4858" y="10518"/>
                  </a:lnTo>
                  <a:lnTo>
                    <a:pt x="5377" y="10329"/>
                  </a:lnTo>
                  <a:lnTo>
                    <a:pt x="5424" y="10188"/>
                  </a:lnTo>
                  <a:lnTo>
                    <a:pt x="5424" y="9999"/>
                  </a:lnTo>
                  <a:lnTo>
                    <a:pt x="5472" y="9858"/>
                  </a:lnTo>
                  <a:lnTo>
                    <a:pt x="5566" y="9763"/>
                  </a:lnTo>
                  <a:lnTo>
                    <a:pt x="5707" y="9716"/>
                  </a:lnTo>
                  <a:lnTo>
                    <a:pt x="5802" y="9528"/>
                  </a:lnTo>
                  <a:lnTo>
                    <a:pt x="5849" y="9433"/>
                  </a:lnTo>
                  <a:lnTo>
                    <a:pt x="5943" y="9386"/>
                  </a:lnTo>
                  <a:lnTo>
                    <a:pt x="6132" y="9292"/>
                  </a:lnTo>
                  <a:lnTo>
                    <a:pt x="6320" y="9245"/>
                  </a:lnTo>
                  <a:lnTo>
                    <a:pt x="6462" y="9245"/>
                  </a:lnTo>
                  <a:lnTo>
                    <a:pt x="6651" y="8914"/>
                  </a:lnTo>
                  <a:lnTo>
                    <a:pt x="6745" y="8773"/>
                  </a:lnTo>
                  <a:lnTo>
                    <a:pt x="6603" y="8631"/>
                  </a:lnTo>
                  <a:lnTo>
                    <a:pt x="6509" y="8490"/>
                  </a:lnTo>
                  <a:lnTo>
                    <a:pt x="6509" y="8254"/>
                  </a:lnTo>
                  <a:lnTo>
                    <a:pt x="6556" y="8018"/>
                  </a:lnTo>
                  <a:lnTo>
                    <a:pt x="6651" y="7783"/>
                  </a:lnTo>
                  <a:lnTo>
                    <a:pt x="6698" y="7641"/>
                  </a:lnTo>
                  <a:lnTo>
                    <a:pt x="6839" y="7405"/>
                  </a:lnTo>
                  <a:lnTo>
                    <a:pt x="7075" y="6934"/>
                  </a:lnTo>
                  <a:lnTo>
                    <a:pt x="7169" y="6698"/>
                  </a:lnTo>
                  <a:lnTo>
                    <a:pt x="7216" y="6415"/>
                  </a:lnTo>
                  <a:lnTo>
                    <a:pt x="7264" y="5943"/>
                  </a:lnTo>
                  <a:lnTo>
                    <a:pt x="7264" y="5660"/>
                  </a:lnTo>
                  <a:lnTo>
                    <a:pt x="7264" y="5472"/>
                  </a:lnTo>
                  <a:lnTo>
                    <a:pt x="7264" y="5236"/>
                  </a:lnTo>
                  <a:lnTo>
                    <a:pt x="7264" y="5047"/>
                  </a:lnTo>
                  <a:lnTo>
                    <a:pt x="7311" y="4953"/>
                  </a:lnTo>
                  <a:lnTo>
                    <a:pt x="7358" y="4859"/>
                  </a:lnTo>
                  <a:lnTo>
                    <a:pt x="7499" y="4717"/>
                  </a:lnTo>
                  <a:lnTo>
                    <a:pt x="7641" y="4623"/>
                  </a:lnTo>
                  <a:lnTo>
                    <a:pt x="7782" y="4576"/>
                  </a:lnTo>
                  <a:lnTo>
                    <a:pt x="7877" y="4623"/>
                  </a:lnTo>
                  <a:lnTo>
                    <a:pt x="8018" y="4670"/>
                  </a:lnTo>
                  <a:lnTo>
                    <a:pt x="8207" y="4764"/>
                  </a:lnTo>
                  <a:lnTo>
                    <a:pt x="8396" y="4859"/>
                  </a:lnTo>
                  <a:lnTo>
                    <a:pt x="8490" y="4906"/>
                  </a:lnTo>
                  <a:lnTo>
                    <a:pt x="8584" y="4670"/>
                  </a:lnTo>
                  <a:lnTo>
                    <a:pt x="8678" y="4198"/>
                  </a:lnTo>
                  <a:lnTo>
                    <a:pt x="8726" y="4151"/>
                  </a:lnTo>
                  <a:lnTo>
                    <a:pt x="8867" y="3444"/>
                  </a:lnTo>
                  <a:lnTo>
                    <a:pt x="8867" y="3349"/>
                  </a:lnTo>
                  <a:lnTo>
                    <a:pt x="8961" y="3255"/>
                  </a:lnTo>
                  <a:lnTo>
                    <a:pt x="9056" y="3208"/>
                  </a:lnTo>
                  <a:lnTo>
                    <a:pt x="9197" y="3161"/>
                  </a:lnTo>
                  <a:lnTo>
                    <a:pt x="9244" y="3066"/>
                  </a:lnTo>
                  <a:lnTo>
                    <a:pt x="9386" y="2831"/>
                  </a:lnTo>
                  <a:lnTo>
                    <a:pt x="9527" y="2689"/>
                  </a:lnTo>
                  <a:lnTo>
                    <a:pt x="9716" y="2595"/>
                  </a:lnTo>
                  <a:lnTo>
                    <a:pt x="9810" y="2548"/>
                  </a:lnTo>
                  <a:lnTo>
                    <a:pt x="9858" y="2312"/>
                  </a:lnTo>
                  <a:lnTo>
                    <a:pt x="9999" y="2076"/>
                  </a:lnTo>
                  <a:lnTo>
                    <a:pt x="10046" y="1935"/>
                  </a:lnTo>
                  <a:lnTo>
                    <a:pt x="9905" y="1652"/>
                  </a:lnTo>
                  <a:lnTo>
                    <a:pt x="9858" y="1557"/>
                  </a:lnTo>
                  <a:lnTo>
                    <a:pt x="9858" y="1463"/>
                  </a:lnTo>
                  <a:lnTo>
                    <a:pt x="9999" y="1227"/>
                  </a:lnTo>
                  <a:lnTo>
                    <a:pt x="9952" y="1133"/>
                  </a:lnTo>
                  <a:lnTo>
                    <a:pt x="9952" y="991"/>
                  </a:lnTo>
                  <a:lnTo>
                    <a:pt x="9999" y="850"/>
                  </a:lnTo>
                  <a:lnTo>
                    <a:pt x="10046" y="661"/>
                  </a:lnTo>
                  <a:lnTo>
                    <a:pt x="10140" y="567"/>
                  </a:lnTo>
                  <a:lnTo>
                    <a:pt x="10188" y="520"/>
                  </a:lnTo>
                  <a:lnTo>
                    <a:pt x="10376" y="520"/>
                  </a:lnTo>
                  <a:lnTo>
                    <a:pt x="10942" y="803"/>
                  </a:lnTo>
                  <a:lnTo>
                    <a:pt x="11697" y="1133"/>
                  </a:lnTo>
                  <a:lnTo>
                    <a:pt x="11744" y="756"/>
                  </a:lnTo>
                  <a:lnTo>
                    <a:pt x="11791" y="661"/>
                  </a:lnTo>
                  <a:lnTo>
                    <a:pt x="11744" y="614"/>
                  </a:lnTo>
                  <a:lnTo>
                    <a:pt x="11697" y="473"/>
                  </a:lnTo>
                  <a:lnTo>
                    <a:pt x="11602" y="425"/>
                  </a:lnTo>
                  <a:lnTo>
                    <a:pt x="11508" y="190"/>
                  </a:lnTo>
                  <a:lnTo>
                    <a:pt x="11414" y="142"/>
                  </a:lnTo>
                  <a:lnTo>
                    <a:pt x="111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22"/>
            <p:cNvSpPr/>
            <p:nvPr/>
          </p:nvSpPr>
          <p:spPr>
            <a:xfrm>
              <a:off x="2742375" y="2332825"/>
              <a:ext cx="231125" cy="391450"/>
            </a:xfrm>
            <a:custGeom>
              <a:avLst/>
              <a:gdLst/>
              <a:ahLst/>
              <a:cxnLst/>
              <a:rect l="l" t="t" r="r" b="b"/>
              <a:pathLst>
                <a:path w="9245" h="15658" extrusionOk="0">
                  <a:moveTo>
                    <a:pt x="6745" y="0"/>
                  </a:moveTo>
                  <a:lnTo>
                    <a:pt x="1462" y="1226"/>
                  </a:lnTo>
                  <a:lnTo>
                    <a:pt x="1368" y="1368"/>
                  </a:lnTo>
                  <a:lnTo>
                    <a:pt x="1180" y="1509"/>
                  </a:lnTo>
                  <a:lnTo>
                    <a:pt x="755" y="1698"/>
                  </a:lnTo>
                  <a:lnTo>
                    <a:pt x="472" y="1792"/>
                  </a:lnTo>
                  <a:lnTo>
                    <a:pt x="189" y="1840"/>
                  </a:lnTo>
                  <a:lnTo>
                    <a:pt x="0" y="1792"/>
                  </a:lnTo>
                  <a:lnTo>
                    <a:pt x="48" y="2170"/>
                  </a:lnTo>
                  <a:lnTo>
                    <a:pt x="95" y="2500"/>
                  </a:lnTo>
                  <a:lnTo>
                    <a:pt x="236" y="3160"/>
                  </a:lnTo>
                  <a:lnTo>
                    <a:pt x="425" y="3679"/>
                  </a:lnTo>
                  <a:lnTo>
                    <a:pt x="519" y="4009"/>
                  </a:lnTo>
                  <a:lnTo>
                    <a:pt x="802" y="5801"/>
                  </a:lnTo>
                  <a:lnTo>
                    <a:pt x="1180" y="7640"/>
                  </a:lnTo>
                  <a:lnTo>
                    <a:pt x="1462" y="8819"/>
                  </a:lnTo>
                  <a:lnTo>
                    <a:pt x="1745" y="9904"/>
                  </a:lnTo>
                  <a:lnTo>
                    <a:pt x="1745" y="10140"/>
                  </a:lnTo>
                  <a:lnTo>
                    <a:pt x="1698" y="10376"/>
                  </a:lnTo>
                  <a:lnTo>
                    <a:pt x="1698" y="10423"/>
                  </a:lnTo>
                  <a:lnTo>
                    <a:pt x="1698" y="10564"/>
                  </a:lnTo>
                  <a:lnTo>
                    <a:pt x="1698" y="10612"/>
                  </a:lnTo>
                  <a:lnTo>
                    <a:pt x="1745" y="10800"/>
                  </a:lnTo>
                  <a:lnTo>
                    <a:pt x="1840" y="10942"/>
                  </a:lnTo>
                  <a:lnTo>
                    <a:pt x="1981" y="11177"/>
                  </a:lnTo>
                  <a:lnTo>
                    <a:pt x="2123" y="11460"/>
                  </a:lnTo>
                  <a:lnTo>
                    <a:pt x="2311" y="11838"/>
                  </a:lnTo>
                  <a:lnTo>
                    <a:pt x="2311" y="11979"/>
                  </a:lnTo>
                  <a:lnTo>
                    <a:pt x="2264" y="12074"/>
                  </a:lnTo>
                  <a:lnTo>
                    <a:pt x="2123" y="12356"/>
                  </a:lnTo>
                  <a:lnTo>
                    <a:pt x="2028" y="12734"/>
                  </a:lnTo>
                  <a:lnTo>
                    <a:pt x="1981" y="12922"/>
                  </a:lnTo>
                  <a:lnTo>
                    <a:pt x="1934" y="13158"/>
                  </a:lnTo>
                  <a:lnTo>
                    <a:pt x="1840" y="13394"/>
                  </a:lnTo>
                  <a:lnTo>
                    <a:pt x="1793" y="13677"/>
                  </a:lnTo>
                  <a:lnTo>
                    <a:pt x="1745" y="13960"/>
                  </a:lnTo>
                  <a:lnTo>
                    <a:pt x="1651" y="14149"/>
                  </a:lnTo>
                  <a:lnTo>
                    <a:pt x="1557" y="14290"/>
                  </a:lnTo>
                  <a:lnTo>
                    <a:pt x="1462" y="14432"/>
                  </a:lnTo>
                  <a:lnTo>
                    <a:pt x="1462" y="14715"/>
                  </a:lnTo>
                  <a:lnTo>
                    <a:pt x="1462" y="14809"/>
                  </a:lnTo>
                  <a:lnTo>
                    <a:pt x="1368" y="15186"/>
                  </a:lnTo>
                  <a:lnTo>
                    <a:pt x="1368" y="15422"/>
                  </a:lnTo>
                  <a:lnTo>
                    <a:pt x="1368" y="15563"/>
                  </a:lnTo>
                  <a:lnTo>
                    <a:pt x="1415" y="15611"/>
                  </a:lnTo>
                  <a:lnTo>
                    <a:pt x="1510" y="15658"/>
                  </a:lnTo>
                  <a:lnTo>
                    <a:pt x="1557" y="15233"/>
                  </a:lnTo>
                  <a:lnTo>
                    <a:pt x="1604" y="15139"/>
                  </a:lnTo>
                  <a:lnTo>
                    <a:pt x="1651" y="15092"/>
                  </a:lnTo>
                  <a:lnTo>
                    <a:pt x="1793" y="15045"/>
                  </a:lnTo>
                  <a:lnTo>
                    <a:pt x="1887" y="15045"/>
                  </a:lnTo>
                  <a:lnTo>
                    <a:pt x="2264" y="14998"/>
                  </a:lnTo>
                  <a:lnTo>
                    <a:pt x="2500" y="14903"/>
                  </a:lnTo>
                  <a:lnTo>
                    <a:pt x="2830" y="14809"/>
                  </a:lnTo>
                  <a:lnTo>
                    <a:pt x="2972" y="14809"/>
                  </a:lnTo>
                  <a:lnTo>
                    <a:pt x="3302" y="14998"/>
                  </a:lnTo>
                  <a:lnTo>
                    <a:pt x="3396" y="14998"/>
                  </a:lnTo>
                  <a:lnTo>
                    <a:pt x="3585" y="15139"/>
                  </a:lnTo>
                  <a:lnTo>
                    <a:pt x="3868" y="15186"/>
                  </a:lnTo>
                  <a:lnTo>
                    <a:pt x="3962" y="14856"/>
                  </a:lnTo>
                  <a:lnTo>
                    <a:pt x="4009" y="14715"/>
                  </a:lnTo>
                  <a:lnTo>
                    <a:pt x="4104" y="14620"/>
                  </a:lnTo>
                  <a:lnTo>
                    <a:pt x="4528" y="14290"/>
                  </a:lnTo>
                  <a:lnTo>
                    <a:pt x="4622" y="14243"/>
                  </a:lnTo>
                  <a:lnTo>
                    <a:pt x="4811" y="14243"/>
                  </a:lnTo>
                  <a:lnTo>
                    <a:pt x="4858" y="14337"/>
                  </a:lnTo>
                  <a:lnTo>
                    <a:pt x="5047" y="14573"/>
                  </a:lnTo>
                  <a:lnTo>
                    <a:pt x="5188" y="14715"/>
                  </a:lnTo>
                  <a:lnTo>
                    <a:pt x="5330" y="14573"/>
                  </a:lnTo>
                  <a:lnTo>
                    <a:pt x="5377" y="14432"/>
                  </a:lnTo>
                  <a:lnTo>
                    <a:pt x="5377" y="14337"/>
                  </a:lnTo>
                  <a:lnTo>
                    <a:pt x="5283" y="14054"/>
                  </a:lnTo>
                  <a:lnTo>
                    <a:pt x="5283" y="13913"/>
                  </a:lnTo>
                  <a:lnTo>
                    <a:pt x="5235" y="13771"/>
                  </a:lnTo>
                  <a:lnTo>
                    <a:pt x="5283" y="13630"/>
                  </a:lnTo>
                  <a:lnTo>
                    <a:pt x="5330" y="13536"/>
                  </a:lnTo>
                  <a:lnTo>
                    <a:pt x="5471" y="13488"/>
                  </a:lnTo>
                  <a:lnTo>
                    <a:pt x="5707" y="13441"/>
                  </a:lnTo>
                  <a:lnTo>
                    <a:pt x="6037" y="13488"/>
                  </a:lnTo>
                  <a:lnTo>
                    <a:pt x="6131" y="13536"/>
                  </a:lnTo>
                  <a:lnTo>
                    <a:pt x="6226" y="13583"/>
                  </a:lnTo>
                  <a:lnTo>
                    <a:pt x="6367" y="13677"/>
                  </a:lnTo>
                  <a:lnTo>
                    <a:pt x="6509" y="13724"/>
                  </a:lnTo>
                  <a:lnTo>
                    <a:pt x="6650" y="13771"/>
                  </a:lnTo>
                  <a:lnTo>
                    <a:pt x="6697" y="13771"/>
                  </a:lnTo>
                  <a:lnTo>
                    <a:pt x="6839" y="13488"/>
                  </a:lnTo>
                  <a:lnTo>
                    <a:pt x="6886" y="13205"/>
                  </a:lnTo>
                  <a:lnTo>
                    <a:pt x="6980" y="12970"/>
                  </a:lnTo>
                  <a:lnTo>
                    <a:pt x="7075" y="12687"/>
                  </a:lnTo>
                  <a:lnTo>
                    <a:pt x="7263" y="12356"/>
                  </a:lnTo>
                  <a:lnTo>
                    <a:pt x="7688" y="11413"/>
                  </a:lnTo>
                  <a:lnTo>
                    <a:pt x="7641" y="11130"/>
                  </a:lnTo>
                  <a:lnTo>
                    <a:pt x="7641" y="10989"/>
                  </a:lnTo>
                  <a:lnTo>
                    <a:pt x="7782" y="10894"/>
                  </a:lnTo>
                  <a:lnTo>
                    <a:pt x="8254" y="10659"/>
                  </a:lnTo>
                  <a:lnTo>
                    <a:pt x="8301" y="10659"/>
                  </a:lnTo>
                  <a:lnTo>
                    <a:pt x="8490" y="10612"/>
                  </a:lnTo>
                  <a:lnTo>
                    <a:pt x="8537" y="10564"/>
                  </a:lnTo>
                  <a:lnTo>
                    <a:pt x="8678" y="10470"/>
                  </a:lnTo>
                  <a:lnTo>
                    <a:pt x="8772" y="10376"/>
                  </a:lnTo>
                  <a:lnTo>
                    <a:pt x="9103" y="10093"/>
                  </a:lnTo>
                  <a:lnTo>
                    <a:pt x="9244" y="9998"/>
                  </a:lnTo>
                  <a:lnTo>
                    <a:pt x="9103" y="9715"/>
                  </a:lnTo>
                  <a:lnTo>
                    <a:pt x="9055" y="9668"/>
                  </a:lnTo>
                  <a:lnTo>
                    <a:pt x="9008" y="9291"/>
                  </a:lnTo>
                  <a:lnTo>
                    <a:pt x="67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22"/>
            <p:cNvSpPr/>
            <p:nvPr/>
          </p:nvSpPr>
          <p:spPr>
            <a:xfrm>
              <a:off x="3180975" y="2843350"/>
              <a:ext cx="353725" cy="260575"/>
            </a:xfrm>
            <a:custGeom>
              <a:avLst/>
              <a:gdLst/>
              <a:ahLst/>
              <a:cxnLst/>
              <a:rect l="l" t="t" r="r" b="b"/>
              <a:pathLst>
                <a:path w="14149" h="10423" extrusionOk="0">
                  <a:moveTo>
                    <a:pt x="5754" y="0"/>
                  </a:moveTo>
                  <a:lnTo>
                    <a:pt x="5613" y="47"/>
                  </a:lnTo>
                  <a:lnTo>
                    <a:pt x="5424" y="94"/>
                  </a:lnTo>
                  <a:lnTo>
                    <a:pt x="4858" y="283"/>
                  </a:lnTo>
                  <a:lnTo>
                    <a:pt x="4575" y="377"/>
                  </a:lnTo>
                  <a:lnTo>
                    <a:pt x="4386" y="377"/>
                  </a:lnTo>
                  <a:lnTo>
                    <a:pt x="4009" y="519"/>
                  </a:lnTo>
                  <a:lnTo>
                    <a:pt x="3915" y="613"/>
                  </a:lnTo>
                  <a:lnTo>
                    <a:pt x="3726" y="660"/>
                  </a:lnTo>
                  <a:lnTo>
                    <a:pt x="3207" y="707"/>
                  </a:lnTo>
                  <a:lnTo>
                    <a:pt x="3113" y="707"/>
                  </a:lnTo>
                  <a:lnTo>
                    <a:pt x="3019" y="755"/>
                  </a:lnTo>
                  <a:lnTo>
                    <a:pt x="2783" y="849"/>
                  </a:lnTo>
                  <a:lnTo>
                    <a:pt x="2594" y="896"/>
                  </a:lnTo>
                  <a:lnTo>
                    <a:pt x="2547" y="896"/>
                  </a:lnTo>
                  <a:lnTo>
                    <a:pt x="2170" y="943"/>
                  </a:lnTo>
                  <a:lnTo>
                    <a:pt x="2028" y="990"/>
                  </a:lnTo>
                  <a:lnTo>
                    <a:pt x="1698" y="1273"/>
                  </a:lnTo>
                  <a:lnTo>
                    <a:pt x="1321" y="1604"/>
                  </a:lnTo>
                  <a:lnTo>
                    <a:pt x="1274" y="1604"/>
                  </a:lnTo>
                  <a:lnTo>
                    <a:pt x="1085" y="1745"/>
                  </a:lnTo>
                  <a:lnTo>
                    <a:pt x="897" y="1792"/>
                  </a:lnTo>
                  <a:lnTo>
                    <a:pt x="472" y="2217"/>
                  </a:lnTo>
                  <a:lnTo>
                    <a:pt x="472" y="2264"/>
                  </a:lnTo>
                  <a:lnTo>
                    <a:pt x="472" y="2405"/>
                  </a:lnTo>
                  <a:lnTo>
                    <a:pt x="472" y="2452"/>
                  </a:lnTo>
                  <a:lnTo>
                    <a:pt x="425" y="2594"/>
                  </a:lnTo>
                  <a:lnTo>
                    <a:pt x="236" y="2735"/>
                  </a:lnTo>
                  <a:lnTo>
                    <a:pt x="0" y="3018"/>
                  </a:lnTo>
                  <a:lnTo>
                    <a:pt x="0" y="3066"/>
                  </a:lnTo>
                  <a:lnTo>
                    <a:pt x="0" y="3207"/>
                  </a:lnTo>
                  <a:lnTo>
                    <a:pt x="48" y="3254"/>
                  </a:lnTo>
                  <a:lnTo>
                    <a:pt x="189" y="3349"/>
                  </a:lnTo>
                  <a:lnTo>
                    <a:pt x="425" y="3396"/>
                  </a:lnTo>
                  <a:lnTo>
                    <a:pt x="661" y="3443"/>
                  </a:lnTo>
                  <a:lnTo>
                    <a:pt x="897" y="3537"/>
                  </a:lnTo>
                  <a:lnTo>
                    <a:pt x="1227" y="3631"/>
                  </a:lnTo>
                  <a:lnTo>
                    <a:pt x="1462" y="3679"/>
                  </a:lnTo>
                  <a:lnTo>
                    <a:pt x="1604" y="3679"/>
                  </a:lnTo>
                  <a:lnTo>
                    <a:pt x="1698" y="3773"/>
                  </a:lnTo>
                  <a:lnTo>
                    <a:pt x="2028" y="4103"/>
                  </a:lnTo>
                  <a:lnTo>
                    <a:pt x="2123" y="4245"/>
                  </a:lnTo>
                  <a:lnTo>
                    <a:pt x="2406" y="4575"/>
                  </a:lnTo>
                  <a:lnTo>
                    <a:pt x="2689" y="4858"/>
                  </a:lnTo>
                  <a:lnTo>
                    <a:pt x="2736" y="4905"/>
                  </a:lnTo>
                  <a:lnTo>
                    <a:pt x="3066" y="5093"/>
                  </a:lnTo>
                  <a:lnTo>
                    <a:pt x="3302" y="5235"/>
                  </a:lnTo>
                  <a:lnTo>
                    <a:pt x="3585" y="5376"/>
                  </a:lnTo>
                  <a:lnTo>
                    <a:pt x="4104" y="5754"/>
                  </a:lnTo>
                  <a:lnTo>
                    <a:pt x="4575" y="6037"/>
                  </a:lnTo>
                  <a:lnTo>
                    <a:pt x="4622" y="6084"/>
                  </a:lnTo>
                  <a:lnTo>
                    <a:pt x="4764" y="6037"/>
                  </a:lnTo>
                  <a:lnTo>
                    <a:pt x="4858" y="6084"/>
                  </a:lnTo>
                  <a:lnTo>
                    <a:pt x="4952" y="6084"/>
                  </a:lnTo>
                  <a:lnTo>
                    <a:pt x="5047" y="6178"/>
                  </a:lnTo>
                  <a:lnTo>
                    <a:pt x="5283" y="6508"/>
                  </a:lnTo>
                  <a:lnTo>
                    <a:pt x="5471" y="6886"/>
                  </a:lnTo>
                  <a:lnTo>
                    <a:pt x="5660" y="6980"/>
                  </a:lnTo>
                  <a:lnTo>
                    <a:pt x="5848" y="7074"/>
                  </a:lnTo>
                  <a:lnTo>
                    <a:pt x="5990" y="7169"/>
                  </a:lnTo>
                  <a:lnTo>
                    <a:pt x="6131" y="7216"/>
                  </a:lnTo>
                  <a:lnTo>
                    <a:pt x="6226" y="7310"/>
                  </a:lnTo>
                  <a:lnTo>
                    <a:pt x="6273" y="7404"/>
                  </a:lnTo>
                  <a:lnTo>
                    <a:pt x="6367" y="7452"/>
                  </a:lnTo>
                  <a:lnTo>
                    <a:pt x="6509" y="7452"/>
                  </a:lnTo>
                  <a:lnTo>
                    <a:pt x="6745" y="7499"/>
                  </a:lnTo>
                  <a:lnTo>
                    <a:pt x="6839" y="7546"/>
                  </a:lnTo>
                  <a:lnTo>
                    <a:pt x="6980" y="7687"/>
                  </a:lnTo>
                  <a:lnTo>
                    <a:pt x="7075" y="7876"/>
                  </a:lnTo>
                  <a:lnTo>
                    <a:pt x="7216" y="8159"/>
                  </a:lnTo>
                  <a:lnTo>
                    <a:pt x="7452" y="8442"/>
                  </a:lnTo>
                  <a:lnTo>
                    <a:pt x="7688" y="8866"/>
                  </a:lnTo>
                  <a:lnTo>
                    <a:pt x="7829" y="9055"/>
                  </a:lnTo>
                  <a:lnTo>
                    <a:pt x="7876" y="9055"/>
                  </a:lnTo>
                  <a:lnTo>
                    <a:pt x="8018" y="9102"/>
                  </a:lnTo>
                  <a:lnTo>
                    <a:pt x="8254" y="9197"/>
                  </a:lnTo>
                  <a:lnTo>
                    <a:pt x="8490" y="9338"/>
                  </a:lnTo>
                  <a:lnTo>
                    <a:pt x="8678" y="9479"/>
                  </a:lnTo>
                  <a:lnTo>
                    <a:pt x="8772" y="9574"/>
                  </a:lnTo>
                  <a:lnTo>
                    <a:pt x="8772" y="9668"/>
                  </a:lnTo>
                  <a:lnTo>
                    <a:pt x="8961" y="9998"/>
                  </a:lnTo>
                  <a:lnTo>
                    <a:pt x="9008" y="10187"/>
                  </a:lnTo>
                  <a:lnTo>
                    <a:pt x="9055" y="10376"/>
                  </a:lnTo>
                  <a:lnTo>
                    <a:pt x="9197" y="10423"/>
                  </a:lnTo>
                  <a:lnTo>
                    <a:pt x="9386" y="10376"/>
                  </a:lnTo>
                  <a:lnTo>
                    <a:pt x="9480" y="10376"/>
                  </a:lnTo>
                  <a:lnTo>
                    <a:pt x="9480" y="10328"/>
                  </a:lnTo>
                  <a:lnTo>
                    <a:pt x="9621" y="10187"/>
                  </a:lnTo>
                  <a:lnTo>
                    <a:pt x="9763" y="9951"/>
                  </a:lnTo>
                  <a:lnTo>
                    <a:pt x="9763" y="9904"/>
                  </a:lnTo>
                  <a:lnTo>
                    <a:pt x="9669" y="9621"/>
                  </a:lnTo>
                  <a:lnTo>
                    <a:pt x="9669" y="9527"/>
                  </a:lnTo>
                  <a:lnTo>
                    <a:pt x="9763" y="9385"/>
                  </a:lnTo>
                  <a:lnTo>
                    <a:pt x="9857" y="9291"/>
                  </a:lnTo>
                  <a:lnTo>
                    <a:pt x="9999" y="9197"/>
                  </a:lnTo>
                  <a:lnTo>
                    <a:pt x="10140" y="8914"/>
                  </a:lnTo>
                  <a:lnTo>
                    <a:pt x="10282" y="8678"/>
                  </a:lnTo>
                  <a:lnTo>
                    <a:pt x="10282" y="8631"/>
                  </a:lnTo>
                  <a:lnTo>
                    <a:pt x="10329" y="8536"/>
                  </a:lnTo>
                  <a:lnTo>
                    <a:pt x="10376" y="8489"/>
                  </a:lnTo>
                  <a:lnTo>
                    <a:pt x="10800" y="8159"/>
                  </a:lnTo>
                  <a:lnTo>
                    <a:pt x="10989" y="7923"/>
                  </a:lnTo>
                  <a:lnTo>
                    <a:pt x="11083" y="7829"/>
                  </a:lnTo>
                  <a:lnTo>
                    <a:pt x="11272" y="7687"/>
                  </a:lnTo>
                  <a:lnTo>
                    <a:pt x="11555" y="7404"/>
                  </a:lnTo>
                  <a:lnTo>
                    <a:pt x="11649" y="7310"/>
                  </a:lnTo>
                  <a:lnTo>
                    <a:pt x="11649" y="7169"/>
                  </a:lnTo>
                  <a:lnTo>
                    <a:pt x="11744" y="6980"/>
                  </a:lnTo>
                  <a:lnTo>
                    <a:pt x="11979" y="6744"/>
                  </a:lnTo>
                  <a:lnTo>
                    <a:pt x="12168" y="6555"/>
                  </a:lnTo>
                  <a:lnTo>
                    <a:pt x="12498" y="6131"/>
                  </a:lnTo>
                  <a:lnTo>
                    <a:pt x="12687" y="5754"/>
                  </a:lnTo>
                  <a:lnTo>
                    <a:pt x="12734" y="5659"/>
                  </a:lnTo>
                  <a:lnTo>
                    <a:pt x="12828" y="5565"/>
                  </a:lnTo>
                  <a:lnTo>
                    <a:pt x="13017" y="5471"/>
                  </a:lnTo>
                  <a:lnTo>
                    <a:pt x="13017" y="5424"/>
                  </a:lnTo>
                  <a:lnTo>
                    <a:pt x="13064" y="5424"/>
                  </a:lnTo>
                  <a:lnTo>
                    <a:pt x="13158" y="5282"/>
                  </a:lnTo>
                  <a:lnTo>
                    <a:pt x="13206" y="5188"/>
                  </a:lnTo>
                  <a:lnTo>
                    <a:pt x="13206" y="5093"/>
                  </a:lnTo>
                  <a:lnTo>
                    <a:pt x="13111" y="4905"/>
                  </a:lnTo>
                  <a:lnTo>
                    <a:pt x="13064" y="4763"/>
                  </a:lnTo>
                  <a:lnTo>
                    <a:pt x="13064" y="4480"/>
                  </a:lnTo>
                  <a:lnTo>
                    <a:pt x="13064" y="4386"/>
                  </a:lnTo>
                  <a:lnTo>
                    <a:pt x="13064" y="4150"/>
                  </a:lnTo>
                  <a:lnTo>
                    <a:pt x="13064" y="3962"/>
                  </a:lnTo>
                  <a:lnTo>
                    <a:pt x="13158" y="3773"/>
                  </a:lnTo>
                  <a:lnTo>
                    <a:pt x="13300" y="3490"/>
                  </a:lnTo>
                  <a:lnTo>
                    <a:pt x="13677" y="2783"/>
                  </a:lnTo>
                  <a:lnTo>
                    <a:pt x="13913" y="2358"/>
                  </a:lnTo>
                  <a:lnTo>
                    <a:pt x="13960" y="2311"/>
                  </a:lnTo>
                  <a:lnTo>
                    <a:pt x="14149" y="2122"/>
                  </a:lnTo>
                  <a:lnTo>
                    <a:pt x="10612" y="425"/>
                  </a:lnTo>
                  <a:lnTo>
                    <a:pt x="10234" y="330"/>
                  </a:lnTo>
                  <a:lnTo>
                    <a:pt x="9857" y="377"/>
                  </a:lnTo>
                  <a:lnTo>
                    <a:pt x="9480" y="519"/>
                  </a:lnTo>
                  <a:lnTo>
                    <a:pt x="8820" y="660"/>
                  </a:lnTo>
                  <a:lnTo>
                    <a:pt x="8018" y="755"/>
                  </a:lnTo>
                  <a:lnTo>
                    <a:pt x="7924" y="849"/>
                  </a:lnTo>
                  <a:lnTo>
                    <a:pt x="7829" y="896"/>
                  </a:lnTo>
                  <a:lnTo>
                    <a:pt x="7641" y="990"/>
                  </a:lnTo>
                  <a:lnTo>
                    <a:pt x="7452" y="1038"/>
                  </a:lnTo>
                  <a:lnTo>
                    <a:pt x="7169" y="1085"/>
                  </a:lnTo>
                  <a:lnTo>
                    <a:pt x="7028" y="1085"/>
                  </a:lnTo>
                  <a:lnTo>
                    <a:pt x="6933" y="990"/>
                  </a:lnTo>
                  <a:lnTo>
                    <a:pt x="6745" y="707"/>
                  </a:lnTo>
                  <a:lnTo>
                    <a:pt x="6603" y="613"/>
                  </a:lnTo>
                  <a:lnTo>
                    <a:pt x="6556" y="519"/>
                  </a:lnTo>
                  <a:lnTo>
                    <a:pt x="6556" y="377"/>
                  </a:lnTo>
                  <a:lnTo>
                    <a:pt x="6179" y="330"/>
                  </a:lnTo>
                  <a:lnTo>
                    <a:pt x="6131" y="283"/>
                  </a:lnTo>
                  <a:lnTo>
                    <a:pt x="5943" y="236"/>
                  </a:lnTo>
                  <a:lnTo>
                    <a:pt x="5848" y="142"/>
                  </a:lnTo>
                  <a:lnTo>
                    <a:pt x="57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22"/>
            <p:cNvSpPr/>
            <p:nvPr/>
          </p:nvSpPr>
          <p:spPr>
            <a:xfrm>
              <a:off x="3011200" y="2904650"/>
              <a:ext cx="406775" cy="399725"/>
            </a:xfrm>
            <a:custGeom>
              <a:avLst/>
              <a:gdLst/>
              <a:ahLst/>
              <a:cxnLst/>
              <a:rect l="l" t="t" r="r" b="b"/>
              <a:pathLst>
                <a:path w="16271" h="15989" extrusionOk="0">
                  <a:moveTo>
                    <a:pt x="6697" y="0"/>
                  </a:moveTo>
                  <a:lnTo>
                    <a:pt x="2358" y="1132"/>
                  </a:lnTo>
                  <a:lnTo>
                    <a:pt x="0" y="1745"/>
                  </a:lnTo>
                  <a:lnTo>
                    <a:pt x="472" y="2783"/>
                  </a:lnTo>
                  <a:lnTo>
                    <a:pt x="2405" y="7310"/>
                  </a:lnTo>
                  <a:lnTo>
                    <a:pt x="3019" y="8631"/>
                  </a:lnTo>
                  <a:lnTo>
                    <a:pt x="3160" y="8867"/>
                  </a:lnTo>
                  <a:lnTo>
                    <a:pt x="3396" y="9291"/>
                  </a:lnTo>
                  <a:lnTo>
                    <a:pt x="3537" y="9527"/>
                  </a:lnTo>
                  <a:lnTo>
                    <a:pt x="3773" y="9716"/>
                  </a:lnTo>
                  <a:lnTo>
                    <a:pt x="3962" y="9857"/>
                  </a:lnTo>
                  <a:lnTo>
                    <a:pt x="4103" y="9999"/>
                  </a:lnTo>
                  <a:lnTo>
                    <a:pt x="4198" y="10187"/>
                  </a:lnTo>
                  <a:lnTo>
                    <a:pt x="4198" y="10376"/>
                  </a:lnTo>
                  <a:lnTo>
                    <a:pt x="4245" y="10517"/>
                  </a:lnTo>
                  <a:lnTo>
                    <a:pt x="4292" y="10659"/>
                  </a:lnTo>
                  <a:lnTo>
                    <a:pt x="4339" y="10659"/>
                  </a:lnTo>
                  <a:lnTo>
                    <a:pt x="4386" y="10800"/>
                  </a:lnTo>
                  <a:lnTo>
                    <a:pt x="4433" y="10942"/>
                  </a:lnTo>
                  <a:lnTo>
                    <a:pt x="4433" y="11036"/>
                  </a:lnTo>
                  <a:lnTo>
                    <a:pt x="4386" y="11131"/>
                  </a:lnTo>
                  <a:lnTo>
                    <a:pt x="4245" y="11225"/>
                  </a:lnTo>
                  <a:lnTo>
                    <a:pt x="4198" y="11319"/>
                  </a:lnTo>
                  <a:lnTo>
                    <a:pt x="4198" y="11461"/>
                  </a:lnTo>
                  <a:lnTo>
                    <a:pt x="4245" y="11696"/>
                  </a:lnTo>
                  <a:lnTo>
                    <a:pt x="4245" y="11885"/>
                  </a:lnTo>
                  <a:lnTo>
                    <a:pt x="4150" y="12027"/>
                  </a:lnTo>
                  <a:lnTo>
                    <a:pt x="4056" y="12215"/>
                  </a:lnTo>
                  <a:lnTo>
                    <a:pt x="4009" y="12262"/>
                  </a:lnTo>
                  <a:lnTo>
                    <a:pt x="4009" y="12310"/>
                  </a:lnTo>
                  <a:lnTo>
                    <a:pt x="4056" y="12734"/>
                  </a:lnTo>
                  <a:lnTo>
                    <a:pt x="4056" y="12781"/>
                  </a:lnTo>
                  <a:lnTo>
                    <a:pt x="4198" y="12923"/>
                  </a:lnTo>
                  <a:lnTo>
                    <a:pt x="4481" y="13206"/>
                  </a:lnTo>
                  <a:lnTo>
                    <a:pt x="4622" y="13347"/>
                  </a:lnTo>
                  <a:lnTo>
                    <a:pt x="4716" y="13489"/>
                  </a:lnTo>
                  <a:lnTo>
                    <a:pt x="4811" y="13724"/>
                  </a:lnTo>
                  <a:lnTo>
                    <a:pt x="4811" y="13960"/>
                  </a:lnTo>
                  <a:lnTo>
                    <a:pt x="4764" y="14102"/>
                  </a:lnTo>
                  <a:lnTo>
                    <a:pt x="4716" y="14243"/>
                  </a:lnTo>
                  <a:lnTo>
                    <a:pt x="4764" y="14385"/>
                  </a:lnTo>
                  <a:lnTo>
                    <a:pt x="4764" y="14526"/>
                  </a:lnTo>
                  <a:lnTo>
                    <a:pt x="4858" y="14620"/>
                  </a:lnTo>
                  <a:lnTo>
                    <a:pt x="5047" y="14856"/>
                  </a:lnTo>
                  <a:lnTo>
                    <a:pt x="5188" y="14951"/>
                  </a:lnTo>
                  <a:lnTo>
                    <a:pt x="5188" y="14998"/>
                  </a:lnTo>
                  <a:lnTo>
                    <a:pt x="5282" y="15092"/>
                  </a:lnTo>
                  <a:lnTo>
                    <a:pt x="5377" y="15186"/>
                  </a:lnTo>
                  <a:lnTo>
                    <a:pt x="5565" y="15422"/>
                  </a:lnTo>
                  <a:lnTo>
                    <a:pt x="5612" y="15517"/>
                  </a:lnTo>
                  <a:lnTo>
                    <a:pt x="5612" y="15611"/>
                  </a:lnTo>
                  <a:lnTo>
                    <a:pt x="5660" y="15705"/>
                  </a:lnTo>
                  <a:lnTo>
                    <a:pt x="5660" y="15847"/>
                  </a:lnTo>
                  <a:lnTo>
                    <a:pt x="5707" y="15941"/>
                  </a:lnTo>
                  <a:lnTo>
                    <a:pt x="5754" y="15988"/>
                  </a:lnTo>
                  <a:lnTo>
                    <a:pt x="5895" y="15941"/>
                  </a:lnTo>
                  <a:lnTo>
                    <a:pt x="6037" y="15847"/>
                  </a:lnTo>
                  <a:lnTo>
                    <a:pt x="6131" y="15799"/>
                  </a:lnTo>
                  <a:lnTo>
                    <a:pt x="6226" y="15752"/>
                  </a:lnTo>
                  <a:lnTo>
                    <a:pt x="8065" y="15611"/>
                  </a:lnTo>
                  <a:lnTo>
                    <a:pt x="8442" y="15517"/>
                  </a:lnTo>
                  <a:lnTo>
                    <a:pt x="8867" y="15469"/>
                  </a:lnTo>
                  <a:lnTo>
                    <a:pt x="9527" y="15281"/>
                  </a:lnTo>
                  <a:lnTo>
                    <a:pt x="9857" y="15234"/>
                  </a:lnTo>
                  <a:lnTo>
                    <a:pt x="10376" y="15092"/>
                  </a:lnTo>
                  <a:lnTo>
                    <a:pt x="10895" y="14951"/>
                  </a:lnTo>
                  <a:lnTo>
                    <a:pt x="12970" y="14668"/>
                  </a:lnTo>
                  <a:lnTo>
                    <a:pt x="13205" y="14620"/>
                  </a:lnTo>
                  <a:lnTo>
                    <a:pt x="13488" y="14479"/>
                  </a:lnTo>
                  <a:lnTo>
                    <a:pt x="13630" y="14432"/>
                  </a:lnTo>
                  <a:lnTo>
                    <a:pt x="13771" y="14385"/>
                  </a:lnTo>
                  <a:lnTo>
                    <a:pt x="13866" y="14432"/>
                  </a:lnTo>
                  <a:lnTo>
                    <a:pt x="13960" y="14479"/>
                  </a:lnTo>
                  <a:lnTo>
                    <a:pt x="14101" y="14620"/>
                  </a:lnTo>
                  <a:lnTo>
                    <a:pt x="14149" y="14762"/>
                  </a:lnTo>
                  <a:lnTo>
                    <a:pt x="14243" y="14903"/>
                  </a:lnTo>
                  <a:lnTo>
                    <a:pt x="14432" y="14951"/>
                  </a:lnTo>
                  <a:lnTo>
                    <a:pt x="14479" y="14856"/>
                  </a:lnTo>
                  <a:lnTo>
                    <a:pt x="14384" y="14715"/>
                  </a:lnTo>
                  <a:lnTo>
                    <a:pt x="14243" y="14479"/>
                  </a:lnTo>
                  <a:lnTo>
                    <a:pt x="14196" y="14385"/>
                  </a:lnTo>
                  <a:lnTo>
                    <a:pt x="14149" y="13960"/>
                  </a:lnTo>
                  <a:lnTo>
                    <a:pt x="14101" y="13819"/>
                  </a:lnTo>
                  <a:lnTo>
                    <a:pt x="14054" y="13630"/>
                  </a:lnTo>
                  <a:lnTo>
                    <a:pt x="14101" y="13489"/>
                  </a:lnTo>
                  <a:lnTo>
                    <a:pt x="14196" y="13394"/>
                  </a:lnTo>
                  <a:lnTo>
                    <a:pt x="14243" y="13347"/>
                  </a:lnTo>
                  <a:lnTo>
                    <a:pt x="14290" y="13347"/>
                  </a:lnTo>
                  <a:lnTo>
                    <a:pt x="14337" y="13300"/>
                  </a:lnTo>
                  <a:lnTo>
                    <a:pt x="14479" y="13206"/>
                  </a:lnTo>
                  <a:lnTo>
                    <a:pt x="14667" y="13158"/>
                  </a:lnTo>
                  <a:lnTo>
                    <a:pt x="14762" y="13206"/>
                  </a:lnTo>
                  <a:lnTo>
                    <a:pt x="14950" y="13253"/>
                  </a:lnTo>
                  <a:lnTo>
                    <a:pt x="15233" y="13347"/>
                  </a:lnTo>
                  <a:lnTo>
                    <a:pt x="15375" y="13300"/>
                  </a:lnTo>
                  <a:lnTo>
                    <a:pt x="15658" y="13253"/>
                  </a:lnTo>
                  <a:lnTo>
                    <a:pt x="15611" y="13158"/>
                  </a:lnTo>
                  <a:lnTo>
                    <a:pt x="15611" y="13111"/>
                  </a:lnTo>
                  <a:lnTo>
                    <a:pt x="15469" y="12498"/>
                  </a:lnTo>
                  <a:lnTo>
                    <a:pt x="15422" y="12074"/>
                  </a:lnTo>
                  <a:lnTo>
                    <a:pt x="15422" y="11744"/>
                  </a:lnTo>
                  <a:lnTo>
                    <a:pt x="15422" y="11319"/>
                  </a:lnTo>
                  <a:lnTo>
                    <a:pt x="15469" y="11036"/>
                  </a:lnTo>
                  <a:lnTo>
                    <a:pt x="15563" y="10659"/>
                  </a:lnTo>
                  <a:lnTo>
                    <a:pt x="15752" y="9763"/>
                  </a:lnTo>
                  <a:lnTo>
                    <a:pt x="15941" y="9103"/>
                  </a:lnTo>
                  <a:lnTo>
                    <a:pt x="16129" y="8631"/>
                  </a:lnTo>
                  <a:lnTo>
                    <a:pt x="16177" y="8489"/>
                  </a:lnTo>
                  <a:lnTo>
                    <a:pt x="16271" y="8395"/>
                  </a:lnTo>
                  <a:lnTo>
                    <a:pt x="16224" y="8395"/>
                  </a:lnTo>
                  <a:lnTo>
                    <a:pt x="16082" y="8442"/>
                  </a:lnTo>
                  <a:lnTo>
                    <a:pt x="15988" y="8442"/>
                  </a:lnTo>
                  <a:lnTo>
                    <a:pt x="15894" y="8395"/>
                  </a:lnTo>
                  <a:lnTo>
                    <a:pt x="15516" y="8254"/>
                  </a:lnTo>
                  <a:lnTo>
                    <a:pt x="15469" y="8207"/>
                  </a:lnTo>
                  <a:lnTo>
                    <a:pt x="15422" y="8112"/>
                  </a:lnTo>
                  <a:lnTo>
                    <a:pt x="15422" y="7971"/>
                  </a:lnTo>
                  <a:lnTo>
                    <a:pt x="15375" y="7924"/>
                  </a:lnTo>
                  <a:lnTo>
                    <a:pt x="15328" y="7735"/>
                  </a:lnTo>
                  <a:lnTo>
                    <a:pt x="15139" y="7310"/>
                  </a:lnTo>
                  <a:lnTo>
                    <a:pt x="14950" y="7216"/>
                  </a:lnTo>
                  <a:lnTo>
                    <a:pt x="14667" y="7122"/>
                  </a:lnTo>
                  <a:lnTo>
                    <a:pt x="14526" y="7075"/>
                  </a:lnTo>
                  <a:lnTo>
                    <a:pt x="14290" y="6980"/>
                  </a:lnTo>
                  <a:lnTo>
                    <a:pt x="14196" y="6886"/>
                  </a:lnTo>
                  <a:lnTo>
                    <a:pt x="14149" y="6745"/>
                  </a:lnTo>
                  <a:lnTo>
                    <a:pt x="13866" y="6273"/>
                  </a:lnTo>
                  <a:lnTo>
                    <a:pt x="13819" y="6226"/>
                  </a:lnTo>
                  <a:lnTo>
                    <a:pt x="13630" y="5943"/>
                  </a:lnTo>
                  <a:lnTo>
                    <a:pt x="13441" y="5613"/>
                  </a:lnTo>
                  <a:lnTo>
                    <a:pt x="13347" y="5471"/>
                  </a:lnTo>
                  <a:lnTo>
                    <a:pt x="13111" y="5471"/>
                  </a:lnTo>
                  <a:lnTo>
                    <a:pt x="12970" y="5424"/>
                  </a:lnTo>
                  <a:lnTo>
                    <a:pt x="12734" y="5283"/>
                  </a:lnTo>
                  <a:lnTo>
                    <a:pt x="12639" y="5188"/>
                  </a:lnTo>
                  <a:lnTo>
                    <a:pt x="12592" y="5094"/>
                  </a:lnTo>
                  <a:lnTo>
                    <a:pt x="12451" y="5047"/>
                  </a:lnTo>
                  <a:lnTo>
                    <a:pt x="12168" y="4905"/>
                  </a:lnTo>
                  <a:lnTo>
                    <a:pt x="12026" y="4811"/>
                  </a:lnTo>
                  <a:lnTo>
                    <a:pt x="11885" y="4717"/>
                  </a:lnTo>
                  <a:lnTo>
                    <a:pt x="11649" y="4292"/>
                  </a:lnTo>
                  <a:lnTo>
                    <a:pt x="11508" y="4056"/>
                  </a:lnTo>
                  <a:lnTo>
                    <a:pt x="11366" y="4056"/>
                  </a:lnTo>
                  <a:lnTo>
                    <a:pt x="11177" y="4009"/>
                  </a:lnTo>
                  <a:lnTo>
                    <a:pt x="10659" y="3726"/>
                  </a:lnTo>
                  <a:lnTo>
                    <a:pt x="10093" y="3302"/>
                  </a:lnTo>
                  <a:lnTo>
                    <a:pt x="9857" y="3160"/>
                  </a:lnTo>
                  <a:lnTo>
                    <a:pt x="9668" y="3066"/>
                  </a:lnTo>
                  <a:lnTo>
                    <a:pt x="9291" y="2877"/>
                  </a:lnTo>
                  <a:lnTo>
                    <a:pt x="9102" y="2689"/>
                  </a:lnTo>
                  <a:lnTo>
                    <a:pt x="8914" y="2500"/>
                  </a:lnTo>
                  <a:lnTo>
                    <a:pt x="8584" y="2076"/>
                  </a:lnTo>
                  <a:lnTo>
                    <a:pt x="8442" y="1934"/>
                  </a:lnTo>
                  <a:lnTo>
                    <a:pt x="8206" y="1698"/>
                  </a:lnTo>
                  <a:lnTo>
                    <a:pt x="7876" y="1604"/>
                  </a:lnTo>
                  <a:lnTo>
                    <a:pt x="7640" y="1557"/>
                  </a:lnTo>
                  <a:lnTo>
                    <a:pt x="7452" y="1510"/>
                  </a:lnTo>
                  <a:lnTo>
                    <a:pt x="7122" y="1415"/>
                  </a:lnTo>
                  <a:lnTo>
                    <a:pt x="6839" y="1321"/>
                  </a:lnTo>
                  <a:lnTo>
                    <a:pt x="6603" y="1227"/>
                  </a:lnTo>
                  <a:lnTo>
                    <a:pt x="6509" y="1179"/>
                  </a:lnTo>
                  <a:lnTo>
                    <a:pt x="6414" y="1085"/>
                  </a:lnTo>
                  <a:lnTo>
                    <a:pt x="6320" y="897"/>
                  </a:lnTo>
                  <a:lnTo>
                    <a:pt x="6320" y="708"/>
                  </a:lnTo>
                  <a:lnTo>
                    <a:pt x="6320" y="519"/>
                  </a:lnTo>
                  <a:lnTo>
                    <a:pt x="6320" y="472"/>
                  </a:lnTo>
                  <a:lnTo>
                    <a:pt x="6367" y="378"/>
                  </a:lnTo>
                  <a:lnTo>
                    <a:pt x="6414" y="236"/>
                  </a:lnTo>
                  <a:lnTo>
                    <a:pt x="6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22"/>
            <p:cNvSpPr/>
            <p:nvPr/>
          </p:nvSpPr>
          <p:spPr>
            <a:xfrm>
              <a:off x="3413250" y="3113325"/>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22"/>
            <p:cNvSpPr/>
            <p:nvPr/>
          </p:nvSpPr>
          <p:spPr>
            <a:xfrm>
              <a:off x="2677525" y="2740775"/>
              <a:ext cx="548275" cy="267650"/>
            </a:xfrm>
            <a:custGeom>
              <a:avLst/>
              <a:gdLst/>
              <a:ahLst/>
              <a:cxnLst/>
              <a:rect l="l" t="t" r="r" b="b"/>
              <a:pathLst>
                <a:path w="21931" h="10706" extrusionOk="0">
                  <a:moveTo>
                    <a:pt x="21789" y="0"/>
                  </a:moveTo>
                  <a:lnTo>
                    <a:pt x="21318" y="94"/>
                  </a:lnTo>
                  <a:lnTo>
                    <a:pt x="17403" y="1179"/>
                  </a:lnTo>
                  <a:lnTo>
                    <a:pt x="17309" y="1179"/>
                  </a:lnTo>
                  <a:lnTo>
                    <a:pt x="17262" y="1226"/>
                  </a:lnTo>
                  <a:lnTo>
                    <a:pt x="16318" y="1415"/>
                  </a:lnTo>
                  <a:lnTo>
                    <a:pt x="10093" y="2830"/>
                  </a:lnTo>
                  <a:lnTo>
                    <a:pt x="9999" y="2830"/>
                  </a:lnTo>
                  <a:lnTo>
                    <a:pt x="5188" y="3914"/>
                  </a:lnTo>
                  <a:lnTo>
                    <a:pt x="5094" y="3914"/>
                  </a:lnTo>
                  <a:lnTo>
                    <a:pt x="5094" y="4245"/>
                  </a:lnTo>
                  <a:lnTo>
                    <a:pt x="5047" y="4386"/>
                  </a:lnTo>
                  <a:lnTo>
                    <a:pt x="4905" y="4480"/>
                  </a:lnTo>
                  <a:lnTo>
                    <a:pt x="3302" y="4905"/>
                  </a:lnTo>
                  <a:lnTo>
                    <a:pt x="2877" y="4952"/>
                  </a:lnTo>
                  <a:lnTo>
                    <a:pt x="2642" y="4999"/>
                  </a:lnTo>
                  <a:lnTo>
                    <a:pt x="1557" y="5046"/>
                  </a:lnTo>
                  <a:lnTo>
                    <a:pt x="897" y="5188"/>
                  </a:lnTo>
                  <a:lnTo>
                    <a:pt x="850" y="6084"/>
                  </a:lnTo>
                  <a:lnTo>
                    <a:pt x="850" y="6791"/>
                  </a:lnTo>
                  <a:lnTo>
                    <a:pt x="755" y="7074"/>
                  </a:lnTo>
                  <a:lnTo>
                    <a:pt x="802" y="7452"/>
                  </a:lnTo>
                  <a:lnTo>
                    <a:pt x="755" y="7546"/>
                  </a:lnTo>
                  <a:lnTo>
                    <a:pt x="567" y="7970"/>
                  </a:lnTo>
                  <a:lnTo>
                    <a:pt x="331" y="8206"/>
                  </a:lnTo>
                  <a:lnTo>
                    <a:pt x="378" y="8489"/>
                  </a:lnTo>
                  <a:lnTo>
                    <a:pt x="284" y="9008"/>
                  </a:lnTo>
                  <a:lnTo>
                    <a:pt x="189" y="9291"/>
                  </a:lnTo>
                  <a:lnTo>
                    <a:pt x="48" y="9479"/>
                  </a:lnTo>
                  <a:lnTo>
                    <a:pt x="48" y="9527"/>
                  </a:lnTo>
                  <a:lnTo>
                    <a:pt x="95" y="9715"/>
                  </a:lnTo>
                  <a:lnTo>
                    <a:pt x="95" y="9810"/>
                  </a:lnTo>
                  <a:lnTo>
                    <a:pt x="95" y="10234"/>
                  </a:lnTo>
                  <a:lnTo>
                    <a:pt x="95" y="10470"/>
                  </a:lnTo>
                  <a:lnTo>
                    <a:pt x="95" y="10564"/>
                  </a:lnTo>
                  <a:lnTo>
                    <a:pt x="48" y="10611"/>
                  </a:lnTo>
                  <a:lnTo>
                    <a:pt x="1" y="10706"/>
                  </a:lnTo>
                  <a:lnTo>
                    <a:pt x="95" y="10658"/>
                  </a:lnTo>
                  <a:lnTo>
                    <a:pt x="1415" y="10376"/>
                  </a:lnTo>
                  <a:lnTo>
                    <a:pt x="1510" y="10376"/>
                  </a:lnTo>
                  <a:lnTo>
                    <a:pt x="1840" y="10187"/>
                  </a:lnTo>
                  <a:lnTo>
                    <a:pt x="2029" y="10140"/>
                  </a:lnTo>
                  <a:lnTo>
                    <a:pt x="2217" y="10093"/>
                  </a:lnTo>
                  <a:lnTo>
                    <a:pt x="2642" y="10093"/>
                  </a:lnTo>
                  <a:lnTo>
                    <a:pt x="3019" y="10045"/>
                  </a:lnTo>
                  <a:lnTo>
                    <a:pt x="3726" y="9904"/>
                  </a:lnTo>
                  <a:lnTo>
                    <a:pt x="4434" y="9762"/>
                  </a:lnTo>
                  <a:lnTo>
                    <a:pt x="4811" y="9668"/>
                  </a:lnTo>
                  <a:lnTo>
                    <a:pt x="5330" y="9479"/>
                  </a:lnTo>
                  <a:lnTo>
                    <a:pt x="5377" y="9479"/>
                  </a:lnTo>
                  <a:lnTo>
                    <a:pt x="12970" y="7876"/>
                  </a:lnTo>
                  <a:lnTo>
                    <a:pt x="15705" y="7216"/>
                  </a:lnTo>
                  <a:lnTo>
                    <a:pt x="15705" y="7074"/>
                  </a:lnTo>
                  <a:lnTo>
                    <a:pt x="15752" y="6744"/>
                  </a:lnTo>
                  <a:lnTo>
                    <a:pt x="15752" y="6603"/>
                  </a:lnTo>
                  <a:lnTo>
                    <a:pt x="15894" y="6461"/>
                  </a:lnTo>
                  <a:lnTo>
                    <a:pt x="16224" y="6225"/>
                  </a:lnTo>
                  <a:lnTo>
                    <a:pt x="16271" y="6178"/>
                  </a:lnTo>
                  <a:lnTo>
                    <a:pt x="16271" y="6131"/>
                  </a:lnTo>
                  <a:lnTo>
                    <a:pt x="16271" y="5942"/>
                  </a:lnTo>
                  <a:lnTo>
                    <a:pt x="16318" y="5707"/>
                  </a:lnTo>
                  <a:lnTo>
                    <a:pt x="16413" y="5471"/>
                  </a:lnTo>
                  <a:lnTo>
                    <a:pt x="16554" y="5282"/>
                  </a:lnTo>
                  <a:lnTo>
                    <a:pt x="16554" y="5235"/>
                  </a:lnTo>
                  <a:lnTo>
                    <a:pt x="16696" y="5093"/>
                  </a:lnTo>
                  <a:lnTo>
                    <a:pt x="16932" y="4858"/>
                  </a:lnTo>
                  <a:lnTo>
                    <a:pt x="17073" y="4810"/>
                  </a:lnTo>
                  <a:lnTo>
                    <a:pt x="17214" y="4763"/>
                  </a:lnTo>
                  <a:lnTo>
                    <a:pt x="17403" y="4716"/>
                  </a:lnTo>
                  <a:lnTo>
                    <a:pt x="17733" y="4669"/>
                  </a:lnTo>
                  <a:lnTo>
                    <a:pt x="18063" y="4528"/>
                  </a:lnTo>
                  <a:lnTo>
                    <a:pt x="18158" y="4433"/>
                  </a:lnTo>
                  <a:lnTo>
                    <a:pt x="18205" y="4292"/>
                  </a:lnTo>
                  <a:lnTo>
                    <a:pt x="18346" y="4103"/>
                  </a:lnTo>
                  <a:lnTo>
                    <a:pt x="18488" y="3867"/>
                  </a:lnTo>
                  <a:lnTo>
                    <a:pt x="18865" y="3490"/>
                  </a:lnTo>
                  <a:lnTo>
                    <a:pt x="19054" y="3301"/>
                  </a:lnTo>
                  <a:lnTo>
                    <a:pt x="19007" y="3207"/>
                  </a:lnTo>
                  <a:lnTo>
                    <a:pt x="19007" y="3113"/>
                  </a:lnTo>
                  <a:lnTo>
                    <a:pt x="19007" y="2971"/>
                  </a:lnTo>
                  <a:lnTo>
                    <a:pt x="19101" y="2877"/>
                  </a:lnTo>
                  <a:lnTo>
                    <a:pt x="19242" y="2783"/>
                  </a:lnTo>
                  <a:lnTo>
                    <a:pt x="19384" y="2735"/>
                  </a:lnTo>
                  <a:lnTo>
                    <a:pt x="19478" y="2594"/>
                  </a:lnTo>
                  <a:lnTo>
                    <a:pt x="19667" y="2358"/>
                  </a:lnTo>
                  <a:lnTo>
                    <a:pt x="19761" y="2311"/>
                  </a:lnTo>
                  <a:lnTo>
                    <a:pt x="19856" y="2264"/>
                  </a:lnTo>
                  <a:lnTo>
                    <a:pt x="19997" y="2264"/>
                  </a:lnTo>
                  <a:lnTo>
                    <a:pt x="20091" y="2311"/>
                  </a:lnTo>
                  <a:lnTo>
                    <a:pt x="20138" y="2358"/>
                  </a:lnTo>
                  <a:lnTo>
                    <a:pt x="20186" y="2358"/>
                  </a:lnTo>
                  <a:lnTo>
                    <a:pt x="20233" y="2264"/>
                  </a:lnTo>
                  <a:lnTo>
                    <a:pt x="20327" y="2075"/>
                  </a:lnTo>
                  <a:lnTo>
                    <a:pt x="20469" y="1934"/>
                  </a:lnTo>
                  <a:lnTo>
                    <a:pt x="20563" y="1792"/>
                  </a:lnTo>
                  <a:lnTo>
                    <a:pt x="20752" y="1698"/>
                  </a:lnTo>
                  <a:lnTo>
                    <a:pt x="20940" y="1698"/>
                  </a:lnTo>
                  <a:lnTo>
                    <a:pt x="20940" y="1651"/>
                  </a:lnTo>
                  <a:lnTo>
                    <a:pt x="21082" y="1604"/>
                  </a:lnTo>
                  <a:lnTo>
                    <a:pt x="21129" y="1556"/>
                  </a:lnTo>
                  <a:lnTo>
                    <a:pt x="21459" y="990"/>
                  </a:lnTo>
                  <a:lnTo>
                    <a:pt x="21506" y="849"/>
                  </a:lnTo>
                  <a:lnTo>
                    <a:pt x="21648" y="755"/>
                  </a:lnTo>
                  <a:lnTo>
                    <a:pt x="21789" y="613"/>
                  </a:lnTo>
                  <a:lnTo>
                    <a:pt x="21931" y="519"/>
                  </a:lnTo>
                  <a:lnTo>
                    <a:pt x="21883" y="519"/>
                  </a:lnTo>
                  <a:lnTo>
                    <a:pt x="21883" y="472"/>
                  </a:lnTo>
                  <a:lnTo>
                    <a:pt x="21836" y="424"/>
                  </a:lnTo>
                  <a:lnTo>
                    <a:pt x="21836" y="377"/>
                  </a:lnTo>
                  <a:lnTo>
                    <a:pt x="21789" y="94"/>
                  </a:lnTo>
                  <a:lnTo>
                    <a:pt x="217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22"/>
            <p:cNvSpPr/>
            <p:nvPr/>
          </p:nvSpPr>
          <p:spPr>
            <a:xfrm>
              <a:off x="3225775" y="2751375"/>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22"/>
            <p:cNvSpPr/>
            <p:nvPr/>
          </p:nvSpPr>
          <p:spPr>
            <a:xfrm>
              <a:off x="2716425" y="2563900"/>
              <a:ext cx="481075" cy="291250"/>
            </a:xfrm>
            <a:custGeom>
              <a:avLst/>
              <a:gdLst/>
              <a:ahLst/>
              <a:cxnLst/>
              <a:rect l="l" t="t" r="r" b="b"/>
              <a:pathLst>
                <a:path w="19243" h="11650" extrusionOk="0">
                  <a:moveTo>
                    <a:pt x="11320" y="1"/>
                  </a:moveTo>
                  <a:lnTo>
                    <a:pt x="11178" y="95"/>
                  </a:lnTo>
                  <a:lnTo>
                    <a:pt x="11131" y="142"/>
                  </a:lnTo>
                  <a:lnTo>
                    <a:pt x="11037" y="237"/>
                  </a:lnTo>
                  <a:lnTo>
                    <a:pt x="10895" y="284"/>
                  </a:lnTo>
                  <a:lnTo>
                    <a:pt x="10848" y="331"/>
                  </a:lnTo>
                  <a:lnTo>
                    <a:pt x="10848" y="284"/>
                  </a:lnTo>
                  <a:lnTo>
                    <a:pt x="10707" y="284"/>
                  </a:lnTo>
                  <a:lnTo>
                    <a:pt x="10565" y="142"/>
                  </a:lnTo>
                  <a:lnTo>
                    <a:pt x="10518" y="142"/>
                  </a:lnTo>
                  <a:lnTo>
                    <a:pt x="10565" y="284"/>
                  </a:lnTo>
                  <a:lnTo>
                    <a:pt x="10754" y="708"/>
                  </a:lnTo>
                  <a:lnTo>
                    <a:pt x="10801" y="897"/>
                  </a:lnTo>
                  <a:lnTo>
                    <a:pt x="10707" y="991"/>
                  </a:lnTo>
                  <a:lnTo>
                    <a:pt x="10282" y="1369"/>
                  </a:lnTo>
                  <a:lnTo>
                    <a:pt x="9999" y="1557"/>
                  </a:lnTo>
                  <a:lnTo>
                    <a:pt x="9858" y="1746"/>
                  </a:lnTo>
                  <a:lnTo>
                    <a:pt x="9810" y="1793"/>
                  </a:lnTo>
                  <a:lnTo>
                    <a:pt x="9716" y="1840"/>
                  </a:lnTo>
                  <a:lnTo>
                    <a:pt x="9433" y="1887"/>
                  </a:lnTo>
                  <a:lnTo>
                    <a:pt x="9150" y="1982"/>
                  </a:lnTo>
                  <a:lnTo>
                    <a:pt x="9197" y="2170"/>
                  </a:lnTo>
                  <a:lnTo>
                    <a:pt x="9150" y="2312"/>
                  </a:lnTo>
                  <a:lnTo>
                    <a:pt x="8914" y="2878"/>
                  </a:lnTo>
                  <a:lnTo>
                    <a:pt x="8726" y="3349"/>
                  </a:lnTo>
                  <a:lnTo>
                    <a:pt x="8490" y="3727"/>
                  </a:lnTo>
                  <a:lnTo>
                    <a:pt x="8396" y="4010"/>
                  </a:lnTo>
                  <a:lnTo>
                    <a:pt x="8348" y="4198"/>
                  </a:lnTo>
                  <a:lnTo>
                    <a:pt x="8254" y="4481"/>
                  </a:lnTo>
                  <a:lnTo>
                    <a:pt x="8160" y="4717"/>
                  </a:lnTo>
                  <a:lnTo>
                    <a:pt x="7971" y="4906"/>
                  </a:lnTo>
                  <a:lnTo>
                    <a:pt x="7830" y="4953"/>
                  </a:lnTo>
                  <a:lnTo>
                    <a:pt x="7641" y="5000"/>
                  </a:lnTo>
                  <a:lnTo>
                    <a:pt x="7405" y="4953"/>
                  </a:lnTo>
                  <a:lnTo>
                    <a:pt x="7217" y="4906"/>
                  </a:lnTo>
                  <a:lnTo>
                    <a:pt x="7075" y="4811"/>
                  </a:lnTo>
                  <a:lnTo>
                    <a:pt x="6934" y="4717"/>
                  </a:lnTo>
                  <a:lnTo>
                    <a:pt x="6792" y="4670"/>
                  </a:lnTo>
                  <a:lnTo>
                    <a:pt x="6886" y="5000"/>
                  </a:lnTo>
                  <a:lnTo>
                    <a:pt x="6839" y="5330"/>
                  </a:lnTo>
                  <a:lnTo>
                    <a:pt x="6745" y="5613"/>
                  </a:lnTo>
                  <a:lnTo>
                    <a:pt x="6556" y="5802"/>
                  </a:lnTo>
                  <a:lnTo>
                    <a:pt x="6462" y="5896"/>
                  </a:lnTo>
                  <a:lnTo>
                    <a:pt x="6321" y="5943"/>
                  </a:lnTo>
                  <a:lnTo>
                    <a:pt x="6132" y="5943"/>
                  </a:lnTo>
                  <a:lnTo>
                    <a:pt x="5896" y="5802"/>
                  </a:lnTo>
                  <a:lnTo>
                    <a:pt x="5660" y="5566"/>
                  </a:lnTo>
                  <a:lnTo>
                    <a:pt x="5424" y="5755"/>
                  </a:lnTo>
                  <a:lnTo>
                    <a:pt x="5330" y="6037"/>
                  </a:lnTo>
                  <a:lnTo>
                    <a:pt x="5330" y="6132"/>
                  </a:lnTo>
                  <a:lnTo>
                    <a:pt x="5330" y="6226"/>
                  </a:lnTo>
                  <a:lnTo>
                    <a:pt x="5283" y="6273"/>
                  </a:lnTo>
                  <a:lnTo>
                    <a:pt x="5142" y="6368"/>
                  </a:lnTo>
                  <a:lnTo>
                    <a:pt x="5000" y="6415"/>
                  </a:lnTo>
                  <a:lnTo>
                    <a:pt x="4670" y="6368"/>
                  </a:lnTo>
                  <a:lnTo>
                    <a:pt x="4528" y="6320"/>
                  </a:lnTo>
                  <a:lnTo>
                    <a:pt x="4434" y="6320"/>
                  </a:lnTo>
                  <a:lnTo>
                    <a:pt x="3868" y="6037"/>
                  </a:lnTo>
                  <a:lnTo>
                    <a:pt x="3680" y="6085"/>
                  </a:lnTo>
                  <a:lnTo>
                    <a:pt x="3444" y="6179"/>
                  </a:lnTo>
                  <a:lnTo>
                    <a:pt x="3019" y="6226"/>
                  </a:lnTo>
                  <a:lnTo>
                    <a:pt x="2925" y="6745"/>
                  </a:lnTo>
                  <a:lnTo>
                    <a:pt x="2831" y="6886"/>
                  </a:lnTo>
                  <a:lnTo>
                    <a:pt x="2783" y="6886"/>
                  </a:lnTo>
                  <a:lnTo>
                    <a:pt x="2689" y="6934"/>
                  </a:lnTo>
                  <a:lnTo>
                    <a:pt x="2595" y="6934"/>
                  </a:lnTo>
                  <a:lnTo>
                    <a:pt x="2689" y="7782"/>
                  </a:lnTo>
                  <a:lnTo>
                    <a:pt x="2689" y="7924"/>
                  </a:lnTo>
                  <a:lnTo>
                    <a:pt x="2595" y="8018"/>
                  </a:lnTo>
                  <a:lnTo>
                    <a:pt x="2548" y="8018"/>
                  </a:lnTo>
                  <a:lnTo>
                    <a:pt x="1840" y="8443"/>
                  </a:lnTo>
                  <a:lnTo>
                    <a:pt x="1746" y="8537"/>
                  </a:lnTo>
                  <a:lnTo>
                    <a:pt x="1840" y="8726"/>
                  </a:lnTo>
                  <a:lnTo>
                    <a:pt x="1982" y="9009"/>
                  </a:lnTo>
                  <a:lnTo>
                    <a:pt x="2076" y="9150"/>
                  </a:lnTo>
                  <a:lnTo>
                    <a:pt x="2123" y="9244"/>
                  </a:lnTo>
                  <a:lnTo>
                    <a:pt x="2076" y="9339"/>
                  </a:lnTo>
                  <a:lnTo>
                    <a:pt x="2076" y="9433"/>
                  </a:lnTo>
                  <a:lnTo>
                    <a:pt x="1935" y="9575"/>
                  </a:lnTo>
                  <a:lnTo>
                    <a:pt x="1793" y="9669"/>
                  </a:lnTo>
                  <a:lnTo>
                    <a:pt x="1557" y="9716"/>
                  </a:lnTo>
                  <a:lnTo>
                    <a:pt x="1416" y="9716"/>
                  </a:lnTo>
                  <a:lnTo>
                    <a:pt x="756" y="9669"/>
                  </a:lnTo>
                  <a:lnTo>
                    <a:pt x="378" y="9527"/>
                  </a:lnTo>
                  <a:lnTo>
                    <a:pt x="48" y="9858"/>
                  </a:lnTo>
                  <a:lnTo>
                    <a:pt x="48" y="9905"/>
                  </a:lnTo>
                  <a:lnTo>
                    <a:pt x="1" y="9952"/>
                  </a:lnTo>
                  <a:lnTo>
                    <a:pt x="1" y="9999"/>
                  </a:lnTo>
                  <a:lnTo>
                    <a:pt x="1" y="10046"/>
                  </a:lnTo>
                  <a:lnTo>
                    <a:pt x="142" y="10141"/>
                  </a:lnTo>
                  <a:lnTo>
                    <a:pt x="237" y="10235"/>
                  </a:lnTo>
                  <a:lnTo>
                    <a:pt x="331" y="10376"/>
                  </a:lnTo>
                  <a:lnTo>
                    <a:pt x="378" y="10565"/>
                  </a:lnTo>
                  <a:lnTo>
                    <a:pt x="331" y="10754"/>
                  </a:lnTo>
                  <a:lnTo>
                    <a:pt x="284" y="10895"/>
                  </a:lnTo>
                  <a:lnTo>
                    <a:pt x="284" y="11037"/>
                  </a:lnTo>
                  <a:lnTo>
                    <a:pt x="190" y="11461"/>
                  </a:lnTo>
                  <a:lnTo>
                    <a:pt x="190" y="11508"/>
                  </a:lnTo>
                  <a:lnTo>
                    <a:pt x="142" y="11650"/>
                  </a:lnTo>
                  <a:lnTo>
                    <a:pt x="1086" y="11603"/>
                  </a:lnTo>
                  <a:lnTo>
                    <a:pt x="1652" y="11508"/>
                  </a:lnTo>
                  <a:lnTo>
                    <a:pt x="3066" y="11131"/>
                  </a:lnTo>
                  <a:lnTo>
                    <a:pt x="3066" y="10754"/>
                  </a:lnTo>
                  <a:lnTo>
                    <a:pt x="3114" y="10706"/>
                  </a:lnTo>
                  <a:lnTo>
                    <a:pt x="3161" y="10612"/>
                  </a:lnTo>
                  <a:lnTo>
                    <a:pt x="3208" y="10565"/>
                  </a:lnTo>
                  <a:lnTo>
                    <a:pt x="3302" y="10565"/>
                  </a:lnTo>
                  <a:lnTo>
                    <a:pt x="3585" y="10518"/>
                  </a:lnTo>
                  <a:lnTo>
                    <a:pt x="8348" y="9480"/>
                  </a:lnTo>
                  <a:lnTo>
                    <a:pt x="11272" y="8820"/>
                  </a:lnTo>
                  <a:lnTo>
                    <a:pt x="14668" y="8065"/>
                  </a:lnTo>
                  <a:lnTo>
                    <a:pt x="15658" y="7830"/>
                  </a:lnTo>
                  <a:lnTo>
                    <a:pt x="15894" y="7499"/>
                  </a:lnTo>
                  <a:lnTo>
                    <a:pt x="15941" y="7452"/>
                  </a:lnTo>
                  <a:lnTo>
                    <a:pt x="16696" y="7028"/>
                  </a:lnTo>
                  <a:lnTo>
                    <a:pt x="16838" y="6886"/>
                  </a:lnTo>
                  <a:lnTo>
                    <a:pt x="16932" y="6698"/>
                  </a:lnTo>
                  <a:lnTo>
                    <a:pt x="17026" y="6603"/>
                  </a:lnTo>
                  <a:lnTo>
                    <a:pt x="17073" y="6509"/>
                  </a:lnTo>
                  <a:lnTo>
                    <a:pt x="17262" y="6415"/>
                  </a:lnTo>
                  <a:lnTo>
                    <a:pt x="17309" y="6368"/>
                  </a:lnTo>
                  <a:lnTo>
                    <a:pt x="17262" y="6226"/>
                  </a:lnTo>
                  <a:lnTo>
                    <a:pt x="17309" y="6085"/>
                  </a:lnTo>
                  <a:lnTo>
                    <a:pt x="17356" y="5943"/>
                  </a:lnTo>
                  <a:lnTo>
                    <a:pt x="17498" y="5755"/>
                  </a:lnTo>
                  <a:lnTo>
                    <a:pt x="17592" y="5707"/>
                  </a:lnTo>
                  <a:lnTo>
                    <a:pt x="17639" y="5660"/>
                  </a:lnTo>
                  <a:lnTo>
                    <a:pt x="17686" y="5519"/>
                  </a:lnTo>
                  <a:lnTo>
                    <a:pt x="17686" y="5330"/>
                  </a:lnTo>
                  <a:lnTo>
                    <a:pt x="17734" y="5330"/>
                  </a:lnTo>
                  <a:lnTo>
                    <a:pt x="17781" y="5236"/>
                  </a:lnTo>
                  <a:lnTo>
                    <a:pt x="19243" y="3585"/>
                  </a:lnTo>
                  <a:lnTo>
                    <a:pt x="19148" y="3538"/>
                  </a:lnTo>
                  <a:lnTo>
                    <a:pt x="18724" y="3444"/>
                  </a:lnTo>
                  <a:lnTo>
                    <a:pt x="18582" y="3396"/>
                  </a:lnTo>
                  <a:lnTo>
                    <a:pt x="18535" y="3349"/>
                  </a:lnTo>
                  <a:lnTo>
                    <a:pt x="18347" y="3302"/>
                  </a:lnTo>
                  <a:lnTo>
                    <a:pt x="18111" y="3161"/>
                  </a:lnTo>
                  <a:lnTo>
                    <a:pt x="17969" y="3066"/>
                  </a:lnTo>
                  <a:lnTo>
                    <a:pt x="17875" y="2972"/>
                  </a:lnTo>
                  <a:lnTo>
                    <a:pt x="17734" y="2736"/>
                  </a:lnTo>
                  <a:lnTo>
                    <a:pt x="17639" y="2642"/>
                  </a:lnTo>
                  <a:lnTo>
                    <a:pt x="17545" y="2500"/>
                  </a:lnTo>
                  <a:lnTo>
                    <a:pt x="17403" y="2406"/>
                  </a:lnTo>
                  <a:lnTo>
                    <a:pt x="17215" y="2217"/>
                  </a:lnTo>
                  <a:lnTo>
                    <a:pt x="17026" y="1934"/>
                  </a:lnTo>
                  <a:lnTo>
                    <a:pt x="16932" y="1604"/>
                  </a:lnTo>
                  <a:lnTo>
                    <a:pt x="16932" y="1227"/>
                  </a:lnTo>
                  <a:lnTo>
                    <a:pt x="16885" y="1086"/>
                  </a:lnTo>
                  <a:lnTo>
                    <a:pt x="16885" y="1038"/>
                  </a:lnTo>
                  <a:lnTo>
                    <a:pt x="16885" y="991"/>
                  </a:lnTo>
                  <a:lnTo>
                    <a:pt x="16743" y="850"/>
                  </a:lnTo>
                  <a:lnTo>
                    <a:pt x="16602" y="708"/>
                  </a:lnTo>
                  <a:lnTo>
                    <a:pt x="16319" y="661"/>
                  </a:lnTo>
                  <a:lnTo>
                    <a:pt x="16224" y="614"/>
                  </a:lnTo>
                  <a:lnTo>
                    <a:pt x="15941" y="425"/>
                  </a:lnTo>
                  <a:lnTo>
                    <a:pt x="15847" y="284"/>
                  </a:lnTo>
                  <a:lnTo>
                    <a:pt x="15753" y="142"/>
                  </a:lnTo>
                  <a:lnTo>
                    <a:pt x="15706" y="142"/>
                  </a:lnTo>
                  <a:lnTo>
                    <a:pt x="15611" y="284"/>
                  </a:lnTo>
                  <a:lnTo>
                    <a:pt x="15517" y="425"/>
                  </a:lnTo>
                  <a:lnTo>
                    <a:pt x="15423" y="520"/>
                  </a:lnTo>
                  <a:lnTo>
                    <a:pt x="15234" y="661"/>
                  </a:lnTo>
                  <a:lnTo>
                    <a:pt x="14998" y="803"/>
                  </a:lnTo>
                  <a:lnTo>
                    <a:pt x="14762" y="850"/>
                  </a:lnTo>
                  <a:lnTo>
                    <a:pt x="14574" y="897"/>
                  </a:lnTo>
                  <a:lnTo>
                    <a:pt x="14338" y="850"/>
                  </a:lnTo>
                  <a:lnTo>
                    <a:pt x="14196" y="755"/>
                  </a:lnTo>
                  <a:lnTo>
                    <a:pt x="14102" y="708"/>
                  </a:lnTo>
                  <a:lnTo>
                    <a:pt x="14149" y="755"/>
                  </a:lnTo>
                  <a:lnTo>
                    <a:pt x="14102" y="897"/>
                  </a:lnTo>
                  <a:lnTo>
                    <a:pt x="14008" y="991"/>
                  </a:lnTo>
                  <a:lnTo>
                    <a:pt x="13866" y="1086"/>
                  </a:lnTo>
                  <a:lnTo>
                    <a:pt x="13536" y="1086"/>
                  </a:lnTo>
                  <a:lnTo>
                    <a:pt x="13395" y="1038"/>
                  </a:lnTo>
                  <a:lnTo>
                    <a:pt x="13253" y="944"/>
                  </a:lnTo>
                  <a:lnTo>
                    <a:pt x="13112" y="803"/>
                  </a:lnTo>
                  <a:lnTo>
                    <a:pt x="13017" y="708"/>
                  </a:lnTo>
                  <a:lnTo>
                    <a:pt x="12923" y="708"/>
                  </a:lnTo>
                  <a:lnTo>
                    <a:pt x="12876" y="850"/>
                  </a:lnTo>
                  <a:lnTo>
                    <a:pt x="12829" y="897"/>
                  </a:lnTo>
                  <a:lnTo>
                    <a:pt x="12734" y="944"/>
                  </a:lnTo>
                  <a:lnTo>
                    <a:pt x="12593" y="991"/>
                  </a:lnTo>
                  <a:lnTo>
                    <a:pt x="12452" y="944"/>
                  </a:lnTo>
                  <a:lnTo>
                    <a:pt x="12263" y="944"/>
                  </a:lnTo>
                  <a:lnTo>
                    <a:pt x="12074" y="850"/>
                  </a:lnTo>
                  <a:lnTo>
                    <a:pt x="11933" y="755"/>
                  </a:lnTo>
                  <a:lnTo>
                    <a:pt x="11838" y="661"/>
                  </a:lnTo>
                  <a:lnTo>
                    <a:pt x="11744" y="378"/>
                  </a:lnTo>
                  <a:lnTo>
                    <a:pt x="11650" y="284"/>
                  </a:lnTo>
                  <a:lnTo>
                    <a:pt x="11414" y="95"/>
                  </a:lnTo>
                  <a:lnTo>
                    <a:pt x="113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22"/>
            <p:cNvSpPr/>
            <p:nvPr/>
          </p:nvSpPr>
          <p:spPr>
            <a:xfrm>
              <a:off x="3162100" y="2697150"/>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22"/>
            <p:cNvSpPr/>
            <p:nvPr/>
          </p:nvSpPr>
          <p:spPr>
            <a:xfrm>
              <a:off x="1286275" y="2582775"/>
              <a:ext cx="495225" cy="366700"/>
            </a:xfrm>
            <a:custGeom>
              <a:avLst/>
              <a:gdLst/>
              <a:ahLst/>
              <a:cxnLst/>
              <a:rect l="l" t="t" r="r" b="b"/>
              <a:pathLst>
                <a:path w="19809" h="14668" extrusionOk="0">
                  <a:moveTo>
                    <a:pt x="18959" y="0"/>
                  </a:moveTo>
                  <a:lnTo>
                    <a:pt x="13583" y="189"/>
                  </a:lnTo>
                  <a:lnTo>
                    <a:pt x="95" y="189"/>
                  </a:lnTo>
                  <a:lnTo>
                    <a:pt x="0" y="13913"/>
                  </a:lnTo>
                  <a:lnTo>
                    <a:pt x="0" y="14668"/>
                  </a:lnTo>
                  <a:lnTo>
                    <a:pt x="17261" y="14337"/>
                  </a:lnTo>
                  <a:lnTo>
                    <a:pt x="19808" y="14007"/>
                  </a:lnTo>
                  <a:lnTo>
                    <a:pt x="19148" y="3443"/>
                  </a:lnTo>
                  <a:lnTo>
                    <a:pt x="189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22"/>
            <p:cNvSpPr/>
            <p:nvPr/>
          </p:nvSpPr>
          <p:spPr>
            <a:xfrm>
              <a:off x="840600" y="2950625"/>
              <a:ext cx="433900" cy="519975"/>
            </a:xfrm>
            <a:custGeom>
              <a:avLst/>
              <a:gdLst/>
              <a:ahLst/>
              <a:cxnLst/>
              <a:rect l="l" t="t" r="r" b="b"/>
              <a:pathLst>
                <a:path w="17356" h="20799" extrusionOk="0">
                  <a:moveTo>
                    <a:pt x="3349" y="1"/>
                  </a:moveTo>
                  <a:lnTo>
                    <a:pt x="3349" y="189"/>
                  </a:lnTo>
                  <a:lnTo>
                    <a:pt x="3302" y="1227"/>
                  </a:lnTo>
                  <a:lnTo>
                    <a:pt x="3255" y="1463"/>
                  </a:lnTo>
                  <a:lnTo>
                    <a:pt x="3255" y="1510"/>
                  </a:lnTo>
                  <a:lnTo>
                    <a:pt x="3255" y="1699"/>
                  </a:lnTo>
                  <a:lnTo>
                    <a:pt x="3255" y="1746"/>
                  </a:lnTo>
                  <a:lnTo>
                    <a:pt x="3207" y="1934"/>
                  </a:lnTo>
                  <a:lnTo>
                    <a:pt x="3160" y="2312"/>
                  </a:lnTo>
                  <a:lnTo>
                    <a:pt x="3113" y="2689"/>
                  </a:lnTo>
                  <a:lnTo>
                    <a:pt x="3019" y="2972"/>
                  </a:lnTo>
                  <a:lnTo>
                    <a:pt x="2972" y="3113"/>
                  </a:lnTo>
                  <a:lnTo>
                    <a:pt x="2877" y="3208"/>
                  </a:lnTo>
                  <a:lnTo>
                    <a:pt x="2783" y="3255"/>
                  </a:lnTo>
                  <a:lnTo>
                    <a:pt x="2641" y="3302"/>
                  </a:lnTo>
                  <a:lnTo>
                    <a:pt x="2500" y="3255"/>
                  </a:lnTo>
                  <a:lnTo>
                    <a:pt x="2311" y="3208"/>
                  </a:lnTo>
                  <a:lnTo>
                    <a:pt x="2028" y="3066"/>
                  </a:lnTo>
                  <a:lnTo>
                    <a:pt x="1840" y="2972"/>
                  </a:lnTo>
                  <a:lnTo>
                    <a:pt x="1510" y="2878"/>
                  </a:lnTo>
                  <a:lnTo>
                    <a:pt x="1132" y="2830"/>
                  </a:lnTo>
                  <a:lnTo>
                    <a:pt x="1038" y="3066"/>
                  </a:lnTo>
                  <a:lnTo>
                    <a:pt x="1038" y="3255"/>
                  </a:lnTo>
                  <a:lnTo>
                    <a:pt x="1038" y="3396"/>
                  </a:lnTo>
                  <a:lnTo>
                    <a:pt x="1038" y="3538"/>
                  </a:lnTo>
                  <a:lnTo>
                    <a:pt x="1085" y="3679"/>
                  </a:lnTo>
                  <a:lnTo>
                    <a:pt x="1132" y="3962"/>
                  </a:lnTo>
                  <a:lnTo>
                    <a:pt x="1132" y="4245"/>
                  </a:lnTo>
                  <a:lnTo>
                    <a:pt x="1179" y="4528"/>
                  </a:lnTo>
                  <a:lnTo>
                    <a:pt x="1227" y="4764"/>
                  </a:lnTo>
                  <a:lnTo>
                    <a:pt x="1321" y="5377"/>
                  </a:lnTo>
                  <a:lnTo>
                    <a:pt x="1368" y="5849"/>
                  </a:lnTo>
                  <a:lnTo>
                    <a:pt x="1368" y="6179"/>
                  </a:lnTo>
                  <a:lnTo>
                    <a:pt x="1227" y="6650"/>
                  </a:lnTo>
                  <a:lnTo>
                    <a:pt x="1227" y="6745"/>
                  </a:lnTo>
                  <a:lnTo>
                    <a:pt x="1274" y="7358"/>
                  </a:lnTo>
                  <a:lnTo>
                    <a:pt x="1321" y="7641"/>
                  </a:lnTo>
                  <a:lnTo>
                    <a:pt x="1462" y="7971"/>
                  </a:lnTo>
                  <a:lnTo>
                    <a:pt x="1651" y="8348"/>
                  </a:lnTo>
                  <a:lnTo>
                    <a:pt x="1698" y="8537"/>
                  </a:lnTo>
                  <a:lnTo>
                    <a:pt x="1793" y="8773"/>
                  </a:lnTo>
                  <a:lnTo>
                    <a:pt x="1934" y="8961"/>
                  </a:lnTo>
                  <a:lnTo>
                    <a:pt x="1981" y="9009"/>
                  </a:lnTo>
                  <a:lnTo>
                    <a:pt x="2170" y="9103"/>
                  </a:lnTo>
                  <a:lnTo>
                    <a:pt x="2311" y="9244"/>
                  </a:lnTo>
                  <a:lnTo>
                    <a:pt x="2358" y="9339"/>
                  </a:lnTo>
                  <a:lnTo>
                    <a:pt x="2406" y="9433"/>
                  </a:lnTo>
                  <a:lnTo>
                    <a:pt x="2453" y="9574"/>
                  </a:lnTo>
                  <a:lnTo>
                    <a:pt x="2406" y="9669"/>
                  </a:lnTo>
                  <a:lnTo>
                    <a:pt x="2311" y="9857"/>
                  </a:lnTo>
                  <a:lnTo>
                    <a:pt x="2123" y="9999"/>
                  </a:lnTo>
                  <a:lnTo>
                    <a:pt x="1840" y="10188"/>
                  </a:lnTo>
                  <a:lnTo>
                    <a:pt x="1793" y="10188"/>
                  </a:lnTo>
                  <a:lnTo>
                    <a:pt x="1462" y="10659"/>
                  </a:lnTo>
                  <a:lnTo>
                    <a:pt x="1227" y="11131"/>
                  </a:lnTo>
                  <a:lnTo>
                    <a:pt x="1179" y="11367"/>
                  </a:lnTo>
                  <a:lnTo>
                    <a:pt x="1085" y="11838"/>
                  </a:lnTo>
                  <a:lnTo>
                    <a:pt x="991" y="12027"/>
                  </a:lnTo>
                  <a:lnTo>
                    <a:pt x="944" y="12168"/>
                  </a:lnTo>
                  <a:lnTo>
                    <a:pt x="708" y="12498"/>
                  </a:lnTo>
                  <a:lnTo>
                    <a:pt x="566" y="12687"/>
                  </a:lnTo>
                  <a:lnTo>
                    <a:pt x="472" y="12734"/>
                  </a:lnTo>
                  <a:lnTo>
                    <a:pt x="378" y="12781"/>
                  </a:lnTo>
                  <a:lnTo>
                    <a:pt x="378" y="12829"/>
                  </a:lnTo>
                  <a:lnTo>
                    <a:pt x="378" y="12876"/>
                  </a:lnTo>
                  <a:lnTo>
                    <a:pt x="378" y="12970"/>
                  </a:lnTo>
                  <a:lnTo>
                    <a:pt x="472" y="13395"/>
                  </a:lnTo>
                  <a:lnTo>
                    <a:pt x="472" y="13583"/>
                  </a:lnTo>
                  <a:lnTo>
                    <a:pt x="472" y="13725"/>
                  </a:lnTo>
                  <a:lnTo>
                    <a:pt x="613" y="13866"/>
                  </a:lnTo>
                  <a:lnTo>
                    <a:pt x="849" y="14008"/>
                  </a:lnTo>
                  <a:lnTo>
                    <a:pt x="991" y="14196"/>
                  </a:lnTo>
                  <a:lnTo>
                    <a:pt x="1085" y="14432"/>
                  </a:lnTo>
                  <a:lnTo>
                    <a:pt x="1085" y="14526"/>
                  </a:lnTo>
                  <a:lnTo>
                    <a:pt x="1085" y="14621"/>
                  </a:lnTo>
                  <a:lnTo>
                    <a:pt x="896" y="15092"/>
                  </a:lnTo>
                  <a:lnTo>
                    <a:pt x="849" y="15140"/>
                  </a:lnTo>
                  <a:lnTo>
                    <a:pt x="755" y="15187"/>
                  </a:lnTo>
                  <a:lnTo>
                    <a:pt x="142" y="15375"/>
                  </a:lnTo>
                  <a:lnTo>
                    <a:pt x="0" y="15800"/>
                  </a:lnTo>
                  <a:lnTo>
                    <a:pt x="95" y="15988"/>
                  </a:lnTo>
                  <a:lnTo>
                    <a:pt x="2123" y="16837"/>
                  </a:lnTo>
                  <a:lnTo>
                    <a:pt x="11366" y="20610"/>
                  </a:lnTo>
                  <a:lnTo>
                    <a:pt x="11744" y="20563"/>
                  </a:lnTo>
                  <a:lnTo>
                    <a:pt x="12309" y="20516"/>
                  </a:lnTo>
                  <a:lnTo>
                    <a:pt x="12781" y="20563"/>
                  </a:lnTo>
                  <a:lnTo>
                    <a:pt x="13724" y="20657"/>
                  </a:lnTo>
                  <a:lnTo>
                    <a:pt x="14479" y="20705"/>
                  </a:lnTo>
                  <a:lnTo>
                    <a:pt x="15045" y="20705"/>
                  </a:lnTo>
                  <a:lnTo>
                    <a:pt x="16082" y="20752"/>
                  </a:lnTo>
                  <a:lnTo>
                    <a:pt x="16177" y="20752"/>
                  </a:lnTo>
                  <a:lnTo>
                    <a:pt x="17120" y="20799"/>
                  </a:lnTo>
                  <a:lnTo>
                    <a:pt x="17356" y="425"/>
                  </a:lnTo>
                  <a:lnTo>
                    <a:pt x="33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22"/>
            <p:cNvSpPr/>
            <p:nvPr/>
          </p:nvSpPr>
          <p:spPr>
            <a:xfrm>
              <a:off x="1345225" y="3719350"/>
              <a:ext cx="29500" cy="22425"/>
            </a:xfrm>
            <a:custGeom>
              <a:avLst/>
              <a:gdLst/>
              <a:ahLst/>
              <a:cxnLst/>
              <a:rect l="l" t="t" r="r" b="b"/>
              <a:pathLst>
                <a:path w="1180" h="897" extrusionOk="0">
                  <a:moveTo>
                    <a:pt x="755" y="1"/>
                  </a:moveTo>
                  <a:lnTo>
                    <a:pt x="566" y="95"/>
                  </a:lnTo>
                  <a:lnTo>
                    <a:pt x="425" y="142"/>
                  </a:lnTo>
                  <a:lnTo>
                    <a:pt x="189" y="331"/>
                  </a:lnTo>
                  <a:lnTo>
                    <a:pt x="0" y="520"/>
                  </a:lnTo>
                  <a:lnTo>
                    <a:pt x="0" y="661"/>
                  </a:lnTo>
                  <a:lnTo>
                    <a:pt x="142" y="755"/>
                  </a:lnTo>
                  <a:lnTo>
                    <a:pt x="378" y="850"/>
                  </a:lnTo>
                  <a:lnTo>
                    <a:pt x="566" y="897"/>
                  </a:lnTo>
                  <a:lnTo>
                    <a:pt x="708" y="850"/>
                  </a:lnTo>
                  <a:lnTo>
                    <a:pt x="849" y="755"/>
                  </a:lnTo>
                  <a:lnTo>
                    <a:pt x="944" y="708"/>
                  </a:lnTo>
                  <a:lnTo>
                    <a:pt x="1179" y="520"/>
                  </a:lnTo>
                  <a:lnTo>
                    <a:pt x="1179" y="472"/>
                  </a:lnTo>
                  <a:lnTo>
                    <a:pt x="1085" y="190"/>
                  </a:lnTo>
                  <a:lnTo>
                    <a:pt x="1038" y="48"/>
                  </a:lnTo>
                  <a:lnTo>
                    <a:pt x="7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22"/>
            <p:cNvSpPr/>
            <p:nvPr/>
          </p:nvSpPr>
          <p:spPr>
            <a:xfrm>
              <a:off x="1487875" y="3732325"/>
              <a:ext cx="36575" cy="24800"/>
            </a:xfrm>
            <a:custGeom>
              <a:avLst/>
              <a:gdLst/>
              <a:ahLst/>
              <a:cxnLst/>
              <a:rect l="l" t="t" r="r" b="b"/>
              <a:pathLst>
                <a:path w="1463" h="992" extrusionOk="0">
                  <a:moveTo>
                    <a:pt x="520" y="1"/>
                  </a:moveTo>
                  <a:lnTo>
                    <a:pt x="473" y="48"/>
                  </a:lnTo>
                  <a:lnTo>
                    <a:pt x="473" y="142"/>
                  </a:lnTo>
                  <a:lnTo>
                    <a:pt x="425" y="236"/>
                  </a:lnTo>
                  <a:lnTo>
                    <a:pt x="331" y="331"/>
                  </a:lnTo>
                  <a:lnTo>
                    <a:pt x="142" y="378"/>
                  </a:lnTo>
                  <a:lnTo>
                    <a:pt x="1" y="425"/>
                  </a:lnTo>
                  <a:lnTo>
                    <a:pt x="331" y="850"/>
                  </a:lnTo>
                  <a:lnTo>
                    <a:pt x="378" y="897"/>
                  </a:lnTo>
                  <a:lnTo>
                    <a:pt x="473" y="991"/>
                  </a:lnTo>
                  <a:lnTo>
                    <a:pt x="567" y="944"/>
                  </a:lnTo>
                  <a:lnTo>
                    <a:pt x="661" y="897"/>
                  </a:lnTo>
                  <a:lnTo>
                    <a:pt x="708" y="802"/>
                  </a:lnTo>
                  <a:lnTo>
                    <a:pt x="803" y="708"/>
                  </a:lnTo>
                  <a:lnTo>
                    <a:pt x="1038" y="661"/>
                  </a:lnTo>
                  <a:lnTo>
                    <a:pt x="1180" y="708"/>
                  </a:lnTo>
                  <a:lnTo>
                    <a:pt x="1274" y="755"/>
                  </a:lnTo>
                  <a:lnTo>
                    <a:pt x="1463" y="661"/>
                  </a:lnTo>
                  <a:lnTo>
                    <a:pt x="1227" y="519"/>
                  </a:lnTo>
                  <a:lnTo>
                    <a:pt x="991" y="425"/>
                  </a:lnTo>
                  <a:lnTo>
                    <a:pt x="756" y="189"/>
                  </a:lnTo>
                  <a:lnTo>
                    <a:pt x="708" y="189"/>
                  </a:lnTo>
                  <a:lnTo>
                    <a:pt x="661" y="95"/>
                  </a:lnTo>
                  <a:lnTo>
                    <a:pt x="5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22"/>
            <p:cNvSpPr/>
            <p:nvPr/>
          </p:nvSpPr>
          <p:spPr>
            <a:xfrm>
              <a:off x="1571600" y="3751200"/>
              <a:ext cx="8275" cy="3550"/>
            </a:xfrm>
            <a:custGeom>
              <a:avLst/>
              <a:gdLst/>
              <a:ahLst/>
              <a:cxnLst/>
              <a:rect l="l" t="t" r="r" b="b"/>
              <a:pathLst>
                <a:path w="331" h="142" extrusionOk="0">
                  <a:moveTo>
                    <a:pt x="331" y="0"/>
                  </a:moveTo>
                  <a:lnTo>
                    <a:pt x="142" y="47"/>
                  </a:lnTo>
                  <a:lnTo>
                    <a:pt x="0" y="142"/>
                  </a:lnTo>
                  <a:lnTo>
                    <a:pt x="95" y="142"/>
                  </a:lnTo>
                  <a:lnTo>
                    <a:pt x="236" y="95"/>
                  </a:lnTo>
                  <a:lnTo>
                    <a:pt x="283" y="47"/>
                  </a:lnTo>
                  <a:lnTo>
                    <a:pt x="3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22"/>
            <p:cNvSpPr/>
            <p:nvPr/>
          </p:nvSpPr>
          <p:spPr>
            <a:xfrm>
              <a:off x="1594000" y="3746475"/>
              <a:ext cx="17700" cy="3575"/>
            </a:xfrm>
            <a:custGeom>
              <a:avLst/>
              <a:gdLst/>
              <a:ahLst/>
              <a:cxnLst/>
              <a:rect l="l" t="t" r="r" b="b"/>
              <a:pathLst>
                <a:path w="708" h="143" extrusionOk="0">
                  <a:moveTo>
                    <a:pt x="708" y="1"/>
                  </a:moveTo>
                  <a:lnTo>
                    <a:pt x="661" y="48"/>
                  </a:lnTo>
                  <a:lnTo>
                    <a:pt x="708" y="48"/>
                  </a:lnTo>
                  <a:lnTo>
                    <a:pt x="708" y="1"/>
                  </a:lnTo>
                  <a:close/>
                  <a:moveTo>
                    <a:pt x="378" y="48"/>
                  </a:moveTo>
                  <a:lnTo>
                    <a:pt x="236" y="95"/>
                  </a:lnTo>
                  <a:lnTo>
                    <a:pt x="0" y="95"/>
                  </a:lnTo>
                  <a:lnTo>
                    <a:pt x="236" y="142"/>
                  </a:lnTo>
                  <a:lnTo>
                    <a:pt x="331" y="142"/>
                  </a:lnTo>
                  <a:lnTo>
                    <a:pt x="472" y="95"/>
                  </a:lnTo>
                  <a:lnTo>
                    <a:pt x="614"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22"/>
            <p:cNvSpPr/>
            <p:nvPr/>
          </p:nvSpPr>
          <p:spPr>
            <a:xfrm>
              <a:off x="1644700" y="3754725"/>
              <a:ext cx="38925" cy="21250"/>
            </a:xfrm>
            <a:custGeom>
              <a:avLst/>
              <a:gdLst/>
              <a:ahLst/>
              <a:cxnLst/>
              <a:rect l="l" t="t" r="r" b="b"/>
              <a:pathLst>
                <a:path w="1557" h="850" extrusionOk="0">
                  <a:moveTo>
                    <a:pt x="472" y="1"/>
                  </a:moveTo>
                  <a:lnTo>
                    <a:pt x="331" y="95"/>
                  </a:lnTo>
                  <a:lnTo>
                    <a:pt x="236" y="95"/>
                  </a:lnTo>
                  <a:lnTo>
                    <a:pt x="0" y="237"/>
                  </a:lnTo>
                  <a:lnTo>
                    <a:pt x="95" y="284"/>
                  </a:lnTo>
                  <a:lnTo>
                    <a:pt x="95" y="331"/>
                  </a:lnTo>
                  <a:lnTo>
                    <a:pt x="236" y="472"/>
                  </a:lnTo>
                  <a:lnTo>
                    <a:pt x="331" y="614"/>
                  </a:lnTo>
                  <a:lnTo>
                    <a:pt x="425" y="802"/>
                  </a:lnTo>
                  <a:lnTo>
                    <a:pt x="472" y="850"/>
                  </a:lnTo>
                  <a:lnTo>
                    <a:pt x="896" y="755"/>
                  </a:lnTo>
                  <a:lnTo>
                    <a:pt x="1085" y="567"/>
                  </a:lnTo>
                  <a:lnTo>
                    <a:pt x="1179" y="472"/>
                  </a:lnTo>
                  <a:lnTo>
                    <a:pt x="1557" y="331"/>
                  </a:lnTo>
                  <a:lnTo>
                    <a:pt x="1557" y="237"/>
                  </a:lnTo>
                  <a:lnTo>
                    <a:pt x="1227" y="95"/>
                  </a:lnTo>
                  <a:lnTo>
                    <a:pt x="991" y="1"/>
                  </a:lnTo>
                  <a:lnTo>
                    <a:pt x="661" y="48"/>
                  </a:lnTo>
                  <a:lnTo>
                    <a:pt x="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22"/>
            <p:cNvSpPr/>
            <p:nvPr/>
          </p:nvSpPr>
          <p:spPr>
            <a:xfrm>
              <a:off x="1627000" y="3754725"/>
              <a:ext cx="11825" cy="8275"/>
            </a:xfrm>
            <a:custGeom>
              <a:avLst/>
              <a:gdLst/>
              <a:ahLst/>
              <a:cxnLst/>
              <a:rect l="l" t="t" r="r" b="b"/>
              <a:pathLst>
                <a:path w="473" h="331" extrusionOk="0">
                  <a:moveTo>
                    <a:pt x="142" y="1"/>
                  </a:moveTo>
                  <a:lnTo>
                    <a:pt x="1" y="142"/>
                  </a:lnTo>
                  <a:lnTo>
                    <a:pt x="1" y="237"/>
                  </a:lnTo>
                  <a:lnTo>
                    <a:pt x="95" y="237"/>
                  </a:lnTo>
                  <a:lnTo>
                    <a:pt x="331" y="331"/>
                  </a:lnTo>
                  <a:lnTo>
                    <a:pt x="473" y="237"/>
                  </a:lnTo>
                  <a:lnTo>
                    <a:pt x="378" y="142"/>
                  </a:lnTo>
                  <a:lnTo>
                    <a:pt x="1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22"/>
            <p:cNvSpPr/>
            <p:nvPr/>
          </p:nvSpPr>
          <p:spPr>
            <a:xfrm>
              <a:off x="1604600" y="3768875"/>
              <a:ext cx="7100" cy="5925"/>
            </a:xfrm>
            <a:custGeom>
              <a:avLst/>
              <a:gdLst/>
              <a:ahLst/>
              <a:cxnLst/>
              <a:rect l="l" t="t" r="r" b="b"/>
              <a:pathLst>
                <a:path w="284" h="237" extrusionOk="0">
                  <a:moveTo>
                    <a:pt x="142" y="1"/>
                  </a:moveTo>
                  <a:lnTo>
                    <a:pt x="95" y="48"/>
                  </a:lnTo>
                  <a:lnTo>
                    <a:pt x="1" y="95"/>
                  </a:lnTo>
                  <a:lnTo>
                    <a:pt x="95" y="142"/>
                  </a:lnTo>
                  <a:lnTo>
                    <a:pt x="142" y="236"/>
                  </a:lnTo>
                  <a:lnTo>
                    <a:pt x="237" y="189"/>
                  </a:lnTo>
                  <a:lnTo>
                    <a:pt x="284" y="142"/>
                  </a:lnTo>
                  <a:lnTo>
                    <a:pt x="142" y="95"/>
                  </a:lnTo>
                  <a:lnTo>
                    <a:pt x="95" y="95"/>
                  </a:lnTo>
                  <a:lnTo>
                    <a:pt x="1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22"/>
            <p:cNvSpPr/>
            <p:nvPr/>
          </p:nvSpPr>
          <p:spPr>
            <a:xfrm>
              <a:off x="1710725" y="3799525"/>
              <a:ext cx="100250" cy="94350"/>
            </a:xfrm>
            <a:custGeom>
              <a:avLst/>
              <a:gdLst/>
              <a:ahLst/>
              <a:cxnLst/>
              <a:rect l="l" t="t" r="r" b="b"/>
              <a:pathLst>
                <a:path w="4010" h="3774" extrusionOk="0">
                  <a:moveTo>
                    <a:pt x="236" y="1"/>
                  </a:moveTo>
                  <a:lnTo>
                    <a:pt x="189" y="95"/>
                  </a:lnTo>
                  <a:lnTo>
                    <a:pt x="142" y="142"/>
                  </a:lnTo>
                  <a:lnTo>
                    <a:pt x="189" y="189"/>
                  </a:lnTo>
                  <a:lnTo>
                    <a:pt x="378" y="378"/>
                  </a:lnTo>
                  <a:lnTo>
                    <a:pt x="519" y="472"/>
                  </a:lnTo>
                  <a:lnTo>
                    <a:pt x="566" y="567"/>
                  </a:lnTo>
                  <a:lnTo>
                    <a:pt x="613" y="708"/>
                  </a:lnTo>
                  <a:lnTo>
                    <a:pt x="566" y="850"/>
                  </a:lnTo>
                  <a:lnTo>
                    <a:pt x="425" y="1038"/>
                  </a:lnTo>
                  <a:lnTo>
                    <a:pt x="378" y="1133"/>
                  </a:lnTo>
                  <a:lnTo>
                    <a:pt x="331" y="1227"/>
                  </a:lnTo>
                  <a:lnTo>
                    <a:pt x="95" y="1510"/>
                  </a:lnTo>
                  <a:lnTo>
                    <a:pt x="0" y="1651"/>
                  </a:lnTo>
                  <a:lnTo>
                    <a:pt x="189" y="1840"/>
                  </a:lnTo>
                  <a:lnTo>
                    <a:pt x="331" y="2029"/>
                  </a:lnTo>
                  <a:lnTo>
                    <a:pt x="519" y="2123"/>
                  </a:lnTo>
                  <a:lnTo>
                    <a:pt x="708" y="2359"/>
                  </a:lnTo>
                  <a:lnTo>
                    <a:pt x="849" y="2548"/>
                  </a:lnTo>
                  <a:lnTo>
                    <a:pt x="944" y="2736"/>
                  </a:lnTo>
                  <a:lnTo>
                    <a:pt x="991" y="2925"/>
                  </a:lnTo>
                  <a:lnTo>
                    <a:pt x="1038" y="2925"/>
                  </a:lnTo>
                  <a:lnTo>
                    <a:pt x="1132" y="3302"/>
                  </a:lnTo>
                  <a:lnTo>
                    <a:pt x="1179" y="3491"/>
                  </a:lnTo>
                  <a:lnTo>
                    <a:pt x="1274" y="3727"/>
                  </a:lnTo>
                  <a:lnTo>
                    <a:pt x="1698" y="3774"/>
                  </a:lnTo>
                  <a:lnTo>
                    <a:pt x="1887" y="3774"/>
                  </a:lnTo>
                  <a:lnTo>
                    <a:pt x="1981" y="3444"/>
                  </a:lnTo>
                  <a:lnTo>
                    <a:pt x="2123" y="3113"/>
                  </a:lnTo>
                  <a:lnTo>
                    <a:pt x="2311" y="2925"/>
                  </a:lnTo>
                  <a:lnTo>
                    <a:pt x="2594" y="2595"/>
                  </a:lnTo>
                  <a:lnTo>
                    <a:pt x="2924" y="2265"/>
                  </a:lnTo>
                  <a:lnTo>
                    <a:pt x="3255" y="2029"/>
                  </a:lnTo>
                  <a:lnTo>
                    <a:pt x="3726" y="1793"/>
                  </a:lnTo>
                  <a:lnTo>
                    <a:pt x="4009" y="1604"/>
                  </a:lnTo>
                  <a:lnTo>
                    <a:pt x="4009" y="1463"/>
                  </a:lnTo>
                  <a:lnTo>
                    <a:pt x="3443" y="1227"/>
                  </a:lnTo>
                  <a:lnTo>
                    <a:pt x="3396" y="1180"/>
                  </a:lnTo>
                  <a:lnTo>
                    <a:pt x="2972" y="1038"/>
                  </a:lnTo>
                  <a:lnTo>
                    <a:pt x="2877" y="991"/>
                  </a:lnTo>
                  <a:lnTo>
                    <a:pt x="2830" y="897"/>
                  </a:lnTo>
                  <a:lnTo>
                    <a:pt x="2736" y="755"/>
                  </a:lnTo>
                  <a:lnTo>
                    <a:pt x="2736" y="708"/>
                  </a:lnTo>
                  <a:lnTo>
                    <a:pt x="2641" y="520"/>
                  </a:lnTo>
                  <a:lnTo>
                    <a:pt x="2264" y="425"/>
                  </a:lnTo>
                  <a:lnTo>
                    <a:pt x="1840" y="331"/>
                  </a:lnTo>
                  <a:lnTo>
                    <a:pt x="1368" y="189"/>
                  </a:lnTo>
                  <a:lnTo>
                    <a:pt x="755" y="95"/>
                  </a:lnTo>
                  <a:lnTo>
                    <a:pt x="2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22"/>
            <p:cNvSpPr/>
            <p:nvPr/>
          </p:nvSpPr>
          <p:spPr>
            <a:xfrm>
              <a:off x="785175" y="209465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22"/>
            <p:cNvSpPr/>
            <p:nvPr/>
          </p:nvSpPr>
          <p:spPr>
            <a:xfrm>
              <a:off x="337150" y="1796350"/>
              <a:ext cx="464575" cy="310125"/>
            </a:xfrm>
            <a:custGeom>
              <a:avLst/>
              <a:gdLst/>
              <a:ahLst/>
              <a:cxnLst/>
              <a:rect l="l" t="t" r="r" b="b"/>
              <a:pathLst>
                <a:path w="18583" h="12405" extrusionOk="0">
                  <a:moveTo>
                    <a:pt x="5283" y="1"/>
                  </a:moveTo>
                  <a:lnTo>
                    <a:pt x="5235" y="95"/>
                  </a:lnTo>
                  <a:lnTo>
                    <a:pt x="5283" y="614"/>
                  </a:lnTo>
                  <a:lnTo>
                    <a:pt x="5424" y="567"/>
                  </a:lnTo>
                  <a:lnTo>
                    <a:pt x="5518" y="567"/>
                  </a:lnTo>
                  <a:lnTo>
                    <a:pt x="5613" y="614"/>
                  </a:lnTo>
                  <a:lnTo>
                    <a:pt x="5660" y="708"/>
                  </a:lnTo>
                  <a:lnTo>
                    <a:pt x="5707" y="755"/>
                  </a:lnTo>
                  <a:lnTo>
                    <a:pt x="5754" y="1180"/>
                  </a:lnTo>
                  <a:lnTo>
                    <a:pt x="5754" y="1463"/>
                  </a:lnTo>
                  <a:lnTo>
                    <a:pt x="5707" y="1652"/>
                  </a:lnTo>
                  <a:lnTo>
                    <a:pt x="5613" y="1699"/>
                  </a:lnTo>
                  <a:lnTo>
                    <a:pt x="5235" y="1982"/>
                  </a:lnTo>
                  <a:lnTo>
                    <a:pt x="5330" y="2123"/>
                  </a:lnTo>
                  <a:lnTo>
                    <a:pt x="5424" y="2359"/>
                  </a:lnTo>
                  <a:lnTo>
                    <a:pt x="5613" y="2595"/>
                  </a:lnTo>
                  <a:lnTo>
                    <a:pt x="5801" y="2925"/>
                  </a:lnTo>
                  <a:lnTo>
                    <a:pt x="6037" y="3396"/>
                  </a:lnTo>
                  <a:lnTo>
                    <a:pt x="6037" y="3444"/>
                  </a:lnTo>
                  <a:lnTo>
                    <a:pt x="6037" y="3727"/>
                  </a:lnTo>
                  <a:lnTo>
                    <a:pt x="6037" y="3962"/>
                  </a:lnTo>
                  <a:lnTo>
                    <a:pt x="5990" y="4245"/>
                  </a:lnTo>
                  <a:lnTo>
                    <a:pt x="5896" y="4340"/>
                  </a:lnTo>
                  <a:lnTo>
                    <a:pt x="5801" y="4387"/>
                  </a:lnTo>
                  <a:lnTo>
                    <a:pt x="5707" y="4481"/>
                  </a:lnTo>
                  <a:lnTo>
                    <a:pt x="5660" y="4576"/>
                  </a:lnTo>
                  <a:lnTo>
                    <a:pt x="5613" y="4670"/>
                  </a:lnTo>
                  <a:lnTo>
                    <a:pt x="5566" y="4764"/>
                  </a:lnTo>
                  <a:lnTo>
                    <a:pt x="5566" y="5000"/>
                  </a:lnTo>
                  <a:lnTo>
                    <a:pt x="5518" y="5189"/>
                  </a:lnTo>
                  <a:lnTo>
                    <a:pt x="5471" y="5330"/>
                  </a:lnTo>
                  <a:lnTo>
                    <a:pt x="5471" y="5424"/>
                  </a:lnTo>
                  <a:lnTo>
                    <a:pt x="5424" y="5519"/>
                  </a:lnTo>
                  <a:lnTo>
                    <a:pt x="5283" y="5707"/>
                  </a:lnTo>
                  <a:lnTo>
                    <a:pt x="5047" y="5849"/>
                  </a:lnTo>
                  <a:lnTo>
                    <a:pt x="4764" y="5896"/>
                  </a:lnTo>
                  <a:lnTo>
                    <a:pt x="4481" y="5896"/>
                  </a:lnTo>
                  <a:lnTo>
                    <a:pt x="4339" y="5849"/>
                  </a:lnTo>
                  <a:lnTo>
                    <a:pt x="4292" y="5755"/>
                  </a:lnTo>
                  <a:lnTo>
                    <a:pt x="4245" y="5707"/>
                  </a:lnTo>
                  <a:lnTo>
                    <a:pt x="4245" y="5613"/>
                  </a:lnTo>
                  <a:lnTo>
                    <a:pt x="4245" y="5519"/>
                  </a:lnTo>
                  <a:lnTo>
                    <a:pt x="4339" y="5330"/>
                  </a:lnTo>
                  <a:lnTo>
                    <a:pt x="4292" y="4906"/>
                  </a:lnTo>
                  <a:lnTo>
                    <a:pt x="4292" y="4670"/>
                  </a:lnTo>
                  <a:lnTo>
                    <a:pt x="4292" y="4576"/>
                  </a:lnTo>
                  <a:lnTo>
                    <a:pt x="4387" y="4481"/>
                  </a:lnTo>
                  <a:lnTo>
                    <a:pt x="4528" y="4340"/>
                  </a:lnTo>
                  <a:lnTo>
                    <a:pt x="4622" y="4245"/>
                  </a:lnTo>
                  <a:lnTo>
                    <a:pt x="4622" y="4104"/>
                  </a:lnTo>
                  <a:lnTo>
                    <a:pt x="4622" y="3727"/>
                  </a:lnTo>
                  <a:lnTo>
                    <a:pt x="4339" y="3019"/>
                  </a:lnTo>
                  <a:lnTo>
                    <a:pt x="4009" y="3019"/>
                  </a:lnTo>
                  <a:lnTo>
                    <a:pt x="3679" y="2878"/>
                  </a:lnTo>
                  <a:lnTo>
                    <a:pt x="2453" y="2548"/>
                  </a:lnTo>
                  <a:lnTo>
                    <a:pt x="1604" y="2312"/>
                  </a:lnTo>
                  <a:lnTo>
                    <a:pt x="1038" y="2123"/>
                  </a:lnTo>
                  <a:lnTo>
                    <a:pt x="755" y="1982"/>
                  </a:lnTo>
                  <a:lnTo>
                    <a:pt x="472" y="1887"/>
                  </a:lnTo>
                  <a:lnTo>
                    <a:pt x="331" y="1793"/>
                  </a:lnTo>
                  <a:lnTo>
                    <a:pt x="284" y="1699"/>
                  </a:lnTo>
                  <a:lnTo>
                    <a:pt x="142" y="1604"/>
                  </a:lnTo>
                  <a:lnTo>
                    <a:pt x="142" y="1699"/>
                  </a:lnTo>
                  <a:lnTo>
                    <a:pt x="142" y="1840"/>
                  </a:lnTo>
                  <a:lnTo>
                    <a:pt x="95" y="1934"/>
                  </a:lnTo>
                  <a:lnTo>
                    <a:pt x="48" y="2076"/>
                  </a:lnTo>
                  <a:lnTo>
                    <a:pt x="1" y="2265"/>
                  </a:lnTo>
                  <a:lnTo>
                    <a:pt x="1" y="2500"/>
                  </a:lnTo>
                  <a:lnTo>
                    <a:pt x="48" y="2689"/>
                  </a:lnTo>
                  <a:lnTo>
                    <a:pt x="189" y="2925"/>
                  </a:lnTo>
                  <a:lnTo>
                    <a:pt x="425" y="3349"/>
                  </a:lnTo>
                  <a:lnTo>
                    <a:pt x="519" y="3538"/>
                  </a:lnTo>
                  <a:lnTo>
                    <a:pt x="566" y="3774"/>
                  </a:lnTo>
                  <a:lnTo>
                    <a:pt x="566" y="4104"/>
                  </a:lnTo>
                  <a:lnTo>
                    <a:pt x="566" y="4387"/>
                  </a:lnTo>
                  <a:lnTo>
                    <a:pt x="472" y="4576"/>
                  </a:lnTo>
                  <a:lnTo>
                    <a:pt x="472" y="4717"/>
                  </a:lnTo>
                  <a:lnTo>
                    <a:pt x="472" y="4906"/>
                  </a:lnTo>
                  <a:lnTo>
                    <a:pt x="519" y="5000"/>
                  </a:lnTo>
                  <a:lnTo>
                    <a:pt x="614" y="5094"/>
                  </a:lnTo>
                  <a:lnTo>
                    <a:pt x="708" y="5236"/>
                  </a:lnTo>
                  <a:lnTo>
                    <a:pt x="802" y="5330"/>
                  </a:lnTo>
                  <a:lnTo>
                    <a:pt x="849" y="5519"/>
                  </a:lnTo>
                  <a:lnTo>
                    <a:pt x="802" y="5660"/>
                  </a:lnTo>
                  <a:lnTo>
                    <a:pt x="755" y="5802"/>
                  </a:lnTo>
                  <a:lnTo>
                    <a:pt x="708" y="5896"/>
                  </a:lnTo>
                  <a:lnTo>
                    <a:pt x="708" y="6085"/>
                  </a:lnTo>
                  <a:lnTo>
                    <a:pt x="708" y="6320"/>
                  </a:lnTo>
                  <a:lnTo>
                    <a:pt x="849" y="6273"/>
                  </a:lnTo>
                  <a:lnTo>
                    <a:pt x="991" y="6320"/>
                  </a:lnTo>
                  <a:lnTo>
                    <a:pt x="1132" y="6320"/>
                  </a:lnTo>
                  <a:lnTo>
                    <a:pt x="1321" y="6462"/>
                  </a:lnTo>
                  <a:lnTo>
                    <a:pt x="1415" y="6509"/>
                  </a:lnTo>
                  <a:lnTo>
                    <a:pt x="1463" y="6603"/>
                  </a:lnTo>
                  <a:lnTo>
                    <a:pt x="1415" y="6745"/>
                  </a:lnTo>
                  <a:lnTo>
                    <a:pt x="1368" y="6839"/>
                  </a:lnTo>
                  <a:lnTo>
                    <a:pt x="1085" y="7028"/>
                  </a:lnTo>
                  <a:lnTo>
                    <a:pt x="944" y="7075"/>
                  </a:lnTo>
                  <a:lnTo>
                    <a:pt x="661" y="7075"/>
                  </a:lnTo>
                  <a:lnTo>
                    <a:pt x="708" y="7264"/>
                  </a:lnTo>
                  <a:lnTo>
                    <a:pt x="849" y="7311"/>
                  </a:lnTo>
                  <a:lnTo>
                    <a:pt x="944" y="7405"/>
                  </a:lnTo>
                  <a:lnTo>
                    <a:pt x="1038" y="7500"/>
                  </a:lnTo>
                  <a:lnTo>
                    <a:pt x="1132" y="7735"/>
                  </a:lnTo>
                  <a:lnTo>
                    <a:pt x="1085" y="7877"/>
                  </a:lnTo>
                  <a:lnTo>
                    <a:pt x="1085" y="7971"/>
                  </a:lnTo>
                  <a:lnTo>
                    <a:pt x="1038" y="8065"/>
                  </a:lnTo>
                  <a:lnTo>
                    <a:pt x="991" y="8065"/>
                  </a:lnTo>
                  <a:lnTo>
                    <a:pt x="991" y="8113"/>
                  </a:lnTo>
                  <a:lnTo>
                    <a:pt x="1038" y="8207"/>
                  </a:lnTo>
                  <a:lnTo>
                    <a:pt x="1085" y="8348"/>
                  </a:lnTo>
                  <a:lnTo>
                    <a:pt x="1085" y="8443"/>
                  </a:lnTo>
                  <a:lnTo>
                    <a:pt x="1038" y="8537"/>
                  </a:lnTo>
                  <a:lnTo>
                    <a:pt x="944" y="8631"/>
                  </a:lnTo>
                  <a:lnTo>
                    <a:pt x="802" y="8679"/>
                  </a:lnTo>
                  <a:lnTo>
                    <a:pt x="661" y="8631"/>
                  </a:lnTo>
                  <a:lnTo>
                    <a:pt x="519" y="8584"/>
                  </a:lnTo>
                  <a:lnTo>
                    <a:pt x="472" y="8584"/>
                  </a:lnTo>
                  <a:lnTo>
                    <a:pt x="425" y="8820"/>
                  </a:lnTo>
                  <a:lnTo>
                    <a:pt x="566" y="8914"/>
                  </a:lnTo>
                  <a:lnTo>
                    <a:pt x="1132" y="8962"/>
                  </a:lnTo>
                  <a:lnTo>
                    <a:pt x="1274" y="9009"/>
                  </a:lnTo>
                  <a:lnTo>
                    <a:pt x="1368" y="9056"/>
                  </a:lnTo>
                  <a:lnTo>
                    <a:pt x="1934" y="9386"/>
                  </a:lnTo>
                  <a:lnTo>
                    <a:pt x="2217" y="9527"/>
                  </a:lnTo>
                  <a:lnTo>
                    <a:pt x="2264" y="9527"/>
                  </a:lnTo>
                  <a:lnTo>
                    <a:pt x="2547" y="9575"/>
                  </a:lnTo>
                  <a:lnTo>
                    <a:pt x="2736" y="9669"/>
                  </a:lnTo>
                  <a:lnTo>
                    <a:pt x="2925" y="9858"/>
                  </a:lnTo>
                  <a:lnTo>
                    <a:pt x="3019" y="9999"/>
                  </a:lnTo>
                  <a:lnTo>
                    <a:pt x="3255" y="10235"/>
                  </a:lnTo>
                  <a:lnTo>
                    <a:pt x="3349" y="10376"/>
                  </a:lnTo>
                  <a:lnTo>
                    <a:pt x="3396" y="10518"/>
                  </a:lnTo>
                  <a:lnTo>
                    <a:pt x="3396" y="10659"/>
                  </a:lnTo>
                  <a:lnTo>
                    <a:pt x="3349" y="10848"/>
                  </a:lnTo>
                  <a:lnTo>
                    <a:pt x="3255" y="11131"/>
                  </a:lnTo>
                  <a:lnTo>
                    <a:pt x="3113" y="11367"/>
                  </a:lnTo>
                  <a:lnTo>
                    <a:pt x="3160" y="11603"/>
                  </a:lnTo>
                  <a:lnTo>
                    <a:pt x="3208" y="11791"/>
                  </a:lnTo>
                  <a:lnTo>
                    <a:pt x="3396" y="11886"/>
                  </a:lnTo>
                  <a:lnTo>
                    <a:pt x="3490" y="11933"/>
                  </a:lnTo>
                  <a:lnTo>
                    <a:pt x="4151" y="11933"/>
                  </a:lnTo>
                  <a:lnTo>
                    <a:pt x="4339" y="11980"/>
                  </a:lnTo>
                  <a:lnTo>
                    <a:pt x="4434" y="12027"/>
                  </a:lnTo>
                  <a:lnTo>
                    <a:pt x="4764" y="11980"/>
                  </a:lnTo>
                  <a:lnTo>
                    <a:pt x="4858" y="11933"/>
                  </a:lnTo>
                  <a:lnTo>
                    <a:pt x="5330" y="11886"/>
                  </a:lnTo>
                  <a:lnTo>
                    <a:pt x="5518" y="11838"/>
                  </a:lnTo>
                  <a:lnTo>
                    <a:pt x="6650" y="11791"/>
                  </a:lnTo>
                  <a:lnTo>
                    <a:pt x="6839" y="11838"/>
                  </a:lnTo>
                  <a:lnTo>
                    <a:pt x="6980" y="11933"/>
                  </a:lnTo>
                  <a:lnTo>
                    <a:pt x="7122" y="12074"/>
                  </a:lnTo>
                  <a:lnTo>
                    <a:pt x="7216" y="12216"/>
                  </a:lnTo>
                  <a:lnTo>
                    <a:pt x="7216" y="12263"/>
                  </a:lnTo>
                  <a:lnTo>
                    <a:pt x="7311" y="12216"/>
                  </a:lnTo>
                  <a:lnTo>
                    <a:pt x="7405" y="12168"/>
                  </a:lnTo>
                  <a:lnTo>
                    <a:pt x="7735" y="12121"/>
                  </a:lnTo>
                  <a:lnTo>
                    <a:pt x="8301" y="12027"/>
                  </a:lnTo>
                  <a:lnTo>
                    <a:pt x="8584" y="12074"/>
                  </a:lnTo>
                  <a:lnTo>
                    <a:pt x="8961" y="12216"/>
                  </a:lnTo>
                  <a:lnTo>
                    <a:pt x="9480" y="12404"/>
                  </a:lnTo>
                  <a:lnTo>
                    <a:pt x="9621" y="12357"/>
                  </a:lnTo>
                  <a:lnTo>
                    <a:pt x="9857" y="12216"/>
                  </a:lnTo>
                  <a:lnTo>
                    <a:pt x="10093" y="12027"/>
                  </a:lnTo>
                  <a:lnTo>
                    <a:pt x="10282" y="11933"/>
                  </a:lnTo>
                  <a:lnTo>
                    <a:pt x="10518" y="11886"/>
                  </a:lnTo>
                  <a:lnTo>
                    <a:pt x="10848" y="11791"/>
                  </a:lnTo>
                  <a:lnTo>
                    <a:pt x="11131" y="11744"/>
                  </a:lnTo>
                  <a:lnTo>
                    <a:pt x="11319" y="11744"/>
                  </a:lnTo>
                  <a:lnTo>
                    <a:pt x="11414" y="11791"/>
                  </a:lnTo>
                  <a:lnTo>
                    <a:pt x="11980" y="11838"/>
                  </a:lnTo>
                  <a:lnTo>
                    <a:pt x="12640" y="11603"/>
                  </a:lnTo>
                  <a:lnTo>
                    <a:pt x="12781" y="11603"/>
                  </a:lnTo>
                  <a:lnTo>
                    <a:pt x="13347" y="11650"/>
                  </a:lnTo>
                  <a:lnTo>
                    <a:pt x="13772" y="11697"/>
                  </a:lnTo>
                  <a:lnTo>
                    <a:pt x="14149" y="11791"/>
                  </a:lnTo>
                  <a:lnTo>
                    <a:pt x="14762" y="11886"/>
                  </a:lnTo>
                  <a:lnTo>
                    <a:pt x="15800" y="12027"/>
                  </a:lnTo>
                  <a:lnTo>
                    <a:pt x="16884" y="12121"/>
                  </a:lnTo>
                  <a:lnTo>
                    <a:pt x="17733" y="12168"/>
                  </a:lnTo>
                  <a:lnTo>
                    <a:pt x="17780" y="11980"/>
                  </a:lnTo>
                  <a:lnTo>
                    <a:pt x="17827" y="11886"/>
                  </a:lnTo>
                  <a:lnTo>
                    <a:pt x="17827" y="11838"/>
                  </a:lnTo>
                  <a:lnTo>
                    <a:pt x="17875" y="11791"/>
                  </a:lnTo>
                  <a:lnTo>
                    <a:pt x="17780" y="11603"/>
                  </a:lnTo>
                  <a:lnTo>
                    <a:pt x="17686" y="11367"/>
                  </a:lnTo>
                  <a:lnTo>
                    <a:pt x="17545" y="11178"/>
                  </a:lnTo>
                  <a:lnTo>
                    <a:pt x="17545" y="11037"/>
                  </a:lnTo>
                  <a:lnTo>
                    <a:pt x="17545" y="10895"/>
                  </a:lnTo>
                  <a:lnTo>
                    <a:pt x="17592" y="10801"/>
                  </a:lnTo>
                  <a:lnTo>
                    <a:pt x="18582" y="1840"/>
                  </a:lnTo>
                  <a:lnTo>
                    <a:pt x="15894" y="1557"/>
                  </a:lnTo>
                  <a:lnTo>
                    <a:pt x="11838" y="1038"/>
                  </a:lnTo>
                  <a:lnTo>
                    <a:pt x="7876" y="473"/>
                  </a:lnTo>
                  <a:lnTo>
                    <a:pt x="6320" y="237"/>
                  </a:lnTo>
                  <a:lnTo>
                    <a:pt x="5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22"/>
            <p:cNvSpPr/>
            <p:nvPr/>
          </p:nvSpPr>
          <p:spPr>
            <a:xfrm>
              <a:off x="2474725" y="1873000"/>
              <a:ext cx="419775" cy="189850"/>
            </a:xfrm>
            <a:custGeom>
              <a:avLst/>
              <a:gdLst/>
              <a:ahLst/>
              <a:cxnLst/>
              <a:rect l="l" t="t" r="r" b="b"/>
              <a:pathLst>
                <a:path w="16791" h="7594" extrusionOk="0">
                  <a:moveTo>
                    <a:pt x="16790" y="2264"/>
                  </a:moveTo>
                  <a:lnTo>
                    <a:pt x="16554" y="2311"/>
                  </a:lnTo>
                  <a:lnTo>
                    <a:pt x="16366" y="2358"/>
                  </a:lnTo>
                  <a:lnTo>
                    <a:pt x="16209" y="2437"/>
                  </a:lnTo>
                  <a:lnTo>
                    <a:pt x="16209" y="2437"/>
                  </a:lnTo>
                  <a:lnTo>
                    <a:pt x="16366" y="2406"/>
                  </a:lnTo>
                  <a:lnTo>
                    <a:pt x="16743" y="2311"/>
                  </a:lnTo>
                  <a:lnTo>
                    <a:pt x="16790" y="2264"/>
                  </a:lnTo>
                  <a:close/>
                  <a:moveTo>
                    <a:pt x="16209" y="2437"/>
                  </a:moveTo>
                  <a:lnTo>
                    <a:pt x="16130" y="2453"/>
                  </a:lnTo>
                  <a:lnTo>
                    <a:pt x="16177" y="2453"/>
                  </a:lnTo>
                  <a:lnTo>
                    <a:pt x="16209" y="2437"/>
                  </a:lnTo>
                  <a:close/>
                  <a:moveTo>
                    <a:pt x="4481" y="0"/>
                  </a:moveTo>
                  <a:lnTo>
                    <a:pt x="4104" y="283"/>
                  </a:lnTo>
                  <a:lnTo>
                    <a:pt x="4010" y="613"/>
                  </a:lnTo>
                  <a:lnTo>
                    <a:pt x="3915" y="802"/>
                  </a:lnTo>
                  <a:lnTo>
                    <a:pt x="3821" y="944"/>
                  </a:lnTo>
                  <a:lnTo>
                    <a:pt x="3632" y="1132"/>
                  </a:lnTo>
                  <a:lnTo>
                    <a:pt x="3444" y="1227"/>
                  </a:lnTo>
                  <a:lnTo>
                    <a:pt x="3302" y="1321"/>
                  </a:lnTo>
                  <a:lnTo>
                    <a:pt x="3161" y="1415"/>
                  </a:lnTo>
                  <a:lnTo>
                    <a:pt x="2925" y="1698"/>
                  </a:lnTo>
                  <a:lnTo>
                    <a:pt x="2736" y="1934"/>
                  </a:lnTo>
                  <a:lnTo>
                    <a:pt x="2500" y="2170"/>
                  </a:lnTo>
                  <a:lnTo>
                    <a:pt x="2029" y="2453"/>
                  </a:lnTo>
                  <a:lnTo>
                    <a:pt x="1982" y="2500"/>
                  </a:lnTo>
                  <a:lnTo>
                    <a:pt x="1746" y="2641"/>
                  </a:lnTo>
                  <a:lnTo>
                    <a:pt x="1369" y="2877"/>
                  </a:lnTo>
                  <a:lnTo>
                    <a:pt x="1227" y="2972"/>
                  </a:lnTo>
                  <a:lnTo>
                    <a:pt x="1180" y="2972"/>
                  </a:lnTo>
                  <a:lnTo>
                    <a:pt x="1086" y="3066"/>
                  </a:lnTo>
                  <a:lnTo>
                    <a:pt x="1038" y="3066"/>
                  </a:lnTo>
                  <a:lnTo>
                    <a:pt x="944" y="3254"/>
                  </a:lnTo>
                  <a:lnTo>
                    <a:pt x="708" y="3490"/>
                  </a:lnTo>
                  <a:lnTo>
                    <a:pt x="425" y="3679"/>
                  </a:lnTo>
                  <a:lnTo>
                    <a:pt x="1" y="3962"/>
                  </a:lnTo>
                  <a:lnTo>
                    <a:pt x="48" y="3962"/>
                  </a:lnTo>
                  <a:lnTo>
                    <a:pt x="190" y="4151"/>
                  </a:lnTo>
                  <a:lnTo>
                    <a:pt x="331" y="4339"/>
                  </a:lnTo>
                  <a:lnTo>
                    <a:pt x="473" y="4528"/>
                  </a:lnTo>
                  <a:lnTo>
                    <a:pt x="661" y="4622"/>
                  </a:lnTo>
                  <a:lnTo>
                    <a:pt x="1510" y="4622"/>
                  </a:lnTo>
                  <a:lnTo>
                    <a:pt x="2217" y="4575"/>
                  </a:lnTo>
                  <a:lnTo>
                    <a:pt x="2548" y="4622"/>
                  </a:lnTo>
                  <a:lnTo>
                    <a:pt x="2736" y="4622"/>
                  </a:lnTo>
                  <a:lnTo>
                    <a:pt x="3066" y="4716"/>
                  </a:lnTo>
                  <a:lnTo>
                    <a:pt x="3444" y="4811"/>
                  </a:lnTo>
                  <a:lnTo>
                    <a:pt x="3585" y="4952"/>
                  </a:lnTo>
                  <a:lnTo>
                    <a:pt x="3679" y="5047"/>
                  </a:lnTo>
                  <a:lnTo>
                    <a:pt x="4528" y="4858"/>
                  </a:lnTo>
                  <a:lnTo>
                    <a:pt x="5094" y="4858"/>
                  </a:lnTo>
                  <a:lnTo>
                    <a:pt x="5377" y="4905"/>
                  </a:lnTo>
                  <a:lnTo>
                    <a:pt x="5519" y="4952"/>
                  </a:lnTo>
                  <a:lnTo>
                    <a:pt x="5566" y="4999"/>
                  </a:lnTo>
                  <a:lnTo>
                    <a:pt x="5755" y="5141"/>
                  </a:lnTo>
                  <a:lnTo>
                    <a:pt x="5943" y="5377"/>
                  </a:lnTo>
                  <a:lnTo>
                    <a:pt x="6038" y="5377"/>
                  </a:lnTo>
                  <a:lnTo>
                    <a:pt x="6132" y="5424"/>
                  </a:lnTo>
                  <a:lnTo>
                    <a:pt x="6226" y="5471"/>
                  </a:lnTo>
                  <a:lnTo>
                    <a:pt x="6462" y="5660"/>
                  </a:lnTo>
                  <a:lnTo>
                    <a:pt x="6698" y="5896"/>
                  </a:lnTo>
                  <a:lnTo>
                    <a:pt x="6792" y="6084"/>
                  </a:lnTo>
                  <a:lnTo>
                    <a:pt x="6792" y="6131"/>
                  </a:lnTo>
                  <a:lnTo>
                    <a:pt x="6886" y="6603"/>
                  </a:lnTo>
                  <a:lnTo>
                    <a:pt x="6886" y="6792"/>
                  </a:lnTo>
                  <a:lnTo>
                    <a:pt x="6886" y="6886"/>
                  </a:lnTo>
                  <a:lnTo>
                    <a:pt x="6934" y="6933"/>
                  </a:lnTo>
                  <a:lnTo>
                    <a:pt x="6981" y="6933"/>
                  </a:lnTo>
                  <a:lnTo>
                    <a:pt x="7028" y="6980"/>
                  </a:lnTo>
                  <a:lnTo>
                    <a:pt x="7075" y="7027"/>
                  </a:lnTo>
                  <a:lnTo>
                    <a:pt x="7122" y="7122"/>
                  </a:lnTo>
                  <a:lnTo>
                    <a:pt x="7217" y="7263"/>
                  </a:lnTo>
                  <a:lnTo>
                    <a:pt x="7264" y="7358"/>
                  </a:lnTo>
                  <a:lnTo>
                    <a:pt x="7264" y="7499"/>
                  </a:lnTo>
                  <a:lnTo>
                    <a:pt x="7264" y="7546"/>
                  </a:lnTo>
                  <a:lnTo>
                    <a:pt x="7405" y="7593"/>
                  </a:lnTo>
                  <a:lnTo>
                    <a:pt x="7405" y="7405"/>
                  </a:lnTo>
                  <a:lnTo>
                    <a:pt x="7452" y="7169"/>
                  </a:lnTo>
                  <a:lnTo>
                    <a:pt x="7594" y="6933"/>
                  </a:lnTo>
                  <a:lnTo>
                    <a:pt x="7688" y="6744"/>
                  </a:lnTo>
                  <a:lnTo>
                    <a:pt x="7782" y="6556"/>
                  </a:lnTo>
                  <a:lnTo>
                    <a:pt x="7971" y="5848"/>
                  </a:lnTo>
                  <a:lnTo>
                    <a:pt x="7971" y="5801"/>
                  </a:lnTo>
                  <a:lnTo>
                    <a:pt x="8018" y="5660"/>
                  </a:lnTo>
                  <a:lnTo>
                    <a:pt x="8065" y="5424"/>
                  </a:lnTo>
                  <a:lnTo>
                    <a:pt x="8065" y="5282"/>
                  </a:lnTo>
                  <a:lnTo>
                    <a:pt x="8065" y="5235"/>
                  </a:lnTo>
                  <a:lnTo>
                    <a:pt x="8113" y="4858"/>
                  </a:lnTo>
                  <a:lnTo>
                    <a:pt x="8160" y="4716"/>
                  </a:lnTo>
                  <a:lnTo>
                    <a:pt x="8254" y="4622"/>
                  </a:lnTo>
                  <a:lnTo>
                    <a:pt x="8396" y="4575"/>
                  </a:lnTo>
                  <a:lnTo>
                    <a:pt x="8490" y="4575"/>
                  </a:lnTo>
                  <a:lnTo>
                    <a:pt x="8584" y="4622"/>
                  </a:lnTo>
                  <a:lnTo>
                    <a:pt x="8679" y="4716"/>
                  </a:lnTo>
                  <a:lnTo>
                    <a:pt x="8773" y="4858"/>
                  </a:lnTo>
                  <a:lnTo>
                    <a:pt x="8867" y="4716"/>
                  </a:lnTo>
                  <a:lnTo>
                    <a:pt x="9056" y="4528"/>
                  </a:lnTo>
                  <a:lnTo>
                    <a:pt x="9244" y="4386"/>
                  </a:lnTo>
                  <a:lnTo>
                    <a:pt x="9433" y="4339"/>
                  </a:lnTo>
                  <a:lnTo>
                    <a:pt x="9527" y="4386"/>
                  </a:lnTo>
                  <a:lnTo>
                    <a:pt x="9622" y="4434"/>
                  </a:lnTo>
                  <a:lnTo>
                    <a:pt x="9763" y="4622"/>
                  </a:lnTo>
                  <a:lnTo>
                    <a:pt x="9810" y="4811"/>
                  </a:lnTo>
                  <a:lnTo>
                    <a:pt x="9905" y="4716"/>
                  </a:lnTo>
                  <a:lnTo>
                    <a:pt x="9999" y="4622"/>
                  </a:lnTo>
                  <a:lnTo>
                    <a:pt x="9999" y="4575"/>
                  </a:lnTo>
                  <a:lnTo>
                    <a:pt x="9999" y="4481"/>
                  </a:lnTo>
                  <a:lnTo>
                    <a:pt x="9999" y="4339"/>
                  </a:lnTo>
                  <a:lnTo>
                    <a:pt x="10046" y="4151"/>
                  </a:lnTo>
                  <a:lnTo>
                    <a:pt x="10188" y="3962"/>
                  </a:lnTo>
                  <a:lnTo>
                    <a:pt x="10282" y="3915"/>
                  </a:lnTo>
                  <a:lnTo>
                    <a:pt x="10376" y="3868"/>
                  </a:lnTo>
                  <a:lnTo>
                    <a:pt x="10565" y="3820"/>
                  </a:lnTo>
                  <a:lnTo>
                    <a:pt x="10754" y="3868"/>
                  </a:lnTo>
                  <a:lnTo>
                    <a:pt x="10848" y="3868"/>
                  </a:lnTo>
                  <a:lnTo>
                    <a:pt x="10989" y="3820"/>
                  </a:lnTo>
                  <a:lnTo>
                    <a:pt x="11320" y="3585"/>
                  </a:lnTo>
                  <a:lnTo>
                    <a:pt x="11555" y="3302"/>
                  </a:lnTo>
                  <a:lnTo>
                    <a:pt x="11650" y="3254"/>
                  </a:lnTo>
                  <a:lnTo>
                    <a:pt x="11697" y="3160"/>
                  </a:lnTo>
                  <a:lnTo>
                    <a:pt x="11744" y="3019"/>
                  </a:lnTo>
                  <a:lnTo>
                    <a:pt x="11886" y="2972"/>
                  </a:lnTo>
                  <a:lnTo>
                    <a:pt x="12027" y="2877"/>
                  </a:lnTo>
                  <a:lnTo>
                    <a:pt x="12263" y="2877"/>
                  </a:lnTo>
                  <a:lnTo>
                    <a:pt x="12782" y="2830"/>
                  </a:lnTo>
                  <a:lnTo>
                    <a:pt x="13206" y="2830"/>
                  </a:lnTo>
                  <a:lnTo>
                    <a:pt x="13536" y="2924"/>
                  </a:lnTo>
                  <a:lnTo>
                    <a:pt x="13772" y="2972"/>
                  </a:lnTo>
                  <a:lnTo>
                    <a:pt x="13772" y="2877"/>
                  </a:lnTo>
                  <a:lnTo>
                    <a:pt x="13819" y="2736"/>
                  </a:lnTo>
                  <a:lnTo>
                    <a:pt x="13913" y="2689"/>
                  </a:lnTo>
                  <a:lnTo>
                    <a:pt x="14149" y="2641"/>
                  </a:lnTo>
                  <a:lnTo>
                    <a:pt x="15894" y="2500"/>
                  </a:lnTo>
                  <a:lnTo>
                    <a:pt x="16130" y="2453"/>
                  </a:lnTo>
                  <a:lnTo>
                    <a:pt x="15753" y="2453"/>
                  </a:lnTo>
                  <a:lnTo>
                    <a:pt x="15517" y="2311"/>
                  </a:lnTo>
                  <a:lnTo>
                    <a:pt x="15045" y="2028"/>
                  </a:lnTo>
                  <a:lnTo>
                    <a:pt x="14904" y="1840"/>
                  </a:lnTo>
                  <a:lnTo>
                    <a:pt x="14715" y="1651"/>
                  </a:lnTo>
                  <a:lnTo>
                    <a:pt x="14527" y="1462"/>
                  </a:lnTo>
                  <a:lnTo>
                    <a:pt x="14338" y="1368"/>
                  </a:lnTo>
                  <a:lnTo>
                    <a:pt x="14008" y="1510"/>
                  </a:lnTo>
                  <a:lnTo>
                    <a:pt x="13583" y="1698"/>
                  </a:lnTo>
                  <a:lnTo>
                    <a:pt x="13300" y="1745"/>
                  </a:lnTo>
                  <a:lnTo>
                    <a:pt x="12923" y="1745"/>
                  </a:lnTo>
                  <a:lnTo>
                    <a:pt x="12782" y="1651"/>
                  </a:lnTo>
                  <a:lnTo>
                    <a:pt x="12687" y="1557"/>
                  </a:lnTo>
                  <a:lnTo>
                    <a:pt x="12640" y="1462"/>
                  </a:lnTo>
                  <a:lnTo>
                    <a:pt x="12499" y="1368"/>
                  </a:lnTo>
                  <a:lnTo>
                    <a:pt x="12404" y="1227"/>
                  </a:lnTo>
                  <a:lnTo>
                    <a:pt x="12357" y="1038"/>
                  </a:lnTo>
                  <a:lnTo>
                    <a:pt x="12357" y="944"/>
                  </a:lnTo>
                  <a:lnTo>
                    <a:pt x="12404" y="802"/>
                  </a:lnTo>
                  <a:lnTo>
                    <a:pt x="12451" y="755"/>
                  </a:lnTo>
                  <a:lnTo>
                    <a:pt x="12451" y="708"/>
                  </a:lnTo>
                  <a:lnTo>
                    <a:pt x="12310" y="802"/>
                  </a:lnTo>
                  <a:lnTo>
                    <a:pt x="11980" y="1038"/>
                  </a:lnTo>
                  <a:lnTo>
                    <a:pt x="11461" y="1274"/>
                  </a:lnTo>
                  <a:lnTo>
                    <a:pt x="11178" y="1368"/>
                  </a:lnTo>
                  <a:lnTo>
                    <a:pt x="10801" y="1510"/>
                  </a:lnTo>
                  <a:lnTo>
                    <a:pt x="10188" y="1698"/>
                  </a:lnTo>
                  <a:lnTo>
                    <a:pt x="9905" y="1792"/>
                  </a:lnTo>
                  <a:lnTo>
                    <a:pt x="9716" y="1934"/>
                  </a:lnTo>
                  <a:lnTo>
                    <a:pt x="9244" y="2358"/>
                  </a:lnTo>
                  <a:lnTo>
                    <a:pt x="9009" y="2783"/>
                  </a:lnTo>
                  <a:lnTo>
                    <a:pt x="8867" y="2924"/>
                  </a:lnTo>
                  <a:lnTo>
                    <a:pt x="8726" y="3019"/>
                  </a:lnTo>
                  <a:lnTo>
                    <a:pt x="8584" y="2972"/>
                  </a:lnTo>
                  <a:lnTo>
                    <a:pt x="8443" y="2924"/>
                  </a:lnTo>
                  <a:lnTo>
                    <a:pt x="8301" y="2877"/>
                  </a:lnTo>
                  <a:lnTo>
                    <a:pt x="7877" y="2877"/>
                  </a:lnTo>
                  <a:lnTo>
                    <a:pt x="7782" y="2783"/>
                  </a:lnTo>
                  <a:lnTo>
                    <a:pt x="7264" y="2877"/>
                  </a:lnTo>
                  <a:lnTo>
                    <a:pt x="7217" y="2877"/>
                  </a:lnTo>
                  <a:lnTo>
                    <a:pt x="7075" y="2924"/>
                  </a:lnTo>
                  <a:lnTo>
                    <a:pt x="6934" y="2924"/>
                  </a:lnTo>
                  <a:lnTo>
                    <a:pt x="6792" y="2877"/>
                  </a:lnTo>
                  <a:lnTo>
                    <a:pt x="6651" y="2736"/>
                  </a:lnTo>
                  <a:lnTo>
                    <a:pt x="6320" y="2453"/>
                  </a:lnTo>
                  <a:lnTo>
                    <a:pt x="6085" y="2264"/>
                  </a:lnTo>
                  <a:lnTo>
                    <a:pt x="5896" y="2123"/>
                  </a:lnTo>
                  <a:lnTo>
                    <a:pt x="5472" y="1981"/>
                  </a:lnTo>
                  <a:lnTo>
                    <a:pt x="5236" y="1934"/>
                  </a:lnTo>
                  <a:lnTo>
                    <a:pt x="5047" y="1934"/>
                  </a:lnTo>
                  <a:lnTo>
                    <a:pt x="4764" y="2028"/>
                  </a:lnTo>
                  <a:lnTo>
                    <a:pt x="4576" y="2075"/>
                  </a:lnTo>
                  <a:lnTo>
                    <a:pt x="4528" y="2217"/>
                  </a:lnTo>
                  <a:lnTo>
                    <a:pt x="4434" y="2358"/>
                  </a:lnTo>
                  <a:lnTo>
                    <a:pt x="4293" y="2500"/>
                  </a:lnTo>
                  <a:lnTo>
                    <a:pt x="4245" y="2547"/>
                  </a:lnTo>
                  <a:lnTo>
                    <a:pt x="4104" y="2594"/>
                  </a:lnTo>
                  <a:lnTo>
                    <a:pt x="4010" y="2547"/>
                  </a:lnTo>
                  <a:lnTo>
                    <a:pt x="3915" y="2500"/>
                  </a:lnTo>
                  <a:lnTo>
                    <a:pt x="3868" y="2406"/>
                  </a:lnTo>
                  <a:lnTo>
                    <a:pt x="3821" y="2311"/>
                  </a:lnTo>
                  <a:lnTo>
                    <a:pt x="3821" y="2123"/>
                  </a:lnTo>
                  <a:lnTo>
                    <a:pt x="3774" y="2028"/>
                  </a:lnTo>
                  <a:lnTo>
                    <a:pt x="3727" y="1887"/>
                  </a:lnTo>
                  <a:lnTo>
                    <a:pt x="3727" y="1745"/>
                  </a:lnTo>
                  <a:lnTo>
                    <a:pt x="3774" y="1604"/>
                  </a:lnTo>
                  <a:lnTo>
                    <a:pt x="3821" y="1510"/>
                  </a:lnTo>
                  <a:lnTo>
                    <a:pt x="3915" y="1227"/>
                  </a:lnTo>
                  <a:lnTo>
                    <a:pt x="4104" y="944"/>
                  </a:lnTo>
                  <a:lnTo>
                    <a:pt x="4340" y="613"/>
                  </a:lnTo>
                  <a:lnTo>
                    <a:pt x="4481" y="330"/>
                  </a:lnTo>
                  <a:lnTo>
                    <a:pt x="4528" y="189"/>
                  </a:lnTo>
                  <a:lnTo>
                    <a:pt x="45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22"/>
            <p:cNvSpPr/>
            <p:nvPr/>
          </p:nvSpPr>
          <p:spPr>
            <a:xfrm>
              <a:off x="2758875" y="1972025"/>
              <a:ext cx="277100" cy="376150"/>
            </a:xfrm>
            <a:custGeom>
              <a:avLst/>
              <a:gdLst/>
              <a:ahLst/>
              <a:cxnLst/>
              <a:rect l="l" t="t" r="r" b="b"/>
              <a:pathLst>
                <a:path w="11084" h="15046" extrusionOk="0">
                  <a:moveTo>
                    <a:pt x="2878" y="1"/>
                  </a:moveTo>
                  <a:lnTo>
                    <a:pt x="2736" y="95"/>
                  </a:lnTo>
                  <a:lnTo>
                    <a:pt x="2595" y="237"/>
                  </a:lnTo>
                  <a:lnTo>
                    <a:pt x="2500" y="473"/>
                  </a:lnTo>
                  <a:lnTo>
                    <a:pt x="2406" y="661"/>
                  </a:lnTo>
                  <a:lnTo>
                    <a:pt x="2359" y="803"/>
                  </a:lnTo>
                  <a:lnTo>
                    <a:pt x="2406" y="850"/>
                  </a:lnTo>
                  <a:lnTo>
                    <a:pt x="2406" y="897"/>
                  </a:lnTo>
                  <a:lnTo>
                    <a:pt x="2547" y="944"/>
                  </a:lnTo>
                  <a:lnTo>
                    <a:pt x="2642" y="1038"/>
                  </a:lnTo>
                  <a:lnTo>
                    <a:pt x="2736" y="1180"/>
                  </a:lnTo>
                  <a:lnTo>
                    <a:pt x="2736" y="1274"/>
                  </a:lnTo>
                  <a:lnTo>
                    <a:pt x="2736" y="1369"/>
                  </a:lnTo>
                  <a:lnTo>
                    <a:pt x="2689" y="1510"/>
                  </a:lnTo>
                  <a:lnTo>
                    <a:pt x="2547" y="1652"/>
                  </a:lnTo>
                  <a:lnTo>
                    <a:pt x="2359" y="1793"/>
                  </a:lnTo>
                  <a:lnTo>
                    <a:pt x="2123" y="1982"/>
                  </a:lnTo>
                  <a:lnTo>
                    <a:pt x="1982" y="2217"/>
                  </a:lnTo>
                  <a:lnTo>
                    <a:pt x="1934" y="2359"/>
                  </a:lnTo>
                  <a:lnTo>
                    <a:pt x="1982" y="2453"/>
                  </a:lnTo>
                  <a:lnTo>
                    <a:pt x="2123" y="2783"/>
                  </a:lnTo>
                  <a:lnTo>
                    <a:pt x="2123" y="2972"/>
                  </a:lnTo>
                  <a:lnTo>
                    <a:pt x="2123" y="3208"/>
                  </a:lnTo>
                  <a:lnTo>
                    <a:pt x="2076" y="3255"/>
                  </a:lnTo>
                  <a:lnTo>
                    <a:pt x="1982" y="3585"/>
                  </a:lnTo>
                  <a:lnTo>
                    <a:pt x="1934" y="3727"/>
                  </a:lnTo>
                  <a:lnTo>
                    <a:pt x="1840" y="3821"/>
                  </a:lnTo>
                  <a:lnTo>
                    <a:pt x="1699" y="3915"/>
                  </a:lnTo>
                  <a:lnTo>
                    <a:pt x="1604" y="3962"/>
                  </a:lnTo>
                  <a:lnTo>
                    <a:pt x="1510" y="4010"/>
                  </a:lnTo>
                  <a:lnTo>
                    <a:pt x="1321" y="3962"/>
                  </a:lnTo>
                  <a:lnTo>
                    <a:pt x="1227" y="3868"/>
                  </a:lnTo>
                  <a:lnTo>
                    <a:pt x="1180" y="3679"/>
                  </a:lnTo>
                  <a:lnTo>
                    <a:pt x="1085" y="3397"/>
                  </a:lnTo>
                  <a:lnTo>
                    <a:pt x="1085" y="3444"/>
                  </a:lnTo>
                  <a:lnTo>
                    <a:pt x="1038" y="3538"/>
                  </a:lnTo>
                  <a:lnTo>
                    <a:pt x="944" y="3632"/>
                  </a:lnTo>
                  <a:lnTo>
                    <a:pt x="850" y="3679"/>
                  </a:lnTo>
                  <a:lnTo>
                    <a:pt x="567" y="3868"/>
                  </a:lnTo>
                  <a:lnTo>
                    <a:pt x="425" y="4387"/>
                  </a:lnTo>
                  <a:lnTo>
                    <a:pt x="378" y="4434"/>
                  </a:lnTo>
                  <a:lnTo>
                    <a:pt x="237" y="4670"/>
                  </a:lnTo>
                  <a:lnTo>
                    <a:pt x="189" y="4764"/>
                  </a:lnTo>
                  <a:lnTo>
                    <a:pt x="237" y="5000"/>
                  </a:lnTo>
                  <a:lnTo>
                    <a:pt x="237" y="5094"/>
                  </a:lnTo>
                  <a:lnTo>
                    <a:pt x="378" y="5519"/>
                  </a:lnTo>
                  <a:lnTo>
                    <a:pt x="378" y="5802"/>
                  </a:lnTo>
                  <a:lnTo>
                    <a:pt x="425" y="6038"/>
                  </a:lnTo>
                  <a:lnTo>
                    <a:pt x="378" y="6273"/>
                  </a:lnTo>
                  <a:lnTo>
                    <a:pt x="331" y="6462"/>
                  </a:lnTo>
                  <a:lnTo>
                    <a:pt x="189" y="6792"/>
                  </a:lnTo>
                  <a:lnTo>
                    <a:pt x="95" y="6886"/>
                  </a:lnTo>
                  <a:lnTo>
                    <a:pt x="1" y="7075"/>
                  </a:lnTo>
                  <a:lnTo>
                    <a:pt x="1" y="7169"/>
                  </a:lnTo>
                  <a:lnTo>
                    <a:pt x="48" y="7264"/>
                  </a:lnTo>
                  <a:lnTo>
                    <a:pt x="189" y="7500"/>
                  </a:lnTo>
                  <a:lnTo>
                    <a:pt x="284" y="7641"/>
                  </a:lnTo>
                  <a:lnTo>
                    <a:pt x="378" y="7783"/>
                  </a:lnTo>
                  <a:lnTo>
                    <a:pt x="425" y="7924"/>
                  </a:lnTo>
                  <a:lnTo>
                    <a:pt x="472" y="8348"/>
                  </a:lnTo>
                  <a:lnTo>
                    <a:pt x="425" y="8443"/>
                  </a:lnTo>
                  <a:lnTo>
                    <a:pt x="378" y="8537"/>
                  </a:lnTo>
                  <a:lnTo>
                    <a:pt x="708" y="9009"/>
                  </a:lnTo>
                  <a:lnTo>
                    <a:pt x="1085" y="9575"/>
                  </a:lnTo>
                  <a:lnTo>
                    <a:pt x="1321" y="9952"/>
                  </a:lnTo>
                  <a:lnTo>
                    <a:pt x="1463" y="10235"/>
                  </a:lnTo>
                  <a:lnTo>
                    <a:pt x="1557" y="10424"/>
                  </a:lnTo>
                  <a:lnTo>
                    <a:pt x="1699" y="10659"/>
                  </a:lnTo>
                  <a:lnTo>
                    <a:pt x="1746" y="10989"/>
                  </a:lnTo>
                  <a:lnTo>
                    <a:pt x="1793" y="11225"/>
                  </a:lnTo>
                  <a:lnTo>
                    <a:pt x="1840" y="11461"/>
                  </a:lnTo>
                  <a:lnTo>
                    <a:pt x="1887" y="11555"/>
                  </a:lnTo>
                  <a:lnTo>
                    <a:pt x="1982" y="11791"/>
                  </a:lnTo>
                  <a:lnTo>
                    <a:pt x="1982" y="12169"/>
                  </a:lnTo>
                  <a:lnTo>
                    <a:pt x="1982" y="12216"/>
                  </a:lnTo>
                  <a:lnTo>
                    <a:pt x="1982" y="12357"/>
                  </a:lnTo>
                  <a:lnTo>
                    <a:pt x="1982" y="12640"/>
                  </a:lnTo>
                  <a:lnTo>
                    <a:pt x="1934" y="13017"/>
                  </a:lnTo>
                  <a:lnTo>
                    <a:pt x="1887" y="13253"/>
                  </a:lnTo>
                  <a:lnTo>
                    <a:pt x="1793" y="13961"/>
                  </a:lnTo>
                  <a:lnTo>
                    <a:pt x="1699" y="14385"/>
                  </a:lnTo>
                  <a:lnTo>
                    <a:pt x="1604" y="14621"/>
                  </a:lnTo>
                  <a:lnTo>
                    <a:pt x="1604" y="14668"/>
                  </a:lnTo>
                  <a:lnTo>
                    <a:pt x="1557" y="14762"/>
                  </a:lnTo>
                  <a:lnTo>
                    <a:pt x="1510" y="14810"/>
                  </a:lnTo>
                  <a:lnTo>
                    <a:pt x="1463" y="14904"/>
                  </a:lnTo>
                  <a:lnTo>
                    <a:pt x="1377" y="15032"/>
                  </a:lnTo>
                  <a:lnTo>
                    <a:pt x="1377" y="15032"/>
                  </a:lnTo>
                  <a:lnTo>
                    <a:pt x="9480" y="13112"/>
                  </a:lnTo>
                  <a:lnTo>
                    <a:pt x="9527" y="12923"/>
                  </a:lnTo>
                  <a:lnTo>
                    <a:pt x="9669" y="12640"/>
                  </a:lnTo>
                  <a:lnTo>
                    <a:pt x="9810" y="12404"/>
                  </a:lnTo>
                  <a:lnTo>
                    <a:pt x="9857" y="12169"/>
                  </a:lnTo>
                  <a:lnTo>
                    <a:pt x="9905" y="11933"/>
                  </a:lnTo>
                  <a:lnTo>
                    <a:pt x="9857" y="11697"/>
                  </a:lnTo>
                  <a:lnTo>
                    <a:pt x="9857" y="11650"/>
                  </a:lnTo>
                  <a:lnTo>
                    <a:pt x="9857" y="11461"/>
                  </a:lnTo>
                  <a:lnTo>
                    <a:pt x="9857" y="11225"/>
                  </a:lnTo>
                  <a:lnTo>
                    <a:pt x="9905" y="11037"/>
                  </a:lnTo>
                  <a:lnTo>
                    <a:pt x="9999" y="10848"/>
                  </a:lnTo>
                  <a:lnTo>
                    <a:pt x="10046" y="10801"/>
                  </a:lnTo>
                  <a:lnTo>
                    <a:pt x="10140" y="10659"/>
                  </a:lnTo>
                  <a:lnTo>
                    <a:pt x="10235" y="10518"/>
                  </a:lnTo>
                  <a:lnTo>
                    <a:pt x="10235" y="10471"/>
                  </a:lnTo>
                  <a:lnTo>
                    <a:pt x="10282" y="10235"/>
                  </a:lnTo>
                  <a:lnTo>
                    <a:pt x="10329" y="9858"/>
                  </a:lnTo>
                  <a:lnTo>
                    <a:pt x="10423" y="9622"/>
                  </a:lnTo>
                  <a:lnTo>
                    <a:pt x="10518" y="9527"/>
                  </a:lnTo>
                  <a:lnTo>
                    <a:pt x="10612" y="9433"/>
                  </a:lnTo>
                  <a:lnTo>
                    <a:pt x="10706" y="9386"/>
                  </a:lnTo>
                  <a:lnTo>
                    <a:pt x="10801" y="9386"/>
                  </a:lnTo>
                  <a:lnTo>
                    <a:pt x="10989" y="9433"/>
                  </a:lnTo>
                  <a:lnTo>
                    <a:pt x="11084" y="9386"/>
                  </a:lnTo>
                  <a:lnTo>
                    <a:pt x="11084" y="9339"/>
                  </a:lnTo>
                  <a:lnTo>
                    <a:pt x="11084" y="9197"/>
                  </a:lnTo>
                  <a:lnTo>
                    <a:pt x="11084" y="9009"/>
                  </a:lnTo>
                  <a:lnTo>
                    <a:pt x="10989" y="8348"/>
                  </a:lnTo>
                  <a:lnTo>
                    <a:pt x="10942" y="8301"/>
                  </a:lnTo>
                  <a:lnTo>
                    <a:pt x="10895" y="8160"/>
                  </a:lnTo>
                  <a:lnTo>
                    <a:pt x="10801" y="7971"/>
                  </a:lnTo>
                  <a:lnTo>
                    <a:pt x="10706" y="7830"/>
                  </a:lnTo>
                  <a:lnTo>
                    <a:pt x="10565" y="7547"/>
                  </a:lnTo>
                  <a:lnTo>
                    <a:pt x="10471" y="7358"/>
                  </a:lnTo>
                  <a:lnTo>
                    <a:pt x="10140" y="6462"/>
                  </a:lnTo>
                  <a:lnTo>
                    <a:pt x="9952" y="6132"/>
                  </a:lnTo>
                  <a:lnTo>
                    <a:pt x="9857" y="5990"/>
                  </a:lnTo>
                  <a:lnTo>
                    <a:pt x="9810" y="5849"/>
                  </a:lnTo>
                  <a:lnTo>
                    <a:pt x="9763" y="5660"/>
                  </a:lnTo>
                  <a:lnTo>
                    <a:pt x="9669" y="5330"/>
                  </a:lnTo>
                  <a:lnTo>
                    <a:pt x="9622" y="5236"/>
                  </a:lnTo>
                  <a:lnTo>
                    <a:pt x="9386" y="5141"/>
                  </a:lnTo>
                  <a:lnTo>
                    <a:pt x="9103" y="5094"/>
                  </a:lnTo>
                  <a:lnTo>
                    <a:pt x="8773" y="5094"/>
                  </a:lnTo>
                  <a:lnTo>
                    <a:pt x="8490" y="5377"/>
                  </a:lnTo>
                  <a:lnTo>
                    <a:pt x="8348" y="5519"/>
                  </a:lnTo>
                  <a:lnTo>
                    <a:pt x="8254" y="5707"/>
                  </a:lnTo>
                  <a:lnTo>
                    <a:pt x="8207" y="5896"/>
                  </a:lnTo>
                  <a:lnTo>
                    <a:pt x="8065" y="6132"/>
                  </a:lnTo>
                  <a:lnTo>
                    <a:pt x="7924" y="6462"/>
                  </a:lnTo>
                  <a:lnTo>
                    <a:pt x="7782" y="6698"/>
                  </a:lnTo>
                  <a:lnTo>
                    <a:pt x="7547" y="7075"/>
                  </a:lnTo>
                  <a:lnTo>
                    <a:pt x="7452" y="7169"/>
                  </a:lnTo>
                  <a:lnTo>
                    <a:pt x="7311" y="7217"/>
                  </a:lnTo>
                  <a:lnTo>
                    <a:pt x="7075" y="7169"/>
                  </a:lnTo>
                  <a:lnTo>
                    <a:pt x="6792" y="7075"/>
                  </a:lnTo>
                  <a:lnTo>
                    <a:pt x="6462" y="6839"/>
                  </a:lnTo>
                  <a:lnTo>
                    <a:pt x="6320" y="6603"/>
                  </a:lnTo>
                  <a:lnTo>
                    <a:pt x="6273" y="6273"/>
                  </a:lnTo>
                  <a:lnTo>
                    <a:pt x="6273" y="5990"/>
                  </a:lnTo>
                  <a:lnTo>
                    <a:pt x="6320" y="5802"/>
                  </a:lnTo>
                  <a:lnTo>
                    <a:pt x="6368" y="5660"/>
                  </a:lnTo>
                  <a:lnTo>
                    <a:pt x="6650" y="5283"/>
                  </a:lnTo>
                  <a:lnTo>
                    <a:pt x="6698" y="5283"/>
                  </a:lnTo>
                  <a:lnTo>
                    <a:pt x="6839" y="5047"/>
                  </a:lnTo>
                  <a:lnTo>
                    <a:pt x="6933" y="4906"/>
                  </a:lnTo>
                  <a:lnTo>
                    <a:pt x="6981" y="4764"/>
                  </a:lnTo>
                  <a:lnTo>
                    <a:pt x="6981" y="4670"/>
                  </a:lnTo>
                  <a:lnTo>
                    <a:pt x="7028" y="4481"/>
                  </a:lnTo>
                  <a:lnTo>
                    <a:pt x="7075" y="4340"/>
                  </a:lnTo>
                  <a:lnTo>
                    <a:pt x="7169" y="4245"/>
                  </a:lnTo>
                  <a:lnTo>
                    <a:pt x="7216" y="4198"/>
                  </a:lnTo>
                  <a:lnTo>
                    <a:pt x="7311" y="4104"/>
                  </a:lnTo>
                  <a:lnTo>
                    <a:pt x="7358" y="4010"/>
                  </a:lnTo>
                  <a:lnTo>
                    <a:pt x="7358" y="3915"/>
                  </a:lnTo>
                  <a:lnTo>
                    <a:pt x="7405" y="3679"/>
                  </a:lnTo>
                  <a:lnTo>
                    <a:pt x="7405" y="3444"/>
                  </a:lnTo>
                  <a:lnTo>
                    <a:pt x="7264" y="3161"/>
                  </a:lnTo>
                  <a:lnTo>
                    <a:pt x="7075" y="2642"/>
                  </a:lnTo>
                  <a:lnTo>
                    <a:pt x="6886" y="2453"/>
                  </a:lnTo>
                  <a:lnTo>
                    <a:pt x="6556" y="2123"/>
                  </a:lnTo>
                  <a:lnTo>
                    <a:pt x="6462" y="2029"/>
                  </a:lnTo>
                  <a:lnTo>
                    <a:pt x="6415" y="1840"/>
                  </a:lnTo>
                  <a:lnTo>
                    <a:pt x="6415" y="1699"/>
                  </a:lnTo>
                  <a:lnTo>
                    <a:pt x="6509" y="1557"/>
                  </a:lnTo>
                  <a:lnTo>
                    <a:pt x="6745" y="1369"/>
                  </a:lnTo>
                  <a:lnTo>
                    <a:pt x="6698" y="1180"/>
                  </a:lnTo>
                  <a:lnTo>
                    <a:pt x="6603" y="1086"/>
                  </a:lnTo>
                  <a:lnTo>
                    <a:pt x="6462" y="991"/>
                  </a:lnTo>
                  <a:lnTo>
                    <a:pt x="5849" y="803"/>
                  </a:lnTo>
                  <a:lnTo>
                    <a:pt x="5802" y="755"/>
                  </a:lnTo>
                  <a:lnTo>
                    <a:pt x="5660" y="755"/>
                  </a:lnTo>
                  <a:lnTo>
                    <a:pt x="5377" y="661"/>
                  </a:lnTo>
                  <a:lnTo>
                    <a:pt x="5047" y="614"/>
                  </a:lnTo>
                  <a:lnTo>
                    <a:pt x="4858" y="614"/>
                  </a:lnTo>
                  <a:lnTo>
                    <a:pt x="4434" y="520"/>
                  </a:lnTo>
                  <a:lnTo>
                    <a:pt x="4151" y="378"/>
                  </a:lnTo>
                  <a:lnTo>
                    <a:pt x="3726" y="331"/>
                  </a:lnTo>
                  <a:lnTo>
                    <a:pt x="3538" y="284"/>
                  </a:lnTo>
                  <a:lnTo>
                    <a:pt x="3396" y="237"/>
                  </a:lnTo>
                  <a:lnTo>
                    <a:pt x="3208" y="142"/>
                  </a:lnTo>
                  <a:lnTo>
                    <a:pt x="3066" y="95"/>
                  </a:lnTo>
                  <a:lnTo>
                    <a:pt x="2972" y="48"/>
                  </a:lnTo>
                  <a:lnTo>
                    <a:pt x="2878" y="1"/>
                  </a:lnTo>
                  <a:close/>
                  <a:moveTo>
                    <a:pt x="1377" y="15032"/>
                  </a:moveTo>
                  <a:lnTo>
                    <a:pt x="1321" y="15045"/>
                  </a:lnTo>
                  <a:lnTo>
                    <a:pt x="1368" y="15045"/>
                  </a:lnTo>
                  <a:lnTo>
                    <a:pt x="1377" y="150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22"/>
            <p:cNvSpPr/>
            <p:nvPr/>
          </p:nvSpPr>
          <p:spPr>
            <a:xfrm>
              <a:off x="3656125" y="1744475"/>
              <a:ext cx="109675" cy="239375"/>
            </a:xfrm>
            <a:custGeom>
              <a:avLst/>
              <a:gdLst/>
              <a:ahLst/>
              <a:cxnLst/>
              <a:rect l="l" t="t" r="r" b="b"/>
              <a:pathLst>
                <a:path w="4387" h="9575" extrusionOk="0">
                  <a:moveTo>
                    <a:pt x="661" y="1"/>
                  </a:moveTo>
                  <a:lnTo>
                    <a:pt x="519" y="95"/>
                  </a:lnTo>
                  <a:lnTo>
                    <a:pt x="331" y="189"/>
                  </a:lnTo>
                  <a:lnTo>
                    <a:pt x="95" y="284"/>
                  </a:lnTo>
                  <a:lnTo>
                    <a:pt x="95" y="378"/>
                  </a:lnTo>
                  <a:lnTo>
                    <a:pt x="142" y="425"/>
                  </a:lnTo>
                  <a:lnTo>
                    <a:pt x="142" y="472"/>
                  </a:lnTo>
                  <a:lnTo>
                    <a:pt x="189" y="755"/>
                  </a:lnTo>
                  <a:lnTo>
                    <a:pt x="189" y="1086"/>
                  </a:lnTo>
                  <a:lnTo>
                    <a:pt x="189" y="1133"/>
                  </a:lnTo>
                  <a:lnTo>
                    <a:pt x="236" y="1180"/>
                  </a:lnTo>
                  <a:lnTo>
                    <a:pt x="283" y="1227"/>
                  </a:lnTo>
                  <a:lnTo>
                    <a:pt x="331" y="1321"/>
                  </a:lnTo>
                  <a:lnTo>
                    <a:pt x="331" y="1368"/>
                  </a:lnTo>
                  <a:lnTo>
                    <a:pt x="378" y="1463"/>
                  </a:lnTo>
                  <a:lnTo>
                    <a:pt x="425" y="1557"/>
                  </a:lnTo>
                  <a:lnTo>
                    <a:pt x="331" y="1934"/>
                  </a:lnTo>
                  <a:lnTo>
                    <a:pt x="472" y="2029"/>
                  </a:lnTo>
                  <a:lnTo>
                    <a:pt x="566" y="2170"/>
                  </a:lnTo>
                  <a:lnTo>
                    <a:pt x="614" y="2265"/>
                  </a:lnTo>
                  <a:lnTo>
                    <a:pt x="708" y="2595"/>
                  </a:lnTo>
                  <a:lnTo>
                    <a:pt x="755" y="2783"/>
                  </a:lnTo>
                  <a:lnTo>
                    <a:pt x="755" y="2925"/>
                  </a:lnTo>
                  <a:lnTo>
                    <a:pt x="708" y="3255"/>
                  </a:lnTo>
                  <a:lnTo>
                    <a:pt x="661" y="3444"/>
                  </a:lnTo>
                  <a:lnTo>
                    <a:pt x="566" y="3585"/>
                  </a:lnTo>
                  <a:lnTo>
                    <a:pt x="425" y="3727"/>
                  </a:lnTo>
                  <a:lnTo>
                    <a:pt x="378" y="3774"/>
                  </a:lnTo>
                  <a:lnTo>
                    <a:pt x="95" y="4057"/>
                  </a:lnTo>
                  <a:lnTo>
                    <a:pt x="0" y="4104"/>
                  </a:lnTo>
                  <a:lnTo>
                    <a:pt x="95" y="4434"/>
                  </a:lnTo>
                  <a:lnTo>
                    <a:pt x="142" y="4481"/>
                  </a:lnTo>
                  <a:lnTo>
                    <a:pt x="236" y="4528"/>
                  </a:lnTo>
                  <a:lnTo>
                    <a:pt x="283" y="4623"/>
                  </a:lnTo>
                  <a:lnTo>
                    <a:pt x="283" y="4717"/>
                  </a:lnTo>
                  <a:lnTo>
                    <a:pt x="283" y="4953"/>
                  </a:lnTo>
                  <a:lnTo>
                    <a:pt x="236" y="5330"/>
                  </a:lnTo>
                  <a:lnTo>
                    <a:pt x="236" y="5471"/>
                  </a:lnTo>
                  <a:lnTo>
                    <a:pt x="189" y="5660"/>
                  </a:lnTo>
                  <a:lnTo>
                    <a:pt x="189" y="5707"/>
                  </a:lnTo>
                  <a:lnTo>
                    <a:pt x="283" y="5896"/>
                  </a:lnTo>
                  <a:lnTo>
                    <a:pt x="283" y="6037"/>
                  </a:lnTo>
                  <a:lnTo>
                    <a:pt x="236" y="6226"/>
                  </a:lnTo>
                  <a:lnTo>
                    <a:pt x="142" y="6415"/>
                  </a:lnTo>
                  <a:lnTo>
                    <a:pt x="95" y="6415"/>
                  </a:lnTo>
                  <a:lnTo>
                    <a:pt x="142" y="6603"/>
                  </a:lnTo>
                  <a:lnTo>
                    <a:pt x="142" y="6839"/>
                  </a:lnTo>
                  <a:lnTo>
                    <a:pt x="236" y="7075"/>
                  </a:lnTo>
                  <a:lnTo>
                    <a:pt x="331" y="7830"/>
                  </a:lnTo>
                  <a:lnTo>
                    <a:pt x="425" y="7971"/>
                  </a:lnTo>
                  <a:lnTo>
                    <a:pt x="425" y="8065"/>
                  </a:lnTo>
                  <a:lnTo>
                    <a:pt x="519" y="8490"/>
                  </a:lnTo>
                  <a:lnTo>
                    <a:pt x="519" y="8631"/>
                  </a:lnTo>
                  <a:lnTo>
                    <a:pt x="566" y="8726"/>
                  </a:lnTo>
                  <a:lnTo>
                    <a:pt x="614" y="8867"/>
                  </a:lnTo>
                  <a:lnTo>
                    <a:pt x="614" y="9056"/>
                  </a:lnTo>
                  <a:lnTo>
                    <a:pt x="566" y="9197"/>
                  </a:lnTo>
                  <a:lnTo>
                    <a:pt x="519" y="9197"/>
                  </a:lnTo>
                  <a:lnTo>
                    <a:pt x="661" y="9480"/>
                  </a:lnTo>
                  <a:lnTo>
                    <a:pt x="755" y="9575"/>
                  </a:lnTo>
                  <a:lnTo>
                    <a:pt x="3396" y="8584"/>
                  </a:lnTo>
                  <a:lnTo>
                    <a:pt x="3490" y="8584"/>
                  </a:lnTo>
                  <a:lnTo>
                    <a:pt x="3632" y="8490"/>
                  </a:lnTo>
                  <a:lnTo>
                    <a:pt x="3726" y="8395"/>
                  </a:lnTo>
                  <a:lnTo>
                    <a:pt x="3868" y="8065"/>
                  </a:lnTo>
                  <a:lnTo>
                    <a:pt x="3962" y="7877"/>
                  </a:lnTo>
                  <a:lnTo>
                    <a:pt x="4009" y="7830"/>
                  </a:lnTo>
                  <a:lnTo>
                    <a:pt x="4292" y="7547"/>
                  </a:lnTo>
                  <a:lnTo>
                    <a:pt x="4339" y="7547"/>
                  </a:lnTo>
                  <a:lnTo>
                    <a:pt x="4339" y="7405"/>
                  </a:lnTo>
                  <a:lnTo>
                    <a:pt x="4339" y="7264"/>
                  </a:lnTo>
                  <a:lnTo>
                    <a:pt x="4386" y="7122"/>
                  </a:lnTo>
                  <a:lnTo>
                    <a:pt x="4339" y="7122"/>
                  </a:lnTo>
                  <a:lnTo>
                    <a:pt x="4339" y="7075"/>
                  </a:lnTo>
                  <a:lnTo>
                    <a:pt x="4292" y="6981"/>
                  </a:lnTo>
                  <a:lnTo>
                    <a:pt x="4198" y="6698"/>
                  </a:lnTo>
                  <a:lnTo>
                    <a:pt x="4151" y="6556"/>
                  </a:lnTo>
                  <a:lnTo>
                    <a:pt x="3962" y="6556"/>
                  </a:lnTo>
                  <a:lnTo>
                    <a:pt x="3773" y="6509"/>
                  </a:lnTo>
                  <a:lnTo>
                    <a:pt x="3538" y="6368"/>
                  </a:lnTo>
                  <a:lnTo>
                    <a:pt x="3443" y="6273"/>
                  </a:lnTo>
                  <a:lnTo>
                    <a:pt x="3349" y="6132"/>
                  </a:lnTo>
                  <a:lnTo>
                    <a:pt x="3302" y="5943"/>
                  </a:lnTo>
                  <a:lnTo>
                    <a:pt x="3255" y="5802"/>
                  </a:lnTo>
                  <a:lnTo>
                    <a:pt x="3255" y="5566"/>
                  </a:lnTo>
                  <a:lnTo>
                    <a:pt x="6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22"/>
            <p:cNvSpPr/>
            <p:nvPr/>
          </p:nvSpPr>
          <p:spPr>
            <a:xfrm>
              <a:off x="3645525" y="2144175"/>
              <a:ext cx="91975" cy="62500"/>
            </a:xfrm>
            <a:custGeom>
              <a:avLst/>
              <a:gdLst/>
              <a:ahLst/>
              <a:cxnLst/>
              <a:rect l="l" t="t" r="r" b="b"/>
              <a:pathLst>
                <a:path w="3679" h="2500" extrusionOk="0">
                  <a:moveTo>
                    <a:pt x="3207" y="0"/>
                  </a:moveTo>
                  <a:lnTo>
                    <a:pt x="3113" y="95"/>
                  </a:lnTo>
                  <a:lnTo>
                    <a:pt x="2924" y="189"/>
                  </a:lnTo>
                  <a:lnTo>
                    <a:pt x="2594" y="425"/>
                  </a:lnTo>
                  <a:lnTo>
                    <a:pt x="2169" y="708"/>
                  </a:lnTo>
                  <a:lnTo>
                    <a:pt x="1651" y="1132"/>
                  </a:lnTo>
                  <a:lnTo>
                    <a:pt x="1509" y="1227"/>
                  </a:lnTo>
                  <a:lnTo>
                    <a:pt x="1415" y="1321"/>
                  </a:lnTo>
                  <a:lnTo>
                    <a:pt x="1273" y="1415"/>
                  </a:lnTo>
                  <a:lnTo>
                    <a:pt x="943" y="1604"/>
                  </a:lnTo>
                  <a:lnTo>
                    <a:pt x="849" y="1698"/>
                  </a:lnTo>
                  <a:lnTo>
                    <a:pt x="660" y="1840"/>
                  </a:lnTo>
                  <a:lnTo>
                    <a:pt x="566" y="1934"/>
                  </a:lnTo>
                  <a:lnTo>
                    <a:pt x="283" y="1934"/>
                  </a:lnTo>
                  <a:lnTo>
                    <a:pt x="189" y="1840"/>
                  </a:lnTo>
                  <a:lnTo>
                    <a:pt x="141" y="1887"/>
                  </a:lnTo>
                  <a:lnTo>
                    <a:pt x="94" y="1934"/>
                  </a:lnTo>
                  <a:lnTo>
                    <a:pt x="47" y="2028"/>
                  </a:lnTo>
                  <a:lnTo>
                    <a:pt x="0" y="1981"/>
                  </a:lnTo>
                  <a:lnTo>
                    <a:pt x="0" y="2028"/>
                  </a:lnTo>
                  <a:lnTo>
                    <a:pt x="47" y="2123"/>
                  </a:lnTo>
                  <a:lnTo>
                    <a:pt x="47" y="2359"/>
                  </a:lnTo>
                  <a:lnTo>
                    <a:pt x="47" y="2500"/>
                  </a:lnTo>
                  <a:lnTo>
                    <a:pt x="519" y="2406"/>
                  </a:lnTo>
                  <a:lnTo>
                    <a:pt x="613" y="2406"/>
                  </a:lnTo>
                  <a:lnTo>
                    <a:pt x="1368" y="2076"/>
                  </a:lnTo>
                  <a:lnTo>
                    <a:pt x="1603" y="1934"/>
                  </a:lnTo>
                  <a:lnTo>
                    <a:pt x="1651" y="1887"/>
                  </a:lnTo>
                  <a:lnTo>
                    <a:pt x="1792" y="1793"/>
                  </a:lnTo>
                  <a:lnTo>
                    <a:pt x="1839" y="1745"/>
                  </a:lnTo>
                  <a:lnTo>
                    <a:pt x="2028" y="1557"/>
                  </a:lnTo>
                  <a:lnTo>
                    <a:pt x="2358" y="1227"/>
                  </a:lnTo>
                  <a:lnTo>
                    <a:pt x="2735" y="944"/>
                  </a:lnTo>
                  <a:lnTo>
                    <a:pt x="3065" y="661"/>
                  </a:lnTo>
                  <a:lnTo>
                    <a:pt x="3584" y="189"/>
                  </a:lnTo>
                  <a:lnTo>
                    <a:pt x="3679" y="95"/>
                  </a:lnTo>
                  <a:lnTo>
                    <a:pt x="3584" y="95"/>
                  </a:lnTo>
                  <a:lnTo>
                    <a:pt x="3443" y="142"/>
                  </a:lnTo>
                  <a:lnTo>
                    <a:pt x="3301" y="95"/>
                  </a:lnTo>
                  <a:lnTo>
                    <a:pt x="32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22"/>
            <p:cNvSpPr/>
            <p:nvPr/>
          </p:nvSpPr>
          <p:spPr>
            <a:xfrm>
              <a:off x="3745725" y="2134750"/>
              <a:ext cx="1200" cy="2375"/>
            </a:xfrm>
            <a:custGeom>
              <a:avLst/>
              <a:gdLst/>
              <a:ahLst/>
              <a:cxnLst/>
              <a:rect l="l" t="t" r="r" b="b"/>
              <a:pathLst>
                <a:path w="48" h="95" extrusionOk="0">
                  <a:moveTo>
                    <a:pt x="48" y="0"/>
                  </a:moveTo>
                  <a:lnTo>
                    <a:pt x="1" y="94"/>
                  </a:lnTo>
                  <a:lnTo>
                    <a:pt x="48" y="47"/>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22"/>
            <p:cNvSpPr/>
            <p:nvPr/>
          </p:nvSpPr>
          <p:spPr>
            <a:xfrm>
              <a:off x="3566525" y="2313950"/>
              <a:ext cx="77825" cy="112025"/>
            </a:xfrm>
            <a:custGeom>
              <a:avLst/>
              <a:gdLst/>
              <a:ahLst/>
              <a:cxnLst/>
              <a:rect l="l" t="t" r="r" b="b"/>
              <a:pathLst>
                <a:path w="3113" h="4481" extrusionOk="0">
                  <a:moveTo>
                    <a:pt x="236" y="1"/>
                  </a:moveTo>
                  <a:lnTo>
                    <a:pt x="47" y="95"/>
                  </a:lnTo>
                  <a:lnTo>
                    <a:pt x="0" y="236"/>
                  </a:lnTo>
                  <a:lnTo>
                    <a:pt x="47" y="425"/>
                  </a:lnTo>
                  <a:lnTo>
                    <a:pt x="47" y="472"/>
                  </a:lnTo>
                  <a:lnTo>
                    <a:pt x="47" y="519"/>
                  </a:lnTo>
                  <a:lnTo>
                    <a:pt x="95" y="661"/>
                  </a:lnTo>
                  <a:lnTo>
                    <a:pt x="47" y="755"/>
                  </a:lnTo>
                  <a:lnTo>
                    <a:pt x="142" y="991"/>
                  </a:lnTo>
                  <a:lnTo>
                    <a:pt x="1698" y="4481"/>
                  </a:lnTo>
                  <a:lnTo>
                    <a:pt x="1745" y="4481"/>
                  </a:lnTo>
                  <a:lnTo>
                    <a:pt x="2075" y="4434"/>
                  </a:lnTo>
                  <a:lnTo>
                    <a:pt x="2217" y="4434"/>
                  </a:lnTo>
                  <a:lnTo>
                    <a:pt x="2594" y="4151"/>
                  </a:lnTo>
                  <a:lnTo>
                    <a:pt x="2830" y="4057"/>
                  </a:lnTo>
                  <a:lnTo>
                    <a:pt x="3019" y="4009"/>
                  </a:lnTo>
                  <a:lnTo>
                    <a:pt x="3113" y="4009"/>
                  </a:lnTo>
                  <a:lnTo>
                    <a:pt x="3113" y="3915"/>
                  </a:lnTo>
                  <a:lnTo>
                    <a:pt x="3066" y="3915"/>
                  </a:lnTo>
                  <a:lnTo>
                    <a:pt x="2971" y="3726"/>
                  </a:lnTo>
                  <a:lnTo>
                    <a:pt x="2688" y="3302"/>
                  </a:lnTo>
                  <a:lnTo>
                    <a:pt x="2594" y="3208"/>
                  </a:lnTo>
                  <a:lnTo>
                    <a:pt x="2453" y="3113"/>
                  </a:lnTo>
                  <a:lnTo>
                    <a:pt x="2358" y="3113"/>
                  </a:lnTo>
                  <a:lnTo>
                    <a:pt x="2075" y="2972"/>
                  </a:lnTo>
                  <a:lnTo>
                    <a:pt x="1934" y="2830"/>
                  </a:lnTo>
                  <a:lnTo>
                    <a:pt x="1745" y="2689"/>
                  </a:lnTo>
                  <a:lnTo>
                    <a:pt x="1462" y="2406"/>
                  </a:lnTo>
                  <a:lnTo>
                    <a:pt x="1274" y="2170"/>
                  </a:lnTo>
                  <a:lnTo>
                    <a:pt x="1132" y="1981"/>
                  </a:lnTo>
                  <a:lnTo>
                    <a:pt x="1085" y="2029"/>
                  </a:lnTo>
                  <a:lnTo>
                    <a:pt x="1132" y="1934"/>
                  </a:lnTo>
                  <a:lnTo>
                    <a:pt x="991" y="1746"/>
                  </a:lnTo>
                  <a:lnTo>
                    <a:pt x="802" y="1557"/>
                  </a:lnTo>
                  <a:lnTo>
                    <a:pt x="566" y="1321"/>
                  </a:lnTo>
                  <a:lnTo>
                    <a:pt x="378" y="1038"/>
                  </a:lnTo>
                  <a:lnTo>
                    <a:pt x="283" y="850"/>
                  </a:lnTo>
                  <a:lnTo>
                    <a:pt x="283" y="708"/>
                  </a:lnTo>
                  <a:lnTo>
                    <a:pt x="283" y="331"/>
                  </a:lnTo>
                  <a:lnTo>
                    <a:pt x="283" y="284"/>
                  </a:lnTo>
                  <a:lnTo>
                    <a:pt x="283" y="95"/>
                  </a:lnTo>
                  <a:lnTo>
                    <a:pt x="283" y="48"/>
                  </a:lnTo>
                  <a:lnTo>
                    <a:pt x="2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22"/>
            <p:cNvSpPr/>
            <p:nvPr/>
          </p:nvSpPr>
          <p:spPr>
            <a:xfrm>
              <a:off x="3593625" y="2362300"/>
              <a:ext cx="1225" cy="2375"/>
            </a:xfrm>
            <a:custGeom>
              <a:avLst/>
              <a:gdLst/>
              <a:ahLst/>
              <a:cxnLst/>
              <a:rect l="l" t="t" r="r" b="b"/>
              <a:pathLst>
                <a:path w="49" h="95" extrusionOk="0">
                  <a:moveTo>
                    <a:pt x="48" y="0"/>
                  </a:moveTo>
                  <a:lnTo>
                    <a:pt x="1" y="95"/>
                  </a:lnTo>
                  <a:lnTo>
                    <a:pt x="48" y="47"/>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22"/>
            <p:cNvSpPr/>
            <p:nvPr/>
          </p:nvSpPr>
          <p:spPr>
            <a:xfrm>
              <a:off x="3590100" y="2357575"/>
              <a:ext cx="1200" cy="1200"/>
            </a:xfrm>
            <a:custGeom>
              <a:avLst/>
              <a:gdLst/>
              <a:ahLst/>
              <a:cxnLst/>
              <a:rect l="l" t="t" r="r" b="b"/>
              <a:pathLst>
                <a:path w="48" h="48" extrusionOk="0">
                  <a:moveTo>
                    <a:pt x="48" y="1"/>
                  </a:moveTo>
                  <a:lnTo>
                    <a:pt x="48" y="1"/>
                  </a:lnTo>
                  <a:lnTo>
                    <a:pt x="48" y="1"/>
                  </a:lnTo>
                  <a:lnTo>
                    <a:pt x="0" y="48"/>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22"/>
            <p:cNvSpPr/>
            <p:nvPr/>
          </p:nvSpPr>
          <p:spPr>
            <a:xfrm>
              <a:off x="3621925" y="2474300"/>
              <a:ext cx="15350" cy="50725"/>
            </a:xfrm>
            <a:custGeom>
              <a:avLst/>
              <a:gdLst/>
              <a:ahLst/>
              <a:cxnLst/>
              <a:rect l="l" t="t" r="r" b="b"/>
              <a:pathLst>
                <a:path w="614" h="2029" extrusionOk="0">
                  <a:moveTo>
                    <a:pt x="425" y="1"/>
                  </a:moveTo>
                  <a:lnTo>
                    <a:pt x="331" y="142"/>
                  </a:lnTo>
                  <a:lnTo>
                    <a:pt x="378" y="189"/>
                  </a:lnTo>
                  <a:lnTo>
                    <a:pt x="425" y="284"/>
                  </a:lnTo>
                  <a:lnTo>
                    <a:pt x="472" y="378"/>
                  </a:lnTo>
                  <a:lnTo>
                    <a:pt x="425" y="519"/>
                  </a:lnTo>
                  <a:lnTo>
                    <a:pt x="378" y="661"/>
                  </a:lnTo>
                  <a:lnTo>
                    <a:pt x="237" y="850"/>
                  </a:lnTo>
                  <a:lnTo>
                    <a:pt x="48" y="1038"/>
                  </a:lnTo>
                  <a:lnTo>
                    <a:pt x="1" y="1180"/>
                  </a:lnTo>
                  <a:lnTo>
                    <a:pt x="1" y="1274"/>
                  </a:lnTo>
                  <a:lnTo>
                    <a:pt x="1" y="1463"/>
                  </a:lnTo>
                  <a:lnTo>
                    <a:pt x="48" y="2029"/>
                  </a:lnTo>
                  <a:lnTo>
                    <a:pt x="237" y="1557"/>
                  </a:lnTo>
                  <a:lnTo>
                    <a:pt x="378" y="1132"/>
                  </a:lnTo>
                  <a:lnTo>
                    <a:pt x="472" y="944"/>
                  </a:lnTo>
                  <a:lnTo>
                    <a:pt x="567" y="755"/>
                  </a:lnTo>
                  <a:lnTo>
                    <a:pt x="614" y="614"/>
                  </a:lnTo>
                  <a:lnTo>
                    <a:pt x="614" y="567"/>
                  </a:lnTo>
                  <a:lnTo>
                    <a:pt x="567" y="142"/>
                  </a:lnTo>
                  <a:lnTo>
                    <a:pt x="520" y="95"/>
                  </a:lnTo>
                  <a:lnTo>
                    <a:pt x="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22"/>
            <p:cNvSpPr/>
            <p:nvPr/>
          </p:nvSpPr>
          <p:spPr>
            <a:xfrm>
              <a:off x="3627825" y="2475475"/>
              <a:ext cx="1200" cy="1200"/>
            </a:xfrm>
            <a:custGeom>
              <a:avLst/>
              <a:gdLst/>
              <a:ahLst/>
              <a:cxnLst/>
              <a:rect l="l" t="t" r="r" b="b"/>
              <a:pathLst>
                <a:path w="48" h="48" extrusionOk="0">
                  <a:moveTo>
                    <a:pt x="48" y="48"/>
                  </a:moveTo>
                  <a:lnTo>
                    <a:pt x="1" y="1"/>
                  </a:lnTo>
                  <a:lnTo>
                    <a:pt x="1" y="1"/>
                  </a:lnTo>
                  <a:lnTo>
                    <a:pt x="48" y="48"/>
                  </a:lnTo>
                  <a:lnTo>
                    <a:pt x="48" y="48"/>
                  </a:lnTo>
                  <a:lnTo>
                    <a:pt x="48" y="48"/>
                  </a:lnTo>
                  <a:lnTo>
                    <a:pt x="48"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22"/>
            <p:cNvSpPr/>
            <p:nvPr/>
          </p:nvSpPr>
          <p:spPr>
            <a:xfrm>
              <a:off x="3135000" y="2410625"/>
              <a:ext cx="505825" cy="340775"/>
            </a:xfrm>
            <a:custGeom>
              <a:avLst/>
              <a:gdLst/>
              <a:ahLst/>
              <a:cxnLst/>
              <a:rect l="l" t="t" r="r" b="b"/>
              <a:pathLst>
                <a:path w="20233" h="13631" extrusionOk="0">
                  <a:moveTo>
                    <a:pt x="12687" y="1"/>
                  </a:moveTo>
                  <a:lnTo>
                    <a:pt x="12639" y="425"/>
                  </a:lnTo>
                  <a:lnTo>
                    <a:pt x="12592" y="567"/>
                  </a:lnTo>
                  <a:lnTo>
                    <a:pt x="12404" y="661"/>
                  </a:lnTo>
                  <a:lnTo>
                    <a:pt x="12262" y="755"/>
                  </a:lnTo>
                  <a:lnTo>
                    <a:pt x="12073" y="708"/>
                  </a:lnTo>
                  <a:lnTo>
                    <a:pt x="11225" y="378"/>
                  </a:lnTo>
                  <a:lnTo>
                    <a:pt x="10894" y="237"/>
                  </a:lnTo>
                  <a:lnTo>
                    <a:pt x="10942" y="425"/>
                  </a:lnTo>
                  <a:lnTo>
                    <a:pt x="10894" y="567"/>
                  </a:lnTo>
                  <a:lnTo>
                    <a:pt x="10847" y="661"/>
                  </a:lnTo>
                  <a:lnTo>
                    <a:pt x="10800" y="661"/>
                  </a:lnTo>
                  <a:lnTo>
                    <a:pt x="10989" y="944"/>
                  </a:lnTo>
                  <a:lnTo>
                    <a:pt x="10989" y="1038"/>
                  </a:lnTo>
                  <a:lnTo>
                    <a:pt x="10989" y="1133"/>
                  </a:lnTo>
                  <a:lnTo>
                    <a:pt x="10942" y="1274"/>
                  </a:lnTo>
                  <a:lnTo>
                    <a:pt x="10847" y="1510"/>
                  </a:lnTo>
                  <a:lnTo>
                    <a:pt x="10800" y="1652"/>
                  </a:lnTo>
                  <a:lnTo>
                    <a:pt x="10706" y="1793"/>
                  </a:lnTo>
                  <a:lnTo>
                    <a:pt x="10611" y="1982"/>
                  </a:lnTo>
                  <a:lnTo>
                    <a:pt x="10517" y="2076"/>
                  </a:lnTo>
                  <a:lnTo>
                    <a:pt x="10376" y="2170"/>
                  </a:lnTo>
                  <a:lnTo>
                    <a:pt x="10234" y="2217"/>
                  </a:lnTo>
                  <a:lnTo>
                    <a:pt x="10140" y="2453"/>
                  </a:lnTo>
                  <a:lnTo>
                    <a:pt x="9998" y="2642"/>
                  </a:lnTo>
                  <a:lnTo>
                    <a:pt x="9904" y="2783"/>
                  </a:lnTo>
                  <a:lnTo>
                    <a:pt x="9763" y="2783"/>
                  </a:lnTo>
                  <a:lnTo>
                    <a:pt x="9621" y="3397"/>
                  </a:lnTo>
                  <a:lnTo>
                    <a:pt x="9621" y="3444"/>
                  </a:lnTo>
                  <a:lnTo>
                    <a:pt x="9574" y="3727"/>
                  </a:lnTo>
                  <a:lnTo>
                    <a:pt x="9480" y="4057"/>
                  </a:lnTo>
                  <a:lnTo>
                    <a:pt x="9338" y="4340"/>
                  </a:lnTo>
                  <a:lnTo>
                    <a:pt x="9244" y="4434"/>
                  </a:lnTo>
                  <a:lnTo>
                    <a:pt x="9149" y="4481"/>
                  </a:lnTo>
                  <a:lnTo>
                    <a:pt x="9008" y="4528"/>
                  </a:lnTo>
                  <a:lnTo>
                    <a:pt x="8819" y="4528"/>
                  </a:lnTo>
                  <a:lnTo>
                    <a:pt x="8631" y="4387"/>
                  </a:lnTo>
                  <a:lnTo>
                    <a:pt x="8536" y="4340"/>
                  </a:lnTo>
                  <a:lnTo>
                    <a:pt x="8301" y="4245"/>
                  </a:lnTo>
                  <a:lnTo>
                    <a:pt x="8253" y="4245"/>
                  </a:lnTo>
                  <a:lnTo>
                    <a:pt x="8206" y="4293"/>
                  </a:lnTo>
                  <a:lnTo>
                    <a:pt x="8206" y="4340"/>
                  </a:lnTo>
                  <a:lnTo>
                    <a:pt x="8206" y="4670"/>
                  </a:lnTo>
                  <a:lnTo>
                    <a:pt x="8206" y="4906"/>
                  </a:lnTo>
                  <a:lnTo>
                    <a:pt x="8206" y="5094"/>
                  </a:lnTo>
                  <a:lnTo>
                    <a:pt x="8206" y="5141"/>
                  </a:lnTo>
                  <a:lnTo>
                    <a:pt x="8159" y="5660"/>
                  </a:lnTo>
                  <a:lnTo>
                    <a:pt x="8065" y="5990"/>
                  </a:lnTo>
                  <a:lnTo>
                    <a:pt x="7970" y="6273"/>
                  </a:lnTo>
                  <a:lnTo>
                    <a:pt x="7829" y="6603"/>
                  </a:lnTo>
                  <a:lnTo>
                    <a:pt x="7735" y="6792"/>
                  </a:lnTo>
                  <a:lnTo>
                    <a:pt x="7640" y="6981"/>
                  </a:lnTo>
                  <a:lnTo>
                    <a:pt x="7593" y="7075"/>
                  </a:lnTo>
                  <a:lnTo>
                    <a:pt x="7593" y="7122"/>
                  </a:lnTo>
                  <a:lnTo>
                    <a:pt x="7452" y="7405"/>
                  </a:lnTo>
                  <a:lnTo>
                    <a:pt x="7452" y="7547"/>
                  </a:lnTo>
                  <a:lnTo>
                    <a:pt x="7499" y="7547"/>
                  </a:lnTo>
                  <a:lnTo>
                    <a:pt x="7593" y="7641"/>
                  </a:lnTo>
                  <a:lnTo>
                    <a:pt x="7640" y="7688"/>
                  </a:lnTo>
                  <a:lnTo>
                    <a:pt x="7687" y="7782"/>
                  </a:lnTo>
                  <a:lnTo>
                    <a:pt x="7735" y="7877"/>
                  </a:lnTo>
                  <a:lnTo>
                    <a:pt x="7687" y="7971"/>
                  </a:lnTo>
                  <a:lnTo>
                    <a:pt x="7640" y="8113"/>
                  </a:lnTo>
                  <a:lnTo>
                    <a:pt x="7546" y="8301"/>
                  </a:lnTo>
                  <a:lnTo>
                    <a:pt x="7310" y="8726"/>
                  </a:lnTo>
                  <a:lnTo>
                    <a:pt x="7169" y="8820"/>
                  </a:lnTo>
                  <a:lnTo>
                    <a:pt x="7074" y="8867"/>
                  </a:lnTo>
                  <a:lnTo>
                    <a:pt x="6791" y="8867"/>
                  </a:lnTo>
                  <a:lnTo>
                    <a:pt x="6697" y="8914"/>
                  </a:lnTo>
                  <a:lnTo>
                    <a:pt x="6508" y="9292"/>
                  </a:lnTo>
                  <a:lnTo>
                    <a:pt x="6414" y="9386"/>
                  </a:lnTo>
                  <a:lnTo>
                    <a:pt x="6320" y="9386"/>
                  </a:lnTo>
                  <a:lnTo>
                    <a:pt x="6320" y="9480"/>
                  </a:lnTo>
                  <a:lnTo>
                    <a:pt x="6273" y="9716"/>
                  </a:lnTo>
                  <a:lnTo>
                    <a:pt x="6178" y="9810"/>
                  </a:lnTo>
                  <a:lnTo>
                    <a:pt x="6084" y="9858"/>
                  </a:lnTo>
                  <a:lnTo>
                    <a:pt x="5518" y="10093"/>
                  </a:lnTo>
                  <a:lnTo>
                    <a:pt x="5424" y="10141"/>
                  </a:lnTo>
                  <a:lnTo>
                    <a:pt x="5282" y="10141"/>
                  </a:lnTo>
                  <a:lnTo>
                    <a:pt x="4763" y="9999"/>
                  </a:lnTo>
                  <a:lnTo>
                    <a:pt x="4622" y="10376"/>
                  </a:lnTo>
                  <a:lnTo>
                    <a:pt x="4528" y="10565"/>
                  </a:lnTo>
                  <a:lnTo>
                    <a:pt x="4433" y="10659"/>
                  </a:lnTo>
                  <a:lnTo>
                    <a:pt x="4339" y="10659"/>
                  </a:lnTo>
                  <a:lnTo>
                    <a:pt x="4292" y="10706"/>
                  </a:lnTo>
                  <a:lnTo>
                    <a:pt x="3962" y="10659"/>
                  </a:lnTo>
                  <a:lnTo>
                    <a:pt x="3537" y="10565"/>
                  </a:lnTo>
                  <a:lnTo>
                    <a:pt x="3349" y="10471"/>
                  </a:lnTo>
                  <a:lnTo>
                    <a:pt x="3019" y="10282"/>
                  </a:lnTo>
                  <a:lnTo>
                    <a:pt x="2877" y="10188"/>
                  </a:lnTo>
                  <a:lnTo>
                    <a:pt x="2783" y="10093"/>
                  </a:lnTo>
                  <a:lnTo>
                    <a:pt x="2783" y="10046"/>
                  </a:lnTo>
                  <a:lnTo>
                    <a:pt x="2405" y="10518"/>
                  </a:lnTo>
                  <a:lnTo>
                    <a:pt x="1415" y="11650"/>
                  </a:lnTo>
                  <a:lnTo>
                    <a:pt x="1368" y="11697"/>
                  </a:lnTo>
                  <a:lnTo>
                    <a:pt x="1368" y="11886"/>
                  </a:lnTo>
                  <a:lnTo>
                    <a:pt x="1274" y="12074"/>
                  </a:lnTo>
                  <a:lnTo>
                    <a:pt x="1179" y="12168"/>
                  </a:lnTo>
                  <a:lnTo>
                    <a:pt x="1085" y="12216"/>
                  </a:lnTo>
                  <a:lnTo>
                    <a:pt x="1038" y="12263"/>
                  </a:lnTo>
                  <a:lnTo>
                    <a:pt x="991" y="12310"/>
                  </a:lnTo>
                  <a:lnTo>
                    <a:pt x="1038" y="12357"/>
                  </a:lnTo>
                  <a:lnTo>
                    <a:pt x="1085" y="12499"/>
                  </a:lnTo>
                  <a:lnTo>
                    <a:pt x="1085" y="12687"/>
                  </a:lnTo>
                  <a:lnTo>
                    <a:pt x="1038" y="12782"/>
                  </a:lnTo>
                  <a:lnTo>
                    <a:pt x="943" y="12829"/>
                  </a:lnTo>
                  <a:lnTo>
                    <a:pt x="802" y="12923"/>
                  </a:lnTo>
                  <a:lnTo>
                    <a:pt x="613" y="13065"/>
                  </a:lnTo>
                  <a:lnTo>
                    <a:pt x="566" y="13065"/>
                  </a:lnTo>
                  <a:lnTo>
                    <a:pt x="566" y="13112"/>
                  </a:lnTo>
                  <a:lnTo>
                    <a:pt x="472" y="13253"/>
                  </a:lnTo>
                  <a:lnTo>
                    <a:pt x="377" y="13395"/>
                  </a:lnTo>
                  <a:lnTo>
                    <a:pt x="142" y="13583"/>
                  </a:lnTo>
                  <a:lnTo>
                    <a:pt x="0" y="13630"/>
                  </a:lnTo>
                  <a:lnTo>
                    <a:pt x="0" y="13630"/>
                  </a:lnTo>
                  <a:lnTo>
                    <a:pt x="2924" y="12829"/>
                  </a:lnTo>
                  <a:lnTo>
                    <a:pt x="3632" y="12687"/>
                  </a:lnTo>
                  <a:lnTo>
                    <a:pt x="3820" y="12640"/>
                  </a:lnTo>
                  <a:lnTo>
                    <a:pt x="4009" y="12546"/>
                  </a:lnTo>
                  <a:lnTo>
                    <a:pt x="4198" y="12451"/>
                  </a:lnTo>
                  <a:lnTo>
                    <a:pt x="4339" y="12404"/>
                  </a:lnTo>
                  <a:lnTo>
                    <a:pt x="4386" y="12404"/>
                  </a:lnTo>
                  <a:lnTo>
                    <a:pt x="4716" y="12451"/>
                  </a:lnTo>
                  <a:lnTo>
                    <a:pt x="10093" y="10942"/>
                  </a:lnTo>
                  <a:lnTo>
                    <a:pt x="20138" y="7688"/>
                  </a:lnTo>
                  <a:lnTo>
                    <a:pt x="20185" y="7688"/>
                  </a:lnTo>
                  <a:lnTo>
                    <a:pt x="20185" y="7641"/>
                  </a:lnTo>
                  <a:lnTo>
                    <a:pt x="20185" y="7594"/>
                  </a:lnTo>
                  <a:lnTo>
                    <a:pt x="20232" y="7594"/>
                  </a:lnTo>
                  <a:lnTo>
                    <a:pt x="20232" y="7547"/>
                  </a:lnTo>
                  <a:lnTo>
                    <a:pt x="20232" y="7358"/>
                  </a:lnTo>
                  <a:lnTo>
                    <a:pt x="20185" y="7217"/>
                  </a:lnTo>
                  <a:lnTo>
                    <a:pt x="20138" y="7169"/>
                  </a:lnTo>
                  <a:lnTo>
                    <a:pt x="19997" y="7028"/>
                  </a:lnTo>
                  <a:lnTo>
                    <a:pt x="19902" y="6839"/>
                  </a:lnTo>
                  <a:lnTo>
                    <a:pt x="19855" y="6745"/>
                  </a:lnTo>
                  <a:lnTo>
                    <a:pt x="19808" y="6698"/>
                  </a:lnTo>
                  <a:lnTo>
                    <a:pt x="19666" y="6651"/>
                  </a:lnTo>
                  <a:lnTo>
                    <a:pt x="19572" y="6698"/>
                  </a:lnTo>
                  <a:lnTo>
                    <a:pt x="19336" y="6886"/>
                  </a:lnTo>
                  <a:lnTo>
                    <a:pt x="19148" y="7028"/>
                  </a:lnTo>
                  <a:lnTo>
                    <a:pt x="18959" y="7122"/>
                  </a:lnTo>
                  <a:lnTo>
                    <a:pt x="18770" y="7169"/>
                  </a:lnTo>
                  <a:lnTo>
                    <a:pt x="18582" y="7169"/>
                  </a:lnTo>
                  <a:lnTo>
                    <a:pt x="18440" y="7122"/>
                  </a:lnTo>
                  <a:lnTo>
                    <a:pt x="18252" y="7028"/>
                  </a:lnTo>
                  <a:lnTo>
                    <a:pt x="18016" y="6934"/>
                  </a:lnTo>
                  <a:lnTo>
                    <a:pt x="17874" y="6886"/>
                  </a:lnTo>
                  <a:lnTo>
                    <a:pt x="17827" y="6745"/>
                  </a:lnTo>
                  <a:lnTo>
                    <a:pt x="17827" y="6603"/>
                  </a:lnTo>
                  <a:lnTo>
                    <a:pt x="17921" y="6462"/>
                  </a:lnTo>
                  <a:lnTo>
                    <a:pt x="18063" y="6368"/>
                  </a:lnTo>
                  <a:lnTo>
                    <a:pt x="18299" y="6321"/>
                  </a:lnTo>
                  <a:lnTo>
                    <a:pt x="18440" y="6368"/>
                  </a:lnTo>
                  <a:lnTo>
                    <a:pt x="18535" y="6415"/>
                  </a:lnTo>
                  <a:lnTo>
                    <a:pt x="18676" y="6415"/>
                  </a:lnTo>
                  <a:lnTo>
                    <a:pt x="18723" y="6321"/>
                  </a:lnTo>
                  <a:lnTo>
                    <a:pt x="18770" y="6226"/>
                  </a:lnTo>
                  <a:lnTo>
                    <a:pt x="18393" y="6226"/>
                  </a:lnTo>
                  <a:lnTo>
                    <a:pt x="18204" y="6179"/>
                  </a:lnTo>
                  <a:lnTo>
                    <a:pt x="18016" y="6132"/>
                  </a:lnTo>
                  <a:lnTo>
                    <a:pt x="17921" y="6038"/>
                  </a:lnTo>
                  <a:lnTo>
                    <a:pt x="17827" y="5896"/>
                  </a:lnTo>
                  <a:lnTo>
                    <a:pt x="17827" y="5849"/>
                  </a:lnTo>
                  <a:lnTo>
                    <a:pt x="17874" y="5755"/>
                  </a:lnTo>
                  <a:lnTo>
                    <a:pt x="17874" y="5660"/>
                  </a:lnTo>
                  <a:lnTo>
                    <a:pt x="17969" y="5613"/>
                  </a:lnTo>
                  <a:lnTo>
                    <a:pt x="17921" y="5519"/>
                  </a:lnTo>
                  <a:lnTo>
                    <a:pt x="17921" y="5424"/>
                  </a:lnTo>
                  <a:lnTo>
                    <a:pt x="17969" y="5189"/>
                  </a:lnTo>
                  <a:lnTo>
                    <a:pt x="18016" y="5094"/>
                  </a:lnTo>
                  <a:lnTo>
                    <a:pt x="18110" y="5047"/>
                  </a:lnTo>
                  <a:lnTo>
                    <a:pt x="18204" y="5000"/>
                  </a:lnTo>
                  <a:lnTo>
                    <a:pt x="18299" y="5000"/>
                  </a:lnTo>
                  <a:lnTo>
                    <a:pt x="18346" y="5047"/>
                  </a:lnTo>
                  <a:lnTo>
                    <a:pt x="18393" y="5047"/>
                  </a:lnTo>
                  <a:lnTo>
                    <a:pt x="18346" y="4906"/>
                  </a:lnTo>
                  <a:lnTo>
                    <a:pt x="18157" y="4811"/>
                  </a:lnTo>
                  <a:lnTo>
                    <a:pt x="18016" y="4717"/>
                  </a:lnTo>
                  <a:lnTo>
                    <a:pt x="17921" y="4576"/>
                  </a:lnTo>
                  <a:lnTo>
                    <a:pt x="17874" y="4528"/>
                  </a:lnTo>
                  <a:lnTo>
                    <a:pt x="17780" y="4340"/>
                  </a:lnTo>
                  <a:lnTo>
                    <a:pt x="17780" y="4245"/>
                  </a:lnTo>
                  <a:lnTo>
                    <a:pt x="17733" y="4104"/>
                  </a:lnTo>
                  <a:lnTo>
                    <a:pt x="17780" y="3915"/>
                  </a:lnTo>
                  <a:lnTo>
                    <a:pt x="17827" y="3821"/>
                  </a:lnTo>
                  <a:lnTo>
                    <a:pt x="17827" y="3774"/>
                  </a:lnTo>
                  <a:lnTo>
                    <a:pt x="17874" y="3679"/>
                  </a:lnTo>
                  <a:lnTo>
                    <a:pt x="17921" y="3585"/>
                  </a:lnTo>
                  <a:lnTo>
                    <a:pt x="17827" y="3491"/>
                  </a:lnTo>
                  <a:lnTo>
                    <a:pt x="17639" y="3397"/>
                  </a:lnTo>
                  <a:lnTo>
                    <a:pt x="17261" y="3349"/>
                  </a:lnTo>
                  <a:lnTo>
                    <a:pt x="16837" y="3349"/>
                  </a:lnTo>
                  <a:lnTo>
                    <a:pt x="16554" y="3255"/>
                  </a:lnTo>
                  <a:lnTo>
                    <a:pt x="16507" y="3255"/>
                  </a:lnTo>
                  <a:lnTo>
                    <a:pt x="16129" y="3161"/>
                  </a:lnTo>
                  <a:lnTo>
                    <a:pt x="15988" y="3161"/>
                  </a:lnTo>
                  <a:lnTo>
                    <a:pt x="15752" y="3114"/>
                  </a:lnTo>
                  <a:lnTo>
                    <a:pt x="15658" y="3066"/>
                  </a:lnTo>
                  <a:lnTo>
                    <a:pt x="15611" y="2972"/>
                  </a:lnTo>
                  <a:lnTo>
                    <a:pt x="15469" y="2878"/>
                  </a:lnTo>
                  <a:lnTo>
                    <a:pt x="15375" y="2878"/>
                  </a:lnTo>
                  <a:lnTo>
                    <a:pt x="15328" y="2925"/>
                  </a:lnTo>
                  <a:lnTo>
                    <a:pt x="15139" y="2972"/>
                  </a:lnTo>
                  <a:lnTo>
                    <a:pt x="14856" y="3019"/>
                  </a:lnTo>
                  <a:lnTo>
                    <a:pt x="14762" y="3066"/>
                  </a:lnTo>
                  <a:lnTo>
                    <a:pt x="14620" y="3019"/>
                  </a:lnTo>
                  <a:lnTo>
                    <a:pt x="14526" y="2972"/>
                  </a:lnTo>
                  <a:lnTo>
                    <a:pt x="14384" y="2831"/>
                  </a:lnTo>
                  <a:lnTo>
                    <a:pt x="14290" y="2642"/>
                  </a:lnTo>
                  <a:lnTo>
                    <a:pt x="14290" y="2548"/>
                  </a:lnTo>
                  <a:lnTo>
                    <a:pt x="14290" y="2359"/>
                  </a:lnTo>
                  <a:lnTo>
                    <a:pt x="14384" y="2076"/>
                  </a:lnTo>
                  <a:lnTo>
                    <a:pt x="14526" y="1652"/>
                  </a:lnTo>
                  <a:lnTo>
                    <a:pt x="14715" y="1227"/>
                  </a:lnTo>
                  <a:lnTo>
                    <a:pt x="14620" y="1086"/>
                  </a:lnTo>
                  <a:lnTo>
                    <a:pt x="14479" y="897"/>
                  </a:lnTo>
                  <a:lnTo>
                    <a:pt x="14196" y="803"/>
                  </a:lnTo>
                  <a:lnTo>
                    <a:pt x="14007" y="708"/>
                  </a:lnTo>
                  <a:lnTo>
                    <a:pt x="13866" y="614"/>
                  </a:lnTo>
                  <a:lnTo>
                    <a:pt x="13724" y="567"/>
                  </a:lnTo>
                  <a:lnTo>
                    <a:pt x="13630" y="614"/>
                  </a:lnTo>
                  <a:lnTo>
                    <a:pt x="13583" y="614"/>
                  </a:lnTo>
                  <a:lnTo>
                    <a:pt x="13488" y="567"/>
                  </a:lnTo>
                  <a:lnTo>
                    <a:pt x="13300" y="520"/>
                  </a:lnTo>
                  <a:lnTo>
                    <a:pt x="13111" y="378"/>
                  </a:lnTo>
                  <a:lnTo>
                    <a:pt x="13064" y="284"/>
                  </a:lnTo>
                  <a:lnTo>
                    <a:pt x="13017" y="142"/>
                  </a:lnTo>
                  <a:lnTo>
                    <a:pt x="13017" y="48"/>
                  </a:lnTo>
                  <a:lnTo>
                    <a:pt x="12970" y="48"/>
                  </a:lnTo>
                  <a:lnTo>
                    <a:pt x="126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22"/>
            <p:cNvSpPr/>
            <p:nvPr/>
          </p:nvSpPr>
          <p:spPr>
            <a:xfrm>
              <a:off x="2572600" y="2329275"/>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22"/>
            <p:cNvSpPr/>
            <p:nvPr/>
          </p:nvSpPr>
          <p:spPr>
            <a:xfrm>
              <a:off x="2513650" y="2331650"/>
              <a:ext cx="25" cy="25"/>
            </a:xfrm>
            <a:custGeom>
              <a:avLst/>
              <a:gdLst/>
              <a:ahLst/>
              <a:cxnLst/>
              <a:rect l="l" t="t" r="r" b="b"/>
              <a:pathLst>
                <a:path w="1" h="1" extrusionOk="0">
                  <a:moveTo>
                    <a:pt x="0" y="0"/>
                  </a:moveTo>
                  <a:lnTo>
                    <a:pt x="0" y="0"/>
                  </a:ln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22"/>
            <p:cNvSpPr/>
            <p:nvPr/>
          </p:nvSpPr>
          <p:spPr>
            <a:xfrm>
              <a:off x="2691675" y="2054575"/>
              <a:ext cx="3575" cy="10625"/>
            </a:xfrm>
            <a:custGeom>
              <a:avLst/>
              <a:gdLst/>
              <a:ahLst/>
              <a:cxnLst/>
              <a:rect l="l" t="t" r="r" b="b"/>
              <a:pathLst>
                <a:path w="143" h="425" extrusionOk="0">
                  <a:moveTo>
                    <a:pt x="142" y="0"/>
                  </a:moveTo>
                  <a:lnTo>
                    <a:pt x="1" y="189"/>
                  </a:lnTo>
                  <a:lnTo>
                    <a:pt x="48" y="283"/>
                  </a:lnTo>
                  <a:lnTo>
                    <a:pt x="48" y="425"/>
                  </a:lnTo>
                  <a:lnTo>
                    <a:pt x="95" y="236"/>
                  </a:lnTo>
                  <a:lnTo>
                    <a:pt x="1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22"/>
            <p:cNvSpPr/>
            <p:nvPr/>
          </p:nvSpPr>
          <p:spPr>
            <a:xfrm>
              <a:off x="2325000" y="1954350"/>
              <a:ext cx="366700" cy="379675"/>
            </a:xfrm>
            <a:custGeom>
              <a:avLst/>
              <a:gdLst/>
              <a:ahLst/>
              <a:cxnLst/>
              <a:rect l="l" t="t" r="r" b="b"/>
              <a:pathLst>
                <a:path w="14668" h="15187" extrusionOk="0">
                  <a:moveTo>
                    <a:pt x="3915" y="0"/>
                  </a:moveTo>
                  <a:lnTo>
                    <a:pt x="3820" y="95"/>
                  </a:lnTo>
                  <a:lnTo>
                    <a:pt x="3773" y="95"/>
                  </a:lnTo>
                  <a:lnTo>
                    <a:pt x="3679" y="142"/>
                  </a:lnTo>
                  <a:lnTo>
                    <a:pt x="3632" y="189"/>
                  </a:lnTo>
                  <a:lnTo>
                    <a:pt x="3490" y="236"/>
                  </a:lnTo>
                  <a:lnTo>
                    <a:pt x="3349" y="283"/>
                  </a:lnTo>
                  <a:lnTo>
                    <a:pt x="3113" y="472"/>
                  </a:lnTo>
                  <a:lnTo>
                    <a:pt x="2924" y="661"/>
                  </a:lnTo>
                  <a:lnTo>
                    <a:pt x="2736" y="849"/>
                  </a:lnTo>
                  <a:lnTo>
                    <a:pt x="2547" y="991"/>
                  </a:lnTo>
                  <a:lnTo>
                    <a:pt x="2311" y="1132"/>
                  </a:lnTo>
                  <a:lnTo>
                    <a:pt x="2028" y="1227"/>
                  </a:lnTo>
                  <a:lnTo>
                    <a:pt x="1745" y="1274"/>
                  </a:lnTo>
                  <a:lnTo>
                    <a:pt x="1462" y="1321"/>
                  </a:lnTo>
                  <a:lnTo>
                    <a:pt x="1132" y="1274"/>
                  </a:lnTo>
                  <a:lnTo>
                    <a:pt x="1038" y="1368"/>
                  </a:lnTo>
                  <a:lnTo>
                    <a:pt x="991" y="1462"/>
                  </a:lnTo>
                  <a:lnTo>
                    <a:pt x="991" y="1604"/>
                  </a:lnTo>
                  <a:lnTo>
                    <a:pt x="1038" y="2264"/>
                  </a:lnTo>
                  <a:lnTo>
                    <a:pt x="1132" y="2924"/>
                  </a:lnTo>
                  <a:lnTo>
                    <a:pt x="1274" y="3160"/>
                  </a:lnTo>
                  <a:lnTo>
                    <a:pt x="1321" y="3302"/>
                  </a:lnTo>
                  <a:lnTo>
                    <a:pt x="1321" y="3490"/>
                  </a:lnTo>
                  <a:lnTo>
                    <a:pt x="1227" y="3679"/>
                  </a:lnTo>
                  <a:lnTo>
                    <a:pt x="1085" y="3773"/>
                  </a:lnTo>
                  <a:lnTo>
                    <a:pt x="661" y="4056"/>
                  </a:lnTo>
                  <a:lnTo>
                    <a:pt x="378" y="4198"/>
                  </a:lnTo>
                  <a:lnTo>
                    <a:pt x="236" y="4339"/>
                  </a:lnTo>
                  <a:lnTo>
                    <a:pt x="189" y="5000"/>
                  </a:lnTo>
                  <a:lnTo>
                    <a:pt x="142" y="5141"/>
                  </a:lnTo>
                  <a:lnTo>
                    <a:pt x="95" y="5188"/>
                  </a:lnTo>
                  <a:lnTo>
                    <a:pt x="0" y="5283"/>
                  </a:lnTo>
                  <a:lnTo>
                    <a:pt x="331" y="5377"/>
                  </a:lnTo>
                  <a:lnTo>
                    <a:pt x="425" y="5471"/>
                  </a:lnTo>
                  <a:lnTo>
                    <a:pt x="519" y="5566"/>
                  </a:lnTo>
                  <a:lnTo>
                    <a:pt x="614" y="5943"/>
                  </a:lnTo>
                  <a:lnTo>
                    <a:pt x="614" y="6037"/>
                  </a:lnTo>
                  <a:lnTo>
                    <a:pt x="566" y="6131"/>
                  </a:lnTo>
                  <a:lnTo>
                    <a:pt x="566" y="6179"/>
                  </a:lnTo>
                  <a:lnTo>
                    <a:pt x="519" y="6320"/>
                  </a:lnTo>
                  <a:lnTo>
                    <a:pt x="708" y="8207"/>
                  </a:lnTo>
                  <a:lnTo>
                    <a:pt x="991" y="8395"/>
                  </a:lnTo>
                  <a:lnTo>
                    <a:pt x="1132" y="8490"/>
                  </a:lnTo>
                  <a:lnTo>
                    <a:pt x="1415" y="8631"/>
                  </a:lnTo>
                  <a:lnTo>
                    <a:pt x="1840" y="8584"/>
                  </a:lnTo>
                  <a:lnTo>
                    <a:pt x="1981" y="8631"/>
                  </a:lnTo>
                  <a:lnTo>
                    <a:pt x="2076" y="8678"/>
                  </a:lnTo>
                  <a:lnTo>
                    <a:pt x="2123" y="8820"/>
                  </a:lnTo>
                  <a:lnTo>
                    <a:pt x="2264" y="8772"/>
                  </a:lnTo>
                  <a:lnTo>
                    <a:pt x="2358" y="8772"/>
                  </a:lnTo>
                  <a:lnTo>
                    <a:pt x="2500" y="8820"/>
                  </a:lnTo>
                  <a:lnTo>
                    <a:pt x="2641" y="8867"/>
                  </a:lnTo>
                  <a:lnTo>
                    <a:pt x="2783" y="8961"/>
                  </a:lnTo>
                  <a:lnTo>
                    <a:pt x="2972" y="9008"/>
                  </a:lnTo>
                  <a:lnTo>
                    <a:pt x="3160" y="9103"/>
                  </a:lnTo>
                  <a:lnTo>
                    <a:pt x="3302" y="9197"/>
                  </a:lnTo>
                  <a:lnTo>
                    <a:pt x="3349" y="9291"/>
                  </a:lnTo>
                  <a:lnTo>
                    <a:pt x="3396" y="9386"/>
                  </a:lnTo>
                  <a:lnTo>
                    <a:pt x="3443" y="9480"/>
                  </a:lnTo>
                  <a:lnTo>
                    <a:pt x="3443" y="9716"/>
                  </a:lnTo>
                  <a:lnTo>
                    <a:pt x="3396" y="9763"/>
                  </a:lnTo>
                  <a:lnTo>
                    <a:pt x="3726" y="9857"/>
                  </a:lnTo>
                  <a:lnTo>
                    <a:pt x="4198" y="10093"/>
                  </a:lnTo>
                  <a:lnTo>
                    <a:pt x="4622" y="10282"/>
                  </a:lnTo>
                  <a:lnTo>
                    <a:pt x="5047" y="10470"/>
                  </a:lnTo>
                  <a:lnTo>
                    <a:pt x="5188" y="10565"/>
                  </a:lnTo>
                  <a:lnTo>
                    <a:pt x="5282" y="10659"/>
                  </a:lnTo>
                  <a:lnTo>
                    <a:pt x="5377" y="10800"/>
                  </a:lnTo>
                  <a:lnTo>
                    <a:pt x="5377" y="10942"/>
                  </a:lnTo>
                  <a:lnTo>
                    <a:pt x="5377" y="11178"/>
                  </a:lnTo>
                  <a:lnTo>
                    <a:pt x="5377" y="11225"/>
                  </a:lnTo>
                  <a:lnTo>
                    <a:pt x="5424" y="11319"/>
                  </a:lnTo>
                  <a:lnTo>
                    <a:pt x="5424" y="11508"/>
                  </a:lnTo>
                  <a:lnTo>
                    <a:pt x="5471" y="11696"/>
                  </a:lnTo>
                  <a:lnTo>
                    <a:pt x="5471" y="11791"/>
                  </a:lnTo>
                  <a:lnTo>
                    <a:pt x="5518" y="12121"/>
                  </a:lnTo>
                  <a:lnTo>
                    <a:pt x="5848" y="12498"/>
                  </a:lnTo>
                  <a:lnTo>
                    <a:pt x="5896" y="12640"/>
                  </a:lnTo>
                  <a:lnTo>
                    <a:pt x="6037" y="13394"/>
                  </a:lnTo>
                  <a:lnTo>
                    <a:pt x="6037" y="13441"/>
                  </a:lnTo>
                  <a:lnTo>
                    <a:pt x="5990" y="13677"/>
                  </a:lnTo>
                  <a:lnTo>
                    <a:pt x="5990" y="13819"/>
                  </a:lnTo>
                  <a:lnTo>
                    <a:pt x="6131" y="13913"/>
                  </a:lnTo>
                  <a:lnTo>
                    <a:pt x="6226" y="14102"/>
                  </a:lnTo>
                  <a:lnTo>
                    <a:pt x="6414" y="14479"/>
                  </a:lnTo>
                  <a:lnTo>
                    <a:pt x="6650" y="14620"/>
                  </a:lnTo>
                  <a:lnTo>
                    <a:pt x="6886" y="14762"/>
                  </a:lnTo>
                  <a:lnTo>
                    <a:pt x="7169" y="14856"/>
                  </a:lnTo>
                  <a:lnTo>
                    <a:pt x="7452" y="14951"/>
                  </a:lnTo>
                  <a:lnTo>
                    <a:pt x="7593" y="14998"/>
                  </a:lnTo>
                  <a:lnTo>
                    <a:pt x="7593" y="15045"/>
                  </a:lnTo>
                  <a:lnTo>
                    <a:pt x="7688" y="15092"/>
                  </a:lnTo>
                  <a:lnTo>
                    <a:pt x="7735" y="15092"/>
                  </a:lnTo>
                  <a:lnTo>
                    <a:pt x="7782" y="15139"/>
                  </a:lnTo>
                  <a:lnTo>
                    <a:pt x="7782" y="15186"/>
                  </a:lnTo>
                  <a:lnTo>
                    <a:pt x="8631" y="15092"/>
                  </a:lnTo>
                  <a:lnTo>
                    <a:pt x="9904" y="14903"/>
                  </a:lnTo>
                  <a:lnTo>
                    <a:pt x="9999" y="14903"/>
                  </a:lnTo>
                  <a:lnTo>
                    <a:pt x="10140" y="14856"/>
                  </a:lnTo>
                  <a:lnTo>
                    <a:pt x="10800" y="14668"/>
                  </a:lnTo>
                  <a:lnTo>
                    <a:pt x="11083" y="14620"/>
                  </a:lnTo>
                  <a:lnTo>
                    <a:pt x="13489" y="14055"/>
                  </a:lnTo>
                  <a:lnTo>
                    <a:pt x="14668" y="13772"/>
                  </a:lnTo>
                  <a:lnTo>
                    <a:pt x="14620" y="13300"/>
                  </a:lnTo>
                  <a:lnTo>
                    <a:pt x="14573" y="13064"/>
                  </a:lnTo>
                  <a:lnTo>
                    <a:pt x="14526" y="12876"/>
                  </a:lnTo>
                  <a:lnTo>
                    <a:pt x="14385" y="12640"/>
                  </a:lnTo>
                  <a:lnTo>
                    <a:pt x="14243" y="12262"/>
                  </a:lnTo>
                  <a:lnTo>
                    <a:pt x="14149" y="12027"/>
                  </a:lnTo>
                  <a:lnTo>
                    <a:pt x="13960" y="11414"/>
                  </a:lnTo>
                  <a:lnTo>
                    <a:pt x="13913" y="10989"/>
                  </a:lnTo>
                  <a:lnTo>
                    <a:pt x="13960" y="10517"/>
                  </a:lnTo>
                  <a:lnTo>
                    <a:pt x="14007" y="10376"/>
                  </a:lnTo>
                  <a:lnTo>
                    <a:pt x="14054" y="10187"/>
                  </a:lnTo>
                  <a:lnTo>
                    <a:pt x="14102" y="9952"/>
                  </a:lnTo>
                  <a:lnTo>
                    <a:pt x="14102" y="9480"/>
                  </a:lnTo>
                  <a:lnTo>
                    <a:pt x="14054" y="9103"/>
                  </a:lnTo>
                  <a:lnTo>
                    <a:pt x="13960" y="8772"/>
                  </a:lnTo>
                  <a:lnTo>
                    <a:pt x="13866" y="8584"/>
                  </a:lnTo>
                  <a:lnTo>
                    <a:pt x="13819" y="8395"/>
                  </a:lnTo>
                  <a:lnTo>
                    <a:pt x="13819" y="8207"/>
                  </a:lnTo>
                  <a:lnTo>
                    <a:pt x="13913" y="8065"/>
                  </a:lnTo>
                  <a:lnTo>
                    <a:pt x="13960" y="7971"/>
                  </a:lnTo>
                  <a:lnTo>
                    <a:pt x="14054" y="7876"/>
                  </a:lnTo>
                  <a:lnTo>
                    <a:pt x="14102" y="7782"/>
                  </a:lnTo>
                  <a:lnTo>
                    <a:pt x="14102" y="7216"/>
                  </a:lnTo>
                  <a:lnTo>
                    <a:pt x="14102" y="7122"/>
                  </a:lnTo>
                  <a:lnTo>
                    <a:pt x="14054" y="6886"/>
                  </a:lnTo>
                  <a:lnTo>
                    <a:pt x="14054" y="6745"/>
                  </a:lnTo>
                  <a:lnTo>
                    <a:pt x="14102" y="6603"/>
                  </a:lnTo>
                  <a:lnTo>
                    <a:pt x="14196" y="6414"/>
                  </a:lnTo>
                  <a:lnTo>
                    <a:pt x="14290" y="6273"/>
                  </a:lnTo>
                  <a:lnTo>
                    <a:pt x="14337" y="6179"/>
                  </a:lnTo>
                  <a:lnTo>
                    <a:pt x="14290" y="6037"/>
                  </a:lnTo>
                  <a:lnTo>
                    <a:pt x="14243" y="5754"/>
                  </a:lnTo>
                  <a:lnTo>
                    <a:pt x="14196" y="5613"/>
                  </a:lnTo>
                  <a:lnTo>
                    <a:pt x="14243" y="5471"/>
                  </a:lnTo>
                  <a:lnTo>
                    <a:pt x="14243" y="5424"/>
                  </a:lnTo>
                  <a:lnTo>
                    <a:pt x="14102" y="5613"/>
                  </a:lnTo>
                  <a:lnTo>
                    <a:pt x="14007" y="5707"/>
                  </a:lnTo>
                  <a:lnTo>
                    <a:pt x="13913" y="5754"/>
                  </a:lnTo>
                  <a:lnTo>
                    <a:pt x="13866" y="5754"/>
                  </a:lnTo>
                  <a:lnTo>
                    <a:pt x="13819" y="5848"/>
                  </a:lnTo>
                  <a:lnTo>
                    <a:pt x="13630" y="6226"/>
                  </a:lnTo>
                  <a:lnTo>
                    <a:pt x="13583" y="6320"/>
                  </a:lnTo>
                  <a:lnTo>
                    <a:pt x="13536" y="6509"/>
                  </a:lnTo>
                  <a:lnTo>
                    <a:pt x="13489" y="6697"/>
                  </a:lnTo>
                  <a:lnTo>
                    <a:pt x="13347" y="6886"/>
                  </a:lnTo>
                  <a:lnTo>
                    <a:pt x="13206" y="7028"/>
                  </a:lnTo>
                  <a:lnTo>
                    <a:pt x="13017" y="7075"/>
                  </a:lnTo>
                  <a:lnTo>
                    <a:pt x="12828" y="7075"/>
                  </a:lnTo>
                  <a:lnTo>
                    <a:pt x="12734" y="6980"/>
                  </a:lnTo>
                  <a:lnTo>
                    <a:pt x="12640" y="6886"/>
                  </a:lnTo>
                  <a:lnTo>
                    <a:pt x="12640" y="6839"/>
                  </a:lnTo>
                  <a:lnTo>
                    <a:pt x="12545" y="6650"/>
                  </a:lnTo>
                  <a:lnTo>
                    <a:pt x="12498" y="6509"/>
                  </a:lnTo>
                  <a:lnTo>
                    <a:pt x="12545" y="6320"/>
                  </a:lnTo>
                  <a:lnTo>
                    <a:pt x="12640" y="5990"/>
                  </a:lnTo>
                  <a:lnTo>
                    <a:pt x="12640" y="5754"/>
                  </a:lnTo>
                  <a:lnTo>
                    <a:pt x="12781" y="5377"/>
                  </a:lnTo>
                  <a:lnTo>
                    <a:pt x="12875" y="5235"/>
                  </a:lnTo>
                  <a:lnTo>
                    <a:pt x="12970" y="5047"/>
                  </a:lnTo>
                  <a:lnTo>
                    <a:pt x="13158" y="4811"/>
                  </a:lnTo>
                  <a:lnTo>
                    <a:pt x="13206" y="4811"/>
                  </a:lnTo>
                  <a:lnTo>
                    <a:pt x="13158" y="4764"/>
                  </a:lnTo>
                  <a:lnTo>
                    <a:pt x="13064" y="4764"/>
                  </a:lnTo>
                  <a:lnTo>
                    <a:pt x="13017" y="4717"/>
                  </a:lnTo>
                  <a:lnTo>
                    <a:pt x="12923" y="4669"/>
                  </a:lnTo>
                  <a:lnTo>
                    <a:pt x="12828" y="4528"/>
                  </a:lnTo>
                  <a:lnTo>
                    <a:pt x="12781" y="4434"/>
                  </a:lnTo>
                  <a:lnTo>
                    <a:pt x="12781" y="4151"/>
                  </a:lnTo>
                  <a:lnTo>
                    <a:pt x="12687" y="4056"/>
                  </a:lnTo>
                  <a:lnTo>
                    <a:pt x="12545" y="4056"/>
                  </a:lnTo>
                  <a:lnTo>
                    <a:pt x="12451" y="3962"/>
                  </a:lnTo>
                  <a:lnTo>
                    <a:pt x="12357" y="3868"/>
                  </a:lnTo>
                  <a:lnTo>
                    <a:pt x="12357" y="3726"/>
                  </a:lnTo>
                  <a:lnTo>
                    <a:pt x="12357" y="3585"/>
                  </a:lnTo>
                  <a:lnTo>
                    <a:pt x="12451" y="3443"/>
                  </a:lnTo>
                  <a:lnTo>
                    <a:pt x="12404" y="3207"/>
                  </a:lnTo>
                  <a:lnTo>
                    <a:pt x="12357" y="3019"/>
                  </a:lnTo>
                  <a:lnTo>
                    <a:pt x="12309" y="2972"/>
                  </a:lnTo>
                  <a:lnTo>
                    <a:pt x="12168" y="2783"/>
                  </a:lnTo>
                  <a:lnTo>
                    <a:pt x="11979" y="2594"/>
                  </a:lnTo>
                  <a:lnTo>
                    <a:pt x="11838" y="2594"/>
                  </a:lnTo>
                  <a:lnTo>
                    <a:pt x="11696" y="2547"/>
                  </a:lnTo>
                  <a:lnTo>
                    <a:pt x="11602" y="2453"/>
                  </a:lnTo>
                  <a:lnTo>
                    <a:pt x="11508" y="2311"/>
                  </a:lnTo>
                  <a:lnTo>
                    <a:pt x="11319" y="2123"/>
                  </a:lnTo>
                  <a:lnTo>
                    <a:pt x="10612" y="2076"/>
                  </a:lnTo>
                  <a:lnTo>
                    <a:pt x="10470" y="2076"/>
                  </a:lnTo>
                  <a:lnTo>
                    <a:pt x="9763" y="2264"/>
                  </a:lnTo>
                  <a:lnTo>
                    <a:pt x="9527" y="2264"/>
                  </a:lnTo>
                  <a:lnTo>
                    <a:pt x="9386" y="2217"/>
                  </a:lnTo>
                  <a:lnTo>
                    <a:pt x="9338" y="2123"/>
                  </a:lnTo>
                  <a:lnTo>
                    <a:pt x="9244" y="2076"/>
                  </a:lnTo>
                  <a:lnTo>
                    <a:pt x="9244" y="1981"/>
                  </a:lnTo>
                  <a:lnTo>
                    <a:pt x="8961" y="1934"/>
                  </a:lnTo>
                  <a:lnTo>
                    <a:pt x="8584" y="1840"/>
                  </a:lnTo>
                  <a:lnTo>
                    <a:pt x="8206" y="1793"/>
                  </a:lnTo>
                  <a:lnTo>
                    <a:pt x="7499" y="1840"/>
                  </a:lnTo>
                  <a:lnTo>
                    <a:pt x="6886" y="1840"/>
                  </a:lnTo>
                  <a:lnTo>
                    <a:pt x="6509" y="1793"/>
                  </a:lnTo>
                  <a:lnTo>
                    <a:pt x="6320" y="1745"/>
                  </a:lnTo>
                  <a:lnTo>
                    <a:pt x="6131" y="1604"/>
                  </a:lnTo>
                  <a:lnTo>
                    <a:pt x="6037" y="1462"/>
                  </a:lnTo>
                  <a:lnTo>
                    <a:pt x="5943" y="1321"/>
                  </a:lnTo>
                  <a:lnTo>
                    <a:pt x="5848" y="1180"/>
                  </a:lnTo>
                  <a:lnTo>
                    <a:pt x="5754" y="1132"/>
                  </a:lnTo>
                  <a:lnTo>
                    <a:pt x="5660" y="1085"/>
                  </a:lnTo>
                  <a:lnTo>
                    <a:pt x="5565" y="1085"/>
                  </a:lnTo>
                  <a:lnTo>
                    <a:pt x="5330" y="1038"/>
                  </a:lnTo>
                  <a:lnTo>
                    <a:pt x="5282" y="991"/>
                  </a:lnTo>
                  <a:lnTo>
                    <a:pt x="4952" y="944"/>
                  </a:lnTo>
                  <a:lnTo>
                    <a:pt x="4717" y="944"/>
                  </a:lnTo>
                  <a:lnTo>
                    <a:pt x="4669" y="897"/>
                  </a:lnTo>
                  <a:lnTo>
                    <a:pt x="4622" y="897"/>
                  </a:lnTo>
                  <a:lnTo>
                    <a:pt x="4386" y="991"/>
                  </a:lnTo>
                  <a:lnTo>
                    <a:pt x="4339" y="991"/>
                  </a:lnTo>
                  <a:lnTo>
                    <a:pt x="4245" y="944"/>
                  </a:lnTo>
                  <a:lnTo>
                    <a:pt x="4103" y="897"/>
                  </a:lnTo>
                  <a:lnTo>
                    <a:pt x="4009" y="802"/>
                  </a:lnTo>
                  <a:lnTo>
                    <a:pt x="3915" y="566"/>
                  </a:lnTo>
                  <a:lnTo>
                    <a:pt x="3962" y="189"/>
                  </a:lnTo>
                  <a:lnTo>
                    <a:pt x="3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22"/>
            <p:cNvSpPr/>
            <p:nvPr/>
          </p:nvSpPr>
          <p:spPr>
            <a:xfrm>
              <a:off x="3081925" y="2614600"/>
              <a:ext cx="601350" cy="304225"/>
            </a:xfrm>
            <a:custGeom>
              <a:avLst/>
              <a:gdLst/>
              <a:ahLst/>
              <a:cxnLst/>
              <a:rect l="l" t="t" r="r" b="b"/>
              <a:pathLst>
                <a:path w="24054" h="12169" extrusionOk="0">
                  <a:moveTo>
                    <a:pt x="22308" y="1"/>
                  </a:moveTo>
                  <a:lnTo>
                    <a:pt x="12357" y="3255"/>
                  </a:lnTo>
                  <a:lnTo>
                    <a:pt x="7594" y="4575"/>
                  </a:lnTo>
                  <a:lnTo>
                    <a:pt x="6839" y="4764"/>
                  </a:lnTo>
                  <a:lnTo>
                    <a:pt x="6745" y="4717"/>
                  </a:lnTo>
                  <a:lnTo>
                    <a:pt x="6509" y="4717"/>
                  </a:lnTo>
                  <a:lnTo>
                    <a:pt x="6368" y="4764"/>
                  </a:lnTo>
                  <a:lnTo>
                    <a:pt x="6085" y="4906"/>
                  </a:lnTo>
                  <a:lnTo>
                    <a:pt x="6038" y="4906"/>
                  </a:lnTo>
                  <a:lnTo>
                    <a:pt x="6085" y="5283"/>
                  </a:lnTo>
                  <a:lnTo>
                    <a:pt x="6226" y="5471"/>
                  </a:lnTo>
                  <a:lnTo>
                    <a:pt x="6226" y="5613"/>
                  </a:lnTo>
                  <a:lnTo>
                    <a:pt x="6226" y="5754"/>
                  </a:lnTo>
                  <a:lnTo>
                    <a:pt x="6132" y="5896"/>
                  </a:lnTo>
                  <a:lnTo>
                    <a:pt x="5990" y="5990"/>
                  </a:lnTo>
                  <a:lnTo>
                    <a:pt x="5802" y="6085"/>
                  </a:lnTo>
                  <a:lnTo>
                    <a:pt x="5707" y="6179"/>
                  </a:lnTo>
                  <a:lnTo>
                    <a:pt x="5566" y="6509"/>
                  </a:lnTo>
                  <a:lnTo>
                    <a:pt x="5377" y="6886"/>
                  </a:lnTo>
                  <a:lnTo>
                    <a:pt x="5283" y="6981"/>
                  </a:lnTo>
                  <a:lnTo>
                    <a:pt x="5094" y="7075"/>
                  </a:lnTo>
                  <a:lnTo>
                    <a:pt x="4906" y="7169"/>
                  </a:lnTo>
                  <a:lnTo>
                    <a:pt x="4764" y="7169"/>
                  </a:lnTo>
                  <a:lnTo>
                    <a:pt x="4717" y="7216"/>
                  </a:lnTo>
                  <a:lnTo>
                    <a:pt x="4670" y="7216"/>
                  </a:lnTo>
                  <a:lnTo>
                    <a:pt x="4528" y="7452"/>
                  </a:lnTo>
                  <a:lnTo>
                    <a:pt x="4434" y="7547"/>
                  </a:lnTo>
                  <a:lnTo>
                    <a:pt x="4434" y="7594"/>
                  </a:lnTo>
                  <a:lnTo>
                    <a:pt x="4293" y="7735"/>
                  </a:lnTo>
                  <a:lnTo>
                    <a:pt x="4198" y="7830"/>
                  </a:lnTo>
                  <a:lnTo>
                    <a:pt x="4010" y="7877"/>
                  </a:lnTo>
                  <a:lnTo>
                    <a:pt x="3868" y="7830"/>
                  </a:lnTo>
                  <a:lnTo>
                    <a:pt x="3774" y="7830"/>
                  </a:lnTo>
                  <a:lnTo>
                    <a:pt x="3680" y="7924"/>
                  </a:lnTo>
                  <a:lnTo>
                    <a:pt x="3538" y="8113"/>
                  </a:lnTo>
                  <a:lnTo>
                    <a:pt x="3349" y="8254"/>
                  </a:lnTo>
                  <a:lnTo>
                    <a:pt x="3397" y="8348"/>
                  </a:lnTo>
                  <a:lnTo>
                    <a:pt x="3349" y="8490"/>
                  </a:lnTo>
                  <a:lnTo>
                    <a:pt x="3255" y="8631"/>
                  </a:lnTo>
                  <a:lnTo>
                    <a:pt x="3019" y="8914"/>
                  </a:lnTo>
                  <a:lnTo>
                    <a:pt x="2642" y="9244"/>
                  </a:lnTo>
                  <a:lnTo>
                    <a:pt x="2548" y="9386"/>
                  </a:lnTo>
                  <a:lnTo>
                    <a:pt x="2500" y="9527"/>
                  </a:lnTo>
                  <a:lnTo>
                    <a:pt x="2359" y="9763"/>
                  </a:lnTo>
                  <a:lnTo>
                    <a:pt x="2218" y="9905"/>
                  </a:lnTo>
                  <a:lnTo>
                    <a:pt x="2076" y="9999"/>
                  </a:lnTo>
                  <a:lnTo>
                    <a:pt x="1652" y="10140"/>
                  </a:lnTo>
                  <a:lnTo>
                    <a:pt x="1321" y="10235"/>
                  </a:lnTo>
                  <a:lnTo>
                    <a:pt x="1133" y="10235"/>
                  </a:lnTo>
                  <a:lnTo>
                    <a:pt x="1038" y="10282"/>
                  </a:lnTo>
                  <a:lnTo>
                    <a:pt x="944" y="10376"/>
                  </a:lnTo>
                  <a:lnTo>
                    <a:pt x="756" y="10565"/>
                  </a:lnTo>
                  <a:lnTo>
                    <a:pt x="708" y="10612"/>
                  </a:lnTo>
                  <a:lnTo>
                    <a:pt x="614" y="10754"/>
                  </a:lnTo>
                  <a:lnTo>
                    <a:pt x="567" y="10895"/>
                  </a:lnTo>
                  <a:lnTo>
                    <a:pt x="567" y="11131"/>
                  </a:lnTo>
                  <a:lnTo>
                    <a:pt x="567" y="11272"/>
                  </a:lnTo>
                  <a:lnTo>
                    <a:pt x="520" y="11414"/>
                  </a:lnTo>
                  <a:lnTo>
                    <a:pt x="425" y="11555"/>
                  </a:lnTo>
                  <a:lnTo>
                    <a:pt x="284" y="11650"/>
                  </a:lnTo>
                  <a:lnTo>
                    <a:pt x="1" y="11885"/>
                  </a:lnTo>
                  <a:lnTo>
                    <a:pt x="1" y="12168"/>
                  </a:lnTo>
                  <a:lnTo>
                    <a:pt x="4057" y="11084"/>
                  </a:lnTo>
                  <a:lnTo>
                    <a:pt x="4623" y="10565"/>
                  </a:lnTo>
                  <a:lnTo>
                    <a:pt x="4717" y="10518"/>
                  </a:lnTo>
                  <a:lnTo>
                    <a:pt x="4811" y="10518"/>
                  </a:lnTo>
                  <a:lnTo>
                    <a:pt x="4953" y="10423"/>
                  </a:lnTo>
                  <a:lnTo>
                    <a:pt x="5377" y="10046"/>
                  </a:lnTo>
                  <a:lnTo>
                    <a:pt x="5660" y="9810"/>
                  </a:lnTo>
                  <a:lnTo>
                    <a:pt x="5802" y="9716"/>
                  </a:lnTo>
                  <a:lnTo>
                    <a:pt x="5990" y="9669"/>
                  </a:lnTo>
                  <a:lnTo>
                    <a:pt x="6462" y="9575"/>
                  </a:lnTo>
                  <a:lnTo>
                    <a:pt x="6509" y="9575"/>
                  </a:lnTo>
                  <a:lnTo>
                    <a:pt x="6745" y="9480"/>
                  </a:lnTo>
                  <a:lnTo>
                    <a:pt x="7028" y="9386"/>
                  </a:lnTo>
                  <a:lnTo>
                    <a:pt x="7169" y="9386"/>
                  </a:lnTo>
                  <a:lnTo>
                    <a:pt x="7547" y="9339"/>
                  </a:lnTo>
                  <a:lnTo>
                    <a:pt x="7688" y="9339"/>
                  </a:lnTo>
                  <a:lnTo>
                    <a:pt x="7783" y="9244"/>
                  </a:lnTo>
                  <a:lnTo>
                    <a:pt x="7971" y="9150"/>
                  </a:lnTo>
                  <a:lnTo>
                    <a:pt x="8254" y="9103"/>
                  </a:lnTo>
                  <a:lnTo>
                    <a:pt x="8679" y="9009"/>
                  </a:lnTo>
                  <a:lnTo>
                    <a:pt x="8962" y="8914"/>
                  </a:lnTo>
                  <a:lnTo>
                    <a:pt x="9339" y="8773"/>
                  </a:lnTo>
                  <a:lnTo>
                    <a:pt x="9433" y="8773"/>
                  </a:lnTo>
                  <a:lnTo>
                    <a:pt x="9622" y="8726"/>
                  </a:lnTo>
                  <a:lnTo>
                    <a:pt x="9810" y="8678"/>
                  </a:lnTo>
                  <a:lnTo>
                    <a:pt x="9952" y="8726"/>
                  </a:lnTo>
                  <a:lnTo>
                    <a:pt x="10046" y="8773"/>
                  </a:lnTo>
                  <a:lnTo>
                    <a:pt x="10093" y="8867"/>
                  </a:lnTo>
                  <a:lnTo>
                    <a:pt x="10141" y="9009"/>
                  </a:lnTo>
                  <a:lnTo>
                    <a:pt x="10188" y="9009"/>
                  </a:lnTo>
                  <a:lnTo>
                    <a:pt x="10565" y="9056"/>
                  </a:lnTo>
                  <a:lnTo>
                    <a:pt x="10801" y="9103"/>
                  </a:lnTo>
                  <a:lnTo>
                    <a:pt x="10942" y="9197"/>
                  </a:lnTo>
                  <a:lnTo>
                    <a:pt x="10990" y="9339"/>
                  </a:lnTo>
                  <a:lnTo>
                    <a:pt x="10990" y="9480"/>
                  </a:lnTo>
                  <a:lnTo>
                    <a:pt x="11084" y="9575"/>
                  </a:lnTo>
                  <a:lnTo>
                    <a:pt x="11225" y="9763"/>
                  </a:lnTo>
                  <a:lnTo>
                    <a:pt x="11508" y="9669"/>
                  </a:lnTo>
                  <a:lnTo>
                    <a:pt x="11603" y="9575"/>
                  </a:lnTo>
                  <a:lnTo>
                    <a:pt x="11697" y="9480"/>
                  </a:lnTo>
                  <a:lnTo>
                    <a:pt x="11838" y="9433"/>
                  </a:lnTo>
                  <a:lnTo>
                    <a:pt x="12687" y="9339"/>
                  </a:lnTo>
                  <a:lnTo>
                    <a:pt x="13300" y="9244"/>
                  </a:lnTo>
                  <a:lnTo>
                    <a:pt x="13631" y="9056"/>
                  </a:lnTo>
                  <a:lnTo>
                    <a:pt x="13725" y="9056"/>
                  </a:lnTo>
                  <a:lnTo>
                    <a:pt x="14196" y="9009"/>
                  </a:lnTo>
                  <a:lnTo>
                    <a:pt x="14291" y="9009"/>
                  </a:lnTo>
                  <a:lnTo>
                    <a:pt x="14762" y="9150"/>
                  </a:lnTo>
                  <a:lnTo>
                    <a:pt x="18535" y="10989"/>
                  </a:lnTo>
                  <a:lnTo>
                    <a:pt x="18677" y="10895"/>
                  </a:lnTo>
                  <a:lnTo>
                    <a:pt x="18771" y="10848"/>
                  </a:lnTo>
                  <a:lnTo>
                    <a:pt x="19337" y="10659"/>
                  </a:lnTo>
                  <a:lnTo>
                    <a:pt x="19431" y="10612"/>
                  </a:lnTo>
                  <a:lnTo>
                    <a:pt x="19762" y="10471"/>
                  </a:lnTo>
                  <a:lnTo>
                    <a:pt x="19903" y="10471"/>
                  </a:lnTo>
                  <a:lnTo>
                    <a:pt x="19950" y="10188"/>
                  </a:lnTo>
                  <a:lnTo>
                    <a:pt x="19950" y="10046"/>
                  </a:lnTo>
                  <a:lnTo>
                    <a:pt x="19950" y="9480"/>
                  </a:lnTo>
                  <a:lnTo>
                    <a:pt x="20092" y="9009"/>
                  </a:lnTo>
                  <a:lnTo>
                    <a:pt x="20139" y="8773"/>
                  </a:lnTo>
                  <a:lnTo>
                    <a:pt x="20233" y="8584"/>
                  </a:lnTo>
                  <a:lnTo>
                    <a:pt x="20280" y="8443"/>
                  </a:lnTo>
                  <a:lnTo>
                    <a:pt x="20422" y="8254"/>
                  </a:lnTo>
                  <a:lnTo>
                    <a:pt x="20658" y="8018"/>
                  </a:lnTo>
                  <a:lnTo>
                    <a:pt x="20941" y="7782"/>
                  </a:lnTo>
                  <a:lnTo>
                    <a:pt x="21129" y="7641"/>
                  </a:lnTo>
                  <a:lnTo>
                    <a:pt x="21271" y="7547"/>
                  </a:lnTo>
                  <a:lnTo>
                    <a:pt x="21318" y="7452"/>
                  </a:lnTo>
                  <a:lnTo>
                    <a:pt x="21318" y="7216"/>
                  </a:lnTo>
                  <a:lnTo>
                    <a:pt x="21365" y="7028"/>
                  </a:lnTo>
                  <a:lnTo>
                    <a:pt x="21412" y="6886"/>
                  </a:lnTo>
                  <a:lnTo>
                    <a:pt x="21506" y="6792"/>
                  </a:lnTo>
                  <a:lnTo>
                    <a:pt x="21695" y="6698"/>
                  </a:lnTo>
                  <a:lnTo>
                    <a:pt x="21884" y="6603"/>
                  </a:lnTo>
                  <a:lnTo>
                    <a:pt x="22214" y="6509"/>
                  </a:lnTo>
                  <a:lnTo>
                    <a:pt x="22450" y="6368"/>
                  </a:lnTo>
                  <a:lnTo>
                    <a:pt x="22780" y="6226"/>
                  </a:lnTo>
                  <a:lnTo>
                    <a:pt x="23110" y="5943"/>
                  </a:lnTo>
                  <a:lnTo>
                    <a:pt x="23251" y="5802"/>
                  </a:lnTo>
                  <a:lnTo>
                    <a:pt x="23299" y="5660"/>
                  </a:lnTo>
                  <a:lnTo>
                    <a:pt x="23110" y="5802"/>
                  </a:lnTo>
                  <a:lnTo>
                    <a:pt x="23016" y="5896"/>
                  </a:lnTo>
                  <a:lnTo>
                    <a:pt x="22827" y="5990"/>
                  </a:lnTo>
                  <a:lnTo>
                    <a:pt x="22497" y="6085"/>
                  </a:lnTo>
                  <a:lnTo>
                    <a:pt x="22072" y="6179"/>
                  </a:lnTo>
                  <a:lnTo>
                    <a:pt x="21884" y="6226"/>
                  </a:lnTo>
                  <a:lnTo>
                    <a:pt x="21695" y="6226"/>
                  </a:lnTo>
                  <a:lnTo>
                    <a:pt x="21506" y="6179"/>
                  </a:lnTo>
                  <a:lnTo>
                    <a:pt x="21412" y="6132"/>
                  </a:lnTo>
                  <a:lnTo>
                    <a:pt x="21318" y="6085"/>
                  </a:lnTo>
                  <a:lnTo>
                    <a:pt x="21176" y="5943"/>
                  </a:lnTo>
                  <a:lnTo>
                    <a:pt x="21129" y="5849"/>
                  </a:lnTo>
                  <a:lnTo>
                    <a:pt x="21129" y="5754"/>
                  </a:lnTo>
                  <a:lnTo>
                    <a:pt x="21176" y="5613"/>
                  </a:lnTo>
                  <a:lnTo>
                    <a:pt x="21223" y="5566"/>
                  </a:lnTo>
                  <a:lnTo>
                    <a:pt x="21271" y="5471"/>
                  </a:lnTo>
                  <a:lnTo>
                    <a:pt x="21365" y="5424"/>
                  </a:lnTo>
                  <a:lnTo>
                    <a:pt x="21506" y="5330"/>
                  </a:lnTo>
                  <a:lnTo>
                    <a:pt x="21648" y="5283"/>
                  </a:lnTo>
                  <a:lnTo>
                    <a:pt x="21789" y="5283"/>
                  </a:lnTo>
                  <a:lnTo>
                    <a:pt x="21931" y="5330"/>
                  </a:lnTo>
                  <a:lnTo>
                    <a:pt x="22072" y="5424"/>
                  </a:lnTo>
                  <a:lnTo>
                    <a:pt x="22214" y="5424"/>
                  </a:lnTo>
                  <a:lnTo>
                    <a:pt x="22261" y="5330"/>
                  </a:lnTo>
                  <a:lnTo>
                    <a:pt x="22308" y="5189"/>
                  </a:lnTo>
                  <a:lnTo>
                    <a:pt x="22355" y="5094"/>
                  </a:lnTo>
                  <a:lnTo>
                    <a:pt x="22308" y="4811"/>
                  </a:lnTo>
                  <a:lnTo>
                    <a:pt x="22072" y="4717"/>
                  </a:lnTo>
                  <a:lnTo>
                    <a:pt x="21978" y="4623"/>
                  </a:lnTo>
                  <a:lnTo>
                    <a:pt x="21884" y="4528"/>
                  </a:lnTo>
                  <a:lnTo>
                    <a:pt x="21742" y="4198"/>
                  </a:lnTo>
                  <a:lnTo>
                    <a:pt x="21695" y="3962"/>
                  </a:lnTo>
                  <a:lnTo>
                    <a:pt x="21695" y="3821"/>
                  </a:lnTo>
                  <a:lnTo>
                    <a:pt x="21789" y="3349"/>
                  </a:lnTo>
                  <a:lnTo>
                    <a:pt x="21837" y="3255"/>
                  </a:lnTo>
                  <a:lnTo>
                    <a:pt x="21884" y="3208"/>
                  </a:lnTo>
                  <a:lnTo>
                    <a:pt x="21978" y="3161"/>
                  </a:lnTo>
                  <a:lnTo>
                    <a:pt x="22072" y="3161"/>
                  </a:lnTo>
                  <a:lnTo>
                    <a:pt x="22214" y="3208"/>
                  </a:lnTo>
                  <a:lnTo>
                    <a:pt x="22355" y="3302"/>
                  </a:lnTo>
                  <a:lnTo>
                    <a:pt x="22450" y="3444"/>
                  </a:lnTo>
                  <a:lnTo>
                    <a:pt x="22497" y="3585"/>
                  </a:lnTo>
                  <a:lnTo>
                    <a:pt x="22450" y="3727"/>
                  </a:lnTo>
                  <a:lnTo>
                    <a:pt x="22497" y="3821"/>
                  </a:lnTo>
                  <a:lnTo>
                    <a:pt x="22733" y="3727"/>
                  </a:lnTo>
                  <a:lnTo>
                    <a:pt x="22874" y="3727"/>
                  </a:lnTo>
                  <a:lnTo>
                    <a:pt x="23016" y="3774"/>
                  </a:lnTo>
                  <a:lnTo>
                    <a:pt x="23110" y="3868"/>
                  </a:lnTo>
                  <a:lnTo>
                    <a:pt x="23204" y="3915"/>
                  </a:lnTo>
                  <a:lnTo>
                    <a:pt x="23204" y="3868"/>
                  </a:lnTo>
                  <a:lnTo>
                    <a:pt x="23393" y="3679"/>
                  </a:lnTo>
                  <a:lnTo>
                    <a:pt x="23534" y="3585"/>
                  </a:lnTo>
                  <a:lnTo>
                    <a:pt x="23629" y="3491"/>
                  </a:lnTo>
                  <a:lnTo>
                    <a:pt x="23676" y="3396"/>
                  </a:lnTo>
                  <a:lnTo>
                    <a:pt x="23676" y="3161"/>
                  </a:lnTo>
                  <a:lnTo>
                    <a:pt x="23723" y="2972"/>
                  </a:lnTo>
                  <a:lnTo>
                    <a:pt x="23817" y="2830"/>
                  </a:lnTo>
                  <a:lnTo>
                    <a:pt x="23912" y="2689"/>
                  </a:lnTo>
                  <a:lnTo>
                    <a:pt x="24053" y="2595"/>
                  </a:lnTo>
                  <a:lnTo>
                    <a:pt x="24053" y="2500"/>
                  </a:lnTo>
                  <a:lnTo>
                    <a:pt x="24053" y="2406"/>
                  </a:lnTo>
                  <a:lnTo>
                    <a:pt x="24053" y="2265"/>
                  </a:lnTo>
                  <a:lnTo>
                    <a:pt x="23865" y="2123"/>
                  </a:lnTo>
                  <a:lnTo>
                    <a:pt x="23817" y="1934"/>
                  </a:lnTo>
                  <a:lnTo>
                    <a:pt x="23817" y="1887"/>
                  </a:lnTo>
                  <a:lnTo>
                    <a:pt x="23770" y="1934"/>
                  </a:lnTo>
                  <a:lnTo>
                    <a:pt x="23723" y="2076"/>
                  </a:lnTo>
                  <a:lnTo>
                    <a:pt x="23676" y="2170"/>
                  </a:lnTo>
                  <a:lnTo>
                    <a:pt x="23534" y="2312"/>
                  </a:lnTo>
                  <a:lnTo>
                    <a:pt x="23393" y="2359"/>
                  </a:lnTo>
                  <a:lnTo>
                    <a:pt x="23299" y="2359"/>
                  </a:lnTo>
                  <a:lnTo>
                    <a:pt x="23063" y="2312"/>
                  </a:lnTo>
                  <a:lnTo>
                    <a:pt x="22874" y="2265"/>
                  </a:lnTo>
                  <a:lnTo>
                    <a:pt x="22780" y="2123"/>
                  </a:lnTo>
                  <a:lnTo>
                    <a:pt x="22733" y="1982"/>
                  </a:lnTo>
                  <a:lnTo>
                    <a:pt x="22780" y="1840"/>
                  </a:lnTo>
                  <a:lnTo>
                    <a:pt x="22450" y="2076"/>
                  </a:lnTo>
                  <a:lnTo>
                    <a:pt x="22214" y="2265"/>
                  </a:lnTo>
                  <a:lnTo>
                    <a:pt x="22025" y="2359"/>
                  </a:lnTo>
                  <a:lnTo>
                    <a:pt x="21506" y="2595"/>
                  </a:lnTo>
                  <a:lnTo>
                    <a:pt x="21412" y="2642"/>
                  </a:lnTo>
                  <a:lnTo>
                    <a:pt x="21223" y="2595"/>
                  </a:lnTo>
                  <a:lnTo>
                    <a:pt x="21082" y="2500"/>
                  </a:lnTo>
                  <a:lnTo>
                    <a:pt x="21035" y="2406"/>
                  </a:lnTo>
                  <a:lnTo>
                    <a:pt x="20988" y="2265"/>
                  </a:lnTo>
                  <a:lnTo>
                    <a:pt x="20988" y="2123"/>
                  </a:lnTo>
                  <a:lnTo>
                    <a:pt x="21035" y="2076"/>
                  </a:lnTo>
                  <a:lnTo>
                    <a:pt x="21035" y="1982"/>
                  </a:lnTo>
                  <a:lnTo>
                    <a:pt x="21129" y="1840"/>
                  </a:lnTo>
                  <a:lnTo>
                    <a:pt x="21223" y="1746"/>
                  </a:lnTo>
                  <a:lnTo>
                    <a:pt x="21459" y="1699"/>
                  </a:lnTo>
                  <a:lnTo>
                    <a:pt x="21648" y="1699"/>
                  </a:lnTo>
                  <a:lnTo>
                    <a:pt x="21695" y="1651"/>
                  </a:lnTo>
                  <a:lnTo>
                    <a:pt x="21742" y="1604"/>
                  </a:lnTo>
                  <a:lnTo>
                    <a:pt x="21789" y="1510"/>
                  </a:lnTo>
                  <a:lnTo>
                    <a:pt x="21789" y="1463"/>
                  </a:lnTo>
                  <a:lnTo>
                    <a:pt x="21931" y="1274"/>
                  </a:lnTo>
                  <a:lnTo>
                    <a:pt x="22025" y="1227"/>
                  </a:lnTo>
                  <a:lnTo>
                    <a:pt x="22167" y="1180"/>
                  </a:lnTo>
                  <a:lnTo>
                    <a:pt x="22450" y="1085"/>
                  </a:lnTo>
                  <a:lnTo>
                    <a:pt x="22450" y="1038"/>
                  </a:lnTo>
                  <a:lnTo>
                    <a:pt x="22403" y="897"/>
                  </a:lnTo>
                  <a:lnTo>
                    <a:pt x="22450" y="803"/>
                  </a:lnTo>
                  <a:lnTo>
                    <a:pt x="22497" y="755"/>
                  </a:lnTo>
                  <a:lnTo>
                    <a:pt x="22591" y="661"/>
                  </a:lnTo>
                  <a:lnTo>
                    <a:pt x="23204" y="661"/>
                  </a:lnTo>
                  <a:lnTo>
                    <a:pt x="22874" y="425"/>
                  </a:lnTo>
                  <a:lnTo>
                    <a:pt x="22733" y="331"/>
                  </a:lnTo>
                  <a:lnTo>
                    <a:pt x="22497" y="142"/>
                  </a:lnTo>
                  <a:lnTo>
                    <a:pt x="22450" y="95"/>
                  </a:lnTo>
                  <a:lnTo>
                    <a:pt x="223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22"/>
            <p:cNvSpPr/>
            <p:nvPr/>
          </p:nvSpPr>
          <p:spPr>
            <a:xfrm>
              <a:off x="3616025" y="2764350"/>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22"/>
            <p:cNvSpPr/>
            <p:nvPr/>
          </p:nvSpPr>
          <p:spPr>
            <a:xfrm>
              <a:off x="3231675" y="2746650"/>
              <a:ext cx="1200" cy="1225"/>
            </a:xfrm>
            <a:custGeom>
              <a:avLst/>
              <a:gdLst/>
              <a:ahLst/>
              <a:cxnLst/>
              <a:rect l="l" t="t" r="r" b="b"/>
              <a:pathLst>
                <a:path w="48" h="49" extrusionOk="0">
                  <a:moveTo>
                    <a:pt x="48" y="1"/>
                  </a:moveTo>
                  <a:lnTo>
                    <a:pt x="0" y="48"/>
                  </a:lnTo>
                  <a:lnTo>
                    <a:pt x="0" y="48"/>
                  </a:lnTo>
                  <a:lnTo>
                    <a:pt x="48" y="1"/>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22"/>
            <p:cNvSpPr/>
            <p:nvPr/>
          </p:nvSpPr>
          <p:spPr>
            <a:xfrm>
              <a:off x="2967575" y="3388050"/>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22"/>
            <p:cNvSpPr/>
            <p:nvPr/>
          </p:nvSpPr>
          <p:spPr>
            <a:xfrm>
              <a:off x="3380225" y="3510675"/>
              <a:ext cx="10650" cy="13000"/>
            </a:xfrm>
            <a:custGeom>
              <a:avLst/>
              <a:gdLst/>
              <a:ahLst/>
              <a:cxnLst/>
              <a:rect l="l" t="t" r="r" b="b"/>
              <a:pathLst>
                <a:path w="426" h="520" extrusionOk="0">
                  <a:moveTo>
                    <a:pt x="1" y="0"/>
                  </a:moveTo>
                  <a:lnTo>
                    <a:pt x="142" y="236"/>
                  </a:lnTo>
                  <a:lnTo>
                    <a:pt x="237" y="330"/>
                  </a:lnTo>
                  <a:lnTo>
                    <a:pt x="425" y="519"/>
                  </a:lnTo>
                  <a:lnTo>
                    <a:pt x="378" y="425"/>
                  </a:lnTo>
                  <a:lnTo>
                    <a:pt x="284" y="283"/>
                  </a:lnTo>
                  <a:lnTo>
                    <a:pt x="189" y="189"/>
                  </a:lnTo>
                  <a:lnTo>
                    <a:pt x="95" y="47"/>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22"/>
            <p:cNvSpPr/>
            <p:nvPr/>
          </p:nvSpPr>
          <p:spPr>
            <a:xfrm>
              <a:off x="2945175" y="3245400"/>
              <a:ext cx="692100" cy="458650"/>
            </a:xfrm>
            <a:custGeom>
              <a:avLst/>
              <a:gdLst/>
              <a:ahLst/>
              <a:cxnLst/>
              <a:rect l="l" t="t" r="r" b="b"/>
              <a:pathLst>
                <a:path w="27684" h="18346" extrusionOk="0">
                  <a:moveTo>
                    <a:pt x="17308" y="0"/>
                  </a:moveTo>
                  <a:lnTo>
                    <a:pt x="17261" y="47"/>
                  </a:lnTo>
                  <a:lnTo>
                    <a:pt x="17214" y="94"/>
                  </a:lnTo>
                  <a:lnTo>
                    <a:pt x="17214" y="236"/>
                  </a:lnTo>
                  <a:lnTo>
                    <a:pt x="17308" y="660"/>
                  </a:lnTo>
                  <a:lnTo>
                    <a:pt x="17544" y="1085"/>
                  </a:lnTo>
                  <a:lnTo>
                    <a:pt x="17544" y="1226"/>
                  </a:lnTo>
                  <a:lnTo>
                    <a:pt x="17544" y="1415"/>
                  </a:lnTo>
                  <a:lnTo>
                    <a:pt x="17450" y="1651"/>
                  </a:lnTo>
                  <a:lnTo>
                    <a:pt x="17356" y="1745"/>
                  </a:lnTo>
                  <a:lnTo>
                    <a:pt x="17261" y="1792"/>
                  </a:lnTo>
                  <a:lnTo>
                    <a:pt x="16884" y="1792"/>
                  </a:lnTo>
                  <a:lnTo>
                    <a:pt x="16695" y="1698"/>
                  </a:lnTo>
                  <a:lnTo>
                    <a:pt x="16507" y="1604"/>
                  </a:lnTo>
                  <a:lnTo>
                    <a:pt x="16412" y="1415"/>
                  </a:lnTo>
                  <a:lnTo>
                    <a:pt x="16365" y="1273"/>
                  </a:lnTo>
                  <a:lnTo>
                    <a:pt x="16318" y="1273"/>
                  </a:lnTo>
                  <a:lnTo>
                    <a:pt x="16035" y="1415"/>
                  </a:lnTo>
                  <a:lnTo>
                    <a:pt x="15941" y="1462"/>
                  </a:lnTo>
                  <a:lnTo>
                    <a:pt x="15752" y="1462"/>
                  </a:lnTo>
                  <a:lnTo>
                    <a:pt x="13583" y="1792"/>
                  </a:lnTo>
                  <a:lnTo>
                    <a:pt x="13253" y="1887"/>
                  </a:lnTo>
                  <a:lnTo>
                    <a:pt x="13111" y="1934"/>
                  </a:lnTo>
                  <a:lnTo>
                    <a:pt x="12545" y="2075"/>
                  </a:lnTo>
                  <a:lnTo>
                    <a:pt x="12356" y="2122"/>
                  </a:lnTo>
                  <a:lnTo>
                    <a:pt x="12309" y="2122"/>
                  </a:lnTo>
                  <a:lnTo>
                    <a:pt x="11791" y="2264"/>
                  </a:lnTo>
                  <a:lnTo>
                    <a:pt x="11508" y="2311"/>
                  </a:lnTo>
                  <a:lnTo>
                    <a:pt x="10800" y="2452"/>
                  </a:lnTo>
                  <a:lnTo>
                    <a:pt x="9008" y="2594"/>
                  </a:lnTo>
                  <a:lnTo>
                    <a:pt x="8961" y="2594"/>
                  </a:lnTo>
                  <a:lnTo>
                    <a:pt x="8725" y="2735"/>
                  </a:lnTo>
                  <a:lnTo>
                    <a:pt x="8584" y="2830"/>
                  </a:lnTo>
                  <a:lnTo>
                    <a:pt x="8395" y="2830"/>
                  </a:lnTo>
                  <a:lnTo>
                    <a:pt x="8206" y="2783"/>
                  </a:lnTo>
                  <a:lnTo>
                    <a:pt x="8065" y="2735"/>
                  </a:lnTo>
                  <a:lnTo>
                    <a:pt x="7970" y="2547"/>
                  </a:lnTo>
                  <a:lnTo>
                    <a:pt x="7923" y="2500"/>
                  </a:lnTo>
                  <a:lnTo>
                    <a:pt x="7829" y="2311"/>
                  </a:lnTo>
                  <a:lnTo>
                    <a:pt x="7829" y="2122"/>
                  </a:lnTo>
                  <a:lnTo>
                    <a:pt x="7829" y="2028"/>
                  </a:lnTo>
                  <a:lnTo>
                    <a:pt x="7640" y="1887"/>
                  </a:lnTo>
                  <a:lnTo>
                    <a:pt x="7640" y="1839"/>
                  </a:lnTo>
                  <a:lnTo>
                    <a:pt x="7452" y="1981"/>
                  </a:lnTo>
                  <a:lnTo>
                    <a:pt x="7310" y="2028"/>
                  </a:lnTo>
                  <a:lnTo>
                    <a:pt x="7169" y="2075"/>
                  </a:lnTo>
                  <a:lnTo>
                    <a:pt x="6508" y="2169"/>
                  </a:lnTo>
                  <a:lnTo>
                    <a:pt x="6367" y="2264"/>
                  </a:lnTo>
                  <a:lnTo>
                    <a:pt x="6178" y="2311"/>
                  </a:lnTo>
                  <a:lnTo>
                    <a:pt x="5329" y="2405"/>
                  </a:lnTo>
                  <a:lnTo>
                    <a:pt x="4858" y="2547"/>
                  </a:lnTo>
                  <a:lnTo>
                    <a:pt x="4292" y="2641"/>
                  </a:lnTo>
                  <a:lnTo>
                    <a:pt x="4245" y="2735"/>
                  </a:lnTo>
                  <a:lnTo>
                    <a:pt x="4150" y="2783"/>
                  </a:lnTo>
                  <a:lnTo>
                    <a:pt x="3867" y="2830"/>
                  </a:lnTo>
                  <a:lnTo>
                    <a:pt x="2830" y="3018"/>
                  </a:lnTo>
                  <a:lnTo>
                    <a:pt x="1840" y="3207"/>
                  </a:lnTo>
                  <a:lnTo>
                    <a:pt x="1745" y="3254"/>
                  </a:lnTo>
                  <a:lnTo>
                    <a:pt x="378" y="3631"/>
                  </a:lnTo>
                  <a:lnTo>
                    <a:pt x="189" y="3679"/>
                  </a:lnTo>
                  <a:lnTo>
                    <a:pt x="0" y="3679"/>
                  </a:lnTo>
                  <a:lnTo>
                    <a:pt x="47" y="3867"/>
                  </a:lnTo>
                  <a:lnTo>
                    <a:pt x="236" y="4056"/>
                  </a:lnTo>
                  <a:lnTo>
                    <a:pt x="425" y="4245"/>
                  </a:lnTo>
                  <a:lnTo>
                    <a:pt x="566" y="4339"/>
                  </a:lnTo>
                  <a:lnTo>
                    <a:pt x="613" y="4339"/>
                  </a:lnTo>
                  <a:lnTo>
                    <a:pt x="755" y="4433"/>
                  </a:lnTo>
                  <a:lnTo>
                    <a:pt x="943" y="4575"/>
                  </a:lnTo>
                  <a:lnTo>
                    <a:pt x="991" y="4669"/>
                  </a:lnTo>
                  <a:lnTo>
                    <a:pt x="991" y="4858"/>
                  </a:lnTo>
                  <a:lnTo>
                    <a:pt x="943" y="4952"/>
                  </a:lnTo>
                  <a:lnTo>
                    <a:pt x="1085" y="5141"/>
                  </a:lnTo>
                  <a:lnTo>
                    <a:pt x="1132" y="5235"/>
                  </a:lnTo>
                  <a:lnTo>
                    <a:pt x="1132" y="5329"/>
                  </a:lnTo>
                  <a:lnTo>
                    <a:pt x="1085" y="5471"/>
                  </a:lnTo>
                  <a:lnTo>
                    <a:pt x="1179" y="5471"/>
                  </a:lnTo>
                  <a:lnTo>
                    <a:pt x="1321" y="5093"/>
                  </a:lnTo>
                  <a:lnTo>
                    <a:pt x="1321" y="5046"/>
                  </a:lnTo>
                  <a:lnTo>
                    <a:pt x="1509" y="4811"/>
                  </a:lnTo>
                  <a:lnTo>
                    <a:pt x="1651" y="4763"/>
                  </a:lnTo>
                  <a:lnTo>
                    <a:pt x="2122" y="4669"/>
                  </a:lnTo>
                  <a:lnTo>
                    <a:pt x="2264" y="4669"/>
                  </a:lnTo>
                  <a:lnTo>
                    <a:pt x="2358" y="4763"/>
                  </a:lnTo>
                  <a:lnTo>
                    <a:pt x="2405" y="4858"/>
                  </a:lnTo>
                  <a:lnTo>
                    <a:pt x="2358" y="4952"/>
                  </a:lnTo>
                  <a:lnTo>
                    <a:pt x="2736" y="4858"/>
                  </a:lnTo>
                  <a:lnTo>
                    <a:pt x="2971" y="4763"/>
                  </a:lnTo>
                  <a:lnTo>
                    <a:pt x="3207" y="4669"/>
                  </a:lnTo>
                  <a:lnTo>
                    <a:pt x="3396" y="4433"/>
                  </a:lnTo>
                  <a:lnTo>
                    <a:pt x="3679" y="4292"/>
                  </a:lnTo>
                  <a:lnTo>
                    <a:pt x="4103" y="4150"/>
                  </a:lnTo>
                  <a:lnTo>
                    <a:pt x="4245" y="4150"/>
                  </a:lnTo>
                  <a:lnTo>
                    <a:pt x="4339" y="4245"/>
                  </a:lnTo>
                  <a:lnTo>
                    <a:pt x="4386" y="4386"/>
                  </a:lnTo>
                  <a:lnTo>
                    <a:pt x="4386" y="4528"/>
                  </a:lnTo>
                  <a:lnTo>
                    <a:pt x="4292" y="4622"/>
                  </a:lnTo>
                  <a:lnTo>
                    <a:pt x="4339" y="4622"/>
                  </a:lnTo>
                  <a:lnTo>
                    <a:pt x="4528" y="4575"/>
                  </a:lnTo>
                  <a:lnTo>
                    <a:pt x="5046" y="4575"/>
                  </a:lnTo>
                  <a:lnTo>
                    <a:pt x="5282" y="4669"/>
                  </a:lnTo>
                  <a:lnTo>
                    <a:pt x="5377" y="4716"/>
                  </a:lnTo>
                  <a:lnTo>
                    <a:pt x="5424" y="4811"/>
                  </a:lnTo>
                  <a:lnTo>
                    <a:pt x="5471" y="4811"/>
                  </a:lnTo>
                  <a:lnTo>
                    <a:pt x="5565" y="4858"/>
                  </a:lnTo>
                  <a:lnTo>
                    <a:pt x="5612" y="4858"/>
                  </a:lnTo>
                  <a:lnTo>
                    <a:pt x="5801" y="4999"/>
                  </a:lnTo>
                  <a:lnTo>
                    <a:pt x="5943" y="4858"/>
                  </a:lnTo>
                  <a:lnTo>
                    <a:pt x="6084" y="4763"/>
                  </a:lnTo>
                  <a:lnTo>
                    <a:pt x="6273" y="4716"/>
                  </a:lnTo>
                  <a:lnTo>
                    <a:pt x="6414" y="4716"/>
                  </a:lnTo>
                  <a:lnTo>
                    <a:pt x="6556" y="4858"/>
                  </a:lnTo>
                  <a:lnTo>
                    <a:pt x="6697" y="4905"/>
                  </a:lnTo>
                  <a:lnTo>
                    <a:pt x="6839" y="4905"/>
                  </a:lnTo>
                  <a:lnTo>
                    <a:pt x="6933" y="4952"/>
                  </a:lnTo>
                  <a:lnTo>
                    <a:pt x="7027" y="5046"/>
                  </a:lnTo>
                  <a:lnTo>
                    <a:pt x="7074" y="5141"/>
                  </a:lnTo>
                  <a:lnTo>
                    <a:pt x="7074" y="5282"/>
                  </a:lnTo>
                  <a:lnTo>
                    <a:pt x="7122" y="5376"/>
                  </a:lnTo>
                  <a:lnTo>
                    <a:pt x="7310" y="5471"/>
                  </a:lnTo>
                  <a:lnTo>
                    <a:pt x="7546" y="5565"/>
                  </a:lnTo>
                  <a:lnTo>
                    <a:pt x="7688" y="5659"/>
                  </a:lnTo>
                  <a:lnTo>
                    <a:pt x="8065" y="5942"/>
                  </a:lnTo>
                  <a:lnTo>
                    <a:pt x="8112" y="5990"/>
                  </a:lnTo>
                  <a:lnTo>
                    <a:pt x="8159" y="6084"/>
                  </a:lnTo>
                  <a:lnTo>
                    <a:pt x="8159" y="6225"/>
                  </a:lnTo>
                  <a:lnTo>
                    <a:pt x="8348" y="6084"/>
                  </a:lnTo>
                  <a:lnTo>
                    <a:pt x="8536" y="5942"/>
                  </a:lnTo>
                  <a:lnTo>
                    <a:pt x="8725" y="5848"/>
                  </a:lnTo>
                  <a:lnTo>
                    <a:pt x="9150" y="5707"/>
                  </a:lnTo>
                  <a:lnTo>
                    <a:pt x="9715" y="5141"/>
                  </a:lnTo>
                  <a:lnTo>
                    <a:pt x="9857" y="5046"/>
                  </a:lnTo>
                  <a:lnTo>
                    <a:pt x="10140" y="4999"/>
                  </a:lnTo>
                  <a:lnTo>
                    <a:pt x="10329" y="4999"/>
                  </a:lnTo>
                  <a:lnTo>
                    <a:pt x="10376" y="4858"/>
                  </a:lnTo>
                  <a:lnTo>
                    <a:pt x="10281" y="4716"/>
                  </a:lnTo>
                  <a:lnTo>
                    <a:pt x="10281" y="4622"/>
                  </a:lnTo>
                  <a:lnTo>
                    <a:pt x="10281" y="4528"/>
                  </a:lnTo>
                  <a:lnTo>
                    <a:pt x="10376" y="4339"/>
                  </a:lnTo>
                  <a:lnTo>
                    <a:pt x="10564" y="4245"/>
                  </a:lnTo>
                  <a:lnTo>
                    <a:pt x="11036" y="4103"/>
                  </a:lnTo>
                  <a:lnTo>
                    <a:pt x="11413" y="3962"/>
                  </a:lnTo>
                  <a:lnTo>
                    <a:pt x="11460" y="3962"/>
                  </a:lnTo>
                  <a:lnTo>
                    <a:pt x="11838" y="4009"/>
                  </a:lnTo>
                  <a:lnTo>
                    <a:pt x="12262" y="4103"/>
                  </a:lnTo>
                  <a:lnTo>
                    <a:pt x="12451" y="4150"/>
                  </a:lnTo>
                  <a:lnTo>
                    <a:pt x="12970" y="4292"/>
                  </a:lnTo>
                  <a:lnTo>
                    <a:pt x="13158" y="4386"/>
                  </a:lnTo>
                  <a:lnTo>
                    <a:pt x="13347" y="4528"/>
                  </a:lnTo>
                  <a:lnTo>
                    <a:pt x="13630" y="4716"/>
                  </a:lnTo>
                  <a:lnTo>
                    <a:pt x="13866" y="4952"/>
                  </a:lnTo>
                  <a:lnTo>
                    <a:pt x="14054" y="5188"/>
                  </a:lnTo>
                  <a:lnTo>
                    <a:pt x="14243" y="5329"/>
                  </a:lnTo>
                  <a:lnTo>
                    <a:pt x="14479" y="5471"/>
                  </a:lnTo>
                  <a:lnTo>
                    <a:pt x="14762" y="5612"/>
                  </a:lnTo>
                  <a:lnTo>
                    <a:pt x="14950" y="5707"/>
                  </a:lnTo>
                  <a:lnTo>
                    <a:pt x="15139" y="5895"/>
                  </a:lnTo>
                  <a:lnTo>
                    <a:pt x="15328" y="6037"/>
                  </a:lnTo>
                  <a:lnTo>
                    <a:pt x="15422" y="6225"/>
                  </a:lnTo>
                  <a:lnTo>
                    <a:pt x="15469" y="6320"/>
                  </a:lnTo>
                  <a:lnTo>
                    <a:pt x="15516" y="6320"/>
                  </a:lnTo>
                  <a:lnTo>
                    <a:pt x="15611" y="6225"/>
                  </a:lnTo>
                  <a:lnTo>
                    <a:pt x="15705" y="6178"/>
                  </a:lnTo>
                  <a:lnTo>
                    <a:pt x="16082" y="6131"/>
                  </a:lnTo>
                  <a:lnTo>
                    <a:pt x="16224" y="6131"/>
                  </a:lnTo>
                  <a:lnTo>
                    <a:pt x="16318" y="6225"/>
                  </a:lnTo>
                  <a:lnTo>
                    <a:pt x="16601" y="6697"/>
                  </a:lnTo>
                  <a:lnTo>
                    <a:pt x="16742" y="6838"/>
                  </a:lnTo>
                  <a:lnTo>
                    <a:pt x="16837" y="6933"/>
                  </a:lnTo>
                  <a:lnTo>
                    <a:pt x="16931" y="7121"/>
                  </a:lnTo>
                  <a:lnTo>
                    <a:pt x="17167" y="7546"/>
                  </a:lnTo>
                  <a:lnTo>
                    <a:pt x="17308" y="7923"/>
                  </a:lnTo>
                  <a:lnTo>
                    <a:pt x="17356" y="8112"/>
                  </a:lnTo>
                  <a:lnTo>
                    <a:pt x="17356" y="8348"/>
                  </a:lnTo>
                  <a:lnTo>
                    <a:pt x="17356" y="8536"/>
                  </a:lnTo>
                  <a:lnTo>
                    <a:pt x="17403" y="8819"/>
                  </a:lnTo>
                  <a:lnTo>
                    <a:pt x="17450" y="9102"/>
                  </a:lnTo>
                  <a:lnTo>
                    <a:pt x="17403" y="9479"/>
                  </a:lnTo>
                  <a:lnTo>
                    <a:pt x="17261" y="10281"/>
                  </a:lnTo>
                  <a:lnTo>
                    <a:pt x="17308" y="10376"/>
                  </a:lnTo>
                  <a:lnTo>
                    <a:pt x="17308" y="10281"/>
                  </a:lnTo>
                  <a:lnTo>
                    <a:pt x="17356" y="10187"/>
                  </a:lnTo>
                  <a:lnTo>
                    <a:pt x="17403" y="10140"/>
                  </a:lnTo>
                  <a:lnTo>
                    <a:pt x="17639" y="9951"/>
                  </a:lnTo>
                  <a:lnTo>
                    <a:pt x="17827" y="9904"/>
                  </a:lnTo>
                  <a:lnTo>
                    <a:pt x="17969" y="9857"/>
                  </a:lnTo>
                  <a:lnTo>
                    <a:pt x="18110" y="9857"/>
                  </a:lnTo>
                  <a:lnTo>
                    <a:pt x="18204" y="9904"/>
                  </a:lnTo>
                  <a:lnTo>
                    <a:pt x="18252" y="9998"/>
                  </a:lnTo>
                  <a:lnTo>
                    <a:pt x="18299" y="10093"/>
                  </a:lnTo>
                  <a:lnTo>
                    <a:pt x="18299" y="10281"/>
                  </a:lnTo>
                  <a:lnTo>
                    <a:pt x="18440" y="10234"/>
                  </a:lnTo>
                  <a:lnTo>
                    <a:pt x="18487" y="10187"/>
                  </a:lnTo>
                  <a:lnTo>
                    <a:pt x="18582" y="10140"/>
                  </a:lnTo>
                  <a:lnTo>
                    <a:pt x="18676" y="10093"/>
                  </a:lnTo>
                  <a:lnTo>
                    <a:pt x="18818" y="10140"/>
                  </a:lnTo>
                  <a:lnTo>
                    <a:pt x="18959" y="10281"/>
                  </a:lnTo>
                  <a:lnTo>
                    <a:pt x="19006" y="10376"/>
                  </a:lnTo>
                  <a:lnTo>
                    <a:pt x="19006" y="10470"/>
                  </a:lnTo>
                  <a:lnTo>
                    <a:pt x="18912" y="10753"/>
                  </a:lnTo>
                  <a:lnTo>
                    <a:pt x="18770" y="11036"/>
                  </a:lnTo>
                  <a:lnTo>
                    <a:pt x="18676" y="11130"/>
                  </a:lnTo>
                  <a:lnTo>
                    <a:pt x="18676" y="11224"/>
                  </a:lnTo>
                  <a:lnTo>
                    <a:pt x="18676" y="11413"/>
                  </a:lnTo>
                  <a:lnTo>
                    <a:pt x="18629" y="11602"/>
                  </a:lnTo>
                  <a:lnTo>
                    <a:pt x="18535" y="11790"/>
                  </a:lnTo>
                  <a:lnTo>
                    <a:pt x="18440" y="11885"/>
                  </a:lnTo>
                  <a:lnTo>
                    <a:pt x="18393" y="11932"/>
                  </a:lnTo>
                  <a:lnTo>
                    <a:pt x="18582" y="12215"/>
                  </a:lnTo>
                  <a:lnTo>
                    <a:pt x="18770" y="12309"/>
                  </a:lnTo>
                  <a:lnTo>
                    <a:pt x="19006" y="12545"/>
                  </a:lnTo>
                  <a:lnTo>
                    <a:pt x="19101" y="12639"/>
                  </a:lnTo>
                  <a:lnTo>
                    <a:pt x="19148" y="12734"/>
                  </a:lnTo>
                  <a:lnTo>
                    <a:pt x="19195" y="12922"/>
                  </a:lnTo>
                  <a:lnTo>
                    <a:pt x="19242" y="13111"/>
                  </a:lnTo>
                  <a:lnTo>
                    <a:pt x="19336" y="13347"/>
                  </a:lnTo>
                  <a:lnTo>
                    <a:pt x="19525" y="13582"/>
                  </a:lnTo>
                  <a:lnTo>
                    <a:pt x="19666" y="13630"/>
                  </a:lnTo>
                  <a:lnTo>
                    <a:pt x="20044" y="13677"/>
                  </a:lnTo>
                  <a:lnTo>
                    <a:pt x="20091" y="13630"/>
                  </a:lnTo>
                  <a:lnTo>
                    <a:pt x="20185" y="13535"/>
                  </a:lnTo>
                  <a:lnTo>
                    <a:pt x="20327" y="13488"/>
                  </a:lnTo>
                  <a:lnTo>
                    <a:pt x="20610" y="13535"/>
                  </a:lnTo>
                  <a:lnTo>
                    <a:pt x="20798" y="13630"/>
                  </a:lnTo>
                  <a:lnTo>
                    <a:pt x="20940" y="13771"/>
                  </a:lnTo>
                  <a:lnTo>
                    <a:pt x="21034" y="13960"/>
                  </a:lnTo>
                  <a:lnTo>
                    <a:pt x="21128" y="14148"/>
                  </a:lnTo>
                  <a:lnTo>
                    <a:pt x="21223" y="14479"/>
                  </a:lnTo>
                  <a:lnTo>
                    <a:pt x="21270" y="14667"/>
                  </a:lnTo>
                  <a:lnTo>
                    <a:pt x="21317" y="14762"/>
                  </a:lnTo>
                  <a:lnTo>
                    <a:pt x="21411" y="14856"/>
                  </a:lnTo>
                  <a:lnTo>
                    <a:pt x="21506" y="14903"/>
                  </a:lnTo>
                  <a:lnTo>
                    <a:pt x="21742" y="14903"/>
                  </a:lnTo>
                  <a:lnTo>
                    <a:pt x="21883" y="14950"/>
                  </a:lnTo>
                  <a:lnTo>
                    <a:pt x="21977" y="14997"/>
                  </a:lnTo>
                  <a:lnTo>
                    <a:pt x="22119" y="15139"/>
                  </a:lnTo>
                  <a:lnTo>
                    <a:pt x="22496" y="15658"/>
                  </a:lnTo>
                  <a:lnTo>
                    <a:pt x="22590" y="15941"/>
                  </a:lnTo>
                  <a:lnTo>
                    <a:pt x="22685" y="16129"/>
                  </a:lnTo>
                  <a:lnTo>
                    <a:pt x="22638" y="16318"/>
                  </a:lnTo>
                  <a:lnTo>
                    <a:pt x="22685" y="16365"/>
                  </a:lnTo>
                  <a:lnTo>
                    <a:pt x="22968" y="16412"/>
                  </a:lnTo>
                  <a:lnTo>
                    <a:pt x="23392" y="16412"/>
                  </a:lnTo>
                  <a:lnTo>
                    <a:pt x="23534" y="16459"/>
                  </a:lnTo>
                  <a:lnTo>
                    <a:pt x="23911" y="16648"/>
                  </a:lnTo>
                  <a:lnTo>
                    <a:pt x="24241" y="16837"/>
                  </a:lnTo>
                  <a:lnTo>
                    <a:pt x="24666" y="17261"/>
                  </a:lnTo>
                  <a:lnTo>
                    <a:pt x="24666" y="17308"/>
                  </a:lnTo>
                  <a:lnTo>
                    <a:pt x="24901" y="17497"/>
                  </a:lnTo>
                  <a:lnTo>
                    <a:pt x="25043" y="17638"/>
                  </a:lnTo>
                  <a:lnTo>
                    <a:pt x="25184" y="17686"/>
                  </a:lnTo>
                  <a:lnTo>
                    <a:pt x="25232" y="17686"/>
                  </a:lnTo>
                  <a:lnTo>
                    <a:pt x="25420" y="17733"/>
                  </a:lnTo>
                  <a:lnTo>
                    <a:pt x="25609" y="17733"/>
                  </a:lnTo>
                  <a:lnTo>
                    <a:pt x="25750" y="17780"/>
                  </a:lnTo>
                  <a:lnTo>
                    <a:pt x="25845" y="17827"/>
                  </a:lnTo>
                  <a:lnTo>
                    <a:pt x="25986" y="18157"/>
                  </a:lnTo>
                  <a:lnTo>
                    <a:pt x="26033" y="18346"/>
                  </a:lnTo>
                  <a:lnTo>
                    <a:pt x="26316" y="18251"/>
                  </a:lnTo>
                  <a:lnTo>
                    <a:pt x="26646" y="18063"/>
                  </a:lnTo>
                  <a:lnTo>
                    <a:pt x="26882" y="17874"/>
                  </a:lnTo>
                  <a:lnTo>
                    <a:pt x="27071" y="17827"/>
                  </a:lnTo>
                  <a:lnTo>
                    <a:pt x="27259" y="17733"/>
                  </a:lnTo>
                  <a:lnTo>
                    <a:pt x="27401" y="17591"/>
                  </a:lnTo>
                  <a:lnTo>
                    <a:pt x="27448" y="17355"/>
                  </a:lnTo>
                  <a:lnTo>
                    <a:pt x="27448" y="17261"/>
                  </a:lnTo>
                  <a:lnTo>
                    <a:pt x="27354" y="17120"/>
                  </a:lnTo>
                  <a:lnTo>
                    <a:pt x="27259" y="16837"/>
                  </a:lnTo>
                  <a:lnTo>
                    <a:pt x="27165" y="16459"/>
                  </a:lnTo>
                  <a:lnTo>
                    <a:pt x="27165" y="16176"/>
                  </a:lnTo>
                  <a:lnTo>
                    <a:pt x="27165" y="15941"/>
                  </a:lnTo>
                  <a:lnTo>
                    <a:pt x="27259" y="15799"/>
                  </a:lnTo>
                  <a:lnTo>
                    <a:pt x="27354" y="15658"/>
                  </a:lnTo>
                  <a:lnTo>
                    <a:pt x="27590" y="15422"/>
                  </a:lnTo>
                  <a:lnTo>
                    <a:pt x="27684" y="15375"/>
                  </a:lnTo>
                  <a:lnTo>
                    <a:pt x="27637" y="15186"/>
                  </a:lnTo>
                  <a:lnTo>
                    <a:pt x="27495" y="14997"/>
                  </a:lnTo>
                  <a:lnTo>
                    <a:pt x="27212" y="14620"/>
                  </a:lnTo>
                  <a:lnTo>
                    <a:pt x="27165" y="14573"/>
                  </a:lnTo>
                  <a:lnTo>
                    <a:pt x="27118" y="14431"/>
                  </a:lnTo>
                  <a:lnTo>
                    <a:pt x="27118" y="14148"/>
                  </a:lnTo>
                  <a:lnTo>
                    <a:pt x="27118" y="13960"/>
                  </a:lnTo>
                  <a:lnTo>
                    <a:pt x="27118" y="13913"/>
                  </a:lnTo>
                  <a:lnTo>
                    <a:pt x="27118" y="13394"/>
                  </a:lnTo>
                  <a:lnTo>
                    <a:pt x="27071" y="12922"/>
                  </a:lnTo>
                  <a:lnTo>
                    <a:pt x="26693" y="12026"/>
                  </a:lnTo>
                  <a:lnTo>
                    <a:pt x="26458" y="11460"/>
                  </a:lnTo>
                  <a:lnTo>
                    <a:pt x="26175" y="11036"/>
                  </a:lnTo>
                  <a:lnTo>
                    <a:pt x="26033" y="10894"/>
                  </a:lnTo>
                  <a:lnTo>
                    <a:pt x="25892" y="10800"/>
                  </a:lnTo>
                  <a:lnTo>
                    <a:pt x="25750" y="10753"/>
                  </a:lnTo>
                  <a:lnTo>
                    <a:pt x="25656" y="10658"/>
                  </a:lnTo>
                  <a:lnTo>
                    <a:pt x="25514" y="10517"/>
                  </a:lnTo>
                  <a:lnTo>
                    <a:pt x="25420" y="10328"/>
                  </a:lnTo>
                  <a:lnTo>
                    <a:pt x="25326" y="10093"/>
                  </a:lnTo>
                  <a:lnTo>
                    <a:pt x="25279" y="9951"/>
                  </a:lnTo>
                  <a:lnTo>
                    <a:pt x="25184" y="9857"/>
                  </a:lnTo>
                  <a:lnTo>
                    <a:pt x="24854" y="9385"/>
                  </a:lnTo>
                  <a:lnTo>
                    <a:pt x="24100" y="8536"/>
                  </a:lnTo>
                  <a:lnTo>
                    <a:pt x="23958" y="8348"/>
                  </a:lnTo>
                  <a:lnTo>
                    <a:pt x="23817" y="8065"/>
                  </a:lnTo>
                  <a:lnTo>
                    <a:pt x="23722" y="7782"/>
                  </a:lnTo>
                  <a:lnTo>
                    <a:pt x="23628" y="7687"/>
                  </a:lnTo>
                  <a:lnTo>
                    <a:pt x="23581" y="7593"/>
                  </a:lnTo>
                  <a:lnTo>
                    <a:pt x="23534" y="7452"/>
                  </a:lnTo>
                  <a:lnTo>
                    <a:pt x="23581" y="7263"/>
                  </a:lnTo>
                  <a:lnTo>
                    <a:pt x="23581" y="7216"/>
                  </a:lnTo>
                  <a:lnTo>
                    <a:pt x="23722" y="6791"/>
                  </a:lnTo>
                  <a:lnTo>
                    <a:pt x="23675" y="6791"/>
                  </a:lnTo>
                  <a:lnTo>
                    <a:pt x="23675" y="6744"/>
                  </a:lnTo>
                  <a:lnTo>
                    <a:pt x="23439" y="6650"/>
                  </a:lnTo>
                  <a:lnTo>
                    <a:pt x="23251" y="6508"/>
                  </a:lnTo>
                  <a:lnTo>
                    <a:pt x="22355" y="5518"/>
                  </a:lnTo>
                  <a:lnTo>
                    <a:pt x="22072" y="5471"/>
                  </a:lnTo>
                  <a:lnTo>
                    <a:pt x="21930" y="5376"/>
                  </a:lnTo>
                  <a:lnTo>
                    <a:pt x="21742" y="5235"/>
                  </a:lnTo>
                  <a:lnTo>
                    <a:pt x="21128" y="4528"/>
                  </a:lnTo>
                  <a:lnTo>
                    <a:pt x="20468" y="3820"/>
                  </a:lnTo>
                  <a:lnTo>
                    <a:pt x="20138" y="3301"/>
                  </a:lnTo>
                  <a:lnTo>
                    <a:pt x="19902" y="2877"/>
                  </a:lnTo>
                  <a:lnTo>
                    <a:pt x="19761" y="2547"/>
                  </a:lnTo>
                  <a:lnTo>
                    <a:pt x="19619" y="2169"/>
                  </a:lnTo>
                  <a:lnTo>
                    <a:pt x="19384" y="1745"/>
                  </a:lnTo>
                  <a:lnTo>
                    <a:pt x="19289" y="1556"/>
                  </a:lnTo>
                  <a:lnTo>
                    <a:pt x="19101" y="1226"/>
                  </a:lnTo>
                  <a:lnTo>
                    <a:pt x="18865" y="943"/>
                  </a:lnTo>
                  <a:lnTo>
                    <a:pt x="18723" y="707"/>
                  </a:lnTo>
                  <a:lnTo>
                    <a:pt x="18487" y="94"/>
                  </a:lnTo>
                  <a:lnTo>
                    <a:pt x="18440" y="94"/>
                  </a:lnTo>
                  <a:lnTo>
                    <a:pt x="18157" y="142"/>
                  </a:lnTo>
                  <a:lnTo>
                    <a:pt x="17969" y="189"/>
                  </a:lnTo>
                  <a:lnTo>
                    <a:pt x="17827" y="189"/>
                  </a:lnTo>
                  <a:lnTo>
                    <a:pt x="17686" y="142"/>
                  </a:lnTo>
                  <a:lnTo>
                    <a:pt x="17403" y="47"/>
                  </a:lnTo>
                  <a:lnTo>
                    <a:pt x="173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22"/>
            <p:cNvSpPr/>
            <p:nvPr/>
          </p:nvSpPr>
          <p:spPr>
            <a:xfrm>
              <a:off x="2638625" y="3230050"/>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22"/>
            <p:cNvSpPr/>
            <p:nvPr/>
          </p:nvSpPr>
          <p:spPr>
            <a:xfrm>
              <a:off x="2421675" y="3213550"/>
              <a:ext cx="436275" cy="328975"/>
            </a:xfrm>
            <a:custGeom>
              <a:avLst/>
              <a:gdLst/>
              <a:ahLst/>
              <a:cxnLst/>
              <a:rect l="l" t="t" r="r" b="b"/>
              <a:pathLst>
                <a:path w="17451" h="13159" extrusionOk="0">
                  <a:moveTo>
                    <a:pt x="8254" y="1"/>
                  </a:moveTo>
                  <a:lnTo>
                    <a:pt x="1" y="1227"/>
                  </a:lnTo>
                  <a:lnTo>
                    <a:pt x="48" y="1793"/>
                  </a:lnTo>
                  <a:lnTo>
                    <a:pt x="142" y="2453"/>
                  </a:lnTo>
                  <a:lnTo>
                    <a:pt x="189" y="2736"/>
                  </a:lnTo>
                  <a:lnTo>
                    <a:pt x="189" y="2925"/>
                  </a:lnTo>
                  <a:lnTo>
                    <a:pt x="236" y="3066"/>
                  </a:lnTo>
                  <a:lnTo>
                    <a:pt x="236" y="3113"/>
                  </a:lnTo>
                  <a:lnTo>
                    <a:pt x="284" y="3208"/>
                  </a:lnTo>
                  <a:lnTo>
                    <a:pt x="378" y="3302"/>
                  </a:lnTo>
                  <a:lnTo>
                    <a:pt x="425" y="3726"/>
                  </a:lnTo>
                  <a:lnTo>
                    <a:pt x="472" y="4245"/>
                  </a:lnTo>
                  <a:lnTo>
                    <a:pt x="519" y="4670"/>
                  </a:lnTo>
                  <a:lnTo>
                    <a:pt x="944" y="4905"/>
                  </a:lnTo>
                  <a:lnTo>
                    <a:pt x="1274" y="5236"/>
                  </a:lnTo>
                  <a:lnTo>
                    <a:pt x="1415" y="5424"/>
                  </a:lnTo>
                  <a:lnTo>
                    <a:pt x="1463" y="5660"/>
                  </a:lnTo>
                  <a:lnTo>
                    <a:pt x="1557" y="6037"/>
                  </a:lnTo>
                  <a:lnTo>
                    <a:pt x="1557" y="6132"/>
                  </a:lnTo>
                  <a:lnTo>
                    <a:pt x="1510" y="6226"/>
                  </a:lnTo>
                  <a:lnTo>
                    <a:pt x="1604" y="6320"/>
                  </a:lnTo>
                  <a:lnTo>
                    <a:pt x="1840" y="6556"/>
                  </a:lnTo>
                  <a:lnTo>
                    <a:pt x="2029" y="6839"/>
                  </a:lnTo>
                  <a:lnTo>
                    <a:pt x="2264" y="7216"/>
                  </a:lnTo>
                  <a:lnTo>
                    <a:pt x="2406" y="7405"/>
                  </a:lnTo>
                  <a:lnTo>
                    <a:pt x="2500" y="7594"/>
                  </a:lnTo>
                  <a:lnTo>
                    <a:pt x="2547" y="7735"/>
                  </a:lnTo>
                  <a:lnTo>
                    <a:pt x="2642" y="8254"/>
                  </a:lnTo>
                  <a:lnTo>
                    <a:pt x="2689" y="8820"/>
                  </a:lnTo>
                  <a:lnTo>
                    <a:pt x="2689" y="9244"/>
                  </a:lnTo>
                  <a:lnTo>
                    <a:pt x="2642" y="9574"/>
                  </a:lnTo>
                  <a:lnTo>
                    <a:pt x="2547" y="9763"/>
                  </a:lnTo>
                  <a:lnTo>
                    <a:pt x="2453" y="9857"/>
                  </a:lnTo>
                  <a:lnTo>
                    <a:pt x="2406" y="9905"/>
                  </a:lnTo>
                  <a:lnTo>
                    <a:pt x="2359" y="9999"/>
                  </a:lnTo>
                  <a:lnTo>
                    <a:pt x="2312" y="10282"/>
                  </a:lnTo>
                  <a:lnTo>
                    <a:pt x="2359" y="10470"/>
                  </a:lnTo>
                  <a:lnTo>
                    <a:pt x="2359" y="10659"/>
                  </a:lnTo>
                  <a:lnTo>
                    <a:pt x="2453" y="10801"/>
                  </a:lnTo>
                  <a:lnTo>
                    <a:pt x="2500" y="10848"/>
                  </a:lnTo>
                  <a:lnTo>
                    <a:pt x="2642" y="11178"/>
                  </a:lnTo>
                  <a:lnTo>
                    <a:pt x="2689" y="11319"/>
                  </a:lnTo>
                  <a:lnTo>
                    <a:pt x="2642" y="11461"/>
                  </a:lnTo>
                  <a:lnTo>
                    <a:pt x="2547" y="11650"/>
                  </a:lnTo>
                  <a:lnTo>
                    <a:pt x="2359" y="11932"/>
                  </a:lnTo>
                  <a:lnTo>
                    <a:pt x="2217" y="12263"/>
                  </a:lnTo>
                  <a:lnTo>
                    <a:pt x="2170" y="12498"/>
                  </a:lnTo>
                  <a:lnTo>
                    <a:pt x="2264" y="12781"/>
                  </a:lnTo>
                  <a:lnTo>
                    <a:pt x="3160" y="12451"/>
                  </a:lnTo>
                  <a:lnTo>
                    <a:pt x="3443" y="12310"/>
                  </a:lnTo>
                  <a:lnTo>
                    <a:pt x="3538" y="12215"/>
                  </a:lnTo>
                  <a:lnTo>
                    <a:pt x="3726" y="12168"/>
                  </a:lnTo>
                  <a:lnTo>
                    <a:pt x="3962" y="12074"/>
                  </a:lnTo>
                  <a:lnTo>
                    <a:pt x="4198" y="12121"/>
                  </a:lnTo>
                  <a:lnTo>
                    <a:pt x="4481" y="12168"/>
                  </a:lnTo>
                  <a:lnTo>
                    <a:pt x="4717" y="12168"/>
                  </a:lnTo>
                  <a:lnTo>
                    <a:pt x="5094" y="12263"/>
                  </a:lnTo>
                  <a:lnTo>
                    <a:pt x="5283" y="12357"/>
                  </a:lnTo>
                  <a:lnTo>
                    <a:pt x="5471" y="12404"/>
                  </a:lnTo>
                  <a:lnTo>
                    <a:pt x="5566" y="12451"/>
                  </a:lnTo>
                  <a:lnTo>
                    <a:pt x="6084" y="12451"/>
                  </a:lnTo>
                  <a:lnTo>
                    <a:pt x="7311" y="12357"/>
                  </a:lnTo>
                  <a:lnTo>
                    <a:pt x="7546" y="12357"/>
                  </a:lnTo>
                  <a:lnTo>
                    <a:pt x="7546" y="12310"/>
                  </a:lnTo>
                  <a:lnTo>
                    <a:pt x="7405" y="12074"/>
                  </a:lnTo>
                  <a:lnTo>
                    <a:pt x="7358" y="11932"/>
                  </a:lnTo>
                  <a:lnTo>
                    <a:pt x="7358" y="11791"/>
                  </a:lnTo>
                  <a:lnTo>
                    <a:pt x="7452" y="11650"/>
                  </a:lnTo>
                  <a:lnTo>
                    <a:pt x="7594" y="11602"/>
                  </a:lnTo>
                  <a:lnTo>
                    <a:pt x="7971" y="11414"/>
                  </a:lnTo>
                  <a:lnTo>
                    <a:pt x="8065" y="11272"/>
                  </a:lnTo>
                  <a:lnTo>
                    <a:pt x="8160" y="11225"/>
                  </a:lnTo>
                  <a:lnTo>
                    <a:pt x="8254" y="11178"/>
                  </a:lnTo>
                  <a:lnTo>
                    <a:pt x="8395" y="11225"/>
                  </a:lnTo>
                  <a:lnTo>
                    <a:pt x="8490" y="11272"/>
                  </a:lnTo>
                  <a:lnTo>
                    <a:pt x="8537" y="11367"/>
                  </a:lnTo>
                  <a:lnTo>
                    <a:pt x="8631" y="11508"/>
                  </a:lnTo>
                  <a:lnTo>
                    <a:pt x="9244" y="11508"/>
                  </a:lnTo>
                  <a:lnTo>
                    <a:pt x="9339" y="11555"/>
                  </a:lnTo>
                  <a:lnTo>
                    <a:pt x="9527" y="11791"/>
                  </a:lnTo>
                  <a:lnTo>
                    <a:pt x="9622" y="11980"/>
                  </a:lnTo>
                  <a:lnTo>
                    <a:pt x="9716" y="12027"/>
                  </a:lnTo>
                  <a:lnTo>
                    <a:pt x="9904" y="12121"/>
                  </a:lnTo>
                  <a:lnTo>
                    <a:pt x="10470" y="12121"/>
                  </a:lnTo>
                  <a:lnTo>
                    <a:pt x="10565" y="12168"/>
                  </a:lnTo>
                  <a:lnTo>
                    <a:pt x="10706" y="12215"/>
                  </a:lnTo>
                  <a:lnTo>
                    <a:pt x="10895" y="12451"/>
                  </a:lnTo>
                  <a:lnTo>
                    <a:pt x="11084" y="12687"/>
                  </a:lnTo>
                  <a:lnTo>
                    <a:pt x="11225" y="12876"/>
                  </a:lnTo>
                  <a:lnTo>
                    <a:pt x="11366" y="13017"/>
                  </a:lnTo>
                  <a:lnTo>
                    <a:pt x="11885" y="13064"/>
                  </a:lnTo>
                  <a:lnTo>
                    <a:pt x="11980" y="13112"/>
                  </a:lnTo>
                  <a:lnTo>
                    <a:pt x="12074" y="13159"/>
                  </a:lnTo>
                  <a:lnTo>
                    <a:pt x="12215" y="13159"/>
                  </a:lnTo>
                  <a:lnTo>
                    <a:pt x="12310" y="13112"/>
                  </a:lnTo>
                  <a:lnTo>
                    <a:pt x="12593" y="12734"/>
                  </a:lnTo>
                  <a:lnTo>
                    <a:pt x="12687" y="12687"/>
                  </a:lnTo>
                  <a:lnTo>
                    <a:pt x="12923" y="12498"/>
                  </a:lnTo>
                  <a:lnTo>
                    <a:pt x="12970" y="12498"/>
                  </a:lnTo>
                  <a:lnTo>
                    <a:pt x="13064" y="12451"/>
                  </a:lnTo>
                  <a:lnTo>
                    <a:pt x="13206" y="12546"/>
                  </a:lnTo>
                  <a:lnTo>
                    <a:pt x="13253" y="12498"/>
                  </a:lnTo>
                  <a:lnTo>
                    <a:pt x="13347" y="12451"/>
                  </a:lnTo>
                  <a:lnTo>
                    <a:pt x="13442" y="12451"/>
                  </a:lnTo>
                  <a:lnTo>
                    <a:pt x="13583" y="12498"/>
                  </a:lnTo>
                  <a:lnTo>
                    <a:pt x="13772" y="12546"/>
                  </a:lnTo>
                  <a:lnTo>
                    <a:pt x="13913" y="12640"/>
                  </a:lnTo>
                  <a:lnTo>
                    <a:pt x="14008" y="12781"/>
                  </a:lnTo>
                  <a:lnTo>
                    <a:pt x="14102" y="12876"/>
                  </a:lnTo>
                  <a:lnTo>
                    <a:pt x="14338" y="12593"/>
                  </a:lnTo>
                  <a:lnTo>
                    <a:pt x="14385" y="12546"/>
                  </a:lnTo>
                  <a:lnTo>
                    <a:pt x="14243" y="12263"/>
                  </a:lnTo>
                  <a:lnTo>
                    <a:pt x="14149" y="12074"/>
                  </a:lnTo>
                  <a:lnTo>
                    <a:pt x="14196" y="11932"/>
                  </a:lnTo>
                  <a:lnTo>
                    <a:pt x="14243" y="11791"/>
                  </a:lnTo>
                  <a:lnTo>
                    <a:pt x="14338" y="11650"/>
                  </a:lnTo>
                  <a:lnTo>
                    <a:pt x="14479" y="11508"/>
                  </a:lnTo>
                  <a:lnTo>
                    <a:pt x="14573" y="11461"/>
                  </a:lnTo>
                  <a:lnTo>
                    <a:pt x="14668" y="11414"/>
                  </a:lnTo>
                  <a:lnTo>
                    <a:pt x="14762" y="11461"/>
                  </a:lnTo>
                  <a:lnTo>
                    <a:pt x="14951" y="11508"/>
                  </a:lnTo>
                  <a:lnTo>
                    <a:pt x="15092" y="11555"/>
                  </a:lnTo>
                  <a:lnTo>
                    <a:pt x="15281" y="11650"/>
                  </a:lnTo>
                  <a:lnTo>
                    <a:pt x="15328" y="11838"/>
                  </a:lnTo>
                  <a:lnTo>
                    <a:pt x="15422" y="11885"/>
                  </a:lnTo>
                  <a:lnTo>
                    <a:pt x="15564" y="11980"/>
                  </a:lnTo>
                  <a:lnTo>
                    <a:pt x="16224" y="11980"/>
                  </a:lnTo>
                  <a:lnTo>
                    <a:pt x="16460" y="12074"/>
                  </a:lnTo>
                  <a:lnTo>
                    <a:pt x="16649" y="12215"/>
                  </a:lnTo>
                  <a:lnTo>
                    <a:pt x="16743" y="12310"/>
                  </a:lnTo>
                  <a:lnTo>
                    <a:pt x="16790" y="12451"/>
                  </a:lnTo>
                  <a:lnTo>
                    <a:pt x="16884" y="12781"/>
                  </a:lnTo>
                  <a:lnTo>
                    <a:pt x="17403" y="12404"/>
                  </a:lnTo>
                  <a:lnTo>
                    <a:pt x="17450" y="12263"/>
                  </a:lnTo>
                  <a:lnTo>
                    <a:pt x="17262" y="12263"/>
                  </a:lnTo>
                  <a:lnTo>
                    <a:pt x="16979" y="12215"/>
                  </a:lnTo>
                  <a:lnTo>
                    <a:pt x="16649" y="12074"/>
                  </a:lnTo>
                  <a:lnTo>
                    <a:pt x="15894" y="11697"/>
                  </a:lnTo>
                  <a:lnTo>
                    <a:pt x="15752" y="11602"/>
                  </a:lnTo>
                  <a:lnTo>
                    <a:pt x="15611" y="11508"/>
                  </a:lnTo>
                  <a:lnTo>
                    <a:pt x="15517" y="11319"/>
                  </a:lnTo>
                  <a:lnTo>
                    <a:pt x="15422" y="11084"/>
                  </a:lnTo>
                  <a:lnTo>
                    <a:pt x="15470" y="10848"/>
                  </a:lnTo>
                  <a:lnTo>
                    <a:pt x="15517" y="10706"/>
                  </a:lnTo>
                  <a:lnTo>
                    <a:pt x="15611" y="10565"/>
                  </a:lnTo>
                  <a:lnTo>
                    <a:pt x="15752" y="10376"/>
                  </a:lnTo>
                  <a:lnTo>
                    <a:pt x="15847" y="10282"/>
                  </a:lnTo>
                  <a:lnTo>
                    <a:pt x="15894" y="10235"/>
                  </a:lnTo>
                  <a:lnTo>
                    <a:pt x="16035" y="9999"/>
                  </a:lnTo>
                  <a:lnTo>
                    <a:pt x="16177" y="9763"/>
                  </a:lnTo>
                  <a:lnTo>
                    <a:pt x="16271" y="9669"/>
                  </a:lnTo>
                  <a:lnTo>
                    <a:pt x="16318" y="9622"/>
                  </a:lnTo>
                  <a:lnTo>
                    <a:pt x="16460" y="9480"/>
                  </a:lnTo>
                  <a:lnTo>
                    <a:pt x="16366" y="9339"/>
                  </a:lnTo>
                  <a:lnTo>
                    <a:pt x="16271" y="9150"/>
                  </a:lnTo>
                  <a:lnTo>
                    <a:pt x="16224" y="9103"/>
                  </a:lnTo>
                  <a:lnTo>
                    <a:pt x="15705" y="9433"/>
                  </a:lnTo>
                  <a:lnTo>
                    <a:pt x="15658" y="9527"/>
                  </a:lnTo>
                  <a:lnTo>
                    <a:pt x="15611" y="9622"/>
                  </a:lnTo>
                  <a:lnTo>
                    <a:pt x="15564" y="9810"/>
                  </a:lnTo>
                  <a:lnTo>
                    <a:pt x="15470" y="9952"/>
                  </a:lnTo>
                  <a:lnTo>
                    <a:pt x="15375" y="10093"/>
                  </a:lnTo>
                  <a:lnTo>
                    <a:pt x="15281" y="10140"/>
                  </a:lnTo>
                  <a:lnTo>
                    <a:pt x="15187" y="10140"/>
                  </a:lnTo>
                  <a:lnTo>
                    <a:pt x="14762" y="10093"/>
                  </a:lnTo>
                  <a:lnTo>
                    <a:pt x="14715" y="10093"/>
                  </a:lnTo>
                  <a:lnTo>
                    <a:pt x="14526" y="10046"/>
                  </a:lnTo>
                  <a:lnTo>
                    <a:pt x="14385" y="9905"/>
                  </a:lnTo>
                  <a:lnTo>
                    <a:pt x="14385" y="9763"/>
                  </a:lnTo>
                  <a:lnTo>
                    <a:pt x="14432" y="9622"/>
                  </a:lnTo>
                  <a:lnTo>
                    <a:pt x="14573" y="9433"/>
                  </a:lnTo>
                  <a:lnTo>
                    <a:pt x="14526" y="9433"/>
                  </a:lnTo>
                  <a:lnTo>
                    <a:pt x="14385" y="9527"/>
                  </a:lnTo>
                  <a:lnTo>
                    <a:pt x="14149" y="9716"/>
                  </a:lnTo>
                  <a:lnTo>
                    <a:pt x="14008" y="9763"/>
                  </a:lnTo>
                  <a:lnTo>
                    <a:pt x="13866" y="9763"/>
                  </a:lnTo>
                  <a:lnTo>
                    <a:pt x="13725" y="9857"/>
                  </a:lnTo>
                  <a:lnTo>
                    <a:pt x="13442" y="9999"/>
                  </a:lnTo>
                  <a:lnTo>
                    <a:pt x="13253" y="10093"/>
                  </a:lnTo>
                  <a:lnTo>
                    <a:pt x="12970" y="10093"/>
                  </a:lnTo>
                  <a:lnTo>
                    <a:pt x="12876" y="10046"/>
                  </a:lnTo>
                  <a:lnTo>
                    <a:pt x="12734" y="9952"/>
                  </a:lnTo>
                  <a:lnTo>
                    <a:pt x="12687" y="9810"/>
                  </a:lnTo>
                  <a:lnTo>
                    <a:pt x="12498" y="9574"/>
                  </a:lnTo>
                  <a:lnTo>
                    <a:pt x="12404" y="9386"/>
                  </a:lnTo>
                  <a:lnTo>
                    <a:pt x="12451" y="9197"/>
                  </a:lnTo>
                  <a:lnTo>
                    <a:pt x="12498" y="8961"/>
                  </a:lnTo>
                  <a:lnTo>
                    <a:pt x="12640" y="8773"/>
                  </a:lnTo>
                  <a:lnTo>
                    <a:pt x="12687" y="8678"/>
                  </a:lnTo>
                  <a:lnTo>
                    <a:pt x="12781" y="8631"/>
                  </a:lnTo>
                  <a:lnTo>
                    <a:pt x="12970" y="8631"/>
                  </a:lnTo>
                  <a:lnTo>
                    <a:pt x="13159" y="8584"/>
                  </a:lnTo>
                  <a:lnTo>
                    <a:pt x="13347" y="8348"/>
                  </a:lnTo>
                  <a:lnTo>
                    <a:pt x="13489" y="8254"/>
                  </a:lnTo>
                  <a:lnTo>
                    <a:pt x="13630" y="8207"/>
                  </a:lnTo>
                  <a:lnTo>
                    <a:pt x="13772" y="8254"/>
                  </a:lnTo>
                  <a:lnTo>
                    <a:pt x="13913" y="8348"/>
                  </a:lnTo>
                  <a:lnTo>
                    <a:pt x="14008" y="8443"/>
                  </a:lnTo>
                  <a:lnTo>
                    <a:pt x="14149" y="8490"/>
                  </a:lnTo>
                  <a:lnTo>
                    <a:pt x="14385" y="8537"/>
                  </a:lnTo>
                  <a:lnTo>
                    <a:pt x="14856" y="8537"/>
                  </a:lnTo>
                  <a:lnTo>
                    <a:pt x="14856" y="8443"/>
                  </a:lnTo>
                  <a:lnTo>
                    <a:pt x="14432" y="8065"/>
                  </a:lnTo>
                  <a:lnTo>
                    <a:pt x="13960" y="7547"/>
                  </a:lnTo>
                  <a:lnTo>
                    <a:pt x="13866" y="7405"/>
                  </a:lnTo>
                  <a:lnTo>
                    <a:pt x="13819" y="7075"/>
                  </a:lnTo>
                  <a:lnTo>
                    <a:pt x="13819" y="6839"/>
                  </a:lnTo>
                  <a:lnTo>
                    <a:pt x="13866" y="6650"/>
                  </a:lnTo>
                  <a:lnTo>
                    <a:pt x="13913" y="6367"/>
                  </a:lnTo>
                  <a:lnTo>
                    <a:pt x="13394" y="6462"/>
                  </a:lnTo>
                  <a:lnTo>
                    <a:pt x="12970" y="6509"/>
                  </a:lnTo>
                  <a:lnTo>
                    <a:pt x="10565" y="7075"/>
                  </a:lnTo>
                  <a:lnTo>
                    <a:pt x="8442" y="7358"/>
                  </a:lnTo>
                  <a:lnTo>
                    <a:pt x="8348" y="7358"/>
                  </a:lnTo>
                  <a:lnTo>
                    <a:pt x="8301" y="7311"/>
                  </a:lnTo>
                  <a:lnTo>
                    <a:pt x="8207" y="7264"/>
                  </a:lnTo>
                  <a:lnTo>
                    <a:pt x="8207" y="7169"/>
                  </a:lnTo>
                  <a:lnTo>
                    <a:pt x="8065" y="6132"/>
                  </a:lnTo>
                  <a:lnTo>
                    <a:pt x="8160" y="5471"/>
                  </a:lnTo>
                  <a:lnTo>
                    <a:pt x="8254" y="4434"/>
                  </a:lnTo>
                  <a:lnTo>
                    <a:pt x="8301" y="4292"/>
                  </a:lnTo>
                  <a:lnTo>
                    <a:pt x="8348" y="4151"/>
                  </a:lnTo>
                  <a:lnTo>
                    <a:pt x="8584" y="3679"/>
                  </a:lnTo>
                  <a:lnTo>
                    <a:pt x="8820" y="3255"/>
                  </a:lnTo>
                  <a:lnTo>
                    <a:pt x="8914" y="3019"/>
                  </a:lnTo>
                  <a:lnTo>
                    <a:pt x="8914" y="2830"/>
                  </a:lnTo>
                  <a:lnTo>
                    <a:pt x="8961" y="2595"/>
                  </a:lnTo>
                  <a:lnTo>
                    <a:pt x="9056" y="2406"/>
                  </a:lnTo>
                  <a:lnTo>
                    <a:pt x="9150" y="2312"/>
                  </a:lnTo>
                  <a:lnTo>
                    <a:pt x="9339" y="2170"/>
                  </a:lnTo>
                  <a:lnTo>
                    <a:pt x="9339" y="2076"/>
                  </a:lnTo>
                  <a:lnTo>
                    <a:pt x="9244" y="2029"/>
                  </a:lnTo>
                  <a:lnTo>
                    <a:pt x="9150" y="1887"/>
                  </a:lnTo>
                  <a:lnTo>
                    <a:pt x="8961" y="1604"/>
                  </a:lnTo>
                  <a:lnTo>
                    <a:pt x="8867" y="1321"/>
                  </a:lnTo>
                  <a:lnTo>
                    <a:pt x="8820" y="1133"/>
                  </a:lnTo>
                  <a:lnTo>
                    <a:pt x="8725" y="897"/>
                  </a:lnTo>
                  <a:lnTo>
                    <a:pt x="8631" y="755"/>
                  </a:lnTo>
                  <a:lnTo>
                    <a:pt x="8584" y="708"/>
                  </a:lnTo>
                  <a:lnTo>
                    <a:pt x="8537" y="661"/>
                  </a:lnTo>
                  <a:lnTo>
                    <a:pt x="8490" y="567"/>
                  </a:lnTo>
                  <a:lnTo>
                    <a:pt x="8584" y="472"/>
                  </a:lnTo>
                  <a:lnTo>
                    <a:pt x="8490" y="519"/>
                  </a:lnTo>
                  <a:lnTo>
                    <a:pt x="8348" y="237"/>
                  </a:lnTo>
                  <a:lnTo>
                    <a:pt x="8301" y="142"/>
                  </a:lnTo>
                  <a:lnTo>
                    <a:pt x="82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22"/>
            <p:cNvSpPr/>
            <p:nvPr/>
          </p:nvSpPr>
          <p:spPr>
            <a:xfrm>
              <a:off x="2787175" y="344700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22"/>
            <p:cNvSpPr/>
            <p:nvPr/>
          </p:nvSpPr>
          <p:spPr>
            <a:xfrm>
              <a:off x="2723500" y="3548400"/>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22"/>
            <p:cNvSpPr/>
            <p:nvPr/>
          </p:nvSpPr>
          <p:spPr>
            <a:xfrm>
              <a:off x="1604600" y="355075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22"/>
            <p:cNvSpPr/>
            <p:nvPr/>
          </p:nvSpPr>
          <p:spPr>
            <a:xfrm>
              <a:off x="1966575" y="3162850"/>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22"/>
            <p:cNvSpPr/>
            <p:nvPr/>
          </p:nvSpPr>
          <p:spPr>
            <a:xfrm>
              <a:off x="1467850" y="2986000"/>
              <a:ext cx="1009275" cy="929100"/>
            </a:xfrm>
            <a:custGeom>
              <a:avLst/>
              <a:gdLst/>
              <a:ahLst/>
              <a:cxnLst/>
              <a:rect l="l" t="t" r="r" b="b"/>
              <a:pathLst>
                <a:path w="40371" h="37164" extrusionOk="0">
                  <a:moveTo>
                    <a:pt x="18629" y="1"/>
                  </a:moveTo>
                  <a:lnTo>
                    <a:pt x="10328" y="519"/>
                  </a:lnTo>
                  <a:lnTo>
                    <a:pt x="10989" y="16743"/>
                  </a:lnTo>
                  <a:lnTo>
                    <a:pt x="10942" y="16837"/>
                  </a:lnTo>
                  <a:lnTo>
                    <a:pt x="10894" y="16931"/>
                  </a:lnTo>
                  <a:lnTo>
                    <a:pt x="10847" y="16979"/>
                  </a:lnTo>
                  <a:lnTo>
                    <a:pt x="10753" y="17026"/>
                  </a:lnTo>
                  <a:lnTo>
                    <a:pt x="0" y="17214"/>
                  </a:lnTo>
                  <a:lnTo>
                    <a:pt x="47" y="17592"/>
                  </a:lnTo>
                  <a:lnTo>
                    <a:pt x="566" y="17828"/>
                  </a:lnTo>
                  <a:lnTo>
                    <a:pt x="755" y="17922"/>
                  </a:lnTo>
                  <a:lnTo>
                    <a:pt x="896" y="18063"/>
                  </a:lnTo>
                  <a:lnTo>
                    <a:pt x="1038" y="18299"/>
                  </a:lnTo>
                  <a:lnTo>
                    <a:pt x="1226" y="18676"/>
                  </a:lnTo>
                  <a:lnTo>
                    <a:pt x="1368" y="18818"/>
                  </a:lnTo>
                  <a:lnTo>
                    <a:pt x="1509" y="18912"/>
                  </a:lnTo>
                  <a:lnTo>
                    <a:pt x="1745" y="19054"/>
                  </a:lnTo>
                  <a:lnTo>
                    <a:pt x="1839" y="19148"/>
                  </a:lnTo>
                  <a:lnTo>
                    <a:pt x="2170" y="19478"/>
                  </a:lnTo>
                  <a:lnTo>
                    <a:pt x="2358" y="19620"/>
                  </a:lnTo>
                  <a:lnTo>
                    <a:pt x="2500" y="19808"/>
                  </a:lnTo>
                  <a:lnTo>
                    <a:pt x="2736" y="20044"/>
                  </a:lnTo>
                  <a:lnTo>
                    <a:pt x="3113" y="20421"/>
                  </a:lnTo>
                  <a:lnTo>
                    <a:pt x="3867" y="21034"/>
                  </a:lnTo>
                  <a:lnTo>
                    <a:pt x="4103" y="21129"/>
                  </a:lnTo>
                  <a:lnTo>
                    <a:pt x="4386" y="21270"/>
                  </a:lnTo>
                  <a:lnTo>
                    <a:pt x="4763" y="21412"/>
                  </a:lnTo>
                  <a:lnTo>
                    <a:pt x="4905" y="21506"/>
                  </a:lnTo>
                  <a:lnTo>
                    <a:pt x="5046" y="21600"/>
                  </a:lnTo>
                  <a:lnTo>
                    <a:pt x="5329" y="21789"/>
                  </a:lnTo>
                  <a:lnTo>
                    <a:pt x="5565" y="21978"/>
                  </a:lnTo>
                  <a:lnTo>
                    <a:pt x="5660" y="22072"/>
                  </a:lnTo>
                  <a:lnTo>
                    <a:pt x="5707" y="22214"/>
                  </a:lnTo>
                  <a:lnTo>
                    <a:pt x="5707" y="22308"/>
                  </a:lnTo>
                  <a:lnTo>
                    <a:pt x="5707" y="22402"/>
                  </a:lnTo>
                  <a:lnTo>
                    <a:pt x="5707" y="22496"/>
                  </a:lnTo>
                  <a:lnTo>
                    <a:pt x="5660" y="22827"/>
                  </a:lnTo>
                  <a:lnTo>
                    <a:pt x="5801" y="23015"/>
                  </a:lnTo>
                  <a:lnTo>
                    <a:pt x="5848" y="23015"/>
                  </a:lnTo>
                  <a:lnTo>
                    <a:pt x="5943" y="23157"/>
                  </a:lnTo>
                  <a:lnTo>
                    <a:pt x="6178" y="23487"/>
                  </a:lnTo>
                  <a:lnTo>
                    <a:pt x="6225" y="23676"/>
                  </a:lnTo>
                  <a:lnTo>
                    <a:pt x="6320" y="23864"/>
                  </a:lnTo>
                  <a:lnTo>
                    <a:pt x="6320" y="24147"/>
                  </a:lnTo>
                  <a:lnTo>
                    <a:pt x="6367" y="24713"/>
                  </a:lnTo>
                  <a:lnTo>
                    <a:pt x="6461" y="24807"/>
                  </a:lnTo>
                  <a:lnTo>
                    <a:pt x="6744" y="25185"/>
                  </a:lnTo>
                  <a:lnTo>
                    <a:pt x="6933" y="25420"/>
                  </a:lnTo>
                  <a:lnTo>
                    <a:pt x="7216" y="25609"/>
                  </a:lnTo>
                  <a:lnTo>
                    <a:pt x="8584" y="26317"/>
                  </a:lnTo>
                  <a:lnTo>
                    <a:pt x="9527" y="26741"/>
                  </a:lnTo>
                  <a:lnTo>
                    <a:pt x="10847" y="27448"/>
                  </a:lnTo>
                  <a:lnTo>
                    <a:pt x="10894" y="27448"/>
                  </a:lnTo>
                  <a:lnTo>
                    <a:pt x="11083" y="27401"/>
                  </a:lnTo>
                  <a:lnTo>
                    <a:pt x="11177" y="27401"/>
                  </a:lnTo>
                  <a:lnTo>
                    <a:pt x="11366" y="27071"/>
                  </a:lnTo>
                  <a:lnTo>
                    <a:pt x="11460" y="26882"/>
                  </a:lnTo>
                  <a:lnTo>
                    <a:pt x="11508" y="26788"/>
                  </a:lnTo>
                  <a:lnTo>
                    <a:pt x="11602" y="26741"/>
                  </a:lnTo>
                  <a:lnTo>
                    <a:pt x="11743" y="26600"/>
                  </a:lnTo>
                  <a:lnTo>
                    <a:pt x="11885" y="26411"/>
                  </a:lnTo>
                  <a:lnTo>
                    <a:pt x="12073" y="25703"/>
                  </a:lnTo>
                  <a:lnTo>
                    <a:pt x="12262" y="25138"/>
                  </a:lnTo>
                  <a:lnTo>
                    <a:pt x="12262" y="25043"/>
                  </a:lnTo>
                  <a:lnTo>
                    <a:pt x="12262" y="24949"/>
                  </a:lnTo>
                  <a:lnTo>
                    <a:pt x="12309" y="24807"/>
                  </a:lnTo>
                  <a:lnTo>
                    <a:pt x="12451" y="24666"/>
                  </a:lnTo>
                  <a:lnTo>
                    <a:pt x="12687" y="24572"/>
                  </a:lnTo>
                  <a:lnTo>
                    <a:pt x="12970" y="24524"/>
                  </a:lnTo>
                  <a:lnTo>
                    <a:pt x="13158" y="24524"/>
                  </a:lnTo>
                  <a:lnTo>
                    <a:pt x="13252" y="24383"/>
                  </a:lnTo>
                  <a:lnTo>
                    <a:pt x="13347" y="24289"/>
                  </a:lnTo>
                  <a:lnTo>
                    <a:pt x="13441" y="24100"/>
                  </a:lnTo>
                  <a:lnTo>
                    <a:pt x="13583" y="24053"/>
                  </a:lnTo>
                  <a:lnTo>
                    <a:pt x="13724" y="24006"/>
                  </a:lnTo>
                  <a:lnTo>
                    <a:pt x="13866" y="24006"/>
                  </a:lnTo>
                  <a:lnTo>
                    <a:pt x="13960" y="24100"/>
                  </a:lnTo>
                  <a:lnTo>
                    <a:pt x="14196" y="24289"/>
                  </a:lnTo>
                  <a:lnTo>
                    <a:pt x="14290" y="24336"/>
                  </a:lnTo>
                  <a:lnTo>
                    <a:pt x="14620" y="24336"/>
                  </a:lnTo>
                  <a:lnTo>
                    <a:pt x="14762" y="24289"/>
                  </a:lnTo>
                  <a:lnTo>
                    <a:pt x="14950" y="24289"/>
                  </a:lnTo>
                  <a:lnTo>
                    <a:pt x="15092" y="24336"/>
                  </a:lnTo>
                  <a:lnTo>
                    <a:pt x="15186" y="24383"/>
                  </a:lnTo>
                  <a:lnTo>
                    <a:pt x="15516" y="24336"/>
                  </a:lnTo>
                  <a:lnTo>
                    <a:pt x="15846" y="24336"/>
                  </a:lnTo>
                  <a:lnTo>
                    <a:pt x="16082" y="24383"/>
                  </a:lnTo>
                  <a:lnTo>
                    <a:pt x="16412" y="24524"/>
                  </a:lnTo>
                  <a:lnTo>
                    <a:pt x="16507" y="24572"/>
                  </a:lnTo>
                  <a:lnTo>
                    <a:pt x="16978" y="24996"/>
                  </a:lnTo>
                  <a:lnTo>
                    <a:pt x="17073" y="24996"/>
                  </a:lnTo>
                  <a:lnTo>
                    <a:pt x="17356" y="25090"/>
                  </a:lnTo>
                  <a:lnTo>
                    <a:pt x="17497" y="25185"/>
                  </a:lnTo>
                  <a:lnTo>
                    <a:pt x="17638" y="25279"/>
                  </a:lnTo>
                  <a:lnTo>
                    <a:pt x="17921" y="25562"/>
                  </a:lnTo>
                  <a:lnTo>
                    <a:pt x="18110" y="25751"/>
                  </a:lnTo>
                  <a:lnTo>
                    <a:pt x="18299" y="25939"/>
                  </a:lnTo>
                  <a:lnTo>
                    <a:pt x="18487" y="26034"/>
                  </a:lnTo>
                  <a:lnTo>
                    <a:pt x="18676" y="26128"/>
                  </a:lnTo>
                  <a:lnTo>
                    <a:pt x="18818" y="26269"/>
                  </a:lnTo>
                  <a:lnTo>
                    <a:pt x="19006" y="26458"/>
                  </a:lnTo>
                  <a:lnTo>
                    <a:pt x="19148" y="26741"/>
                  </a:lnTo>
                  <a:lnTo>
                    <a:pt x="19289" y="27024"/>
                  </a:lnTo>
                  <a:lnTo>
                    <a:pt x="19383" y="27213"/>
                  </a:lnTo>
                  <a:lnTo>
                    <a:pt x="19714" y="27684"/>
                  </a:lnTo>
                  <a:lnTo>
                    <a:pt x="19855" y="27873"/>
                  </a:lnTo>
                  <a:lnTo>
                    <a:pt x="19902" y="27967"/>
                  </a:lnTo>
                  <a:lnTo>
                    <a:pt x="20515" y="29146"/>
                  </a:lnTo>
                  <a:lnTo>
                    <a:pt x="20657" y="29524"/>
                  </a:lnTo>
                  <a:lnTo>
                    <a:pt x="20704" y="29665"/>
                  </a:lnTo>
                  <a:lnTo>
                    <a:pt x="20893" y="29854"/>
                  </a:lnTo>
                  <a:lnTo>
                    <a:pt x="20940" y="29901"/>
                  </a:lnTo>
                  <a:lnTo>
                    <a:pt x="21600" y="30420"/>
                  </a:lnTo>
                  <a:lnTo>
                    <a:pt x="21836" y="30608"/>
                  </a:lnTo>
                  <a:lnTo>
                    <a:pt x="21977" y="30797"/>
                  </a:lnTo>
                  <a:lnTo>
                    <a:pt x="22213" y="31080"/>
                  </a:lnTo>
                  <a:lnTo>
                    <a:pt x="22449" y="31268"/>
                  </a:lnTo>
                  <a:lnTo>
                    <a:pt x="23204" y="31787"/>
                  </a:lnTo>
                  <a:lnTo>
                    <a:pt x="23251" y="31882"/>
                  </a:lnTo>
                  <a:lnTo>
                    <a:pt x="23534" y="32495"/>
                  </a:lnTo>
                  <a:lnTo>
                    <a:pt x="23581" y="32589"/>
                  </a:lnTo>
                  <a:lnTo>
                    <a:pt x="23581" y="33061"/>
                  </a:lnTo>
                  <a:lnTo>
                    <a:pt x="23722" y="33155"/>
                  </a:lnTo>
                  <a:lnTo>
                    <a:pt x="23817" y="33296"/>
                  </a:lnTo>
                  <a:lnTo>
                    <a:pt x="23864" y="33438"/>
                  </a:lnTo>
                  <a:lnTo>
                    <a:pt x="23817" y="33579"/>
                  </a:lnTo>
                  <a:lnTo>
                    <a:pt x="23817" y="33721"/>
                  </a:lnTo>
                  <a:lnTo>
                    <a:pt x="23769" y="33815"/>
                  </a:lnTo>
                  <a:lnTo>
                    <a:pt x="23817" y="33862"/>
                  </a:lnTo>
                  <a:lnTo>
                    <a:pt x="24052" y="34098"/>
                  </a:lnTo>
                  <a:lnTo>
                    <a:pt x="24335" y="34381"/>
                  </a:lnTo>
                  <a:lnTo>
                    <a:pt x="24713" y="34947"/>
                  </a:lnTo>
                  <a:lnTo>
                    <a:pt x="24948" y="35324"/>
                  </a:lnTo>
                  <a:lnTo>
                    <a:pt x="25279" y="35890"/>
                  </a:lnTo>
                  <a:lnTo>
                    <a:pt x="25609" y="35890"/>
                  </a:lnTo>
                  <a:lnTo>
                    <a:pt x="26033" y="35985"/>
                  </a:lnTo>
                  <a:lnTo>
                    <a:pt x="26175" y="36032"/>
                  </a:lnTo>
                  <a:lnTo>
                    <a:pt x="26693" y="36220"/>
                  </a:lnTo>
                  <a:lnTo>
                    <a:pt x="27448" y="36503"/>
                  </a:lnTo>
                  <a:lnTo>
                    <a:pt x="27731" y="36598"/>
                  </a:lnTo>
                  <a:lnTo>
                    <a:pt x="27778" y="36598"/>
                  </a:lnTo>
                  <a:lnTo>
                    <a:pt x="28203" y="36739"/>
                  </a:lnTo>
                  <a:lnTo>
                    <a:pt x="28627" y="36786"/>
                  </a:lnTo>
                  <a:lnTo>
                    <a:pt x="28910" y="36739"/>
                  </a:lnTo>
                  <a:lnTo>
                    <a:pt x="29099" y="36692"/>
                  </a:lnTo>
                  <a:lnTo>
                    <a:pt x="29382" y="36645"/>
                  </a:lnTo>
                  <a:lnTo>
                    <a:pt x="29617" y="36645"/>
                  </a:lnTo>
                  <a:lnTo>
                    <a:pt x="29759" y="36692"/>
                  </a:lnTo>
                  <a:lnTo>
                    <a:pt x="29948" y="36786"/>
                  </a:lnTo>
                  <a:lnTo>
                    <a:pt x="30136" y="36928"/>
                  </a:lnTo>
                  <a:lnTo>
                    <a:pt x="30325" y="37069"/>
                  </a:lnTo>
                  <a:lnTo>
                    <a:pt x="30844" y="37164"/>
                  </a:lnTo>
                  <a:lnTo>
                    <a:pt x="30985" y="36975"/>
                  </a:lnTo>
                  <a:lnTo>
                    <a:pt x="31315" y="36786"/>
                  </a:lnTo>
                  <a:lnTo>
                    <a:pt x="31127" y="36692"/>
                  </a:lnTo>
                  <a:lnTo>
                    <a:pt x="30891" y="36456"/>
                  </a:lnTo>
                  <a:lnTo>
                    <a:pt x="30419" y="35843"/>
                  </a:lnTo>
                  <a:lnTo>
                    <a:pt x="30136" y="35372"/>
                  </a:lnTo>
                  <a:lnTo>
                    <a:pt x="29948" y="35041"/>
                  </a:lnTo>
                  <a:lnTo>
                    <a:pt x="29900" y="34711"/>
                  </a:lnTo>
                  <a:lnTo>
                    <a:pt x="29853" y="34617"/>
                  </a:lnTo>
                  <a:lnTo>
                    <a:pt x="29665" y="33862"/>
                  </a:lnTo>
                  <a:lnTo>
                    <a:pt x="29665" y="33627"/>
                  </a:lnTo>
                  <a:lnTo>
                    <a:pt x="29665" y="33296"/>
                  </a:lnTo>
                  <a:lnTo>
                    <a:pt x="29759" y="33061"/>
                  </a:lnTo>
                  <a:lnTo>
                    <a:pt x="29806" y="32919"/>
                  </a:lnTo>
                  <a:lnTo>
                    <a:pt x="29853" y="32589"/>
                  </a:lnTo>
                  <a:lnTo>
                    <a:pt x="29712" y="32495"/>
                  </a:lnTo>
                  <a:lnTo>
                    <a:pt x="29665" y="32353"/>
                  </a:lnTo>
                  <a:lnTo>
                    <a:pt x="29665" y="32306"/>
                  </a:lnTo>
                  <a:lnTo>
                    <a:pt x="29665" y="32212"/>
                  </a:lnTo>
                  <a:lnTo>
                    <a:pt x="29995" y="31834"/>
                  </a:lnTo>
                  <a:lnTo>
                    <a:pt x="30089" y="31646"/>
                  </a:lnTo>
                  <a:lnTo>
                    <a:pt x="30136" y="31457"/>
                  </a:lnTo>
                  <a:lnTo>
                    <a:pt x="30136" y="31221"/>
                  </a:lnTo>
                  <a:lnTo>
                    <a:pt x="30089" y="30986"/>
                  </a:lnTo>
                  <a:lnTo>
                    <a:pt x="29900" y="30891"/>
                  </a:lnTo>
                  <a:lnTo>
                    <a:pt x="29806" y="30750"/>
                  </a:lnTo>
                  <a:lnTo>
                    <a:pt x="29759" y="30608"/>
                  </a:lnTo>
                  <a:lnTo>
                    <a:pt x="29759" y="30514"/>
                  </a:lnTo>
                  <a:lnTo>
                    <a:pt x="29806" y="30325"/>
                  </a:lnTo>
                  <a:lnTo>
                    <a:pt x="29806" y="30184"/>
                  </a:lnTo>
                  <a:lnTo>
                    <a:pt x="29853" y="30042"/>
                  </a:lnTo>
                  <a:lnTo>
                    <a:pt x="29995" y="29901"/>
                  </a:lnTo>
                  <a:lnTo>
                    <a:pt x="30136" y="29806"/>
                  </a:lnTo>
                  <a:lnTo>
                    <a:pt x="30372" y="29854"/>
                  </a:lnTo>
                  <a:lnTo>
                    <a:pt x="30655" y="29854"/>
                  </a:lnTo>
                  <a:lnTo>
                    <a:pt x="30749" y="29712"/>
                  </a:lnTo>
                  <a:lnTo>
                    <a:pt x="30702" y="29146"/>
                  </a:lnTo>
                  <a:lnTo>
                    <a:pt x="30702" y="29005"/>
                  </a:lnTo>
                  <a:lnTo>
                    <a:pt x="30749" y="28910"/>
                  </a:lnTo>
                  <a:lnTo>
                    <a:pt x="30844" y="28769"/>
                  </a:lnTo>
                  <a:lnTo>
                    <a:pt x="30985" y="28722"/>
                  </a:lnTo>
                  <a:lnTo>
                    <a:pt x="31645" y="28675"/>
                  </a:lnTo>
                  <a:lnTo>
                    <a:pt x="31645" y="28580"/>
                  </a:lnTo>
                  <a:lnTo>
                    <a:pt x="31598" y="28533"/>
                  </a:lnTo>
                  <a:lnTo>
                    <a:pt x="31504" y="28344"/>
                  </a:lnTo>
                  <a:lnTo>
                    <a:pt x="31504" y="28203"/>
                  </a:lnTo>
                  <a:lnTo>
                    <a:pt x="31504" y="28109"/>
                  </a:lnTo>
                  <a:lnTo>
                    <a:pt x="31598" y="27967"/>
                  </a:lnTo>
                  <a:lnTo>
                    <a:pt x="31787" y="27873"/>
                  </a:lnTo>
                  <a:lnTo>
                    <a:pt x="32258" y="27873"/>
                  </a:lnTo>
                  <a:lnTo>
                    <a:pt x="32400" y="27826"/>
                  </a:lnTo>
                  <a:lnTo>
                    <a:pt x="32589" y="27779"/>
                  </a:lnTo>
                  <a:lnTo>
                    <a:pt x="32494" y="27684"/>
                  </a:lnTo>
                  <a:lnTo>
                    <a:pt x="32353" y="27590"/>
                  </a:lnTo>
                  <a:lnTo>
                    <a:pt x="32211" y="27448"/>
                  </a:lnTo>
                  <a:lnTo>
                    <a:pt x="32164" y="27354"/>
                  </a:lnTo>
                  <a:lnTo>
                    <a:pt x="32211" y="27213"/>
                  </a:lnTo>
                  <a:lnTo>
                    <a:pt x="32258" y="27071"/>
                  </a:lnTo>
                  <a:lnTo>
                    <a:pt x="32353" y="27024"/>
                  </a:lnTo>
                  <a:lnTo>
                    <a:pt x="32636" y="26930"/>
                  </a:lnTo>
                  <a:lnTo>
                    <a:pt x="32824" y="26882"/>
                  </a:lnTo>
                  <a:lnTo>
                    <a:pt x="32966" y="26835"/>
                  </a:lnTo>
                  <a:lnTo>
                    <a:pt x="33107" y="26552"/>
                  </a:lnTo>
                  <a:lnTo>
                    <a:pt x="33202" y="26411"/>
                  </a:lnTo>
                  <a:lnTo>
                    <a:pt x="33296" y="26317"/>
                  </a:lnTo>
                  <a:lnTo>
                    <a:pt x="33485" y="26317"/>
                  </a:lnTo>
                  <a:lnTo>
                    <a:pt x="33579" y="26364"/>
                  </a:lnTo>
                  <a:lnTo>
                    <a:pt x="33626" y="26505"/>
                  </a:lnTo>
                  <a:lnTo>
                    <a:pt x="33673" y="26788"/>
                  </a:lnTo>
                  <a:lnTo>
                    <a:pt x="33862" y="26741"/>
                  </a:lnTo>
                  <a:lnTo>
                    <a:pt x="34003" y="26647"/>
                  </a:lnTo>
                  <a:lnTo>
                    <a:pt x="34051" y="26600"/>
                  </a:lnTo>
                  <a:lnTo>
                    <a:pt x="34381" y="26364"/>
                  </a:lnTo>
                  <a:lnTo>
                    <a:pt x="34711" y="26175"/>
                  </a:lnTo>
                  <a:lnTo>
                    <a:pt x="34947" y="26034"/>
                  </a:lnTo>
                  <a:lnTo>
                    <a:pt x="35277" y="25798"/>
                  </a:lnTo>
                  <a:lnTo>
                    <a:pt x="35843" y="25326"/>
                  </a:lnTo>
                  <a:lnTo>
                    <a:pt x="36220" y="24902"/>
                  </a:lnTo>
                  <a:lnTo>
                    <a:pt x="36220" y="24666"/>
                  </a:lnTo>
                  <a:lnTo>
                    <a:pt x="36220" y="24524"/>
                  </a:lnTo>
                  <a:lnTo>
                    <a:pt x="36314" y="24289"/>
                  </a:lnTo>
                  <a:lnTo>
                    <a:pt x="36409" y="24147"/>
                  </a:lnTo>
                  <a:lnTo>
                    <a:pt x="36550" y="24053"/>
                  </a:lnTo>
                  <a:lnTo>
                    <a:pt x="36880" y="23770"/>
                  </a:lnTo>
                  <a:lnTo>
                    <a:pt x="37022" y="23676"/>
                  </a:lnTo>
                  <a:lnTo>
                    <a:pt x="36975" y="23628"/>
                  </a:lnTo>
                  <a:lnTo>
                    <a:pt x="36927" y="23534"/>
                  </a:lnTo>
                  <a:lnTo>
                    <a:pt x="36833" y="23440"/>
                  </a:lnTo>
                  <a:lnTo>
                    <a:pt x="36597" y="23157"/>
                  </a:lnTo>
                  <a:lnTo>
                    <a:pt x="36550" y="23015"/>
                  </a:lnTo>
                  <a:lnTo>
                    <a:pt x="36550" y="22827"/>
                  </a:lnTo>
                  <a:lnTo>
                    <a:pt x="36597" y="22779"/>
                  </a:lnTo>
                  <a:lnTo>
                    <a:pt x="36644" y="22591"/>
                  </a:lnTo>
                  <a:lnTo>
                    <a:pt x="36739" y="22402"/>
                  </a:lnTo>
                  <a:lnTo>
                    <a:pt x="36880" y="22214"/>
                  </a:lnTo>
                  <a:lnTo>
                    <a:pt x="36975" y="22166"/>
                  </a:lnTo>
                  <a:lnTo>
                    <a:pt x="37069" y="22119"/>
                  </a:lnTo>
                  <a:lnTo>
                    <a:pt x="37210" y="22119"/>
                  </a:lnTo>
                  <a:lnTo>
                    <a:pt x="37493" y="22166"/>
                  </a:lnTo>
                  <a:lnTo>
                    <a:pt x="37635" y="22214"/>
                  </a:lnTo>
                  <a:lnTo>
                    <a:pt x="37729" y="22355"/>
                  </a:lnTo>
                  <a:lnTo>
                    <a:pt x="37776" y="22496"/>
                  </a:lnTo>
                  <a:lnTo>
                    <a:pt x="37682" y="22779"/>
                  </a:lnTo>
                  <a:lnTo>
                    <a:pt x="37918" y="22732"/>
                  </a:lnTo>
                  <a:lnTo>
                    <a:pt x="38437" y="22732"/>
                  </a:lnTo>
                  <a:lnTo>
                    <a:pt x="38578" y="22685"/>
                  </a:lnTo>
                  <a:lnTo>
                    <a:pt x="38672" y="22591"/>
                  </a:lnTo>
                  <a:lnTo>
                    <a:pt x="38814" y="22496"/>
                  </a:lnTo>
                  <a:lnTo>
                    <a:pt x="38955" y="22449"/>
                  </a:lnTo>
                  <a:lnTo>
                    <a:pt x="39191" y="22402"/>
                  </a:lnTo>
                  <a:lnTo>
                    <a:pt x="39427" y="22308"/>
                  </a:lnTo>
                  <a:lnTo>
                    <a:pt x="39616" y="22166"/>
                  </a:lnTo>
                  <a:lnTo>
                    <a:pt x="39899" y="22072"/>
                  </a:lnTo>
                  <a:lnTo>
                    <a:pt x="39993" y="22025"/>
                  </a:lnTo>
                  <a:lnTo>
                    <a:pt x="39851" y="21600"/>
                  </a:lnTo>
                  <a:lnTo>
                    <a:pt x="39851" y="21459"/>
                  </a:lnTo>
                  <a:lnTo>
                    <a:pt x="39946" y="21223"/>
                  </a:lnTo>
                  <a:lnTo>
                    <a:pt x="40040" y="20987"/>
                  </a:lnTo>
                  <a:lnTo>
                    <a:pt x="40134" y="20799"/>
                  </a:lnTo>
                  <a:lnTo>
                    <a:pt x="40370" y="20421"/>
                  </a:lnTo>
                  <a:lnTo>
                    <a:pt x="40229" y="20233"/>
                  </a:lnTo>
                  <a:lnTo>
                    <a:pt x="40182" y="20091"/>
                  </a:lnTo>
                  <a:lnTo>
                    <a:pt x="40134" y="19997"/>
                  </a:lnTo>
                  <a:lnTo>
                    <a:pt x="39993" y="20186"/>
                  </a:lnTo>
                  <a:lnTo>
                    <a:pt x="40087" y="19903"/>
                  </a:lnTo>
                  <a:lnTo>
                    <a:pt x="40087" y="19761"/>
                  </a:lnTo>
                  <a:lnTo>
                    <a:pt x="40087" y="19620"/>
                  </a:lnTo>
                  <a:lnTo>
                    <a:pt x="40040" y="19572"/>
                  </a:lnTo>
                  <a:lnTo>
                    <a:pt x="39993" y="19478"/>
                  </a:lnTo>
                  <a:lnTo>
                    <a:pt x="39993" y="19384"/>
                  </a:lnTo>
                  <a:lnTo>
                    <a:pt x="40040" y="19007"/>
                  </a:lnTo>
                  <a:lnTo>
                    <a:pt x="40182" y="18724"/>
                  </a:lnTo>
                  <a:lnTo>
                    <a:pt x="40229" y="18629"/>
                  </a:lnTo>
                  <a:lnTo>
                    <a:pt x="40323" y="18582"/>
                  </a:lnTo>
                  <a:lnTo>
                    <a:pt x="40323" y="18488"/>
                  </a:lnTo>
                  <a:lnTo>
                    <a:pt x="40370" y="18299"/>
                  </a:lnTo>
                  <a:lnTo>
                    <a:pt x="40370" y="17969"/>
                  </a:lnTo>
                  <a:lnTo>
                    <a:pt x="40370" y="17403"/>
                  </a:lnTo>
                  <a:lnTo>
                    <a:pt x="40229" y="16931"/>
                  </a:lnTo>
                  <a:lnTo>
                    <a:pt x="40229" y="16790"/>
                  </a:lnTo>
                  <a:lnTo>
                    <a:pt x="40040" y="16601"/>
                  </a:lnTo>
                  <a:lnTo>
                    <a:pt x="39804" y="16224"/>
                  </a:lnTo>
                  <a:lnTo>
                    <a:pt x="39616" y="15988"/>
                  </a:lnTo>
                  <a:lnTo>
                    <a:pt x="39427" y="15752"/>
                  </a:lnTo>
                  <a:lnTo>
                    <a:pt x="39144" y="15422"/>
                  </a:lnTo>
                  <a:lnTo>
                    <a:pt x="39097" y="15281"/>
                  </a:lnTo>
                  <a:lnTo>
                    <a:pt x="39097" y="15187"/>
                  </a:lnTo>
                  <a:lnTo>
                    <a:pt x="39097" y="15045"/>
                  </a:lnTo>
                  <a:lnTo>
                    <a:pt x="39191" y="14951"/>
                  </a:lnTo>
                  <a:lnTo>
                    <a:pt x="39144" y="14715"/>
                  </a:lnTo>
                  <a:lnTo>
                    <a:pt x="39097" y="14621"/>
                  </a:lnTo>
                  <a:lnTo>
                    <a:pt x="38814" y="14385"/>
                  </a:lnTo>
                  <a:lnTo>
                    <a:pt x="38484" y="14149"/>
                  </a:lnTo>
                  <a:lnTo>
                    <a:pt x="38342" y="14055"/>
                  </a:lnTo>
                  <a:lnTo>
                    <a:pt x="38248" y="13866"/>
                  </a:lnTo>
                  <a:lnTo>
                    <a:pt x="38201" y="13630"/>
                  </a:lnTo>
                  <a:lnTo>
                    <a:pt x="38154" y="13347"/>
                  </a:lnTo>
                  <a:lnTo>
                    <a:pt x="38106" y="12876"/>
                  </a:lnTo>
                  <a:lnTo>
                    <a:pt x="38059" y="12545"/>
                  </a:lnTo>
                  <a:lnTo>
                    <a:pt x="37965" y="12451"/>
                  </a:lnTo>
                  <a:lnTo>
                    <a:pt x="37918" y="12357"/>
                  </a:lnTo>
                  <a:lnTo>
                    <a:pt x="37871" y="11980"/>
                  </a:lnTo>
                  <a:lnTo>
                    <a:pt x="37682" y="10140"/>
                  </a:lnTo>
                  <a:lnTo>
                    <a:pt x="37446" y="8395"/>
                  </a:lnTo>
                  <a:lnTo>
                    <a:pt x="37305" y="8395"/>
                  </a:lnTo>
                  <a:lnTo>
                    <a:pt x="37163" y="8490"/>
                  </a:lnTo>
                  <a:lnTo>
                    <a:pt x="36975" y="8631"/>
                  </a:lnTo>
                  <a:lnTo>
                    <a:pt x="36739" y="8678"/>
                  </a:lnTo>
                  <a:lnTo>
                    <a:pt x="36409" y="8678"/>
                  </a:lnTo>
                  <a:lnTo>
                    <a:pt x="36314" y="8631"/>
                  </a:lnTo>
                  <a:lnTo>
                    <a:pt x="36267" y="8584"/>
                  </a:lnTo>
                  <a:lnTo>
                    <a:pt x="36220" y="8537"/>
                  </a:lnTo>
                  <a:lnTo>
                    <a:pt x="36173" y="8537"/>
                  </a:lnTo>
                  <a:lnTo>
                    <a:pt x="36126" y="8442"/>
                  </a:lnTo>
                  <a:lnTo>
                    <a:pt x="36079" y="8442"/>
                  </a:lnTo>
                  <a:lnTo>
                    <a:pt x="36079" y="8395"/>
                  </a:lnTo>
                  <a:lnTo>
                    <a:pt x="36031" y="8348"/>
                  </a:lnTo>
                  <a:lnTo>
                    <a:pt x="36031" y="8301"/>
                  </a:lnTo>
                  <a:lnTo>
                    <a:pt x="35890" y="8301"/>
                  </a:lnTo>
                  <a:lnTo>
                    <a:pt x="35607" y="8254"/>
                  </a:lnTo>
                  <a:lnTo>
                    <a:pt x="35230" y="8159"/>
                  </a:lnTo>
                  <a:lnTo>
                    <a:pt x="34852" y="8065"/>
                  </a:lnTo>
                  <a:lnTo>
                    <a:pt x="34475" y="7924"/>
                  </a:lnTo>
                  <a:lnTo>
                    <a:pt x="34145" y="7735"/>
                  </a:lnTo>
                  <a:lnTo>
                    <a:pt x="34051" y="7688"/>
                  </a:lnTo>
                  <a:lnTo>
                    <a:pt x="34051" y="7735"/>
                  </a:lnTo>
                  <a:lnTo>
                    <a:pt x="33956" y="7829"/>
                  </a:lnTo>
                  <a:lnTo>
                    <a:pt x="33815" y="7924"/>
                  </a:lnTo>
                  <a:lnTo>
                    <a:pt x="33673" y="7971"/>
                  </a:lnTo>
                  <a:lnTo>
                    <a:pt x="33438" y="8018"/>
                  </a:lnTo>
                  <a:lnTo>
                    <a:pt x="33202" y="7971"/>
                  </a:lnTo>
                  <a:lnTo>
                    <a:pt x="32966" y="7924"/>
                  </a:lnTo>
                  <a:lnTo>
                    <a:pt x="32919" y="7924"/>
                  </a:lnTo>
                  <a:lnTo>
                    <a:pt x="32683" y="7971"/>
                  </a:lnTo>
                  <a:lnTo>
                    <a:pt x="32400" y="8112"/>
                  </a:lnTo>
                  <a:lnTo>
                    <a:pt x="32117" y="8254"/>
                  </a:lnTo>
                  <a:lnTo>
                    <a:pt x="31787" y="8348"/>
                  </a:lnTo>
                  <a:lnTo>
                    <a:pt x="31598" y="8348"/>
                  </a:lnTo>
                  <a:lnTo>
                    <a:pt x="31457" y="8395"/>
                  </a:lnTo>
                  <a:lnTo>
                    <a:pt x="31362" y="8395"/>
                  </a:lnTo>
                  <a:lnTo>
                    <a:pt x="31315" y="8490"/>
                  </a:lnTo>
                  <a:lnTo>
                    <a:pt x="31268" y="8584"/>
                  </a:lnTo>
                  <a:lnTo>
                    <a:pt x="31127" y="8678"/>
                  </a:lnTo>
                  <a:lnTo>
                    <a:pt x="30985" y="8773"/>
                  </a:lnTo>
                  <a:lnTo>
                    <a:pt x="30796" y="8820"/>
                  </a:lnTo>
                  <a:lnTo>
                    <a:pt x="30655" y="8867"/>
                  </a:lnTo>
                  <a:lnTo>
                    <a:pt x="30466" y="8820"/>
                  </a:lnTo>
                  <a:lnTo>
                    <a:pt x="30278" y="8773"/>
                  </a:lnTo>
                  <a:lnTo>
                    <a:pt x="30136" y="8678"/>
                  </a:lnTo>
                  <a:lnTo>
                    <a:pt x="29995" y="8584"/>
                  </a:lnTo>
                  <a:lnTo>
                    <a:pt x="29995" y="8537"/>
                  </a:lnTo>
                  <a:lnTo>
                    <a:pt x="29948" y="8490"/>
                  </a:lnTo>
                  <a:lnTo>
                    <a:pt x="29900" y="8490"/>
                  </a:lnTo>
                  <a:lnTo>
                    <a:pt x="29570" y="8537"/>
                  </a:lnTo>
                  <a:lnTo>
                    <a:pt x="29240" y="8584"/>
                  </a:lnTo>
                  <a:lnTo>
                    <a:pt x="29099" y="8584"/>
                  </a:lnTo>
                  <a:lnTo>
                    <a:pt x="29004" y="8537"/>
                  </a:lnTo>
                  <a:lnTo>
                    <a:pt x="28957" y="8490"/>
                  </a:lnTo>
                  <a:lnTo>
                    <a:pt x="28910" y="8348"/>
                  </a:lnTo>
                  <a:lnTo>
                    <a:pt x="28863" y="8395"/>
                  </a:lnTo>
                  <a:lnTo>
                    <a:pt x="28910" y="8584"/>
                  </a:lnTo>
                  <a:lnTo>
                    <a:pt x="28910" y="8725"/>
                  </a:lnTo>
                  <a:lnTo>
                    <a:pt x="28863" y="8867"/>
                  </a:lnTo>
                  <a:lnTo>
                    <a:pt x="28769" y="9008"/>
                  </a:lnTo>
                  <a:lnTo>
                    <a:pt x="28580" y="9150"/>
                  </a:lnTo>
                  <a:lnTo>
                    <a:pt x="28344" y="9197"/>
                  </a:lnTo>
                  <a:lnTo>
                    <a:pt x="28203" y="9197"/>
                  </a:lnTo>
                  <a:lnTo>
                    <a:pt x="28108" y="9150"/>
                  </a:lnTo>
                  <a:lnTo>
                    <a:pt x="28014" y="9056"/>
                  </a:lnTo>
                  <a:lnTo>
                    <a:pt x="27920" y="8961"/>
                  </a:lnTo>
                  <a:lnTo>
                    <a:pt x="27872" y="8820"/>
                  </a:lnTo>
                  <a:lnTo>
                    <a:pt x="27872" y="8678"/>
                  </a:lnTo>
                  <a:lnTo>
                    <a:pt x="27684" y="8773"/>
                  </a:lnTo>
                  <a:lnTo>
                    <a:pt x="27542" y="8820"/>
                  </a:lnTo>
                  <a:lnTo>
                    <a:pt x="27354" y="8820"/>
                  </a:lnTo>
                  <a:lnTo>
                    <a:pt x="27165" y="8725"/>
                  </a:lnTo>
                  <a:lnTo>
                    <a:pt x="26929" y="8631"/>
                  </a:lnTo>
                  <a:lnTo>
                    <a:pt x="26788" y="8442"/>
                  </a:lnTo>
                  <a:lnTo>
                    <a:pt x="26788" y="8584"/>
                  </a:lnTo>
                  <a:lnTo>
                    <a:pt x="26741" y="8725"/>
                  </a:lnTo>
                  <a:lnTo>
                    <a:pt x="26552" y="8867"/>
                  </a:lnTo>
                  <a:lnTo>
                    <a:pt x="26316" y="8914"/>
                  </a:lnTo>
                  <a:lnTo>
                    <a:pt x="26080" y="8914"/>
                  </a:lnTo>
                  <a:lnTo>
                    <a:pt x="25797" y="8820"/>
                  </a:lnTo>
                  <a:lnTo>
                    <a:pt x="25609" y="8631"/>
                  </a:lnTo>
                  <a:lnTo>
                    <a:pt x="25420" y="8442"/>
                  </a:lnTo>
                  <a:lnTo>
                    <a:pt x="25279" y="8301"/>
                  </a:lnTo>
                  <a:lnTo>
                    <a:pt x="25090" y="8159"/>
                  </a:lnTo>
                  <a:lnTo>
                    <a:pt x="24996" y="8112"/>
                  </a:lnTo>
                  <a:lnTo>
                    <a:pt x="24901" y="8112"/>
                  </a:lnTo>
                  <a:lnTo>
                    <a:pt x="24713" y="8207"/>
                  </a:lnTo>
                  <a:lnTo>
                    <a:pt x="24430" y="8348"/>
                  </a:lnTo>
                  <a:lnTo>
                    <a:pt x="24288" y="8395"/>
                  </a:lnTo>
                  <a:lnTo>
                    <a:pt x="24100" y="8395"/>
                  </a:lnTo>
                  <a:lnTo>
                    <a:pt x="23958" y="8348"/>
                  </a:lnTo>
                  <a:lnTo>
                    <a:pt x="23864" y="8254"/>
                  </a:lnTo>
                  <a:lnTo>
                    <a:pt x="23769" y="8207"/>
                  </a:lnTo>
                  <a:lnTo>
                    <a:pt x="23628" y="8159"/>
                  </a:lnTo>
                  <a:lnTo>
                    <a:pt x="23015" y="8159"/>
                  </a:lnTo>
                  <a:lnTo>
                    <a:pt x="22685" y="8112"/>
                  </a:lnTo>
                  <a:lnTo>
                    <a:pt x="22355" y="8065"/>
                  </a:lnTo>
                  <a:lnTo>
                    <a:pt x="22024" y="7924"/>
                  </a:lnTo>
                  <a:lnTo>
                    <a:pt x="21883" y="7829"/>
                  </a:lnTo>
                  <a:lnTo>
                    <a:pt x="21742" y="7688"/>
                  </a:lnTo>
                  <a:lnTo>
                    <a:pt x="21647" y="7499"/>
                  </a:lnTo>
                  <a:lnTo>
                    <a:pt x="21553" y="7358"/>
                  </a:lnTo>
                  <a:lnTo>
                    <a:pt x="21506" y="7311"/>
                  </a:lnTo>
                  <a:lnTo>
                    <a:pt x="21364" y="7358"/>
                  </a:lnTo>
                  <a:lnTo>
                    <a:pt x="21270" y="7452"/>
                  </a:lnTo>
                  <a:lnTo>
                    <a:pt x="21128" y="7546"/>
                  </a:lnTo>
                  <a:lnTo>
                    <a:pt x="20893" y="7594"/>
                  </a:lnTo>
                  <a:lnTo>
                    <a:pt x="20704" y="7594"/>
                  </a:lnTo>
                  <a:lnTo>
                    <a:pt x="20515" y="7546"/>
                  </a:lnTo>
                  <a:lnTo>
                    <a:pt x="20280" y="7452"/>
                  </a:lnTo>
                  <a:lnTo>
                    <a:pt x="20091" y="7311"/>
                  </a:lnTo>
                  <a:lnTo>
                    <a:pt x="19902" y="7169"/>
                  </a:lnTo>
                  <a:lnTo>
                    <a:pt x="19855" y="7169"/>
                  </a:lnTo>
                  <a:lnTo>
                    <a:pt x="19525" y="6886"/>
                  </a:lnTo>
                  <a:lnTo>
                    <a:pt x="19383" y="6745"/>
                  </a:lnTo>
                  <a:lnTo>
                    <a:pt x="19289" y="6603"/>
                  </a:lnTo>
                  <a:lnTo>
                    <a:pt x="19242" y="6462"/>
                  </a:lnTo>
                  <a:lnTo>
                    <a:pt x="19242" y="6367"/>
                  </a:lnTo>
                  <a:lnTo>
                    <a:pt x="19242" y="6273"/>
                  </a:lnTo>
                  <a:lnTo>
                    <a:pt x="19195" y="5566"/>
                  </a:lnTo>
                  <a:lnTo>
                    <a:pt x="186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22"/>
            <p:cNvSpPr/>
            <p:nvPr/>
          </p:nvSpPr>
          <p:spPr>
            <a:xfrm>
              <a:off x="2467650" y="3483550"/>
              <a:ext cx="3575" cy="7100"/>
            </a:xfrm>
            <a:custGeom>
              <a:avLst/>
              <a:gdLst/>
              <a:ahLst/>
              <a:cxnLst/>
              <a:rect l="l" t="t" r="r" b="b"/>
              <a:pathLst>
                <a:path w="143" h="284" extrusionOk="0">
                  <a:moveTo>
                    <a:pt x="95" y="1"/>
                  </a:moveTo>
                  <a:lnTo>
                    <a:pt x="1" y="284"/>
                  </a:lnTo>
                  <a:lnTo>
                    <a:pt x="142" y="95"/>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122"/>
          <p:cNvGrpSpPr/>
          <p:nvPr/>
        </p:nvGrpSpPr>
        <p:grpSpPr>
          <a:xfrm>
            <a:off x="4946775" y="1832062"/>
            <a:ext cx="1220172" cy="1220172"/>
            <a:chOff x="4235025" y="1336550"/>
            <a:chExt cx="1384200" cy="1384200"/>
          </a:xfrm>
        </p:grpSpPr>
        <p:sp>
          <p:nvSpPr>
            <p:cNvPr id="5382" name="Google Shape;5382;p122"/>
            <p:cNvSpPr/>
            <p:nvPr/>
          </p:nvSpPr>
          <p:spPr>
            <a:xfrm>
              <a:off x="4235025" y="1336550"/>
              <a:ext cx="1384200" cy="1384200"/>
            </a:xfrm>
            <a:custGeom>
              <a:avLst/>
              <a:gdLst/>
              <a:ahLst/>
              <a:cxnLst/>
              <a:rect l="l" t="t" r="r" b="b"/>
              <a:pathLst>
                <a:path w="55368" h="55368" extrusionOk="0">
                  <a:moveTo>
                    <a:pt x="25138" y="15422"/>
                  </a:moveTo>
                  <a:lnTo>
                    <a:pt x="24430" y="19808"/>
                  </a:lnTo>
                  <a:lnTo>
                    <a:pt x="20374" y="17544"/>
                  </a:lnTo>
                  <a:lnTo>
                    <a:pt x="20893" y="17167"/>
                  </a:lnTo>
                  <a:lnTo>
                    <a:pt x="21459" y="16837"/>
                  </a:lnTo>
                  <a:lnTo>
                    <a:pt x="22025" y="16554"/>
                  </a:lnTo>
                  <a:lnTo>
                    <a:pt x="22591" y="16271"/>
                  </a:lnTo>
                  <a:lnTo>
                    <a:pt x="23204" y="15988"/>
                  </a:lnTo>
                  <a:lnTo>
                    <a:pt x="23864" y="15799"/>
                  </a:lnTo>
                  <a:lnTo>
                    <a:pt x="24477" y="15610"/>
                  </a:lnTo>
                  <a:lnTo>
                    <a:pt x="25138" y="15422"/>
                  </a:lnTo>
                  <a:close/>
                  <a:moveTo>
                    <a:pt x="30231" y="15422"/>
                  </a:moveTo>
                  <a:lnTo>
                    <a:pt x="30891" y="15610"/>
                  </a:lnTo>
                  <a:lnTo>
                    <a:pt x="31504" y="15799"/>
                  </a:lnTo>
                  <a:lnTo>
                    <a:pt x="32165" y="15988"/>
                  </a:lnTo>
                  <a:lnTo>
                    <a:pt x="32778" y="16271"/>
                  </a:lnTo>
                  <a:lnTo>
                    <a:pt x="33344" y="16554"/>
                  </a:lnTo>
                  <a:lnTo>
                    <a:pt x="33910" y="16837"/>
                  </a:lnTo>
                  <a:lnTo>
                    <a:pt x="34476" y="17214"/>
                  </a:lnTo>
                  <a:lnTo>
                    <a:pt x="35041" y="17544"/>
                  </a:lnTo>
                  <a:lnTo>
                    <a:pt x="30938" y="19808"/>
                  </a:lnTo>
                  <a:lnTo>
                    <a:pt x="30231" y="15422"/>
                  </a:lnTo>
                  <a:close/>
                  <a:moveTo>
                    <a:pt x="17592" y="20326"/>
                  </a:moveTo>
                  <a:lnTo>
                    <a:pt x="19761" y="24430"/>
                  </a:lnTo>
                  <a:lnTo>
                    <a:pt x="15422" y="25137"/>
                  </a:lnTo>
                  <a:lnTo>
                    <a:pt x="15564" y="24477"/>
                  </a:lnTo>
                  <a:lnTo>
                    <a:pt x="15752" y="23864"/>
                  </a:lnTo>
                  <a:lnTo>
                    <a:pt x="15988" y="23203"/>
                  </a:lnTo>
                  <a:lnTo>
                    <a:pt x="16224" y="22590"/>
                  </a:lnTo>
                  <a:lnTo>
                    <a:pt x="16554" y="22024"/>
                  </a:lnTo>
                  <a:lnTo>
                    <a:pt x="16837" y="21411"/>
                  </a:lnTo>
                  <a:lnTo>
                    <a:pt x="17214" y="20845"/>
                  </a:lnTo>
                  <a:lnTo>
                    <a:pt x="17592" y="20326"/>
                  </a:lnTo>
                  <a:close/>
                  <a:moveTo>
                    <a:pt x="37824" y="20374"/>
                  </a:moveTo>
                  <a:lnTo>
                    <a:pt x="38201" y="20892"/>
                  </a:lnTo>
                  <a:lnTo>
                    <a:pt x="38531" y="21458"/>
                  </a:lnTo>
                  <a:lnTo>
                    <a:pt x="38862" y="22024"/>
                  </a:lnTo>
                  <a:lnTo>
                    <a:pt x="39144" y="22637"/>
                  </a:lnTo>
                  <a:lnTo>
                    <a:pt x="39380" y="23250"/>
                  </a:lnTo>
                  <a:lnTo>
                    <a:pt x="39616" y="23864"/>
                  </a:lnTo>
                  <a:lnTo>
                    <a:pt x="39805" y="24477"/>
                  </a:lnTo>
                  <a:lnTo>
                    <a:pt x="39946" y="25137"/>
                  </a:lnTo>
                  <a:lnTo>
                    <a:pt x="35607" y="24430"/>
                  </a:lnTo>
                  <a:lnTo>
                    <a:pt x="37824" y="20374"/>
                  </a:lnTo>
                  <a:close/>
                  <a:moveTo>
                    <a:pt x="27071" y="3631"/>
                  </a:moveTo>
                  <a:lnTo>
                    <a:pt x="25185" y="15092"/>
                  </a:lnTo>
                  <a:lnTo>
                    <a:pt x="24477" y="15280"/>
                  </a:lnTo>
                  <a:lnTo>
                    <a:pt x="23770" y="15469"/>
                  </a:lnTo>
                  <a:lnTo>
                    <a:pt x="23110" y="15705"/>
                  </a:lnTo>
                  <a:lnTo>
                    <a:pt x="22449" y="15988"/>
                  </a:lnTo>
                  <a:lnTo>
                    <a:pt x="21836" y="16271"/>
                  </a:lnTo>
                  <a:lnTo>
                    <a:pt x="21223" y="16601"/>
                  </a:lnTo>
                  <a:lnTo>
                    <a:pt x="20610" y="16978"/>
                  </a:lnTo>
                  <a:lnTo>
                    <a:pt x="20044" y="17403"/>
                  </a:lnTo>
                  <a:lnTo>
                    <a:pt x="14290" y="14196"/>
                  </a:lnTo>
                  <a:lnTo>
                    <a:pt x="17403" y="19996"/>
                  </a:lnTo>
                  <a:lnTo>
                    <a:pt x="16979" y="20609"/>
                  </a:lnTo>
                  <a:lnTo>
                    <a:pt x="16601" y="21175"/>
                  </a:lnTo>
                  <a:lnTo>
                    <a:pt x="16271" y="21836"/>
                  </a:lnTo>
                  <a:lnTo>
                    <a:pt x="15941" y="22449"/>
                  </a:lnTo>
                  <a:lnTo>
                    <a:pt x="15705" y="23109"/>
                  </a:lnTo>
                  <a:lnTo>
                    <a:pt x="15470" y="23816"/>
                  </a:lnTo>
                  <a:lnTo>
                    <a:pt x="15234" y="24477"/>
                  </a:lnTo>
                  <a:lnTo>
                    <a:pt x="15092" y="25184"/>
                  </a:lnTo>
                  <a:lnTo>
                    <a:pt x="3632" y="27118"/>
                  </a:lnTo>
                  <a:lnTo>
                    <a:pt x="3679" y="25892"/>
                  </a:lnTo>
                  <a:lnTo>
                    <a:pt x="3774" y="24712"/>
                  </a:lnTo>
                  <a:lnTo>
                    <a:pt x="3962" y="23581"/>
                  </a:lnTo>
                  <a:lnTo>
                    <a:pt x="4198" y="22449"/>
                  </a:lnTo>
                  <a:lnTo>
                    <a:pt x="4481" y="21317"/>
                  </a:lnTo>
                  <a:lnTo>
                    <a:pt x="4811" y="20185"/>
                  </a:lnTo>
                  <a:lnTo>
                    <a:pt x="5188" y="19147"/>
                  </a:lnTo>
                  <a:lnTo>
                    <a:pt x="5613" y="18063"/>
                  </a:lnTo>
                  <a:lnTo>
                    <a:pt x="6084" y="17025"/>
                  </a:lnTo>
                  <a:lnTo>
                    <a:pt x="6603" y="16035"/>
                  </a:lnTo>
                  <a:lnTo>
                    <a:pt x="7169" y="15092"/>
                  </a:lnTo>
                  <a:lnTo>
                    <a:pt x="7782" y="14148"/>
                  </a:lnTo>
                  <a:lnTo>
                    <a:pt x="8443" y="13205"/>
                  </a:lnTo>
                  <a:lnTo>
                    <a:pt x="9150" y="12356"/>
                  </a:lnTo>
                  <a:lnTo>
                    <a:pt x="9904" y="11507"/>
                  </a:lnTo>
                  <a:lnTo>
                    <a:pt x="10659" y="10706"/>
                  </a:lnTo>
                  <a:lnTo>
                    <a:pt x="11461" y="9904"/>
                  </a:lnTo>
                  <a:lnTo>
                    <a:pt x="12310" y="9149"/>
                  </a:lnTo>
                  <a:lnTo>
                    <a:pt x="13206" y="8489"/>
                  </a:lnTo>
                  <a:lnTo>
                    <a:pt x="14102" y="7829"/>
                  </a:lnTo>
                  <a:lnTo>
                    <a:pt x="15045" y="7216"/>
                  </a:lnTo>
                  <a:lnTo>
                    <a:pt x="16035" y="6650"/>
                  </a:lnTo>
                  <a:lnTo>
                    <a:pt x="17026" y="6131"/>
                  </a:lnTo>
                  <a:lnTo>
                    <a:pt x="18063" y="5612"/>
                  </a:lnTo>
                  <a:lnTo>
                    <a:pt x="19101" y="5188"/>
                  </a:lnTo>
                  <a:lnTo>
                    <a:pt x="20186" y="4810"/>
                  </a:lnTo>
                  <a:lnTo>
                    <a:pt x="21270" y="4480"/>
                  </a:lnTo>
                  <a:lnTo>
                    <a:pt x="22402" y="4197"/>
                  </a:lnTo>
                  <a:lnTo>
                    <a:pt x="23534" y="3962"/>
                  </a:lnTo>
                  <a:lnTo>
                    <a:pt x="24713" y="3820"/>
                  </a:lnTo>
                  <a:lnTo>
                    <a:pt x="25892" y="3679"/>
                  </a:lnTo>
                  <a:lnTo>
                    <a:pt x="27071" y="3631"/>
                  </a:lnTo>
                  <a:close/>
                  <a:moveTo>
                    <a:pt x="28297" y="3631"/>
                  </a:moveTo>
                  <a:lnTo>
                    <a:pt x="29476" y="3679"/>
                  </a:lnTo>
                  <a:lnTo>
                    <a:pt x="30655" y="3820"/>
                  </a:lnTo>
                  <a:lnTo>
                    <a:pt x="31787" y="3962"/>
                  </a:lnTo>
                  <a:lnTo>
                    <a:pt x="32966" y="4197"/>
                  </a:lnTo>
                  <a:lnTo>
                    <a:pt x="34051" y="4480"/>
                  </a:lnTo>
                  <a:lnTo>
                    <a:pt x="35183" y="4810"/>
                  </a:lnTo>
                  <a:lnTo>
                    <a:pt x="36268" y="5188"/>
                  </a:lnTo>
                  <a:lnTo>
                    <a:pt x="37305" y="5612"/>
                  </a:lnTo>
                  <a:lnTo>
                    <a:pt x="38343" y="6131"/>
                  </a:lnTo>
                  <a:lnTo>
                    <a:pt x="39333" y="6650"/>
                  </a:lnTo>
                  <a:lnTo>
                    <a:pt x="40324" y="7216"/>
                  </a:lnTo>
                  <a:lnTo>
                    <a:pt x="41267" y="7829"/>
                  </a:lnTo>
                  <a:lnTo>
                    <a:pt x="42163" y="8489"/>
                  </a:lnTo>
                  <a:lnTo>
                    <a:pt x="43059" y="9149"/>
                  </a:lnTo>
                  <a:lnTo>
                    <a:pt x="43908" y="9904"/>
                  </a:lnTo>
                  <a:lnTo>
                    <a:pt x="44710" y="10706"/>
                  </a:lnTo>
                  <a:lnTo>
                    <a:pt x="45464" y="11507"/>
                  </a:lnTo>
                  <a:lnTo>
                    <a:pt x="46219" y="12356"/>
                  </a:lnTo>
                  <a:lnTo>
                    <a:pt x="46926" y="13205"/>
                  </a:lnTo>
                  <a:lnTo>
                    <a:pt x="47539" y="14148"/>
                  </a:lnTo>
                  <a:lnTo>
                    <a:pt x="48152" y="15092"/>
                  </a:lnTo>
                  <a:lnTo>
                    <a:pt x="48765" y="16035"/>
                  </a:lnTo>
                  <a:lnTo>
                    <a:pt x="49284" y="17025"/>
                  </a:lnTo>
                  <a:lnTo>
                    <a:pt x="49756" y="18063"/>
                  </a:lnTo>
                  <a:lnTo>
                    <a:pt x="50180" y="19147"/>
                  </a:lnTo>
                  <a:lnTo>
                    <a:pt x="50557" y="20185"/>
                  </a:lnTo>
                  <a:lnTo>
                    <a:pt x="50888" y="21317"/>
                  </a:lnTo>
                  <a:lnTo>
                    <a:pt x="51171" y="22449"/>
                  </a:lnTo>
                  <a:lnTo>
                    <a:pt x="51406" y="23581"/>
                  </a:lnTo>
                  <a:lnTo>
                    <a:pt x="51595" y="24712"/>
                  </a:lnTo>
                  <a:lnTo>
                    <a:pt x="51689" y="25892"/>
                  </a:lnTo>
                  <a:lnTo>
                    <a:pt x="51737" y="27118"/>
                  </a:lnTo>
                  <a:lnTo>
                    <a:pt x="40276" y="25184"/>
                  </a:lnTo>
                  <a:lnTo>
                    <a:pt x="40135" y="24477"/>
                  </a:lnTo>
                  <a:lnTo>
                    <a:pt x="39899" y="23816"/>
                  </a:lnTo>
                  <a:lnTo>
                    <a:pt x="39663" y="23109"/>
                  </a:lnTo>
                  <a:lnTo>
                    <a:pt x="39427" y="22449"/>
                  </a:lnTo>
                  <a:lnTo>
                    <a:pt x="39097" y="21836"/>
                  </a:lnTo>
                  <a:lnTo>
                    <a:pt x="38767" y="21223"/>
                  </a:lnTo>
                  <a:lnTo>
                    <a:pt x="38390" y="20609"/>
                  </a:lnTo>
                  <a:lnTo>
                    <a:pt x="37965" y="20044"/>
                  </a:lnTo>
                  <a:lnTo>
                    <a:pt x="41172" y="14196"/>
                  </a:lnTo>
                  <a:lnTo>
                    <a:pt x="35324" y="17403"/>
                  </a:lnTo>
                  <a:lnTo>
                    <a:pt x="34758" y="16978"/>
                  </a:lnTo>
                  <a:lnTo>
                    <a:pt x="34145" y="16601"/>
                  </a:lnTo>
                  <a:lnTo>
                    <a:pt x="33532" y="16271"/>
                  </a:lnTo>
                  <a:lnTo>
                    <a:pt x="32919" y="15988"/>
                  </a:lnTo>
                  <a:lnTo>
                    <a:pt x="32259" y="15705"/>
                  </a:lnTo>
                  <a:lnTo>
                    <a:pt x="31552" y="15469"/>
                  </a:lnTo>
                  <a:lnTo>
                    <a:pt x="30891" y="15280"/>
                  </a:lnTo>
                  <a:lnTo>
                    <a:pt x="30184" y="15092"/>
                  </a:lnTo>
                  <a:lnTo>
                    <a:pt x="28297" y="3631"/>
                  </a:lnTo>
                  <a:close/>
                  <a:moveTo>
                    <a:pt x="27307" y="2169"/>
                  </a:moveTo>
                  <a:lnTo>
                    <a:pt x="27118" y="3301"/>
                  </a:lnTo>
                  <a:lnTo>
                    <a:pt x="25939" y="3348"/>
                  </a:lnTo>
                  <a:lnTo>
                    <a:pt x="24713" y="3490"/>
                  </a:lnTo>
                  <a:lnTo>
                    <a:pt x="23534" y="3631"/>
                  </a:lnTo>
                  <a:lnTo>
                    <a:pt x="22402" y="3867"/>
                  </a:lnTo>
                  <a:lnTo>
                    <a:pt x="21223" y="4150"/>
                  </a:lnTo>
                  <a:lnTo>
                    <a:pt x="20138" y="4480"/>
                  </a:lnTo>
                  <a:lnTo>
                    <a:pt x="19007" y="4905"/>
                  </a:lnTo>
                  <a:lnTo>
                    <a:pt x="17969" y="5329"/>
                  </a:lnTo>
                  <a:lnTo>
                    <a:pt x="16932" y="5801"/>
                  </a:lnTo>
                  <a:lnTo>
                    <a:pt x="15894" y="6367"/>
                  </a:lnTo>
                  <a:lnTo>
                    <a:pt x="14904" y="6933"/>
                  </a:lnTo>
                  <a:lnTo>
                    <a:pt x="13960" y="7546"/>
                  </a:lnTo>
                  <a:lnTo>
                    <a:pt x="13017" y="8206"/>
                  </a:lnTo>
                  <a:lnTo>
                    <a:pt x="12121" y="8913"/>
                  </a:lnTo>
                  <a:lnTo>
                    <a:pt x="11272" y="9668"/>
                  </a:lnTo>
                  <a:lnTo>
                    <a:pt x="10423" y="10470"/>
                  </a:lnTo>
                  <a:lnTo>
                    <a:pt x="9669" y="11272"/>
                  </a:lnTo>
                  <a:lnTo>
                    <a:pt x="8914" y="12120"/>
                  </a:lnTo>
                  <a:lnTo>
                    <a:pt x="8207" y="13017"/>
                  </a:lnTo>
                  <a:lnTo>
                    <a:pt x="7546" y="13960"/>
                  </a:lnTo>
                  <a:lnTo>
                    <a:pt x="6886" y="14903"/>
                  </a:lnTo>
                  <a:lnTo>
                    <a:pt x="6320" y="15893"/>
                  </a:lnTo>
                  <a:lnTo>
                    <a:pt x="5801" y="16931"/>
                  </a:lnTo>
                  <a:lnTo>
                    <a:pt x="5330" y="17968"/>
                  </a:lnTo>
                  <a:lnTo>
                    <a:pt x="4858" y="19053"/>
                  </a:lnTo>
                  <a:lnTo>
                    <a:pt x="4481" y="20138"/>
                  </a:lnTo>
                  <a:lnTo>
                    <a:pt x="4151" y="21270"/>
                  </a:lnTo>
                  <a:lnTo>
                    <a:pt x="3868" y="22402"/>
                  </a:lnTo>
                  <a:lnTo>
                    <a:pt x="3632" y="23581"/>
                  </a:lnTo>
                  <a:lnTo>
                    <a:pt x="3443" y="24760"/>
                  </a:lnTo>
                  <a:lnTo>
                    <a:pt x="3349" y="25939"/>
                  </a:lnTo>
                  <a:lnTo>
                    <a:pt x="3302" y="27165"/>
                  </a:lnTo>
                  <a:lnTo>
                    <a:pt x="2170" y="27354"/>
                  </a:lnTo>
                  <a:lnTo>
                    <a:pt x="2217" y="26033"/>
                  </a:lnTo>
                  <a:lnTo>
                    <a:pt x="2312" y="24807"/>
                  </a:lnTo>
                  <a:lnTo>
                    <a:pt x="2500" y="23533"/>
                  </a:lnTo>
                  <a:lnTo>
                    <a:pt x="2736" y="22307"/>
                  </a:lnTo>
                  <a:lnTo>
                    <a:pt x="3019" y="21081"/>
                  </a:lnTo>
                  <a:lnTo>
                    <a:pt x="3396" y="19902"/>
                  </a:lnTo>
                  <a:lnTo>
                    <a:pt x="3774" y="18770"/>
                  </a:lnTo>
                  <a:lnTo>
                    <a:pt x="4245" y="17638"/>
                  </a:lnTo>
                  <a:lnTo>
                    <a:pt x="4764" y="16506"/>
                  </a:lnTo>
                  <a:lnTo>
                    <a:pt x="5330" y="15422"/>
                  </a:lnTo>
                  <a:lnTo>
                    <a:pt x="5896" y="14384"/>
                  </a:lnTo>
                  <a:lnTo>
                    <a:pt x="6556" y="13347"/>
                  </a:lnTo>
                  <a:lnTo>
                    <a:pt x="7263" y="12403"/>
                  </a:lnTo>
                  <a:lnTo>
                    <a:pt x="8018" y="11460"/>
                  </a:lnTo>
                  <a:lnTo>
                    <a:pt x="8820" y="10517"/>
                  </a:lnTo>
                  <a:lnTo>
                    <a:pt x="9622" y="9668"/>
                  </a:lnTo>
                  <a:lnTo>
                    <a:pt x="10518" y="8819"/>
                  </a:lnTo>
                  <a:lnTo>
                    <a:pt x="11414" y="8017"/>
                  </a:lnTo>
                  <a:lnTo>
                    <a:pt x="12357" y="7310"/>
                  </a:lnTo>
                  <a:lnTo>
                    <a:pt x="13347" y="6603"/>
                  </a:lnTo>
                  <a:lnTo>
                    <a:pt x="14385" y="5942"/>
                  </a:lnTo>
                  <a:lnTo>
                    <a:pt x="15422" y="5329"/>
                  </a:lnTo>
                  <a:lnTo>
                    <a:pt x="16507" y="4763"/>
                  </a:lnTo>
                  <a:lnTo>
                    <a:pt x="17592" y="4245"/>
                  </a:lnTo>
                  <a:lnTo>
                    <a:pt x="18724" y="3773"/>
                  </a:lnTo>
                  <a:lnTo>
                    <a:pt x="19903" y="3396"/>
                  </a:lnTo>
                  <a:lnTo>
                    <a:pt x="21082" y="3065"/>
                  </a:lnTo>
                  <a:lnTo>
                    <a:pt x="22308" y="2735"/>
                  </a:lnTo>
                  <a:lnTo>
                    <a:pt x="23534" y="2500"/>
                  </a:lnTo>
                  <a:lnTo>
                    <a:pt x="24760" y="2358"/>
                  </a:lnTo>
                  <a:lnTo>
                    <a:pt x="26034" y="2217"/>
                  </a:lnTo>
                  <a:lnTo>
                    <a:pt x="27307" y="2169"/>
                  </a:lnTo>
                  <a:close/>
                  <a:moveTo>
                    <a:pt x="28062" y="2169"/>
                  </a:moveTo>
                  <a:lnTo>
                    <a:pt x="29335" y="2217"/>
                  </a:lnTo>
                  <a:lnTo>
                    <a:pt x="30608" y="2358"/>
                  </a:lnTo>
                  <a:lnTo>
                    <a:pt x="31834" y="2500"/>
                  </a:lnTo>
                  <a:lnTo>
                    <a:pt x="33061" y="2735"/>
                  </a:lnTo>
                  <a:lnTo>
                    <a:pt x="34287" y="3065"/>
                  </a:lnTo>
                  <a:lnTo>
                    <a:pt x="35466" y="3396"/>
                  </a:lnTo>
                  <a:lnTo>
                    <a:pt x="36645" y="3773"/>
                  </a:lnTo>
                  <a:lnTo>
                    <a:pt x="37777" y="4245"/>
                  </a:lnTo>
                  <a:lnTo>
                    <a:pt x="38862" y="4763"/>
                  </a:lnTo>
                  <a:lnTo>
                    <a:pt x="39946" y="5329"/>
                  </a:lnTo>
                  <a:lnTo>
                    <a:pt x="40984" y="5942"/>
                  </a:lnTo>
                  <a:lnTo>
                    <a:pt x="42021" y="6603"/>
                  </a:lnTo>
                  <a:lnTo>
                    <a:pt x="43012" y="7310"/>
                  </a:lnTo>
                  <a:lnTo>
                    <a:pt x="43955" y="8017"/>
                  </a:lnTo>
                  <a:lnTo>
                    <a:pt x="44851" y="8819"/>
                  </a:lnTo>
                  <a:lnTo>
                    <a:pt x="45700" y="9668"/>
                  </a:lnTo>
                  <a:lnTo>
                    <a:pt x="46549" y="10517"/>
                  </a:lnTo>
                  <a:lnTo>
                    <a:pt x="47351" y="11460"/>
                  </a:lnTo>
                  <a:lnTo>
                    <a:pt x="48105" y="12403"/>
                  </a:lnTo>
                  <a:lnTo>
                    <a:pt x="48813" y="13347"/>
                  </a:lnTo>
                  <a:lnTo>
                    <a:pt x="49426" y="14384"/>
                  </a:lnTo>
                  <a:lnTo>
                    <a:pt x="50039" y="15422"/>
                  </a:lnTo>
                  <a:lnTo>
                    <a:pt x="50605" y="16506"/>
                  </a:lnTo>
                  <a:lnTo>
                    <a:pt x="51123" y="17638"/>
                  </a:lnTo>
                  <a:lnTo>
                    <a:pt x="51595" y="18770"/>
                  </a:lnTo>
                  <a:lnTo>
                    <a:pt x="51972" y="19902"/>
                  </a:lnTo>
                  <a:lnTo>
                    <a:pt x="52350" y="21081"/>
                  </a:lnTo>
                  <a:lnTo>
                    <a:pt x="52633" y="22307"/>
                  </a:lnTo>
                  <a:lnTo>
                    <a:pt x="52868" y="23533"/>
                  </a:lnTo>
                  <a:lnTo>
                    <a:pt x="53057" y="24807"/>
                  </a:lnTo>
                  <a:lnTo>
                    <a:pt x="53151" y="26033"/>
                  </a:lnTo>
                  <a:lnTo>
                    <a:pt x="53199" y="27354"/>
                  </a:lnTo>
                  <a:lnTo>
                    <a:pt x="52067" y="27165"/>
                  </a:lnTo>
                  <a:lnTo>
                    <a:pt x="52019" y="25939"/>
                  </a:lnTo>
                  <a:lnTo>
                    <a:pt x="51878" y="24760"/>
                  </a:lnTo>
                  <a:lnTo>
                    <a:pt x="51737" y="23581"/>
                  </a:lnTo>
                  <a:lnTo>
                    <a:pt x="51501" y="22402"/>
                  </a:lnTo>
                  <a:lnTo>
                    <a:pt x="51218" y="21270"/>
                  </a:lnTo>
                  <a:lnTo>
                    <a:pt x="50888" y="20138"/>
                  </a:lnTo>
                  <a:lnTo>
                    <a:pt x="50510" y="19053"/>
                  </a:lnTo>
                  <a:lnTo>
                    <a:pt x="50039" y="17968"/>
                  </a:lnTo>
                  <a:lnTo>
                    <a:pt x="49567" y="16931"/>
                  </a:lnTo>
                  <a:lnTo>
                    <a:pt x="49048" y="15893"/>
                  </a:lnTo>
                  <a:lnTo>
                    <a:pt x="48435" y="14903"/>
                  </a:lnTo>
                  <a:lnTo>
                    <a:pt x="47822" y="13960"/>
                  </a:lnTo>
                  <a:lnTo>
                    <a:pt x="47162" y="13017"/>
                  </a:lnTo>
                  <a:lnTo>
                    <a:pt x="46454" y="12120"/>
                  </a:lnTo>
                  <a:lnTo>
                    <a:pt x="45700" y="11272"/>
                  </a:lnTo>
                  <a:lnTo>
                    <a:pt x="44945" y="10470"/>
                  </a:lnTo>
                  <a:lnTo>
                    <a:pt x="44096" y="9668"/>
                  </a:lnTo>
                  <a:lnTo>
                    <a:pt x="43248" y="8913"/>
                  </a:lnTo>
                  <a:lnTo>
                    <a:pt x="42351" y="8206"/>
                  </a:lnTo>
                  <a:lnTo>
                    <a:pt x="41408" y="7546"/>
                  </a:lnTo>
                  <a:lnTo>
                    <a:pt x="40465" y="6933"/>
                  </a:lnTo>
                  <a:lnTo>
                    <a:pt x="39475" y="6367"/>
                  </a:lnTo>
                  <a:lnTo>
                    <a:pt x="38437" y="5801"/>
                  </a:lnTo>
                  <a:lnTo>
                    <a:pt x="37400" y="5329"/>
                  </a:lnTo>
                  <a:lnTo>
                    <a:pt x="36315" y="4905"/>
                  </a:lnTo>
                  <a:lnTo>
                    <a:pt x="35230" y="4480"/>
                  </a:lnTo>
                  <a:lnTo>
                    <a:pt x="34098" y="4150"/>
                  </a:lnTo>
                  <a:lnTo>
                    <a:pt x="32966" y="3867"/>
                  </a:lnTo>
                  <a:lnTo>
                    <a:pt x="31834" y="3631"/>
                  </a:lnTo>
                  <a:lnTo>
                    <a:pt x="30655" y="3490"/>
                  </a:lnTo>
                  <a:lnTo>
                    <a:pt x="29429" y="3348"/>
                  </a:lnTo>
                  <a:lnTo>
                    <a:pt x="28250" y="3301"/>
                  </a:lnTo>
                  <a:lnTo>
                    <a:pt x="28062" y="2169"/>
                  </a:lnTo>
                  <a:close/>
                  <a:moveTo>
                    <a:pt x="39946" y="30230"/>
                  </a:moveTo>
                  <a:lnTo>
                    <a:pt x="39758" y="30938"/>
                  </a:lnTo>
                  <a:lnTo>
                    <a:pt x="39569" y="31598"/>
                  </a:lnTo>
                  <a:lnTo>
                    <a:pt x="39333" y="32211"/>
                  </a:lnTo>
                  <a:lnTo>
                    <a:pt x="39097" y="32871"/>
                  </a:lnTo>
                  <a:lnTo>
                    <a:pt x="38814" y="33484"/>
                  </a:lnTo>
                  <a:lnTo>
                    <a:pt x="38484" y="34050"/>
                  </a:lnTo>
                  <a:lnTo>
                    <a:pt x="38107" y="34616"/>
                  </a:lnTo>
                  <a:lnTo>
                    <a:pt x="37730" y="35182"/>
                  </a:lnTo>
                  <a:lnTo>
                    <a:pt x="35607" y="30985"/>
                  </a:lnTo>
                  <a:lnTo>
                    <a:pt x="39946" y="30230"/>
                  </a:lnTo>
                  <a:close/>
                  <a:moveTo>
                    <a:pt x="15422" y="30230"/>
                  </a:moveTo>
                  <a:lnTo>
                    <a:pt x="19761" y="30985"/>
                  </a:lnTo>
                  <a:lnTo>
                    <a:pt x="17686" y="35229"/>
                  </a:lnTo>
                  <a:lnTo>
                    <a:pt x="17309" y="34664"/>
                  </a:lnTo>
                  <a:lnTo>
                    <a:pt x="16932" y="34098"/>
                  </a:lnTo>
                  <a:lnTo>
                    <a:pt x="16601" y="33484"/>
                  </a:lnTo>
                  <a:lnTo>
                    <a:pt x="16271" y="32871"/>
                  </a:lnTo>
                  <a:lnTo>
                    <a:pt x="16035" y="32258"/>
                  </a:lnTo>
                  <a:lnTo>
                    <a:pt x="15800" y="31598"/>
                  </a:lnTo>
                  <a:lnTo>
                    <a:pt x="15564" y="30938"/>
                  </a:lnTo>
                  <a:lnTo>
                    <a:pt x="15422" y="30230"/>
                  </a:lnTo>
                  <a:close/>
                  <a:moveTo>
                    <a:pt x="24430" y="35607"/>
                  </a:moveTo>
                  <a:lnTo>
                    <a:pt x="25138" y="39946"/>
                  </a:lnTo>
                  <a:lnTo>
                    <a:pt x="24477" y="39804"/>
                  </a:lnTo>
                  <a:lnTo>
                    <a:pt x="23817" y="39615"/>
                  </a:lnTo>
                  <a:lnTo>
                    <a:pt x="23157" y="39380"/>
                  </a:lnTo>
                  <a:lnTo>
                    <a:pt x="22544" y="39097"/>
                  </a:lnTo>
                  <a:lnTo>
                    <a:pt x="21931" y="38814"/>
                  </a:lnTo>
                  <a:lnTo>
                    <a:pt x="21365" y="38484"/>
                  </a:lnTo>
                  <a:lnTo>
                    <a:pt x="20799" y="38153"/>
                  </a:lnTo>
                  <a:lnTo>
                    <a:pt x="20233" y="37729"/>
                  </a:lnTo>
                  <a:lnTo>
                    <a:pt x="24430" y="35607"/>
                  </a:lnTo>
                  <a:close/>
                  <a:moveTo>
                    <a:pt x="30938" y="35607"/>
                  </a:moveTo>
                  <a:lnTo>
                    <a:pt x="35183" y="37729"/>
                  </a:lnTo>
                  <a:lnTo>
                    <a:pt x="34617" y="38106"/>
                  </a:lnTo>
                  <a:lnTo>
                    <a:pt x="34051" y="38484"/>
                  </a:lnTo>
                  <a:lnTo>
                    <a:pt x="33438" y="38814"/>
                  </a:lnTo>
                  <a:lnTo>
                    <a:pt x="32825" y="39097"/>
                  </a:lnTo>
                  <a:lnTo>
                    <a:pt x="32212" y="39380"/>
                  </a:lnTo>
                  <a:lnTo>
                    <a:pt x="31552" y="39615"/>
                  </a:lnTo>
                  <a:lnTo>
                    <a:pt x="30891" y="39804"/>
                  </a:lnTo>
                  <a:lnTo>
                    <a:pt x="30231" y="39946"/>
                  </a:lnTo>
                  <a:lnTo>
                    <a:pt x="30938" y="35607"/>
                  </a:lnTo>
                  <a:close/>
                  <a:moveTo>
                    <a:pt x="3632" y="28297"/>
                  </a:moveTo>
                  <a:lnTo>
                    <a:pt x="15092" y="30183"/>
                  </a:lnTo>
                  <a:lnTo>
                    <a:pt x="15234" y="30938"/>
                  </a:lnTo>
                  <a:lnTo>
                    <a:pt x="15470" y="31645"/>
                  </a:lnTo>
                  <a:lnTo>
                    <a:pt x="15705" y="32353"/>
                  </a:lnTo>
                  <a:lnTo>
                    <a:pt x="15988" y="33060"/>
                  </a:lnTo>
                  <a:lnTo>
                    <a:pt x="16318" y="33720"/>
                  </a:lnTo>
                  <a:lnTo>
                    <a:pt x="16696" y="34333"/>
                  </a:lnTo>
                  <a:lnTo>
                    <a:pt x="17120" y="34946"/>
                  </a:lnTo>
                  <a:lnTo>
                    <a:pt x="17545" y="35560"/>
                  </a:lnTo>
                  <a:lnTo>
                    <a:pt x="15187" y="40323"/>
                  </a:lnTo>
                  <a:lnTo>
                    <a:pt x="15187" y="40323"/>
                  </a:lnTo>
                  <a:lnTo>
                    <a:pt x="19903" y="37918"/>
                  </a:lnTo>
                  <a:lnTo>
                    <a:pt x="20516" y="38342"/>
                  </a:lnTo>
                  <a:lnTo>
                    <a:pt x="21129" y="38719"/>
                  </a:lnTo>
                  <a:lnTo>
                    <a:pt x="21742" y="39097"/>
                  </a:lnTo>
                  <a:lnTo>
                    <a:pt x="22402" y="39380"/>
                  </a:lnTo>
                  <a:lnTo>
                    <a:pt x="23062" y="39663"/>
                  </a:lnTo>
                  <a:lnTo>
                    <a:pt x="23770" y="39898"/>
                  </a:lnTo>
                  <a:lnTo>
                    <a:pt x="24477" y="40134"/>
                  </a:lnTo>
                  <a:lnTo>
                    <a:pt x="25185" y="40276"/>
                  </a:lnTo>
                  <a:lnTo>
                    <a:pt x="27071" y="51783"/>
                  </a:lnTo>
                  <a:lnTo>
                    <a:pt x="25892" y="51689"/>
                  </a:lnTo>
                  <a:lnTo>
                    <a:pt x="24713" y="51594"/>
                  </a:lnTo>
                  <a:lnTo>
                    <a:pt x="23534" y="51406"/>
                  </a:lnTo>
                  <a:lnTo>
                    <a:pt x="22402" y="51170"/>
                  </a:lnTo>
                  <a:lnTo>
                    <a:pt x="21270" y="50887"/>
                  </a:lnTo>
                  <a:lnTo>
                    <a:pt x="20186" y="50557"/>
                  </a:lnTo>
                  <a:lnTo>
                    <a:pt x="19101" y="50180"/>
                  </a:lnTo>
                  <a:lnTo>
                    <a:pt x="18063" y="49755"/>
                  </a:lnTo>
                  <a:lnTo>
                    <a:pt x="17026" y="49284"/>
                  </a:lnTo>
                  <a:lnTo>
                    <a:pt x="16035" y="48765"/>
                  </a:lnTo>
                  <a:lnTo>
                    <a:pt x="15045" y="48199"/>
                  </a:lnTo>
                  <a:lnTo>
                    <a:pt x="14102" y="47586"/>
                  </a:lnTo>
                  <a:lnTo>
                    <a:pt x="13206" y="46925"/>
                  </a:lnTo>
                  <a:lnTo>
                    <a:pt x="12310" y="46218"/>
                  </a:lnTo>
                  <a:lnTo>
                    <a:pt x="11461" y="45463"/>
                  </a:lnTo>
                  <a:lnTo>
                    <a:pt x="10659" y="44709"/>
                  </a:lnTo>
                  <a:lnTo>
                    <a:pt x="9904" y="43907"/>
                  </a:lnTo>
                  <a:lnTo>
                    <a:pt x="9150" y="43058"/>
                  </a:lnTo>
                  <a:lnTo>
                    <a:pt x="8443" y="42162"/>
                  </a:lnTo>
                  <a:lnTo>
                    <a:pt x="7782" y="41266"/>
                  </a:lnTo>
                  <a:lnTo>
                    <a:pt x="7169" y="40323"/>
                  </a:lnTo>
                  <a:lnTo>
                    <a:pt x="6603" y="39332"/>
                  </a:lnTo>
                  <a:lnTo>
                    <a:pt x="6084" y="38342"/>
                  </a:lnTo>
                  <a:lnTo>
                    <a:pt x="5613" y="37305"/>
                  </a:lnTo>
                  <a:lnTo>
                    <a:pt x="5188" y="36267"/>
                  </a:lnTo>
                  <a:lnTo>
                    <a:pt x="4811" y="35182"/>
                  </a:lnTo>
                  <a:lnTo>
                    <a:pt x="4481" y="34098"/>
                  </a:lnTo>
                  <a:lnTo>
                    <a:pt x="4198" y="32966"/>
                  </a:lnTo>
                  <a:lnTo>
                    <a:pt x="3962" y="31834"/>
                  </a:lnTo>
                  <a:lnTo>
                    <a:pt x="3774" y="30655"/>
                  </a:lnTo>
                  <a:lnTo>
                    <a:pt x="3679" y="29476"/>
                  </a:lnTo>
                  <a:lnTo>
                    <a:pt x="3632" y="28297"/>
                  </a:lnTo>
                  <a:close/>
                  <a:moveTo>
                    <a:pt x="51737" y="28297"/>
                  </a:moveTo>
                  <a:lnTo>
                    <a:pt x="51689" y="29476"/>
                  </a:lnTo>
                  <a:lnTo>
                    <a:pt x="51595" y="30655"/>
                  </a:lnTo>
                  <a:lnTo>
                    <a:pt x="51406" y="31834"/>
                  </a:lnTo>
                  <a:lnTo>
                    <a:pt x="51171" y="32966"/>
                  </a:lnTo>
                  <a:lnTo>
                    <a:pt x="50888" y="34098"/>
                  </a:lnTo>
                  <a:lnTo>
                    <a:pt x="50557" y="35182"/>
                  </a:lnTo>
                  <a:lnTo>
                    <a:pt x="50180" y="36267"/>
                  </a:lnTo>
                  <a:lnTo>
                    <a:pt x="49756" y="37305"/>
                  </a:lnTo>
                  <a:lnTo>
                    <a:pt x="49284" y="38342"/>
                  </a:lnTo>
                  <a:lnTo>
                    <a:pt x="48765" y="39332"/>
                  </a:lnTo>
                  <a:lnTo>
                    <a:pt x="48152" y="40323"/>
                  </a:lnTo>
                  <a:lnTo>
                    <a:pt x="47539" y="41266"/>
                  </a:lnTo>
                  <a:lnTo>
                    <a:pt x="46926" y="42162"/>
                  </a:lnTo>
                  <a:lnTo>
                    <a:pt x="46219" y="43058"/>
                  </a:lnTo>
                  <a:lnTo>
                    <a:pt x="45464" y="43907"/>
                  </a:lnTo>
                  <a:lnTo>
                    <a:pt x="44710" y="44709"/>
                  </a:lnTo>
                  <a:lnTo>
                    <a:pt x="43908" y="45463"/>
                  </a:lnTo>
                  <a:lnTo>
                    <a:pt x="43059" y="46218"/>
                  </a:lnTo>
                  <a:lnTo>
                    <a:pt x="42163" y="46925"/>
                  </a:lnTo>
                  <a:lnTo>
                    <a:pt x="41267" y="47586"/>
                  </a:lnTo>
                  <a:lnTo>
                    <a:pt x="40324" y="48199"/>
                  </a:lnTo>
                  <a:lnTo>
                    <a:pt x="39333" y="48765"/>
                  </a:lnTo>
                  <a:lnTo>
                    <a:pt x="38343" y="49284"/>
                  </a:lnTo>
                  <a:lnTo>
                    <a:pt x="37305" y="49755"/>
                  </a:lnTo>
                  <a:lnTo>
                    <a:pt x="36268" y="50180"/>
                  </a:lnTo>
                  <a:lnTo>
                    <a:pt x="35183" y="50557"/>
                  </a:lnTo>
                  <a:lnTo>
                    <a:pt x="34051" y="50887"/>
                  </a:lnTo>
                  <a:lnTo>
                    <a:pt x="32966" y="51170"/>
                  </a:lnTo>
                  <a:lnTo>
                    <a:pt x="31787" y="51406"/>
                  </a:lnTo>
                  <a:lnTo>
                    <a:pt x="30655" y="51594"/>
                  </a:lnTo>
                  <a:lnTo>
                    <a:pt x="29476" y="51689"/>
                  </a:lnTo>
                  <a:lnTo>
                    <a:pt x="28297" y="51783"/>
                  </a:lnTo>
                  <a:lnTo>
                    <a:pt x="30184" y="40276"/>
                  </a:lnTo>
                  <a:lnTo>
                    <a:pt x="30891" y="40134"/>
                  </a:lnTo>
                  <a:lnTo>
                    <a:pt x="31599" y="39898"/>
                  </a:lnTo>
                  <a:lnTo>
                    <a:pt x="32306" y="39663"/>
                  </a:lnTo>
                  <a:lnTo>
                    <a:pt x="32966" y="39380"/>
                  </a:lnTo>
                  <a:lnTo>
                    <a:pt x="33627" y="39050"/>
                  </a:lnTo>
                  <a:lnTo>
                    <a:pt x="34287" y="38719"/>
                  </a:lnTo>
                  <a:lnTo>
                    <a:pt x="34900" y="38295"/>
                  </a:lnTo>
                  <a:lnTo>
                    <a:pt x="35466" y="37870"/>
                  </a:lnTo>
                  <a:lnTo>
                    <a:pt x="40324" y="40323"/>
                  </a:lnTo>
                  <a:lnTo>
                    <a:pt x="37871" y="35512"/>
                  </a:lnTo>
                  <a:lnTo>
                    <a:pt x="38296" y="34899"/>
                  </a:lnTo>
                  <a:lnTo>
                    <a:pt x="38673" y="34286"/>
                  </a:lnTo>
                  <a:lnTo>
                    <a:pt x="39050" y="33673"/>
                  </a:lnTo>
                  <a:lnTo>
                    <a:pt x="39380" y="33013"/>
                  </a:lnTo>
                  <a:lnTo>
                    <a:pt x="39663" y="32305"/>
                  </a:lnTo>
                  <a:lnTo>
                    <a:pt x="39899" y="31645"/>
                  </a:lnTo>
                  <a:lnTo>
                    <a:pt x="40088" y="30938"/>
                  </a:lnTo>
                  <a:lnTo>
                    <a:pt x="40276" y="30183"/>
                  </a:lnTo>
                  <a:lnTo>
                    <a:pt x="51737" y="28297"/>
                  </a:lnTo>
                  <a:close/>
                  <a:moveTo>
                    <a:pt x="27684" y="2405"/>
                  </a:moveTo>
                  <a:lnTo>
                    <a:pt x="27826" y="3301"/>
                  </a:lnTo>
                  <a:lnTo>
                    <a:pt x="27873" y="3631"/>
                  </a:lnTo>
                  <a:lnTo>
                    <a:pt x="29618" y="14997"/>
                  </a:lnTo>
                  <a:lnTo>
                    <a:pt x="29665" y="15327"/>
                  </a:lnTo>
                  <a:lnTo>
                    <a:pt x="30514" y="20657"/>
                  </a:lnTo>
                  <a:lnTo>
                    <a:pt x="27779" y="27495"/>
                  </a:lnTo>
                  <a:lnTo>
                    <a:pt x="27779" y="27589"/>
                  </a:lnTo>
                  <a:lnTo>
                    <a:pt x="36551" y="18865"/>
                  </a:lnTo>
                  <a:lnTo>
                    <a:pt x="36739" y="18629"/>
                  </a:lnTo>
                  <a:lnTo>
                    <a:pt x="40324" y="15044"/>
                  </a:lnTo>
                  <a:lnTo>
                    <a:pt x="40324" y="15044"/>
                  </a:lnTo>
                  <a:lnTo>
                    <a:pt x="37635" y="19619"/>
                  </a:lnTo>
                  <a:lnTo>
                    <a:pt x="37494" y="19902"/>
                  </a:lnTo>
                  <a:lnTo>
                    <a:pt x="34664" y="24712"/>
                  </a:lnTo>
                  <a:lnTo>
                    <a:pt x="27826" y="27636"/>
                  </a:lnTo>
                  <a:lnTo>
                    <a:pt x="27826" y="27684"/>
                  </a:lnTo>
                  <a:lnTo>
                    <a:pt x="52963" y="27684"/>
                  </a:lnTo>
                  <a:lnTo>
                    <a:pt x="52067" y="27825"/>
                  </a:lnTo>
                  <a:lnTo>
                    <a:pt x="51737" y="27872"/>
                  </a:lnTo>
                  <a:lnTo>
                    <a:pt x="40371" y="29664"/>
                  </a:lnTo>
                  <a:lnTo>
                    <a:pt x="40041" y="29712"/>
                  </a:lnTo>
                  <a:lnTo>
                    <a:pt x="34711" y="30513"/>
                  </a:lnTo>
                  <a:lnTo>
                    <a:pt x="27826" y="27778"/>
                  </a:lnTo>
                  <a:lnTo>
                    <a:pt x="27826" y="27872"/>
                  </a:lnTo>
                  <a:lnTo>
                    <a:pt x="36551" y="36503"/>
                  </a:lnTo>
                  <a:lnTo>
                    <a:pt x="36786" y="36739"/>
                  </a:lnTo>
                  <a:lnTo>
                    <a:pt x="39522" y="39474"/>
                  </a:lnTo>
                  <a:lnTo>
                    <a:pt x="35938" y="37540"/>
                  </a:lnTo>
                  <a:lnTo>
                    <a:pt x="35655" y="37352"/>
                  </a:lnTo>
                  <a:lnTo>
                    <a:pt x="30655" y="34664"/>
                  </a:lnTo>
                  <a:lnTo>
                    <a:pt x="27826" y="28061"/>
                  </a:lnTo>
                  <a:lnTo>
                    <a:pt x="27826" y="40229"/>
                  </a:lnTo>
                  <a:lnTo>
                    <a:pt x="27826" y="40512"/>
                  </a:lnTo>
                  <a:lnTo>
                    <a:pt x="27826" y="51783"/>
                  </a:lnTo>
                  <a:lnTo>
                    <a:pt x="27826" y="52113"/>
                  </a:lnTo>
                  <a:lnTo>
                    <a:pt x="27826" y="52962"/>
                  </a:lnTo>
                  <a:lnTo>
                    <a:pt x="27684" y="52113"/>
                  </a:lnTo>
                  <a:lnTo>
                    <a:pt x="27637" y="51783"/>
                  </a:lnTo>
                  <a:lnTo>
                    <a:pt x="25892" y="40417"/>
                  </a:lnTo>
                  <a:lnTo>
                    <a:pt x="25845" y="40087"/>
                  </a:lnTo>
                  <a:lnTo>
                    <a:pt x="25043" y="34758"/>
                  </a:lnTo>
                  <a:lnTo>
                    <a:pt x="27779" y="27872"/>
                  </a:lnTo>
                  <a:lnTo>
                    <a:pt x="27731" y="27825"/>
                  </a:lnTo>
                  <a:lnTo>
                    <a:pt x="18912" y="36644"/>
                  </a:lnTo>
                  <a:lnTo>
                    <a:pt x="18724" y="36880"/>
                  </a:lnTo>
                  <a:lnTo>
                    <a:pt x="16130" y="39474"/>
                  </a:lnTo>
                  <a:lnTo>
                    <a:pt x="17969" y="36078"/>
                  </a:lnTo>
                  <a:lnTo>
                    <a:pt x="18111" y="35748"/>
                  </a:lnTo>
                  <a:lnTo>
                    <a:pt x="20846" y="30702"/>
                  </a:lnTo>
                  <a:lnTo>
                    <a:pt x="27684" y="27778"/>
                  </a:lnTo>
                  <a:lnTo>
                    <a:pt x="27684" y="27684"/>
                  </a:lnTo>
                  <a:lnTo>
                    <a:pt x="2547" y="27684"/>
                  </a:lnTo>
                  <a:lnTo>
                    <a:pt x="3302" y="27589"/>
                  </a:lnTo>
                  <a:lnTo>
                    <a:pt x="3632" y="27542"/>
                  </a:lnTo>
                  <a:lnTo>
                    <a:pt x="14998" y="25797"/>
                  </a:lnTo>
                  <a:lnTo>
                    <a:pt x="15328" y="25703"/>
                  </a:lnTo>
                  <a:lnTo>
                    <a:pt x="20799" y="24854"/>
                  </a:lnTo>
                  <a:lnTo>
                    <a:pt x="27684" y="27636"/>
                  </a:lnTo>
                  <a:lnTo>
                    <a:pt x="27684" y="27542"/>
                  </a:lnTo>
                  <a:lnTo>
                    <a:pt x="18959" y="18723"/>
                  </a:lnTo>
                  <a:lnTo>
                    <a:pt x="18724" y="18487"/>
                  </a:lnTo>
                  <a:lnTo>
                    <a:pt x="15800" y="15516"/>
                  </a:lnTo>
                  <a:lnTo>
                    <a:pt x="15800" y="15516"/>
                  </a:lnTo>
                  <a:lnTo>
                    <a:pt x="19620" y="17733"/>
                  </a:lnTo>
                  <a:lnTo>
                    <a:pt x="19903" y="17874"/>
                  </a:lnTo>
                  <a:lnTo>
                    <a:pt x="24855" y="20704"/>
                  </a:lnTo>
                  <a:lnTo>
                    <a:pt x="27684" y="27306"/>
                  </a:lnTo>
                  <a:lnTo>
                    <a:pt x="27684" y="15186"/>
                  </a:lnTo>
                  <a:lnTo>
                    <a:pt x="27684" y="14856"/>
                  </a:lnTo>
                  <a:lnTo>
                    <a:pt x="27684" y="3631"/>
                  </a:lnTo>
                  <a:lnTo>
                    <a:pt x="27684" y="3301"/>
                  </a:lnTo>
                  <a:lnTo>
                    <a:pt x="27684" y="2405"/>
                  </a:lnTo>
                  <a:close/>
                  <a:moveTo>
                    <a:pt x="2170" y="28061"/>
                  </a:moveTo>
                  <a:lnTo>
                    <a:pt x="3302" y="28250"/>
                  </a:lnTo>
                  <a:lnTo>
                    <a:pt x="3349" y="29476"/>
                  </a:lnTo>
                  <a:lnTo>
                    <a:pt x="3443" y="30655"/>
                  </a:lnTo>
                  <a:lnTo>
                    <a:pt x="3632" y="31834"/>
                  </a:lnTo>
                  <a:lnTo>
                    <a:pt x="3868" y="33013"/>
                  </a:lnTo>
                  <a:lnTo>
                    <a:pt x="4151" y="34145"/>
                  </a:lnTo>
                  <a:lnTo>
                    <a:pt x="4481" y="35229"/>
                  </a:lnTo>
                  <a:lnTo>
                    <a:pt x="4858" y="36361"/>
                  </a:lnTo>
                  <a:lnTo>
                    <a:pt x="5330" y="37399"/>
                  </a:lnTo>
                  <a:lnTo>
                    <a:pt x="5801" y="38484"/>
                  </a:lnTo>
                  <a:lnTo>
                    <a:pt x="6320" y="39474"/>
                  </a:lnTo>
                  <a:lnTo>
                    <a:pt x="6886" y="40464"/>
                  </a:lnTo>
                  <a:lnTo>
                    <a:pt x="7546" y="41455"/>
                  </a:lnTo>
                  <a:lnTo>
                    <a:pt x="8207" y="42351"/>
                  </a:lnTo>
                  <a:lnTo>
                    <a:pt x="8914" y="43247"/>
                  </a:lnTo>
                  <a:lnTo>
                    <a:pt x="9669" y="44096"/>
                  </a:lnTo>
                  <a:lnTo>
                    <a:pt x="10423" y="44945"/>
                  </a:lnTo>
                  <a:lnTo>
                    <a:pt x="11272" y="45746"/>
                  </a:lnTo>
                  <a:lnTo>
                    <a:pt x="12121" y="46454"/>
                  </a:lnTo>
                  <a:lnTo>
                    <a:pt x="13017" y="47161"/>
                  </a:lnTo>
                  <a:lnTo>
                    <a:pt x="13960" y="47869"/>
                  </a:lnTo>
                  <a:lnTo>
                    <a:pt x="14904" y="48482"/>
                  </a:lnTo>
                  <a:lnTo>
                    <a:pt x="15894" y="49048"/>
                  </a:lnTo>
                  <a:lnTo>
                    <a:pt x="16932" y="49566"/>
                  </a:lnTo>
                  <a:lnTo>
                    <a:pt x="17969" y="50085"/>
                  </a:lnTo>
                  <a:lnTo>
                    <a:pt x="19007" y="50510"/>
                  </a:lnTo>
                  <a:lnTo>
                    <a:pt x="20138" y="50887"/>
                  </a:lnTo>
                  <a:lnTo>
                    <a:pt x="21223" y="51217"/>
                  </a:lnTo>
                  <a:lnTo>
                    <a:pt x="22402" y="51500"/>
                  </a:lnTo>
                  <a:lnTo>
                    <a:pt x="23534" y="51736"/>
                  </a:lnTo>
                  <a:lnTo>
                    <a:pt x="24713" y="51925"/>
                  </a:lnTo>
                  <a:lnTo>
                    <a:pt x="25939" y="52019"/>
                  </a:lnTo>
                  <a:lnTo>
                    <a:pt x="27118" y="52066"/>
                  </a:lnTo>
                  <a:lnTo>
                    <a:pt x="27307" y="53198"/>
                  </a:lnTo>
                  <a:lnTo>
                    <a:pt x="26034" y="53151"/>
                  </a:lnTo>
                  <a:lnTo>
                    <a:pt x="24760" y="53056"/>
                  </a:lnTo>
                  <a:lnTo>
                    <a:pt x="23534" y="52868"/>
                  </a:lnTo>
                  <a:lnTo>
                    <a:pt x="22308" y="52632"/>
                  </a:lnTo>
                  <a:lnTo>
                    <a:pt x="21082" y="52349"/>
                  </a:lnTo>
                  <a:lnTo>
                    <a:pt x="19903" y="52019"/>
                  </a:lnTo>
                  <a:lnTo>
                    <a:pt x="18724" y="51594"/>
                  </a:lnTo>
                  <a:lnTo>
                    <a:pt x="17592" y="51123"/>
                  </a:lnTo>
                  <a:lnTo>
                    <a:pt x="16507" y="50651"/>
                  </a:lnTo>
                  <a:lnTo>
                    <a:pt x="15422" y="50085"/>
                  </a:lnTo>
                  <a:lnTo>
                    <a:pt x="14385" y="49472"/>
                  </a:lnTo>
                  <a:lnTo>
                    <a:pt x="13347" y="48812"/>
                  </a:lnTo>
                  <a:lnTo>
                    <a:pt x="12357" y="48104"/>
                  </a:lnTo>
                  <a:lnTo>
                    <a:pt x="11414" y="47350"/>
                  </a:lnTo>
                  <a:lnTo>
                    <a:pt x="10518" y="46548"/>
                  </a:lnTo>
                  <a:lnTo>
                    <a:pt x="9622" y="45746"/>
                  </a:lnTo>
                  <a:lnTo>
                    <a:pt x="8820" y="44850"/>
                  </a:lnTo>
                  <a:lnTo>
                    <a:pt x="8018" y="43954"/>
                  </a:lnTo>
                  <a:lnTo>
                    <a:pt x="7263" y="43011"/>
                  </a:lnTo>
                  <a:lnTo>
                    <a:pt x="6556" y="42021"/>
                  </a:lnTo>
                  <a:lnTo>
                    <a:pt x="5896" y="41030"/>
                  </a:lnTo>
                  <a:lnTo>
                    <a:pt x="5283" y="39946"/>
                  </a:lnTo>
                  <a:lnTo>
                    <a:pt x="4764" y="38908"/>
                  </a:lnTo>
                  <a:lnTo>
                    <a:pt x="4245" y="37776"/>
                  </a:lnTo>
                  <a:lnTo>
                    <a:pt x="3774" y="36644"/>
                  </a:lnTo>
                  <a:lnTo>
                    <a:pt x="3396" y="35465"/>
                  </a:lnTo>
                  <a:lnTo>
                    <a:pt x="3019" y="34286"/>
                  </a:lnTo>
                  <a:lnTo>
                    <a:pt x="2736" y="33107"/>
                  </a:lnTo>
                  <a:lnTo>
                    <a:pt x="2500" y="31881"/>
                  </a:lnTo>
                  <a:lnTo>
                    <a:pt x="2312" y="30608"/>
                  </a:lnTo>
                  <a:lnTo>
                    <a:pt x="2217" y="29334"/>
                  </a:lnTo>
                  <a:lnTo>
                    <a:pt x="2170" y="28061"/>
                  </a:lnTo>
                  <a:close/>
                  <a:moveTo>
                    <a:pt x="53199" y="28061"/>
                  </a:moveTo>
                  <a:lnTo>
                    <a:pt x="53151" y="29334"/>
                  </a:lnTo>
                  <a:lnTo>
                    <a:pt x="53057" y="30608"/>
                  </a:lnTo>
                  <a:lnTo>
                    <a:pt x="52868" y="31881"/>
                  </a:lnTo>
                  <a:lnTo>
                    <a:pt x="52633" y="33107"/>
                  </a:lnTo>
                  <a:lnTo>
                    <a:pt x="52350" y="34286"/>
                  </a:lnTo>
                  <a:lnTo>
                    <a:pt x="51972" y="35465"/>
                  </a:lnTo>
                  <a:lnTo>
                    <a:pt x="51595" y="36644"/>
                  </a:lnTo>
                  <a:lnTo>
                    <a:pt x="51123" y="37776"/>
                  </a:lnTo>
                  <a:lnTo>
                    <a:pt x="50605" y="38908"/>
                  </a:lnTo>
                  <a:lnTo>
                    <a:pt x="50039" y="39946"/>
                  </a:lnTo>
                  <a:lnTo>
                    <a:pt x="49426" y="41030"/>
                  </a:lnTo>
                  <a:lnTo>
                    <a:pt x="48813" y="42021"/>
                  </a:lnTo>
                  <a:lnTo>
                    <a:pt x="48105" y="43011"/>
                  </a:lnTo>
                  <a:lnTo>
                    <a:pt x="47351" y="43954"/>
                  </a:lnTo>
                  <a:lnTo>
                    <a:pt x="46549" y="44850"/>
                  </a:lnTo>
                  <a:lnTo>
                    <a:pt x="45700" y="45746"/>
                  </a:lnTo>
                  <a:lnTo>
                    <a:pt x="44851" y="46548"/>
                  </a:lnTo>
                  <a:lnTo>
                    <a:pt x="43955" y="47350"/>
                  </a:lnTo>
                  <a:lnTo>
                    <a:pt x="43012" y="48104"/>
                  </a:lnTo>
                  <a:lnTo>
                    <a:pt x="42021" y="48812"/>
                  </a:lnTo>
                  <a:lnTo>
                    <a:pt x="40984" y="49472"/>
                  </a:lnTo>
                  <a:lnTo>
                    <a:pt x="39946" y="50085"/>
                  </a:lnTo>
                  <a:lnTo>
                    <a:pt x="38862" y="50651"/>
                  </a:lnTo>
                  <a:lnTo>
                    <a:pt x="37777" y="51123"/>
                  </a:lnTo>
                  <a:lnTo>
                    <a:pt x="36645" y="51594"/>
                  </a:lnTo>
                  <a:lnTo>
                    <a:pt x="35466" y="52019"/>
                  </a:lnTo>
                  <a:lnTo>
                    <a:pt x="34287" y="52349"/>
                  </a:lnTo>
                  <a:lnTo>
                    <a:pt x="33061" y="52632"/>
                  </a:lnTo>
                  <a:lnTo>
                    <a:pt x="31834" y="52868"/>
                  </a:lnTo>
                  <a:lnTo>
                    <a:pt x="30608" y="53056"/>
                  </a:lnTo>
                  <a:lnTo>
                    <a:pt x="29335" y="53151"/>
                  </a:lnTo>
                  <a:lnTo>
                    <a:pt x="28062" y="53198"/>
                  </a:lnTo>
                  <a:lnTo>
                    <a:pt x="28250" y="52066"/>
                  </a:lnTo>
                  <a:lnTo>
                    <a:pt x="29429" y="52019"/>
                  </a:lnTo>
                  <a:lnTo>
                    <a:pt x="30655" y="51925"/>
                  </a:lnTo>
                  <a:lnTo>
                    <a:pt x="31834" y="51736"/>
                  </a:lnTo>
                  <a:lnTo>
                    <a:pt x="32966" y="51500"/>
                  </a:lnTo>
                  <a:lnTo>
                    <a:pt x="34098" y="51217"/>
                  </a:lnTo>
                  <a:lnTo>
                    <a:pt x="35230" y="50887"/>
                  </a:lnTo>
                  <a:lnTo>
                    <a:pt x="36315" y="50510"/>
                  </a:lnTo>
                  <a:lnTo>
                    <a:pt x="37400" y="50085"/>
                  </a:lnTo>
                  <a:lnTo>
                    <a:pt x="38437" y="49566"/>
                  </a:lnTo>
                  <a:lnTo>
                    <a:pt x="39475" y="49048"/>
                  </a:lnTo>
                  <a:lnTo>
                    <a:pt x="40465" y="48482"/>
                  </a:lnTo>
                  <a:lnTo>
                    <a:pt x="41408" y="47869"/>
                  </a:lnTo>
                  <a:lnTo>
                    <a:pt x="42351" y="47161"/>
                  </a:lnTo>
                  <a:lnTo>
                    <a:pt x="43248" y="46454"/>
                  </a:lnTo>
                  <a:lnTo>
                    <a:pt x="44096" y="45746"/>
                  </a:lnTo>
                  <a:lnTo>
                    <a:pt x="44945" y="44945"/>
                  </a:lnTo>
                  <a:lnTo>
                    <a:pt x="45700" y="44096"/>
                  </a:lnTo>
                  <a:lnTo>
                    <a:pt x="46454" y="43247"/>
                  </a:lnTo>
                  <a:lnTo>
                    <a:pt x="47162" y="42351"/>
                  </a:lnTo>
                  <a:lnTo>
                    <a:pt x="47822" y="41455"/>
                  </a:lnTo>
                  <a:lnTo>
                    <a:pt x="48435" y="40464"/>
                  </a:lnTo>
                  <a:lnTo>
                    <a:pt x="49048" y="39474"/>
                  </a:lnTo>
                  <a:lnTo>
                    <a:pt x="49567" y="38484"/>
                  </a:lnTo>
                  <a:lnTo>
                    <a:pt x="50039" y="37399"/>
                  </a:lnTo>
                  <a:lnTo>
                    <a:pt x="50510" y="36361"/>
                  </a:lnTo>
                  <a:lnTo>
                    <a:pt x="50888" y="35229"/>
                  </a:lnTo>
                  <a:lnTo>
                    <a:pt x="51218" y="34145"/>
                  </a:lnTo>
                  <a:lnTo>
                    <a:pt x="51501" y="33013"/>
                  </a:lnTo>
                  <a:lnTo>
                    <a:pt x="51737" y="31834"/>
                  </a:lnTo>
                  <a:lnTo>
                    <a:pt x="51878" y="30655"/>
                  </a:lnTo>
                  <a:lnTo>
                    <a:pt x="52019" y="29476"/>
                  </a:lnTo>
                  <a:lnTo>
                    <a:pt x="52067" y="28250"/>
                  </a:lnTo>
                  <a:lnTo>
                    <a:pt x="53199" y="28061"/>
                  </a:lnTo>
                  <a:close/>
                  <a:moveTo>
                    <a:pt x="27684" y="0"/>
                  </a:moveTo>
                  <a:lnTo>
                    <a:pt x="27448" y="1556"/>
                  </a:lnTo>
                  <a:lnTo>
                    <a:pt x="26081" y="1603"/>
                  </a:lnTo>
                  <a:lnTo>
                    <a:pt x="24807" y="1698"/>
                  </a:lnTo>
                  <a:lnTo>
                    <a:pt x="23487" y="1886"/>
                  </a:lnTo>
                  <a:lnTo>
                    <a:pt x="22214" y="2122"/>
                  </a:lnTo>
                  <a:lnTo>
                    <a:pt x="20987" y="2405"/>
                  </a:lnTo>
                  <a:lnTo>
                    <a:pt x="19761" y="2783"/>
                  </a:lnTo>
                  <a:lnTo>
                    <a:pt x="18582" y="3160"/>
                  </a:lnTo>
                  <a:lnTo>
                    <a:pt x="17403" y="3631"/>
                  </a:lnTo>
                  <a:lnTo>
                    <a:pt x="16271" y="4150"/>
                  </a:lnTo>
                  <a:lnTo>
                    <a:pt x="15139" y="4763"/>
                  </a:lnTo>
                  <a:lnTo>
                    <a:pt x="14055" y="5376"/>
                  </a:lnTo>
                  <a:lnTo>
                    <a:pt x="13017" y="6037"/>
                  </a:lnTo>
                  <a:lnTo>
                    <a:pt x="12027" y="6744"/>
                  </a:lnTo>
                  <a:lnTo>
                    <a:pt x="11036" y="7546"/>
                  </a:lnTo>
                  <a:lnTo>
                    <a:pt x="10093" y="8348"/>
                  </a:lnTo>
                  <a:lnTo>
                    <a:pt x="9197" y="9196"/>
                  </a:lnTo>
                  <a:lnTo>
                    <a:pt x="8348" y="10093"/>
                  </a:lnTo>
                  <a:lnTo>
                    <a:pt x="7499" y="11036"/>
                  </a:lnTo>
                  <a:lnTo>
                    <a:pt x="6745" y="12026"/>
                  </a:lnTo>
                  <a:lnTo>
                    <a:pt x="6037" y="13017"/>
                  </a:lnTo>
                  <a:lnTo>
                    <a:pt x="5330" y="14101"/>
                  </a:lnTo>
                  <a:lnTo>
                    <a:pt x="4717" y="15139"/>
                  </a:lnTo>
                  <a:lnTo>
                    <a:pt x="4151" y="16271"/>
                  </a:lnTo>
                  <a:lnTo>
                    <a:pt x="3632" y="17403"/>
                  </a:lnTo>
                  <a:lnTo>
                    <a:pt x="3160" y="18582"/>
                  </a:lnTo>
                  <a:lnTo>
                    <a:pt x="2736" y="19761"/>
                  </a:lnTo>
                  <a:lnTo>
                    <a:pt x="2406" y="20987"/>
                  </a:lnTo>
                  <a:lnTo>
                    <a:pt x="2076" y="22260"/>
                  </a:lnTo>
                  <a:lnTo>
                    <a:pt x="1840" y="23533"/>
                  </a:lnTo>
                  <a:lnTo>
                    <a:pt x="1698" y="24807"/>
                  </a:lnTo>
                  <a:lnTo>
                    <a:pt x="1557" y="26127"/>
                  </a:lnTo>
                  <a:lnTo>
                    <a:pt x="1510" y="27448"/>
                  </a:lnTo>
                  <a:lnTo>
                    <a:pt x="1" y="27684"/>
                  </a:lnTo>
                  <a:lnTo>
                    <a:pt x="1510" y="27967"/>
                  </a:lnTo>
                  <a:lnTo>
                    <a:pt x="1557" y="29287"/>
                  </a:lnTo>
                  <a:lnTo>
                    <a:pt x="1698" y="30560"/>
                  </a:lnTo>
                  <a:lnTo>
                    <a:pt x="1840" y="31881"/>
                  </a:lnTo>
                  <a:lnTo>
                    <a:pt x="2076" y="33154"/>
                  </a:lnTo>
                  <a:lnTo>
                    <a:pt x="2406" y="34381"/>
                  </a:lnTo>
                  <a:lnTo>
                    <a:pt x="2736" y="35607"/>
                  </a:lnTo>
                  <a:lnTo>
                    <a:pt x="3160" y="36833"/>
                  </a:lnTo>
                  <a:lnTo>
                    <a:pt x="3632" y="37965"/>
                  </a:lnTo>
                  <a:lnTo>
                    <a:pt x="4151" y="39144"/>
                  </a:lnTo>
                  <a:lnTo>
                    <a:pt x="4717" y="40229"/>
                  </a:lnTo>
                  <a:lnTo>
                    <a:pt x="5330" y="41313"/>
                  </a:lnTo>
                  <a:lnTo>
                    <a:pt x="6037" y="42351"/>
                  </a:lnTo>
                  <a:lnTo>
                    <a:pt x="6745" y="43388"/>
                  </a:lnTo>
                  <a:lnTo>
                    <a:pt x="7499" y="44332"/>
                  </a:lnTo>
                  <a:lnTo>
                    <a:pt x="8348" y="45275"/>
                  </a:lnTo>
                  <a:lnTo>
                    <a:pt x="9197" y="46171"/>
                  </a:lnTo>
                  <a:lnTo>
                    <a:pt x="10093" y="47067"/>
                  </a:lnTo>
                  <a:lnTo>
                    <a:pt x="11036" y="47869"/>
                  </a:lnTo>
                  <a:lnTo>
                    <a:pt x="11980" y="48623"/>
                  </a:lnTo>
                  <a:lnTo>
                    <a:pt x="13017" y="49331"/>
                  </a:lnTo>
                  <a:lnTo>
                    <a:pt x="14055" y="50038"/>
                  </a:lnTo>
                  <a:lnTo>
                    <a:pt x="15139" y="50651"/>
                  </a:lnTo>
                  <a:lnTo>
                    <a:pt x="16271" y="51217"/>
                  </a:lnTo>
                  <a:lnTo>
                    <a:pt x="17403" y="51736"/>
                  </a:lnTo>
                  <a:lnTo>
                    <a:pt x="18582" y="52207"/>
                  </a:lnTo>
                  <a:lnTo>
                    <a:pt x="19761" y="52632"/>
                  </a:lnTo>
                  <a:lnTo>
                    <a:pt x="20987" y="53009"/>
                  </a:lnTo>
                  <a:lnTo>
                    <a:pt x="22214" y="53292"/>
                  </a:lnTo>
                  <a:lnTo>
                    <a:pt x="23487" y="53528"/>
                  </a:lnTo>
                  <a:lnTo>
                    <a:pt x="24807" y="53717"/>
                  </a:lnTo>
                  <a:lnTo>
                    <a:pt x="26081" y="53811"/>
                  </a:lnTo>
                  <a:lnTo>
                    <a:pt x="27448" y="53858"/>
                  </a:lnTo>
                  <a:lnTo>
                    <a:pt x="27684" y="55367"/>
                  </a:lnTo>
                  <a:lnTo>
                    <a:pt x="27920" y="53858"/>
                  </a:lnTo>
                  <a:lnTo>
                    <a:pt x="29241" y="53811"/>
                  </a:lnTo>
                  <a:lnTo>
                    <a:pt x="30561" y="53717"/>
                  </a:lnTo>
                  <a:lnTo>
                    <a:pt x="31834" y="53528"/>
                  </a:lnTo>
                  <a:lnTo>
                    <a:pt x="33108" y="53292"/>
                  </a:lnTo>
                  <a:lnTo>
                    <a:pt x="34381" y="53009"/>
                  </a:lnTo>
                  <a:lnTo>
                    <a:pt x="35607" y="52632"/>
                  </a:lnTo>
                  <a:lnTo>
                    <a:pt x="36786" y="52207"/>
                  </a:lnTo>
                  <a:lnTo>
                    <a:pt x="37965" y="51736"/>
                  </a:lnTo>
                  <a:lnTo>
                    <a:pt x="39097" y="51217"/>
                  </a:lnTo>
                  <a:lnTo>
                    <a:pt x="40229" y="50651"/>
                  </a:lnTo>
                  <a:lnTo>
                    <a:pt x="41314" y="50038"/>
                  </a:lnTo>
                  <a:lnTo>
                    <a:pt x="42351" y="49331"/>
                  </a:lnTo>
                  <a:lnTo>
                    <a:pt x="43342" y="48623"/>
                  </a:lnTo>
                  <a:lnTo>
                    <a:pt x="44332" y="47869"/>
                  </a:lnTo>
                  <a:lnTo>
                    <a:pt x="45275" y="47067"/>
                  </a:lnTo>
                  <a:lnTo>
                    <a:pt x="46171" y="46171"/>
                  </a:lnTo>
                  <a:lnTo>
                    <a:pt x="47020" y="45275"/>
                  </a:lnTo>
                  <a:lnTo>
                    <a:pt x="47822" y="44332"/>
                  </a:lnTo>
                  <a:lnTo>
                    <a:pt x="48624" y="43388"/>
                  </a:lnTo>
                  <a:lnTo>
                    <a:pt x="49331" y="42351"/>
                  </a:lnTo>
                  <a:lnTo>
                    <a:pt x="49992" y="41313"/>
                  </a:lnTo>
                  <a:lnTo>
                    <a:pt x="50652" y="40229"/>
                  </a:lnTo>
                  <a:lnTo>
                    <a:pt x="51218" y="39144"/>
                  </a:lnTo>
                  <a:lnTo>
                    <a:pt x="51737" y="37965"/>
                  </a:lnTo>
                  <a:lnTo>
                    <a:pt x="52208" y="36833"/>
                  </a:lnTo>
                  <a:lnTo>
                    <a:pt x="52633" y="35607"/>
                  </a:lnTo>
                  <a:lnTo>
                    <a:pt x="52963" y="34381"/>
                  </a:lnTo>
                  <a:lnTo>
                    <a:pt x="53293" y="33154"/>
                  </a:lnTo>
                  <a:lnTo>
                    <a:pt x="53529" y="31881"/>
                  </a:lnTo>
                  <a:lnTo>
                    <a:pt x="53670" y="30560"/>
                  </a:lnTo>
                  <a:lnTo>
                    <a:pt x="53812" y="29287"/>
                  </a:lnTo>
                  <a:lnTo>
                    <a:pt x="53859" y="27967"/>
                  </a:lnTo>
                  <a:lnTo>
                    <a:pt x="55368" y="27684"/>
                  </a:lnTo>
                  <a:lnTo>
                    <a:pt x="53859" y="27448"/>
                  </a:lnTo>
                  <a:lnTo>
                    <a:pt x="53812" y="26127"/>
                  </a:lnTo>
                  <a:lnTo>
                    <a:pt x="53670" y="24807"/>
                  </a:lnTo>
                  <a:lnTo>
                    <a:pt x="53529" y="23533"/>
                  </a:lnTo>
                  <a:lnTo>
                    <a:pt x="53293" y="22260"/>
                  </a:lnTo>
                  <a:lnTo>
                    <a:pt x="52963" y="20987"/>
                  </a:lnTo>
                  <a:lnTo>
                    <a:pt x="52633" y="19761"/>
                  </a:lnTo>
                  <a:lnTo>
                    <a:pt x="52208" y="18582"/>
                  </a:lnTo>
                  <a:lnTo>
                    <a:pt x="51737" y="17403"/>
                  </a:lnTo>
                  <a:lnTo>
                    <a:pt x="51218" y="16271"/>
                  </a:lnTo>
                  <a:lnTo>
                    <a:pt x="50652" y="15139"/>
                  </a:lnTo>
                  <a:lnTo>
                    <a:pt x="49992" y="14101"/>
                  </a:lnTo>
                  <a:lnTo>
                    <a:pt x="49331" y="13017"/>
                  </a:lnTo>
                  <a:lnTo>
                    <a:pt x="48624" y="12026"/>
                  </a:lnTo>
                  <a:lnTo>
                    <a:pt x="47822" y="11036"/>
                  </a:lnTo>
                  <a:lnTo>
                    <a:pt x="47020" y="10093"/>
                  </a:lnTo>
                  <a:lnTo>
                    <a:pt x="46171" y="9196"/>
                  </a:lnTo>
                  <a:lnTo>
                    <a:pt x="45275" y="8348"/>
                  </a:lnTo>
                  <a:lnTo>
                    <a:pt x="44332" y="7546"/>
                  </a:lnTo>
                  <a:lnTo>
                    <a:pt x="43342" y="6744"/>
                  </a:lnTo>
                  <a:lnTo>
                    <a:pt x="42351" y="6037"/>
                  </a:lnTo>
                  <a:lnTo>
                    <a:pt x="41314" y="5376"/>
                  </a:lnTo>
                  <a:lnTo>
                    <a:pt x="40229" y="4763"/>
                  </a:lnTo>
                  <a:lnTo>
                    <a:pt x="39097" y="4150"/>
                  </a:lnTo>
                  <a:lnTo>
                    <a:pt x="37965" y="3631"/>
                  </a:lnTo>
                  <a:lnTo>
                    <a:pt x="36786" y="3160"/>
                  </a:lnTo>
                  <a:lnTo>
                    <a:pt x="35607" y="2783"/>
                  </a:lnTo>
                  <a:lnTo>
                    <a:pt x="34381" y="2405"/>
                  </a:lnTo>
                  <a:lnTo>
                    <a:pt x="33108" y="2122"/>
                  </a:lnTo>
                  <a:lnTo>
                    <a:pt x="31834" y="1886"/>
                  </a:lnTo>
                  <a:lnTo>
                    <a:pt x="30561" y="1698"/>
                  </a:lnTo>
                  <a:lnTo>
                    <a:pt x="29241" y="1603"/>
                  </a:lnTo>
                  <a:lnTo>
                    <a:pt x="27920" y="1556"/>
                  </a:lnTo>
                  <a:lnTo>
                    <a:pt x="276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22"/>
            <p:cNvSpPr/>
            <p:nvPr/>
          </p:nvSpPr>
          <p:spPr>
            <a:xfrm>
              <a:off x="4711350" y="1494525"/>
              <a:ext cx="43650" cy="80200"/>
            </a:xfrm>
            <a:custGeom>
              <a:avLst/>
              <a:gdLst/>
              <a:ahLst/>
              <a:cxnLst/>
              <a:rect l="l" t="t" r="r" b="b"/>
              <a:pathLst>
                <a:path w="1746" h="3208" extrusionOk="0">
                  <a:moveTo>
                    <a:pt x="614" y="1"/>
                  </a:moveTo>
                  <a:lnTo>
                    <a:pt x="1" y="236"/>
                  </a:lnTo>
                  <a:lnTo>
                    <a:pt x="1180" y="3208"/>
                  </a:lnTo>
                  <a:lnTo>
                    <a:pt x="1746" y="2972"/>
                  </a:lnTo>
                  <a:lnTo>
                    <a:pt x="6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22"/>
            <p:cNvSpPr/>
            <p:nvPr/>
          </p:nvSpPr>
          <p:spPr>
            <a:xfrm>
              <a:off x="5098075" y="2487275"/>
              <a:ext cx="44825" cy="80200"/>
            </a:xfrm>
            <a:custGeom>
              <a:avLst/>
              <a:gdLst/>
              <a:ahLst/>
              <a:cxnLst/>
              <a:rect l="l" t="t" r="r" b="b"/>
              <a:pathLst>
                <a:path w="1793" h="3208" extrusionOk="0">
                  <a:moveTo>
                    <a:pt x="614" y="0"/>
                  </a:moveTo>
                  <a:lnTo>
                    <a:pt x="1" y="236"/>
                  </a:lnTo>
                  <a:lnTo>
                    <a:pt x="1180" y="3207"/>
                  </a:lnTo>
                  <a:lnTo>
                    <a:pt x="1793" y="2972"/>
                  </a:lnTo>
                  <a:lnTo>
                    <a:pt x="6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22"/>
            <p:cNvSpPr/>
            <p:nvPr/>
          </p:nvSpPr>
          <p:spPr>
            <a:xfrm>
              <a:off x="5116950" y="1502775"/>
              <a:ext cx="47175" cy="80200"/>
            </a:xfrm>
            <a:custGeom>
              <a:avLst/>
              <a:gdLst/>
              <a:ahLst/>
              <a:cxnLst/>
              <a:rect l="l" t="t" r="r" b="b"/>
              <a:pathLst>
                <a:path w="1887" h="3208" extrusionOk="0">
                  <a:moveTo>
                    <a:pt x="1321" y="1"/>
                  </a:moveTo>
                  <a:lnTo>
                    <a:pt x="0" y="2972"/>
                  </a:lnTo>
                  <a:lnTo>
                    <a:pt x="613" y="3208"/>
                  </a:lnTo>
                  <a:lnTo>
                    <a:pt x="1887" y="284"/>
                  </a:lnTo>
                  <a:lnTo>
                    <a:pt x="13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22"/>
            <p:cNvSpPr/>
            <p:nvPr/>
          </p:nvSpPr>
          <p:spPr>
            <a:xfrm>
              <a:off x="4690125" y="2479025"/>
              <a:ext cx="47200" cy="80200"/>
            </a:xfrm>
            <a:custGeom>
              <a:avLst/>
              <a:gdLst/>
              <a:ahLst/>
              <a:cxnLst/>
              <a:rect l="l" t="t" r="r" b="b"/>
              <a:pathLst>
                <a:path w="1888" h="3208" extrusionOk="0">
                  <a:moveTo>
                    <a:pt x="1274" y="0"/>
                  </a:moveTo>
                  <a:lnTo>
                    <a:pt x="1" y="2971"/>
                  </a:lnTo>
                  <a:lnTo>
                    <a:pt x="567" y="3207"/>
                  </a:lnTo>
                  <a:lnTo>
                    <a:pt x="1887" y="283"/>
                  </a:lnTo>
                  <a:lnTo>
                    <a:pt x="1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22"/>
            <p:cNvSpPr/>
            <p:nvPr/>
          </p:nvSpPr>
          <p:spPr>
            <a:xfrm>
              <a:off x="5376325" y="1796350"/>
              <a:ext cx="80200" cy="47200"/>
            </a:xfrm>
            <a:custGeom>
              <a:avLst/>
              <a:gdLst/>
              <a:ahLst/>
              <a:cxnLst/>
              <a:rect l="l" t="t" r="r" b="b"/>
              <a:pathLst>
                <a:path w="3208" h="1888" extrusionOk="0">
                  <a:moveTo>
                    <a:pt x="2972" y="1"/>
                  </a:moveTo>
                  <a:lnTo>
                    <a:pt x="1" y="1274"/>
                  </a:lnTo>
                  <a:lnTo>
                    <a:pt x="237" y="1887"/>
                  </a:lnTo>
                  <a:lnTo>
                    <a:pt x="3208" y="614"/>
                  </a:lnTo>
                  <a:lnTo>
                    <a:pt x="2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22"/>
            <p:cNvSpPr/>
            <p:nvPr/>
          </p:nvSpPr>
          <p:spPr>
            <a:xfrm>
              <a:off x="4397725" y="2218450"/>
              <a:ext cx="80200" cy="47200"/>
            </a:xfrm>
            <a:custGeom>
              <a:avLst/>
              <a:gdLst/>
              <a:ahLst/>
              <a:cxnLst/>
              <a:rect l="l" t="t" r="r" b="b"/>
              <a:pathLst>
                <a:path w="3208" h="1888" extrusionOk="0">
                  <a:moveTo>
                    <a:pt x="2972" y="1"/>
                  </a:moveTo>
                  <a:lnTo>
                    <a:pt x="1" y="1274"/>
                  </a:lnTo>
                  <a:lnTo>
                    <a:pt x="237" y="1887"/>
                  </a:lnTo>
                  <a:lnTo>
                    <a:pt x="3208" y="614"/>
                  </a:lnTo>
                  <a:lnTo>
                    <a:pt x="29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22"/>
            <p:cNvSpPr/>
            <p:nvPr/>
          </p:nvSpPr>
          <p:spPr>
            <a:xfrm>
              <a:off x="5382225" y="2204300"/>
              <a:ext cx="81375" cy="43650"/>
            </a:xfrm>
            <a:custGeom>
              <a:avLst/>
              <a:gdLst/>
              <a:ahLst/>
              <a:cxnLst/>
              <a:rect l="l" t="t" r="r" b="b"/>
              <a:pathLst>
                <a:path w="3255" h="1746" extrusionOk="0">
                  <a:moveTo>
                    <a:pt x="236" y="1"/>
                  </a:moveTo>
                  <a:lnTo>
                    <a:pt x="1" y="567"/>
                  </a:lnTo>
                  <a:lnTo>
                    <a:pt x="3019" y="1746"/>
                  </a:lnTo>
                  <a:lnTo>
                    <a:pt x="3255" y="1133"/>
                  </a:lnTo>
                  <a:lnTo>
                    <a:pt x="2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22"/>
            <p:cNvSpPr/>
            <p:nvPr/>
          </p:nvSpPr>
          <p:spPr>
            <a:xfrm>
              <a:off x="4390650" y="1814050"/>
              <a:ext cx="81400" cy="44825"/>
            </a:xfrm>
            <a:custGeom>
              <a:avLst/>
              <a:gdLst/>
              <a:ahLst/>
              <a:cxnLst/>
              <a:rect l="l" t="t" r="r" b="b"/>
              <a:pathLst>
                <a:path w="3256" h="1793" extrusionOk="0">
                  <a:moveTo>
                    <a:pt x="237" y="0"/>
                  </a:moveTo>
                  <a:lnTo>
                    <a:pt x="1" y="613"/>
                  </a:lnTo>
                  <a:lnTo>
                    <a:pt x="3019" y="1792"/>
                  </a:lnTo>
                  <a:lnTo>
                    <a:pt x="3255" y="1179"/>
                  </a:lnTo>
                  <a:lnTo>
                    <a:pt x="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22"/>
            <p:cNvSpPr/>
            <p:nvPr/>
          </p:nvSpPr>
          <p:spPr>
            <a:xfrm>
              <a:off x="4929475" y="2027450"/>
              <a:ext cx="1200" cy="1200"/>
            </a:xfrm>
            <a:custGeom>
              <a:avLst/>
              <a:gdLst/>
              <a:ahLst/>
              <a:cxnLst/>
              <a:rect l="l" t="t" r="r" b="b"/>
              <a:pathLst>
                <a:path w="48" h="48" extrusionOk="0">
                  <a:moveTo>
                    <a:pt x="1" y="0"/>
                  </a:moveTo>
                  <a:lnTo>
                    <a:pt x="1" y="48"/>
                  </a:lnTo>
                  <a:lnTo>
                    <a:pt x="48" y="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22"/>
            <p:cNvSpPr/>
            <p:nvPr/>
          </p:nvSpPr>
          <p:spPr>
            <a:xfrm>
              <a:off x="4929475" y="2029800"/>
              <a:ext cx="1200" cy="2400"/>
            </a:xfrm>
            <a:custGeom>
              <a:avLst/>
              <a:gdLst/>
              <a:ahLst/>
              <a:cxnLst/>
              <a:rect l="l" t="t" r="r" b="b"/>
              <a:pathLst>
                <a:path w="48" h="96" extrusionOk="0">
                  <a:moveTo>
                    <a:pt x="1" y="1"/>
                  </a:moveTo>
                  <a:lnTo>
                    <a:pt x="1" y="48"/>
                  </a:lnTo>
                  <a:lnTo>
                    <a:pt x="1" y="95"/>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22"/>
            <p:cNvSpPr/>
            <p:nvPr/>
          </p:nvSpPr>
          <p:spPr>
            <a:xfrm>
              <a:off x="4927125" y="2028625"/>
              <a:ext cx="2375" cy="1200"/>
            </a:xfrm>
            <a:custGeom>
              <a:avLst/>
              <a:gdLst/>
              <a:ahLst/>
              <a:cxnLst/>
              <a:rect l="l" t="t" r="r" b="b"/>
              <a:pathLst>
                <a:path w="95" h="48" extrusionOk="0">
                  <a:moveTo>
                    <a:pt x="0" y="1"/>
                  </a:moveTo>
                  <a:lnTo>
                    <a:pt x="47" y="48"/>
                  </a:lnTo>
                  <a:lnTo>
                    <a:pt x="95" y="4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22"/>
            <p:cNvSpPr/>
            <p:nvPr/>
          </p:nvSpPr>
          <p:spPr>
            <a:xfrm>
              <a:off x="4927125" y="2026275"/>
              <a:ext cx="2375" cy="1200"/>
            </a:xfrm>
            <a:custGeom>
              <a:avLst/>
              <a:gdLst/>
              <a:ahLst/>
              <a:cxnLst/>
              <a:rect l="l" t="t" r="r" b="b"/>
              <a:pathLst>
                <a:path w="95" h="48" extrusionOk="0">
                  <a:moveTo>
                    <a:pt x="47" y="0"/>
                  </a:moveTo>
                  <a:lnTo>
                    <a:pt x="0" y="47"/>
                  </a:lnTo>
                  <a:lnTo>
                    <a:pt x="95" y="47"/>
                  </a:lnTo>
                  <a:lnTo>
                    <a:pt x="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122"/>
          <p:cNvGrpSpPr/>
          <p:nvPr/>
        </p:nvGrpSpPr>
        <p:grpSpPr>
          <a:xfrm>
            <a:off x="6509916" y="3302691"/>
            <a:ext cx="1210806" cy="1210806"/>
            <a:chOff x="6008300" y="3004875"/>
            <a:chExt cx="1373575" cy="1373575"/>
          </a:xfrm>
        </p:grpSpPr>
        <p:sp>
          <p:nvSpPr>
            <p:cNvPr id="5396" name="Google Shape;5396;p122"/>
            <p:cNvSpPr/>
            <p:nvPr/>
          </p:nvSpPr>
          <p:spPr>
            <a:xfrm>
              <a:off x="6008300" y="3004875"/>
              <a:ext cx="1373575" cy="1373575"/>
            </a:xfrm>
            <a:custGeom>
              <a:avLst/>
              <a:gdLst/>
              <a:ahLst/>
              <a:cxnLst/>
              <a:rect l="l" t="t" r="r" b="b"/>
              <a:pathLst>
                <a:path w="54943" h="54943" extrusionOk="0">
                  <a:moveTo>
                    <a:pt x="28863" y="991"/>
                  </a:moveTo>
                  <a:lnTo>
                    <a:pt x="30183" y="1132"/>
                  </a:lnTo>
                  <a:lnTo>
                    <a:pt x="31504" y="1274"/>
                  </a:lnTo>
                  <a:lnTo>
                    <a:pt x="32824" y="1509"/>
                  </a:lnTo>
                  <a:lnTo>
                    <a:pt x="34098" y="1792"/>
                  </a:lnTo>
                  <a:lnTo>
                    <a:pt x="35371" y="2170"/>
                  </a:lnTo>
                  <a:lnTo>
                    <a:pt x="36597" y="2594"/>
                  </a:lnTo>
                  <a:lnTo>
                    <a:pt x="37776" y="3066"/>
                  </a:lnTo>
                  <a:lnTo>
                    <a:pt x="38955" y="3584"/>
                  </a:lnTo>
                  <a:lnTo>
                    <a:pt x="40087" y="4198"/>
                  </a:lnTo>
                  <a:lnTo>
                    <a:pt x="41219" y="4811"/>
                  </a:lnTo>
                  <a:lnTo>
                    <a:pt x="42304" y="5518"/>
                  </a:lnTo>
                  <a:lnTo>
                    <a:pt x="43341" y="6225"/>
                  </a:lnTo>
                  <a:lnTo>
                    <a:pt x="44332" y="7027"/>
                  </a:lnTo>
                  <a:lnTo>
                    <a:pt x="45275" y="7876"/>
                  </a:lnTo>
                  <a:lnTo>
                    <a:pt x="46218" y="8725"/>
                  </a:lnTo>
                  <a:lnTo>
                    <a:pt x="47114" y="9668"/>
                  </a:lnTo>
                  <a:lnTo>
                    <a:pt x="47916" y="10611"/>
                  </a:lnTo>
                  <a:lnTo>
                    <a:pt x="48718" y="11649"/>
                  </a:lnTo>
                  <a:lnTo>
                    <a:pt x="49472" y="12687"/>
                  </a:lnTo>
                  <a:lnTo>
                    <a:pt x="50133" y="13724"/>
                  </a:lnTo>
                  <a:lnTo>
                    <a:pt x="50793" y="14856"/>
                  </a:lnTo>
                  <a:lnTo>
                    <a:pt x="51359" y="15988"/>
                  </a:lnTo>
                  <a:lnTo>
                    <a:pt x="51925" y="17167"/>
                  </a:lnTo>
                  <a:lnTo>
                    <a:pt x="52396" y="18393"/>
                  </a:lnTo>
                  <a:lnTo>
                    <a:pt x="52774" y="19619"/>
                  </a:lnTo>
                  <a:lnTo>
                    <a:pt x="53151" y="20845"/>
                  </a:lnTo>
                  <a:lnTo>
                    <a:pt x="53434" y="22119"/>
                  </a:lnTo>
                  <a:lnTo>
                    <a:pt x="53670" y="23439"/>
                  </a:lnTo>
                  <a:lnTo>
                    <a:pt x="53858" y="24760"/>
                  </a:lnTo>
                  <a:lnTo>
                    <a:pt x="53953" y="26127"/>
                  </a:lnTo>
                  <a:lnTo>
                    <a:pt x="54000" y="27495"/>
                  </a:lnTo>
                  <a:lnTo>
                    <a:pt x="53953" y="28816"/>
                  </a:lnTo>
                  <a:lnTo>
                    <a:pt x="53858" y="30183"/>
                  </a:lnTo>
                  <a:lnTo>
                    <a:pt x="53670" y="31504"/>
                  </a:lnTo>
                  <a:lnTo>
                    <a:pt x="53434" y="32824"/>
                  </a:lnTo>
                  <a:lnTo>
                    <a:pt x="53151" y="34098"/>
                  </a:lnTo>
                  <a:lnTo>
                    <a:pt x="52774" y="35371"/>
                  </a:lnTo>
                  <a:lnTo>
                    <a:pt x="52396" y="36597"/>
                  </a:lnTo>
                  <a:lnTo>
                    <a:pt x="51925" y="37776"/>
                  </a:lnTo>
                  <a:lnTo>
                    <a:pt x="51359" y="38955"/>
                  </a:lnTo>
                  <a:lnTo>
                    <a:pt x="50793" y="40087"/>
                  </a:lnTo>
                  <a:lnTo>
                    <a:pt x="50133" y="41219"/>
                  </a:lnTo>
                  <a:lnTo>
                    <a:pt x="49472" y="42304"/>
                  </a:lnTo>
                  <a:lnTo>
                    <a:pt x="48718" y="43341"/>
                  </a:lnTo>
                  <a:lnTo>
                    <a:pt x="47916" y="44332"/>
                  </a:lnTo>
                  <a:lnTo>
                    <a:pt x="47114" y="45275"/>
                  </a:lnTo>
                  <a:lnTo>
                    <a:pt x="46218" y="46218"/>
                  </a:lnTo>
                  <a:lnTo>
                    <a:pt x="45275" y="47067"/>
                  </a:lnTo>
                  <a:lnTo>
                    <a:pt x="44332" y="47916"/>
                  </a:lnTo>
                  <a:lnTo>
                    <a:pt x="43341" y="48718"/>
                  </a:lnTo>
                  <a:lnTo>
                    <a:pt x="42304" y="49472"/>
                  </a:lnTo>
                  <a:lnTo>
                    <a:pt x="41219" y="50133"/>
                  </a:lnTo>
                  <a:lnTo>
                    <a:pt x="40087" y="50793"/>
                  </a:lnTo>
                  <a:lnTo>
                    <a:pt x="38955" y="51359"/>
                  </a:lnTo>
                  <a:lnTo>
                    <a:pt x="37776" y="51878"/>
                  </a:lnTo>
                  <a:lnTo>
                    <a:pt x="36597" y="52349"/>
                  </a:lnTo>
                  <a:lnTo>
                    <a:pt x="35371" y="52774"/>
                  </a:lnTo>
                  <a:lnTo>
                    <a:pt x="34098" y="53151"/>
                  </a:lnTo>
                  <a:lnTo>
                    <a:pt x="32824" y="53434"/>
                  </a:lnTo>
                  <a:lnTo>
                    <a:pt x="31504" y="53670"/>
                  </a:lnTo>
                  <a:lnTo>
                    <a:pt x="30183" y="53858"/>
                  </a:lnTo>
                  <a:lnTo>
                    <a:pt x="28863" y="53953"/>
                  </a:lnTo>
                  <a:lnTo>
                    <a:pt x="27495" y="54000"/>
                  </a:lnTo>
                  <a:lnTo>
                    <a:pt x="26127" y="53953"/>
                  </a:lnTo>
                  <a:lnTo>
                    <a:pt x="24760" y="53858"/>
                  </a:lnTo>
                  <a:lnTo>
                    <a:pt x="23439" y="53670"/>
                  </a:lnTo>
                  <a:lnTo>
                    <a:pt x="22166" y="53434"/>
                  </a:lnTo>
                  <a:lnTo>
                    <a:pt x="20845" y="53151"/>
                  </a:lnTo>
                  <a:lnTo>
                    <a:pt x="19619" y="52774"/>
                  </a:lnTo>
                  <a:lnTo>
                    <a:pt x="18393" y="52349"/>
                  </a:lnTo>
                  <a:lnTo>
                    <a:pt x="17167" y="51878"/>
                  </a:lnTo>
                  <a:lnTo>
                    <a:pt x="15988" y="51359"/>
                  </a:lnTo>
                  <a:lnTo>
                    <a:pt x="14856" y="50793"/>
                  </a:lnTo>
                  <a:lnTo>
                    <a:pt x="13771" y="50133"/>
                  </a:lnTo>
                  <a:lnTo>
                    <a:pt x="12687" y="49472"/>
                  </a:lnTo>
                  <a:lnTo>
                    <a:pt x="11649" y="48718"/>
                  </a:lnTo>
                  <a:lnTo>
                    <a:pt x="10611" y="47916"/>
                  </a:lnTo>
                  <a:lnTo>
                    <a:pt x="9668" y="47067"/>
                  </a:lnTo>
                  <a:lnTo>
                    <a:pt x="8772" y="46218"/>
                  </a:lnTo>
                  <a:lnTo>
                    <a:pt x="7876" y="45275"/>
                  </a:lnTo>
                  <a:lnTo>
                    <a:pt x="7027" y="44332"/>
                  </a:lnTo>
                  <a:lnTo>
                    <a:pt x="6273" y="43341"/>
                  </a:lnTo>
                  <a:lnTo>
                    <a:pt x="5518" y="42304"/>
                  </a:lnTo>
                  <a:lnTo>
                    <a:pt x="4811" y="41219"/>
                  </a:lnTo>
                  <a:lnTo>
                    <a:pt x="4198" y="40087"/>
                  </a:lnTo>
                  <a:lnTo>
                    <a:pt x="3584" y="38955"/>
                  </a:lnTo>
                  <a:lnTo>
                    <a:pt x="3066" y="37776"/>
                  </a:lnTo>
                  <a:lnTo>
                    <a:pt x="2594" y="36597"/>
                  </a:lnTo>
                  <a:lnTo>
                    <a:pt x="2170" y="35371"/>
                  </a:lnTo>
                  <a:lnTo>
                    <a:pt x="1792" y="34098"/>
                  </a:lnTo>
                  <a:lnTo>
                    <a:pt x="1509" y="32824"/>
                  </a:lnTo>
                  <a:lnTo>
                    <a:pt x="1274" y="31504"/>
                  </a:lnTo>
                  <a:lnTo>
                    <a:pt x="1132" y="30183"/>
                  </a:lnTo>
                  <a:lnTo>
                    <a:pt x="991" y="28816"/>
                  </a:lnTo>
                  <a:lnTo>
                    <a:pt x="991" y="27495"/>
                  </a:lnTo>
                  <a:lnTo>
                    <a:pt x="991" y="26127"/>
                  </a:lnTo>
                  <a:lnTo>
                    <a:pt x="1132" y="24760"/>
                  </a:lnTo>
                  <a:lnTo>
                    <a:pt x="1274" y="23439"/>
                  </a:lnTo>
                  <a:lnTo>
                    <a:pt x="1509" y="22119"/>
                  </a:lnTo>
                  <a:lnTo>
                    <a:pt x="1792" y="20845"/>
                  </a:lnTo>
                  <a:lnTo>
                    <a:pt x="2170" y="19619"/>
                  </a:lnTo>
                  <a:lnTo>
                    <a:pt x="2594" y="18393"/>
                  </a:lnTo>
                  <a:lnTo>
                    <a:pt x="3066" y="17167"/>
                  </a:lnTo>
                  <a:lnTo>
                    <a:pt x="3584" y="15988"/>
                  </a:lnTo>
                  <a:lnTo>
                    <a:pt x="4198" y="14856"/>
                  </a:lnTo>
                  <a:lnTo>
                    <a:pt x="4811" y="13724"/>
                  </a:lnTo>
                  <a:lnTo>
                    <a:pt x="5518" y="12687"/>
                  </a:lnTo>
                  <a:lnTo>
                    <a:pt x="6273" y="11649"/>
                  </a:lnTo>
                  <a:lnTo>
                    <a:pt x="7027" y="10611"/>
                  </a:lnTo>
                  <a:lnTo>
                    <a:pt x="7876" y="9668"/>
                  </a:lnTo>
                  <a:lnTo>
                    <a:pt x="8772" y="8725"/>
                  </a:lnTo>
                  <a:lnTo>
                    <a:pt x="9668" y="7876"/>
                  </a:lnTo>
                  <a:lnTo>
                    <a:pt x="10611" y="7027"/>
                  </a:lnTo>
                  <a:lnTo>
                    <a:pt x="11649" y="6225"/>
                  </a:lnTo>
                  <a:lnTo>
                    <a:pt x="12687" y="5518"/>
                  </a:lnTo>
                  <a:lnTo>
                    <a:pt x="13771" y="4811"/>
                  </a:lnTo>
                  <a:lnTo>
                    <a:pt x="14856" y="4198"/>
                  </a:lnTo>
                  <a:lnTo>
                    <a:pt x="15988" y="3584"/>
                  </a:lnTo>
                  <a:lnTo>
                    <a:pt x="17167" y="3066"/>
                  </a:lnTo>
                  <a:lnTo>
                    <a:pt x="18393" y="2594"/>
                  </a:lnTo>
                  <a:lnTo>
                    <a:pt x="19619" y="2170"/>
                  </a:lnTo>
                  <a:lnTo>
                    <a:pt x="20845" y="1792"/>
                  </a:lnTo>
                  <a:lnTo>
                    <a:pt x="22166" y="1509"/>
                  </a:lnTo>
                  <a:lnTo>
                    <a:pt x="23439" y="1274"/>
                  </a:lnTo>
                  <a:lnTo>
                    <a:pt x="24760" y="1132"/>
                  </a:lnTo>
                  <a:lnTo>
                    <a:pt x="26127" y="991"/>
                  </a:lnTo>
                  <a:close/>
                  <a:moveTo>
                    <a:pt x="27495" y="0"/>
                  </a:moveTo>
                  <a:lnTo>
                    <a:pt x="26080" y="47"/>
                  </a:lnTo>
                  <a:lnTo>
                    <a:pt x="24665" y="142"/>
                  </a:lnTo>
                  <a:lnTo>
                    <a:pt x="23298" y="330"/>
                  </a:lnTo>
                  <a:lnTo>
                    <a:pt x="21977" y="566"/>
                  </a:lnTo>
                  <a:lnTo>
                    <a:pt x="20610" y="896"/>
                  </a:lnTo>
                  <a:lnTo>
                    <a:pt x="19336" y="1226"/>
                  </a:lnTo>
                  <a:lnTo>
                    <a:pt x="18063" y="1698"/>
                  </a:lnTo>
                  <a:lnTo>
                    <a:pt x="16790" y="2170"/>
                  </a:lnTo>
                  <a:lnTo>
                    <a:pt x="15563" y="2736"/>
                  </a:lnTo>
                  <a:lnTo>
                    <a:pt x="14384" y="3349"/>
                  </a:lnTo>
                  <a:lnTo>
                    <a:pt x="13252" y="4009"/>
                  </a:lnTo>
                  <a:lnTo>
                    <a:pt x="12121" y="4716"/>
                  </a:lnTo>
                  <a:lnTo>
                    <a:pt x="11083" y="5471"/>
                  </a:lnTo>
                  <a:lnTo>
                    <a:pt x="10045" y="6273"/>
                  </a:lnTo>
                  <a:lnTo>
                    <a:pt x="9008" y="7169"/>
                  </a:lnTo>
                  <a:lnTo>
                    <a:pt x="8065" y="8065"/>
                  </a:lnTo>
                  <a:lnTo>
                    <a:pt x="7169" y="9008"/>
                  </a:lnTo>
                  <a:lnTo>
                    <a:pt x="6320" y="9998"/>
                  </a:lnTo>
                  <a:lnTo>
                    <a:pt x="5471" y="11036"/>
                  </a:lnTo>
                  <a:lnTo>
                    <a:pt x="4716" y="12121"/>
                  </a:lnTo>
                  <a:lnTo>
                    <a:pt x="4009" y="13252"/>
                  </a:lnTo>
                  <a:lnTo>
                    <a:pt x="3349" y="14384"/>
                  </a:lnTo>
                  <a:lnTo>
                    <a:pt x="2736" y="15563"/>
                  </a:lnTo>
                  <a:lnTo>
                    <a:pt x="2170" y="16790"/>
                  </a:lnTo>
                  <a:lnTo>
                    <a:pt x="1698" y="18063"/>
                  </a:lnTo>
                  <a:lnTo>
                    <a:pt x="1274" y="19336"/>
                  </a:lnTo>
                  <a:lnTo>
                    <a:pt x="896" y="20610"/>
                  </a:lnTo>
                  <a:lnTo>
                    <a:pt x="566" y="21930"/>
                  </a:lnTo>
                  <a:lnTo>
                    <a:pt x="330" y="23298"/>
                  </a:lnTo>
                  <a:lnTo>
                    <a:pt x="142" y="24665"/>
                  </a:lnTo>
                  <a:lnTo>
                    <a:pt x="47" y="26080"/>
                  </a:lnTo>
                  <a:lnTo>
                    <a:pt x="0" y="27495"/>
                  </a:lnTo>
                  <a:lnTo>
                    <a:pt x="47" y="28910"/>
                  </a:lnTo>
                  <a:lnTo>
                    <a:pt x="142" y="30278"/>
                  </a:lnTo>
                  <a:lnTo>
                    <a:pt x="330" y="31645"/>
                  </a:lnTo>
                  <a:lnTo>
                    <a:pt x="566" y="33013"/>
                  </a:lnTo>
                  <a:lnTo>
                    <a:pt x="896" y="34334"/>
                  </a:lnTo>
                  <a:lnTo>
                    <a:pt x="1274" y="35654"/>
                  </a:lnTo>
                  <a:lnTo>
                    <a:pt x="1698" y="36927"/>
                  </a:lnTo>
                  <a:lnTo>
                    <a:pt x="2170" y="38154"/>
                  </a:lnTo>
                  <a:lnTo>
                    <a:pt x="2736" y="39380"/>
                  </a:lnTo>
                  <a:lnTo>
                    <a:pt x="3349" y="40559"/>
                  </a:lnTo>
                  <a:lnTo>
                    <a:pt x="4009" y="41691"/>
                  </a:lnTo>
                  <a:lnTo>
                    <a:pt x="4716" y="42823"/>
                  </a:lnTo>
                  <a:lnTo>
                    <a:pt x="5471" y="43907"/>
                  </a:lnTo>
                  <a:lnTo>
                    <a:pt x="6320" y="44945"/>
                  </a:lnTo>
                  <a:lnTo>
                    <a:pt x="7169" y="45935"/>
                  </a:lnTo>
                  <a:lnTo>
                    <a:pt x="8065" y="46878"/>
                  </a:lnTo>
                  <a:lnTo>
                    <a:pt x="9008" y="47822"/>
                  </a:lnTo>
                  <a:lnTo>
                    <a:pt x="10045" y="48671"/>
                  </a:lnTo>
                  <a:lnTo>
                    <a:pt x="11083" y="49472"/>
                  </a:lnTo>
                  <a:lnTo>
                    <a:pt x="12121" y="50227"/>
                  </a:lnTo>
                  <a:lnTo>
                    <a:pt x="13252" y="50981"/>
                  </a:lnTo>
                  <a:lnTo>
                    <a:pt x="14384" y="51642"/>
                  </a:lnTo>
                  <a:lnTo>
                    <a:pt x="15563" y="52208"/>
                  </a:lnTo>
                  <a:lnTo>
                    <a:pt x="16790" y="52774"/>
                  </a:lnTo>
                  <a:lnTo>
                    <a:pt x="18063" y="53292"/>
                  </a:lnTo>
                  <a:lnTo>
                    <a:pt x="19336" y="53717"/>
                  </a:lnTo>
                  <a:lnTo>
                    <a:pt x="20610" y="54094"/>
                  </a:lnTo>
                  <a:lnTo>
                    <a:pt x="21977" y="54377"/>
                  </a:lnTo>
                  <a:lnTo>
                    <a:pt x="23298" y="54613"/>
                  </a:lnTo>
                  <a:lnTo>
                    <a:pt x="24665" y="54802"/>
                  </a:lnTo>
                  <a:lnTo>
                    <a:pt x="26080" y="54896"/>
                  </a:lnTo>
                  <a:lnTo>
                    <a:pt x="27495" y="54943"/>
                  </a:lnTo>
                  <a:lnTo>
                    <a:pt x="28910" y="54896"/>
                  </a:lnTo>
                  <a:lnTo>
                    <a:pt x="30278" y="54802"/>
                  </a:lnTo>
                  <a:lnTo>
                    <a:pt x="31645" y="54613"/>
                  </a:lnTo>
                  <a:lnTo>
                    <a:pt x="33013" y="54377"/>
                  </a:lnTo>
                  <a:lnTo>
                    <a:pt x="34334" y="54094"/>
                  </a:lnTo>
                  <a:lnTo>
                    <a:pt x="35654" y="53717"/>
                  </a:lnTo>
                  <a:lnTo>
                    <a:pt x="36927" y="53292"/>
                  </a:lnTo>
                  <a:lnTo>
                    <a:pt x="38154" y="52774"/>
                  </a:lnTo>
                  <a:lnTo>
                    <a:pt x="39380" y="52208"/>
                  </a:lnTo>
                  <a:lnTo>
                    <a:pt x="40559" y="51642"/>
                  </a:lnTo>
                  <a:lnTo>
                    <a:pt x="41738" y="50981"/>
                  </a:lnTo>
                  <a:lnTo>
                    <a:pt x="42823" y="50227"/>
                  </a:lnTo>
                  <a:lnTo>
                    <a:pt x="43907" y="49472"/>
                  </a:lnTo>
                  <a:lnTo>
                    <a:pt x="44945" y="48671"/>
                  </a:lnTo>
                  <a:lnTo>
                    <a:pt x="45935" y="47822"/>
                  </a:lnTo>
                  <a:lnTo>
                    <a:pt x="46878" y="46878"/>
                  </a:lnTo>
                  <a:lnTo>
                    <a:pt x="47822" y="45935"/>
                  </a:lnTo>
                  <a:lnTo>
                    <a:pt x="48671" y="44945"/>
                  </a:lnTo>
                  <a:lnTo>
                    <a:pt x="49472" y="43907"/>
                  </a:lnTo>
                  <a:lnTo>
                    <a:pt x="50274" y="42823"/>
                  </a:lnTo>
                  <a:lnTo>
                    <a:pt x="50981" y="41691"/>
                  </a:lnTo>
                  <a:lnTo>
                    <a:pt x="51642" y="40559"/>
                  </a:lnTo>
                  <a:lnTo>
                    <a:pt x="52255" y="39380"/>
                  </a:lnTo>
                  <a:lnTo>
                    <a:pt x="52774" y="38154"/>
                  </a:lnTo>
                  <a:lnTo>
                    <a:pt x="53292" y="36927"/>
                  </a:lnTo>
                  <a:lnTo>
                    <a:pt x="53717" y="35654"/>
                  </a:lnTo>
                  <a:lnTo>
                    <a:pt x="54094" y="34334"/>
                  </a:lnTo>
                  <a:lnTo>
                    <a:pt x="54377" y="33013"/>
                  </a:lnTo>
                  <a:lnTo>
                    <a:pt x="54613" y="31645"/>
                  </a:lnTo>
                  <a:lnTo>
                    <a:pt x="54802" y="30278"/>
                  </a:lnTo>
                  <a:lnTo>
                    <a:pt x="54896" y="28910"/>
                  </a:lnTo>
                  <a:lnTo>
                    <a:pt x="54943" y="27495"/>
                  </a:lnTo>
                  <a:lnTo>
                    <a:pt x="54896" y="26080"/>
                  </a:lnTo>
                  <a:lnTo>
                    <a:pt x="54802" y="24665"/>
                  </a:lnTo>
                  <a:lnTo>
                    <a:pt x="54613" y="23298"/>
                  </a:lnTo>
                  <a:lnTo>
                    <a:pt x="54377" y="21930"/>
                  </a:lnTo>
                  <a:lnTo>
                    <a:pt x="54094" y="20610"/>
                  </a:lnTo>
                  <a:lnTo>
                    <a:pt x="53717" y="19336"/>
                  </a:lnTo>
                  <a:lnTo>
                    <a:pt x="53292" y="18063"/>
                  </a:lnTo>
                  <a:lnTo>
                    <a:pt x="52774" y="16790"/>
                  </a:lnTo>
                  <a:lnTo>
                    <a:pt x="52255" y="15563"/>
                  </a:lnTo>
                  <a:lnTo>
                    <a:pt x="51642" y="14384"/>
                  </a:lnTo>
                  <a:lnTo>
                    <a:pt x="50981" y="13252"/>
                  </a:lnTo>
                  <a:lnTo>
                    <a:pt x="50274" y="12121"/>
                  </a:lnTo>
                  <a:lnTo>
                    <a:pt x="49472" y="11036"/>
                  </a:lnTo>
                  <a:lnTo>
                    <a:pt x="48671" y="9998"/>
                  </a:lnTo>
                  <a:lnTo>
                    <a:pt x="47822" y="9008"/>
                  </a:lnTo>
                  <a:lnTo>
                    <a:pt x="46878" y="8065"/>
                  </a:lnTo>
                  <a:lnTo>
                    <a:pt x="45935" y="7169"/>
                  </a:lnTo>
                  <a:lnTo>
                    <a:pt x="44945" y="6273"/>
                  </a:lnTo>
                  <a:lnTo>
                    <a:pt x="43907" y="5471"/>
                  </a:lnTo>
                  <a:lnTo>
                    <a:pt x="42823" y="4716"/>
                  </a:lnTo>
                  <a:lnTo>
                    <a:pt x="41738" y="4009"/>
                  </a:lnTo>
                  <a:lnTo>
                    <a:pt x="40559" y="3349"/>
                  </a:lnTo>
                  <a:lnTo>
                    <a:pt x="39380" y="2736"/>
                  </a:lnTo>
                  <a:lnTo>
                    <a:pt x="38154" y="2170"/>
                  </a:lnTo>
                  <a:lnTo>
                    <a:pt x="36927" y="1698"/>
                  </a:lnTo>
                  <a:lnTo>
                    <a:pt x="35654" y="1226"/>
                  </a:lnTo>
                  <a:lnTo>
                    <a:pt x="34334" y="896"/>
                  </a:lnTo>
                  <a:lnTo>
                    <a:pt x="33013" y="566"/>
                  </a:lnTo>
                  <a:lnTo>
                    <a:pt x="31645" y="330"/>
                  </a:lnTo>
                  <a:lnTo>
                    <a:pt x="30278" y="142"/>
                  </a:lnTo>
                  <a:lnTo>
                    <a:pt x="28910" y="47"/>
                  </a:lnTo>
                  <a:lnTo>
                    <a:pt x="274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22"/>
            <p:cNvSpPr/>
            <p:nvPr/>
          </p:nvSpPr>
          <p:spPr>
            <a:xfrm>
              <a:off x="6068425" y="3063825"/>
              <a:ext cx="1254500" cy="1255675"/>
            </a:xfrm>
            <a:custGeom>
              <a:avLst/>
              <a:gdLst/>
              <a:ahLst/>
              <a:cxnLst/>
              <a:rect l="l" t="t" r="r" b="b"/>
              <a:pathLst>
                <a:path w="50180" h="50227" extrusionOk="0">
                  <a:moveTo>
                    <a:pt x="25090" y="330"/>
                  </a:moveTo>
                  <a:lnTo>
                    <a:pt x="26364" y="378"/>
                  </a:lnTo>
                  <a:lnTo>
                    <a:pt x="27590" y="472"/>
                  </a:lnTo>
                  <a:lnTo>
                    <a:pt x="28863" y="613"/>
                  </a:lnTo>
                  <a:lnTo>
                    <a:pt x="30042" y="849"/>
                  </a:lnTo>
                  <a:lnTo>
                    <a:pt x="31268" y="1132"/>
                  </a:lnTo>
                  <a:lnTo>
                    <a:pt x="32447" y="1462"/>
                  </a:lnTo>
                  <a:lnTo>
                    <a:pt x="33579" y="1840"/>
                  </a:lnTo>
                  <a:lnTo>
                    <a:pt x="34711" y="2311"/>
                  </a:lnTo>
                  <a:lnTo>
                    <a:pt x="35796" y="2783"/>
                  </a:lnTo>
                  <a:lnTo>
                    <a:pt x="36880" y="3349"/>
                  </a:lnTo>
                  <a:lnTo>
                    <a:pt x="37918" y="3915"/>
                  </a:lnTo>
                  <a:lnTo>
                    <a:pt x="38908" y="4575"/>
                  </a:lnTo>
                  <a:lnTo>
                    <a:pt x="39899" y="5282"/>
                  </a:lnTo>
                  <a:lnTo>
                    <a:pt x="40842" y="5990"/>
                  </a:lnTo>
                  <a:lnTo>
                    <a:pt x="41738" y="6791"/>
                  </a:lnTo>
                  <a:lnTo>
                    <a:pt x="42587" y="7593"/>
                  </a:lnTo>
                  <a:lnTo>
                    <a:pt x="43389" y="8489"/>
                  </a:lnTo>
                  <a:lnTo>
                    <a:pt x="44190" y="9385"/>
                  </a:lnTo>
                  <a:lnTo>
                    <a:pt x="44945" y="10281"/>
                  </a:lnTo>
                  <a:lnTo>
                    <a:pt x="45605" y="11272"/>
                  </a:lnTo>
                  <a:lnTo>
                    <a:pt x="46266" y="12262"/>
                  </a:lnTo>
                  <a:lnTo>
                    <a:pt x="46879" y="13300"/>
                  </a:lnTo>
                  <a:lnTo>
                    <a:pt x="47397" y="14384"/>
                  </a:lnTo>
                  <a:lnTo>
                    <a:pt x="47916" y="15469"/>
                  </a:lnTo>
                  <a:lnTo>
                    <a:pt x="48341" y="16601"/>
                  </a:lnTo>
                  <a:lnTo>
                    <a:pt x="48718" y="17780"/>
                  </a:lnTo>
                  <a:lnTo>
                    <a:pt x="49095" y="18912"/>
                  </a:lnTo>
                  <a:lnTo>
                    <a:pt x="49331" y="20138"/>
                  </a:lnTo>
                  <a:lnTo>
                    <a:pt x="49567" y="21364"/>
                  </a:lnTo>
                  <a:lnTo>
                    <a:pt x="49708" y="22590"/>
                  </a:lnTo>
                  <a:lnTo>
                    <a:pt x="49803" y="23864"/>
                  </a:lnTo>
                  <a:lnTo>
                    <a:pt x="49850" y="25137"/>
                  </a:lnTo>
                  <a:lnTo>
                    <a:pt x="49803" y="26411"/>
                  </a:lnTo>
                  <a:lnTo>
                    <a:pt x="49708" y="27637"/>
                  </a:lnTo>
                  <a:lnTo>
                    <a:pt x="49567" y="28910"/>
                  </a:lnTo>
                  <a:lnTo>
                    <a:pt x="49331" y="30089"/>
                  </a:lnTo>
                  <a:lnTo>
                    <a:pt x="49095" y="31315"/>
                  </a:lnTo>
                  <a:lnTo>
                    <a:pt x="48718" y="32494"/>
                  </a:lnTo>
                  <a:lnTo>
                    <a:pt x="48341" y="33626"/>
                  </a:lnTo>
                  <a:lnTo>
                    <a:pt x="47916" y="34758"/>
                  </a:lnTo>
                  <a:lnTo>
                    <a:pt x="47397" y="35843"/>
                  </a:lnTo>
                  <a:lnTo>
                    <a:pt x="46879" y="36927"/>
                  </a:lnTo>
                  <a:lnTo>
                    <a:pt x="46266" y="37965"/>
                  </a:lnTo>
                  <a:lnTo>
                    <a:pt x="45605" y="38955"/>
                  </a:lnTo>
                  <a:lnTo>
                    <a:pt x="44945" y="39946"/>
                  </a:lnTo>
                  <a:lnTo>
                    <a:pt x="44190" y="40889"/>
                  </a:lnTo>
                  <a:lnTo>
                    <a:pt x="43389" y="41785"/>
                  </a:lnTo>
                  <a:lnTo>
                    <a:pt x="42587" y="42634"/>
                  </a:lnTo>
                  <a:lnTo>
                    <a:pt x="41738" y="43436"/>
                  </a:lnTo>
                  <a:lnTo>
                    <a:pt x="40842" y="44237"/>
                  </a:lnTo>
                  <a:lnTo>
                    <a:pt x="39899" y="44945"/>
                  </a:lnTo>
                  <a:lnTo>
                    <a:pt x="38908" y="45652"/>
                  </a:lnTo>
                  <a:lnTo>
                    <a:pt x="37918" y="46313"/>
                  </a:lnTo>
                  <a:lnTo>
                    <a:pt x="36880" y="46878"/>
                  </a:lnTo>
                  <a:lnTo>
                    <a:pt x="35796" y="47444"/>
                  </a:lnTo>
                  <a:lnTo>
                    <a:pt x="34711" y="47963"/>
                  </a:lnTo>
                  <a:lnTo>
                    <a:pt x="33579" y="48388"/>
                  </a:lnTo>
                  <a:lnTo>
                    <a:pt x="32447" y="48765"/>
                  </a:lnTo>
                  <a:lnTo>
                    <a:pt x="31268" y="49095"/>
                  </a:lnTo>
                  <a:lnTo>
                    <a:pt x="30042" y="49378"/>
                  </a:lnTo>
                  <a:lnTo>
                    <a:pt x="28863" y="49614"/>
                  </a:lnTo>
                  <a:lnTo>
                    <a:pt x="27590" y="49755"/>
                  </a:lnTo>
                  <a:lnTo>
                    <a:pt x="26364" y="49850"/>
                  </a:lnTo>
                  <a:lnTo>
                    <a:pt x="25090" y="49897"/>
                  </a:lnTo>
                  <a:lnTo>
                    <a:pt x="23817" y="49850"/>
                  </a:lnTo>
                  <a:lnTo>
                    <a:pt x="22543" y="49755"/>
                  </a:lnTo>
                  <a:lnTo>
                    <a:pt x="21317" y="49614"/>
                  </a:lnTo>
                  <a:lnTo>
                    <a:pt x="20091" y="49378"/>
                  </a:lnTo>
                  <a:lnTo>
                    <a:pt x="18912" y="49095"/>
                  </a:lnTo>
                  <a:lnTo>
                    <a:pt x="17733" y="48765"/>
                  </a:lnTo>
                  <a:lnTo>
                    <a:pt x="16554" y="48388"/>
                  </a:lnTo>
                  <a:lnTo>
                    <a:pt x="15422" y="47963"/>
                  </a:lnTo>
                  <a:lnTo>
                    <a:pt x="14337" y="47444"/>
                  </a:lnTo>
                  <a:lnTo>
                    <a:pt x="13300" y="46878"/>
                  </a:lnTo>
                  <a:lnTo>
                    <a:pt x="12262" y="46313"/>
                  </a:lnTo>
                  <a:lnTo>
                    <a:pt x="11225" y="45652"/>
                  </a:lnTo>
                  <a:lnTo>
                    <a:pt x="10282" y="44945"/>
                  </a:lnTo>
                  <a:lnTo>
                    <a:pt x="9338" y="44237"/>
                  </a:lnTo>
                  <a:lnTo>
                    <a:pt x="8442" y="43436"/>
                  </a:lnTo>
                  <a:lnTo>
                    <a:pt x="7546" y="42634"/>
                  </a:lnTo>
                  <a:lnTo>
                    <a:pt x="6744" y="41785"/>
                  </a:lnTo>
                  <a:lnTo>
                    <a:pt x="5990" y="40889"/>
                  </a:lnTo>
                  <a:lnTo>
                    <a:pt x="5235" y="39946"/>
                  </a:lnTo>
                  <a:lnTo>
                    <a:pt x="4528" y="38955"/>
                  </a:lnTo>
                  <a:lnTo>
                    <a:pt x="3915" y="37965"/>
                  </a:lnTo>
                  <a:lnTo>
                    <a:pt x="3302" y="36927"/>
                  </a:lnTo>
                  <a:lnTo>
                    <a:pt x="2736" y="35843"/>
                  </a:lnTo>
                  <a:lnTo>
                    <a:pt x="2264" y="34758"/>
                  </a:lnTo>
                  <a:lnTo>
                    <a:pt x="1793" y="33626"/>
                  </a:lnTo>
                  <a:lnTo>
                    <a:pt x="1415" y="32494"/>
                  </a:lnTo>
                  <a:lnTo>
                    <a:pt x="1085" y="31315"/>
                  </a:lnTo>
                  <a:lnTo>
                    <a:pt x="802" y="30089"/>
                  </a:lnTo>
                  <a:lnTo>
                    <a:pt x="566" y="28910"/>
                  </a:lnTo>
                  <a:lnTo>
                    <a:pt x="425" y="27637"/>
                  </a:lnTo>
                  <a:lnTo>
                    <a:pt x="331" y="26411"/>
                  </a:lnTo>
                  <a:lnTo>
                    <a:pt x="283" y="25137"/>
                  </a:lnTo>
                  <a:lnTo>
                    <a:pt x="331" y="23864"/>
                  </a:lnTo>
                  <a:lnTo>
                    <a:pt x="425" y="22590"/>
                  </a:lnTo>
                  <a:lnTo>
                    <a:pt x="566" y="21364"/>
                  </a:lnTo>
                  <a:lnTo>
                    <a:pt x="802" y="20138"/>
                  </a:lnTo>
                  <a:lnTo>
                    <a:pt x="1085" y="18912"/>
                  </a:lnTo>
                  <a:lnTo>
                    <a:pt x="1415" y="17780"/>
                  </a:lnTo>
                  <a:lnTo>
                    <a:pt x="1793" y="16601"/>
                  </a:lnTo>
                  <a:lnTo>
                    <a:pt x="2264" y="15469"/>
                  </a:lnTo>
                  <a:lnTo>
                    <a:pt x="2736" y="14384"/>
                  </a:lnTo>
                  <a:lnTo>
                    <a:pt x="3302" y="13300"/>
                  </a:lnTo>
                  <a:lnTo>
                    <a:pt x="3915" y="12262"/>
                  </a:lnTo>
                  <a:lnTo>
                    <a:pt x="4528" y="11272"/>
                  </a:lnTo>
                  <a:lnTo>
                    <a:pt x="5235" y="10281"/>
                  </a:lnTo>
                  <a:lnTo>
                    <a:pt x="5990" y="9385"/>
                  </a:lnTo>
                  <a:lnTo>
                    <a:pt x="6744" y="8489"/>
                  </a:lnTo>
                  <a:lnTo>
                    <a:pt x="7546" y="7593"/>
                  </a:lnTo>
                  <a:lnTo>
                    <a:pt x="8442" y="6791"/>
                  </a:lnTo>
                  <a:lnTo>
                    <a:pt x="9338" y="5990"/>
                  </a:lnTo>
                  <a:lnTo>
                    <a:pt x="10282" y="5282"/>
                  </a:lnTo>
                  <a:lnTo>
                    <a:pt x="11225" y="4575"/>
                  </a:lnTo>
                  <a:lnTo>
                    <a:pt x="12262" y="3915"/>
                  </a:lnTo>
                  <a:lnTo>
                    <a:pt x="13300" y="3349"/>
                  </a:lnTo>
                  <a:lnTo>
                    <a:pt x="14337" y="2783"/>
                  </a:lnTo>
                  <a:lnTo>
                    <a:pt x="15422" y="2311"/>
                  </a:lnTo>
                  <a:lnTo>
                    <a:pt x="16554" y="1840"/>
                  </a:lnTo>
                  <a:lnTo>
                    <a:pt x="17733" y="1462"/>
                  </a:lnTo>
                  <a:lnTo>
                    <a:pt x="18912" y="1132"/>
                  </a:lnTo>
                  <a:lnTo>
                    <a:pt x="20091" y="849"/>
                  </a:lnTo>
                  <a:lnTo>
                    <a:pt x="21317" y="613"/>
                  </a:lnTo>
                  <a:lnTo>
                    <a:pt x="22543" y="472"/>
                  </a:lnTo>
                  <a:lnTo>
                    <a:pt x="23817" y="378"/>
                  </a:lnTo>
                  <a:lnTo>
                    <a:pt x="25090" y="330"/>
                  </a:lnTo>
                  <a:close/>
                  <a:moveTo>
                    <a:pt x="25090" y="0"/>
                  </a:moveTo>
                  <a:lnTo>
                    <a:pt x="23770" y="47"/>
                  </a:lnTo>
                  <a:lnTo>
                    <a:pt x="22496" y="142"/>
                  </a:lnTo>
                  <a:lnTo>
                    <a:pt x="21270" y="330"/>
                  </a:lnTo>
                  <a:lnTo>
                    <a:pt x="20044" y="519"/>
                  </a:lnTo>
                  <a:lnTo>
                    <a:pt x="18818" y="802"/>
                  </a:lnTo>
                  <a:lnTo>
                    <a:pt x="17639" y="1132"/>
                  </a:lnTo>
                  <a:lnTo>
                    <a:pt x="16460" y="1557"/>
                  </a:lnTo>
                  <a:lnTo>
                    <a:pt x="15328" y="1981"/>
                  </a:lnTo>
                  <a:lnTo>
                    <a:pt x="14196" y="2500"/>
                  </a:lnTo>
                  <a:lnTo>
                    <a:pt x="13111" y="3066"/>
                  </a:lnTo>
                  <a:lnTo>
                    <a:pt x="12074" y="3679"/>
                  </a:lnTo>
                  <a:lnTo>
                    <a:pt x="11036" y="4292"/>
                  </a:lnTo>
                  <a:lnTo>
                    <a:pt x="10093" y="4999"/>
                  </a:lnTo>
                  <a:lnTo>
                    <a:pt x="9102" y="5754"/>
                  </a:lnTo>
                  <a:lnTo>
                    <a:pt x="8206" y="6556"/>
                  </a:lnTo>
                  <a:lnTo>
                    <a:pt x="7358" y="7405"/>
                  </a:lnTo>
                  <a:lnTo>
                    <a:pt x="6509" y="8253"/>
                  </a:lnTo>
                  <a:lnTo>
                    <a:pt x="5707" y="9150"/>
                  </a:lnTo>
                  <a:lnTo>
                    <a:pt x="4952" y="10093"/>
                  </a:lnTo>
                  <a:lnTo>
                    <a:pt x="4292" y="11083"/>
                  </a:lnTo>
                  <a:lnTo>
                    <a:pt x="3632" y="12121"/>
                  </a:lnTo>
                  <a:lnTo>
                    <a:pt x="3019" y="13158"/>
                  </a:lnTo>
                  <a:lnTo>
                    <a:pt x="2453" y="14243"/>
                  </a:lnTo>
                  <a:lnTo>
                    <a:pt x="1934" y="15375"/>
                  </a:lnTo>
                  <a:lnTo>
                    <a:pt x="1510" y="16507"/>
                  </a:lnTo>
                  <a:lnTo>
                    <a:pt x="1132" y="17686"/>
                  </a:lnTo>
                  <a:lnTo>
                    <a:pt x="755" y="18865"/>
                  </a:lnTo>
                  <a:lnTo>
                    <a:pt x="472" y="20091"/>
                  </a:lnTo>
                  <a:lnTo>
                    <a:pt x="283" y="21317"/>
                  </a:lnTo>
                  <a:lnTo>
                    <a:pt x="95" y="22543"/>
                  </a:lnTo>
                  <a:lnTo>
                    <a:pt x="0" y="23817"/>
                  </a:lnTo>
                  <a:lnTo>
                    <a:pt x="0" y="25137"/>
                  </a:lnTo>
                  <a:lnTo>
                    <a:pt x="0" y="26411"/>
                  </a:lnTo>
                  <a:lnTo>
                    <a:pt x="95" y="27684"/>
                  </a:lnTo>
                  <a:lnTo>
                    <a:pt x="283" y="28957"/>
                  </a:lnTo>
                  <a:lnTo>
                    <a:pt x="472" y="30183"/>
                  </a:lnTo>
                  <a:lnTo>
                    <a:pt x="755" y="31362"/>
                  </a:lnTo>
                  <a:lnTo>
                    <a:pt x="1132" y="32589"/>
                  </a:lnTo>
                  <a:lnTo>
                    <a:pt x="1510" y="33721"/>
                  </a:lnTo>
                  <a:lnTo>
                    <a:pt x="1934" y="34900"/>
                  </a:lnTo>
                  <a:lnTo>
                    <a:pt x="2453" y="35984"/>
                  </a:lnTo>
                  <a:lnTo>
                    <a:pt x="3019" y="37069"/>
                  </a:lnTo>
                  <a:lnTo>
                    <a:pt x="3632" y="38107"/>
                  </a:lnTo>
                  <a:lnTo>
                    <a:pt x="4292" y="39144"/>
                  </a:lnTo>
                  <a:lnTo>
                    <a:pt x="4952" y="40134"/>
                  </a:lnTo>
                  <a:lnTo>
                    <a:pt x="5707" y="41078"/>
                  </a:lnTo>
                  <a:lnTo>
                    <a:pt x="6509" y="41974"/>
                  </a:lnTo>
                  <a:lnTo>
                    <a:pt x="7358" y="42870"/>
                  </a:lnTo>
                  <a:lnTo>
                    <a:pt x="8206" y="43672"/>
                  </a:lnTo>
                  <a:lnTo>
                    <a:pt x="9102" y="44473"/>
                  </a:lnTo>
                  <a:lnTo>
                    <a:pt x="10093" y="45228"/>
                  </a:lnTo>
                  <a:lnTo>
                    <a:pt x="11036" y="45935"/>
                  </a:lnTo>
                  <a:lnTo>
                    <a:pt x="12074" y="46596"/>
                  </a:lnTo>
                  <a:lnTo>
                    <a:pt x="13111" y="47161"/>
                  </a:lnTo>
                  <a:lnTo>
                    <a:pt x="14196" y="47727"/>
                  </a:lnTo>
                  <a:lnTo>
                    <a:pt x="15328" y="48246"/>
                  </a:lnTo>
                  <a:lnTo>
                    <a:pt x="16460" y="48671"/>
                  </a:lnTo>
                  <a:lnTo>
                    <a:pt x="17639" y="49095"/>
                  </a:lnTo>
                  <a:lnTo>
                    <a:pt x="18818" y="49425"/>
                  </a:lnTo>
                  <a:lnTo>
                    <a:pt x="20044" y="49708"/>
                  </a:lnTo>
                  <a:lnTo>
                    <a:pt x="21270" y="49944"/>
                  </a:lnTo>
                  <a:lnTo>
                    <a:pt x="22496" y="50085"/>
                  </a:lnTo>
                  <a:lnTo>
                    <a:pt x="23770" y="50180"/>
                  </a:lnTo>
                  <a:lnTo>
                    <a:pt x="25090" y="50227"/>
                  </a:lnTo>
                  <a:lnTo>
                    <a:pt x="26364" y="50180"/>
                  </a:lnTo>
                  <a:lnTo>
                    <a:pt x="27637" y="50085"/>
                  </a:lnTo>
                  <a:lnTo>
                    <a:pt x="28910" y="49944"/>
                  </a:lnTo>
                  <a:lnTo>
                    <a:pt x="30136" y="49708"/>
                  </a:lnTo>
                  <a:lnTo>
                    <a:pt x="31363" y="49425"/>
                  </a:lnTo>
                  <a:lnTo>
                    <a:pt x="32542" y="49095"/>
                  </a:lnTo>
                  <a:lnTo>
                    <a:pt x="33721" y="48671"/>
                  </a:lnTo>
                  <a:lnTo>
                    <a:pt x="34853" y="48246"/>
                  </a:lnTo>
                  <a:lnTo>
                    <a:pt x="35937" y="47727"/>
                  </a:lnTo>
                  <a:lnTo>
                    <a:pt x="37022" y="47161"/>
                  </a:lnTo>
                  <a:lnTo>
                    <a:pt x="38060" y="46596"/>
                  </a:lnTo>
                  <a:lnTo>
                    <a:pt x="39097" y="45935"/>
                  </a:lnTo>
                  <a:lnTo>
                    <a:pt x="40087" y="45228"/>
                  </a:lnTo>
                  <a:lnTo>
                    <a:pt x="41031" y="44473"/>
                  </a:lnTo>
                  <a:lnTo>
                    <a:pt x="41927" y="43672"/>
                  </a:lnTo>
                  <a:lnTo>
                    <a:pt x="42823" y="42870"/>
                  </a:lnTo>
                  <a:lnTo>
                    <a:pt x="43625" y="41974"/>
                  </a:lnTo>
                  <a:lnTo>
                    <a:pt x="44426" y="41078"/>
                  </a:lnTo>
                  <a:lnTo>
                    <a:pt x="45181" y="40134"/>
                  </a:lnTo>
                  <a:lnTo>
                    <a:pt x="45888" y="39144"/>
                  </a:lnTo>
                  <a:lnTo>
                    <a:pt x="46549" y="38107"/>
                  </a:lnTo>
                  <a:lnTo>
                    <a:pt x="47162" y="37069"/>
                  </a:lnTo>
                  <a:lnTo>
                    <a:pt x="47680" y="35984"/>
                  </a:lnTo>
                  <a:lnTo>
                    <a:pt x="48199" y="34900"/>
                  </a:lnTo>
                  <a:lnTo>
                    <a:pt x="48671" y="33721"/>
                  </a:lnTo>
                  <a:lnTo>
                    <a:pt x="49048" y="32589"/>
                  </a:lnTo>
                  <a:lnTo>
                    <a:pt x="49378" y="31362"/>
                  </a:lnTo>
                  <a:lnTo>
                    <a:pt x="49661" y="30183"/>
                  </a:lnTo>
                  <a:lnTo>
                    <a:pt x="49897" y="28957"/>
                  </a:lnTo>
                  <a:lnTo>
                    <a:pt x="50038" y="27684"/>
                  </a:lnTo>
                  <a:lnTo>
                    <a:pt x="50133" y="26411"/>
                  </a:lnTo>
                  <a:lnTo>
                    <a:pt x="50180" y="25137"/>
                  </a:lnTo>
                  <a:lnTo>
                    <a:pt x="50133" y="23817"/>
                  </a:lnTo>
                  <a:lnTo>
                    <a:pt x="50038" y="22543"/>
                  </a:lnTo>
                  <a:lnTo>
                    <a:pt x="49897" y="21317"/>
                  </a:lnTo>
                  <a:lnTo>
                    <a:pt x="49661" y="20091"/>
                  </a:lnTo>
                  <a:lnTo>
                    <a:pt x="49378" y="18865"/>
                  </a:lnTo>
                  <a:lnTo>
                    <a:pt x="49048" y="17686"/>
                  </a:lnTo>
                  <a:lnTo>
                    <a:pt x="48671" y="16507"/>
                  </a:lnTo>
                  <a:lnTo>
                    <a:pt x="48199" y="15375"/>
                  </a:lnTo>
                  <a:lnTo>
                    <a:pt x="47680" y="14243"/>
                  </a:lnTo>
                  <a:lnTo>
                    <a:pt x="47162" y="13158"/>
                  </a:lnTo>
                  <a:lnTo>
                    <a:pt x="46549" y="12121"/>
                  </a:lnTo>
                  <a:lnTo>
                    <a:pt x="45888" y="11083"/>
                  </a:lnTo>
                  <a:lnTo>
                    <a:pt x="45181" y="10093"/>
                  </a:lnTo>
                  <a:lnTo>
                    <a:pt x="44426" y="9150"/>
                  </a:lnTo>
                  <a:lnTo>
                    <a:pt x="43625" y="8253"/>
                  </a:lnTo>
                  <a:lnTo>
                    <a:pt x="42823" y="7405"/>
                  </a:lnTo>
                  <a:lnTo>
                    <a:pt x="41927" y="6556"/>
                  </a:lnTo>
                  <a:lnTo>
                    <a:pt x="41031" y="5754"/>
                  </a:lnTo>
                  <a:lnTo>
                    <a:pt x="40087" y="4999"/>
                  </a:lnTo>
                  <a:lnTo>
                    <a:pt x="39097" y="4292"/>
                  </a:lnTo>
                  <a:lnTo>
                    <a:pt x="38060" y="3679"/>
                  </a:lnTo>
                  <a:lnTo>
                    <a:pt x="37022" y="3066"/>
                  </a:lnTo>
                  <a:lnTo>
                    <a:pt x="35937" y="2500"/>
                  </a:lnTo>
                  <a:lnTo>
                    <a:pt x="34853" y="1981"/>
                  </a:lnTo>
                  <a:lnTo>
                    <a:pt x="33721" y="1557"/>
                  </a:lnTo>
                  <a:lnTo>
                    <a:pt x="32542" y="1132"/>
                  </a:lnTo>
                  <a:lnTo>
                    <a:pt x="31363" y="802"/>
                  </a:lnTo>
                  <a:lnTo>
                    <a:pt x="30136" y="519"/>
                  </a:lnTo>
                  <a:lnTo>
                    <a:pt x="28910" y="330"/>
                  </a:lnTo>
                  <a:lnTo>
                    <a:pt x="27637" y="142"/>
                  </a:lnTo>
                  <a:lnTo>
                    <a:pt x="26364" y="47"/>
                  </a:lnTo>
                  <a:lnTo>
                    <a:pt x="25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22"/>
            <p:cNvSpPr/>
            <p:nvPr/>
          </p:nvSpPr>
          <p:spPr>
            <a:xfrm>
              <a:off x="6188675" y="3185250"/>
              <a:ext cx="1014000" cy="1014000"/>
            </a:xfrm>
            <a:custGeom>
              <a:avLst/>
              <a:gdLst/>
              <a:ahLst/>
              <a:cxnLst/>
              <a:rect l="l" t="t" r="r" b="b"/>
              <a:pathLst>
                <a:path w="40560" h="40560" extrusionOk="0">
                  <a:moveTo>
                    <a:pt x="19903" y="614"/>
                  </a:moveTo>
                  <a:lnTo>
                    <a:pt x="19950" y="3538"/>
                  </a:lnTo>
                  <a:lnTo>
                    <a:pt x="19195" y="3538"/>
                  </a:lnTo>
                  <a:lnTo>
                    <a:pt x="18488" y="3585"/>
                  </a:lnTo>
                  <a:lnTo>
                    <a:pt x="17781" y="3679"/>
                  </a:lnTo>
                  <a:lnTo>
                    <a:pt x="17073" y="3821"/>
                  </a:lnTo>
                  <a:lnTo>
                    <a:pt x="16507" y="991"/>
                  </a:lnTo>
                  <a:lnTo>
                    <a:pt x="17356" y="850"/>
                  </a:lnTo>
                  <a:lnTo>
                    <a:pt x="18205" y="708"/>
                  </a:lnTo>
                  <a:lnTo>
                    <a:pt x="19054" y="661"/>
                  </a:lnTo>
                  <a:lnTo>
                    <a:pt x="19903" y="614"/>
                  </a:lnTo>
                  <a:close/>
                  <a:moveTo>
                    <a:pt x="26600" y="1651"/>
                  </a:moveTo>
                  <a:lnTo>
                    <a:pt x="27402" y="1982"/>
                  </a:lnTo>
                  <a:lnTo>
                    <a:pt x="28203" y="2312"/>
                  </a:lnTo>
                  <a:lnTo>
                    <a:pt x="28958" y="2642"/>
                  </a:lnTo>
                  <a:lnTo>
                    <a:pt x="29712" y="3066"/>
                  </a:lnTo>
                  <a:lnTo>
                    <a:pt x="28345" y="5566"/>
                  </a:lnTo>
                  <a:lnTo>
                    <a:pt x="27684" y="5236"/>
                  </a:lnTo>
                  <a:lnTo>
                    <a:pt x="27024" y="4953"/>
                  </a:lnTo>
                  <a:lnTo>
                    <a:pt x="26364" y="4670"/>
                  </a:lnTo>
                  <a:lnTo>
                    <a:pt x="25657" y="4434"/>
                  </a:lnTo>
                  <a:lnTo>
                    <a:pt x="26600" y="1651"/>
                  </a:lnTo>
                  <a:close/>
                  <a:moveTo>
                    <a:pt x="10188" y="3444"/>
                  </a:moveTo>
                  <a:lnTo>
                    <a:pt x="11650" y="5896"/>
                  </a:lnTo>
                  <a:lnTo>
                    <a:pt x="11037" y="6273"/>
                  </a:lnTo>
                  <a:lnTo>
                    <a:pt x="10423" y="6698"/>
                  </a:lnTo>
                  <a:lnTo>
                    <a:pt x="9858" y="7122"/>
                  </a:lnTo>
                  <a:lnTo>
                    <a:pt x="9292" y="7594"/>
                  </a:lnTo>
                  <a:lnTo>
                    <a:pt x="7405" y="5424"/>
                  </a:lnTo>
                  <a:lnTo>
                    <a:pt x="8065" y="4858"/>
                  </a:lnTo>
                  <a:lnTo>
                    <a:pt x="8726" y="4387"/>
                  </a:lnTo>
                  <a:lnTo>
                    <a:pt x="9433" y="3868"/>
                  </a:lnTo>
                  <a:lnTo>
                    <a:pt x="10188" y="3444"/>
                  </a:lnTo>
                  <a:close/>
                  <a:moveTo>
                    <a:pt x="35042" y="7311"/>
                  </a:moveTo>
                  <a:lnTo>
                    <a:pt x="35560" y="7971"/>
                  </a:lnTo>
                  <a:lnTo>
                    <a:pt x="36079" y="8631"/>
                  </a:lnTo>
                  <a:lnTo>
                    <a:pt x="36598" y="9339"/>
                  </a:lnTo>
                  <a:lnTo>
                    <a:pt x="37022" y="10046"/>
                  </a:lnTo>
                  <a:lnTo>
                    <a:pt x="34570" y="11555"/>
                  </a:lnTo>
                  <a:lnTo>
                    <a:pt x="34193" y="10942"/>
                  </a:lnTo>
                  <a:lnTo>
                    <a:pt x="33768" y="10376"/>
                  </a:lnTo>
                  <a:lnTo>
                    <a:pt x="33297" y="9763"/>
                  </a:lnTo>
                  <a:lnTo>
                    <a:pt x="32872" y="9244"/>
                  </a:lnTo>
                  <a:lnTo>
                    <a:pt x="35042" y="7311"/>
                  </a:lnTo>
                  <a:close/>
                  <a:moveTo>
                    <a:pt x="3113" y="10706"/>
                  </a:moveTo>
                  <a:lnTo>
                    <a:pt x="5660" y="12121"/>
                  </a:lnTo>
                  <a:lnTo>
                    <a:pt x="5283" y="12734"/>
                  </a:lnTo>
                  <a:lnTo>
                    <a:pt x="5000" y="13395"/>
                  </a:lnTo>
                  <a:lnTo>
                    <a:pt x="4717" y="14055"/>
                  </a:lnTo>
                  <a:lnTo>
                    <a:pt x="4434" y="14762"/>
                  </a:lnTo>
                  <a:lnTo>
                    <a:pt x="1699" y="13819"/>
                  </a:lnTo>
                  <a:lnTo>
                    <a:pt x="2029" y="13017"/>
                  </a:lnTo>
                  <a:lnTo>
                    <a:pt x="2359" y="12216"/>
                  </a:lnTo>
                  <a:lnTo>
                    <a:pt x="2736" y="11461"/>
                  </a:lnTo>
                  <a:lnTo>
                    <a:pt x="3113" y="10706"/>
                  </a:lnTo>
                  <a:close/>
                  <a:moveTo>
                    <a:pt x="39522" y="16366"/>
                  </a:moveTo>
                  <a:lnTo>
                    <a:pt x="39663" y="17215"/>
                  </a:lnTo>
                  <a:lnTo>
                    <a:pt x="39805" y="18064"/>
                  </a:lnTo>
                  <a:lnTo>
                    <a:pt x="39852" y="18912"/>
                  </a:lnTo>
                  <a:lnTo>
                    <a:pt x="39899" y="19761"/>
                  </a:lnTo>
                  <a:lnTo>
                    <a:pt x="37022" y="19856"/>
                  </a:lnTo>
                  <a:lnTo>
                    <a:pt x="36975" y="19101"/>
                  </a:lnTo>
                  <a:lnTo>
                    <a:pt x="36928" y="18394"/>
                  </a:lnTo>
                  <a:lnTo>
                    <a:pt x="36834" y="17639"/>
                  </a:lnTo>
                  <a:lnTo>
                    <a:pt x="36692" y="16932"/>
                  </a:lnTo>
                  <a:lnTo>
                    <a:pt x="39522" y="16366"/>
                  </a:lnTo>
                  <a:close/>
                  <a:moveTo>
                    <a:pt x="3538" y="20469"/>
                  </a:moveTo>
                  <a:lnTo>
                    <a:pt x="3538" y="21223"/>
                  </a:lnTo>
                  <a:lnTo>
                    <a:pt x="3585" y="21931"/>
                  </a:lnTo>
                  <a:lnTo>
                    <a:pt x="3679" y="22638"/>
                  </a:lnTo>
                  <a:lnTo>
                    <a:pt x="3821" y="23346"/>
                  </a:lnTo>
                  <a:lnTo>
                    <a:pt x="944" y="23912"/>
                  </a:lnTo>
                  <a:lnTo>
                    <a:pt x="850" y="23063"/>
                  </a:lnTo>
                  <a:lnTo>
                    <a:pt x="708" y="22214"/>
                  </a:lnTo>
                  <a:lnTo>
                    <a:pt x="661" y="21365"/>
                  </a:lnTo>
                  <a:lnTo>
                    <a:pt x="614" y="20516"/>
                  </a:lnTo>
                  <a:lnTo>
                    <a:pt x="3538" y="20469"/>
                  </a:lnTo>
                  <a:close/>
                  <a:moveTo>
                    <a:pt x="36032" y="25987"/>
                  </a:moveTo>
                  <a:lnTo>
                    <a:pt x="38720" y="26977"/>
                  </a:lnTo>
                  <a:lnTo>
                    <a:pt x="38437" y="27779"/>
                  </a:lnTo>
                  <a:lnTo>
                    <a:pt x="38060" y="28533"/>
                  </a:lnTo>
                  <a:lnTo>
                    <a:pt x="37683" y="29288"/>
                  </a:lnTo>
                  <a:lnTo>
                    <a:pt x="37305" y="30043"/>
                  </a:lnTo>
                  <a:lnTo>
                    <a:pt x="34806" y="28628"/>
                  </a:lnTo>
                  <a:lnTo>
                    <a:pt x="35136" y="27967"/>
                  </a:lnTo>
                  <a:lnTo>
                    <a:pt x="35466" y="27307"/>
                  </a:lnTo>
                  <a:lnTo>
                    <a:pt x="35749" y="26647"/>
                  </a:lnTo>
                  <a:lnTo>
                    <a:pt x="36032" y="25987"/>
                  </a:lnTo>
                  <a:close/>
                  <a:moveTo>
                    <a:pt x="5849" y="28769"/>
                  </a:moveTo>
                  <a:lnTo>
                    <a:pt x="6226" y="29382"/>
                  </a:lnTo>
                  <a:lnTo>
                    <a:pt x="6651" y="29995"/>
                  </a:lnTo>
                  <a:lnTo>
                    <a:pt x="7075" y="30561"/>
                  </a:lnTo>
                  <a:lnTo>
                    <a:pt x="7547" y="31127"/>
                  </a:lnTo>
                  <a:lnTo>
                    <a:pt x="5330" y="33014"/>
                  </a:lnTo>
                  <a:lnTo>
                    <a:pt x="4811" y="32353"/>
                  </a:lnTo>
                  <a:lnTo>
                    <a:pt x="4292" y="31693"/>
                  </a:lnTo>
                  <a:lnTo>
                    <a:pt x="3821" y="30986"/>
                  </a:lnTo>
                  <a:lnTo>
                    <a:pt x="3349" y="30278"/>
                  </a:lnTo>
                  <a:lnTo>
                    <a:pt x="5849" y="28769"/>
                  </a:lnTo>
                  <a:close/>
                  <a:moveTo>
                    <a:pt x="20280" y="4151"/>
                  </a:moveTo>
                  <a:lnTo>
                    <a:pt x="21082" y="4198"/>
                  </a:lnTo>
                  <a:lnTo>
                    <a:pt x="21931" y="4245"/>
                  </a:lnTo>
                  <a:lnTo>
                    <a:pt x="22733" y="4340"/>
                  </a:lnTo>
                  <a:lnTo>
                    <a:pt x="23487" y="4481"/>
                  </a:lnTo>
                  <a:lnTo>
                    <a:pt x="24289" y="4670"/>
                  </a:lnTo>
                  <a:lnTo>
                    <a:pt x="25043" y="4858"/>
                  </a:lnTo>
                  <a:lnTo>
                    <a:pt x="25798" y="5141"/>
                  </a:lnTo>
                  <a:lnTo>
                    <a:pt x="26553" y="5424"/>
                  </a:lnTo>
                  <a:lnTo>
                    <a:pt x="27260" y="5755"/>
                  </a:lnTo>
                  <a:lnTo>
                    <a:pt x="27920" y="6085"/>
                  </a:lnTo>
                  <a:lnTo>
                    <a:pt x="28628" y="6509"/>
                  </a:lnTo>
                  <a:lnTo>
                    <a:pt x="29288" y="6886"/>
                  </a:lnTo>
                  <a:lnTo>
                    <a:pt x="29901" y="7358"/>
                  </a:lnTo>
                  <a:lnTo>
                    <a:pt x="30514" y="7830"/>
                  </a:lnTo>
                  <a:lnTo>
                    <a:pt x="31080" y="8348"/>
                  </a:lnTo>
                  <a:lnTo>
                    <a:pt x="31646" y="8867"/>
                  </a:lnTo>
                  <a:lnTo>
                    <a:pt x="32165" y="9433"/>
                  </a:lnTo>
                  <a:lnTo>
                    <a:pt x="32684" y="9999"/>
                  </a:lnTo>
                  <a:lnTo>
                    <a:pt x="33155" y="10612"/>
                  </a:lnTo>
                  <a:lnTo>
                    <a:pt x="33627" y="11272"/>
                  </a:lnTo>
                  <a:lnTo>
                    <a:pt x="34051" y="11933"/>
                  </a:lnTo>
                  <a:lnTo>
                    <a:pt x="34429" y="12593"/>
                  </a:lnTo>
                  <a:lnTo>
                    <a:pt x="34806" y="13300"/>
                  </a:lnTo>
                  <a:lnTo>
                    <a:pt x="35089" y="14008"/>
                  </a:lnTo>
                  <a:lnTo>
                    <a:pt x="35419" y="14715"/>
                  </a:lnTo>
                  <a:lnTo>
                    <a:pt x="35655" y="15470"/>
                  </a:lnTo>
                  <a:lnTo>
                    <a:pt x="35891" y="16224"/>
                  </a:lnTo>
                  <a:lnTo>
                    <a:pt x="36032" y="17026"/>
                  </a:lnTo>
                  <a:lnTo>
                    <a:pt x="36174" y="17828"/>
                  </a:lnTo>
                  <a:lnTo>
                    <a:pt x="36315" y="18630"/>
                  </a:lnTo>
                  <a:lnTo>
                    <a:pt x="36362" y="19431"/>
                  </a:lnTo>
                  <a:lnTo>
                    <a:pt x="36362" y="20280"/>
                  </a:lnTo>
                  <a:lnTo>
                    <a:pt x="36362" y="21082"/>
                  </a:lnTo>
                  <a:lnTo>
                    <a:pt x="36315" y="21884"/>
                  </a:lnTo>
                  <a:lnTo>
                    <a:pt x="36174" y="22733"/>
                  </a:lnTo>
                  <a:lnTo>
                    <a:pt x="36032" y="23487"/>
                  </a:lnTo>
                  <a:lnTo>
                    <a:pt x="35891" y="24289"/>
                  </a:lnTo>
                  <a:lnTo>
                    <a:pt x="35655" y="25043"/>
                  </a:lnTo>
                  <a:lnTo>
                    <a:pt x="35419" y="25798"/>
                  </a:lnTo>
                  <a:lnTo>
                    <a:pt x="35089" y="26505"/>
                  </a:lnTo>
                  <a:lnTo>
                    <a:pt x="34806" y="27260"/>
                  </a:lnTo>
                  <a:lnTo>
                    <a:pt x="34429" y="27920"/>
                  </a:lnTo>
                  <a:lnTo>
                    <a:pt x="34051" y="28628"/>
                  </a:lnTo>
                  <a:lnTo>
                    <a:pt x="33627" y="29241"/>
                  </a:lnTo>
                  <a:lnTo>
                    <a:pt x="33155" y="29901"/>
                  </a:lnTo>
                  <a:lnTo>
                    <a:pt x="32684" y="30514"/>
                  </a:lnTo>
                  <a:lnTo>
                    <a:pt x="32165" y="31080"/>
                  </a:lnTo>
                  <a:lnTo>
                    <a:pt x="31646" y="31646"/>
                  </a:lnTo>
                  <a:lnTo>
                    <a:pt x="31080" y="32165"/>
                  </a:lnTo>
                  <a:lnTo>
                    <a:pt x="30514" y="32684"/>
                  </a:lnTo>
                  <a:lnTo>
                    <a:pt x="29901" y="33155"/>
                  </a:lnTo>
                  <a:lnTo>
                    <a:pt x="29288" y="33627"/>
                  </a:lnTo>
                  <a:lnTo>
                    <a:pt x="28628" y="34051"/>
                  </a:lnTo>
                  <a:lnTo>
                    <a:pt x="27920" y="34429"/>
                  </a:lnTo>
                  <a:lnTo>
                    <a:pt x="27260" y="34759"/>
                  </a:lnTo>
                  <a:lnTo>
                    <a:pt x="26553" y="35089"/>
                  </a:lnTo>
                  <a:lnTo>
                    <a:pt x="25798" y="35372"/>
                  </a:lnTo>
                  <a:lnTo>
                    <a:pt x="25043" y="35655"/>
                  </a:lnTo>
                  <a:lnTo>
                    <a:pt x="24289" y="35843"/>
                  </a:lnTo>
                  <a:lnTo>
                    <a:pt x="23487" y="36032"/>
                  </a:lnTo>
                  <a:lnTo>
                    <a:pt x="22733" y="36174"/>
                  </a:lnTo>
                  <a:lnTo>
                    <a:pt x="21931" y="36268"/>
                  </a:lnTo>
                  <a:lnTo>
                    <a:pt x="21082" y="36362"/>
                  </a:lnTo>
                  <a:lnTo>
                    <a:pt x="19431" y="36362"/>
                  </a:lnTo>
                  <a:lnTo>
                    <a:pt x="18630" y="36268"/>
                  </a:lnTo>
                  <a:lnTo>
                    <a:pt x="17828" y="36174"/>
                  </a:lnTo>
                  <a:lnTo>
                    <a:pt x="17026" y="36032"/>
                  </a:lnTo>
                  <a:lnTo>
                    <a:pt x="16224" y="35843"/>
                  </a:lnTo>
                  <a:lnTo>
                    <a:pt x="15470" y="35655"/>
                  </a:lnTo>
                  <a:lnTo>
                    <a:pt x="14715" y="35372"/>
                  </a:lnTo>
                  <a:lnTo>
                    <a:pt x="14008" y="35089"/>
                  </a:lnTo>
                  <a:lnTo>
                    <a:pt x="13300" y="34759"/>
                  </a:lnTo>
                  <a:lnTo>
                    <a:pt x="12593" y="34429"/>
                  </a:lnTo>
                  <a:lnTo>
                    <a:pt x="11933" y="34051"/>
                  </a:lnTo>
                  <a:lnTo>
                    <a:pt x="11272" y="33627"/>
                  </a:lnTo>
                  <a:lnTo>
                    <a:pt x="10659" y="33155"/>
                  </a:lnTo>
                  <a:lnTo>
                    <a:pt x="10046" y="32684"/>
                  </a:lnTo>
                  <a:lnTo>
                    <a:pt x="9433" y="32165"/>
                  </a:lnTo>
                  <a:lnTo>
                    <a:pt x="8867" y="31646"/>
                  </a:lnTo>
                  <a:lnTo>
                    <a:pt x="8348" y="31080"/>
                  </a:lnTo>
                  <a:lnTo>
                    <a:pt x="7830" y="30514"/>
                  </a:lnTo>
                  <a:lnTo>
                    <a:pt x="7358" y="29901"/>
                  </a:lnTo>
                  <a:lnTo>
                    <a:pt x="6934" y="29241"/>
                  </a:lnTo>
                  <a:lnTo>
                    <a:pt x="6509" y="28628"/>
                  </a:lnTo>
                  <a:lnTo>
                    <a:pt x="6085" y="27920"/>
                  </a:lnTo>
                  <a:lnTo>
                    <a:pt x="5754" y="27260"/>
                  </a:lnTo>
                  <a:lnTo>
                    <a:pt x="5424" y="26505"/>
                  </a:lnTo>
                  <a:lnTo>
                    <a:pt x="5141" y="25798"/>
                  </a:lnTo>
                  <a:lnTo>
                    <a:pt x="4906" y="25043"/>
                  </a:lnTo>
                  <a:lnTo>
                    <a:pt x="4670" y="24289"/>
                  </a:lnTo>
                  <a:lnTo>
                    <a:pt x="4481" y="23487"/>
                  </a:lnTo>
                  <a:lnTo>
                    <a:pt x="4340" y="22733"/>
                  </a:lnTo>
                  <a:lnTo>
                    <a:pt x="4245" y="21884"/>
                  </a:lnTo>
                  <a:lnTo>
                    <a:pt x="4198" y="21082"/>
                  </a:lnTo>
                  <a:lnTo>
                    <a:pt x="4151" y="20280"/>
                  </a:lnTo>
                  <a:lnTo>
                    <a:pt x="4198" y="19431"/>
                  </a:lnTo>
                  <a:lnTo>
                    <a:pt x="4245" y="18630"/>
                  </a:lnTo>
                  <a:lnTo>
                    <a:pt x="4340" y="17828"/>
                  </a:lnTo>
                  <a:lnTo>
                    <a:pt x="4481" y="17026"/>
                  </a:lnTo>
                  <a:lnTo>
                    <a:pt x="4670" y="16224"/>
                  </a:lnTo>
                  <a:lnTo>
                    <a:pt x="4906" y="15470"/>
                  </a:lnTo>
                  <a:lnTo>
                    <a:pt x="5141" y="14715"/>
                  </a:lnTo>
                  <a:lnTo>
                    <a:pt x="5424" y="14008"/>
                  </a:lnTo>
                  <a:lnTo>
                    <a:pt x="5754" y="13300"/>
                  </a:lnTo>
                  <a:lnTo>
                    <a:pt x="6085" y="12593"/>
                  </a:lnTo>
                  <a:lnTo>
                    <a:pt x="6509" y="11933"/>
                  </a:lnTo>
                  <a:lnTo>
                    <a:pt x="6934" y="11272"/>
                  </a:lnTo>
                  <a:lnTo>
                    <a:pt x="7358" y="10612"/>
                  </a:lnTo>
                  <a:lnTo>
                    <a:pt x="7830" y="9999"/>
                  </a:lnTo>
                  <a:lnTo>
                    <a:pt x="8348" y="9433"/>
                  </a:lnTo>
                  <a:lnTo>
                    <a:pt x="8867" y="8867"/>
                  </a:lnTo>
                  <a:lnTo>
                    <a:pt x="9433" y="8348"/>
                  </a:lnTo>
                  <a:lnTo>
                    <a:pt x="10046" y="7830"/>
                  </a:lnTo>
                  <a:lnTo>
                    <a:pt x="10659" y="7358"/>
                  </a:lnTo>
                  <a:lnTo>
                    <a:pt x="11272" y="6886"/>
                  </a:lnTo>
                  <a:lnTo>
                    <a:pt x="11933" y="6509"/>
                  </a:lnTo>
                  <a:lnTo>
                    <a:pt x="12593" y="6085"/>
                  </a:lnTo>
                  <a:lnTo>
                    <a:pt x="13300" y="5755"/>
                  </a:lnTo>
                  <a:lnTo>
                    <a:pt x="14008" y="5424"/>
                  </a:lnTo>
                  <a:lnTo>
                    <a:pt x="14715" y="5141"/>
                  </a:lnTo>
                  <a:lnTo>
                    <a:pt x="15470" y="4858"/>
                  </a:lnTo>
                  <a:lnTo>
                    <a:pt x="16224" y="4670"/>
                  </a:lnTo>
                  <a:lnTo>
                    <a:pt x="17026" y="4481"/>
                  </a:lnTo>
                  <a:lnTo>
                    <a:pt x="17828" y="4340"/>
                  </a:lnTo>
                  <a:lnTo>
                    <a:pt x="18630" y="4245"/>
                  </a:lnTo>
                  <a:lnTo>
                    <a:pt x="19431" y="4198"/>
                  </a:lnTo>
                  <a:lnTo>
                    <a:pt x="20280" y="4151"/>
                  </a:lnTo>
                  <a:close/>
                  <a:moveTo>
                    <a:pt x="31080" y="33061"/>
                  </a:moveTo>
                  <a:lnTo>
                    <a:pt x="32919" y="35277"/>
                  </a:lnTo>
                  <a:lnTo>
                    <a:pt x="32259" y="35796"/>
                  </a:lnTo>
                  <a:lnTo>
                    <a:pt x="31599" y="36315"/>
                  </a:lnTo>
                  <a:lnTo>
                    <a:pt x="30891" y="36787"/>
                  </a:lnTo>
                  <a:lnTo>
                    <a:pt x="30137" y="37211"/>
                  </a:lnTo>
                  <a:lnTo>
                    <a:pt x="28675" y="34712"/>
                  </a:lnTo>
                  <a:lnTo>
                    <a:pt x="29335" y="34334"/>
                  </a:lnTo>
                  <a:lnTo>
                    <a:pt x="29901" y="33957"/>
                  </a:lnTo>
                  <a:lnTo>
                    <a:pt x="30514" y="33485"/>
                  </a:lnTo>
                  <a:lnTo>
                    <a:pt x="31080" y="33061"/>
                  </a:lnTo>
                  <a:close/>
                  <a:moveTo>
                    <a:pt x="12027" y="34853"/>
                  </a:moveTo>
                  <a:lnTo>
                    <a:pt x="12640" y="35183"/>
                  </a:lnTo>
                  <a:lnTo>
                    <a:pt x="13300" y="35513"/>
                  </a:lnTo>
                  <a:lnTo>
                    <a:pt x="13961" y="35796"/>
                  </a:lnTo>
                  <a:lnTo>
                    <a:pt x="14668" y="36032"/>
                  </a:lnTo>
                  <a:lnTo>
                    <a:pt x="13678" y="38767"/>
                  </a:lnTo>
                  <a:lnTo>
                    <a:pt x="12876" y="38484"/>
                  </a:lnTo>
                  <a:lnTo>
                    <a:pt x="12121" y="38107"/>
                  </a:lnTo>
                  <a:lnTo>
                    <a:pt x="11320" y="37730"/>
                  </a:lnTo>
                  <a:lnTo>
                    <a:pt x="10612" y="37353"/>
                  </a:lnTo>
                  <a:lnTo>
                    <a:pt x="12027" y="34853"/>
                  </a:lnTo>
                  <a:close/>
                  <a:moveTo>
                    <a:pt x="23251" y="36739"/>
                  </a:moveTo>
                  <a:lnTo>
                    <a:pt x="23770" y="39569"/>
                  </a:lnTo>
                  <a:lnTo>
                    <a:pt x="22968" y="39711"/>
                  </a:lnTo>
                  <a:lnTo>
                    <a:pt x="22119" y="39805"/>
                  </a:lnTo>
                  <a:lnTo>
                    <a:pt x="21271" y="39899"/>
                  </a:lnTo>
                  <a:lnTo>
                    <a:pt x="20374" y="39899"/>
                  </a:lnTo>
                  <a:lnTo>
                    <a:pt x="20374" y="37022"/>
                  </a:lnTo>
                  <a:lnTo>
                    <a:pt x="21129" y="36975"/>
                  </a:lnTo>
                  <a:lnTo>
                    <a:pt x="21836" y="36928"/>
                  </a:lnTo>
                  <a:lnTo>
                    <a:pt x="22544" y="36834"/>
                  </a:lnTo>
                  <a:lnTo>
                    <a:pt x="23251" y="36739"/>
                  </a:lnTo>
                  <a:close/>
                  <a:moveTo>
                    <a:pt x="19243" y="1"/>
                  </a:moveTo>
                  <a:lnTo>
                    <a:pt x="18205" y="95"/>
                  </a:lnTo>
                  <a:lnTo>
                    <a:pt x="17168" y="189"/>
                  </a:lnTo>
                  <a:lnTo>
                    <a:pt x="16177" y="378"/>
                  </a:lnTo>
                  <a:lnTo>
                    <a:pt x="15187" y="614"/>
                  </a:lnTo>
                  <a:lnTo>
                    <a:pt x="14244" y="897"/>
                  </a:lnTo>
                  <a:lnTo>
                    <a:pt x="13300" y="1227"/>
                  </a:lnTo>
                  <a:lnTo>
                    <a:pt x="12404" y="1557"/>
                  </a:lnTo>
                  <a:lnTo>
                    <a:pt x="11461" y="1982"/>
                  </a:lnTo>
                  <a:lnTo>
                    <a:pt x="10612" y="2453"/>
                  </a:lnTo>
                  <a:lnTo>
                    <a:pt x="9763" y="2925"/>
                  </a:lnTo>
                  <a:lnTo>
                    <a:pt x="8914" y="3444"/>
                  </a:lnTo>
                  <a:lnTo>
                    <a:pt x="8160" y="4010"/>
                  </a:lnTo>
                  <a:lnTo>
                    <a:pt x="7358" y="4623"/>
                  </a:lnTo>
                  <a:lnTo>
                    <a:pt x="6651" y="5236"/>
                  </a:lnTo>
                  <a:lnTo>
                    <a:pt x="5943" y="5943"/>
                  </a:lnTo>
                  <a:lnTo>
                    <a:pt x="5283" y="6651"/>
                  </a:lnTo>
                  <a:lnTo>
                    <a:pt x="4623" y="7358"/>
                  </a:lnTo>
                  <a:lnTo>
                    <a:pt x="4010" y="8113"/>
                  </a:lnTo>
                  <a:lnTo>
                    <a:pt x="3444" y="8914"/>
                  </a:lnTo>
                  <a:lnTo>
                    <a:pt x="2925" y="9763"/>
                  </a:lnTo>
                  <a:lnTo>
                    <a:pt x="2453" y="10612"/>
                  </a:lnTo>
                  <a:lnTo>
                    <a:pt x="1982" y="11461"/>
                  </a:lnTo>
                  <a:lnTo>
                    <a:pt x="1604" y="12357"/>
                  </a:lnTo>
                  <a:lnTo>
                    <a:pt x="1227" y="13300"/>
                  </a:lnTo>
                  <a:lnTo>
                    <a:pt x="897" y="14244"/>
                  </a:lnTo>
                  <a:lnTo>
                    <a:pt x="614" y="15187"/>
                  </a:lnTo>
                  <a:lnTo>
                    <a:pt x="378" y="16177"/>
                  </a:lnTo>
                  <a:lnTo>
                    <a:pt x="237" y="17168"/>
                  </a:lnTo>
                  <a:lnTo>
                    <a:pt x="95" y="18205"/>
                  </a:lnTo>
                  <a:lnTo>
                    <a:pt x="1" y="19243"/>
                  </a:lnTo>
                  <a:lnTo>
                    <a:pt x="1" y="20280"/>
                  </a:lnTo>
                  <a:lnTo>
                    <a:pt x="1" y="21318"/>
                  </a:lnTo>
                  <a:lnTo>
                    <a:pt x="95" y="22355"/>
                  </a:lnTo>
                  <a:lnTo>
                    <a:pt x="237" y="23346"/>
                  </a:lnTo>
                  <a:lnTo>
                    <a:pt x="378" y="24336"/>
                  </a:lnTo>
                  <a:lnTo>
                    <a:pt x="614" y="25326"/>
                  </a:lnTo>
                  <a:lnTo>
                    <a:pt x="897" y="26270"/>
                  </a:lnTo>
                  <a:lnTo>
                    <a:pt x="1227" y="27213"/>
                  </a:lnTo>
                  <a:lnTo>
                    <a:pt x="1604" y="28156"/>
                  </a:lnTo>
                  <a:lnTo>
                    <a:pt x="1982" y="29052"/>
                  </a:lnTo>
                  <a:lnTo>
                    <a:pt x="2453" y="29901"/>
                  </a:lnTo>
                  <a:lnTo>
                    <a:pt x="2925" y="30750"/>
                  </a:lnTo>
                  <a:lnTo>
                    <a:pt x="3444" y="31599"/>
                  </a:lnTo>
                  <a:lnTo>
                    <a:pt x="4010" y="32401"/>
                  </a:lnTo>
                  <a:lnTo>
                    <a:pt x="4623" y="33155"/>
                  </a:lnTo>
                  <a:lnTo>
                    <a:pt x="5283" y="33910"/>
                  </a:lnTo>
                  <a:lnTo>
                    <a:pt x="5943" y="34617"/>
                  </a:lnTo>
                  <a:lnTo>
                    <a:pt x="6651" y="35277"/>
                  </a:lnTo>
                  <a:lnTo>
                    <a:pt x="7358" y="35891"/>
                  </a:lnTo>
                  <a:lnTo>
                    <a:pt x="8160" y="36504"/>
                  </a:lnTo>
                  <a:lnTo>
                    <a:pt x="8914" y="37070"/>
                  </a:lnTo>
                  <a:lnTo>
                    <a:pt x="9763" y="37588"/>
                  </a:lnTo>
                  <a:lnTo>
                    <a:pt x="10612" y="38107"/>
                  </a:lnTo>
                  <a:lnTo>
                    <a:pt x="11461" y="38532"/>
                  </a:lnTo>
                  <a:lnTo>
                    <a:pt x="12404" y="38956"/>
                  </a:lnTo>
                  <a:lnTo>
                    <a:pt x="13300" y="39333"/>
                  </a:lnTo>
                  <a:lnTo>
                    <a:pt x="14244" y="39616"/>
                  </a:lnTo>
                  <a:lnTo>
                    <a:pt x="15187" y="39899"/>
                  </a:lnTo>
                  <a:lnTo>
                    <a:pt x="16177" y="40135"/>
                  </a:lnTo>
                  <a:lnTo>
                    <a:pt x="17168" y="40324"/>
                  </a:lnTo>
                  <a:lnTo>
                    <a:pt x="18205" y="40418"/>
                  </a:lnTo>
                  <a:lnTo>
                    <a:pt x="19243" y="40512"/>
                  </a:lnTo>
                  <a:lnTo>
                    <a:pt x="20280" y="40559"/>
                  </a:lnTo>
                  <a:lnTo>
                    <a:pt x="21318" y="40512"/>
                  </a:lnTo>
                  <a:lnTo>
                    <a:pt x="22355" y="40418"/>
                  </a:lnTo>
                  <a:lnTo>
                    <a:pt x="23346" y="40324"/>
                  </a:lnTo>
                  <a:lnTo>
                    <a:pt x="24336" y="40135"/>
                  </a:lnTo>
                  <a:lnTo>
                    <a:pt x="25326" y="39899"/>
                  </a:lnTo>
                  <a:lnTo>
                    <a:pt x="26317" y="39616"/>
                  </a:lnTo>
                  <a:lnTo>
                    <a:pt x="27213" y="39333"/>
                  </a:lnTo>
                  <a:lnTo>
                    <a:pt x="28156" y="38956"/>
                  </a:lnTo>
                  <a:lnTo>
                    <a:pt x="29052" y="38532"/>
                  </a:lnTo>
                  <a:lnTo>
                    <a:pt x="29948" y="38107"/>
                  </a:lnTo>
                  <a:lnTo>
                    <a:pt x="30797" y="37588"/>
                  </a:lnTo>
                  <a:lnTo>
                    <a:pt x="31599" y="37070"/>
                  </a:lnTo>
                  <a:lnTo>
                    <a:pt x="32401" y="36504"/>
                  </a:lnTo>
                  <a:lnTo>
                    <a:pt x="33155" y="35891"/>
                  </a:lnTo>
                  <a:lnTo>
                    <a:pt x="33910" y="35277"/>
                  </a:lnTo>
                  <a:lnTo>
                    <a:pt x="34617" y="34617"/>
                  </a:lnTo>
                  <a:lnTo>
                    <a:pt x="35277" y="33910"/>
                  </a:lnTo>
                  <a:lnTo>
                    <a:pt x="35891" y="33155"/>
                  </a:lnTo>
                  <a:lnTo>
                    <a:pt x="36504" y="32401"/>
                  </a:lnTo>
                  <a:lnTo>
                    <a:pt x="37070" y="31599"/>
                  </a:lnTo>
                  <a:lnTo>
                    <a:pt x="37588" y="30750"/>
                  </a:lnTo>
                  <a:lnTo>
                    <a:pt x="38107" y="29901"/>
                  </a:lnTo>
                  <a:lnTo>
                    <a:pt x="38532" y="29052"/>
                  </a:lnTo>
                  <a:lnTo>
                    <a:pt x="38956" y="28156"/>
                  </a:lnTo>
                  <a:lnTo>
                    <a:pt x="39333" y="27213"/>
                  </a:lnTo>
                  <a:lnTo>
                    <a:pt x="39616" y="26270"/>
                  </a:lnTo>
                  <a:lnTo>
                    <a:pt x="39899" y="25326"/>
                  </a:lnTo>
                  <a:lnTo>
                    <a:pt x="40135" y="24336"/>
                  </a:lnTo>
                  <a:lnTo>
                    <a:pt x="40324" y="23346"/>
                  </a:lnTo>
                  <a:lnTo>
                    <a:pt x="40465" y="22355"/>
                  </a:lnTo>
                  <a:lnTo>
                    <a:pt x="40512" y="21318"/>
                  </a:lnTo>
                  <a:lnTo>
                    <a:pt x="40560" y="20280"/>
                  </a:lnTo>
                  <a:lnTo>
                    <a:pt x="40512" y="19243"/>
                  </a:lnTo>
                  <a:lnTo>
                    <a:pt x="40465" y="18205"/>
                  </a:lnTo>
                  <a:lnTo>
                    <a:pt x="40324" y="17168"/>
                  </a:lnTo>
                  <a:lnTo>
                    <a:pt x="40135" y="16177"/>
                  </a:lnTo>
                  <a:lnTo>
                    <a:pt x="39899" y="15187"/>
                  </a:lnTo>
                  <a:lnTo>
                    <a:pt x="39616" y="14244"/>
                  </a:lnTo>
                  <a:lnTo>
                    <a:pt x="39333" y="13300"/>
                  </a:lnTo>
                  <a:lnTo>
                    <a:pt x="38956" y="12357"/>
                  </a:lnTo>
                  <a:lnTo>
                    <a:pt x="38532" y="11461"/>
                  </a:lnTo>
                  <a:lnTo>
                    <a:pt x="38107" y="10612"/>
                  </a:lnTo>
                  <a:lnTo>
                    <a:pt x="37588" y="9763"/>
                  </a:lnTo>
                  <a:lnTo>
                    <a:pt x="37070" y="8914"/>
                  </a:lnTo>
                  <a:lnTo>
                    <a:pt x="36504" y="8113"/>
                  </a:lnTo>
                  <a:lnTo>
                    <a:pt x="35891" y="7358"/>
                  </a:lnTo>
                  <a:lnTo>
                    <a:pt x="35277" y="6651"/>
                  </a:lnTo>
                  <a:lnTo>
                    <a:pt x="34617" y="5943"/>
                  </a:lnTo>
                  <a:lnTo>
                    <a:pt x="33910" y="5236"/>
                  </a:lnTo>
                  <a:lnTo>
                    <a:pt x="33155" y="4623"/>
                  </a:lnTo>
                  <a:lnTo>
                    <a:pt x="32401" y="4010"/>
                  </a:lnTo>
                  <a:lnTo>
                    <a:pt x="31599" y="3444"/>
                  </a:lnTo>
                  <a:lnTo>
                    <a:pt x="30797" y="2925"/>
                  </a:lnTo>
                  <a:lnTo>
                    <a:pt x="29948" y="2453"/>
                  </a:lnTo>
                  <a:lnTo>
                    <a:pt x="29052" y="1982"/>
                  </a:lnTo>
                  <a:lnTo>
                    <a:pt x="28156" y="1557"/>
                  </a:lnTo>
                  <a:lnTo>
                    <a:pt x="27213" y="1227"/>
                  </a:lnTo>
                  <a:lnTo>
                    <a:pt x="26317" y="897"/>
                  </a:lnTo>
                  <a:lnTo>
                    <a:pt x="25326" y="614"/>
                  </a:lnTo>
                  <a:lnTo>
                    <a:pt x="24336" y="378"/>
                  </a:lnTo>
                  <a:lnTo>
                    <a:pt x="23346" y="189"/>
                  </a:lnTo>
                  <a:lnTo>
                    <a:pt x="22355" y="95"/>
                  </a:lnTo>
                  <a:lnTo>
                    <a:pt x="213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22"/>
            <p:cNvSpPr/>
            <p:nvPr/>
          </p:nvSpPr>
          <p:spPr>
            <a:xfrm>
              <a:off x="6301875" y="3298450"/>
              <a:ext cx="787600" cy="786425"/>
            </a:xfrm>
            <a:custGeom>
              <a:avLst/>
              <a:gdLst/>
              <a:ahLst/>
              <a:cxnLst/>
              <a:rect l="l" t="t" r="r" b="b"/>
              <a:pathLst>
                <a:path w="31504" h="31457" extrusionOk="0">
                  <a:moveTo>
                    <a:pt x="13960" y="9527"/>
                  </a:moveTo>
                  <a:lnTo>
                    <a:pt x="13441" y="12309"/>
                  </a:lnTo>
                  <a:lnTo>
                    <a:pt x="11555" y="10800"/>
                  </a:lnTo>
                  <a:lnTo>
                    <a:pt x="12121" y="10423"/>
                  </a:lnTo>
                  <a:lnTo>
                    <a:pt x="12687" y="10046"/>
                  </a:lnTo>
                  <a:lnTo>
                    <a:pt x="13300" y="9763"/>
                  </a:lnTo>
                  <a:lnTo>
                    <a:pt x="13960" y="9527"/>
                  </a:lnTo>
                  <a:close/>
                  <a:moveTo>
                    <a:pt x="17497" y="9527"/>
                  </a:moveTo>
                  <a:lnTo>
                    <a:pt x="18157" y="9763"/>
                  </a:lnTo>
                  <a:lnTo>
                    <a:pt x="18770" y="10046"/>
                  </a:lnTo>
                  <a:lnTo>
                    <a:pt x="19384" y="10423"/>
                  </a:lnTo>
                  <a:lnTo>
                    <a:pt x="19902" y="10847"/>
                  </a:lnTo>
                  <a:lnTo>
                    <a:pt x="18016" y="12357"/>
                  </a:lnTo>
                  <a:lnTo>
                    <a:pt x="17497" y="9527"/>
                  </a:lnTo>
                  <a:close/>
                  <a:moveTo>
                    <a:pt x="21129" y="12168"/>
                  </a:moveTo>
                  <a:lnTo>
                    <a:pt x="21364" y="12592"/>
                  </a:lnTo>
                  <a:lnTo>
                    <a:pt x="21600" y="13017"/>
                  </a:lnTo>
                  <a:lnTo>
                    <a:pt x="21789" y="13488"/>
                  </a:lnTo>
                  <a:lnTo>
                    <a:pt x="21930" y="13960"/>
                  </a:lnTo>
                  <a:lnTo>
                    <a:pt x="21930" y="13960"/>
                  </a:lnTo>
                  <a:lnTo>
                    <a:pt x="19950" y="13583"/>
                  </a:lnTo>
                  <a:lnTo>
                    <a:pt x="21129" y="12168"/>
                  </a:lnTo>
                  <a:close/>
                  <a:moveTo>
                    <a:pt x="10376" y="12121"/>
                  </a:moveTo>
                  <a:lnTo>
                    <a:pt x="11555" y="13583"/>
                  </a:lnTo>
                  <a:lnTo>
                    <a:pt x="9527" y="13960"/>
                  </a:lnTo>
                  <a:lnTo>
                    <a:pt x="9716" y="13488"/>
                  </a:lnTo>
                  <a:lnTo>
                    <a:pt x="9904" y="13017"/>
                  </a:lnTo>
                  <a:lnTo>
                    <a:pt x="10140" y="12545"/>
                  </a:lnTo>
                  <a:lnTo>
                    <a:pt x="10376" y="12121"/>
                  </a:lnTo>
                  <a:close/>
                  <a:moveTo>
                    <a:pt x="15821" y="15738"/>
                  </a:moveTo>
                  <a:lnTo>
                    <a:pt x="15799" y="15752"/>
                  </a:lnTo>
                  <a:lnTo>
                    <a:pt x="15829" y="15752"/>
                  </a:lnTo>
                  <a:lnTo>
                    <a:pt x="15821" y="15738"/>
                  </a:lnTo>
                  <a:close/>
                  <a:moveTo>
                    <a:pt x="9527" y="17497"/>
                  </a:moveTo>
                  <a:lnTo>
                    <a:pt x="11979" y="17969"/>
                  </a:lnTo>
                  <a:lnTo>
                    <a:pt x="10659" y="19667"/>
                  </a:lnTo>
                  <a:lnTo>
                    <a:pt x="10281" y="19195"/>
                  </a:lnTo>
                  <a:lnTo>
                    <a:pt x="9998" y="18629"/>
                  </a:lnTo>
                  <a:lnTo>
                    <a:pt x="9716" y="18110"/>
                  </a:lnTo>
                  <a:lnTo>
                    <a:pt x="9527" y="17497"/>
                  </a:lnTo>
                  <a:close/>
                  <a:moveTo>
                    <a:pt x="21930" y="17497"/>
                  </a:moveTo>
                  <a:lnTo>
                    <a:pt x="21742" y="18063"/>
                  </a:lnTo>
                  <a:lnTo>
                    <a:pt x="21506" y="18629"/>
                  </a:lnTo>
                  <a:lnTo>
                    <a:pt x="21223" y="19148"/>
                  </a:lnTo>
                  <a:lnTo>
                    <a:pt x="20846" y="19667"/>
                  </a:lnTo>
                  <a:lnTo>
                    <a:pt x="19525" y="17969"/>
                  </a:lnTo>
                  <a:lnTo>
                    <a:pt x="21930" y="17497"/>
                  </a:lnTo>
                  <a:close/>
                  <a:moveTo>
                    <a:pt x="13583" y="19714"/>
                  </a:moveTo>
                  <a:lnTo>
                    <a:pt x="13960" y="21930"/>
                  </a:lnTo>
                  <a:lnTo>
                    <a:pt x="13960" y="21930"/>
                  </a:lnTo>
                  <a:lnTo>
                    <a:pt x="13441" y="21742"/>
                  </a:lnTo>
                  <a:lnTo>
                    <a:pt x="12922" y="21553"/>
                  </a:lnTo>
                  <a:lnTo>
                    <a:pt x="12451" y="21270"/>
                  </a:lnTo>
                  <a:lnTo>
                    <a:pt x="11979" y="20987"/>
                  </a:lnTo>
                  <a:lnTo>
                    <a:pt x="13583" y="19714"/>
                  </a:lnTo>
                  <a:close/>
                  <a:moveTo>
                    <a:pt x="17922" y="19714"/>
                  </a:moveTo>
                  <a:lnTo>
                    <a:pt x="19525" y="20940"/>
                  </a:lnTo>
                  <a:lnTo>
                    <a:pt x="19053" y="21270"/>
                  </a:lnTo>
                  <a:lnTo>
                    <a:pt x="18535" y="21553"/>
                  </a:lnTo>
                  <a:lnTo>
                    <a:pt x="18063" y="21742"/>
                  </a:lnTo>
                  <a:lnTo>
                    <a:pt x="17497" y="21930"/>
                  </a:lnTo>
                  <a:lnTo>
                    <a:pt x="17922" y="19714"/>
                  </a:lnTo>
                  <a:close/>
                  <a:moveTo>
                    <a:pt x="5612" y="26033"/>
                  </a:moveTo>
                  <a:lnTo>
                    <a:pt x="5612" y="26033"/>
                  </a:lnTo>
                  <a:lnTo>
                    <a:pt x="5612" y="26033"/>
                  </a:lnTo>
                  <a:close/>
                  <a:moveTo>
                    <a:pt x="15752" y="661"/>
                  </a:moveTo>
                  <a:lnTo>
                    <a:pt x="15752" y="8961"/>
                  </a:lnTo>
                  <a:lnTo>
                    <a:pt x="15752" y="9291"/>
                  </a:lnTo>
                  <a:lnTo>
                    <a:pt x="15799" y="15705"/>
                  </a:lnTo>
                  <a:lnTo>
                    <a:pt x="15821" y="15738"/>
                  </a:lnTo>
                  <a:lnTo>
                    <a:pt x="18488" y="14007"/>
                  </a:lnTo>
                  <a:lnTo>
                    <a:pt x="19101" y="13583"/>
                  </a:lnTo>
                  <a:lnTo>
                    <a:pt x="19855" y="13724"/>
                  </a:lnTo>
                  <a:lnTo>
                    <a:pt x="21977" y="14102"/>
                  </a:lnTo>
                  <a:lnTo>
                    <a:pt x="22308" y="14196"/>
                  </a:lnTo>
                  <a:lnTo>
                    <a:pt x="30702" y="15752"/>
                  </a:lnTo>
                  <a:lnTo>
                    <a:pt x="15829" y="15752"/>
                  </a:lnTo>
                  <a:lnTo>
                    <a:pt x="17780" y="18818"/>
                  </a:lnTo>
                  <a:lnTo>
                    <a:pt x="17922" y="19006"/>
                  </a:lnTo>
                  <a:lnTo>
                    <a:pt x="17827" y="19619"/>
                  </a:lnTo>
                  <a:lnTo>
                    <a:pt x="17403" y="21977"/>
                  </a:lnTo>
                  <a:lnTo>
                    <a:pt x="17308" y="22308"/>
                  </a:lnTo>
                  <a:lnTo>
                    <a:pt x="15799" y="30608"/>
                  </a:lnTo>
                  <a:lnTo>
                    <a:pt x="15799" y="22496"/>
                  </a:lnTo>
                  <a:lnTo>
                    <a:pt x="15799" y="22166"/>
                  </a:lnTo>
                  <a:lnTo>
                    <a:pt x="15799" y="15752"/>
                  </a:lnTo>
                  <a:lnTo>
                    <a:pt x="12687" y="17733"/>
                  </a:lnTo>
                  <a:lnTo>
                    <a:pt x="12498" y="17874"/>
                  </a:lnTo>
                  <a:lnTo>
                    <a:pt x="12121" y="17827"/>
                  </a:lnTo>
                  <a:lnTo>
                    <a:pt x="9480" y="17308"/>
                  </a:lnTo>
                  <a:lnTo>
                    <a:pt x="9150" y="17261"/>
                  </a:lnTo>
                  <a:lnTo>
                    <a:pt x="849" y="15752"/>
                  </a:lnTo>
                  <a:lnTo>
                    <a:pt x="15799" y="15752"/>
                  </a:lnTo>
                  <a:lnTo>
                    <a:pt x="15799" y="15705"/>
                  </a:lnTo>
                  <a:lnTo>
                    <a:pt x="14054" y="13017"/>
                  </a:lnTo>
                  <a:lnTo>
                    <a:pt x="13724" y="12545"/>
                  </a:lnTo>
                  <a:lnTo>
                    <a:pt x="13677" y="12404"/>
                  </a:lnTo>
                  <a:lnTo>
                    <a:pt x="14196" y="9480"/>
                  </a:lnTo>
                  <a:lnTo>
                    <a:pt x="14243" y="9150"/>
                  </a:lnTo>
                  <a:lnTo>
                    <a:pt x="15752" y="661"/>
                  </a:lnTo>
                  <a:close/>
                  <a:moveTo>
                    <a:pt x="15752" y="0"/>
                  </a:moveTo>
                  <a:lnTo>
                    <a:pt x="14054" y="9197"/>
                  </a:lnTo>
                  <a:lnTo>
                    <a:pt x="13300" y="9433"/>
                  </a:lnTo>
                  <a:lnTo>
                    <a:pt x="12592" y="9763"/>
                  </a:lnTo>
                  <a:lnTo>
                    <a:pt x="11932" y="10140"/>
                  </a:lnTo>
                  <a:lnTo>
                    <a:pt x="11319" y="10612"/>
                  </a:lnTo>
                  <a:lnTo>
                    <a:pt x="5612" y="6084"/>
                  </a:lnTo>
                  <a:lnTo>
                    <a:pt x="10187" y="11885"/>
                  </a:lnTo>
                  <a:lnTo>
                    <a:pt x="9857" y="12357"/>
                  </a:lnTo>
                  <a:lnTo>
                    <a:pt x="9574" y="12922"/>
                  </a:lnTo>
                  <a:lnTo>
                    <a:pt x="9385" y="13441"/>
                  </a:lnTo>
                  <a:lnTo>
                    <a:pt x="9197" y="14054"/>
                  </a:lnTo>
                  <a:lnTo>
                    <a:pt x="0" y="15752"/>
                  </a:lnTo>
                  <a:lnTo>
                    <a:pt x="9197" y="17450"/>
                  </a:lnTo>
                  <a:lnTo>
                    <a:pt x="9385" y="18110"/>
                  </a:lnTo>
                  <a:lnTo>
                    <a:pt x="9668" y="18770"/>
                  </a:lnTo>
                  <a:lnTo>
                    <a:pt x="10046" y="19384"/>
                  </a:lnTo>
                  <a:lnTo>
                    <a:pt x="10423" y="19950"/>
                  </a:lnTo>
                  <a:lnTo>
                    <a:pt x="5612" y="26033"/>
                  </a:lnTo>
                  <a:lnTo>
                    <a:pt x="11743" y="21176"/>
                  </a:lnTo>
                  <a:lnTo>
                    <a:pt x="12262" y="21553"/>
                  </a:lnTo>
                  <a:lnTo>
                    <a:pt x="12828" y="21836"/>
                  </a:lnTo>
                  <a:lnTo>
                    <a:pt x="13394" y="22072"/>
                  </a:lnTo>
                  <a:lnTo>
                    <a:pt x="14054" y="22308"/>
                  </a:lnTo>
                  <a:lnTo>
                    <a:pt x="15752" y="31457"/>
                  </a:lnTo>
                  <a:lnTo>
                    <a:pt x="17450" y="22308"/>
                  </a:lnTo>
                  <a:lnTo>
                    <a:pt x="18063" y="22072"/>
                  </a:lnTo>
                  <a:lnTo>
                    <a:pt x="18676" y="21836"/>
                  </a:lnTo>
                  <a:lnTo>
                    <a:pt x="19242" y="21506"/>
                  </a:lnTo>
                  <a:lnTo>
                    <a:pt x="19761" y="21176"/>
                  </a:lnTo>
                  <a:lnTo>
                    <a:pt x="25939" y="26033"/>
                  </a:lnTo>
                  <a:lnTo>
                    <a:pt x="25939" y="26033"/>
                  </a:lnTo>
                  <a:lnTo>
                    <a:pt x="21081" y="19902"/>
                  </a:lnTo>
                  <a:lnTo>
                    <a:pt x="21459" y="19336"/>
                  </a:lnTo>
                  <a:lnTo>
                    <a:pt x="21789" y="18723"/>
                  </a:lnTo>
                  <a:lnTo>
                    <a:pt x="22072" y="18110"/>
                  </a:lnTo>
                  <a:lnTo>
                    <a:pt x="22308" y="17450"/>
                  </a:lnTo>
                  <a:lnTo>
                    <a:pt x="31504" y="15752"/>
                  </a:lnTo>
                  <a:lnTo>
                    <a:pt x="22308" y="14054"/>
                  </a:lnTo>
                  <a:lnTo>
                    <a:pt x="22119" y="13441"/>
                  </a:lnTo>
                  <a:lnTo>
                    <a:pt x="21883" y="12922"/>
                  </a:lnTo>
                  <a:lnTo>
                    <a:pt x="21647" y="12404"/>
                  </a:lnTo>
                  <a:lnTo>
                    <a:pt x="21317" y="11885"/>
                  </a:lnTo>
                  <a:lnTo>
                    <a:pt x="25939" y="6084"/>
                  </a:lnTo>
                  <a:lnTo>
                    <a:pt x="20185" y="10612"/>
                  </a:lnTo>
                  <a:lnTo>
                    <a:pt x="19572" y="10140"/>
                  </a:lnTo>
                  <a:lnTo>
                    <a:pt x="18912" y="9763"/>
                  </a:lnTo>
                  <a:lnTo>
                    <a:pt x="18205" y="9433"/>
                  </a:lnTo>
                  <a:lnTo>
                    <a:pt x="17450" y="9197"/>
                  </a:lnTo>
                  <a:lnTo>
                    <a:pt x="157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122"/>
          <p:cNvGrpSpPr/>
          <p:nvPr/>
        </p:nvGrpSpPr>
        <p:grpSpPr>
          <a:xfrm>
            <a:off x="4990431" y="3302691"/>
            <a:ext cx="1209793" cy="1210806"/>
            <a:chOff x="4284550" y="3004875"/>
            <a:chExt cx="1372425" cy="1373575"/>
          </a:xfrm>
        </p:grpSpPr>
        <p:sp>
          <p:nvSpPr>
            <p:cNvPr id="5401" name="Google Shape;5401;p122"/>
            <p:cNvSpPr/>
            <p:nvPr/>
          </p:nvSpPr>
          <p:spPr>
            <a:xfrm>
              <a:off x="4284550" y="3004875"/>
              <a:ext cx="1372425" cy="1373575"/>
            </a:xfrm>
            <a:custGeom>
              <a:avLst/>
              <a:gdLst/>
              <a:ahLst/>
              <a:cxnLst/>
              <a:rect l="l" t="t" r="r" b="b"/>
              <a:pathLst>
                <a:path w="54897" h="54943" extrusionOk="0">
                  <a:moveTo>
                    <a:pt x="28816" y="991"/>
                  </a:moveTo>
                  <a:lnTo>
                    <a:pt x="30136" y="1132"/>
                  </a:lnTo>
                  <a:lnTo>
                    <a:pt x="31457" y="1274"/>
                  </a:lnTo>
                  <a:lnTo>
                    <a:pt x="32777" y="1509"/>
                  </a:lnTo>
                  <a:lnTo>
                    <a:pt x="34051" y="1792"/>
                  </a:lnTo>
                  <a:lnTo>
                    <a:pt x="35324" y="2170"/>
                  </a:lnTo>
                  <a:lnTo>
                    <a:pt x="36550" y="2594"/>
                  </a:lnTo>
                  <a:lnTo>
                    <a:pt x="37777" y="3066"/>
                  </a:lnTo>
                  <a:lnTo>
                    <a:pt x="38908" y="3584"/>
                  </a:lnTo>
                  <a:lnTo>
                    <a:pt x="40087" y="4198"/>
                  </a:lnTo>
                  <a:lnTo>
                    <a:pt x="41172" y="4811"/>
                  </a:lnTo>
                  <a:lnTo>
                    <a:pt x="42257" y="5518"/>
                  </a:lnTo>
                  <a:lnTo>
                    <a:pt x="43294" y="6225"/>
                  </a:lnTo>
                  <a:lnTo>
                    <a:pt x="44285" y="7027"/>
                  </a:lnTo>
                  <a:lnTo>
                    <a:pt x="45275" y="7876"/>
                  </a:lnTo>
                  <a:lnTo>
                    <a:pt x="46171" y="8725"/>
                  </a:lnTo>
                  <a:lnTo>
                    <a:pt x="47067" y="9668"/>
                  </a:lnTo>
                  <a:lnTo>
                    <a:pt x="47869" y="10611"/>
                  </a:lnTo>
                  <a:lnTo>
                    <a:pt x="48671" y="11649"/>
                  </a:lnTo>
                  <a:lnTo>
                    <a:pt x="49425" y="12687"/>
                  </a:lnTo>
                  <a:lnTo>
                    <a:pt x="50133" y="13724"/>
                  </a:lnTo>
                  <a:lnTo>
                    <a:pt x="50746" y="14856"/>
                  </a:lnTo>
                  <a:lnTo>
                    <a:pt x="51312" y="15988"/>
                  </a:lnTo>
                  <a:lnTo>
                    <a:pt x="51878" y="17167"/>
                  </a:lnTo>
                  <a:lnTo>
                    <a:pt x="52349" y="18393"/>
                  </a:lnTo>
                  <a:lnTo>
                    <a:pt x="52774" y="19619"/>
                  </a:lnTo>
                  <a:lnTo>
                    <a:pt x="53104" y="20845"/>
                  </a:lnTo>
                  <a:lnTo>
                    <a:pt x="53434" y="22119"/>
                  </a:lnTo>
                  <a:lnTo>
                    <a:pt x="53670" y="23439"/>
                  </a:lnTo>
                  <a:lnTo>
                    <a:pt x="53811" y="24760"/>
                  </a:lnTo>
                  <a:lnTo>
                    <a:pt x="53906" y="26127"/>
                  </a:lnTo>
                  <a:lnTo>
                    <a:pt x="53953" y="27495"/>
                  </a:lnTo>
                  <a:lnTo>
                    <a:pt x="53906" y="28816"/>
                  </a:lnTo>
                  <a:lnTo>
                    <a:pt x="53811" y="30183"/>
                  </a:lnTo>
                  <a:lnTo>
                    <a:pt x="53670" y="31504"/>
                  </a:lnTo>
                  <a:lnTo>
                    <a:pt x="53434" y="32824"/>
                  </a:lnTo>
                  <a:lnTo>
                    <a:pt x="53104" y="34098"/>
                  </a:lnTo>
                  <a:lnTo>
                    <a:pt x="52774" y="35371"/>
                  </a:lnTo>
                  <a:lnTo>
                    <a:pt x="52349" y="36597"/>
                  </a:lnTo>
                  <a:lnTo>
                    <a:pt x="51878" y="37776"/>
                  </a:lnTo>
                  <a:lnTo>
                    <a:pt x="51312" y="38955"/>
                  </a:lnTo>
                  <a:lnTo>
                    <a:pt x="50746" y="40087"/>
                  </a:lnTo>
                  <a:lnTo>
                    <a:pt x="50133" y="41219"/>
                  </a:lnTo>
                  <a:lnTo>
                    <a:pt x="49425" y="42304"/>
                  </a:lnTo>
                  <a:lnTo>
                    <a:pt x="48671" y="43341"/>
                  </a:lnTo>
                  <a:lnTo>
                    <a:pt x="47869" y="44332"/>
                  </a:lnTo>
                  <a:lnTo>
                    <a:pt x="47067" y="45275"/>
                  </a:lnTo>
                  <a:lnTo>
                    <a:pt x="46171" y="46218"/>
                  </a:lnTo>
                  <a:lnTo>
                    <a:pt x="45275" y="47067"/>
                  </a:lnTo>
                  <a:lnTo>
                    <a:pt x="44285" y="47916"/>
                  </a:lnTo>
                  <a:lnTo>
                    <a:pt x="43294" y="48718"/>
                  </a:lnTo>
                  <a:lnTo>
                    <a:pt x="42257" y="49472"/>
                  </a:lnTo>
                  <a:lnTo>
                    <a:pt x="41172" y="50133"/>
                  </a:lnTo>
                  <a:lnTo>
                    <a:pt x="40087" y="50793"/>
                  </a:lnTo>
                  <a:lnTo>
                    <a:pt x="38908" y="51359"/>
                  </a:lnTo>
                  <a:lnTo>
                    <a:pt x="37777" y="51878"/>
                  </a:lnTo>
                  <a:lnTo>
                    <a:pt x="36550" y="52349"/>
                  </a:lnTo>
                  <a:lnTo>
                    <a:pt x="35324" y="52774"/>
                  </a:lnTo>
                  <a:lnTo>
                    <a:pt x="34051" y="53151"/>
                  </a:lnTo>
                  <a:lnTo>
                    <a:pt x="32777" y="53434"/>
                  </a:lnTo>
                  <a:lnTo>
                    <a:pt x="31457" y="53670"/>
                  </a:lnTo>
                  <a:lnTo>
                    <a:pt x="30136" y="53858"/>
                  </a:lnTo>
                  <a:lnTo>
                    <a:pt x="28816" y="53953"/>
                  </a:lnTo>
                  <a:lnTo>
                    <a:pt x="27448" y="54000"/>
                  </a:lnTo>
                  <a:lnTo>
                    <a:pt x="26081" y="53953"/>
                  </a:lnTo>
                  <a:lnTo>
                    <a:pt x="24760" y="53858"/>
                  </a:lnTo>
                  <a:lnTo>
                    <a:pt x="23392" y="53670"/>
                  </a:lnTo>
                  <a:lnTo>
                    <a:pt x="22119" y="53434"/>
                  </a:lnTo>
                  <a:lnTo>
                    <a:pt x="20846" y="53151"/>
                  </a:lnTo>
                  <a:lnTo>
                    <a:pt x="19572" y="52774"/>
                  </a:lnTo>
                  <a:lnTo>
                    <a:pt x="18346" y="52349"/>
                  </a:lnTo>
                  <a:lnTo>
                    <a:pt x="17120" y="51878"/>
                  </a:lnTo>
                  <a:lnTo>
                    <a:pt x="15988" y="51359"/>
                  </a:lnTo>
                  <a:lnTo>
                    <a:pt x="14809" y="50793"/>
                  </a:lnTo>
                  <a:lnTo>
                    <a:pt x="13724" y="50133"/>
                  </a:lnTo>
                  <a:lnTo>
                    <a:pt x="12640" y="49472"/>
                  </a:lnTo>
                  <a:lnTo>
                    <a:pt x="11602" y="48718"/>
                  </a:lnTo>
                  <a:lnTo>
                    <a:pt x="10612" y="47916"/>
                  </a:lnTo>
                  <a:lnTo>
                    <a:pt x="9621" y="47067"/>
                  </a:lnTo>
                  <a:lnTo>
                    <a:pt x="8725" y="46218"/>
                  </a:lnTo>
                  <a:lnTo>
                    <a:pt x="7829" y="45275"/>
                  </a:lnTo>
                  <a:lnTo>
                    <a:pt x="6980" y="44332"/>
                  </a:lnTo>
                  <a:lnTo>
                    <a:pt x="6226" y="43341"/>
                  </a:lnTo>
                  <a:lnTo>
                    <a:pt x="5471" y="42304"/>
                  </a:lnTo>
                  <a:lnTo>
                    <a:pt x="4764" y="41219"/>
                  </a:lnTo>
                  <a:lnTo>
                    <a:pt x="4151" y="40087"/>
                  </a:lnTo>
                  <a:lnTo>
                    <a:pt x="3538" y="38955"/>
                  </a:lnTo>
                  <a:lnTo>
                    <a:pt x="3019" y="37776"/>
                  </a:lnTo>
                  <a:lnTo>
                    <a:pt x="2547" y="36597"/>
                  </a:lnTo>
                  <a:lnTo>
                    <a:pt x="2123" y="35371"/>
                  </a:lnTo>
                  <a:lnTo>
                    <a:pt x="1793" y="34098"/>
                  </a:lnTo>
                  <a:lnTo>
                    <a:pt x="1462" y="32824"/>
                  </a:lnTo>
                  <a:lnTo>
                    <a:pt x="1227" y="31504"/>
                  </a:lnTo>
                  <a:lnTo>
                    <a:pt x="1085" y="30183"/>
                  </a:lnTo>
                  <a:lnTo>
                    <a:pt x="991" y="28816"/>
                  </a:lnTo>
                  <a:lnTo>
                    <a:pt x="944" y="27495"/>
                  </a:lnTo>
                  <a:lnTo>
                    <a:pt x="991" y="26127"/>
                  </a:lnTo>
                  <a:lnTo>
                    <a:pt x="1085" y="24760"/>
                  </a:lnTo>
                  <a:lnTo>
                    <a:pt x="1227" y="23439"/>
                  </a:lnTo>
                  <a:lnTo>
                    <a:pt x="1462" y="22119"/>
                  </a:lnTo>
                  <a:lnTo>
                    <a:pt x="1793" y="20845"/>
                  </a:lnTo>
                  <a:lnTo>
                    <a:pt x="2123" y="19619"/>
                  </a:lnTo>
                  <a:lnTo>
                    <a:pt x="2547" y="18393"/>
                  </a:lnTo>
                  <a:lnTo>
                    <a:pt x="3019" y="17167"/>
                  </a:lnTo>
                  <a:lnTo>
                    <a:pt x="3538" y="15988"/>
                  </a:lnTo>
                  <a:lnTo>
                    <a:pt x="4151" y="14856"/>
                  </a:lnTo>
                  <a:lnTo>
                    <a:pt x="4764" y="13724"/>
                  </a:lnTo>
                  <a:lnTo>
                    <a:pt x="5471" y="12687"/>
                  </a:lnTo>
                  <a:lnTo>
                    <a:pt x="6226" y="11649"/>
                  </a:lnTo>
                  <a:lnTo>
                    <a:pt x="6980" y="10611"/>
                  </a:lnTo>
                  <a:lnTo>
                    <a:pt x="7829" y="9668"/>
                  </a:lnTo>
                  <a:lnTo>
                    <a:pt x="8725" y="8725"/>
                  </a:lnTo>
                  <a:lnTo>
                    <a:pt x="9621" y="7876"/>
                  </a:lnTo>
                  <a:lnTo>
                    <a:pt x="10612" y="7027"/>
                  </a:lnTo>
                  <a:lnTo>
                    <a:pt x="11602" y="6225"/>
                  </a:lnTo>
                  <a:lnTo>
                    <a:pt x="12640" y="5518"/>
                  </a:lnTo>
                  <a:lnTo>
                    <a:pt x="13724" y="4811"/>
                  </a:lnTo>
                  <a:lnTo>
                    <a:pt x="14809" y="4198"/>
                  </a:lnTo>
                  <a:lnTo>
                    <a:pt x="15988" y="3584"/>
                  </a:lnTo>
                  <a:lnTo>
                    <a:pt x="17120" y="3066"/>
                  </a:lnTo>
                  <a:lnTo>
                    <a:pt x="18346" y="2594"/>
                  </a:lnTo>
                  <a:lnTo>
                    <a:pt x="19572" y="2170"/>
                  </a:lnTo>
                  <a:lnTo>
                    <a:pt x="20846" y="1792"/>
                  </a:lnTo>
                  <a:lnTo>
                    <a:pt x="22119" y="1509"/>
                  </a:lnTo>
                  <a:lnTo>
                    <a:pt x="23392" y="1274"/>
                  </a:lnTo>
                  <a:lnTo>
                    <a:pt x="24760" y="1132"/>
                  </a:lnTo>
                  <a:lnTo>
                    <a:pt x="26081" y="991"/>
                  </a:lnTo>
                  <a:close/>
                  <a:moveTo>
                    <a:pt x="27448" y="0"/>
                  </a:moveTo>
                  <a:lnTo>
                    <a:pt x="26033" y="47"/>
                  </a:lnTo>
                  <a:lnTo>
                    <a:pt x="24666" y="142"/>
                  </a:lnTo>
                  <a:lnTo>
                    <a:pt x="23251" y="330"/>
                  </a:lnTo>
                  <a:lnTo>
                    <a:pt x="21930" y="566"/>
                  </a:lnTo>
                  <a:lnTo>
                    <a:pt x="20610" y="896"/>
                  </a:lnTo>
                  <a:lnTo>
                    <a:pt x="19289" y="1226"/>
                  </a:lnTo>
                  <a:lnTo>
                    <a:pt x="18016" y="1698"/>
                  </a:lnTo>
                  <a:lnTo>
                    <a:pt x="16743" y="2170"/>
                  </a:lnTo>
                  <a:lnTo>
                    <a:pt x="15564" y="2736"/>
                  </a:lnTo>
                  <a:lnTo>
                    <a:pt x="14385" y="3349"/>
                  </a:lnTo>
                  <a:lnTo>
                    <a:pt x="13206" y="4009"/>
                  </a:lnTo>
                  <a:lnTo>
                    <a:pt x="12121" y="4716"/>
                  </a:lnTo>
                  <a:lnTo>
                    <a:pt x="11036" y="5471"/>
                  </a:lnTo>
                  <a:lnTo>
                    <a:pt x="9999" y="6273"/>
                  </a:lnTo>
                  <a:lnTo>
                    <a:pt x="9008" y="7169"/>
                  </a:lnTo>
                  <a:lnTo>
                    <a:pt x="8018" y="8065"/>
                  </a:lnTo>
                  <a:lnTo>
                    <a:pt x="7122" y="9008"/>
                  </a:lnTo>
                  <a:lnTo>
                    <a:pt x="6273" y="9998"/>
                  </a:lnTo>
                  <a:lnTo>
                    <a:pt x="5424" y="11036"/>
                  </a:lnTo>
                  <a:lnTo>
                    <a:pt x="4669" y="12121"/>
                  </a:lnTo>
                  <a:lnTo>
                    <a:pt x="3962" y="13252"/>
                  </a:lnTo>
                  <a:lnTo>
                    <a:pt x="3302" y="14384"/>
                  </a:lnTo>
                  <a:lnTo>
                    <a:pt x="2689" y="15563"/>
                  </a:lnTo>
                  <a:lnTo>
                    <a:pt x="2123" y="16790"/>
                  </a:lnTo>
                  <a:lnTo>
                    <a:pt x="1651" y="18063"/>
                  </a:lnTo>
                  <a:lnTo>
                    <a:pt x="1227" y="19336"/>
                  </a:lnTo>
                  <a:lnTo>
                    <a:pt x="849" y="20610"/>
                  </a:lnTo>
                  <a:lnTo>
                    <a:pt x="519" y="21930"/>
                  </a:lnTo>
                  <a:lnTo>
                    <a:pt x="283" y="23298"/>
                  </a:lnTo>
                  <a:lnTo>
                    <a:pt x="142" y="24665"/>
                  </a:lnTo>
                  <a:lnTo>
                    <a:pt x="0" y="26080"/>
                  </a:lnTo>
                  <a:lnTo>
                    <a:pt x="0" y="27495"/>
                  </a:lnTo>
                  <a:lnTo>
                    <a:pt x="0" y="28910"/>
                  </a:lnTo>
                  <a:lnTo>
                    <a:pt x="142" y="30278"/>
                  </a:lnTo>
                  <a:lnTo>
                    <a:pt x="283" y="31645"/>
                  </a:lnTo>
                  <a:lnTo>
                    <a:pt x="519" y="33013"/>
                  </a:lnTo>
                  <a:lnTo>
                    <a:pt x="849" y="34334"/>
                  </a:lnTo>
                  <a:lnTo>
                    <a:pt x="1227" y="35654"/>
                  </a:lnTo>
                  <a:lnTo>
                    <a:pt x="1651" y="36927"/>
                  </a:lnTo>
                  <a:lnTo>
                    <a:pt x="2123" y="38154"/>
                  </a:lnTo>
                  <a:lnTo>
                    <a:pt x="2689" y="39380"/>
                  </a:lnTo>
                  <a:lnTo>
                    <a:pt x="3302" y="40559"/>
                  </a:lnTo>
                  <a:lnTo>
                    <a:pt x="3962" y="41691"/>
                  </a:lnTo>
                  <a:lnTo>
                    <a:pt x="4669" y="42823"/>
                  </a:lnTo>
                  <a:lnTo>
                    <a:pt x="5424" y="43907"/>
                  </a:lnTo>
                  <a:lnTo>
                    <a:pt x="6273" y="44945"/>
                  </a:lnTo>
                  <a:lnTo>
                    <a:pt x="7122" y="45935"/>
                  </a:lnTo>
                  <a:lnTo>
                    <a:pt x="8018" y="46878"/>
                  </a:lnTo>
                  <a:lnTo>
                    <a:pt x="9008" y="47822"/>
                  </a:lnTo>
                  <a:lnTo>
                    <a:pt x="9999" y="48671"/>
                  </a:lnTo>
                  <a:lnTo>
                    <a:pt x="11036" y="49472"/>
                  </a:lnTo>
                  <a:lnTo>
                    <a:pt x="12121" y="50227"/>
                  </a:lnTo>
                  <a:lnTo>
                    <a:pt x="13206" y="50981"/>
                  </a:lnTo>
                  <a:lnTo>
                    <a:pt x="14385" y="51642"/>
                  </a:lnTo>
                  <a:lnTo>
                    <a:pt x="15564" y="52208"/>
                  </a:lnTo>
                  <a:lnTo>
                    <a:pt x="16743" y="52774"/>
                  </a:lnTo>
                  <a:lnTo>
                    <a:pt x="18016" y="53292"/>
                  </a:lnTo>
                  <a:lnTo>
                    <a:pt x="19289" y="53717"/>
                  </a:lnTo>
                  <a:lnTo>
                    <a:pt x="20610" y="54094"/>
                  </a:lnTo>
                  <a:lnTo>
                    <a:pt x="21930" y="54377"/>
                  </a:lnTo>
                  <a:lnTo>
                    <a:pt x="23251" y="54613"/>
                  </a:lnTo>
                  <a:lnTo>
                    <a:pt x="24666" y="54802"/>
                  </a:lnTo>
                  <a:lnTo>
                    <a:pt x="26033" y="54896"/>
                  </a:lnTo>
                  <a:lnTo>
                    <a:pt x="27448" y="54943"/>
                  </a:lnTo>
                  <a:lnTo>
                    <a:pt x="28863" y="54896"/>
                  </a:lnTo>
                  <a:lnTo>
                    <a:pt x="30231" y="54802"/>
                  </a:lnTo>
                  <a:lnTo>
                    <a:pt x="31646" y="54613"/>
                  </a:lnTo>
                  <a:lnTo>
                    <a:pt x="32966" y="54377"/>
                  </a:lnTo>
                  <a:lnTo>
                    <a:pt x="34287" y="54094"/>
                  </a:lnTo>
                  <a:lnTo>
                    <a:pt x="35607" y="53717"/>
                  </a:lnTo>
                  <a:lnTo>
                    <a:pt x="36881" y="53292"/>
                  </a:lnTo>
                  <a:lnTo>
                    <a:pt x="38107" y="52774"/>
                  </a:lnTo>
                  <a:lnTo>
                    <a:pt x="39333" y="52208"/>
                  </a:lnTo>
                  <a:lnTo>
                    <a:pt x="40512" y="51642"/>
                  </a:lnTo>
                  <a:lnTo>
                    <a:pt x="41691" y="50981"/>
                  </a:lnTo>
                  <a:lnTo>
                    <a:pt x="42776" y="50227"/>
                  </a:lnTo>
                  <a:lnTo>
                    <a:pt x="43860" y="49472"/>
                  </a:lnTo>
                  <a:lnTo>
                    <a:pt x="44898" y="48671"/>
                  </a:lnTo>
                  <a:lnTo>
                    <a:pt x="45888" y="47822"/>
                  </a:lnTo>
                  <a:lnTo>
                    <a:pt x="46879" y="46878"/>
                  </a:lnTo>
                  <a:lnTo>
                    <a:pt x="47775" y="45935"/>
                  </a:lnTo>
                  <a:lnTo>
                    <a:pt x="48624" y="44945"/>
                  </a:lnTo>
                  <a:lnTo>
                    <a:pt x="49473" y="43907"/>
                  </a:lnTo>
                  <a:lnTo>
                    <a:pt x="50227" y="42823"/>
                  </a:lnTo>
                  <a:lnTo>
                    <a:pt x="50935" y="41691"/>
                  </a:lnTo>
                  <a:lnTo>
                    <a:pt x="51595" y="40559"/>
                  </a:lnTo>
                  <a:lnTo>
                    <a:pt x="52208" y="39380"/>
                  </a:lnTo>
                  <a:lnTo>
                    <a:pt x="52774" y="38154"/>
                  </a:lnTo>
                  <a:lnTo>
                    <a:pt x="53245" y="36927"/>
                  </a:lnTo>
                  <a:lnTo>
                    <a:pt x="53670" y="35654"/>
                  </a:lnTo>
                  <a:lnTo>
                    <a:pt x="54047" y="34334"/>
                  </a:lnTo>
                  <a:lnTo>
                    <a:pt x="54377" y="33013"/>
                  </a:lnTo>
                  <a:lnTo>
                    <a:pt x="54613" y="31645"/>
                  </a:lnTo>
                  <a:lnTo>
                    <a:pt x="54755" y="30278"/>
                  </a:lnTo>
                  <a:lnTo>
                    <a:pt x="54896" y="28910"/>
                  </a:lnTo>
                  <a:lnTo>
                    <a:pt x="54896" y="27495"/>
                  </a:lnTo>
                  <a:lnTo>
                    <a:pt x="54896" y="26080"/>
                  </a:lnTo>
                  <a:lnTo>
                    <a:pt x="54755" y="24665"/>
                  </a:lnTo>
                  <a:lnTo>
                    <a:pt x="54613" y="23298"/>
                  </a:lnTo>
                  <a:lnTo>
                    <a:pt x="54377" y="21930"/>
                  </a:lnTo>
                  <a:lnTo>
                    <a:pt x="54047" y="20610"/>
                  </a:lnTo>
                  <a:lnTo>
                    <a:pt x="53670" y="19336"/>
                  </a:lnTo>
                  <a:lnTo>
                    <a:pt x="53245" y="18063"/>
                  </a:lnTo>
                  <a:lnTo>
                    <a:pt x="52774" y="16790"/>
                  </a:lnTo>
                  <a:lnTo>
                    <a:pt x="52208" y="15563"/>
                  </a:lnTo>
                  <a:lnTo>
                    <a:pt x="51595" y="14384"/>
                  </a:lnTo>
                  <a:lnTo>
                    <a:pt x="50935" y="13252"/>
                  </a:lnTo>
                  <a:lnTo>
                    <a:pt x="50227" y="12121"/>
                  </a:lnTo>
                  <a:lnTo>
                    <a:pt x="49473" y="11036"/>
                  </a:lnTo>
                  <a:lnTo>
                    <a:pt x="48624" y="9998"/>
                  </a:lnTo>
                  <a:lnTo>
                    <a:pt x="47775" y="9008"/>
                  </a:lnTo>
                  <a:lnTo>
                    <a:pt x="46879" y="8065"/>
                  </a:lnTo>
                  <a:lnTo>
                    <a:pt x="45888" y="7169"/>
                  </a:lnTo>
                  <a:lnTo>
                    <a:pt x="44898" y="6273"/>
                  </a:lnTo>
                  <a:lnTo>
                    <a:pt x="43860" y="5471"/>
                  </a:lnTo>
                  <a:lnTo>
                    <a:pt x="42776" y="4716"/>
                  </a:lnTo>
                  <a:lnTo>
                    <a:pt x="41691" y="4009"/>
                  </a:lnTo>
                  <a:lnTo>
                    <a:pt x="40512" y="3349"/>
                  </a:lnTo>
                  <a:lnTo>
                    <a:pt x="39333" y="2736"/>
                  </a:lnTo>
                  <a:lnTo>
                    <a:pt x="38107" y="2170"/>
                  </a:lnTo>
                  <a:lnTo>
                    <a:pt x="36881" y="1698"/>
                  </a:lnTo>
                  <a:lnTo>
                    <a:pt x="35607" y="1226"/>
                  </a:lnTo>
                  <a:lnTo>
                    <a:pt x="34287" y="896"/>
                  </a:lnTo>
                  <a:lnTo>
                    <a:pt x="32966" y="566"/>
                  </a:lnTo>
                  <a:lnTo>
                    <a:pt x="31646" y="330"/>
                  </a:lnTo>
                  <a:lnTo>
                    <a:pt x="30231" y="142"/>
                  </a:lnTo>
                  <a:lnTo>
                    <a:pt x="28863" y="47"/>
                  </a:lnTo>
                  <a:lnTo>
                    <a:pt x="2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22"/>
            <p:cNvSpPr/>
            <p:nvPr/>
          </p:nvSpPr>
          <p:spPr>
            <a:xfrm>
              <a:off x="4683050" y="3404550"/>
              <a:ext cx="202825" cy="205175"/>
            </a:xfrm>
            <a:custGeom>
              <a:avLst/>
              <a:gdLst/>
              <a:ahLst/>
              <a:cxnLst/>
              <a:rect l="l" t="t" r="r" b="b"/>
              <a:pathLst>
                <a:path w="8113" h="8207" extrusionOk="0">
                  <a:moveTo>
                    <a:pt x="8018" y="1"/>
                  </a:moveTo>
                  <a:lnTo>
                    <a:pt x="7311" y="237"/>
                  </a:lnTo>
                  <a:lnTo>
                    <a:pt x="6603" y="520"/>
                  </a:lnTo>
                  <a:lnTo>
                    <a:pt x="5943" y="850"/>
                  </a:lnTo>
                  <a:lnTo>
                    <a:pt x="5283" y="1227"/>
                  </a:lnTo>
                  <a:lnTo>
                    <a:pt x="4670" y="1604"/>
                  </a:lnTo>
                  <a:lnTo>
                    <a:pt x="4057" y="2076"/>
                  </a:lnTo>
                  <a:lnTo>
                    <a:pt x="3491" y="2548"/>
                  </a:lnTo>
                  <a:lnTo>
                    <a:pt x="2972" y="3019"/>
                  </a:lnTo>
                  <a:lnTo>
                    <a:pt x="2453" y="3585"/>
                  </a:lnTo>
                  <a:lnTo>
                    <a:pt x="1982" y="4151"/>
                  </a:lnTo>
                  <a:lnTo>
                    <a:pt x="1557" y="4717"/>
                  </a:lnTo>
                  <a:lnTo>
                    <a:pt x="1180" y="5377"/>
                  </a:lnTo>
                  <a:lnTo>
                    <a:pt x="803" y="5990"/>
                  </a:lnTo>
                  <a:lnTo>
                    <a:pt x="473" y="6698"/>
                  </a:lnTo>
                  <a:lnTo>
                    <a:pt x="237" y="7405"/>
                  </a:lnTo>
                  <a:lnTo>
                    <a:pt x="1" y="8113"/>
                  </a:lnTo>
                  <a:lnTo>
                    <a:pt x="284" y="8207"/>
                  </a:lnTo>
                  <a:lnTo>
                    <a:pt x="520" y="7499"/>
                  </a:lnTo>
                  <a:lnTo>
                    <a:pt x="803" y="6839"/>
                  </a:lnTo>
                  <a:lnTo>
                    <a:pt x="1086" y="6179"/>
                  </a:lnTo>
                  <a:lnTo>
                    <a:pt x="1463" y="5519"/>
                  </a:lnTo>
                  <a:lnTo>
                    <a:pt x="1840" y="4906"/>
                  </a:lnTo>
                  <a:lnTo>
                    <a:pt x="2265" y="4340"/>
                  </a:lnTo>
                  <a:lnTo>
                    <a:pt x="2689" y="3774"/>
                  </a:lnTo>
                  <a:lnTo>
                    <a:pt x="3208" y="3255"/>
                  </a:lnTo>
                  <a:lnTo>
                    <a:pt x="3727" y="2783"/>
                  </a:lnTo>
                  <a:lnTo>
                    <a:pt x="4245" y="2312"/>
                  </a:lnTo>
                  <a:lnTo>
                    <a:pt x="4859" y="1887"/>
                  </a:lnTo>
                  <a:lnTo>
                    <a:pt x="5424" y="1510"/>
                  </a:lnTo>
                  <a:lnTo>
                    <a:pt x="6085" y="1133"/>
                  </a:lnTo>
                  <a:lnTo>
                    <a:pt x="6745" y="803"/>
                  </a:lnTo>
                  <a:lnTo>
                    <a:pt x="7405" y="520"/>
                  </a:lnTo>
                  <a:lnTo>
                    <a:pt x="8113" y="284"/>
                  </a:lnTo>
                  <a:lnTo>
                    <a:pt x="80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22"/>
            <p:cNvSpPr/>
            <p:nvPr/>
          </p:nvSpPr>
          <p:spPr>
            <a:xfrm>
              <a:off x="4683050" y="3774775"/>
              <a:ext cx="205175" cy="205175"/>
            </a:xfrm>
            <a:custGeom>
              <a:avLst/>
              <a:gdLst/>
              <a:ahLst/>
              <a:cxnLst/>
              <a:rect l="l" t="t" r="r" b="b"/>
              <a:pathLst>
                <a:path w="8207" h="8207" extrusionOk="0">
                  <a:moveTo>
                    <a:pt x="284" y="0"/>
                  </a:moveTo>
                  <a:lnTo>
                    <a:pt x="1" y="95"/>
                  </a:lnTo>
                  <a:lnTo>
                    <a:pt x="237" y="802"/>
                  </a:lnTo>
                  <a:lnTo>
                    <a:pt x="520" y="1510"/>
                  </a:lnTo>
                  <a:lnTo>
                    <a:pt x="803" y="2170"/>
                  </a:lnTo>
                  <a:lnTo>
                    <a:pt x="1180" y="2830"/>
                  </a:lnTo>
                  <a:lnTo>
                    <a:pt x="1604" y="3490"/>
                  </a:lnTo>
                  <a:lnTo>
                    <a:pt x="2029" y="4056"/>
                  </a:lnTo>
                  <a:lnTo>
                    <a:pt x="2500" y="4622"/>
                  </a:lnTo>
                  <a:lnTo>
                    <a:pt x="3019" y="5188"/>
                  </a:lnTo>
                  <a:lnTo>
                    <a:pt x="3538" y="5660"/>
                  </a:lnTo>
                  <a:lnTo>
                    <a:pt x="4104" y="6179"/>
                  </a:lnTo>
                  <a:lnTo>
                    <a:pt x="4717" y="6603"/>
                  </a:lnTo>
                  <a:lnTo>
                    <a:pt x="5330" y="6980"/>
                  </a:lnTo>
                  <a:lnTo>
                    <a:pt x="5990" y="7358"/>
                  </a:lnTo>
                  <a:lnTo>
                    <a:pt x="6651" y="7688"/>
                  </a:lnTo>
                  <a:lnTo>
                    <a:pt x="7358" y="7971"/>
                  </a:lnTo>
                  <a:lnTo>
                    <a:pt x="8113" y="8207"/>
                  </a:lnTo>
                  <a:lnTo>
                    <a:pt x="8207" y="7876"/>
                  </a:lnTo>
                  <a:lnTo>
                    <a:pt x="7500" y="7641"/>
                  </a:lnTo>
                  <a:lnTo>
                    <a:pt x="6792" y="7405"/>
                  </a:lnTo>
                  <a:lnTo>
                    <a:pt x="6132" y="7075"/>
                  </a:lnTo>
                  <a:lnTo>
                    <a:pt x="5519" y="6697"/>
                  </a:lnTo>
                  <a:lnTo>
                    <a:pt x="4906" y="6320"/>
                  </a:lnTo>
                  <a:lnTo>
                    <a:pt x="4293" y="5896"/>
                  </a:lnTo>
                  <a:lnTo>
                    <a:pt x="3774" y="5424"/>
                  </a:lnTo>
                  <a:lnTo>
                    <a:pt x="3208" y="4952"/>
                  </a:lnTo>
                  <a:lnTo>
                    <a:pt x="2736" y="4434"/>
                  </a:lnTo>
                  <a:lnTo>
                    <a:pt x="2265" y="3868"/>
                  </a:lnTo>
                  <a:lnTo>
                    <a:pt x="1840" y="3302"/>
                  </a:lnTo>
                  <a:lnTo>
                    <a:pt x="1463" y="2689"/>
                  </a:lnTo>
                  <a:lnTo>
                    <a:pt x="1133" y="2028"/>
                  </a:lnTo>
                  <a:lnTo>
                    <a:pt x="803" y="1368"/>
                  </a:lnTo>
                  <a:lnTo>
                    <a:pt x="520" y="708"/>
                  </a:lnTo>
                  <a:lnTo>
                    <a:pt x="2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22"/>
            <p:cNvSpPr/>
            <p:nvPr/>
          </p:nvSpPr>
          <p:spPr>
            <a:xfrm>
              <a:off x="5047375" y="3768875"/>
              <a:ext cx="213425" cy="212250"/>
            </a:xfrm>
            <a:custGeom>
              <a:avLst/>
              <a:gdLst/>
              <a:ahLst/>
              <a:cxnLst/>
              <a:rect l="l" t="t" r="r" b="b"/>
              <a:pathLst>
                <a:path w="8537" h="8490" extrusionOk="0">
                  <a:moveTo>
                    <a:pt x="8207" y="1"/>
                  </a:moveTo>
                  <a:lnTo>
                    <a:pt x="7971" y="708"/>
                  </a:lnTo>
                  <a:lnTo>
                    <a:pt x="7735" y="1415"/>
                  </a:lnTo>
                  <a:lnTo>
                    <a:pt x="7405" y="2123"/>
                  </a:lnTo>
                  <a:lnTo>
                    <a:pt x="7028" y="2783"/>
                  </a:lnTo>
                  <a:lnTo>
                    <a:pt x="6650" y="3443"/>
                  </a:lnTo>
                  <a:lnTo>
                    <a:pt x="6179" y="4057"/>
                  </a:lnTo>
                  <a:lnTo>
                    <a:pt x="5707" y="4622"/>
                  </a:lnTo>
                  <a:lnTo>
                    <a:pt x="5188" y="5188"/>
                  </a:lnTo>
                  <a:lnTo>
                    <a:pt x="4670" y="5707"/>
                  </a:lnTo>
                  <a:lnTo>
                    <a:pt x="4057" y="6179"/>
                  </a:lnTo>
                  <a:lnTo>
                    <a:pt x="3444" y="6603"/>
                  </a:lnTo>
                  <a:lnTo>
                    <a:pt x="2830" y="7028"/>
                  </a:lnTo>
                  <a:lnTo>
                    <a:pt x="2170" y="7358"/>
                  </a:lnTo>
                  <a:lnTo>
                    <a:pt x="1463" y="7688"/>
                  </a:lnTo>
                  <a:lnTo>
                    <a:pt x="755" y="7971"/>
                  </a:lnTo>
                  <a:lnTo>
                    <a:pt x="1" y="8207"/>
                  </a:lnTo>
                  <a:lnTo>
                    <a:pt x="95" y="8490"/>
                  </a:lnTo>
                  <a:lnTo>
                    <a:pt x="850" y="8254"/>
                  </a:lnTo>
                  <a:lnTo>
                    <a:pt x="1604" y="7971"/>
                  </a:lnTo>
                  <a:lnTo>
                    <a:pt x="2312" y="7641"/>
                  </a:lnTo>
                  <a:lnTo>
                    <a:pt x="2972" y="7311"/>
                  </a:lnTo>
                  <a:lnTo>
                    <a:pt x="3632" y="6886"/>
                  </a:lnTo>
                  <a:lnTo>
                    <a:pt x="4292" y="6415"/>
                  </a:lnTo>
                  <a:lnTo>
                    <a:pt x="4858" y="5943"/>
                  </a:lnTo>
                  <a:lnTo>
                    <a:pt x="5424" y="5424"/>
                  </a:lnTo>
                  <a:lnTo>
                    <a:pt x="5943" y="4858"/>
                  </a:lnTo>
                  <a:lnTo>
                    <a:pt x="6462" y="4245"/>
                  </a:lnTo>
                  <a:lnTo>
                    <a:pt x="6886" y="3632"/>
                  </a:lnTo>
                  <a:lnTo>
                    <a:pt x="7311" y="2972"/>
                  </a:lnTo>
                  <a:lnTo>
                    <a:pt x="7688" y="2264"/>
                  </a:lnTo>
                  <a:lnTo>
                    <a:pt x="8018" y="1557"/>
                  </a:lnTo>
                  <a:lnTo>
                    <a:pt x="8301" y="802"/>
                  </a:lnTo>
                  <a:lnTo>
                    <a:pt x="8537" y="48"/>
                  </a:lnTo>
                  <a:lnTo>
                    <a:pt x="82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22"/>
            <p:cNvSpPr/>
            <p:nvPr/>
          </p:nvSpPr>
          <p:spPr>
            <a:xfrm>
              <a:off x="5039125" y="3399850"/>
              <a:ext cx="220500" cy="211075"/>
            </a:xfrm>
            <a:custGeom>
              <a:avLst/>
              <a:gdLst/>
              <a:ahLst/>
              <a:cxnLst/>
              <a:rect l="l" t="t" r="r" b="b"/>
              <a:pathLst>
                <a:path w="8820" h="8443" extrusionOk="0">
                  <a:moveTo>
                    <a:pt x="48" y="0"/>
                  </a:moveTo>
                  <a:lnTo>
                    <a:pt x="1" y="330"/>
                  </a:lnTo>
                  <a:lnTo>
                    <a:pt x="755" y="519"/>
                  </a:lnTo>
                  <a:lnTo>
                    <a:pt x="1463" y="755"/>
                  </a:lnTo>
                  <a:lnTo>
                    <a:pt x="2217" y="1085"/>
                  </a:lnTo>
                  <a:lnTo>
                    <a:pt x="2877" y="1415"/>
                  </a:lnTo>
                  <a:lnTo>
                    <a:pt x="3538" y="1792"/>
                  </a:lnTo>
                  <a:lnTo>
                    <a:pt x="4198" y="2264"/>
                  </a:lnTo>
                  <a:lnTo>
                    <a:pt x="4764" y="2736"/>
                  </a:lnTo>
                  <a:lnTo>
                    <a:pt x="5330" y="3207"/>
                  </a:lnTo>
                  <a:lnTo>
                    <a:pt x="5896" y="3773"/>
                  </a:lnTo>
                  <a:lnTo>
                    <a:pt x="6367" y="4339"/>
                  </a:lnTo>
                  <a:lnTo>
                    <a:pt x="6839" y="4952"/>
                  </a:lnTo>
                  <a:lnTo>
                    <a:pt x="7263" y="5612"/>
                  </a:lnTo>
                  <a:lnTo>
                    <a:pt x="7641" y="6273"/>
                  </a:lnTo>
                  <a:lnTo>
                    <a:pt x="7971" y="6980"/>
                  </a:lnTo>
                  <a:lnTo>
                    <a:pt x="8254" y="7687"/>
                  </a:lnTo>
                  <a:lnTo>
                    <a:pt x="8490" y="8442"/>
                  </a:lnTo>
                  <a:lnTo>
                    <a:pt x="8820" y="8348"/>
                  </a:lnTo>
                  <a:lnTo>
                    <a:pt x="8584" y="7593"/>
                  </a:lnTo>
                  <a:lnTo>
                    <a:pt x="8254" y="6839"/>
                  </a:lnTo>
                  <a:lnTo>
                    <a:pt x="7924" y="6131"/>
                  </a:lnTo>
                  <a:lnTo>
                    <a:pt x="7546" y="5424"/>
                  </a:lnTo>
                  <a:lnTo>
                    <a:pt x="7122" y="4763"/>
                  </a:lnTo>
                  <a:lnTo>
                    <a:pt x="6650" y="4150"/>
                  </a:lnTo>
                  <a:lnTo>
                    <a:pt x="6132" y="3537"/>
                  </a:lnTo>
                  <a:lnTo>
                    <a:pt x="5566" y="3018"/>
                  </a:lnTo>
                  <a:lnTo>
                    <a:pt x="5000" y="2453"/>
                  </a:lnTo>
                  <a:lnTo>
                    <a:pt x="4387" y="1981"/>
                  </a:lnTo>
                  <a:lnTo>
                    <a:pt x="3726" y="1556"/>
                  </a:lnTo>
                  <a:lnTo>
                    <a:pt x="3019" y="1132"/>
                  </a:lnTo>
                  <a:lnTo>
                    <a:pt x="2312" y="802"/>
                  </a:lnTo>
                  <a:lnTo>
                    <a:pt x="1604" y="472"/>
                  </a:lnTo>
                  <a:lnTo>
                    <a:pt x="850" y="189"/>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22"/>
            <p:cNvSpPr/>
            <p:nvPr/>
          </p:nvSpPr>
          <p:spPr>
            <a:xfrm>
              <a:off x="4646500" y="3369175"/>
              <a:ext cx="228775" cy="229950"/>
            </a:xfrm>
            <a:custGeom>
              <a:avLst/>
              <a:gdLst/>
              <a:ahLst/>
              <a:cxnLst/>
              <a:rect l="l" t="t" r="r" b="b"/>
              <a:pathLst>
                <a:path w="9151" h="9198" extrusionOk="0">
                  <a:moveTo>
                    <a:pt x="9056" y="1"/>
                  </a:moveTo>
                  <a:lnTo>
                    <a:pt x="8207" y="237"/>
                  </a:lnTo>
                  <a:lnTo>
                    <a:pt x="7452" y="567"/>
                  </a:lnTo>
                  <a:lnTo>
                    <a:pt x="6698" y="944"/>
                  </a:lnTo>
                  <a:lnTo>
                    <a:pt x="5943" y="1369"/>
                  </a:lnTo>
                  <a:lnTo>
                    <a:pt x="5283" y="1793"/>
                  </a:lnTo>
                  <a:lnTo>
                    <a:pt x="4576" y="2312"/>
                  </a:lnTo>
                  <a:lnTo>
                    <a:pt x="3962" y="2831"/>
                  </a:lnTo>
                  <a:lnTo>
                    <a:pt x="3349" y="3397"/>
                  </a:lnTo>
                  <a:lnTo>
                    <a:pt x="2783" y="4010"/>
                  </a:lnTo>
                  <a:lnTo>
                    <a:pt x="2265" y="4623"/>
                  </a:lnTo>
                  <a:lnTo>
                    <a:pt x="1793" y="5330"/>
                  </a:lnTo>
                  <a:lnTo>
                    <a:pt x="1321" y="6038"/>
                  </a:lnTo>
                  <a:lnTo>
                    <a:pt x="944" y="6745"/>
                  </a:lnTo>
                  <a:lnTo>
                    <a:pt x="567" y="7500"/>
                  </a:lnTo>
                  <a:lnTo>
                    <a:pt x="284" y="8301"/>
                  </a:lnTo>
                  <a:lnTo>
                    <a:pt x="1" y="9103"/>
                  </a:lnTo>
                  <a:lnTo>
                    <a:pt x="331" y="9197"/>
                  </a:lnTo>
                  <a:lnTo>
                    <a:pt x="567" y="8396"/>
                  </a:lnTo>
                  <a:lnTo>
                    <a:pt x="850" y="7641"/>
                  </a:lnTo>
                  <a:lnTo>
                    <a:pt x="1227" y="6887"/>
                  </a:lnTo>
                  <a:lnTo>
                    <a:pt x="1604" y="6179"/>
                  </a:lnTo>
                  <a:lnTo>
                    <a:pt x="2029" y="5519"/>
                  </a:lnTo>
                  <a:lnTo>
                    <a:pt x="2548" y="4859"/>
                  </a:lnTo>
                  <a:lnTo>
                    <a:pt x="3019" y="4198"/>
                  </a:lnTo>
                  <a:lnTo>
                    <a:pt x="3585" y="3632"/>
                  </a:lnTo>
                  <a:lnTo>
                    <a:pt x="4151" y="3066"/>
                  </a:lnTo>
                  <a:lnTo>
                    <a:pt x="4811" y="2548"/>
                  </a:lnTo>
                  <a:lnTo>
                    <a:pt x="5424" y="2076"/>
                  </a:lnTo>
                  <a:lnTo>
                    <a:pt x="6132" y="1604"/>
                  </a:lnTo>
                  <a:lnTo>
                    <a:pt x="6839" y="1227"/>
                  </a:lnTo>
                  <a:lnTo>
                    <a:pt x="7594" y="850"/>
                  </a:lnTo>
                  <a:lnTo>
                    <a:pt x="8348" y="567"/>
                  </a:lnTo>
                  <a:lnTo>
                    <a:pt x="9150" y="284"/>
                  </a:lnTo>
                  <a:lnTo>
                    <a:pt x="90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22"/>
            <p:cNvSpPr/>
            <p:nvPr/>
          </p:nvSpPr>
          <p:spPr>
            <a:xfrm>
              <a:off x="4646500" y="3785375"/>
              <a:ext cx="231125" cy="229950"/>
            </a:xfrm>
            <a:custGeom>
              <a:avLst/>
              <a:gdLst/>
              <a:ahLst/>
              <a:cxnLst/>
              <a:rect l="l" t="t" r="r" b="b"/>
              <a:pathLst>
                <a:path w="9245" h="9198" extrusionOk="0">
                  <a:moveTo>
                    <a:pt x="331" y="1"/>
                  </a:moveTo>
                  <a:lnTo>
                    <a:pt x="1" y="95"/>
                  </a:lnTo>
                  <a:lnTo>
                    <a:pt x="284" y="897"/>
                  </a:lnTo>
                  <a:lnTo>
                    <a:pt x="567" y="1699"/>
                  </a:lnTo>
                  <a:lnTo>
                    <a:pt x="944" y="2453"/>
                  </a:lnTo>
                  <a:lnTo>
                    <a:pt x="1369" y="3208"/>
                  </a:lnTo>
                  <a:lnTo>
                    <a:pt x="1793" y="3915"/>
                  </a:lnTo>
                  <a:lnTo>
                    <a:pt x="2312" y="4576"/>
                  </a:lnTo>
                  <a:lnTo>
                    <a:pt x="2831" y="5189"/>
                  </a:lnTo>
                  <a:lnTo>
                    <a:pt x="3397" y="5802"/>
                  </a:lnTo>
                  <a:lnTo>
                    <a:pt x="4010" y="6368"/>
                  </a:lnTo>
                  <a:lnTo>
                    <a:pt x="4670" y="6934"/>
                  </a:lnTo>
                  <a:lnTo>
                    <a:pt x="5330" y="7405"/>
                  </a:lnTo>
                  <a:lnTo>
                    <a:pt x="6038" y="7877"/>
                  </a:lnTo>
                  <a:lnTo>
                    <a:pt x="6745" y="8254"/>
                  </a:lnTo>
                  <a:lnTo>
                    <a:pt x="7547" y="8631"/>
                  </a:lnTo>
                  <a:lnTo>
                    <a:pt x="8301" y="8962"/>
                  </a:lnTo>
                  <a:lnTo>
                    <a:pt x="9150" y="9197"/>
                  </a:lnTo>
                  <a:lnTo>
                    <a:pt x="9245" y="8914"/>
                  </a:lnTo>
                  <a:lnTo>
                    <a:pt x="8443" y="8631"/>
                  </a:lnTo>
                  <a:lnTo>
                    <a:pt x="7641" y="8348"/>
                  </a:lnTo>
                  <a:lnTo>
                    <a:pt x="6886" y="7971"/>
                  </a:lnTo>
                  <a:lnTo>
                    <a:pt x="6179" y="7594"/>
                  </a:lnTo>
                  <a:lnTo>
                    <a:pt x="5519" y="7169"/>
                  </a:lnTo>
                  <a:lnTo>
                    <a:pt x="4859" y="6651"/>
                  </a:lnTo>
                  <a:lnTo>
                    <a:pt x="4198" y="6132"/>
                  </a:lnTo>
                  <a:lnTo>
                    <a:pt x="3632" y="5613"/>
                  </a:lnTo>
                  <a:lnTo>
                    <a:pt x="3066" y="5000"/>
                  </a:lnTo>
                  <a:lnTo>
                    <a:pt x="2548" y="4387"/>
                  </a:lnTo>
                  <a:lnTo>
                    <a:pt x="2076" y="3727"/>
                  </a:lnTo>
                  <a:lnTo>
                    <a:pt x="1652" y="3019"/>
                  </a:lnTo>
                  <a:lnTo>
                    <a:pt x="1227" y="2312"/>
                  </a:lnTo>
                  <a:lnTo>
                    <a:pt x="897" y="1557"/>
                  </a:lnTo>
                  <a:lnTo>
                    <a:pt x="567" y="803"/>
                  </a:ln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22"/>
            <p:cNvSpPr/>
            <p:nvPr/>
          </p:nvSpPr>
          <p:spPr>
            <a:xfrm>
              <a:off x="5058000" y="3778300"/>
              <a:ext cx="238175" cy="239375"/>
            </a:xfrm>
            <a:custGeom>
              <a:avLst/>
              <a:gdLst/>
              <a:ahLst/>
              <a:cxnLst/>
              <a:rect l="l" t="t" r="r" b="b"/>
              <a:pathLst>
                <a:path w="9527" h="9575" extrusionOk="0">
                  <a:moveTo>
                    <a:pt x="9244" y="1"/>
                  </a:moveTo>
                  <a:lnTo>
                    <a:pt x="8961" y="850"/>
                  </a:lnTo>
                  <a:lnTo>
                    <a:pt x="8678" y="1652"/>
                  </a:lnTo>
                  <a:lnTo>
                    <a:pt x="8301" y="2406"/>
                  </a:lnTo>
                  <a:lnTo>
                    <a:pt x="7923" y="3161"/>
                  </a:lnTo>
                  <a:lnTo>
                    <a:pt x="7452" y="3915"/>
                  </a:lnTo>
                  <a:lnTo>
                    <a:pt x="6933" y="4576"/>
                  </a:lnTo>
                  <a:lnTo>
                    <a:pt x="6414" y="5236"/>
                  </a:lnTo>
                  <a:lnTo>
                    <a:pt x="5848" y="5849"/>
                  </a:lnTo>
                  <a:lnTo>
                    <a:pt x="5235" y="6462"/>
                  </a:lnTo>
                  <a:lnTo>
                    <a:pt x="4575" y="6981"/>
                  </a:lnTo>
                  <a:lnTo>
                    <a:pt x="3867" y="7500"/>
                  </a:lnTo>
                  <a:lnTo>
                    <a:pt x="3160" y="7924"/>
                  </a:lnTo>
                  <a:lnTo>
                    <a:pt x="2405" y="8348"/>
                  </a:lnTo>
                  <a:lnTo>
                    <a:pt x="1604" y="8726"/>
                  </a:lnTo>
                  <a:lnTo>
                    <a:pt x="802" y="9009"/>
                  </a:lnTo>
                  <a:lnTo>
                    <a:pt x="0" y="9292"/>
                  </a:lnTo>
                  <a:lnTo>
                    <a:pt x="47" y="9575"/>
                  </a:lnTo>
                  <a:lnTo>
                    <a:pt x="896" y="9339"/>
                  </a:lnTo>
                  <a:lnTo>
                    <a:pt x="1745" y="9009"/>
                  </a:lnTo>
                  <a:lnTo>
                    <a:pt x="2547" y="8631"/>
                  </a:lnTo>
                  <a:lnTo>
                    <a:pt x="3301" y="8207"/>
                  </a:lnTo>
                  <a:lnTo>
                    <a:pt x="4056" y="7735"/>
                  </a:lnTo>
                  <a:lnTo>
                    <a:pt x="4763" y="7217"/>
                  </a:lnTo>
                  <a:lnTo>
                    <a:pt x="5424" y="6698"/>
                  </a:lnTo>
                  <a:lnTo>
                    <a:pt x="6084" y="6085"/>
                  </a:lnTo>
                  <a:lnTo>
                    <a:pt x="6650" y="5472"/>
                  </a:lnTo>
                  <a:lnTo>
                    <a:pt x="7216" y="4764"/>
                  </a:lnTo>
                  <a:lnTo>
                    <a:pt x="7735" y="4057"/>
                  </a:lnTo>
                  <a:lnTo>
                    <a:pt x="8206" y="3349"/>
                  </a:lnTo>
                  <a:lnTo>
                    <a:pt x="8584" y="2548"/>
                  </a:lnTo>
                  <a:lnTo>
                    <a:pt x="8961" y="1746"/>
                  </a:lnTo>
                  <a:lnTo>
                    <a:pt x="9291" y="944"/>
                  </a:lnTo>
                  <a:lnTo>
                    <a:pt x="9527" y="95"/>
                  </a:lnTo>
                  <a:lnTo>
                    <a:pt x="92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22"/>
            <p:cNvSpPr/>
            <p:nvPr/>
          </p:nvSpPr>
          <p:spPr>
            <a:xfrm>
              <a:off x="5047375" y="3363300"/>
              <a:ext cx="247625" cy="237000"/>
            </a:xfrm>
            <a:custGeom>
              <a:avLst/>
              <a:gdLst/>
              <a:ahLst/>
              <a:cxnLst/>
              <a:rect l="l" t="t" r="r" b="b"/>
              <a:pathLst>
                <a:path w="9905" h="9480" extrusionOk="0">
                  <a:moveTo>
                    <a:pt x="95" y="0"/>
                  </a:moveTo>
                  <a:lnTo>
                    <a:pt x="1" y="330"/>
                  </a:lnTo>
                  <a:lnTo>
                    <a:pt x="850" y="566"/>
                  </a:lnTo>
                  <a:lnTo>
                    <a:pt x="1699" y="849"/>
                  </a:lnTo>
                  <a:lnTo>
                    <a:pt x="2500" y="1179"/>
                  </a:lnTo>
                  <a:lnTo>
                    <a:pt x="3255" y="1557"/>
                  </a:lnTo>
                  <a:lnTo>
                    <a:pt x="4009" y="2028"/>
                  </a:lnTo>
                  <a:lnTo>
                    <a:pt x="4717" y="2500"/>
                  </a:lnTo>
                  <a:lnTo>
                    <a:pt x="5424" y="3018"/>
                  </a:lnTo>
                  <a:lnTo>
                    <a:pt x="6037" y="3632"/>
                  </a:lnTo>
                  <a:lnTo>
                    <a:pt x="6650" y="4245"/>
                  </a:lnTo>
                  <a:lnTo>
                    <a:pt x="7216" y="4905"/>
                  </a:lnTo>
                  <a:lnTo>
                    <a:pt x="7735" y="5565"/>
                  </a:lnTo>
                  <a:lnTo>
                    <a:pt x="8207" y="6320"/>
                  </a:lnTo>
                  <a:lnTo>
                    <a:pt x="8631" y="7074"/>
                  </a:lnTo>
                  <a:lnTo>
                    <a:pt x="9009" y="7829"/>
                  </a:lnTo>
                  <a:lnTo>
                    <a:pt x="9339" y="8678"/>
                  </a:lnTo>
                  <a:lnTo>
                    <a:pt x="9622" y="9480"/>
                  </a:lnTo>
                  <a:lnTo>
                    <a:pt x="9905" y="9432"/>
                  </a:lnTo>
                  <a:lnTo>
                    <a:pt x="9622" y="8536"/>
                  </a:lnTo>
                  <a:lnTo>
                    <a:pt x="9292" y="7735"/>
                  </a:lnTo>
                  <a:lnTo>
                    <a:pt x="8914" y="6886"/>
                  </a:lnTo>
                  <a:lnTo>
                    <a:pt x="8490" y="6131"/>
                  </a:lnTo>
                  <a:lnTo>
                    <a:pt x="7971" y="5377"/>
                  </a:lnTo>
                  <a:lnTo>
                    <a:pt x="7452" y="4669"/>
                  </a:lnTo>
                  <a:lnTo>
                    <a:pt x="6886" y="4009"/>
                  </a:lnTo>
                  <a:lnTo>
                    <a:pt x="6273" y="3396"/>
                  </a:lnTo>
                  <a:lnTo>
                    <a:pt x="5613" y="2783"/>
                  </a:lnTo>
                  <a:lnTo>
                    <a:pt x="4906" y="2264"/>
                  </a:lnTo>
                  <a:lnTo>
                    <a:pt x="4198" y="1745"/>
                  </a:lnTo>
                  <a:lnTo>
                    <a:pt x="3444" y="1321"/>
                  </a:lnTo>
                  <a:lnTo>
                    <a:pt x="2642" y="896"/>
                  </a:lnTo>
                  <a:lnTo>
                    <a:pt x="1793" y="566"/>
                  </a:lnTo>
                  <a:lnTo>
                    <a:pt x="944" y="236"/>
                  </a:lnTo>
                  <a:lnTo>
                    <a:pt x="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22"/>
            <p:cNvSpPr/>
            <p:nvPr/>
          </p:nvSpPr>
          <p:spPr>
            <a:xfrm>
              <a:off x="4324625" y="3634475"/>
              <a:ext cx="134450" cy="100225"/>
            </a:xfrm>
            <a:custGeom>
              <a:avLst/>
              <a:gdLst/>
              <a:ahLst/>
              <a:cxnLst/>
              <a:rect l="l" t="t" r="r" b="b"/>
              <a:pathLst>
                <a:path w="5378" h="4009" extrusionOk="0">
                  <a:moveTo>
                    <a:pt x="1" y="0"/>
                  </a:moveTo>
                  <a:lnTo>
                    <a:pt x="1" y="95"/>
                  </a:lnTo>
                  <a:lnTo>
                    <a:pt x="284" y="95"/>
                  </a:lnTo>
                  <a:lnTo>
                    <a:pt x="331" y="142"/>
                  </a:lnTo>
                  <a:lnTo>
                    <a:pt x="1321" y="4009"/>
                  </a:lnTo>
                  <a:lnTo>
                    <a:pt x="1699" y="4009"/>
                  </a:lnTo>
                  <a:lnTo>
                    <a:pt x="2642" y="566"/>
                  </a:lnTo>
                  <a:lnTo>
                    <a:pt x="3538" y="4009"/>
                  </a:lnTo>
                  <a:lnTo>
                    <a:pt x="3868" y="4009"/>
                  </a:lnTo>
                  <a:lnTo>
                    <a:pt x="5000" y="95"/>
                  </a:lnTo>
                  <a:lnTo>
                    <a:pt x="5377" y="95"/>
                  </a:lnTo>
                  <a:lnTo>
                    <a:pt x="5377" y="0"/>
                  </a:lnTo>
                  <a:lnTo>
                    <a:pt x="4245" y="0"/>
                  </a:lnTo>
                  <a:lnTo>
                    <a:pt x="4245" y="95"/>
                  </a:lnTo>
                  <a:lnTo>
                    <a:pt x="4811" y="142"/>
                  </a:lnTo>
                  <a:lnTo>
                    <a:pt x="4859" y="142"/>
                  </a:lnTo>
                  <a:lnTo>
                    <a:pt x="4859" y="189"/>
                  </a:lnTo>
                  <a:lnTo>
                    <a:pt x="3821" y="3867"/>
                  </a:lnTo>
                  <a:lnTo>
                    <a:pt x="2831" y="0"/>
                  </a:lnTo>
                  <a:lnTo>
                    <a:pt x="2736" y="0"/>
                  </a:lnTo>
                  <a:lnTo>
                    <a:pt x="1652" y="3867"/>
                  </a:lnTo>
                  <a:lnTo>
                    <a:pt x="708" y="95"/>
                  </a:lnTo>
                  <a:lnTo>
                    <a:pt x="1133" y="95"/>
                  </a:lnTo>
                  <a:lnTo>
                    <a:pt x="1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22"/>
            <p:cNvSpPr/>
            <p:nvPr/>
          </p:nvSpPr>
          <p:spPr>
            <a:xfrm>
              <a:off x="5534325" y="3634475"/>
              <a:ext cx="67225" cy="100225"/>
            </a:xfrm>
            <a:custGeom>
              <a:avLst/>
              <a:gdLst/>
              <a:ahLst/>
              <a:cxnLst/>
              <a:rect l="l" t="t" r="r" b="b"/>
              <a:pathLst>
                <a:path w="2689" h="4009" extrusionOk="0">
                  <a:moveTo>
                    <a:pt x="0" y="0"/>
                  </a:moveTo>
                  <a:lnTo>
                    <a:pt x="0" y="95"/>
                  </a:lnTo>
                  <a:lnTo>
                    <a:pt x="283" y="95"/>
                  </a:lnTo>
                  <a:lnTo>
                    <a:pt x="330" y="142"/>
                  </a:lnTo>
                  <a:lnTo>
                    <a:pt x="378" y="189"/>
                  </a:lnTo>
                  <a:lnTo>
                    <a:pt x="378" y="3820"/>
                  </a:lnTo>
                  <a:lnTo>
                    <a:pt x="330" y="3867"/>
                  </a:lnTo>
                  <a:lnTo>
                    <a:pt x="283" y="3915"/>
                  </a:lnTo>
                  <a:lnTo>
                    <a:pt x="0" y="3962"/>
                  </a:lnTo>
                  <a:lnTo>
                    <a:pt x="0" y="4009"/>
                  </a:lnTo>
                  <a:lnTo>
                    <a:pt x="2641" y="4009"/>
                  </a:lnTo>
                  <a:lnTo>
                    <a:pt x="2689" y="3019"/>
                  </a:lnTo>
                  <a:lnTo>
                    <a:pt x="2594" y="2971"/>
                  </a:lnTo>
                  <a:lnTo>
                    <a:pt x="2500" y="3915"/>
                  </a:lnTo>
                  <a:lnTo>
                    <a:pt x="755" y="3915"/>
                  </a:lnTo>
                  <a:lnTo>
                    <a:pt x="755" y="2075"/>
                  </a:lnTo>
                  <a:lnTo>
                    <a:pt x="2217" y="2075"/>
                  </a:lnTo>
                  <a:lnTo>
                    <a:pt x="2264" y="2500"/>
                  </a:lnTo>
                  <a:lnTo>
                    <a:pt x="2358" y="2453"/>
                  </a:lnTo>
                  <a:lnTo>
                    <a:pt x="2358" y="1462"/>
                  </a:lnTo>
                  <a:lnTo>
                    <a:pt x="2264" y="1509"/>
                  </a:lnTo>
                  <a:lnTo>
                    <a:pt x="2217" y="1887"/>
                  </a:lnTo>
                  <a:lnTo>
                    <a:pt x="2217" y="1934"/>
                  </a:lnTo>
                  <a:lnTo>
                    <a:pt x="2123" y="1981"/>
                  </a:lnTo>
                  <a:lnTo>
                    <a:pt x="755" y="1981"/>
                  </a:lnTo>
                  <a:lnTo>
                    <a:pt x="755" y="95"/>
                  </a:lnTo>
                  <a:lnTo>
                    <a:pt x="2358" y="95"/>
                  </a:lnTo>
                  <a:lnTo>
                    <a:pt x="2406" y="849"/>
                  </a:lnTo>
                  <a:lnTo>
                    <a:pt x="2547" y="802"/>
                  </a:lnTo>
                  <a:lnTo>
                    <a:pt x="24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22"/>
            <p:cNvSpPr/>
            <p:nvPr/>
          </p:nvSpPr>
          <p:spPr>
            <a:xfrm>
              <a:off x="4448425" y="3169925"/>
              <a:ext cx="1044650" cy="1043475"/>
            </a:xfrm>
            <a:custGeom>
              <a:avLst/>
              <a:gdLst/>
              <a:ahLst/>
              <a:cxnLst/>
              <a:rect l="l" t="t" r="r" b="b"/>
              <a:pathLst>
                <a:path w="41786" h="41739" extrusionOk="0">
                  <a:moveTo>
                    <a:pt x="20657" y="1321"/>
                  </a:moveTo>
                  <a:lnTo>
                    <a:pt x="18158" y="14762"/>
                  </a:lnTo>
                  <a:lnTo>
                    <a:pt x="13064" y="13064"/>
                  </a:lnTo>
                  <a:lnTo>
                    <a:pt x="13064" y="13064"/>
                  </a:lnTo>
                  <a:lnTo>
                    <a:pt x="14762" y="18158"/>
                  </a:lnTo>
                  <a:lnTo>
                    <a:pt x="1368" y="20610"/>
                  </a:lnTo>
                  <a:lnTo>
                    <a:pt x="1368" y="19620"/>
                  </a:lnTo>
                  <a:lnTo>
                    <a:pt x="1463" y="18677"/>
                  </a:lnTo>
                  <a:lnTo>
                    <a:pt x="1604" y="17686"/>
                  </a:lnTo>
                  <a:lnTo>
                    <a:pt x="1793" y="16743"/>
                  </a:lnTo>
                  <a:lnTo>
                    <a:pt x="2029" y="15847"/>
                  </a:lnTo>
                  <a:lnTo>
                    <a:pt x="2265" y="14951"/>
                  </a:lnTo>
                  <a:lnTo>
                    <a:pt x="2595" y="14055"/>
                  </a:lnTo>
                  <a:lnTo>
                    <a:pt x="2925" y="13159"/>
                  </a:lnTo>
                  <a:lnTo>
                    <a:pt x="3349" y="12310"/>
                  </a:lnTo>
                  <a:lnTo>
                    <a:pt x="3774" y="11508"/>
                  </a:lnTo>
                  <a:lnTo>
                    <a:pt x="4245" y="10706"/>
                  </a:lnTo>
                  <a:lnTo>
                    <a:pt x="4717" y="9905"/>
                  </a:lnTo>
                  <a:lnTo>
                    <a:pt x="5283" y="9150"/>
                  </a:lnTo>
                  <a:lnTo>
                    <a:pt x="5849" y="8443"/>
                  </a:lnTo>
                  <a:lnTo>
                    <a:pt x="6462" y="7735"/>
                  </a:lnTo>
                  <a:lnTo>
                    <a:pt x="7075" y="7075"/>
                  </a:lnTo>
                  <a:lnTo>
                    <a:pt x="7735" y="6415"/>
                  </a:lnTo>
                  <a:lnTo>
                    <a:pt x="8443" y="5802"/>
                  </a:lnTo>
                  <a:lnTo>
                    <a:pt x="9150" y="5236"/>
                  </a:lnTo>
                  <a:lnTo>
                    <a:pt x="9905" y="4717"/>
                  </a:lnTo>
                  <a:lnTo>
                    <a:pt x="10706" y="4198"/>
                  </a:lnTo>
                  <a:lnTo>
                    <a:pt x="11508" y="3726"/>
                  </a:lnTo>
                  <a:lnTo>
                    <a:pt x="12357" y="3302"/>
                  </a:lnTo>
                  <a:lnTo>
                    <a:pt x="13206" y="2925"/>
                  </a:lnTo>
                  <a:lnTo>
                    <a:pt x="14055" y="2547"/>
                  </a:lnTo>
                  <a:lnTo>
                    <a:pt x="14951" y="2264"/>
                  </a:lnTo>
                  <a:lnTo>
                    <a:pt x="15847" y="1982"/>
                  </a:lnTo>
                  <a:lnTo>
                    <a:pt x="16790" y="1746"/>
                  </a:lnTo>
                  <a:lnTo>
                    <a:pt x="17733" y="1604"/>
                  </a:lnTo>
                  <a:lnTo>
                    <a:pt x="18677" y="1463"/>
                  </a:lnTo>
                  <a:lnTo>
                    <a:pt x="19667" y="1368"/>
                  </a:lnTo>
                  <a:lnTo>
                    <a:pt x="20657" y="1321"/>
                  </a:lnTo>
                  <a:close/>
                  <a:moveTo>
                    <a:pt x="21129" y="1321"/>
                  </a:moveTo>
                  <a:lnTo>
                    <a:pt x="22119" y="1368"/>
                  </a:lnTo>
                  <a:lnTo>
                    <a:pt x="23110" y="1463"/>
                  </a:lnTo>
                  <a:lnTo>
                    <a:pt x="24053" y="1604"/>
                  </a:lnTo>
                  <a:lnTo>
                    <a:pt x="24996" y="1793"/>
                  </a:lnTo>
                  <a:lnTo>
                    <a:pt x="25940" y="1982"/>
                  </a:lnTo>
                  <a:lnTo>
                    <a:pt x="26836" y="2264"/>
                  </a:lnTo>
                  <a:lnTo>
                    <a:pt x="27732" y="2547"/>
                  </a:lnTo>
                  <a:lnTo>
                    <a:pt x="28581" y="2925"/>
                  </a:lnTo>
                  <a:lnTo>
                    <a:pt x="29429" y="3302"/>
                  </a:lnTo>
                  <a:lnTo>
                    <a:pt x="30278" y="3726"/>
                  </a:lnTo>
                  <a:lnTo>
                    <a:pt x="31080" y="4198"/>
                  </a:lnTo>
                  <a:lnTo>
                    <a:pt x="31835" y="4717"/>
                  </a:lnTo>
                  <a:lnTo>
                    <a:pt x="32589" y="5236"/>
                  </a:lnTo>
                  <a:lnTo>
                    <a:pt x="33344" y="5802"/>
                  </a:lnTo>
                  <a:lnTo>
                    <a:pt x="34051" y="6415"/>
                  </a:lnTo>
                  <a:lnTo>
                    <a:pt x="34712" y="7075"/>
                  </a:lnTo>
                  <a:lnTo>
                    <a:pt x="35325" y="7735"/>
                  </a:lnTo>
                  <a:lnTo>
                    <a:pt x="35938" y="8443"/>
                  </a:lnTo>
                  <a:lnTo>
                    <a:pt x="36504" y="9150"/>
                  </a:lnTo>
                  <a:lnTo>
                    <a:pt x="37070" y="9905"/>
                  </a:lnTo>
                  <a:lnTo>
                    <a:pt x="37541" y="10706"/>
                  </a:lnTo>
                  <a:lnTo>
                    <a:pt x="38013" y="11508"/>
                  </a:lnTo>
                  <a:lnTo>
                    <a:pt x="38437" y="12310"/>
                  </a:lnTo>
                  <a:lnTo>
                    <a:pt x="38862" y="13159"/>
                  </a:lnTo>
                  <a:lnTo>
                    <a:pt x="39192" y="14055"/>
                  </a:lnTo>
                  <a:lnTo>
                    <a:pt x="39522" y="14951"/>
                  </a:lnTo>
                  <a:lnTo>
                    <a:pt x="39758" y="15847"/>
                  </a:lnTo>
                  <a:lnTo>
                    <a:pt x="39994" y="16743"/>
                  </a:lnTo>
                  <a:lnTo>
                    <a:pt x="40182" y="17686"/>
                  </a:lnTo>
                  <a:lnTo>
                    <a:pt x="40324" y="18677"/>
                  </a:lnTo>
                  <a:lnTo>
                    <a:pt x="40371" y="19620"/>
                  </a:lnTo>
                  <a:lnTo>
                    <a:pt x="40418" y="20610"/>
                  </a:lnTo>
                  <a:lnTo>
                    <a:pt x="27024" y="18158"/>
                  </a:lnTo>
                  <a:lnTo>
                    <a:pt x="28675" y="13064"/>
                  </a:lnTo>
                  <a:lnTo>
                    <a:pt x="23629" y="14762"/>
                  </a:lnTo>
                  <a:lnTo>
                    <a:pt x="21129" y="1321"/>
                  </a:lnTo>
                  <a:close/>
                  <a:moveTo>
                    <a:pt x="1368" y="21129"/>
                  </a:moveTo>
                  <a:lnTo>
                    <a:pt x="14762" y="23629"/>
                  </a:lnTo>
                  <a:lnTo>
                    <a:pt x="13064" y="28675"/>
                  </a:lnTo>
                  <a:lnTo>
                    <a:pt x="18158" y="26977"/>
                  </a:lnTo>
                  <a:lnTo>
                    <a:pt x="20657" y="40418"/>
                  </a:lnTo>
                  <a:lnTo>
                    <a:pt x="19667" y="40371"/>
                  </a:lnTo>
                  <a:lnTo>
                    <a:pt x="18677" y="40276"/>
                  </a:lnTo>
                  <a:lnTo>
                    <a:pt x="17733" y="40182"/>
                  </a:lnTo>
                  <a:lnTo>
                    <a:pt x="16790" y="39993"/>
                  </a:lnTo>
                  <a:lnTo>
                    <a:pt x="15847" y="39758"/>
                  </a:lnTo>
                  <a:lnTo>
                    <a:pt x="14951" y="39475"/>
                  </a:lnTo>
                  <a:lnTo>
                    <a:pt x="14055" y="39192"/>
                  </a:lnTo>
                  <a:lnTo>
                    <a:pt x="13206" y="38814"/>
                  </a:lnTo>
                  <a:lnTo>
                    <a:pt x="12357" y="38437"/>
                  </a:lnTo>
                  <a:lnTo>
                    <a:pt x="11508" y="38013"/>
                  </a:lnTo>
                  <a:lnTo>
                    <a:pt x="10706" y="37541"/>
                  </a:lnTo>
                  <a:lnTo>
                    <a:pt x="9905" y="37022"/>
                  </a:lnTo>
                  <a:lnTo>
                    <a:pt x="9150" y="36504"/>
                  </a:lnTo>
                  <a:lnTo>
                    <a:pt x="8443" y="35938"/>
                  </a:lnTo>
                  <a:lnTo>
                    <a:pt x="7735" y="35325"/>
                  </a:lnTo>
                  <a:lnTo>
                    <a:pt x="7075" y="34664"/>
                  </a:lnTo>
                  <a:lnTo>
                    <a:pt x="6462" y="34004"/>
                  </a:lnTo>
                  <a:lnTo>
                    <a:pt x="5849" y="33297"/>
                  </a:lnTo>
                  <a:lnTo>
                    <a:pt x="5283" y="32589"/>
                  </a:lnTo>
                  <a:lnTo>
                    <a:pt x="4717" y="31835"/>
                  </a:lnTo>
                  <a:lnTo>
                    <a:pt x="4245" y="31080"/>
                  </a:lnTo>
                  <a:lnTo>
                    <a:pt x="3774" y="30278"/>
                  </a:lnTo>
                  <a:lnTo>
                    <a:pt x="3349" y="29429"/>
                  </a:lnTo>
                  <a:lnTo>
                    <a:pt x="2925" y="28580"/>
                  </a:lnTo>
                  <a:lnTo>
                    <a:pt x="2595" y="27732"/>
                  </a:lnTo>
                  <a:lnTo>
                    <a:pt x="2265" y="26835"/>
                  </a:lnTo>
                  <a:lnTo>
                    <a:pt x="2029" y="25892"/>
                  </a:lnTo>
                  <a:lnTo>
                    <a:pt x="1793" y="24996"/>
                  </a:lnTo>
                  <a:lnTo>
                    <a:pt x="1604" y="24053"/>
                  </a:lnTo>
                  <a:lnTo>
                    <a:pt x="1463" y="23063"/>
                  </a:lnTo>
                  <a:lnTo>
                    <a:pt x="1368" y="22119"/>
                  </a:lnTo>
                  <a:lnTo>
                    <a:pt x="1368" y="21129"/>
                  </a:lnTo>
                  <a:close/>
                  <a:moveTo>
                    <a:pt x="40418" y="21129"/>
                  </a:moveTo>
                  <a:lnTo>
                    <a:pt x="40371" y="22119"/>
                  </a:lnTo>
                  <a:lnTo>
                    <a:pt x="40324" y="23063"/>
                  </a:lnTo>
                  <a:lnTo>
                    <a:pt x="40182" y="24053"/>
                  </a:lnTo>
                  <a:lnTo>
                    <a:pt x="39994" y="24996"/>
                  </a:lnTo>
                  <a:lnTo>
                    <a:pt x="39758" y="25892"/>
                  </a:lnTo>
                  <a:lnTo>
                    <a:pt x="39522" y="26835"/>
                  </a:lnTo>
                  <a:lnTo>
                    <a:pt x="39192" y="27732"/>
                  </a:lnTo>
                  <a:lnTo>
                    <a:pt x="38862" y="28580"/>
                  </a:lnTo>
                  <a:lnTo>
                    <a:pt x="38437" y="29429"/>
                  </a:lnTo>
                  <a:lnTo>
                    <a:pt x="38013" y="30278"/>
                  </a:lnTo>
                  <a:lnTo>
                    <a:pt x="37541" y="31080"/>
                  </a:lnTo>
                  <a:lnTo>
                    <a:pt x="37070" y="31835"/>
                  </a:lnTo>
                  <a:lnTo>
                    <a:pt x="36504" y="32589"/>
                  </a:lnTo>
                  <a:lnTo>
                    <a:pt x="35938" y="33297"/>
                  </a:lnTo>
                  <a:lnTo>
                    <a:pt x="35325" y="34004"/>
                  </a:lnTo>
                  <a:lnTo>
                    <a:pt x="34712" y="34664"/>
                  </a:lnTo>
                  <a:lnTo>
                    <a:pt x="34051" y="35325"/>
                  </a:lnTo>
                  <a:lnTo>
                    <a:pt x="33344" y="35938"/>
                  </a:lnTo>
                  <a:lnTo>
                    <a:pt x="32589" y="36504"/>
                  </a:lnTo>
                  <a:lnTo>
                    <a:pt x="31835" y="37022"/>
                  </a:lnTo>
                  <a:lnTo>
                    <a:pt x="31080" y="37541"/>
                  </a:lnTo>
                  <a:lnTo>
                    <a:pt x="30278" y="38013"/>
                  </a:lnTo>
                  <a:lnTo>
                    <a:pt x="29429" y="38437"/>
                  </a:lnTo>
                  <a:lnTo>
                    <a:pt x="28581" y="38814"/>
                  </a:lnTo>
                  <a:lnTo>
                    <a:pt x="27732" y="39192"/>
                  </a:lnTo>
                  <a:lnTo>
                    <a:pt x="26836" y="39475"/>
                  </a:lnTo>
                  <a:lnTo>
                    <a:pt x="25940" y="39758"/>
                  </a:lnTo>
                  <a:lnTo>
                    <a:pt x="24996" y="39993"/>
                  </a:lnTo>
                  <a:lnTo>
                    <a:pt x="24053" y="40182"/>
                  </a:lnTo>
                  <a:lnTo>
                    <a:pt x="23110" y="40276"/>
                  </a:lnTo>
                  <a:lnTo>
                    <a:pt x="22119" y="40371"/>
                  </a:lnTo>
                  <a:lnTo>
                    <a:pt x="21129" y="40418"/>
                  </a:lnTo>
                  <a:lnTo>
                    <a:pt x="23629" y="26977"/>
                  </a:lnTo>
                  <a:lnTo>
                    <a:pt x="28675" y="28675"/>
                  </a:lnTo>
                  <a:lnTo>
                    <a:pt x="27024" y="23629"/>
                  </a:lnTo>
                  <a:lnTo>
                    <a:pt x="40418" y="21129"/>
                  </a:lnTo>
                  <a:close/>
                  <a:moveTo>
                    <a:pt x="20893" y="897"/>
                  </a:moveTo>
                  <a:lnTo>
                    <a:pt x="20893" y="1321"/>
                  </a:lnTo>
                  <a:lnTo>
                    <a:pt x="20940" y="14809"/>
                  </a:lnTo>
                  <a:lnTo>
                    <a:pt x="21365" y="14857"/>
                  </a:lnTo>
                  <a:lnTo>
                    <a:pt x="21789" y="14904"/>
                  </a:lnTo>
                  <a:lnTo>
                    <a:pt x="22214" y="14998"/>
                  </a:lnTo>
                  <a:lnTo>
                    <a:pt x="22638" y="15092"/>
                  </a:lnTo>
                  <a:lnTo>
                    <a:pt x="23204" y="15281"/>
                  </a:lnTo>
                  <a:lnTo>
                    <a:pt x="23770" y="15564"/>
                  </a:lnTo>
                  <a:lnTo>
                    <a:pt x="24147" y="15800"/>
                  </a:lnTo>
                  <a:lnTo>
                    <a:pt x="24525" y="16036"/>
                  </a:lnTo>
                  <a:lnTo>
                    <a:pt x="24855" y="16319"/>
                  </a:lnTo>
                  <a:lnTo>
                    <a:pt x="25185" y="16601"/>
                  </a:lnTo>
                  <a:lnTo>
                    <a:pt x="25468" y="16932"/>
                  </a:lnTo>
                  <a:lnTo>
                    <a:pt x="25751" y="17262"/>
                  </a:lnTo>
                  <a:lnTo>
                    <a:pt x="25987" y="17639"/>
                  </a:lnTo>
                  <a:lnTo>
                    <a:pt x="26222" y="17969"/>
                  </a:lnTo>
                  <a:lnTo>
                    <a:pt x="26317" y="18205"/>
                  </a:lnTo>
                  <a:lnTo>
                    <a:pt x="26977" y="18346"/>
                  </a:lnTo>
                  <a:lnTo>
                    <a:pt x="40418" y="20799"/>
                  </a:lnTo>
                  <a:lnTo>
                    <a:pt x="40748" y="20893"/>
                  </a:lnTo>
                  <a:lnTo>
                    <a:pt x="26930" y="20893"/>
                  </a:lnTo>
                  <a:lnTo>
                    <a:pt x="26930" y="21318"/>
                  </a:lnTo>
                  <a:lnTo>
                    <a:pt x="26883" y="21742"/>
                  </a:lnTo>
                  <a:lnTo>
                    <a:pt x="26788" y="22167"/>
                  </a:lnTo>
                  <a:lnTo>
                    <a:pt x="26694" y="22591"/>
                  </a:lnTo>
                  <a:lnTo>
                    <a:pt x="26458" y="23204"/>
                  </a:lnTo>
                  <a:lnTo>
                    <a:pt x="26222" y="23770"/>
                  </a:lnTo>
                  <a:lnTo>
                    <a:pt x="25987" y="24147"/>
                  </a:lnTo>
                  <a:lnTo>
                    <a:pt x="25751" y="24477"/>
                  </a:lnTo>
                  <a:lnTo>
                    <a:pt x="25468" y="24808"/>
                  </a:lnTo>
                  <a:lnTo>
                    <a:pt x="25185" y="25138"/>
                  </a:lnTo>
                  <a:lnTo>
                    <a:pt x="24855" y="25421"/>
                  </a:lnTo>
                  <a:lnTo>
                    <a:pt x="24525" y="25704"/>
                  </a:lnTo>
                  <a:lnTo>
                    <a:pt x="24147" y="25939"/>
                  </a:lnTo>
                  <a:lnTo>
                    <a:pt x="23770" y="26175"/>
                  </a:lnTo>
                  <a:lnTo>
                    <a:pt x="23581" y="26270"/>
                  </a:lnTo>
                  <a:lnTo>
                    <a:pt x="23487" y="26930"/>
                  </a:lnTo>
                  <a:lnTo>
                    <a:pt x="20988" y="40418"/>
                  </a:lnTo>
                  <a:lnTo>
                    <a:pt x="20940" y="40607"/>
                  </a:lnTo>
                  <a:lnTo>
                    <a:pt x="20940" y="40418"/>
                  </a:lnTo>
                  <a:lnTo>
                    <a:pt x="20940" y="26930"/>
                  </a:lnTo>
                  <a:lnTo>
                    <a:pt x="20893" y="26930"/>
                  </a:lnTo>
                  <a:lnTo>
                    <a:pt x="20469" y="26883"/>
                  </a:lnTo>
                  <a:lnTo>
                    <a:pt x="19997" y="26835"/>
                  </a:lnTo>
                  <a:lnTo>
                    <a:pt x="19573" y="26788"/>
                  </a:lnTo>
                  <a:lnTo>
                    <a:pt x="19148" y="26647"/>
                  </a:lnTo>
                  <a:lnTo>
                    <a:pt x="18582" y="26458"/>
                  </a:lnTo>
                  <a:lnTo>
                    <a:pt x="18016" y="26175"/>
                  </a:lnTo>
                  <a:lnTo>
                    <a:pt x="17639" y="25939"/>
                  </a:lnTo>
                  <a:lnTo>
                    <a:pt x="17262" y="25704"/>
                  </a:lnTo>
                  <a:lnTo>
                    <a:pt x="16932" y="25421"/>
                  </a:lnTo>
                  <a:lnTo>
                    <a:pt x="16602" y="25138"/>
                  </a:lnTo>
                  <a:lnTo>
                    <a:pt x="16319" y="24808"/>
                  </a:lnTo>
                  <a:lnTo>
                    <a:pt x="16036" y="24477"/>
                  </a:lnTo>
                  <a:lnTo>
                    <a:pt x="15800" y="24147"/>
                  </a:lnTo>
                  <a:lnTo>
                    <a:pt x="15564" y="23770"/>
                  </a:lnTo>
                  <a:lnTo>
                    <a:pt x="15470" y="23534"/>
                  </a:lnTo>
                  <a:lnTo>
                    <a:pt x="14857" y="23393"/>
                  </a:lnTo>
                  <a:lnTo>
                    <a:pt x="1368" y="20893"/>
                  </a:lnTo>
                  <a:lnTo>
                    <a:pt x="14857" y="20893"/>
                  </a:lnTo>
                  <a:lnTo>
                    <a:pt x="14857" y="20422"/>
                  </a:lnTo>
                  <a:lnTo>
                    <a:pt x="14904" y="19997"/>
                  </a:lnTo>
                  <a:lnTo>
                    <a:pt x="14998" y="19573"/>
                  </a:lnTo>
                  <a:lnTo>
                    <a:pt x="15092" y="19148"/>
                  </a:lnTo>
                  <a:lnTo>
                    <a:pt x="15328" y="18535"/>
                  </a:lnTo>
                  <a:lnTo>
                    <a:pt x="15564" y="17969"/>
                  </a:lnTo>
                  <a:lnTo>
                    <a:pt x="15800" y="17592"/>
                  </a:lnTo>
                  <a:lnTo>
                    <a:pt x="16036" y="17262"/>
                  </a:lnTo>
                  <a:lnTo>
                    <a:pt x="16319" y="16932"/>
                  </a:lnTo>
                  <a:lnTo>
                    <a:pt x="16602" y="16601"/>
                  </a:lnTo>
                  <a:lnTo>
                    <a:pt x="16932" y="16319"/>
                  </a:lnTo>
                  <a:lnTo>
                    <a:pt x="17262" y="16036"/>
                  </a:lnTo>
                  <a:lnTo>
                    <a:pt x="17639" y="15800"/>
                  </a:lnTo>
                  <a:lnTo>
                    <a:pt x="18016" y="15564"/>
                  </a:lnTo>
                  <a:lnTo>
                    <a:pt x="18299" y="15422"/>
                  </a:lnTo>
                  <a:lnTo>
                    <a:pt x="18394" y="14857"/>
                  </a:lnTo>
                  <a:lnTo>
                    <a:pt x="20799" y="1321"/>
                  </a:lnTo>
                  <a:lnTo>
                    <a:pt x="20893" y="897"/>
                  </a:lnTo>
                  <a:close/>
                  <a:moveTo>
                    <a:pt x="20893" y="1"/>
                  </a:moveTo>
                  <a:lnTo>
                    <a:pt x="20752" y="708"/>
                  </a:lnTo>
                  <a:lnTo>
                    <a:pt x="19714" y="708"/>
                  </a:lnTo>
                  <a:lnTo>
                    <a:pt x="18724" y="802"/>
                  </a:lnTo>
                  <a:lnTo>
                    <a:pt x="17733" y="944"/>
                  </a:lnTo>
                  <a:lnTo>
                    <a:pt x="16743" y="1133"/>
                  </a:lnTo>
                  <a:lnTo>
                    <a:pt x="15753" y="1368"/>
                  </a:lnTo>
                  <a:lnTo>
                    <a:pt x="14809" y="1604"/>
                  </a:lnTo>
                  <a:lnTo>
                    <a:pt x="13913" y="1934"/>
                  </a:lnTo>
                  <a:lnTo>
                    <a:pt x="12970" y="2312"/>
                  </a:lnTo>
                  <a:lnTo>
                    <a:pt x="12121" y="2689"/>
                  </a:lnTo>
                  <a:lnTo>
                    <a:pt x="11225" y="3161"/>
                  </a:lnTo>
                  <a:lnTo>
                    <a:pt x="10423" y="3632"/>
                  </a:lnTo>
                  <a:lnTo>
                    <a:pt x="9575" y="4151"/>
                  </a:lnTo>
                  <a:lnTo>
                    <a:pt x="8820" y="4717"/>
                  </a:lnTo>
                  <a:lnTo>
                    <a:pt x="8065" y="5330"/>
                  </a:lnTo>
                  <a:lnTo>
                    <a:pt x="7311" y="5943"/>
                  </a:lnTo>
                  <a:lnTo>
                    <a:pt x="6651" y="6603"/>
                  </a:lnTo>
                  <a:lnTo>
                    <a:pt x="5943" y="7311"/>
                  </a:lnTo>
                  <a:lnTo>
                    <a:pt x="5330" y="8018"/>
                  </a:lnTo>
                  <a:lnTo>
                    <a:pt x="4717" y="8773"/>
                  </a:lnTo>
                  <a:lnTo>
                    <a:pt x="4198" y="9574"/>
                  </a:lnTo>
                  <a:lnTo>
                    <a:pt x="3679" y="10376"/>
                  </a:lnTo>
                  <a:lnTo>
                    <a:pt x="3161" y="11225"/>
                  </a:lnTo>
                  <a:lnTo>
                    <a:pt x="2736" y="12074"/>
                  </a:lnTo>
                  <a:lnTo>
                    <a:pt x="2312" y="12970"/>
                  </a:lnTo>
                  <a:lnTo>
                    <a:pt x="1982" y="13866"/>
                  </a:lnTo>
                  <a:lnTo>
                    <a:pt x="1651" y="14809"/>
                  </a:lnTo>
                  <a:lnTo>
                    <a:pt x="1368" y="15753"/>
                  </a:lnTo>
                  <a:lnTo>
                    <a:pt x="1133" y="16743"/>
                  </a:lnTo>
                  <a:lnTo>
                    <a:pt x="944" y="17686"/>
                  </a:lnTo>
                  <a:lnTo>
                    <a:pt x="850" y="18724"/>
                  </a:lnTo>
                  <a:lnTo>
                    <a:pt x="755" y="19714"/>
                  </a:lnTo>
                  <a:lnTo>
                    <a:pt x="708" y="20752"/>
                  </a:lnTo>
                  <a:lnTo>
                    <a:pt x="1" y="20893"/>
                  </a:lnTo>
                  <a:lnTo>
                    <a:pt x="708" y="20987"/>
                  </a:lnTo>
                  <a:lnTo>
                    <a:pt x="755" y="22025"/>
                  </a:lnTo>
                  <a:lnTo>
                    <a:pt x="850" y="23063"/>
                  </a:lnTo>
                  <a:lnTo>
                    <a:pt x="944" y="24053"/>
                  </a:lnTo>
                  <a:lnTo>
                    <a:pt x="1133" y="25043"/>
                  </a:lnTo>
                  <a:lnTo>
                    <a:pt x="1368" y="25987"/>
                  </a:lnTo>
                  <a:lnTo>
                    <a:pt x="1651" y="26930"/>
                  </a:lnTo>
                  <a:lnTo>
                    <a:pt x="1982" y="27873"/>
                  </a:lnTo>
                  <a:lnTo>
                    <a:pt x="2312" y="28769"/>
                  </a:lnTo>
                  <a:lnTo>
                    <a:pt x="2736" y="29665"/>
                  </a:lnTo>
                  <a:lnTo>
                    <a:pt x="3161" y="30514"/>
                  </a:lnTo>
                  <a:lnTo>
                    <a:pt x="3679" y="31363"/>
                  </a:lnTo>
                  <a:lnTo>
                    <a:pt x="4198" y="32165"/>
                  </a:lnTo>
                  <a:lnTo>
                    <a:pt x="4717" y="32966"/>
                  </a:lnTo>
                  <a:lnTo>
                    <a:pt x="5330" y="33721"/>
                  </a:lnTo>
                  <a:lnTo>
                    <a:pt x="5943" y="34428"/>
                  </a:lnTo>
                  <a:lnTo>
                    <a:pt x="6651" y="35136"/>
                  </a:lnTo>
                  <a:lnTo>
                    <a:pt x="7311" y="35796"/>
                  </a:lnTo>
                  <a:lnTo>
                    <a:pt x="8065" y="36409"/>
                  </a:lnTo>
                  <a:lnTo>
                    <a:pt x="8820" y="37022"/>
                  </a:lnTo>
                  <a:lnTo>
                    <a:pt x="9575" y="37588"/>
                  </a:lnTo>
                  <a:lnTo>
                    <a:pt x="10423" y="38107"/>
                  </a:lnTo>
                  <a:lnTo>
                    <a:pt x="11225" y="38579"/>
                  </a:lnTo>
                  <a:lnTo>
                    <a:pt x="12121" y="39050"/>
                  </a:lnTo>
                  <a:lnTo>
                    <a:pt x="12970" y="39428"/>
                  </a:lnTo>
                  <a:lnTo>
                    <a:pt x="13913" y="39805"/>
                  </a:lnTo>
                  <a:lnTo>
                    <a:pt x="14809" y="40135"/>
                  </a:lnTo>
                  <a:lnTo>
                    <a:pt x="15753" y="40418"/>
                  </a:lnTo>
                  <a:lnTo>
                    <a:pt x="16743" y="40607"/>
                  </a:lnTo>
                  <a:lnTo>
                    <a:pt x="17733" y="40795"/>
                  </a:lnTo>
                  <a:lnTo>
                    <a:pt x="18724" y="40937"/>
                  </a:lnTo>
                  <a:lnTo>
                    <a:pt x="19714" y="41031"/>
                  </a:lnTo>
                  <a:lnTo>
                    <a:pt x="20752" y="41078"/>
                  </a:lnTo>
                  <a:lnTo>
                    <a:pt x="20893" y="41738"/>
                  </a:lnTo>
                  <a:lnTo>
                    <a:pt x="21035" y="41078"/>
                  </a:lnTo>
                  <a:lnTo>
                    <a:pt x="22072" y="41031"/>
                  </a:lnTo>
                  <a:lnTo>
                    <a:pt x="23063" y="40937"/>
                  </a:lnTo>
                  <a:lnTo>
                    <a:pt x="24053" y="40795"/>
                  </a:lnTo>
                  <a:lnTo>
                    <a:pt x="25043" y="40607"/>
                  </a:lnTo>
                  <a:lnTo>
                    <a:pt x="26034" y="40418"/>
                  </a:lnTo>
                  <a:lnTo>
                    <a:pt x="26977" y="40135"/>
                  </a:lnTo>
                  <a:lnTo>
                    <a:pt x="27873" y="39805"/>
                  </a:lnTo>
                  <a:lnTo>
                    <a:pt x="28816" y="39428"/>
                  </a:lnTo>
                  <a:lnTo>
                    <a:pt x="29665" y="39050"/>
                  </a:lnTo>
                  <a:lnTo>
                    <a:pt x="30561" y="38579"/>
                  </a:lnTo>
                  <a:lnTo>
                    <a:pt x="31363" y="38107"/>
                  </a:lnTo>
                  <a:lnTo>
                    <a:pt x="32212" y="37588"/>
                  </a:lnTo>
                  <a:lnTo>
                    <a:pt x="32967" y="37022"/>
                  </a:lnTo>
                  <a:lnTo>
                    <a:pt x="33721" y="36409"/>
                  </a:lnTo>
                  <a:lnTo>
                    <a:pt x="34476" y="35796"/>
                  </a:lnTo>
                  <a:lnTo>
                    <a:pt x="35136" y="35136"/>
                  </a:lnTo>
                  <a:lnTo>
                    <a:pt x="35796" y="34428"/>
                  </a:lnTo>
                  <a:lnTo>
                    <a:pt x="36456" y="33721"/>
                  </a:lnTo>
                  <a:lnTo>
                    <a:pt x="37022" y="32966"/>
                  </a:lnTo>
                  <a:lnTo>
                    <a:pt x="37588" y="32165"/>
                  </a:lnTo>
                  <a:lnTo>
                    <a:pt x="38107" y="31363"/>
                  </a:lnTo>
                  <a:lnTo>
                    <a:pt x="38626" y="30514"/>
                  </a:lnTo>
                  <a:lnTo>
                    <a:pt x="39050" y="29665"/>
                  </a:lnTo>
                  <a:lnTo>
                    <a:pt x="39475" y="28769"/>
                  </a:lnTo>
                  <a:lnTo>
                    <a:pt x="39805" y="27873"/>
                  </a:lnTo>
                  <a:lnTo>
                    <a:pt x="40135" y="26930"/>
                  </a:lnTo>
                  <a:lnTo>
                    <a:pt x="40418" y="25987"/>
                  </a:lnTo>
                  <a:lnTo>
                    <a:pt x="40654" y="25043"/>
                  </a:lnTo>
                  <a:lnTo>
                    <a:pt x="40842" y="24053"/>
                  </a:lnTo>
                  <a:lnTo>
                    <a:pt x="40937" y="23063"/>
                  </a:lnTo>
                  <a:lnTo>
                    <a:pt x="41031" y="22025"/>
                  </a:lnTo>
                  <a:lnTo>
                    <a:pt x="41078" y="20987"/>
                  </a:lnTo>
                  <a:lnTo>
                    <a:pt x="41786" y="20893"/>
                  </a:lnTo>
                  <a:lnTo>
                    <a:pt x="41078" y="20752"/>
                  </a:lnTo>
                  <a:lnTo>
                    <a:pt x="41031" y="19714"/>
                  </a:lnTo>
                  <a:lnTo>
                    <a:pt x="40937" y="18724"/>
                  </a:lnTo>
                  <a:lnTo>
                    <a:pt x="40842" y="17686"/>
                  </a:lnTo>
                  <a:lnTo>
                    <a:pt x="40654" y="16743"/>
                  </a:lnTo>
                  <a:lnTo>
                    <a:pt x="40418" y="15753"/>
                  </a:lnTo>
                  <a:lnTo>
                    <a:pt x="40135" y="14809"/>
                  </a:lnTo>
                  <a:lnTo>
                    <a:pt x="39805" y="13866"/>
                  </a:lnTo>
                  <a:lnTo>
                    <a:pt x="39475" y="12970"/>
                  </a:lnTo>
                  <a:lnTo>
                    <a:pt x="39050" y="12074"/>
                  </a:lnTo>
                  <a:lnTo>
                    <a:pt x="38626" y="11225"/>
                  </a:lnTo>
                  <a:lnTo>
                    <a:pt x="38107" y="10376"/>
                  </a:lnTo>
                  <a:lnTo>
                    <a:pt x="37588" y="9574"/>
                  </a:lnTo>
                  <a:lnTo>
                    <a:pt x="37022" y="8773"/>
                  </a:lnTo>
                  <a:lnTo>
                    <a:pt x="36456" y="8018"/>
                  </a:lnTo>
                  <a:lnTo>
                    <a:pt x="35796" y="7311"/>
                  </a:lnTo>
                  <a:lnTo>
                    <a:pt x="35136" y="6603"/>
                  </a:lnTo>
                  <a:lnTo>
                    <a:pt x="34476" y="5943"/>
                  </a:lnTo>
                  <a:lnTo>
                    <a:pt x="33721" y="5330"/>
                  </a:lnTo>
                  <a:lnTo>
                    <a:pt x="32967" y="4717"/>
                  </a:lnTo>
                  <a:lnTo>
                    <a:pt x="32212" y="4151"/>
                  </a:lnTo>
                  <a:lnTo>
                    <a:pt x="31363" y="3632"/>
                  </a:lnTo>
                  <a:lnTo>
                    <a:pt x="30561" y="3161"/>
                  </a:lnTo>
                  <a:lnTo>
                    <a:pt x="29665" y="2689"/>
                  </a:lnTo>
                  <a:lnTo>
                    <a:pt x="28816" y="2312"/>
                  </a:lnTo>
                  <a:lnTo>
                    <a:pt x="27873" y="1934"/>
                  </a:lnTo>
                  <a:lnTo>
                    <a:pt x="26977" y="1604"/>
                  </a:lnTo>
                  <a:lnTo>
                    <a:pt x="26034" y="1368"/>
                  </a:lnTo>
                  <a:lnTo>
                    <a:pt x="25043" y="1133"/>
                  </a:lnTo>
                  <a:lnTo>
                    <a:pt x="24053" y="944"/>
                  </a:lnTo>
                  <a:lnTo>
                    <a:pt x="23063" y="802"/>
                  </a:lnTo>
                  <a:lnTo>
                    <a:pt x="22072" y="708"/>
                  </a:lnTo>
                  <a:lnTo>
                    <a:pt x="21035" y="708"/>
                  </a:lnTo>
                  <a:lnTo>
                    <a:pt x="208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22"/>
            <p:cNvSpPr/>
            <p:nvPr/>
          </p:nvSpPr>
          <p:spPr>
            <a:xfrm>
              <a:off x="4927125" y="3053200"/>
              <a:ext cx="87275" cy="100250"/>
            </a:xfrm>
            <a:custGeom>
              <a:avLst/>
              <a:gdLst/>
              <a:ahLst/>
              <a:cxnLst/>
              <a:rect l="l" t="t" r="r" b="b"/>
              <a:pathLst>
                <a:path w="3491" h="4010" extrusionOk="0">
                  <a:moveTo>
                    <a:pt x="0" y="1"/>
                  </a:moveTo>
                  <a:lnTo>
                    <a:pt x="0" y="95"/>
                  </a:lnTo>
                  <a:lnTo>
                    <a:pt x="283" y="95"/>
                  </a:lnTo>
                  <a:lnTo>
                    <a:pt x="330" y="142"/>
                  </a:lnTo>
                  <a:lnTo>
                    <a:pt x="378" y="189"/>
                  </a:lnTo>
                  <a:lnTo>
                    <a:pt x="378" y="3821"/>
                  </a:lnTo>
                  <a:lnTo>
                    <a:pt x="330" y="3868"/>
                  </a:lnTo>
                  <a:lnTo>
                    <a:pt x="283" y="3915"/>
                  </a:lnTo>
                  <a:lnTo>
                    <a:pt x="0" y="3962"/>
                  </a:lnTo>
                  <a:lnTo>
                    <a:pt x="0" y="4009"/>
                  </a:lnTo>
                  <a:lnTo>
                    <a:pt x="1132" y="4009"/>
                  </a:lnTo>
                  <a:lnTo>
                    <a:pt x="1132" y="3962"/>
                  </a:lnTo>
                  <a:lnTo>
                    <a:pt x="519" y="3915"/>
                  </a:lnTo>
                  <a:lnTo>
                    <a:pt x="472" y="142"/>
                  </a:lnTo>
                  <a:lnTo>
                    <a:pt x="2688" y="4009"/>
                  </a:lnTo>
                  <a:lnTo>
                    <a:pt x="3113" y="4009"/>
                  </a:lnTo>
                  <a:lnTo>
                    <a:pt x="3113" y="95"/>
                  </a:lnTo>
                  <a:lnTo>
                    <a:pt x="3490" y="95"/>
                  </a:lnTo>
                  <a:lnTo>
                    <a:pt x="3490" y="1"/>
                  </a:lnTo>
                  <a:lnTo>
                    <a:pt x="2406" y="1"/>
                  </a:lnTo>
                  <a:lnTo>
                    <a:pt x="2406" y="95"/>
                  </a:lnTo>
                  <a:lnTo>
                    <a:pt x="2924" y="142"/>
                  </a:lnTo>
                  <a:lnTo>
                    <a:pt x="3019" y="189"/>
                  </a:lnTo>
                  <a:lnTo>
                    <a:pt x="3019" y="3868"/>
                  </a:lnTo>
                  <a:lnTo>
                    <a:pt x="8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22"/>
            <p:cNvSpPr/>
            <p:nvPr/>
          </p:nvSpPr>
          <p:spPr>
            <a:xfrm>
              <a:off x="4927125" y="4221625"/>
              <a:ext cx="63675" cy="101425"/>
            </a:xfrm>
            <a:custGeom>
              <a:avLst/>
              <a:gdLst/>
              <a:ahLst/>
              <a:cxnLst/>
              <a:rect l="l" t="t" r="r" b="b"/>
              <a:pathLst>
                <a:path w="2547" h="4057" extrusionOk="0">
                  <a:moveTo>
                    <a:pt x="1038" y="1"/>
                  </a:moveTo>
                  <a:lnTo>
                    <a:pt x="802" y="95"/>
                  </a:lnTo>
                  <a:lnTo>
                    <a:pt x="613" y="142"/>
                  </a:lnTo>
                  <a:lnTo>
                    <a:pt x="425" y="284"/>
                  </a:lnTo>
                  <a:lnTo>
                    <a:pt x="283" y="472"/>
                  </a:lnTo>
                  <a:lnTo>
                    <a:pt x="189" y="614"/>
                  </a:lnTo>
                  <a:lnTo>
                    <a:pt x="142" y="849"/>
                  </a:lnTo>
                  <a:lnTo>
                    <a:pt x="95" y="1038"/>
                  </a:lnTo>
                  <a:lnTo>
                    <a:pt x="142" y="1274"/>
                  </a:lnTo>
                  <a:lnTo>
                    <a:pt x="236" y="1510"/>
                  </a:lnTo>
                  <a:lnTo>
                    <a:pt x="330" y="1651"/>
                  </a:lnTo>
                  <a:lnTo>
                    <a:pt x="519" y="1793"/>
                  </a:lnTo>
                  <a:lnTo>
                    <a:pt x="944" y="1981"/>
                  </a:lnTo>
                  <a:lnTo>
                    <a:pt x="1368" y="2123"/>
                  </a:lnTo>
                  <a:lnTo>
                    <a:pt x="1745" y="2264"/>
                  </a:lnTo>
                  <a:lnTo>
                    <a:pt x="1934" y="2359"/>
                  </a:lnTo>
                  <a:lnTo>
                    <a:pt x="2075" y="2547"/>
                  </a:lnTo>
                  <a:lnTo>
                    <a:pt x="2123" y="2689"/>
                  </a:lnTo>
                  <a:lnTo>
                    <a:pt x="2170" y="2925"/>
                  </a:lnTo>
                  <a:lnTo>
                    <a:pt x="2170" y="3160"/>
                  </a:lnTo>
                  <a:lnTo>
                    <a:pt x="2075" y="3349"/>
                  </a:lnTo>
                  <a:lnTo>
                    <a:pt x="1981" y="3538"/>
                  </a:lnTo>
                  <a:lnTo>
                    <a:pt x="1840" y="3679"/>
                  </a:lnTo>
                  <a:lnTo>
                    <a:pt x="1698" y="3773"/>
                  </a:lnTo>
                  <a:lnTo>
                    <a:pt x="1509" y="3868"/>
                  </a:lnTo>
                  <a:lnTo>
                    <a:pt x="1321" y="3915"/>
                  </a:lnTo>
                  <a:lnTo>
                    <a:pt x="802" y="3915"/>
                  </a:lnTo>
                  <a:lnTo>
                    <a:pt x="519" y="3773"/>
                  </a:lnTo>
                  <a:lnTo>
                    <a:pt x="283" y="3585"/>
                  </a:lnTo>
                  <a:lnTo>
                    <a:pt x="95" y="3396"/>
                  </a:lnTo>
                  <a:lnTo>
                    <a:pt x="95" y="3066"/>
                  </a:lnTo>
                  <a:lnTo>
                    <a:pt x="0" y="3066"/>
                  </a:lnTo>
                  <a:lnTo>
                    <a:pt x="0" y="3679"/>
                  </a:lnTo>
                  <a:lnTo>
                    <a:pt x="236" y="3868"/>
                  </a:lnTo>
                  <a:lnTo>
                    <a:pt x="519" y="3962"/>
                  </a:lnTo>
                  <a:lnTo>
                    <a:pt x="802" y="4009"/>
                  </a:lnTo>
                  <a:lnTo>
                    <a:pt x="1132" y="4056"/>
                  </a:lnTo>
                  <a:lnTo>
                    <a:pt x="1415" y="4056"/>
                  </a:lnTo>
                  <a:lnTo>
                    <a:pt x="1698" y="3962"/>
                  </a:lnTo>
                  <a:lnTo>
                    <a:pt x="1934" y="3915"/>
                  </a:lnTo>
                  <a:lnTo>
                    <a:pt x="2170" y="3773"/>
                  </a:lnTo>
                  <a:lnTo>
                    <a:pt x="2358" y="3632"/>
                  </a:lnTo>
                  <a:lnTo>
                    <a:pt x="2453" y="3396"/>
                  </a:lnTo>
                  <a:lnTo>
                    <a:pt x="2547" y="3208"/>
                  </a:lnTo>
                  <a:lnTo>
                    <a:pt x="2547" y="2925"/>
                  </a:lnTo>
                  <a:lnTo>
                    <a:pt x="2547" y="2736"/>
                  </a:lnTo>
                  <a:lnTo>
                    <a:pt x="2500" y="2547"/>
                  </a:lnTo>
                  <a:lnTo>
                    <a:pt x="2453" y="2406"/>
                  </a:lnTo>
                  <a:lnTo>
                    <a:pt x="2358" y="2264"/>
                  </a:lnTo>
                  <a:lnTo>
                    <a:pt x="2123" y="2028"/>
                  </a:lnTo>
                  <a:lnTo>
                    <a:pt x="1840" y="1887"/>
                  </a:lnTo>
                  <a:lnTo>
                    <a:pt x="1226" y="1698"/>
                  </a:lnTo>
                  <a:lnTo>
                    <a:pt x="944" y="1604"/>
                  </a:lnTo>
                  <a:lnTo>
                    <a:pt x="708" y="1463"/>
                  </a:lnTo>
                  <a:lnTo>
                    <a:pt x="613" y="1368"/>
                  </a:lnTo>
                  <a:lnTo>
                    <a:pt x="566" y="1274"/>
                  </a:lnTo>
                  <a:lnTo>
                    <a:pt x="519" y="1132"/>
                  </a:lnTo>
                  <a:lnTo>
                    <a:pt x="519" y="1038"/>
                  </a:lnTo>
                  <a:lnTo>
                    <a:pt x="519" y="802"/>
                  </a:lnTo>
                  <a:lnTo>
                    <a:pt x="566" y="614"/>
                  </a:lnTo>
                  <a:lnTo>
                    <a:pt x="661" y="472"/>
                  </a:lnTo>
                  <a:lnTo>
                    <a:pt x="755" y="331"/>
                  </a:lnTo>
                  <a:lnTo>
                    <a:pt x="896" y="236"/>
                  </a:lnTo>
                  <a:lnTo>
                    <a:pt x="1038" y="189"/>
                  </a:lnTo>
                  <a:lnTo>
                    <a:pt x="1226" y="142"/>
                  </a:lnTo>
                  <a:lnTo>
                    <a:pt x="1368" y="95"/>
                  </a:lnTo>
                  <a:lnTo>
                    <a:pt x="1557" y="142"/>
                  </a:lnTo>
                  <a:lnTo>
                    <a:pt x="1792" y="189"/>
                  </a:lnTo>
                  <a:lnTo>
                    <a:pt x="1981" y="284"/>
                  </a:lnTo>
                  <a:lnTo>
                    <a:pt x="2170" y="425"/>
                  </a:lnTo>
                  <a:lnTo>
                    <a:pt x="2264" y="897"/>
                  </a:lnTo>
                  <a:lnTo>
                    <a:pt x="2358" y="849"/>
                  </a:lnTo>
                  <a:lnTo>
                    <a:pt x="2311" y="142"/>
                  </a:lnTo>
                  <a:lnTo>
                    <a:pt x="1792" y="48"/>
                  </a:lnTo>
                  <a:lnTo>
                    <a:pt x="1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22"/>
            <p:cNvSpPr/>
            <p:nvPr/>
          </p:nvSpPr>
          <p:spPr>
            <a:xfrm>
              <a:off x="4463750" y="3975200"/>
              <a:ext cx="22425" cy="21250"/>
            </a:xfrm>
            <a:custGeom>
              <a:avLst/>
              <a:gdLst/>
              <a:ahLst/>
              <a:cxnLst/>
              <a:rect l="l" t="t" r="r" b="b"/>
              <a:pathLst>
                <a:path w="897" h="850" extrusionOk="0">
                  <a:moveTo>
                    <a:pt x="567" y="1"/>
                  </a:moveTo>
                  <a:lnTo>
                    <a:pt x="1" y="331"/>
                  </a:lnTo>
                  <a:lnTo>
                    <a:pt x="190" y="567"/>
                  </a:lnTo>
                  <a:lnTo>
                    <a:pt x="331" y="850"/>
                  </a:lnTo>
                  <a:lnTo>
                    <a:pt x="897" y="567"/>
                  </a:lnTo>
                  <a:lnTo>
                    <a:pt x="5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22"/>
            <p:cNvSpPr/>
            <p:nvPr/>
          </p:nvSpPr>
          <p:spPr>
            <a:xfrm>
              <a:off x="5256075" y="3182900"/>
              <a:ext cx="22425" cy="22425"/>
            </a:xfrm>
            <a:custGeom>
              <a:avLst/>
              <a:gdLst/>
              <a:ahLst/>
              <a:cxnLst/>
              <a:rect l="l" t="t" r="r" b="b"/>
              <a:pathLst>
                <a:path w="897" h="897" extrusionOk="0">
                  <a:moveTo>
                    <a:pt x="330" y="1"/>
                  </a:moveTo>
                  <a:lnTo>
                    <a:pt x="0" y="566"/>
                  </a:lnTo>
                  <a:lnTo>
                    <a:pt x="283" y="708"/>
                  </a:lnTo>
                  <a:lnTo>
                    <a:pt x="566" y="897"/>
                  </a:lnTo>
                  <a:lnTo>
                    <a:pt x="896" y="331"/>
                  </a:lnTo>
                  <a:lnTo>
                    <a:pt x="3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22"/>
            <p:cNvSpPr/>
            <p:nvPr/>
          </p:nvSpPr>
          <p:spPr>
            <a:xfrm>
              <a:off x="4839875" y="4254650"/>
              <a:ext cx="18875" cy="20050"/>
            </a:xfrm>
            <a:custGeom>
              <a:avLst/>
              <a:gdLst/>
              <a:ahLst/>
              <a:cxnLst/>
              <a:rect l="l" t="t" r="r" b="b"/>
              <a:pathLst>
                <a:path w="755" h="802" extrusionOk="0">
                  <a:moveTo>
                    <a:pt x="142" y="0"/>
                  </a:moveTo>
                  <a:lnTo>
                    <a:pt x="0" y="660"/>
                  </a:lnTo>
                  <a:lnTo>
                    <a:pt x="330" y="707"/>
                  </a:lnTo>
                  <a:lnTo>
                    <a:pt x="613" y="802"/>
                  </a:lnTo>
                  <a:lnTo>
                    <a:pt x="755" y="142"/>
                  </a:lnTo>
                  <a:lnTo>
                    <a:pt x="1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22"/>
            <p:cNvSpPr/>
            <p:nvPr/>
          </p:nvSpPr>
          <p:spPr>
            <a:xfrm>
              <a:off x="4429575" y="3903300"/>
              <a:ext cx="21250" cy="21225"/>
            </a:xfrm>
            <a:custGeom>
              <a:avLst/>
              <a:gdLst/>
              <a:ahLst/>
              <a:cxnLst/>
              <a:rect l="l" t="t" r="r" b="b"/>
              <a:pathLst>
                <a:path w="850" h="849" extrusionOk="0">
                  <a:moveTo>
                    <a:pt x="613" y="0"/>
                  </a:moveTo>
                  <a:lnTo>
                    <a:pt x="0" y="236"/>
                  </a:lnTo>
                  <a:lnTo>
                    <a:pt x="142" y="566"/>
                  </a:lnTo>
                  <a:lnTo>
                    <a:pt x="236" y="849"/>
                  </a:lnTo>
                  <a:lnTo>
                    <a:pt x="849" y="613"/>
                  </a:lnTo>
                  <a:lnTo>
                    <a:pt x="708" y="330"/>
                  </a:lnTo>
                  <a:lnTo>
                    <a:pt x="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22"/>
            <p:cNvSpPr/>
            <p:nvPr/>
          </p:nvSpPr>
          <p:spPr>
            <a:xfrm>
              <a:off x="5033225" y="3107450"/>
              <a:ext cx="17725" cy="17700"/>
            </a:xfrm>
            <a:custGeom>
              <a:avLst/>
              <a:gdLst/>
              <a:ahLst/>
              <a:cxnLst/>
              <a:rect l="l" t="t" r="r" b="b"/>
              <a:pathLst>
                <a:path w="709" h="708" extrusionOk="0">
                  <a:moveTo>
                    <a:pt x="48" y="0"/>
                  </a:moveTo>
                  <a:lnTo>
                    <a:pt x="1" y="660"/>
                  </a:lnTo>
                  <a:lnTo>
                    <a:pt x="284" y="708"/>
                  </a:lnTo>
                  <a:lnTo>
                    <a:pt x="614" y="708"/>
                  </a:lnTo>
                  <a:lnTo>
                    <a:pt x="708" y="95"/>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22"/>
            <p:cNvSpPr/>
            <p:nvPr/>
          </p:nvSpPr>
          <p:spPr>
            <a:xfrm>
              <a:off x="4507375" y="4041225"/>
              <a:ext cx="22425" cy="22425"/>
            </a:xfrm>
            <a:custGeom>
              <a:avLst/>
              <a:gdLst/>
              <a:ahLst/>
              <a:cxnLst/>
              <a:rect l="l" t="t" r="r" b="b"/>
              <a:pathLst>
                <a:path w="897" h="897" extrusionOk="0">
                  <a:moveTo>
                    <a:pt x="520" y="1"/>
                  </a:moveTo>
                  <a:lnTo>
                    <a:pt x="1" y="378"/>
                  </a:lnTo>
                  <a:lnTo>
                    <a:pt x="237" y="661"/>
                  </a:lnTo>
                  <a:lnTo>
                    <a:pt x="425" y="897"/>
                  </a:lnTo>
                  <a:lnTo>
                    <a:pt x="897" y="520"/>
                  </a:lnTo>
                  <a:lnTo>
                    <a:pt x="5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22"/>
            <p:cNvSpPr/>
            <p:nvPr/>
          </p:nvSpPr>
          <p:spPr>
            <a:xfrm>
              <a:off x="4621750" y="4153250"/>
              <a:ext cx="22425" cy="22425"/>
            </a:xfrm>
            <a:custGeom>
              <a:avLst/>
              <a:gdLst/>
              <a:ahLst/>
              <a:cxnLst/>
              <a:rect l="l" t="t" r="r" b="b"/>
              <a:pathLst>
                <a:path w="897" h="897" extrusionOk="0">
                  <a:moveTo>
                    <a:pt x="378" y="0"/>
                  </a:moveTo>
                  <a:lnTo>
                    <a:pt x="1" y="519"/>
                  </a:lnTo>
                  <a:lnTo>
                    <a:pt x="236" y="708"/>
                  </a:lnTo>
                  <a:lnTo>
                    <a:pt x="519" y="896"/>
                  </a:lnTo>
                  <a:lnTo>
                    <a:pt x="897" y="378"/>
                  </a:lnTo>
                  <a:lnTo>
                    <a:pt x="3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22"/>
            <p:cNvSpPr/>
            <p:nvPr/>
          </p:nvSpPr>
          <p:spPr>
            <a:xfrm>
              <a:off x="4718425" y="3154600"/>
              <a:ext cx="21250" cy="21250"/>
            </a:xfrm>
            <a:custGeom>
              <a:avLst/>
              <a:gdLst/>
              <a:ahLst/>
              <a:cxnLst/>
              <a:rect l="l" t="t" r="r" b="b"/>
              <a:pathLst>
                <a:path w="850" h="850" extrusionOk="0">
                  <a:moveTo>
                    <a:pt x="614" y="1"/>
                  </a:moveTo>
                  <a:lnTo>
                    <a:pt x="284" y="142"/>
                  </a:lnTo>
                  <a:lnTo>
                    <a:pt x="1" y="284"/>
                  </a:lnTo>
                  <a:lnTo>
                    <a:pt x="284" y="850"/>
                  </a:lnTo>
                  <a:lnTo>
                    <a:pt x="567" y="708"/>
                  </a:lnTo>
                  <a:lnTo>
                    <a:pt x="850" y="567"/>
                  </a:lnTo>
                  <a:lnTo>
                    <a:pt x="6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22"/>
            <p:cNvSpPr/>
            <p:nvPr/>
          </p:nvSpPr>
          <p:spPr>
            <a:xfrm>
              <a:off x="4406000" y="3827825"/>
              <a:ext cx="20050" cy="20075"/>
            </a:xfrm>
            <a:custGeom>
              <a:avLst/>
              <a:gdLst/>
              <a:ahLst/>
              <a:cxnLst/>
              <a:rect l="l" t="t" r="r" b="b"/>
              <a:pathLst>
                <a:path w="802" h="803" extrusionOk="0">
                  <a:moveTo>
                    <a:pt x="613" y="1"/>
                  </a:moveTo>
                  <a:lnTo>
                    <a:pt x="0" y="142"/>
                  </a:lnTo>
                  <a:lnTo>
                    <a:pt x="94" y="472"/>
                  </a:lnTo>
                  <a:lnTo>
                    <a:pt x="142" y="802"/>
                  </a:lnTo>
                  <a:lnTo>
                    <a:pt x="802" y="614"/>
                  </a:lnTo>
                  <a:lnTo>
                    <a:pt x="6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22"/>
            <p:cNvSpPr/>
            <p:nvPr/>
          </p:nvSpPr>
          <p:spPr>
            <a:xfrm>
              <a:off x="4688950" y="4196875"/>
              <a:ext cx="22425" cy="21250"/>
            </a:xfrm>
            <a:custGeom>
              <a:avLst/>
              <a:gdLst/>
              <a:ahLst/>
              <a:cxnLst/>
              <a:rect l="l" t="t" r="r" b="b"/>
              <a:pathLst>
                <a:path w="897" h="850" extrusionOk="0">
                  <a:moveTo>
                    <a:pt x="331" y="0"/>
                  </a:moveTo>
                  <a:lnTo>
                    <a:pt x="1" y="566"/>
                  </a:lnTo>
                  <a:lnTo>
                    <a:pt x="284" y="708"/>
                  </a:lnTo>
                  <a:lnTo>
                    <a:pt x="567" y="849"/>
                  </a:lnTo>
                  <a:lnTo>
                    <a:pt x="897" y="330"/>
                  </a:lnTo>
                  <a:lnTo>
                    <a:pt x="3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22"/>
            <p:cNvSpPr/>
            <p:nvPr/>
          </p:nvSpPr>
          <p:spPr>
            <a:xfrm>
              <a:off x="5185325" y="3147525"/>
              <a:ext cx="21250" cy="21250"/>
            </a:xfrm>
            <a:custGeom>
              <a:avLst/>
              <a:gdLst/>
              <a:ahLst/>
              <a:cxnLst/>
              <a:rect l="l" t="t" r="r" b="b"/>
              <a:pathLst>
                <a:path w="850" h="850" extrusionOk="0">
                  <a:moveTo>
                    <a:pt x="236" y="1"/>
                  </a:moveTo>
                  <a:lnTo>
                    <a:pt x="1" y="567"/>
                  </a:lnTo>
                  <a:lnTo>
                    <a:pt x="284" y="708"/>
                  </a:lnTo>
                  <a:lnTo>
                    <a:pt x="614" y="850"/>
                  </a:lnTo>
                  <a:lnTo>
                    <a:pt x="850" y="236"/>
                  </a:lnTo>
                  <a:lnTo>
                    <a:pt x="2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22"/>
            <p:cNvSpPr/>
            <p:nvPr/>
          </p:nvSpPr>
          <p:spPr>
            <a:xfrm>
              <a:off x="5322100" y="3228875"/>
              <a:ext cx="22425" cy="22425"/>
            </a:xfrm>
            <a:custGeom>
              <a:avLst/>
              <a:gdLst/>
              <a:ahLst/>
              <a:cxnLst/>
              <a:rect l="l" t="t" r="r" b="b"/>
              <a:pathLst>
                <a:path w="897" h="897" extrusionOk="0">
                  <a:moveTo>
                    <a:pt x="378" y="1"/>
                  </a:moveTo>
                  <a:lnTo>
                    <a:pt x="0" y="472"/>
                  </a:lnTo>
                  <a:lnTo>
                    <a:pt x="236" y="708"/>
                  </a:lnTo>
                  <a:lnTo>
                    <a:pt x="472" y="897"/>
                  </a:lnTo>
                  <a:lnTo>
                    <a:pt x="896" y="378"/>
                  </a:lnTo>
                  <a:lnTo>
                    <a:pt x="661" y="189"/>
                  </a:lnTo>
                  <a:lnTo>
                    <a:pt x="3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22"/>
            <p:cNvSpPr/>
            <p:nvPr/>
          </p:nvSpPr>
          <p:spPr>
            <a:xfrm>
              <a:off x="4560450" y="4101375"/>
              <a:ext cx="22425" cy="22425"/>
            </a:xfrm>
            <a:custGeom>
              <a:avLst/>
              <a:gdLst/>
              <a:ahLst/>
              <a:cxnLst/>
              <a:rect l="l" t="t" r="r" b="b"/>
              <a:pathLst>
                <a:path w="897" h="897" extrusionOk="0">
                  <a:moveTo>
                    <a:pt x="472" y="0"/>
                  </a:moveTo>
                  <a:lnTo>
                    <a:pt x="0" y="425"/>
                  </a:lnTo>
                  <a:lnTo>
                    <a:pt x="236" y="660"/>
                  </a:lnTo>
                  <a:lnTo>
                    <a:pt x="472" y="896"/>
                  </a:lnTo>
                  <a:lnTo>
                    <a:pt x="896" y="425"/>
                  </a:lnTo>
                  <a:lnTo>
                    <a:pt x="708" y="236"/>
                  </a:lnTo>
                  <a:lnTo>
                    <a:pt x="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22"/>
            <p:cNvSpPr/>
            <p:nvPr/>
          </p:nvSpPr>
          <p:spPr>
            <a:xfrm>
              <a:off x="5111050" y="3122775"/>
              <a:ext cx="18900" cy="18875"/>
            </a:xfrm>
            <a:custGeom>
              <a:avLst/>
              <a:gdLst/>
              <a:ahLst/>
              <a:cxnLst/>
              <a:rect l="l" t="t" r="r" b="b"/>
              <a:pathLst>
                <a:path w="756" h="755" extrusionOk="0">
                  <a:moveTo>
                    <a:pt x="142" y="0"/>
                  </a:moveTo>
                  <a:lnTo>
                    <a:pt x="0" y="613"/>
                  </a:lnTo>
                  <a:lnTo>
                    <a:pt x="283" y="661"/>
                  </a:lnTo>
                  <a:lnTo>
                    <a:pt x="614" y="755"/>
                  </a:lnTo>
                  <a:lnTo>
                    <a:pt x="755" y="142"/>
                  </a:lnTo>
                  <a:lnTo>
                    <a:pt x="472" y="47"/>
                  </a:lnTo>
                  <a:lnTo>
                    <a:pt x="1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22"/>
            <p:cNvSpPr/>
            <p:nvPr/>
          </p:nvSpPr>
          <p:spPr>
            <a:xfrm>
              <a:off x="4762050" y="4231050"/>
              <a:ext cx="21250" cy="21250"/>
            </a:xfrm>
            <a:custGeom>
              <a:avLst/>
              <a:gdLst/>
              <a:ahLst/>
              <a:cxnLst/>
              <a:rect l="l" t="t" r="r" b="b"/>
              <a:pathLst>
                <a:path w="850" h="850" extrusionOk="0">
                  <a:moveTo>
                    <a:pt x="237" y="1"/>
                  </a:moveTo>
                  <a:lnTo>
                    <a:pt x="1" y="614"/>
                  </a:lnTo>
                  <a:lnTo>
                    <a:pt x="331" y="708"/>
                  </a:lnTo>
                  <a:lnTo>
                    <a:pt x="614" y="850"/>
                  </a:lnTo>
                  <a:lnTo>
                    <a:pt x="850" y="237"/>
                  </a:lnTo>
                  <a:lnTo>
                    <a:pt x="2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22"/>
            <p:cNvSpPr/>
            <p:nvPr/>
          </p:nvSpPr>
          <p:spPr>
            <a:xfrm>
              <a:off x="4584025" y="3239500"/>
              <a:ext cx="22425" cy="22425"/>
            </a:xfrm>
            <a:custGeom>
              <a:avLst/>
              <a:gdLst/>
              <a:ahLst/>
              <a:cxnLst/>
              <a:rect l="l" t="t" r="r" b="b"/>
              <a:pathLst>
                <a:path w="897" h="897" extrusionOk="0">
                  <a:moveTo>
                    <a:pt x="472" y="0"/>
                  </a:moveTo>
                  <a:lnTo>
                    <a:pt x="0" y="425"/>
                  </a:lnTo>
                  <a:lnTo>
                    <a:pt x="425" y="896"/>
                  </a:lnTo>
                  <a:lnTo>
                    <a:pt x="896" y="472"/>
                  </a:lnTo>
                  <a:lnTo>
                    <a:pt x="4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22"/>
            <p:cNvSpPr/>
            <p:nvPr/>
          </p:nvSpPr>
          <p:spPr>
            <a:xfrm>
              <a:off x="4526250" y="3296075"/>
              <a:ext cx="22425" cy="22450"/>
            </a:xfrm>
            <a:custGeom>
              <a:avLst/>
              <a:gdLst/>
              <a:ahLst/>
              <a:cxnLst/>
              <a:rect l="l" t="t" r="r" b="b"/>
              <a:pathLst>
                <a:path w="897" h="898" extrusionOk="0">
                  <a:moveTo>
                    <a:pt x="425" y="1"/>
                  </a:moveTo>
                  <a:lnTo>
                    <a:pt x="0" y="473"/>
                  </a:lnTo>
                  <a:lnTo>
                    <a:pt x="472" y="897"/>
                  </a:lnTo>
                  <a:lnTo>
                    <a:pt x="897" y="425"/>
                  </a:lnTo>
                  <a:lnTo>
                    <a:pt x="4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22"/>
            <p:cNvSpPr/>
            <p:nvPr/>
          </p:nvSpPr>
          <p:spPr>
            <a:xfrm>
              <a:off x="5528425" y="3564900"/>
              <a:ext cx="18900" cy="18900"/>
            </a:xfrm>
            <a:custGeom>
              <a:avLst/>
              <a:gdLst/>
              <a:ahLst/>
              <a:cxnLst/>
              <a:rect l="l" t="t" r="r" b="b"/>
              <a:pathLst>
                <a:path w="756" h="756" extrusionOk="0">
                  <a:moveTo>
                    <a:pt x="614" y="1"/>
                  </a:moveTo>
                  <a:lnTo>
                    <a:pt x="1" y="142"/>
                  </a:lnTo>
                  <a:lnTo>
                    <a:pt x="95" y="425"/>
                  </a:lnTo>
                  <a:lnTo>
                    <a:pt x="142" y="755"/>
                  </a:lnTo>
                  <a:lnTo>
                    <a:pt x="755" y="614"/>
                  </a:lnTo>
                  <a:lnTo>
                    <a:pt x="6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22"/>
            <p:cNvSpPr/>
            <p:nvPr/>
          </p:nvSpPr>
          <p:spPr>
            <a:xfrm>
              <a:off x="5506025" y="3487100"/>
              <a:ext cx="21250" cy="20050"/>
            </a:xfrm>
            <a:custGeom>
              <a:avLst/>
              <a:gdLst/>
              <a:ahLst/>
              <a:cxnLst/>
              <a:rect l="l" t="t" r="r" b="b"/>
              <a:pathLst>
                <a:path w="850" h="802" extrusionOk="0">
                  <a:moveTo>
                    <a:pt x="614" y="0"/>
                  </a:moveTo>
                  <a:lnTo>
                    <a:pt x="0" y="189"/>
                  </a:lnTo>
                  <a:lnTo>
                    <a:pt x="95" y="519"/>
                  </a:lnTo>
                  <a:lnTo>
                    <a:pt x="236" y="802"/>
                  </a:lnTo>
                  <a:lnTo>
                    <a:pt x="849" y="613"/>
                  </a:lnTo>
                  <a:lnTo>
                    <a:pt x="6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22"/>
            <p:cNvSpPr/>
            <p:nvPr/>
          </p:nvSpPr>
          <p:spPr>
            <a:xfrm>
              <a:off x="5452975" y="3984650"/>
              <a:ext cx="22425" cy="22425"/>
            </a:xfrm>
            <a:custGeom>
              <a:avLst/>
              <a:gdLst/>
              <a:ahLst/>
              <a:cxnLst/>
              <a:rect l="l" t="t" r="r" b="b"/>
              <a:pathLst>
                <a:path w="897" h="897" extrusionOk="0">
                  <a:moveTo>
                    <a:pt x="330" y="0"/>
                  </a:moveTo>
                  <a:lnTo>
                    <a:pt x="0" y="566"/>
                  </a:lnTo>
                  <a:lnTo>
                    <a:pt x="519" y="896"/>
                  </a:lnTo>
                  <a:lnTo>
                    <a:pt x="708" y="613"/>
                  </a:lnTo>
                  <a:lnTo>
                    <a:pt x="896" y="330"/>
                  </a:lnTo>
                  <a:lnTo>
                    <a:pt x="3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22"/>
            <p:cNvSpPr/>
            <p:nvPr/>
          </p:nvSpPr>
          <p:spPr>
            <a:xfrm>
              <a:off x="5381050" y="3283125"/>
              <a:ext cx="22425" cy="22425"/>
            </a:xfrm>
            <a:custGeom>
              <a:avLst/>
              <a:gdLst/>
              <a:ahLst/>
              <a:cxnLst/>
              <a:rect l="l" t="t" r="r" b="b"/>
              <a:pathLst>
                <a:path w="897" h="897" extrusionOk="0">
                  <a:moveTo>
                    <a:pt x="425" y="0"/>
                  </a:moveTo>
                  <a:lnTo>
                    <a:pt x="0" y="425"/>
                  </a:lnTo>
                  <a:lnTo>
                    <a:pt x="189" y="660"/>
                  </a:lnTo>
                  <a:lnTo>
                    <a:pt x="425" y="896"/>
                  </a:lnTo>
                  <a:lnTo>
                    <a:pt x="896" y="472"/>
                  </a:lnTo>
                  <a:lnTo>
                    <a:pt x="661" y="236"/>
                  </a:lnTo>
                  <a:lnTo>
                    <a:pt x="4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22"/>
            <p:cNvSpPr/>
            <p:nvPr/>
          </p:nvSpPr>
          <p:spPr>
            <a:xfrm>
              <a:off x="4872875" y="3109800"/>
              <a:ext cx="18900" cy="18900"/>
            </a:xfrm>
            <a:custGeom>
              <a:avLst/>
              <a:gdLst/>
              <a:ahLst/>
              <a:cxnLst/>
              <a:rect l="l" t="t" r="r" b="b"/>
              <a:pathLst>
                <a:path w="756" h="756" extrusionOk="0">
                  <a:moveTo>
                    <a:pt x="661" y="1"/>
                  </a:moveTo>
                  <a:lnTo>
                    <a:pt x="331" y="48"/>
                  </a:lnTo>
                  <a:lnTo>
                    <a:pt x="1" y="95"/>
                  </a:lnTo>
                  <a:lnTo>
                    <a:pt x="95" y="755"/>
                  </a:lnTo>
                  <a:lnTo>
                    <a:pt x="755" y="661"/>
                  </a:lnTo>
                  <a:lnTo>
                    <a:pt x="6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22"/>
            <p:cNvSpPr/>
            <p:nvPr/>
          </p:nvSpPr>
          <p:spPr>
            <a:xfrm>
              <a:off x="4647700" y="3192325"/>
              <a:ext cx="22425" cy="22425"/>
            </a:xfrm>
            <a:custGeom>
              <a:avLst/>
              <a:gdLst/>
              <a:ahLst/>
              <a:cxnLst/>
              <a:rect l="l" t="t" r="r" b="b"/>
              <a:pathLst>
                <a:path w="897" h="897" extrusionOk="0">
                  <a:moveTo>
                    <a:pt x="566" y="1"/>
                  </a:moveTo>
                  <a:lnTo>
                    <a:pt x="0" y="331"/>
                  </a:lnTo>
                  <a:lnTo>
                    <a:pt x="377" y="897"/>
                  </a:lnTo>
                  <a:lnTo>
                    <a:pt x="896" y="520"/>
                  </a:lnTo>
                  <a:lnTo>
                    <a:pt x="5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22"/>
            <p:cNvSpPr/>
            <p:nvPr/>
          </p:nvSpPr>
          <p:spPr>
            <a:xfrm>
              <a:off x="5535500" y="3762975"/>
              <a:ext cx="17700" cy="17725"/>
            </a:xfrm>
            <a:custGeom>
              <a:avLst/>
              <a:gdLst/>
              <a:ahLst/>
              <a:cxnLst/>
              <a:rect l="l" t="t" r="r" b="b"/>
              <a:pathLst>
                <a:path w="708" h="709" extrusionOk="0">
                  <a:moveTo>
                    <a:pt x="95" y="1"/>
                  </a:moveTo>
                  <a:lnTo>
                    <a:pt x="48" y="284"/>
                  </a:lnTo>
                  <a:lnTo>
                    <a:pt x="0" y="614"/>
                  </a:lnTo>
                  <a:lnTo>
                    <a:pt x="614" y="708"/>
                  </a:lnTo>
                  <a:lnTo>
                    <a:pt x="708" y="48"/>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22"/>
            <p:cNvSpPr/>
            <p:nvPr/>
          </p:nvSpPr>
          <p:spPr>
            <a:xfrm>
              <a:off x="5517825" y="3839625"/>
              <a:ext cx="20050" cy="20075"/>
            </a:xfrm>
            <a:custGeom>
              <a:avLst/>
              <a:gdLst/>
              <a:ahLst/>
              <a:cxnLst/>
              <a:rect l="l" t="t" r="r" b="b"/>
              <a:pathLst>
                <a:path w="802" h="803" extrusionOk="0">
                  <a:moveTo>
                    <a:pt x="189" y="0"/>
                  </a:moveTo>
                  <a:lnTo>
                    <a:pt x="94" y="330"/>
                  </a:lnTo>
                  <a:lnTo>
                    <a:pt x="0" y="613"/>
                  </a:lnTo>
                  <a:lnTo>
                    <a:pt x="613" y="802"/>
                  </a:lnTo>
                  <a:lnTo>
                    <a:pt x="802" y="189"/>
                  </a:lnTo>
                  <a:lnTo>
                    <a:pt x="1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22"/>
            <p:cNvSpPr/>
            <p:nvPr/>
          </p:nvSpPr>
          <p:spPr>
            <a:xfrm>
              <a:off x="5474200" y="3412800"/>
              <a:ext cx="21225" cy="22425"/>
            </a:xfrm>
            <a:custGeom>
              <a:avLst/>
              <a:gdLst/>
              <a:ahLst/>
              <a:cxnLst/>
              <a:rect l="l" t="t" r="r" b="b"/>
              <a:pathLst>
                <a:path w="849" h="897" extrusionOk="0">
                  <a:moveTo>
                    <a:pt x="566" y="1"/>
                  </a:moveTo>
                  <a:lnTo>
                    <a:pt x="0" y="331"/>
                  </a:lnTo>
                  <a:lnTo>
                    <a:pt x="142" y="614"/>
                  </a:lnTo>
                  <a:lnTo>
                    <a:pt x="283" y="897"/>
                  </a:lnTo>
                  <a:lnTo>
                    <a:pt x="849" y="567"/>
                  </a:lnTo>
                  <a:lnTo>
                    <a:pt x="5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22"/>
            <p:cNvSpPr/>
            <p:nvPr/>
          </p:nvSpPr>
          <p:spPr>
            <a:xfrm>
              <a:off x="4393025" y="3750025"/>
              <a:ext cx="17700" cy="17700"/>
            </a:xfrm>
            <a:custGeom>
              <a:avLst/>
              <a:gdLst/>
              <a:ahLst/>
              <a:cxnLst/>
              <a:rect l="l" t="t" r="r" b="b"/>
              <a:pathLst>
                <a:path w="708" h="708" extrusionOk="0">
                  <a:moveTo>
                    <a:pt x="661" y="0"/>
                  </a:moveTo>
                  <a:lnTo>
                    <a:pt x="0" y="47"/>
                  </a:lnTo>
                  <a:lnTo>
                    <a:pt x="47" y="377"/>
                  </a:lnTo>
                  <a:lnTo>
                    <a:pt x="95" y="707"/>
                  </a:lnTo>
                  <a:lnTo>
                    <a:pt x="708" y="660"/>
                  </a:lnTo>
                  <a:lnTo>
                    <a:pt x="6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22"/>
            <p:cNvSpPr/>
            <p:nvPr/>
          </p:nvSpPr>
          <p:spPr>
            <a:xfrm>
              <a:off x="5431750" y="3344425"/>
              <a:ext cx="22425" cy="22425"/>
            </a:xfrm>
            <a:custGeom>
              <a:avLst/>
              <a:gdLst/>
              <a:ahLst/>
              <a:cxnLst/>
              <a:rect l="l" t="t" r="r" b="b"/>
              <a:pathLst>
                <a:path w="897" h="897" extrusionOk="0">
                  <a:moveTo>
                    <a:pt x="519" y="1"/>
                  </a:moveTo>
                  <a:lnTo>
                    <a:pt x="0" y="378"/>
                  </a:lnTo>
                  <a:lnTo>
                    <a:pt x="189" y="661"/>
                  </a:lnTo>
                  <a:lnTo>
                    <a:pt x="378" y="897"/>
                  </a:lnTo>
                  <a:lnTo>
                    <a:pt x="896" y="519"/>
                  </a:lnTo>
                  <a:lnTo>
                    <a:pt x="708" y="284"/>
                  </a:lnTo>
                  <a:lnTo>
                    <a:pt x="51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22"/>
            <p:cNvSpPr/>
            <p:nvPr/>
          </p:nvSpPr>
          <p:spPr>
            <a:xfrm>
              <a:off x="4390650" y="3582600"/>
              <a:ext cx="18900" cy="17700"/>
            </a:xfrm>
            <a:custGeom>
              <a:avLst/>
              <a:gdLst/>
              <a:ahLst/>
              <a:cxnLst/>
              <a:rect l="l" t="t" r="r" b="b"/>
              <a:pathLst>
                <a:path w="756" h="708" extrusionOk="0">
                  <a:moveTo>
                    <a:pt x="95" y="0"/>
                  </a:moveTo>
                  <a:lnTo>
                    <a:pt x="48" y="283"/>
                  </a:lnTo>
                  <a:lnTo>
                    <a:pt x="1" y="613"/>
                  </a:lnTo>
                  <a:lnTo>
                    <a:pt x="614" y="708"/>
                  </a:lnTo>
                  <a:lnTo>
                    <a:pt x="708" y="425"/>
                  </a:lnTo>
                  <a:lnTo>
                    <a:pt x="756" y="94"/>
                  </a:lnTo>
                  <a:lnTo>
                    <a:pt x="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22"/>
            <p:cNvSpPr/>
            <p:nvPr/>
          </p:nvSpPr>
          <p:spPr>
            <a:xfrm>
              <a:off x="4437825" y="3429325"/>
              <a:ext cx="22425" cy="21250"/>
            </a:xfrm>
            <a:custGeom>
              <a:avLst/>
              <a:gdLst/>
              <a:ahLst/>
              <a:cxnLst/>
              <a:rect l="l" t="t" r="r" b="b"/>
              <a:pathLst>
                <a:path w="897" h="850" extrusionOk="0">
                  <a:moveTo>
                    <a:pt x="283" y="0"/>
                  </a:moveTo>
                  <a:lnTo>
                    <a:pt x="0" y="566"/>
                  </a:lnTo>
                  <a:lnTo>
                    <a:pt x="613" y="849"/>
                  </a:lnTo>
                  <a:lnTo>
                    <a:pt x="896" y="236"/>
                  </a:lnTo>
                  <a:lnTo>
                    <a:pt x="2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22"/>
            <p:cNvSpPr/>
            <p:nvPr/>
          </p:nvSpPr>
          <p:spPr>
            <a:xfrm>
              <a:off x="5490700" y="3915075"/>
              <a:ext cx="21250" cy="20075"/>
            </a:xfrm>
            <a:custGeom>
              <a:avLst/>
              <a:gdLst/>
              <a:ahLst/>
              <a:cxnLst/>
              <a:rect l="l" t="t" r="r" b="b"/>
              <a:pathLst>
                <a:path w="850" h="803" extrusionOk="0">
                  <a:moveTo>
                    <a:pt x="236" y="1"/>
                  </a:moveTo>
                  <a:lnTo>
                    <a:pt x="0" y="567"/>
                  </a:lnTo>
                  <a:lnTo>
                    <a:pt x="566" y="802"/>
                  </a:lnTo>
                  <a:lnTo>
                    <a:pt x="849" y="236"/>
                  </a:lnTo>
                  <a:lnTo>
                    <a:pt x="2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22"/>
            <p:cNvSpPr/>
            <p:nvPr/>
          </p:nvSpPr>
          <p:spPr>
            <a:xfrm>
              <a:off x="4793900" y="3126300"/>
              <a:ext cx="20050" cy="20075"/>
            </a:xfrm>
            <a:custGeom>
              <a:avLst/>
              <a:gdLst/>
              <a:ahLst/>
              <a:cxnLst/>
              <a:rect l="l" t="t" r="r" b="b"/>
              <a:pathLst>
                <a:path w="802" h="803" extrusionOk="0">
                  <a:moveTo>
                    <a:pt x="613" y="1"/>
                  </a:moveTo>
                  <a:lnTo>
                    <a:pt x="0" y="189"/>
                  </a:lnTo>
                  <a:lnTo>
                    <a:pt x="189" y="803"/>
                  </a:lnTo>
                  <a:lnTo>
                    <a:pt x="802" y="614"/>
                  </a:lnTo>
                  <a:lnTo>
                    <a:pt x="6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22"/>
            <p:cNvSpPr/>
            <p:nvPr/>
          </p:nvSpPr>
          <p:spPr>
            <a:xfrm>
              <a:off x="4409525" y="3503600"/>
              <a:ext cx="20075" cy="20075"/>
            </a:xfrm>
            <a:custGeom>
              <a:avLst/>
              <a:gdLst/>
              <a:ahLst/>
              <a:cxnLst/>
              <a:rect l="l" t="t" r="r" b="b"/>
              <a:pathLst>
                <a:path w="803" h="803" extrusionOk="0">
                  <a:moveTo>
                    <a:pt x="189" y="0"/>
                  </a:moveTo>
                  <a:lnTo>
                    <a:pt x="1" y="613"/>
                  </a:lnTo>
                  <a:lnTo>
                    <a:pt x="614" y="802"/>
                  </a:lnTo>
                  <a:lnTo>
                    <a:pt x="802" y="189"/>
                  </a:lnTo>
                  <a:lnTo>
                    <a:pt x="1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22"/>
            <p:cNvSpPr/>
            <p:nvPr/>
          </p:nvSpPr>
          <p:spPr>
            <a:xfrm>
              <a:off x="4477900" y="3358575"/>
              <a:ext cx="22425" cy="22425"/>
            </a:xfrm>
            <a:custGeom>
              <a:avLst/>
              <a:gdLst/>
              <a:ahLst/>
              <a:cxnLst/>
              <a:rect l="l" t="t" r="r" b="b"/>
              <a:pathLst>
                <a:path w="897" h="897" extrusionOk="0">
                  <a:moveTo>
                    <a:pt x="331" y="1"/>
                  </a:moveTo>
                  <a:lnTo>
                    <a:pt x="1" y="566"/>
                  </a:lnTo>
                  <a:lnTo>
                    <a:pt x="520" y="897"/>
                  </a:lnTo>
                  <a:lnTo>
                    <a:pt x="897" y="378"/>
                  </a:ln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22"/>
            <p:cNvSpPr/>
            <p:nvPr/>
          </p:nvSpPr>
          <p:spPr>
            <a:xfrm>
              <a:off x="5350400" y="4107250"/>
              <a:ext cx="23600" cy="22425"/>
            </a:xfrm>
            <a:custGeom>
              <a:avLst/>
              <a:gdLst/>
              <a:ahLst/>
              <a:cxnLst/>
              <a:rect l="l" t="t" r="r" b="b"/>
              <a:pathLst>
                <a:path w="944" h="897" extrusionOk="0">
                  <a:moveTo>
                    <a:pt x="472" y="1"/>
                  </a:moveTo>
                  <a:lnTo>
                    <a:pt x="0" y="425"/>
                  </a:lnTo>
                  <a:lnTo>
                    <a:pt x="425" y="897"/>
                  </a:lnTo>
                  <a:lnTo>
                    <a:pt x="660" y="708"/>
                  </a:lnTo>
                  <a:lnTo>
                    <a:pt x="943" y="473"/>
                  </a:lnTo>
                  <a:lnTo>
                    <a:pt x="4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22"/>
            <p:cNvSpPr/>
            <p:nvPr/>
          </p:nvSpPr>
          <p:spPr>
            <a:xfrm>
              <a:off x="5287900" y="4157950"/>
              <a:ext cx="22425" cy="22425"/>
            </a:xfrm>
            <a:custGeom>
              <a:avLst/>
              <a:gdLst/>
              <a:ahLst/>
              <a:cxnLst/>
              <a:rect l="l" t="t" r="r" b="b"/>
              <a:pathLst>
                <a:path w="897" h="897" extrusionOk="0">
                  <a:moveTo>
                    <a:pt x="567" y="1"/>
                  </a:moveTo>
                  <a:lnTo>
                    <a:pt x="1" y="331"/>
                  </a:lnTo>
                  <a:lnTo>
                    <a:pt x="378" y="897"/>
                  </a:lnTo>
                  <a:lnTo>
                    <a:pt x="661" y="708"/>
                  </a:lnTo>
                  <a:lnTo>
                    <a:pt x="897" y="520"/>
                  </a:lnTo>
                  <a:lnTo>
                    <a:pt x="5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22"/>
            <p:cNvSpPr/>
            <p:nvPr/>
          </p:nvSpPr>
          <p:spPr>
            <a:xfrm>
              <a:off x="5405800" y="4049500"/>
              <a:ext cx="22425" cy="22425"/>
            </a:xfrm>
            <a:custGeom>
              <a:avLst/>
              <a:gdLst/>
              <a:ahLst/>
              <a:cxnLst/>
              <a:rect l="l" t="t" r="r" b="b"/>
              <a:pathLst>
                <a:path w="897" h="897" extrusionOk="0">
                  <a:moveTo>
                    <a:pt x="425" y="0"/>
                  </a:moveTo>
                  <a:lnTo>
                    <a:pt x="189" y="236"/>
                  </a:lnTo>
                  <a:lnTo>
                    <a:pt x="1" y="519"/>
                  </a:lnTo>
                  <a:lnTo>
                    <a:pt x="520" y="896"/>
                  </a:lnTo>
                  <a:lnTo>
                    <a:pt x="897" y="424"/>
                  </a:lnTo>
                  <a:lnTo>
                    <a:pt x="4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22"/>
            <p:cNvSpPr/>
            <p:nvPr/>
          </p:nvSpPr>
          <p:spPr>
            <a:xfrm>
              <a:off x="5069775" y="4251100"/>
              <a:ext cx="18900" cy="18900"/>
            </a:xfrm>
            <a:custGeom>
              <a:avLst/>
              <a:gdLst/>
              <a:ahLst/>
              <a:cxnLst/>
              <a:rect l="l" t="t" r="r" b="b"/>
              <a:pathLst>
                <a:path w="756" h="756" extrusionOk="0">
                  <a:moveTo>
                    <a:pt x="661" y="1"/>
                  </a:moveTo>
                  <a:lnTo>
                    <a:pt x="1" y="142"/>
                  </a:lnTo>
                  <a:lnTo>
                    <a:pt x="142" y="755"/>
                  </a:lnTo>
                  <a:lnTo>
                    <a:pt x="755" y="661"/>
                  </a:lnTo>
                  <a:lnTo>
                    <a:pt x="6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22"/>
            <p:cNvSpPr/>
            <p:nvPr/>
          </p:nvSpPr>
          <p:spPr>
            <a:xfrm>
              <a:off x="5219525" y="4199225"/>
              <a:ext cx="22425" cy="21250"/>
            </a:xfrm>
            <a:custGeom>
              <a:avLst/>
              <a:gdLst/>
              <a:ahLst/>
              <a:cxnLst/>
              <a:rect l="l" t="t" r="r" b="b"/>
              <a:pathLst>
                <a:path w="897" h="850" extrusionOk="0">
                  <a:moveTo>
                    <a:pt x="613" y="0"/>
                  </a:moveTo>
                  <a:lnTo>
                    <a:pt x="0" y="283"/>
                  </a:lnTo>
                  <a:lnTo>
                    <a:pt x="330" y="849"/>
                  </a:lnTo>
                  <a:lnTo>
                    <a:pt x="896" y="566"/>
                  </a:lnTo>
                  <a:lnTo>
                    <a:pt x="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22"/>
            <p:cNvSpPr/>
            <p:nvPr/>
          </p:nvSpPr>
          <p:spPr>
            <a:xfrm>
              <a:off x="5146425" y="4229875"/>
              <a:ext cx="21250" cy="21250"/>
            </a:xfrm>
            <a:custGeom>
              <a:avLst/>
              <a:gdLst/>
              <a:ahLst/>
              <a:cxnLst/>
              <a:rect l="l" t="t" r="r" b="b"/>
              <a:pathLst>
                <a:path w="850" h="850" extrusionOk="0">
                  <a:moveTo>
                    <a:pt x="613" y="1"/>
                  </a:moveTo>
                  <a:lnTo>
                    <a:pt x="330" y="142"/>
                  </a:lnTo>
                  <a:lnTo>
                    <a:pt x="0" y="236"/>
                  </a:lnTo>
                  <a:lnTo>
                    <a:pt x="236" y="850"/>
                  </a:lnTo>
                  <a:lnTo>
                    <a:pt x="519" y="708"/>
                  </a:lnTo>
                  <a:lnTo>
                    <a:pt x="849" y="614"/>
                  </a:lnTo>
                  <a:lnTo>
                    <a:pt x="6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22"/>
            <p:cNvSpPr/>
            <p:nvPr/>
          </p:nvSpPr>
          <p:spPr>
            <a:xfrm>
              <a:off x="4875250" y="3596750"/>
              <a:ext cx="191025" cy="189850"/>
            </a:xfrm>
            <a:custGeom>
              <a:avLst/>
              <a:gdLst/>
              <a:ahLst/>
              <a:cxnLst/>
              <a:rect l="l" t="t" r="r" b="b"/>
              <a:pathLst>
                <a:path w="7641" h="7594" extrusionOk="0">
                  <a:moveTo>
                    <a:pt x="3820" y="0"/>
                  </a:moveTo>
                  <a:lnTo>
                    <a:pt x="3301" y="47"/>
                  </a:lnTo>
                  <a:lnTo>
                    <a:pt x="2783" y="142"/>
                  </a:lnTo>
                  <a:lnTo>
                    <a:pt x="2264" y="330"/>
                  </a:lnTo>
                  <a:lnTo>
                    <a:pt x="1839" y="566"/>
                  </a:lnTo>
                  <a:lnTo>
                    <a:pt x="1415" y="849"/>
                  </a:lnTo>
                  <a:lnTo>
                    <a:pt x="1085" y="1179"/>
                  </a:lnTo>
                  <a:lnTo>
                    <a:pt x="755" y="1509"/>
                  </a:lnTo>
                  <a:lnTo>
                    <a:pt x="519" y="1934"/>
                  </a:lnTo>
                  <a:lnTo>
                    <a:pt x="283" y="2358"/>
                  </a:lnTo>
                  <a:lnTo>
                    <a:pt x="142" y="2830"/>
                  </a:lnTo>
                  <a:lnTo>
                    <a:pt x="47" y="3301"/>
                  </a:lnTo>
                  <a:lnTo>
                    <a:pt x="0" y="3820"/>
                  </a:lnTo>
                  <a:lnTo>
                    <a:pt x="47" y="4386"/>
                  </a:lnTo>
                  <a:lnTo>
                    <a:pt x="189" y="4905"/>
                  </a:lnTo>
                  <a:lnTo>
                    <a:pt x="377" y="5424"/>
                  </a:lnTo>
                  <a:lnTo>
                    <a:pt x="660" y="5895"/>
                  </a:lnTo>
                  <a:lnTo>
                    <a:pt x="943" y="6273"/>
                  </a:lnTo>
                  <a:lnTo>
                    <a:pt x="1226" y="6603"/>
                  </a:lnTo>
                  <a:lnTo>
                    <a:pt x="1604" y="6886"/>
                  </a:lnTo>
                  <a:lnTo>
                    <a:pt x="1981" y="7121"/>
                  </a:lnTo>
                  <a:lnTo>
                    <a:pt x="2405" y="7357"/>
                  </a:lnTo>
                  <a:lnTo>
                    <a:pt x="2877" y="7499"/>
                  </a:lnTo>
                  <a:lnTo>
                    <a:pt x="3349" y="7593"/>
                  </a:lnTo>
                  <a:lnTo>
                    <a:pt x="3867" y="7593"/>
                  </a:lnTo>
                  <a:lnTo>
                    <a:pt x="4433" y="7546"/>
                  </a:lnTo>
                  <a:lnTo>
                    <a:pt x="4952" y="7404"/>
                  </a:lnTo>
                  <a:lnTo>
                    <a:pt x="5471" y="7216"/>
                  </a:lnTo>
                  <a:lnTo>
                    <a:pt x="5943" y="6933"/>
                  </a:lnTo>
                  <a:lnTo>
                    <a:pt x="6320" y="6697"/>
                  </a:lnTo>
                  <a:lnTo>
                    <a:pt x="6650" y="6367"/>
                  </a:lnTo>
                  <a:lnTo>
                    <a:pt x="6933" y="5990"/>
                  </a:lnTo>
                  <a:lnTo>
                    <a:pt x="7169" y="5612"/>
                  </a:lnTo>
                  <a:lnTo>
                    <a:pt x="7357" y="5188"/>
                  </a:lnTo>
                  <a:lnTo>
                    <a:pt x="7499" y="4763"/>
                  </a:lnTo>
                  <a:lnTo>
                    <a:pt x="7593" y="4292"/>
                  </a:lnTo>
                  <a:lnTo>
                    <a:pt x="7640" y="3820"/>
                  </a:lnTo>
                  <a:lnTo>
                    <a:pt x="7593" y="3254"/>
                  </a:lnTo>
                  <a:lnTo>
                    <a:pt x="7452" y="2735"/>
                  </a:lnTo>
                  <a:lnTo>
                    <a:pt x="7263" y="2217"/>
                  </a:lnTo>
                  <a:lnTo>
                    <a:pt x="7027" y="1792"/>
                  </a:lnTo>
                  <a:lnTo>
                    <a:pt x="6744" y="1415"/>
                  </a:lnTo>
                  <a:lnTo>
                    <a:pt x="6461" y="1038"/>
                  </a:lnTo>
                  <a:lnTo>
                    <a:pt x="6084" y="755"/>
                  </a:lnTo>
                  <a:lnTo>
                    <a:pt x="5707" y="519"/>
                  </a:lnTo>
                  <a:lnTo>
                    <a:pt x="5282" y="283"/>
                  </a:lnTo>
                  <a:lnTo>
                    <a:pt x="4858" y="142"/>
                  </a:lnTo>
                  <a:lnTo>
                    <a:pt x="4386" y="47"/>
                  </a:lnTo>
                  <a:lnTo>
                    <a:pt x="38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122"/>
          <p:cNvGrpSpPr/>
          <p:nvPr/>
        </p:nvGrpSpPr>
        <p:grpSpPr>
          <a:xfrm>
            <a:off x="6509916" y="1837241"/>
            <a:ext cx="1210806" cy="1210828"/>
            <a:chOff x="6008300" y="1342425"/>
            <a:chExt cx="1373575" cy="1373600"/>
          </a:xfrm>
        </p:grpSpPr>
        <p:sp>
          <p:nvSpPr>
            <p:cNvPr id="5457" name="Google Shape;5457;p122"/>
            <p:cNvSpPr/>
            <p:nvPr/>
          </p:nvSpPr>
          <p:spPr>
            <a:xfrm>
              <a:off x="6008300" y="1342425"/>
              <a:ext cx="1373575" cy="1373600"/>
            </a:xfrm>
            <a:custGeom>
              <a:avLst/>
              <a:gdLst/>
              <a:ahLst/>
              <a:cxnLst/>
              <a:rect l="l" t="t" r="r" b="b"/>
              <a:pathLst>
                <a:path w="54943" h="54944" extrusionOk="0">
                  <a:moveTo>
                    <a:pt x="26788" y="944"/>
                  </a:moveTo>
                  <a:lnTo>
                    <a:pt x="26835" y="3727"/>
                  </a:lnTo>
                  <a:lnTo>
                    <a:pt x="25845" y="3774"/>
                  </a:lnTo>
                  <a:lnTo>
                    <a:pt x="24854" y="3868"/>
                  </a:lnTo>
                  <a:lnTo>
                    <a:pt x="23864" y="4010"/>
                  </a:lnTo>
                  <a:lnTo>
                    <a:pt x="22873" y="4198"/>
                  </a:lnTo>
                  <a:lnTo>
                    <a:pt x="21930" y="4387"/>
                  </a:lnTo>
                  <a:lnTo>
                    <a:pt x="20987" y="4623"/>
                  </a:lnTo>
                  <a:lnTo>
                    <a:pt x="20044" y="4906"/>
                  </a:lnTo>
                  <a:lnTo>
                    <a:pt x="19148" y="5236"/>
                  </a:lnTo>
                  <a:lnTo>
                    <a:pt x="18157" y="2642"/>
                  </a:lnTo>
                  <a:lnTo>
                    <a:pt x="19195" y="2312"/>
                  </a:lnTo>
                  <a:lnTo>
                    <a:pt x="20232" y="1982"/>
                  </a:lnTo>
                  <a:lnTo>
                    <a:pt x="21270" y="1699"/>
                  </a:lnTo>
                  <a:lnTo>
                    <a:pt x="22355" y="1463"/>
                  </a:lnTo>
                  <a:lnTo>
                    <a:pt x="23439" y="1274"/>
                  </a:lnTo>
                  <a:lnTo>
                    <a:pt x="24571" y="1133"/>
                  </a:lnTo>
                  <a:lnTo>
                    <a:pt x="25656" y="1038"/>
                  </a:lnTo>
                  <a:lnTo>
                    <a:pt x="26788" y="944"/>
                  </a:lnTo>
                  <a:close/>
                  <a:moveTo>
                    <a:pt x="27495" y="944"/>
                  </a:moveTo>
                  <a:lnTo>
                    <a:pt x="28863" y="991"/>
                  </a:lnTo>
                  <a:lnTo>
                    <a:pt x="30183" y="1086"/>
                  </a:lnTo>
                  <a:lnTo>
                    <a:pt x="31504" y="1274"/>
                  </a:lnTo>
                  <a:lnTo>
                    <a:pt x="32824" y="1510"/>
                  </a:lnTo>
                  <a:lnTo>
                    <a:pt x="34098" y="1793"/>
                  </a:lnTo>
                  <a:lnTo>
                    <a:pt x="35371" y="2170"/>
                  </a:lnTo>
                  <a:lnTo>
                    <a:pt x="36597" y="2595"/>
                  </a:lnTo>
                  <a:lnTo>
                    <a:pt x="37823" y="3066"/>
                  </a:lnTo>
                  <a:lnTo>
                    <a:pt x="36692" y="5613"/>
                  </a:lnTo>
                  <a:lnTo>
                    <a:pt x="35654" y="5189"/>
                  </a:lnTo>
                  <a:lnTo>
                    <a:pt x="34569" y="4811"/>
                  </a:lnTo>
                  <a:lnTo>
                    <a:pt x="33437" y="4481"/>
                  </a:lnTo>
                  <a:lnTo>
                    <a:pt x="32306" y="4198"/>
                  </a:lnTo>
                  <a:lnTo>
                    <a:pt x="31127" y="4010"/>
                  </a:lnTo>
                  <a:lnTo>
                    <a:pt x="29948" y="3868"/>
                  </a:lnTo>
                  <a:lnTo>
                    <a:pt x="28769" y="3774"/>
                  </a:lnTo>
                  <a:lnTo>
                    <a:pt x="27542" y="3727"/>
                  </a:lnTo>
                  <a:lnTo>
                    <a:pt x="27495" y="3396"/>
                  </a:lnTo>
                  <a:lnTo>
                    <a:pt x="27495" y="3444"/>
                  </a:lnTo>
                  <a:lnTo>
                    <a:pt x="27448" y="944"/>
                  </a:lnTo>
                  <a:close/>
                  <a:moveTo>
                    <a:pt x="17544" y="2878"/>
                  </a:moveTo>
                  <a:lnTo>
                    <a:pt x="18582" y="5472"/>
                  </a:lnTo>
                  <a:lnTo>
                    <a:pt x="17544" y="5896"/>
                  </a:lnTo>
                  <a:lnTo>
                    <a:pt x="16601" y="6368"/>
                  </a:lnTo>
                  <a:lnTo>
                    <a:pt x="15611" y="6886"/>
                  </a:lnTo>
                  <a:lnTo>
                    <a:pt x="14714" y="7452"/>
                  </a:lnTo>
                  <a:lnTo>
                    <a:pt x="13818" y="8065"/>
                  </a:lnTo>
                  <a:lnTo>
                    <a:pt x="12922" y="8726"/>
                  </a:lnTo>
                  <a:lnTo>
                    <a:pt x="12121" y="9386"/>
                  </a:lnTo>
                  <a:lnTo>
                    <a:pt x="11319" y="10140"/>
                  </a:lnTo>
                  <a:lnTo>
                    <a:pt x="9385" y="8113"/>
                  </a:lnTo>
                  <a:lnTo>
                    <a:pt x="10281" y="7311"/>
                  </a:lnTo>
                  <a:lnTo>
                    <a:pt x="11225" y="6556"/>
                  </a:lnTo>
                  <a:lnTo>
                    <a:pt x="12215" y="5802"/>
                  </a:lnTo>
                  <a:lnTo>
                    <a:pt x="13205" y="5141"/>
                  </a:lnTo>
                  <a:lnTo>
                    <a:pt x="14243" y="4481"/>
                  </a:lnTo>
                  <a:lnTo>
                    <a:pt x="15328" y="3915"/>
                  </a:lnTo>
                  <a:lnTo>
                    <a:pt x="16412" y="3396"/>
                  </a:lnTo>
                  <a:lnTo>
                    <a:pt x="17544" y="2878"/>
                  </a:lnTo>
                  <a:close/>
                  <a:moveTo>
                    <a:pt x="38389" y="3302"/>
                  </a:moveTo>
                  <a:lnTo>
                    <a:pt x="39380" y="3774"/>
                  </a:lnTo>
                  <a:lnTo>
                    <a:pt x="40370" y="4292"/>
                  </a:lnTo>
                  <a:lnTo>
                    <a:pt x="41313" y="4858"/>
                  </a:lnTo>
                  <a:lnTo>
                    <a:pt x="42257" y="5472"/>
                  </a:lnTo>
                  <a:lnTo>
                    <a:pt x="43153" y="6085"/>
                  </a:lnTo>
                  <a:lnTo>
                    <a:pt x="44002" y="6745"/>
                  </a:lnTo>
                  <a:lnTo>
                    <a:pt x="44851" y="7452"/>
                  </a:lnTo>
                  <a:lnTo>
                    <a:pt x="45652" y="8207"/>
                  </a:lnTo>
                  <a:lnTo>
                    <a:pt x="43719" y="10188"/>
                  </a:lnTo>
                  <a:lnTo>
                    <a:pt x="43011" y="9527"/>
                  </a:lnTo>
                  <a:lnTo>
                    <a:pt x="42257" y="8914"/>
                  </a:lnTo>
                  <a:lnTo>
                    <a:pt x="41502" y="8301"/>
                  </a:lnTo>
                  <a:lnTo>
                    <a:pt x="40700" y="7735"/>
                  </a:lnTo>
                  <a:lnTo>
                    <a:pt x="39899" y="7216"/>
                  </a:lnTo>
                  <a:lnTo>
                    <a:pt x="39050" y="6745"/>
                  </a:lnTo>
                  <a:lnTo>
                    <a:pt x="38201" y="6273"/>
                  </a:lnTo>
                  <a:lnTo>
                    <a:pt x="37305" y="5849"/>
                  </a:lnTo>
                  <a:lnTo>
                    <a:pt x="38389" y="3302"/>
                  </a:lnTo>
                  <a:close/>
                  <a:moveTo>
                    <a:pt x="10470" y="10471"/>
                  </a:moveTo>
                  <a:lnTo>
                    <a:pt x="10470" y="10471"/>
                  </a:lnTo>
                  <a:lnTo>
                    <a:pt x="10470" y="10471"/>
                  </a:lnTo>
                  <a:close/>
                  <a:moveTo>
                    <a:pt x="46124" y="8631"/>
                  </a:moveTo>
                  <a:lnTo>
                    <a:pt x="46973" y="9527"/>
                  </a:lnTo>
                  <a:lnTo>
                    <a:pt x="47775" y="10423"/>
                  </a:lnTo>
                  <a:lnTo>
                    <a:pt x="48529" y="11367"/>
                  </a:lnTo>
                  <a:lnTo>
                    <a:pt x="49284" y="12357"/>
                  </a:lnTo>
                  <a:lnTo>
                    <a:pt x="49944" y="13395"/>
                  </a:lnTo>
                  <a:lnTo>
                    <a:pt x="50557" y="14479"/>
                  </a:lnTo>
                  <a:lnTo>
                    <a:pt x="51170" y="15564"/>
                  </a:lnTo>
                  <a:lnTo>
                    <a:pt x="51689" y="16696"/>
                  </a:lnTo>
                  <a:lnTo>
                    <a:pt x="49142" y="17781"/>
                  </a:lnTo>
                  <a:lnTo>
                    <a:pt x="48671" y="16790"/>
                  </a:lnTo>
                  <a:lnTo>
                    <a:pt x="48152" y="15847"/>
                  </a:lnTo>
                  <a:lnTo>
                    <a:pt x="47633" y="14904"/>
                  </a:lnTo>
                  <a:lnTo>
                    <a:pt x="47020" y="14008"/>
                  </a:lnTo>
                  <a:lnTo>
                    <a:pt x="46407" y="13159"/>
                  </a:lnTo>
                  <a:lnTo>
                    <a:pt x="45747" y="12310"/>
                  </a:lnTo>
                  <a:lnTo>
                    <a:pt x="45039" y="11508"/>
                  </a:lnTo>
                  <a:lnTo>
                    <a:pt x="44285" y="10754"/>
                  </a:lnTo>
                  <a:lnTo>
                    <a:pt x="44473" y="10471"/>
                  </a:lnTo>
                  <a:lnTo>
                    <a:pt x="44473" y="10471"/>
                  </a:lnTo>
                  <a:lnTo>
                    <a:pt x="44190" y="10659"/>
                  </a:lnTo>
                  <a:lnTo>
                    <a:pt x="44190" y="10612"/>
                  </a:lnTo>
                  <a:lnTo>
                    <a:pt x="46124" y="8631"/>
                  </a:lnTo>
                  <a:close/>
                  <a:moveTo>
                    <a:pt x="8914" y="8584"/>
                  </a:moveTo>
                  <a:lnTo>
                    <a:pt x="10847" y="10565"/>
                  </a:lnTo>
                  <a:lnTo>
                    <a:pt x="10753" y="10659"/>
                  </a:lnTo>
                  <a:lnTo>
                    <a:pt x="10470" y="10471"/>
                  </a:lnTo>
                  <a:lnTo>
                    <a:pt x="10659" y="10754"/>
                  </a:lnTo>
                  <a:lnTo>
                    <a:pt x="9857" y="11602"/>
                  </a:lnTo>
                  <a:lnTo>
                    <a:pt x="9102" y="12451"/>
                  </a:lnTo>
                  <a:lnTo>
                    <a:pt x="8395" y="13395"/>
                  </a:lnTo>
                  <a:lnTo>
                    <a:pt x="7735" y="14338"/>
                  </a:lnTo>
                  <a:lnTo>
                    <a:pt x="7074" y="15328"/>
                  </a:lnTo>
                  <a:lnTo>
                    <a:pt x="6508" y="16366"/>
                  </a:lnTo>
                  <a:lnTo>
                    <a:pt x="5990" y="17403"/>
                  </a:lnTo>
                  <a:lnTo>
                    <a:pt x="5518" y="18488"/>
                  </a:lnTo>
                  <a:lnTo>
                    <a:pt x="2924" y="17498"/>
                  </a:lnTo>
                  <a:lnTo>
                    <a:pt x="3490" y="16224"/>
                  </a:lnTo>
                  <a:lnTo>
                    <a:pt x="4103" y="14998"/>
                  </a:lnTo>
                  <a:lnTo>
                    <a:pt x="4763" y="13819"/>
                  </a:lnTo>
                  <a:lnTo>
                    <a:pt x="5471" y="12687"/>
                  </a:lnTo>
                  <a:lnTo>
                    <a:pt x="6273" y="11602"/>
                  </a:lnTo>
                  <a:lnTo>
                    <a:pt x="7074" y="10565"/>
                  </a:lnTo>
                  <a:lnTo>
                    <a:pt x="7970" y="9527"/>
                  </a:lnTo>
                  <a:lnTo>
                    <a:pt x="8914" y="8584"/>
                  </a:lnTo>
                  <a:close/>
                  <a:moveTo>
                    <a:pt x="27212" y="4670"/>
                  </a:moveTo>
                  <a:lnTo>
                    <a:pt x="24147" y="19431"/>
                  </a:lnTo>
                  <a:lnTo>
                    <a:pt x="14384" y="13017"/>
                  </a:lnTo>
                  <a:lnTo>
                    <a:pt x="11555" y="11178"/>
                  </a:lnTo>
                  <a:lnTo>
                    <a:pt x="12356" y="10471"/>
                  </a:lnTo>
                  <a:lnTo>
                    <a:pt x="13158" y="9763"/>
                  </a:lnTo>
                  <a:lnTo>
                    <a:pt x="14007" y="9103"/>
                  </a:lnTo>
                  <a:lnTo>
                    <a:pt x="14856" y="8490"/>
                  </a:lnTo>
                  <a:lnTo>
                    <a:pt x="15799" y="7924"/>
                  </a:lnTo>
                  <a:lnTo>
                    <a:pt x="16695" y="7405"/>
                  </a:lnTo>
                  <a:lnTo>
                    <a:pt x="17638" y="6934"/>
                  </a:lnTo>
                  <a:lnTo>
                    <a:pt x="18629" y="6462"/>
                  </a:lnTo>
                  <a:lnTo>
                    <a:pt x="19619" y="6085"/>
                  </a:lnTo>
                  <a:lnTo>
                    <a:pt x="20657" y="5754"/>
                  </a:lnTo>
                  <a:lnTo>
                    <a:pt x="21694" y="5424"/>
                  </a:lnTo>
                  <a:lnTo>
                    <a:pt x="22779" y="5189"/>
                  </a:lnTo>
                  <a:lnTo>
                    <a:pt x="23864" y="5000"/>
                  </a:lnTo>
                  <a:lnTo>
                    <a:pt x="24948" y="4811"/>
                  </a:lnTo>
                  <a:lnTo>
                    <a:pt x="26080" y="4717"/>
                  </a:lnTo>
                  <a:lnTo>
                    <a:pt x="27212" y="4670"/>
                  </a:lnTo>
                  <a:close/>
                  <a:moveTo>
                    <a:pt x="27731" y="4670"/>
                  </a:moveTo>
                  <a:lnTo>
                    <a:pt x="28863" y="4717"/>
                  </a:lnTo>
                  <a:lnTo>
                    <a:pt x="29995" y="4811"/>
                  </a:lnTo>
                  <a:lnTo>
                    <a:pt x="31079" y="5000"/>
                  </a:lnTo>
                  <a:lnTo>
                    <a:pt x="32164" y="5189"/>
                  </a:lnTo>
                  <a:lnTo>
                    <a:pt x="33249" y="5424"/>
                  </a:lnTo>
                  <a:lnTo>
                    <a:pt x="34286" y="5754"/>
                  </a:lnTo>
                  <a:lnTo>
                    <a:pt x="35324" y="6085"/>
                  </a:lnTo>
                  <a:lnTo>
                    <a:pt x="36314" y="6462"/>
                  </a:lnTo>
                  <a:lnTo>
                    <a:pt x="37305" y="6934"/>
                  </a:lnTo>
                  <a:lnTo>
                    <a:pt x="38248" y="7405"/>
                  </a:lnTo>
                  <a:lnTo>
                    <a:pt x="39191" y="7924"/>
                  </a:lnTo>
                  <a:lnTo>
                    <a:pt x="40087" y="8490"/>
                  </a:lnTo>
                  <a:lnTo>
                    <a:pt x="40983" y="9103"/>
                  </a:lnTo>
                  <a:lnTo>
                    <a:pt x="41785" y="9763"/>
                  </a:lnTo>
                  <a:lnTo>
                    <a:pt x="42634" y="10471"/>
                  </a:lnTo>
                  <a:lnTo>
                    <a:pt x="43389" y="11178"/>
                  </a:lnTo>
                  <a:lnTo>
                    <a:pt x="30796" y="19431"/>
                  </a:lnTo>
                  <a:lnTo>
                    <a:pt x="27731" y="4670"/>
                  </a:lnTo>
                  <a:close/>
                  <a:moveTo>
                    <a:pt x="2688" y="18064"/>
                  </a:moveTo>
                  <a:lnTo>
                    <a:pt x="5282" y="19101"/>
                  </a:lnTo>
                  <a:lnTo>
                    <a:pt x="4952" y="19997"/>
                  </a:lnTo>
                  <a:lnTo>
                    <a:pt x="4669" y="20893"/>
                  </a:lnTo>
                  <a:lnTo>
                    <a:pt x="4433" y="21789"/>
                  </a:lnTo>
                  <a:lnTo>
                    <a:pt x="4245" y="22733"/>
                  </a:lnTo>
                  <a:lnTo>
                    <a:pt x="4056" y="23723"/>
                  </a:lnTo>
                  <a:lnTo>
                    <a:pt x="3915" y="24666"/>
                  </a:lnTo>
                  <a:lnTo>
                    <a:pt x="3820" y="25657"/>
                  </a:lnTo>
                  <a:lnTo>
                    <a:pt x="3773" y="26647"/>
                  </a:lnTo>
                  <a:lnTo>
                    <a:pt x="991" y="26553"/>
                  </a:lnTo>
                  <a:lnTo>
                    <a:pt x="1038" y="25468"/>
                  </a:lnTo>
                  <a:lnTo>
                    <a:pt x="1179" y="24336"/>
                  </a:lnTo>
                  <a:lnTo>
                    <a:pt x="1321" y="23251"/>
                  </a:lnTo>
                  <a:lnTo>
                    <a:pt x="1509" y="22214"/>
                  </a:lnTo>
                  <a:lnTo>
                    <a:pt x="1745" y="21129"/>
                  </a:lnTo>
                  <a:lnTo>
                    <a:pt x="2028" y="20091"/>
                  </a:lnTo>
                  <a:lnTo>
                    <a:pt x="2358" y="19054"/>
                  </a:lnTo>
                  <a:lnTo>
                    <a:pt x="2688" y="18064"/>
                  </a:lnTo>
                  <a:close/>
                  <a:moveTo>
                    <a:pt x="11225" y="11555"/>
                  </a:moveTo>
                  <a:lnTo>
                    <a:pt x="19478" y="24147"/>
                  </a:lnTo>
                  <a:lnTo>
                    <a:pt x="4716" y="27213"/>
                  </a:lnTo>
                  <a:lnTo>
                    <a:pt x="4763" y="26081"/>
                  </a:lnTo>
                  <a:lnTo>
                    <a:pt x="4858" y="24949"/>
                  </a:lnTo>
                  <a:lnTo>
                    <a:pt x="4999" y="23864"/>
                  </a:lnTo>
                  <a:lnTo>
                    <a:pt x="5188" y="22780"/>
                  </a:lnTo>
                  <a:lnTo>
                    <a:pt x="5471" y="21695"/>
                  </a:lnTo>
                  <a:lnTo>
                    <a:pt x="5754" y="20657"/>
                  </a:lnTo>
                  <a:lnTo>
                    <a:pt x="6084" y="19620"/>
                  </a:lnTo>
                  <a:lnTo>
                    <a:pt x="6508" y="18630"/>
                  </a:lnTo>
                  <a:lnTo>
                    <a:pt x="6933" y="17639"/>
                  </a:lnTo>
                  <a:lnTo>
                    <a:pt x="7452" y="16696"/>
                  </a:lnTo>
                  <a:lnTo>
                    <a:pt x="7970" y="15753"/>
                  </a:lnTo>
                  <a:lnTo>
                    <a:pt x="8536" y="14857"/>
                  </a:lnTo>
                  <a:lnTo>
                    <a:pt x="9149" y="13961"/>
                  </a:lnTo>
                  <a:lnTo>
                    <a:pt x="9810" y="13159"/>
                  </a:lnTo>
                  <a:lnTo>
                    <a:pt x="10470" y="12357"/>
                  </a:lnTo>
                  <a:lnTo>
                    <a:pt x="11225" y="11555"/>
                  </a:lnTo>
                  <a:close/>
                  <a:moveTo>
                    <a:pt x="43766" y="11555"/>
                  </a:moveTo>
                  <a:lnTo>
                    <a:pt x="44473" y="12357"/>
                  </a:lnTo>
                  <a:lnTo>
                    <a:pt x="45181" y="13159"/>
                  </a:lnTo>
                  <a:lnTo>
                    <a:pt x="45841" y="13961"/>
                  </a:lnTo>
                  <a:lnTo>
                    <a:pt x="46454" y="14857"/>
                  </a:lnTo>
                  <a:lnTo>
                    <a:pt x="47020" y="15753"/>
                  </a:lnTo>
                  <a:lnTo>
                    <a:pt x="47539" y="16696"/>
                  </a:lnTo>
                  <a:lnTo>
                    <a:pt x="48010" y="17639"/>
                  </a:lnTo>
                  <a:lnTo>
                    <a:pt x="48482" y="18630"/>
                  </a:lnTo>
                  <a:lnTo>
                    <a:pt x="48859" y="19620"/>
                  </a:lnTo>
                  <a:lnTo>
                    <a:pt x="49237" y="20657"/>
                  </a:lnTo>
                  <a:lnTo>
                    <a:pt x="49519" y="21695"/>
                  </a:lnTo>
                  <a:lnTo>
                    <a:pt x="49755" y="22780"/>
                  </a:lnTo>
                  <a:lnTo>
                    <a:pt x="49991" y="23864"/>
                  </a:lnTo>
                  <a:lnTo>
                    <a:pt x="50133" y="24949"/>
                  </a:lnTo>
                  <a:lnTo>
                    <a:pt x="50227" y="26081"/>
                  </a:lnTo>
                  <a:lnTo>
                    <a:pt x="50274" y="27213"/>
                  </a:lnTo>
                  <a:lnTo>
                    <a:pt x="35513" y="24147"/>
                  </a:lnTo>
                  <a:lnTo>
                    <a:pt x="43766" y="11555"/>
                  </a:lnTo>
                  <a:close/>
                  <a:moveTo>
                    <a:pt x="51925" y="17262"/>
                  </a:moveTo>
                  <a:lnTo>
                    <a:pt x="52396" y="18441"/>
                  </a:lnTo>
                  <a:lnTo>
                    <a:pt x="52821" y="19667"/>
                  </a:lnTo>
                  <a:lnTo>
                    <a:pt x="53151" y="20940"/>
                  </a:lnTo>
                  <a:lnTo>
                    <a:pt x="53481" y="22167"/>
                  </a:lnTo>
                  <a:lnTo>
                    <a:pt x="53670" y="23487"/>
                  </a:lnTo>
                  <a:lnTo>
                    <a:pt x="53858" y="24808"/>
                  </a:lnTo>
                  <a:lnTo>
                    <a:pt x="53953" y="26128"/>
                  </a:lnTo>
                  <a:lnTo>
                    <a:pt x="54000" y="27449"/>
                  </a:lnTo>
                  <a:lnTo>
                    <a:pt x="54000" y="27732"/>
                  </a:lnTo>
                  <a:lnTo>
                    <a:pt x="51217" y="27637"/>
                  </a:lnTo>
                  <a:lnTo>
                    <a:pt x="51217" y="27543"/>
                  </a:lnTo>
                  <a:lnTo>
                    <a:pt x="51547" y="27449"/>
                  </a:lnTo>
                  <a:lnTo>
                    <a:pt x="51217" y="27401"/>
                  </a:lnTo>
                  <a:lnTo>
                    <a:pt x="51170" y="26222"/>
                  </a:lnTo>
                  <a:lnTo>
                    <a:pt x="51076" y="25043"/>
                  </a:lnTo>
                  <a:lnTo>
                    <a:pt x="50934" y="23864"/>
                  </a:lnTo>
                  <a:lnTo>
                    <a:pt x="50746" y="22733"/>
                  </a:lnTo>
                  <a:lnTo>
                    <a:pt x="50463" y="21601"/>
                  </a:lnTo>
                  <a:lnTo>
                    <a:pt x="50180" y="20516"/>
                  </a:lnTo>
                  <a:lnTo>
                    <a:pt x="49802" y="19431"/>
                  </a:lnTo>
                  <a:lnTo>
                    <a:pt x="49378" y="18347"/>
                  </a:lnTo>
                  <a:lnTo>
                    <a:pt x="51925" y="17262"/>
                  </a:lnTo>
                  <a:close/>
                  <a:moveTo>
                    <a:pt x="51217" y="28298"/>
                  </a:moveTo>
                  <a:lnTo>
                    <a:pt x="53953" y="28345"/>
                  </a:lnTo>
                  <a:lnTo>
                    <a:pt x="53905" y="29477"/>
                  </a:lnTo>
                  <a:lnTo>
                    <a:pt x="53811" y="30561"/>
                  </a:lnTo>
                  <a:lnTo>
                    <a:pt x="53670" y="31646"/>
                  </a:lnTo>
                  <a:lnTo>
                    <a:pt x="53481" y="32731"/>
                  </a:lnTo>
                  <a:lnTo>
                    <a:pt x="53245" y="33768"/>
                  </a:lnTo>
                  <a:lnTo>
                    <a:pt x="52962" y="34806"/>
                  </a:lnTo>
                  <a:lnTo>
                    <a:pt x="52632" y="35843"/>
                  </a:lnTo>
                  <a:lnTo>
                    <a:pt x="52255" y="36834"/>
                  </a:lnTo>
                  <a:lnTo>
                    <a:pt x="49708" y="35843"/>
                  </a:lnTo>
                  <a:lnTo>
                    <a:pt x="49991" y="34947"/>
                  </a:lnTo>
                  <a:lnTo>
                    <a:pt x="50274" y="34051"/>
                  </a:lnTo>
                  <a:lnTo>
                    <a:pt x="50557" y="33108"/>
                  </a:lnTo>
                  <a:lnTo>
                    <a:pt x="50746" y="32165"/>
                  </a:lnTo>
                  <a:lnTo>
                    <a:pt x="50934" y="31222"/>
                  </a:lnTo>
                  <a:lnTo>
                    <a:pt x="51029" y="30278"/>
                  </a:lnTo>
                  <a:lnTo>
                    <a:pt x="51123" y="29288"/>
                  </a:lnTo>
                  <a:lnTo>
                    <a:pt x="51217" y="28298"/>
                  </a:lnTo>
                  <a:close/>
                  <a:moveTo>
                    <a:pt x="991" y="27213"/>
                  </a:moveTo>
                  <a:lnTo>
                    <a:pt x="3773" y="27260"/>
                  </a:lnTo>
                  <a:lnTo>
                    <a:pt x="3773" y="27401"/>
                  </a:lnTo>
                  <a:lnTo>
                    <a:pt x="3443" y="27449"/>
                  </a:lnTo>
                  <a:lnTo>
                    <a:pt x="3773" y="27543"/>
                  </a:lnTo>
                  <a:lnTo>
                    <a:pt x="3773" y="28722"/>
                  </a:lnTo>
                  <a:lnTo>
                    <a:pt x="3867" y="29901"/>
                  </a:lnTo>
                  <a:lnTo>
                    <a:pt x="4009" y="31080"/>
                  </a:lnTo>
                  <a:lnTo>
                    <a:pt x="4245" y="32212"/>
                  </a:lnTo>
                  <a:lnTo>
                    <a:pt x="4480" y="33344"/>
                  </a:lnTo>
                  <a:lnTo>
                    <a:pt x="4811" y="34429"/>
                  </a:lnTo>
                  <a:lnTo>
                    <a:pt x="5141" y="35513"/>
                  </a:lnTo>
                  <a:lnTo>
                    <a:pt x="5565" y="36551"/>
                  </a:lnTo>
                  <a:lnTo>
                    <a:pt x="3018" y="37683"/>
                  </a:lnTo>
                  <a:lnTo>
                    <a:pt x="2547" y="36456"/>
                  </a:lnTo>
                  <a:lnTo>
                    <a:pt x="2170" y="35230"/>
                  </a:lnTo>
                  <a:lnTo>
                    <a:pt x="1792" y="34004"/>
                  </a:lnTo>
                  <a:lnTo>
                    <a:pt x="1509" y="32731"/>
                  </a:lnTo>
                  <a:lnTo>
                    <a:pt x="1274" y="31457"/>
                  </a:lnTo>
                  <a:lnTo>
                    <a:pt x="1132" y="30137"/>
                  </a:lnTo>
                  <a:lnTo>
                    <a:pt x="991" y="28816"/>
                  </a:lnTo>
                  <a:lnTo>
                    <a:pt x="991" y="27449"/>
                  </a:lnTo>
                  <a:lnTo>
                    <a:pt x="991" y="27213"/>
                  </a:lnTo>
                  <a:close/>
                  <a:moveTo>
                    <a:pt x="4716" y="27732"/>
                  </a:moveTo>
                  <a:lnTo>
                    <a:pt x="19478" y="30797"/>
                  </a:lnTo>
                  <a:lnTo>
                    <a:pt x="11225" y="43389"/>
                  </a:lnTo>
                  <a:lnTo>
                    <a:pt x="10470" y="42587"/>
                  </a:lnTo>
                  <a:lnTo>
                    <a:pt x="9810" y="41786"/>
                  </a:lnTo>
                  <a:lnTo>
                    <a:pt x="9149" y="40937"/>
                  </a:lnTo>
                  <a:lnTo>
                    <a:pt x="8536" y="40088"/>
                  </a:lnTo>
                  <a:lnTo>
                    <a:pt x="7970" y="39192"/>
                  </a:lnTo>
                  <a:lnTo>
                    <a:pt x="7452" y="38249"/>
                  </a:lnTo>
                  <a:lnTo>
                    <a:pt x="6933" y="37305"/>
                  </a:lnTo>
                  <a:lnTo>
                    <a:pt x="6508" y="36315"/>
                  </a:lnTo>
                  <a:lnTo>
                    <a:pt x="6084" y="35325"/>
                  </a:lnTo>
                  <a:lnTo>
                    <a:pt x="5754" y="34287"/>
                  </a:lnTo>
                  <a:lnTo>
                    <a:pt x="5471" y="33249"/>
                  </a:lnTo>
                  <a:lnTo>
                    <a:pt x="5188" y="32165"/>
                  </a:lnTo>
                  <a:lnTo>
                    <a:pt x="4999" y="31080"/>
                  </a:lnTo>
                  <a:lnTo>
                    <a:pt x="4858" y="29995"/>
                  </a:lnTo>
                  <a:lnTo>
                    <a:pt x="4763" y="28863"/>
                  </a:lnTo>
                  <a:lnTo>
                    <a:pt x="4716" y="27732"/>
                  </a:lnTo>
                  <a:close/>
                  <a:moveTo>
                    <a:pt x="50274" y="27732"/>
                  </a:moveTo>
                  <a:lnTo>
                    <a:pt x="50227" y="28863"/>
                  </a:lnTo>
                  <a:lnTo>
                    <a:pt x="50133" y="29995"/>
                  </a:lnTo>
                  <a:lnTo>
                    <a:pt x="49991" y="31080"/>
                  </a:lnTo>
                  <a:lnTo>
                    <a:pt x="49755" y="32165"/>
                  </a:lnTo>
                  <a:lnTo>
                    <a:pt x="49519" y="33249"/>
                  </a:lnTo>
                  <a:lnTo>
                    <a:pt x="49189" y="34287"/>
                  </a:lnTo>
                  <a:lnTo>
                    <a:pt x="48859" y="35325"/>
                  </a:lnTo>
                  <a:lnTo>
                    <a:pt x="48482" y="36315"/>
                  </a:lnTo>
                  <a:lnTo>
                    <a:pt x="48010" y="37305"/>
                  </a:lnTo>
                  <a:lnTo>
                    <a:pt x="47539" y="38249"/>
                  </a:lnTo>
                  <a:lnTo>
                    <a:pt x="47020" y="39192"/>
                  </a:lnTo>
                  <a:lnTo>
                    <a:pt x="46454" y="40088"/>
                  </a:lnTo>
                  <a:lnTo>
                    <a:pt x="45841" y="40937"/>
                  </a:lnTo>
                  <a:lnTo>
                    <a:pt x="45181" y="41786"/>
                  </a:lnTo>
                  <a:lnTo>
                    <a:pt x="44473" y="42587"/>
                  </a:lnTo>
                  <a:lnTo>
                    <a:pt x="43766" y="43389"/>
                  </a:lnTo>
                  <a:lnTo>
                    <a:pt x="35513" y="30797"/>
                  </a:lnTo>
                  <a:lnTo>
                    <a:pt x="50274" y="27732"/>
                  </a:lnTo>
                  <a:close/>
                  <a:moveTo>
                    <a:pt x="10470" y="44474"/>
                  </a:moveTo>
                  <a:lnTo>
                    <a:pt x="10470" y="44474"/>
                  </a:lnTo>
                  <a:lnTo>
                    <a:pt x="10470" y="44474"/>
                  </a:lnTo>
                  <a:lnTo>
                    <a:pt x="10470" y="44474"/>
                  </a:lnTo>
                  <a:close/>
                  <a:moveTo>
                    <a:pt x="5801" y="37164"/>
                  </a:moveTo>
                  <a:lnTo>
                    <a:pt x="6273" y="38107"/>
                  </a:lnTo>
                  <a:lnTo>
                    <a:pt x="6791" y="39097"/>
                  </a:lnTo>
                  <a:lnTo>
                    <a:pt x="7357" y="39994"/>
                  </a:lnTo>
                  <a:lnTo>
                    <a:pt x="7923" y="40890"/>
                  </a:lnTo>
                  <a:lnTo>
                    <a:pt x="8536" y="41786"/>
                  </a:lnTo>
                  <a:lnTo>
                    <a:pt x="9244" y="42587"/>
                  </a:lnTo>
                  <a:lnTo>
                    <a:pt x="9904" y="43436"/>
                  </a:lnTo>
                  <a:lnTo>
                    <a:pt x="10659" y="44191"/>
                  </a:lnTo>
                  <a:lnTo>
                    <a:pt x="10470" y="44474"/>
                  </a:lnTo>
                  <a:lnTo>
                    <a:pt x="10753" y="44285"/>
                  </a:lnTo>
                  <a:lnTo>
                    <a:pt x="10753" y="44285"/>
                  </a:lnTo>
                  <a:lnTo>
                    <a:pt x="8866" y="46313"/>
                  </a:lnTo>
                  <a:lnTo>
                    <a:pt x="8018" y="45417"/>
                  </a:lnTo>
                  <a:lnTo>
                    <a:pt x="7169" y="44474"/>
                  </a:lnTo>
                  <a:lnTo>
                    <a:pt x="6414" y="43531"/>
                  </a:lnTo>
                  <a:lnTo>
                    <a:pt x="5707" y="42540"/>
                  </a:lnTo>
                  <a:lnTo>
                    <a:pt x="4999" y="41503"/>
                  </a:lnTo>
                  <a:lnTo>
                    <a:pt x="4386" y="40465"/>
                  </a:lnTo>
                  <a:lnTo>
                    <a:pt x="3820" y="39380"/>
                  </a:lnTo>
                  <a:lnTo>
                    <a:pt x="3254" y="38249"/>
                  </a:lnTo>
                  <a:lnTo>
                    <a:pt x="5801" y="37164"/>
                  </a:lnTo>
                  <a:close/>
                  <a:moveTo>
                    <a:pt x="49472" y="36456"/>
                  </a:moveTo>
                  <a:lnTo>
                    <a:pt x="52019" y="37447"/>
                  </a:lnTo>
                  <a:lnTo>
                    <a:pt x="51500" y="38720"/>
                  </a:lnTo>
                  <a:lnTo>
                    <a:pt x="50887" y="39899"/>
                  </a:lnTo>
                  <a:lnTo>
                    <a:pt x="50227" y="41078"/>
                  </a:lnTo>
                  <a:lnTo>
                    <a:pt x="49472" y="42210"/>
                  </a:lnTo>
                  <a:lnTo>
                    <a:pt x="48718" y="43342"/>
                  </a:lnTo>
                  <a:lnTo>
                    <a:pt x="47869" y="44380"/>
                  </a:lnTo>
                  <a:lnTo>
                    <a:pt x="46973" y="45417"/>
                  </a:lnTo>
                  <a:lnTo>
                    <a:pt x="46030" y="46360"/>
                  </a:lnTo>
                  <a:lnTo>
                    <a:pt x="44143" y="44380"/>
                  </a:lnTo>
                  <a:lnTo>
                    <a:pt x="44190" y="44285"/>
                  </a:lnTo>
                  <a:lnTo>
                    <a:pt x="44473" y="44474"/>
                  </a:lnTo>
                  <a:lnTo>
                    <a:pt x="44473" y="44474"/>
                  </a:lnTo>
                  <a:lnTo>
                    <a:pt x="44285" y="44191"/>
                  </a:lnTo>
                  <a:lnTo>
                    <a:pt x="45086" y="43342"/>
                  </a:lnTo>
                  <a:lnTo>
                    <a:pt x="45888" y="42446"/>
                  </a:lnTo>
                  <a:lnTo>
                    <a:pt x="46595" y="41550"/>
                  </a:lnTo>
                  <a:lnTo>
                    <a:pt x="47256" y="40559"/>
                  </a:lnTo>
                  <a:lnTo>
                    <a:pt x="47869" y="39569"/>
                  </a:lnTo>
                  <a:lnTo>
                    <a:pt x="48435" y="38579"/>
                  </a:lnTo>
                  <a:lnTo>
                    <a:pt x="49001" y="37541"/>
                  </a:lnTo>
                  <a:lnTo>
                    <a:pt x="49472" y="36456"/>
                  </a:lnTo>
                  <a:close/>
                  <a:moveTo>
                    <a:pt x="27920" y="7499"/>
                  </a:moveTo>
                  <a:lnTo>
                    <a:pt x="30325" y="19431"/>
                  </a:lnTo>
                  <a:lnTo>
                    <a:pt x="28533" y="21412"/>
                  </a:lnTo>
                  <a:lnTo>
                    <a:pt x="29051" y="21506"/>
                  </a:lnTo>
                  <a:lnTo>
                    <a:pt x="29570" y="21648"/>
                  </a:lnTo>
                  <a:lnTo>
                    <a:pt x="30089" y="21884"/>
                  </a:lnTo>
                  <a:lnTo>
                    <a:pt x="30561" y="22119"/>
                  </a:lnTo>
                  <a:lnTo>
                    <a:pt x="30985" y="22402"/>
                  </a:lnTo>
                  <a:lnTo>
                    <a:pt x="31410" y="22733"/>
                  </a:lnTo>
                  <a:lnTo>
                    <a:pt x="31787" y="23063"/>
                  </a:lnTo>
                  <a:lnTo>
                    <a:pt x="32164" y="23487"/>
                  </a:lnTo>
                  <a:lnTo>
                    <a:pt x="32494" y="23864"/>
                  </a:lnTo>
                  <a:lnTo>
                    <a:pt x="32777" y="24336"/>
                  </a:lnTo>
                  <a:lnTo>
                    <a:pt x="33060" y="24808"/>
                  </a:lnTo>
                  <a:lnTo>
                    <a:pt x="33249" y="25279"/>
                  </a:lnTo>
                  <a:lnTo>
                    <a:pt x="33437" y="25798"/>
                  </a:lnTo>
                  <a:lnTo>
                    <a:pt x="33532" y="26364"/>
                  </a:lnTo>
                  <a:lnTo>
                    <a:pt x="33626" y="26883"/>
                  </a:lnTo>
                  <a:lnTo>
                    <a:pt x="33626" y="27449"/>
                  </a:lnTo>
                  <a:lnTo>
                    <a:pt x="33626" y="27637"/>
                  </a:lnTo>
                  <a:lnTo>
                    <a:pt x="47303" y="28015"/>
                  </a:lnTo>
                  <a:lnTo>
                    <a:pt x="35371" y="30467"/>
                  </a:lnTo>
                  <a:lnTo>
                    <a:pt x="33485" y="28769"/>
                  </a:lnTo>
                  <a:lnTo>
                    <a:pt x="33390" y="29241"/>
                  </a:lnTo>
                  <a:lnTo>
                    <a:pt x="33202" y="29760"/>
                  </a:lnTo>
                  <a:lnTo>
                    <a:pt x="32966" y="30231"/>
                  </a:lnTo>
                  <a:lnTo>
                    <a:pt x="32730" y="30703"/>
                  </a:lnTo>
                  <a:lnTo>
                    <a:pt x="32447" y="31127"/>
                  </a:lnTo>
                  <a:lnTo>
                    <a:pt x="32117" y="31505"/>
                  </a:lnTo>
                  <a:lnTo>
                    <a:pt x="31787" y="31882"/>
                  </a:lnTo>
                  <a:lnTo>
                    <a:pt x="31362" y="32212"/>
                  </a:lnTo>
                  <a:lnTo>
                    <a:pt x="30985" y="32542"/>
                  </a:lnTo>
                  <a:lnTo>
                    <a:pt x="30513" y="32825"/>
                  </a:lnTo>
                  <a:lnTo>
                    <a:pt x="30089" y="33061"/>
                  </a:lnTo>
                  <a:lnTo>
                    <a:pt x="29570" y="33249"/>
                  </a:lnTo>
                  <a:lnTo>
                    <a:pt x="29099" y="33391"/>
                  </a:lnTo>
                  <a:lnTo>
                    <a:pt x="28580" y="33532"/>
                  </a:lnTo>
                  <a:lnTo>
                    <a:pt x="28014" y="33580"/>
                  </a:lnTo>
                  <a:lnTo>
                    <a:pt x="27495" y="33627"/>
                  </a:lnTo>
                  <a:lnTo>
                    <a:pt x="27307" y="33627"/>
                  </a:lnTo>
                  <a:lnTo>
                    <a:pt x="26929" y="47304"/>
                  </a:lnTo>
                  <a:lnTo>
                    <a:pt x="24477" y="35372"/>
                  </a:lnTo>
                  <a:lnTo>
                    <a:pt x="26222" y="33485"/>
                  </a:lnTo>
                  <a:lnTo>
                    <a:pt x="25703" y="33344"/>
                  </a:lnTo>
                  <a:lnTo>
                    <a:pt x="25184" y="33202"/>
                  </a:lnTo>
                  <a:lnTo>
                    <a:pt x="24713" y="32967"/>
                  </a:lnTo>
                  <a:lnTo>
                    <a:pt x="24288" y="32731"/>
                  </a:lnTo>
                  <a:lnTo>
                    <a:pt x="23864" y="32448"/>
                  </a:lnTo>
                  <a:lnTo>
                    <a:pt x="23439" y="32118"/>
                  </a:lnTo>
                  <a:lnTo>
                    <a:pt x="23062" y="31740"/>
                  </a:lnTo>
                  <a:lnTo>
                    <a:pt x="22732" y="31363"/>
                  </a:lnTo>
                  <a:lnTo>
                    <a:pt x="22402" y="30939"/>
                  </a:lnTo>
                  <a:lnTo>
                    <a:pt x="22119" y="30514"/>
                  </a:lnTo>
                  <a:lnTo>
                    <a:pt x="21883" y="30043"/>
                  </a:lnTo>
                  <a:lnTo>
                    <a:pt x="21694" y="29571"/>
                  </a:lnTo>
                  <a:lnTo>
                    <a:pt x="21553" y="29052"/>
                  </a:lnTo>
                  <a:lnTo>
                    <a:pt x="21411" y="28533"/>
                  </a:lnTo>
                  <a:lnTo>
                    <a:pt x="21364" y="28015"/>
                  </a:lnTo>
                  <a:lnTo>
                    <a:pt x="21317" y="27449"/>
                  </a:lnTo>
                  <a:lnTo>
                    <a:pt x="21317" y="27213"/>
                  </a:lnTo>
                  <a:lnTo>
                    <a:pt x="7735" y="26836"/>
                  </a:lnTo>
                  <a:lnTo>
                    <a:pt x="19666" y="24430"/>
                  </a:lnTo>
                  <a:lnTo>
                    <a:pt x="21459" y="26081"/>
                  </a:lnTo>
                  <a:lnTo>
                    <a:pt x="21600" y="25562"/>
                  </a:lnTo>
                  <a:lnTo>
                    <a:pt x="21789" y="25091"/>
                  </a:lnTo>
                  <a:lnTo>
                    <a:pt x="22024" y="24619"/>
                  </a:lnTo>
                  <a:lnTo>
                    <a:pt x="22260" y="24195"/>
                  </a:lnTo>
                  <a:lnTo>
                    <a:pt x="22543" y="23770"/>
                  </a:lnTo>
                  <a:lnTo>
                    <a:pt x="22873" y="23346"/>
                  </a:lnTo>
                  <a:lnTo>
                    <a:pt x="23251" y="23015"/>
                  </a:lnTo>
                  <a:lnTo>
                    <a:pt x="23628" y="22685"/>
                  </a:lnTo>
                  <a:lnTo>
                    <a:pt x="24052" y="22355"/>
                  </a:lnTo>
                  <a:lnTo>
                    <a:pt x="24477" y="22072"/>
                  </a:lnTo>
                  <a:lnTo>
                    <a:pt x="24901" y="21884"/>
                  </a:lnTo>
                  <a:lnTo>
                    <a:pt x="25420" y="21648"/>
                  </a:lnTo>
                  <a:lnTo>
                    <a:pt x="25892" y="21506"/>
                  </a:lnTo>
                  <a:lnTo>
                    <a:pt x="26410" y="21412"/>
                  </a:lnTo>
                  <a:lnTo>
                    <a:pt x="26929" y="21318"/>
                  </a:lnTo>
                  <a:lnTo>
                    <a:pt x="27495" y="21318"/>
                  </a:lnTo>
                  <a:lnTo>
                    <a:pt x="27920" y="7499"/>
                  </a:lnTo>
                  <a:close/>
                  <a:moveTo>
                    <a:pt x="30796" y="35466"/>
                  </a:moveTo>
                  <a:lnTo>
                    <a:pt x="40983" y="42163"/>
                  </a:lnTo>
                  <a:lnTo>
                    <a:pt x="43389" y="43766"/>
                  </a:lnTo>
                  <a:lnTo>
                    <a:pt x="42634" y="44474"/>
                  </a:lnTo>
                  <a:lnTo>
                    <a:pt x="41785" y="45134"/>
                  </a:lnTo>
                  <a:lnTo>
                    <a:pt x="40983" y="45794"/>
                  </a:lnTo>
                  <a:lnTo>
                    <a:pt x="40087" y="46407"/>
                  </a:lnTo>
                  <a:lnTo>
                    <a:pt x="39191" y="46973"/>
                  </a:lnTo>
                  <a:lnTo>
                    <a:pt x="38248" y="47539"/>
                  </a:lnTo>
                  <a:lnTo>
                    <a:pt x="37305" y="48011"/>
                  </a:lnTo>
                  <a:lnTo>
                    <a:pt x="36314" y="48435"/>
                  </a:lnTo>
                  <a:lnTo>
                    <a:pt x="35324" y="48860"/>
                  </a:lnTo>
                  <a:lnTo>
                    <a:pt x="34286" y="49190"/>
                  </a:lnTo>
                  <a:lnTo>
                    <a:pt x="33249" y="49473"/>
                  </a:lnTo>
                  <a:lnTo>
                    <a:pt x="32164" y="49756"/>
                  </a:lnTo>
                  <a:lnTo>
                    <a:pt x="31079" y="49945"/>
                  </a:lnTo>
                  <a:lnTo>
                    <a:pt x="29995" y="50086"/>
                  </a:lnTo>
                  <a:lnTo>
                    <a:pt x="28863" y="50180"/>
                  </a:lnTo>
                  <a:lnTo>
                    <a:pt x="27731" y="50228"/>
                  </a:lnTo>
                  <a:lnTo>
                    <a:pt x="27731" y="50228"/>
                  </a:lnTo>
                  <a:lnTo>
                    <a:pt x="30796" y="35466"/>
                  </a:lnTo>
                  <a:close/>
                  <a:moveTo>
                    <a:pt x="24147" y="35466"/>
                  </a:moveTo>
                  <a:lnTo>
                    <a:pt x="27212" y="50228"/>
                  </a:lnTo>
                  <a:lnTo>
                    <a:pt x="26080" y="50180"/>
                  </a:lnTo>
                  <a:lnTo>
                    <a:pt x="24948" y="50086"/>
                  </a:lnTo>
                  <a:lnTo>
                    <a:pt x="23864" y="49945"/>
                  </a:lnTo>
                  <a:lnTo>
                    <a:pt x="22779" y="49756"/>
                  </a:lnTo>
                  <a:lnTo>
                    <a:pt x="21694" y="49473"/>
                  </a:lnTo>
                  <a:lnTo>
                    <a:pt x="20657" y="49190"/>
                  </a:lnTo>
                  <a:lnTo>
                    <a:pt x="19619" y="48860"/>
                  </a:lnTo>
                  <a:lnTo>
                    <a:pt x="18629" y="48435"/>
                  </a:lnTo>
                  <a:lnTo>
                    <a:pt x="17638" y="48011"/>
                  </a:lnTo>
                  <a:lnTo>
                    <a:pt x="16695" y="47539"/>
                  </a:lnTo>
                  <a:lnTo>
                    <a:pt x="15799" y="46973"/>
                  </a:lnTo>
                  <a:lnTo>
                    <a:pt x="14856" y="46407"/>
                  </a:lnTo>
                  <a:lnTo>
                    <a:pt x="14007" y="45794"/>
                  </a:lnTo>
                  <a:lnTo>
                    <a:pt x="13158" y="45134"/>
                  </a:lnTo>
                  <a:lnTo>
                    <a:pt x="12356" y="44474"/>
                  </a:lnTo>
                  <a:lnTo>
                    <a:pt x="11602" y="43766"/>
                  </a:lnTo>
                  <a:lnTo>
                    <a:pt x="13583" y="42446"/>
                  </a:lnTo>
                  <a:lnTo>
                    <a:pt x="24147" y="35466"/>
                  </a:lnTo>
                  <a:close/>
                  <a:moveTo>
                    <a:pt x="11225" y="44757"/>
                  </a:moveTo>
                  <a:lnTo>
                    <a:pt x="11979" y="45417"/>
                  </a:lnTo>
                  <a:lnTo>
                    <a:pt x="12687" y="46030"/>
                  </a:lnTo>
                  <a:lnTo>
                    <a:pt x="13488" y="46596"/>
                  </a:lnTo>
                  <a:lnTo>
                    <a:pt x="14290" y="47162"/>
                  </a:lnTo>
                  <a:lnTo>
                    <a:pt x="15092" y="47681"/>
                  </a:lnTo>
                  <a:lnTo>
                    <a:pt x="15941" y="48200"/>
                  </a:lnTo>
                  <a:lnTo>
                    <a:pt x="16790" y="48624"/>
                  </a:lnTo>
                  <a:lnTo>
                    <a:pt x="17686" y="49049"/>
                  </a:lnTo>
                  <a:lnTo>
                    <a:pt x="16554" y="51595"/>
                  </a:lnTo>
                  <a:lnTo>
                    <a:pt x="15563" y="51124"/>
                  </a:lnTo>
                  <a:lnTo>
                    <a:pt x="14573" y="50605"/>
                  </a:lnTo>
                  <a:lnTo>
                    <a:pt x="13630" y="50039"/>
                  </a:lnTo>
                  <a:lnTo>
                    <a:pt x="12734" y="49473"/>
                  </a:lnTo>
                  <a:lnTo>
                    <a:pt x="11838" y="48860"/>
                  </a:lnTo>
                  <a:lnTo>
                    <a:pt x="10942" y="48152"/>
                  </a:lnTo>
                  <a:lnTo>
                    <a:pt x="10140" y="47492"/>
                  </a:lnTo>
                  <a:lnTo>
                    <a:pt x="9291" y="46738"/>
                  </a:lnTo>
                  <a:lnTo>
                    <a:pt x="11225" y="44757"/>
                  </a:lnTo>
                  <a:close/>
                  <a:moveTo>
                    <a:pt x="43671" y="44804"/>
                  </a:moveTo>
                  <a:lnTo>
                    <a:pt x="45605" y="46785"/>
                  </a:lnTo>
                  <a:lnTo>
                    <a:pt x="44662" y="47634"/>
                  </a:lnTo>
                  <a:lnTo>
                    <a:pt x="43719" y="48388"/>
                  </a:lnTo>
                  <a:lnTo>
                    <a:pt x="42775" y="49096"/>
                  </a:lnTo>
                  <a:lnTo>
                    <a:pt x="41738" y="49803"/>
                  </a:lnTo>
                  <a:lnTo>
                    <a:pt x="40700" y="50416"/>
                  </a:lnTo>
                  <a:lnTo>
                    <a:pt x="39663" y="51029"/>
                  </a:lnTo>
                  <a:lnTo>
                    <a:pt x="38531" y="51548"/>
                  </a:lnTo>
                  <a:lnTo>
                    <a:pt x="37399" y="52020"/>
                  </a:lnTo>
                  <a:lnTo>
                    <a:pt x="36409" y="49473"/>
                  </a:lnTo>
                  <a:lnTo>
                    <a:pt x="37399" y="49001"/>
                  </a:lnTo>
                  <a:lnTo>
                    <a:pt x="38389" y="48530"/>
                  </a:lnTo>
                  <a:lnTo>
                    <a:pt x="39333" y="48011"/>
                  </a:lnTo>
                  <a:lnTo>
                    <a:pt x="40276" y="47445"/>
                  </a:lnTo>
                  <a:lnTo>
                    <a:pt x="41172" y="46832"/>
                  </a:lnTo>
                  <a:lnTo>
                    <a:pt x="42021" y="46219"/>
                  </a:lnTo>
                  <a:lnTo>
                    <a:pt x="42870" y="45511"/>
                  </a:lnTo>
                  <a:lnTo>
                    <a:pt x="43671" y="44804"/>
                  </a:lnTo>
                  <a:close/>
                  <a:moveTo>
                    <a:pt x="18252" y="49331"/>
                  </a:moveTo>
                  <a:lnTo>
                    <a:pt x="19336" y="49756"/>
                  </a:lnTo>
                  <a:lnTo>
                    <a:pt x="20421" y="50133"/>
                  </a:lnTo>
                  <a:lnTo>
                    <a:pt x="21553" y="50463"/>
                  </a:lnTo>
                  <a:lnTo>
                    <a:pt x="22685" y="50699"/>
                  </a:lnTo>
                  <a:lnTo>
                    <a:pt x="23817" y="50935"/>
                  </a:lnTo>
                  <a:lnTo>
                    <a:pt x="24996" y="51076"/>
                  </a:lnTo>
                  <a:lnTo>
                    <a:pt x="26222" y="51171"/>
                  </a:lnTo>
                  <a:lnTo>
                    <a:pt x="27401" y="51218"/>
                  </a:lnTo>
                  <a:lnTo>
                    <a:pt x="27495" y="51501"/>
                  </a:lnTo>
                  <a:lnTo>
                    <a:pt x="27495" y="51454"/>
                  </a:lnTo>
                  <a:lnTo>
                    <a:pt x="27542" y="53953"/>
                  </a:lnTo>
                  <a:lnTo>
                    <a:pt x="26127" y="53953"/>
                  </a:lnTo>
                  <a:lnTo>
                    <a:pt x="24760" y="53812"/>
                  </a:lnTo>
                  <a:lnTo>
                    <a:pt x="23439" y="53670"/>
                  </a:lnTo>
                  <a:lnTo>
                    <a:pt x="22119" y="53434"/>
                  </a:lnTo>
                  <a:lnTo>
                    <a:pt x="20845" y="53104"/>
                  </a:lnTo>
                  <a:lnTo>
                    <a:pt x="19572" y="52774"/>
                  </a:lnTo>
                  <a:lnTo>
                    <a:pt x="18346" y="52350"/>
                  </a:lnTo>
                  <a:lnTo>
                    <a:pt x="17167" y="51878"/>
                  </a:lnTo>
                  <a:lnTo>
                    <a:pt x="18252" y="49331"/>
                  </a:lnTo>
                  <a:close/>
                  <a:moveTo>
                    <a:pt x="35796" y="49709"/>
                  </a:moveTo>
                  <a:lnTo>
                    <a:pt x="36833" y="52255"/>
                  </a:lnTo>
                  <a:lnTo>
                    <a:pt x="35796" y="52633"/>
                  </a:lnTo>
                  <a:lnTo>
                    <a:pt x="34758" y="52963"/>
                  </a:lnTo>
                  <a:lnTo>
                    <a:pt x="33673" y="53246"/>
                  </a:lnTo>
                  <a:lnTo>
                    <a:pt x="32636" y="53482"/>
                  </a:lnTo>
                  <a:lnTo>
                    <a:pt x="31504" y="53670"/>
                  </a:lnTo>
                  <a:lnTo>
                    <a:pt x="30419" y="53812"/>
                  </a:lnTo>
                  <a:lnTo>
                    <a:pt x="29287" y="53906"/>
                  </a:lnTo>
                  <a:lnTo>
                    <a:pt x="28155" y="53953"/>
                  </a:lnTo>
                  <a:lnTo>
                    <a:pt x="28108" y="51171"/>
                  </a:lnTo>
                  <a:lnTo>
                    <a:pt x="29146" y="51124"/>
                  </a:lnTo>
                  <a:lnTo>
                    <a:pt x="30136" y="51029"/>
                  </a:lnTo>
                  <a:lnTo>
                    <a:pt x="31127" y="50935"/>
                  </a:lnTo>
                  <a:lnTo>
                    <a:pt x="32070" y="50746"/>
                  </a:lnTo>
                  <a:lnTo>
                    <a:pt x="33013" y="50558"/>
                  </a:lnTo>
                  <a:lnTo>
                    <a:pt x="33956" y="50275"/>
                  </a:lnTo>
                  <a:lnTo>
                    <a:pt x="34899" y="49992"/>
                  </a:lnTo>
                  <a:lnTo>
                    <a:pt x="35796" y="49709"/>
                  </a:lnTo>
                  <a:close/>
                  <a:moveTo>
                    <a:pt x="27495" y="1"/>
                  </a:moveTo>
                  <a:lnTo>
                    <a:pt x="26080" y="48"/>
                  </a:lnTo>
                  <a:lnTo>
                    <a:pt x="24665" y="142"/>
                  </a:lnTo>
                  <a:lnTo>
                    <a:pt x="23298" y="331"/>
                  </a:lnTo>
                  <a:lnTo>
                    <a:pt x="21977" y="567"/>
                  </a:lnTo>
                  <a:lnTo>
                    <a:pt x="20610" y="850"/>
                  </a:lnTo>
                  <a:lnTo>
                    <a:pt x="19336" y="1227"/>
                  </a:lnTo>
                  <a:lnTo>
                    <a:pt x="18063" y="1651"/>
                  </a:lnTo>
                  <a:lnTo>
                    <a:pt x="16790" y="2170"/>
                  </a:lnTo>
                  <a:lnTo>
                    <a:pt x="15563" y="2689"/>
                  </a:lnTo>
                  <a:lnTo>
                    <a:pt x="14384" y="3302"/>
                  </a:lnTo>
                  <a:lnTo>
                    <a:pt x="13252" y="3962"/>
                  </a:lnTo>
                  <a:lnTo>
                    <a:pt x="12121" y="4717"/>
                  </a:lnTo>
                  <a:lnTo>
                    <a:pt x="11083" y="5472"/>
                  </a:lnTo>
                  <a:lnTo>
                    <a:pt x="10045" y="6273"/>
                  </a:lnTo>
                  <a:lnTo>
                    <a:pt x="9008" y="7122"/>
                  </a:lnTo>
                  <a:lnTo>
                    <a:pt x="8065" y="8065"/>
                  </a:lnTo>
                  <a:lnTo>
                    <a:pt x="7169" y="9009"/>
                  </a:lnTo>
                  <a:lnTo>
                    <a:pt x="6320" y="9999"/>
                  </a:lnTo>
                  <a:lnTo>
                    <a:pt x="5471" y="11037"/>
                  </a:lnTo>
                  <a:lnTo>
                    <a:pt x="4716" y="12121"/>
                  </a:lnTo>
                  <a:lnTo>
                    <a:pt x="4009" y="13253"/>
                  </a:lnTo>
                  <a:lnTo>
                    <a:pt x="3349" y="14385"/>
                  </a:lnTo>
                  <a:lnTo>
                    <a:pt x="2736" y="15564"/>
                  </a:lnTo>
                  <a:lnTo>
                    <a:pt x="2170" y="16790"/>
                  </a:lnTo>
                  <a:lnTo>
                    <a:pt x="1698" y="18016"/>
                  </a:lnTo>
                  <a:lnTo>
                    <a:pt x="1274" y="19290"/>
                  </a:lnTo>
                  <a:lnTo>
                    <a:pt x="896" y="20610"/>
                  </a:lnTo>
                  <a:lnTo>
                    <a:pt x="566" y="21931"/>
                  </a:lnTo>
                  <a:lnTo>
                    <a:pt x="330" y="23298"/>
                  </a:lnTo>
                  <a:lnTo>
                    <a:pt x="142" y="24666"/>
                  </a:lnTo>
                  <a:lnTo>
                    <a:pt x="47" y="26034"/>
                  </a:lnTo>
                  <a:lnTo>
                    <a:pt x="0" y="27449"/>
                  </a:lnTo>
                  <a:lnTo>
                    <a:pt x="47" y="28863"/>
                  </a:lnTo>
                  <a:lnTo>
                    <a:pt x="142" y="30278"/>
                  </a:lnTo>
                  <a:lnTo>
                    <a:pt x="330" y="31646"/>
                  </a:lnTo>
                  <a:lnTo>
                    <a:pt x="566" y="33014"/>
                  </a:lnTo>
                  <a:lnTo>
                    <a:pt x="896" y="34334"/>
                  </a:lnTo>
                  <a:lnTo>
                    <a:pt x="1274" y="35608"/>
                  </a:lnTo>
                  <a:lnTo>
                    <a:pt x="1698" y="36881"/>
                  </a:lnTo>
                  <a:lnTo>
                    <a:pt x="2170" y="38154"/>
                  </a:lnTo>
                  <a:lnTo>
                    <a:pt x="2736" y="39380"/>
                  </a:lnTo>
                  <a:lnTo>
                    <a:pt x="3349" y="40559"/>
                  </a:lnTo>
                  <a:lnTo>
                    <a:pt x="4009" y="41691"/>
                  </a:lnTo>
                  <a:lnTo>
                    <a:pt x="4716" y="42823"/>
                  </a:lnTo>
                  <a:lnTo>
                    <a:pt x="5471" y="43908"/>
                  </a:lnTo>
                  <a:lnTo>
                    <a:pt x="6320" y="44945"/>
                  </a:lnTo>
                  <a:lnTo>
                    <a:pt x="7169" y="45936"/>
                  </a:lnTo>
                  <a:lnTo>
                    <a:pt x="8065" y="46879"/>
                  </a:lnTo>
                  <a:lnTo>
                    <a:pt x="9008" y="47775"/>
                  </a:lnTo>
                  <a:lnTo>
                    <a:pt x="10045" y="48671"/>
                  </a:lnTo>
                  <a:lnTo>
                    <a:pt x="11083" y="49473"/>
                  </a:lnTo>
                  <a:lnTo>
                    <a:pt x="12121" y="50228"/>
                  </a:lnTo>
                  <a:lnTo>
                    <a:pt x="13252" y="50935"/>
                  </a:lnTo>
                  <a:lnTo>
                    <a:pt x="14384" y="51595"/>
                  </a:lnTo>
                  <a:lnTo>
                    <a:pt x="15563" y="52208"/>
                  </a:lnTo>
                  <a:lnTo>
                    <a:pt x="16790" y="52774"/>
                  </a:lnTo>
                  <a:lnTo>
                    <a:pt x="18063" y="53246"/>
                  </a:lnTo>
                  <a:lnTo>
                    <a:pt x="19336" y="53670"/>
                  </a:lnTo>
                  <a:lnTo>
                    <a:pt x="20610" y="54048"/>
                  </a:lnTo>
                  <a:lnTo>
                    <a:pt x="21977" y="54378"/>
                  </a:lnTo>
                  <a:lnTo>
                    <a:pt x="23298" y="54614"/>
                  </a:lnTo>
                  <a:lnTo>
                    <a:pt x="24665" y="54802"/>
                  </a:lnTo>
                  <a:lnTo>
                    <a:pt x="26080" y="54896"/>
                  </a:lnTo>
                  <a:lnTo>
                    <a:pt x="27495" y="54944"/>
                  </a:lnTo>
                  <a:lnTo>
                    <a:pt x="28910" y="54896"/>
                  </a:lnTo>
                  <a:lnTo>
                    <a:pt x="30278" y="54802"/>
                  </a:lnTo>
                  <a:lnTo>
                    <a:pt x="31645" y="54614"/>
                  </a:lnTo>
                  <a:lnTo>
                    <a:pt x="33013" y="54378"/>
                  </a:lnTo>
                  <a:lnTo>
                    <a:pt x="34334" y="54048"/>
                  </a:lnTo>
                  <a:lnTo>
                    <a:pt x="35654" y="53670"/>
                  </a:lnTo>
                  <a:lnTo>
                    <a:pt x="36927" y="53246"/>
                  </a:lnTo>
                  <a:lnTo>
                    <a:pt x="38154" y="52774"/>
                  </a:lnTo>
                  <a:lnTo>
                    <a:pt x="39380" y="52208"/>
                  </a:lnTo>
                  <a:lnTo>
                    <a:pt x="40559" y="51595"/>
                  </a:lnTo>
                  <a:lnTo>
                    <a:pt x="41738" y="50935"/>
                  </a:lnTo>
                  <a:lnTo>
                    <a:pt x="42823" y="50228"/>
                  </a:lnTo>
                  <a:lnTo>
                    <a:pt x="43907" y="49473"/>
                  </a:lnTo>
                  <a:lnTo>
                    <a:pt x="44945" y="48671"/>
                  </a:lnTo>
                  <a:lnTo>
                    <a:pt x="45935" y="47775"/>
                  </a:lnTo>
                  <a:lnTo>
                    <a:pt x="46878" y="46879"/>
                  </a:lnTo>
                  <a:lnTo>
                    <a:pt x="47822" y="45936"/>
                  </a:lnTo>
                  <a:lnTo>
                    <a:pt x="48671" y="44945"/>
                  </a:lnTo>
                  <a:lnTo>
                    <a:pt x="49472" y="43908"/>
                  </a:lnTo>
                  <a:lnTo>
                    <a:pt x="50274" y="42823"/>
                  </a:lnTo>
                  <a:lnTo>
                    <a:pt x="50981" y="41691"/>
                  </a:lnTo>
                  <a:lnTo>
                    <a:pt x="51642" y="40559"/>
                  </a:lnTo>
                  <a:lnTo>
                    <a:pt x="52255" y="39380"/>
                  </a:lnTo>
                  <a:lnTo>
                    <a:pt x="52774" y="38154"/>
                  </a:lnTo>
                  <a:lnTo>
                    <a:pt x="53292" y="36881"/>
                  </a:lnTo>
                  <a:lnTo>
                    <a:pt x="53717" y="35608"/>
                  </a:lnTo>
                  <a:lnTo>
                    <a:pt x="54094" y="34334"/>
                  </a:lnTo>
                  <a:lnTo>
                    <a:pt x="54377" y="33014"/>
                  </a:lnTo>
                  <a:lnTo>
                    <a:pt x="54613" y="31646"/>
                  </a:lnTo>
                  <a:lnTo>
                    <a:pt x="54802" y="30278"/>
                  </a:lnTo>
                  <a:lnTo>
                    <a:pt x="54896" y="28863"/>
                  </a:lnTo>
                  <a:lnTo>
                    <a:pt x="54943" y="27449"/>
                  </a:lnTo>
                  <a:lnTo>
                    <a:pt x="54896" y="26034"/>
                  </a:lnTo>
                  <a:lnTo>
                    <a:pt x="54802" y="24666"/>
                  </a:lnTo>
                  <a:lnTo>
                    <a:pt x="54613" y="23298"/>
                  </a:lnTo>
                  <a:lnTo>
                    <a:pt x="54377" y="21931"/>
                  </a:lnTo>
                  <a:lnTo>
                    <a:pt x="54094" y="20610"/>
                  </a:lnTo>
                  <a:lnTo>
                    <a:pt x="53717" y="19290"/>
                  </a:lnTo>
                  <a:lnTo>
                    <a:pt x="53292" y="18016"/>
                  </a:lnTo>
                  <a:lnTo>
                    <a:pt x="52774" y="16790"/>
                  </a:lnTo>
                  <a:lnTo>
                    <a:pt x="52255" y="15564"/>
                  </a:lnTo>
                  <a:lnTo>
                    <a:pt x="51642" y="14385"/>
                  </a:lnTo>
                  <a:lnTo>
                    <a:pt x="50981" y="13253"/>
                  </a:lnTo>
                  <a:lnTo>
                    <a:pt x="50274" y="12121"/>
                  </a:lnTo>
                  <a:lnTo>
                    <a:pt x="49472" y="11037"/>
                  </a:lnTo>
                  <a:lnTo>
                    <a:pt x="48671" y="9999"/>
                  </a:lnTo>
                  <a:lnTo>
                    <a:pt x="47822" y="9009"/>
                  </a:lnTo>
                  <a:lnTo>
                    <a:pt x="46878" y="8065"/>
                  </a:lnTo>
                  <a:lnTo>
                    <a:pt x="45935" y="7122"/>
                  </a:lnTo>
                  <a:lnTo>
                    <a:pt x="44945" y="6273"/>
                  </a:lnTo>
                  <a:lnTo>
                    <a:pt x="43907" y="5472"/>
                  </a:lnTo>
                  <a:lnTo>
                    <a:pt x="42823" y="4717"/>
                  </a:lnTo>
                  <a:lnTo>
                    <a:pt x="41738" y="3962"/>
                  </a:lnTo>
                  <a:lnTo>
                    <a:pt x="40559" y="3302"/>
                  </a:lnTo>
                  <a:lnTo>
                    <a:pt x="39380" y="2689"/>
                  </a:lnTo>
                  <a:lnTo>
                    <a:pt x="38154" y="2170"/>
                  </a:lnTo>
                  <a:lnTo>
                    <a:pt x="36927" y="1651"/>
                  </a:lnTo>
                  <a:lnTo>
                    <a:pt x="35654" y="1227"/>
                  </a:lnTo>
                  <a:lnTo>
                    <a:pt x="34334" y="850"/>
                  </a:lnTo>
                  <a:lnTo>
                    <a:pt x="33013" y="567"/>
                  </a:lnTo>
                  <a:lnTo>
                    <a:pt x="31645" y="331"/>
                  </a:lnTo>
                  <a:lnTo>
                    <a:pt x="30278" y="142"/>
                  </a:lnTo>
                  <a:lnTo>
                    <a:pt x="28910" y="48"/>
                  </a:lnTo>
                  <a:lnTo>
                    <a:pt x="274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22"/>
            <p:cNvSpPr/>
            <p:nvPr/>
          </p:nvSpPr>
          <p:spPr>
            <a:xfrm>
              <a:off x="6880775" y="1610075"/>
              <a:ext cx="3550" cy="7100"/>
            </a:xfrm>
            <a:custGeom>
              <a:avLst/>
              <a:gdLst/>
              <a:ahLst/>
              <a:cxnLst/>
              <a:rect l="l" t="t" r="r" b="b"/>
              <a:pathLst>
                <a:path w="142" h="284" extrusionOk="0">
                  <a:moveTo>
                    <a:pt x="0" y="283"/>
                  </a:moveTo>
                  <a:lnTo>
                    <a:pt x="0" y="283"/>
                  </a:lnTo>
                  <a:lnTo>
                    <a:pt x="142" y="0"/>
                  </a:lnTo>
                  <a:lnTo>
                    <a:pt x="0" y="28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22"/>
            <p:cNvSpPr/>
            <p:nvPr/>
          </p:nvSpPr>
          <p:spPr>
            <a:xfrm>
              <a:off x="6885500" y="1599450"/>
              <a:ext cx="3550" cy="7100"/>
            </a:xfrm>
            <a:custGeom>
              <a:avLst/>
              <a:gdLst/>
              <a:ahLst/>
              <a:cxnLst/>
              <a:rect l="l" t="t" r="r" b="b"/>
              <a:pathLst>
                <a:path w="142" h="284" extrusionOk="0">
                  <a:moveTo>
                    <a:pt x="0" y="284"/>
                  </a:moveTo>
                  <a:lnTo>
                    <a:pt x="0" y="284"/>
                  </a:lnTo>
                  <a:lnTo>
                    <a:pt x="142" y="1"/>
                  </a:lnTo>
                  <a:lnTo>
                    <a:pt x="0" y="28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22"/>
            <p:cNvSpPr/>
            <p:nvPr/>
          </p:nvSpPr>
          <p:spPr>
            <a:xfrm>
              <a:off x="6739300" y="1547575"/>
              <a:ext cx="25" cy="3575"/>
            </a:xfrm>
            <a:custGeom>
              <a:avLst/>
              <a:gdLst/>
              <a:ahLst/>
              <a:cxnLst/>
              <a:rect l="l" t="t" r="r" b="b"/>
              <a:pathLst>
                <a:path w="1" h="143" extrusionOk="0">
                  <a:moveTo>
                    <a:pt x="0" y="142"/>
                  </a:moveTo>
                  <a:lnTo>
                    <a:pt x="0" y="1"/>
                  </a:lnTo>
                  <a:lnTo>
                    <a:pt x="0" y="1"/>
                  </a:lnTo>
                  <a:lnTo>
                    <a:pt x="0" y="142"/>
                  </a:lnTo>
                  <a:lnTo>
                    <a:pt x="0" y="1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22"/>
            <p:cNvSpPr/>
            <p:nvPr/>
          </p:nvSpPr>
          <p:spPr>
            <a:xfrm>
              <a:off x="7114225" y="1805800"/>
              <a:ext cx="4750" cy="2375"/>
            </a:xfrm>
            <a:custGeom>
              <a:avLst/>
              <a:gdLst/>
              <a:ahLst/>
              <a:cxnLst/>
              <a:rect l="l" t="t" r="r" b="b"/>
              <a:pathLst>
                <a:path w="190" h="95" extrusionOk="0">
                  <a:moveTo>
                    <a:pt x="0" y="95"/>
                  </a:moveTo>
                  <a:lnTo>
                    <a:pt x="0" y="95"/>
                  </a:lnTo>
                  <a:lnTo>
                    <a:pt x="189" y="0"/>
                  </a:lnTo>
                  <a:lnTo>
                    <a:pt x="0"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22"/>
            <p:cNvSpPr/>
            <p:nvPr/>
          </p:nvSpPr>
          <p:spPr>
            <a:xfrm>
              <a:off x="6740475" y="1531075"/>
              <a:ext cx="1200" cy="5925"/>
            </a:xfrm>
            <a:custGeom>
              <a:avLst/>
              <a:gdLst/>
              <a:ahLst/>
              <a:cxnLst/>
              <a:rect l="l" t="t" r="r" b="b"/>
              <a:pathLst>
                <a:path w="48" h="237" extrusionOk="0">
                  <a:moveTo>
                    <a:pt x="47" y="1"/>
                  </a:moveTo>
                  <a:lnTo>
                    <a:pt x="47" y="1"/>
                  </a:lnTo>
                  <a:lnTo>
                    <a:pt x="0" y="236"/>
                  </a:lnTo>
                  <a:lnTo>
                    <a:pt x="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22"/>
            <p:cNvSpPr/>
            <p:nvPr/>
          </p:nvSpPr>
          <p:spPr>
            <a:xfrm>
              <a:off x="6740475" y="1541700"/>
              <a:ext cx="25" cy="2375"/>
            </a:xfrm>
            <a:custGeom>
              <a:avLst/>
              <a:gdLst/>
              <a:ahLst/>
              <a:cxnLst/>
              <a:rect l="l" t="t" r="r" b="b"/>
              <a:pathLst>
                <a:path w="1" h="95" extrusionOk="0">
                  <a:moveTo>
                    <a:pt x="0" y="0"/>
                  </a:moveTo>
                  <a:lnTo>
                    <a:pt x="0" y="0"/>
                  </a:lnTo>
                  <a:lnTo>
                    <a:pt x="0" y="9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22"/>
            <p:cNvSpPr/>
            <p:nvPr/>
          </p:nvSpPr>
          <p:spPr>
            <a:xfrm>
              <a:off x="6741650" y="1528725"/>
              <a:ext cx="25" cy="2375"/>
            </a:xfrm>
            <a:custGeom>
              <a:avLst/>
              <a:gdLst/>
              <a:ahLst/>
              <a:cxnLst/>
              <a:rect l="l" t="t" r="r" b="b"/>
              <a:pathLst>
                <a:path w="1" h="95" extrusionOk="0">
                  <a:moveTo>
                    <a:pt x="0" y="95"/>
                  </a:moveTo>
                  <a:lnTo>
                    <a:pt x="0" y="95"/>
                  </a:lnTo>
                  <a:lnTo>
                    <a:pt x="0" y="0"/>
                  </a:lnTo>
                  <a:lnTo>
                    <a:pt x="0"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22"/>
            <p:cNvSpPr/>
            <p:nvPr/>
          </p:nvSpPr>
          <p:spPr>
            <a:xfrm>
              <a:off x="6740475" y="1538150"/>
              <a:ext cx="25" cy="2375"/>
            </a:xfrm>
            <a:custGeom>
              <a:avLst/>
              <a:gdLst/>
              <a:ahLst/>
              <a:cxnLst/>
              <a:rect l="l" t="t" r="r" b="b"/>
              <a:pathLst>
                <a:path w="1" h="95" extrusionOk="0">
                  <a:moveTo>
                    <a:pt x="0" y="1"/>
                  </a:moveTo>
                  <a:lnTo>
                    <a:pt x="0" y="1"/>
                  </a:lnTo>
                  <a:lnTo>
                    <a:pt x="0" y="9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22"/>
            <p:cNvSpPr/>
            <p:nvPr/>
          </p:nvSpPr>
          <p:spPr>
            <a:xfrm>
              <a:off x="6740475" y="1540500"/>
              <a:ext cx="25" cy="1225"/>
            </a:xfrm>
            <a:custGeom>
              <a:avLst/>
              <a:gdLst/>
              <a:ahLst/>
              <a:cxnLst/>
              <a:rect l="l" t="t" r="r" b="b"/>
              <a:pathLst>
                <a:path w="1" h="49" extrusionOk="0">
                  <a:moveTo>
                    <a:pt x="0" y="1"/>
                  </a:moveTo>
                  <a:lnTo>
                    <a:pt x="0" y="48"/>
                  </a:lnTo>
                  <a:lnTo>
                    <a:pt x="0" y="48"/>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22"/>
            <p:cNvSpPr/>
            <p:nvPr/>
          </p:nvSpPr>
          <p:spPr>
            <a:xfrm>
              <a:off x="6740475" y="1536975"/>
              <a:ext cx="25" cy="1200"/>
            </a:xfrm>
            <a:custGeom>
              <a:avLst/>
              <a:gdLst/>
              <a:ahLst/>
              <a:cxnLst/>
              <a:rect l="l" t="t" r="r" b="b"/>
              <a:pathLst>
                <a:path w="1" h="48" extrusionOk="0">
                  <a:moveTo>
                    <a:pt x="0" y="0"/>
                  </a:moveTo>
                  <a:lnTo>
                    <a:pt x="0" y="48"/>
                  </a:lnTo>
                  <a:lnTo>
                    <a:pt x="0" y="48"/>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22"/>
            <p:cNvSpPr/>
            <p:nvPr/>
          </p:nvSpPr>
          <p:spPr>
            <a:xfrm>
              <a:off x="7122475" y="1803425"/>
              <a:ext cx="1200" cy="25"/>
            </a:xfrm>
            <a:custGeom>
              <a:avLst/>
              <a:gdLst/>
              <a:ahLst/>
              <a:cxnLst/>
              <a:rect l="l" t="t" r="r" b="b"/>
              <a:pathLst>
                <a:path w="48" h="1" extrusionOk="0">
                  <a:moveTo>
                    <a:pt x="1" y="1"/>
                  </a:moveTo>
                  <a:lnTo>
                    <a:pt x="1" y="1"/>
                  </a:lnTo>
                  <a:lnTo>
                    <a:pt x="48"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22"/>
            <p:cNvSpPr/>
            <p:nvPr/>
          </p:nvSpPr>
          <p:spPr>
            <a:xfrm>
              <a:off x="7091825" y="2244400"/>
              <a:ext cx="4725" cy="2375"/>
            </a:xfrm>
            <a:custGeom>
              <a:avLst/>
              <a:gdLst/>
              <a:ahLst/>
              <a:cxnLst/>
              <a:rect l="l" t="t" r="r" b="b"/>
              <a:pathLst>
                <a:path w="189" h="95" extrusionOk="0">
                  <a:moveTo>
                    <a:pt x="0" y="0"/>
                  </a:moveTo>
                  <a:lnTo>
                    <a:pt x="0" y="0"/>
                  </a:lnTo>
                  <a:lnTo>
                    <a:pt x="189" y="9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22"/>
            <p:cNvSpPr/>
            <p:nvPr/>
          </p:nvSpPr>
          <p:spPr>
            <a:xfrm>
              <a:off x="6739300" y="1553475"/>
              <a:ext cx="25" cy="2375"/>
            </a:xfrm>
            <a:custGeom>
              <a:avLst/>
              <a:gdLst/>
              <a:ahLst/>
              <a:cxnLst/>
              <a:rect l="l" t="t" r="r" b="b"/>
              <a:pathLst>
                <a:path w="1" h="95" extrusionOk="0">
                  <a:moveTo>
                    <a:pt x="0" y="1"/>
                  </a:moveTo>
                  <a:lnTo>
                    <a:pt x="0" y="1"/>
                  </a:lnTo>
                  <a:lnTo>
                    <a:pt x="0" y="9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22"/>
            <p:cNvSpPr/>
            <p:nvPr/>
          </p:nvSpPr>
          <p:spPr>
            <a:xfrm>
              <a:off x="6738100" y="1564100"/>
              <a:ext cx="25" cy="3550"/>
            </a:xfrm>
            <a:custGeom>
              <a:avLst/>
              <a:gdLst/>
              <a:ahLst/>
              <a:cxnLst/>
              <a:rect l="l" t="t" r="r" b="b"/>
              <a:pathLst>
                <a:path w="1" h="142" extrusionOk="0">
                  <a:moveTo>
                    <a:pt x="1" y="0"/>
                  </a:moveTo>
                  <a:lnTo>
                    <a:pt x="1" y="0"/>
                  </a:lnTo>
                  <a:lnTo>
                    <a:pt x="1" y="14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22"/>
            <p:cNvSpPr/>
            <p:nvPr/>
          </p:nvSpPr>
          <p:spPr>
            <a:xfrm>
              <a:off x="6738100" y="1555825"/>
              <a:ext cx="1225" cy="8300"/>
            </a:xfrm>
            <a:custGeom>
              <a:avLst/>
              <a:gdLst/>
              <a:ahLst/>
              <a:cxnLst/>
              <a:rect l="l" t="t" r="r" b="b"/>
              <a:pathLst>
                <a:path w="49" h="332" extrusionOk="0">
                  <a:moveTo>
                    <a:pt x="48" y="1"/>
                  </a:moveTo>
                  <a:lnTo>
                    <a:pt x="1" y="331"/>
                  </a:lnTo>
                  <a:lnTo>
                    <a:pt x="1" y="331"/>
                  </a:lnTo>
                  <a:lnTo>
                    <a:pt x="48" y="1"/>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22"/>
            <p:cNvSpPr/>
            <p:nvPr/>
          </p:nvSpPr>
          <p:spPr>
            <a:xfrm>
              <a:off x="6739300" y="1552300"/>
              <a:ext cx="25" cy="1200"/>
            </a:xfrm>
            <a:custGeom>
              <a:avLst/>
              <a:gdLst/>
              <a:ahLst/>
              <a:cxnLst/>
              <a:rect l="l" t="t" r="r" b="b"/>
              <a:pathLst>
                <a:path w="1" h="48" extrusionOk="0">
                  <a:moveTo>
                    <a:pt x="0" y="48"/>
                  </a:moveTo>
                  <a:lnTo>
                    <a:pt x="0" y="48"/>
                  </a:lnTo>
                  <a:lnTo>
                    <a:pt x="0" y="1"/>
                  </a:lnTo>
                  <a:lnTo>
                    <a:pt x="0"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22"/>
            <p:cNvSpPr/>
            <p:nvPr/>
          </p:nvSpPr>
          <p:spPr>
            <a:xfrm>
              <a:off x="6736925" y="1567625"/>
              <a:ext cx="1200" cy="11825"/>
            </a:xfrm>
            <a:custGeom>
              <a:avLst/>
              <a:gdLst/>
              <a:ahLst/>
              <a:cxnLst/>
              <a:rect l="l" t="t" r="r" b="b"/>
              <a:pathLst>
                <a:path w="48" h="473" extrusionOk="0">
                  <a:moveTo>
                    <a:pt x="48" y="1"/>
                  </a:moveTo>
                  <a:lnTo>
                    <a:pt x="1" y="472"/>
                  </a:lnTo>
                  <a:lnTo>
                    <a:pt x="1" y="472"/>
                  </a:lnTo>
                  <a:lnTo>
                    <a:pt x="48" y="1"/>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22"/>
            <p:cNvSpPr/>
            <p:nvPr/>
          </p:nvSpPr>
          <p:spPr>
            <a:xfrm>
              <a:off x="6739300" y="1544050"/>
              <a:ext cx="1200" cy="3550"/>
            </a:xfrm>
            <a:custGeom>
              <a:avLst/>
              <a:gdLst/>
              <a:ahLst/>
              <a:cxnLst/>
              <a:rect l="l" t="t" r="r" b="b"/>
              <a:pathLst>
                <a:path w="48" h="142" extrusionOk="0">
                  <a:moveTo>
                    <a:pt x="0" y="142"/>
                  </a:moveTo>
                  <a:lnTo>
                    <a:pt x="0" y="142"/>
                  </a:lnTo>
                  <a:lnTo>
                    <a:pt x="47" y="0"/>
                  </a:lnTo>
                  <a:lnTo>
                    <a:pt x="0" y="1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22"/>
            <p:cNvSpPr/>
            <p:nvPr/>
          </p:nvSpPr>
          <p:spPr>
            <a:xfrm>
              <a:off x="7122475" y="1803425"/>
              <a:ext cx="25" cy="1225"/>
            </a:xfrm>
            <a:custGeom>
              <a:avLst/>
              <a:gdLst/>
              <a:ahLst/>
              <a:cxnLst/>
              <a:rect l="l" t="t" r="r" b="b"/>
              <a:pathLst>
                <a:path w="1" h="49" extrusionOk="0">
                  <a:moveTo>
                    <a:pt x="1" y="48"/>
                  </a:moveTo>
                  <a:lnTo>
                    <a:pt x="1" y="48"/>
                  </a:lnTo>
                  <a:lnTo>
                    <a:pt x="1" y="1"/>
                  </a:lnTo>
                  <a:lnTo>
                    <a:pt x="1"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22"/>
            <p:cNvSpPr/>
            <p:nvPr/>
          </p:nvSpPr>
          <p:spPr>
            <a:xfrm>
              <a:off x="7130725" y="1789275"/>
              <a:ext cx="20075" cy="10650"/>
            </a:xfrm>
            <a:custGeom>
              <a:avLst/>
              <a:gdLst/>
              <a:ahLst/>
              <a:cxnLst/>
              <a:rect l="l" t="t" r="r" b="b"/>
              <a:pathLst>
                <a:path w="803" h="426" extrusionOk="0">
                  <a:moveTo>
                    <a:pt x="1" y="425"/>
                  </a:moveTo>
                  <a:lnTo>
                    <a:pt x="1" y="425"/>
                  </a:lnTo>
                  <a:lnTo>
                    <a:pt x="802" y="1"/>
                  </a:lnTo>
                  <a:lnTo>
                    <a:pt x="1" y="4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22"/>
            <p:cNvSpPr/>
            <p:nvPr/>
          </p:nvSpPr>
          <p:spPr>
            <a:xfrm>
              <a:off x="6898450" y="1569975"/>
              <a:ext cx="3575" cy="7100"/>
            </a:xfrm>
            <a:custGeom>
              <a:avLst/>
              <a:gdLst/>
              <a:ahLst/>
              <a:cxnLst/>
              <a:rect l="l" t="t" r="r" b="b"/>
              <a:pathLst>
                <a:path w="143" h="284" extrusionOk="0">
                  <a:moveTo>
                    <a:pt x="1" y="284"/>
                  </a:moveTo>
                  <a:lnTo>
                    <a:pt x="1" y="284"/>
                  </a:lnTo>
                  <a:lnTo>
                    <a:pt x="142" y="1"/>
                  </a:lnTo>
                  <a:lnTo>
                    <a:pt x="1" y="28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22"/>
            <p:cNvSpPr/>
            <p:nvPr/>
          </p:nvSpPr>
          <p:spPr>
            <a:xfrm>
              <a:off x="7094175" y="1808150"/>
              <a:ext cx="20075" cy="10625"/>
            </a:xfrm>
            <a:custGeom>
              <a:avLst/>
              <a:gdLst/>
              <a:ahLst/>
              <a:cxnLst/>
              <a:rect l="l" t="t" r="r" b="b"/>
              <a:pathLst>
                <a:path w="803" h="425" extrusionOk="0">
                  <a:moveTo>
                    <a:pt x="802" y="1"/>
                  </a:moveTo>
                  <a:lnTo>
                    <a:pt x="802" y="1"/>
                  </a:lnTo>
                  <a:lnTo>
                    <a:pt x="1" y="425"/>
                  </a:lnTo>
                  <a:lnTo>
                    <a:pt x="8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22"/>
            <p:cNvSpPr/>
            <p:nvPr/>
          </p:nvSpPr>
          <p:spPr>
            <a:xfrm>
              <a:off x="6894925" y="1581775"/>
              <a:ext cx="1200" cy="3575"/>
            </a:xfrm>
            <a:custGeom>
              <a:avLst/>
              <a:gdLst/>
              <a:ahLst/>
              <a:cxnLst/>
              <a:rect l="l" t="t" r="r" b="b"/>
              <a:pathLst>
                <a:path w="48" h="143" extrusionOk="0">
                  <a:moveTo>
                    <a:pt x="0" y="142"/>
                  </a:moveTo>
                  <a:lnTo>
                    <a:pt x="0" y="142"/>
                  </a:lnTo>
                  <a:lnTo>
                    <a:pt x="48" y="1"/>
                  </a:lnTo>
                  <a:lnTo>
                    <a:pt x="0" y="1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22"/>
            <p:cNvSpPr/>
            <p:nvPr/>
          </p:nvSpPr>
          <p:spPr>
            <a:xfrm>
              <a:off x="6741650" y="1515750"/>
              <a:ext cx="1200" cy="13000"/>
            </a:xfrm>
            <a:custGeom>
              <a:avLst/>
              <a:gdLst/>
              <a:ahLst/>
              <a:cxnLst/>
              <a:rect l="l" t="t" r="r" b="b"/>
              <a:pathLst>
                <a:path w="48" h="520" extrusionOk="0">
                  <a:moveTo>
                    <a:pt x="0" y="519"/>
                  </a:moveTo>
                  <a:lnTo>
                    <a:pt x="48" y="1"/>
                  </a:lnTo>
                  <a:lnTo>
                    <a:pt x="48" y="1"/>
                  </a:lnTo>
                  <a:lnTo>
                    <a:pt x="0" y="519"/>
                  </a:lnTo>
                  <a:lnTo>
                    <a:pt x="0" y="51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22"/>
            <p:cNvSpPr/>
            <p:nvPr/>
          </p:nvSpPr>
          <p:spPr>
            <a:xfrm>
              <a:off x="6891375" y="1591200"/>
              <a:ext cx="1225" cy="3575"/>
            </a:xfrm>
            <a:custGeom>
              <a:avLst/>
              <a:gdLst/>
              <a:ahLst/>
              <a:cxnLst/>
              <a:rect l="l" t="t" r="r" b="b"/>
              <a:pathLst>
                <a:path w="49" h="143" extrusionOk="0">
                  <a:moveTo>
                    <a:pt x="1" y="142"/>
                  </a:moveTo>
                  <a:lnTo>
                    <a:pt x="48" y="1"/>
                  </a:lnTo>
                  <a:lnTo>
                    <a:pt x="48" y="1"/>
                  </a:lnTo>
                  <a:lnTo>
                    <a:pt x="1" y="142"/>
                  </a:lnTo>
                  <a:lnTo>
                    <a:pt x="1" y="1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22"/>
            <p:cNvSpPr/>
            <p:nvPr/>
          </p:nvSpPr>
          <p:spPr>
            <a:xfrm>
              <a:off x="6903175" y="1559375"/>
              <a:ext cx="3575" cy="8275"/>
            </a:xfrm>
            <a:custGeom>
              <a:avLst/>
              <a:gdLst/>
              <a:ahLst/>
              <a:cxnLst/>
              <a:rect l="l" t="t" r="r" b="b"/>
              <a:pathLst>
                <a:path w="143" h="331" extrusionOk="0">
                  <a:moveTo>
                    <a:pt x="1" y="331"/>
                  </a:moveTo>
                  <a:lnTo>
                    <a:pt x="142" y="0"/>
                  </a:lnTo>
                  <a:lnTo>
                    <a:pt x="142" y="0"/>
                  </a:lnTo>
                  <a:lnTo>
                    <a:pt x="1" y="331"/>
                  </a:lnTo>
                  <a:lnTo>
                    <a:pt x="1" y="3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22"/>
            <p:cNvSpPr/>
            <p:nvPr/>
          </p:nvSpPr>
          <p:spPr>
            <a:xfrm>
              <a:off x="7127200" y="1799900"/>
              <a:ext cx="3550" cy="1200"/>
            </a:xfrm>
            <a:custGeom>
              <a:avLst/>
              <a:gdLst/>
              <a:ahLst/>
              <a:cxnLst/>
              <a:rect l="l" t="t" r="r" b="b"/>
              <a:pathLst>
                <a:path w="142" h="48" extrusionOk="0">
                  <a:moveTo>
                    <a:pt x="0" y="48"/>
                  </a:moveTo>
                  <a:lnTo>
                    <a:pt x="142" y="0"/>
                  </a:lnTo>
                  <a:lnTo>
                    <a:pt x="142" y="0"/>
                  </a:lnTo>
                  <a:lnTo>
                    <a:pt x="0" y="48"/>
                  </a:lnTo>
                  <a:lnTo>
                    <a:pt x="0"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22"/>
            <p:cNvSpPr/>
            <p:nvPr/>
          </p:nvSpPr>
          <p:spPr>
            <a:xfrm>
              <a:off x="7123650" y="1867100"/>
              <a:ext cx="61350" cy="20075"/>
            </a:xfrm>
            <a:custGeom>
              <a:avLst/>
              <a:gdLst/>
              <a:ahLst/>
              <a:cxnLst/>
              <a:rect l="l" t="t" r="r" b="b"/>
              <a:pathLst>
                <a:path w="2454" h="803" extrusionOk="0">
                  <a:moveTo>
                    <a:pt x="1" y="802"/>
                  </a:moveTo>
                  <a:lnTo>
                    <a:pt x="2453" y="1"/>
                  </a:lnTo>
                  <a:lnTo>
                    <a:pt x="1" y="802"/>
                  </a:lnTo>
                  <a:lnTo>
                    <a:pt x="1" y="802"/>
                  </a:lnTo>
                  <a:lnTo>
                    <a:pt x="1" y="802"/>
                  </a:lnTo>
                  <a:lnTo>
                    <a:pt x="1" y="80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22"/>
            <p:cNvSpPr/>
            <p:nvPr/>
          </p:nvSpPr>
          <p:spPr>
            <a:xfrm>
              <a:off x="6499950" y="1572350"/>
              <a:ext cx="1200" cy="4725"/>
            </a:xfrm>
            <a:custGeom>
              <a:avLst/>
              <a:gdLst/>
              <a:ahLst/>
              <a:cxnLst/>
              <a:rect l="l" t="t" r="r" b="b"/>
              <a:pathLst>
                <a:path w="48" h="189" extrusionOk="0">
                  <a:moveTo>
                    <a:pt x="0" y="0"/>
                  </a:moveTo>
                  <a:lnTo>
                    <a:pt x="48" y="189"/>
                  </a:lnTo>
                  <a:lnTo>
                    <a:pt x="48" y="189"/>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22"/>
            <p:cNvSpPr/>
            <p:nvPr/>
          </p:nvSpPr>
          <p:spPr>
            <a:xfrm>
              <a:off x="6495225" y="1561725"/>
              <a:ext cx="1200" cy="2400"/>
            </a:xfrm>
            <a:custGeom>
              <a:avLst/>
              <a:gdLst/>
              <a:ahLst/>
              <a:cxnLst/>
              <a:rect l="l" t="t" r="r" b="b"/>
              <a:pathLst>
                <a:path w="48" h="96" extrusionOk="0">
                  <a:moveTo>
                    <a:pt x="48" y="95"/>
                  </a:moveTo>
                  <a:lnTo>
                    <a:pt x="48" y="95"/>
                  </a:lnTo>
                  <a:lnTo>
                    <a:pt x="1" y="1"/>
                  </a:lnTo>
                  <a:lnTo>
                    <a:pt x="48"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22"/>
            <p:cNvSpPr/>
            <p:nvPr/>
          </p:nvSpPr>
          <p:spPr>
            <a:xfrm>
              <a:off x="6498775" y="1569975"/>
              <a:ext cx="1200" cy="2400"/>
            </a:xfrm>
            <a:custGeom>
              <a:avLst/>
              <a:gdLst/>
              <a:ahLst/>
              <a:cxnLst/>
              <a:rect l="l" t="t" r="r" b="b"/>
              <a:pathLst>
                <a:path w="48" h="96" extrusionOk="0">
                  <a:moveTo>
                    <a:pt x="0" y="1"/>
                  </a:moveTo>
                  <a:lnTo>
                    <a:pt x="47" y="95"/>
                  </a:lnTo>
                  <a:lnTo>
                    <a:pt x="47" y="95"/>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22"/>
            <p:cNvSpPr/>
            <p:nvPr/>
          </p:nvSpPr>
          <p:spPr>
            <a:xfrm>
              <a:off x="6496400" y="1564100"/>
              <a:ext cx="2400" cy="5900"/>
            </a:xfrm>
            <a:custGeom>
              <a:avLst/>
              <a:gdLst/>
              <a:ahLst/>
              <a:cxnLst/>
              <a:rect l="l" t="t" r="r" b="b"/>
              <a:pathLst>
                <a:path w="96" h="236" extrusionOk="0">
                  <a:moveTo>
                    <a:pt x="95" y="236"/>
                  </a:moveTo>
                  <a:lnTo>
                    <a:pt x="1" y="0"/>
                  </a:lnTo>
                  <a:lnTo>
                    <a:pt x="1" y="0"/>
                  </a:lnTo>
                  <a:lnTo>
                    <a:pt x="95" y="236"/>
                  </a:lnTo>
                  <a:lnTo>
                    <a:pt x="95" y="23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22"/>
            <p:cNvSpPr/>
            <p:nvPr/>
          </p:nvSpPr>
          <p:spPr>
            <a:xfrm>
              <a:off x="6504675" y="1585325"/>
              <a:ext cx="1200" cy="2375"/>
            </a:xfrm>
            <a:custGeom>
              <a:avLst/>
              <a:gdLst/>
              <a:ahLst/>
              <a:cxnLst/>
              <a:rect l="l" t="t" r="r" b="b"/>
              <a:pathLst>
                <a:path w="48" h="95" extrusionOk="0">
                  <a:moveTo>
                    <a:pt x="0" y="0"/>
                  </a:moveTo>
                  <a:lnTo>
                    <a:pt x="47" y="94"/>
                  </a:lnTo>
                  <a:lnTo>
                    <a:pt x="47" y="94"/>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22"/>
            <p:cNvSpPr/>
            <p:nvPr/>
          </p:nvSpPr>
          <p:spPr>
            <a:xfrm>
              <a:off x="6505850" y="1587675"/>
              <a:ext cx="1200" cy="2375"/>
            </a:xfrm>
            <a:custGeom>
              <a:avLst/>
              <a:gdLst/>
              <a:ahLst/>
              <a:cxnLst/>
              <a:rect l="l" t="t" r="r" b="b"/>
              <a:pathLst>
                <a:path w="48" h="95" extrusionOk="0">
                  <a:moveTo>
                    <a:pt x="0" y="0"/>
                  </a:moveTo>
                  <a:lnTo>
                    <a:pt x="0" y="0"/>
                  </a:lnTo>
                  <a:lnTo>
                    <a:pt x="47"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22"/>
            <p:cNvSpPr/>
            <p:nvPr/>
          </p:nvSpPr>
          <p:spPr>
            <a:xfrm>
              <a:off x="6504675" y="1584125"/>
              <a:ext cx="25" cy="1225"/>
            </a:xfrm>
            <a:custGeom>
              <a:avLst/>
              <a:gdLst/>
              <a:ahLst/>
              <a:cxnLst/>
              <a:rect l="l" t="t" r="r" b="b"/>
              <a:pathLst>
                <a:path w="1" h="49" extrusionOk="0">
                  <a:moveTo>
                    <a:pt x="0" y="1"/>
                  </a:moveTo>
                  <a:lnTo>
                    <a:pt x="0" y="1"/>
                  </a:lnTo>
                  <a:lnTo>
                    <a:pt x="0" y="4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22"/>
            <p:cNvSpPr/>
            <p:nvPr/>
          </p:nvSpPr>
          <p:spPr>
            <a:xfrm>
              <a:off x="6502300" y="1579425"/>
              <a:ext cx="2400" cy="4725"/>
            </a:xfrm>
            <a:custGeom>
              <a:avLst/>
              <a:gdLst/>
              <a:ahLst/>
              <a:cxnLst/>
              <a:rect l="l" t="t" r="r" b="b"/>
              <a:pathLst>
                <a:path w="96" h="189" extrusionOk="0">
                  <a:moveTo>
                    <a:pt x="95" y="189"/>
                  </a:moveTo>
                  <a:lnTo>
                    <a:pt x="95" y="189"/>
                  </a:lnTo>
                  <a:lnTo>
                    <a:pt x="1" y="0"/>
                  </a:lnTo>
                  <a:lnTo>
                    <a:pt x="95" y="18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22"/>
            <p:cNvSpPr/>
            <p:nvPr/>
          </p:nvSpPr>
          <p:spPr>
            <a:xfrm>
              <a:off x="6504675" y="1584125"/>
              <a:ext cx="25" cy="25"/>
            </a:xfrm>
            <a:custGeom>
              <a:avLst/>
              <a:gdLst/>
              <a:ahLst/>
              <a:cxnLst/>
              <a:rect l="l" t="t" r="r" b="b"/>
              <a:pathLst>
                <a:path w="1" h="1" extrusionOk="0">
                  <a:moveTo>
                    <a:pt x="0" y="1"/>
                  </a:move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22"/>
            <p:cNvSpPr/>
            <p:nvPr/>
          </p:nvSpPr>
          <p:spPr>
            <a:xfrm>
              <a:off x="6504675" y="1585325"/>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22"/>
            <p:cNvSpPr/>
            <p:nvPr/>
          </p:nvSpPr>
          <p:spPr>
            <a:xfrm>
              <a:off x="6436275" y="1625400"/>
              <a:ext cx="3575" cy="4750"/>
            </a:xfrm>
            <a:custGeom>
              <a:avLst/>
              <a:gdLst/>
              <a:ahLst/>
              <a:cxnLst/>
              <a:rect l="l" t="t" r="r" b="b"/>
              <a:pathLst>
                <a:path w="143" h="190" extrusionOk="0">
                  <a:moveTo>
                    <a:pt x="1" y="1"/>
                  </a:moveTo>
                  <a:lnTo>
                    <a:pt x="142" y="189"/>
                  </a:lnTo>
                  <a:lnTo>
                    <a:pt x="142" y="189"/>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22"/>
            <p:cNvSpPr/>
            <p:nvPr/>
          </p:nvSpPr>
          <p:spPr>
            <a:xfrm>
              <a:off x="6448075" y="1643075"/>
              <a:ext cx="3550" cy="5925"/>
            </a:xfrm>
            <a:custGeom>
              <a:avLst/>
              <a:gdLst/>
              <a:ahLst/>
              <a:cxnLst/>
              <a:rect l="l" t="t" r="r" b="b"/>
              <a:pathLst>
                <a:path w="142" h="237" extrusionOk="0">
                  <a:moveTo>
                    <a:pt x="0" y="1"/>
                  </a:moveTo>
                  <a:lnTo>
                    <a:pt x="0" y="1"/>
                  </a:lnTo>
                  <a:lnTo>
                    <a:pt x="142" y="237"/>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22"/>
            <p:cNvSpPr/>
            <p:nvPr/>
          </p:nvSpPr>
          <p:spPr>
            <a:xfrm>
              <a:off x="6582475" y="1566450"/>
              <a:ext cx="1200" cy="5925"/>
            </a:xfrm>
            <a:custGeom>
              <a:avLst/>
              <a:gdLst/>
              <a:ahLst/>
              <a:cxnLst/>
              <a:rect l="l" t="t" r="r" b="b"/>
              <a:pathLst>
                <a:path w="48" h="237" extrusionOk="0">
                  <a:moveTo>
                    <a:pt x="1" y="0"/>
                  </a:moveTo>
                  <a:lnTo>
                    <a:pt x="1" y="0"/>
                  </a:lnTo>
                  <a:lnTo>
                    <a:pt x="48" y="236"/>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22"/>
            <p:cNvSpPr/>
            <p:nvPr/>
          </p:nvSpPr>
          <p:spPr>
            <a:xfrm>
              <a:off x="6581300" y="1561725"/>
              <a:ext cx="25" cy="2400"/>
            </a:xfrm>
            <a:custGeom>
              <a:avLst/>
              <a:gdLst/>
              <a:ahLst/>
              <a:cxnLst/>
              <a:rect l="l" t="t" r="r" b="b"/>
              <a:pathLst>
                <a:path w="1" h="96" extrusionOk="0">
                  <a:moveTo>
                    <a:pt x="1" y="95"/>
                  </a:moveTo>
                  <a:lnTo>
                    <a:pt x="1" y="1"/>
                  </a:lnTo>
                  <a:lnTo>
                    <a:pt x="1" y="1"/>
                  </a:lnTo>
                  <a:lnTo>
                    <a:pt x="1" y="95"/>
                  </a:lnTo>
                  <a:lnTo>
                    <a:pt x="1"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22"/>
            <p:cNvSpPr/>
            <p:nvPr/>
          </p:nvSpPr>
          <p:spPr>
            <a:xfrm>
              <a:off x="6581300" y="1564100"/>
              <a:ext cx="1200" cy="2375"/>
            </a:xfrm>
            <a:custGeom>
              <a:avLst/>
              <a:gdLst/>
              <a:ahLst/>
              <a:cxnLst/>
              <a:rect l="l" t="t" r="r" b="b"/>
              <a:pathLst>
                <a:path w="48" h="95" extrusionOk="0">
                  <a:moveTo>
                    <a:pt x="1" y="0"/>
                  </a:moveTo>
                  <a:lnTo>
                    <a:pt x="48" y="94"/>
                  </a:lnTo>
                  <a:lnTo>
                    <a:pt x="48" y="94"/>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22"/>
            <p:cNvSpPr/>
            <p:nvPr/>
          </p:nvSpPr>
          <p:spPr>
            <a:xfrm>
              <a:off x="6581300" y="1560550"/>
              <a:ext cx="25" cy="1200"/>
            </a:xfrm>
            <a:custGeom>
              <a:avLst/>
              <a:gdLst/>
              <a:ahLst/>
              <a:cxnLst/>
              <a:rect l="l" t="t" r="r" b="b"/>
              <a:pathLst>
                <a:path w="1" h="48" extrusionOk="0">
                  <a:moveTo>
                    <a:pt x="1" y="48"/>
                  </a:moveTo>
                  <a:lnTo>
                    <a:pt x="1" y="48"/>
                  </a:lnTo>
                  <a:lnTo>
                    <a:pt x="1" y="1"/>
                  </a:lnTo>
                  <a:lnTo>
                    <a:pt x="1"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22"/>
            <p:cNvSpPr/>
            <p:nvPr/>
          </p:nvSpPr>
          <p:spPr>
            <a:xfrm>
              <a:off x="6583650" y="1572350"/>
              <a:ext cx="2400" cy="7100"/>
            </a:xfrm>
            <a:custGeom>
              <a:avLst/>
              <a:gdLst/>
              <a:ahLst/>
              <a:cxnLst/>
              <a:rect l="l" t="t" r="r" b="b"/>
              <a:pathLst>
                <a:path w="96" h="284" extrusionOk="0">
                  <a:moveTo>
                    <a:pt x="1" y="0"/>
                  </a:moveTo>
                  <a:lnTo>
                    <a:pt x="95" y="283"/>
                  </a:lnTo>
                  <a:lnTo>
                    <a:pt x="95" y="283"/>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22"/>
            <p:cNvSpPr/>
            <p:nvPr/>
          </p:nvSpPr>
          <p:spPr>
            <a:xfrm>
              <a:off x="6581300" y="1559375"/>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22"/>
            <p:cNvSpPr/>
            <p:nvPr/>
          </p:nvSpPr>
          <p:spPr>
            <a:xfrm>
              <a:off x="6660300" y="1560550"/>
              <a:ext cx="1200" cy="7100"/>
            </a:xfrm>
            <a:custGeom>
              <a:avLst/>
              <a:gdLst/>
              <a:ahLst/>
              <a:cxnLst/>
              <a:rect l="l" t="t" r="r" b="b"/>
              <a:pathLst>
                <a:path w="48" h="284" extrusionOk="0">
                  <a:moveTo>
                    <a:pt x="0" y="1"/>
                  </a:moveTo>
                  <a:lnTo>
                    <a:pt x="47" y="284"/>
                  </a:lnTo>
                  <a:lnTo>
                    <a:pt x="47" y="284"/>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22"/>
            <p:cNvSpPr/>
            <p:nvPr/>
          </p:nvSpPr>
          <p:spPr>
            <a:xfrm>
              <a:off x="6586025" y="1581775"/>
              <a:ext cx="2375" cy="9450"/>
            </a:xfrm>
            <a:custGeom>
              <a:avLst/>
              <a:gdLst/>
              <a:ahLst/>
              <a:cxnLst/>
              <a:rect l="l" t="t" r="r" b="b"/>
              <a:pathLst>
                <a:path w="95" h="378" extrusionOk="0">
                  <a:moveTo>
                    <a:pt x="0" y="1"/>
                  </a:moveTo>
                  <a:lnTo>
                    <a:pt x="0" y="1"/>
                  </a:lnTo>
                  <a:lnTo>
                    <a:pt x="94" y="37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22"/>
            <p:cNvSpPr/>
            <p:nvPr/>
          </p:nvSpPr>
          <p:spPr>
            <a:xfrm>
              <a:off x="6661475" y="1571175"/>
              <a:ext cx="25" cy="8275"/>
            </a:xfrm>
            <a:custGeom>
              <a:avLst/>
              <a:gdLst/>
              <a:ahLst/>
              <a:cxnLst/>
              <a:rect l="l" t="t" r="r" b="b"/>
              <a:pathLst>
                <a:path w="1" h="331" extrusionOk="0">
                  <a:moveTo>
                    <a:pt x="0" y="0"/>
                  </a:moveTo>
                  <a:lnTo>
                    <a:pt x="0" y="330"/>
                  </a:lnTo>
                  <a:lnTo>
                    <a:pt x="0" y="33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22"/>
            <p:cNvSpPr/>
            <p:nvPr/>
          </p:nvSpPr>
          <p:spPr>
            <a:xfrm>
              <a:off x="6573050" y="1528725"/>
              <a:ext cx="2375" cy="9450"/>
            </a:xfrm>
            <a:custGeom>
              <a:avLst/>
              <a:gdLst/>
              <a:ahLst/>
              <a:cxnLst/>
              <a:rect l="l" t="t" r="r" b="b"/>
              <a:pathLst>
                <a:path w="95" h="378" extrusionOk="0">
                  <a:moveTo>
                    <a:pt x="0" y="0"/>
                  </a:moveTo>
                  <a:lnTo>
                    <a:pt x="0" y="0"/>
                  </a:lnTo>
                  <a:lnTo>
                    <a:pt x="95" y="37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22"/>
            <p:cNvSpPr/>
            <p:nvPr/>
          </p:nvSpPr>
          <p:spPr>
            <a:xfrm>
              <a:off x="6660300" y="1548775"/>
              <a:ext cx="25" cy="25"/>
            </a:xfrm>
            <a:custGeom>
              <a:avLst/>
              <a:gdLst/>
              <a:ahLst/>
              <a:cxnLst/>
              <a:rect l="l" t="t" r="r" b="b"/>
              <a:pathLst>
                <a:path w="1" h="1" extrusionOk="0">
                  <a:moveTo>
                    <a:pt x="0" y="0"/>
                  </a:moveTo>
                  <a:lnTo>
                    <a:pt x="0" y="0"/>
                  </a:ln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22"/>
            <p:cNvSpPr/>
            <p:nvPr/>
          </p:nvSpPr>
          <p:spPr>
            <a:xfrm>
              <a:off x="6660300" y="1548775"/>
              <a:ext cx="25" cy="1200"/>
            </a:xfrm>
            <a:custGeom>
              <a:avLst/>
              <a:gdLst/>
              <a:ahLst/>
              <a:cxnLst/>
              <a:rect l="l" t="t" r="r" b="b"/>
              <a:pathLst>
                <a:path w="1" h="48" extrusionOk="0">
                  <a:moveTo>
                    <a:pt x="0" y="0"/>
                  </a:moveTo>
                  <a:lnTo>
                    <a:pt x="0" y="0"/>
                  </a:lnTo>
                  <a:lnTo>
                    <a:pt x="0" y="4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22"/>
            <p:cNvSpPr/>
            <p:nvPr/>
          </p:nvSpPr>
          <p:spPr>
            <a:xfrm>
              <a:off x="6660300" y="1549950"/>
              <a:ext cx="25" cy="10625"/>
            </a:xfrm>
            <a:custGeom>
              <a:avLst/>
              <a:gdLst/>
              <a:ahLst/>
              <a:cxnLst/>
              <a:rect l="l" t="t" r="r" b="b"/>
              <a:pathLst>
                <a:path w="1" h="425" extrusionOk="0">
                  <a:moveTo>
                    <a:pt x="0" y="0"/>
                  </a:moveTo>
                  <a:lnTo>
                    <a:pt x="0" y="425"/>
                  </a:lnTo>
                  <a:lnTo>
                    <a:pt x="0" y="425"/>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22"/>
            <p:cNvSpPr/>
            <p:nvPr/>
          </p:nvSpPr>
          <p:spPr>
            <a:xfrm>
              <a:off x="6657950" y="1515750"/>
              <a:ext cx="2375" cy="33050"/>
            </a:xfrm>
            <a:custGeom>
              <a:avLst/>
              <a:gdLst/>
              <a:ahLst/>
              <a:cxnLst/>
              <a:rect l="l" t="t" r="r" b="b"/>
              <a:pathLst>
                <a:path w="95" h="1322" extrusionOk="0">
                  <a:moveTo>
                    <a:pt x="0" y="1"/>
                  </a:moveTo>
                  <a:lnTo>
                    <a:pt x="0" y="1"/>
                  </a:lnTo>
                  <a:lnTo>
                    <a:pt x="0" y="1"/>
                  </a:lnTo>
                  <a:lnTo>
                    <a:pt x="0" y="1"/>
                  </a:lnTo>
                  <a:lnTo>
                    <a:pt x="94" y="132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22"/>
            <p:cNvSpPr/>
            <p:nvPr/>
          </p:nvSpPr>
          <p:spPr>
            <a:xfrm>
              <a:off x="6575400" y="1539325"/>
              <a:ext cx="2400" cy="7100"/>
            </a:xfrm>
            <a:custGeom>
              <a:avLst/>
              <a:gdLst/>
              <a:ahLst/>
              <a:cxnLst/>
              <a:rect l="l" t="t" r="r" b="b"/>
              <a:pathLst>
                <a:path w="96" h="284" extrusionOk="0">
                  <a:moveTo>
                    <a:pt x="1" y="1"/>
                  </a:moveTo>
                  <a:lnTo>
                    <a:pt x="1" y="1"/>
                  </a:lnTo>
                  <a:lnTo>
                    <a:pt x="95" y="28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22"/>
            <p:cNvSpPr/>
            <p:nvPr/>
          </p:nvSpPr>
          <p:spPr>
            <a:xfrm>
              <a:off x="6508200" y="1592375"/>
              <a:ext cx="2375" cy="4750"/>
            </a:xfrm>
            <a:custGeom>
              <a:avLst/>
              <a:gdLst/>
              <a:ahLst/>
              <a:cxnLst/>
              <a:rect l="l" t="t" r="r" b="b"/>
              <a:pathLst>
                <a:path w="95" h="190" extrusionOk="0">
                  <a:moveTo>
                    <a:pt x="1" y="1"/>
                  </a:moveTo>
                  <a:lnTo>
                    <a:pt x="95" y="190"/>
                  </a:lnTo>
                  <a:lnTo>
                    <a:pt x="95" y="190"/>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22"/>
            <p:cNvSpPr/>
            <p:nvPr/>
          </p:nvSpPr>
          <p:spPr>
            <a:xfrm>
              <a:off x="6510550" y="1597100"/>
              <a:ext cx="4750" cy="11825"/>
            </a:xfrm>
            <a:custGeom>
              <a:avLst/>
              <a:gdLst/>
              <a:ahLst/>
              <a:cxnLst/>
              <a:rect l="l" t="t" r="r" b="b"/>
              <a:pathLst>
                <a:path w="190" h="473" extrusionOk="0">
                  <a:moveTo>
                    <a:pt x="1" y="1"/>
                  </a:moveTo>
                  <a:lnTo>
                    <a:pt x="189" y="472"/>
                  </a:lnTo>
                  <a:lnTo>
                    <a:pt x="189" y="472"/>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22"/>
            <p:cNvSpPr/>
            <p:nvPr/>
          </p:nvSpPr>
          <p:spPr>
            <a:xfrm>
              <a:off x="6578950" y="1553475"/>
              <a:ext cx="1200" cy="4750"/>
            </a:xfrm>
            <a:custGeom>
              <a:avLst/>
              <a:gdLst/>
              <a:ahLst/>
              <a:cxnLst/>
              <a:rect l="l" t="t" r="r" b="b"/>
              <a:pathLst>
                <a:path w="48" h="190" extrusionOk="0">
                  <a:moveTo>
                    <a:pt x="0" y="1"/>
                  </a:moveTo>
                  <a:lnTo>
                    <a:pt x="0" y="1"/>
                  </a:lnTo>
                  <a:lnTo>
                    <a:pt x="47" y="18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22"/>
            <p:cNvSpPr/>
            <p:nvPr/>
          </p:nvSpPr>
          <p:spPr>
            <a:xfrm>
              <a:off x="6577775" y="1546400"/>
              <a:ext cx="1200" cy="7100"/>
            </a:xfrm>
            <a:custGeom>
              <a:avLst/>
              <a:gdLst/>
              <a:ahLst/>
              <a:cxnLst/>
              <a:rect l="l" t="t" r="r" b="b"/>
              <a:pathLst>
                <a:path w="48" h="284" extrusionOk="0">
                  <a:moveTo>
                    <a:pt x="0" y="1"/>
                  </a:moveTo>
                  <a:lnTo>
                    <a:pt x="47" y="284"/>
                  </a:lnTo>
                  <a:lnTo>
                    <a:pt x="47" y="284"/>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22"/>
            <p:cNvSpPr/>
            <p:nvPr/>
          </p:nvSpPr>
          <p:spPr>
            <a:xfrm>
              <a:off x="6887850" y="2469575"/>
              <a:ext cx="25" cy="1225"/>
            </a:xfrm>
            <a:custGeom>
              <a:avLst/>
              <a:gdLst/>
              <a:ahLst/>
              <a:cxnLst/>
              <a:rect l="l" t="t" r="r" b="b"/>
              <a:pathLst>
                <a:path w="1" h="49" extrusionOk="0">
                  <a:moveTo>
                    <a:pt x="0" y="48"/>
                  </a:moveTo>
                  <a:lnTo>
                    <a:pt x="0" y="48"/>
                  </a:lnTo>
                  <a:lnTo>
                    <a:pt x="0" y="1"/>
                  </a:lnTo>
                  <a:lnTo>
                    <a:pt x="0"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22"/>
            <p:cNvSpPr/>
            <p:nvPr/>
          </p:nvSpPr>
          <p:spPr>
            <a:xfrm>
              <a:off x="6884300" y="2462500"/>
              <a:ext cx="1225" cy="3575"/>
            </a:xfrm>
            <a:custGeom>
              <a:avLst/>
              <a:gdLst/>
              <a:ahLst/>
              <a:cxnLst/>
              <a:rect l="l" t="t" r="r" b="b"/>
              <a:pathLst>
                <a:path w="49" h="143" extrusionOk="0">
                  <a:moveTo>
                    <a:pt x="48" y="142"/>
                  </a:moveTo>
                  <a:lnTo>
                    <a:pt x="1" y="1"/>
                  </a:lnTo>
                  <a:lnTo>
                    <a:pt x="1" y="1"/>
                  </a:lnTo>
                  <a:lnTo>
                    <a:pt x="48" y="142"/>
                  </a:lnTo>
                  <a:lnTo>
                    <a:pt x="48" y="1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22"/>
            <p:cNvSpPr/>
            <p:nvPr/>
          </p:nvSpPr>
          <p:spPr>
            <a:xfrm>
              <a:off x="6887850" y="2470775"/>
              <a:ext cx="1200" cy="1200"/>
            </a:xfrm>
            <a:custGeom>
              <a:avLst/>
              <a:gdLst/>
              <a:ahLst/>
              <a:cxnLst/>
              <a:rect l="l" t="t" r="r" b="b"/>
              <a:pathLst>
                <a:path w="48" h="48" extrusionOk="0">
                  <a:moveTo>
                    <a:pt x="48" y="47"/>
                  </a:moveTo>
                  <a:lnTo>
                    <a:pt x="0" y="0"/>
                  </a:lnTo>
                  <a:lnTo>
                    <a:pt x="0" y="0"/>
                  </a:lnTo>
                  <a:lnTo>
                    <a:pt x="48" y="47"/>
                  </a:lnTo>
                  <a:lnTo>
                    <a:pt x="48" y="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22"/>
            <p:cNvSpPr/>
            <p:nvPr/>
          </p:nvSpPr>
          <p:spPr>
            <a:xfrm>
              <a:off x="6806500" y="2469575"/>
              <a:ext cx="2375" cy="10650"/>
            </a:xfrm>
            <a:custGeom>
              <a:avLst/>
              <a:gdLst/>
              <a:ahLst/>
              <a:cxnLst/>
              <a:rect l="l" t="t" r="r" b="b"/>
              <a:pathLst>
                <a:path w="95" h="426" extrusionOk="0">
                  <a:moveTo>
                    <a:pt x="95" y="425"/>
                  </a:moveTo>
                  <a:lnTo>
                    <a:pt x="0" y="1"/>
                  </a:lnTo>
                  <a:lnTo>
                    <a:pt x="0" y="1"/>
                  </a:lnTo>
                  <a:lnTo>
                    <a:pt x="95" y="425"/>
                  </a:lnTo>
                  <a:lnTo>
                    <a:pt x="95" y="4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22"/>
            <p:cNvSpPr/>
            <p:nvPr/>
          </p:nvSpPr>
          <p:spPr>
            <a:xfrm>
              <a:off x="6881950" y="2456625"/>
              <a:ext cx="2375" cy="5900"/>
            </a:xfrm>
            <a:custGeom>
              <a:avLst/>
              <a:gdLst/>
              <a:ahLst/>
              <a:cxnLst/>
              <a:rect l="l" t="t" r="r" b="b"/>
              <a:pathLst>
                <a:path w="95" h="236" extrusionOk="0">
                  <a:moveTo>
                    <a:pt x="95" y="236"/>
                  </a:moveTo>
                  <a:lnTo>
                    <a:pt x="1" y="0"/>
                  </a:lnTo>
                  <a:lnTo>
                    <a:pt x="1" y="0"/>
                  </a:lnTo>
                  <a:lnTo>
                    <a:pt x="95" y="236"/>
                  </a:lnTo>
                  <a:lnTo>
                    <a:pt x="95" y="23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22"/>
            <p:cNvSpPr/>
            <p:nvPr/>
          </p:nvSpPr>
          <p:spPr>
            <a:xfrm>
              <a:off x="6879600" y="2451900"/>
              <a:ext cx="2375" cy="4750"/>
            </a:xfrm>
            <a:custGeom>
              <a:avLst/>
              <a:gdLst/>
              <a:ahLst/>
              <a:cxnLst/>
              <a:rect l="l" t="t" r="r" b="b"/>
              <a:pathLst>
                <a:path w="95" h="190" extrusionOk="0">
                  <a:moveTo>
                    <a:pt x="95" y="189"/>
                  </a:moveTo>
                  <a:lnTo>
                    <a:pt x="0" y="1"/>
                  </a:lnTo>
                  <a:lnTo>
                    <a:pt x="0" y="1"/>
                  </a:lnTo>
                  <a:lnTo>
                    <a:pt x="95" y="189"/>
                  </a:lnTo>
                  <a:lnTo>
                    <a:pt x="95" y="18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22"/>
            <p:cNvSpPr/>
            <p:nvPr/>
          </p:nvSpPr>
          <p:spPr>
            <a:xfrm>
              <a:off x="6876050" y="2442475"/>
              <a:ext cx="3575" cy="9450"/>
            </a:xfrm>
            <a:custGeom>
              <a:avLst/>
              <a:gdLst/>
              <a:ahLst/>
              <a:cxnLst/>
              <a:rect l="l" t="t" r="r" b="b"/>
              <a:pathLst>
                <a:path w="143" h="378" extrusionOk="0">
                  <a:moveTo>
                    <a:pt x="142" y="378"/>
                  </a:moveTo>
                  <a:lnTo>
                    <a:pt x="142" y="378"/>
                  </a:lnTo>
                  <a:lnTo>
                    <a:pt x="1" y="0"/>
                  </a:lnTo>
                  <a:lnTo>
                    <a:pt x="142" y="37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22"/>
            <p:cNvSpPr/>
            <p:nvPr/>
          </p:nvSpPr>
          <p:spPr>
            <a:xfrm>
              <a:off x="6892575" y="2481375"/>
              <a:ext cx="2375" cy="4750"/>
            </a:xfrm>
            <a:custGeom>
              <a:avLst/>
              <a:gdLst/>
              <a:ahLst/>
              <a:cxnLst/>
              <a:rect l="l" t="t" r="r" b="b"/>
              <a:pathLst>
                <a:path w="95" h="190" extrusionOk="0">
                  <a:moveTo>
                    <a:pt x="94" y="189"/>
                  </a:moveTo>
                  <a:lnTo>
                    <a:pt x="0" y="1"/>
                  </a:lnTo>
                  <a:lnTo>
                    <a:pt x="0" y="1"/>
                  </a:lnTo>
                  <a:lnTo>
                    <a:pt x="94" y="189"/>
                  </a:lnTo>
                  <a:lnTo>
                    <a:pt x="94" y="18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22"/>
            <p:cNvSpPr/>
            <p:nvPr/>
          </p:nvSpPr>
          <p:spPr>
            <a:xfrm>
              <a:off x="6946800" y="2415350"/>
              <a:ext cx="5925" cy="8275"/>
            </a:xfrm>
            <a:custGeom>
              <a:avLst/>
              <a:gdLst/>
              <a:ahLst/>
              <a:cxnLst/>
              <a:rect l="l" t="t" r="r" b="b"/>
              <a:pathLst>
                <a:path w="237" h="331" extrusionOk="0">
                  <a:moveTo>
                    <a:pt x="1" y="1"/>
                  </a:moveTo>
                  <a:lnTo>
                    <a:pt x="1" y="1"/>
                  </a:lnTo>
                  <a:lnTo>
                    <a:pt x="236" y="3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22"/>
            <p:cNvSpPr/>
            <p:nvPr/>
          </p:nvSpPr>
          <p:spPr>
            <a:xfrm>
              <a:off x="6940900" y="2407100"/>
              <a:ext cx="5925" cy="8275"/>
            </a:xfrm>
            <a:custGeom>
              <a:avLst/>
              <a:gdLst/>
              <a:ahLst/>
              <a:cxnLst/>
              <a:rect l="l" t="t" r="r" b="b"/>
              <a:pathLst>
                <a:path w="237" h="331" extrusionOk="0">
                  <a:moveTo>
                    <a:pt x="237" y="331"/>
                  </a:moveTo>
                  <a:lnTo>
                    <a:pt x="237" y="331"/>
                  </a:lnTo>
                  <a:lnTo>
                    <a:pt x="1" y="0"/>
                  </a:lnTo>
                  <a:lnTo>
                    <a:pt x="237" y="3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22"/>
            <p:cNvSpPr/>
            <p:nvPr/>
          </p:nvSpPr>
          <p:spPr>
            <a:xfrm>
              <a:off x="6897275" y="2492000"/>
              <a:ext cx="3575" cy="9450"/>
            </a:xfrm>
            <a:custGeom>
              <a:avLst/>
              <a:gdLst/>
              <a:ahLst/>
              <a:cxnLst/>
              <a:rect l="l" t="t" r="r" b="b"/>
              <a:pathLst>
                <a:path w="143" h="378" extrusionOk="0">
                  <a:moveTo>
                    <a:pt x="142" y="377"/>
                  </a:moveTo>
                  <a:lnTo>
                    <a:pt x="142" y="377"/>
                  </a:lnTo>
                  <a:lnTo>
                    <a:pt x="1" y="0"/>
                  </a:lnTo>
                  <a:lnTo>
                    <a:pt x="142" y="37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22"/>
            <p:cNvSpPr/>
            <p:nvPr/>
          </p:nvSpPr>
          <p:spPr>
            <a:xfrm>
              <a:off x="6956225" y="2429500"/>
              <a:ext cx="2400" cy="4750"/>
            </a:xfrm>
            <a:custGeom>
              <a:avLst/>
              <a:gdLst/>
              <a:ahLst/>
              <a:cxnLst/>
              <a:rect l="l" t="t" r="r" b="b"/>
              <a:pathLst>
                <a:path w="96" h="190" extrusionOk="0">
                  <a:moveTo>
                    <a:pt x="95" y="189"/>
                  </a:moveTo>
                  <a:lnTo>
                    <a:pt x="1" y="0"/>
                  </a:lnTo>
                  <a:lnTo>
                    <a:pt x="1" y="0"/>
                  </a:lnTo>
                  <a:lnTo>
                    <a:pt x="95" y="189"/>
                  </a:lnTo>
                  <a:lnTo>
                    <a:pt x="95" y="18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22"/>
            <p:cNvSpPr/>
            <p:nvPr/>
          </p:nvSpPr>
          <p:spPr>
            <a:xfrm>
              <a:off x="6894925" y="2486100"/>
              <a:ext cx="2375" cy="5925"/>
            </a:xfrm>
            <a:custGeom>
              <a:avLst/>
              <a:gdLst/>
              <a:ahLst/>
              <a:cxnLst/>
              <a:rect l="l" t="t" r="r" b="b"/>
              <a:pathLst>
                <a:path w="95" h="237" extrusionOk="0">
                  <a:moveTo>
                    <a:pt x="95" y="236"/>
                  </a:moveTo>
                  <a:lnTo>
                    <a:pt x="95" y="236"/>
                  </a:lnTo>
                  <a:lnTo>
                    <a:pt x="0" y="0"/>
                  </a:lnTo>
                  <a:lnTo>
                    <a:pt x="95" y="23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22"/>
            <p:cNvSpPr/>
            <p:nvPr/>
          </p:nvSpPr>
          <p:spPr>
            <a:xfrm>
              <a:off x="6889025" y="2473125"/>
              <a:ext cx="25" cy="1200"/>
            </a:xfrm>
            <a:custGeom>
              <a:avLst/>
              <a:gdLst/>
              <a:ahLst/>
              <a:cxnLst/>
              <a:rect l="l" t="t" r="r" b="b"/>
              <a:pathLst>
                <a:path w="1" h="48" extrusionOk="0">
                  <a:moveTo>
                    <a:pt x="1" y="48"/>
                  </a:moveTo>
                  <a:lnTo>
                    <a:pt x="1" y="48"/>
                  </a:lnTo>
                  <a:lnTo>
                    <a:pt x="1" y="0"/>
                  </a:lnTo>
                  <a:lnTo>
                    <a:pt x="1"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22"/>
            <p:cNvSpPr/>
            <p:nvPr/>
          </p:nvSpPr>
          <p:spPr>
            <a:xfrm>
              <a:off x="6889025" y="2471950"/>
              <a:ext cx="25" cy="1200"/>
            </a:xfrm>
            <a:custGeom>
              <a:avLst/>
              <a:gdLst/>
              <a:ahLst/>
              <a:cxnLst/>
              <a:rect l="l" t="t" r="r" b="b"/>
              <a:pathLst>
                <a:path w="1" h="48" extrusionOk="0">
                  <a:moveTo>
                    <a:pt x="1" y="47"/>
                  </a:moveTo>
                  <a:lnTo>
                    <a:pt x="1" y="0"/>
                  </a:lnTo>
                  <a:lnTo>
                    <a:pt x="1" y="0"/>
                  </a:lnTo>
                  <a:lnTo>
                    <a:pt x="1" y="47"/>
                  </a:lnTo>
                  <a:lnTo>
                    <a:pt x="1" y="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22"/>
            <p:cNvSpPr/>
            <p:nvPr/>
          </p:nvSpPr>
          <p:spPr>
            <a:xfrm>
              <a:off x="6891375" y="2477850"/>
              <a:ext cx="1225" cy="3550"/>
            </a:xfrm>
            <a:custGeom>
              <a:avLst/>
              <a:gdLst/>
              <a:ahLst/>
              <a:cxnLst/>
              <a:rect l="l" t="t" r="r" b="b"/>
              <a:pathLst>
                <a:path w="49" h="142" extrusionOk="0">
                  <a:moveTo>
                    <a:pt x="48" y="142"/>
                  </a:moveTo>
                  <a:lnTo>
                    <a:pt x="48" y="142"/>
                  </a:lnTo>
                  <a:lnTo>
                    <a:pt x="1" y="0"/>
                  </a:lnTo>
                  <a:lnTo>
                    <a:pt x="48" y="1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22"/>
            <p:cNvSpPr/>
            <p:nvPr/>
          </p:nvSpPr>
          <p:spPr>
            <a:xfrm>
              <a:off x="7035225" y="2400025"/>
              <a:ext cx="8275" cy="8275"/>
            </a:xfrm>
            <a:custGeom>
              <a:avLst/>
              <a:gdLst/>
              <a:ahLst/>
              <a:cxnLst/>
              <a:rect l="l" t="t" r="r" b="b"/>
              <a:pathLst>
                <a:path w="331" h="331" extrusionOk="0">
                  <a:moveTo>
                    <a:pt x="1" y="0"/>
                  </a:moveTo>
                  <a:lnTo>
                    <a:pt x="331" y="331"/>
                  </a:lnTo>
                  <a:lnTo>
                    <a:pt x="331" y="331"/>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22"/>
            <p:cNvSpPr/>
            <p:nvPr/>
          </p:nvSpPr>
          <p:spPr>
            <a:xfrm>
              <a:off x="6734575" y="2512025"/>
              <a:ext cx="25" cy="2400"/>
            </a:xfrm>
            <a:custGeom>
              <a:avLst/>
              <a:gdLst/>
              <a:ahLst/>
              <a:cxnLst/>
              <a:rect l="l" t="t" r="r" b="b"/>
              <a:pathLst>
                <a:path w="1" h="96" extrusionOk="0">
                  <a:moveTo>
                    <a:pt x="0" y="95"/>
                  </a:moveTo>
                  <a:lnTo>
                    <a:pt x="0" y="95"/>
                  </a:lnTo>
                  <a:lnTo>
                    <a:pt x="0" y="1"/>
                  </a:lnTo>
                  <a:lnTo>
                    <a:pt x="0"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22"/>
            <p:cNvSpPr/>
            <p:nvPr/>
          </p:nvSpPr>
          <p:spPr>
            <a:xfrm>
              <a:off x="6808850" y="2480200"/>
              <a:ext cx="25" cy="1200"/>
            </a:xfrm>
            <a:custGeom>
              <a:avLst/>
              <a:gdLst/>
              <a:ahLst/>
              <a:cxnLst/>
              <a:rect l="l" t="t" r="r" b="b"/>
              <a:pathLst>
                <a:path w="1" h="48" extrusionOk="0">
                  <a:moveTo>
                    <a:pt x="1" y="48"/>
                  </a:moveTo>
                  <a:lnTo>
                    <a:pt x="1" y="48"/>
                  </a:lnTo>
                  <a:lnTo>
                    <a:pt x="1" y="0"/>
                  </a:lnTo>
                  <a:lnTo>
                    <a:pt x="1"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22"/>
            <p:cNvSpPr/>
            <p:nvPr/>
          </p:nvSpPr>
          <p:spPr>
            <a:xfrm>
              <a:off x="6958600" y="2434225"/>
              <a:ext cx="1200" cy="25"/>
            </a:xfrm>
            <a:custGeom>
              <a:avLst/>
              <a:gdLst/>
              <a:ahLst/>
              <a:cxnLst/>
              <a:rect l="l" t="t" r="r" b="b"/>
              <a:pathLst>
                <a:path w="48" h="1" extrusionOk="0">
                  <a:moveTo>
                    <a:pt x="0" y="0"/>
                  </a:moveTo>
                  <a:lnTo>
                    <a:pt x="0" y="0"/>
                  </a:lnTo>
                  <a:lnTo>
                    <a:pt x="47"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22"/>
            <p:cNvSpPr/>
            <p:nvPr/>
          </p:nvSpPr>
          <p:spPr>
            <a:xfrm>
              <a:off x="6960950" y="2436575"/>
              <a:ext cx="1200" cy="2375"/>
            </a:xfrm>
            <a:custGeom>
              <a:avLst/>
              <a:gdLst/>
              <a:ahLst/>
              <a:cxnLst/>
              <a:rect l="l" t="t" r="r" b="b"/>
              <a:pathLst>
                <a:path w="48" h="95" extrusionOk="0">
                  <a:moveTo>
                    <a:pt x="0" y="0"/>
                  </a:moveTo>
                  <a:lnTo>
                    <a:pt x="48" y="95"/>
                  </a:lnTo>
                  <a:lnTo>
                    <a:pt x="48" y="95"/>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22"/>
            <p:cNvSpPr/>
            <p:nvPr/>
          </p:nvSpPr>
          <p:spPr>
            <a:xfrm>
              <a:off x="6959775" y="2434225"/>
              <a:ext cx="25" cy="1200"/>
            </a:xfrm>
            <a:custGeom>
              <a:avLst/>
              <a:gdLst/>
              <a:ahLst/>
              <a:cxnLst/>
              <a:rect l="l" t="t" r="r" b="b"/>
              <a:pathLst>
                <a:path w="1" h="48" extrusionOk="0">
                  <a:moveTo>
                    <a:pt x="0" y="0"/>
                  </a:moveTo>
                  <a:lnTo>
                    <a:pt x="0" y="47"/>
                  </a:lnTo>
                  <a:lnTo>
                    <a:pt x="0" y="47"/>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22"/>
            <p:cNvSpPr/>
            <p:nvPr/>
          </p:nvSpPr>
          <p:spPr>
            <a:xfrm>
              <a:off x="6959775" y="2435400"/>
              <a:ext cx="1200" cy="1200"/>
            </a:xfrm>
            <a:custGeom>
              <a:avLst/>
              <a:gdLst/>
              <a:ahLst/>
              <a:cxnLst/>
              <a:rect l="l" t="t" r="r" b="b"/>
              <a:pathLst>
                <a:path w="48" h="48" extrusionOk="0">
                  <a:moveTo>
                    <a:pt x="0" y="0"/>
                  </a:moveTo>
                  <a:lnTo>
                    <a:pt x="0" y="0"/>
                  </a:lnTo>
                  <a:lnTo>
                    <a:pt x="47" y="4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22"/>
            <p:cNvSpPr/>
            <p:nvPr/>
          </p:nvSpPr>
          <p:spPr>
            <a:xfrm>
              <a:off x="6958600" y="2434225"/>
              <a:ext cx="25" cy="25"/>
            </a:xfrm>
            <a:custGeom>
              <a:avLst/>
              <a:gdLst/>
              <a:ahLst/>
              <a:cxnLst/>
              <a:rect l="l" t="t" r="r" b="b"/>
              <a:pathLst>
                <a:path w="1" h="1" extrusionOk="0">
                  <a:moveTo>
                    <a:pt x="0" y="0"/>
                  </a:moveTo>
                  <a:lnTo>
                    <a:pt x="0" y="0"/>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22"/>
            <p:cNvSpPr/>
            <p:nvPr/>
          </p:nvSpPr>
          <p:spPr>
            <a:xfrm>
              <a:off x="6733400" y="2506125"/>
              <a:ext cx="25" cy="2400"/>
            </a:xfrm>
            <a:custGeom>
              <a:avLst/>
              <a:gdLst/>
              <a:ahLst/>
              <a:cxnLst/>
              <a:rect l="l" t="t" r="r" b="b"/>
              <a:pathLst>
                <a:path w="1" h="96" extrusionOk="0">
                  <a:moveTo>
                    <a:pt x="0" y="95"/>
                  </a:moveTo>
                  <a:lnTo>
                    <a:pt x="0" y="1"/>
                  </a:lnTo>
                  <a:lnTo>
                    <a:pt x="0" y="1"/>
                  </a:lnTo>
                  <a:lnTo>
                    <a:pt x="0" y="95"/>
                  </a:lnTo>
                  <a:lnTo>
                    <a:pt x="0"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22"/>
            <p:cNvSpPr/>
            <p:nvPr/>
          </p:nvSpPr>
          <p:spPr>
            <a:xfrm>
              <a:off x="6732225" y="2488450"/>
              <a:ext cx="1200" cy="9450"/>
            </a:xfrm>
            <a:custGeom>
              <a:avLst/>
              <a:gdLst/>
              <a:ahLst/>
              <a:cxnLst/>
              <a:rect l="l" t="t" r="r" b="b"/>
              <a:pathLst>
                <a:path w="48" h="378" extrusionOk="0">
                  <a:moveTo>
                    <a:pt x="0" y="1"/>
                  </a:moveTo>
                  <a:lnTo>
                    <a:pt x="0" y="1"/>
                  </a:lnTo>
                  <a:lnTo>
                    <a:pt x="47" y="37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22"/>
            <p:cNvSpPr/>
            <p:nvPr/>
          </p:nvSpPr>
          <p:spPr>
            <a:xfrm>
              <a:off x="6732225" y="2486100"/>
              <a:ext cx="25" cy="2375"/>
            </a:xfrm>
            <a:custGeom>
              <a:avLst/>
              <a:gdLst/>
              <a:ahLst/>
              <a:cxnLst/>
              <a:rect l="l" t="t" r="r" b="b"/>
              <a:pathLst>
                <a:path w="1" h="95" extrusionOk="0">
                  <a:moveTo>
                    <a:pt x="0" y="0"/>
                  </a:moveTo>
                  <a:lnTo>
                    <a:pt x="0" y="95"/>
                  </a:lnTo>
                  <a:lnTo>
                    <a:pt x="0" y="95"/>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22"/>
            <p:cNvSpPr/>
            <p:nvPr/>
          </p:nvSpPr>
          <p:spPr>
            <a:xfrm>
              <a:off x="6731050" y="2479025"/>
              <a:ext cx="1200" cy="7100"/>
            </a:xfrm>
            <a:custGeom>
              <a:avLst/>
              <a:gdLst/>
              <a:ahLst/>
              <a:cxnLst/>
              <a:rect l="l" t="t" r="r" b="b"/>
              <a:pathLst>
                <a:path w="48" h="284" extrusionOk="0">
                  <a:moveTo>
                    <a:pt x="47" y="283"/>
                  </a:moveTo>
                  <a:lnTo>
                    <a:pt x="0" y="0"/>
                  </a:lnTo>
                  <a:lnTo>
                    <a:pt x="0" y="0"/>
                  </a:lnTo>
                  <a:lnTo>
                    <a:pt x="47" y="283"/>
                  </a:lnTo>
                  <a:lnTo>
                    <a:pt x="47" y="28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22"/>
            <p:cNvSpPr/>
            <p:nvPr/>
          </p:nvSpPr>
          <p:spPr>
            <a:xfrm>
              <a:off x="6733400" y="2501425"/>
              <a:ext cx="25" cy="2375"/>
            </a:xfrm>
            <a:custGeom>
              <a:avLst/>
              <a:gdLst/>
              <a:ahLst/>
              <a:cxnLst/>
              <a:rect l="l" t="t" r="r" b="b"/>
              <a:pathLst>
                <a:path w="1" h="95" extrusionOk="0">
                  <a:moveTo>
                    <a:pt x="0" y="0"/>
                  </a:moveTo>
                  <a:lnTo>
                    <a:pt x="0" y="95"/>
                  </a:lnTo>
                  <a:lnTo>
                    <a:pt x="0" y="95"/>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22"/>
            <p:cNvSpPr/>
            <p:nvPr/>
          </p:nvSpPr>
          <p:spPr>
            <a:xfrm>
              <a:off x="6733400" y="2499050"/>
              <a:ext cx="25" cy="2400"/>
            </a:xfrm>
            <a:custGeom>
              <a:avLst/>
              <a:gdLst/>
              <a:ahLst/>
              <a:cxnLst/>
              <a:rect l="l" t="t" r="r" b="b"/>
              <a:pathLst>
                <a:path w="1" h="96" extrusionOk="0">
                  <a:moveTo>
                    <a:pt x="0" y="1"/>
                  </a:moveTo>
                  <a:lnTo>
                    <a:pt x="0" y="1"/>
                  </a:lnTo>
                  <a:lnTo>
                    <a:pt x="0" y="9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22"/>
            <p:cNvSpPr/>
            <p:nvPr/>
          </p:nvSpPr>
          <p:spPr>
            <a:xfrm>
              <a:off x="6733400" y="2497875"/>
              <a:ext cx="25" cy="1200"/>
            </a:xfrm>
            <a:custGeom>
              <a:avLst/>
              <a:gdLst/>
              <a:ahLst/>
              <a:cxnLst/>
              <a:rect l="l" t="t" r="r" b="b"/>
              <a:pathLst>
                <a:path w="1" h="48" extrusionOk="0">
                  <a:moveTo>
                    <a:pt x="0" y="1"/>
                  </a:moveTo>
                  <a:lnTo>
                    <a:pt x="0" y="48"/>
                  </a:lnTo>
                  <a:lnTo>
                    <a:pt x="0" y="48"/>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22"/>
            <p:cNvSpPr/>
            <p:nvPr/>
          </p:nvSpPr>
          <p:spPr>
            <a:xfrm>
              <a:off x="6808850" y="2482550"/>
              <a:ext cx="25" cy="1200"/>
            </a:xfrm>
            <a:custGeom>
              <a:avLst/>
              <a:gdLst/>
              <a:ahLst/>
              <a:cxnLst/>
              <a:rect l="l" t="t" r="r" b="b"/>
              <a:pathLst>
                <a:path w="1" h="48" extrusionOk="0">
                  <a:moveTo>
                    <a:pt x="1" y="48"/>
                  </a:moveTo>
                  <a:lnTo>
                    <a:pt x="1" y="1"/>
                  </a:lnTo>
                  <a:lnTo>
                    <a:pt x="1" y="1"/>
                  </a:lnTo>
                  <a:lnTo>
                    <a:pt x="1" y="48"/>
                  </a:lnTo>
                  <a:lnTo>
                    <a:pt x="1"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22"/>
            <p:cNvSpPr/>
            <p:nvPr/>
          </p:nvSpPr>
          <p:spPr>
            <a:xfrm>
              <a:off x="6812400" y="2497875"/>
              <a:ext cx="8275" cy="30700"/>
            </a:xfrm>
            <a:custGeom>
              <a:avLst/>
              <a:gdLst/>
              <a:ahLst/>
              <a:cxnLst/>
              <a:rect l="l" t="t" r="r" b="b"/>
              <a:pathLst>
                <a:path w="331" h="1228" extrusionOk="0">
                  <a:moveTo>
                    <a:pt x="330" y="1227"/>
                  </a:moveTo>
                  <a:lnTo>
                    <a:pt x="330" y="1227"/>
                  </a:lnTo>
                  <a:lnTo>
                    <a:pt x="330" y="1227"/>
                  </a:lnTo>
                  <a:lnTo>
                    <a:pt x="0" y="1"/>
                  </a:lnTo>
                  <a:lnTo>
                    <a:pt x="330" y="122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22"/>
            <p:cNvSpPr/>
            <p:nvPr/>
          </p:nvSpPr>
          <p:spPr>
            <a:xfrm>
              <a:off x="6735750" y="2534425"/>
              <a:ext cx="1200" cy="8275"/>
            </a:xfrm>
            <a:custGeom>
              <a:avLst/>
              <a:gdLst/>
              <a:ahLst/>
              <a:cxnLst/>
              <a:rect l="l" t="t" r="r" b="b"/>
              <a:pathLst>
                <a:path w="48" h="331" extrusionOk="0">
                  <a:moveTo>
                    <a:pt x="1" y="1"/>
                  </a:moveTo>
                  <a:lnTo>
                    <a:pt x="48" y="331"/>
                  </a:lnTo>
                  <a:lnTo>
                    <a:pt x="48" y="33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22"/>
            <p:cNvSpPr/>
            <p:nvPr/>
          </p:nvSpPr>
          <p:spPr>
            <a:xfrm>
              <a:off x="6734575" y="2522650"/>
              <a:ext cx="25" cy="1200"/>
            </a:xfrm>
            <a:custGeom>
              <a:avLst/>
              <a:gdLst/>
              <a:ahLst/>
              <a:cxnLst/>
              <a:rect l="l" t="t" r="r" b="b"/>
              <a:pathLst>
                <a:path w="1" h="48" extrusionOk="0">
                  <a:moveTo>
                    <a:pt x="0" y="0"/>
                  </a:moveTo>
                  <a:lnTo>
                    <a:pt x="0" y="0"/>
                  </a:lnTo>
                  <a:lnTo>
                    <a:pt x="0" y="4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22"/>
            <p:cNvSpPr/>
            <p:nvPr/>
          </p:nvSpPr>
          <p:spPr>
            <a:xfrm>
              <a:off x="6734575" y="2520275"/>
              <a:ext cx="25" cy="2400"/>
            </a:xfrm>
            <a:custGeom>
              <a:avLst/>
              <a:gdLst/>
              <a:ahLst/>
              <a:cxnLst/>
              <a:rect l="l" t="t" r="r" b="b"/>
              <a:pathLst>
                <a:path w="1" h="96" extrusionOk="0">
                  <a:moveTo>
                    <a:pt x="0" y="1"/>
                  </a:moveTo>
                  <a:lnTo>
                    <a:pt x="0" y="95"/>
                  </a:lnTo>
                  <a:lnTo>
                    <a:pt x="0" y="95"/>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22"/>
            <p:cNvSpPr/>
            <p:nvPr/>
          </p:nvSpPr>
          <p:spPr>
            <a:xfrm>
              <a:off x="6735750" y="2533250"/>
              <a:ext cx="25" cy="1200"/>
            </a:xfrm>
            <a:custGeom>
              <a:avLst/>
              <a:gdLst/>
              <a:ahLst/>
              <a:cxnLst/>
              <a:rect l="l" t="t" r="r" b="b"/>
              <a:pathLst>
                <a:path w="1" h="48" extrusionOk="0">
                  <a:moveTo>
                    <a:pt x="1" y="1"/>
                  </a:moveTo>
                  <a:lnTo>
                    <a:pt x="1" y="1"/>
                  </a:lnTo>
                  <a:lnTo>
                    <a:pt x="1" y="4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22"/>
            <p:cNvSpPr/>
            <p:nvPr/>
          </p:nvSpPr>
          <p:spPr>
            <a:xfrm>
              <a:off x="6734575" y="2516750"/>
              <a:ext cx="25" cy="3550"/>
            </a:xfrm>
            <a:custGeom>
              <a:avLst/>
              <a:gdLst/>
              <a:ahLst/>
              <a:cxnLst/>
              <a:rect l="l" t="t" r="r" b="b"/>
              <a:pathLst>
                <a:path w="1" h="142" extrusionOk="0">
                  <a:moveTo>
                    <a:pt x="0" y="142"/>
                  </a:moveTo>
                  <a:lnTo>
                    <a:pt x="0" y="0"/>
                  </a:lnTo>
                  <a:lnTo>
                    <a:pt x="0" y="0"/>
                  </a:lnTo>
                  <a:lnTo>
                    <a:pt x="0" y="142"/>
                  </a:lnTo>
                  <a:lnTo>
                    <a:pt x="0" y="1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22"/>
            <p:cNvSpPr/>
            <p:nvPr/>
          </p:nvSpPr>
          <p:spPr>
            <a:xfrm>
              <a:off x="6734575" y="2523825"/>
              <a:ext cx="1200" cy="9450"/>
            </a:xfrm>
            <a:custGeom>
              <a:avLst/>
              <a:gdLst/>
              <a:ahLst/>
              <a:cxnLst/>
              <a:rect l="l" t="t" r="r" b="b"/>
              <a:pathLst>
                <a:path w="48" h="378" extrusionOk="0">
                  <a:moveTo>
                    <a:pt x="0" y="0"/>
                  </a:moveTo>
                  <a:lnTo>
                    <a:pt x="48" y="378"/>
                  </a:lnTo>
                  <a:lnTo>
                    <a:pt x="48" y="378"/>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22"/>
            <p:cNvSpPr/>
            <p:nvPr/>
          </p:nvSpPr>
          <p:spPr>
            <a:xfrm>
              <a:off x="6810025" y="2486100"/>
              <a:ext cx="2400" cy="8275"/>
            </a:xfrm>
            <a:custGeom>
              <a:avLst/>
              <a:gdLst/>
              <a:ahLst/>
              <a:cxnLst/>
              <a:rect l="l" t="t" r="r" b="b"/>
              <a:pathLst>
                <a:path w="96" h="331" extrusionOk="0">
                  <a:moveTo>
                    <a:pt x="1" y="0"/>
                  </a:moveTo>
                  <a:lnTo>
                    <a:pt x="1" y="0"/>
                  </a:lnTo>
                  <a:lnTo>
                    <a:pt x="95" y="33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22"/>
            <p:cNvSpPr/>
            <p:nvPr/>
          </p:nvSpPr>
          <p:spPr>
            <a:xfrm>
              <a:off x="6810025" y="2484925"/>
              <a:ext cx="25" cy="1200"/>
            </a:xfrm>
            <a:custGeom>
              <a:avLst/>
              <a:gdLst/>
              <a:ahLst/>
              <a:cxnLst/>
              <a:rect l="l" t="t" r="r" b="b"/>
              <a:pathLst>
                <a:path w="1" h="48" extrusionOk="0">
                  <a:moveTo>
                    <a:pt x="1" y="47"/>
                  </a:moveTo>
                  <a:lnTo>
                    <a:pt x="1" y="47"/>
                  </a:lnTo>
                  <a:lnTo>
                    <a:pt x="1" y="0"/>
                  </a:lnTo>
                  <a:lnTo>
                    <a:pt x="1" y="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22"/>
            <p:cNvSpPr/>
            <p:nvPr/>
          </p:nvSpPr>
          <p:spPr>
            <a:xfrm>
              <a:off x="7163750" y="2190150"/>
              <a:ext cx="3550" cy="1200"/>
            </a:xfrm>
            <a:custGeom>
              <a:avLst/>
              <a:gdLst/>
              <a:ahLst/>
              <a:cxnLst/>
              <a:rect l="l" t="t" r="r" b="b"/>
              <a:pathLst>
                <a:path w="142" h="48" extrusionOk="0">
                  <a:moveTo>
                    <a:pt x="0" y="1"/>
                  </a:moveTo>
                  <a:lnTo>
                    <a:pt x="0" y="1"/>
                  </a:lnTo>
                  <a:lnTo>
                    <a:pt x="142" y="4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22"/>
            <p:cNvSpPr/>
            <p:nvPr/>
          </p:nvSpPr>
          <p:spPr>
            <a:xfrm>
              <a:off x="7167275" y="2191325"/>
              <a:ext cx="5925" cy="2400"/>
            </a:xfrm>
            <a:custGeom>
              <a:avLst/>
              <a:gdLst/>
              <a:ahLst/>
              <a:cxnLst/>
              <a:rect l="l" t="t" r="r" b="b"/>
              <a:pathLst>
                <a:path w="237" h="96" extrusionOk="0">
                  <a:moveTo>
                    <a:pt x="1" y="1"/>
                  </a:moveTo>
                  <a:lnTo>
                    <a:pt x="236" y="95"/>
                  </a:lnTo>
                  <a:lnTo>
                    <a:pt x="236" y="95"/>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22"/>
            <p:cNvSpPr/>
            <p:nvPr/>
          </p:nvSpPr>
          <p:spPr>
            <a:xfrm>
              <a:off x="7173175" y="2193700"/>
              <a:ext cx="9450" cy="2375"/>
            </a:xfrm>
            <a:custGeom>
              <a:avLst/>
              <a:gdLst/>
              <a:ahLst/>
              <a:cxnLst/>
              <a:rect l="l" t="t" r="r" b="b"/>
              <a:pathLst>
                <a:path w="378" h="95" extrusionOk="0">
                  <a:moveTo>
                    <a:pt x="0" y="0"/>
                  </a:moveTo>
                  <a:lnTo>
                    <a:pt x="0" y="0"/>
                  </a:lnTo>
                  <a:lnTo>
                    <a:pt x="378"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22"/>
            <p:cNvSpPr/>
            <p:nvPr/>
          </p:nvSpPr>
          <p:spPr>
            <a:xfrm>
              <a:off x="7160200" y="2188975"/>
              <a:ext cx="3575" cy="1200"/>
            </a:xfrm>
            <a:custGeom>
              <a:avLst/>
              <a:gdLst/>
              <a:ahLst/>
              <a:cxnLst/>
              <a:rect l="l" t="t" r="r" b="b"/>
              <a:pathLst>
                <a:path w="143" h="48" extrusionOk="0">
                  <a:moveTo>
                    <a:pt x="1" y="1"/>
                  </a:moveTo>
                  <a:lnTo>
                    <a:pt x="142" y="48"/>
                  </a:lnTo>
                  <a:lnTo>
                    <a:pt x="142" y="48"/>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22"/>
            <p:cNvSpPr/>
            <p:nvPr/>
          </p:nvSpPr>
          <p:spPr>
            <a:xfrm>
              <a:off x="7155500" y="2187800"/>
              <a:ext cx="4725" cy="1200"/>
            </a:xfrm>
            <a:custGeom>
              <a:avLst/>
              <a:gdLst/>
              <a:ahLst/>
              <a:cxnLst/>
              <a:rect l="l" t="t" r="r" b="b"/>
              <a:pathLst>
                <a:path w="189" h="48" extrusionOk="0">
                  <a:moveTo>
                    <a:pt x="189" y="48"/>
                  </a:moveTo>
                  <a:lnTo>
                    <a:pt x="0" y="0"/>
                  </a:lnTo>
                  <a:lnTo>
                    <a:pt x="0" y="0"/>
                  </a:lnTo>
                  <a:lnTo>
                    <a:pt x="189" y="48"/>
                  </a:lnTo>
                  <a:lnTo>
                    <a:pt x="189"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22"/>
            <p:cNvSpPr/>
            <p:nvPr/>
          </p:nvSpPr>
          <p:spPr>
            <a:xfrm>
              <a:off x="7115400" y="2256175"/>
              <a:ext cx="4750" cy="3575"/>
            </a:xfrm>
            <a:custGeom>
              <a:avLst/>
              <a:gdLst/>
              <a:ahLst/>
              <a:cxnLst/>
              <a:rect l="l" t="t" r="r" b="b"/>
              <a:pathLst>
                <a:path w="190" h="143" extrusionOk="0">
                  <a:moveTo>
                    <a:pt x="189" y="142"/>
                  </a:moveTo>
                  <a:lnTo>
                    <a:pt x="189" y="142"/>
                  </a:lnTo>
                  <a:lnTo>
                    <a:pt x="1" y="1"/>
                  </a:lnTo>
                  <a:lnTo>
                    <a:pt x="189" y="14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22"/>
            <p:cNvSpPr/>
            <p:nvPr/>
          </p:nvSpPr>
          <p:spPr>
            <a:xfrm>
              <a:off x="7102425" y="2250275"/>
              <a:ext cx="3575" cy="1225"/>
            </a:xfrm>
            <a:custGeom>
              <a:avLst/>
              <a:gdLst/>
              <a:ahLst/>
              <a:cxnLst/>
              <a:rect l="l" t="t" r="r" b="b"/>
              <a:pathLst>
                <a:path w="143" h="49" extrusionOk="0">
                  <a:moveTo>
                    <a:pt x="142" y="48"/>
                  </a:moveTo>
                  <a:lnTo>
                    <a:pt x="1" y="1"/>
                  </a:lnTo>
                  <a:lnTo>
                    <a:pt x="1" y="1"/>
                  </a:lnTo>
                  <a:lnTo>
                    <a:pt x="142" y="48"/>
                  </a:lnTo>
                  <a:lnTo>
                    <a:pt x="142"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22"/>
            <p:cNvSpPr/>
            <p:nvPr/>
          </p:nvSpPr>
          <p:spPr>
            <a:xfrm>
              <a:off x="7105975" y="2251475"/>
              <a:ext cx="3550" cy="2375"/>
            </a:xfrm>
            <a:custGeom>
              <a:avLst/>
              <a:gdLst/>
              <a:ahLst/>
              <a:cxnLst/>
              <a:rect l="l" t="t" r="r" b="b"/>
              <a:pathLst>
                <a:path w="142" h="95" extrusionOk="0">
                  <a:moveTo>
                    <a:pt x="142" y="94"/>
                  </a:moveTo>
                  <a:lnTo>
                    <a:pt x="142" y="94"/>
                  </a:lnTo>
                  <a:lnTo>
                    <a:pt x="0" y="0"/>
                  </a:lnTo>
                  <a:lnTo>
                    <a:pt x="142" y="9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22"/>
            <p:cNvSpPr/>
            <p:nvPr/>
          </p:nvSpPr>
          <p:spPr>
            <a:xfrm>
              <a:off x="7069425" y="2321025"/>
              <a:ext cx="3550" cy="2375"/>
            </a:xfrm>
            <a:custGeom>
              <a:avLst/>
              <a:gdLst/>
              <a:ahLst/>
              <a:cxnLst/>
              <a:rect l="l" t="t" r="r" b="b"/>
              <a:pathLst>
                <a:path w="142" h="95" extrusionOk="0">
                  <a:moveTo>
                    <a:pt x="142" y="95"/>
                  </a:moveTo>
                  <a:lnTo>
                    <a:pt x="142" y="95"/>
                  </a:lnTo>
                  <a:lnTo>
                    <a:pt x="0" y="1"/>
                  </a:lnTo>
                  <a:lnTo>
                    <a:pt x="142"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22"/>
            <p:cNvSpPr/>
            <p:nvPr/>
          </p:nvSpPr>
          <p:spPr>
            <a:xfrm>
              <a:off x="7072950" y="2323375"/>
              <a:ext cx="1200" cy="1225"/>
            </a:xfrm>
            <a:custGeom>
              <a:avLst/>
              <a:gdLst/>
              <a:ahLst/>
              <a:cxnLst/>
              <a:rect l="l" t="t" r="r" b="b"/>
              <a:pathLst>
                <a:path w="48" h="49" extrusionOk="0">
                  <a:moveTo>
                    <a:pt x="48" y="48"/>
                  </a:moveTo>
                  <a:lnTo>
                    <a:pt x="48" y="48"/>
                  </a:lnTo>
                  <a:lnTo>
                    <a:pt x="1" y="1"/>
                  </a:lnTo>
                  <a:lnTo>
                    <a:pt x="48"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22"/>
            <p:cNvSpPr/>
            <p:nvPr/>
          </p:nvSpPr>
          <p:spPr>
            <a:xfrm>
              <a:off x="7050550" y="2306875"/>
              <a:ext cx="13000" cy="9450"/>
            </a:xfrm>
            <a:custGeom>
              <a:avLst/>
              <a:gdLst/>
              <a:ahLst/>
              <a:cxnLst/>
              <a:rect l="l" t="t" r="r" b="b"/>
              <a:pathLst>
                <a:path w="520" h="378" extrusionOk="0">
                  <a:moveTo>
                    <a:pt x="519" y="378"/>
                  </a:moveTo>
                  <a:lnTo>
                    <a:pt x="519" y="378"/>
                  </a:lnTo>
                  <a:lnTo>
                    <a:pt x="1" y="1"/>
                  </a:lnTo>
                  <a:lnTo>
                    <a:pt x="519" y="37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22"/>
            <p:cNvSpPr/>
            <p:nvPr/>
          </p:nvSpPr>
          <p:spPr>
            <a:xfrm>
              <a:off x="6971550" y="2454250"/>
              <a:ext cx="4750" cy="7100"/>
            </a:xfrm>
            <a:custGeom>
              <a:avLst/>
              <a:gdLst/>
              <a:ahLst/>
              <a:cxnLst/>
              <a:rect l="l" t="t" r="r" b="b"/>
              <a:pathLst>
                <a:path w="190" h="284" extrusionOk="0">
                  <a:moveTo>
                    <a:pt x="1" y="1"/>
                  </a:moveTo>
                  <a:lnTo>
                    <a:pt x="1" y="1"/>
                  </a:lnTo>
                  <a:lnTo>
                    <a:pt x="190" y="28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22"/>
            <p:cNvSpPr/>
            <p:nvPr/>
          </p:nvSpPr>
          <p:spPr>
            <a:xfrm>
              <a:off x="6965675" y="2443650"/>
              <a:ext cx="5900" cy="10625"/>
            </a:xfrm>
            <a:custGeom>
              <a:avLst/>
              <a:gdLst/>
              <a:ahLst/>
              <a:cxnLst/>
              <a:rect l="l" t="t" r="r" b="b"/>
              <a:pathLst>
                <a:path w="236" h="425" extrusionOk="0">
                  <a:moveTo>
                    <a:pt x="236" y="425"/>
                  </a:moveTo>
                  <a:lnTo>
                    <a:pt x="236" y="425"/>
                  </a:lnTo>
                  <a:lnTo>
                    <a:pt x="0" y="0"/>
                  </a:lnTo>
                  <a:lnTo>
                    <a:pt x="236" y="4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22"/>
            <p:cNvSpPr/>
            <p:nvPr/>
          </p:nvSpPr>
          <p:spPr>
            <a:xfrm>
              <a:off x="7080025" y="2329275"/>
              <a:ext cx="2400" cy="2400"/>
            </a:xfrm>
            <a:custGeom>
              <a:avLst/>
              <a:gdLst/>
              <a:ahLst/>
              <a:cxnLst/>
              <a:rect l="l" t="t" r="r" b="b"/>
              <a:pathLst>
                <a:path w="96" h="96" extrusionOk="0">
                  <a:moveTo>
                    <a:pt x="95" y="95"/>
                  </a:moveTo>
                  <a:lnTo>
                    <a:pt x="95" y="95"/>
                  </a:lnTo>
                  <a:lnTo>
                    <a:pt x="1" y="1"/>
                  </a:lnTo>
                  <a:lnTo>
                    <a:pt x="95"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22"/>
            <p:cNvSpPr/>
            <p:nvPr/>
          </p:nvSpPr>
          <p:spPr>
            <a:xfrm>
              <a:off x="7137800" y="2180725"/>
              <a:ext cx="3575" cy="1200"/>
            </a:xfrm>
            <a:custGeom>
              <a:avLst/>
              <a:gdLst/>
              <a:ahLst/>
              <a:cxnLst/>
              <a:rect l="l" t="t" r="r" b="b"/>
              <a:pathLst>
                <a:path w="143" h="48" extrusionOk="0">
                  <a:moveTo>
                    <a:pt x="1" y="0"/>
                  </a:moveTo>
                  <a:lnTo>
                    <a:pt x="142" y="48"/>
                  </a:lnTo>
                  <a:lnTo>
                    <a:pt x="142" y="48"/>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22"/>
            <p:cNvSpPr/>
            <p:nvPr/>
          </p:nvSpPr>
          <p:spPr>
            <a:xfrm>
              <a:off x="7130725" y="2178375"/>
              <a:ext cx="7100" cy="2375"/>
            </a:xfrm>
            <a:custGeom>
              <a:avLst/>
              <a:gdLst/>
              <a:ahLst/>
              <a:cxnLst/>
              <a:rect l="l" t="t" r="r" b="b"/>
              <a:pathLst>
                <a:path w="284" h="95" extrusionOk="0">
                  <a:moveTo>
                    <a:pt x="1" y="0"/>
                  </a:moveTo>
                  <a:lnTo>
                    <a:pt x="1" y="0"/>
                  </a:lnTo>
                  <a:lnTo>
                    <a:pt x="284" y="94"/>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22"/>
            <p:cNvSpPr/>
            <p:nvPr/>
          </p:nvSpPr>
          <p:spPr>
            <a:xfrm>
              <a:off x="7141350" y="2181900"/>
              <a:ext cx="2375" cy="1200"/>
            </a:xfrm>
            <a:custGeom>
              <a:avLst/>
              <a:gdLst/>
              <a:ahLst/>
              <a:cxnLst/>
              <a:rect l="l" t="t" r="r" b="b"/>
              <a:pathLst>
                <a:path w="95" h="48" extrusionOk="0">
                  <a:moveTo>
                    <a:pt x="0" y="1"/>
                  </a:moveTo>
                  <a:lnTo>
                    <a:pt x="0" y="1"/>
                  </a:lnTo>
                  <a:lnTo>
                    <a:pt x="94" y="4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22"/>
            <p:cNvSpPr/>
            <p:nvPr/>
          </p:nvSpPr>
          <p:spPr>
            <a:xfrm>
              <a:off x="7122475" y="2176000"/>
              <a:ext cx="8275" cy="2400"/>
            </a:xfrm>
            <a:custGeom>
              <a:avLst/>
              <a:gdLst/>
              <a:ahLst/>
              <a:cxnLst/>
              <a:rect l="l" t="t" r="r" b="b"/>
              <a:pathLst>
                <a:path w="331" h="96" extrusionOk="0">
                  <a:moveTo>
                    <a:pt x="331" y="95"/>
                  </a:moveTo>
                  <a:lnTo>
                    <a:pt x="331" y="95"/>
                  </a:lnTo>
                  <a:lnTo>
                    <a:pt x="1" y="1"/>
                  </a:lnTo>
                  <a:lnTo>
                    <a:pt x="331"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22"/>
            <p:cNvSpPr/>
            <p:nvPr/>
          </p:nvSpPr>
          <p:spPr>
            <a:xfrm>
              <a:off x="7143700" y="2183075"/>
              <a:ext cx="4750" cy="2400"/>
            </a:xfrm>
            <a:custGeom>
              <a:avLst/>
              <a:gdLst/>
              <a:ahLst/>
              <a:cxnLst/>
              <a:rect l="l" t="t" r="r" b="b"/>
              <a:pathLst>
                <a:path w="190" h="96" extrusionOk="0">
                  <a:moveTo>
                    <a:pt x="0" y="1"/>
                  </a:moveTo>
                  <a:lnTo>
                    <a:pt x="189" y="95"/>
                  </a:lnTo>
                  <a:lnTo>
                    <a:pt x="189" y="95"/>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22"/>
            <p:cNvSpPr/>
            <p:nvPr/>
          </p:nvSpPr>
          <p:spPr>
            <a:xfrm>
              <a:off x="7140150" y="2102900"/>
              <a:ext cx="63700" cy="10650"/>
            </a:xfrm>
            <a:custGeom>
              <a:avLst/>
              <a:gdLst/>
              <a:ahLst/>
              <a:cxnLst/>
              <a:rect l="l" t="t" r="r" b="b"/>
              <a:pathLst>
                <a:path w="2548" h="426" extrusionOk="0">
                  <a:moveTo>
                    <a:pt x="1" y="1"/>
                  </a:moveTo>
                  <a:lnTo>
                    <a:pt x="1" y="1"/>
                  </a:lnTo>
                  <a:lnTo>
                    <a:pt x="1" y="1"/>
                  </a:lnTo>
                  <a:lnTo>
                    <a:pt x="2548" y="42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22"/>
            <p:cNvSpPr/>
            <p:nvPr/>
          </p:nvSpPr>
          <p:spPr>
            <a:xfrm>
              <a:off x="7088275" y="2336350"/>
              <a:ext cx="13000" cy="9475"/>
            </a:xfrm>
            <a:custGeom>
              <a:avLst/>
              <a:gdLst/>
              <a:ahLst/>
              <a:cxnLst/>
              <a:rect l="l" t="t" r="r" b="b"/>
              <a:pathLst>
                <a:path w="520" h="379" extrusionOk="0">
                  <a:moveTo>
                    <a:pt x="520" y="378"/>
                  </a:moveTo>
                  <a:lnTo>
                    <a:pt x="1" y="1"/>
                  </a:lnTo>
                  <a:lnTo>
                    <a:pt x="1" y="1"/>
                  </a:lnTo>
                  <a:lnTo>
                    <a:pt x="520" y="378"/>
                  </a:lnTo>
                  <a:lnTo>
                    <a:pt x="520" y="37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22"/>
            <p:cNvSpPr/>
            <p:nvPr/>
          </p:nvSpPr>
          <p:spPr>
            <a:xfrm>
              <a:off x="7077675" y="2326925"/>
              <a:ext cx="2375" cy="2375"/>
            </a:xfrm>
            <a:custGeom>
              <a:avLst/>
              <a:gdLst/>
              <a:ahLst/>
              <a:cxnLst/>
              <a:rect l="l" t="t" r="r" b="b"/>
              <a:pathLst>
                <a:path w="95" h="95" extrusionOk="0">
                  <a:moveTo>
                    <a:pt x="95" y="95"/>
                  </a:moveTo>
                  <a:lnTo>
                    <a:pt x="95" y="95"/>
                  </a:lnTo>
                  <a:lnTo>
                    <a:pt x="0" y="0"/>
                  </a:lnTo>
                  <a:lnTo>
                    <a:pt x="95"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22"/>
            <p:cNvSpPr/>
            <p:nvPr/>
          </p:nvSpPr>
          <p:spPr>
            <a:xfrm>
              <a:off x="6260600" y="2173650"/>
              <a:ext cx="7100" cy="2375"/>
            </a:xfrm>
            <a:custGeom>
              <a:avLst/>
              <a:gdLst/>
              <a:ahLst/>
              <a:cxnLst/>
              <a:rect l="l" t="t" r="r" b="b"/>
              <a:pathLst>
                <a:path w="284" h="95" extrusionOk="0">
                  <a:moveTo>
                    <a:pt x="284" y="0"/>
                  </a:moveTo>
                  <a:lnTo>
                    <a:pt x="1" y="95"/>
                  </a:lnTo>
                  <a:lnTo>
                    <a:pt x="1" y="95"/>
                  </a:lnTo>
                  <a:lnTo>
                    <a:pt x="284" y="0"/>
                  </a:lnTo>
                  <a:lnTo>
                    <a:pt x="2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22"/>
            <p:cNvSpPr/>
            <p:nvPr/>
          </p:nvSpPr>
          <p:spPr>
            <a:xfrm>
              <a:off x="6207550" y="2191325"/>
              <a:ext cx="7100" cy="2400"/>
            </a:xfrm>
            <a:custGeom>
              <a:avLst/>
              <a:gdLst/>
              <a:ahLst/>
              <a:cxnLst/>
              <a:rect l="l" t="t" r="r" b="b"/>
              <a:pathLst>
                <a:path w="284" h="96" extrusionOk="0">
                  <a:moveTo>
                    <a:pt x="283" y="1"/>
                  </a:moveTo>
                  <a:lnTo>
                    <a:pt x="0" y="95"/>
                  </a:lnTo>
                  <a:lnTo>
                    <a:pt x="0" y="95"/>
                  </a:lnTo>
                  <a:lnTo>
                    <a:pt x="283" y="1"/>
                  </a:lnTo>
                  <a:lnTo>
                    <a:pt x="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22"/>
            <p:cNvSpPr/>
            <p:nvPr/>
          </p:nvSpPr>
          <p:spPr>
            <a:xfrm>
              <a:off x="6244100" y="2179550"/>
              <a:ext cx="5925" cy="1200"/>
            </a:xfrm>
            <a:custGeom>
              <a:avLst/>
              <a:gdLst/>
              <a:ahLst/>
              <a:cxnLst/>
              <a:rect l="l" t="t" r="r" b="b"/>
              <a:pathLst>
                <a:path w="237" h="48" extrusionOk="0">
                  <a:moveTo>
                    <a:pt x="236" y="0"/>
                  </a:moveTo>
                  <a:lnTo>
                    <a:pt x="0" y="47"/>
                  </a:lnTo>
                  <a:lnTo>
                    <a:pt x="0" y="47"/>
                  </a:lnTo>
                  <a:lnTo>
                    <a:pt x="236" y="0"/>
                  </a:lnTo>
                  <a:lnTo>
                    <a:pt x="2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22"/>
            <p:cNvSpPr/>
            <p:nvPr/>
          </p:nvSpPr>
          <p:spPr>
            <a:xfrm>
              <a:off x="6239375" y="2180725"/>
              <a:ext cx="4750" cy="2375"/>
            </a:xfrm>
            <a:custGeom>
              <a:avLst/>
              <a:gdLst/>
              <a:ahLst/>
              <a:cxnLst/>
              <a:rect l="l" t="t" r="r" b="b"/>
              <a:pathLst>
                <a:path w="190" h="95" extrusionOk="0">
                  <a:moveTo>
                    <a:pt x="189" y="0"/>
                  </a:moveTo>
                  <a:lnTo>
                    <a:pt x="189" y="0"/>
                  </a:lnTo>
                  <a:lnTo>
                    <a:pt x="1" y="95"/>
                  </a:lnTo>
                  <a:lnTo>
                    <a:pt x="1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22"/>
            <p:cNvSpPr/>
            <p:nvPr/>
          </p:nvSpPr>
          <p:spPr>
            <a:xfrm>
              <a:off x="6283000" y="2249100"/>
              <a:ext cx="25" cy="25"/>
            </a:xfrm>
            <a:custGeom>
              <a:avLst/>
              <a:gdLst/>
              <a:ahLst/>
              <a:cxnLst/>
              <a:rect l="l" t="t" r="r" b="b"/>
              <a:pathLst>
                <a:path w="1" h="1" extrusionOk="0">
                  <a:moveTo>
                    <a:pt x="1" y="1"/>
                  </a:moveTo>
                  <a:lnTo>
                    <a:pt x="1"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22"/>
            <p:cNvSpPr/>
            <p:nvPr/>
          </p:nvSpPr>
          <p:spPr>
            <a:xfrm>
              <a:off x="6268850" y="2253825"/>
              <a:ext cx="5925" cy="2375"/>
            </a:xfrm>
            <a:custGeom>
              <a:avLst/>
              <a:gdLst/>
              <a:ahLst/>
              <a:cxnLst/>
              <a:rect l="l" t="t" r="r" b="b"/>
              <a:pathLst>
                <a:path w="237" h="95" extrusionOk="0">
                  <a:moveTo>
                    <a:pt x="237" y="0"/>
                  </a:moveTo>
                  <a:lnTo>
                    <a:pt x="1" y="95"/>
                  </a:lnTo>
                  <a:lnTo>
                    <a:pt x="1" y="95"/>
                  </a:lnTo>
                  <a:lnTo>
                    <a:pt x="237" y="0"/>
                  </a:lnTo>
                  <a:lnTo>
                    <a:pt x="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22"/>
            <p:cNvSpPr/>
            <p:nvPr/>
          </p:nvSpPr>
          <p:spPr>
            <a:xfrm>
              <a:off x="6278300" y="2249100"/>
              <a:ext cx="4725" cy="2400"/>
            </a:xfrm>
            <a:custGeom>
              <a:avLst/>
              <a:gdLst/>
              <a:ahLst/>
              <a:cxnLst/>
              <a:rect l="l" t="t" r="r" b="b"/>
              <a:pathLst>
                <a:path w="189" h="96" extrusionOk="0">
                  <a:moveTo>
                    <a:pt x="189" y="1"/>
                  </a:moveTo>
                  <a:lnTo>
                    <a:pt x="189" y="1"/>
                  </a:lnTo>
                  <a:lnTo>
                    <a:pt x="0" y="95"/>
                  </a:lnTo>
                  <a:lnTo>
                    <a:pt x="1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22"/>
            <p:cNvSpPr/>
            <p:nvPr/>
          </p:nvSpPr>
          <p:spPr>
            <a:xfrm>
              <a:off x="6250000" y="2177175"/>
              <a:ext cx="7100" cy="2400"/>
            </a:xfrm>
            <a:custGeom>
              <a:avLst/>
              <a:gdLst/>
              <a:ahLst/>
              <a:cxnLst/>
              <a:rect l="l" t="t" r="r" b="b"/>
              <a:pathLst>
                <a:path w="284" h="96" extrusionOk="0">
                  <a:moveTo>
                    <a:pt x="283" y="1"/>
                  </a:moveTo>
                  <a:lnTo>
                    <a:pt x="0" y="95"/>
                  </a:lnTo>
                  <a:lnTo>
                    <a:pt x="0" y="95"/>
                  </a:lnTo>
                  <a:lnTo>
                    <a:pt x="283" y="1"/>
                  </a:lnTo>
                  <a:lnTo>
                    <a:pt x="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22"/>
            <p:cNvSpPr/>
            <p:nvPr/>
          </p:nvSpPr>
          <p:spPr>
            <a:xfrm>
              <a:off x="6225225" y="2185450"/>
              <a:ext cx="5925" cy="2375"/>
            </a:xfrm>
            <a:custGeom>
              <a:avLst/>
              <a:gdLst/>
              <a:ahLst/>
              <a:cxnLst/>
              <a:rect l="l" t="t" r="r" b="b"/>
              <a:pathLst>
                <a:path w="237" h="95" extrusionOk="0">
                  <a:moveTo>
                    <a:pt x="237" y="0"/>
                  </a:moveTo>
                  <a:lnTo>
                    <a:pt x="237" y="0"/>
                  </a:lnTo>
                  <a:lnTo>
                    <a:pt x="1" y="94"/>
                  </a:lnTo>
                  <a:lnTo>
                    <a:pt x="2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22"/>
            <p:cNvSpPr/>
            <p:nvPr/>
          </p:nvSpPr>
          <p:spPr>
            <a:xfrm>
              <a:off x="6209900" y="2106450"/>
              <a:ext cx="3575" cy="1200"/>
            </a:xfrm>
            <a:custGeom>
              <a:avLst/>
              <a:gdLst/>
              <a:ahLst/>
              <a:cxnLst/>
              <a:rect l="l" t="t" r="r" b="b"/>
              <a:pathLst>
                <a:path w="143" h="48" extrusionOk="0">
                  <a:moveTo>
                    <a:pt x="1" y="47"/>
                  </a:moveTo>
                  <a:lnTo>
                    <a:pt x="1" y="47"/>
                  </a:lnTo>
                  <a:lnTo>
                    <a:pt x="142" y="0"/>
                  </a:lnTo>
                  <a:lnTo>
                    <a:pt x="1" y="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22"/>
            <p:cNvSpPr/>
            <p:nvPr/>
          </p:nvSpPr>
          <p:spPr>
            <a:xfrm>
              <a:off x="6192225" y="2107625"/>
              <a:ext cx="17700" cy="2375"/>
            </a:xfrm>
            <a:custGeom>
              <a:avLst/>
              <a:gdLst/>
              <a:ahLst/>
              <a:cxnLst/>
              <a:rect l="l" t="t" r="r" b="b"/>
              <a:pathLst>
                <a:path w="708" h="95" extrusionOk="0">
                  <a:moveTo>
                    <a:pt x="708" y="0"/>
                  </a:moveTo>
                  <a:lnTo>
                    <a:pt x="708" y="0"/>
                  </a:lnTo>
                  <a:lnTo>
                    <a:pt x="0" y="95"/>
                  </a:lnTo>
                  <a:lnTo>
                    <a:pt x="7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22"/>
            <p:cNvSpPr/>
            <p:nvPr/>
          </p:nvSpPr>
          <p:spPr>
            <a:xfrm>
              <a:off x="6186325" y="2109975"/>
              <a:ext cx="5925" cy="1200"/>
            </a:xfrm>
            <a:custGeom>
              <a:avLst/>
              <a:gdLst/>
              <a:ahLst/>
              <a:cxnLst/>
              <a:rect l="l" t="t" r="r" b="b"/>
              <a:pathLst>
                <a:path w="237" h="48" extrusionOk="0">
                  <a:moveTo>
                    <a:pt x="236" y="1"/>
                  </a:moveTo>
                  <a:lnTo>
                    <a:pt x="1" y="48"/>
                  </a:lnTo>
                  <a:lnTo>
                    <a:pt x="1" y="48"/>
                  </a:lnTo>
                  <a:lnTo>
                    <a:pt x="236" y="1"/>
                  </a:lnTo>
                  <a:lnTo>
                    <a:pt x="2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22"/>
            <p:cNvSpPr/>
            <p:nvPr/>
          </p:nvSpPr>
          <p:spPr>
            <a:xfrm>
              <a:off x="6218150" y="2187800"/>
              <a:ext cx="7100" cy="2375"/>
            </a:xfrm>
            <a:custGeom>
              <a:avLst/>
              <a:gdLst/>
              <a:ahLst/>
              <a:cxnLst/>
              <a:rect l="l" t="t" r="r" b="b"/>
              <a:pathLst>
                <a:path w="284" h="95" extrusionOk="0">
                  <a:moveTo>
                    <a:pt x="284" y="0"/>
                  </a:moveTo>
                  <a:lnTo>
                    <a:pt x="1" y="95"/>
                  </a:lnTo>
                  <a:lnTo>
                    <a:pt x="1" y="95"/>
                  </a:lnTo>
                  <a:lnTo>
                    <a:pt x="284" y="0"/>
                  </a:lnTo>
                  <a:lnTo>
                    <a:pt x="2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22"/>
            <p:cNvSpPr/>
            <p:nvPr/>
          </p:nvSpPr>
          <p:spPr>
            <a:xfrm>
              <a:off x="6244100" y="2100550"/>
              <a:ext cx="5925" cy="1200"/>
            </a:xfrm>
            <a:custGeom>
              <a:avLst/>
              <a:gdLst/>
              <a:ahLst/>
              <a:cxnLst/>
              <a:rect l="l" t="t" r="r" b="b"/>
              <a:pathLst>
                <a:path w="237" h="48" extrusionOk="0">
                  <a:moveTo>
                    <a:pt x="0" y="48"/>
                  </a:moveTo>
                  <a:lnTo>
                    <a:pt x="236" y="0"/>
                  </a:lnTo>
                  <a:lnTo>
                    <a:pt x="236" y="0"/>
                  </a:lnTo>
                  <a:lnTo>
                    <a:pt x="0" y="48"/>
                  </a:lnTo>
                  <a:lnTo>
                    <a:pt x="0"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22"/>
            <p:cNvSpPr/>
            <p:nvPr/>
          </p:nvSpPr>
          <p:spPr>
            <a:xfrm>
              <a:off x="6226400" y="2101725"/>
              <a:ext cx="17725" cy="2375"/>
            </a:xfrm>
            <a:custGeom>
              <a:avLst/>
              <a:gdLst/>
              <a:ahLst/>
              <a:cxnLst/>
              <a:rect l="l" t="t" r="r" b="b"/>
              <a:pathLst>
                <a:path w="709" h="95" extrusionOk="0">
                  <a:moveTo>
                    <a:pt x="708" y="1"/>
                  </a:moveTo>
                  <a:lnTo>
                    <a:pt x="1" y="95"/>
                  </a:lnTo>
                  <a:lnTo>
                    <a:pt x="1" y="95"/>
                  </a:lnTo>
                  <a:lnTo>
                    <a:pt x="708" y="1"/>
                  </a:lnTo>
                  <a:lnTo>
                    <a:pt x="7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22"/>
            <p:cNvSpPr/>
            <p:nvPr/>
          </p:nvSpPr>
          <p:spPr>
            <a:xfrm>
              <a:off x="6222875" y="2104075"/>
              <a:ext cx="3550" cy="1225"/>
            </a:xfrm>
            <a:custGeom>
              <a:avLst/>
              <a:gdLst/>
              <a:ahLst/>
              <a:cxnLst/>
              <a:rect l="l" t="t" r="r" b="b"/>
              <a:pathLst>
                <a:path w="142" h="49" extrusionOk="0">
                  <a:moveTo>
                    <a:pt x="142" y="1"/>
                  </a:moveTo>
                  <a:lnTo>
                    <a:pt x="142" y="1"/>
                  </a:lnTo>
                  <a:lnTo>
                    <a:pt x="1" y="48"/>
                  </a:lnTo>
                  <a:lnTo>
                    <a:pt x="1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22"/>
            <p:cNvSpPr/>
            <p:nvPr/>
          </p:nvSpPr>
          <p:spPr>
            <a:xfrm>
              <a:off x="6231125" y="2184250"/>
              <a:ext cx="4750" cy="1225"/>
            </a:xfrm>
            <a:custGeom>
              <a:avLst/>
              <a:gdLst/>
              <a:ahLst/>
              <a:cxnLst/>
              <a:rect l="l" t="t" r="r" b="b"/>
              <a:pathLst>
                <a:path w="190" h="49" extrusionOk="0">
                  <a:moveTo>
                    <a:pt x="189" y="1"/>
                  </a:moveTo>
                  <a:lnTo>
                    <a:pt x="189" y="1"/>
                  </a:lnTo>
                  <a:lnTo>
                    <a:pt x="1" y="48"/>
                  </a:lnTo>
                  <a:lnTo>
                    <a:pt x="1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22"/>
            <p:cNvSpPr/>
            <p:nvPr/>
          </p:nvSpPr>
          <p:spPr>
            <a:xfrm>
              <a:off x="6430375" y="2428325"/>
              <a:ext cx="1225" cy="2375"/>
            </a:xfrm>
            <a:custGeom>
              <a:avLst/>
              <a:gdLst/>
              <a:ahLst/>
              <a:cxnLst/>
              <a:rect l="l" t="t" r="r" b="b"/>
              <a:pathLst>
                <a:path w="49" h="95" extrusionOk="0">
                  <a:moveTo>
                    <a:pt x="48" y="0"/>
                  </a:moveTo>
                  <a:lnTo>
                    <a:pt x="48" y="0"/>
                  </a:lnTo>
                  <a:lnTo>
                    <a:pt x="1" y="95"/>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22"/>
            <p:cNvSpPr/>
            <p:nvPr/>
          </p:nvSpPr>
          <p:spPr>
            <a:xfrm>
              <a:off x="6441000" y="2405925"/>
              <a:ext cx="5925" cy="9450"/>
            </a:xfrm>
            <a:custGeom>
              <a:avLst/>
              <a:gdLst/>
              <a:ahLst/>
              <a:cxnLst/>
              <a:rect l="l" t="t" r="r" b="b"/>
              <a:pathLst>
                <a:path w="237" h="378" extrusionOk="0">
                  <a:moveTo>
                    <a:pt x="236" y="0"/>
                  </a:moveTo>
                  <a:lnTo>
                    <a:pt x="0" y="378"/>
                  </a:lnTo>
                  <a:lnTo>
                    <a:pt x="0" y="378"/>
                  </a:lnTo>
                  <a:lnTo>
                    <a:pt x="236" y="0"/>
                  </a:lnTo>
                  <a:lnTo>
                    <a:pt x="2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22"/>
            <p:cNvSpPr/>
            <p:nvPr/>
          </p:nvSpPr>
          <p:spPr>
            <a:xfrm>
              <a:off x="6218150" y="2105275"/>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22"/>
            <p:cNvSpPr/>
            <p:nvPr/>
          </p:nvSpPr>
          <p:spPr>
            <a:xfrm>
              <a:off x="6219350" y="2105275"/>
              <a:ext cx="2375" cy="25"/>
            </a:xfrm>
            <a:custGeom>
              <a:avLst/>
              <a:gdLst/>
              <a:ahLst/>
              <a:cxnLst/>
              <a:rect l="l" t="t" r="r" b="b"/>
              <a:pathLst>
                <a:path w="95" h="1" extrusionOk="0">
                  <a:moveTo>
                    <a:pt x="0" y="0"/>
                  </a:moveTo>
                  <a:lnTo>
                    <a:pt x="0" y="0"/>
                  </a:lnTo>
                  <a:lnTo>
                    <a:pt x="94"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22"/>
            <p:cNvSpPr/>
            <p:nvPr/>
          </p:nvSpPr>
          <p:spPr>
            <a:xfrm>
              <a:off x="6218150" y="2105275"/>
              <a:ext cx="1225" cy="25"/>
            </a:xfrm>
            <a:custGeom>
              <a:avLst/>
              <a:gdLst/>
              <a:ahLst/>
              <a:cxnLst/>
              <a:rect l="l" t="t" r="r" b="b"/>
              <a:pathLst>
                <a:path w="49" h="1" extrusionOk="0">
                  <a:moveTo>
                    <a:pt x="1" y="0"/>
                  </a:moveTo>
                  <a:lnTo>
                    <a:pt x="48" y="0"/>
                  </a:lnTo>
                  <a:lnTo>
                    <a:pt x="48"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22"/>
            <p:cNvSpPr/>
            <p:nvPr/>
          </p:nvSpPr>
          <p:spPr>
            <a:xfrm>
              <a:off x="6218150" y="2105275"/>
              <a:ext cx="25" cy="25"/>
            </a:xfrm>
            <a:custGeom>
              <a:avLst/>
              <a:gdLst/>
              <a:ahLst/>
              <a:cxnLst/>
              <a:rect l="l" t="t" r="r" b="b"/>
              <a:pathLst>
                <a:path w="1" h="1" extrusionOk="0">
                  <a:moveTo>
                    <a:pt x="1" y="0"/>
                  </a:moveTo>
                  <a:lnTo>
                    <a:pt x="1" y="0"/>
                  </a:ln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22"/>
            <p:cNvSpPr/>
            <p:nvPr/>
          </p:nvSpPr>
          <p:spPr>
            <a:xfrm>
              <a:off x="6218150" y="2105275"/>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22"/>
            <p:cNvSpPr/>
            <p:nvPr/>
          </p:nvSpPr>
          <p:spPr>
            <a:xfrm>
              <a:off x="6486975" y="2488450"/>
              <a:ext cx="4750" cy="11825"/>
            </a:xfrm>
            <a:custGeom>
              <a:avLst/>
              <a:gdLst/>
              <a:ahLst/>
              <a:cxnLst/>
              <a:rect l="l" t="t" r="r" b="b"/>
              <a:pathLst>
                <a:path w="190" h="473" extrusionOk="0">
                  <a:moveTo>
                    <a:pt x="189" y="1"/>
                  </a:moveTo>
                  <a:lnTo>
                    <a:pt x="1" y="472"/>
                  </a:lnTo>
                  <a:lnTo>
                    <a:pt x="1" y="472"/>
                  </a:lnTo>
                  <a:lnTo>
                    <a:pt x="189" y="1"/>
                  </a:lnTo>
                  <a:lnTo>
                    <a:pt x="1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22"/>
            <p:cNvSpPr/>
            <p:nvPr/>
          </p:nvSpPr>
          <p:spPr>
            <a:xfrm>
              <a:off x="6495225" y="2475475"/>
              <a:ext cx="2400" cy="3575"/>
            </a:xfrm>
            <a:custGeom>
              <a:avLst/>
              <a:gdLst/>
              <a:ahLst/>
              <a:cxnLst/>
              <a:rect l="l" t="t" r="r" b="b"/>
              <a:pathLst>
                <a:path w="96" h="143" extrusionOk="0">
                  <a:moveTo>
                    <a:pt x="95" y="1"/>
                  </a:moveTo>
                  <a:lnTo>
                    <a:pt x="1" y="142"/>
                  </a:lnTo>
                  <a:lnTo>
                    <a:pt x="1" y="142"/>
                  </a:lnTo>
                  <a:lnTo>
                    <a:pt x="95" y="1"/>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22"/>
            <p:cNvSpPr/>
            <p:nvPr/>
          </p:nvSpPr>
          <p:spPr>
            <a:xfrm>
              <a:off x="6492875" y="2480200"/>
              <a:ext cx="2375" cy="4750"/>
            </a:xfrm>
            <a:custGeom>
              <a:avLst/>
              <a:gdLst/>
              <a:ahLst/>
              <a:cxnLst/>
              <a:rect l="l" t="t" r="r" b="b"/>
              <a:pathLst>
                <a:path w="95" h="190" extrusionOk="0">
                  <a:moveTo>
                    <a:pt x="95" y="0"/>
                  </a:moveTo>
                  <a:lnTo>
                    <a:pt x="95" y="0"/>
                  </a:lnTo>
                  <a:lnTo>
                    <a:pt x="0" y="189"/>
                  </a:lnTo>
                  <a:lnTo>
                    <a:pt x="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22"/>
            <p:cNvSpPr/>
            <p:nvPr/>
          </p:nvSpPr>
          <p:spPr>
            <a:xfrm>
              <a:off x="6426850" y="2433025"/>
              <a:ext cx="2375" cy="3575"/>
            </a:xfrm>
            <a:custGeom>
              <a:avLst/>
              <a:gdLst/>
              <a:ahLst/>
              <a:cxnLst/>
              <a:rect l="l" t="t" r="r" b="b"/>
              <a:pathLst>
                <a:path w="95" h="143" extrusionOk="0">
                  <a:moveTo>
                    <a:pt x="95" y="1"/>
                  </a:moveTo>
                  <a:lnTo>
                    <a:pt x="95" y="1"/>
                  </a:lnTo>
                  <a:lnTo>
                    <a:pt x="0" y="142"/>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22"/>
            <p:cNvSpPr/>
            <p:nvPr/>
          </p:nvSpPr>
          <p:spPr>
            <a:xfrm>
              <a:off x="6424500" y="2438925"/>
              <a:ext cx="1200" cy="1200"/>
            </a:xfrm>
            <a:custGeom>
              <a:avLst/>
              <a:gdLst/>
              <a:ahLst/>
              <a:cxnLst/>
              <a:rect l="l" t="t" r="r" b="b"/>
              <a:pathLst>
                <a:path w="48" h="48" extrusionOk="0">
                  <a:moveTo>
                    <a:pt x="0" y="48"/>
                  </a:moveTo>
                  <a:lnTo>
                    <a:pt x="0" y="48"/>
                  </a:lnTo>
                  <a:lnTo>
                    <a:pt x="47" y="1"/>
                  </a:lnTo>
                  <a:lnTo>
                    <a:pt x="0"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22"/>
            <p:cNvSpPr/>
            <p:nvPr/>
          </p:nvSpPr>
          <p:spPr>
            <a:xfrm>
              <a:off x="6420950" y="2440100"/>
              <a:ext cx="3575" cy="4750"/>
            </a:xfrm>
            <a:custGeom>
              <a:avLst/>
              <a:gdLst/>
              <a:ahLst/>
              <a:cxnLst/>
              <a:rect l="l" t="t" r="r" b="b"/>
              <a:pathLst>
                <a:path w="143" h="190" extrusionOk="0">
                  <a:moveTo>
                    <a:pt x="1" y="190"/>
                  </a:moveTo>
                  <a:lnTo>
                    <a:pt x="142" y="1"/>
                  </a:lnTo>
                  <a:lnTo>
                    <a:pt x="142" y="1"/>
                  </a:lnTo>
                  <a:lnTo>
                    <a:pt x="1" y="190"/>
                  </a:lnTo>
                  <a:lnTo>
                    <a:pt x="1" y="1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22"/>
            <p:cNvSpPr/>
            <p:nvPr/>
          </p:nvSpPr>
          <p:spPr>
            <a:xfrm>
              <a:off x="6418600" y="2444825"/>
              <a:ext cx="2375" cy="4750"/>
            </a:xfrm>
            <a:custGeom>
              <a:avLst/>
              <a:gdLst/>
              <a:ahLst/>
              <a:cxnLst/>
              <a:rect l="l" t="t" r="r" b="b"/>
              <a:pathLst>
                <a:path w="95" h="190" extrusionOk="0">
                  <a:moveTo>
                    <a:pt x="95" y="1"/>
                  </a:moveTo>
                  <a:lnTo>
                    <a:pt x="0" y="189"/>
                  </a:lnTo>
                  <a:lnTo>
                    <a:pt x="0" y="189"/>
                  </a:lnTo>
                  <a:lnTo>
                    <a:pt x="95" y="1"/>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22"/>
            <p:cNvSpPr/>
            <p:nvPr/>
          </p:nvSpPr>
          <p:spPr>
            <a:xfrm>
              <a:off x="6497600" y="2473125"/>
              <a:ext cx="1200" cy="2375"/>
            </a:xfrm>
            <a:custGeom>
              <a:avLst/>
              <a:gdLst/>
              <a:ahLst/>
              <a:cxnLst/>
              <a:rect l="l" t="t" r="r" b="b"/>
              <a:pathLst>
                <a:path w="48" h="95" extrusionOk="0">
                  <a:moveTo>
                    <a:pt x="47" y="0"/>
                  </a:moveTo>
                  <a:lnTo>
                    <a:pt x="0" y="95"/>
                  </a:lnTo>
                  <a:lnTo>
                    <a:pt x="0" y="95"/>
                  </a:lnTo>
                  <a:lnTo>
                    <a:pt x="47" y="0"/>
                  </a:lnTo>
                  <a:lnTo>
                    <a:pt x="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22"/>
            <p:cNvSpPr/>
            <p:nvPr/>
          </p:nvSpPr>
          <p:spPr>
            <a:xfrm>
              <a:off x="6411525" y="2449550"/>
              <a:ext cx="7100" cy="9450"/>
            </a:xfrm>
            <a:custGeom>
              <a:avLst/>
              <a:gdLst/>
              <a:ahLst/>
              <a:cxnLst/>
              <a:rect l="l" t="t" r="r" b="b"/>
              <a:pathLst>
                <a:path w="284" h="378" extrusionOk="0">
                  <a:moveTo>
                    <a:pt x="283" y="0"/>
                  </a:moveTo>
                  <a:lnTo>
                    <a:pt x="283" y="0"/>
                  </a:lnTo>
                  <a:lnTo>
                    <a:pt x="0" y="378"/>
                  </a:lnTo>
                  <a:lnTo>
                    <a:pt x="2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22"/>
            <p:cNvSpPr/>
            <p:nvPr/>
          </p:nvSpPr>
          <p:spPr>
            <a:xfrm>
              <a:off x="6429200" y="2431850"/>
              <a:ext cx="25" cy="1200"/>
            </a:xfrm>
            <a:custGeom>
              <a:avLst/>
              <a:gdLst/>
              <a:ahLst/>
              <a:cxnLst/>
              <a:rect l="l" t="t" r="r" b="b"/>
              <a:pathLst>
                <a:path w="1" h="48" extrusionOk="0">
                  <a:moveTo>
                    <a:pt x="1" y="1"/>
                  </a:moveTo>
                  <a:lnTo>
                    <a:pt x="1" y="1"/>
                  </a:lnTo>
                  <a:lnTo>
                    <a:pt x="1" y="48"/>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22"/>
            <p:cNvSpPr/>
            <p:nvPr/>
          </p:nvSpPr>
          <p:spPr>
            <a:xfrm>
              <a:off x="6429200" y="2430675"/>
              <a:ext cx="1200" cy="1200"/>
            </a:xfrm>
            <a:custGeom>
              <a:avLst/>
              <a:gdLst/>
              <a:ahLst/>
              <a:cxnLst/>
              <a:rect l="l" t="t" r="r" b="b"/>
              <a:pathLst>
                <a:path w="48" h="48" extrusionOk="0">
                  <a:moveTo>
                    <a:pt x="48" y="1"/>
                  </a:moveTo>
                  <a:lnTo>
                    <a:pt x="1" y="48"/>
                  </a:lnTo>
                  <a:lnTo>
                    <a:pt x="1" y="48"/>
                  </a:lnTo>
                  <a:lnTo>
                    <a:pt x="48" y="1"/>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22"/>
            <p:cNvSpPr/>
            <p:nvPr/>
          </p:nvSpPr>
          <p:spPr>
            <a:xfrm>
              <a:off x="6433925" y="2415350"/>
              <a:ext cx="7100" cy="10625"/>
            </a:xfrm>
            <a:custGeom>
              <a:avLst/>
              <a:gdLst/>
              <a:ahLst/>
              <a:cxnLst/>
              <a:rect l="l" t="t" r="r" b="b"/>
              <a:pathLst>
                <a:path w="284" h="425" extrusionOk="0">
                  <a:moveTo>
                    <a:pt x="283" y="1"/>
                  </a:moveTo>
                  <a:lnTo>
                    <a:pt x="283" y="1"/>
                  </a:lnTo>
                  <a:lnTo>
                    <a:pt x="0" y="425"/>
                  </a:lnTo>
                  <a:lnTo>
                    <a:pt x="2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22"/>
            <p:cNvSpPr/>
            <p:nvPr/>
          </p:nvSpPr>
          <p:spPr>
            <a:xfrm>
              <a:off x="6287725" y="2304525"/>
              <a:ext cx="50725" cy="38925"/>
            </a:xfrm>
            <a:custGeom>
              <a:avLst/>
              <a:gdLst/>
              <a:ahLst/>
              <a:cxnLst/>
              <a:rect l="l" t="t" r="r" b="b"/>
              <a:pathLst>
                <a:path w="2029" h="1557" extrusionOk="0">
                  <a:moveTo>
                    <a:pt x="0" y="1557"/>
                  </a:moveTo>
                  <a:lnTo>
                    <a:pt x="0" y="1557"/>
                  </a:lnTo>
                  <a:lnTo>
                    <a:pt x="0" y="1557"/>
                  </a:lnTo>
                  <a:lnTo>
                    <a:pt x="2028" y="0"/>
                  </a:lnTo>
                  <a:lnTo>
                    <a:pt x="0" y="15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22"/>
            <p:cNvSpPr/>
            <p:nvPr/>
          </p:nvSpPr>
          <p:spPr>
            <a:xfrm>
              <a:off x="6654400" y="2477850"/>
              <a:ext cx="2375" cy="33025"/>
            </a:xfrm>
            <a:custGeom>
              <a:avLst/>
              <a:gdLst/>
              <a:ahLst/>
              <a:cxnLst/>
              <a:rect l="l" t="t" r="r" b="b"/>
              <a:pathLst>
                <a:path w="95" h="1321" extrusionOk="0">
                  <a:moveTo>
                    <a:pt x="95" y="0"/>
                  </a:moveTo>
                  <a:lnTo>
                    <a:pt x="95" y="0"/>
                  </a:lnTo>
                  <a:lnTo>
                    <a:pt x="1" y="1321"/>
                  </a:lnTo>
                  <a:lnTo>
                    <a:pt x="95" y="0"/>
                  </a:lnTo>
                  <a:lnTo>
                    <a:pt x="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22"/>
            <p:cNvSpPr/>
            <p:nvPr/>
          </p:nvSpPr>
          <p:spPr>
            <a:xfrm>
              <a:off x="6507025" y="2446000"/>
              <a:ext cx="3550" cy="7100"/>
            </a:xfrm>
            <a:custGeom>
              <a:avLst/>
              <a:gdLst/>
              <a:ahLst/>
              <a:cxnLst/>
              <a:rect l="l" t="t" r="r" b="b"/>
              <a:pathLst>
                <a:path w="142" h="284" extrusionOk="0">
                  <a:moveTo>
                    <a:pt x="142" y="1"/>
                  </a:moveTo>
                  <a:lnTo>
                    <a:pt x="0" y="284"/>
                  </a:lnTo>
                  <a:lnTo>
                    <a:pt x="0" y="284"/>
                  </a:lnTo>
                  <a:lnTo>
                    <a:pt x="142" y="1"/>
                  </a:lnTo>
                  <a:lnTo>
                    <a:pt x="14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22"/>
            <p:cNvSpPr/>
            <p:nvPr/>
          </p:nvSpPr>
          <p:spPr>
            <a:xfrm>
              <a:off x="6510550" y="2441300"/>
              <a:ext cx="2400" cy="4725"/>
            </a:xfrm>
            <a:custGeom>
              <a:avLst/>
              <a:gdLst/>
              <a:ahLst/>
              <a:cxnLst/>
              <a:rect l="l" t="t" r="r" b="b"/>
              <a:pathLst>
                <a:path w="96" h="189" extrusionOk="0">
                  <a:moveTo>
                    <a:pt x="1" y="189"/>
                  </a:moveTo>
                  <a:lnTo>
                    <a:pt x="95" y="0"/>
                  </a:lnTo>
                  <a:lnTo>
                    <a:pt x="95" y="0"/>
                  </a:lnTo>
                  <a:lnTo>
                    <a:pt x="1" y="189"/>
                  </a:lnTo>
                  <a:lnTo>
                    <a:pt x="1" y="18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22"/>
            <p:cNvSpPr/>
            <p:nvPr/>
          </p:nvSpPr>
          <p:spPr>
            <a:xfrm>
              <a:off x="6498775" y="2470775"/>
              <a:ext cx="1200" cy="2375"/>
            </a:xfrm>
            <a:custGeom>
              <a:avLst/>
              <a:gdLst/>
              <a:ahLst/>
              <a:cxnLst/>
              <a:rect l="l" t="t" r="r" b="b"/>
              <a:pathLst>
                <a:path w="48" h="95" extrusionOk="0">
                  <a:moveTo>
                    <a:pt x="47" y="0"/>
                  </a:moveTo>
                  <a:lnTo>
                    <a:pt x="0" y="94"/>
                  </a:lnTo>
                  <a:lnTo>
                    <a:pt x="0" y="94"/>
                  </a:lnTo>
                  <a:lnTo>
                    <a:pt x="47" y="0"/>
                  </a:lnTo>
                  <a:lnTo>
                    <a:pt x="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22"/>
            <p:cNvSpPr/>
            <p:nvPr/>
          </p:nvSpPr>
          <p:spPr>
            <a:xfrm>
              <a:off x="6574225" y="2466050"/>
              <a:ext cx="9450" cy="34225"/>
            </a:xfrm>
            <a:custGeom>
              <a:avLst/>
              <a:gdLst/>
              <a:ahLst/>
              <a:cxnLst/>
              <a:rect l="l" t="t" r="r" b="b"/>
              <a:pathLst>
                <a:path w="378" h="1369" extrusionOk="0">
                  <a:moveTo>
                    <a:pt x="331" y="0"/>
                  </a:moveTo>
                  <a:lnTo>
                    <a:pt x="1" y="1368"/>
                  </a:lnTo>
                  <a:lnTo>
                    <a:pt x="3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22"/>
            <p:cNvSpPr/>
            <p:nvPr/>
          </p:nvSpPr>
          <p:spPr>
            <a:xfrm>
              <a:off x="6286550" y="2246750"/>
              <a:ext cx="1200" cy="1200"/>
            </a:xfrm>
            <a:custGeom>
              <a:avLst/>
              <a:gdLst/>
              <a:ahLst/>
              <a:cxnLst/>
              <a:rect l="l" t="t" r="r" b="b"/>
              <a:pathLst>
                <a:path w="48" h="48" extrusionOk="0">
                  <a:moveTo>
                    <a:pt x="0" y="48"/>
                  </a:moveTo>
                  <a:lnTo>
                    <a:pt x="47" y="0"/>
                  </a:lnTo>
                  <a:lnTo>
                    <a:pt x="47" y="0"/>
                  </a:lnTo>
                  <a:lnTo>
                    <a:pt x="0" y="48"/>
                  </a:lnTo>
                  <a:lnTo>
                    <a:pt x="0"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22"/>
            <p:cNvSpPr/>
            <p:nvPr/>
          </p:nvSpPr>
          <p:spPr>
            <a:xfrm>
              <a:off x="6284175" y="2247925"/>
              <a:ext cx="2400" cy="1200"/>
            </a:xfrm>
            <a:custGeom>
              <a:avLst/>
              <a:gdLst/>
              <a:ahLst/>
              <a:cxnLst/>
              <a:rect l="l" t="t" r="r" b="b"/>
              <a:pathLst>
                <a:path w="96" h="48" extrusionOk="0">
                  <a:moveTo>
                    <a:pt x="95" y="1"/>
                  </a:moveTo>
                  <a:lnTo>
                    <a:pt x="1" y="48"/>
                  </a:lnTo>
                  <a:lnTo>
                    <a:pt x="1" y="48"/>
                  </a:lnTo>
                  <a:lnTo>
                    <a:pt x="95" y="1"/>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22"/>
            <p:cNvSpPr/>
            <p:nvPr/>
          </p:nvSpPr>
          <p:spPr>
            <a:xfrm>
              <a:off x="6291250" y="2242025"/>
              <a:ext cx="5925" cy="2400"/>
            </a:xfrm>
            <a:custGeom>
              <a:avLst/>
              <a:gdLst/>
              <a:ahLst/>
              <a:cxnLst/>
              <a:rect l="l" t="t" r="r" b="b"/>
              <a:pathLst>
                <a:path w="237" h="96" extrusionOk="0">
                  <a:moveTo>
                    <a:pt x="1" y="95"/>
                  </a:moveTo>
                  <a:lnTo>
                    <a:pt x="237" y="1"/>
                  </a:lnTo>
                  <a:lnTo>
                    <a:pt x="237" y="1"/>
                  </a:lnTo>
                  <a:lnTo>
                    <a:pt x="1" y="95"/>
                  </a:lnTo>
                  <a:lnTo>
                    <a:pt x="1"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22"/>
            <p:cNvSpPr/>
            <p:nvPr/>
          </p:nvSpPr>
          <p:spPr>
            <a:xfrm>
              <a:off x="6499950" y="2466050"/>
              <a:ext cx="1200" cy="2375"/>
            </a:xfrm>
            <a:custGeom>
              <a:avLst/>
              <a:gdLst/>
              <a:ahLst/>
              <a:cxnLst/>
              <a:rect l="l" t="t" r="r" b="b"/>
              <a:pathLst>
                <a:path w="48" h="95" extrusionOk="0">
                  <a:moveTo>
                    <a:pt x="48" y="0"/>
                  </a:moveTo>
                  <a:lnTo>
                    <a:pt x="0" y="95"/>
                  </a:lnTo>
                  <a:lnTo>
                    <a:pt x="0" y="95"/>
                  </a:lnTo>
                  <a:lnTo>
                    <a:pt x="48" y="0"/>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22"/>
            <p:cNvSpPr/>
            <p:nvPr/>
          </p:nvSpPr>
          <p:spPr>
            <a:xfrm>
              <a:off x="6499950" y="2468400"/>
              <a:ext cx="25" cy="2400"/>
            </a:xfrm>
            <a:custGeom>
              <a:avLst/>
              <a:gdLst/>
              <a:ahLst/>
              <a:cxnLst/>
              <a:rect l="l" t="t" r="r" b="b"/>
              <a:pathLst>
                <a:path w="1" h="96" extrusionOk="0">
                  <a:moveTo>
                    <a:pt x="0" y="1"/>
                  </a:moveTo>
                  <a:lnTo>
                    <a:pt x="0" y="95"/>
                  </a:lnTo>
                  <a:lnTo>
                    <a:pt x="0" y="95"/>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22"/>
            <p:cNvSpPr/>
            <p:nvPr/>
          </p:nvSpPr>
          <p:spPr>
            <a:xfrm>
              <a:off x="6503475" y="2456625"/>
              <a:ext cx="2400" cy="3550"/>
            </a:xfrm>
            <a:custGeom>
              <a:avLst/>
              <a:gdLst/>
              <a:ahLst/>
              <a:cxnLst/>
              <a:rect l="l" t="t" r="r" b="b"/>
              <a:pathLst>
                <a:path w="96" h="142" extrusionOk="0">
                  <a:moveTo>
                    <a:pt x="95" y="0"/>
                  </a:moveTo>
                  <a:lnTo>
                    <a:pt x="95" y="0"/>
                  </a:lnTo>
                  <a:lnTo>
                    <a:pt x="1" y="142"/>
                  </a:lnTo>
                  <a:lnTo>
                    <a:pt x="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22"/>
            <p:cNvSpPr/>
            <p:nvPr/>
          </p:nvSpPr>
          <p:spPr>
            <a:xfrm>
              <a:off x="6501125" y="2462500"/>
              <a:ext cx="2375" cy="3575"/>
            </a:xfrm>
            <a:custGeom>
              <a:avLst/>
              <a:gdLst/>
              <a:ahLst/>
              <a:cxnLst/>
              <a:rect l="l" t="t" r="r" b="b"/>
              <a:pathLst>
                <a:path w="95" h="143" extrusionOk="0">
                  <a:moveTo>
                    <a:pt x="95" y="1"/>
                  </a:moveTo>
                  <a:lnTo>
                    <a:pt x="1" y="142"/>
                  </a:lnTo>
                  <a:lnTo>
                    <a:pt x="1" y="142"/>
                  </a:lnTo>
                  <a:lnTo>
                    <a:pt x="95" y="1"/>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22"/>
            <p:cNvSpPr/>
            <p:nvPr/>
          </p:nvSpPr>
          <p:spPr>
            <a:xfrm>
              <a:off x="6240550" y="1869450"/>
              <a:ext cx="3575" cy="1225"/>
            </a:xfrm>
            <a:custGeom>
              <a:avLst/>
              <a:gdLst/>
              <a:ahLst/>
              <a:cxnLst/>
              <a:rect l="l" t="t" r="r" b="b"/>
              <a:pathLst>
                <a:path w="143" h="49" extrusionOk="0">
                  <a:moveTo>
                    <a:pt x="1" y="1"/>
                  </a:moveTo>
                  <a:lnTo>
                    <a:pt x="142" y="48"/>
                  </a:lnTo>
                  <a:lnTo>
                    <a:pt x="142" y="48"/>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22"/>
            <p:cNvSpPr/>
            <p:nvPr/>
          </p:nvSpPr>
          <p:spPr>
            <a:xfrm>
              <a:off x="6232300" y="1948450"/>
              <a:ext cx="8275" cy="1200"/>
            </a:xfrm>
            <a:custGeom>
              <a:avLst/>
              <a:gdLst/>
              <a:ahLst/>
              <a:cxnLst/>
              <a:rect l="l" t="t" r="r" b="b"/>
              <a:pathLst>
                <a:path w="331" h="48" extrusionOk="0">
                  <a:moveTo>
                    <a:pt x="331" y="48"/>
                  </a:moveTo>
                  <a:lnTo>
                    <a:pt x="331" y="48"/>
                  </a:lnTo>
                  <a:lnTo>
                    <a:pt x="1" y="1"/>
                  </a:lnTo>
                  <a:lnTo>
                    <a:pt x="331"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22"/>
            <p:cNvSpPr/>
            <p:nvPr/>
          </p:nvSpPr>
          <p:spPr>
            <a:xfrm>
              <a:off x="6226400" y="1947275"/>
              <a:ext cx="5925" cy="1200"/>
            </a:xfrm>
            <a:custGeom>
              <a:avLst/>
              <a:gdLst/>
              <a:ahLst/>
              <a:cxnLst/>
              <a:rect l="l" t="t" r="r" b="b"/>
              <a:pathLst>
                <a:path w="237" h="48" extrusionOk="0">
                  <a:moveTo>
                    <a:pt x="237" y="48"/>
                  </a:moveTo>
                  <a:lnTo>
                    <a:pt x="1" y="1"/>
                  </a:lnTo>
                  <a:lnTo>
                    <a:pt x="1" y="1"/>
                  </a:lnTo>
                  <a:lnTo>
                    <a:pt x="237" y="48"/>
                  </a:lnTo>
                  <a:lnTo>
                    <a:pt x="237"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22"/>
            <p:cNvSpPr/>
            <p:nvPr/>
          </p:nvSpPr>
          <p:spPr>
            <a:xfrm>
              <a:off x="6241750" y="1950825"/>
              <a:ext cx="9450" cy="1200"/>
            </a:xfrm>
            <a:custGeom>
              <a:avLst/>
              <a:gdLst/>
              <a:ahLst/>
              <a:cxnLst/>
              <a:rect l="l" t="t" r="r" b="b"/>
              <a:pathLst>
                <a:path w="378" h="48" extrusionOk="0">
                  <a:moveTo>
                    <a:pt x="377" y="47"/>
                  </a:moveTo>
                  <a:lnTo>
                    <a:pt x="0" y="0"/>
                  </a:lnTo>
                  <a:lnTo>
                    <a:pt x="0" y="0"/>
                  </a:lnTo>
                  <a:lnTo>
                    <a:pt x="377" y="47"/>
                  </a:lnTo>
                  <a:lnTo>
                    <a:pt x="377" y="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22"/>
            <p:cNvSpPr/>
            <p:nvPr/>
          </p:nvSpPr>
          <p:spPr>
            <a:xfrm>
              <a:off x="6221700" y="1947275"/>
              <a:ext cx="1200" cy="25"/>
            </a:xfrm>
            <a:custGeom>
              <a:avLst/>
              <a:gdLst/>
              <a:ahLst/>
              <a:cxnLst/>
              <a:rect l="l" t="t" r="r" b="b"/>
              <a:pathLst>
                <a:path w="48" h="1" extrusionOk="0">
                  <a:moveTo>
                    <a:pt x="48" y="1"/>
                  </a:moveTo>
                  <a:lnTo>
                    <a:pt x="0" y="1"/>
                  </a:lnTo>
                  <a:lnTo>
                    <a:pt x="0" y="1"/>
                  </a:lnTo>
                  <a:lnTo>
                    <a:pt x="48" y="1"/>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22"/>
            <p:cNvSpPr/>
            <p:nvPr/>
          </p:nvSpPr>
          <p:spPr>
            <a:xfrm>
              <a:off x="6222875" y="1947275"/>
              <a:ext cx="1200" cy="25"/>
            </a:xfrm>
            <a:custGeom>
              <a:avLst/>
              <a:gdLst/>
              <a:ahLst/>
              <a:cxnLst/>
              <a:rect l="l" t="t" r="r" b="b"/>
              <a:pathLst>
                <a:path w="48" h="1" extrusionOk="0">
                  <a:moveTo>
                    <a:pt x="48" y="1"/>
                  </a:moveTo>
                  <a:lnTo>
                    <a:pt x="48" y="1"/>
                  </a:lnTo>
                  <a:lnTo>
                    <a:pt x="1" y="1"/>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22"/>
            <p:cNvSpPr/>
            <p:nvPr/>
          </p:nvSpPr>
          <p:spPr>
            <a:xfrm>
              <a:off x="6224050" y="1947275"/>
              <a:ext cx="2375" cy="25"/>
            </a:xfrm>
            <a:custGeom>
              <a:avLst/>
              <a:gdLst/>
              <a:ahLst/>
              <a:cxnLst/>
              <a:rect l="l" t="t" r="r" b="b"/>
              <a:pathLst>
                <a:path w="95" h="1" extrusionOk="0">
                  <a:moveTo>
                    <a:pt x="95" y="1"/>
                  </a:moveTo>
                  <a:lnTo>
                    <a:pt x="1" y="1"/>
                  </a:lnTo>
                  <a:lnTo>
                    <a:pt x="1" y="1"/>
                  </a:lnTo>
                  <a:lnTo>
                    <a:pt x="95" y="1"/>
                  </a:lnTo>
                  <a:lnTo>
                    <a:pt x="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22"/>
            <p:cNvSpPr/>
            <p:nvPr/>
          </p:nvSpPr>
          <p:spPr>
            <a:xfrm>
              <a:off x="6219350" y="1946100"/>
              <a:ext cx="2375" cy="1200"/>
            </a:xfrm>
            <a:custGeom>
              <a:avLst/>
              <a:gdLst/>
              <a:ahLst/>
              <a:cxnLst/>
              <a:rect l="l" t="t" r="r" b="b"/>
              <a:pathLst>
                <a:path w="95" h="48" extrusionOk="0">
                  <a:moveTo>
                    <a:pt x="94" y="48"/>
                  </a:moveTo>
                  <a:lnTo>
                    <a:pt x="0" y="0"/>
                  </a:lnTo>
                  <a:lnTo>
                    <a:pt x="0" y="0"/>
                  </a:lnTo>
                  <a:lnTo>
                    <a:pt x="94" y="48"/>
                  </a:lnTo>
                  <a:lnTo>
                    <a:pt x="94"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22"/>
            <p:cNvSpPr/>
            <p:nvPr/>
          </p:nvSpPr>
          <p:spPr>
            <a:xfrm>
              <a:off x="6246450" y="1871825"/>
              <a:ext cx="4750" cy="1200"/>
            </a:xfrm>
            <a:custGeom>
              <a:avLst/>
              <a:gdLst/>
              <a:ahLst/>
              <a:cxnLst/>
              <a:rect l="l" t="t" r="r" b="b"/>
              <a:pathLst>
                <a:path w="190" h="48" extrusionOk="0">
                  <a:moveTo>
                    <a:pt x="189" y="47"/>
                  </a:moveTo>
                  <a:lnTo>
                    <a:pt x="1" y="0"/>
                  </a:lnTo>
                  <a:lnTo>
                    <a:pt x="1" y="0"/>
                  </a:lnTo>
                  <a:lnTo>
                    <a:pt x="189" y="47"/>
                  </a:lnTo>
                  <a:lnTo>
                    <a:pt x="189" y="4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22"/>
            <p:cNvSpPr/>
            <p:nvPr/>
          </p:nvSpPr>
          <p:spPr>
            <a:xfrm>
              <a:off x="6239375" y="1869450"/>
              <a:ext cx="1200" cy="25"/>
            </a:xfrm>
            <a:custGeom>
              <a:avLst/>
              <a:gdLst/>
              <a:ahLst/>
              <a:cxnLst/>
              <a:rect l="l" t="t" r="r" b="b"/>
              <a:pathLst>
                <a:path w="48" h="1" extrusionOk="0">
                  <a:moveTo>
                    <a:pt x="1" y="1"/>
                  </a:moveTo>
                  <a:lnTo>
                    <a:pt x="48" y="1"/>
                  </a:lnTo>
                  <a:lnTo>
                    <a:pt x="48" y="1"/>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22"/>
            <p:cNvSpPr/>
            <p:nvPr/>
          </p:nvSpPr>
          <p:spPr>
            <a:xfrm>
              <a:off x="6206375" y="1943750"/>
              <a:ext cx="5925" cy="1200"/>
            </a:xfrm>
            <a:custGeom>
              <a:avLst/>
              <a:gdLst/>
              <a:ahLst/>
              <a:cxnLst/>
              <a:rect l="l" t="t" r="r" b="b"/>
              <a:pathLst>
                <a:path w="237" h="48" extrusionOk="0">
                  <a:moveTo>
                    <a:pt x="0" y="0"/>
                  </a:moveTo>
                  <a:lnTo>
                    <a:pt x="236" y="47"/>
                  </a:lnTo>
                  <a:lnTo>
                    <a:pt x="236" y="47"/>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22"/>
            <p:cNvSpPr/>
            <p:nvPr/>
          </p:nvSpPr>
          <p:spPr>
            <a:xfrm>
              <a:off x="6417425" y="1595925"/>
              <a:ext cx="3550" cy="5925"/>
            </a:xfrm>
            <a:custGeom>
              <a:avLst/>
              <a:gdLst/>
              <a:ahLst/>
              <a:cxnLst/>
              <a:rect l="l" t="t" r="r" b="b"/>
              <a:pathLst>
                <a:path w="142" h="237" extrusionOk="0">
                  <a:moveTo>
                    <a:pt x="0" y="0"/>
                  </a:moveTo>
                  <a:lnTo>
                    <a:pt x="0" y="0"/>
                  </a:lnTo>
                  <a:lnTo>
                    <a:pt x="142" y="23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22"/>
            <p:cNvSpPr/>
            <p:nvPr/>
          </p:nvSpPr>
          <p:spPr>
            <a:xfrm>
              <a:off x="6187500" y="1941375"/>
              <a:ext cx="9450" cy="1200"/>
            </a:xfrm>
            <a:custGeom>
              <a:avLst/>
              <a:gdLst/>
              <a:ahLst/>
              <a:cxnLst/>
              <a:rect l="l" t="t" r="r" b="b"/>
              <a:pathLst>
                <a:path w="378" h="48" extrusionOk="0">
                  <a:moveTo>
                    <a:pt x="378" y="48"/>
                  </a:moveTo>
                  <a:lnTo>
                    <a:pt x="378" y="48"/>
                  </a:lnTo>
                  <a:lnTo>
                    <a:pt x="1" y="1"/>
                  </a:lnTo>
                  <a:lnTo>
                    <a:pt x="378"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22"/>
            <p:cNvSpPr/>
            <p:nvPr/>
          </p:nvSpPr>
          <p:spPr>
            <a:xfrm>
              <a:off x="6429200" y="1614800"/>
              <a:ext cx="3575" cy="4725"/>
            </a:xfrm>
            <a:custGeom>
              <a:avLst/>
              <a:gdLst/>
              <a:ahLst/>
              <a:cxnLst/>
              <a:rect l="l" t="t" r="r" b="b"/>
              <a:pathLst>
                <a:path w="143" h="189" extrusionOk="0">
                  <a:moveTo>
                    <a:pt x="1" y="0"/>
                  </a:moveTo>
                  <a:lnTo>
                    <a:pt x="142" y="189"/>
                  </a:lnTo>
                  <a:lnTo>
                    <a:pt x="142" y="189"/>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22"/>
            <p:cNvSpPr/>
            <p:nvPr/>
          </p:nvSpPr>
          <p:spPr>
            <a:xfrm>
              <a:off x="6216975" y="1946100"/>
              <a:ext cx="2400" cy="25"/>
            </a:xfrm>
            <a:custGeom>
              <a:avLst/>
              <a:gdLst/>
              <a:ahLst/>
              <a:cxnLst/>
              <a:rect l="l" t="t" r="r" b="b"/>
              <a:pathLst>
                <a:path w="96" h="1" extrusionOk="0">
                  <a:moveTo>
                    <a:pt x="1" y="0"/>
                  </a:moveTo>
                  <a:lnTo>
                    <a:pt x="95" y="0"/>
                  </a:lnTo>
                  <a:lnTo>
                    <a:pt x="95"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22"/>
            <p:cNvSpPr/>
            <p:nvPr/>
          </p:nvSpPr>
          <p:spPr>
            <a:xfrm>
              <a:off x="6198125" y="1942550"/>
              <a:ext cx="8275" cy="1225"/>
            </a:xfrm>
            <a:custGeom>
              <a:avLst/>
              <a:gdLst/>
              <a:ahLst/>
              <a:cxnLst/>
              <a:rect l="l" t="t" r="r" b="b"/>
              <a:pathLst>
                <a:path w="331" h="49" extrusionOk="0">
                  <a:moveTo>
                    <a:pt x="0" y="1"/>
                  </a:moveTo>
                  <a:lnTo>
                    <a:pt x="0" y="1"/>
                  </a:lnTo>
                  <a:lnTo>
                    <a:pt x="330" y="4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22"/>
            <p:cNvSpPr/>
            <p:nvPr/>
          </p:nvSpPr>
          <p:spPr>
            <a:xfrm>
              <a:off x="6238200" y="1868275"/>
              <a:ext cx="1200" cy="1200"/>
            </a:xfrm>
            <a:custGeom>
              <a:avLst/>
              <a:gdLst/>
              <a:ahLst/>
              <a:cxnLst/>
              <a:rect l="l" t="t" r="r" b="b"/>
              <a:pathLst>
                <a:path w="48" h="48" extrusionOk="0">
                  <a:moveTo>
                    <a:pt x="1" y="1"/>
                  </a:moveTo>
                  <a:lnTo>
                    <a:pt x="48" y="48"/>
                  </a:lnTo>
                  <a:lnTo>
                    <a:pt x="48" y="48"/>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22"/>
            <p:cNvSpPr/>
            <p:nvPr/>
          </p:nvSpPr>
          <p:spPr>
            <a:xfrm>
              <a:off x="6215800" y="1946100"/>
              <a:ext cx="1200" cy="25"/>
            </a:xfrm>
            <a:custGeom>
              <a:avLst/>
              <a:gdLst/>
              <a:ahLst/>
              <a:cxnLst/>
              <a:rect l="l" t="t" r="r" b="b"/>
              <a:pathLst>
                <a:path w="48" h="1" extrusionOk="0">
                  <a:moveTo>
                    <a:pt x="1" y="0"/>
                  </a:moveTo>
                  <a:lnTo>
                    <a:pt x="48" y="0"/>
                  </a:lnTo>
                  <a:lnTo>
                    <a:pt x="48"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22"/>
            <p:cNvSpPr/>
            <p:nvPr/>
          </p:nvSpPr>
          <p:spPr>
            <a:xfrm>
              <a:off x="6214625" y="1946100"/>
              <a:ext cx="1200" cy="25"/>
            </a:xfrm>
            <a:custGeom>
              <a:avLst/>
              <a:gdLst/>
              <a:ahLst/>
              <a:cxnLst/>
              <a:rect l="l" t="t" r="r" b="b"/>
              <a:pathLst>
                <a:path w="48" h="1" extrusionOk="0">
                  <a:moveTo>
                    <a:pt x="0" y="0"/>
                  </a:moveTo>
                  <a:lnTo>
                    <a:pt x="0" y="0"/>
                  </a:lnTo>
                  <a:lnTo>
                    <a:pt x="48"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22"/>
            <p:cNvSpPr/>
            <p:nvPr/>
          </p:nvSpPr>
          <p:spPr>
            <a:xfrm>
              <a:off x="6212275" y="1944925"/>
              <a:ext cx="2375" cy="1200"/>
            </a:xfrm>
            <a:custGeom>
              <a:avLst/>
              <a:gdLst/>
              <a:ahLst/>
              <a:cxnLst/>
              <a:rect l="l" t="t" r="r" b="b"/>
              <a:pathLst>
                <a:path w="95" h="48" extrusionOk="0">
                  <a:moveTo>
                    <a:pt x="0" y="0"/>
                  </a:moveTo>
                  <a:lnTo>
                    <a:pt x="94" y="47"/>
                  </a:lnTo>
                  <a:lnTo>
                    <a:pt x="94" y="47"/>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22"/>
            <p:cNvSpPr/>
            <p:nvPr/>
          </p:nvSpPr>
          <p:spPr>
            <a:xfrm>
              <a:off x="6218150" y="2105275"/>
              <a:ext cx="25" cy="25"/>
            </a:xfrm>
            <a:custGeom>
              <a:avLst/>
              <a:gdLst/>
              <a:ahLst/>
              <a:cxnLst/>
              <a:rect l="l" t="t" r="r" b="b"/>
              <a:pathLst>
                <a:path w="1" h="1" extrusionOk="0">
                  <a:moveTo>
                    <a:pt x="1" y="0"/>
                  </a:moveTo>
                  <a:lnTo>
                    <a:pt x="1" y="0"/>
                  </a:ln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22"/>
            <p:cNvSpPr/>
            <p:nvPr/>
          </p:nvSpPr>
          <p:spPr>
            <a:xfrm>
              <a:off x="6218150" y="2105275"/>
              <a:ext cx="25" cy="25"/>
            </a:xfrm>
            <a:custGeom>
              <a:avLst/>
              <a:gdLst/>
              <a:ahLst/>
              <a:cxnLst/>
              <a:rect l="l" t="t" r="r" b="b"/>
              <a:pathLst>
                <a:path w="1" h="1" extrusionOk="0">
                  <a:moveTo>
                    <a:pt x="1" y="0"/>
                  </a:moveTo>
                  <a:lnTo>
                    <a:pt x="1" y="0"/>
                  </a:ln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22"/>
            <p:cNvSpPr/>
            <p:nvPr/>
          </p:nvSpPr>
          <p:spPr>
            <a:xfrm>
              <a:off x="6215800" y="2106450"/>
              <a:ext cx="2375" cy="25"/>
            </a:xfrm>
            <a:custGeom>
              <a:avLst/>
              <a:gdLst/>
              <a:ahLst/>
              <a:cxnLst/>
              <a:rect l="l" t="t" r="r" b="b"/>
              <a:pathLst>
                <a:path w="95" h="1" extrusionOk="0">
                  <a:moveTo>
                    <a:pt x="95" y="0"/>
                  </a:moveTo>
                  <a:lnTo>
                    <a:pt x="95" y="0"/>
                  </a:lnTo>
                  <a:lnTo>
                    <a:pt x="1" y="0"/>
                  </a:lnTo>
                  <a:lnTo>
                    <a:pt x="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22"/>
            <p:cNvSpPr/>
            <p:nvPr/>
          </p:nvSpPr>
          <p:spPr>
            <a:xfrm>
              <a:off x="6218150" y="2105275"/>
              <a:ext cx="25" cy="25"/>
            </a:xfrm>
            <a:custGeom>
              <a:avLst/>
              <a:gdLst/>
              <a:ahLst/>
              <a:cxnLst/>
              <a:rect l="l" t="t" r="r" b="b"/>
              <a:pathLst>
                <a:path w="1" h="1" extrusionOk="0">
                  <a:moveTo>
                    <a:pt x="1" y="0"/>
                  </a:moveTo>
                  <a:lnTo>
                    <a:pt x="1" y="0"/>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22"/>
            <p:cNvSpPr/>
            <p:nvPr/>
          </p:nvSpPr>
          <p:spPr>
            <a:xfrm>
              <a:off x="6218150" y="2105275"/>
              <a:ext cx="25" cy="1200"/>
            </a:xfrm>
            <a:custGeom>
              <a:avLst/>
              <a:gdLst/>
              <a:ahLst/>
              <a:cxnLst/>
              <a:rect l="l" t="t" r="r" b="b"/>
              <a:pathLst>
                <a:path w="1" h="48" extrusionOk="0">
                  <a:moveTo>
                    <a:pt x="1" y="0"/>
                  </a:moveTo>
                  <a:lnTo>
                    <a:pt x="1" y="47"/>
                  </a:lnTo>
                  <a:lnTo>
                    <a:pt x="1" y="47"/>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22"/>
            <p:cNvSpPr/>
            <p:nvPr/>
          </p:nvSpPr>
          <p:spPr>
            <a:xfrm>
              <a:off x="6316025" y="1729150"/>
              <a:ext cx="25" cy="25"/>
            </a:xfrm>
            <a:custGeom>
              <a:avLst/>
              <a:gdLst/>
              <a:ahLst/>
              <a:cxnLst/>
              <a:rect l="l" t="t" r="r" b="b"/>
              <a:pathLst>
                <a:path w="1" h="1" extrusionOk="0">
                  <a:moveTo>
                    <a:pt x="0" y="1"/>
                  </a:moveTo>
                  <a:lnTo>
                    <a:pt x="0" y="1"/>
                  </a:ln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22"/>
            <p:cNvSpPr/>
            <p:nvPr/>
          </p:nvSpPr>
          <p:spPr>
            <a:xfrm>
              <a:off x="6306575" y="1722075"/>
              <a:ext cx="5925" cy="4750"/>
            </a:xfrm>
            <a:custGeom>
              <a:avLst/>
              <a:gdLst/>
              <a:ahLst/>
              <a:cxnLst/>
              <a:rect l="l" t="t" r="r" b="b"/>
              <a:pathLst>
                <a:path w="237" h="190" extrusionOk="0">
                  <a:moveTo>
                    <a:pt x="1" y="1"/>
                  </a:moveTo>
                  <a:lnTo>
                    <a:pt x="1" y="1"/>
                  </a:lnTo>
                  <a:lnTo>
                    <a:pt x="237" y="18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22"/>
            <p:cNvSpPr/>
            <p:nvPr/>
          </p:nvSpPr>
          <p:spPr>
            <a:xfrm>
              <a:off x="6291250" y="1709100"/>
              <a:ext cx="9475" cy="8300"/>
            </a:xfrm>
            <a:custGeom>
              <a:avLst/>
              <a:gdLst/>
              <a:ahLst/>
              <a:cxnLst/>
              <a:rect l="l" t="t" r="r" b="b"/>
              <a:pathLst>
                <a:path w="379" h="332" extrusionOk="0">
                  <a:moveTo>
                    <a:pt x="1" y="1"/>
                  </a:moveTo>
                  <a:lnTo>
                    <a:pt x="1" y="1"/>
                  </a:lnTo>
                  <a:lnTo>
                    <a:pt x="378" y="3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22"/>
            <p:cNvSpPr/>
            <p:nvPr/>
          </p:nvSpPr>
          <p:spPr>
            <a:xfrm>
              <a:off x="6300700" y="1717375"/>
              <a:ext cx="5900" cy="4725"/>
            </a:xfrm>
            <a:custGeom>
              <a:avLst/>
              <a:gdLst/>
              <a:ahLst/>
              <a:cxnLst/>
              <a:rect l="l" t="t" r="r" b="b"/>
              <a:pathLst>
                <a:path w="236" h="189" extrusionOk="0">
                  <a:moveTo>
                    <a:pt x="0" y="0"/>
                  </a:moveTo>
                  <a:lnTo>
                    <a:pt x="236" y="189"/>
                  </a:lnTo>
                  <a:lnTo>
                    <a:pt x="236" y="189"/>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22"/>
            <p:cNvSpPr/>
            <p:nvPr/>
          </p:nvSpPr>
          <p:spPr>
            <a:xfrm>
              <a:off x="6316025" y="1729150"/>
              <a:ext cx="1200" cy="25"/>
            </a:xfrm>
            <a:custGeom>
              <a:avLst/>
              <a:gdLst/>
              <a:ahLst/>
              <a:cxnLst/>
              <a:rect l="l" t="t" r="r" b="b"/>
              <a:pathLst>
                <a:path w="48" h="1" extrusionOk="0">
                  <a:moveTo>
                    <a:pt x="0" y="1"/>
                  </a:moveTo>
                  <a:lnTo>
                    <a:pt x="0" y="1"/>
                  </a:lnTo>
                  <a:lnTo>
                    <a:pt x="47"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22"/>
            <p:cNvSpPr/>
            <p:nvPr/>
          </p:nvSpPr>
          <p:spPr>
            <a:xfrm>
              <a:off x="6319550" y="1732700"/>
              <a:ext cx="7100" cy="4725"/>
            </a:xfrm>
            <a:custGeom>
              <a:avLst/>
              <a:gdLst/>
              <a:ahLst/>
              <a:cxnLst/>
              <a:rect l="l" t="t" r="r" b="b"/>
              <a:pathLst>
                <a:path w="284" h="189" extrusionOk="0">
                  <a:moveTo>
                    <a:pt x="1" y="0"/>
                  </a:moveTo>
                  <a:lnTo>
                    <a:pt x="284" y="189"/>
                  </a:lnTo>
                  <a:lnTo>
                    <a:pt x="284" y="189"/>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22"/>
            <p:cNvSpPr/>
            <p:nvPr/>
          </p:nvSpPr>
          <p:spPr>
            <a:xfrm>
              <a:off x="6331350" y="1742125"/>
              <a:ext cx="10625" cy="7100"/>
            </a:xfrm>
            <a:custGeom>
              <a:avLst/>
              <a:gdLst/>
              <a:ahLst/>
              <a:cxnLst/>
              <a:rect l="l" t="t" r="r" b="b"/>
              <a:pathLst>
                <a:path w="425" h="284" extrusionOk="0">
                  <a:moveTo>
                    <a:pt x="0" y="0"/>
                  </a:moveTo>
                  <a:lnTo>
                    <a:pt x="425" y="283"/>
                  </a:lnTo>
                  <a:lnTo>
                    <a:pt x="425" y="283"/>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22"/>
            <p:cNvSpPr/>
            <p:nvPr/>
          </p:nvSpPr>
          <p:spPr>
            <a:xfrm>
              <a:off x="6326625" y="1737400"/>
              <a:ext cx="4750" cy="4750"/>
            </a:xfrm>
            <a:custGeom>
              <a:avLst/>
              <a:gdLst/>
              <a:ahLst/>
              <a:cxnLst/>
              <a:rect l="l" t="t" r="r" b="b"/>
              <a:pathLst>
                <a:path w="190" h="190" extrusionOk="0">
                  <a:moveTo>
                    <a:pt x="1" y="1"/>
                  </a:moveTo>
                  <a:lnTo>
                    <a:pt x="189" y="189"/>
                  </a:lnTo>
                  <a:lnTo>
                    <a:pt x="189" y="189"/>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22"/>
            <p:cNvSpPr/>
            <p:nvPr/>
          </p:nvSpPr>
          <p:spPr>
            <a:xfrm>
              <a:off x="6291250" y="1806975"/>
              <a:ext cx="8275" cy="4725"/>
            </a:xfrm>
            <a:custGeom>
              <a:avLst/>
              <a:gdLst/>
              <a:ahLst/>
              <a:cxnLst/>
              <a:rect l="l" t="t" r="r" b="b"/>
              <a:pathLst>
                <a:path w="331" h="189" extrusionOk="0">
                  <a:moveTo>
                    <a:pt x="1" y="0"/>
                  </a:moveTo>
                  <a:lnTo>
                    <a:pt x="331" y="189"/>
                  </a:lnTo>
                  <a:lnTo>
                    <a:pt x="331" y="189"/>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22"/>
            <p:cNvSpPr/>
            <p:nvPr/>
          </p:nvSpPr>
          <p:spPr>
            <a:xfrm>
              <a:off x="6273575" y="1796350"/>
              <a:ext cx="3550" cy="2400"/>
            </a:xfrm>
            <a:custGeom>
              <a:avLst/>
              <a:gdLst/>
              <a:ahLst/>
              <a:cxnLst/>
              <a:rect l="l" t="t" r="r" b="b"/>
              <a:pathLst>
                <a:path w="142" h="96" extrusionOk="0">
                  <a:moveTo>
                    <a:pt x="142" y="95"/>
                  </a:moveTo>
                  <a:lnTo>
                    <a:pt x="0" y="1"/>
                  </a:lnTo>
                  <a:lnTo>
                    <a:pt x="0" y="1"/>
                  </a:lnTo>
                  <a:lnTo>
                    <a:pt x="142" y="95"/>
                  </a:lnTo>
                  <a:lnTo>
                    <a:pt x="142"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22"/>
            <p:cNvSpPr/>
            <p:nvPr/>
          </p:nvSpPr>
          <p:spPr>
            <a:xfrm>
              <a:off x="6277100" y="1798725"/>
              <a:ext cx="3575" cy="2375"/>
            </a:xfrm>
            <a:custGeom>
              <a:avLst/>
              <a:gdLst/>
              <a:ahLst/>
              <a:cxnLst/>
              <a:rect l="l" t="t" r="r" b="b"/>
              <a:pathLst>
                <a:path w="143" h="95" extrusionOk="0">
                  <a:moveTo>
                    <a:pt x="1" y="0"/>
                  </a:moveTo>
                  <a:lnTo>
                    <a:pt x="142" y="95"/>
                  </a:lnTo>
                  <a:lnTo>
                    <a:pt x="142" y="95"/>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22"/>
            <p:cNvSpPr/>
            <p:nvPr/>
          </p:nvSpPr>
          <p:spPr>
            <a:xfrm>
              <a:off x="6259425" y="1875350"/>
              <a:ext cx="10625" cy="4750"/>
            </a:xfrm>
            <a:custGeom>
              <a:avLst/>
              <a:gdLst/>
              <a:ahLst/>
              <a:cxnLst/>
              <a:rect l="l" t="t" r="r" b="b"/>
              <a:pathLst>
                <a:path w="425" h="190" extrusionOk="0">
                  <a:moveTo>
                    <a:pt x="425" y="189"/>
                  </a:moveTo>
                  <a:lnTo>
                    <a:pt x="425" y="189"/>
                  </a:lnTo>
                  <a:lnTo>
                    <a:pt x="0" y="1"/>
                  </a:lnTo>
                  <a:lnTo>
                    <a:pt x="425" y="18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22"/>
            <p:cNvSpPr/>
            <p:nvPr/>
          </p:nvSpPr>
          <p:spPr>
            <a:xfrm>
              <a:off x="6208725" y="1858850"/>
              <a:ext cx="10650" cy="3550"/>
            </a:xfrm>
            <a:custGeom>
              <a:avLst/>
              <a:gdLst/>
              <a:ahLst/>
              <a:cxnLst/>
              <a:rect l="l" t="t" r="r" b="b"/>
              <a:pathLst>
                <a:path w="426" h="142" extrusionOk="0">
                  <a:moveTo>
                    <a:pt x="1" y="0"/>
                  </a:moveTo>
                  <a:lnTo>
                    <a:pt x="425" y="142"/>
                  </a:lnTo>
                  <a:lnTo>
                    <a:pt x="425" y="142"/>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22"/>
            <p:cNvSpPr/>
            <p:nvPr/>
          </p:nvSpPr>
          <p:spPr>
            <a:xfrm>
              <a:off x="6280650" y="1801075"/>
              <a:ext cx="10625" cy="5925"/>
            </a:xfrm>
            <a:custGeom>
              <a:avLst/>
              <a:gdLst/>
              <a:ahLst/>
              <a:cxnLst/>
              <a:rect l="l" t="t" r="r" b="b"/>
              <a:pathLst>
                <a:path w="425" h="237" extrusionOk="0">
                  <a:moveTo>
                    <a:pt x="0" y="1"/>
                  </a:moveTo>
                  <a:lnTo>
                    <a:pt x="0" y="1"/>
                  </a:lnTo>
                  <a:lnTo>
                    <a:pt x="425" y="23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22"/>
            <p:cNvSpPr/>
            <p:nvPr/>
          </p:nvSpPr>
          <p:spPr>
            <a:xfrm>
              <a:off x="6262950" y="1791650"/>
              <a:ext cx="4750" cy="2375"/>
            </a:xfrm>
            <a:custGeom>
              <a:avLst/>
              <a:gdLst/>
              <a:ahLst/>
              <a:cxnLst/>
              <a:rect l="l" t="t" r="r" b="b"/>
              <a:pathLst>
                <a:path w="190" h="95" extrusionOk="0">
                  <a:moveTo>
                    <a:pt x="1" y="0"/>
                  </a:moveTo>
                  <a:lnTo>
                    <a:pt x="190" y="95"/>
                  </a:lnTo>
                  <a:lnTo>
                    <a:pt x="190" y="95"/>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22"/>
            <p:cNvSpPr/>
            <p:nvPr/>
          </p:nvSpPr>
          <p:spPr>
            <a:xfrm>
              <a:off x="6267675" y="1794000"/>
              <a:ext cx="1200" cy="25"/>
            </a:xfrm>
            <a:custGeom>
              <a:avLst/>
              <a:gdLst/>
              <a:ahLst/>
              <a:cxnLst/>
              <a:rect l="l" t="t" r="r" b="b"/>
              <a:pathLst>
                <a:path w="48" h="1" extrusionOk="0">
                  <a:moveTo>
                    <a:pt x="1" y="1"/>
                  </a:moveTo>
                  <a:lnTo>
                    <a:pt x="1" y="1"/>
                  </a:lnTo>
                  <a:lnTo>
                    <a:pt x="48"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22"/>
            <p:cNvSpPr/>
            <p:nvPr/>
          </p:nvSpPr>
          <p:spPr>
            <a:xfrm>
              <a:off x="6268850" y="1794000"/>
              <a:ext cx="1200" cy="1200"/>
            </a:xfrm>
            <a:custGeom>
              <a:avLst/>
              <a:gdLst/>
              <a:ahLst/>
              <a:cxnLst/>
              <a:rect l="l" t="t" r="r" b="b"/>
              <a:pathLst>
                <a:path w="48" h="48" extrusionOk="0">
                  <a:moveTo>
                    <a:pt x="1" y="1"/>
                  </a:moveTo>
                  <a:lnTo>
                    <a:pt x="48" y="48"/>
                  </a:lnTo>
                  <a:lnTo>
                    <a:pt x="48" y="48"/>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22"/>
            <p:cNvSpPr/>
            <p:nvPr/>
          </p:nvSpPr>
          <p:spPr>
            <a:xfrm>
              <a:off x="6251175" y="1873000"/>
              <a:ext cx="8275" cy="2375"/>
            </a:xfrm>
            <a:custGeom>
              <a:avLst/>
              <a:gdLst/>
              <a:ahLst/>
              <a:cxnLst/>
              <a:rect l="l" t="t" r="r" b="b"/>
              <a:pathLst>
                <a:path w="331" h="95" extrusionOk="0">
                  <a:moveTo>
                    <a:pt x="330" y="95"/>
                  </a:moveTo>
                  <a:lnTo>
                    <a:pt x="0" y="0"/>
                  </a:lnTo>
                  <a:lnTo>
                    <a:pt x="0" y="0"/>
                  </a:lnTo>
                  <a:lnTo>
                    <a:pt x="330" y="95"/>
                  </a:lnTo>
                  <a:lnTo>
                    <a:pt x="330" y="9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22"/>
            <p:cNvSpPr/>
            <p:nvPr/>
          </p:nvSpPr>
          <p:spPr>
            <a:xfrm>
              <a:off x="6219350" y="1862375"/>
              <a:ext cx="8275" cy="2400"/>
            </a:xfrm>
            <a:custGeom>
              <a:avLst/>
              <a:gdLst/>
              <a:ahLst/>
              <a:cxnLst/>
              <a:rect l="l" t="t" r="r" b="b"/>
              <a:pathLst>
                <a:path w="331" h="96" extrusionOk="0">
                  <a:moveTo>
                    <a:pt x="0" y="1"/>
                  </a:moveTo>
                  <a:lnTo>
                    <a:pt x="330" y="95"/>
                  </a:lnTo>
                  <a:lnTo>
                    <a:pt x="330" y="95"/>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22"/>
            <p:cNvSpPr/>
            <p:nvPr/>
          </p:nvSpPr>
          <p:spPr>
            <a:xfrm>
              <a:off x="6232300" y="1867100"/>
              <a:ext cx="4750" cy="1200"/>
            </a:xfrm>
            <a:custGeom>
              <a:avLst/>
              <a:gdLst/>
              <a:ahLst/>
              <a:cxnLst/>
              <a:rect l="l" t="t" r="r" b="b"/>
              <a:pathLst>
                <a:path w="190" h="48" extrusionOk="0">
                  <a:moveTo>
                    <a:pt x="1" y="1"/>
                  </a:moveTo>
                  <a:lnTo>
                    <a:pt x="189" y="48"/>
                  </a:lnTo>
                  <a:lnTo>
                    <a:pt x="189" y="48"/>
                  </a:ln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22"/>
            <p:cNvSpPr/>
            <p:nvPr/>
          </p:nvSpPr>
          <p:spPr>
            <a:xfrm>
              <a:off x="6227600" y="1864750"/>
              <a:ext cx="4725" cy="2375"/>
            </a:xfrm>
            <a:custGeom>
              <a:avLst/>
              <a:gdLst/>
              <a:ahLst/>
              <a:cxnLst/>
              <a:rect l="l" t="t" r="r" b="b"/>
              <a:pathLst>
                <a:path w="189" h="95" extrusionOk="0">
                  <a:moveTo>
                    <a:pt x="0" y="0"/>
                  </a:moveTo>
                  <a:lnTo>
                    <a:pt x="189" y="95"/>
                  </a:lnTo>
                  <a:lnTo>
                    <a:pt x="189" y="95"/>
                  </a:ln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22"/>
            <p:cNvSpPr/>
            <p:nvPr/>
          </p:nvSpPr>
          <p:spPr>
            <a:xfrm>
              <a:off x="6252350" y="1785750"/>
              <a:ext cx="10625" cy="5925"/>
            </a:xfrm>
            <a:custGeom>
              <a:avLst/>
              <a:gdLst/>
              <a:ahLst/>
              <a:cxnLst/>
              <a:rect l="l" t="t" r="r" b="b"/>
              <a:pathLst>
                <a:path w="425" h="237" extrusionOk="0">
                  <a:moveTo>
                    <a:pt x="1" y="0"/>
                  </a:moveTo>
                  <a:lnTo>
                    <a:pt x="425" y="236"/>
                  </a:lnTo>
                  <a:lnTo>
                    <a:pt x="425" y="236"/>
                  </a:ln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22"/>
            <p:cNvSpPr/>
            <p:nvPr/>
          </p:nvSpPr>
          <p:spPr>
            <a:xfrm>
              <a:off x="6272400" y="1796350"/>
              <a:ext cx="25" cy="25"/>
            </a:xfrm>
            <a:custGeom>
              <a:avLst/>
              <a:gdLst/>
              <a:ahLst/>
              <a:cxnLst/>
              <a:rect l="l" t="t" r="r" b="b"/>
              <a:pathLst>
                <a:path w="1" h="1" extrusionOk="0">
                  <a:moveTo>
                    <a:pt x="0" y="1"/>
                  </a:moveTo>
                  <a:lnTo>
                    <a:pt x="0" y="1"/>
                  </a:lnTo>
                  <a:lnTo>
                    <a:pt x="0" y="1"/>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22"/>
            <p:cNvSpPr/>
            <p:nvPr/>
          </p:nvSpPr>
          <p:spPr>
            <a:xfrm>
              <a:off x="6244100" y="1781025"/>
              <a:ext cx="8275" cy="4750"/>
            </a:xfrm>
            <a:custGeom>
              <a:avLst/>
              <a:gdLst/>
              <a:ahLst/>
              <a:cxnLst/>
              <a:rect l="l" t="t" r="r" b="b"/>
              <a:pathLst>
                <a:path w="331" h="190" extrusionOk="0">
                  <a:moveTo>
                    <a:pt x="0" y="1"/>
                  </a:moveTo>
                  <a:lnTo>
                    <a:pt x="0" y="1"/>
                  </a:lnTo>
                  <a:lnTo>
                    <a:pt x="331" y="189"/>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22"/>
            <p:cNvSpPr/>
            <p:nvPr/>
          </p:nvSpPr>
          <p:spPr>
            <a:xfrm>
              <a:off x="6271225" y="1795175"/>
              <a:ext cx="1200" cy="1200"/>
            </a:xfrm>
            <a:custGeom>
              <a:avLst/>
              <a:gdLst/>
              <a:ahLst/>
              <a:cxnLst/>
              <a:rect l="l" t="t" r="r" b="b"/>
              <a:pathLst>
                <a:path w="48" h="48" extrusionOk="0">
                  <a:moveTo>
                    <a:pt x="0" y="1"/>
                  </a:moveTo>
                  <a:lnTo>
                    <a:pt x="47" y="48"/>
                  </a:lnTo>
                  <a:lnTo>
                    <a:pt x="47" y="48"/>
                  </a:ln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22"/>
            <p:cNvSpPr/>
            <p:nvPr/>
          </p:nvSpPr>
          <p:spPr>
            <a:xfrm>
              <a:off x="6604875" y="1939025"/>
              <a:ext cx="180425" cy="180425"/>
            </a:xfrm>
            <a:custGeom>
              <a:avLst/>
              <a:gdLst/>
              <a:ahLst/>
              <a:cxnLst/>
              <a:rect l="l" t="t" r="r" b="b"/>
              <a:pathLst>
                <a:path w="7217" h="7217" extrusionOk="0">
                  <a:moveTo>
                    <a:pt x="3632" y="1274"/>
                  </a:moveTo>
                  <a:lnTo>
                    <a:pt x="4104" y="1321"/>
                  </a:lnTo>
                  <a:lnTo>
                    <a:pt x="4528" y="1462"/>
                  </a:lnTo>
                  <a:lnTo>
                    <a:pt x="4906" y="1698"/>
                  </a:lnTo>
                  <a:lnTo>
                    <a:pt x="5236" y="1981"/>
                  </a:lnTo>
                  <a:lnTo>
                    <a:pt x="5519" y="2311"/>
                  </a:lnTo>
                  <a:lnTo>
                    <a:pt x="5754" y="2689"/>
                  </a:lnTo>
                  <a:lnTo>
                    <a:pt x="5896" y="3113"/>
                  </a:lnTo>
                  <a:lnTo>
                    <a:pt x="5943" y="3585"/>
                  </a:lnTo>
                  <a:lnTo>
                    <a:pt x="5896" y="4056"/>
                  </a:lnTo>
                  <a:lnTo>
                    <a:pt x="5754" y="4481"/>
                  </a:lnTo>
                  <a:lnTo>
                    <a:pt x="5519" y="4905"/>
                  </a:lnTo>
                  <a:lnTo>
                    <a:pt x="5236" y="5235"/>
                  </a:lnTo>
                  <a:lnTo>
                    <a:pt x="4906" y="5518"/>
                  </a:lnTo>
                  <a:lnTo>
                    <a:pt x="4528" y="5707"/>
                  </a:lnTo>
                  <a:lnTo>
                    <a:pt x="4104" y="5848"/>
                  </a:lnTo>
                  <a:lnTo>
                    <a:pt x="3632" y="5896"/>
                  </a:lnTo>
                  <a:lnTo>
                    <a:pt x="3161" y="5848"/>
                  </a:lnTo>
                  <a:lnTo>
                    <a:pt x="2736" y="5707"/>
                  </a:lnTo>
                  <a:lnTo>
                    <a:pt x="2312" y="5518"/>
                  </a:lnTo>
                  <a:lnTo>
                    <a:pt x="1982" y="5235"/>
                  </a:lnTo>
                  <a:lnTo>
                    <a:pt x="1699" y="4905"/>
                  </a:lnTo>
                  <a:lnTo>
                    <a:pt x="1510" y="4481"/>
                  </a:lnTo>
                  <a:lnTo>
                    <a:pt x="1368" y="4056"/>
                  </a:lnTo>
                  <a:lnTo>
                    <a:pt x="1321" y="3585"/>
                  </a:lnTo>
                  <a:lnTo>
                    <a:pt x="1368" y="3113"/>
                  </a:lnTo>
                  <a:lnTo>
                    <a:pt x="1510" y="2689"/>
                  </a:lnTo>
                  <a:lnTo>
                    <a:pt x="1699" y="2311"/>
                  </a:lnTo>
                  <a:lnTo>
                    <a:pt x="1982" y="1981"/>
                  </a:lnTo>
                  <a:lnTo>
                    <a:pt x="2312" y="1698"/>
                  </a:lnTo>
                  <a:lnTo>
                    <a:pt x="2736" y="1462"/>
                  </a:lnTo>
                  <a:lnTo>
                    <a:pt x="3161" y="1321"/>
                  </a:lnTo>
                  <a:lnTo>
                    <a:pt x="3632" y="1274"/>
                  </a:lnTo>
                  <a:close/>
                  <a:moveTo>
                    <a:pt x="3255" y="0"/>
                  </a:moveTo>
                  <a:lnTo>
                    <a:pt x="2878" y="95"/>
                  </a:lnTo>
                  <a:lnTo>
                    <a:pt x="2547" y="142"/>
                  </a:lnTo>
                  <a:lnTo>
                    <a:pt x="2217" y="283"/>
                  </a:lnTo>
                  <a:lnTo>
                    <a:pt x="1887" y="425"/>
                  </a:lnTo>
                  <a:lnTo>
                    <a:pt x="1604" y="613"/>
                  </a:lnTo>
                  <a:lnTo>
                    <a:pt x="1321" y="802"/>
                  </a:lnTo>
                  <a:lnTo>
                    <a:pt x="1085" y="1038"/>
                  </a:lnTo>
                  <a:lnTo>
                    <a:pt x="850" y="1321"/>
                  </a:lnTo>
                  <a:lnTo>
                    <a:pt x="661" y="1604"/>
                  </a:lnTo>
                  <a:lnTo>
                    <a:pt x="472" y="1887"/>
                  </a:lnTo>
                  <a:lnTo>
                    <a:pt x="284" y="2217"/>
                  </a:lnTo>
                  <a:lnTo>
                    <a:pt x="189" y="2547"/>
                  </a:lnTo>
                  <a:lnTo>
                    <a:pt x="95" y="2877"/>
                  </a:lnTo>
                  <a:lnTo>
                    <a:pt x="48" y="3255"/>
                  </a:lnTo>
                  <a:lnTo>
                    <a:pt x="1" y="3585"/>
                  </a:lnTo>
                  <a:lnTo>
                    <a:pt x="48" y="3962"/>
                  </a:lnTo>
                  <a:lnTo>
                    <a:pt x="95" y="4339"/>
                  </a:lnTo>
                  <a:lnTo>
                    <a:pt x="189" y="4669"/>
                  </a:lnTo>
                  <a:lnTo>
                    <a:pt x="284" y="4999"/>
                  </a:lnTo>
                  <a:lnTo>
                    <a:pt x="472" y="5330"/>
                  </a:lnTo>
                  <a:lnTo>
                    <a:pt x="661" y="5613"/>
                  </a:lnTo>
                  <a:lnTo>
                    <a:pt x="850" y="5896"/>
                  </a:lnTo>
                  <a:lnTo>
                    <a:pt x="1085" y="6131"/>
                  </a:lnTo>
                  <a:lnTo>
                    <a:pt x="1321" y="6367"/>
                  </a:lnTo>
                  <a:lnTo>
                    <a:pt x="1604" y="6603"/>
                  </a:lnTo>
                  <a:lnTo>
                    <a:pt x="1887" y="6744"/>
                  </a:lnTo>
                  <a:lnTo>
                    <a:pt x="2217" y="6933"/>
                  </a:lnTo>
                  <a:lnTo>
                    <a:pt x="2547" y="7027"/>
                  </a:lnTo>
                  <a:lnTo>
                    <a:pt x="2878" y="7122"/>
                  </a:lnTo>
                  <a:lnTo>
                    <a:pt x="3255" y="7169"/>
                  </a:lnTo>
                  <a:lnTo>
                    <a:pt x="3632" y="7216"/>
                  </a:lnTo>
                  <a:lnTo>
                    <a:pt x="4009" y="7169"/>
                  </a:lnTo>
                  <a:lnTo>
                    <a:pt x="4340" y="7122"/>
                  </a:lnTo>
                  <a:lnTo>
                    <a:pt x="4670" y="7027"/>
                  </a:lnTo>
                  <a:lnTo>
                    <a:pt x="5000" y="6933"/>
                  </a:lnTo>
                  <a:lnTo>
                    <a:pt x="5330" y="6744"/>
                  </a:lnTo>
                  <a:lnTo>
                    <a:pt x="5613" y="6603"/>
                  </a:lnTo>
                  <a:lnTo>
                    <a:pt x="5896" y="6367"/>
                  </a:lnTo>
                  <a:lnTo>
                    <a:pt x="6179" y="6131"/>
                  </a:lnTo>
                  <a:lnTo>
                    <a:pt x="6415" y="5896"/>
                  </a:lnTo>
                  <a:lnTo>
                    <a:pt x="6603" y="5613"/>
                  </a:lnTo>
                  <a:lnTo>
                    <a:pt x="6792" y="5330"/>
                  </a:lnTo>
                  <a:lnTo>
                    <a:pt x="6933" y="4999"/>
                  </a:lnTo>
                  <a:lnTo>
                    <a:pt x="7075" y="4669"/>
                  </a:lnTo>
                  <a:lnTo>
                    <a:pt x="7122" y="4339"/>
                  </a:lnTo>
                  <a:lnTo>
                    <a:pt x="7216" y="3962"/>
                  </a:lnTo>
                  <a:lnTo>
                    <a:pt x="7216" y="3585"/>
                  </a:lnTo>
                  <a:lnTo>
                    <a:pt x="7216" y="3255"/>
                  </a:lnTo>
                  <a:lnTo>
                    <a:pt x="7122" y="2877"/>
                  </a:lnTo>
                  <a:lnTo>
                    <a:pt x="7075" y="2547"/>
                  </a:lnTo>
                  <a:lnTo>
                    <a:pt x="6933" y="2217"/>
                  </a:lnTo>
                  <a:lnTo>
                    <a:pt x="6792" y="1887"/>
                  </a:lnTo>
                  <a:lnTo>
                    <a:pt x="6603" y="1604"/>
                  </a:lnTo>
                  <a:lnTo>
                    <a:pt x="6415" y="1321"/>
                  </a:lnTo>
                  <a:lnTo>
                    <a:pt x="6179" y="1038"/>
                  </a:lnTo>
                  <a:lnTo>
                    <a:pt x="5896" y="802"/>
                  </a:lnTo>
                  <a:lnTo>
                    <a:pt x="5613" y="613"/>
                  </a:lnTo>
                  <a:lnTo>
                    <a:pt x="5330" y="425"/>
                  </a:lnTo>
                  <a:lnTo>
                    <a:pt x="5000" y="283"/>
                  </a:lnTo>
                  <a:lnTo>
                    <a:pt x="4670" y="142"/>
                  </a:lnTo>
                  <a:lnTo>
                    <a:pt x="4340" y="95"/>
                  </a:lnTo>
                  <a:lnTo>
                    <a:pt x="40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0" name="Google Shape;5680;p122"/>
          <p:cNvSpPr txBox="1"/>
          <p:nvPr/>
        </p:nvSpPr>
        <p:spPr>
          <a:xfrm>
            <a:off x="724325" y="1178175"/>
            <a:ext cx="7709100" cy="115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latin typeface="Asap"/>
                <a:ea typeface="Asap"/>
                <a:cs typeface="Asap"/>
                <a:sym typeface="Asap"/>
              </a:rPr>
              <a:t>Here’s an assortment of alternative resources whose style fits the one of this template</a:t>
            </a:r>
            <a:endParaRPr dirty="0">
              <a:solidFill>
                <a:schemeClr val="dk1"/>
              </a:solidFill>
              <a:latin typeface="Asap"/>
              <a:ea typeface="Asap"/>
              <a:cs typeface="Asap"/>
              <a:sym typeface="Asap"/>
            </a:endParaRPr>
          </a:p>
          <a:p>
            <a:pPr marL="0" lvl="0" indent="0" algn="l" rtl="0">
              <a:spcBef>
                <a:spcPts val="0"/>
              </a:spcBef>
              <a:spcAft>
                <a:spcPts val="0"/>
              </a:spcAft>
              <a:buNone/>
            </a:pPr>
            <a:endParaRPr dirty="0">
              <a:solidFill>
                <a:schemeClr val="dk1"/>
              </a:solidFill>
              <a:latin typeface="Asap"/>
              <a:ea typeface="Asap"/>
              <a:cs typeface="Asap"/>
              <a:sym typeface="Asap"/>
            </a:endParaRPr>
          </a:p>
          <a:p>
            <a:pPr marL="0" lvl="0" indent="0" algn="l" rtl="0">
              <a:spcBef>
                <a:spcPts val="0"/>
              </a:spcBef>
              <a:spcAft>
                <a:spcPts val="0"/>
              </a:spcAft>
              <a:buNone/>
            </a:pPr>
            <a:r>
              <a:rPr lang="en" sz="2000" b="1" dirty="0">
                <a:solidFill>
                  <a:schemeClr val="dk1"/>
                </a:solidFill>
                <a:latin typeface="Inknut Antiqua"/>
                <a:ea typeface="Inknut Antiqua"/>
                <a:cs typeface="Inknut Antiqua"/>
                <a:sym typeface="Inknut Antiqua"/>
              </a:rPr>
              <a:t>Vectors</a:t>
            </a:r>
            <a:endParaRPr sz="2000" b="1" dirty="0">
              <a:solidFill>
                <a:schemeClr val="dk1"/>
              </a:solidFill>
              <a:latin typeface="Inknut Antiqua"/>
              <a:ea typeface="Inknut Antiqua"/>
              <a:cs typeface="Inknut Antiqua"/>
              <a:sym typeface="Inknut Antiqua"/>
            </a:endParaRPr>
          </a:p>
          <a:p>
            <a:pPr marL="457200" lvl="0" indent="-317500" algn="l" rtl="0">
              <a:spcBef>
                <a:spcPts val="0"/>
              </a:spcBef>
              <a:spcAft>
                <a:spcPts val="0"/>
              </a:spcAft>
              <a:buClr>
                <a:schemeClr val="dk1"/>
              </a:buClr>
              <a:buSzPts val="1400"/>
              <a:buFont typeface="Open Sans"/>
              <a:buChar char="●"/>
            </a:pPr>
            <a:r>
              <a:rPr lang="en" dirty="0">
                <a:solidFill>
                  <a:schemeClr val="hlink"/>
                </a:solidFill>
                <a:uFill>
                  <a:noFill/>
                </a:uFill>
                <a:latin typeface="Work Sans"/>
                <a:ea typeface="Work Sans"/>
                <a:cs typeface="Work Sans"/>
                <a:sym typeface="Work Sans"/>
              </a:rPr>
              <a:t>Vintage compass collection</a:t>
            </a:r>
            <a:endParaRPr dirty="0">
              <a:solidFill>
                <a:schemeClr val="dk1"/>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5684"/>
        <p:cNvGrpSpPr/>
        <p:nvPr/>
      </p:nvGrpSpPr>
      <p:grpSpPr>
        <a:xfrm>
          <a:off x="0" y="0"/>
          <a:ext cx="0" cy="0"/>
          <a:chOff x="0" y="0"/>
          <a:chExt cx="0" cy="0"/>
        </a:xfrm>
      </p:grpSpPr>
      <p:sp>
        <p:nvSpPr>
          <p:cNvPr id="5685" name="Google Shape;5685;p123"/>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alternative resources</a:t>
            </a:r>
            <a:endParaRPr/>
          </a:p>
        </p:txBody>
      </p:sp>
      <p:sp>
        <p:nvSpPr>
          <p:cNvPr id="5686" name="Google Shape;5686;p123"/>
          <p:cNvSpPr txBox="1"/>
          <p:nvPr/>
        </p:nvSpPr>
        <p:spPr>
          <a:xfrm>
            <a:off x="724325" y="1551719"/>
            <a:ext cx="7709100" cy="115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latin typeface="Asap"/>
                <a:ea typeface="Asap"/>
                <a:cs typeface="Asap"/>
                <a:sym typeface="Asap"/>
              </a:rPr>
              <a:t>Here’s an assortment of alternative resources whose style fits the one of this template</a:t>
            </a:r>
            <a:endParaRPr dirty="0">
              <a:solidFill>
                <a:schemeClr val="dk1"/>
              </a:solidFill>
              <a:latin typeface="Asap"/>
              <a:ea typeface="Asap"/>
              <a:cs typeface="Asap"/>
              <a:sym typeface="Asap"/>
            </a:endParaRPr>
          </a:p>
          <a:p>
            <a:pPr marL="0" lvl="0" indent="0" algn="l" rtl="0">
              <a:spcBef>
                <a:spcPts val="0"/>
              </a:spcBef>
              <a:spcAft>
                <a:spcPts val="0"/>
              </a:spcAft>
              <a:buNone/>
            </a:pPr>
            <a:endParaRPr dirty="0">
              <a:solidFill>
                <a:schemeClr val="dk1"/>
              </a:solidFill>
              <a:latin typeface="Asap"/>
              <a:ea typeface="Asap"/>
              <a:cs typeface="Asap"/>
              <a:sym typeface="Asap"/>
            </a:endParaRPr>
          </a:p>
          <a:p>
            <a:pPr marL="0" lvl="0" indent="0" algn="l" rtl="0">
              <a:spcBef>
                <a:spcPts val="0"/>
              </a:spcBef>
              <a:spcAft>
                <a:spcPts val="0"/>
              </a:spcAft>
              <a:buNone/>
            </a:pPr>
            <a:r>
              <a:rPr lang="en" sz="2000" b="1" dirty="0">
                <a:solidFill>
                  <a:schemeClr val="dk1"/>
                </a:solidFill>
                <a:latin typeface="Inknut Antiqua"/>
                <a:ea typeface="Inknut Antiqua"/>
                <a:cs typeface="Inknut Antiqua"/>
                <a:sym typeface="Inknut Antiqua"/>
              </a:rPr>
              <a:t>Vectors</a:t>
            </a:r>
            <a:endParaRPr sz="2000" b="1" dirty="0">
              <a:solidFill>
                <a:schemeClr val="dk1"/>
              </a:solidFill>
              <a:latin typeface="Inknut Antiqua"/>
              <a:ea typeface="Inknut Antiqua"/>
              <a:cs typeface="Inknut Antiqua"/>
              <a:sym typeface="Inknut Antiqua"/>
            </a:endParaRPr>
          </a:p>
          <a:p>
            <a:pPr marL="457200" lvl="0" indent="-317500" algn="l" rtl="0">
              <a:spcBef>
                <a:spcPts val="0"/>
              </a:spcBef>
              <a:spcAft>
                <a:spcPts val="0"/>
              </a:spcAft>
              <a:buClr>
                <a:schemeClr val="dk1"/>
              </a:buClr>
              <a:buSzPts val="1400"/>
              <a:buFont typeface="Open Sans"/>
              <a:buChar char="●"/>
            </a:pPr>
            <a:r>
              <a:rPr lang="en" dirty="0">
                <a:solidFill>
                  <a:schemeClr val="hlink"/>
                </a:solidFill>
                <a:uFill>
                  <a:noFill/>
                </a:uFill>
                <a:latin typeface="Work Sans"/>
                <a:ea typeface="Work Sans"/>
                <a:cs typeface="Work Sans"/>
                <a:sym typeface="Work Sans"/>
              </a:rPr>
              <a:t>Simple compasses set</a:t>
            </a:r>
            <a:endParaRPr dirty="0">
              <a:solidFill>
                <a:schemeClr val="dk1"/>
              </a:solidFill>
            </a:endParaRPr>
          </a:p>
        </p:txBody>
      </p:sp>
      <p:sp>
        <p:nvSpPr>
          <p:cNvPr id="5687" name="Google Shape;5687;p123"/>
          <p:cNvSpPr/>
          <p:nvPr/>
        </p:nvSpPr>
        <p:spPr>
          <a:xfrm>
            <a:off x="6887276" y="3458560"/>
            <a:ext cx="1063176" cy="1065395"/>
          </a:xfrm>
          <a:custGeom>
            <a:avLst/>
            <a:gdLst/>
            <a:ahLst/>
            <a:cxnLst/>
            <a:rect l="l" t="t" r="r" b="b"/>
            <a:pathLst>
              <a:path w="83370" h="83544" extrusionOk="0">
                <a:moveTo>
                  <a:pt x="38074" y="21609"/>
                </a:moveTo>
                <a:lnTo>
                  <a:pt x="38074" y="21782"/>
                </a:lnTo>
                <a:lnTo>
                  <a:pt x="37959" y="21609"/>
                </a:lnTo>
                <a:close/>
                <a:moveTo>
                  <a:pt x="47434" y="22071"/>
                </a:moveTo>
                <a:lnTo>
                  <a:pt x="47954" y="22187"/>
                </a:lnTo>
                <a:lnTo>
                  <a:pt x="47549" y="22649"/>
                </a:lnTo>
                <a:lnTo>
                  <a:pt x="47434" y="22071"/>
                </a:lnTo>
                <a:close/>
                <a:moveTo>
                  <a:pt x="33857" y="22822"/>
                </a:moveTo>
                <a:lnTo>
                  <a:pt x="33857" y="23458"/>
                </a:lnTo>
                <a:lnTo>
                  <a:pt x="33395" y="23053"/>
                </a:lnTo>
                <a:lnTo>
                  <a:pt x="33857" y="22822"/>
                </a:lnTo>
                <a:close/>
                <a:moveTo>
                  <a:pt x="51882" y="23920"/>
                </a:moveTo>
                <a:lnTo>
                  <a:pt x="52345" y="24151"/>
                </a:lnTo>
                <a:lnTo>
                  <a:pt x="51825" y="24555"/>
                </a:lnTo>
                <a:lnTo>
                  <a:pt x="51882" y="23920"/>
                </a:lnTo>
                <a:close/>
                <a:moveTo>
                  <a:pt x="29697" y="25191"/>
                </a:moveTo>
                <a:lnTo>
                  <a:pt x="29812" y="25826"/>
                </a:lnTo>
                <a:lnTo>
                  <a:pt x="29235" y="25480"/>
                </a:lnTo>
                <a:lnTo>
                  <a:pt x="29697" y="25191"/>
                </a:lnTo>
                <a:close/>
                <a:moveTo>
                  <a:pt x="44776" y="22187"/>
                </a:moveTo>
                <a:lnTo>
                  <a:pt x="45296" y="22244"/>
                </a:lnTo>
                <a:lnTo>
                  <a:pt x="45585" y="22244"/>
                </a:lnTo>
                <a:lnTo>
                  <a:pt x="46221" y="22418"/>
                </a:lnTo>
                <a:lnTo>
                  <a:pt x="47492" y="22764"/>
                </a:lnTo>
                <a:lnTo>
                  <a:pt x="47549" y="22764"/>
                </a:lnTo>
                <a:lnTo>
                  <a:pt x="47838" y="22822"/>
                </a:lnTo>
                <a:lnTo>
                  <a:pt x="48589" y="23111"/>
                </a:lnTo>
                <a:lnTo>
                  <a:pt x="49340" y="23400"/>
                </a:lnTo>
                <a:lnTo>
                  <a:pt x="49687" y="23573"/>
                </a:lnTo>
                <a:lnTo>
                  <a:pt x="50611" y="23978"/>
                </a:lnTo>
                <a:lnTo>
                  <a:pt x="51767" y="24555"/>
                </a:lnTo>
                <a:lnTo>
                  <a:pt x="51709" y="24555"/>
                </a:lnTo>
                <a:lnTo>
                  <a:pt x="51767" y="24613"/>
                </a:lnTo>
                <a:lnTo>
                  <a:pt x="52749" y="25191"/>
                </a:lnTo>
                <a:lnTo>
                  <a:pt x="53096" y="25422"/>
                </a:lnTo>
                <a:lnTo>
                  <a:pt x="53385" y="25653"/>
                </a:lnTo>
                <a:lnTo>
                  <a:pt x="53674" y="25884"/>
                </a:lnTo>
                <a:lnTo>
                  <a:pt x="53962" y="26058"/>
                </a:lnTo>
                <a:lnTo>
                  <a:pt x="54540" y="26520"/>
                </a:lnTo>
                <a:lnTo>
                  <a:pt x="51940" y="28426"/>
                </a:lnTo>
                <a:lnTo>
                  <a:pt x="51189" y="27906"/>
                </a:lnTo>
                <a:lnTo>
                  <a:pt x="50438" y="27444"/>
                </a:lnTo>
                <a:lnTo>
                  <a:pt x="49629" y="26982"/>
                </a:lnTo>
                <a:lnTo>
                  <a:pt x="48820" y="26577"/>
                </a:lnTo>
                <a:lnTo>
                  <a:pt x="48012" y="26231"/>
                </a:lnTo>
                <a:lnTo>
                  <a:pt x="47145" y="25884"/>
                </a:lnTo>
                <a:lnTo>
                  <a:pt x="46278" y="25653"/>
                </a:lnTo>
                <a:lnTo>
                  <a:pt x="45354" y="25422"/>
                </a:lnTo>
                <a:lnTo>
                  <a:pt x="44776" y="22187"/>
                </a:lnTo>
                <a:close/>
                <a:moveTo>
                  <a:pt x="37959" y="22244"/>
                </a:moveTo>
                <a:lnTo>
                  <a:pt x="37554" y="25538"/>
                </a:lnTo>
                <a:lnTo>
                  <a:pt x="36688" y="25769"/>
                </a:lnTo>
                <a:lnTo>
                  <a:pt x="35821" y="26115"/>
                </a:lnTo>
                <a:lnTo>
                  <a:pt x="35012" y="26404"/>
                </a:lnTo>
                <a:lnTo>
                  <a:pt x="34203" y="26809"/>
                </a:lnTo>
                <a:lnTo>
                  <a:pt x="33452" y="27213"/>
                </a:lnTo>
                <a:lnTo>
                  <a:pt x="32701" y="27675"/>
                </a:lnTo>
                <a:lnTo>
                  <a:pt x="32008" y="28137"/>
                </a:lnTo>
                <a:lnTo>
                  <a:pt x="31257" y="28657"/>
                </a:lnTo>
                <a:lnTo>
                  <a:pt x="28599" y="26866"/>
                </a:lnTo>
                <a:lnTo>
                  <a:pt x="28946" y="26577"/>
                </a:lnTo>
                <a:lnTo>
                  <a:pt x="29812" y="25884"/>
                </a:lnTo>
                <a:lnTo>
                  <a:pt x="30101" y="25653"/>
                </a:lnTo>
                <a:lnTo>
                  <a:pt x="30448" y="25422"/>
                </a:lnTo>
                <a:lnTo>
                  <a:pt x="30795" y="25191"/>
                </a:lnTo>
                <a:lnTo>
                  <a:pt x="31777" y="24555"/>
                </a:lnTo>
                <a:lnTo>
                  <a:pt x="32066" y="24440"/>
                </a:lnTo>
                <a:lnTo>
                  <a:pt x="32643" y="24093"/>
                </a:lnTo>
                <a:lnTo>
                  <a:pt x="33857" y="23573"/>
                </a:lnTo>
                <a:lnTo>
                  <a:pt x="33857" y="23515"/>
                </a:lnTo>
                <a:lnTo>
                  <a:pt x="33914" y="23515"/>
                </a:lnTo>
                <a:lnTo>
                  <a:pt x="34146" y="23400"/>
                </a:lnTo>
                <a:lnTo>
                  <a:pt x="34954" y="23111"/>
                </a:lnTo>
                <a:lnTo>
                  <a:pt x="35706" y="22822"/>
                </a:lnTo>
                <a:lnTo>
                  <a:pt x="36052" y="22764"/>
                </a:lnTo>
                <a:lnTo>
                  <a:pt x="37959" y="22244"/>
                </a:lnTo>
                <a:close/>
                <a:moveTo>
                  <a:pt x="26173" y="28426"/>
                </a:moveTo>
                <a:lnTo>
                  <a:pt x="26404" y="29004"/>
                </a:lnTo>
                <a:lnTo>
                  <a:pt x="25826" y="28831"/>
                </a:lnTo>
                <a:lnTo>
                  <a:pt x="26173" y="28426"/>
                </a:lnTo>
                <a:close/>
                <a:moveTo>
                  <a:pt x="58873" y="30333"/>
                </a:moveTo>
                <a:lnTo>
                  <a:pt x="59162" y="30795"/>
                </a:lnTo>
                <a:lnTo>
                  <a:pt x="58527" y="30853"/>
                </a:lnTo>
                <a:lnTo>
                  <a:pt x="58873" y="30333"/>
                </a:lnTo>
                <a:close/>
                <a:moveTo>
                  <a:pt x="37439" y="26577"/>
                </a:moveTo>
                <a:lnTo>
                  <a:pt x="36688" y="32239"/>
                </a:lnTo>
                <a:lnTo>
                  <a:pt x="32123" y="29235"/>
                </a:lnTo>
                <a:lnTo>
                  <a:pt x="33337" y="28369"/>
                </a:lnTo>
                <a:lnTo>
                  <a:pt x="33972" y="28022"/>
                </a:lnTo>
                <a:lnTo>
                  <a:pt x="34608" y="27675"/>
                </a:lnTo>
                <a:lnTo>
                  <a:pt x="35301" y="27329"/>
                </a:lnTo>
                <a:lnTo>
                  <a:pt x="35994" y="27040"/>
                </a:lnTo>
                <a:lnTo>
                  <a:pt x="36688" y="26809"/>
                </a:lnTo>
                <a:lnTo>
                  <a:pt x="37439" y="26577"/>
                </a:lnTo>
                <a:close/>
                <a:moveTo>
                  <a:pt x="45527" y="26404"/>
                </a:moveTo>
                <a:lnTo>
                  <a:pt x="46278" y="26635"/>
                </a:lnTo>
                <a:lnTo>
                  <a:pt x="47029" y="26866"/>
                </a:lnTo>
                <a:lnTo>
                  <a:pt x="47780" y="27155"/>
                </a:lnTo>
                <a:lnTo>
                  <a:pt x="48474" y="27444"/>
                </a:lnTo>
                <a:lnTo>
                  <a:pt x="49167" y="27791"/>
                </a:lnTo>
                <a:lnTo>
                  <a:pt x="49860" y="28195"/>
                </a:lnTo>
                <a:lnTo>
                  <a:pt x="50496" y="28600"/>
                </a:lnTo>
                <a:lnTo>
                  <a:pt x="51131" y="29004"/>
                </a:lnTo>
                <a:lnTo>
                  <a:pt x="46567" y="32297"/>
                </a:lnTo>
                <a:lnTo>
                  <a:pt x="45527" y="26404"/>
                </a:lnTo>
                <a:close/>
                <a:moveTo>
                  <a:pt x="23457" y="32355"/>
                </a:moveTo>
                <a:lnTo>
                  <a:pt x="23862" y="32875"/>
                </a:lnTo>
                <a:lnTo>
                  <a:pt x="23226" y="32875"/>
                </a:lnTo>
                <a:lnTo>
                  <a:pt x="23457" y="32355"/>
                </a:lnTo>
                <a:close/>
                <a:moveTo>
                  <a:pt x="61069" y="34608"/>
                </a:moveTo>
                <a:lnTo>
                  <a:pt x="61242" y="35128"/>
                </a:lnTo>
                <a:lnTo>
                  <a:pt x="61242" y="35128"/>
                </a:lnTo>
                <a:lnTo>
                  <a:pt x="60606" y="35070"/>
                </a:lnTo>
                <a:lnTo>
                  <a:pt x="61069" y="34608"/>
                </a:lnTo>
                <a:close/>
                <a:moveTo>
                  <a:pt x="26346" y="25538"/>
                </a:moveTo>
                <a:lnTo>
                  <a:pt x="27097" y="26058"/>
                </a:lnTo>
                <a:lnTo>
                  <a:pt x="27906" y="26635"/>
                </a:lnTo>
                <a:lnTo>
                  <a:pt x="28484" y="26982"/>
                </a:lnTo>
                <a:lnTo>
                  <a:pt x="31141" y="28773"/>
                </a:lnTo>
                <a:lnTo>
                  <a:pt x="31950" y="29351"/>
                </a:lnTo>
                <a:lnTo>
                  <a:pt x="36624" y="32409"/>
                </a:lnTo>
                <a:lnTo>
                  <a:pt x="36225" y="35764"/>
                </a:lnTo>
                <a:lnTo>
                  <a:pt x="30910" y="30275"/>
                </a:lnTo>
                <a:lnTo>
                  <a:pt x="30217" y="29582"/>
                </a:lnTo>
                <a:lnTo>
                  <a:pt x="28079" y="27329"/>
                </a:lnTo>
                <a:lnTo>
                  <a:pt x="27617" y="26866"/>
                </a:lnTo>
                <a:lnTo>
                  <a:pt x="26981" y="26173"/>
                </a:lnTo>
                <a:lnTo>
                  <a:pt x="26346" y="25538"/>
                </a:lnTo>
                <a:close/>
                <a:moveTo>
                  <a:pt x="56967" y="25191"/>
                </a:moveTo>
                <a:lnTo>
                  <a:pt x="56447" y="26115"/>
                </a:lnTo>
                <a:lnTo>
                  <a:pt x="55985" y="26982"/>
                </a:lnTo>
                <a:lnTo>
                  <a:pt x="55869" y="27155"/>
                </a:lnTo>
                <a:lnTo>
                  <a:pt x="55696" y="27560"/>
                </a:lnTo>
                <a:lnTo>
                  <a:pt x="54136" y="30391"/>
                </a:lnTo>
                <a:lnTo>
                  <a:pt x="53616" y="31257"/>
                </a:lnTo>
                <a:lnTo>
                  <a:pt x="51709" y="34839"/>
                </a:lnTo>
                <a:lnTo>
                  <a:pt x="51363" y="35648"/>
                </a:lnTo>
                <a:lnTo>
                  <a:pt x="51189" y="35995"/>
                </a:lnTo>
                <a:lnTo>
                  <a:pt x="47318" y="35475"/>
                </a:lnTo>
                <a:lnTo>
                  <a:pt x="52402" y="30044"/>
                </a:lnTo>
                <a:lnTo>
                  <a:pt x="53038" y="29351"/>
                </a:lnTo>
                <a:lnTo>
                  <a:pt x="55176" y="27097"/>
                </a:lnTo>
                <a:lnTo>
                  <a:pt x="55638" y="26635"/>
                </a:lnTo>
                <a:lnTo>
                  <a:pt x="55811" y="26462"/>
                </a:lnTo>
                <a:lnTo>
                  <a:pt x="56273" y="25942"/>
                </a:lnTo>
                <a:lnTo>
                  <a:pt x="56967" y="25191"/>
                </a:lnTo>
                <a:close/>
                <a:moveTo>
                  <a:pt x="53789" y="31431"/>
                </a:moveTo>
                <a:lnTo>
                  <a:pt x="54251" y="32008"/>
                </a:lnTo>
                <a:lnTo>
                  <a:pt x="54713" y="32644"/>
                </a:lnTo>
                <a:lnTo>
                  <a:pt x="55176" y="33279"/>
                </a:lnTo>
                <a:lnTo>
                  <a:pt x="55580" y="33915"/>
                </a:lnTo>
                <a:lnTo>
                  <a:pt x="55927" y="34608"/>
                </a:lnTo>
                <a:lnTo>
                  <a:pt x="56273" y="35302"/>
                </a:lnTo>
                <a:lnTo>
                  <a:pt x="56562" y="35995"/>
                </a:lnTo>
                <a:lnTo>
                  <a:pt x="56851" y="36746"/>
                </a:lnTo>
                <a:lnTo>
                  <a:pt x="51363" y="36053"/>
                </a:lnTo>
                <a:lnTo>
                  <a:pt x="52056" y="34550"/>
                </a:lnTo>
                <a:lnTo>
                  <a:pt x="53789" y="31431"/>
                </a:lnTo>
                <a:close/>
                <a:moveTo>
                  <a:pt x="55811" y="27675"/>
                </a:moveTo>
                <a:lnTo>
                  <a:pt x="57082" y="29062"/>
                </a:lnTo>
                <a:lnTo>
                  <a:pt x="57313" y="29351"/>
                </a:lnTo>
                <a:lnTo>
                  <a:pt x="57776" y="29986"/>
                </a:lnTo>
                <a:lnTo>
                  <a:pt x="58296" y="30622"/>
                </a:lnTo>
                <a:lnTo>
                  <a:pt x="58469" y="30911"/>
                </a:lnTo>
                <a:lnTo>
                  <a:pt x="58469" y="30968"/>
                </a:lnTo>
                <a:lnTo>
                  <a:pt x="59162" y="32066"/>
                </a:lnTo>
                <a:lnTo>
                  <a:pt x="59509" y="32644"/>
                </a:lnTo>
                <a:lnTo>
                  <a:pt x="59624" y="32933"/>
                </a:lnTo>
                <a:lnTo>
                  <a:pt x="60144" y="34030"/>
                </a:lnTo>
                <a:lnTo>
                  <a:pt x="60549" y="35013"/>
                </a:lnTo>
                <a:lnTo>
                  <a:pt x="60549" y="35070"/>
                </a:lnTo>
                <a:lnTo>
                  <a:pt x="60549" y="35128"/>
                </a:lnTo>
                <a:lnTo>
                  <a:pt x="60722" y="35533"/>
                </a:lnTo>
                <a:lnTo>
                  <a:pt x="60895" y="36168"/>
                </a:lnTo>
                <a:lnTo>
                  <a:pt x="61182" y="37316"/>
                </a:lnTo>
                <a:lnTo>
                  <a:pt x="61182" y="37316"/>
                </a:lnTo>
                <a:lnTo>
                  <a:pt x="57891" y="36919"/>
                </a:lnTo>
                <a:lnTo>
                  <a:pt x="57602" y="35995"/>
                </a:lnTo>
                <a:lnTo>
                  <a:pt x="57256" y="35128"/>
                </a:lnTo>
                <a:lnTo>
                  <a:pt x="56851" y="34319"/>
                </a:lnTo>
                <a:lnTo>
                  <a:pt x="56389" y="33510"/>
                </a:lnTo>
                <a:lnTo>
                  <a:pt x="55927" y="32702"/>
                </a:lnTo>
                <a:lnTo>
                  <a:pt x="55407" y="31951"/>
                </a:lnTo>
                <a:lnTo>
                  <a:pt x="54829" y="31257"/>
                </a:lnTo>
                <a:lnTo>
                  <a:pt x="54251" y="30564"/>
                </a:lnTo>
                <a:lnTo>
                  <a:pt x="55811" y="27675"/>
                </a:lnTo>
                <a:close/>
                <a:moveTo>
                  <a:pt x="21724" y="36861"/>
                </a:moveTo>
                <a:lnTo>
                  <a:pt x="22244" y="37266"/>
                </a:lnTo>
                <a:lnTo>
                  <a:pt x="21608" y="37381"/>
                </a:lnTo>
                <a:lnTo>
                  <a:pt x="21724" y="36861"/>
                </a:lnTo>
                <a:close/>
                <a:moveTo>
                  <a:pt x="29235" y="32066"/>
                </a:moveTo>
                <a:lnTo>
                  <a:pt x="31603" y="36630"/>
                </a:lnTo>
                <a:lnTo>
                  <a:pt x="26462" y="37439"/>
                </a:lnTo>
                <a:lnTo>
                  <a:pt x="26693" y="36688"/>
                </a:lnTo>
                <a:lnTo>
                  <a:pt x="26981" y="35995"/>
                </a:lnTo>
                <a:lnTo>
                  <a:pt x="27270" y="35302"/>
                </a:lnTo>
                <a:lnTo>
                  <a:pt x="27617" y="34608"/>
                </a:lnTo>
                <a:lnTo>
                  <a:pt x="27964" y="33915"/>
                </a:lnTo>
                <a:lnTo>
                  <a:pt x="28368" y="33279"/>
                </a:lnTo>
                <a:lnTo>
                  <a:pt x="28773" y="32644"/>
                </a:lnTo>
                <a:lnTo>
                  <a:pt x="29235" y="32066"/>
                </a:lnTo>
                <a:close/>
                <a:moveTo>
                  <a:pt x="27213" y="28195"/>
                </a:moveTo>
                <a:lnTo>
                  <a:pt x="28773" y="31142"/>
                </a:lnTo>
                <a:lnTo>
                  <a:pt x="28195" y="31835"/>
                </a:lnTo>
                <a:lnTo>
                  <a:pt x="27675" y="32586"/>
                </a:lnTo>
                <a:lnTo>
                  <a:pt x="27213" y="33395"/>
                </a:lnTo>
                <a:lnTo>
                  <a:pt x="26750" y="34146"/>
                </a:lnTo>
                <a:lnTo>
                  <a:pt x="26346" y="35013"/>
                </a:lnTo>
                <a:lnTo>
                  <a:pt x="25999" y="35821"/>
                </a:lnTo>
                <a:lnTo>
                  <a:pt x="25710" y="36688"/>
                </a:lnTo>
                <a:lnTo>
                  <a:pt x="25422" y="37613"/>
                </a:lnTo>
                <a:lnTo>
                  <a:pt x="22128" y="38132"/>
                </a:lnTo>
                <a:lnTo>
                  <a:pt x="22302" y="37266"/>
                </a:lnTo>
                <a:lnTo>
                  <a:pt x="22302" y="37324"/>
                </a:lnTo>
                <a:lnTo>
                  <a:pt x="22591" y="36168"/>
                </a:lnTo>
                <a:lnTo>
                  <a:pt x="22879" y="35359"/>
                </a:lnTo>
                <a:lnTo>
                  <a:pt x="22995" y="35013"/>
                </a:lnTo>
                <a:lnTo>
                  <a:pt x="23111" y="34666"/>
                </a:lnTo>
                <a:lnTo>
                  <a:pt x="23399" y="33915"/>
                </a:lnTo>
                <a:lnTo>
                  <a:pt x="23919" y="32933"/>
                </a:lnTo>
                <a:lnTo>
                  <a:pt x="23919" y="32875"/>
                </a:lnTo>
                <a:lnTo>
                  <a:pt x="24555" y="31777"/>
                </a:lnTo>
                <a:lnTo>
                  <a:pt x="25075" y="30911"/>
                </a:lnTo>
                <a:lnTo>
                  <a:pt x="25306" y="30564"/>
                </a:lnTo>
                <a:lnTo>
                  <a:pt x="25768" y="29928"/>
                </a:lnTo>
                <a:lnTo>
                  <a:pt x="26230" y="29293"/>
                </a:lnTo>
                <a:lnTo>
                  <a:pt x="26462" y="29062"/>
                </a:lnTo>
                <a:lnTo>
                  <a:pt x="26462" y="29004"/>
                </a:lnTo>
                <a:lnTo>
                  <a:pt x="26519" y="29004"/>
                </a:lnTo>
                <a:lnTo>
                  <a:pt x="27213" y="28195"/>
                </a:lnTo>
                <a:close/>
                <a:moveTo>
                  <a:pt x="42350" y="8205"/>
                </a:moveTo>
                <a:lnTo>
                  <a:pt x="43967" y="8263"/>
                </a:lnTo>
                <a:lnTo>
                  <a:pt x="45585" y="8436"/>
                </a:lnTo>
                <a:lnTo>
                  <a:pt x="47145" y="8667"/>
                </a:lnTo>
                <a:lnTo>
                  <a:pt x="48705" y="8956"/>
                </a:lnTo>
                <a:lnTo>
                  <a:pt x="50265" y="9303"/>
                </a:lnTo>
                <a:lnTo>
                  <a:pt x="51767" y="9707"/>
                </a:lnTo>
                <a:lnTo>
                  <a:pt x="53211" y="10227"/>
                </a:lnTo>
                <a:lnTo>
                  <a:pt x="54656" y="10805"/>
                </a:lnTo>
                <a:lnTo>
                  <a:pt x="56042" y="11383"/>
                </a:lnTo>
                <a:lnTo>
                  <a:pt x="57429" y="12076"/>
                </a:lnTo>
                <a:lnTo>
                  <a:pt x="58758" y="12827"/>
                </a:lnTo>
                <a:lnTo>
                  <a:pt x="60087" y="13636"/>
                </a:lnTo>
                <a:lnTo>
                  <a:pt x="61358" y="14503"/>
                </a:lnTo>
                <a:lnTo>
                  <a:pt x="62571" y="15427"/>
                </a:lnTo>
                <a:lnTo>
                  <a:pt x="63726" y="16409"/>
                </a:lnTo>
                <a:lnTo>
                  <a:pt x="64882" y="17391"/>
                </a:lnTo>
                <a:lnTo>
                  <a:pt x="65922" y="18489"/>
                </a:lnTo>
                <a:lnTo>
                  <a:pt x="66962" y="19587"/>
                </a:lnTo>
                <a:lnTo>
                  <a:pt x="67944" y="20742"/>
                </a:lnTo>
                <a:lnTo>
                  <a:pt x="68868" y="21955"/>
                </a:lnTo>
                <a:lnTo>
                  <a:pt x="69793" y="23227"/>
                </a:lnTo>
                <a:lnTo>
                  <a:pt x="70602" y="24498"/>
                </a:lnTo>
                <a:lnTo>
                  <a:pt x="71353" y="25826"/>
                </a:lnTo>
                <a:lnTo>
                  <a:pt x="72046" y="27155"/>
                </a:lnTo>
                <a:lnTo>
                  <a:pt x="72681" y="28600"/>
                </a:lnTo>
                <a:lnTo>
                  <a:pt x="73259" y="29986"/>
                </a:lnTo>
                <a:lnTo>
                  <a:pt x="73779" y="31488"/>
                </a:lnTo>
                <a:lnTo>
                  <a:pt x="74241" y="32991"/>
                </a:lnTo>
                <a:lnTo>
                  <a:pt x="74646" y="34493"/>
                </a:lnTo>
                <a:lnTo>
                  <a:pt x="74935" y="36053"/>
                </a:lnTo>
                <a:lnTo>
                  <a:pt x="75166" y="37613"/>
                </a:lnTo>
                <a:lnTo>
                  <a:pt x="75339" y="39172"/>
                </a:lnTo>
                <a:lnTo>
                  <a:pt x="75339" y="39172"/>
                </a:lnTo>
                <a:lnTo>
                  <a:pt x="64362" y="37728"/>
                </a:lnTo>
                <a:lnTo>
                  <a:pt x="65171" y="37093"/>
                </a:lnTo>
                <a:lnTo>
                  <a:pt x="66268" y="36110"/>
                </a:lnTo>
                <a:lnTo>
                  <a:pt x="64824" y="35706"/>
                </a:lnTo>
                <a:lnTo>
                  <a:pt x="63380" y="35417"/>
                </a:lnTo>
                <a:lnTo>
                  <a:pt x="62282" y="35244"/>
                </a:lnTo>
                <a:lnTo>
                  <a:pt x="61762" y="33799"/>
                </a:lnTo>
                <a:lnTo>
                  <a:pt x="62513" y="32991"/>
                </a:lnTo>
                <a:lnTo>
                  <a:pt x="63437" y="31835"/>
                </a:lnTo>
                <a:lnTo>
                  <a:pt x="64246" y="30622"/>
                </a:lnTo>
                <a:lnTo>
                  <a:pt x="62802" y="30564"/>
                </a:lnTo>
                <a:lnTo>
                  <a:pt x="61300" y="30622"/>
                </a:lnTo>
                <a:lnTo>
                  <a:pt x="60202" y="30680"/>
                </a:lnTo>
                <a:lnTo>
                  <a:pt x="59393" y="29408"/>
                </a:lnTo>
                <a:lnTo>
                  <a:pt x="59913" y="28426"/>
                </a:lnTo>
                <a:lnTo>
                  <a:pt x="60491" y="27097"/>
                </a:lnTo>
                <a:lnTo>
                  <a:pt x="60895" y="26173"/>
                </a:lnTo>
                <a:lnTo>
                  <a:pt x="61069" y="25711"/>
                </a:lnTo>
                <a:lnTo>
                  <a:pt x="59624" y="26058"/>
                </a:lnTo>
                <a:lnTo>
                  <a:pt x="58180" y="26404"/>
                </a:lnTo>
                <a:lnTo>
                  <a:pt x="57082" y="26751"/>
                </a:lnTo>
                <a:lnTo>
                  <a:pt x="56620" y="26231"/>
                </a:lnTo>
                <a:lnTo>
                  <a:pt x="57487" y="24671"/>
                </a:lnTo>
                <a:lnTo>
                  <a:pt x="57544" y="24555"/>
                </a:lnTo>
                <a:lnTo>
                  <a:pt x="57891" y="24093"/>
                </a:lnTo>
                <a:lnTo>
                  <a:pt x="56100" y="25364"/>
                </a:lnTo>
                <a:lnTo>
                  <a:pt x="56331" y="24613"/>
                </a:lnTo>
                <a:lnTo>
                  <a:pt x="56389" y="24151"/>
                </a:lnTo>
                <a:lnTo>
                  <a:pt x="56620" y="23169"/>
                </a:lnTo>
                <a:lnTo>
                  <a:pt x="56793" y="21724"/>
                </a:lnTo>
                <a:lnTo>
                  <a:pt x="55465" y="22360"/>
                </a:lnTo>
                <a:lnTo>
                  <a:pt x="54598" y="22822"/>
                </a:lnTo>
                <a:lnTo>
                  <a:pt x="54193" y="23053"/>
                </a:lnTo>
                <a:lnTo>
                  <a:pt x="53211" y="23631"/>
                </a:lnTo>
                <a:lnTo>
                  <a:pt x="51940" y="22880"/>
                </a:lnTo>
                <a:lnTo>
                  <a:pt x="51940" y="21724"/>
                </a:lnTo>
                <a:lnTo>
                  <a:pt x="51882" y="20280"/>
                </a:lnTo>
                <a:lnTo>
                  <a:pt x="51767" y="18778"/>
                </a:lnTo>
                <a:lnTo>
                  <a:pt x="51363" y="19067"/>
                </a:lnTo>
                <a:lnTo>
                  <a:pt x="50611" y="19702"/>
                </a:lnTo>
                <a:lnTo>
                  <a:pt x="49456" y="20684"/>
                </a:lnTo>
                <a:lnTo>
                  <a:pt x="48705" y="21436"/>
                </a:lnTo>
                <a:lnTo>
                  <a:pt x="47260" y="21031"/>
                </a:lnTo>
                <a:lnTo>
                  <a:pt x="47029" y="19933"/>
                </a:lnTo>
                <a:lnTo>
                  <a:pt x="46625" y="18489"/>
                </a:lnTo>
                <a:lnTo>
                  <a:pt x="46278" y="17565"/>
                </a:lnTo>
                <a:lnTo>
                  <a:pt x="46105" y="17102"/>
                </a:lnTo>
                <a:lnTo>
                  <a:pt x="45816" y="17449"/>
                </a:lnTo>
                <a:lnTo>
                  <a:pt x="45181" y="18258"/>
                </a:lnTo>
                <a:lnTo>
                  <a:pt x="44603" y="19067"/>
                </a:lnTo>
                <a:lnTo>
                  <a:pt x="44372" y="19471"/>
                </a:lnTo>
                <a:lnTo>
                  <a:pt x="44314" y="19529"/>
                </a:lnTo>
                <a:lnTo>
                  <a:pt x="42350" y="8205"/>
                </a:lnTo>
                <a:close/>
                <a:moveTo>
                  <a:pt x="41772" y="1214"/>
                </a:moveTo>
                <a:lnTo>
                  <a:pt x="43794" y="1272"/>
                </a:lnTo>
                <a:lnTo>
                  <a:pt x="45816" y="1445"/>
                </a:lnTo>
                <a:lnTo>
                  <a:pt x="47780" y="1676"/>
                </a:lnTo>
                <a:lnTo>
                  <a:pt x="49745" y="2023"/>
                </a:lnTo>
                <a:lnTo>
                  <a:pt x="51651" y="2428"/>
                </a:lnTo>
                <a:lnTo>
                  <a:pt x="53558" y="2948"/>
                </a:lnTo>
                <a:lnTo>
                  <a:pt x="55407" y="3583"/>
                </a:lnTo>
                <a:lnTo>
                  <a:pt x="57198" y="4276"/>
                </a:lnTo>
                <a:lnTo>
                  <a:pt x="58931" y="5027"/>
                </a:lnTo>
                <a:lnTo>
                  <a:pt x="60664" y="5894"/>
                </a:lnTo>
                <a:lnTo>
                  <a:pt x="62340" y="6818"/>
                </a:lnTo>
                <a:lnTo>
                  <a:pt x="63957" y="7858"/>
                </a:lnTo>
                <a:lnTo>
                  <a:pt x="65517" y="8898"/>
                </a:lnTo>
                <a:lnTo>
                  <a:pt x="67077" y="10054"/>
                </a:lnTo>
                <a:lnTo>
                  <a:pt x="68522" y="11267"/>
                </a:lnTo>
                <a:lnTo>
                  <a:pt x="69908" y="12596"/>
                </a:lnTo>
                <a:lnTo>
                  <a:pt x="71237" y="13925"/>
                </a:lnTo>
                <a:lnTo>
                  <a:pt x="72508" y="15311"/>
                </a:lnTo>
                <a:lnTo>
                  <a:pt x="73721" y="16814"/>
                </a:lnTo>
                <a:lnTo>
                  <a:pt x="74877" y="18316"/>
                </a:lnTo>
                <a:lnTo>
                  <a:pt x="75975" y="19933"/>
                </a:lnTo>
                <a:lnTo>
                  <a:pt x="76957" y="21551"/>
                </a:lnTo>
                <a:lnTo>
                  <a:pt x="77881" y="23227"/>
                </a:lnTo>
                <a:lnTo>
                  <a:pt x="78748" y="24960"/>
                </a:lnTo>
                <a:lnTo>
                  <a:pt x="79499" y="26693"/>
                </a:lnTo>
                <a:lnTo>
                  <a:pt x="80192" y="28542"/>
                </a:lnTo>
                <a:lnTo>
                  <a:pt x="80770" y="30391"/>
                </a:lnTo>
                <a:lnTo>
                  <a:pt x="81290" y="32239"/>
                </a:lnTo>
                <a:lnTo>
                  <a:pt x="81694" y="34204"/>
                </a:lnTo>
                <a:lnTo>
                  <a:pt x="82041" y="36110"/>
                </a:lnTo>
                <a:lnTo>
                  <a:pt x="82272" y="38132"/>
                </a:lnTo>
                <a:lnTo>
                  <a:pt x="82388" y="40155"/>
                </a:lnTo>
                <a:lnTo>
                  <a:pt x="82388" y="40155"/>
                </a:lnTo>
                <a:lnTo>
                  <a:pt x="76321" y="39346"/>
                </a:lnTo>
                <a:lnTo>
                  <a:pt x="76148" y="37670"/>
                </a:lnTo>
                <a:lnTo>
                  <a:pt x="75917" y="36053"/>
                </a:lnTo>
                <a:lnTo>
                  <a:pt x="75570" y="34435"/>
                </a:lnTo>
                <a:lnTo>
                  <a:pt x="75224" y="32875"/>
                </a:lnTo>
                <a:lnTo>
                  <a:pt x="74761" y="31315"/>
                </a:lnTo>
                <a:lnTo>
                  <a:pt x="74241" y="29813"/>
                </a:lnTo>
                <a:lnTo>
                  <a:pt x="73606" y="28311"/>
                </a:lnTo>
                <a:lnTo>
                  <a:pt x="72970" y="26866"/>
                </a:lnTo>
                <a:lnTo>
                  <a:pt x="72219" y="25422"/>
                </a:lnTo>
                <a:lnTo>
                  <a:pt x="71468" y="24035"/>
                </a:lnTo>
                <a:lnTo>
                  <a:pt x="70602" y="22707"/>
                </a:lnTo>
                <a:lnTo>
                  <a:pt x="69677" y="21436"/>
                </a:lnTo>
                <a:lnTo>
                  <a:pt x="68753" y="20164"/>
                </a:lnTo>
                <a:lnTo>
                  <a:pt x="67713" y="18951"/>
                </a:lnTo>
                <a:lnTo>
                  <a:pt x="66615" y="17796"/>
                </a:lnTo>
                <a:lnTo>
                  <a:pt x="65517" y="16698"/>
                </a:lnTo>
                <a:lnTo>
                  <a:pt x="64362" y="15658"/>
                </a:lnTo>
                <a:lnTo>
                  <a:pt x="63149" y="14676"/>
                </a:lnTo>
                <a:lnTo>
                  <a:pt x="61878" y="13694"/>
                </a:lnTo>
                <a:lnTo>
                  <a:pt x="60549" y="12827"/>
                </a:lnTo>
                <a:lnTo>
                  <a:pt x="59220" y="12018"/>
                </a:lnTo>
                <a:lnTo>
                  <a:pt x="57833" y="11209"/>
                </a:lnTo>
                <a:lnTo>
                  <a:pt x="56389" y="10516"/>
                </a:lnTo>
                <a:lnTo>
                  <a:pt x="54945" y="9881"/>
                </a:lnTo>
                <a:lnTo>
                  <a:pt x="53442" y="9303"/>
                </a:lnTo>
                <a:lnTo>
                  <a:pt x="51940" y="8783"/>
                </a:lnTo>
                <a:lnTo>
                  <a:pt x="50380" y="8321"/>
                </a:lnTo>
                <a:lnTo>
                  <a:pt x="48763" y="7974"/>
                </a:lnTo>
                <a:lnTo>
                  <a:pt x="47145" y="7685"/>
                </a:lnTo>
                <a:lnTo>
                  <a:pt x="45527" y="7454"/>
                </a:lnTo>
                <a:lnTo>
                  <a:pt x="43852" y="7338"/>
                </a:lnTo>
                <a:lnTo>
                  <a:pt x="42176" y="7281"/>
                </a:lnTo>
                <a:lnTo>
                  <a:pt x="41136" y="1214"/>
                </a:lnTo>
                <a:close/>
                <a:moveTo>
                  <a:pt x="39808" y="8263"/>
                </a:moveTo>
                <a:lnTo>
                  <a:pt x="38190" y="20627"/>
                </a:lnTo>
                <a:lnTo>
                  <a:pt x="37323" y="20800"/>
                </a:lnTo>
                <a:lnTo>
                  <a:pt x="36572" y="19933"/>
                </a:lnTo>
                <a:lnTo>
                  <a:pt x="35648" y="18836"/>
                </a:lnTo>
                <a:lnTo>
                  <a:pt x="34550" y="17738"/>
                </a:lnTo>
                <a:lnTo>
                  <a:pt x="34434" y="18200"/>
                </a:lnTo>
                <a:lnTo>
                  <a:pt x="34261" y="19240"/>
                </a:lnTo>
                <a:lnTo>
                  <a:pt x="34030" y="20684"/>
                </a:lnTo>
                <a:lnTo>
                  <a:pt x="33914" y="21782"/>
                </a:lnTo>
                <a:lnTo>
                  <a:pt x="32528" y="22360"/>
                </a:lnTo>
                <a:lnTo>
                  <a:pt x="31661" y="21724"/>
                </a:lnTo>
                <a:lnTo>
                  <a:pt x="30448" y="20858"/>
                </a:lnTo>
                <a:lnTo>
                  <a:pt x="29581" y="20338"/>
                </a:lnTo>
                <a:lnTo>
                  <a:pt x="29177" y="20107"/>
                </a:lnTo>
                <a:lnTo>
                  <a:pt x="29235" y="21551"/>
                </a:lnTo>
                <a:lnTo>
                  <a:pt x="29350" y="23053"/>
                </a:lnTo>
                <a:lnTo>
                  <a:pt x="29524" y="24151"/>
                </a:lnTo>
                <a:lnTo>
                  <a:pt x="28310" y="25018"/>
                </a:lnTo>
                <a:lnTo>
                  <a:pt x="27270" y="24555"/>
                </a:lnTo>
                <a:lnTo>
                  <a:pt x="25942" y="24035"/>
                </a:lnTo>
                <a:lnTo>
                  <a:pt x="24497" y="23573"/>
                </a:lnTo>
                <a:lnTo>
                  <a:pt x="24902" y="24960"/>
                </a:lnTo>
                <a:lnTo>
                  <a:pt x="25364" y="26404"/>
                </a:lnTo>
                <a:lnTo>
                  <a:pt x="25768" y="27444"/>
                </a:lnTo>
                <a:lnTo>
                  <a:pt x="24786" y="28600"/>
                </a:lnTo>
                <a:lnTo>
                  <a:pt x="23688" y="28369"/>
                </a:lnTo>
                <a:lnTo>
                  <a:pt x="22244" y="28137"/>
                </a:lnTo>
                <a:lnTo>
                  <a:pt x="21204" y="28080"/>
                </a:lnTo>
                <a:lnTo>
                  <a:pt x="20742" y="28022"/>
                </a:lnTo>
                <a:lnTo>
                  <a:pt x="21435" y="29351"/>
                </a:lnTo>
                <a:lnTo>
                  <a:pt x="22186" y="30622"/>
                </a:lnTo>
                <a:lnTo>
                  <a:pt x="22822" y="31546"/>
                </a:lnTo>
                <a:lnTo>
                  <a:pt x="22186" y="32875"/>
                </a:lnTo>
                <a:lnTo>
                  <a:pt x="21031" y="32875"/>
                </a:lnTo>
                <a:lnTo>
                  <a:pt x="20568" y="32933"/>
                </a:lnTo>
                <a:lnTo>
                  <a:pt x="19586" y="33048"/>
                </a:lnTo>
                <a:lnTo>
                  <a:pt x="18142" y="33279"/>
                </a:lnTo>
                <a:lnTo>
                  <a:pt x="19124" y="34377"/>
                </a:lnTo>
                <a:lnTo>
                  <a:pt x="19817" y="35070"/>
                </a:lnTo>
                <a:lnTo>
                  <a:pt x="20106" y="35417"/>
                </a:lnTo>
                <a:lnTo>
                  <a:pt x="20973" y="36168"/>
                </a:lnTo>
                <a:lnTo>
                  <a:pt x="20626" y="37613"/>
                </a:lnTo>
                <a:lnTo>
                  <a:pt x="19529" y="37901"/>
                </a:lnTo>
                <a:lnTo>
                  <a:pt x="19124" y="38075"/>
                </a:lnTo>
                <a:lnTo>
                  <a:pt x="18142" y="38421"/>
                </a:lnTo>
                <a:lnTo>
                  <a:pt x="16929" y="38941"/>
                </a:lnTo>
                <a:lnTo>
                  <a:pt x="8089" y="40328"/>
                </a:lnTo>
                <a:lnTo>
                  <a:pt x="8205" y="38768"/>
                </a:lnTo>
                <a:lnTo>
                  <a:pt x="8436" y="37150"/>
                </a:lnTo>
                <a:lnTo>
                  <a:pt x="8667" y="35590"/>
                </a:lnTo>
                <a:lnTo>
                  <a:pt x="9013" y="34088"/>
                </a:lnTo>
                <a:lnTo>
                  <a:pt x="9418" y="32586"/>
                </a:lnTo>
                <a:lnTo>
                  <a:pt x="9880" y="31084"/>
                </a:lnTo>
                <a:lnTo>
                  <a:pt x="10400" y="29640"/>
                </a:lnTo>
                <a:lnTo>
                  <a:pt x="10978" y="28195"/>
                </a:lnTo>
                <a:lnTo>
                  <a:pt x="11613" y="26809"/>
                </a:lnTo>
                <a:lnTo>
                  <a:pt x="12364" y="25480"/>
                </a:lnTo>
                <a:lnTo>
                  <a:pt x="13116" y="24151"/>
                </a:lnTo>
                <a:lnTo>
                  <a:pt x="13982" y="22880"/>
                </a:lnTo>
                <a:lnTo>
                  <a:pt x="14849" y="21667"/>
                </a:lnTo>
                <a:lnTo>
                  <a:pt x="15773" y="20453"/>
                </a:lnTo>
                <a:lnTo>
                  <a:pt x="16755" y="19298"/>
                </a:lnTo>
                <a:lnTo>
                  <a:pt x="17853" y="18200"/>
                </a:lnTo>
                <a:lnTo>
                  <a:pt x="18893" y="17160"/>
                </a:lnTo>
                <a:lnTo>
                  <a:pt x="20048" y="16178"/>
                </a:lnTo>
                <a:lnTo>
                  <a:pt x="21204" y="15196"/>
                </a:lnTo>
                <a:lnTo>
                  <a:pt x="22475" y="14329"/>
                </a:lnTo>
                <a:lnTo>
                  <a:pt x="23746" y="13463"/>
                </a:lnTo>
                <a:lnTo>
                  <a:pt x="25017" y="12654"/>
                </a:lnTo>
                <a:lnTo>
                  <a:pt x="26346" y="11960"/>
                </a:lnTo>
                <a:lnTo>
                  <a:pt x="27733" y="11267"/>
                </a:lnTo>
                <a:lnTo>
                  <a:pt x="29177" y="10689"/>
                </a:lnTo>
                <a:lnTo>
                  <a:pt x="30564" y="10112"/>
                </a:lnTo>
                <a:lnTo>
                  <a:pt x="32066" y="9649"/>
                </a:lnTo>
                <a:lnTo>
                  <a:pt x="33568" y="9245"/>
                </a:lnTo>
                <a:lnTo>
                  <a:pt x="35070" y="8898"/>
                </a:lnTo>
                <a:lnTo>
                  <a:pt x="36630" y="8609"/>
                </a:lnTo>
                <a:lnTo>
                  <a:pt x="38248" y="8378"/>
                </a:lnTo>
                <a:lnTo>
                  <a:pt x="39808" y="8263"/>
                </a:lnTo>
                <a:close/>
                <a:moveTo>
                  <a:pt x="40732" y="1272"/>
                </a:moveTo>
                <a:lnTo>
                  <a:pt x="39981" y="7281"/>
                </a:lnTo>
                <a:lnTo>
                  <a:pt x="38305" y="7454"/>
                </a:lnTo>
                <a:lnTo>
                  <a:pt x="36630" y="7627"/>
                </a:lnTo>
                <a:lnTo>
                  <a:pt x="35070" y="7916"/>
                </a:lnTo>
                <a:lnTo>
                  <a:pt x="33452" y="8263"/>
                </a:lnTo>
                <a:lnTo>
                  <a:pt x="31892" y="8667"/>
                </a:lnTo>
                <a:lnTo>
                  <a:pt x="30390" y="9187"/>
                </a:lnTo>
                <a:lnTo>
                  <a:pt x="28888" y="9765"/>
                </a:lnTo>
                <a:lnTo>
                  <a:pt x="27444" y="10400"/>
                </a:lnTo>
                <a:lnTo>
                  <a:pt x="25999" y="11094"/>
                </a:lnTo>
                <a:lnTo>
                  <a:pt x="24613" y="11845"/>
                </a:lnTo>
                <a:lnTo>
                  <a:pt x="23226" y="12654"/>
                </a:lnTo>
                <a:lnTo>
                  <a:pt x="21955" y="13520"/>
                </a:lnTo>
                <a:lnTo>
                  <a:pt x="20684" y="14445"/>
                </a:lnTo>
                <a:lnTo>
                  <a:pt x="19471" y="15427"/>
                </a:lnTo>
                <a:lnTo>
                  <a:pt x="18257" y="16467"/>
                </a:lnTo>
                <a:lnTo>
                  <a:pt x="17160" y="17565"/>
                </a:lnTo>
                <a:lnTo>
                  <a:pt x="16062" y="18720"/>
                </a:lnTo>
                <a:lnTo>
                  <a:pt x="15022" y="19876"/>
                </a:lnTo>
                <a:lnTo>
                  <a:pt x="14040" y="21147"/>
                </a:lnTo>
                <a:lnTo>
                  <a:pt x="13173" y="22418"/>
                </a:lnTo>
                <a:lnTo>
                  <a:pt x="12307" y="23747"/>
                </a:lnTo>
                <a:lnTo>
                  <a:pt x="11498" y="25075"/>
                </a:lnTo>
                <a:lnTo>
                  <a:pt x="10747" y="26462"/>
                </a:lnTo>
                <a:lnTo>
                  <a:pt x="10053" y="27906"/>
                </a:lnTo>
                <a:lnTo>
                  <a:pt x="9476" y="29408"/>
                </a:lnTo>
                <a:lnTo>
                  <a:pt x="8898" y="30911"/>
                </a:lnTo>
                <a:lnTo>
                  <a:pt x="8436" y="32413"/>
                </a:lnTo>
                <a:lnTo>
                  <a:pt x="8031" y="33973"/>
                </a:lnTo>
                <a:lnTo>
                  <a:pt x="7685" y="35590"/>
                </a:lnTo>
                <a:lnTo>
                  <a:pt x="7454" y="37208"/>
                </a:lnTo>
                <a:lnTo>
                  <a:pt x="7280" y="38826"/>
                </a:lnTo>
                <a:lnTo>
                  <a:pt x="7165" y="40501"/>
                </a:lnTo>
                <a:lnTo>
                  <a:pt x="1098" y="41483"/>
                </a:lnTo>
                <a:lnTo>
                  <a:pt x="1156" y="39404"/>
                </a:lnTo>
                <a:lnTo>
                  <a:pt x="1329" y="37381"/>
                </a:lnTo>
                <a:lnTo>
                  <a:pt x="1618" y="35417"/>
                </a:lnTo>
                <a:lnTo>
                  <a:pt x="1965" y="33453"/>
                </a:lnTo>
                <a:lnTo>
                  <a:pt x="2427" y="31546"/>
                </a:lnTo>
                <a:lnTo>
                  <a:pt x="2947" y="29697"/>
                </a:lnTo>
                <a:lnTo>
                  <a:pt x="3583" y="27849"/>
                </a:lnTo>
                <a:lnTo>
                  <a:pt x="4334" y="26000"/>
                </a:lnTo>
                <a:lnTo>
                  <a:pt x="5143" y="24266"/>
                </a:lnTo>
                <a:lnTo>
                  <a:pt x="6009" y="22533"/>
                </a:lnTo>
                <a:lnTo>
                  <a:pt x="6934" y="20858"/>
                </a:lnTo>
                <a:lnTo>
                  <a:pt x="7974" y="19240"/>
                </a:lnTo>
                <a:lnTo>
                  <a:pt x="9129" y="17680"/>
                </a:lnTo>
                <a:lnTo>
                  <a:pt x="10285" y="16178"/>
                </a:lnTo>
                <a:lnTo>
                  <a:pt x="11498" y="14734"/>
                </a:lnTo>
                <a:lnTo>
                  <a:pt x="12827" y="13347"/>
                </a:lnTo>
                <a:lnTo>
                  <a:pt x="14213" y="12018"/>
                </a:lnTo>
                <a:lnTo>
                  <a:pt x="15658" y="10747"/>
                </a:lnTo>
                <a:lnTo>
                  <a:pt x="17160" y="9534"/>
                </a:lnTo>
                <a:lnTo>
                  <a:pt x="18662" y="8436"/>
                </a:lnTo>
                <a:lnTo>
                  <a:pt x="20280" y="7396"/>
                </a:lnTo>
                <a:lnTo>
                  <a:pt x="21955" y="6414"/>
                </a:lnTo>
                <a:lnTo>
                  <a:pt x="23631" y="5490"/>
                </a:lnTo>
                <a:lnTo>
                  <a:pt x="25364" y="4681"/>
                </a:lnTo>
                <a:lnTo>
                  <a:pt x="27155" y="3930"/>
                </a:lnTo>
                <a:lnTo>
                  <a:pt x="29004" y="3294"/>
                </a:lnTo>
                <a:lnTo>
                  <a:pt x="30910" y="2716"/>
                </a:lnTo>
                <a:lnTo>
                  <a:pt x="32817" y="2254"/>
                </a:lnTo>
                <a:lnTo>
                  <a:pt x="34723" y="1850"/>
                </a:lnTo>
                <a:lnTo>
                  <a:pt x="36688" y="1561"/>
                </a:lnTo>
                <a:lnTo>
                  <a:pt x="38710" y="1330"/>
                </a:lnTo>
                <a:lnTo>
                  <a:pt x="40732" y="1272"/>
                </a:lnTo>
                <a:close/>
                <a:moveTo>
                  <a:pt x="41021" y="1908"/>
                </a:moveTo>
                <a:lnTo>
                  <a:pt x="42003" y="7281"/>
                </a:lnTo>
                <a:lnTo>
                  <a:pt x="42176" y="8205"/>
                </a:lnTo>
                <a:lnTo>
                  <a:pt x="44198" y="19818"/>
                </a:lnTo>
                <a:lnTo>
                  <a:pt x="44314" y="20453"/>
                </a:lnTo>
                <a:lnTo>
                  <a:pt x="44487" y="21436"/>
                </a:lnTo>
                <a:lnTo>
                  <a:pt x="44603" y="22129"/>
                </a:lnTo>
                <a:lnTo>
                  <a:pt x="45181" y="25364"/>
                </a:lnTo>
                <a:lnTo>
                  <a:pt x="45354" y="26404"/>
                </a:lnTo>
                <a:lnTo>
                  <a:pt x="46394" y="32471"/>
                </a:lnTo>
                <a:lnTo>
                  <a:pt x="46972" y="35533"/>
                </a:lnTo>
                <a:lnTo>
                  <a:pt x="41830" y="41657"/>
                </a:lnTo>
                <a:lnTo>
                  <a:pt x="41541" y="26000"/>
                </a:lnTo>
                <a:lnTo>
                  <a:pt x="41541" y="25018"/>
                </a:lnTo>
                <a:lnTo>
                  <a:pt x="41425" y="21898"/>
                </a:lnTo>
                <a:lnTo>
                  <a:pt x="41425" y="21262"/>
                </a:lnTo>
                <a:lnTo>
                  <a:pt x="41425" y="20338"/>
                </a:lnTo>
                <a:lnTo>
                  <a:pt x="41367" y="18547"/>
                </a:lnTo>
                <a:lnTo>
                  <a:pt x="41194" y="8205"/>
                </a:lnTo>
                <a:lnTo>
                  <a:pt x="41136" y="7281"/>
                </a:lnTo>
                <a:lnTo>
                  <a:pt x="41021" y="1908"/>
                </a:lnTo>
                <a:close/>
                <a:moveTo>
                  <a:pt x="36225" y="36110"/>
                </a:moveTo>
                <a:lnTo>
                  <a:pt x="41541" y="41830"/>
                </a:lnTo>
                <a:lnTo>
                  <a:pt x="25826" y="41715"/>
                </a:lnTo>
                <a:lnTo>
                  <a:pt x="24902" y="41715"/>
                </a:lnTo>
                <a:lnTo>
                  <a:pt x="21782" y="41657"/>
                </a:lnTo>
                <a:lnTo>
                  <a:pt x="20164" y="41657"/>
                </a:lnTo>
                <a:lnTo>
                  <a:pt x="8089" y="41599"/>
                </a:lnTo>
                <a:lnTo>
                  <a:pt x="7107" y="41599"/>
                </a:lnTo>
                <a:lnTo>
                  <a:pt x="1792" y="41541"/>
                </a:lnTo>
                <a:lnTo>
                  <a:pt x="7165" y="40675"/>
                </a:lnTo>
                <a:lnTo>
                  <a:pt x="8089" y="40559"/>
                </a:lnTo>
                <a:lnTo>
                  <a:pt x="16871" y="39172"/>
                </a:lnTo>
                <a:lnTo>
                  <a:pt x="20395" y="38595"/>
                </a:lnTo>
                <a:lnTo>
                  <a:pt x="21435" y="38421"/>
                </a:lnTo>
                <a:lnTo>
                  <a:pt x="22128" y="38306"/>
                </a:lnTo>
                <a:lnTo>
                  <a:pt x="25364" y="37786"/>
                </a:lnTo>
                <a:lnTo>
                  <a:pt x="26404" y="37670"/>
                </a:lnTo>
                <a:lnTo>
                  <a:pt x="31777" y="36804"/>
                </a:lnTo>
                <a:lnTo>
                  <a:pt x="36225" y="36110"/>
                </a:lnTo>
                <a:close/>
                <a:moveTo>
                  <a:pt x="21608" y="46452"/>
                </a:moveTo>
                <a:lnTo>
                  <a:pt x="22244" y="46568"/>
                </a:lnTo>
                <a:lnTo>
                  <a:pt x="21724" y="46972"/>
                </a:lnTo>
                <a:lnTo>
                  <a:pt x="21608" y="46452"/>
                </a:lnTo>
                <a:close/>
                <a:moveTo>
                  <a:pt x="81579" y="40386"/>
                </a:moveTo>
                <a:lnTo>
                  <a:pt x="76379" y="41483"/>
                </a:lnTo>
                <a:lnTo>
                  <a:pt x="75455" y="41715"/>
                </a:lnTo>
                <a:lnTo>
                  <a:pt x="63206" y="44314"/>
                </a:lnTo>
                <a:lnTo>
                  <a:pt x="62224" y="44488"/>
                </a:lnTo>
                <a:lnTo>
                  <a:pt x="62051" y="44546"/>
                </a:lnTo>
                <a:lnTo>
                  <a:pt x="61531" y="44661"/>
                </a:lnTo>
                <a:lnTo>
                  <a:pt x="58296" y="45354"/>
                </a:lnTo>
                <a:lnTo>
                  <a:pt x="57256" y="45585"/>
                </a:lnTo>
                <a:lnTo>
                  <a:pt x="50323" y="47030"/>
                </a:lnTo>
                <a:lnTo>
                  <a:pt x="47087" y="47723"/>
                </a:lnTo>
                <a:lnTo>
                  <a:pt x="42061" y="41888"/>
                </a:lnTo>
                <a:lnTo>
                  <a:pt x="57660" y="41310"/>
                </a:lnTo>
                <a:lnTo>
                  <a:pt x="58642" y="41252"/>
                </a:lnTo>
                <a:lnTo>
                  <a:pt x="61704" y="41137"/>
                </a:lnTo>
                <a:lnTo>
                  <a:pt x="62398" y="41137"/>
                </a:lnTo>
                <a:lnTo>
                  <a:pt x="63322" y="41079"/>
                </a:lnTo>
                <a:lnTo>
                  <a:pt x="65286" y="41021"/>
                </a:lnTo>
                <a:lnTo>
                  <a:pt x="75455" y="40617"/>
                </a:lnTo>
                <a:lnTo>
                  <a:pt x="76379" y="40617"/>
                </a:lnTo>
                <a:lnTo>
                  <a:pt x="81579" y="40386"/>
                </a:lnTo>
                <a:close/>
                <a:moveTo>
                  <a:pt x="61242" y="48705"/>
                </a:moveTo>
                <a:lnTo>
                  <a:pt x="61069" y="49225"/>
                </a:lnTo>
                <a:lnTo>
                  <a:pt x="60606" y="48763"/>
                </a:lnTo>
                <a:lnTo>
                  <a:pt x="61242" y="48705"/>
                </a:lnTo>
                <a:close/>
                <a:moveTo>
                  <a:pt x="26346" y="45874"/>
                </a:moveTo>
                <a:lnTo>
                  <a:pt x="32239" y="46857"/>
                </a:lnTo>
                <a:lnTo>
                  <a:pt x="28888" y="51305"/>
                </a:lnTo>
                <a:lnTo>
                  <a:pt x="28484" y="50670"/>
                </a:lnTo>
                <a:lnTo>
                  <a:pt x="28079" y="50034"/>
                </a:lnTo>
                <a:lnTo>
                  <a:pt x="27733" y="49399"/>
                </a:lnTo>
                <a:lnTo>
                  <a:pt x="27386" y="48763"/>
                </a:lnTo>
                <a:lnTo>
                  <a:pt x="27039" y="48070"/>
                </a:lnTo>
                <a:lnTo>
                  <a:pt x="26808" y="47376"/>
                </a:lnTo>
                <a:lnTo>
                  <a:pt x="26519" y="46625"/>
                </a:lnTo>
                <a:lnTo>
                  <a:pt x="26346" y="45874"/>
                </a:lnTo>
                <a:close/>
                <a:moveTo>
                  <a:pt x="23862" y="50959"/>
                </a:moveTo>
                <a:lnTo>
                  <a:pt x="23457" y="51421"/>
                </a:lnTo>
                <a:lnTo>
                  <a:pt x="23226" y="50959"/>
                </a:lnTo>
                <a:close/>
                <a:moveTo>
                  <a:pt x="57198" y="45759"/>
                </a:moveTo>
                <a:lnTo>
                  <a:pt x="56967" y="46683"/>
                </a:lnTo>
                <a:lnTo>
                  <a:pt x="56678" y="47550"/>
                </a:lnTo>
                <a:lnTo>
                  <a:pt x="56331" y="48359"/>
                </a:lnTo>
                <a:lnTo>
                  <a:pt x="55927" y="49225"/>
                </a:lnTo>
                <a:lnTo>
                  <a:pt x="55465" y="50034"/>
                </a:lnTo>
                <a:lnTo>
                  <a:pt x="55002" y="50785"/>
                </a:lnTo>
                <a:lnTo>
                  <a:pt x="54482" y="51536"/>
                </a:lnTo>
                <a:lnTo>
                  <a:pt x="53905" y="52230"/>
                </a:lnTo>
                <a:lnTo>
                  <a:pt x="50496" y="47203"/>
                </a:lnTo>
                <a:lnTo>
                  <a:pt x="57198" y="45759"/>
                </a:lnTo>
                <a:close/>
                <a:moveTo>
                  <a:pt x="58527" y="52923"/>
                </a:moveTo>
                <a:lnTo>
                  <a:pt x="59162" y="52981"/>
                </a:lnTo>
                <a:lnTo>
                  <a:pt x="58873" y="53443"/>
                </a:lnTo>
                <a:lnTo>
                  <a:pt x="58527" y="52923"/>
                </a:lnTo>
                <a:close/>
                <a:moveTo>
                  <a:pt x="22071" y="45181"/>
                </a:moveTo>
                <a:lnTo>
                  <a:pt x="25306" y="45759"/>
                </a:lnTo>
                <a:lnTo>
                  <a:pt x="25537" y="46625"/>
                </a:lnTo>
                <a:lnTo>
                  <a:pt x="25826" y="47434"/>
                </a:lnTo>
                <a:lnTo>
                  <a:pt x="26115" y="48301"/>
                </a:lnTo>
                <a:lnTo>
                  <a:pt x="26519" y="49110"/>
                </a:lnTo>
                <a:lnTo>
                  <a:pt x="26866" y="49861"/>
                </a:lnTo>
                <a:lnTo>
                  <a:pt x="27328" y="50670"/>
                </a:lnTo>
                <a:lnTo>
                  <a:pt x="27790" y="51363"/>
                </a:lnTo>
                <a:lnTo>
                  <a:pt x="28310" y="52114"/>
                </a:lnTo>
                <a:lnTo>
                  <a:pt x="26404" y="54714"/>
                </a:lnTo>
                <a:lnTo>
                  <a:pt x="26230" y="54541"/>
                </a:lnTo>
                <a:lnTo>
                  <a:pt x="25768" y="53847"/>
                </a:lnTo>
                <a:lnTo>
                  <a:pt x="25306" y="53212"/>
                </a:lnTo>
                <a:lnTo>
                  <a:pt x="25075" y="52923"/>
                </a:lnTo>
                <a:lnTo>
                  <a:pt x="24555" y="52056"/>
                </a:lnTo>
                <a:lnTo>
                  <a:pt x="23919" y="50959"/>
                </a:lnTo>
                <a:lnTo>
                  <a:pt x="23919" y="50901"/>
                </a:lnTo>
                <a:lnTo>
                  <a:pt x="23919" y="50843"/>
                </a:lnTo>
                <a:lnTo>
                  <a:pt x="23399" y="49861"/>
                </a:lnTo>
                <a:lnTo>
                  <a:pt x="23111" y="49110"/>
                </a:lnTo>
                <a:lnTo>
                  <a:pt x="22995" y="48763"/>
                </a:lnTo>
                <a:lnTo>
                  <a:pt x="22879" y="48416"/>
                </a:lnTo>
                <a:lnTo>
                  <a:pt x="22591" y="47665"/>
                </a:lnTo>
                <a:lnTo>
                  <a:pt x="22359" y="46568"/>
                </a:lnTo>
                <a:lnTo>
                  <a:pt x="22302" y="46510"/>
                </a:lnTo>
                <a:lnTo>
                  <a:pt x="22244" y="46221"/>
                </a:lnTo>
                <a:lnTo>
                  <a:pt x="22186" y="45874"/>
                </a:lnTo>
                <a:lnTo>
                  <a:pt x="22071" y="45412"/>
                </a:lnTo>
                <a:lnTo>
                  <a:pt x="22071" y="45181"/>
                </a:lnTo>
                <a:close/>
                <a:moveTo>
                  <a:pt x="26230" y="54887"/>
                </a:moveTo>
                <a:lnTo>
                  <a:pt x="25999" y="55234"/>
                </a:lnTo>
                <a:lnTo>
                  <a:pt x="25826" y="55003"/>
                </a:lnTo>
                <a:lnTo>
                  <a:pt x="26230" y="54887"/>
                </a:lnTo>
                <a:close/>
                <a:moveTo>
                  <a:pt x="61531" y="44834"/>
                </a:moveTo>
                <a:lnTo>
                  <a:pt x="61358" y="45932"/>
                </a:lnTo>
                <a:lnTo>
                  <a:pt x="61184" y="46510"/>
                </a:lnTo>
                <a:lnTo>
                  <a:pt x="60895" y="47665"/>
                </a:lnTo>
                <a:lnTo>
                  <a:pt x="60722" y="48301"/>
                </a:lnTo>
                <a:lnTo>
                  <a:pt x="60549" y="48705"/>
                </a:lnTo>
                <a:lnTo>
                  <a:pt x="60549" y="48763"/>
                </a:lnTo>
                <a:lnTo>
                  <a:pt x="60144" y="49803"/>
                </a:lnTo>
                <a:lnTo>
                  <a:pt x="59624" y="50843"/>
                </a:lnTo>
                <a:lnTo>
                  <a:pt x="59509" y="51132"/>
                </a:lnTo>
                <a:lnTo>
                  <a:pt x="59162" y="51767"/>
                </a:lnTo>
                <a:lnTo>
                  <a:pt x="58469" y="52865"/>
                </a:lnTo>
                <a:lnTo>
                  <a:pt x="58469" y="52923"/>
                </a:lnTo>
                <a:lnTo>
                  <a:pt x="58296" y="53154"/>
                </a:lnTo>
                <a:lnTo>
                  <a:pt x="57776" y="53790"/>
                </a:lnTo>
                <a:lnTo>
                  <a:pt x="57313" y="54483"/>
                </a:lnTo>
                <a:lnTo>
                  <a:pt x="57082" y="54772"/>
                </a:lnTo>
                <a:lnTo>
                  <a:pt x="56216" y="55696"/>
                </a:lnTo>
                <a:lnTo>
                  <a:pt x="54425" y="53038"/>
                </a:lnTo>
                <a:lnTo>
                  <a:pt x="55118" y="52230"/>
                </a:lnTo>
                <a:lnTo>
                  <a:pt x="55753" y="51363"/>
                </a:lnTo>
                <a:lnTo>
                  <a:pt x="56273" y="50496"/>
                </a:lnTo>
                <a:lnTo>
                  <a:pt x="56793" y="49572"/>
                </a:lnTo>
                <a:lnTo>
                  <a:pt x="57256" y="48590"/>
                </a:lnTo>
                <a:lnTo>
                  <a:pt x="57660" y="47608"/>
                </a:lnTo>
                <a:lnTo>
                  <a:pt x="58007" y="46625"/>
                </a:lnTo>
                <a:lnTo>
                  <a:pt x="58238" y="45528"/>
                </a:lnTo>
                <a:lnTo>
                  <a:pt x="61531" y="44834"/>
                </a:lnTo>
                <a:close/>
                <a:moveTo>
                  <a:pt x="32412" y="46857"/>
                </a:moveTo>
                <a:lnTo>
                  <a:pt x="36052" y="47492"/>
                </a:lnTo>
                <a:lnTo>
                  <a:pt x="29986" y="52634"/>
                </a:lnTo>
                <a:lnTo>
                  <a:pt x="29235" y="53212"/>
                </a:lnTo>
                <a:lnTo>
                  <a:pt x="26866" y="55234"/>
                </a:lnTo>
                <a:lnTo>
                  <a:pt x="26404" y="55638"/>
                </a:lnTo>
                <a:lnTo>
                  <a:pt x="25826" y="56101"/>
                </a:lnTo>
                <a:lnTo>
                  <a:pt x="25653" y="56274"/>
                </a:lnTo>
                <a:lnTo>
                  <a:pt x="25075" y="56736"/>
                </a:lnTo>
                <a:lnTo>
                  <a:pt x="25075" y="56736"/>
                </a:lnTo>
                <a:lnTo>
                  <a:pt x="25537" y="56158"/>
                </a:lnTo>
                <a:lnTo>
                  <a:pt x="26115" y="55349"/>
                </a:lnTo>
                <a:lnTo>
                  <a:pt x="26230" y="55234"/>
                </a:lnTo>
                <a:lnTo>
                  <a:pt x="26519" y="54829"/>
                </a:lnTo>
                <a:lnTo>
                  <a:pt x="28426" y="52230"/>
                </a:lnTo>
                <a:lnTo>
                  <a:pt x="29004" y="51479"/>
                </a:lnTo>
                <a:lnTo>
                  <a:pt x="32412" y="46857"/>
                </a:lnTo>
                <a:close/>
                <a:moveTo>
                  <a:pt x="55696" y="56967"/>
                </a:moveTo>
                <a:lnTo>
                  <a:pt x="55811" y="57025"/>
                </a:lnTo>
                <a:lnTo>
                  <a:pt x="55753" y="57083"/>
                </a:lnTo>
                <a:lnTo>
                  <a:pt x="55696" y="56967"/>
                </a:lnTo>
                <a:close/>
                <a:moveTo>
                  <a:pt x="36688" y="51479"/>
                </a:moveTo>
                <a:lnTo>
                  <a:pt x="37439" y="57256"/>
                </a:lnTo>
                <a:lnTo>
                  <a:pt x="37439" y="57256"/>
                </a:lnTo>
                <a:lnTo>
                  <a:pt x="36630" y="56967"/>
                </a:lnTo>
                <a:lnTo>
                  <a:pt x="35821" y="56678"/>
                </a:lnTo>
                <a:lnTo>
                  <a:pt x="35070" y="56332"/>
                </a:lnTo>
                <a:lnTo>
                  <a:pt x="34261" y="55985"/>
                </a:lnTo>
                <a:lnTo>
                  <a:pt x="33510" y="55523"/>
                </a:lnTo>
                <a:lnTo>
                  <a:pt x="32817" y="55061"/>
                </a:lnTo>
                <a:lnTo>
                  <a:pt x="32123" y="54598"/>
                </a:lnTo>
                <a:lnTo>
                  <a:pt x="31488" y="54078"/>
                </a:lnTo>
                <a:lnTo>
                  <a:pt x="36688" y="51479"/>
                </a:lnTo>
                <a:close/>
                <a:moveTo>
                  <a:pt x="46509" y="51479"/>
                </a:moveTo>
                <a:lnTo>
                  <a:pt x="51536" y="54483"/>
                </a:lnTo>
                <a:lnTo>
                  <a:pt x="50843" y="55003"/>
                </a:lnTo>
                <a:lnTo>
                  <a:pt x="50149" y="55465"/>
                </a:lnTo>
                <a:lnTo>
                  <a:pt x="49456" y="55869"/>
                </a:lnTo>
                <a:lnTo>
                  <a:pt x="48705" y="56274"/>
                </a:lnTo>
                <a:lnTo>
                  <a:pt x="47896" y="56621"/>
                </a:lnTo>
                <a:lnTo>
                  <a:pt x="47145" y="56909"/>
                </a:lnTo>
                <a:lnTo>
                  <a:pt x="46278" y="57198"/>
                </a:lnTo>
                <a:lnTo>
                  <a:pt x="45469" y="57372"/>
                </a:lnTo>
                <a:lnTo>
                  <a:pt x="46509" y="51479"/>
                </a:lnTo>
                <a:close/>
                <a:moveTo>
                  <a:pt x="47145" y="48012"/>
                </a:moveTo>
                <a:lnTo>
                  <a:pt x="52749" y="53443"/>
                </a:lnTo>
                <a:lnTo>
                  <a:pt x="53442" y="54078"/>
                </a:lnTo>
                <a:lnTo>
                  <a:pt x="55696" y="56216"/>
                </a:lnTo>
                <a:lnTo>
                  <a:pt x="56158" y="56678"/>
                </a:lnTo>
                <a:lnTo>
                  <a:pt x="56273" y="56794"/>
                </a:lnTo>
                <a:lnTo>
                  <a:pt x="56851" y="57314"/>
                </a:lnTo>
                <a:lnTo>
                  <a:pt x="57198" y="57660"/>
                </a:lnTo>
                <a:lnTo>
                  <a:pt x="56793" y="57429"/>
                </a:lnTo>
                <a:lnTo>
                  <a:pt x="55927" y="56909"/>
                </a:lnTo>
                <a:lnTo>
                  <a:pt x="55580" y="56678"/>
                </a:lnTo>
                <a:lnTo>
                  <a:pt x="55349" y="56563"/>
                </a:lnTo>
                <a:lnTo>
                  <a:pt x="52576" y="54887"/>
                </a:lnTo>
                <a:lnTo>
                  <a:pt x="51709" y="54367"/>
                </a:lnTo>
                <a:lnTo>
                  <a:pt x="46567" y="51247"/>
                </a:lnTo>
                <a:lnTo>
                  <a:pt x="47145" y="48012"/>
                </a:lnTo>
                <a:close/>
                <a:moveTo>
                  <a:pt x="29812" y="58007"/>
                </a:moveTo>
                <a:lnTo>
                  <a:pt x="29697" y="58643"/>
                </a:lnTo>
                <a:lnTo>
                  <a:pt x="29235" y="58296"/>
                </a:lnTo>
                <a:lnTo>
                  <a:pt x="29812" y="58007"/>
                </a:lnTo>
                <a:close/>
                <a:moveTo>
                  <a:pt x="51825" y="59278"/>
                </a:moveTo>
                <a:lnTo>
                  <a:pt x="52345" y="59625"/>
                </a:lnTo>
                <a:lnTo>
                  <a:pt x="51882" y="59914"/>
                </a:lnTo>
                <a:lnTo>
                  <a:pt x="51825" y="59278"/>
                </a:lnTo>
                <a:close/>
                <a:moveTo>
                  <a:pt x="33857" y="60376"/>
                </a:moveTo>
                <a:lnTo>
                  <a:pt x="33857" y="60954"/>
                </a:lnTo>
                <a:lnTo>
                  <a:pt x="33395" y="60780"/>
                </a:lnTo>
                <a:lnTo>
                  <a:pt x="33857" y="60376"/>
                </a:lnTo>
                <a:close/>
                <a:moveTo>
                  <a:pt x="30564" y="54483"/>
                </a:moveTo>
                <a:lnTo>
                  <a:pt x="31315" y="55176"/>
                </a:lnTo>
                <a:lnTo>
                  <a:pt x="32123" y="55754"/>
                </a:lnTo>
                <a:lnTo>
                  <a:pt x="32932" y="56274"/>
                </a:lnTo>
                <a:lnTo>
                  <a:pt x="33799" y="56794"/>
                </a:lnTo>
                <a:lnTo>
                  <a:pt x="34723" y="57256"/>
                </a:lnTo>
                <a:lnTo>
                  <a:pt x="35648" y="57660"/>
                </a:lnTo>
                <a:lnTo>
                  <a:pt x="36630" y="58007"/>
                </a:lnTo>
                <a:lnTo>
                  <a:pt x="37612" y="58296"/>
                </a:lnTo>
                <a:lnTo>
                  <a:pt x="38017" y="61531"/>
                </a:lnTo>
                <a:lnTo>
                  <a:pt x="36052" y="61069"/>
                </a:lnTo>
                <a:lnTo>
                  <a:pt x="35706" y="60954"/>
                </a:lnTo>
                <a:lnTo>
                  <a:pt x="34954" y="60665"/>
                </a:lnTo>
                <a:lnTo>
                  <a:pt x="34146" y="60376"/>
                </a:lnTo>
                <a:lnTo>
                  <a:pt x="33914" y="60318"/>
                </a:lnTo>
                <a:lnTo>
                  <a:pt x="33857" y="60260"/>
                </a:lnTo>
                <a:lnTo>
                  <a:pt x="32643" y="59683"/>
                </a:lnTo>
                <a:lnTo>
                  <a:pt x="32066" y="59394"/>
                </a:lnTo>
                <a:lnTo>
                  <a:pt x="31777" y="59220"/>
                </a:lnTo>
                <a:lnTo>
                  <a:pt x="30795" y="58585"/>
                </a:lnTo>
                <a:lnTo>
                  <a:pt x="30448" y="58354"/>
                </a:lnTo>
                <a:lnTo>
                  <a:pt x="30101" y="58123"/>
                </a:lnTo>
                <a:lnTo>
                  <a:pt x="29812" y="57892"/>
                </a:lnTo>
                <a:lnTo>
                  <a:pt x="29812" y="57949"/>
                </a:lnTo>
                <a:lnTo>
                  <a:pt x="28946" y="57256"/>
                </a:lnTo>
                <a:lnTo>
                  <a:pt x="28079" y="56447"/>
                </a:lnTo>
                <a:lnTo>
                  <a:pt x="27906" y="56332"/>
                </a:lnTo>
                <a:lnTo>
                  <a:pt x="27559" y="55985"/>
                </a:lnTo>
                <a:lnTo>
                  <a:pt x="30564" y="54483"/>
                </a:lnTo>
                <a:close/>
                <a:moveTo>
                  <a:pt x="52402" y="55003"/>
                </a:moveTo>
                <a:lnTo>
                  <a:pt x="55176" y="56678"/>
                </a:lnTo>
                <a:lnTo>
                  <a:pt x="54656" y="57198"/>
                </a:lnTo>
                <a:lnTo>
                  <a:pt x="54020" y="57718"/>
                </a:lnTo>
                <a:lnTo>
                  <a:pt x="53674" y="57892"/>
                </a:lnTo>
                <a:lnTo>
                  <a:pt x="53385" y="58123"/>
                </a:lnTo>
                <a:lnTo>
                  <a:pt x="53096" y="58354"/>
                </a:lnTo>
                <a:lnTo>
                  <a:pt x="52749" y="58585"/>
                </a:lnTo>
                <a:lnTo>
                  <a:pt x="51767" y="59163"/>
                </a:lnTo>
                <a:lnTo>
                  <a:pt x="51709" y="59220"/>
                </a:lnTo>
                <a:lnTo>
                  <a:pt x="51767" y="59220"/>
                </a:lnTo>
                <a:lnTo>
                  <a:pt x="50611" y="59798"/>
                </a:lnTo>
                <a:lnTo>
                  <a:pt x="49687" y="60260"/>
                </a:lnTo>
                <a:lnTo>
                  <a:pt x="49340" y="60376"/>
                </a:lnTo>
                <a:lnTo>
                  <a:pt x="48589" y="60665"/>
                </a:lnTo>
                <a:lnTo>
                  <a:pt x="47838" y="60954"/>
                </a:lnTo>
                <a:lnTo>
                  <a:pt x="47549" y="61069"/>
                </a:lnTo>
                <a:lnTo>
                  <a:pt x="47492" y="61069"/>
                </a:lnTo>
                <a:lnTo>
                  <a:pt x="46221" y="61358"/>
                </a:lnTo>
                <a:lnTo>
                  <a:pt x="45527" y="61531"/>
                </a:lnTo>
                <a:lnTo>
                  <a:pt x="45238" y="61589"/>
                </a:lnTo>
                <a:lnTo>
                  <a:pt x="44718" y="61647"/>
                </a:lnTo>
                <a:lnTo>
                  <a:pt x="44718" y="61647"/>
                </a:lnTo>
                <a:lnTo>
                  <a:pt x="45296" y="58412"/>
                </a:lnTo>
                <a:lnTo>
                  <a:pt x="46278" y="58180"/>
                </a:lnTo>
                <a:lnTo>
                  <a:pt x="47260" y="57892"/>
                </a:lnTo>
                <a:lnTo>
                  <a:pt x="48185" y="57545"/>
                </a:lnTo>
                <a:lnTo>
                  <a:pt x="49109" y="57140"/>
                </a:lnTo>
                <a:lnTo>
                  <a:pt x="49976" y="56678"/>
                </a:lnTo>
                <a:lnTo>
                  <a:pt x="50785" y="56158"/>
                </a:lnTo>
                <a:lnTo>
                  <a:pt x="51594" y="55581"/>
                </a:lnTo>
                <a:lnTo>
                  <a:pt x="52402" y="55003"/>
                </a:lnTo>
                <a:close/>
                <a:moveTo>
                  <a:pt x="47549" y="61127"/>
                </a:moveTo>
                <a:lnTo>
                  <a:pt x="47954" y="61589"/>
                </a:lnTo>
                <a:lnTo>
                  <a:pt x="47434" y="61762"/>
                </a:lnTo>
                <a:lnTo>
                  <a:pt x="47549" y="61127"/>
                </a:lnTo>
                <a:close/>
                <a:moveTo>
                  <a:pt x="38074" y="61936"/>
                </a:moveTo>
                <a:lnTo>
                  <a:pt x="38132" y="62225"/>
                </a:lnTo>
                <a:lnTo>
                  <a:pt x="38132" y="62225"/>
                </a:lnTo>
                <a:lnTo>
                  <a:pt x="37901" y="62167"/>
                </a:lnTo>
                <a:lnTo>
                  <a:pt x="38074" y="61936"/>
                </a:lnTo>
                <a:close/>
                <a:moveTo>
                  <a:pt x="8089" y="42928"/>
                </a:moveTo>
                <a:lnTo>
                  <a:pt x="17333" y="44430"/>
                </a:lnTo>
                <a:lnTo>
                  <a:pt x="16755" y="44892"/>
                </a:lnTo>
                <a:lnTo>
                  <a:pt x="18142" y="45412"/>
                </a:lnTo>
                <a:lnTo>
                  <a:pt x="19529" y="45874"/>
                </a:lnTo>
                <a:lnTo>
                  <a:pt x="20626" y="46221"/>
                </a:lnTo>
                <a:lnTo>
                  <a:pt x="20973" y="47665"/>
                </a:lnTo>
                <a:lnTo>
                  <a:pt x="20106" y="48416"/>
                </a:lnTo>
                <a:lnTo>
                  <a:pt x="19817" y="48705"/>
                </a:lnTo>
                <a:lnTo>
                  <a:pt x="19124" y="49456"/>
                </a:lnTo>
                <a:lnTo>
                  <a:pt x="18142" y="50554"/>
                </a:lnTo>
                <a:lnTo>
                  <a:pt x="19586" y="50785"/>
                </a:lnTo>
                <a:lnTo>
                  <a:pt x="20568" y="50901"/>
                </a:lnTo>
                <a:lnTo>
                  <a:pt x="21031" y="50901"/>
                </a:lnTo>
                <a:lnTo>
                  <a:pt x="22186" y="50959"/>
                </a:lnTo>
                <a:lnTo>
                  <a:pt x="22822" y="52287"/>
                </a:lnTo>
                <a:lnTo>
                  <a:pt x="22186" y="53212"/>
                </a:lnTo>
                <a:lnTo>
                  <a:pt x="21435" y="54483"/>
                </a:lnTo>
                <a:lnTo>
                  <a:pt x="20742" y="55754"/>
                </a:lnTo>
                <a:lnTo>
                  <a:pt x="21204" y="55754"/>
                </a:lnTo>
                <a:lnTo>
                  <a:pt x="22244" y="55638"/>
                </a:lnTo>
                <a:lnTo>
                  <a:pt x="23688" y="55407"/>
                </a:lnTo>
                <a:lnTo>
                  <a:pt x="24786" y="55234"/>
                </a:lnTo>
                <a:lnTo>
                  <a:pt x="25422" y="55985"/>
                </a:lnTo>
                <a:lnTo>
                  <a:pt x="24208" y="57603"/>
                </a:lnTo>
                <a:lnTo>
                  <a:pt x="24208" y="57603"/>
                </a:lnTo>
                <a:lnTo>
                  <a:pt x="25479" y="56967"/>
                </a:lnTo>
                <a:lnTo>
                  <a:pt x="25364" y="57429"/>
                </a:lnTo>
                <a:lnTo>
                  <a:pt x="24902" y="58816"/>
                </a:lnTo>
                <a:lnTo>
                  <a:pt x="24497" y="60260"/>
                </a:lnTo>
                <a:lnTo>
                  <a:pt x="25942" y="59740"/>
                </a:lnTo>
                <a:lnTo>
                  <a:pt x="27270" y="59220"/>
                </a:lnTo>
                <a:lnTo>
                  <a:pt x="28310" y="58758"/>
                </a:lnTo>
                <a:lnTo>
                  <a:pt x="29524" y="59683"/>
                </a:lnTo>
                <a:lnTo>
                  <a:pt x="29350" y="60780"/>
                </a:lnTo>
                <a:lnTo>
                  <a:pt x="29235" y="62225"/>
                </a:lnTo>
                <a:lnTo>
                  <a:pt x="29177" y="63727"/>
                </a:lnTo>
                <a:lnTo>
                  <a:pt x="29177" y="63727"/>
                </a:lnTo>
                <a:lnTo>
                  <a:pt x="29581" y="63496"/>
                </a:lnTo>
                <a:lnTo>
                  <a:pt x="30448" y="62976"/>
                </a:lnTo>
                <a:lnTo>
                  <a:pt x="31661" y="62109"/>
                </a:lnTo>
                <a:lnTo>
                  <a:pt x="32528" y="61416"/>
                </a:lnTo>
                <a:lnTo>
                  <a:pt x="33914" y="61994"/>
                </a:lnTo>
                <a:lnTo>
                  <a:pt x="34030" y="63149"/>
                </a:lnTo>
                <a:lnTo>
                  <a:pt x="34261" y="64593"/>
                </a:lnTo>
                <a:lnTo>
                  <a:pt x="34434" y="65576"/>
                </a:lnTo>
                <a:lnTo>
                  <a:pt x="34550" y="66038"/>
                </a:lnTo>
                <a:lnTo>
                  <a:pt x="35648" y="64998"/>
                </a:lnTo>
                <a:lnTo>
                  <a:pt x="36572" y="63900"/>
                </a:lnTo>
                <a:lnTo>
                  <a:pt x="37323" y="63034"/>
                </a:lnTo>
                <a:lnTo>
                  <a:pt x="38248" y="63207"/>
                </a:lnTo>
                <a:lnTo>
                  <a:pt x="39865" y="75513"/>
                </a:lnTo>
                <a:lnTo>
                  <a:pt x="38248" y="75397"/>
                </a:lnTo>
                <a:lnTo>
                  <a:pt x="36688" y="75224"/>
                </a:lnTo>
                <a:lnTo>
                  <a:pt x="35070" y="74935"/>
                </a:lnTo>
                <a:lnTo>
                  <a:pt x="33568" y="74589"/>
                </a:lnTo>
                <a:lnTo>
                  <a:pt x="32008" y="74184"/>
                </a:lnTo>
                <a:lnTo>
                  <a:pt x="30564" y="73664"/>
                </a:lnTo>
                <a:lnTo>
                  <a:pt x="29061" y="73144"/>
                </a:lnTo>
                <a:lnTo>
                  <a:pt x="27675" y="72509"/>
                </a:lnTo>
                <a:lnTo>
                  <a:pt x="26288" y="71815"/>
                </a:lnTo>
                <a:lnTo>
                  <a:pt x="24902" y="71064"/>
                </a:lnTo>
                <a:lnTo>
                  <a:pt x="23631" y="70255"/>
                </a:lnTo>
                <a:lnTo>
                  <a:pt x="22359" y="69389"/>
                </a:lnTo>
                <a:lnTo>
                  <a:pt x="21088" y="68522"/>
                </a:lnTo>
                <a:lnTo>
                  <a:pt x="19933" y="67540"/>
                </a:lnTo>
                <a:lnTo>
                  <a:pt x="18777" y="66500"/>
                </a:lnTo>
                <a:lnTo>
                  <a:pt x="17680" y="65460"/>
                </a:lnTo>
                <a:lnTo>
                  <a:pt x="16640" y="64305"/>
                </a:lnTo>
                <a:lnTo>
                  <a:pt x="15658" y="63149"/>
                </a:lnTo>
                <a:lnTo>
                  <a:pt x="14675" y="61936"/>
                </a:lnTo>
                <a:lnTo>
                  <a:pt x="13809" y="60665"/>
                </a:lnTo>
                <a:lnTo>
                  <a:pt x="13000" y="59394"/>
                </a:lnTo>
                <a:lnTo>
                  <a:pt x="12191" y="58065"/>
                </a:lnTo>
                <a:lnTo>
                  <a:pt x="11498" y="56678"/>
                </a:lnTo>
                <a:lnTo>
                  <a:pt x="10862" y="55292"/>
                </a:lnTo>
                <a:lnTo>
                  <a:pt x="10285" y="53847"/>
                </a:lnTo>
                <a:lnTo>
                  <a:pt x="9707" y="52345"/>
                </a:lnTo>
                <a:lnTo>
                  <a:pt x="9302" y="50843"/>
                </a:lnTo>
                <a:lnTo>
                  <a:pt x="8898" y="49341"/>
                </a:lnTo>
                <a:lnTo>
                  <a:pt x="8609" y="47781"/>
                </a:lnTo>
                <a:lnTo>
                  <a:pt x="8320" y="46163"/>
                </a:lnTo>
                <a:lnTo>
                  <a:pt x="8205" y="44546"/>
                </a:lnTo>
                <a:lnTo>
                  <a:pt x="8089" y="42928"/>
                </a:lnTo>
                <a:close/>
                <a:moveTo>
                  <a:pt x="75455" y="41888"/>
                </a:moveTo>
                <a:lnTo>
                  <a:pt x="75397" y="43621"/>
                </a:lnTo>
                <a:lnTo>
                  <a:pt x="75281" y="45297"/>
                </a:lnTo>
                <a:lnTo>
                  <a:pt x="75050" y="46972"/>
                </a:lnTo>
                <a:lnTo>
                  <a:pt x="74761" y="48648"/>
                </a:lnTo>
                <a:lnTo>
                  <a:pt x="74415" y="50265"/>
                </a:lnTo>
                <a:lnTo>
                  <a:pt x="73953" y="51825"/>
                </a:lnTo>
                <a:lnTo>
                  <a:pt x="73433" y="53385"/>
                </a:lnTo>
                <a:lnTo>
                  <a:pt x="72855" y="54887"/>
                </a:lnTo>
                <a:lnTo>
                  <a:pt x="72161" y="56389"/>
                </a:lnTo>
                <a:lnTo>
                  <a:pt x="71468" y="57834"/>
                </a:lnTo>
                <a:lnTo>
                  <a:pt x="70659" y="59220"/>
                </a:lnTo>
                <a:lnTo>
                  <a:pt x="69793" y="60549"/>
                </a:lnTo>
                <a:lnTo>
                  <a:pt x="68868" y="61878"/>
                </a:lnTo>
                <a:lnTo>
                  <a:pt x="67886" y="63149"/>
                </a:lnTo>
                <a:lnTo>
                  <a:pt x="66846" y="64362"/>
                </a:lnTo>
                <a:lnTo>
                  <a:pt x="65748" y="65518"/>
                </a:lnTo>
                <a:lnTo>
                  <a:pt x="64593" y="66673"/>
                </a:lnTo>
                <a:lnTo>
                  <a:pt x="63380" y="67713"/>
                </a:lnTo>
                <a:lnTo>
                  <a:pt x="62109" y="68695"/>
                </a:lnTo>
                <a:lnTo>
                  <a:pt x="60838" y="69678"/>
                </a:lnTo>
                <a:lnTo>
                  <a:pt x="59509" y="70544"/>
                </a:lnTo>
                <a:lnTo>
                  <a:pt x="58122" y="71353"/>
                </a:lnTo>
                <a:lnTo>
                  <a:pt x="56678" y="72104"/>
                </a:lnTo>
                <a:lnTo>
                  <a:pt x="55176" y="72798"/>
                </a:lnTo>
                <a:lnTo>
                  <a:pt x="53674" y="73433"/>
                </a:lnTo>
                <a:lnTo>
                  <a:pt x="52171" y="73953"/>
                </a:lnTo>
                <a:lnTo>
                  <a:pt x="50554" y="74415"/>
                </a:lnTo>
                <a:lnTo>
                  <a:pt x="48994" y="74820"/>
                </a:lnTo>
                <a:lnTo>
                  <a:pt x="47318" y="75109"/>
                </a:lnTo>
                <a:lnTo>
                  <a:pt x="45701" y="75340"/>
                </a:lnTo>
                <a:lnTo>
                  <a:pt x="43967" y="75513"/>
                </a:lnTo>
                <a:lnTo>
                  <a:pt x="42292" y="75571"/>
                </a:lnTo>
                <a:lnTo>
                  <a:pt x="44256" y="64189"/>
                </a:lnTo>
                <a:lnTo>
                  <a:pt x="44372" y="64362"/>
                </a:lnTo>
                <a:lnTo>
                  <a:pt x="45238" y="65518"/>
                </a:lnTo>
                <a:lnTo>
                  <a:pt x="46163" y="66673"/>
                </a:lnTo>
                <a:lnTo>
                  <a:pt x="46625" y="65287"/>
                </a:lnTo>
                <a:lnTo>
                  <a:pt x="47029" y="63842"/>
                </a:lnTo>
                <a:lnTo>
                  <a:pt x="47260" y="62802"/>
                </a:lnTo>
                <a:lnTo>
                  <a:pt x="48705" y="62340"/>
                </a:lnTo>
                <a:lnTo>
                  <a:pt x="49456" y="63149"/>
                </a:lnTo>
                <a:lnTo>
                  <a:pt x="50611" y="64073"/>
                </a:lnTo>
                <a:lnTo>
                  <a:pt x="51363" y="64767"/>
                </a:lnTo>
                <a:lnTo>
                  <a:pt x="51767" y="65056"/>
                </a:lnTo>
                <a:lnTo>
                  <a:pt x="51882" y="63554"/>
                </a:lnTo>
                <a:lnTo>
                  <a:pt x="51940" y="62051"/>
                </a:lnTo>
                <a:lnTo>
                  <a:pt x="51940" y="60954"/>
                </a:lnTo>
                <a:lnTo>
                  <a:pt x="53211" y="60203"/>
                </a:lnTo>
                <a:lnTo>
                  <a:pt x="54193" y="60780"/>
                </a:lnTo>
                <a:lnTo>
                  <a:pt x="54598" y="61011"/>
                </a:lnTo>
                <a:lnTo>
                  <a:pt x="55465" y="61474"/>
                </a:lnTo>
                <a:lnTo>
                  <a:pt x="56793" y="62109"/>
                </a:lnTo>
                <a:lnTo>
                  <a:pt x="56620" y="60607"/>
                </a:lnTo>
                <a:lnTo>
                  <a:pt x="56389" y="59625"/>
                </a:lnTo>
                <a:lnTo>
                  <a:pt x="56331" y="59163"/>
                </a:lnTo>
                <a:lnTo>
                  <a:pt x="56042" y="58123"/>
                </a:lnTo>
                <a:lnTo>
                  <a:pt x="56620" y="57545"/>
                </a:lnTo>
                <a:lnTo>
                  <a:pt x="58064" y="58412"/>
                </a:lnTo>
                <a:lnTo>
                  <a:pt x="57776" y="58007"/>
                </a:lnTo>
                <a:lnTo>
                  <a:pt x="57198" y="57083"/>
                </a:lnTo>
                <a:lnTo>
                  <a:pt x="57198" y="57083"/>
                </a:lnTo>
                <a:lnTo>
                  <a:pt x="58180" y="57429"/>
                </a:lnTo>
                <a:lnTo>
                  <a:pt x="59624" y="57776"/>
                </a:lnTo>
                <a:lnTo>
                  <a:pt x="61069" y="58065"/>
                </a:lnTo>
                <a:lnTo>
                  <a:pt x="61069" y="58065"/>
                </a:lnTo>
                <a:lnTo>
                  <a:pt x="60895" y="57660"/>
                </a:lnTo>
                <a:lnTo>
                  <a:pt x="60491" y="56678"/>
                </a:lnTo>
                <a:lnTo>
                  <a:pt x="59913" y="55349"/>
                </a:lnTo>
                <a:lnTo>
                  <a:pt x="59393" y="54367"/>
                </a:lnTo>
                <a:lnTo>
                  <a:pt x="60202" y="53096"/>
                </a:lnTo>
                <a:lnTo>
                  <a:pt x="61300" y="53212"/>
                </a:lnTo>
                <a:lnTo>
                  <a:pt x="62802" y="53270"/>
                </a:lnTo>
                <a:lnTo>
                  <a:pt x="64246" y="53212"/>
                </a:lnTo>
                <a:lnTo>
                  <a:pt x="63437" y="51999"/>
                </a:lnTo>
                <a:lnTo>
                  <a:pt x="62513" y="50843"/>
                </a:lnTo>
                <a:lnTo>
                  <a:pt x="61762" y="49976"/>
                </a:lnTo>
                <a:lnTo>
                  <a:pt x="62282" y="48590"/>
                </a:lnTo>
                <a:lnTo>
                  <a:pt x="63380" y="48416"/>
                </a:lnTo>
                <a:lnTo>
                  <a:pt x="64824" y="48070"/>
                </a:lnTo>
                <a:lnTo>
                  <a:pt x="66268" y="47723"/>
                </a:lnTo>
                <a:lnTo>
                  <a:pt x="65171" y="46741"/>
                </a:lnTo>
                <a:lnTo>
                  <a:pt x="64362" y="46105"/>
                </a:lnTo>
                <a:lnTo>
                  <a:pt x="64015" y="45817"/>
                </a:lnTo>
                <a:lnTo>
                  <a:pt x="63091" y="45181"/>
                </a:lnTo>
                <a:lnTo>
                  <a:pt x="63206" y="44488"/>
                </a:lnTo>
                <a:lnTo>
                  <a:pt x="75455" y="41888"/>
                </a:lnTo>
                <a:close/>
                <a:moveTo>
                  <a:pt x="41656" y="42119"/>
                </a:moveTo>
                <a:lnTo>
                  <a:pt x="41367" y="57834"/>
                </a:lnTo>
                <a:lnTo>
                  <a:pt x="41310" y="58758"/>
                </a:lnTo>
                <a:lnTo>
                  <a:pt x="41252" y="61878"/>
                </a:lnTo>
                <a:lnTo>
                  <a:pt x="41252" y="62514"/>
                </a:lnTo>
                <a:lnTo>
                  <a:pt x="41252" y="63496"/>
                </a:lnTo>
                <a:lnTo>
                  <a:pt x="41194" y="65576"/>
                </a:lnTo>
                <a:lnTo>
                  <a:pt x="40963" y="75571"/>
                </a:lnTo>
                <a:lnTo>
                  <a:pt x="40963" y="76553"/>
                </a:lnTo>
                <a:lnTo>
                  <a:pt x="40847" y="81464"/>
                </a:lnTo>
                <a:lnTo>
                  <a:pt x="40212" y="76495"/>
                </a:lnTo>
                <a:lnTo>
                  <a:pt x="40096" y="75571"/>
                </a:lnTo>
                <a:lnTo>
                  <a:pt x="38479" y="63265"/>
                </a:lnTo>
                <a:lnTo>
                  <a:pt x="38305" y="62225"/>
                </a:lnTo>
                <a:lnTo>
                  <a:pt x="38248" y="61705"/>
                </a:lnTo>
                <a:lnTo>
                  <a:pt x="38248" y="61589"/>
                </a:lnTo>
                <a:lnTo>
                  <a:pt x="37785" y="58296"/>
                </a:lnTo>
                <a:lnTo>
                  <a:pt x="37670" y="57314"/>
                </a:lnTo>
                <a:lnTo>
                  <a:pt x="36861" y="51363"/>
                </a:lnTo>
                <a:lnTo>
                  <a:pt x="36341" y="47434"/>
                </a:lnTo>
                <a:lnTo>
                  <a:pt x="41656" y="42119"/>
                </a:lnTo>
                <a:close/>
                <a:moveTo>
                  <a:pt x="1098" y="41830"/>
                </a:moveTo>
                <a:lnTo>
                  <a:pt x="7107" y="42812"/>
                </a:lnTo>
                <a:lnTo>
                  <a:pt x="7222" y="44488"/>
                </a:lnTo>
                <a:lnTo>
                  <a:pt x="7396" y="46163"/>
                </a:lnTo>
                <a:lnTo>
                  <a:pt x="7627" y="47781"/>
                </a:lnTo>
                <a:lnTo>
                  <a:pt x="7916" y="49399"/>
                </a:lnTo>
                <a:lnTo>
                  <a:pt x="8320" y="51016"/>
                </a:lnTo>
                <a:lnTo>
                  <a:pt x="8782" y="52518"/>
                </a:lnTo>
                <a:lnTo>
                  <a:pt x="9302" y="54078"/>
                </a:lnTo>
                <a:lnTo>
                  <a:pt x="9938" y="55581"/>
                </a:lnTo>
                <a:lnTo>
                  <a:pt x="10573" y="57025"/>
                </a:lnTo>
                <a:lnTo>
                  <a:pt x="11324" y="58469"/>
                </a:lnTo>
                <a:lnTo>
                  <a:pt x="12133" y="59856"/>
                </a:lnTo>
                <a:lnTo>
                  <a:pt x="13000" y="61185"/>
                </a:lnTo>
                <a:lnTo>
                  <a:pt x="13924" y="62456"/>
                </a:lnTo>
                <a:lnTo>
                  <a:pt x="14907" y="63727"/>
                </a:lnTo>
                <a:lnTo>
                  <a:pt x="15889" y="64940"/>
                </a:lnTo>
                <a:lnTo>
                  <a:pt x="16986" y="66096"/>
                </a:lnTo>
                <a:lnTo>
                  <a:pt x="18142" y="67193"/>
                </a:lnTo>
                <a:lnTo>
                  <a:pt x="19297" y="68291"/>
                </a:lnTo>
                <a:lnTo>
                  <a:pt x="20568" y="69273"/>
                </a:lnTo>
                <a:lnTo>
                  <a:pt x="21840" y="70198"/>
                </a:lnTo>
                <a:lnTo>
                  <a:pt x="23111" y="71122"/>
                </a:lnTo>
                <a:lnTo>
                  <a:pt x="24497" y="71931"/>
                </a:lnTo>
                <a:lnTo>
                  <a:pt x="25884" y="72682"/>
                </a:lnTo>
                <a:lnTo>
                  <a:pt x="27328" y="73375"/>
                </a:lnTo>
                <a:lnTo>
                  <a:pt x="28830" y="74011"/>
                </a:lnTo>
                <a:lnTo>
                  <a:pt x="30332" y="74589"/>
                </a:lnTo>
                <a:lnTo>
                  <a:pt x="31892" y="75109"/>
                </a:lnTo>
                <a:lnTo>
                  <a:pt x="33452" y="75513"/>
                </a:lnTo>
                <a:lnTo>
                  <a:pt x="35070" y="75917"/>
                </a:lnTo>
                <a:lnTo>
                  <a:pt x="36688" y="76148"/>
                </a:lnTo>
                <a:lnTo>
                  <a:pt x="38305" y="76380"/>
                </a:lnTo>
                <a:lnTo>
                  <a:pt x="39981" y="76495"/>
                </a:lnTo>
                <a:lnTo>
                  <a:pt x="40790" y="82561"/>
                </a:lnTo>
                <a:lnTo>
                  <a:pt x="38768" y="82446"/>
                </a:lnTo>
                <a:lnTo>
                  <a:pt x="36745" y="82273"/>
                </a:lnTo>
                <a:lnTo>
                  <a:pt x="34723" y="81984"/>
                </a:lnTo>
                <a:lnTo>
                  <a:pt x="32759" y="81579"/>
                </a:lnTo>
                <a:lnTo>
                  <a:pt x="30852" y="81117"/>
                </a:lnTo>
                <a:lnTo>
                  <a:pt x="29004" y="80539"/>
                </a:lnTo>
                <a:lnTo>
                  <a:pt x="27155" y="79846"/>
                </a:lnTo>
                <a:lnTo>
                  <a:pt x="25306" y="79095"/>
                </a:lnTo>
                <a:lnTo>
                  <a:pt x="23573" y="78286"/>
                </a:lnTo>
                <a:lnTo>
                  <a:pt x="21840" y="77362"/>
                </a:lnTo>
                <a:lnTo>
                  <a:pt x="20164" y="76380"/>
                </a:lnTo>
                <a:lnTo>
                  <a:pt x="18604" y="75282"/>
                </a:lnTo>
                <a:lnTo>
                  <a:pt x="17044" y="74184"/>
                </a:lnTo>
                <a:lnTo>
                  <a:pt x="15542" y="72971"/>
                </a:lnTo>
                <a:lnTo>
                  <a:pt x="14098" y="71700"/>
                </a:lnTo>
                <a:lnTo>
                  <a:pt x="12711" y="70313"/>
                </a:lnTo>
                <a:lnTo>
                  <a:pt x="11382" y="68927"/>
                </a:lnTo>
                <a:lnTo>
                  <a:pt x="10169" y="67482"/>
                </a:lnTo>
                <a:lnTo>
                  <a:pt x="8956" y="65922"/>
                </a:lnTo>
                <a:lnTo>
                  <a:pt x="7858" y="64362"/>
                </a:lnTo>
                <a:lnTo>
                  <a:pt x="6818" y="62687"/>
                </a:lnTo>
                <a:lnTo>
                  <a:pt x="5894" y="61011"/>
                </a:lnTo>
                <a:lnTo>
                  <a:pt x="5027" y="59278"/>
                </a:lnTo>
                <a:lnTo>
                  <a:pt x="4218" y="57487"/>
                </a:lnTo>
                <a:lnTo>
                  <a:pt x="3467" y="55696"/>
                </a:lnTo>
                <a:lnTo>
                  <a:pt x="2889" y="53847"/>
                </a:lnTo>
                <a:lnTo>
                  <a:pt x="2312" y="51941"/>
                </a:lnTo>
                <a:lnTo>
                  <a:pt x="1907" y="49976"/>
                </a:lnTo>
                <a:lnTo>
                  <a:pt x="1561" y="48012"/>
                </a:lnTo>
                <a:lnTo>
                  <a:pt x="1272" y="45990"/>
                </a:lnTo>
                <a:lnTo>
                  <a:pt x="1156" y="43968"/>
                </a:lnTo>
                <a:lnTo>
                  <a:pt x="1098" y="41888"/>
                </a:lnTo>
                <a:lnTo>
                  <a:pt x="1098" y="41830"/>
                </a:lnTo>
                <a:close/>
                <a:moveTo>
                  <a:pt x="82388" y="40443"/>
                </a:moveTo>
                <a:lnTo>
                  <a:pt x="82445" y="41888"/>
                </a:lnTo>
                <a:lnTo>
                  <a:pt x="82388" y="43968"/>
                </a:lnTo>
                <a:lnTo>
                  <a:pt x="82214" y="46048"/>
                </a:lnTo>
                <a:lnTo>
                  <a:pt x="81983" y="48070"/>
                </a:lnTo>
                <a:lnTo>
                  <a:pt x="81579" y="50092"/>
                </a:lnTo>
                <a:lnTo>
                  <a:pt x="81174" y="52056"/>
                </a:lnTo>
                <a:lnTo>
                  <a:pt x="80597" y="53963"/>
                </a:lnTo>
                <a:lnTo>
                  <a:pt x="79961" y="55869"/>
                </a:lnTo>
                <a:lnTo>
                  <a:pt x="79210" y="57718"/>
                </a:lnTo>
                <a:lnTo>
                  <a:pt x="78401" y="59509"/>
                </a:lnTo>
                <a:lnTo>
                  <a:pt x="77535" y="61300"/>
                </a:lnTo>
                <a:lnTo>
                  <a:pt x="76552" y="62976"/>
                </a:lnTo>
                <a:lnTo>
                  <a:pt x="75455" y="64651"/>
                </a:lnTo>
                <a:lnTo>
                  <a:pt x="74357" y="66211"/>
                </a:lnTo>
                <a:lnTo>
                  <a:pt x="73144" y="67771"/>
                </a:lnTo>
                <a:lnTo>
                  <a:pt x="71873" y="69215"/>
                </a:lnTo>
                <a:lnTo>
                  <a:pt x="70486" y="70660"/>
                </a:lnTo>
                <a:lnTo>
                  <a:pt x="69099" y="71989"/>
                </a:lnTo>
                <a:lnTo>
                  <a:pt x="67597" y="73260"/>
                </a:lnTo>
                <a:lnTo>
                  <a:pt x="66095" y="74473"/>
                </a:lnTo>
                <a:lnTo>
                  <a:pt x="64477" y="75628"/>
                </a:lnTo>
                <a:lnTo>
                  <a:pt x="62860" y="76668"/>
                </a:lnTo>
                <a:lnTo>
                  <a:pt x="61126" y="77651"/>
                </a:lnTo>
                <a:lnTo>
                  <a:pt x="59393" y="78575"/>
                </a:lnTo>
                <a:lnTo>
                  <a:pt x="57602" y="79384"/>
                </a:lnTo>
                <a:lnTo>
                  <a:pt x="55753" y="80077"/>
                </a:lnTo>
                <a:lnTo>
                  <a:pt x="53847" y="80770"/>
                </a:lnTo>
                <a:lnTo>
                  <a:pt x="51940" y="81290"/>
                </a:lnTo>
                <a:lnTo>
                  <a:pt x="49976" y="81753"/>
                </a:lnTo>
                <a:lnTo>
                  <a:pt x="47954" y="82099"/>
                </a:lnTo>
                <a:lnTo>
                  <a:pt x="45932" y="82388"/>
                </a:lnTo>
                <a:lnTo>
                  <a:pt x="43852" y="82504"/>
                </a:lnTo>
                <a:lnTo>
                  <a:pt x="41772" y="82561"/>
                </a:lnTo>
                <a:lnTo>
                  <a:pt x="41079" y="82561"/>
                </a:lnTo>
                <a:lnTo>
                  <a:pt x="42119" y="76553"/>
                </a:lnTo>
                <a:lnTo>
                  <a:pt x="43852" y="76495"/>
                </a:lnTo>
                <a:lnTo>
                  <a:pt x="45643" y="76322"/>
                </a:lnTo>
                <a:lnTo>
                  <a:pt x="47318" y="76091"/>
                </a:lnTo>
                <a:lnTo>
                  <a:pt x="49052" y="75802"/>
                </a:lnTo>
                <a:lnTo>
                  <a:pt x="50669" y="75397"/>
                </a:lnTo>
                <a:lnTo>
                  <a:pt x="52287" y="74877"/>
                </a:lnTo>
                <a:lnTo>
                  <a:pt x="53905" y="74357"/>
                </a:lnTo>
                <a:lnTo>
                  <a:pt x="55465" y="73722"/>
                </a:lnTo>
                <a:lnTo>
                  <a:pt x="56967" y="73029"/>
                </a:lnTo>
                <a:lnTo>
                  <a:pt x="58469" y="72220"/>
                </a:lnTo>
                <a:lnTo>
                  <a:pt x="59913" y="71411"/>
                </a:lnTo>
                <a:lnTo>
                  <a:pt x="61300" y="70487"/>
                </a:lnTo>
                <a:lnTo>
                  <a:pt x="62629" y="69562"/>
                </a:lnTo>
                <a:lnTo>
                  <a:pt x="63900" y="68522"/>
                </a:lnTo>
                <a:lnTo>
                  <a:pt x="65171" y="67424"/>
                </a:lnTo>
                <a:lnTo>
                  <a:pt x="66384" y="66269"/>
                </a:lnTo>
                <a:lnTo>
                  <a:pt x="67482" y="65056"/>
                </a:lnTo>
                <a:lnTo>
                  <a:pt x="68579" y="63842"/>
                </a:lnTo>
                <a:lnTo>
                  <a:pt x="69619" y="62514"/>
                </a:lnTo>
                <a:lnTo>
                  <a:pt x="70544" y="61185"/>
                </a:lnTo>
                <a:lnTo>
                  <a:pt x="71468" y="59740"/>
                </a:lnTo>
                <a:lnTo>
                  <a:pt x="72277" y="58296"/>
                </a:lnTo>
                <a:lnTo>
                  <a:pt x="73028" y="56852"/>
                </a:lnTo>
                <a:lnTo>
                  <a:pt x="73721" y="55292"/>
                </a:lnTo>
                <a:lnTo>
                  <a:pt x="74299" y="53732"/>
                </a:lnTo>
                <a:lnTo>
                  <a:pt x="74877" y="52114"/>
                </a:lnTo>
                <a:lnTo>
                  <a:pt x="75339" y="50496"/>
                </a:lnTo>
                <a:lnTo>
                  <a:pt x="75686" y="48821"/>
                </a:lnTo>
                <a:lnTo>
                  <a:pt x="76032" y="47145"/>
                </a:lnTo>
                <a:lnTo>
                  <a:pt x="76206" y="45412"/>
                </a:lnTo>
                <a:lnTo>
                  <a:pt x="76379" y="43679"/>
                </a:lnTo>
                <a:lnTo>
                  <a:pt x="76379" y="41888"/>
                </a:lnTo>
                <a:lnTo>
                  <a:pt x="76379" y="41715"/>
                </a:lnTo>
                <a:lnTo>
                  <a:pt x="82388" y="40443"/>
                </a:lnTo>
                <a:close/>
                <a:moveTo>
                  <a:pt x="40905" y="1"/>
                </a:moveTo>
                <a:lnTo>
                  <a:pt x="40847" y="290"/>
                </a:lnTo>
                <a:lnTo>
                  <a:pt x="38768" y="405"/>
                </a:lnTo>
                <a:lnTo>
                  <a:pt x="36745" y="579"/>
                </a:lnTo>
                <a:lnTo>
                  <a:pt x="34666" y="868"/>
                </a:lnTo>
                <a:lnTo>
                  <a:pt x="32701" y="1272"/>
                </a:lnTo>
                <a:lnTo>
                  <a:pt x="30737" y="1792"/>
                </a:lnTo>
                <a:lnTo>
                  <a:pt x="28773" y="2370"/>
                </a:lnTo>
                <a:lnTo>
                  <a:pt x="26924" y="3005"/>
                </a:lnTo>
                <a:lnTo>
                  <a:pt x="25075" y="3756"/>
                </a:lnTo>
                <a:lnTo>
                  <a:pt x="23284" y="4623"/>
                </a:lnTo>
                <a:lnTo>
                  <a:pt x="21493" y="5547"/>
                </a:lnTo>
                <a:lnTo>
                  <a:pt x="19817" y="6530"/>
                </a:lnTo>
                <a:lnTo>
                  <a:pt x="18142" y="7627"/>
                </a:lnTo>
                <a:lnTo>
                  <a:pt x="16582" y="8783"/>
                </a:lnTo>
                <a:lnTo>
                  <a:pt x="15022" y="9996"/>
                </a:lnTo>
                <a:lnTo>
                  <a:pt x="13578" y="11325"/>
                </a:lnTo>
                <a:lnTo>
                  <a:pt x="12133" y="12711"/>
                </a:lnTo>
                <a:lnTo>
                  <a:pt x="10805" y="14098"/>
                </a:lnTo>
                <a:lnTo>
                  <a:pt x="9533" y="15600"/>
                </a:lnTo>
                <a:lnTo>
                  <a:pt x="8320" y="17160"/>
                </a:lnTo>
                <a:lnTo>
                  <a:pt x="7165" y="18778"/>
                </a:lnTo>
                <a:lnTo>
                  <a:pt x="6125" y="20453"/>
                </a:lnTo>
                <a:lnTo>
                  <a:pt x="5143" y="22129"/>
                </a:lnTo>
                <a:lnTo>
                  <a:pt x="4218" y="23920"/>
                </a:lnTo>
                <a:lnTo>
                  <a:pt x="3409" y="25711"/>
                </a:lnTo>
                <a:lnTo>
                  <a:pt x="2658" y="27560"/>
                </a:lnTo>
                <a:lnTo>
                  <a:pt x="2023" y="29466"/>
                </a:lnTo>
                <a:lnTo>
                  <a:pt x="1503" y="31431"/>
                </a:lnTo>
                <a:lnTo>
                  <a:pt x="1041" y="33395"/>
                </a:lnTo>
                <a:lnTo>
                  <a:pt x="636" y="35417"/>
                </a:lnTo>
                <a:lnTo>
                  <a:pt x="405" y="37439"/>
                </a:lnTo>
                <a:lnTo>
                  <a:pt x="232" y="39519"/>
                </a:lnTo>
                <a:lnTo>
                  <a:pt x="116" y="41599"/>
                </a:lnTo>
                <a:lnTo>
                  <a:pt x="1" y="41657"/>
                </a:lnTo>
                <a:lnTo>
                  <a:pt x="116" y="41657"/>
                </a:lnTo>
                <a:lnTo>
                  <a:pt x="116" y="41888"/>
                </a:lnTo>
                <a:lnTo>
                  <a:pt x="174" y="44026"/>
                </a:lnTo>
                <a:lnTo>
                  <a:pt x="347" y="46163"/>
                </a:lnTo>
                <a:lnTo>
                  <a:pt x="636" y="48243"/>
                </a:lnTo>
                <a:lnTo>
                  <a:pt x="983" y="50265"/>
                </a:lnTo>
                <a:lnTo>
                  <a:pt x="1445" y="52287"/>
                </a:lnTo>
                <a:lnTo>
                  <a:pt x="2023" y="54252"/>
                </a:lnTo>
                <a:lnTo>
                  <a:pt x="2658" y="56216"/>
                </a:lnTo>
                <a:lnTo>
                  <a:pt x="3409" y="58065"/>
                </a:lnTo>
                <a:lnTo>
                  <a:pt x="4276" y="59914"/>
                </a:lnTo>
                <a:lnTo>
                  <a:pt x="5143" y="61705"/>
                </a:lnTo>
                <a:lnTo>
                  <a:pt x="6183" y="63496"/>
                </a:lnTo>
                <a:lnTo>
                  <a:pt x="7280" y="65171"/>
                </a:lnTo>
                <a:lnTo>
                  <a:pt x="8436" y="66789"/>
                </a:lnTo>
                <a:lnTo>
                  <a:pt x="9649" y="68349"/>
                </a:lnTo>
                <a:lnTo>
                  <a:pt x="10978" y="69851"/>
                </a:lnTo>
                <a:lnTo>
                  <a:pt x="12364" y="71295"/>
                </a:lnTo>
                <a:lnTo>
                  <a:pt x="13809" y="72682"/>
                </a:lnTo>
                <a:lnTo>
                  <a:pt x="15311" y="74011"/>
                </a:lnTo>
                <a:lnTo>
                  <a:pt x="16871" y="75224"/>
                </a:lnTo>
                <a:lnTo>
                  <a:pt x="18489" y="76437"/>
                </a:lnTo>
                <a:lnTo>
                  <a:pt x="20222" y="77477"/>
                </a:lnTo>
                <a:lnTo>
                  <a:pt x="21955" y="78517"/>
                </a:lnTo>
                <a:lnTo>
                  <a:pt x="23746" y="79442"/>
                </a:lnTo>
                <a:lnTo>
                  <a:pt x="25595" y="80250"/>
                </a:lnTo>
                <a:lnTo>
                  <a:pt x="27444" y="81002"/>
                </a:lnTo>
                <a:lnTo>
                  <a:pt x="29408" y="81637"/>
                </a:lnTo>
                <a:lnTo>
                  <a:pt x="31372" y="82215"/>
                </a:lnTo>
                <a:lnTo>
                  <a:pt x="33395" y="82677"/>
                </a:lnTo>
                <a:lnTo>
                  <a:pt x="35417" y="83024"/>
                </a:lnTo>
                <a:lnTo>
                  <a:pt x="37497" y="83313"/>
                </a:lnTo>
                <a:lnTo>
                  <a:pt x="39634" y="83486"/>
                </a:lnTo>
                <a:lnTo>
                  <a:pt x="41772" y="83544"/>
                </a:lnTo>
                <a:lnTo>
                  <a:pt x="43910" y="83486"/>
                </a:lnTo>
                <a:lnTo>
                  <a:pt x="45989" y="83313"/>
                </a:lnTo>
                <a:lnTo>
                  <a:pt x="48069" y="83024"/>
                </a:lnTo>
                <a:lnTo>
                  <a:pt x="50149" y="82677"/>
                </a:lnTo>
                <a:lnTo>
                  <a:pt x="52171" y="82215"/>
                </a:lnTo>
                <a:lnTo>
                  <a:pt x="54136" y="81637"/>
                </a:lnTo>
                <a:lnTo>
                  <a:pt x="56042" y="81002"/>
                </a:lnTo>
                <a:lnTo>
                  <a:pt x="57949" y="80250"/>
                </a:lnTo>
                <a:lnTo>
                  <a:pt x="59798" y="79442"/>
                </a:lnTo>
                <a:lnTo>
                  <a:pt x="61589" y="78517"/>
                </a:lnTo>
                <a:lnTo>
                  <a:pt x="63322" y="77477"/>
                </a:lnTo>
                <a:lnTo>
                  <a:pt x="64997" y="76437"/>
                </a:lnTo>
                <a:lnTo>
                  <a:pt x="66673" y="75224"/>
                </a:lnTo>
                <a:lnTo>
                  <a:pt x="68233" y="74011"/>
                </a:lnTo>
                <a:lnTo>
                  <a:pt x="69735" y="72682"/>
                </a:lnTo>
                <a:lnTo>
                  <a:pt x="71179" y="71295"/>
                </a:lnTo>
                <a:lnTo>
                  <a:pt x="72566" y="69851"/>
                </a:lnTo>
                <a:lnTo>
                  <a:pt x="73895" y="68349"/>
                </a:lnTo>
                <a:lnTo>
                  <a:pt x="75108" y="66789"/>
                </a:lnTo>
                <a:lnTo>
                  <a:pt x="76264" y="65171"/>
                </a:lnTo>
                <a:lnTo>
                  <a:pt x="77361" y="63496"/>
                </a:lnTo>
                <a:lnTo>
                  <a:pt x="78343" y="61705"/>
                </a:lnTo>
                <a:lnTo>
                  <a:pt x="79268" y="59914"/>
                </a:lnTo>
                <a:lnTo>
                  <a:pt x="80134" y="58065"/>
                </a:lnTo>
                <a:lnTo>
                  <a:pt x="80885" y="56216"/>
                </a:lnTo>
                <a:lnTo>
                  <a:pt x="81521" y="54252"/>
                </a:lnTo>
                <a:lnTo>
                  <a:pt x="82099" y="52287"/>
                </a:lnTo>
                <a:lnTo>
                  <a:pt x="82561" y="50265"/>
                </a:lnTo>
                <a:lnTo>
                  <a:pt x="82908" y="48243"/>
                </a:lnTo>
                <a:lnTo>
                  <a:pt x="83196" y="46163"/>
                </a:lnTo>
                <a:lnTo>
                  <a:pt x="83312" y="44026"/>
                </a:lnTo>
                <a:lnTo>
                  <a:pt x="83370" y="41888"/>
                </a:lnTo>
                <a:lnTo>
                  <a:pt x="83312" y="39750"/>
                </a:lnTo>
                <a:lnTo>
                  <a:pt x="83196" y="37670"/>
                </a:lnTo>
                <a:lnTo>
                  <a:pt x="82908" y="35590"/>
                </a:lnTo>
                <a:lnTo>
                  <a:pt x="82561" y="33510"/>
                </a:lnTo>
                <a:lnTo>
                  <a:pt x="82099" y="31488"/>
                </a:lnTo>
                <a:lnTo>
                  <a:pt x="81521" y="29524"/>
                </a:lnTo>
                <a:lnTo>
                  <a:pt x="80885" y="27617"/>
                </a:lnTo>
                <a:lnTo>
                  <a:pt x="80134" y="25711"/>
                </a:lnTo>
                <a:lnTo>
                  <a:pt x="79268" y="23862"/>
                </a:lnTo>
                <a:lnTo>
                  <a:pt x="78343" y="22071"/>
                </a:lnTo>
                <a:lnTo>
                  <a:pt x="77361" y="20338"/>
                </a:lnTo>
                <a:lnTo>
                  <a:pt x="76264" y="18662"/>
                </a:lnTo>
                <a:lnTo>
                  <a:pt x="75108" y="16987"/>
                </a:lnTo>
                <a:lnTo>
                  <a:pt x="73895" y="15427"/>
                </a:lnTo>
                <a:lnTo>
                  <a:pt x="72566" y="13925"/>
                </a:lnTo>
                <a:lnTo>
                  <a:pt x="71179" y="12480"/>
                </a:lnTo>
                <a:lnTo>
                  <a:pt x="69735" y="11094"/>
                </a:lnTo>
                <a:lnTo>
                  <a:pt x="68233" y="9823"/>
                </a:lnTo>
                <a:lnTo>
                  <a:pt x="66673" y="8552"/>
                </a:lnTo>
                <a:lnTo>
                  <a:pt x="64997" y="7396"/>
                </a:lnTo>
                <a:lnTo>
                  <a:pt x="63322" y="6298"/>
                </a:lnTo>
                <a:lnTo>
                  <a:pt x="61589" y="5316"/>
                </a:lnTo>
                <a:lnTo>
                  <a:pt x="59798" y="4392"/>
                </a:lnTo>
                <a:lnTo>
                  <a:pt x="57949" y="3583"/>
                </a:lnTo>
                <a:lnTo>
                  <a:pt x="56042" y="2832"/>
                </a:lnTo>
                <a:lnTo>
                  <a:pt x="54136" y="2139"/>
                </a:lnTo>
                <a:lnTo>
                  <a:pt x="52171" y="1619"/>
                </a:lnTo>
                <a:lnTo>
                  <a:pt x="50149" y="1099"/>
                </a:lnTo>
                <a:lnTo>
                  <a:pt x="48069" y="752"/>
                </a:lnTo>
                <a:lnTo>
                  <a:pt x="45989" y="521"/>
                </a:lnTo>
                <a:lnTo>
                  <a:pt x="43910" y="348"/>
                </a:lnTo>
                <a:lnTo>
                  <a:pt x="41772" y="290"/>
                </a:lnTo>
                <a:lnTo>
                  <a:pt x="40963" y="290"/>
                </a:lnTo>
                <a:lnTo>
                  <a:pt x="40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8" name="Google Shape;5688;p123"/>
          <p:cNvGrpSpPr/>
          <p:nvPr/>
        </p:nvGrpSpPr>
        <p:grpSpPr>
          <a:xfrm>
            <a:off x="5433415" y="2111610"/>
            <a:ext cx="1084536" cy="1084549"/>
            <a:chOff x="1324950" y="3151425"/>
            <a:chExt cx="2126125" cy="2126150"/>
          </a:xfrm>
        </p:grpSpPr>
        <p:sp>
          <p:nvSpPr>
            <p:cNvPr id="5689" name="Google Shape;5689;p123"/>
            <p:cNvSpPr/>
            <p:nvPr/>
          </p:nvSpPr>
          <p:spPr>
            <a:xfrm>
              <a:off x="1508375" y="3340625"/>
              <a:ext cx="1749175" cy="1733275"/>
            </a:xfrm>
            <a:custGeom>
              <a:avLst/>
              <a:gdLst/>
              <a:ahLst/>
              <a:cxnLst/>
              <a:rect l="l" t="t" r="r" b="b"/>
              <a:pathLst>
                <a:path w="69967" h="69331" extrusionOk="0">
                  <a:moveTo>
                    <a:pt x="48416" y="4103"/>
                  </a:moveTo>
                  <a:lnTo>
                    <a:pt x="49687" y="4681"/>
                  </a:lnTo>
                  <a:lnTo>
                    <a:pt x="50958" y="5316"/>
                  </a:lnTo>
                  <a:lnTo>
                    <a:pt x="52171" y="5952"/>
                  </a:lnTo>
                  <a:lnTo>
                    <a:pt x="53385" y="6703"/>
                  </a:lnTo>
                  <a:lnTo>
                    <a:pt x="54598" y="7512"/>
                  </a:lnTo>
                  <a:lnTo>
                    <a:pt x="55696" y="8378"/>
                  </a:lnTo>
                  <a:lnTo>
                    <a:pt x="56793" y="9245"/>
                  </a:lnTo>
                  <a:lnTo>
                    <a:pt x="57891" y="10169"/>
                  </a:lnTo>
                  <a:lnTo>
                    <a:pt x="40443" y="23111"/>
                  </a:lnTo>
                  <a:lnTo>
                    <a:pt x="48416" y="4103"/>
                  </a:lnTo>
                  <a:close/>
                  <a:moveTo>
                    <a:pt x="35243" y="1387"/>
                  </a:moveTo>
                  <a:lnTo>
                    <a:pt x="30217" y="23169"/>
                  </a:lnTo>
                  <a:lnTo>
                    <a:pt x="30101" y="23111"/>
                  </a:lnTo>
                  <a:lnTo>
                    <a:pt x="30217" y="23111"/>
                  </a:lnTo>
                  <a:lnTo>
                    <a:pt x="23631" y="3409"/>
                  </a:lnTo>
                  <a:lnTo>
                    <a:pt x="25075" y="2947"/>
                  </a:lnTo>
                  <a:lnTo>
                    <a:pt x="26462" y="2485"/>
                  </a:lnTo>
                  <a:lnTo>
                    <a:pt x="27906" y="2138"/>
                  </a:lnTo>
                  <a:lnTo>
                    <a:pt x="29350" y="1850"/>
                  </a:lnTo>
                  <a:lnTo>
                    <a:pt x="30795" y="1676"/>
                  </a:lnTo>
                  <a:lnTo>
                    <a:pt x="32239" y="1503"/>
                  </a:lnTo>
                  <a:lnTo>
                    <a:pt x="33683" y="1387"/>
                  </a:lnTo>
                  <a:close/>
                  <a:moveTo>
                    <a:pt x="12711" y="11902"/>
                  </a:moveTo>
                  <a:lnTo>
                    <a:pt x="16871" y="14733"/>
                  </a:lnTo>
                  <a:lnTo>
                    <a:pt x="22417" y="18373"/>
                  </a:lnTo>
                  <a:lnTo>
                    <a:pt x="30159" y="23457"/>
                  </a:lnTo>
                  <a:lnTo>
                    <a:pt x="29061" y="28195"/>
                  </a:lnTo>
                  <a:lnTo>
                    <a:pt x="12711" y="11902"/>
                  </a:lnTo>
                  <a:close/>
                  <a:moveTo>
                    <a:pt x="57313" y="11151"/>
                  </a:moveTo>
                  <a:lnTo>
                    <a:pt x="56967" y="11671"/>
                  </a:lnTo>
                  <a:lnTo>
                    <a:pt x="48705" y="24266"/>
                  </a:lnTo>
                  <a:lnTo>
                    <a:pt x="46683" y="27502"/>
                  </a:lnTo>
                  <a:lnTo>
                    <a:pt x="45874" y="28830"/>
                  </a:lnTo>
                  <a:lnTo>
                    <a:pt x="41310" y="27906"/>
                  </a:lnTo>
                  <a:lnTo>
                    <a:pt x="57313" y="11151"/>
                  </a:lnTo>
                  <a:close/>
                  <a:moveTo>
                    <a:pt x="11613" y="11036"/>
                  </a:moveTo>
                  <a:lnTo>
                    <a:pt x="11671" y="11094"/>
                  </a:lnTo>
                  <a:lnTo>
                    <a:pt x="12422" y="12365"/>
                  </a:lnTo>
                  <a:lnTo>
                    <a:pt x="14329" y="15369"/>
                  </a:lnTo>
                  <a:lnTo>
                    <a:pt x="17795" y="20684"/>
                  </a:lnTo>
                  <a:lnTo>
                    <a:pt x="23284" y="29062"/>
                  </a:lnTo>
                  <a:lnTo>
                    <a:pt x="4334" y="21724"/>
                  </a:lnTo>
                  <a:lnTo>
                    <a:pt x="4969" y="20222"/>
                  </a:lnTo>
                  <a:lnTo>
                    <a:pt x="5720" y="18778"/>
                  </a:lnTo>
                  <a:lnTo>
                    <a:pt x="6587" y="17391"/>
                  </a:lnTo>
                  <a:lnTo>
                    <a:pt x="7454" y="16004"/>
                  </a:lnTo>
                  <a:lnTo>
                    <a:pt x="8378" y="14676"/>
                  </a:lnTo>
                  <a:lnTo>
                    <a:pt x="9418" y="13405"/>
                  </a:lnTo>
                  <a:lnTo>
                    <a:pt x="10516" y="12134"/>
                  </a:lnTo>
                  <a:lnTo>
                    <a:pt x="11613" y="11036"/>
                  </a:lnTo>
                  <a:close/>
                  <a:moveTo>
                    <a:pt x="65460" y="20395"/>
                  </a:moveTo>
                  <a:lnTo>
                    <a:pt x="66153" y="21955"/>
                  </a:lnTo>
                  <a:lnTo>
                    <a:pt x="66788" y="23515"/>
                  </a:lnTo>
                  <a:lnTo>
                    <a:pt x="67366" y="25133"/>
                  </a:lnTo>
                  <a:lnTo>
                    <a:pt x="67771" y="26808"/>
                  </a:lnTo>
                  <a:lnTo>
                    <a:pt x="68175" y="28426"/>
                  </a:lnTo>
                  <a:lnTo>
                    <a:pt x="68464" y="30102"/>
                  </a:lnTo>
                  <a:lnTo>
                    <a:pt x="68637" y="31835"/>
                  </a:lnTo>
                  <a:lnTo>
                    <a:pt x="68753" y="33510"/>
                  </a:lnTo>
                  <a:lnTo>
                    <a:pt x="46221" y="28888"/>
                  </a:lnTo>
                  <a:lnTo>
                    <a:pt x="65460" y="20395"/>
                  </a:lnTo>
                  <a:close/>
                  <a:moveTo>
                    <a:pt x="1445" y="34030"/>
                  </a:moveTo>
                  <a:lnTo>
                    <a:pt x="1445" y="34088"/>
                  </a:lnTo>
                  <a:lnTo>
                    <a:pt x="1329" y="34088"/>
                  </a:lnTo>
                  <a:lnTo>
                    <a:pt x="1445" y="34030"/>
                  </a:lnTo>
                  <a:close/>
                  <a:moveTo>
                    <a:pt x="35648" y="1387"/>
                  </a:moveTo>
                  <a:lnTo>
                    <a:pt x="40039" y="23400"/>
                  </a:lnTo>
                  <a:lnTo>
                    <a:pt x="40963" y="27906"/>
                  </a:lnTo>
                  <a:lnTo>
                    <a:pt x="40905" y="27906"/>
                  </a:lnTo>
                  <a:lnTo>
                    <a:pt x="35301" y="34724"/>
                  </a:lnTo>
                  <a:lnTo>
                    <a:pt x="35648" y="1387"/>
                  </a:lnTo>
                  <a:close/>
                  <a:moveTo>
                    <a:pt x="29061" y="28542"/>
                  </a:moveTo>
                  <a:lnTo>
                    <a:pt x="34954" y="34839"/>
                  </a:lnTo>
                  <a:lnTo>
                    <a:pt x="1618" y="34088"/>
                  </a:lnTo>
                  <a:lnTo>
                    <a:pt x="1618" y="34030"/>
                  </a:lnTo>
                  <a:lnTo>
                    <a:pt x="23631" y="29582"/>
                  </a:lnTo>
                  <a:lnTo>
                    <a:pt x="23688" y="29639"/>
                  </a:lnTo>
                  <a:lnTo>
                    <a:pt x="23862" y="29582"/>
                  </a:lnTo>
                  <a:lnTo>
                    <a:pt x="29061" y="28542"/>
                  </a:lnTo>
                  <a:close/>
                  <a:moveTo>
                    <a:pt x="68753" y="33915"/>
                  </a:moveTo>
                  <a:lnTo>
                    <a:pt x="45932" y="40097"/>
                  </a:lnTo>
                  <a:lnTo>
                    <a:pt x="41079" y="41425"/>
                  </a:lnTo>
                  <a:lnTo>
                    <a:pt x="35532" y="34955"/>
                  </a:lnTo>
                  <a:lnTo>
                    <a:pt x="68753" y="33915"/>
                  </a:lnTo>
                  <a:close/>
                  <a:moveTo>
                    <a:pt x="1618" y="34550"/>
                  </a:moveTo>
                  <a:lnTo>
                    <a:pt x="23631" y="39808"/>
                  </a:lnTo>
                  <a:lnTo>
                    <a:pt x="4218" y="47607"/>
                  </a:lnTo>
                  <a:lnTo>
                    <a:pt x="4276" y="47665"/>
                  </a:lnTo>
                  <a:lnTo>
                    <a:pt x="4103" y="47723"/>
                  </a:lnTo>
                  <a:lnTo>
                    <a:pt x="3525" y="46221"/>
                  </a:lnTo>
                  <a:lnTo>
                    <a:pt x="3005" y="44661"/>
                  </a:lnTo>
                  <a:lnTo>
                    <a:pt x="2601" y="43101"/>
                  </a:lnTo>
                  <a:lnTo>
                    <a:pt x="2254" y="41483"/>
                  </a:lnTo>
                  <a:lnTo>
                    <a:pt x="1965" y="39923"/>
                  </a:lnTo>
                  <a:lnTo>
                    <a:pt x="1734" y="38248"/>
                  </a:lnTo>
                  <a:lnTo>
                    <a:pt x="1618" y="36630"/>
                  </a:lnTo>
                  <a:lnTo>
                    <a:pt x="1618" y="34955"/>
                  </a:lnTo>
                  <a:lnTo>
                    <a:pt x="1618" y="34550"/>
                  </a:lnTo>
                  <a:close/>
                  <a:moveTo>
                    <a:pt x="23977" y="39923"/>
                  </a:moveTo>
                  <a:lnTo>
                    <a:pt x="28888" y="41079"/>
                  </a:lnTo>
                  <a:lnTo>
                    <a:pt x="11267" y="56620"/>
                  </a:lnTo>
                  <a:lnTo>
                    <a:pt x="11267" y="56620"/>
                  </a:lnTo>
                  <a:lnTo>
                    <a:pt x="23977" y="39923"/>
                  </a:lnTo>
                  <a:close/>
                  <a:moveTo>
                    <a:pt x="41079" y="41714"/>
                  </a:moveTo>
                  <a:lnTo>
                    <a:pt x="57891" y="58065"/>
                  </a:lnTo>
                  <a:lnTo>
                    <a:pt x="57891" y="58065"/>
                  </a:lnTo>
                  <a:lnTo>
                    <a:pt x="40039" y="46163"/>
                  </a:lnTo>
                  <a:lnTo>
                    <a:pt x="39981" y="46221"/>
                  </a:lnTo>
                  <a:lnTo>
                    <a:pt x="39981" y="46221"/>
                  </a:lnTo>
                  <a:lnTo>
                    <a:pt x="41079" y="41714"/>
                  </a:lnTo>
                  <a:close/>
                  <a:moveTo>
                    <a:pt x="46163" y="40385"/>
                  </a:moveTo>
                  <a:lnTo>
                    <a:pt x="66500" y="47203"/>
                  </a:lnTo>
                  <a:lnTo>
                    <a:pt x="65806" y="48821"/>
                  </a:lnTo>
                  <a:lnTo>
                    <a:pt x="65055" y="50381"/>
                  </a:lnTo>
                  <a:lnTo>
                    <a:pt x="64189" y="51883"/>
                  </a:lnTo>
                  <a:lnTo>
                    <a:pt x="63322" y="53385"/>
                  </a:lnTo>
                  <a:lnTo>
                    <a:pt x="62282" y="54829"/>
                  </a:lnTo>
                  <a:lnTo>
                    <a:pt x="61242" y="56216"/>
                  </a:lnTo>
                  <a:lnTo>
                    <a:pt x="60087" y="57545"/>
                  </a:lnTo>
                  <a:lnTo>
                    <a:pt x="58873" y="58816"/>
                  </a:lnTo>
                  <a:lnTo>
                    <a:pt x="46163" y="40385"/>
                  </a:lnTo>
                  <a:close/>
                  <a:moveTo>
                    <a:pt x="29928" y="46567"/>
                  </a:moveTo>
                  <a:lnTo>
                    <a:pt x="21782" y="65749"/>
                  </a:lnTo>
                  <a:lnTo>
                    <a:pt x="20222" y="65055"/>
                  </a:lnTo>
                  <a:lnTo>
                    <a:pt x="18662" y="64189"/>
                  </a:lnTo>
                  <a:lnTo>
                    <a:pt x="17160" y="63322"/>
                  </a:lnTo>
                  <a:lnTo>
                    <a:pt x="15658" y="62282"/>
                  </a:lnTo>
                  <a:lnTo>
                    <a:pt x="14271" y="61242"/>
                  </a:lnTo>
                  <a:lnTo>
                    <a:pt x="12884" y="60087"/>
                  </a:lnTo>
                  <a:lnTo>
                    <a:pt x="11556" y="58873"/>
                  </a:lnTo>
                  <a:lnTo>
                    <a:pt x="10342" y="57602"/>
                  </a:lnTo>
                  <a:lnTo>
                    <a:pt x="10342" y="57545"/>
                  </a:lnTo>
                  <a:lnTo>
                    <a:pt x="29928" y="46567"/>
                  </a:lnTo>
                  <a:close/>
                  <a:moveTo>
                    <a:pt x="35070" y="35186"/>
                  </a:moveTo>
                  <a:lnTo>
                    <a:pt x="34088" y="68002"/>
                  </a:lnTo>
                  <a:lnTo>
                    <a:pt x="30159" y="46394"/>
                  </a:lnTo>
                  <a:lnTo>
                    <a:pt x="29235" y="41079"/>
                  </a:lnTo>
                  <a:lnTo>
                    <a:pt x="35070" y="35186"/>
                  </a:lnTo>
                  <a:close/>
                  <a:moveTo>
                    <a:pt x="39865" y="46510"/>
                  </a:moveTo>
                  <a:lnTo>
                    <a:pt x="47723" y="66038"/>
                  </a:lnTo>
                  <a:lnTo>
                    <a:pt x="47781" y="66038"/>
                  </a:lnTo>
                  <a:lnTo>
                    <a:pt x="47838" y="66095"/>
                  </a:lnTo>
                  <a:lnTo>
                    <a:pt x="46336" y="66673"/>
                  </a:lnTo>
                  <a:lnTo>
                    <a:pt x="44776" y="67193"/>
                  </a:lnTo>
                  <a:lnTo>
                    <a:pt x="43216" y="67598"/>
                  </a:lnTo>
                  <a:lnTo>
                    <a:pt x="41656" y="67944"/>
                  </a:lnTo>
                  <a:lnTo>
                    <a:pt x="40039" y="68233"/>
                  </a:lnTo>
                  <a:lnTo>
                    <a:pt x="38479" y="68406"/>
                  </a:lnTo>
                  <a:lnTo>
                    <a:pt x="36803" y="68522"/>
                  </a:lnTo>
                  <a:lnTo>
                    <a:pt x="35186" y="68580"/>
                  </a:lnTo>
                  <a:lnTo>
                    <a:pt x="34319" y="68522"/>
                  </a:lnTo>
                  <a:lnTo>
                    <a:pt x="39865" y="46510"/>
                  </a:lnTo>
                  <a:close/>
                  <a:moveTo>
                    <a:pt x="35532" y="1"/>
                  </a:moveTo>
                  <a:lnTo>
                    <a:pt x="35301" y="1156"/>
                  </a:lnTo>
                  <a:lnTo>
                    <a:pt x="35186" y="1156"/>
                  </a:lnTo>
                  <a:lnTo>
                    <a:pt x="33683" y="1214"/>
                  </a:lnTo>
                  <a:lnTo>
                    <a:pt x="32181" y="1330"/>
                  </a:lnTo>
                  <a:lnTo>
                    <a:pt x="30737" y="1445"/>
                  </a:lnTo>
                  <a:lnTo>
                    <a:pt x="29235" y="1676"/>
                  </a:lnTo>
                  <a:lnTo>
                    <a:pt x="27790" y="1965"/>
                  </a:lnTo>
                  <a:lnTo>
                    <a:pt x="26346" y="2370"/>
                  </a:lnTo>
                  <a:lnTo>
                    <a:pt x="24902" y="2774"/>
                  </a:lnTo>
                  <a:lnTo>
                    <a:pt x="23515" y="3236"/>
                  </a:lnTo>
                  <a:lnTo>
                    <a:pt x="21840" y="3929"/>
                  </a:lnTo>
                  <a:lnTo>
                    <a:pt x="20280" y="4623"/>
                  </a:lnTo>
                  <a:lnTo>
                    <a:pt x="18662" y="5489"/>
                  </a:lnTo>
                  <a:lnTo>
                    <a:pt x="17160" y="6414"/>
                  </a:lnTo>
                  <a:lnTo>
                    <a:pt x="15658" y="7396"/>
                  </a:lnTo>
                  <a:lnTo>
                    <a:pt x="14213" y="8436"/>
                  </a:lnTo>
                  <a:lnTo>
                    <a:pt x="12884" y="9591"/>
                  </a:lnTo>
                  <a:lnTo>
                    <a:pt x="11556" y="10805"/>
                  </a:lnTo>
                  <a:lnTo>
                    <a:pt x="10400" y="12018"/>
                  </a:lnTo>
                  <a:lnTo>
                    <a:pt x="9302" y="13289"/>
                  </a:lnTo>
                  <a:lnTo>
                    <a:pt x="8262" y="14560"/>
                  </a:lnTo>
                  <a:lnTo>
                    <a:pt x="7280" y="15947"/>
                  </a:lnTo>
                  <a:lnTo>
                    <a:pt x="6356" y="17333"/>
                  </a:lnTo>
                  <a:lnTo>
                    <a:pt x="5547" y="18720"/>
                  </a:lnTo>
                  <a:lnTo>
                    <a:pt x="4796" y="20222"/>
                  </a:lnTo>
                  <a:lnTo>
                    <a:pt x="4103" y="21724"/>
                  </a:lnTo>
                  <a:lnTo>
                    <a:pt x="3525" y="23169"/>
                  </a:lnTo>
                  <a:lnTo>
                    <a:pt x="3005" y="24671"/>
                  </a:lnTo>
                  <a:lnTo>
                    <a:pt x="2543" y="26173"/>
                  </a:lnTo>
                  <a:lnTo>
                    <a:pt x="2196" y="27675"/>
                  </a:lnTo>
                  <a:lnTo>
                    <a:pt x="1907" y="29177"/>
                  </a:lnTo>
                  <a:lnTo>
                    <a:pt x="1676" y="30737"/>
                  </a:lnTo>
                  <a:lnTo>
                    <a:pt x="1503" y="32297"/>
                  </a:lnTo>
                  <a:lnTo>
                    <a:pt x="1445" y="33857"/>
                  </a:lnTo>
                  <a:lnTo>
                    <a:pt x="1" y="34146"/>
                  </a:lnTo>
                  <a:lnTo>
                    <a:pt x="1387" y="34492"/>
                  </a:lnTo>
                  <a:lnTo>
                    <a:pt x="1387" y="34955"/>
                  </a:lnTo>
                  <a:lnTo>
                    <a:pt x="1445" y="36630"/>
                  </a:lnTo>
                  <a:lnTo>
                    <a:pt x="1561" y="38306"/>
                  </a:lnTo>
                  <a:lnTo>
                    <a:pt x="1734" y="39923"/>
                  </a:lnTo>
                  <a:lnTo>
                    <a:pt x="2023" y="41541"/>
                  </a:lnTo>
                  <a:lnTo>
                    <a:pt x="2369" y="43159"/>
                  </a:lnTo>
                  <a:lnTo>
                    <a:pt x="2832" y="44719"/>
                  </a:lnTo>
                  <a:lnTo>
                    <a:pt x="3352" y="46279"/>
                  </a:lnTo>
                  <a:lnTo>
                    <a:pt x="3929" y="47781"/>
                  </a:lnTo>
                  <a:lnTo>
                    <a:pt x="4507" y="49167"/>
                  </a:lnTo>
                  <a:lnTo>
                    <a:pt x="5200" y="50496"/>
                  </a:lnTo>
                  <a:lnTo>
                    <a:pt x="5894" y="51767"/>
                  </a:lnTo>
                  <a:lnTo>
                    <a:pt x="6645" y="53038"/>
                  </a:lnTo>
                  <a:lnTo>
                    <a:pt x="7454" y="54251"/>
                  </a:lnTo>
                  <a:lnTo>
                    <a:pt x="8320" y="55465"/>
                  </a:lnTo>
                  <a:lnTo>
                    <a:pt x="9245" y="56620"/>
                  </a:lnTo>
                  <a:lnTo>
                    <a:pt x="10227" y="57718"/>
                  </a:lnTo>
                  <a:lnTo>
                    <a:pt x="11440" y="58989"/>
                  </a:lnTo>
                  <a:lnTo>
                    <a:pt x="12769" y="60202"/>
                  </a:lnTo>
                  <a:lnTo>
                    <a:pt x="14098" y="61358"/>
                  </a:lnTo>
                  <a:lnTo>
                    <a:pt x="15542" y="62456"/>
                  </a:lnTo>
                  <a:lnTo>
                    <a:pt x="17044" y="63438"/>
                  </a:lnTo>
                  <a:lnTo>
                    <a:pt x="18546" y="64362"/>
                  </a:lnTo>
                  <a:lnTo>
                    <a:pt x="20106" y="65229"/>
                  </a:lnTo>
                  <a:lnTo>
                    <a:pt x="21724" y="65922"/>
                  </a:lnTo>
                  <a:lnTo>
                    <a:pt x="21724" y="65980"/>
                  </a:lnTo>
                  <a:lnTo>
                    <a:pt x="21897" y="66038"/>
                  </a:lnTo>
                  <a:lnTo>
                    <a:pt x="23342" y="66615"/>
                  </a:lnTo>
                  <a:lnTo>
                    <a:pt x="24844" y="67135"/>
                  </a:lnTo>
                  <a:lnTo>
                    <a:pt x="26346" y="67598"/>
                  </a:lnTo>
                  <a:lnTo>
                    <a:pt x="27848" y="67944"/>
                  </a:lnTo>
                  <a:lnTo>
                    <a:pt x="29350" y="68233"/>
                  </a:lnTo>
                  <a:lnTo>
                    <a:pt x="30910" y="68464"/>
                  </a:lnTo>
                  <a:lnTo>
                    <a:pt x="32470" y="68637"/>
                  </a:lnTo>
                  <a:lnTo>
                    <a:pt x="34030" y="68695"/>
                  </a:lnTo>
                  <a:lnTo>
                    <a:pt x="34146" y="69331"/>
                  </a:lnTo>
                  <a:lnTo>
                    <a:pt x="34261" y="68753"/>
                  </a:lnTo>
                  <a:lnTo>
                    <a:pt x="35186" y="68753"/>
                  </a:lnTo>
                  <a:lnTo>
                    <a:pt x="36861" y="68695"/>
                  </a:lnTo>
                  <a:lnTo>
                    <a:pt x="38479" y="68580"/>
                  </a:lnTo>
                  <a:lnTo>
                    <a:pt x="40096" y="68406"/>
                  </a:lnTo>
                  <a:lnTo>
                    <a:pt x="41714" y="68118"/>
                  </a:lnTo>
                  <a:lnTo>
                    <a:pt x="43274" y="67771"/>
                  </a:lnTo>
                  <a:lnTo>
                    <a:pt x="44834" y="67366"/>
                  </a:lnTo>
                  <a:lnTo>
                    <a:pt x="46394" y="66846"/>
                  </a:lnTo>
                  <a:lnTo>
                    <a:pt x="47896" y="66269"/>
                  </a:lnTo>
                  <a:lnTo>
                    <a:pt x="49456" y="65575"/>
                  </a:lnTo>
                  <a:lnTo>
                    <a:pt x="50958" y="64882"/>
                  </a:lnTo>
                  <a:lnTo>
                    <a:pt x="52403" y="64073"/>
                  </a:lnTo>
                  <a:lnTo>
                    <a:pt x="53789" y="63207"/>
                  </a:lnTo>
                  <a:lnTo>
                    <a:pt x="55176" y="62224"/>
                  </a:lnTo>
                  <a:lnTo>
                    <a:pt x="56447" y="61242"/>
                  </a:lnTo>
                  <a:lnTo>
                    <a:pt x="57718" y="60145"/>
                  </a:lnTo>
                  <a:lnTo>
                    <a:pt x="58931" y="58989"/>
                  </a:lnTo>
                  <a:lnTo>
                    <a:pt x="59047" y="59047"/>
                  </a:lnTo>
                  <a:lnTo>
                    <a:pt x="59047" y="59047"/>
                  </a:lnTo>
                  <a:lnTo>
                    <a:pt x="58989" y="58931"/>
                  </a:lnTo>
                  <a:lnTo>
                    <a:pt x="60202" y="57660"/>
                  </a:lnTo>
                  <a:lnTo>
                    <a:pt x="61415" y="56331"/>
                  </a:lnTo>
                  <a:lnTo>
                    <a:pt x="62455" y="54887"/>
                  </a:lnTo>
                  <a:lnTo>
                    <a:pt x="63495" y="53443"/>
                  </a:lnTo>
                  <a:lnTo>
                    <a:pt x="64420" y="51940"/>
                  </a:lnTo>
                  <a:lnTo>
                    <a:pt x="65229" y="50438"/>
                  </a:lnTo>
                  <a:lnTo>
                    <a:pt x="65980" y="48821"/>
                  </a:lnTo>
                  <a:lnTo>
                    <a:pt x="66673" y="47203"/>
                  </a:lnTo>
                  <a:lnTo>
                    <a:pt x="67193" y="45701"/>
                  </a:lnTo>
                  <a:lnTo>
                    <a:pt x="67713" y="44256"/>
                  </a:lnTo>
                  <a:lnTo>
                    <a:pt x="68060" y="42754"/>
                  </a:lnTo>
                  <a:lnTo>
                    <a:pt x="68406" y="41194"/>
                  </a:lnTo>
                  <a:lnTo>
                    <a:pt x="68637" y="39692"/>
                  </a:lnTo>
                  <a:lnTo>
                    <a:pt x="68811" y="38132"/>
                  </a:lnTo>
                  <a:lnTo>
                    <a:pt x="68926" y="36572"/>
                  </a:lnTo>
                  <a:lnTo>
                    <a:pt x="68984" y="34955"/>
                  </a:lnTo>
                  <a:lnTo>
                    <a:pt x="68984" y="34030"/>
                  </a:lnTo>
                  <a:lnTo>
                    <a:pt x="69966" y="33799"/>
                  </a:lnTo>
                  <a:lnTo>
                    <a:pt x="68926" y="33568"/>
                  </a:lnTo>
                  <a:lnTo>
                    <a:pt x="68811" y="31835"/>
                  </a:lnTo>
                  <a:lnTo>
                    <a:pt x="68637" y="30102"/>
                  </a:lnTo>
                  <a:lnTo>
                    <a:pt x="68348" y="28426"/>
                  </a:lnTo>
                  <a:lnTo>
                    <a:pt x="68002" y="26751"/>
                  </a:lnTo>
                  <a:lnTo>
                    <a:pt x="67540" y="25133"/>
                  </a:lnTo>
                  <a:lnTo>
                    <a:pt x="66962" y="23515"/>
                  </a:lnTo>
                  <a:lnTo>
                    <a:pt x="66384" y="21897"/>
                  </a:lnTo>
                  <a:lnTo>
                    <a:pt x="65633" y="20338"/>
                  </a:lnTo>
                  <a:lnTo>
                    <a:pt x="65691" y="20280"/>
                  </a:lnTo>
                  <a:lnTo>
                    <a:pt x="65575" y="20106"/>
                  </a:lnTo>
                  <a:lnTo>
                    <a:pt x="65575" y="20164"/>
                  </a:lnTo>
                  <a:lnTo>
                    <a:pt x="64824" y="18720"/>
                  </a:lnTo>
                  <a:lnTo>
                    <a:pt x="64073" y="17391"/>
                  </a:lnTo>
                  <a:lnTo>
                    <a:pt x="63206" y="16062"/>
                  </a:lnTo>
                  <a:lnTo>
                    <a:pt x="62282" y="14791"/>
                  </a:lnTo>
                  <a:lnTo>
                    <a:pt x="61358" y="13578"/>
                  </a:lnTo>
                  <a:lnTo>
                    <a:pt x="60318" y="12365"/>
                  </a:lnTo>
                  <a:lnTo>
                    <a:pt x="59278" y="11209"/>
                  </a:lnTo>
                  <a:lnTo>
                    <a:pt x="58122" y="10169"/>
                  </a:lnTo>
                  <a:lnTo>
                    <a:pt x="58064" y="10111"/>
                  </a:lnTo>
                  <a:lnTo>
                    <a:pt x="58064" y="10054"/>
                  </a:lnTo>
                  <a:lnTo>
                    <a:pt x="56967" y="9129"/>
                  </a:lnTo>
                  <a:lnTo>
                    <a:pt x="55811" y="8205"/>
                  </a:lnTo>
                  <a:lnTo>
                    <a:pt x="54656" y="7338"/>
                  </a:lnTo>
                  <a:lnTo>
                    <a:pt x="53500" y="6529"/>
                  </a:lnTo>
                  <a:lnTo>
                    <a:pt x="52229" y="5778"/>
                  </a:lnTo>
                  <a:lnTo>
                    <a:pt x="51016" y="5085"/>
                  </a:lnTo>
                  <a:lnTo>
                    <a:pt x="49687" y="4449"/>
                  </a:lnTo>
                  <a:lnTo>
                    <a:pt x="48416" y="3872"/>
                  </a:lnTo>
                  <a:lnTo>
                    <a:pt x="46914" y="3236"/>
                  </a:lnTo>
                  <a:lnTo>
                    <a:pt x="45354" y="2716"/>
                  </a:lnTo>
                  <a:lnTo>
                    <a:pt x="43794" y="2312"/>
                  </a:lnTo>
                  <a:lnTo>
                    <a:pt x="42234" y="1907"/>
                  </a:lnTo>
                  <a:lnTo>
                    <a:pt x="40674" y="1618"/>
                  </a:lnTo>
                  <a:lnTo>
                    <a:pt x="39057" y="1387"/>
                  </a:lnTo>
                  <a:lnTo>
                    <a:pt x="37439" y="1272"/>
                  </a:lnTo>
                  <a:lnTo>
                    <a:pt x="35763" y="1214"/>
                  </a:lnTo>
                  <a:lnTo>
                    <a:pt x="355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23"/>
            <p:cNvSpPr/>
            <p:nvPr/>
          </p:nvSpPr>
          <p:spPr>
            <a:xfrm>
              <a:off x="1473725" y="3300200"/>
              <a:ext cx="1828600" cy="1830025"/>
            </a:xfrm>
            <a:custGeom>
              <a:avLst/>
              <a:gdLst/>
              <a:ahLst/>
              <a:cxnLst/>
              <a:rect l="l" t="t" r="r" b="b"/>
              <a:pathLst>
                <a:path w="73144" h="73201" extrusionOk="0">
                  <a:moveTo>
                    <a:pt x="36572" y="173"/>
                  </a:moveTo>
                  <a:lnTo>
                    <a:pt x="38420" y="231"/>
                  </a:lnTo>
                  <a:lnTo>
                    <a:pt x="40269" y="347"/>
                  </a:lnTo>
                  <a:lnTo>
                    <a:pt x="42118" y="578"/>
                  </a:lnTo>
                  <a:lnTo>
                    <a:pt x="43909" y="924"/>
                  </a:lnTo>
                  <a:lnTo>
                    <a:pt x="45642" y="1329"/>
                  </a:lnTo>
                  <a:lnTo>
                    <a:pt x="47375" y="1791"/>
                  </a:lnTo>
                  <a:lnTo>
                    <a:pt x="49051" y="2369"/>
                  </a:lnTo>
                  <a:lnTo>
                    <a:pt x="50726" y="3062"/>
                  </a:lnTo>
                  <a:lnTo>
                    <a:pt x="52344" y="3755"/>
                  </a:lnTo>
                  <a:lnTo>
                    <a:pt x="53904" y="4564"/>
                  </a:lnTo>
                  <a:lnTo>
                    <a:pt x="55464" y="5431"/>
                  </a:lnTo>
                  <a:lnTo>
                    <a:pt x="56908" y="6413"/>
                  </a:lnTo>
                  <a:lnTo>
                    <a:pt x="58353" y="7395"/>
                  </a:lnTo>
                  <a:lnTo>
                    <a:pt x="59739" y="8493"/>
                  </a:lnTo>
                  <a:lnTo>
                    <a:pt x="61010" y="9648"/>
                  </a:lnTo>
                  <a:lnTo>
                    <a:pt x="62281" y="10862"/>
                  </a:lnTo>
                  <a:lnTo>
                    <a:pt x="63495" y="12133"/>
                  </a:lnTo>
                  <a:lnTo>
                    <a:pt x="64650" y="13462"/>
                  </a:lnTo>
                  <a:lnTo>
                    <a:pt x="65748" y="14790"/>
                  </a:lnTo>
                  <a:lnTo>
                    <a:pt x="66730" y="16235"/>
                  </a:lnTo>
                  <a:lnTo>
                    <a:pt x="67712" y="17737"/>
                  </a:lnTo>
                  <a:lnTo>
                    <a:pt x="68579" y="19239"/>
                  </a:lnTo>
                  <a:lnTo>
                    <a:pt x="69388" y="20799"/>
                  </a:lnTo>
                  <a:lnTo>
                    <a:pt x="70139" y="22417"/>
                  </a:lnTo>
                  <a:lnTo>
                    <a:pt x="70774" y="24092"/>
                  </a:lnTo>
                  <a:lnTo>
                    <a:pt x="71352" y="25768"/>
                  </a:lnTo>
                  <a:lnTo>
                    <a:pt x="71814" y="27501"/>
                  </a:lnTo>
                  <a:lnTo>
                    <a:pt x="72219" y="29234"/>
                  </a:lnTo>
                  <a:lnTo>
                    <a:pt x="72565" y="31025"/>
                  </a:lnTo>
                  <a:lnTo>
                    <a:pt x="72796" y="32874"/>
                  </a:lnTo>
                  <a:lnTo>
                    <a:pt x="72912" y="34723"/>
                  </a:lnTo>
                  <a:lnTo>
                    <a:pt x="72970" y="36572"/>
                  </a:lnTo>
                  <a:lnTo>
                    <a:pt x="72912" y="38478"/>
                  </a:lnTo>
                  <a:lnTo>
                    <a:pt x="72796" y="40269"/>
                  </a:lnTo>
                  <a:lnTo>
                    <a:pt x="72565" y="42118"/>
                  </a:lnTo>
                  <a:lnTo>
                    <a:pt x="72219" y="43909"/>
                  </a:lnTo>
                  <a:lnTo>
                    <a:pt x="71814" y="45642"/>
                  </a:lnTo>
                  <a:lnTo>
                    <a:pt x="71352" y="47376"/>
                  </a:lnTo>
                  <a:lnTo>
                    <a:pt x="70774" y="49109"/>
                  </a:lnTo>
                  <a:lnTo>
                    <a:pt x="70139" y="50727"/>
                  </a:lnTo>
                  <a:lnTo>
                    <a:pt x="69388" y="52344"/>
                  </a:lnTo>
                  <a:lnTo>
                    <a:pt x="68579" y="53904"/>
                  </a:lnTo>
                  <a:lnTo>
                    <a:pt x="67712" y="55464"/>
                  </a:lnTo>
                  <a:lnTo>
                    <a:pt x="66730" y="56908"/>
                  </a:lnTo>
                  <a:lnTo>
                    <a:pt x="65748" y="58353"/>
                  </a:lnTo>
                  <a:lnTo>
                    <a:pt x="64650" y="59739"/>
                  </a:lnTo>
                  <a:lnTo>
                    <a:pt x="63495" y="61068"/>
                  </a:lnTo>
                  <a:lnTo>
                    <a:pt x="62281" y="62282"/>
                  </a:lnTo>
                  <a:lnTo>
                    <a:pt x="61010" y="63495"/>
                  </a:lnTo>
                  <a:lnTo>
                    <a:pt x="59739" y="64650"/>
                  </a:lnTo>
                  <a:lnTo>
                    <a:pt x="58353" y="65748"/>
                  </a:lnTo>
                  <a:lnTo>
                    <a:pt x="56908" y="66730"/>
                  </a:lnTo>
                  <a:lnTo>
                    <a:pt x="55464" y="67712"/>
                  </a:lnTo>
                  <a:lnTo>
                    <a:pt x="53904" y="68579"/>
                  </a:lnTo>
                  <a:lnTo>
                    <a:pt x="52344" y="69388"/>
                  </a:lnTo>
                  <a:lnTo>
                    <a:pt x="50726" y="70139"/>
                  </a:lnTo>
                  <a:lnTo>
                    <a:pt x="49051" y="70774"/>
                  </a:lnTo>
                  <a:lnTo>
                    <a:pt x="47375" y="71352"/>
                  </a:lnTo>
                  <a:lnTo>
                    <a:pt x="45642" y="71814"/>
                  </a:lnTo>
                  <a:lnTo>
                    <a:pt x="43909" y="72219"/>
                  </a:lnTo>
                  <a:lnTo>
                    <a:pt x="42118" y="72565"/>
                  </a:lnTo>
                  <a:lnTo>
                    <a:pt x="40269" y="72797"/>
                  </a:lnTo>
                  <a:lnTo>
                    <a:pt x="38420" y="72912"/>
                  </a:lnTo>
                  <a:lnTo>
                    <a:pt x="36572" y="72970"/>
                  </a:lnTo>
                  <a:lnTo>
                    <a:pt x="34723" y="72912"/>
                  </a:lnTo>
                  <a:lnTo>
                    <a:pt x="32874" y="72797"/>
                  </a:lnTo>
                  <a:lnTo>
                    <a:pt x="31025" y="72565"/>
                  </a:lnTo>
                  <a:lnTo>
                    <a:pt x="29234" y="72219"/>
                  </a:lnTo>
                  <a:lnTo>
                    <a:pt x="27501" y="71814"/>
                  </a:lnTo>
                  <a:lnTo>
                    <a:pt x="25768" y="71352"/>
                  </a:lnTo>
                  <a:lnTo>
                    <a:pt x="24092" y="70774"/>
                  </a:lnTo>
                  <a:lnTo>
                    <a:pt x="22417" y="70139"/>
                  </a:lnTo>
                  <a:lnTo>
                    <a:pt x="20799" y="69388"/>
                  </a:lnTo>
                  <a:lnTo>
                    <a:pt x="19239" y="68579"/>
                  </a:lnTo>
                  <a:lnTo>
                    <a:pt x="17737" y="67712"/>
                  </a:lnTo>
                  <a:lnTo>
                    <a:pt x="16235" y="66730"/>
                  </a:lnTo>
                  <a:lnTo>
                    <a:pt x="14790" y="65748"/>
                  </a:lnTo>
                  <a:lnTo>
                    <a:pt x="13462" y="64650"/>
                  </a:lnTo>
                  <a:lnTo>
                    <a:pt x="12133" y="63495"/>
                  </a:lnTo>
                  <a:lnTo>
                    <a:pt x="10862" y="62282"/>
                  </a:lnTo>
                  <a:lnTo>
                    <a:pt x="9648" y="61068"/>
                  </a:lnTo>
                  <a:lnTo>
                    <a:pt x="8493" y="59739"/>
                  </a:lnTo>
                  <a:lnTo>
                    <a:pt x="7395" y="58353"/>
                  </a:lnTo>
                  <a:lnTo>
                    <a:pt x="6413" y="56908"/>
                  </a:lnTo>
                  <a:lnTo>
                    <a:pt x="5431" y="55464"/>
                  </a:lnTo>
                  <a:lnTo>
                    <a:pt x="4564" y="53904"/>
                  </a:lnTo>
                  <a:lnTo>
                    <a:pt x="3755" y="52344"/>
                  </a:lnTo>
                  <a:lnTo>
                    <a:pt x="3062" y="50727"/>
                  </a:lnTo>
                  <a:lnTo>
                    <a:pt x="2369" y="49109"/>
                  </a:lnTo>
                  <a:lnTo>
                    <a:pt x="1791" y="47376"/>
                  </a:lnTo>
                  <a:lnTo>
                    <a:pt x="1329" y="45642"/>
                  </a:lnTo>
                  <a:lnTo>
                    <a:pt x="924" y="43909"/>
                  </a:lnTo>
                  <a:lnTo>
                    <a:pt x="578" y="42118"/>
                  </a:lnTo>
                  <a:lnTo>
                    <a:pt x="347" y="40269"/>
                  </a:lnTo>
                  <a:lnTo>
                    <a:pt x="231" y="38478"/>
                  </a:lnTo>
                  <a:lnTo>
                    <a:pt x="173" y="36572"/>
                  </a:lnTo>
                  <a:lnTo>
                    <a:pt x="231" y="34723"/>
                  </a:lnTo>
                  <a:lnTo>
                    <a:pt x="347" y="32874"/>
                  </a:lnTo>
                  <a:lnTo>
                    <a:pt x="578" y="31025"/>
                  </a:lnTo>
                  <a:lnTo>
                    <a:pt x="924" y="29234"/>
                  </a:lnTo>
                  <a:lnTo>
                    <a:pt x="1329" y="27501"/>
                  </a:lnTo>
                  <a:lnTo>
                    <a:pt x="1791" y="25768"/>
                  </a:lnTo>
                  <a:lnTo>
                    <a:pt x="2369" y="24092"/>
                  </a:lnTo>
                  <a:lnTo>
                    <a:pt x="3062" y="22417"/>
                  </a:lnTo>
                  <a:lnTo>
                    <a:pt x="3755" y="20799"/>
                  </a:lnTo>
                  <a:lnTo>
                    <a:pt x="4564" y="19239"/>
                  </a:lnTo>
                  <a:lnTo>
                    <a:pt x="5431" y="17737"/>
                  </a:lnTo>
                  <a:lnTo>
                    <a:pt x="6413" y="16235"/>
                  </a:lnTo>
                  <a:lnTo>
                    <a:pt x="7395" y="14790"/>
                  </a:lnTo>
                  <a:lnTo>
                    <a:pt x="8493" y="13462"/>
                  </a:lnTo>
                  <a:lnTo>
                    <a:pt x="9648" y="12133"/>
                  </a:lnTo>
                  <a:lnTo>
                    <a:pt x="10862" y="10862"/>
                  </a:lnTo>
                  <a:lnTo>
                    <a:pt x="12133" y="9648"/>
                  </a:lnTo>
                  <a:lnTo>
                    <a:pt x="13462" y="8493"/>
                  </a:lnTo>
                  <a:lnTo>
                    <a:pt x="14790" y="7395"/>
                  </a:lnTo>
                  <a:lnTo>
                    <a:pt x="16235" y="6413"/>
                  </a:lnTo>
                  <a:lnTo>
                    <a:pt x="17737" y="5431"/>
                  </a:lnTo>
                  <a:lnTo>
                    <a:pt x="19239" y="4564"/>
                  </a:lnTo>
                  <a:lnTo>
                    <a:pt x="20799" y="3755"/>
                  </a:lnTo>
                  <a:lnTo>
                    <a:pt x="22417" y="3062"/>
                  </a:lnTo>
                  <a:lnTo>
                    <a:pt x="24092" y="2369"/>
                  </a:lnTo>
                  <a:lnTo>
                    <a:pt x="25768" y="1791"/>
                  </a:lnTo>
                  <a:lnTo>
                    <a:pt x="27501" y="1329"/>
                  </a:lnTo>
                  <a:lnTo>
                    <a:pt x="29234" y="924"/>
                  </a:lnTo>
                  <a:lnTo>
                    <a:pt x="31025" y="578"/>
                  </a:lnTo>
                  <a:lnTo>
                    <a:pt x="32874" y="347"/>
                  </a:lnTo>
                  <a:lnTo>
                    <a:pt x="34723" y="231"/>
                  </a:lnTo>
                  <a:lnTo>
                    <a:pt x="36572" y="173"/>
                  </a:lnTo>
                  <a:close/>
                  <a:moveTo>
                    <a:pt x="36572" y="0"/>
                  </a:moveTo>
                  <a:lnTo>
                    <a:pt x="34723" y="58"/>
                  </a:lnTo>
                  <a:lnTo>
                    <a:pt x="32816" y="173"/>
                  </a:lnTo>
                  <a:lnTo>
                    <a:pt x="31025" y="404"/>
                  </a:lnTo>
                  <a:lnTo>
                    <a:pt x="29234" y="751"/>
                  </a:lnTo>
                  <a:lnTo>
                    <a:pt x="27443" y="1156"/>
                  </a:lnTo>
                  <a:lnTo>
                    <a:pt x="25710" y="1618"/>
                  </a:lnTo>
                  <a:lnTo>
                    <a:pt x="24034" y="2196"/>
                  </a:lnTo>
                  <a:lnTo>
                    <a:pt x="22359" y="2889"/>
                  </a:lnTo>
                  <a:lnTo>
                    <a:pt x="20741" y="3582"/>
                  </a:lnTo>
                  <a:lnTo>
                    <a:pt x="19124" y="4391"/>
                  </a:lnTo>
                  <a:lnTo>
                    <a:pt x="17621" y="5315"/>
                  </a:lnTo>
                  <a:lnTo>
                    <a:pt x="16119" y="6240"/>
                  </a:lnTo>
                  <a:lnTo>
                    <a:pt x="14675" y="7280"/>
                  </a:lnTo>
                  <a:lnTo>
                    <a:pt x="13288" y="8377"/>
                  </a:lnTo>
                  <a:lnTo>
                    <a:pt x="11959" y="9533"/>
                  </a:lnTo>
                  <a:lnTo>
                    <a:pt x="10688" y="10746"/>
                  </a:lnTo>
                  <a:lnTo>
                    <a:pt x="9475" y="12017"/>
                  </a:lnTo>
                  <a:lnTo>
                    <a:pt x="8377" y="13346"/>
                  </a:lnTo>
                  <a:lnTo>
                    <a:pt x="7280" y="14675"/>
                  </a:lnTo>
                  <a:lnTo>
                    <a:pt x="6240" y="16119"/>
                  </a:lnTo>
                  <a:lnTo>
                    <a:pt x="5315" y="17621"/>
                  </a:lnTo>
                  <a:lnTo>
                    <a:pt x="4391" y="19124"/>
                  </a:lnTo>
                  <a:lnTo>
                    <a:pt x="3582" y="20741"/>
                  </a:lnTo>
                  <a:lnTo>
                    <a:pt x="2889" y="22359"/>
                  </a:lnTo>
                  <a:lnTo>
                    <a:pt x="2196" y="24034"/>
                  </a:lnTo>
                  <a:lnTo>
                    <a:pt x="1618" y="25710"/>
                  </a:lnTo>
                  <a:lnTo>
                    <a:pt x="1156" y="27443"/>
                  </a:lnTo>
                  <a:lnTo>
                    <a:pt x="751" y="29234"/>
                  </a:lnTo>
                  <a:lnTo>
                    <a:pt x="404" y="31025"/>
                  </a:lnTo>
                  <a:lnTo>
                    <a:pt x="173" y="32816"/>
                  </a:lnTo>
                  <a:lnTo>
                    <a:pt x="58" y="34723"/>
                  </a:lnTo>
                  <a:lnTo>
                    <a:pt x="0" y="36572"/>
                  </a:lnTo>
                  <a:lnTo>
                    <a:pt x="58" y="38478"/>
                  </a:lnTo>
                  <a:lnTo>
                    <a:pt x="173" y="40327"/>
                  </a:lnTo>
                  <a:lnTo>
                    <a:pt x="404" y="42118"/>
                  </a:lnTo>
                  <a:lnTo>
                    <a:pt x="751" y="43967"/>
                  </a:lnTo>
                  <a:lnTo>
                    <a:pt x="1156" y="45700"/>
                  </a:lnTo>
                  <a:lnTo>
                    <a:pt x="1618" y="47433"/>
                  </a:lnTo>
                  <a:lnTo>
                    <a:pt x="2196" y="49167"/>
                  </a:lnTo>
                  <a:lnTo>
                    <a:pt x="2889" y="50784"/>
                  </a:lnTo>
                  <a:lnTo>
                    <a:pt x="3582" y="52460"/>
                  </a:lnTo>
                  <a:lnTo>
                    <a:pt x="4391" y="54020"/>
                  </a:lnTo>
                  <a:lnTo>
                    <a:pt x="5315" y="55522"/>
                  </a:lnTo>
                  <a:lnTo>
                    <a:pt x="6240" y="57024"/>
                  </a:lnTo>
                  <a:lnTo>
                    <a:pt x="7280" y="58468"/>
                  </a:lnTo>
                  <a:lnTo>
                    <a:pt x="8377" y="59855"/>
                  </a:lnTo>
                  <a:lnTo>
                    <a:pt x="9475" y="61184"/>
                  </a:lnTo>
                  <a:lnTo>
                    <a:pt x="10688" y="62455"/>
                  </a:lnTo>
                  <a:lnTo>
                    <a:pt x="11959" y="63668"/>
                  </a:lnTo>
                  <a:lnTo>
                    <a:pt x="13288" y="64824"/>
                  </a:lnTo>
                  <a:lnTo>
                    <a:pt x="14675" y="65921"/>
                  </a:lnTo>
                  <a:lnTo>
                    <a:pt x="16119" y="66904"/>
                  </a:lnTo>
                  <a:lnTo>
                    <a:pt x="17621" y="67886"/>
                  </a:lnTo>
                  <a:lnTo>
                    <a:pt x="19124" y="68752"/>
                  </a:lnTo>
                  <a:lnTo>
                    <a:pt x="20741" y="69561"/>
                  </a:lnTo>
                  <a:lnTo>
                    <a:pt x="22359" y="70312"/>
                  </a:lnTo>
                  <a:lnTo>
                    <a:pt x="24034" y="70948"/>
                  </a:lnTo>
                  <a:lnTo>
                    <a:pt x="25710" y="71526"/>
                  </a:lnTo>
                  <a:lnTo>
                    <a:pt x="27443" y="72046"/>
                  </a:lnTo>
                  <a:lnTo>
                    <a:pt x="29234" y="72450"/>
                  </a:lnTo>
                  <a:lnTo>
                    <a:pt x="31025" y="72739"/>
                  </a:lnTo>
                  <a:lnTo>
                    <a:pt x="32816" y="72970"/>
                  </a:lnTo>
                  <a:lnTo>
                    <a:pt x="34723" y="73143"/>
                  </a:lnTo>
                  <a:lnTo>
                    <a:pt x="36572" y="73201"/>
                  </a:lnTo>
                  <a:lnTo>
                    <a:pt x="38478" y="73143"/>
                  </a:lnTo>
                  <a:lnTo>
                    <a:pt x="40327" y="72970"/>
                  </a:lnTo>
                  <a:lnTo>
                    <a:pt x="42118" y="72739"/>
                  </a:lnTo>
                  <a:lnTo>
                    <a:pt x="43967" y="72450"/>
                  </a:lnTo>
                  <a:lnTo>
                    <a:pt x="45700" y="72046"/>
                  </a:lnTo>
                  <a:lnTo>
                    <a:pt x="47433" y="71526"/>
                  </a:lnTo>
                  <a:lnTo>
                    <a:pt x="49167" y="70948"/>
                  </a:lnTo>
                  <a:lnTo>
                    <a:pt x="50784" y="70312"/>
                  </a:lnTo>
                  <a:lnTo>
                    <a:pt x="52402" y="69561"/>
                  </a:lnTo>
                  <a:lnTo>
                    <a:pt x="54020" y="68752"/>
                  </a:lnTo>
                  <a:lnTo>
                    <a:pt x="55522" y="67886"/>
                  </a:lnTo>
                  <a:lnTo>
                    <a:pt x="57024" y="66904"/>
                  </a:lnTo>
                  <a:lnTo>
                    <a:pt x="58468" y="65921"/>
                  </a:lnTo>
                  <a:lnTo>
                    <a:pt x="59855" y="64824"/>
                  </a:lnTo>
                  <a:lnTo>
                    <a:pt x="61184" y="63668"/>
                  </a:lnTo>
                  <a:lnTo>
                    <a:pt x="62455" y="62455"/>
                  </a:lnTo>
                  <a:lnTo>
                    <a:pt x="63668" y="61184"/>
                  </a:lnTo>
                  <a:lnTo>
                    <a:pt x="64824" y="59855"/>
                  </a:lnTo>
                  <a:lnTo>
                    <a:pt x="65863" y="58468"/>
                  </a:lnTo>
                  <a:lnTo>
                    <a:pt x="66903" y="57024"/>
                  </a:lnTo>
                  <a:lnTo>
                    <a:pt x="67886" y="55522"/>
                  </a:lnTo>
                  <a:lnTo>
                    <a:pt x="68752" y="54020"/>
                  </a:lnTo>
                  <a:lnTo>
                    <a:pt x="69561" y="52460"/>
                  </a:lnTo>
                  <a:lnTo>
                    <a:pt x="70312" y="50784"/>
                  </a:lnTo>
                  <a:lnTo>
                    <a:pt x="70948" y="49167"/>
                  </a:lnTo>
                  <a:lnTo>
                    <a:pt x="71525" y="47433"/>
                  </a:lnTo>
                  <a:lnTo>
                    <a:pt x="71988" y="45700"/>
                  </a:lnTo>
                  <a:lnTo>
                    <a:pt x="72450" y="43967"/>
                  </a:lnTo>
                  <a:lnTo>
                    <a:pt x="72739" y="42118"/>
                  </a:lnTo>
                  <a:lnTo>
                    <a:pt x="72970" y="40327"/>
                  </a:lnTo>
                  <a:lnTo>
                    <a:pt x="73143" y="38478"/>
                  </a:lnTo>
                  <a:lnTo>
                    <a:pt x="73143" y="36572"/>
                  </a:lnTo>
                  <a:lnTo>
                    <a:pt x="73143" y="34723"/>
                  </a:lnTo>
                  <a:lnTo>
                    <a:pt x="72970" y="32816"/>
                  </a:lnTo>
                  <a:lnTo>
                    <a:pt x="72739" y="31025"/>
                  </a:lnTo>
                  <a:lnTo>
                    <a:pt x="72450" y="29234"/>
                  </a:lnTo>
                  <a:lnTo>
                    <a:pt x="71988" y="27443"/>
                  </a:lnTo>
                  <a:lnTo>
                    <a:pt x="71525" y="25710"/>
                  </a:lnTo>
                  <a:lnTo>
                    <a:pt x="70948" y="24034"/>
                  </a:lnTo>
                  <a:lnTo>
                    <a:pt x="70312" y="22359"/>
                  </a:lnTo>
                  <a:lnTo>
                    <a:pt x="69561" y="20741"/>
                  </a:lnTo>
                  <a:lnTo>
                    <a:pt x="68752" y="19124"/>
                  </a:lnTo>
                  <a:lnTo>
                    <a:pt x="67886" y="17621"/>
                  </a:lnTo>
                  <a:lnTo>
                    <a:pt x="66903" y="16119"/>
                  </a:lnTo>
                  <a:lnTo>
                    <a:pt x="65863" y="14675"/>
                  </a:lnTo>
                  <a:lnTo>
                    <a:pt x="64824" y="13346"/>
                  </a:lnTo>
                  <a:lnTo>
                    <a:pt x="63668" y="12017"/>
                  </a:lnTo>
                  <a:lnTo>
                    <a:pt x="62455" y="10746"/>
                  </a:lnTo>
                  <a:lnTo>
                    <a:pt x="61184" y="9533"/>
                  </a:lnTo>
                  <a:lnTo>
                    <a:pt x="59855" y="8377"/>
                  </a:lnTo>
                  <a:lnTo>
                    <a:pt x="58468" y="7280"/>
                  </a:lnTo>
                  <a:lnTo>
                    <a:pt x="57024" y="6240"/>
                  </a:lnTo>
                  <a:lnTo>
                    <a:pt x="55522" y="5315"/>
                  </a:lnTo>
                  <a:lnTo>
                    <a:pt x="54020" y="4391"/>
                  </a:lnTo>
                  <a:lnTo>
                    <a:pt x="52402" y="3582"/>
                  </a:lnTo>
                  <a:lnTo>
                    <a:pt x="50784" y="2889"/>
                  </a:lnTo>
                  <a:lnTo>
                    <a:pt x="49167" y="2196"/>
                  </a:lnTo>
                  <a:lnTo>
                    <a:pt x="47433" y="1618"/>
                  </a:lnTo>
                  <a:lnTo>
                    <a:pt x="45700" y="1156"/>
                  </a:lnTo>
                  <a:lnTo>
                    <a:pt x="43967" y="751"/>
                  </a:lnTo>
                  <a:lnTo>
                    <a:pt x="42118" y="404"/>
                  </a:lnTo>
                  <a:lnTo>
                    <a:pt x="40327" y="173"/>
                  </a:lnTo>
                  <a:lnTo>
                    <a:pt x="38478" y="58"/>
                  </a:lnTo>
                  <a:lnTo>
                    <a:pt x="36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23"/>
            <p:cNvSpPr/>
            <p:nvPr/>
          </p:nvSpPr>
          <p:spPr>
            <a:xfrm>
              <a:off x="1324950" y="3151425"/>
              <a:ext cx="2126125" cy="2126150"/>
            </a:xfrm>
            <a:custGeom>
              <a:avLst/>
              <a:gdLst/>
              <a:ahLst/>
              <a:cxnLst/>
              <a:rect l="l" t="t" r="r" b="b"/>
              <a:pathLst>
                <a:path w="85045" h="85046" extrusionOk="0">
                  <a:moveTo>
                    <a:pt x="42523" y="2542"/>
                  </a:moveTo>
                  <a:lnTo>
                    <a:pt x="44602" y="2600"/>
                  </a:lnTo>
                  <a:lnTo>
                    <a:pt x="46625" y="2773"/>
                  </a:lnTo>
                  <a:lnTo>
                    <a:pt x="48589" y="3005"/>
                  </a:lnTo>
                  <a:lnTo>
                    <a:pt x="50553" y="3351"/>
                  </a:lnTo>
                  <a:lnTo>
                    <a:pt x="52518" y="3813"/>
                  </a:lnTo>
                  <a:lnTo>
                    <a:pt x="54424" y="4333"/>
                  </a:lnTo>
                  <a:lnTo>
                    <a:pt x="56273" y="4969"/>
                  </a:lnTo>
                  <a:lnTo>
                    <a:pt x="58064" y="5662"/>
                  </a:lnTo>
                  <a:lnTo>
                    <a:pt x="59855" y="6471"/>
                  </a:lnTo>
                  <a:lnTo>
                    <a:pt x="61588" y="7395"/>
                  </a:lnTo>
                  <a:lnTo>
                    <a:pt x="63264" y="8320"/>
                  </a:lnTo>
                  <a:lnTo>
                    <a:pt x="64881" y="9360"/>
                  </a:lnTo>
                  <a:lnTo>
                    <a:pt x="66441" y="10515"/>
                  </a:lnTo>
                  <a:lnTo>
                    <a:pt x="67944" y="11671"/>
                  </a:lnTo>
                  <a:lnTo>
                    <a:pt x="69388" y="12942"/>
                  </a:lnTo>
                  <a:lnTo>
                    <a:pt x="70775" y="14271"/>
                  </a:lnTo>
                  <a:lnTo>
                    <a:pt x="72103" y="15657"/>
                  </a:lnTo>
                  <a:lnTo>
                    <a:pt x="73374" y="17102"/>
                  </a:lnTo>
                  <a:lnTo>
                    <a:pt x="74588" y="18604"/>
                  </a:lnTo>
                  <a:lnTo>
                    <a:pt x="75685" y="20164"/>
                  </a:lnTo>
                  <a:lnTo>
                    <a:pt x="76725" y="21839"/>
                  </a:lnTo>
                  <a:lnTo>
                    <a:pt x="77708" y="23515"/>
                  </a:lnTo>
                  <a:lnTo>
                    <a:pt x="78574" y="25190"/>
                  </a:lnTo>
                  <a:lnTo>
                    <a:pt x="79383" y="26981"/>
                  </a:lnTo>
                  <a:lnTo>
                    <a:pt x="80076" y="28772"/>
                  </a:lnTo>
                  <a:lnTo>
                    <a:pt x="80712" y="30679"/>
                  </a:lnTo>
                  <a:lnTo>
                    <a:pt x="81232" y="32528"/>
                  </a:lnTo>
                  <a:lnTo>
                    <a:pt x="81694" y="34492"/>
                  </a:lnTo>
                  <a:lnTo>
                    <a:pt x="82041" y="36456"/>
                  </a:lnTo>
                  <a:lnTo>
                    <a:pt x="82330" y="38421"/>
                  </a:lnTo>
                  <a:lnTo>
                    <a:pt x="82445" y="40501"/>
                  </a:lnTo>
                  <a:lnTo>
                    <a:pt x="82503" y="42523"/>
                  </a:lnTo>
                  <a:lnTo>
                    <a:pt x="82445" y="44603"/>
                  </a:lnTo>
                  <a:lnTo>
                    <a:pt x="82330" y="46625"/>
                  </a:lnTo>
                  <a:lnTo>
                    <a:pt x="82041" y="48589"/>
                  </a:lnTo>
                  <a:lnTo>
                    <a:pt x="81694" y="50553"/>
                  </a:lnTo>
                  <a:lnTo>
                    <a:pt x="81232" y="52518"/>
                  </a:lnTo>
                  <a:lnTo>
                    <a:pt x="80712" y="54424"/>
                  </a:lnTo>
                  <a:lnTo>
                    <a:pt x="80076" y="56273"/>
                  </a:lnTo>
                  <a:lnTo>
                    <a:pt x="79383" y="58064"/>
                  </a:lnTo>
                  <a:lnTo>
                    <a:pt x="78574" y="59855"/>
                  </a:lnTo>
                  <a:lnTo>
                    <a:pt x="77708" y="61588"/>
                  </a:lnTo>
                  <a:lnTo>
                    <a:pt x="76725" y="63264"/>
                  </a:lnTo>
                  <a:lnTo>
                    <a:pt x="75685" y="64882"/>
                  </a:lnTo>
                  <a:lnTo>
                    <a:pt x="74588" y="66441"/>
                  </a:lnTo>
                  <a:lnTo>
                    <a:pt x="73374" y="67944"/>
                  </a:lnTo>
                  <a:lnTo>
                    <a:pt x="72103" y="69388"/>
                  </a:lnTo>
                  <a:lnTo>
                    <a:pt x="70775" y="70775"/>
                  </a:lnTo>
                  <a:lnTo>
                    <a:pt x="69388" y="72103"/>
                  </a:lnTo>
                  <a:lnTo>
                    <a:pt x="67944" y="73375"/>
                  </a:lnTo>
                  <a:lnTo>
                    <a:pt x="66441" y="74588"/>
                  </a:lnTo>
                  <a:lnTo>
                    <a:pt x="64881" y="75686"/>
                  </a:lnTo>
                  <a:lnTo>
                    <a:pt x="63264" y="76725"/>
                  </a:lnTo>
                  <a:lnTo>
                    <a:pt x="61588" y="77708"/>
                  </a:lnTo>
                  <a:lnTo>
                    <a:pt x="59855" y="78574"/>
                  </a:lnTo>
                  <a:lnTo>
                    <a:pt x="58064" y="79383"/>
                  </a:lnTo>
                  <a:lnTo>
                    <a:pt x="56273" y="80076"/>
                  </a:lnTo>
                  <a:lnTo>
                    <a:pt x="54424" y="80712"/>
                  </a:lnTo>
                  <a:lnTo>
                    <a:pt x="52518" y="81232"/>
                  </a:lnTo>
                  <a:lnTo>
                    <a:pt x="50553" y="81694"/>
                  </a:lnTo>
                  <a:lnTo>
                    <a:pt x="48589" y="82041"/>
                  </a:lnTo>
                  <a:lnTo>
                    <a:pt x="46625" y="82330"/>
                  </a:lnTo>
                  <a:lnTo>
                    <a:pt x="44602" y="82445"/>
                  </a:lnTo>
                  <a:lnTo>
                    <a:pt x="42523" y="82503"/>
                  </a:lnTo>
                  <a:lnTo>
                    <a:pt x="40500" y="82445"/>
                  </a:lnTo>
                  <a:lnTo>
                    <a:pt x="38421" y="82330"/>
                  </a:lnTo>
                  <a:lnTo>
                    <a:pt x="36456" y="82041"/>
                  </a:lnTo>
                  <a:lnTo>
                    <a:pt x="34492" y="81694"/>
                  </a:lnTo>
                  <a:lnTo>
                    <a:pt x="32528" y="81232"/>
                  </a:lnTo>
                  <a:lnTo>
                    <a:pt x="30621" y="80712"/>
                  </a:lnTo>
                  <a:lnTo>
                    <a:pt x="28772" y="80076"/>
                  </a:lnTo>
                  <a:lnTo>
                    <a:pt x="26981" y="79383"/>
                  </a:lnTo>
                  <a:lnTo>
                    <a:pt x="25190" y="78574"/>
                  </a:lnTo>
                  <a:lnTo>
                    <a:pt x="23457" y="77708"/>
                  </a:lnTo>
                  <a:lnTo>
                    <a:pt x="21781" y="76725"/>
                  </a:lnTo>
                  <a:lnTo>
                    <a:pt x="20164" y="75686"/>
                  </a:lnTo>
                  <a:lnTo>
                    <a:pt x="18604" y="74588"/>
                  </a:lnTo>
                  <a:lnTo>
                    <a:pt x="17102" y="73375"/>
                  </a:lnTo>
                  <a:lnTo>
                    <a:pt x="15657" y="72103"/>
                  </a:lnTo>
                  <a:lnTo>
                    <a:pt x="14271" y="70775"/>
                  </a:lnTo>
                  <a:lnTo>
                    <a:pt x="12942" y="69388"/>
                  </a:lnTo>
                  <a:lnTo>
                    <a:pt x="11671" y="67944"/>
                  </a:lnTo>
                  <a:lnTo>
                    <a:pt x="10515" y="66441"/>
                  </a:lnTo>
                  <a:lnTo>
                    <a:pt x="9360" y="64882"/>
                  </a:lnTo>
                  <a:lnTo>
                    <a:pt x="8320" y="63264"/>
                  </a:lnTo>
                  <a:lnTo>
                    <a:pt x="7395" y="61588"/>
                  </a:lnTo>
                  <a:lnTo>
                    <a:pt x="6471" y="59855"/>
                  </a:lnTo>
                  <a:lnTo>
                    <a:pt x="5662" y="58064"/>
                  </a:lnTo>
                  <a:lnTo>
                    <a:pt x="4969" y="56273"/>
                  </a:lnTo>
                  <a:lnTo>
                    <a:pt x="4333" y="54424"/>
                  </a:lnTo>
                  <a:lnTo>
                    <a:pt x="3813" y="52518"/>
                  </a:lnTo>
                  <a:lnTo>
                    <a:pt x="3351" y="50553"/>
                  </a:lnTo>
                  <a:lnTo>
                    <a:pt x="3005" y="48589"/>
                  </a:lnTo>
                  <a:lnTo>
                    <a:pt x="2773" y="46625"/>
                  </a:lnTo>
                  <a:lnTo>
                    <a:pt x="2600" y="44603"/>
                  </a:lnTo>
                  <a:lnTo>
                    <a:pt x="2542" y="42523"/>
                  </a:lnTo>
                  <a:lnTo>
                    <a:pt x="2600" y="40501"/>
                  </a:lnTo>
                  <a:lnTo>
                    <a:pt x="2773" y="38421"/>
                  </a:lnTo>
                  <a:lnTo>
                    <a:pt x="3005" y="36456"/>
                  </a:lnTo>
                  <a:lnTo>
                    <a:pt x="3351" y="34492"/>
                  </a:lnTo>
                  <a:lnTo>
                    <a:pt x="3813" y="32528"/>
                  </a:lnTo>
                  <a:lnTo>
                    <a:pt x="4333" y="30679"/>
                  </a:lnTo>
                  <a:lnTo>
                    <a:pt x="4969" y="28772"/>
                  </a:lnTo>
                  <a:lnTo>
                    <a:pt x="5662" y="26981"/>
                  </a:lnTo>
                  <a:lnTo>
                    <a:pt x="6471" y="25190"/>
                  </a:lnTo>
                  <a:lnTo>
                    <a:pt x="7395" y="23515"/>
                  </a:lnTo>
                  <a:lnTo>
                    <a:pt x="8320" y="21839"/>
                  </a:lnTo>
                  <a:lnTo>
                    <a:pt x="9360" y="20164"/>
                  </a:lnTo>
                  <a:lnTo>
                    <a:pt x="10515" y="18604"/>
                  </a:lnTo>
                  <a:lnTo>
                    <a:pt x="11671" y="17102"/>
                  </a:lnTo>
                  <a:lnTo>
                    <a:pt x="12942" y="15657"/>
                  </a:lnTo>
                  <a:lnTo>
                    <a:pt x="14271" y="14271"/>
                  </a:lnTo>
                  <a:lnTo>
                    <a:pt x="15657" y="12942"/>
                  </a:lnTo>
                  <a:lnTo>
                    <a:pt x="17102" y="11671"/>
                  </a:lnTo>
                  <a:lnTo>
                    <a:pt x="18604" y="10515"/>
                  </a:lnTo>
                  <a:lnTo>
                    <a:pt x="20164" y="9360"/>
                  </a:lnTo>
                  <a:lnTo>
                    <a:pt x="21781" y="8320"/>
                  </a:lnTo>
                  <a:lnTo>
                    <a:pt x="23457" y="7395"/>
                  </a:lnTo>
                  <a:lnTo>
                    <a:pt x="25190" y="6471"/>
                  </a:lnTo>
                  <a:lnTo>
                    <a:pt x="26981" y="5662"/>
                  </a:lnTo>
                  <a:lnTo>
                    <a:pt x="28772" y="4969"/>
                  </a:lnTo>
                  <a:lnTo>
                    <a:pt x="30621" y="4333"/>
                  </a:lnTo>
                  <a:lnTo>
                    <a:pt x="32528" y="3813"/>
                  </a:lnTo>
                  <a:lnTo>
                    <a:pt x="34492" y="3351"/>
                  </a:lnTo>
                  <a:lnTo>
                    <a:pt x="36456" y="3005"/>
                  </a:lnTo>
                  <a:lnTo>
                    <a:pt x="38421" y="2773"/>
                  </a:lnTo>
                  <a:lnTo>
                    <a:pt x="40500" y="2600"/>
                  </a:lnTo>
                  <a:lnTo>
                    <a:pt x="42523" y="2542"/>
                  </a:lnTo>
                  <a:close/>
                  <a:moveTo>
                    <a:pt x="42523" y="0"/>
                  </a:moveTo>
                  <a:lnTo>
                    <a:pt x="40327" y="58"/>
                  </a:lnTo>
                  <a:lnTo>
                    <a:pt x="38189" y="231"/>
                  </a:lnTo>
                  <a:lnTo>
                    <a:pt x="36052" y="520"/>
                  </a:lnTo>
                  <a:lnTo>
                    <a:pt x="33972" y="867"/>
                  </a:lnTo>
                  <a:lnTo>
                    <a:pt x="31892" y="1329"/>
                  </a:lnTo>
                  <a:lnTo>
                    <a:pt x="29870" y="1907"/>
                  </a:lnTo>
                  <a:lnTo>
                    <a:pt x="27906" y="2600"/>
                  </a:lnTo>
                  <a:lnTo>
                    <a:pt x="25999" y="3351"/>
                  </a:lnTo>
                  <a:lnTo>
                    <a:pt x="24092" y="4218"/>
                  </a:lnTo>
                  <a:lnTo>
                    <a:pt x="22244" y="5142"/>
                  </a:lnTo>
                  <a:lnTo>
                    <a:pt x="20510" y="6182"/>
                  </a:lnTo>
                  <a:lnTo>
                    <a:pt x="18777" y="7280"/>
                  </a:lnTo>
                  <a:lnTo>
                    <a:pt x="17102" y="8435"/>
                  </a:lnTo>
                  <a:lnTo>
                    <a:pt x="15484" y="9706"/>
                  </a:lnTo>
                  <a:lnTo>
                    <a:pt x="13924" y="11093"/>
                  </a:lnTo>
                  <a:lnTo>
                    <a:pt x="12480" y="12480"/>
                  </a:lnTo>
                  <a:lnTo>
                    <a:pt x="11035" y="13924"/>
                  </a:lnTo>
                  <a:lnTo>
                    <a:pt x="9706" y="15484"/>
                  </a:lnTo>
                  <a:lnTo>
                    <a:pt x="8435" y="17102"/>
                  </a:lnTo>
                  <a:lnTo>
                    <a:pt x="7280" y="18777"/>
                  </a:lnTo>
                  <a:lnTo>
                    <a:pt x="6182" y="20510"/>
                  </a:lnTo>
                  <a:lnTo>
                    <a:pt x="5142" y="22301"/>
                  </a:lnTo>
                  <a:lnTo>
                    <a:pt x="4218" y="24092"/>
                  </a:lnTo>
                  <a:lnTo>
                    <a:pt x="3351" y="25999"/>
                  </a:lnTo>
                  <a:lnTo>
                    <a:pt x="2600" y="27906"/>
                  </a:lnTo>
                  <a:lnTo>
                    <a:pt x="1907" y="29928"/>
                  </a:lnTo>
                  <a:lnTo>
                    <a:pt x="1329" y="31892"/>
                  </a:lnTo>
                  <a:lnTo>
                    <a:pt x="867" y="33972"/>
                  </a:lnTo>
                  <a:lnTo>
                    <a:pt x="462" y="36052"/>
                  </a:lnTo>
                  <a:lnTo>
                    <a:pt x="231" y="38190"/>
                  </a:lnTo>
                  <a:lnTo>
                    <a:pt x="58" y="40327"/>
                  </a:lnTo>
                  <a:lnTo>
                    <a:pt x="0" y="42523"/>
                  </a:lnTo>
                  <a:lnTo>
                    <a:pt x="58" y="44718"/>
                  </a:lnTo>
                  <a:lnTo>
                    <a:pt x="231" y="46856"/>
                  </a:lnTo>
                  <a:lnTo>
                    <a:pt x="462" y="48993"/>
                  </a:lnTo>
                  <a:lnTo>
                    <a:pt x="867" y="51073"/>
                  </a:lnTo>
                  <a:lnTo>
                    <a:pt x="1329" y="53153"/>
                  </a:lnTo>
                  <a:lnTo>
                    <a:pt x="1907" y="55175"/>
                  </a:lnTo>
                  <a:lnTo>
                    <a:pt x="2600" y="57140"/>
                  </a:lnTo>
                  <a:lnTo>
                    <a:pt x="3351" y="59046"/>
                  </a:lnTo>
                  <a:lnTo>
                    <a:pt x="4218" y="60953"/>
                  </a:lnTo>
                  <a:lnTo>
                    <a:pt x="5142" y="62802"/>
                  </a:lnTo>
                  <a:lnTo>
                    <a:pt x="6182" y="64593"/>
                  </a:lnTo>
                  <a:lnTo>
                    <a:pt x="7280" y="66268"/>
                  </a:lnTo>
                  <a:lnTo>
                    <a:pt x="8435" y="67944"/>
                  </a:lnTo>
                  <a:lnTo>
                    <a:pt x="9706" y="69561"/>
                  </a:lnTo>
                  <a:lnTo>
                    <a:pt x="11035" y="71121"/>
                  </a:lnTo>
                  <a:lnTo>
                    <a:pt x="12480" y="72566"/>
                  </a:lnTo>
                  <a:lnTo>
                    <a:pt x="13924" y="74010"/>
                  </a:lnTo>
                  <a:lnTo>
                    <a:pt x="15484" y="75339"/>
                  </a:lnTo>
                  <a:lnTo>
                    <a:pt x="17102" y="76610"/>
                  </a:lnTo>
                  <a:lnTo>
                    <a:pt x="18777" y="77765"/>
                  </a:lnTo>
                  <a:lnTo>
                    <a:pt x="20510" y="78921"/>
                  </a:lnTo>
                  <a:lnTo>
                    <a:pt x="22244" y="79903"/>
                  </a:lnTo>
                  <a:lnTo>
                    <a:pt x="24092" y="80885"/>
                  </a:lnTo>
                  <a:lnTo>
                    <a:pt x="25999" y="81694"/>
                  </a:lnTo>
                  <a:lnTo>
                    <a:pt x="27906" y="82503"/>
                  </a:lnTo>
                  <a:lnTo>
                    <a:pt x="29870" y="83138"/>
                  </a:lnTo>
                  <a:lnTo>
                    <a:pt x="31892" y="83716"/>
                  </a:lnTo>
                  <a:lnTo>
                    <a:pt x="33972" y="84178"/>
                  </a:lnTo>
                  <a:lnTo>
                    <a:pt x="36052" y="84583"/>
                  </a:lnTo>
                  <a:lnTo>
                    <a:pt x="38189" y="84814"/>
                  </a:lnTo>
                  <a:lnTo>
                    <a:pt x="40327" y="84987"/>
                  </a:lnTo>
                  <a:lnTo>
                    <a:pt x="42523" y="85045"/>
                  </a:lnTo>
                  <a:lnTo>
                    <a:pt x="44718" y="84987"/>
                  </a:lnTo>
                  <a:lnTo>
                    <a:pt x="46856" y="84814"/>
                  </a:lnTo>
                  <a:lnTo>
                    <a:pt x="48993" y="84583"/>
                  </a:lnTo>
                  <a:lnTo>
                    <a:pt x="51073" y="84178"/>
                  </a:lnTo>
                  <a:lnTo>
                    <a:pt x="53153" y="83716"/>
                  </a:lnTo>
                  <a:lnTo>
                    <a:pt x="55175" y="83138"/>
                  </a:lnTo>
                  <a:lnTo>
                    <a:pt x="57140" y="82503"/>
                  </a:lnTo>
                  <a:lnTo>
                    <a:pt x="59046" y="81694"/>
                  </a:lnTo>
                  <a:lnTo>
                    <a:pt x="60953" y="80885"/>
                  </a:lnTo>
                  <a:lnTo>
                    <a:pt x="62802" y="79903"/>
                  </a:lnTo>
                  <a:lnTo>
                    <a:pt x="64535" y="78921"/>
                  </a:lnTo>
                  <a:lnTo>
                    <a:pt x="66268" y="77765"/>
                  </a:lnTo>
                  <a:lnTo>
                    <a:pt x="67944" y="76610"/>
                  </a:lnTo>
                  <a:lnTo>
                    <a:pt x="69561" y="75339"/>
                  </a:lnTo>
                  <a:lnTo>
                    <a:pt x="71121" y="74010"/>
                  </a:lnTo>
                  <a:lnTo>
                    <a:pt x="72566" y="72566"/>
                  </a:lnTo>
                  <a:lnTo>
                    <a:pt x="74010" y="71121"/>
                  </a:lnTo>
                  <a:lnTo>
                    <a:pt x="75339" y="69561"/>
                  </a:lnTo>
                  <a:lnTo>
                    <a:pt x="76610" y="67944"/>
                  </a:lnTo>
                  <a:lnTo>
                    <a:pt x="77765" y="66268"/>
                  </a:lnTo>
                  <a:lnTo>
                    <a:pt x="78863" y="64593"/>
                  </a:lnTo>
                  <a:lnTo>
                    <a:pt x="79903" y="62802"/>
                  </a:lnTo>
                  <a:lnTo>
                    <a:pt x="80827" y="60953"/>
                  </a:lnTo>
                  <a:lnTo>
                    <a:pt x="81694" y="59046"/>
                  </a:lnTo>
                  <a:lnTo>
                    <a:pt x="82445" y="57140"/>
                  </a:lnTo>
                  <a:lnTo>
                    <a:pt x="83138" y="55175"/>
                  </a:lnTo>
                  <a:lnTo>
                    <a:pt x="83716" y="53153"/>
                  </a:lnTo>
                  <a:lnTo>
                    <a:pt x="84178" y="51073"/>
                  </a:lnTo>
                  <a:lnTo>
                    <a:pt x="84583" y="48993"/>
                  </a:lnTo>
                  <a:lnTo>
                    <a:pt x="84814" y="46856"/>
                  </a:lnTo>
                  <a:lnTo>
                    <a:pt x="84987" y="44718"/>
                  </a:lnTo>
                  <a:lnTo>
                    <a:pt x="85045" y="42523"/>
                  </a:lnTo>
                  <a:lnTo>
                    <a:pt x="84987" y="40327"/>
                  </a:lnTo>
                  <a:lnTo>
                    <a:pt x="84814" y="38190"/>
                  </a:lnTo>
                  <a:lnTo>
                    <a:pt x="84583" y="36052"/>
                  </a:lnTo>
                  <a:lnTo>
                    <a:pt x="84178" y="33972"/>
                  </a:lnTo>
                  <a:lnTo>
                    <a:pt x="83716" y="31892"/>
                  </a:lnTo>
                  <a:lnTo>
                    <a:pt x="83138" y="29928"/>
                  </a:lnTo>
                  <a:lnTo>
                    <a:pt x="82445" y="27906"/>
                  </a:lnTo>
                  <a:lnTo>
                    <a:pt x="81694" y="25999"/>
                  </a:lnTo>
                  <a:lnTo>
                    <a:pt x="80827" y="24092"/>
                  </a:lnTo>
                  <a:lnTo>
                    <a:pt x="79903" y="22301"/>
                  </a:lnTo>
                  <a:lnTo>
                    <a:pt x="78863" y="20510"/>
                  </a:lnTo>
                  <a:lnTo>
                    <a:pt x="77765" y="18777"/>
                  </a:lnTo>
                  <a:lnTo>
                    <a:pt x="76610" y="17102"/>
                  </a:lnTo>
                  <a:lnTo>
                    <a:pt x="75339" y="15484"/>
                  </a:lnTo>
                  <a:lnTo>
                    <a:pt x="74010" y="13924"/>
                  </a:lnTo>
                  <a:lnTo>
                    <a:pt x="72566" y="12480"/>
                  </a:lnTo>
                  <a:lnTo>
                    <a:pt x="71121" y="11093"/>
                  </a:lnTo>
                  <a:lnTo>
                    <a:pt x="69561" y="9706"/>
                  </a:lnTo>
                  <a:lnTo>
                    <a:pt x="67944" y="8435"/>
                  </a:lnTo>
                  <a:lnTo>
                    <a:pt x="66268" y="7280"/>
                  </a:lnTo>
                  <a:lnTo>
                    <a:pt x="64535" y="6182"/>
                  </a:lnTo>
                  <a:lnTo>
                    <a:pt x="62802" y="5142"/>
                  </a:lnTo>
                  <a:lnTo>
                    <a:pt x="60953" y="4218"/>
                  </a:lnTo>
                  <a:lnTo>
                    <a:pt x="59046" y="3351"/>
                  </a:lnTo>
                  <a:lnTo>
                    <a:pt x="57140" y="2600"/>
                  </a:lnTo>
                  <a:lnTo>
                    <a:pt x="55175" y="1907"/>
                  </a:lnTo>
                  <a:lnTo>
                    <a:pt x="53153" y="1329"/>
                  </a:lnTo>
                  <a:lnTo>
                    <a:pt x="51073" y="867"/>
                  </a:lnTo>
                  <a:lnTo>
                    <a:pt x="48993" y="520"/>
                  </a:lnTo>
                  <a:lnTo>
                    <a:pt x="46856" y="231"/>
                  </a:lnTo>
                  <a:lnTo>
                    <a:pt x="44718" y="58"/>
                  </a:lnTo>
                  <a:lnTo>
                    <a:pt x="425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123"/>
          <p:cNvGrpSpPr/>
          <p:nvPr/>
        </p:nvGrpSpPr>
        <p:grpSpPr>
          <a:xfrm>
            <a:off x="6655375" y="1970741"/>
            <a:ext cx="1359353" cy="1327676"/>
            <a:chOff x="1050525" y="238125"/>
            <a:chExt cx="2664875" cy="2602775"/>
          </a:xfrm>
        </p:grpSpPr>
        <p:sp>
          <p:nvSpPr>
            <p:cNvPr id="5693" name="Google Shape;5693;p123"/>
            <p:cNvSpPr/>
            <p:nvPr/>
          </p:nvSpPr>
          <p:spPr>
            <a:xfrm>
              <a:off x="1194950" y="323325"/>
              <a:ext cx="2413575" cy="2413575"/>
            </a:xfrm>
            <a:custGeom>
              <a:avLst/>
              <a:gdLst/>
              <a:ahLst/>
              <a:cxnLst/>
              <a:rect l="l" t="t" r="r" b="b"/>
              <a:pathLst>
                <a:path w="96543" h="96543" extrusionOk="0">
                  <a:moveTo>
                    <a:pt x="48820" y="7338"/>
                  </a:moveTo>
                  <a:lnTo>
                    <a:pt x="50842" y="7396"/>
                  </a:lnTo>
                  <a:lnTo>
                    <a:pt x="52807" y="7511"/>
                  </a:lnTo>
                  <a:lnTo>
                    <a:pt x="54771" y="7743"/>
                  </a:lnTo>
                  <a:lnTo>
                    <a:pt x="56678" y="8089"/>
                  </a:lnTo>
                  <a:lnTo>
                    <a:pt x="58584" y="8494"/>
                  </a:lnTo>
                  <a:lnTo>
                    <a:pt x="60433" y="8956"/>
                  </a:lnTo>
                  <a:lnTo>
                    <a:pt x="62224" y="9534"/>
                  </a:lnTo>
                  <a:lnTo>
                    <a:pt x="64015" y="10227"/>
                  </a:lnTo>
                  <a:lnTo>
                    <a:pt x="63322" y="11845"/>
                  </a:lnTo>
                  <a:lnTo>
                    <a:pt x="61646" y="11209"/>
                  </a:lnTo>
                  <a:lnTo>
                    <a:pt x="59913" y="10631"/>
                  </a:lnTo>
                  <a:lnTo>
                    <a:pt x="58122" y="10169"/>
                  </a:lnTo>
                  <a:lnTo>
                    <a:pt x="56331" y="9765"/>
                  </a:lnTo>
                  <a:lnTo>
                    <a:pt x="54482" y="9476"/>
                  </a:lnTo>
                  <a:lnTo>
                    <a:pt x="52633" y="9245"/>
                  </a:lnTo>
                  <a:lnTo>
                    <a:pt x="50727" y="9129"/>
                  </a:lnTo>
                  <a:lnTo>
                    <a:pt x="48820" y="9071"/>
                  </a:lnTo>
                  <a:lnTo>
                    <a:pt x="48358" y="9071"/>
                  </a:lnTo>
                  <a:lnTo>
                    <a:pt x="48243" y="8898"/>
                  </a:lnTo>
                  <a:lnTo>
                    <a:pt x="48243" y="7338"/>
                  </a:lnTo>
                  <a:close/>
                  <a:moveTo>
                    <a:pt x="47954" y="7338"/>
                  </a:moveTo>
                  <a:lnTo>
                    <a:pt x="47954" y="8783"/>
                  </a:lnTo>
                  <a:lnTo>
                    <a:pt x="47838" y="9071"/>
                  </a:lnTo>
                  <a:lnTo>
                    <a:pt x="45989" y="9187"/>
                  </a:lnTo>
                  <a:lnTo>
                    <a:pt x="44141" y="9360"/>
                  </a:lnTo>
                  <a:lnTo>
                    <a:pt x="42350" y="9591"/>
                  </a:lnTo>
                  <a:lnTo>
                    <a:pt x="40558" y="9938"/>
                  </a:lnTo>
                  <a:lnTo>
                    <a:pt x="38767" y="10342"/>
                  </a:lnTo>
                  <a:lnTo>
                    <a:pt x="37092" y="10862"/>
                  </a:lnTo>
                  <a:lnTo>
                    <a:pt x="35359" y="11440"/>
                  </a:lnTo>
                  <a:lnTo>
                    <a:pt x="33683" y="12076"/>
                  </a:lnTo>
                  <a:lnTo>
                    <a:pt x="33048" y="10458"/>
                  </a:lnTo>
                  <a:lnTo>
                    <a:pt x="34781" y="9765"/>
                  </a:lnTo>
                  <a:lnTo>
                    <a:pt x="36572" y="9187"/>
                  </a:lnTo>
                  <a:lnTo>
                    <a:pt x="38421" y="8667"/>
                  </a:lnTo>
                  <a:lnTo>
                    <a:pt x="40270" y="8205"/>
                  </a:lnTo>
                  <a:lnTo>
                    <a:pt x="42118" y="7858"/>
                  </a:lnTo>
                  <a:lnTo>
                    <a:pt x="44025" y="7627"/>
                  </a:lnTo>
                  <a:lnTo>
                    <a:pt x="45989" y="7454"/>
                  </a:lnTo>
                  <a:lnTo>
                    <a:pt x="47954" y="7338"/>
                  </a:lnTo>
                  <a:close/>
                  <a:moveTo>
                    <a:pt x="49167" y="11614"/>
                  </a:moveTo>
                  <a:lnTo>
                    <a:pt x="50900" y="11671"/>
                  </a:lnTo>
                  <a:lnTo>
                    <a:pt x="52633" y="11787"/>
                  </a:lnTo>
                  <a:lnTo>
                    <a:pt x="54309" y="12018"/>
                  </a:lnTo>
                  <a:lnTo>
                    <a:pt x="55984" y="12307"/>
                  </a:lnTo>
                  <a:lnTo>
                    <a:pt x="57602" y="12653"/>
                  </a:lnTo>
                  <a:lnTo>
                    <a:pt x="59220" y="13116"/>
                  </a:lnTo>
                  <a:lnTo>
                    <a:pt x="60837" y="13578"/>
                  </a:lnTo>
                  <a:lnTo>
                    <a:pt x="62397" y="14156"/>
                  </a:lnTo>
                  <a:lnTo>
                    <a:pt x="60664" y="18315"/>
                  </a:lnTo>
                  <a:lnTo>
                    <a:pt x="59451" y="17911"/>
                  </a:lnTo>
                  <a:lnTo>
                    <a:pt x="58295" y="17507"/>
                  </a:lnTo>
                  <a:lnTo>
                    <a:pt x="57024" y="17160"/>
                  </a:lnTo>
                  <a:lnTo>
                    <a:pt x="55811" y="16871"/>
                  </a:lnTo>
                  <a:lnTo>
                    <a:pt x="54540" y="16640"/>
                  </a:lnTo>
                  <a:lnTo>
                    <a:pt x="53327" y="16409"/>
                  </a:lnTo>
                  <a:lnTo>
                    <a:pt x="51998" y="16236"/>
                  </a:lnTo>
                  <a:lnTo>
                    <a:pt x="50727" y="16178"/>
                  </a:lnTo>
                  <a:lnTo>
                    <a:pt x="49167" y="11614"/>
                  </a:lnTo>
                  <a:close/>
                  <a:moveTo>
                    <a:pt x="47087" y="11671"/>
                  </a:moveTo>
                  <a:lnTo>
                    <a:pt x="45758" y="16236"/>
                  </a:lnTo>
                  <a:lnTo>
                    <a:pt x="44545" y="16409"/>
                  </a:lnTo>
                  <a:lnTo>
                    <a:pt x="43274" y="16582"/>
                  </a:lnTo>
                  <a:lnTo>
                    <a:pt x="42118" y="16813"/>
                  </a:lnTo>
                  <a:lnTo>
                    <a:pt x="40905" y="17102"/>
                  </a:lnTo>
                  <a:lnTo>
                    <a:pt x="39750" y="17391"/>
                  </a:lnTo>
                  <a:lnTo>
                    <a:pt x="38594" y="17738"/>
                  </a:lnTo>
                  <a:lnTo>
                    <a:pt x="37439" y="18142"/>
                  </a:lnTo>
                  <a:lnTo>
                    <a:pt x="36341" y="18604"/>
                  </a:lnTo>
                  <a:lnTo>
                    <a:pt x="34665" y="14444"/>
                  </a:lnTo>
                  <a:lnTo>
                    <a:pt x="36110" y="13867"/>
                  </a:lnTo>
                  <a:lnTo>
                    <a:pt x="37612" y="13347"/>
                  </a:lnTo>
                  <a:lnTo>
                    <a:pt x="39114" y="12885"/>
                  </a:lnTo>
                  <a:lnTo>
                    <a:pt x="40674" y="12538"/>
                  </a:lnTo>
                  <a:lnTo>
                    <a:pt x="42234" y="12191"/>
                  </a:lnTo>
                  <a:lnTo>
                    <a:pt x="43852" y="11960"/>
                  </a:lnTo>
                  <a:lnTo>
                    <a:pt x="45469" y="11787"/>
                  </a:lnTo>
                  <a:lnTo>
                    <a:pt x="47087" y="11671"/>
                  </a:lnTo>
                  <a:close/>
                  <a:moveTo>
                    <a:pt x="50842" y="16467"/>
                  </a:moveTo>
                  <a:lnTo>
                    <a:pt x="52113" y="16582"/>
                  </a:lnTo>
                  <a:lnTo>
                    <a:pt x="53327" y="16755"/>
                  </a:lnTo>
                  <a:lnTo>
                    <a:pt x="54598" y="16929"/>
                  </a:lnTo>
                  <a:lnTo>
                    <a:pt x="55811" y="17160"/>
                  </a:lnTo>
                  <a:lnTo>
                    <a:pt x="57024" y="17449"/>
                  </a:lnTo>
                  <a:lnTo>
                    <a:pt x="58180" y="17795"/>
                  </a:lnTo>
                  <a:lnTo>
                    <a:pt x="59393" y="18200"/>
                  </a:lnTo>
                  <a:lnTo>
                    <a:pt x="60491" y="18604"/>
                  </a:lnTo>
                  <a:lnTo>
                    <a:pt x="60202" y="19413"/>
                  </a:lnTo>
                  <a:lnTo>
                    <a:pt x="59104" y="19009"/>
                  </a:lnTo>
                  <a:lnTo>
                    <a:pt x="58007" y="18662"/>
                  </a:lnTo>
                  <a:lnTo>
                    <a:pt x="56909" y="18315"/>
                  </a:lnTo>
                  <a:lnTo>
                    <a:pt x="55753" y="18027"/>
                  </a:lnTo>
                  <a:lnTo>
                    <a:pt x="54656" y="17795"/>
                  </a:lnTo>
                  <a:lnTo>
                    <a:pt x="53500" y="17622"/>
                  </a:lnTo>
                  <a:lnTo>
                    <a:pt x="52287" y="17449"/>
                  </a:lnTo>
                  <a:lnTo>
                    <a:pt x="51131" y="17333"/>
                  </a:lnTo>
                  <a:lnTo>
                    <a:pt x="50842" y="16467"/>
                  </a:lnTo>
                  <a:close/>
                  <a:moveTo>
                    <a:pt x="45643" y="16582"/>
                  </a:moveTo>
                  <a:lnTo>
                    <a:pt x="45412" y="17449"/>
                  </a:lnTo>
                  <a:lnTo>
                    <a:pt x="44256" y="17622"/>
                  </a:lnTo>
                  <a:lnTo>
                    <a:pt x="43158" y="17795"/>
                  </a:lnTo>
                  <a:lnTo>
                    <a:pt x="42061" y="18027"/>
                  </a:lnTo>
                  <a:lnTo>
                    <a:pt x="40963" y="18258"/>
                  </a:lnTo>
                  <a:lnTo>
                    <a:pt x="39923" y="18547"/>
                  </a:lnTo>
                  <a:lnTo>
                    <a:pt x="38825" y="18893"/>
                  </a:lnTo>
                  <a:lnTo>
                    <a:pt x="37785" y="19298"/>
                  </a:lnTo>
                  <a:lnTo>
                    <a:pt x="36803" y="19702"/>
                  </a:lnTo>
                  <a:lnTo>
                    <a:pt x="36456" y="18893"/>
                  </a:lnTo>
                  <a:lnTo>
                    <a:pt x="37554" y="18489"/>
                  </a:lnTo>
                  <a:lnTo>
                    <a:pt x="38652" y="18084"/>
                  </a:lnTo>
                  <a:lnTo>
                    <a:pt x="39807" y="17738"/>
                  </a:lnTo>
                  <a:lnTo>
                    <a:pt x="40905" y="17391"/>
                  </a:lnTo>
                  <a:lnTo>
                    <a:pt x="42061" y="17160"/>
                  </a:lnTo>
                  <a:lnTo>
                    <a:pt x="43274" y="16929"/>
                  </a:lnTo>
                  <a:lnTo>
                    <a:pt x="44429" y="16698"/>
                  </a:lnTo>
                  <a:lnTo>
                    <a:pt x="45643" y="16582"/>
                  </a:lnTo>
                  <a:close/>
                  <a:moveTo>
                    <a:pt x="64188" y="10285"/>
                  </a:moveTo>
                  <a:lnTo>
                    <a:pt x="66037" y="11094"/>
                  </a:lnTo>
                  <a:lnTo>
                    <a:pt x="67828" y="11960"/>
                  </a:lnTo>
                  <a:lnTo>
                    <a:pt x="69562" y="12942"/>
                  </a:lnTo>
                  <a:lnTo>
                    <a:pt x="71295" y="13982"/>
                  </a:lnTo>
                  <a:lnTo>
                    <a:pt x="72912" y="15080"/>
                  </a:lnTo>
                  <a:lnTo>
                    <a:pt x="74530" y="16293"/>
                  </a:lnTo>
                  <a:lnTo>
                    <a:pt x="76032" y="17564"/>
                  </a:lnTo>
                  <a:lnTo>
                    <a:pt x="77477" y="18893"/>
                  </a:lnTo>
                  <a:lnTo>
                    <a:pt x="76263" y="20164"/>
                  </a:lnTo>
                  <a:lnTo>
                    <a:pt x="74877" y="18835"/>
                  </a:lnTo>
                  <a:lnTo>
                    <a:pt x="73375" y="17622"/>
                  </a:lnTo>
                  <a:lnTo>
                    <a:pt x="71873" y="16524"/>
                  </a:lnTo>
                  <a:lnTo>
                    <a:pt x="70313" y="15427"/>
                  </a:lnTo>
                  <a:lnTo>
                    <a:pt x="68695" y="14444"/>
                  </a:lnTo>
                  <a:lnTo>
                    <a:pt x="67019" y="13520"/>
                  </a:lnTo>
                  <a:lnTo>
                    <a:pt x="65286" y="12653"/>
                  </a:lnTo>
                  <a:lnTo>
                    <a:pt x="63553" y="11902"/>
                  </a:lnTo>
                  <a:lnTo>
                    <a:pt x="64188" y="10285"/>
                  </a:lnTo>
                  <a:close/>
                  <a:moveTo>
                    <a:pt x="32874" y="10516"/>
                  </a:moveTo>
                  <a:lnTo>
                    <a:pt x="33510" y="12133"/>
                  </a:lnTo>
                  <a:lnTo>
                    <a:pt x="31777" y="12942"/>
                  </a:lnTo>
                  <a:lnTo>
                    <a:pt x="30043" y="13809"/>
                  </a:lnTo>
                  <a:lnTo>
                    <a:pt x="28368" y="14791"/>
                  </a:lnTo>
                  <a:lnTo>
                    <a:pt x="26750" y="15831"/>
                  </a:lnTo>
                  <a:lnTo>
                    <a:pt x="25190" y="16929"/>
                  </a:lnTo>
                  <a:lnTo>
                    <a:pt x="23688" y="18142"/>
                  </a:lnTo>
                  <a:lnTo>
                    <a:pt x="22244" y="19413"/>
                  </a:lnTo>
                  <a:lnTo>
                    <a:pt x="20857" y="20742"/>
                  </a:lnTo>
                  <a:lnTo>
                    <a:pt x="19586" y="19471"/>
                  </a:lnTo>
                  <a:lnTo>
                    <a:pt x="21031" y="18084"/>
                  </a:lnTo>
                  <a:lnTo>
                    <a:pt x="22590" y="16813"/>
                  </a:lnTo>
                  <a:lnTo>
                    <a:pt x="24150" y="15542"/>
                  </a:lnTo>
                  <a:lnTo>
                    <a:pt x="25768" y="14387"/>
                  </a:lnTo>
                  <a:lnTo>
                    <a:pt x="27501" y="13289"/>
                  </a:lnTo>
                  <a:lnTo>
                    <a:pt x="29235" y="12307"/>
                  </a:lnTo>
                  <a:lnTo>
                    <a:pt x="31026" y="11382"/>
                  </a:lnTo>
                  <a:lnTo>
                    <a:pt x="32874" y="10516"/>
                  </a:lnTo>
                  <a:close/>
                  <a:moveTo>
                    <a:pt x="62571" y="14213"/>
                  </a:moveTo>
                  <a:lnTo>
                    <a:pt x="64188" y="14964"/>
                  </a:lnTo>
                  <a:lnTo>
                    <a:pt x="65806" y="15716"/>
                  </a:lnTo>
                  <a:lnTo>
                    <a:pt x="67366" y="16582"/>
                  </a:lnTo>
                  <a:lnTo>
                    <a:pt x="68926" y="17507"/>
                  </a:lnTo>
                  <a:lnTo>
                    <a:pt x="70370" y="18547"/>
                  </a:lnTo>
                  <a:lnTo>
                    <a:pt x="71815" y="19586"/>
                  </a:lnTo>
                  <a:lnTo>
                    <a:pt x="73144" y="20742"/>
                  </a:lnTo>
                  <a:lnTo>
                    <a:pt x="74472" y="21955"/>
                  </a:lnTo>
                  <a:lnTo>
                    <a:pt x="71295" y="25133"/>
                  </a:lnTo>
                  <a:lnTo>
                    <a:pt x="70139" y="24093"/>
                  </a:lnTo>
                  <a:lnTo>
                    <a:pt x="68926" y="23053"/>
                  </a:lnTo>
                  <a:lnTo>
                    <a:pt x="67713" y="22129"/>
                  </a:lnTo>
                  <a:lnTo>
                    <a:pt x="66384" y="21262"/>
                  </a:lnTo>
                  <a:lnTo>
                    <a:pt x="65055" y="20453"/>
                  </a:lnTo>
                  <a:lnTo>
                    <a:pt x="63668" y="19702"/>
                  </a:lnTo>
                  <a:lnTo>
                    <a:pt x="62282" y="19009"/>
                  </a:lnTo>
                  <a:lnTo>
                    <a:pt x="60837" y="18373"/>
                  </a:lnTo>
                  <a:lnTo>
                    <a:pt x="62571" y="14213"/>
                  </a:lnTo>
                  <a:close/>
                  <a:moveTo>
                    <a:pt x="34492" y="14502"/>
                  </a:moveTo>
                  <a:lnTo>
                    <a:pt x="36168" y="18662"/>
                  </a:lnTo>
                  <a:lnTo>
                    <a:pt x="34723" y="19355"/>
                  </a:lnTo>
                  <a:lnTo>
                    <a:pt x="33337" y="20049"/>
                  </a:lnTo>
                  <a:lnTo>
                    <a:pt x="31950" y="20858"/>
                  </a:lnTo>
                  <a:lnTo>
                    <a:pt x="30621" y="21724"/>
                  </a:lnTo>
                  <a:lnTo>
                    <a:pt x="29350" y="22591"/>
                  </a:lnTo>
                  <a:lnTo>
                    <a:pt x="28137" y="23573"/>
                  </a:lnTo>
                  <a:lnTo>
                    <a:pt x="26924" y="24613"/>
                  </a:lnTo>
                  <a:lnTo>
                    <a:pt x="25826" y="25711"/>
                  </a:lnTo>
                  <a:lnTo>
                    <a:pt x="22648" y="22533"/>
                  </a:lnTo>
                  <a:lnTo>
                    <a:pt x="23919" y="21262"/>
                  </a:lnTo>
                  <a:lnTo>
                    <a:pt x="25306" y="20106"/>
                  </a:lnTo>
                  <a:lnTo>
                    <a:pt x="26693" y="19009"/>
                  </a:lnTo>
                  <a:lnTo>
                    <a:pt x="28137" y="17969"/>
                  </a:lnTo>
                  <a:lnTo>
                    <a:pt x="29639" y="16987"/>
                  </a:lnTo>
                  <a:lnTo>
                    <a:pt x="31199" y="16062"/>
                  </a:lnTo>
                  <a:lnTo>
                    <a:pt x="32817" y="15253"/>
                  </a:lnTo>
                  <a:lnTo>
                    <a:pt x="34492" y="14502"/>
                  </a:lnTo>
                  <a:close/>
                  <a:moveTo>
                    <a:pt x="60722" y="18662"/>
                  </a:moveTo>
                  <a:lnTo>
                    <a:pt x="62109" y="19298"/>
                  </a:lnTo>
                  <a:lnTo>
                    <a:pt x="63553" y="19991"/>
                  </a:lnTo>
                  <a:lnTo>
                    <a:pt x="64882" y="20742"/>
                  </a:lnTo>
                  <a:lnTo>
                    <a:pt x="66211" y="21551"/>
                  </a:lnTo>
                  <a:lnTo>
                    <a:pt x="67482" y="22417"/>
                  </a:lnTo>
                  <a:lnTo>
                    <a:pt x="68753" y="23342"/>
                  </a:lnTo>
                  <a:lnTo>
                    <a:pt x="69908" y="24324"/>
                  </a:lnTo>
                  <a:lnTo>
                    <a:pt x="71064" y="25364"/>
                  </a:lnTo>
                  <a:lnTo>
                    <a:pt x="70486" y="25942"/>
                  </a:lnTo>
                  <a:lnTo>
                    <a:pt x="69330" y="24902"/>
                  </a:lnTo>
                  <a:lnTo>
                    <a:pt x="68175" y="23977"/>
                  </a:lnTo>
                  <a:lnTo>
                    <a:pt x="67019" y="23053"/>
                  </a:lnTo>
                  <a:lnTo>
                    <a:pt x="65748" y="22244"/>
                  </a:lnTo>
                  <a:lnTo>
                    <a:pt x="64477" y="21435"/>
                  </a:lnTo>
                  <a:lnTo>
                    <a:pt x="63148" y="20742"/>
                  </a:lnTo>
                  <a:lnTo>
                    <a:pt x="61762" y="20049"/>
                  </a:lnTo>
                  <a:lnTo>
                    <a:pt x="60375" y="19471"/>
                  </a:lnTo>
                  <a:lnTo>
                    <a:pt x="60722" y="18662"/>
                  </a:lnTo>
                  <a:close/>
                  <a:moveTo>
                    <a:pt x="36283" y="18951"/>
                  </a:moveTo>
                  <a:lnTo>
                    <a:pt x="36630" y="19760"/>
                  </a:lnTo>
                  <a:lnTo>
                    <a:pt x="35243" y="20395"/>
                  </a:lnTo>
                  <a:lnTo>
                    <a:pt x="33857" y="21089"/>
                  </a:lnTo>
                  <a:lnTo>
                    <a:pt x="32528" y="21840"/>
                  </a:lnTo>
                  <a:lnTo>
                    <a:pt x="31257" y="22649"/>
                  </a:lnTo>
                  <a:lnTo>
                    <a:pt x="30043" y="23573"/>
                  </a:lnTo>
                  <a:lnTo>
                    <a:pt x="28830" y="24497"/>
                  </a:lnTo>
                  <a:lnTo>
                    <a:pt x="27732" y="25480"/>
                  </a:lnTo>
                  <a:lnTo>
                    <a:pt x="26635" y="26519"/>
                  </a:lnTo>
                  <a:lnTo>
                    <a:pt x="26057" y="25942"/>
                  </a:lnTo>
                  <a:lnTo>
                    <a:pt x="27155" y="24844"/>
                  </a:lnTo>
                  <a:lnTo>
                    <a:pt x="28310" y="23862"/>
                  </a:lnTo>
                  <a:lnTo>
                    <a:pt x="29523" y="22880"/>
                  </a:lnTo>
                  <a:lnTo>
                    <a:pt x="30795" y="21955"/>
                  </a:lnTo>
                  <a:lnTo>
                    <a:pt x="32123" y="21146"/>
                  </a:lnTo>
                  <a:lnTo>
                    <a:pt x="33452" y="20338"/>
                  </a:lnTo>
                  <a:lnTo>
                    <a:pt x="34839" y="19644"/>
                  </a:lnTo>
                  <a:lnTo>
                    <a:pt x="36283" y="18951"/>
                  </a:lnTo>
                  <a:close/>
                  <a:moveTo>
                    <a:pt x="51247" y="17680"/>
                  </a:moveTo>
                  <a:lnTo>
                    <a:pt x="52402" y="17795"/>
                  </a:lnTo>
                  <a:lnTo>
                    <a:pt x="53500" y="17911"/>
                  </a:lnTo>
                  <a:lnTo>
                    <a:pt x="54656" y="18142"/>
                  </a:lnTo>
                  <a:lnTo>
                    <a:pt x="55753" y="18373"/>
                  </a:lnTo>
                  <a:lnTo>
                    <a:pt x="56851" y="18604"/>
                  </a:lnTo>
                  <a:lnTo>
                    <a:pt x="57949" y="18951"/>
                  </a:lnTo>
                  <a:lnTo>
                    <a:pt x="59046" y="19298"/>
                  </a:lnTo>
                  <a:lnTo>
                    <a:pt x="60086" y="19702"/>
                  </a:lnTo>
                  <a:lnTo>
                    <a:pt x="55522" y="30564"/>
                  </a:lnTo>
                  <a:lnTo>
                    <a:pt x="51247" y="17680"/>
                  </a:lnTo>
                  <a:close/>
                  <a:moveTo>
                    <a:pt x="60260" y="19760"/>
                  </a:moveTo>
                  <a:lnTo>
                    <a:pt x="61646" y="20338"/>
                  </a:lnTo>
                  <a:lnTo>
                    <a:pt x="62975" y="20973"/>
                  </a:lnTo>
                  <a:lnTo>
                    <a:pt x="64304" y="21724"/>
                  </a:lnTo>
                  <a:lnTo>
                    <a:pt x="65575" y="22475"/>
                  </a:lnTo>
                  <a:lnTo>
                    <a:pt x="66788" y="23342"/>
                  </a:lnTo>
                  <a:lnTo>
                    <a:pt x="68002" y="24208"/>
                  </a:lnTo>
                  <a:lnTo>
                    <a:pt x="69157" y="25191"/>
                  </a:lnTo>
                  <a:lnTo>
                    <a:pt x="70255" y="26173"/>
                  </a:lnTo>
                  <a:lnTo>
                    <a:pt x="69735" y="26693"/>
                  </a:lnTo>
                  <a:lnTo>
                    <a:pt x="55580" y="30968"/>
                  </a:lnTo>
                  <a:lnTo>
                    <a:pt x="55580" y="30910"/>
                  </a:lnTo>
                  <a:lnTo>
                    <a:pt x="60260" y="19760"/>
                  </a:lnTo>
                  <a:close/>
                  <a:moveTo>
                    <a:pt x="45296" y="17795"/>
                  </a:moveTo>
                  <a:lnTo>
                    <a:pt x="41367" y="31026"/>
                  </a:lnTo>
                  <a:lnTo>
                    <a:pt x="36919" y="19991"/>
                  </a:lnTo>
                  <a:lnTo>
                    <a:pt x="37901" y="19586"/>
                  </a:lnTo>
                  <a:lnTo>
                    <a:pt x="38883" y="19240"/>
                  </a:lnTo>
                  <a:lnTo>
                    <a:pt x="39923" y="18893"/>
                  </a:lnTo>
                  <a:lnTo>
                    <a:pt x="40963" y="18604"/>
                  </a:lnTo>
                  <a:lnTo>
                    <a:pt x="42061" y="18315"/>
                  </a:lnTo>
                  <a:lnTo>
                    <a:pt x="43101" y="18084"/>
                  </a:lnTo>
                  <a:lnTo>
                    <a:pt x="44198" y="17911"/>
                  </a:lnTo>
                  <a:lnTo>
                    <a:pt x="45296" y="17795"/>
                  </a:lnTo>
                  <a:close/>
                  <a:moveTo>
                    <a:pt x="36745" y="20049"/>
                  </a:moveTo>
                  <a:lnTo>
                    <a:pt x="41310" y="31315"/>
                  </a:lnTo>
                  <a:lnTo>
                    <a:pt x="41194" y="31719"/>
                  </a:lnTo>
                  <a:lnTo>
                    <a:pt x="27328" y="26462"/>
                  </a:lnTo>
                  <a:lnTo>
                    <a:pt x="27732" y="27617"/>
                  </a:lnTo>
                  <a:lnTo>
                    <a:pt x="26866" y="26751"/>
                  </a:lnTo>
                  <a:lnTo>
                    <a:pt x="27906" y="25711"/>
                  </a:lnTo>
                  <a:lnTo>
                    <a:pt x="29061" y="24728"/>
                  </a:lnTo>
                  <a:lnTo>
                    <a:pt x="30217" y="23804"/>
                  </a:lnTo>
                  <a:lnTo>
                    <a:pt x="31430" y="22937"/>
                  </a:lnTo>
                  <a:lnTo>
                    <a:pt x="32701" y="22129"/>
                  </a:lnTo>
                  <a:lnTo>
                    <a:pt x="34030" y="21377"/>
                  </a:lnTo>
                  <a:lnTo>
                    <a:pt x="35359" y="20684"/>
                  </a:lnTo>
                  <a:lnTo>
                    <a:pt x="36745" y="20049"/>
                  </a:lnTo>
                  <a:close/>
                  <a:moveTo>
                    <a:pt x="19471" y="19644"/>
                  </a:moveTo>
                  <a:lnTo>
                    <a:pt x="20684" y="20858"/>
                  </a:lnTo>
                  <a:lnTo>
                    <a:pt x="19413" y="22244"/>
                  </a:lnTo>
                  <a:lnTo>
                    <a:pt x="18200" y="23631"/>
                  </a:lnTo>
                  <a:lnTo>
                    <a:pt x="17044" y="25133"/>
                  </a:lnTo>
                  <a:lnTo>
                    <a:pt x="16004" y="26635"/>
                  </a:lnTo>
                  <a:lnTo>
                    <a:pt x="14964" y="28195"/>
                  </a:lnTo>
                  <a:lnTo>
                    <a:pt x="14040" y="29870"/>
                  </a:lnTo>
                  <a:lnTo>
                    <a:pt x="13231" y="31546"/>
                  </a:lnTo>
                  <a:lnTo>
                    <a:pt x="12422" y="33221"/>
                  </a:lnTo>
                  <a:lnTo>
                    <a:pt x="10804" y="32586"/>
                  </a:lnTo>
                  <a:lnTo>
                    <a:pt x="11613" y="30795"/>
                  </a:lnTo>
                  <a:lnTo>
                    <a:pt x="12538" y="29004"/>
                  </a:lnTo>
                  <a:lnTo>
                    <a:pt x="13520" y="27328"/>
                  </a:lnTo>
                  <a:lnTo>
                    <a:pt x="14560" y="25653"/>
                  </a:lnTo>
                  <a:lnTo>
                    <a:pt x="15658" y="24093"/>
                  </a:lnTo>
                  <a:lnTo>
                    <a:pt x="16871" y="22533"/>
                  </a:lnTo>
                  <a:lnTo>
                    <a:pt x="18142" y="21031"/>
                  </a:lnTo>
                  <a:lnTo>
                    <a:pt x="19471" y="19644"/>
                  </a:lnTo>
                  <a:close/>
                  <a:moveTo>
                    <a:pt x="77650" y="19066"/>
                  </a:moveTo>
                  <a:lnTo>
                    <a:pt x="79037" y="20511"/>
                  </a:lnTo>
                  <a:lnTo>
                    <a:pt x="80423" y="22071"/>
                  </a:lnTo>
                  <a:lnTo>
                    <a:pt x="81694" y="23631"/>
                  </a:lnTo>
                  <a:lnTo>
                    <a:pt x="82908" y="25306"/>
                  </a:lnTo>
                  <a:lnTo>
                    <a:pt x="84005" y="27039"/>
                  </a:lnTo>
                  <a:lnTo>
                    <a:pt x="85045" y="28830"/>
                  </a:lnTo>
                  <a:lnTo>
                    <a:pt x="86027" y="30679"/>
                  </a:lnTo>
                  <a:lnTo>
                    <a:pt x="86836" y="32528"/>
                  </a:lnTo>
                  <a:lnTo>
                    <a:pt x="85219" y="33221"/>
                  </a:lnTo>
                  <a:lnTo>
                    <a:pt x="84410" y="31373"/>
                  </a:lnTo>
                  <a:lnTo>
                    <a:pt x="83485" y="29639"/>
                  </a:lnTo>
                  <a:lnTo>
                    <a:pt x="82503" y="27906"/>
                  </a:lnTo>
                  <a:lnTo>
                    <a:pt x="81463" y="26288"/>
                  </a:lnTo>
                  <a:lnTo>
                    <a:pt x="80308" y="24671"/>
                  </a:lnTo>
                  <a:lnTo>
                    <a:pt x="79037" y="23169"/>
                  </a:lnTo>
                  <a:lnTo>
                    <a:pt x="77766" y="21666"/>
                  </a:lnTo>
                  <a:lnTo>
                    <a:pt x="76379" y="20280"/>
                  </a:lnTo>
                  <a:lnTo>
                    <a:pt x="77650" y="19066"/>
                  </a:lnTo>
                  <a:close/>
                  <a:moveTo>
                    <a:pt x="74588" y="22071"/>
                  </a:moveTo>
                  <a:lnTo>
                    <a:pt x="75859" y="23400"/>
                  </a:lnTo>
                  <a:lnTo>
                    <a:pt x="77072" y="24786"/>
                  </a:lnTo>
                  <a:lnTo>
                    <a:pt x="78228" y="26173"/>
                  </a:lnTo>
                  <a:lnTo>
                    <a:pt x="79325" y="27675"/>
                  </a:lnTo>
                  <a:lnTo>
                    <a:pt x="80365" y="29235"/>
                  </a:lnTo>
                  <a:lnTo>
                    <a:pt x="81290" y="30795"/>
                  </a:lnTo>
                  <a:lnTo>
                    <a:pt x="82099" y="32470"/>
                  </a:lnTo>
                  <a:lnTo>
                    <a:pt x="82908" y="34146"/>
                  </a:lnTo>
                  <a:lnTo>
                    <a:pt x="78748" y="35821"/>
                  </a:lnTo>
                  <a:lnTo>
                    <a:pt x="78054" y="34377"/>
                  </a:lnTo>
                  <a:lnTo>
                    <a:pt x="77303" y="32932"/>
                  </a:lnTo>
                  <a:lnTo>
                    <a:pt x="76495" y="31546"/>
                  </a:lnTo>
                  <a:lnTo>
                    <a:pt x="75570" y="30159"/>
                  </a:lnTo>
                  <a:lnTo>
                    <a:pt x="74646" y="28888"/>
                  </a:lnTo>
                  <a:lnTo>
                    <a:pt x="73606" y="27617"/>
                  </a:lnTo>
                  <a:lnTo>
                    <a:pt x="72566" y="26404"/>
                  </a:lnTo>
                  <a:lnTo>
                    <a:pt x="71410" y="25248"/>
                  </a:lnTo>
                  <a:lnTo>
                    <a:pt x="74588" y="22071"/>
                  </a:lnTo>
                  <a:close/>
                  <a:moveTo>
                    <a:pt x="22475" y="22649"/>
                  </a:moveTo>
                  <a:lnTo>
                    <a:pt x="25710" y="25826"/>
                  </a:lnTo>
                  <a:lnTo>
                    <a:pt x="24613" y="26924"/>
                  </a:lnTo>
                  <a:lnTo>
                    <a:pt x="23630" y="28079"/>
                  </a:lnTo>
                  <a:lnTo>
                    <a:pt x="22706" y="29293"/>
                  </a:lnTo>
                  <a:lnTo>
                    <a:pt x="21839" y="30564"/>
                  </a:lnTo>
                  <a:lnTo>
                    <a:pt x="21031" y="31835"/>
                  </a:lnTo>
                  <a:lnTo>
                    <a:pt x="20279" y="33164"/>
                  </a:lnTo>
                  <a:lnTo>
                    <a:pt x="19528" y="34550"/>
                  </a:lnTo>
                  <a:lnTo>
                    <a:pt x="18893" y="35937"/>
                  </a:lnTo>
                  <a:lnTo>
                    <a:pt x="14791" y="34204"/>
                  </a:lnTo>
                  <a:lnTo>
                    <a:pt x="15484" y="32586"/>
                  </a:lnTo>
                  <a:lnTo>
                    <a:pt x="16293" y="31026"/>
                  </a:lnTo>
                  <a:lnTo>
                    <a:pt x="17160" y="29524"/>
                  </a:lnTo>
                  <a:lnTo>
                    <a:pt x="18084" y="28079"/>
                  </a:lnTo>
                  <a:lnTo>
                    <a:pt x="19124" y="26635"/>
                  </a:lnTo>
                  <a:lnTo>
                    <a:pt x="20164" y="25248"/>
                  </a:lnTo>
                  <a:lnTo>
                    <a:pt x="21319" y="23920"/>
                  </a:lnTo>
                  <a:lnTo>
                    <a:pt x="22475" y="22649"/>
                  </a:lnTo>
                  <a:close/>
                  <a:moveTo>
                    <a:pt x="71179" y="25480"/>
                  </a:moveTo>
                  <a:lnTo>
                    <a:pt x="72335" y="26635"/>
                  </a:lnTo>
                  <a:lnTo>
                    <a:pt x="73375" y="27791"/>
                  </a:lnTo>
                  <a:lnTo>
                    <a:pt x="74357" y="29062"/>
                  </a:lnTo>
                  <a:lnTo>
                    <a:pt x="75339" y="30333"/>
                  </a:lnTo>
                  <a:lnTo>
                    <a:pt x="76206" y="31661"/>
                  </a:lnTo>
                  <a:lnTo>
                    <a:pt x="77014" y="33048"/>
                  </a:lnTo>
                  <a:lnTo>
                    <a:pt x="77766" y="34492"/>
                  </a:lnTo>
                  <a:lnTo>
                    <a:pt x="78401" y="35937"/>
                  </a:lnTo>
                  <a:lnTo>
                    <a:pt x="77650" y="36283"/>
                  </a:lnTo>
                  <a:lnTo>
                    <a:pt x="77014" y="34839"/>
                  </a:lnTo>
                  <a:lnTo>
                    <a:pt x="76263" y="33452"/>
                  </a:lnTo>
                  <a:lnTo>
                    <a:pt x="75455" y="32124"/>
                  </a:lnTo>
                  <a:lnTo>
                    <a:pt x="74646" y="30795"/>
                  </a:lnTo>
                  <a:lnTo>
                    <a:pt x="73721" y="29524"/>
                  </a:lnTo>
                  <a:lnTo>
                    <a:pt x="72739" y="28310"/>
                  </a:lnTo>
                  <a:lnTo>
                    <a:pt x="71699" y="27155"/>
                  </a:lnTo>
                  <a:lnTo>
                    <a:pt x="70601" y="26057"/>
                  </a:lnTo>
                  <a:lnTo>
                    <a:pt x="71179" y="25480"/>
                  </a:lnTo>
                  <a:close/>
                  <a:moveTo>
                    <a:pt x="25884" y="26057"/>
                  </a:moveTo>
                  <a:lnTo>
                    <a:pt x="26519" y="26635"/>
                  </a:lnTo>
                  <a:lnTo>
                    <a:pt x="25479" y="27733"/>
                  </a:lnTo>
                  <a:lnTo>
                    <a:pt x="24555" y="28830"/>
                  </a:lnTo>
                  <a:lnTo>
                    <a:pt x="23630" y="29986"/>
                  </a:lnTo>
                  <a:lnTo>
                    <a:pt x="22822" y="31199"/>
                  </a:lnTo>
                  <a:lnTo>
                    <a:pt x="22013" y="32470"/>
                  </a:lnTo>
                  <a:lnTo>
                    <a:pt x="21262" y="33741"/>
                  </a:lnTo>
                  <a:lnTo>
                    <a:pt x="20626" y="35012"/>
                  </a:lnTo>
                  <a:lnTo>
                    <a:pt x="19991" y="36399"/>
                  </a:lnTo>
                  <a:lnTo>
                    <a:pt x="19240" y="36052"/>
                  </a:lnTo>
                  <a:lnTo>
                    <a:pt x="19817" y="34666"/>
                  </a:lnTo>
                  <a:lnTo>
                    <a:pt x="20511" y="33337"/>
                  </a:lnTo>
                  <a:lnTo>
                    <a:pt x="21262" y="32008"/>
                  </a:lnTo>
                  <a:lnTo>
                    <a:pt x="22128" y="30737"/>
                  </a:lnTo>
                  <a:lnTo>
                    <a:pt x="22995" y="29524"/>
                  </a:lnTo>
                  <a:lnTo>
                    <a:pt x="23919" y="28310"/>
                  </a:lnTo>
                  <a:lnTo>
                    <a:pt x="24901" y="27155"/>
                  </a:lnTo>
                  <a:lnTo>
                    <a:pt x="25884" y="26057"/>
                  </a:lnTo>
                  <a:close/>
                  <a:moveTo>
                    <a:pt x="70370" y="26288"/>
                  </a:moveTo>
                  <a:lnTo>
                    <a:pt x="71468" y="27386"/>
                  </a:lnTo>
                  <a:lnTo>
                    <a:pt x="72508" y="28542"/>
                  </a:lnTo>
                  <a:lnTo>
                    <a:pt x="73432" y="29755"/>
                  </a:lnTo>
                  <a:lnTo>
                    <a:pt x="74357" y="30968"/>
                  </a:lnTo>
                  <a:lnTo>
                    <a:pt x="75223" y="32297"/>
                  </a:lnTo>
                  <a:lnTo>
                    <a:pt x="75975" y="33626"/>
                  </a:lnTo>
                  <a:lnTo>
                    <a:pt x="76726" y="34955"/>
                  </a:lnTo>
                  <a:lnTo>
                    <a:pt x="77361" y="36399"/>
                  </a:lnTo>
                  <a:lnTo>
                    <a:pt x="66095" y="40963"/>
                  </a:lnTo>
                  <a:lnTo>
                    <a:pt x="65864" y="40848"/>
                  </a:lnTo>
                  <a:lnTo>
                    <a:pt x="66326" y="40674"/>
                  </a:lnTo>
                  <a:lnTo>
                    <a:pt x="66384" y="40617"/>
                  </a:lnTo>
                  <a:lnTo>
                    <a:pt x="70313" y="26519"/>
                  </a:lnTo>
                  <a:lnTo>
                    <a:pt x="70081" y="26577"/>
                  </a:lnTo>
                  <a:lnTo>
                    <a:pt x="70370" y="26288"/>
                  </a:lnTo>
                  <a:close/>
                  <a:moveTo>
                    <a:pt x="26750" y="26866"/>
                  </a:moveTo>
                  <a:lnTo>
                    <a:pt x="27848" y="28022"/>
                  </a:lnTo>
                  <a:lnTo>
                    <a:pt x="32239" y="41021"/>
                  </a:lnTo>
                  <a:lnTo>
                    <a:pt x="31546" y="41194"/>
                  </a:lnTo>
                  <a:lnTo>
                    <a:pt x="20279" y="36515"/>
                  </a:lnTo>
                  <a:lnTo>
                    <a:pt x="20915" y="35186"/>
                  </a:lnTo>
                  <a:lnTo>
                    <a:pt x="21551" y="33857"/>
                  </a:lnTo>
                  <a:lnTo>
                    <a:pt x="22302" y="32586"/>
                  </a:lnTo>
                  <a:lnTo>
                    <a:pt x="23053" y="31373"/>
                  </a:lnTo>
                  <a:lnTo>
                    <a:pt x="23919" y="30217"/>
                  </a:lnTo>
                  <a:lnTo>
                    <a:pt x="24786" y="29062"/>
                  </a:lnTo>
                  <a:lnTo>
                    <a:pt x="25710" y="27964"/>
                  </a:lnTo>
                  <a:lnTo>
                    <a:pt x="26750" y="26866"/>
                  </a:lnTo>
                  <a:close/>
                  <a:moveTo>
                    <a:pt x="77419" y="36572"/>
                  </a:moveTo>
                  <a:lnTo>
                    <a:pt x="77823" y="37554"/>
                  </a:lnTo>
                  <a:lnTo>
                    <a:pt x="78170" y="38594"/>
                  </a:lnTo>
                  <a:lnTo>
                    <a:pt x="78517" y="39577"/>
                  </a:lnTo>
                  <a:lnTo>
                    <a:pt x="78805" y="40617"/>
                  </a:lnTo>
                  <a:lnTo>
                    <a:pt x="79094" y="41714"/>
                  </a:lnTo>
                  <a:lnTo>
                    <a:pt x="79325" y="42754"/>
                  </a:lnTo>
                  <a:lnTo>
                    <a:pt x="79499" y="43852"/>
                  </a:lnTo>
                  <a:lnTo>
                    <a:pt x="79614" y="44950"/>
                  </a:lnTo>
                  <a:lnTo>
                    <a:pt x="66384" y="41021"/>
                  </a:lnTo>
                  <a:lnTo>
                    <a:pt x="77419" y="36572"/>
                  </a:lnTo>
                  <a:close/>
                  <a:moveTo>
                    <a:pt x="20222" y="36688"/>
                  </a:moveTo>
                  <a:lnTo>
                    <a:pt x="31257" y="41310"/>
                  </a:lnTo>
                  <a:lnTo>
                    <a:pt x="18026" y="45181"/>
                  </a:lnTo>
                  <a:lnTo>
                    <a:pt x="18142" y="44083"/>
                  </a:lnTo>
                  <a:lnTo>
                    <a:pt x="18315" y="42985"/>
                  </a:lnTo>
                  <a:lnTo>
                    <a:pt x="18546" y="41888"/>
                  </a:lnTo>
                  <a:lnTo>
                    <a:pt x="18835" y="40848"/>
                  </a:lnTo>
                  <a:lnTo>
                    <a:pt x="19124" y="39750"/>
                  </a:lnTo>
                  <a:lnTo>
                    <a:pt x="19471" y="38710"/>
                  </a:lnTo>
                  <a:lnTo>
                    <a:pt x="19817" y="37728"/>
                  </a:lnTo>
                  <a:lnTo>
                    <a:pt x="20222" y="36688"/>
                  </a:lnTo>
                  <a:close/>
                  <a:moveTo>
                    <a:pt x="78517" y="36110"/>
                  </a:moveTo>
                  <a:lnTo>
                    <a:pt x="78921" y="37208"/>
                  </a:lnTo>
                  <a:lnTo>
                    <a:pt x="79325" y="38306"/>
                  </a:lnTo>
                  <a:lnTo>
                    <a:pt x="79672" y="39461"/>
                  </a:lnTo>
                  <a:lnTo>
                    <a:pt x="80019" y="40559"/>
                  </a:lnTo>
                  <a:lnTo>
                    <a:pt x="80250" y="41714"/>
                  </a:lnTo>
                  <a:lnTo>
                    <a:pt x="80481" y="42928"/>
                  </a:lnTo>
                  <a:lnTo>
                    <a:pt x="80712" y="44083"/>
                  </a:lnTo>
                  <a:lnTo>
                    <a:pt x="80828" y="45296"/>
                  </a:lnTo>
                  <a:lnTo>
                    <a:pt x="79961" y="45007"/>
                  </a:lnTo>
                  <a:lnTo>
                    <a:pt x="79845" y="43910"/>
                  </a:lnTo>
                  <a:lnTo>
                    <a:pt x="79614" y="42812"/>
                  </a:lnTo>
                  <a:lnTo>
                    <a:pt x="79383" y="41714"/>
                  </a:lnTo>
                  <a:lnTo>
                    <a:pt x="79152" y="40617"/>
                  </a:lnTo>
                  <a:lnTo>
                    <a:pt x="78863" y="39577"/>
                  </a:lnTo>
                  <a:lnTo>
                    <a:pt x="78517" y="38479"/>
                  </a:lnTo>
                  <a:lnTo>
                    <a:pt x="78112" y="37497"/>
                  </a:lnTo>
                  <a:lnTo>
                    <a:pt x="77708" y="36457"/>
                  </a:lnTo>
                  <a:lnTo>
                    <a:pt x="78517" y="36110"/>
                  </a:lnTo>
                  <a:close/>
                  <a:moveTo>
                    <a:pt x="19124" y="36226"/>
                  </a:moveTo>
                  <a:lnTo>
                    <a:pt x="19933" y="36572"/>
                  </a:lnTo>
                  <a:lnTo>
                    <a:pt x="19528" y="37612"/>
                  </a:lnTo>
                  <a:lnTo>
                    <a:pt x="19124" y="38652"/>
                  </a:lnTo>
                  <a:lnTo>
                    <a:pt x="18777" y="39750"/>
                  </a:lnTo>
                  <a:lnTo>
                    <a:pt x="18488" y="40790"/>
                  </a:lnTo>
                  <a:lnTo>
                    <a:pt x="18257" y="41888"/>
                  </a:lnTo>
                  <a:lnTo>
                    <a:pt x="18026" y="43043"/>
                  </a:lnTo>
                  <a:lnTo>
                    <a:pt x="17853" y="44141"/>
                  </a:lnTo>
                  <a:lnTo>
                    <a:pt x="17680" y="45296"/>
                  </a:lnTo>
                  <a:lnTo>
                    <a:pt x="16813" y="45527"/>
                  </a:lnTo>
                  <a:lnTo>
                    <a:pt x="16986" y="44314"/>
                  </a:lnTo>
                  <a:lnTo>
                    <a:pt x="17160" y="43101"/>
                  </a:lnTo>
                  <a:lnTo>
                    <a:pt x="17391" y="41945"/>
                  </a:lnTo>
                  <a:lnTo>
                    <a:pt x="17622" y="40790"/>
                  </a:lnTo>
                  <a:lnTo>
                    <a:pt x="17968" y="39634"/>
                  </a:lnTo>
                  <a:lnTo>
                    <a:pt x="18315" y="38479"/>
                  </a:lnTo>
                  <a:lnTo>
                    <a:pt x="18720" y="37323"/>
                  </a:lnTo>
                  <a:lnTo>
                    <a:pt x="19124" y="36226"/>
                  </a:lnTo>
                  <a:close/>
                  <a:moveTo>
                    <a:pt x="82965" y="34319"/>
                  </a:moveTo>
                  <a:lnTo>
                    <a:pt x="83543" y="35763"/>
                  </a:lnTo>
                  <a:lnTo>
                    <a:pt x="84063" y="37266"/>
                  </a:lnTo>
                  <a:lnTo>
                    <a:pt x="84525" y="38768"/>
                  </a:lnTo>
                  <a:lnTo>
                    <a:pt x="84872" y="40328"/>
                  </a:lnTo>
                  <a:lnTo>
                    <a:pt x="85219" y="41888"/>
                  </a:lnTo>
                  <a:lnTo>
                    <a:pt x="85450" y="43505"/>
                  </a:lnTo>
                  <a:lnTo>
                    <a:pt x="85681" y="45123"/>
                  </a:lnTo>
                  <a:lnTo>
                    <a:pt x="85796" y="46741"/>
                  </a:lnTo>
                  <a:lnTo>
                    <a:pt x="81174" y="45354"/>
                  </a:lnTo>
                  <a:lnTo>
                    <a:pt x="81001" y="44141"/>
                  </a:lnTo>
                  <a:lnTo>
                    <a:pt x="80828" y="42928"/>
                  </a:lnTo>
                  <a:lnTo>
                    <a:pt x="80597" y="41772"/>
                  </a:lnTo>
                  <a:lnTo>
                    <a:pt x="80308" y="40559"/>
                  </a:lnTo>
                  <a:lnTo>
                    <a:pt x="80019" y="39403"/>
                  </a:lnTo>
                  <a:lnTo>
                    <a:pt x="79614" y="38248"/>
                  </a:lnTo>
                  <a:lnTo>
                    <a:pt x="79210" y="37150"/>
                  </a:lnTo>
                  <a:lnTo>
                    <a:pt x="78805" y="35995"/>
                  </a:lnTo>
                  <a:lnTo>
                    <a:pt x="82965" y="34319"/>
                  </a:lnTo>
                  <a:close/>
                  <a:moveTo>
                    <a:pt x="14675" y="34377"/>
                  </a:moveTo>
                  <a:lnTo>
                    <a:pt x="18835" y="36110"/>
                  </a:lnTo>
                  <a:lnTo>
                    <a:pt x="18431" y="37266"/>
                  </a:lnTo>
                  <a:lnTo>
                    <a:pt x="18026" y="38421"/>
                  </a:lnTo>
                  <a:lnTo>
                    <a:pt x="17622" y="39577"/>
                  </a:lnTo>
                  <a:lnTo>
                    <a:pt x="17333" y="40732"/>
                  </a:lnTo>
                  <a:lnTo>
                    <a:pt x="17044" y="41945"/>
                  </a:lnTo>
                  <a:lnTo>
                    <a:pt x="16813" y="43159"/>
                  </a:lnTo>
                  <a:lnTo>
                    <a:pt x="16640" y="44372"/>
                  </a:lnTo>
                  <a:lnTo>
                    <a:pt x="16524" y="45643"/>
                  </a:lnTo>
                  <a:lnTo>
                    <a:pt x="11902" y="47030"/>
                  </a:lnTo>
                  <a:lnTo>
                    <a:pt x="12018" y="45354"/>
                  </a:lnTo>
                  <a:lnTo>
                    <a:pt x="12191" y="43679"/>
                  </a:lnTo>
                  <a:lnTo>
                    <a:pt x="12422" y="42061"/>
                  </a:lnTo>
                  <a:lnTo>
                    <a:pt x="12769" y="40501"/>
                  </a:lnTo>
                  <a:lnTo>
                    <a:pt x="13173" y="38941"/>
                  </a:lnTo>
                  <a:lnTo>
                    <a:pt x="13578" y="37381"/>
                  </a:lnTo>
                  <a:lnTo>
                    <a:pt x="14098" y="35879"/>
                  </a:lnTo>
                  <a:lnTo>
                    <a:pt x="14675" y="34377"/>
                  </a:lnTo>
                  <a:close/>
                  <a:moveTo>
                    <a:pt x="48878" y="11614"/>
                  </a:moveTo>
                  <a:lnTo>
                    <a:pt x="50380" y="16120"/>
                  </a:lnTo>
                  <a:lnTo>
                    <a:pt x="50496" y="16467"/>
                  </a:lnTo>
                  <a:lnTo>
                    <a:pt x="50785" y="17333"/>
                  </a:lnTo>
                  <a:lnTo>
                    <a:pt x="50900" y="17622"/>
                  </a:lnTo>
                  <a:lnTo>
                    <a:pt x="55291" y="30795"/>
                  </a:lnTo>
                  <a:lnTo>
                    <a:pt x="54136" y="33915"/>
                  </a:lnTo>
                  <a:lnTo>
                    <a:pt x="52402" y="38594"/>
                  </a:lnTo>
                  <a:lnTo>
                    <a:pt x="49167" y="47203"/>
                  </a:lnTo>
                  <a:lnTo>
                    <a:pt x="49051" y="47665"/>
                  </a:lnTo>
                  <a:lnTo>
                    <a:pt x="48994" y="47723"/>
                  </a:lnTo>
                  <a:lnTo>
                    <a:pt x="48994" y="47665"/>
                  </a:lnTo>
                  <a:lnTo>
                    <a:pt x="48994" y="47434"/>
                  </a:lnTo>
                  <a:lnTo>
                    <a:pt x="48994" y="46798"/>
                  </a:lnTo>
                  <a:lnTo>
                    <a:pt x="48936" y="46336"/>
                  </a:lnTo>
                  <a:lnTo>
                    <a:pt x="48416" y="17564"/>
                  </a:lnTo>
                  <a:lnTo>
                    <a:pt x="48416" y="17275"/>
                  </a:lnTo>
                  <a:lnTo>
                    <a:pt x="48416" y="16409"/>
                  </a:lnTo>
                  <a:lnTo>
                    <a:pt x="48416" y="16120"/>
                  </a:lnTo>
                  <a:lnTo>
                    <a:pt x="48358" y="13289"/>
                  </a:lnTo>
                  <a:lnTo>
                    <a:pt x="48300" y="11614"/>
                  </a:lnTo>
                  <a:close/>
                  <a:moveTo>
                    <a:pt x="86952" y="32701"/>
                  </a:moveTo>
                  <a:lnTo>
                    <a:pt x="87645" y="34492"/>
                  </a:lnTo>
                  <a:lnTo>
                    <a:pt x="88223" y="36283"/>
                  </a:lnTo>
                  <a:lnTo>
                    <a:pt x="88743" y="38132"/>
                  </a:lnTo>
                  <a:lnTo>
                    <a:pt x="89205" y="39981"/>
                  </a:lnTo>
                  <a:lnTo>
                    <a:pt x="89552" y="41888"/>
                  </a:lnTo>
                  <a:lnTo>
                    <a:pt x="89841" y="43852"/>
                  </a:lnTo>
                  <a:lnTo>
                    <a:pt x="90014" y="45759"/>
                  </a:lnTo>
                  <a:lnTo>
                    <a:pt x="90072" y="47781"/>
                  </a:lnTo>
                  <a:lnTo>
                    <a:pt x="89205" y="47781"/>
                  </a:lnTo>
                  <a:lnTo>
                    <a:pt x="88338" y="47492"/>
                  </a:lnTo>
                  <a:lnTo>
                    <a:pt x="88281" y="45643"/>
                  </a:lnTo>
                  <a:lnTo>
                    <a:pt x="88049" y="43794"/>
                  </a:lnTo>
                  <a:lnTo>
                    <a:pt x="87818" y="42003"/>
                  </a:lnTo>
                  <a:lnTo>
                    <a:pt x="87472" y="40212"/>
                  </a:lnTo>
                  <a:lnTo>
                    <a:pt x="87067" y="38421"/>
                  </a:lnTo>
                  <a:lnTo>
                    <a:pt x="86547" y="36746"/>
                  </a:lnTo>
                  <a:lnTo>
                    <a:pt x="85970" y="35012"/>
                  </a:lnTo>
                  <a:lnTo>
                    <a:pt x="85334" y="33395"/>
                  </a:lnTo>
                  <a:lnTo>
                    <a:pt x="86952" y="32701"/>
                  </a:lnTo>
                  <a:close/>
                  <a:moveTo>
                    <a:pt x="28195" y="27155"/>
                  </a:moveTo>
                  <a:lnTo>
                    <a:pt x="41136" y="32066"/>
                  </a:lnTo>
                  <a:lnTo>
                    <a:pt x="45123" y="40732"/>
                  </a:lnTo>
                  <a:lnTo>
                    <a:pt x="46972" y="44892"/>
                  </a:lnTo>
                  <a:lnTo>
                    <a:pt x="48185" y="47492"/>
                  </a:lnTo>
                  <a:lnTo>
                    <a:pt x="48358" y="47838"/>
                  </a:lnTo>
                  <a:lnTo>
                    <a:pt x="48185" y="47665"/>
                  </a:lnTo>
                  <a:lnTo>
                    <a:pt x="48069" y="47607"/>
                  </a:lnTo>
                  <a:lnTo>
                    <a:pt x="47723" y="47203"/>
                  </a:lnTo>
                  <a:lnTo>
                    <a:pt x="28195" y="27155"/>
                  </a:lnTo>
                  <a:close/>
                  <a:moveTo>
                    <a:pt x="10747" y="32759"/>
                  </a:moveTo>
                  <a:lnTo>
                    <a:pt x="12364" y="33395"/>
                  </a:lnTo>
                  <a:lnTo>
                    <a:pt x="11671" y="35070"/>
                  </a:lnTo>
                  <a:lnTo>
                    <a:pt x="11093" y="36803"/>
                  </a:lnTo>
                  <a:lnTo>
                    <a:pt x="10631" y="38594"/>
                  </a:lnTo>
                  <a:lnTo>
                    <a:pt x="10169" y="40328"/>
                  </a:lnTo>
                  <a:lnTo>
                    <a:pt x="9822" y="42176"/>
                  </a:lnTo>
                  <a:lnTo>
                    <a:pt x="9591" y="44025"/>
                  </a:lnTo>
                  <a:lnTo>
                    <a:pt x="9418" y="45874"/>
                  </a:lnTo>
                  <a:lnTo>
                    <a:pt x="9360" y="47781"/>
                  </a:lnTo>
                  <a:lnTo>
                    <a:pt x="8956" y="47896"/>
                  </a:lnTo>
                  <a:lnTo>
                    <a:pt x="7569" y="47838"/>
                  </a:lnTo>
                  <a:lnTo>
                    <a:pt x="7685" y="45874"/>
                  </a:lnTo>
                  <a:lnTo>
                    <a:pt x="7858" y="43910"/>
                  </a:lnTo>
                  <a:lnTo>
                    <a:pt x="8089" y="41945"/>
                  </a:lnTo>
                  <a:lnTo>
                    <a:pt x="8493" y="40039"/>
                  </a:lnTo>
                  <a:lnTo>
                    <a:pt x="8898" y="38190"/>
                  </a:lnTo>
                  <a:lnTo>
                    <a:pt x="9418" y="36341"/>
                  </a:lnTo>
                  <a:lnTo>
                    <a:pt x="10053" y="34492"/>
                  </a:lnTo>
                  <a:lnTo>
                    <a:pt x="10747" y="32759"/>
                  </a:lnTo>
                  <a:close/>
                  <a:moveTo>
                    <a:pt x="69793" y="27271"/>
                  </a:moveTo>
                  <a:lnTo>
                    <a:pt x="66153" y="40385"/>
                  </a:lnTo>
                  <a:lnTo>
                    <a:pt x="56967" y="44661"/>
                  </a:lnTo>
                  <a:lnTo>
                    <a:pt x="53500" y="46279"/>
                  </a:lnTo>
                  <a:lnTo>
                    <a:pt x="50091" y="47838"/>
                  </a:lnTo>
                  <a:lnTo>
                    <a:pt x="49918" y="47896"/>
                  </a:lnTo>
                  <a:lnTo>
                    <a:pt x="50265" y="47550"/>
                  </a:lnTo>
                  <a:lnTo>
                    <a:pt x="50554" y="47261"/>
                  </a:lnTo>
                  <a:lnTo>
                    <a:pt x="69793" y="27271"/>
                  </a:lnTo>
                  <a:close/>
                  <a:moveTo>
                    <a:pt x="32297" y="41310"/>
                  </a:moveTo>
                  <a:lnTo>
                    <a:pt x="37843" y="43852"/>
                  </a:lnTo>
                  <a:lnTo>
                    <a:pt x="43274" y="46336"/>
                  </a:lnTo>
                  <a:lnTo>
                    <a:pt x="47434" y="48185"/>
                  </a:lnTo>
                  <a:lnTo>
                    <a:pt x="47780" y="48358"/>
                  </a:lnTo>
                  <a:lnTo>
                    <a:pt x="47838" y="48358"/>
                  </a:lnTo>
                  <a:lnTo>
                    <a:pt x="47954" y="48416"/>
                  </a:lnTo>
                  <a:lnTo>
                    <a:pt x="48011" y="48474"/>
                  </a:lnTo>
                  <a:lnTo>
                    <a:pt x="48069" y="48474"/>
                  </a:lnTo>
                  <a:lnTo>
                    <a:pt x="48127" y="48532"/>
                  </a:lnTo>
                  <a:lnTo>
                    <a:pt x="47434" y="48532"/>
                  </a:lnTo>
                  <a:lnTo>
                    <a:pt x="39403" y="48358"/>
                  </a:lnTo>
                  <a:lnTo>
                    <a:pt x="27906" y="48185"/>
                  </a:lnTo>
                  <a:lnTo>
                    <a:pt x="17853" y="48012"/>
                  </a:lnTo>
                  <a:lnTo>
                    <a:pt x="16351" y="48012"/>
                  </a:lnTo>
                  <a:lnTo>
                    <a:pt x="11844" y="47896"/>
                  </a:lnTo>
                  <a:lnTo>
                    <a:pt x="11902" y="47318"/>
                  </a:lnTo>
                  <a:lnTo>
                    <a:pt x="16466" y="45990"/>
                  </a:lnTo>
                  <a:lnTo>
                    <a:pt x="16813" y="45874"/>
                  </a:lnTo>
                  <a:lnTo>
                    <a:pt x="17680" y="45643"/>
                  </a:lnTo>
                  <a:lnTo>
                    <a:pt x="17968" y="45527"/>
                  </a:lnTo>
                  <a:lnTo>
                    <a:pt x="31719" y="41483"/>
                  </a:lnTo>
                  <a:lnTo>
                    <a:pt x="32008" y="41425"/>
                  </a:lnTo>
                  <a:lnTo>
                    <a:pt x="32297" y="41310"/>
                  </a:lnTo>
                  <a:close/>
                  <a:moveTo>
                    <a:pt x="85796" y="48127"/>
                  </a:moveTo>
                  <a:lnTo>
                    <a:pt x="85796" y="48185"/>
                  </a:lnTo>
                  <a:lnTo>
                    <a:pt x="85796" y="48358"/>
                  </a:lnTo>
                  <a:lnTo>
                    <a:pt x="85796" y="48532"/>
                  </a:lnTo>
                  <a:lnTo>
                    <a:pt x="81290" y="50092"/>
                  </a:lnTo>
                  <a:lnTo>
                    <a:pt x="80943" y="50207"/>
                  </a:lnTo>
                  <a:lnTo>
                    <a:pt x="80134" y="50496"/>
                  </a:lnTo>
                  <a:lnTo>
                    <a:pt x="79788" y="50612"/>
                  </a:lnTo>
                  <a:lnTo>
                    <a:pt x="66731" y="55003"/>
                  </a:lnTo>
                  <a:lnTo>
                    <a:pt x="50438" y="48647"/>
                  </a:lnTo>
                  <a:lnTo>
                    <a:pt x="69619" y="48358"/>
                  </a:lnTo>
                  <a:lnTo>
                    <a:pt x="79845" y="48243"/>
                  </a:lnTo>
                  <a:lnTo>
                    <a:pt x="80192" y="48243"/>
                  </a:lnTo>
                  <a:lnTo>
                    <a:pt x="81001" y="48185"/>
                  </a:lnTo>
                  <a:lnTo>
                    <a:pt x="82965" y="48185"/>
                  </a:lnTo>
                  <a:lnTo>
                    <a:pt x="85796" y="48127"/>
                  </a:lnTo>
                  <a:close/>
                  <a:moveTo>
                    <a:pt x="17911" y="51016"/>
                  </a:moveTo>
                  <a:lnTo>
                    <a:pt x="30621" y="55291"/>
                  </a:lnTo>
                  <a:lnTo>
                    <a:pt x="19875" y="59682"/>
                  </a:lnTo>
                  <a:lnTo>
                    <a:pt x="19528" y="58642"/>
                  </a:lnTo>
                  <a:lnTo>
                    <a:pt x="19182" y="57602"/>
                  </a:lnTo>
                  <a:lnTo>
                    <a:pt x="18893" y="56562"/>
                  </a:lnTo>
                  <a:lnTo>
                    <a:pt x="18604" y="55465"/>
                  </a:lnTo>
                  <a:lnTo>
                    <a:pt x="18373" y="54367"/>
                  </a:lnTo>
                  <a:lnTo>
                    <a:pt x="18200" y="53269"/>
                  </a:lnTo>
                  <a:lnTo>
                    <a:pt x="18026" y="52172"/>
                  </a:lnTo>
                  <a:lnTo>
                    <a:pt x="17911" y="51016"/>
                  </a:lnTo>
                  <a:close/>
                  <a:moveTo>
                    <a:pt x="16755" y="50669"/>
                  </a:moveTo>
                  <a:lnTo>
                    <a:pt x="17622" y="50958"/>
                  </a:lnTo>
                  <a:lnTo>
                    <a:pt x="17737" y="52114"/>
                  </a:lnTo>
                  <a:lnTo>
                    <a:pt x="17853" y="53212"/>
                  </a:lnTo>
                  <a:lnTo>
                    <a:pt x="18026" y="54367"/>
                  </a:lnTo>
                  <a:lnTo>
                    <a:pt x="18257" y="55465"/>
                  </a:lnTo>
                  <a:lnTo>
                    <a:pt x="18546" y="56562"/>
                  </a:lnTo>
                  <a:lnTo>
                    <a:pt x="18835" y="57660"/>
                  </a:lnTo>
                  <a:lnTo>
                    <a:pt x="19182" y="58758"/>
                  </a:lnTo>
                  <a:lnTo>
                    <a:pt x="19586" y="59798"/>
                  </a:lnTo>
                  <a:lnTo>
                    <a:pt x="18835" y="60087"/>
                  </a:lnTo>
                  <a:lnTo>
                    <a:pt x="18431" y="58989"/>
                  </a:lnTo>
                  <a:lnTo>
                    <a:pt x="18026" y="57834"/>
                  </a:lnTo>
                  <a:lnTo>
                    <a:pt x="17737" y="56678"/>
                  </a:lnTo>
                  <a:lnTo>
                    <a:pt x="17449" y="55523"/>
                  </a:lnTo>
                  <a:lnTo>
                    <a:pt x="17217" y="54309"/>
                  </a:lnTo>
                  <a:lnTo>
                    <a:pt x="16986" y="53096"/>
                  </a:lnTo>
                  <a:lnTo>
                    <a:pt x="16871" y="51883"/>
                  </a:lnTo>
                  <a:lnTo>
                    <a:pt x="16755" y="50669"/>
                  </a:lnTo>
                  <a:close/>
                  <a:moveTo>
                    <a:pt x="79788" y="50958"/>
                  </a:moveTo>
                  <a:lnTo>
                    <a:pt x="79672" y="52172"/>
                  </a:lnTo>
                  <a:lnTo>
                    <a:pt x="79499" y="53385"/>
                  </a:lnTo>
                  <a:lnTo>
                    <a:pt x="79268" y="54598"/>
                  </a:lnTo>
                  <a:lnTo>
                    <a:pt x="79037" y="55811"/>
                  </a:lnTo>
                  <a:lnTo>
                    <a:pt x="78690" y="56967"/>
                  </a:lnTo>
                  <a:lnTo>
                    <a:pt x="78343" y="58122"/>
                  </a:lnTo>
                  <a:lnTo>
                    <a:pt x="77939" y="59278"/>
                  </a:lnTo>
                  <a:lnTo>
                    <a:pt x="77534" y="60376"/>
                  </a:lnTo>
                  <a:lnTo>
                    <a:pt x="67077" y="56043"/>
                  </a:lnTo>
                  <a:lnTo>
                    <a:pt x="66904" y="55234"/>
                  </a:lnTo>
                  <a:lnTo>
                    <a:pt x="79788" y="50958"/>
                  </a:lnTo>
                  <a:close/>
                  <a:moveTo>
                    <a:pt x="80943" y="50554"/>
                  </a:moveTo>
                  <a:lnTo>
                    <a:pt x="80828" y="51883"/>
                  </a:lnTo>
                  <a:lnTo>
                    <a:pt x="80654" y="53212"/>
                  </a:lnTo>
                  <a:lnTo>
                    <a:pt x="80481" y="54540"/>
                  </a:lnTo>
                  <a:lnTo>
                    <a:pt x="80192" y="55811"/>
                  </a:lnTo>
                  <a:lnTo>
                    <a:pt x="79845" y="57140"/>
                  </a:lnTo>
                  <a:lnTo>
                    <a:pt x="79499" y="58354"/>
                  </a:lnTo>
                  <a:lnTo>
                    <a:pt x="79037" y="59625"/>
                  </a:lnTo>
                  <a:lnTo>
                    <a:pt x="78574" y="60838"/>
                  </a:lnTo>
                  <a:lnTo>
                    <a:pt x="77823" y="60491"/>
                  </a:lnTo>
                  <a:lnTo>
                    <a:pt x="78286" y="59336"/>
                  </a:lnTo>
                  <a:lnTo>
                    <a:pt x="78690" y="58180"/>
                  </a:lnTo>
                  <a:lnTo>
                    <a:pt x="79037" y="57025"/>
                  </a:lnTo>
                  <a:lnTo>
                    <a:pt x="79325" y="55811"/>
                  </a:lnTo>
                  <a:lnTo>
                    <a:pt x="79614" y="54598"/>
                  </a:lnTo>
                  <a:lnTo>
                    <a:pt x="79788" y="53327"/>
                  </a:lnTo>
                  <a:lnTo>
                    <a:pt x="79961" y="52114"/>
                  </a:lnTo>
                  <a:lnTo>
                    <a:pt x="80077" y="50843"/>
                  </a:lnTo>
                  <a:lnTo>
                    <a:pt x="80943" y="50554"/>
                  </a:lnTo>
                  <a:close/>
                  <a:moveTo>
                    <a:pt x="11844" y="48994"/>
                  </a:moveTo>
                  <a:lnTo>
                    <a:pt x="16409" y="50554"/>
                  </a:lnTo>
                  <a:lnTo>
                    <a:pt x="16524" y="51825"/>
                  </a:lnTo>
                  <a:lnTo>
                    <a:pt x="16697" y="53038"/>
                  </a:lnTo>
                  <a:lnTo>
                    <a:pt x="16871" y="54309"/>
                  </a:lnTo>
                  <a:lnTo>
                    <a:pt x="17102" y="55523"/>
                  </a:lnTo>
                  <a:lnTo>
                    <a:pt x="17391" y="56736"/>
                  </a:lnTo>
                  <a:lnTo>
                    <a:pt x="17737" y="57891"/>
                  </a:lnTo>
                  <a:lnTo>
                    <a:pt x="18084" y="59047"/>
                  </a:lnTo>
                  <a:lnTo>
                    <a:pt x="18488" y="60202"/>
                  </a:lnTo>
                  <a:lnTo>
                    <a:pt x="14329" y="61878"/>
                  </a:lnTo>
                  <a:lnTo>
                    <a:pt x="13809" y="60376"/>
                  </a:lnTo>
                  <a:lnTo>
                    <a:pt x="13289" y="58816"/>
                  </a:lnTo>
                  <a:lnTo>
                    <a:pt x="12884" y="57256"/>
                  </a:lnTo>
                  <a:lnTo>
                    <a:pt x="12538" y="55638"/>
                  </a:lnTo>
                  <a:lnTo>
                    <a:pt x="12249" y="54020"/>
                  </a:lnTo>
                  <a:lnTo>
                    <a:pt x="12075" y="52345"/>
                  </a:lnTo>
                  <a:lnTo>
                    <a:pt x="11902" y="50727"/>
                  </a:lnTo>
                  <a:lnTo>
                    <a:pt x="11844" y="48994"/>
                  </a:lnTo>
                  <a:close/>
                  <a:moveTo>
                    <a:pt x="85796" y="48878"/>
                  </a:moveTo>
                  <a:lnTo>
                    <a:pt x="85738" y="50727"/>
                  </a:lnTo>
                  <a:lnTo>
                    <a:pt x="85623" y="52518"/>
                  </a:lnTo>
                  <a:lnTo>
                    <a:pt x="85392" y="54251"/>
                  </a:lnTo>
                  <a:lnTo>
                    <a:pt x="85045" y="56043"/>
                  </a:lnTo>
                  <a:lnTo>
                    <a:pt x="84699" y="57718"/>
                  </a:lnTo>
                  <a:lnTo>
                    <a:pt x="84179" y="59393"/>
                  </a:lnTo>
                  <a:lnTo>
                    <a:pt x="83659" y="61069"/>
                  </a:lnTo>
                  <a:lnTo>
                    <a:pt x="83023" y="62687"/>
                  </a:lnTo>
                  <a:lnTo>
                    <a:pt x="78863" y="60953"/>
                  </a:lnTo>
                  <a:lnTo>
                    <a:pt x="79383" y="59682"/>
                  </a:lnTo>
                  <a:lnTo>
                    <a:pt x="79788" y="58411"/>
                  </a:lnTo>
                  <a:lnTo>
                    <a:pt x="80192" y="57140"/>
                  </a:lnTo>
                  <a:lnTo>
                    <a:pt x="80481" y="55869"/>
                  </a:lnTo>
                  <a:lnTo>
                    <a:pt x="80770" y="54540"/>
                  </a:lnTo>
                  <a:lnTo>
                    <a:pt x="81001" y="53154"/>
                  </a:lnTo>
                  <a:lnTo>
                    <a:pt x="81174" y="51825"/>
                  </a:lnTo>
                  <a:lnTo>
                    <a:pt x="81290" y="50438"/>
                  </a:lnTo>
                  <a:lnTo>
                    <a:pt x="85796" y="48878"/>
                  </a:lnTo>
                  <a:close/>
                  <a:moveTo>
                    <a:pt x="9302" y="48185"/>
                  </a:moveTo>
                  <a:lnTo>
                    <a:pt x="9302" y="48590"/>
                  </a:lnTo>
                  <a:lnTo>
                    <a:pt x="9360" y="50438"/>
                  </a:lnTo>
                  <a:lnTo>
                    <a:pt x="9476" y="52345"/>
                  </a:lnTo>
                  <a:lnTo>
                    <a:pt x="9707" y="54136"/>
                  </a:lnTo>
                  <a:lnTo>
                    <a:pt x="9996" y="55927"/>
                  </a:lnTo>
                  <a:lnTo>
                    <a:pt x="10400" y="57718"/>
                  </a:lnTo>
                  <a:lnTo>
                    <a:pt x="10862" y="59451"/>
                  </a:lnTo>
                  <a:lnTo>
                    <a:pt x="11382" y="61184"/>
                  </a:lnTo>
                  <a:lnTo>
                    <a:pt x="12018" y="62860"/>
                  </a:lnTo>
                  <a:lnTo>
                    <a:pt x="10400" y="63495"/>
                  </a:lnTo>
                  <a:lnTo>
                    <a:pt x="9764" y="61762"/>
                  </a:lnTo>
                  <a:lnTo>
                    <a:pt x="9187" y="59971"/>
                  </a:lnTo>
                  <a:lnTo>
                    <a:pt x="8725" y="58122"/>
                  </a:lnTo>
                  <a:lnTo>
                    <a:pt x="8320" y="56274"/>
                  </a:lnTo>
                  <a:lnTo>
                    <a:pt x="7973" y="54425"/>
                  </a:lnTo>
                  <a:lnTo>
                    <a:pt x="7742" y="52460"/>
                  </a:lnTo>
                  <a:lnTo>
                    <a:pt x="7627" y="50554"/>
                  </a:lnTo>
                  <a:lnTo>
                    <a:pt x="7569" y="48590"/>
                  </a:lnTo>
                  <a:lnTo>
                    <a:pt x="7569" y="48185"/>
                  </a:lnTo>
                  <a:close/>
                  <a:moveTo>
                    <a:pt x="90129" y="48070"/>
                  </a:moveTo>
                  <a:lnTo>
                    <a:pt x="90129" y="48590"/>
                  </a:lnTo>
                  <a:lnTo>
                    <a:pt x="90072" y="50669"/>
                  </a:lnTo>
                  <a:lnTo>
                    <a:pt x="89898" y="52692"/>
                  </a:lnTo>
                  <a:lnTo>
                    <a:pt x="89667" y="54714"/>
                  </a:lnTo>
                  <a:lnTo>
                    <a:pt x="89321" y="56736"/>
                  </a:lnTo>
                  <a:lnTo>
                    <a:pt x="88858" y="58700"/>
                  </a:lnTo>
                  <a:lnTo>
                    <a:pt x="88338" y="60607"/>
                  </a:lnTo>
                  <a:lnTo>
                    <a:pt x="87703" y="62456"/>
                  </a:lnTo>
                  <a:lnTo>
                    <a:pt x="87010" y="64304"/>
                  </a:lnTo>
                  <a:lnTo>
                    <a:pt x="85392" y="63669"/>
                  </a:lnTo>
                  <a:lnTo>
                    <a:pt x="86085" y="61878"/>
                  </a:lnTo>
                  <a:lnTo>
                    <a:pt x="86663" y="60087"/>
                  </a:lnTo>
                  <a:lnTo>
                    <a:pt x="87183" y="58238"/>
                  </a:lnTo>
                  <a:lnTo>
                    <a:pt x="87587" y="56389"/>
                  </a:lnTo>
                  <a:lnTo>
                    <a:pt x="87934" y="54483"/>
                  </a:lnTo>
                  <a:lnTo>
                    <a:pt x="88165" y="52518"/>
                  </a:lnTo>
                  <a:lnTo>
                    <a:pt x="88338" y="50554"/>
                  </a:lnTo>
                  <a:lnTo>
                    <a:pt x="88338" y="48590"/>
                  </a:lnTo>
                  <a:lnTo>
                    <a:pt x="88338" y="48127"/>
                  </a:lnTo>
                  <a:lnTo>
                    <a:pt x="90129" y="48070"/>
                  </a:lnTo>
                  <a:close/>
                  <a:moveTo>
                    <a:pt x="48300" y="49109"/>
                  </a:moveTo>
                  <a:lnTo>
                    <a:pt x="48185" y="49283"/>
                  </a:lnTo>
                  <a:lnTo>
                    <a:pt x="47780" y="49629"/>
                  </a:lnTo>
                  <a:lnTo>
                    <a:pt x="47434" y="49976"/>
                  </a:lnTo>
                  <a:lnTo>
                    <a:pt x="27906" y="69504"/>
                  </a:lnTo>
                  <a:lnTo>
                    <a:pt x="28195" y="68464"/>
                  </a:lnTo>
                  <a:lnTo>
                    <a:pt x="28310" y="68117"/>
                  </a:lnTo>
                  <a:lnTo>
                    <a:pt x="31777" y="55465"/>
                  </a:lnTo>
                  <a:lnTo>
                    <a:pt x="46047" y="49976"/>
                  </a:lnTo>
                  <a:lnTo>
                    <a:pt x="46683" y="49745"/>
                  </a:lnTo>
                  <a:lnTo>
                    <a:pt x="47087" y="49572"/>
                  </a:lnTo>
                  <a:lnTo>
                    <a:pt x="47723" y="49341"/>
                  </a:lnTo>
                  <a:lnTo>
                    <a:pt x="47954" y="49283"/>
                  </a:lnTo>
                  <a:lnTo>
                    <a:pt x="48185" y="49167"/>
                  </a:lnTo>
                  <a:lnTo>
                    <a:pt x="48300" y="49109"/>
                  </a:lnTo>
                  <a:close/>
                  <a:moveTo>
                    <a:pt x="49456" y="49225"/>
                  </a:moveTo>
                  <a:lnTo>
                    <a:pt x="55118" y="55003"/>
                  </a:lnTo>
                  <a:lnTo>
                    <a:pt x="68637" y="68811"/>
                  </a:lnTo>
                  <a:lnTo>
                    <a:pt x="69562" y="69735"/>
                  </a:lnTo>
                  <a:lnTo>
                    <a:pt x="55638" y="65518"/>
                  </a:lnTo>
                  <a:lnTo>
                    <a:pt x="50496" y="52056"/>
                  </a:lnTo>
                  <a:lnTo>
                    <a:pt x="49687" y="49803"/>
                  </a:lnTo>
                  <a:lnTo>
                    <a:pt x="49514" y="49398"/>
                  </a:lnTo>
                  <a:lnTo>
                    <a:pt x="49456" y="49225"/>
                  </a:lnTo>
                  <a:close/>
                  <a:moveTo>
                    <a:pt x="30910" y="55407"/>
                  </a:moveTo>
                  <a:lnTo>
                    <a:pt x="31141" y="55465"/>
                  </a:lnTo>
                  <a:lnTo>
                    <a:pt x="31199" y="55523"/>
                  </a:lnTo>
                  <a:lnTo>
                    <a:pt x="31488" y="55407"/>
                  </a:lnTo>
                  <a:lnTo>
                    <a:pt x="31488" y="55407"/>
                  </a:lnTo>
                  <a:lnTo>
                    <a:pt x="27848" y="68580"/>
                  </a:lnTo>
                  <a:lnTo>
                    <a:pt x="26404" y="69966"/>
                  </a:lnTo>
                  <a:lnTo>
                    <a:pt x="25421" y="68869"/>
                  </a:lnTo>
                  <a:lnTo>
                    <a:pt x="24439" y="67713"/>
                  </a:lnTo>
                  <a:lnTo>
                    <a:pt x="23573" y="66500"/>
                  </a:lnTo>
                  <a:lnTo>
                    <a:pt x="22706" y="65229"/>
                  </a:lnTo>
                  <a:lnTo>
                    <a:pt x="21897" y="63958"/>
                  </a:lnTo>
                  <a:lnTo>
                    <a:pt x="21204" y="62629"/>
                  </a:lnTo>
                  <a:lnTo>
                    <a:pt x="20511" y="61242"/>
                  </a:lnTo>
                  <a:lnTo>
                    <a:pt x="19933" y="59856"/>
                  </a:lnTo>
                  <a:lnTo>
                    <a:pt x="30910" y="55407"/>
                  </a:lnTo>
                  <a:close/>
                  <a:moveTo>
                    <a:pt x="67135" y="56274"/>
                  </a:moveTo>
                  <a:lnTo>
                    <a:pt x="77477" y="60549"/>
                  </a:lnTo>
                  <a:lnTo>
                    <a:pt x="76841" y="61936"/>
                  </a:lnTo>
                  <a:lnTo>
                    <a:pt x="76148" y="63322"/>
                  </a:lnTo>
                  <a:lnTo>
                    <a:pt x="75397" y="64651"/>
                  </a:lnTo>
                  <a:lnTo>
                    <a:pt x="74530" y="65922"/>
                  </a:lnTo>
                  <a:lnTo>
                    <a:pt x="73664" y="67135"/>
                  </a:lnTo>
                  <a:lnTo>
                    <a:pt x="72739" y="68349"/>
                  </a:lnTo>
                  <a:lnTo>
                    <a:pt x="71757" y="69504"/>
                  </a:lnTo>
                  <a:lnTo>
                    <a:pt x="70717" y="70602"/>
                  </a:lnTo>
                  <a:lnTo>
                    <a:pt x="70313" y="70197"/>
                  </a:lnTo>
                  <a:lnTo>
                    <a:pt x="67135" y="56274"/>
                  </a:lnTo>
                  <a:close/>
                  <a:moveTo>
                    <a:pt x="19644" y="59971"/>
                  </a:moveTo>
                  <a:lnTo>
                    <a:pt x="20279" y="61358"/>
                  </a:lnTo>
                  <a:lnTo>
                    <a:pt x="20915" y="62744"/>
                  </a:lnTo>
                  <a:lnTo>
                    <a:pt x="21666" y="64131"/>
                  </a:lnTo>
                  <a:lnTo>
                    <a:pt x="22417" y="65402"/>
                  </a:lnTo>
                  <a:lnTo>
                    <a:pt x="23284" y="66673"/>
                  </a:lnTo>
                  <a:lnTo>
                    <a:pt x="24208" y="67886"/>
                  </a:lnTo>
                  <a:lnTo>
                    <a:pt x="25190" y="69100"/>
                  </a:lnTo>
                  <a:lnTo>
                    <a:pt x="26173" y="70197"/>
                  </a:lnTo>
                  <a:lnTo>
                    <a:pt x="25595" y="70775"/>
                  </a:lnTo>
                  <a:lnTo>
                    <a:pt x="24555" y="69620"/>
                  </a:lnTo>
                  <a:lnTo>
                    <a:pt x="23573" y="68464"/>
                  </a:lnTo>
                  <a:lnTo>
                    <a:pt x="22590" y="67193"/>
                  </a:lnTo>
                  <a:lnTo>
                    <a:pt x="21724" y="65864"/>
                  </a:lnTo>
                  <a:lnTo>
                    <a:pt x="20915" y="64535"/>
                  </a:lnTo>
                  <a:lnTo>
                    <a:pt x="20164" y="63149"/>
                  </a:lnTo>
                  <a:lnTo>
                    <a:pt x="19471" y="61762"/>
                  </a:lnTo>
                  <a:lnTo>
                    <a:pt x="18893" y="60260"/>
                  </a:lnTo>
                  <a:lnTo>
                    <a:pt x="19644" y="59971"/>
                  </a:lnTo>
                  <a:close/>
                  <a:moveTo>
                    <a:pt x="77766" y="60665"/>
                  </a:moveTo>
                  <a:lnTo>
                    <a:pt x="78517" y="61011"/>
                  </a:lnTo>
                  <a:lnTo>
                    <a:pt x="77881" y="62456"/>
                  </a:lnTo>
                  <a:lnTo>
                    <a:pt x="77130" y="63842"/>
                  </a:lnTo>
                  <a:lnTo>
                    <a:pt x="76379" y="65229"/>
                  </a:lnTo>
                  <a:lnTo>
                    <a:pt x="75512" y="66558"/>
                  </a:lnTo>
                  <a:lnTo>
                    <a:pt x="74588" y="67829"/>
                  </a:lnTo>
                  <a:lnTo>
                    <a:pt x="73606" y="69100"/>
                  </a:lnTo>
                  <a:lnTo>
                    <a:pt x="72566" y="70255"/>
                  </a:lnTo>
                  <a:lnTo>
                    <a:pt x="71526" y="71411"/>
                  </a:lnTo>
                  <a:lnTo>
                    <a:pt x="70890" y="70775"/>
                  </a:lnTo>
                  <a:lnTo>
                    <a:pt x="71988" y="69677"/>
                  </a:lnTo>
                  <a:lnTo>
                    <a:pt x="72970" y="68522"/>
                  </a:lnTo>
                  <a:lnTo>
                    <a:pt x="73952" y="67366"/>
                  </a:lnTo>
                  <a:lnTo>
                    <a:pt x="74819" y="66095"/>
                  </a:lnTo>
                  <a:lnTo>
                    <a:pt x="75628" y="64824"/>
                  </a:lnTo>
                  <a:lnTo>
                    <a:pt x="76437" y="63438"/>
                  </a:lnTo>
                  <a:lnTo>
                    <a:pt x="77130" y="62109"/>
                  </a:lnTo>
                  <a:lnTo>
                    <a:pt x="77766" y="60665"/>
                  </a:lnTo>
                  <a:close/>
                  <a:moveTo>
                    <a:pt x="18604" y="60376"/>
                  </a:moveTo>
                  <a:lnTo>
                    <a:pt x="19182" y="61878"/>
                  </a:lnTo>
                  <a:lnTo>
                    <a:pt x="19875" y="63322"/>
                  </a:lnTo>
                  <a:lnTo>
                    <a:pt x="20626" y="64709"/>
                  </a:lnTo>
                  <a:lnTo>
                    <a:pt x="21493" y="66038"/>
                  </a:lnTo>
                  <a:lnTo>
                    <a:pt x="22359" y="67366"/>
                  </a:lnTo>
                  <a:lnTo>
                    <a:pt x="23284" y="68637"/>
                  </a:lnTo>
                  <a:lnTo>
                    <a:pt x="24324" y="69851"/>
                  </a:lnTo>
                  <a:lnTo>
                    <a:pt x="25364" y="71006"/>
                  </a:lnTo>
                  <a:lnTo>
                    <a:pt x="22186" y="74184"/>
                  </a:lnTo>
                  <a:lnTo>
                    <a:pt x="20973" y="72855"/>
                  </a:lnTo>
                  <a:lnTo>
                    <a:pt x="19817" y="71468"/>
                  </a:lnTo>
                  <a:lnTo>
                    <a:pt x="18720" y="70024"/>
                  </a:lnTo>
                  <a:lnTo>
                    <a:pt x="17737" y="68522"/>
                  </a:lnTo>
                  <a:lnTo>
                    <a:pt x="16755" y="67020"/>
                  </a:lnTo>
                  <a:lnTo>
                    <a:pt x="15889" y="65402"/>
                  </a:lnTo>
                  <a:lnTo>
                    <a:pt x="15138" y="63784"/>
                  </a:lnTo>
                  <a:lnTo>
                    <a:pt x="14386" y="62109"/>
                  </a:lnTo>
                  <a:lnTo>
                    <a:pt x="18604" y="60376"/>
                  </a:lnTo>
                  <a:close/>
                  <a:moveTo>
                    <a:pt x="78805" y="61127"/>
                  </a:moveTo>
                  <a:lnTo>
                    <a:pt x="82965" y="62860"/>
                  </a:lnTo>
                  <a:lnTo>
                    <a:pt x="82214" y="64535"/>
                  </a:lnTo>
                  <a:lnTo>
                    <a:pt x="81405" y="66153"/>
                  </a:lnTo>
                  <a:lnTo>
                    <a:pt x="80481" y="67713"/>
                  </a:lnTo>
                  <a:lnTo>
                    <a:pt x="79499" y="69215"/>
                  </a:lnTo>
                  <a:lnTo>
                    <a:pt x="78459" y="70717"/>
                  </a:lnTo>
                  <a:lnTo>
                    <a:pt x="77361" y="72104"/>
                  </a:lnTo>
                  <a:lnTo>
                    <a:pt x="76148" y="73491"/>
                  </a:lnTo>
                  <a:lnTo>
                    <a:pt x="74935" y="74819"/>
                  </a:lnTo>
                  <a:lnTo>
                    <a:pt x="71757" y="71642"/>
                  </a:lnTo>
                  <a:lnTo>
                    <a:pt x="72855" y="70486"/>
                  </a:lnTo>
                  <a:lnTo>
                    <a:pt x="73895" y="69273"/>
                  </a:lnTo>
                  <a:lnTo>
                    <a:pt x="74877" y="68002"/>
                  </a:lnTo>
                  <a:lnTo>
                    <a:pt x="75743" y="66731"/>
                  </a:lnTo>
                  <a:lnTo>
                    <a:pt x="76610" y="65402"/>
                  </a:lnTo>
                  <a:lnTo>
                    <a:pt x="77419" y="64015"/>
                  </a:lnTo>
                  <a:lnTo>
                    <a:pt x="78170" y="62571"/>
                  </a:lnTo>
                  <a:lnTo>
                    <a:pt x="78805" y="61127"/>
                  </a:lnTo>
                  <a:close/>
                  <a:moveTo>
                    <a:pt x="40905" y="65633"/>
                  </a:moveTo>
                  <a:lnTo>
                    <a:pt x="36225" y="76899"/>
                  </a:lnTo>
                  <a:lnTo>
                    <a:pt x="34897" y="76264"/>
                  </a:lnTo>
                  <a:lnTo>
                    <a:pt x="33568" y="75570"/>
                  </a:lnTo>
                  <a:lnTo>
                    <a:pt x="32297" y="74819"/>
                  </a:lnTo>
                  <a:lnTo>
                    <a:pt x="31026" y="73953"/>
                  </a:lnTo>
                  <a:lnTo>
                    <a:pt x="29870" y="73086"/>
                  </a:lnTo>
                  <a:lnTo>
                    <a:pt x="28715" y="72162"/>
                  </a:lnTo>
                  <a:lnTo>
                    <a:pt x="27617" y="71180"/>
                  </a:lnTo>
                  <a:lnTo>
                    <a:pt x="26577" y="70140"/>
                  </a:lnTo>
                  <a:lnTo>
                    <a:pt x="27732" y="68926"/>
                  </a:lnTo>
                  <a:lnTo>
                    <a:pt x="27328" y="70313"/>
                  </a:lnTo>
                  <a:lnTo>
                    <a:pt x="27328" y="70313"/>
                  </a:lnTo>
                  <a:lnTo>
                    <a:pt x="40905" y="65633"/>
                  </a:lnTo>
                  <a:close/>
                  <a:moveTo>
                    <a:pt x="12075" y="63033"/>
                  </a:moveTo>
                  <a:lnTo>
                    <a:pt x="12827" y="64824"/>
                  </a:lnTo>
                  <a:lnTo>
                    <a:pt x="13693" y="66615"/>
                  </a:lnTo>
                  <a:lnTo>
                    <a:pt x="14618" y="68291"/>
                  </a:lnTo>
                  <a:lnTo>
                    <a:pt x="15600" y="69966"/>
                  </a:lnTo>
                  <a:lnTo>
                    <a:pt x="16697" y="71526"/>
                  </a:lnTo>
                  <a:lnTo>
                    <a:pt x="17853" y="73086"/>
                  </a:lnTo>
                  <a:lnTo>
                    <a:pt x="19124" y="74588"/>
                  </a:lnTo>
                  <a:lnTo>
                    <a:pt x="20395" y="75975"/>
                  </a:lnTo>
                  <a:lnTo>
                    <a:pt x="19182" y="77246"/>
                  </a:lnTo>
                  <a:lnTo>
                    <a:pt x="17795" y="75744"/>
                  </a:lnTo>
                  <a:lnTo>
                    <a:pt x="16524" y="74184"/>
                  </a:lnTo>
                  <a:lnTo>
                    <a:pt x="15311" y="72566"/>
                  </a:lnTo>
                  <a:lnTo>
                    <a:pt x="14155" y="70891"/>
                  </a:lnTo>
                  <a:lnTo>
                    <a:pt x="13115" y="69215"/>
                  </a:lnTo>
                  <a:lnTo>
                    <a:pt x="12133" y="67424"/>
                  </a:lnTo>
                  <a:lnTo>
                    <a:pt x="11267" y="65575"/>
                  </a:lnTo>
                  <a:lnTo>
                    <a:pt x="10458" y="63669"/>
                  </a:lnTo>
                  <a:lnTo>
                    <a:pt x="12075" y="63033"/>
                  </a:lnTo>
                  <a:close/>
                  <a:moveTo>
                    <a:pt x="55638" y="65806"/>
                  </a:moveTo>
                  <a:lnTo>
                    <a:pt x="70081" y="70197"/>
                  </a:lnTo>
                  <a:lnTo>
                    <a:pt x="70544" y="70717"/>
                  </a:lnTo>
                  <a:lnTo>
                    <a:pt x="69446" y="71757"/>
                  </a:lnTo>
                  <a:lnTo>
                    <a:pt x="68233" y="72739"/>
                  </a:lnTo>
                  <a:lnTo>
                    <a:pt x="67019" y="73722"/>
                  </a:lnTo>
                  <a:lnTo>
                    <a:pt x="65748" y="74588"/>
                  </a:lnTo>
                  <a:lnTo>
                    <a:pt x="64420" y="75397"/>
                  </a:lnTo>
                  <a:lnTo>
                    <a:pt x="63033" y="76148"/>
                  </a:lnTo>
                  <a:lnTo>
                    <a:pt x="61646" y="76842"/>
                  </a:lnTo>
                  <a:lnTo>
                    <a:pt x="60144" y="77477"/>
                  </a:lnTo>
                  <a:lnTo>
                    <a:pt x="55753" y="66558"/>
                  </a:lnTo>
                  <a:lnTo>
                    <a:pt x="55811" y="66442"/>
                  </a:lnTo>
                  <a:lnTo>
                    <a:pt x="55811" y="66384"/>
                  </a:lnTo>
                  <a:lnTo>
                    <a:pt x="55638" y="65806"/>
                  </a:lnTo>
                  <a:close/>
                  <a:moveTo>
                    <a:pt x="85334" y="63842"/>
                  </a:moveTo>
                  <a:lnTo>
                    <a:pt x="86894" y="64478"/>
                  </a:lnTo>
                  <a:lnTo>
                    <a:pt x="86085" y="66384"/>
                  </a:lnTo>
                  <a:lnTo>
                    <a:pt x="85161" y="68175"/>
                  </a:lnTo>
                  <a:lnTo>
                    <a:pt x="84179" y="69909"/>
                  </a:lnTo>
                  <a:lnTo>
                    <a:pt x="83081" y="71642"/>
                  </a:lnTo>
                  <a:lnTo>
                    <a:pt x="81868" y="73259"/>
                  </a:lnTo>
                  <a:lnTo>
                    <a:pt x="80654" y="74877"/>
                  </a:lnTo>
                  <a:lnTo>
                    <a:pt x="79325" y="76379"/>
                  </a:lnTo>
                  <a:lnTo>
                    <a:pt x="77939" y="77824"/>
                  </a:lnTo>
                  <a:lnTo>
                    <a:pt x="76726" y="76610"/>
                  </a:lnTo>
                  <a:lnTo>
                    <a:pt x="78054" y="75224"/>
                  </a:lnTo>
                  <a:lnTo>
                    <a:pt x="79325" y="73722"/>
                  </a:lnTo>
                  <a:lnTo>
                    <a:pt x="80481" y="72220"/>
                  </a:lnTo>
                  <a:lnTo>
                    <a:pt x="81636" y="70660"/>
                  </a:lnTo>
                  <a:lnTo>
                    <a:pt x="82676" y="69042"/>
                  </a:lnTo>
                  <a:lnTo>
                    <a:pt x="83601" y="67366"/>
                  </a:lnTo>
                  <a:lnTo>
                    <a:pt x="84525" y="65633"/>
                  </a:lnTo>
                  <a:lnTo>
                    <a:pt x="85334" y="63842"/>
                  </a:lnTo>
                  <a:close/>
                  <a:moveTo>
                    <a:pt x="26346" y="70371"/>
                  </a:moveTo>
                  <a:lnTo>
                    <a:pt x="27386" y="71411"/>
                  </a:lnTo>
                  <a:lnTo>
                    <a:pt x="28484" y="72393"/>
                  </a:lnTo>
                  <a:lnTo>
                    <a:pt x="29639" y="73317"/>
                  </a:lnTo>
                  <a:lnTo>
                    <a:pt x="30852" y="74242"/>
                  </a:lnTo>
                  <a:lnTo>
                    <a:pt x="32123" y="75050"/>
                  </a:lnTo>
                  <a:lnTo>
                    <a:pt x="33394" y="75859"/>
                  </a:lnTo>
                  <a:lnTo>
                    <a:pt x="34723" y="76553"/>
                  </a:lnTo>
                  <a:lnTo>
                    <a:pt x="36110" y="77188"/>
                  </a:lnTo>
                  <a:lnTo>
                    <a:pt x="35763" y="77997"/>
                  </a:lnTo>
                  <a:lnTo>
                    <a:pt x="34377" y="77304"/>
                  </a:lnTo>
                  <a:lnTo>
                    <a:pt x="32990" y="76553"/>
                  </a:lnTo>
                  <a:lnTo>
                    <a:pt x="31661" y="75802"/>
                  </a:lnTo>
                  <a:lnTo>
                    <a:pt x="30390" y="74935"/>
                  </a:lnTo>
                  <a:lnTo>
                    <a:pt x="29177" y="74011"/>
                  </a:lnTo>
                  <a:lnTo>
                    <a:pt x="27964" y="73028"/>
                  </a:lnTo>
                  <a:lnTo>
                    <a:pt x="26808" y="71988"/>
                  </a:lnTo>
                  <a:lnTo>
                    <a:pt x="25710" y="70948"/>
                  </a:lnTo>
                  <a:lnTo>
                    <a:pt x="26346" y="70371"/>
                  </a:lnTo>
                  <a:close/>
                  <a:moveTo>
                    <a:pt x="70775" y="70948"/>
                  </a:moveTo>
                  <a:lnTo>
                    <a:pt x="71353" y="71526"/>
                  </a:lnTo>
                  <a:lnTo>
                    <a:pt x="70197" y="72624"/>
                  </a:lnTo>
                  <a:lnTo>
                    <a:pt x="68984" y="73664"/>
                  </a:lnTo>
                  <a:lnTo>
                    <a:pt x="67713" y="74646"/>
                  </a:lnTo>
                  <a:lnTo>
                    <a:pt x="66384" y="75570"/>
                  </a:lnTo>
                  <a:lnTo>
                    <a:pt x="64997" y="76379"/>
                  </a:lnTo>
                  <a:lnTo>
                    <a:pt x="63553" y="77188"/>
                  </a:lnTo>
                  <a:lnTo>
                    <a:pt x="62109" y="77881"/>
                  </a:lnTo>
                  <a:lnTo>
                    <a:pt x="60606" y="78517"/>
                  </a:lnTo>
                  <a:lnTo>
                    <a:pt x="60318" y="77766"/>
                  </a:lnTo>
                  <a:lnTo>
                    <a:pt x="61762" y="77130"/>
                  </a:lnTo>
                  <a:lnTo>
                    <a:pt x="63148" y="76437"/>
                  </a:lnTo>
                  <a:lnTo>
                    <a:pt x="64535" y="75686"/>
                  </a:lnTo>
                  <a:lnTo>
                    <a:pt x="65922" y="74877"/>
                  </a:lnTo>
                  <a:lnTo>
                    <a:pt x="67193" y="73953"/>
                  </a:lnTo>
                  <a:lnTo>
                    <a:pt x="68464" y="73028"/>
                  </a:lnTo>
                  <a:lnTo>
                    <a:pt x="69619" y="71988"/>
                  </a:lnTo>
                  <a:lnTo>
                    <a:pt x="70775" y="70948"/>
                  </a:lnTo>
                  <a:close/>
                  <a:moveTo>
                    <a:pt x="41367" y="65460"/>
                  </a:moveTo>
                  <a:lnTo>
                    <a:pt x="45469" y="79441"/>
                  </a:lnTo>
                  <a:lnTo>
                    <a:pt x="44314" y="79268"/>
                  </a:lnTo>
                  <a:lnTo>
                    <a:pt x="43101" y="79037"/>
                  </a:lnTo>
                  <a:lnTo>
                    <a:pt x="41945" y="78806"/>
                  </a:lnTo>
                  <a:lnTo>
                    <a:pt x="40790" y="78517"/>
                  </a:lnTo>
                  <a:lnTo>
                    <a:pt x="39692" y="78228"/>
                  </a:lnTo>
                  <a:lnTo>
                    <a:pt x="38536" y="77824"/>
                  </a:lnTo>
                  <a:lnTo>
                    <a:pt x="37496" y="77419"/>
                  </a:lnTo>
                  <a:lnTo>
                    <a:pt x="36399" y="76957"/>
                  </a:lnTo>
                  <a:lnTo>
                    <a:pt x="41136" y="65575"/>
                  </a:lnTo>
                  <a:lnTo>
                    <a:pt x="41252" y="65518"/>
                  </a:lnTo>
                  <a:lnTo>
                    <a:pt x="41310" y="65518"/>
                  </a:lnTo>
                  <a:lnTo>
                    <a:pt x="41367" y="65460"/>
                  </a:lnTo>
                  <a:close/>
                  <a:moveTo>
                    <a:pt x="55696" y="66846"/>
                  </a:moveTo>
                  <a:lnTo>
                    <a:pt x="59971" y="77535"/>
                  </a:lnTo>
                  <a:lnTo>
                    <a:pt x="58989" y="77881"/>
                  </a:lnTo>
                  <a:lnTo>
                    <a:pt x="57949" y="78228"/>
                  </a:lnTo>
                  <a:lnTo>
                    <a:pt x="56909" y="78517"/>
                  </a:lnTo>
                  <a:lnTo>
                    <a:pt x="55811" y="78806"/>
                  </a:lnTo>
                  <a:lnTo>
                    <a:pt x="54713" y="79037"/>
                  </a:lnTo>
                  <a:lnTo>
                    <a:pt x="53616" y="79210"/>
                  </a:lnTo>
                  <a:lnTo>
                    <a:pt x="52518" y="79384"/>
                  </a:lnTo>
                  <a:lnTo>
                    <a:pt x="51420" y="79499"/>
                  </a:lnTo>
                  <a:lnTo>
                    <a:pt x="55696" y="66846"/>
                  </a:lnTo>
                  <a:close/>
                  <a:moveTo>
                    <a:pt x="36283" y="77304"/>
                  </a:moveTo>
                  <a:lnTo>
                    <a:pt x="37381" y="77766"/>
                  </a:lnTo>
                  <a:lnTo>
                    <a:pt x="38479" y="78170"/>
                  </a:lnTo>
                  <a:lnTo>
                    <a:pt x="39634" y="78517"/>
                  </a:lnTo>
                  <a:lnTo>
                    <a:pt x="40790" y="78864"/>
                  </a:lnTo>
                  <a:lnTo>
                    <a:pt x="41945" y="79153"/>
                  </a:lnTo>
                  <a:lnTo>
                    <a:pt x="43158" y="79384"/>
                  </a:lnTo>
                  <a:lnTo>
                    <a:pt x="44372" y="79615"/>
                  </a:lnTo>
                  <a:lnTo>
                    <a:pt x="45585" y="79730"/>
                  </a:lnTo>
                  <a:lnTo>
                    <a:pt x="45874" y="80597"/>
                  </a:lnTo>
                  <a:lnTo>
                    <a:pt x="44545" y="80481"/>
                  </a:lnTo>
                  <a:lnTo>
                    <a:pt x="43274" y="80250"/>
                  </a:lnTo>
                  <a:lnTo>
                    <a:pt x="42003" y="80019"/>
                  </a:lnTo>
                  <a:lnTo>
                    <a:pt x="40732" y="79730"/>
                  </a:lnTo>
                  <a:lnTo>
                    <a:pt x="39519" y="79384"/>
                  </a:lnTo>
                  <a:lnTo>
                    <a:pt x="38305" y="78979"/>
                  </a:lnTo>
                  <a:lnTo>
                    <a:pt x="37092" y="78517"/>
                  </a:lnTo>
                  <a:lnTo>
                    <a:pt x="35937" y="78055"/>
                  </a:lnTo>
                  <a:lnTo>
                    <a:pt x="36283" y="77304"/>
                  </a:lnTo>
                  <a:close/>
                  <a:moveTo>
                    <a:pt x="60086" y="77824"/>
                  </a:moveTo>
                  <a:lnTo>
                    <a:pt x="60433" y="78575"/>
                  </a:lnTo>
                  <a:lnTo>
                    <a:pt x="59335" y="78979"/>
                  </a:lnTo>
                  <a:lnTo>
                    <a:pt x="58180" y="79384"/>
                  </a:lnTo>
                  <a:lnTo>
                    <a:pt x="57024" y="79672"/>
                  </a:lnTo>
                  <a:lnTo>
                    <a:pt x="55869" y="79961"/>
                  </a:lnTo>
                  <a:lnTo>
                    <a:pt x="54656" y="80250"/>
                  </a:lnTo>
                  <a:lnTo>
                    <a:pt x="53442" y="80424"/>
                  </a:lnTo>
                  <a:lnTo>
                    <a:pt x="52229" y="80597"/>
                  </a:lnTo>
                  <a:lnTo>
                    <a:pt x="51016" y="80655"/>
                  </a:lnTo>
                  <a:lnTo>
                    <a:pt x="51305" y="79846"/>
                  </a:lnTo>
                  <a:lnTo>
                    <a:pt x="52460" y="79730"/>
                  </a:lnTo>
                  <a:lnTo>
                    <a:pt x="53616" y="79557"/>
                  </a:lnTo>
                  <a:lnTo>
                    <a:pt x="54713" y="79384"/>
                  </a:lnTo>
                  <a:lnTo>
                    <a:pt x="55811" y="79153"/>
                  </a:lnTo>
                  <a:lnTo>
                    <a:pt x="56909" y="78864"/>
                  </a:lnTo>
                  <a:lnTo>
                    <a:pt x="58007" y="78575"/>
                  </a:lnTo>
                  <a:lnTo>
                    <a:pt x="59046" y="78228"/>
                  </a:lnTo>
                  <a:lnTo>
                    <a:pt x="60086" y="77824"/>
                  </a:lnTo>
                  <a:close/>
                  <a:moveTo>
                    <a:pt x="25537" y="71180"/>
                  </a:moveTo>
                  <a:lnTo>
                    <a:pt x="26635" y="72277"/>
                  </a:lnTo>
                  <a:lnTo>
                    <a:pt x="27790" y="73259"/>
                  </a:lnTo>
                  <a:lnTo>
                    <a:pt x="29004" y="74242"/>
                  </a:lnTo>
                  <a:lnTo>
                    <a:pt x="30217" y="75166"/>
                  </a:lnTo>
                  <a:lnTo>
                    <a:pt x="31546" y="76033"/>
                  </a:lnTo>
                  <a:lnTo>
                    <a:pt x="32874" y="76842"/>
                  </a:lnTo>
                  <a:lnTo>
                    <a:pt x="34261" y="77593"/>
                  </a:lnTo>
                  <a:lnTo>
                    <a:pt x="35648" y="78286"/>
                  </a:lnTo>
                  <a:lnTo>
                    <a:pt x="33914" y="82446"/>
                  </a:lnTo>
                  <a:lnTo>
                    <a:pt x="32297" y="81637"/>
                  </a:lnTo>
                  <a:lnTo>
                    <a:pt x="30737" y="80828"/>
                  </a:lnTo>
                  <a:lnTo>
                    <a:pt x="29177" y="79904"/>
                  </a:lnTo>
                  <a:lnTo>
                    <a:pt x="27732" y="78921"/>
                  </a:lnTo>
                  <a:lnTo>
                    <a:pt x="26288" y="77881"/>
                  </a:lnTo>
                  <a:lnTo>
                    <a:pt x="24901" y="76784"/>
                  </a:lnTo>
                  <a:lnTo>
                    <a:pt x="23573" y="75570"/>
                  </a:lnTo>
                  <a:lnTo>
                    <a:pt x="22359" y="74357"/>
                  </a:lnTo>
                  <a:lnTo>
                    <a:pt x="25537" y="71180"/>
                  </a:lnTo>
                  <a:close/>
                  <a:moveTo>
                    <a:pt x="71584" y="71757"/>
                  </a:moveTo>
                  <a:lnTo>
                    <a:pt x="74761" y="74935"/>
                  </a:lnTo>
                  <a:lnTo>
                    <a:pt x="73432" y="76206"/>
                  </a:lnTo>
                  <a:lnTo>
                    <a:pt x="71988" y="77361"/>
                  </a:lnTo>
                  <a:lnTo>
                    <a:pt x="70544" y="78517"/>
                  </a:lnTo>
                  <a:lnTo>
                    <a:pt x="69042" y="79557"/>
                  </a:lnTo>
                  <a:lnTo>
                    <a:pt x="67424" y="80539"/>
                  </a:lnTo>
                  <a:lnTo>
                    <a:pt x="65806" y="81464"/>
                  </a:lnTo>
                  <a:lnTo>
                    <a:pt x="64131" y="82272"/>
                  </a:lnTo>
                  <a:lnTo>
                    <a:pt x="62397" y="82966"/>
                  </a:lnTo>
                  <a:lnTo>
                    <a:pt x="60722" y="78806"/>
                  </a:lnTo>
                  <a:lnTo>
                    <a:pt x="62224" y="78170"/>
                  </a:lnTo>
                  <a:lnTo>
                    <a:pt x="63726" y="77477"/>
                  </a:lnTo>
                  <a:lnTo>
                    <a:pt x="65171" y="76668"/>
                  </a:lnTo>
                  <a:lnTo>
                    <a:pt x="66557" y="75802"/>
                  </a:lnTo>
                  <a:lnTo>
                    <a:pt x="67886" y="74877"/>
                  </a:lnTo>
                  <a:lnTo>
                    <a:pt x="69157" y="73895"/>
                  </a:lnTo>
                  <a:lnTo>
                    <a:pt x="70428" y="72855"/>
                  </a:lnTo>
                  <a:lnTo>
                    <a:pt x="71584" y="71757"/>
                  </a:lnTo>
                  <a:close/>
                  <a:moveTo>
                    <a:pt x="35821" y="78344"/>
                  </a:moveTo>
                  <a:lnTo>
                    <a:pt x="37034" y="78864"/>
                  </a:lnTo>
                  <a:lnTo>
                    <a:pt x="38247" y="79268"/>
                  </a:lnTo>
                  <a:lnTo>
                    <a:pt x="39461" y="79672"/>
                  </a:lnTo>
                  <a:lnTo>
                    <a:pt x="40732" y="80019"/>
                  </a:lnTo>
                  <a:lnTo>
                    <a:pt x="42003" y="80366"/>
                  </a:lnTo>
                  <a:lnTo>
                    <a:pt x="43274" y="80597"/>
                  </a:lnTo>
                  <a:lnTo>
                    <a:pt x="44603" y="80770"/>
                  </a:lnTo>
                  <a:lnTo>
                    <a:pt x="45932" y="80944"/>
                  </a:lnTo>
                  <a:lnTo>
                    <a:pt x="47318" y="85508"/>
                  </a:lnTo>
                  <a:lnTo>
                    <a:pt x="45585" y="85392"/>
                  </a:lnTo>
                  <a:lnTo>
                    <a:pt x="43852" y="85219"/>
                  </a:lnTo>
                  <a:lnTo>
                    <a:pt x="42118" y="84930"/>
                  </a:lnTo>
                  <a:lnTo>
                    <a:pt x="40501" y="84583"/>
                  </a:lnTo>
                  <a:lnTo>
                    <a:pt x="38825" y="84179"/>
                  </a:lnTo>
                  <a:lnTo>
                    <a:pt x="37208" y="83717"/>
                  </a:lnTo>
                  <a:lnTo>
                    <a:pt x="35648" y="83139"/>
                  </a:lnTo>
                  <a:lnTo>
                    <a:pt x="34088" y="82503"/>
                  </a:lnTo>
                  <a:lnTo>
                    <a:pt x="35821" y="78344"/>
                  </a:lnTo>
                  <a:close/>
                  <a:moveTo>
                    <a:pt x="48647" y="49745"/>
                  </a:moveTo>
                  <a:lnTo>
                    <a:pt x="48358" y="71295"/>
                  </a:lnTo>
                  <a:lnTo>
                    <a:pt x="48243" y="79615"/>
                  </a:lnTo>
                  <a:lnTo>
                    <a:pt x="48243" y="79904"/>
                  </a:lnTo>
                  <a:lnTo>
                    <a:pt x="48185" y="80770"/>
                  </a:lnTo>
                  <a:lnTo>
                    <a:pt x="48185" y="81059"/>
                  </a:lnTo>
                  <a:lnTo>
                    <a:pt x="48185" y="84294"/>
                  </a:lnTo>
                  <a:lnTo>
                    <a:pt x="48127" y="85566"/>
                  </a:lnTo>
                  <a:lnTo>
                    <a:pt x="47607" y="85566"/>
                  </a:lnTo>
                  <a:lnTo>
                    <a:pt x="46278" y="80944"/>
                  </a:lnTo>
                  <a:lnTo>
                    <a:pt x="46163" y="80655"/>
                  </a:lnTo>
                  <a:lnTo>
                    <a:pt x="45932" y="79788"/>
                  </a:lnTo>
                  <a:lnTo>
                    <a:pt x="45816" y="79441"/>
                  </a:lnTo>
                  <a:lnTo>
                    <a:pt x="41656" y="65229"/>
                  </a:lnTo>
                  <a:lnTo>
                    <a:pt x="48185" y="50901"/>
                  </a:lnTo>
                  <a:lnTo>
                    <a:pt x="48358" y="50438"/>
                  </a:lnTo>
                  <a:lnTo>
                    <a:pt x="48647" y="49745"/>
                  </a:lnTo>
                  <a:close/>
                  <a:moveTo>
                    <a:pt x="60549" y="78864"/>
                  </a:moveTo>
                  <a:lnTo>
                    <a:pt x="62224" y="83081"/>
                  </a:lnTo>
                  <a:lnTo>
                    <a:pt x="60722" y="83601"/>
                  </a:lnTo>
                  <a:lnTo>
                    <a:pt x="59162" y="84121"/>
                  </a:lnTo>
                  <a:lnTo>
                    <a:pt x="57602" y="84526"/>
                  </a:lnTo>
                  <a:lnTo>
                    <a:pt x="55984" y="84872"/>
                  </a:lnTo>
                  <a:lnTo>
                    <a:pt x="54367" y="85161"/>
                  </a:lnTo>
                  <a:lnTo>
                    <a:pt x="52749" y="85334"/>
                  </a:lnTo>
                  <a:lnTo>
                    <a:pt x="51074" y="85508"/>
                  </a:lnTo>
                  <a:lnTo>
                    <a:pt x="49398" y="85566"/>
                  </a:lnTo>
                  <a:lnTo>
                    <a:pt x="50900" y="81001"/>
                  </a:lnTo>
                  <a:lnTo>
                    <a:pt x="52171" y="80886"/>
                  </a:lnTo>
                  <a:lnTo>
                    <a:pt x="53442" y="80770"/>
                  </a:lnTo>
                  <a:lnTo>
                    <a:pt x="54656" y="80539"/>
                  </a:lnTo>
                  <a:lnTo>
                    <a:pt x="55869" y="80308"/>
                  </a:lnTo>
                  <a:lnTo>
                    <a:pt x="57082" y="80019"/>
                  </a:lnTo>
                  <a:lnTo>
                    <a:pt x="58238" y="79672"/>
                  </a:lnTo>
                  <a:lnTo>
                    <a:pt x="59393" y="79326"/>
                  </a:lnTo>
                  <a:lnTo>
                    <a:pt x="60549" y="78864"/>
                  </a:lnTo>
                  <a:close/>
                  <a:moveTo>
                    <a:pt x="20511" y="76148"/>
                  </a:moveTo>
                  <a:lnTo>
                    <a:pt x="21897" y="77477"/>
                  </a:lnTo>
                  <a:lnTo>
                    <a:pt x="23284" y="78690"/>
                  </a:lnTo>
                  <a:lnTo>
                    <a:pt x="24786" y="79904"/>
                  </a:lnTo>
                  <a:lnTo>
                    <a:pt x="26288" y="81059"/>
                  </a:lnTo>
                  <a:lnTo>
                    <a:pt x="27906" y="82099"/>
                  </a:lnTo>
                  <a:lnTo>
                    <a:pt x="29523" y="83081"/>
                  </a:lnTo>
                  <a:lnTo>
                    <a:pt x="31199" y="83948"/>
                  </a:lnTo>
                  <a:lnTo>
                    <a:pt x="32932" y="84757"/>
                  </a:lnTo>
                  <a:lnTo>
                    <a:pt x="32297" y="86374"/>
                  </a:lnTo>
                  <a:lnTo>
                    <a:pt x="30448" y="85508"/>
                  </a:lnTo>
                  <a:lnTo>
                    <a:pt x="28715" y="84583"/>
                  </a:lnTo>
                  <a:lnTo>
                    <a:pt x="26981" y="83601"/>
                  </a:lnTo>
                  <a:lnTo>
                    <a:pt x="25364" y="82503"/>
                  </a:lnTo>
                  <a:lnTo>
                    <a:pt x="23746" y="81290"/>
                  </a:lnTo>
                  <a:lnTo>
                    <a:pt x="22186" y="80077"/>
                  </a:lnTo>
                  <a:lnTo>
                    <a:pt x="20742" y="78748"/>
                  </a:lnTo>
                  <a:lnTo>
                    <a:pt x="19297" y="77361"/>
                  </a:lnTo>
                  <a:lnTo>
                    <a:pt x="20511" y="76148"/>
                  </a:lnTo>
                  <a:close/>
                  <a:moveTo>
                    <a:pt x="76552" y="76726"/>
                  </a:moveTo>
                  <a:lnTo>
                    <a:pt x="77823" y="77939"/>
                  </a:lnTo>
                  <a:lnTo>
                    <a:pt x="76321" y="79384"/>
                  </a:lnTo>
                  <a:lnTo>
                    <a:pt x="74703" y="80712"/>
                  </a:lnTo>
                  <a:lnTo>
                    <a:pt x="73086" y="81983"/>
                  </a:lnTo>
                  <a:lnTo>
                    <a:pt x="71410" y="83139"/>
                  </a:lnTo>
                  <a:lnTo>
                    <a:pt x="69619" y="84237"/>
                  </a:lnTo>
                  <a:lnTo>
                    <a:pt x="67828" y="85219"/>
                  </a:lnTo>
                  <a:lnTo>
                    <a:pt x="65922" y="86143"/>
                  </a:lnTo>
                  <a:lnTo>
                    <a:pt x="64015" y="86952"/>
                  </a:lnTo>
                  <a:lnTo>
                    <a:pt x="63380" y="85334"/>
                  </a:lnTo>
                  <a:lnTo>
                    <a:pt x="65228" y="84583"/>
                  </a:lnTo>
                  <a:lnTo>
                    <a:pt x="67019" y="83659"/>
                  </a:lnTo>
                  <a:lnTo>
                    <a:pt x="68753" y="82735"/>
                  </a:lnTo>
                  <a:lnTo>
                    <a:pt x="70428" y="81695"/>
                  </a:lnTo>
                  <a:lnTo>
                    <a:pt x="72046" y="80539"/>
                  </a:lnTo>
                  <a:lnTo>
                    <a:pt x="73606" y="79326"/>
                  </a:lnTo>
                  <a:lnTo>
                    <a:pt x="75108" y="78055"/>
                  </a:lnTo>
                  <a:lnTo>
                    <a:pt x="76552" y="76726"/>
                  </a:lnTo>
                  <a:close/>
                  <a:moveTo>
                    <a:pt x="33106" y="84814"/>
                  </a:moveTo>
                  <a:lnTo>
                    <a:pt x="34839" y="85566"/>
                  </a:lnTo>
                  <a:lnTo>
                    <a:pt x="36630" y="86201"/>
                  </a:lnTo>
                  <a:lnTo>
                    <a:pt x="38479" y="86721"/>
                  </a:lnTo>
                  <a:lnTo>
                    <a:pt x="40327" y="87183"/>
                  </a:lnTo>
                  <a:lnTo>
                    <a:pt x="42234" y="87530"/>
                  </a:lnTo>
                  <a:lnTo>
                    <a:pt x="44141" y="87819"/>
                  </a:lnTo>
                  <a:lnTo>
                    <a:pt x="46105" y="87992"/>
                  </a:lnTo>
                  <a:lnTo>
                    <a:pt x="48069" y="88108"/>
                  </a:lnTo>
                  <a:lnTo>
                    <a:pt x="48127" y="88281"/>
                  </a:lnTo>
                  <a:lnTo>
                    <a:pt x="48069" y="89841"/>
                  </a:lnTo>
                  <a:lnTo>
                    <a:pt x="45989" y="89725"/>
                  </a:lnTo>
                  <a:lnTo>
                    <a:pt x="43967" y="89552"/>
                  </a:lnTo>
                  <a:lnTo>
                    <a:pt x="41945" y="89263"/>
                  </a:lnTo>
                  <a:lnTo>
                    <a:pt x="39981" y="88916"/>
                  </a:lnTo>
                  <a:lnTo>
                    <a:pt x="38074" y="88397"/>
                  </a:lnTo>
                  <a:lnTo>
                    <a:pt x="36168" y="87819"/>
                  </a:lnTo>
                  <a:lnTo>
                    <a:pt x="34261" y="87183"/>
                  </a:lnTo>
                  <a:lnTo>
                    <a:pt x="32470" y="86432"/>
                  </a:lnTo>
                  <a:lnTo>
                    <a:pt x="33106" y="84814"/>
                  </a:lnTo>
                  <a:close/>
                  <a:moveTo>
                    <a:pt x="63206" y="85392"/>
                  </a:moveTo>
                  <a:lnTo>
                    <a:pt x="63842" y="87010"/>
                  </a:lnTo>
                  <a:lnTo>
                    <a:pt x="62051" y="87645"/>
                  </a:lnTo>
                  <a:lnTo>
                    <a:pt x="60260" y="88223"/>
                  </a:lnTo>
                  <a:lnTo>
                    <a:pt x="58469" y="88743"/>
                  </a:lnTo>
                  <a:lnTo>
                    <a:pt x="56562" y="89148"/>
                  </a:lnTo>
                  <a:lnTo>
                    <a:pt x="54713" y="89436"/>
                  </a:lnTo>
                  <a:lnTo>
                    <a:pt x="52749" y="89668"/>
                  </a:lnTo>
                  <a:lnTo>
                    <a:pt x="50842" y="89783"/>
                  </a:lnTo>
                  <a:lnTo>
                    <a:pt x="48820" y="89841"/>
                  </a:lnTo>
                  <a:lnTo>
                    <a:pt x="48416" y="89841"/>
                  </a:lnTo>
                  <a:lnTo>
                    <a:pt x="48416" y="88397"/>
                  </a:lnTo>
                  <a:lnTo>
                    <a:pt x="48531" y="88108"/>
                  </a:lnTo>
                  <a:lnTo>
                    <a:pt x="48820" y="88108"/>
                  </a:lnTo>
                  <a:lnTo>
                    <a:pt x="50727" y="88050"/>
                  </a:lnTo>
                  <a:lnTo>
                    <a:pt x="52576" y="87934"/>
                  </a:lnTo>
                  <a:lnTo>
                    <a:pt x="54424" y="87703"/>
                  </a:lnTo>
                  <a:lnTo>
                    <a:pt x="56216" y="87414"/>
                  </a:lnTo>
                  <a:lnTo>
                    <a:pt x="58007" y="87010"/>
                  </a:lnTo>
                  <a:lnTo>
                    <a:pt x="59798" y="86548"/>
                  </a:lnTo>
                  <a:lnTo>
                    <a:pt x="61473" y="86028"/>
                  </a:lnTo>
                  <a:lnTo>
                    <a:pt x="63206" y="85392"/>
                  </a:lnTo>
                  <a:close/>
                  <a:moveTo>
                    <a:pt x="28830" y="1"/>
                  </a:moveTo>
                  <a:lnTo>
                    <a:pt x="28657" y="59"/>
                  </a:lnTo>
                  <a:lnTo>
                    <a:pt x="32759" y="10227"/>
                  </a:lnTo>
                  <a:lnTo>
                    <a:pt x="30910" y="11094"/>
                  </a:lnTo>
                  <a:lnTo>
                    <a:pt x="29061" y="12018"/>
                  </a:lnTo>
                  <a:lnTo>
                    <a:pt x="27328" y="13000"/>
                  </a:lnTo>
                  <a:lnTo>
                    <a:pt x="25595" y="14098"/>
                  </a:lnTo>
                  <a:lnTo>
                    <a:pt x="23977" y="15311"/>
                  </a:lnTo>
                  <a:lnTo>
                    <a:pt x="22359" y="16524"/>
                  </a:lnTo>
                  <a:lnTo>
                    <a:pt x="20857" y="17853"/>
                  </a:lnTo>
                  <a:lnTo>
                    <a:pt x="19413" y="19298"/>
                  </a:lnTo>
                  <a:lnTo>
                    <a:pt x="11498" y="11382"/>
                  </a:lnTo>
                  <a:lnTo>
                    <a:pt x="11382" y="11556"/>
                  </a:lnTo>
                  <a:lnTo>
                    <a:pt x="19240" y="19413"/>
                  </a:lnTo>
                  <a:lnTo>
                    <a:pt x="17911" y="20858"/>
                  </a:lnTo>
                  <a:lnTo>
                    <a:pt x="16640" y="22302"/>
                  </a:lnTo>
                  <a:lnTo>
                    <a:pt x="15426" y="23862"/>
                  </a:lnTo>
                  <a:lnTo>
                    <a:pt x="14271" y="25480"/>
                  </a:lnTo>
                  <a:lnTo>
                    <a:pt x="13231" y="27155"/>
                  </a:lnTo>
                  <a:lnTo>
                    <a:pt x="12249" y="28888"/>
                  </a:lnTo>
                  <a:lnTo>
                    <a:pt x="11324" y="30621"/>
                  </a:lnTo>
                  <a:lnTo>
                    <a:pt x="10516" y="32470"/>
                  </a:lnTo>
                  <a:lnTo>
                    <a:pt x="232" y="28137"/>
                  </a:lnTo>
                  <a:lnTo>
                    <a:pt x="174" y="28368"/>
                  </a:lnTo>
                  <a:lnTo>
                    <a:pt x="10458" y="32644"/>
                  </a:lnTo>
                  <a:lnTo>
                    <a:pt x="9764" y="34435"/>
                  </a:lnTo>
                  <a:lnTo>
                    <a:pt x="9129" y="36226"/>
                  </a:lnTo>
                  <a:lnTo>
                    <a:pt x="8609" y="38074"/>
                  </a:lnTo>
                  <a:lnTo>
                    <a:pt x="8147" y="39981"/>
                  </a:lnTo>
                  <a:lnTo>
                    <a:pt x="7800" y="41888"/>
                  </a:lnTo>
                  <a:lnTo>
                    <a:pt x="7511" y="43852"/>
                  </a:lnTo>
                  <a:lnTo>
                    <a:pt x="7338" y="45816"/>
                  </a:lnTo>
                  <a:lnTo>
                    <a:pt x="7280" y="47838"/>
                  </a:lnTo>
                  <a:lnTo>
                    <a:pt x="4391" y="47781"/>
                  </a:lnTo>
                  <a:lnTo>
                    <a:pt x="4391" y="48127"/>
                  </a:lnTo>
                  <a:lnTo>
                    <a:pt x="7280" y="48185"/>
                  </a:lnTo>
                  <a:lnTo>
                    <a:pt x="7280" y="48590"/>
                  </a:lnTo>
                  <a:lnTo>
                    <a:pt x="7338" y="50554"/>
                  </a:lnTo>
                  <a:lnTo>
                    <a:pt x="7453" y="52518"/>
                  </a:lnTo>
                  <a:lnTo>
                    <a:pt x="7685" y="54425"/>
                  </a:lnTo>
                  <a:lnTo>
                    <a:pt x="7973" y="56331"/>
                  </a:lnTo>
                  <a:lnTo>
                    <a:pt x="8378" y="58238"/>
                  </a:lnTo>
                  <a:lnTo>
                    <a:pt x="8898" y="60029"/>
                  </a:lnTo>
                  <a:lnTo>
                    <a:pt x="9418" y="61878"/>
                  </a:lnTo>
                  <a:lnTo>
                    <a:pt x="10053" y="63611"/>
                  </a:lnTo>
                  <a:lnTo>
                    <a:pt x="0" y="67713"/>
                  </a:lnTo>
                  <a:lnTo>
                    <a:pt x="58" y="67886"/>
                  </a:lnTo>
                  <a:lnTo>
                    <a:pt x="10169" y="63784"/>
                  </a:lnTo>
                  <a:lnTo>
                    <a:pt x="10978" y="65691"/>
                  </a:lnTo>
                  <a:lnTo>
                    <a:pt x="11844" y="67540"/>
                  </a:lnTo>
                  <a:lnTo>
                    <a:pt x="12827" y="69331"/>
                  </a:lnTo>
                  <a:lnTo>
                    <a:pt x="13866" y="71064"/>
                  </a:lnTo>
                  <a:lnTo>
                    <a:pt x="15022" y="72797"/>
                  </a:lnTo>
                  <a:lnTo>
                    <a:pt x="16293" y="74415"/>
                  </a:lnTo>
                  <a:lnTo>
                    <a:pt x="17564" y="75975"/>
                  </a:lnTo>
                  <a:lnTo>
                    <a:pt x="18951" y="77477"/>
                  </a:lnTo>
                  <a:lnTo>
                    <a:pt x="11382" y="84988"/>
                  </a:lnTo>
                  <a:lnTo>
                    <a:pt x="11498" y="85161"/>
                  </a:lnTo>
                  <a:lnTo>
                    <a:pt x="19066" y="77593"/>
                  </a:lnTo>
                  <a:lnTo>
                    <a:pt x="20511" y="78979"/>
                  </a:lnTo>
                  <a:lnTo>
                    <a:pt x="22013" y="80308"/>
                  </a:lnTo>
                  <a:lnTo>
                    <a:pt x="23573" y="81579"/>
                  </a:lnTo>
                  <a:lnTo>
                    <a:pt x="25133" y="82735"/>
                  </a:lnTo>
                  <a:lnTo>
                    <a:pt x="26808" y="83832"/>
                  </a:lnTo>
                  <a:lnTo>
                    <a:pt x="28541" y="84872"/>
                  </a:lnTo>
                  <a:lnTo>
                    <a:pt x="30332" y="85797"/>
                  </a:lnTo>
                  <a:lnTo>
                    <a:pt x="32181" y="86663"/>
                  </a:lnTo>
                  <a:lnTo>
                    <a:pt x="28137" y="96312"/>
                  </a:lnTo>
                  <a:lnTo>
                    <a:pt x="28310" y="96369"/>
                  </a:lnTo>
                  <a:lnTo>
                    <a:pt x="32354" y="86721"/>
                  </a:lnTo>
                  <a:lnTo>
                    <a:pt x="34145" y="87472"/>
                  </a:lnTo>
                  <a:lnTo>
                    <a:pt x="36052" y="88165"/>
                  </a:lnTo>
                  <a:lnTo>
                    <a:pt x="37959" y="88743"/>
                  </a:lnTo>
                  <a:lnTo>
                    <a:pt x="39923" y="89205"/>
                  </a:lnTo>
                  <a:lnTo>
                    <a:pt x="41887" y="89610"/>
                  </a:lnTo>
                  <a:lnTo>
                    <a:pt x="43967" y="89899"/>
                  </a:lnTo>
                  <a:lnTo>
                    <a:pt x="45989" y="90072"/>
                  </a:lnTo>
                  <a:lnTo>
                    <a:pt x="48069" y="90130"/>
                  </a:lnTo>
                  <a:lnTo>
                    <a:pt x="48069" y="91863"/>
                  </a:lnTo>
                  <a:lnTo>
                    <a:pt x="48069" y="91921"/>
                  </a:lnTo>
                  <a:lnTo>
                    <a:pt x="48358" y="91863"/>
                  </a:lnTo>
                  <a:lnTo>
                    <a:pt x="48416" y="90188"/>
                  </a:lnTo>
                  <a:lnTo>
                    <a:pt x="48820" y="90188"/>
                  </a:lnTo>
                  <a:lnTo>
                    <a:pt x="50842" y="90130"/>
                  </a:lnTo>
                  <a:lnTo>
                    <a:pt x="52807" y="89956"/>
                  </a:lnTo>
                  <a:lnTo>
                    <a:pt x="54713" y="89725"/>
                  </a:lnTo>
                  <a:lnTo>
                    <a:pt x="56620" y="89436"/>
                  </a:lnTo>
                  <a:lnTo>
                    <a:pt x="58526" y="89032"/>
                  </a:lnTo>
                  <a:lnTo>
                    <a:pt x="60375" y="88570"/>
                  </a:lnTo>
                  <a:lnTo>
                    <a:pt x="62166" y="87992"/>
                  </a:lnTo>
                  <a:lnTo>
                    <a:pt x="63957" y="87299"/>
                  </a:lnTo>
                  <a:lnTo>
                    <a:pt x="67713" y="96543"/>
                  </a:lnTo>
                  <a:lnTo>
                    <a:pt x="67886" y="96485"/>
                  </a:lnTo>
                  <a:lnTo>
                    <a:pt x="64131" y="87241"/>
                  </a:lnTo>
                  <a:lnTo>
                    <a:pt x="66095" y="86432"/>
                  </a:lnTo>
                  <a:lnTo>
                    <a:pt x="67944" y="85508"/>
                  </a:lnTo>
                  <a:lnTo>
                    <a:pt x="69793" y="84468"/>
                  </a:lnTo>
                  <a:lnTo>
                    <a:pt x="71584" y="83370"/>
                  </a:lnTo>
                  <a:lnTo>
                    <a:pt x="73259" y="82215"/>
                  </a:lnTo>
                  <a:lnTo>
                    <a:pt x="74935" y="80944"/>
                  </a:lnTo>
                  <a:lnTo>
                    <a:pt x="76495" y="79615"/>
                  </a:lnTo>
                  <a:lnTo>
                    <a:pt x="77997" y="78170"/>
                  </a:lnTo>
                  <a:lnTo>
                    <a:pt x="84987" y="85161"/>
                  </a:lnTo>
                  <a:lnTo>
                    <a:pt x="85103" y="84988"/>
                  </a:lnTo>
                  <a:lnTo>
                    <a:pt x="78170" y="78055"/>
                  </a:lnTo>
                  <a:lnTo>
                    <a:pt x="79557" y="76610"/>
                  </a:lnTo>
                  <a:lnTo>
                    <a:pt x="80885" y="75050"/>
                  </a:lnTo>
                  <a:lnTo>
                    <a:pt x="82156" y="73433"/>
                  </a:lnTo>
                  <a:lnTo>
                    <a:pt x="83312" y="71815"/>
                  </a:lnTo>
                  <a:lnTo>
                    <a:pt x="84410" y="70082"/>
                  </a:lnTo>
                  <a:lnTo>
                    <a:pt x="85450" y="68291"/>
                  </a:lnTo>
                  <a:lnTo>
                    <a:pt x="86374" y="66500"/>
                  </a:lnTo>
                  <a:lnTo>
                    <a:pt x="87183" y="64593"/>
                  </a:lnTo>
                  <a:lnTo>
                    <a:pt x="96254" y="68406"/>
                  </a:lnTo>
                  <a:lnTo>
                    <a:pt x="96311" y="68233"/>
                  </a:lnTo>
                  <a:lnTo>
                    <a:pt x="87298" y="64420"/>
                  </a:lnTo>
                  <a:lnTo>
                    <a:pt x="87992" y="62571"/>
                  </a:lnTo>
                  <a:lnTo>
                    <a:pt x="88627" y="60665"/>
                  </a:lnTo>
                  <a:lnTo>
                    <a:pt x="89147" y="58758"/>
                  </a:lnTo>
                  <a:lnTo>
                    <a:pt x="89609" y="56794"/>
                  </a:lnTo>
                  <a:lnTo>
                    <a:pt x="89956" y="54771"/>
                  </a:lnTo>
                  <a:lnTo>
                    <a:pt x="90245" y="52749"/>
                  </a:lnTo>
                  <a:lnTo>
                    <a:pt x="90360" y="50669"/>
                  </a:lnTo>
                  <a:lnTo>
                    <a:pt x="90418" y="48590"/>
                  </a:lnTo>
                  <a:lnTo>
                    <a:pt x="90418" y="48070"/>
                  </a:lnTo>
                  <a:lnTo>
                    <a:pt x="93307" y="48012"/>
                  </a:lnTo>
                  <a:lnTo>
                    <a:pt x="93423" y="48012"/>
                  </a:lnTo>
                  <a:lnTo>
                    <a:pt x="93423" y="47723"/>
                  </a:lnTo>
                  <a:lnTo>
                    <a:pt x="90418" y="47781"/>
                  </a:lnTo>
                  <a:lnTo>
                    <a:pt x="90303" y="45759"/>
                  </a:lnTo>
                  <a:lnTo>
                    <a:pt x="90129" y="43794"/>
                  </a:lnTo>
                  <a:lnTo>
                    <a:pt x="89898" y="41830"/>
                  </a:lnTo>
                  <a:lnTo>
                    <a:pt x="89494" y="39923"/>
                  </a:lnTo>
                  <a:lnTo>
                    <a:pt x="89089" y="38017"/>
                  </a:lnTo>
                  <a:lnTo>
                    <a:pt x="88512" y="36168"/>
                  </a:lnTo>
                  <a:lnTo>
                    <a:pt x="87934" y="34377"/>
                  </a:lnTo>
                  <a:lnTo>
                    <a:pt x="87241" y="32586"/>
                  </a:lnTo>
                  <a:lnTo>
                    <a:pt x="96542" y="28830"/>
                  </a:lnTo>
                  <a:lnTo>
                    <a:pt x="96485" y="28657"/>
                  </a:lnTo>
                  <a:lnTo>
                    <a:pt x="87183" y="32413"/>
                  </a:lnTo>
                  <a:lnTo>
                    <a:pt x="86316" y="30506"/>
                  </a:lnTo>
                  <a:lnTo>
                    <a:pt x="85334" y="28657"/>
                  </a:lnTo>
                  <a:lnTo>
                    <a:pt x="84294" y="26866"/>
                  </a:lnTo>
                  <a:lnTo>
                    <a:pt x="83139" y="25133"/>
                  </a:lnTo>
                  <a:lnTo>
                    <a:pt x="81925" y="23457"/>
                  </a:lnTo>
                  <a:lnTo>
                    <a:pt x="80654" y="21840"/>
                  </a:lnTo>
                  <a:lnTo>
                    <a:pt x="79268" y="20280"/>
                  </a:lnTo>
                  <a:lnTo>
                    <a:pt x="77823" y="18835"/>
                  </a:lnTo>
                  <a:lnTo>
                    <a:pt x="85103" y="11556"/>
                  </a:lnTo>
                  <a:lnTo>
                    <a:pt x="84987" y="11382"/>
                  </a:lnTo>
                  <a:lnTo>
                    <a:pt x="77708" y="18662"/>
                  </a:lnTo>
                  <a:lnTo>
                    <a:pt x="76263" y="17333"/>
                  </a:lnTo>
                  <a:lnTo>
                    <a:pt x="74703" y="16062"/>
                  </a:lnTo>
                  <a:lnTo>
                    <a:pt x="73086" y="14849"/>
                  </a:lnTo>
                  <a:lnTo>
                    <a:pt x="71468" y="13693"/>
                  </a:lnTo>
                  <a:lnTo>
                    <a:pt x="69735" y="12653"/>
                  </a:lnTo>
                  <a:lnTo>
                    <a:pt x="68002" y="11671"/>
                  </a:lnTo>
                  <a:lnTo>
                    <a:pt x="66153" y="10805"/>
                  </a:lnTo>
                  <a:lnTo>
                    <a:pt x="64304" y="9996"/>
                  </a:lnTo>
                  <a:lnTo>
                    <a:pt x="68348" y="290"/>
                  </a:lnTo>
                  <a:lnTo>
                    <a:pt x="68175" y="174"/>
                  </a:lnTo>
                  <a:lnTo>
                    <a:pt x="64131" y="9938"/>
                  </a:lnTo>
                  <a:lnTo>
                    <a:pt x="62340" y="9245"/>
                  </a:lnTo>
                  <a:lnTo>
                    <a:pt x="60491" y="8667"/>
                  </a:lnTo>
                  <a:lnTo>
                    <a:pt x="58642" y="8147"/>
                  </a:lnTo>
                  <a:lnTo>
                    <a:pt x="56735" y="7743"/>
                  </a:lnTo>
                  <a:lnTo>
                    <a:pt x="54829" y="7454"/>
                  </a:lnTo>
                  <a:lnTo>
                    <a:pt x="52865" y="7223"/>
                  </a:lnTo>
                  <a:lnTo>
                    <a:pt x="50842" y="7049"/>
                  </a:lnTo>
                  <a:lnTo>
                    <a:pt x="48820" y="6992"/>
                  </a:lnTo>
                  <a:lnTo>
                    <a:pt x="48243" y="6992"/>
                  </a:lnTo>
                  <a:lnTo>
                    <a:pt x="48185" y="5200"/>
                  </a:lnTo>
                  <a:lnTo>
                    <a:pt x="47896" y="5200"/>
                  </a:lnTo>
                  <a:lnTo>
                    <a:pt x="47896" y="6992"/>
                  </a:lnTo>
                  <a:lnTo>
                    <a:pt x="45932" y="7107"/>
                  </a:lnTo>
                  <a:lnTo>
                    <a:pt x="43967" y="7280"/>
                  </a:lnTo>
                  <a:lnTo>
                    <a:pt x="42061" y="7569"/>
                  </a:lnTo>
                  <a:lnTo>
                    <a:pt x="40154" y="7916"/>
                  </a:lnTo>
                  <a:lnTo>
                    <a:pt x="38305" y="8378"/>
                  </a:lnTo>
                  <a:lnTo>
                    <a:pt x="36514" y="8898"/>
                  </a:lnTo>
                  <a:lnTo>
                    <a:pt x="34665" y="9476"/>
                  </a:lnTo>
                  <a:lnTo>
                    <a:pt x="32932" y="10169"/>
                  </a:lnTo>
                  <a:lnTo>
                    <a:pt x="288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23"/>
            <p:cNvSpPr/>
            <p:nvPr/>
          </p:nvSpPr>
          <p:spPr>
            <a:xfrm>
              <a:off x="2324450" y="238125"/>
              <a:ext cx="163250" cy="158900"/>
            </a:xfrm>
            <a:custGeom>
              <a:avLst/>
              <a:gdLst/>
              <a:ahLst/>
              <a:cxnLst/>
              <a:rect l="l" t="t" r="r" b="b"/>
              <a:pathLst>
                <a:path w="6530" h="6356" extrusionOk="0">
                  <a:moveTo>
                    <a:pt x="0" y="0"/>
                  </a:moveTo>
                  <a:lnTo>
                    <a:pt x="0" y="173"/>
                  </a:lnTo>
                  <a:lnTo>
                    <a:pt x="289" y="231"/>
                  </a:lnTo>
                  <a:lnTo>
                    <a:pt x="463" y="231"/>
                  </a:lnTo>
                  <a:lnTo>
                    <a:pt x="636" y="347"/>
                  </a:lnTo>
                  <a:lnTo>
                    <a:pt x="809" y="578"/>
                  </a:lnTo>
                  <a:lnTo>
                    <a:pt x="925" y="693"/>
                  </a:lnTo>
                  <a:lnTo>
                    <a:pt x="925" y="4853"/>
                  </a:lnTo>
                  <a:lnTo>
                    <a:pt x="925" y="5431"/>
                  </a:lnTo>
                  <a:lnTo>
                    <a:pt x="867" y="5662"/>
                  </a:lnTo>
                  <a:lnTo>
                    <a:pt x="752" y="5778"/>
                  </a:lnTo>
                  <a:lnTo>
                    <a:pt x="694" y="5893"/>
                  </a:lnTo>
                  <a:lnTo>
                    <a:pt x="520" y="5951"/>
                  </a:lnTo>
                  <a:lnTo>
                    <a:pt x="0" y="6066"/>
                  </a:lnTo>
                  <a:lnTo>
                    <a:pt x="0" y="6240"/>
                  </a:lnTo>
                  <a:lnTo>
                    <a:pt x="2254" y="6240"/>
                  </a:lnTo>
                  <a:lnTo>
                    <a:pt x="2254" y="6066"/>
                  </a:lnTo>
                  <a:lnTo>
                    <a:pt x="1792" y="5951"/>
                  </a:lnTo>
                  <a:lnTo>
                    <a:pt x="1560" y="5835"/>
                  </a:lnTo>
                  <a:lnTo>
                    <a:pt x="1503" y="5720"/>
                  </a:lnTo>
                  <a:lnTo>
                    <a:pt x="1387" y="5489"/>
                  </a:lnTo>
                  <a:lnTo>
                    <a:pt x="1329" y="4853"/>
                  </a:lnTo>
                  <a:lnTo>
                    <a:pt x="1329" y="1213"/>
                  </a:lnTo>
                  <a:lnTo>
                    <a:pt x="5489" y="6355"/>
                  </a:lnTo>
                  <a:lnTo>
                    <a:pt x="5662" y="6355"/>
                  </a:lnTo>
                  <a:lnTo>
                    <a:pt x="5662" y="1387"/>
                  </a:lnTo>
                  <a:lnTo>
                    <a:pt x="5720" y="809"/>
                  </a:lnTo>
                  <a:lnTo>
                    <a:pt x="5778" y="578"/>
                  </a:lnTo>
                  <a:lnTo>
                    <a:pt x="5836" y="462"/>
                  </a:lnTo>
                  <a:lnTo>
                    <a:pt x="5951" y="347"/>
                  </a:lnTo>
                  <a:lnTo>
                    <a:pt x="6125" y="289"/>
                  </a:lnTo>
                  <a:lnTo>
                    <a:pt x="6529" y="173"/>
                  </a:lnTo>
                  <a:lnTo>
                    <a:pt x="6529" y="0"/>
                  </a:lnTo>
                  <a:lnTo>
                    <a:pt x="4334" y="0"/>
                  </a:lnTo>
                  <a:lnTo>
                    <a:pt x="4334" y="173"/>
                  </a:lnTo>
                  <a:lnTo>
                    <a:pt x="4796" y="289"/>
                  </a:lnTo>
                  <a:lnTo>
                    <a:pt x="5027" y="404"/>
                  </a:lnTo>
                  <a:lnTo>
                    <a:pt x="5142" y="520"/>
                  </a:lnTo>
                  <a:lnTo>
                    <a:pt x="5200" y="751"/>
                  </a:lnTo>
                  <a:lnTo>
                    <a:pt x="5258" y="1387"/>
                  </a:lnTo>
                  <a:lnTo>
                    <a:pt x="5258" y="4506"/>
                  </a:lnTo>
                  <a:lnTo>
                    <a:pt x="16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23"/>
            <p:cNvSpPr/>
            <p:nvPr/>
          </p:nvSpPr>
          <p:spPr>
            <a:xfrm>
              <a:off x="1050525" y="1441275"/>
              <a:ext cx="216675" cy="157475"/>
            </a:xfrm>
            <a:custGeom>
              <a:avLst/>
              <a:gdLst/>
              <a:ahLst/>
              <a:cxnLst/>
              <a:rect l="l" t="t" r="r" b="b"/>
              <a:pathLst>
                <a:path w="8667" h="6299" extrusionOk="0">
                  <a:moveTo>
                    <a:pt x="0" y="1"/>
                  </a:moveTo>
                  <a:lnTo>
                    <a:pt x="0" y="174"/>
                  </a:lnTo>
                  <a:lnTo>
                    <a:pt x="173" y="232"/>
                  </a:lnTo>
                  <a:lnTo>
                    <a:pt x="347" y="289"/>
                  </a:lnTo>
                  <a:lnTo>
                    <a:pt x="462" y="405"/>
                  </a:lnTo>
                  <a:lnTo>
                    <a:pt x="578" y="521"/>
                  </a:lnTo>
                  <a:lnTo>
                    <a:pt x="867" y="1098"/>
                  </a:lnTo>
                  <a:lnTo>
                    <a:pt x="1271" y="2196"/>
                  </a:lnTo>
                  <a:lnTo>
                    <a:pt x="2080" y="4391"/>
                  </a:lnTo>
                  <a:lnTo>
                    <a:pt x="2773" y="6298"/>
                  </a:lnTo>
                  <a:lnTo>
                    <a:pt x="2889" y="6298"/>
                  </a:lnTo>
                  <a:lnTo>
                    <a:pt x="4333" y="2369"/>
                  </a:lnTo>
                  <a:lnTo>
                    <a:pt x="5431" y="5258"/>
                  </a:lnTo>
                  <a:lnTo>
                    <a:pt x="5835" y="6298"/>
                  </a:lnTo>
                  <a:lnTo>
                    <a:pt x="6009" y="6298"/>
                  </a:lnTo>
                  <a:lnTo>
                    <a:pt x="6586" y="4623"/>
                  </a:lnTo>
                  <a:lnTo>
                    <a:pt x="6933" y="3525"/>
                  </a:lnTo>
                  <a:lnTo>
                    <a:pt x="7915" y="752"/>
                  </a:lnTo>
                  <a:lnTo>
                    <a:pt x="8088" y="463"/>
                  </a:lnTo>
                  <a:lnTo>
                    <a:pt x="8320" y="289"/>
                  </a:lnTo>
                  <a:lnTo>
                    <a:pt x="8435" y="232"/>
                  </a:lnTo>
                  <a:lnTo>
                    <a:pt x="8666" y="174"/>
                  </a:lnTo>
                  <a:lnTo>
                    <a:pt x="8666" y="1"/>
                  </a:lnTo>
                  <a:lnTo>
                    <a:pt x="6817" y="1"/>
                  </a:lnTo>
                  <a:lnTo>
                    <a:pt x="6817" y="174"/>
                  </a:lnTo>
                  <a:lnTo>
                    <a:pt x="7049" y="232"/>
                  </a:lnTo>
                  <a:lnTo>
                    <a:pt x="7222" y="232"/>
                  </a:lnTo>
                  <a:lnTo>
                    <a:pt x="7337" y="289"/>
                  </a:lnTo>
                  <a:lnTo>
                    <a:pt x="7395" y="405"/>
                  </a:lnTo>
                  <a:lnTo>
                    <a:pt x="7453" y="521"/>
                  </a:lnTo>
                  <a:lnTo>
                    <a:pt x="7453" y="636"/>
                  </a:lnTo>
                  <a:lnTo>
                    <a:pt x="7453" y="809"/>
                  </a:lnTo>
                  <a:lnTo>
                    <a:pt x="7337" y="1272"/>
                  </a:lnTo>
                  <a:lnTo>
                    <a:pt x="6124" y="4449"/>
                  </a:lnTo>
                  <a:lnTo>
                    <a:pt x="4795" y="925"/>
                  </a:lnTo>
                  <a:lnTo>
                    <a:pt x="4680" y="694"/>
                  </a:lnTo>
                  <a:lnTo>
                    <a:pt x="4680" y="578"/>
                  </a:lnTo>
                  <a:lnTo>
                    <a:pt x="4738" y="347"/>
                  </a:lnTo>
                  <a:lnTo>
                    <a:pt x="4911" y="232"/>
                  </a:lnTo>
                  <a:lnTo>
                    <a:pt x="5373" y="174"/>
                  </a:lnTo>
                  <a:lnTo>
                    <a:pt x="5373" y="1"/>
                  </a:lnTo>
                  <a:lnTo>
                    <a:pt x="2889" y="1"/>
                  </a:lnTo>
                  <a:lnTo>
                    <a:pt x="2889" y="174"/>
                  </a:lnTo>
                  <a:lnTo>
                    <a:pt x="3120" y="174"/>
                  </a:lnTo>
                  <a:lnTo>
                    <a:pt x="3293" y="232"/>
                  </a:lnTo>
                  <a:lnTo>
                    <a:pt x="3524" y="405"/>
                  </a:lnTo>
                  <a:lnTo>
                    <a:pt x="3698" y="694"/>
                  </a:lnTo>
                  <a:lnTo>
                    <a:pt x="4102" y="1792"/>
                  </a:lnTo>
                  <a:lnTo>
                    <a:pt x="3120" y="4449"/>
                  </a:lnTo>
                  <a:lnTo>
                    <a:pt x="1791" y="925"/>
                  </a:lnTo>
                  <a:lnTo>
                    <a:pt x="1675" y="694"/>
                  </a:lnTo>
                  <a:lnTo>
                    <a:pt x="1675" y="521"/>
                  </a:lnTo>
                  <a:lnTo>
                    <a:pt x="1733" y="347"/>
                  </a:lnTo>
                  <a:lnTo>
                    <a:pt x="1907" y="232"/>
                  </a:lnTo>
                  <a:lnTo>
                    <a:pt x="2253" y="174"/>
                  </a:lnTo>
                  <a:lnTo>
                    <a:pt x="2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23"/>
            <p:cNvSpPr/>
            <p:nvPr/>
          </p:nvSpPr>
          <p:spPr>
            <a:xfrm>
              <a:off x="3578175" y="1457175"/>
              <a:ext cx="137225" cy="154575"/>
            </a:xfrm>
            <a:custGeom>
              <a:avLst/>
              <a:gdLst/>
              <a:ahLst/>
              <a:cxnLst/>
              <a:rect l="l" t="t" r="r" b="b"/>
              <a:pathLst>
                <a:path w="5489" h="6183" extrusionOk="0">
                  <a:moveTo>
                    <a:pt x="0" y="0"/>
                  </a:moveTo>
                  <a:lnTo>
                    <a:pt x="0" y="173"/>
                  </a:lnTo>
                  <a:lnTo>
                    <a:pt x="462" y="231"/>
                  </a:lnTo>
                  <a:lnTo>
                    <a:pt x="693" y="347"/>
                  </a:lnTo>
                  <a:lnTo>
                    <a:pt x="751" y="462"/>
                  </a:lnTo>
                  <a:lnTo>
                    <a:pt x="809" y="578"/>
                  </a:lnTo>
                  <a:lnTo>
                    <a:pt x="809" y="982"/>
                  </a:lnTo>
                  <a:lnTo>
                    <a:pt x="809" y="5200"/>
                  </a:lnTo>
                  <a:lnTo>
                    <a:pt x="809" y="5604"/>
                  </a:lnTo>
                  <a:lnTo>
                    <a:pt x="751" y="5778"/>
                  </a:lnTo>
                  <a:lnTo>
                    <a:pt x="693" y="5835"/>
                  </a:lnTo>
                  <a:lnTo>
                    <a:pt x="462" y="5951"/>
                  </a:lnTo>
                  <a:lnTo>
                    <a:pt x="0" y="6009"/>
                  </a:lnTo>
                  <a:lnTo>
                    <a:pt x="0" y="6182"/>
                  </a:lnTo>
                  <a:lnTo>
                    <a:pt x="5084" y="6182"/>
                  </a:lnTo>
                  <a:lnTo>
                    <a:pt x="5489" y="4622"/>
                  </a:lnTo>
                  <a:lnTo>
                    <a:pt x="5258" y="4622"/>
                  </a:lnTo>
                  <a:lnTo>
                    <a:pt x="5084" y="4969"/>
                  </a:lnTo>
                  <a:lnTo>
                    <a:pt x="4853" y="5258"/>
                  </a:lnTo>
                  <a:lnTo>
                    <a:pt x="4622" y="5489"/>
                  </a:lnTo>
                  <a:lnTo>
                    <a:pt x="4449" y="5604"/>
                  </a:lnTo>
                  <a:lnTo>
                    <a:pt x="4160" y="5720"/>
                  </a:lnTo>
                  <a:lnTo>
                    <a:pt x="3871" y="5778"/>
                  </a:lnTo>
                  <a:lnTo>
                    <a:pt x="3004" y="5835"/>
                  </a:lnTo>
                  <a:lnTo>
                    <a:pt x="2311" y="5835"/>
                  </a:lnTo>
                  <a:lnTo>
                    <a:pt x="1964" y="5778"/>
                  </a:lnTo>
                  <a:lnTo>
                    <a:pt x="1907" y="5720"/>
                  </a:lnTo>
                  <a:lnTo>
                    <a:pt x="1849" y="5662"/>
                  </a:lnTo>
                  <a:lnTo>
                    <a:pt x="1791" y="5431"/>
                  </a:lnTo>
                  <a:lnTo>
                    <a:pt x="1791" y="3120"/>
                  </a:lnTo>
                  <a:lnTo>
                    <a:pt x="3236" y="3120"/>
                  </a:lnTo>
                  <a:lnTo>
                    <a:pt x="3698" y="3178"/>
                  </a:lnTo>
                  <a:lnTo>
                    <a:pt x="3871" y="3236"/>
                  </a:lnTo>
                  <a:lnTo>
                    <a:pt x="3987" y="3293"/>
                  </a:lnTo>
                  <a:lnTo>
                    <a:pt x="4160" y="3582"/>
                  </a:lnTo>
                  <a:lnTo>
                    <a:pt x="4275" y="4044"/>
                  </a:lnTo>
                  <a:lnTo>
                    <a:pt x="4507" y="4044"/>
                  </a:lnTo>
                  <a:lnTo>
                    <a:pt x="4507" y="1849"/>
                  </a:lnTo>
                  <a:lnTo>
                    <a:pt x="4275" y="1849"/>
                  </a:lnTo>
                  <a:lnTo>
                    <a:pt x="4160" y="2311"/>
                  </a:lnTo>
                  <a:lnTo>
                    <a:pt x="3987" y="2600"/>
                  </a:lnTo>
                  <a:lnTo>
                    <a:pt x="3871" y="2658"/>
                  </a:lnTo>
                  <a:lnTo>
                    <a:pt x="3698" y="2716"/>
                  </a:lnTo>
                  <a:lnTo>
                    <a:pt x="3236" y="2773"/>
                  </a:lnTo>
                  <a:lnTo>
                    <a:pt x="1791" y="2773"/>
                  </a:lnTo>
                  <a:lnTo>
                    <a:pt x="1791" y="693"/>
                  </a:lnTo>
                  <a:lnTo>
                    <a:pt x="1791" y="520"/>
                  </a:lnTo>
                  <a:lnTo>
                    <a:pt x="1849" y="405"/>
                  </a:lnTo>
                  <a:lnTo>
                    <a:pt x="1907" y="347"/>
                  </a:lnTo>
                  <a:lnTo>
                    <a:pt x="3351" y="347"/>
                  </a:lnTo>
                  <a:lnTo>
                    <a:pt x="4044" y="405"/>
                  </a:lnTo>
                  <a:lnTo>
                    <a:pt x="4275" y="462"/>
                  </a:lnTo>
                  <a:lnTo>
                    <a:pt x="4449" y="520"/>
                  </a:lnTo>
                  <a:lnTo>
                    <a:pt x="4564" y="636"/>
                  </a:lnTo>
                  <a:lnTo>
                    <a:pt x="4622" y="809"/>
                  </a:lnTo>
                  <a:lnTo>
                    <a:pt x="4795" y="1329"/>
                  </a:lnTo>
                  <a:lnTo>
                    <a:pt x="5027" y="1329"/>
                  </a:lnTo>
                  <a:lnTo>
                    <a:pt x="49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23"/>
            <p:cNvSpPr/>
            <p:nvPr/>
          </p:nvSpPr>
          <p:spPr>
            <a:xfrm>
              <a:off x="2347550" y="2679100"/>
              <a:ext cx="105475" cy="161800"/>
            </a:xfrm>
            <a:custGeom>
              <a:avLst/>
              <a:gdLst/>
              <a:ahLst/>
              <a:cxnLst/>
              <a:rect l="l" t="t" r="r" b="b"/>
              <a:pathLst>
                <a:path w="4219" h="6472" extrusionOk="0">
                  <a:moveTo>
                    <a:pt x="1619" y="1"/>
                  </a:moveTo>
                  <a:lnTo>
                    <a:pt x="1272" y="116"/>
                  </a:lnTo>
                  <a:lnTo>
                    <a:pt x="983" y="232"/>
                  </a:lnTo>
                  <a:lnTo>
                    <a:pt x="694" y="463"/>
                  </a:lnTo>
                  <a:lnTo>
                    <a:pt x="521" y="694"/>
                  </a:lnTo>
                  <a:lnTo>
                    <a:pt x="348" y="983"/>
                  </a:lnTo>
                  <a:lnTo>
                    <a:pt x="290" y="1272"/>
                  </a:lnTo>
                  <a:lnTo>
                    <a:pt x="232" y="1618"/>
                  </a:lnTo>
                  <a:lnTo>
                    <a:pt x="290" y="1907"/>
                  </a:lnTo>
                  <a:lnTo>
                    <a:pt x="348" y="2138"/>
                  </a:lnTo>
                  <a:lnTo>
                    <a:pt x="463" y="2370"/>
                  </a:lnTo>
                  <a:lnTo>
                    <a:pt x="636" y="2601"/>
                  </a:lnTo>
                  <a:lnTo>
                    <a:pt x="868" y="2832"/>
                  </a:lnTo>
                  <a:lnTo>
                    <a:pt x="1214" y="3063"/>
                  </a:lnTo>
                  <a:lnTo>
                    <a:pt x="2023" y="3583"/>
                  </a:lnTo>
                  <a:lnTo>
                    <a:pt x="2601" y="3929"/>
                  </a:lnTo>
                  <a:lnTo>
                    <a:pt x="2947" y="4218"/>
                  </a:lnTo>
                  <a:lnTo>
                    <a:pt x="3063" y="4392"/>
                  </a:lnTo>
                  <a:lnTo>
                    <a:pt x="3179" y="4565"/>
                  </a:lnTo>
                  <a:lnTo>
                    <a:pt x="3236" y="4796"/>
                  </a:lnTo>
                  <a:lnTo>
                    <a:pt x="3236" y="5027"/>
                  </a:lnTo>
                  <a:lnTo>
                    <a:pt x="3236" y="5258"/>
                  </a:lnTo>
                  <a:lnTo>
                    <a:pt x="3179" y="5489"/>
                  </a:lnTo>
                  <a:lnTo>
                    <a:pt x="3063" y="5663"/>
                  </a:lnTo>
                  <a:lnTo>
                    <a:pt x="2947" y="5836"/>
                  </a:lnTo>
                  <a:lnTo>
                    <a:pt x="2774" y="5952"/>
                  </a:lnTo>
                  <a:lnTo>
                    <a:pt x="2543" y="6009"/>
                  </a:lnTo>
                  <a:lnTo>
                    <a:pt x="2370" y="6067"/>
                  </a:lnTo>
                  <a:lnTo>
                    <a:pt x="2139" y="6125"/>
                  </a:lnTo>
                  <a:lnTo>
                    <a:pt x="1734" y="6067"/>
                  </a:lnTo>
                  <a:lnTo>
                    <a:pt x="1387" y="5952"/>
                  </a:lnTo>
                  <a:lnTo>
                    <a:pt x="1041" y="5721"/>
                  </a:lnTo>
                  <a:lnTo>
                    <a:pt x="752" y="5432"/>
                  </a:lnTo>
                  <a:lnTo>
                    <a:pt x="463" y="5027"/>
                  </a:lnTo>
                  <a:lnTo>
                    <a:pt x="232" y="4449"/>
                  </a:lnTo>
                  <a:lnTo>
                    <a:pt x="1" y="4449"/>
                  </a:lnTo>
                  <a:lnTo>
                    <a:pt x="290" y="6414"/>
                  </a:lnTo>
                  <a:lnTo>
                    <a:pt x="463" y="6414"/>
                  </a:lnTo>
                  <a:lnTo>
                    <a:pt x="579" y="6240"/>
                  </a:lnTo>
                  <a:lnTo>
                    <a:pt x="636" y="6125"/>
                  </a:lnTo>
                  <a:lnTo>
                    <a:pt x="752" y="6125"/>
                  </a:lnTo>
                  <a:lnTo>
                    <a:pt x="1330" y="6298"/>
                  </a:lnTo>
                  <a:lnTo>
                    <a:pt x="1792" y="6414"/>
                  </a:lnTo>
                  <a:lnTo>
                    <a:pt x="2254" y="6472"/>
                  </a:lnTo>
                  <a:lnTo>
                    <a:pt x="2659" y="6414"/>
                  </a:lnTo>
                  <a:lnTo>
                    <a:pt x="3005" y="6298"/>
                  </a:lnTo>
                  <a:lnTo>
                    <a:pt x="3352" y="6183"/>
                  </a:lnTo>
                  <a:lnTo>
                    <a:pt x="3641" y="5952"/>
                  </a:lnTo>
                  <a:lnTo>
                    <a:pt x="3872" y="5663"/>
                  </a:lnTo>
                  <a:lnTo>
                    <a:pt x="4045" y="5374"/>
                  </a:lnTo>
                  <a:lnTo>
                    <a:pt x="4161" y="5085"/>
                  </a:lnTo>
                  <a:lnTo>
                    <a:pt x="4218" y="4738"/>
                  </a:lnTo>
                  <a:lnTo>
                    <a:pt x="4161" y="4449"/>
                  </a:lnTo>
                  <a:lnTo>
                    <a:pt x="4103" y="4218"/>
                  </a:lnTo>
                  <a:lnTo>
                    <a:pt x="4045" y="3987"/>
                  </a:lnTo>
                  <a:lnTo>
                    <a:pt x="3872" y="3756"/>
                  </a:lnTo>
                  <a:lnTo>
                    <a:pt x="3467" y="3352"/>
                  </a:lnTo>
                  <a:lnTo>
                    <a:pt x="2832" y="2890"/>
                  </a:lnTo>
                  <a:lnTo>
                    <a:pt x="1965" y="2370"/>
                  </a:lnTo>
                  <a:lnTo>
                    <a:pt x="1561" y="2081"/>
                  </a:lnTo>
                  <a:lnTo>
                    <a:pt x="1272" y="1850"/>
                  </a:lnTo>
                  <a:lnTo>
                    <a:pt x="1156" y="1561"/>
                  </a:lnTo>
                  <a:lnTo>
                    <a:pt x="1099" y="1214"/>
                  </a:lnTo>
                  <a:lnTo>
                    <a:pt x="1099" y="1041"/>
                  </a:lnTo>
                  <a:lnTo>
                    <a:pt x="1156" y="867"/>
                  </a:lnTo>
                  <a:lnTo>
                    <a:pt x="1214" y="694"/>
                  </a:lnTo>
                  <a:lnTo>
                    <a:pt x="1387" y="579"/>
                  </a:lnTo>
                  <a:lnTo>
                    <a:pt x="1676" y="405"/>
                  </a:lnTo>
                  <a:lnTo>
                    <a:pt x="2023" y="347"/>
                  </a:lnTo>
                  <a:lnTo>
                    <a:pt x="2312" y="405"/>
                  </a:lnTo>
                  <a:lnTo>
                    <a:pt x="2543" y="463"/>
                  </a:lnTo>
                  <a:lnTo>
                    <a:pt x="2774" y="579"/>
                  </a:lnTo>
                  <a:lnTo>
                    <a:pt x="3063" y="694"/>
                  </a:lnTo>
                  <a:lnTo>
                    <a:pt x="3294" y="925"/>
                  </a:lnTo>
                  <a:lnTo>
                    <a:pt x="3467" y="1214"/>
                  </a:lnTo>
                  <a:lnTo>
                    <a:pt x="3641" y="1561"/>
                  </a:lnTo>
                  <a:lnTo>
                    <a:pt x="3756" y="1965"/>
                  </a:lnTo>
                  <a:lnTo>
                    <a:pt x="3987" y="1965"/>
                  </a:lnTo>
                  <a:lnTo>
                    <a:pt x="3814" y="1"/>
                  </a:lnTo>
                  <a:lnTo>
                    <a:pt x="3583" y="1"/>
                  </a:lnTo>
                  <a:lnTo>
                    <a:pt x="3467" y="232"/>
                  </a:lnTo>
                  <a:lnTo>
                    <a:pt x="3410" y="290"/>
                  </a:lnTo>
                  <a:lnTo>
                    <a:pt x="3236" y="290"/>
                  </a:lnTo>
                  <a:lnTo>
                    <a:pt x="2716" y="116"/>
                  </a:lnTo>
                  <a:lnTo>
                    <a:pt x="23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8" name="Google Shape;5698;p123"/>
          <p:cNvGrpSpPr/>
          <p:nvPr/>
        </p:nvGrpSpPr>
        <p:grpSpPr>
          <a:xfrm>
            <a:off x="5296022" y="3298417"/>
            <a:ext cx="1359353" cy="1326936"/>
            <a:chOff x="3904600" y="2875550"/>
            <a:chExt cx="2664875" cy="2601325"/>
          </a:xfrm>
        </p:grpSpPr>
        <p:sp>
          <p:nvSpPr>
            <p:cNvPr id="5699" name="Google Shape;5699;p123"/>
            <p:cNvSpPr/>
            <p:nvPr/>
          </p:nvSpPr>
          <p:spPr>
            <a:xfrm>
              <a:off x="4271475" y="3220750"/>
              <a:ext cx="1948475" cy="1948475"/>
            </a:xfrm>
            <a:custGeom>
              <a:avLst/>
              <a:gdLst/>
              <a:ahLst/>
              <a:cxnLst/>
              <a:rect l="l" t="t" r="r" b="b"/>
              <a:pathLst>
                <a:path w="77939" h="77939" extrusionOk="0">
                  <a:moveTo>
                    <a:pt x="38998" y="174"/>
                  </a:moveTo>
                  <a:lnTo>
                    <a:pt x="40963" y="232"/>
                  </a:lnTo>
                  <a:lnTo>
                    <a:pt x="42927" y="405"/>
                  </a:lnTo>
                  <a:lnTo>
                    <a:pt x="44891" y="636"/>
                  </a:lnTo>
                  <a:lnTo>
                    <a:pt x="46798" y="983"/>
                  </a:lnTo>
                  <a:lnTo>
                    <a:pt x="48647" y="1387"/>
                  </a:lnTo>
                  <a:lnTo>
                    <a:pt x="50495" y="1907"/>
                  </a:lnTo>
                  <a:lnTo>
                    <a:pt x="52286" y="2543"/>
                  </a:lnTo>
                  <a:lnTo>
                    <a:pt x="54077" y="3236"/>
                  </a:lnTo>
                  <a:lnTo>
                    <a:pt x="55753" y="3987"/>
                  </a:lnTo>
                  <a:lnTo>
                    <a:pt x="57428" y="4854"/>
                  </a:lnTo>
                  <a:lnTo>
                    <a:pt x="59046" y="5778"/>
                  </a:lnTo>
                  <a:lnTo>
                    <a:pt x="60664" y="6818"/>
                  </a:lnTo>
                  <a:lnTo>
                    <a:pt x="62166" y="7916"/>
                  </a:lnTo>
                  <a:lnTo>
                    <a:pt x="63610" y="9071"/>
                  </a:lnTo>
                  <a:lnTo>
                    <a:pt x="65055" y="10284"/>
                  </a:lnTo>
                  <a:lnTo>
                    <a:pt x="66383" y="11555"/>
                  </a:lnTo>
                  <a:lnTo>
                    <a:pt x="67655" y="12884"/>
                  </a:lnTo>
                  <a:lnTo>
                    <a:pt x="68868" y="14329"/>
                  </a:lnTo>
                  <a:lnTo>
                    <a:pt x="70023" y="15773"/>
                  </a:lnTo>
                  <a:lnTo>
                    <a:pt x="71121" y="17275"/>
                  </a:lnTo>
                  <a:lnTo>
                    <a:pt x="72161" y="18893"/>
                  </a:lnTo>
                  <a:lnTo>
                    <a:pt x="73085" y="20511"/>
                  </a:lnTo>
                  <a:lnTo>
                    <a:pt x="73952" y="22186"/>
                  </a:lnTo>
                  <a:lnTo>
                    <a:pt x="74703" y="23862"/>
                  </a:lnTo>
                  <a:lnTo>
                    <a:pt x="75396" y="25653"/>
                  </a:lnTo>
                  <a:lnTo>
                    <a:pt x="76032" y="27444"/>
                  </a:lnTo>
                  <a:lnTo>
                    <a:pt x="76552" y="29292"/>
                  </a:lnTo>
                  <a:lnTo>
                    <a:pt x="76956" y="31141"/>
                  </a:lnTo>
                  <a:lnTo>
                    <a:pt x="77303" y="33048"/>
                  </a:lnTo>
                  <a:lnTo>
                    <a:pt x="77592" y="35012"/>
                  </a:lnTo>
                  <a:lnTo>
                    <a:pt x="77707" y="36976"/>
                  </a:lnTo>
                  <a:lnTo>
                    <a:pt x="77765" y="38999"/>
                  </a:lnTo>
                  <a:lnTo>
                    <a:pt x="77707" y="40963"/>
                  </a:lnTo>
                  <a:lnTo>
                    <a:pt x="77592" y="42927"/>
                  </a:lnTo>
                  <a:lnTo>
                    <a:pt x="77303" y="44892"/>
                  </a:lnTo>
                  <a:lnTo>
                    <a:pt x="76956" y="46798"/>
                  </a:lnTo>
                  <a:lnTo>
                    <a:pt x="76552" y="48647"/>
                  </a:lnTo>
                  <a:lnTo>
                    <a:pt x="76032" y="50496"/>
                  </a:lnTo>
                  <a:lnTo>
                    <a:pt x="75396" y="52287"/>
                  </a:lnTo>
                  <a:lnTo>
                    <a:pt x="74703" y="54078"/>
                  </a:lnTo>
                  <a:lnTo>
                    <a:pt x="73952" y="55753"/>
                  </a:lnTo>
                  <a:lnTo>
                    <a:pt x="73085" y="57429"/>
                  </a:lnTo>
                  <a:lnTo>
                    <a:pt x="72161" y="59046"/>
                  </a:lnTo>
                  <a:lnTo>
                    <a:pt x="71121" y="60664"/>
                  </a:lnTo>
                  <a:lnTo>
                    <a:pt x="70023" y="62166"/>
                  </a:lnTo>
                  <a:lnTo>
                    <a:pt x="68868" y="63611"/>
                  </a:lnTo>
                  <a:lnTo>
                    <a:pt x="67655" y="65055"/>
                  </a:lnTo>
                  <a:lnTo>
                    <a:pt x="66383" y="66384"/>
                  </a:lnTo>
                  <a:lnTo>
                    <a:pt x="65055" y="67655"/>
                  </a:lnTo>
                  <a:lnTo>
                    <a:pt x="63610" y="68868"/>
                  </a:lnTo>
                  <a:lnTo>
                    <a:pt x="62166" y="70024"/>
                  </a:lnTo>
                  <a:lnTo>
                    <a:pt x="60664" y="71121"/>
                  </a:lnTo>
                  <a:lnTo>
                    <a:pt x="59046" y="72161"/>
                  </a:lnTo>
                  <a:lnTo>
                    <a:pt x="57428" y="73086"/>
                  </a:lnTo>
                  <a:lnTo>
                    <a:pt x="55753" y="73952"/>
                  </a:lnTo>
                  <a:lnTo>
                    <a:pt x="54077" y="74704"/>
                  </a:lnTo>
                  <a:lnTo>
                    <a:pt x="52286" y="75397"/>
                  </a:lnTo>
                  <a:lnTo>
                    <a:pt x="50495" y="76032"/>
                  </a:lnTo>
                  <a:lnTo>
                    <a:pt x="48647" y="76552"/>
                  </a:lnTo>
                  <a:lnTo>
                    <a:pt x="46798" y="76957"/>
                  </a:lnTo>
                  <a:lnTo>
                    <a:pt x="44891" y="77303"/>
                  </a:lnTo>
                  <a:lnTo>
                    <a:pt x="42927" y="77535"/>
                  </a:lnTo>
                  <a:lnTo>
                    <a:pt x="40963" y="77708"/>
                  </a:lnTo>
                  <a:lnTo>
                    <a:pt x="38998" y="77766"/>
                  </a:lnTo>
                  <a:lnTo>
                    <a:pt x="36976" y="77708"/>
                  </a:lnTo>
                  <a:lnTo>
                    <a:pt x="35012" y="77535"/>
                  </a:lnTo>
                  <a:lnTo>
                    <a:pt x="33105" y="77303"/>
                  </a:lnTo>
                  <a:lnTo>
                    <a:pt x="31141" y="76957"/>
                  </a:lnTo>
                  <a:lnTo>
                    <a:pt x="29292" y="76552"/>
                  </a:lnTo>
                  <a:lnTo>
                    <a:pt x="27443" y="76032"/>
                  </a:lnTo>
                  <a:lnTo>
                    <a:pt x="25652" y="75397"/>
                  </a:lnTo>
                  <a:lnTo>
                    <a:pt x="23919" y="74704"/>
                  </a:lnTo>
                  <a:lnTo>
                    <a:pt x="22186" y="73952"/>
                  </a:lnTo>
                  <a:lnTo>
                    <a:pt x="20510" y="73086"/>
                  </a:lnTo>
                  <a:lnTo>
                    <a:pt x="18892" y="72161"/>
                  </a:lnTo>
                  <a:lnTo>
                    <a:pt x="17333" y="71121"/>
                  </a:lnTo>
                  <a:lnTo>
                    <a:pt x="15773" y="70024"/>
                  </a:lnTo>
                  <a:lnTo>
                    <a:pt x="14328" y="68868"/>
                  </a:lnTo>
                  <a:lnTo>
                    <a:pt x="12884" y="67655"/>
                  </a:lnTo>
                  <a:lnTo>
                    <a:pt x="11555" y="66384"/>
                  </a:lnTo>
                  <a:lnTo>
                    <a:pt x="10284" y="65055"/>
                  </a:lnTo>
                  <a:lnTo>
                    <a:pt x="9071" y="63611"/>
                  </a:lnTo>
                  <a:lnTo>
                    <a:pt x="7915" y="62166"/>
                  </a:lnTo>
                  <a:lnTo>
                    <a:pt x="6818" y="60664"/>
                  </a:lnTo>
                  <a:lnTo>
                    <a:pt x="5835" y="59046"/>
                  </a:lnTo>
                  <a:lnTo>
                    <a:pt x="4853" y="57429"/>
                  </a:lnTo>
                  <a:lnTo>
                    <a:pt x="4044" y="55753"/>
                  </a:lnTo>
                  <a:lnTo>
                    <a:pt x="3235" y="54078"/>
                  </a:lnTo>
                  <a:lnTo>
                    <a:pt x="2542" y="52287"/>
                  </a:lnTo>
                  <a:lnTo>
                    <a:pt x="1964" y="50496"/>
                  </a:lnTo>
                  <a:lnTo>
                    <a:pt x="1387" y="48647"/>
                  </a:lnTo>
                  <a:lnTo>
                    <a:pt x="982" y="46798"/>
                  </a:lnTo>
                  <a:lnTo>
                    <a:pt x="636" y="44892"/>
                  </a:lnTo>
                  <a:lnTo>
                    <a:pt x="405" y="42927"/>
                  </a:lnTo>
                  <a:lnTo>
                    <a:pt x="231" y="40963"/>
                  </a:lnTo>
                  <a:lnTo>
                    <a:pt x="173" y="38999"/>
                  </a:lnTo>
                  <a:lnTo>
                    <a:pt x="231" y="36976"/>
                  </a:lnTo>
                  <a:lnTo>
                    <a:pt x="405" y="35012"/>
                  </a:lnTo>
                  <a:lnTo>
                    <a:pt x="636" y="33048"/>
                  </a:lnTo>
                  <a:lnTo>
                    <a:pt x="982" y="31141"/>
                  </a:lnTo>
                  <a:lnTo>
                    <a:pt x="1387" y="29292"/>
                  </a:lnTo>
                  <a:lnTo>
                    <a:pt x="1964" y="27444"/>
                  </a:lnTo>
                  <a:lnTo>
                    <a:pt x="2542" y="25653"/>
                  </a:lnTo>
                  <a:lnTo>
                    <a:pt x="3235" y="23862"/>
                  </a:lnTo>
                  <a:lnTo>
                    <a:pt x="4044" y="22186"/>
                  </a:lnTo>
                  <a:lnTo>
                    <a:pt x="4853" y="20511"/>
                  </a:lnTo>
                  <a:lnTo>
                    <a:pt x="5835" y="18893"/>
                  </a:lnTo>
                  <a:lnTo>
                    <a:pt x="6818" y="17275"/>
                  </a:lnTo>
                  <a:lnTo>
                    <a:pt x="7915" y="15773"/>
                  </a:lnTo>
                  <a:lnTo>
                    <a:pt x="9071" y="14329"/>
                  </a:lnTo>
                  <a:lnTo>
                    <a:pt x="10284" y="12884"/>
                  </a:lnTo>
                  <a:lnTo>
                    <a:pt x="11555" y="11555"/>
                  </a:lnTo>
                  <a:lnTo>
                    <a:pt x="12884" y="10284"/>
                  </a:lnTo>
                  <a:lnTo>
                    <a:pt x="14328" y="9071"/>
                  </a:lnTo>
                  <a:lnTo>
                    <a:pt x="15773" y="7916"/>
                  </a:lnTo>
                  <a:lnTo>
                    <a:pt x="17333" y="6818"/>
                  </a:lnTo>
                  <a:lnTo>
                    <a:pt x="18892" y="5778"/>
                  </a:lnTo>
                  <a:lnTo>
                    <a:pt x="20510" y="4854"/>
                  </a:lnTo>
                  <a:lnTo>
                    <a:pt x="22186" y="3987"/>
                  </a:lnTo>
                  <a:lnTo>
                    <a:pt x="23919" y="3236"/>
                  </a:lnTo>
                  <a:lnTo>
                    <a:pt x="25652" y="2543"/>
                  </a:lnTo>
                  <a:lnTo>
                    <a:pt x="27443" y="1907"/>
                  </a:lnTo>
                  <a:lnTo>
                    <a:pt x="29292" y="1387"/>
                  </a:lnTo>
                  <a:lnTo>
                    <a:pt x="31141" y="983"/>
                  </a:lnTo>
                  <a:lnTo>
                    <a:pt x="33105" y="636"/>
                  </a:lnTo>
                  <a:lnTo>
                    <a:pt x="35012" y="405"/>
                  </a:lnTo>
                  <a:lnTo>
                    <a:pt x="36976" y="232"/>
                  </a:lnTo>
                  <a:lnTo>
                    <a:pt x="38998" y="174"/>
                  </a:lnTo>
                  <a:close/>
                  <a:moveTo>
                    <a:pt x="38998" y="0"/>
                  </a:moveTo>
                  <a:lnTo>
                    <a:pt x="36976" y="58"/>
                  </a:lnTo>
                  <a:lnTo>
                    <a:pt x="35012" y="174"/>
                  </a:lnTo>
                  <a:lnTo>
                    <a:pt x="33047" y="463"/>
                  </a:lnTo>
                  <a:lnTo>
                    <a:pt x="31141" y="809"/>
                  </a:lnTo>
                  <a:lnTo>
                    <a:pt x="29234" y="1214"/>
                  </a:lnTo>
                  <a:lnTo>
                    <a:pt x="27385" y="1734"/>
                  </a:lnTo>
                  <a:lnTo>
                    <a:pt x="25594" y="2369"/>
                  </a:lnTo>
                  <a:lnTo>
                    <a:pt x="23803" y="3063"/>
                  </a:lnTo>
                  <a:lnTo>
                    <a:pt x="22070" y="3814"/>
                  </a:lnTo>
                  <a:lnTo>
                    <a:pt x="20395" y="4680"/>
                  </a:lnTo>
                  <a:lnTo>
                    <a:pt x="18777" y="5662"/>
                  </a:lnTo>
                  <a:lnTo>
                    <a:pt x="17217" y="6645"/>
                  </a:lnTo>
                  <a:lnTo>
                    <a:pt x="15657" y="7742"/>
                  </a:lnTo>
                  <a:lnTo>
                    <a:pt x="14213" y="8898"/>
                  </a:lnTo>
                  <a:lnTo>
                    <a:pt x="12768" y="10111"/>
                  </a:lnTo>
                  <a:lnTo>
                    <a:pt x="11440" y="11440"/>
                  </a:lnTo>
                  <a:lnTo>
                    <a:pt x="10111" y="12769"/>
                  </a:lnTo>
                  <a:lnTo>
                    <a:pt x="8897" y="14213"/>
                  </a:lnTo>
                  <a:lnTo>
                    <a:pt x="7742" y="15657"/>
                  </a:lnTo>
                  <a:lnTo>
                    <a:pt x="6644" y="17217"/>
                  </a:lnTo>
                  <a:lnTo>
                    <a:pt x="5662" y="18777"/>
                  </a:lnTo>
                  <a:lnTo>
                    <a:pt x="4738" y="20395"/>
                  </a:lnTo>
                  <a:lnTo>
                    <a:pt x="3871" y="22070"/>
                  </a:lnTo>
                  <a:lnTo>
                    <a:pt x="3062" y="23804"/>
                  </a:lnTo>
                  <a:lnTo>
                    <a:pt x="2369" y="25595"/>
                  </a:lnTo>
                  <a:lnTo>
                    <a:pt x="1733" y="27386"/>
                  </a:lnTo>
                  <a:lnTo>
                    <a:pt x="1213" y="29235"/>
                  </a:lnTo>
                  <a:lnTo>
                    <a:pt x="809" y="31141"/>
                  </a:lnTo>
                  <a:lnTo>
                    <a:pt x="462" y="33048"/>
                  </a:lnTo>
                  <a:lnTo>
                    <a:pt x="173" y="35012"/>
                  </a:lnTo>
                  <a:lnTo>
                    <a:pt x="58" y="36976"/>
                  </a:lnTo>
                  <a:lnTo>
                    <a:pt x="0" y="38999"/>
                  </a:lnTo>
                  <a:lnTo>
                    <a:pt x="58" y="40963"/>
                  </a:lnTo>
                  <a:lnTo>
                    <a:pt x="173" y="42927"/>
                  </a:lnTo>
                  <a:lnTo>
                    <a:pt x="462" y="44892"/>
                  </a:lnTo>
                  <a:lnTo>
                    <a:pt x="809" y="46798"/>
                  </a:lnTo>
                  <a:lnTo>
                    <a:pt x="1213" y="48705"/>
                  </a:lnTo>
                  <a:lnTo>
                    <a:pt x="1733" y="50554"/>
                  </a:lnTo>
                  <a:lnTo>
                    <a:pt x="2369" y="52345"/>
                  </a:lnTo>
                  <a:lnTo>
                    <a:pt x="3062" y="54136"/>
                  </a:lnTo>
                  <a:lnTo>
                    <a:pt x="3871" y="55869"/>
                  </a:lnTo>
                  <a:lnTo>
                    <a:pt x="4738" y="57544"/>
                  </a:lnTo>
                  <a:lnTo>
                    <a:pt x="5662" y="59162"/>
                  </a:lnTo>
                  <a:lnTo>
                    <a:pt x="6644" y="60722"/>
                  </a:lnTo>
                  <a:lnTo>
                    <a:pt x="7742" y="62282"/>
                  </a:lnTo>
                  <a:lnTo>
                    <a:pt x="8897" y="63726"/>
                  </a:lnTo>
                  <a:lnTo>
                    <a:pt x="10111" y="65171"/>
                  </a:lnTo>
                  <a:lnTo>
                    <a:pt x="11440" y="66499"/>
                  </a:lnTo>
                  <a:lnTo>
                    <a:pt x="12768" y="67828"/>
                  </a:lnTo>
                  <a:lnTo>
                    <a:pt x="14213" y="69042"/>
                  </a:lnTo>
                  <a:lnTo>
                    <a:pt x="15657" y="70197"/>
                  </a:lnTo>
                  <a:lnTo>
                    <a:pt x="17217" y="71295"/>
                  </a:lnTo>
                  <a:lnTo>
                    <a:pt x="18777" y="72277"/>
                  </a:lnTo>
                  <a:lnTo>
                    <a:pt x="20395" y="73259"/>
                  </a:lnTo>
                  <a:lnTo>
                    <a:pt x="22070" y="74126"/>
                  </a:lnTo>
                  <a:lnTo>
                    <a:pt x="23803" y="74877"/>
                  </a:lnTo>
                  <a:lnTo>
                    <a:pt x="25594" y="75570"/>
                  </a:lnTo>
                  <a:lnTo>
                    <a:pt x="27385" y="76206"/>
                  </a:lnTo>
                  <a:lnTo>
                    <a:pt x="29234" y="76726"/>
                  </a:lnTo>
                  <a:lnTo>
                    <a:pt x="31141" y="77130"/>
                  </a:lnTo>
                  <a:lnTo>
                    <a:pt x="33047" y="77477"/>
                  </a:lnTo>
                  <a:lnTo>
                    <a:pt x="35012" y="77766"/>
                  </a:lnTo>
                  <a:lnTo>
                    <a:pt x="36976" y="77881"/>
                  </a:lnTo>
                  <a:lnTo>
                    <a:pt x="38998" y="77939"/>
                  </a:lnTo>
                  <a:lnTo>
                    <a:pt x="40963" y="77881"/>
                  </a:lnTo>
                  <a:lnTo>
                    <a:pt x="42985" y="77766"/>
                  </a:lnTo>
                  <a:lnTo>
                    <a:pt x="44891" y="77477"/>
                  </a:lnTo>
                  <a:lnTo>
                    <a:pt x="46798" y="77130"/>
                  </a:lnTo>
                  <a:lnTo>
                    <a:pt x="48704" y="76726"/>
                  </a:lnTo>
                  <a:lnTo>
                    <a:pt x="50553" y="76206"/>
                  </a:lnTo>
                  <a:lnTo>
                    <a:pt x="52344" y="75570"/>
                  </a:lnTo>
                  <a:lnTo>
                    <a:pt x="54135" y="74877"/>
                  </a:lnTo>
                  <a:lnTo>
                    <a:pt x="55868" y="74126"/>
                  </a:lnTo>
                  <a:lnTo>
                    <a:pt x="57544" y="73259"/>
                  </a:lnTo>
                  <a:lnTo>
                    <a:pt x="59162" y="72277"/>
                  </a:lnTo>
                  <a:lnTo>
                    <a:pt x="60779" y="71295"/>
                  </a:lnTo>
                  <a:lnTo>
                    <a:pt x="62281" y="70197"/>
                  </a:lnTo>
                  <a:lnTo>
                    <a:pt x="63784" y="69042"/>
                  </a:lnTo>
                  <a:lnTo>
                    <a:pt x="65170" y="67828"/>
                  </a:lnTo>
                  <a:lnTo>
                    <a:pt x="66499" y="66499"/>
                  </a:lnTo>
                  <a:lnTo>
                    <a:pt x="67828" y="65171"/>
                  </a:lnTo>
                  <a:lnTo>
                    <a:pt x="69041" y="63726"/>
                  </a:lnTo>
                  <a:lnTo>
                    <a:pt x="70197" y="62282"/>
                  </a:lnTo>
                  <a:lnTo>
                    <a:pt x="71294" y="60722"/>
                  </a:lnTo>
                  <a:lnTo>
                    <a:pt x="72277" y="59162"/>
                  </a:lnTo>
                  <a:lnTo>
                    <a:pt x="73259" y="57544"/>
                  </a:lnTo>
                  <a:lnTo>
                    <a:pt x="74125" y="55869"/>
                  </a:lnTo>
                  <a:lnTo>
                    <a:pt x="74876" y="54136"/>
                  </a:lnTo>
                  <a:lnTo>
                    <a:pt x="75570" y="52345"/>
                  </a:lnTo>
                  <a:lnTo>
                    <a:pt x="76205" y="50554"/>
                  </a:lnTo>
                  <a:lnTo>
                    <a:pt x="76725" y="48705"/>
                  </a:lnTo>
                  <a:lnTo>
                    <a:pt x="77187" y="46798"/>
                  </a:lnTo>
                  <a:lnTo>
                    <a:pt x="77476" y="44892"/>
                  </a:lnTo>
                  <a:lnTo>
                    <a:pt x="77765" y="42927"/>
                  </a:lnTo>
                  <a:lnTo>
                    <a:pt x="77881" y="40963"/>
                  </a:lnTo>
                  <a:lnTo>
                    <a:pt x="77938" y="38999"/>
                  </a:lnTo>
                  <a:lnTo>
                    <a:pt x="77881" y="36976"/>
                  </a:lnTo>
                  <a:lnTo>
                    <a:pt x="77765" y="35012"/>
                  </a:lnTo>
                  <a:lnTo>
                    <a:pt x="77476" y="33048"/>
                  </a:lnTo>
                  <a:lnTo>
                    <a:pt x="77187" y="31141"/>
                  </a:lnTo>
                  <a:lnTo>
                    <a:pt x="76725" y="29235"/>
                  </a:lnTo>
                  <a:lnTo>
                    <a:pt x="76205" y="27386"/>
                  </a:lnTo>
                  <a:lnTo>
                    <a:pt x="75570" y="25595"/>
                  </a:lnTo>
                  <a:lnTo>
                    <a:pt x="74876" y="23804"/>
                  </a:lnTo>
                  <a:lnTo>
                    <a:pt x="74125" y="22070"/>
                  </a:lnTo>
                  <a:lnTo>
                    <a:pt x="73259" y="20395"/>
                  </a:lnTo>
                  <a:lnTo>
                    <a:pt x="72277" y="18777"/>
                  </a:lnTo>
                  <a:lnTo>
                    <a:pt x="71294" y="17217"/>
                  </a:lnTo>
                  <a:lnTo>
                    <a:pt x="70197" y="15657"/>
                  </a:lnTo>
                  <a:lnTo>
                    <a:pt x="69041" y="14213"/>
                  </a:lnTo>
                  <a:lnTo>
                    <a:pt x="67828" y="12769"/>
                  </a:lnTo>
                  <a:lnTo>
                    <a:pt x="66499" y="11440"/>
                  </a:lnTo>
                  <a:lnTo>
                    <a:pt x="65170" y="10111"/>
                  </a:lnTo>
                  <a:lnTo>
                    <a:pt x="63784" y="8898"/>
                  </a:lnTo>
                  <a:lnTo>
                    <a:pt x="62281" y="7742"/>
                  </a:lnTo>
                  <a:lnTo>
                    <a:pt x="60779" y="6645"/>
                  </a:lnTo>
                  <a:lnTo>
                    <a:pt x="59162" y="5662"/>
                  </a:lnTo>
                  <a:lnTo>
                    <a:pt x="57544" y="4680"/>
                  </a:lnTo>
                  <a:lnTo>
                    <a:pt x="55868" y="3814"/>
                  </a:lnTo>
                  <a:lnTo>
                    <a:pt x="54135" y="3063"/>
                  </a:lnTo>
                  <a:lnTo>
                    <a:pt x="52344" y="2369"/>
                  </a:lnTo>
                  <a:lnTo>
                    <a:pt x="50553" y="1734"/>
                  </a:lnTo>
                  <a:lnTo>
                    <a:pt x="48704" y="1214"/>
                  </a:lnTo>
                  <a:lnTo>
                    <a:pt x="46798" y="809"/>
                  </a:lnTo>
                  <a:lnTo>
                    <a:pt x="44891" y="463"/>
                  </a:lnTo>
                  <a:lnTo>
                    <a:pt x="42985" y="174"/>
                  </a:lnTo>
                  <a:lnTo>
                    <a:pt x="40963" y="58"/>
                  </a:lnTo>
                  <a:lnTo>
                    <a:pt x="38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23"/>
            <p:cNvSpPr/>
            <p:nvPr/>
          </p:nvSpPr>
          <p:spPr>
            <a:xfrm>
              <a:off x="4207925" y="3157200"/>
              <a:ext cx="2075575" cy="2075600"/>
            </a:xfrm>
            <a:custGeom>
              <a:avLst/>
              <a:gdLst/>
              <a:ahLst/>
              <a:cxnLst/>
              <a:rect l="l" t="t" r="r" b="b"/>
              <a:pathLst>
                <a:path w="83023" h="83024" extrusionOk="0">
                  <a:moveTo>
                    <a:pt x="41540" y="174"/>
                  </a:moveTo>
                  <a:lnTo>
                    <a:pt x="43620" y="231"/>
                  </a:lnTo>
                  <a:lnTo>
                    <a:pt x="45758" y="405"/>
                  </a:lnTo>
                  <a:lnTo>
                    <a:pt x="47780" y="636"/>
                  </a:lnTo>
                  <a:lnTo>
                    <a:pt x="49860" y="1040"/>
                  </a:lnTo>
                  <a:lnTo>
                    <a:pt x="51824" y="1502"/>
                  </a:lnTo>
                  <a:lnTo>
                    <a:pt x="53788" y="2022"/>
                  </a:lnTo>
                  <a:lnTo>
                    <a:pt x="55695" y="2716"/>
                  </a:lnTo>
                  <a:lnTo>
                    <a:pt x="57602" y="3467"/>
                  </a:lnTo>
                  <a:lnTo>
                    <a:pt x="59393" y="4276"/>
                  </a:lnTo>
                  <a:lnTo>
                    <a:pt x="61184" y="5200"/>
                  </a:lnTo>
                  <a:lnTo>
                    <a:pt x="62917" y="6182"/>
                  </a:lnTo>
                  <a:lnTo>
                    <a:pt x="64592" y="7280"/>
                  </a:lnTo>
                  <a:lnTo>
                    <a:pt x="66210" y="8378"/>
                  </a:lnTo>
                  <a:lnTo>
                    <a:pt x="67770" y="9649"/>
                  </a:lnTo>
                  <a:lnTo>
                    <a:pt x="69272" y="10920"/>
                  </a:lnTo>
                  <a:lnTo>
                    <a:pt x="70717" y="12306"/>
                  </a:lnTo>
                  <a:lnTo>
                    <a:pt x="72103" y="13751"/>
                  </a:lnTo>
                  <a:lnTo>
                    <a:pt x="73374" y="15253"/>
                  </a:lnTo>
                  <a:lnTo>
                    <a:pt x="74645" y="16813"/>
                  </a:lnTo>
                  <a:lnTo>
                    <a:pt x="75801" y="18431"/>
                  </a:lnTo>
                  <a:lnTo>
                    <a:pt x="76841" y="20106"/>
                  </a:lnTo>
                  <a:lnTo>
                    <a:pt x="77823" y="21839"/>
                  </a:lnTo>
                  <a:lnTo>
                    <a:pt x="78747" y="23630"/>
                  </a:lnTo>
                  <a:lnTo>
                    <a:pt x="79614" y="25421"/>
                  </a:lnTo>
                  <a:lnTo>
                    <a:pt x="80307" y="27328"/>
                  </a:lnTo>
                  <a:lnTo>
                    <a:pt x="81000" y="29234"/>
                  </a:lnTo>
                  <a:lnTo>
                    <a:pt x="81520" y="31199"/>
                  </a:lnTo>
                  <a:lnTo>
                    <a:pt x="81983" y="33221"/>
                  </a:lnTo>
                  <a:lnTo>
                    <a:pt x="82387" y="35243"/>
                  </a:lnTo>
                  <a:lnTo>
                    <a:pt x="82618" y="37265"/>
                  </a:lnTo>
                  <a:lnTo>
                    <a:pt x="82791" y="39403"/>
                  </a:lnTo>
                  <a:lnTo>
                    <a:pt x="82849" y="41541"/>
                  </a:lnTo>
                  <a:lnTo>
                    <a:pt x="82791" y="43620"/>
                  </a:lnTo>
                  <a:lnTo>
                    <a:pt x="82618" y="45758"/>
                  </a:lnTo>
                  <a:lnTo>
                    <a:pt x="82387" y="47780"/>
                  </a:lnTo>
                  <a:lnTo>
                    <a:pt x="81983" y="49802"/>
                  </a:lnTo>
                  <a:lnTo>
                    <a:pt x="81520" y="51825"/>
                  </a:lnTo>
                  <a:lnTo>
                    <a:pt x="81000" y="53789"/>
                  </a:lnTo>
                  <a:lnTo>
                    <a:pt x="80307" y="55695"/>
                  </a:lnTo>
                  <a:lnTo>
                    <a:pt x="79614" y="57602"/>
                  </a:lnTo>
                  <a:lnTo>
                    <a:pt x="78747" y="59393"/>
                  </a:lnTo>
                  <a:lnTo>
                    <a:pt x="77823" y="61184"/>
                  </a:lnTo>
                  <a:lnTo>
                    <a:pt x="76841" y="62917"/>
                  </a:lnTo>
                  <a:lnTo>
                    <a:pt x="75801" y="64593"/>
                  </a:lnTo>
                  <a:lnTo>
                    <a:pt x="74645" y="66210"/>
                  </a:lnTo>
                  <a:lnTo>
                    <a:pt x="73374" y="67770"/>
                  </a:lnTo>
                  <a:lnTo>
                    <a:pt x="72103" y="69273"/>
                  </a:lnTo>
                  <a:lnTo>
                    <a:pt x="70717" y="70717"/>
                  </a:lnTo>
                  <a:lnTo>
                    <a:pt x="69272" y="72104"/>
                  </a:lnTo>
                  <a:lnTo>
                    <a:pt x="67770" y="73375"/>
                  </a:lnTo>
                  <a:lnTo>
                    <a:pt x="66210" y="74646"/>
                  </a:lnTo>
                  <a:lnTo>
                    <a:pt x="64592" y="75743"/>
                  </a:lnTo>
                  <a:lnTo>
                    <a:pt x="62917" y="76841"/>
                  </a:lnTo>
                  <a:lnTo>
                    <a:pt x="61184" y="77823"/>
                  </a:lnTo>
                  <a:lnTo>
                    <a:pt x="59393" y="78748"/>
                  </a:lnTo>
                  <a:lnTo>
                    <a:pt x="57602" y="79614"/>
                  </a:lnTo>
                  <a:lnTo>
                    <a:pt x="55695" y="80308"/>
                  </a:lnTo>
                  <a:lnTo>
                    <a:pt x="53788" y="81001"/>
                  </a:lnTo>
                  <a:lnTo>
                    <a:pt x="51824" y="81521"/>
                  </a:lnTo>
                  <a:lnTo>
                    <a:pt x="49860" y="81983"/>
                  </a:lnTo>
                  <a:lnTo>
                    <a:pt x="47780" y="82388"/>
                  </a:lnTo>
                  <a:lnTo>
                    <a:pt x="45758" y="82619"/>
                  </a:lnTo>
                  <a:lnTo>
                    <a:pt x="43620" y="82792"/>
                  </a:lnTo>
                  <a:lnTo>
                    <a:pt x="41540" y="82850"/>
                  </a:lnTo>
                  <a:lnTo>
                    <a:pt x="39403" y="82792"/>
                  </a:lnTo>
                  <a:lnTo>
                    <a:pt x="37323" y="82619"/>
                  </a:lnTo>
                  <a:lnTo>
                    <a:pt x="35243" y="82388"/>
                  </a:lnTo>
                  <a:lnTo>
                    <a:pt x="33221" y="81983"/>
                  </a:lnTo>
                  <a:lnTo>
                    <a:pt x="31198" y="81521"/>
                  </a:lnTo>
                  <a:lnTo>
                    <a:pt x="29234" y="81001"/>
                  </a:lnTo>
                  <a:lnTo>
                    <a:pt x="27328" y="80308"/>
                  </a:lnTo>
                  <a:lnTo>
                    <a:pt x="25421" y="79614"/>
                  </a:lnTo>
                  <a:lnTo>
                    <a:pt x="23630" y="78748"/>
                  </a:lnTo>
                  <a:lnTo>
                    <a:pt x="21839" y="77823"/>
                  </a:lnTo>
                  <a:lnTo>
                    <a:pt x="20106" y="76841"/>
                  </a:lnTo>
                  <a:lnTo>
                    <a:pt x="18430" y="75743"/>
                  </a:lnTo>
                  <a:lnTo>
                    <a:pt x="16813" y="74646"/>
                  </a:lnTo>
                  <a:lnTo>
                    <a:pt x="15253" y="73375"/>
                  </a:lnTo>
                  <a:lnTo>
                    <a:pt x="13750" y="72104"/>
                  </a:lnTo>
                  <a:lnTo>
                    <a:pt x="12306" y="70717"/>
                  </a:lnTo>
                  <a:lnTo>
                    <a:pt x="10919" y="69273"/>
                  </a:lnTo>
                  <a:lnTo>
                    <a:pt x="9648" y="67770"/>
                  </a:lnTo>
                  <a:lnTo>
                    <a:pt x="8435" y="66210"/>
                  </a:lnTo>
                  <a:lnTo>
                    <a:pt x="7280" y="64593"/>
                  </a:lnTo>
                  <a:lnTo>
                    <a:pt x="6182" y="62917"/>
                  </a:lnTo>
                  <a:lnTo>
                    <a:pt x="5200" y="61184"/>
                  </a:lnTo>
                  <a:lnTo>
                    <a:pt x="4275" y="59393"/>
                  </a:lnTo>
                  <a:lnTo>
                    <a:pt x="3466" y="57602"/>
                  </a:lnTo>
                  <a:lnTo>
                    <a:pt x="2715" y="55695"/>
                  </a:lnTo>
                  <a:lnTo>
                    <a:pt x="2080" y="53789"/>
                  </a:lnTo>
                  <a:lnTo>
                    <a:pt x="1502" y="51825"/>
                  </a:lnTo>
                  <a:lnTo>
                    <a:pt x="1040" y="49802"/>
                  </a:lnTo>
                  <a:lnTo>
                    <a:pt x="693" y="47780"/>
                  </a:lnTo>
                  <a:lnTo>
                    <a:pt x="404" y="45758"/>
                  </a:lnTo>
                  <a:lnTo>
                    <a:pt x="231" y="43620"/>
                  </a:lnTo>
                  <a:lnTo>
                    <a:pt x="173" y="41541"/>
                  </a:lnTo>
                  <a:lnTo>
                    <a:pt x="231" y="39403"/>
                  </a:lnTo>
                  <a:lnTo>
                    <a:pt x="404" y="37265"/>
                  </a:lnTo>
                  <a:lnTo>
                    <a:pt x="693" y="35243"/>
                  </a:lnTo>
                  <a:lnTo>
                    <a:pt x="1040" y="33221"/>
                  </a:lnTo>
                  <a:lnTo>
                    <a:pt x="1502" y="31199"/>
                  </a:lnTo>
                  <a:lnTo>
                    <a:pt x="2080" y="29234"/>
                  </a:lnTo>
                  <a:lnTo>
                    <a:pt x="2715" y="27328"/>
                  </a:lnTo>
                  <a:lnTo>
                    <a:pt x="3466" y="25421"/>
                  </a:lnTo>
                  <a:lnTo>
                    <a:pt x="4275" y="23630"/>
                  </a:lnTo>
                  <a:lnTo>
                    <a:pt x="5200" y="21839"/>
                  </a:lnTo>
                  <a:lnTo>
                    <a:pt x="6182" y="20106"/>
                  </a:lnTo>
                  <a:lnTo>
                    <a:pt x="7280" y="18431"/>
                  </a:lnTo>
                  <a:lnTo>
                    <a:pt x="8435" y="16813"/>
                  </a:lnTo>
                  <a:lnTo>
                    <a:pt x="9648" y="15253"/>
                  </a:lnTo>
                  <a:lnTo>
                    <a:pt x="10919" y="13751"/>
                  </a:lnTo>
                  <a:lnTo>
                    <a:pt x="12306" y="12306"/>
                  </a:lnTo>
                  <a:lnTo>
                    <a:pt x="13750" y="10920"/>
                  </a:lnTo>
                  <a:lnTo>
                    <a:pt x="15253" y="9649"/>
                  </a:lnTo>
                  <a:lnTo>
                    <a:pt x="16813" y="8378"/>
                  </a:lnTo>
                  <a:lnTo>
                    <a:pt x="18430" y="7280"/>
                  </a:lnTo>
                  <a:lnTo>
                    <a:pt x="20106" y="6182"/>
                  </a:lnTo>
                  <a:lnTo>
                    <a:pt x="21839" y="5200"/>
                  </a:lnTo>
                  <a:lnTo>
                    <a:pt x="23630" y="4276"/>
                  </a:lnTo>
                  <a:lnTo>
                    <a:pt x="25421" y="3467"/>
                  </a:lnTo>
                  <a:lnTo>
                    <a:pt x="27328" y="2716"/>
                  </a:lnTo>
                  <a:lnTo>
                    <a:pt x="29234" y="2022"/>
                  </a:lnTo>
                  <a:lnTo>
                    <a:pt x="31198" y="1502"/>
                  </a:lnTo>
                  <a:lnTo>
                    <a:pt x="33221" y="1040"/>
                  </a:lnTo>
                  <a:lnTo>
                    <a:pt x="35243" y="636"/>
                  </a:lnTo>
                  <a:lnTo>
                    <a:pt x="37323" y="405"/>
                  </a:lnTo>
                  <a:lnTo>
                    <a:pt x="39403" y="231"/>
                  </a:lnTo>
                  <a:lnTo>
                    <a:pt x="41540" y="174"/>
                  </a:lnTo>
                  <a:close/>
                  <a:moveTo>
                    <a:pt x="41540" y="0"/>
                  </a:moveTo>
                  <a:lnTo>
                    <a:pt x="39403" y="58"/>
                  </a:lnTo>
                  <a:lnTo>
                    <a:pt x="37265" y="231"/>
                  </a:lnTo>
                  <a:lnTo>
                    <a:pt x="35185" y="463"/>
                  </a:lnTo>
                  <a:lnTo>
                    <a:pt x="33163" y="867"/>
                  </a:lnTo>
                  <a:lnTo>
                    <a:pt x="31141" y="1329"/>
                  </a:lnTo>
                  <a:lnTo>
                    <a:pt x="29176" y="1849"/>
                  </a:lnTo>
                  <a:lnTo>
                    <a:pt x="27270" y="2542"/>
                  </a:lnTo>
                  <a:lnTo>
                    <a:pt x="25363" y="3236"/>
                  </a:lnTo>
                  <a:lnTo>
                    <a:pt x="23514" y="4102"/>
                  </a:lnTo>
                  <a:lnTo>
                    <a:pt x="21723" y="5027"/>
                  </a:lnTo>
                  <a:lnTo>
                    <a:pt x="19990" y="6009"/>
                  </a:lnTo>
                  <a:lnTo>
                    <a:pt x="18315" y="7107"/>
                  </a:lnTo>
                  <a:lnTo>
                    <a:pt x="16697" y="8262"/>
                  </a:lnTo>
                  <a:lnTo>
                    <a:pt x="15137" y="9475"/>
                  </a:lnTo>
                  <a:lnTo>
                    <a:pt x="13635" y="10804"/>
                  </a:lnTo>
                  <a:lnTo>
                    <a:pt x="12191" y="12191"/>
                  </a:lnTo>
                  <a:lnTo>
                    <a:pt x="10804" y="13635"/>
                  </a:lnTo>
                  <a:lnTo>
                    <a:pt x="9475" y="15137"/>
                  </a:lnTo>
                  <a:lnTo>
                    <a:pt x="8262" y="16697"/>
                  </a:lnTo>
                  <a:lnTo>
                    <a:pt x="7106" y="18315"/>
                  </a:lnTo>
                  <a:lnTo>
                    <a:pt x="6009" y="19990"/>
                  </a:lnTo>
                  <a:lnTo>
                    <a:pt x="5026" y="21724"/>
                  </a:lnTo>
                  <a:lnTo>
                    <a:pt x="4102" y="23515"/>
                  </a:lnTo>
                  <a:lnTo>
                    <a:pt x="3293" y="25364"/>
                  </a:lnTo>
                  <a:lnTo>
                    <a:pt x="2542" y="27270"/>
                  </a:lnTo>
                  <a:lnTo>
                    <a:pt x="1849" y="29177"/>
                  </a:lnTo>
                  <a:lnTo>
                    <a:pt x="1329" y="31141"/>
                  </a:lnTo>
                  <a:lnTo>
                    <a:pt x="867" y="33163"/>
                  </a:lnTo>
                  <a:lnTo>
                    <a:pt x="462" y="35185"/>
                  </a:lnTo>
                  <a:lnTo>
                    <a:pt x="231" y="37265"/>
                  </a:lnTo>
                  <a:lnTo>
                    <a:pt x="58" y="39403"/>
                  </a:lnTo>
                  <a:lnTo>
                    <a:pt x="0" y="41541"/>
                  </a:lnTo>
                  <a:lnTo>
                    <a:pt x="58" y="43620"/>
                  </a:lnTo>
                  <a:lnTo>
                    <a:pt x="231" y="45758"/>
                  </a:lnTo>
                  <a:lnTo>
                    <a:pt x="462" y="47838"/>
                  </a:lnTo>
                  <a:lnTo>
                    <a:pt x="867" y="49860"/>
                  </a:lnTo>
                  <a:lnTo>
                    <a:pt x="1329" y="51882"/>
                  </a:lnTo>
                  <a:lnTo>
                    <a:pt x="1849" y="53847"/>
                  </a:lnTo>
                  <a:lnTo>
                    <a:pt x="2542" y="55753"/>
                  </a:lnTo>
                  <a:lnTo>
                    <a:pt x="3293" y="57660"/>
                  </a:lnTo>
                  <a:lnTo>
                    <a:pt x="4102" y="59509"/>
                  </a:lnTo>
                  <a:lnTo>
                    <a:pt x="5026" y="61300"/>
                  </a:lnTo>
                  <a:lnTo>
                    <a:pt x="6009" y="63033"/>
                  </a:lnTo>
                  <a:lnTo>
                    <a:pt x="7106" y="64708"/>
                  </a:lnTo>
                  <a:lnTo>
                    <a:pt x="8262" y="66326"/>
                  </a:lnTo>
                  <a:lnTo>
                    <a:pt x="9475" y="67886"/>
                  </a:lnTo>
                  <a:lnTo>
                    <a:pt x="10804" y="69388"/>
                  </a:lnTo>
                  <a:lnTo>
                    <a:pt x="12191" y="70832"/>
                  </a:lnTo>
                  <a:lnTo>
                    <a:pt x="13635" y="72219"/>
                  </a:lnTo>
                  <a:lnTo>
                    <a:pt x="15137" y="73548"/>
                  </a:lnTo>
                  <a:lnTo>
                    <a:pt x="16697" y="74761"/>
                  </a:lnTo>
                  <a:lnTo>
                    <a:pt x="18315" y="75917"/>
                  </a:lnTo>
                  <a:lnTo>
                    <a:pt x="19990" y="77014"/>
                  </a:lnTo>
                  <a:lnTo>
                    <a:pt x="21723" y="77997"/>
                  </a:lnTo>
                  <a:lnTo>
                    <a:pt x="23514" y="78921"/>
                  </a:lnTo>
                  <a:lnTo>
                    <a:pt x="25363" y="79788"/>
                  </a:lnTo>
                  <a:lnTo>
                    <a:pt x="27270" y="80481"/>
                  </a:lnTo>
                  <a:lnTo>
                    <a:pt x="29176" y="81174"/>
                  </a:lnTo>
                  <a:lnTo>
                    <a:pt x="31141" y="81694"/>
                  </a:lnTo>
                  <a:lnTo>
                    <a:pt x="33163" y="82156"/>
                  </a:lnTo>
                  <a:lnTo>
                    <a:pt x="35185" y="82561"/>
                  </a:lnTo>
                  <a:lnTo>
                    <a:pt x="37265" y="82792"/>
                  </a:lnTo>
                  <a:lnTo>
                    <a:pt x="39403" y="82965"/>
                  </a:lnTo>
                  <a:lnTo>
                    <a:pt x="41540" y="83023"/>
                  </a:lnTo>
                  <a:lnTo>
                    <a:pt x="43678" y="82965"/>
                  </a:lnTo>
                  <a:lnTo>
                    <a:pt x="45758" y="82792"/>
                  </a:lnTo>
                  <a:lnTo>
                    <a:pt x="47838" y="82561"/>
                  </a:lnTo>
                  <a:lnTo>
                    <a:pt x="49860" y="82156"/>
                  </a:lnTo>
                  <a:lnTo>
                    <a:pt x="51882" y="81694"/>
                  </a:lnTo>
                  <a:lnTo>
                    <a:pt x="53846" y="81174"/>
                  </a:lnTo>
                  <a:lnTo>
                    <a:pt x="55753" y="80481"/>
                  </a:lnTo>
                  <a:lnTo>
                    <a:pt x="57659" y="79788"/>
                  </a:lnTo>
                  <a:lnTo>
                    <a:pt x="59508" y="78921"/>
                  </a:lnTo>
                  <a:lnTo>
                    <a:pt x="61299" y="77997"/>
                  </a:lnTo>
                  <a:lnTo>
                    <a:pt x="63032" y="77014"/>
                  </a:lnTo>
                  <a:lnTo>
                    <a:pt x="64708" y="75917"/>
                  </a:lnTo>
                  <a:lnTo>
                    <a:pt x="66326" y="74761"/>
                  </a:lnTo>
                  <a:lnTo>
                    <a:pt x="67886" y="73548"/>
                  </a:lnTo>
                  <a:lnTo>
                    <a:pt x="69445" y="72219"/>
                  </a:lnTo>
                  <a:lnTo>
                    <a:pt x="70890" y="70832"/>
                  </a:lnTo>
                  <a:lnTo>
                    <a:pt x="72219" y="69388"/>
                  </a:lnTo>
                  <a:lnTo>
                    <a:pt x="73547" y="67886"/>
                  </a:lnTo>
                  <a:lnTo>
                    <a:pt x="74761" y="66326"/>
                  </a:lnTo>
                  <a:lnTo>
                    <a:pt x="75916" y="64708"/>
                  </a:lnTo>
                  <a:lnTo>
                    <a:pt x="77014" y="63033"/>
                  </a:lnTo>
                  <a:lnTo>
                    <a:pt x="77996" y="61300"/>
                  </a:lnTo>
                  <a:lnTo>
                    <a:pt x="78921" y="59509"/>
                  </a:lnTo>
                  <a:lnTo>
                    <a:pt x="79787" y="57660"/>
                  </a:lnTo>
                  <a:lnTo>
                    <a:pt x="80538" y="55753"/>
                  </a:lnTo>
                  <a:lnTo>
                    <a:pt x="81174" y="53847"/>
                  </a:lnTo>
                  <a:lnTo>
                    <a:pt x="81752" y="51882"/>
                  </a:lnTo>
                  <a:lnTo>
                    <a:pt x="82214" y="49860"/>
                  </a:lnTo>
                  <a:lnTo>
                    <a:pt x="82560" y="47838"/>
                  </a:lnTo>
                  <a:lnTo>
                    <a:pt x="82849" y="45758"/>
                  </a:lnTo>
                  <a:lnTo>
                    <a:pt x="82965" y="43620"/>
                  </a:lnTo>
                  <a:lnTo>
                    <a:pt x="83023" y="41541"/>
                  </a:lnTo>
                  <a:lnTo>
                    <a:pt x="82965" y="39403"/>
                  </a:lnTo>
                  <a:lnTo>
                    <a:pt x="82849" y="37265"/>
                  </a:lnTo>
                  <a:lnTo>
                    <a:pt x="82560" y="35185"/>
                  </a:lnTo>
                  <a:lnTo>
                    <a:pt x="82214" y="33163"/>
                  </a:lnTo>
                  <a:lnTo>
                    <a:pt x="81752" y="31141"/>
                  </a:lnTo>
                  <a:lnTo>
                    <a:pt x="81174" y="29177"/>
                  </a:lnTo>
                  <a:lnTo>
                    <a:pt x="80538" y="27270"/>
                  </a:lnTo>
                  <a:lnTo>
                    <a:pt x="79787" y="25364"/>
                  </a:lnTo>
                  <a:lnTo>
                    <a:pt x="78921" y="23515"/>
                  </a:lnTo>
                  <a:lnTo>
                    <a:pt x="77996" y="21724"/>
                  </a:lnTo>
                  <a:lnTo>
                    <a:pt x="77014" y="19990"/>
                  </a:lnTo>
                  <a:lnTo>
                    <a:pt x="75916" y="18315"/>
                  </a:lnTo>
                  <a:lnTo>
                    <a:pt x="74761" y="16697"/>
                  </a:lnTo>
                  <a:lnTo>
                    <a:pt x="73547" y="15137"/>
                  </a:lnTo>
                  <a:lnTo>
                    <a:pt x="72219" y="13635"/>
                  </a:lnTo>
                  <a:lnTo>
                    <a:pt x="70890" y="12191"/>
                  </a:lnTo>
                  <a:lnTo>
                    <a:pt x="69445" y="10804"/>
                  </a:lnTo>
                  <a:lnTo>
                    <a:pt x="67886" y="9475"/>
                  </a:lnTo>
                  <a:lnTo>
                    <a:pt x="66326" y="8262"/>
                  </a:lnTo>
                  <a:lnTo>
                    <a:pt x="64708" y="7107"/>
                  </a:lnTo>
                  <a:lnTo>
                    <a:pt x="63032" y="6009"/>
                  </a:lnTo>
                  <a:lnTo>
                    <a:pt x="61299" y="5027"/>
                  </a:lnTo>
                  <a:lnTo>
                    <a:pt x="59508" y="4102"/>
                  </a:lnTo>
                  <a:lnTo>
                    <a:pt x="57659" y="3236"/>
                  </a:lnTo>
                  <a:lnTo>
                    <a:pt x="55753" y="2542"/>
                  </a:lnTo>
                  <a:lnTo>
                    <a:pt x="53846" y="1849"/>
                  </a:lnTo>
                  <a:lnTo>
                    <a:pt x="51882" y="1329"/>
                  </a:lnTo>
                  <a:lnTo>
                    <a:pt x="49860" y="867"/>
                  </a:lnTo>
                  <a:lnTo>
                    <a:pt x="47838" y="463"/>
                  </a:lnTo>
                  <a:lnTo>
                    <a:pt x="45758" y="231"/>
                  </a:lnTo>
                  <a:lnTo>
                    <a:pt x="43678" y="58"/>
                  </a:lnTo>
                  <a:lnTo>
                    <a:pt x="415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23"/>
            <p:cNvSpPr/>
            <p:nvPr/>
          </p:nvSpPr>
          <p:spPr>
            <a:xfrm>
              <a:off x="4218025" y="4129250"/>
              <a:ext cx="54900" cy="7250"/>
            </a:xfrm>
            <a:custGeom>
              <a:avLst/>
              <a:gdLst/>
              <a:ahLst/>
              <a:cxnLst/>
              <a:rect l="l" t="t" r="r" b="b"/>
              <a:pathLst>
                <a:path w="2196" h="290" extrusionOk="0">
                  <a:moveTo>
                    <a:pt x="0" y="1"/>
                  </a:moveTo>
                  <a:lnTo>
                    <a:pt x="0" y="174"/>
                  </a:lnTo>
                  <a:lnTo>
                    <a:pt x="2196" y="290"/>
                  </a:lnTo>
                  <a:lnTo>
                    <a:pt x="2196" y="11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23"/>
            <p:cNvSpPr/>
            <p:nvPr/>
          </p:nvSpPr>
          <p:spPr>
            <a:xfrm>
              <a:off x="4222350" y="4067150"/>
              <a:ext cx="56350" cy="11575"/>
            </a:xfrm>
            <a:custGeom>
              <a:avLst/>
              <a:gdLst/>
              <a:ahLst/>
              <a:cxnLst/>
              <a:rect l="l" t="t" r="r" b="b"/>
              <a:pathLst>
                <a:path w="2254" h="463" extrusionOk="0">
                  <a:moveTo>
                    <a:pt x="1" y="1"/>
                  </a:moveTo>
                  <a:lnTo>
                    <a:pt x="1" y="232"/>
                  </a:lnTo>
                  <a:lnTo>
                    <a:pt x="2196" y="463"/>
                  </a:lnTo>
                  <a:lnTo>
                    <a:pt x="2254" y="28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23"/>
            <p:cNvSpPr/>
            <p:nvPr/>
          </p:nvSpPr>
          <p:spPr>
            <a:xfrm>
              <a:off x="4231025" y="4006500"/>
              <a:ext cx="56350" cy="14450"/>
            </a:xfrm>
            <a:custGeom>
              <a:avLst/>
              <a:gdLst/>
              <a:ahLst/>
              <a:cxnLst/>
              <a:rect l="l" t="t" r="r" b="b"/>
              <a:pathLst>
                <a:path w="2254" h="578" extrusionOk="0">
                  <a:moveTo>
                    <a:pt x="58" y="0"/>
                  </a:moveTo>
                  <a:lnTo>
                    <a:pt x="0" y="173"/>
                  </a:lnTo>
                  <a:lnTo>
                    <a:pt x="2196" y="578"/>
                  </a:lnTo>
                  <a:lnTo>
                    <a:pt x="2254" y="404"/>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23"/>
            <p:cNvSpPr/>
            <p:nvPr/>
          </p:nvSpPr>
          <p:spPr>
            <a:xfrm>
              <a:off x="4244025" y="3947275"/>
              <a:ext cx="54900" cy="17350"/>
            </a:xfrm>
            <a:custGeom>
              <a:avLst/>
              <a:gdLst/>
              <a:ahLst/>
              <a:cxnLst/>
              <a:rect l="l" t="t" r="r" b="b"/>
              <a:pathLst>
                <a:path w="2196" h="694" extrusionOk="0">
                  <a:moveTo>
                    <a:pt x="58" y="0"/>
                  </a:moveTo>
                  <a:lnTo>
                    <a:pt x="0" y="174"/>
                  </a:lnTo>
                  <a:lnTo>
                    <a:pt x="2196" y="694"/>
                  </a:lnTo>
                  <a:lnTo>
                    <a:pt x="2196" y="520"/>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23"/>
            <p:cNvSpPr/>
            <p:nvPr/>
          </p:nvSpPr>
          <p:spPr>
            <a:xfrm>
              <a:off x="4259900" y="3888050"/>
              <a:ext cx="54925" cy="20250"/>
            </a:xfrm>
            <a:custGeom>
              <a:avLst/>
              <a:gdLst/>
              <a:ahLst/>
              <a:cxnLst/>
              <a:rect l="l" t="t" r="r" b="b"/>
              <a:pathLst>
                <a:path w="2197" h="810" extrusionOk="0">
                  <a:moveTo>
                    <a:pt x="59" y="0"/>
                  </a:moveTo>
                  <a:lnTo>
                    <a:pt x="1" y="174"/>
                  </a:lnTo>
                  <a:lnTo>
                    <a:pt x="2139" y="809"/>
                  </a:lnTo>
                  <a:lnTo>
                    <a:pt x="2196" y="636"/>
                  </a:lnTo>
                  <a:lnTo>
                    <a:pt x="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23"/>
            <p:cNvSpPr/>
            <p:nvPr/>
          </p:nvSpPr>
          <p:spPr>
            <a:xfrm>
              <a:off x="4280125" y="3830275"/>
              <a:ext cx="53475" cy="23125"/>
            </a:xfrm>
            <a:custGeom>
              <a:avLst/>
              <a:gdLst/>
              <a:ahLst/>
              <a:cxnLst/>
              <a:rect l="l" t="t" r="r" b="b"/>
              <a:pathLst>
                <a:path w="2139" h="925" extrusionOk="0">
                  <a:moveTo>
                    <a:pt x="59" y="0"/>
                  </a:moveTo>
                  <a:lnTo>
                    <a:pt x="1" y="174"/>
                  </a:lnTo>
                  <a:lnTo>
                    <a:pt x="2081" y="925"/>
                  </a:lnTo>
                  <a:lnTo>
                    <a:pt x="2138" y="752"/>
                  </a:lnTo>
                  <a:lnTo>
                    <a:pt x="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23"/>
            <p:cNvSpPr/>
            <p:nvPr/>
          </p:nvSpPr>
          <p:spPr>
            <a:xfrm>
              <a:off x="4303250" y="3772500"/>
              <a:ext cx="53450" cy="27475"/>
            </a:xfrm>
            <a:custGeom>
              <a:avLst/>
              <a:gdLst/>
              <a:ahLst/>
              <a:cxnLst/>
              <a:rect l="l" t="t" r="r" b="b"/>
              <a:pathLst>
                <a:path w="2138" h="1099" extrusionOk="0">
                  <a:moveTo>
                    <a:pt x="58" y="0"/>
                  </a:moveTo>
                  <a:lnTo>
                    <a:pt x="0" y="174"/>
                  </a:lnTo>
                  <a:lnTo>
                    <a:pt x="2022" y="1098"/>
                  </a:lnTo>
                  <a:lnTo>
                    <a:pt x="2138" y="925"/>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23"/>
            <p:cNvSpPr/>
            <p:nvPr/>
          </p:nvSpPr>
          <p:spPr>
            <a:xfrm>
              <a:off x="4329250" y="3717625"/>
              <a:ext cx="52000" cy="30350"/>
            </a:xfrm>
            <a:custGeom>
              <a:avLst/>
              <a:gdLst/>
              <a:ahLst/>
              <a:cxnLst/>
              <a:rect l="l" t="t" r="r" b="b"/>
              <a:pathLst>
                <a:path w="2080" h="1214" extrusionOk="0">
                  <a:moveTo>
                    <a:pt x="116" y="0"/>
                  </a:moveTo>
                  <a:lnTo>
                    <a:pt x="0" y="173"/>
                  </a:lnTo>
                  <a:lnTo>
                    <a:pt x="2022" y="1213"/>
                  </a:lnTo>
                  <a:lnTo>
                    <a:pt x="2080" y="1040"/>
                  </a:ln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23"/>
            <p:cNvSpPr/>
            <p:nvPr/>
          </p:nvSpPr>
          <p:spPr>
            <a:xfrm>
              <a:off x="4359575" y="3664175"/>
              <a:ext cx="50575" cy="33250"/>
            </a:xfrm>
            <a:custGeom>
              <a:avLst/>
              <a:gdLst/>
              <a:ahLst/>
              <a:cxnLst/>
              <a:rect l="l" t="t" r="r" b="b"/>
              <a:pathLst>
                <a:path w="2023" h="1330" extrusionOk="0">
                  <a:moveTo>
                    <a:pt x="116" y="0"/>
                  </a:moveTo>
                  <a:lnTo>
                    <a:pt x="0" y="174"/>
                  </a:lnTo>
                  <a:lnTo>
                    <a:pt x="1907" y="1329"/>
                  </a:lnTo>
                  <a:lnTo>
                    <a:pt x="2022" y="1156"/>
                  </a:ln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23"/>
            <p:cNvSpPr/>
            <p:nvPr/>
          </p:nvSpPr>
          <p:spPr>
            <a:xfrm>
              <a:off x="4392800" y="3612175"/>
              <a:ext cx="47675" cy="34700"/>
            </a:xfrm>
            <a:custGeom>
              <a:avLst/>
              <a:gdLst/>
              <a:ahLst/>
              <a:cxnLst/>
              <a:rect l="l" t="t" r="r" b="b"/>
              <a:pathLst>
                <a:path w="1907" h="1388" extrusionOk="0">
                  <a:moveTo>
                    <a:pt x="116" y="0"/>
                  </a:moveTo>
                  <a:lnTo>
                    <a:pt x="0" y="174"/>
                  </a:lnTo>
                  <a:lnTo>
                    <a:pt x="1791" y="1387"/>
                  </a:lnTo>
                  <a:lnTo>
                    <a:pt x="1907" y="1272"/>
                  </a:ln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23"/>
            <p:cNvSpPr/>
            <p:nvPr/>
          </p:nvSpPr>
          <p:spPr>
            <a:xfrm>
              <a:off x="4428900" y="3563075"/>
              <a:ext cx="47700" cy="37575"/>
            </a:xfrm>
            <a:custGeom>
              <a:avLst/>
              <a:gdLst/>
              <a:ahLst/>
              <a:cxnLst/>
              <a:rect l="l" t="t" r="r" b="b"/>
              <a:pathLst>
                <a:path w="1908" h="1503" extrusionOk="0">
                  <a:moveTo>
                    <a:pt x="116" y="0"/>
                  </a:moveTo>
                  <a:lnTo>
                    <a:pt x="1" y="116"/>
                  </a:lnTo>
                  <a:lnTo>
                    <a:pt x="1792" y="1502"/>
                  </a:lnTo>
                  <a:lnTo>
                    <a:pt x="1907" y="1329"/>
                  </a:ln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23"/>
            <p:cNvSpPr/>
            <p:nvPr/>
          </p:nvSpPr>
          <p:spPr>
            <a:xfrm>
              <a:off x="4467900" y="3515400"/>
              <a:ext cx="44800" cy="40475"/>
            </a:xfrm>
            <a:custGeom>
              <a:avLst/>
              <a:gdLst/>
              <a:ahLst/>
              <a:cxnLst/>
              <a:rect l="l" t="t" r="r" b="b"/>
              <a:pathLst>
                <a:path w="1792" h="1619" extrusionOk="0">
                  <a:moveTo>
                    <a:pt x="116" y="1"/>
                  </a:moveTo>
                  <a:lnTo>
                    <a:pt x="0" y="116"/>
                  </a:lnTo>
                  <a:lnTo>
                    <a:pt x="1676" y="1618"/>
                  </a:lnTo>
                  <a:lnTo>
                    <a:pt x="1792" y="1445"/>
                  </a:ln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23"/>
            <p:cNvSpPr/>
            <p:nvPr/>
          </p:nvSpPr>
          <p:spPr>
            <a:xfrm>
              <a:off x="4509775" y="3470625"/>
              <a:ext cx="41925" cy="41900"/>
            </a:xfrm>
            <a:custGeom>
              <a:avLst/>
              <a:gdLst/>
              <a:ahLst/>
              <a:cxnLst/>
              <a:rect l="l" t="t" r="r" b="b"/>
              <a:pathLst>
                <a:path w="1677" h="1676" extrusionOk="0">
                  <a:moveTo>
                    <a:pt x="117" y="1"/>
                  </a:moveTo>
                  <a:lnTo>
                    <a:pt x="1" y="116"/>
                  </a:lnTo>
                  <a:lnTo>
                    <a:pt x="1561" y="1676"/>
                  </a:lnTo>
                  <a:lnTo>
                    <a:pt x="1676" y="1560"/>
                  </a:lnTo>
                  <a:lnTo>
                    <a:pt x="1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23"/>
            <p:cNvSpPr/>
            <p:nvPr/>
          </p:nvSpPr>
          <p:spPr>
            <a:xfrm>
              <a:off x="4554550" y="3428750"/>
              <a:ext cx="40475" cy="43350"/>
            </a:xfrm>
            <a:custGeom>
              <a:avLst/>
              <a:gdLst/>
              <a:ahLst/>
              <a:cxnLst/>
              <a:rect l="l" t="t" r="r" b="b"/>
              <a:pathLst>
                <a:path w="1619" h="1734" extrusionOk="0">
                  <a:moveTo>
                    <a:pt x="117" y="0"/>
                  </a:moveTo>
                  <a:lnTo>
                    <a:pt x="1" y="116"/>
                  </a:lnTo>
                  <a:lnTo>
                    <a:pt x="1445" y="1733"/>
                  </a:lnTo>
                  <a:lnTo>
                    <a:pt x="1619" y="1618"/>
                  </a:lnTo>
                  <a:lnTo>
                    <a:pt x="1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23"/>
            <p:cNvSpPr/>
            <p:nvPr/>
          </p:nvSpPr>
          <p:spPr>
            <a:xfrm>
              <a:off x="4600775" y="3388300"/>
              <a:ext cx="37575" cy="46250"/>
            </a:xfrm>
            <a:custGeom>
              <a:avLst/>
              <a:gdLst/>
              <a:ahLst/>
              <a:cxnLst/>
              <a:rect l="l" t="t" r="r" b="b"/>
              <a:pathLst>
                <a:path w="1503" h="1850" extrusionOk="0">
                  <a:moveTo>
                    <a:pt x="116" y="0"/>
                  </a:moveTo>
                  <a:lnTo>
                    <a:pt x="1" y="116"/>
                  </a:lnTo>
                  <a:lnTo>
                    <a:pt x="1387" y="1849"/>
                  </a:lnTo>
                  <a:lnTo>
                    <a:pt x="1503" y="1734"/>
                  </a:ln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23"/>
            <p:cNvSpPr/>
            <p:nvPr/>
          </p:nvSpPr>
          <p:spPr>
            <a:xfrm>
              <a:off x="4649900" y="3350750"/>
              <a:ext cx="36125" cy="49125"/>
            </a:xfrm>
            <a:custGeom>
              <a:avLst/>
              <a:gdLst/>
              <a:ahLst/>
              <a:cxnLst/>
              <a:rect l="l" t="t" r="r" b="b"/>
              <a:pathLst>
                <a:path w="1445" h="1965" extrusionOk="0">
                  <a:moveTo>
                    <a:pt x="116" y="0"/>
                  </a:moveTo>
                  <a:lnTo>
                    <a:pt x="0" y="116"/>
                  </a:lnTo>
                  <a:lnTo>
                    <a:pt x="1271" y="1965"/>
                  </a:lnTo>
                  <a:lnTo>
                    <a:pt x="1445" y="1849"/>
                  </a:ln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23"/>
            <p:cNvSpPr/>
            <p:nvPr/>
          </p:nvSpPr>
          <p:spPr>
            <a:xfrm>
              <a:off x="4700450" y="3317525"/>
              <a:ext cx="33250" cy="50575"/>
            </a:xfrm>
            <a:custGeom>
              <a:avLst/>
              <a:gdLst/>
              <a:ahLst/>
              <a:cxnLst/>
              <a:rect l="l" t="t" r="r" b="b"/>
              <a:pathLst>
                <a:path w="1330" h="2023" extrusionOk="0">
                  <a:moveTo>
                    <a:pt x="174" y="0"/>
                  </a:moveTo>
                  <a:lnTo>
                    <a:pt x="0" y="116"/>
                  </a:lnTo>
                  <a:lnTo>
                    <a:pt x="1214" y="2022"/>
                  </a:lnTo>
                  <a:lnTo>
                    <a:pt x="1329" y="1907"/>
                  </a:lnTo>
                  <a:lnTo>
                    <a:pt x="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23"/>
            <p:cNvSpPr/>
            <p:nvPr/>
          </p:nvSpPr>
          <p:spPr>
            <a:xfrm>
              <a:off x="4753875" y="3285750"/>
              <a:ext cx="30375" cy="52025"/>
            </a:xfrm>
            <a:custGeom>
              <a:avLst/>
              <a:gdLst/>
              <a:ahLst/>
              <a:cxnLst/>
              <a:rect l="l" t="t" r="r" b="b"/>
              <a:pathLst>
                <a:path w="1215" h="2081" extrusionOk="0">
                  <a:moveTo>
                    <a:pt x="174" y="0"/>
                  </a:moveTo>
                  <a:lnTo>
                    <a:pt x="1" y="116"/>
                  </a:lnTo>
                  <a:lnTo>
                    <a:pt x="1041" y="2080"/>
                  </a:lnTo>
                  <a:lnTo>
                    <a:pt x="1214" y="1965"/>
                  </a:lnTo>
                  <a:lnTo>
                    <a:pt x="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23"/>
            <p:cNvSpPr/>
            <p:nvPr/>
          </p:nvSpPr>
          <p:spPr>
            <a:xfrm>
              <a:off x="4808775" y="3259750"/>
              <a:ext cx="27475" cy="52025"/>
            </a:xfrm>
            <a:custGeom>
              <a:avLst/>
              <a:gdLst/>
              <a:ahLst/>
              <a:cxnLst/>
              <a:rect l="l" t="t" r="r" b="b"/>
              <a:pathLst>
                <a:path w="1099" h="2081" extrusionOk="0">
                  <a:moveTo>
                    <a:pt x="174" y="0"/>
                  </a:moveTo>
                  <a:lnTo>
                    <a:pt x="0" y="58"/>
                  </a:lnTo>
                  <a:lnTo>
                    <a:pt x="925" y="2080"/>
                  </a:lnTo>
                  <a:lnTo>
                    <a:pt x="1098" y="2022"/>
                  </a:lnTo>
                  <a:lnTo>
                    <a:pt x="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23"/>
            <p:cNvSpPr/>
            <p:nvPr/>
          </p:nvSpPr>
          <p:spPr>
            <a:xfrm>
              <a:off x="4865100" y="3235200"/>
              <a:ext cx="24575" cy="53450"/>
            </a:xfrm>
            <a:custGeom>
              <a:avLst/>
              <a:gdLst/>
              <a:ahLst/>
              <a:cxnLst/>
              <a:rect l="l" t="t" r="r" b="b"/>
              <a:pathLst>
                <a:path w="983" h="2138" extrusionOk="0">
                  <a:moveTo>
                    <a:pt x="174" y="0"/>
                  </a:moveTo>
                  <a:lnTo>
                    <a:pt x="1" y="58"/>
                  </a:lnTo>
                  <a:lnTo>
                    <a:pt x="809" y="2138"/>
                  </a:lnTo>
                  <a:lnTo>
                    <a:pt x="983" y="2080"/>
                  </a:lnTo>
                  <a:lnTo>
                    <a:pt x="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23"/>
            <p:cNvSpPr/>
            <p:nvPr/>
          </p:nvSpPr>
          <p:spPr>
            <a:xfrm>
              <a:off x="4922875" y="3212075"/>
              <a:ext cx="26025" cy="56350"/>
            </a:xfrm>
            <a:custGeom>
              <a:avLst/>
              <a:gdLst/>
              <a:ahLst/>
              <a:cxnLst/>
              <a:rect l="l" t="t" r="r" b="b"/>
              <a:pathLst>
                <a:path w="1041" h="2254" extrusionOk="0">
                  <a:moveTo>
                    <a:pt x="347" y="1"/>
                  </a:moveTo>
                  <a:lnTo>
                    <a:pt x="174" y="59"/>
                  </a:lnTo>
                  <a:lnTo>
                    <a:pt x="1" y="174"/>
                  </a:lnTo>
                  <a:lnTo>
                    <a:pt x="694" y="2254"/>
                  </a:lnTo>
                  <a:lnTo>
                    <a:pt x="867" y="2196"/>
                  </a:lnTo>
                  <a:lnTo>
                    <a:pt x="1041" y="2138"/>
                  </a:lnTo>
                  <a:lnTo>
                    <a:pt x="3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23"/>
            <p:cNvSpPr/>
            <p:nvPr/>
          </p:nvSpPr>
          <p:spPr>
            <a:xfrm>
              <a:off x="4986425" y="3196200"/>
              <a:ext cx="18800" cy="54900"/>
            </a:xfrm>
            <a:custGeom>
              <a:avLst/>
              <a:gdLst/>
              <a:ahLst/>
              <a:cxnLst/>
              <a:rect l="l" t="t" r="r" b="b"/>
              <a:pathLst>
                <a:path w="752" h="2196" extrusionOk="0">
                  <a:moveTo>
                    <a:pt x="174" y="0"/>
                  </a:moveTo>
                  <a:lnTo>
                    <a:pt x="1" y="58"/>
                  </a:lnTo>
                  <a:lnTo>
                    <a:pt x="578" y="2196"/>
                  </a:lnTo>
                  <a:lnTo>
                    <a:pt x="752" y="2138"/>
                  </a:lnTo>
                  <a:lnTo>
                    <a:pt x="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23"/>
            <p:cNvSpPr/>
            <p:nvPr/>
          </p:nvSpPr>
          <p:spPr>
            <a:xfrm>
              <a:off x="5045650" y="3181750"/>
              <a:ext cx="15900" cy="56350"/>
            </a:xfrm>
            <a:custGeom>
              <a:avLst/>
              <a:gdLst/>
              <a:ahLst/>
              <a:cxnLst/>
              <a:rect l="l" t="t" r="r" b="b"/>
              <a:pathLst>
                <a:path w="636" h="2254" extrusionOk="0">
                  <a:moveTo>
                    <a:pt x="232" y="0"/>
                  </a:moveTo>
                  <a:lnTo>
                    <a:pt x="0" y="58"/>
                  </a:lnTo>
                  <a:lnTo>
                    <a:pt x="463" y="2254"/>
                  </a:lnTo>
                  <a:lnTo>
                    <a:pt x="636" y="2196"/>
                  </a:lnTo>
                  <a:lnTo>
                    <a:pt x="2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23"/>
            <p:cNvSpPr/>
            <p:nvPr/>
          </p:nvSpPr>
          <p:spPr>
            <a:xfrm>
              <a:off x="5106325" y="3173075"/>
              <a:ext cx="13000" cy="56375"/>
            </a:xfrm>
            <a:custGeom>
              <a:avLst/>
              <a:gdLst/>
              <a:ahLst/>
              <a:cxnLst/>
              <a:rect l="l" t="t" r="r" b="b"/>
              <a:pathLst>
                <a:path w="520" h="2255" extrusionOk="0">
                  <a:moveTo>
                    <a:pt x="0" y="1"/>
                  </a:moveTo>
                  <a:lnTo>
                    <a:pt x="289" y="2254"/>
                  </a:lnTo>
                  <a:lnTo>
                    <a:pt x="520" y="2196"/>
                  </a:lnTo>
                  <a:lnTo>
                    <a:pt x="2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23"/>
            <p:cNvSpPr/>
            <p:nvPr/>
          </p:nvSpPr>
          <p:spPr>
            <a:xfrm>
              <a:off x="5168425" y="3167300"/>
              <a:ext cx="8675" cy="54925"/>
            </a:xfrm>
            <a:custGeom>
              <a:avLst/>
              <a:gdLst/>
              <a:ahLst/>
              <a:cxnLst/>
              <a:rect l="l" t="t" r="r" b="b"/>
              <a:pathLst>
                <a:path w="347" h="2197" extrusionOk="0">
                  <a:moveTo>
                    <a:pt x="0" y="1"/>
                  </a:moveTo>
                  <a:lnTo>
                    <a:pt x="174" y="2196"/>
                  </a:lnTo>
                  <a:lnTo>
                    <a:pt x="347" y="2196"/>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23"/>
            <p:cNvSpPr/>
            <p:nvPr/>
          </p:nvSpPr>
          <p:spPr>
            <a:xfrm>
              <a:off x="5229075" y="3164425"/>
              <a:ext cx="5800" cy="54900"/>
            </a:xfrm>
            <a:custGeom>
              <a:avLst/>
              <a:gdLst/>
              <a:ahLst/>
              <a:cxnLst/>
              <a:rect l="l" t="t" r="r" b="b"/>
              <a:pathLst>
                <a:path w="232" h="2196" extrusionOk="0">
                  <a:moveTo>
                    <a:pt x="1" y="0"/>
                  </a:moveTo>
                  <a:lnTo>
                    <a:pt x="59" y="2196"/>
                  </a:lnTo>
                  <a:lnTo>
                    <a:pt x="232" y="2196"/>
                  </a:lnTo>
                  <a:lnTo>
                    <a:pt x="2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23"/>
            <p:cNvSpPr/>
            <p:nvPr/>
          </p:nvSpPr>
          <p:spPr>
            <a:xfrm>
              <a:off x="5288300" y="3165850"/>
              <a:ext cx="7250" cy="54925"/>
            </a:xfrm>
            <a:custGeom>
              <a:avLst/>
              <a:gdLst/>
              <a:ahLst/>
              <a:cxnLst/>
              <a:rect l="l" t="t" r="r" b="b"/>
              <a:pathLst>
                <a:path w="290" h="2197" extrusionOk="0">
                  <a:moveTo>
                    <a:pt x="116" y="1"/>
                  </a:moveTo>
                  <a:lnTo>
                    <a:pt x="1" y="2196"/>
                  </a:lnTo>
                  <a:lnTo>
                    <a:pt x="174" y="2196"/>
                  </a:lnTo>
                  <a:lnTo>
                    <a:pt x="2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23"/>
            <p:cNvSpPr/>
            <p:nvPr/>
          </p:nvSpPr>
          <p:spPr>
            <a:xfrm>
              <a:off x="5346075" y="3168750"/>
              <a:ext cx="10150" cy="56350"/>
            </a:xfrm>
            <a:custGeom>
              <a:avLst/>
              <a:gdLst/>
              <a:ahLst/>
              <a:cxnLst/>
              <a:rect l="l" t="t" r="r" b="b"/>
              <a:pathLst>
                <a:path w="406" h="2254" extrusionOk="0">
                  <a:moveTo>
                    <a:pt x="232" y="1"/>
                  </a:moveTo>
                  <a:lnTo>
                    <a:pt x="1" y="2196"/>
                  </a:lnTo>
                  <a:lnTo>
                    <a:pt x="174" y="2254"/>
                  </a:lnTo>
                  <a:lnTo>
                    <a:pt x="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23"/>
            <p:cNvSpPr/>
            <p:nvPr/>
          </p:nvSpPr>
          <p:spPr>
            <a:xfrm>
              <a:off x="5403850" y="3177425"/>
              <a:ext cx="14475" cy="56350"/>
            </a:xfrm>
            <a:custGeom>
              <a:avLst/>
              <a:gdLst/>
              <a:ahLst/>
              <a:cxnLst/>
              <a:rect l="l" t="t" r="r" b="b"/>
              <a:pathLst>
                <a:path w="579" h="2254" extrusionOk="0">
                  <a:moveTo>
                    <a:pt x="347" y="0"/>
                  </a:moveTo>
                  <a:lnTo>
                    <a:pt x="1" y="2196"/>
                  </a:lnTo>
                  <a:lnTo>
                    <a:pt x="174" y="2253"/>
                  </a:lnTo>
                  <a:lnTo>
                    <a:pt x="578" y="58"/>
                  </a:lnTo>
                  <a:lnTo>
                    <a:pt x="3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23"/>
            <p:cNvSpPr/>
            <p:nvPr/>
          </p:nvSpPr>
          <p:spPr>
            <a:xfrm>
              <a:off x="5461625" y="3188975"/>
              <a:ext cx="15925" cy="56350"/>
            </a:xfrm>
            <a:custGeom>
              <a:avLst/>
              <a:gdLst/>
              <a:ahLst/>
              <a:cxnLst/>
              <a:rect l="l" t="t" r="r" b="b"/>
              <a:pathLst>
                <a:path w="637" h="2254" extrusionOk="0">
                  <a:moveTo>
                    <a:pt x="463" y="0"/>
                  </a:moveTo>
                  <a:lnTo>
                    <a:pt x="1" y="2196"/>
                  </a:lnTo>
                  <a:lnTo>
                    <a:pt x="174" y="2254"/>
                  </a:lnTo>
                  <a:lnTo>
                    <a:pt x="636" y="58"/>
                  </a:lnTo>
                  <a:lnTo>
                    <a:pt x="4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23"/>
            <p:cNvSpPr/>
            <p:nvPr/>
          </p:nvSpPr>
          <p:spPr>
            <a:xfrm>
              <a:off x="5517950" y="3204850"/>
              <a:ext cx="18800" cy="54925"/>
            </a:xfrm>
            <a:custGeom>
              <a:avLst/>
              <a:gdLst/>
              <a:ahLst/>
              <a:cxnLst/>
              <a:rect l="l" t="t" r="r" b="b"/>
              <a:pathLst>
                <a:path w="752" h="2197" extrusionOk="0">
                  <a:moveTo>
                    <a:pt x="579" y="1"/>
                  </a:moveTo>
                  <a:lnTo>
                    <a:pt x="1" y="2139"/>
                  </a:lnTo>
                  <a:lnTo>
                    <a:pt x="174" y="2196"/>
                  </a:lnTo>
                  <a:lnTo>
                    <a:pt x="752" y="59"/>
                  </a:lnTo>
                  <a:lnTo>
                    <a:pt x="5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23"/>
            <p:cNvSpPr/>
            <p:nvPr/>
          </p:nvSpPr>
          <p:spPr>
            <a:xfrm>
              <a:off x="5572850" y="3223625"/>
              <a:ext cx="23125" cy="53475"/>
            </a:xfrm>
            <a:custGeom>
              <a:avLst/>
              <a:gdLst/>
              <a:ahLst/>
              <a:cxnLst/>
              <a:rect l="l" t="t" r="r" b="b"/>
              <a:pathLst>
                <a:path w="925" h="2139" extrusionOk="0">
                  <a:moveTo>
                    <a:pt x="751" y="1"/>
                  </a:moveTo>
                  <a:lnTo>
                    <a:pt x="0" y="2081"/>
                  </a:lnTo>
                  <a:lnTo>
                    <a:pt x="174" y="2139"/>
                  </a:lnTo>
                  <a:lnTo>
                    <a:pt x="925" y="59"/>
                  </a:lnTo>
                  <a:lnTo>
                    <a:pt x="7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23"/>
            <p:cNvSpPr/>
            <p:nvPr/>
          </p:nvSpPr>
          <p:spPr>
            <a:xfrm>
              <a:off x="5626275" y="3245300"/>
              <a:ext cx="27475" cy="53475"/>
            </a:xfrm>
            <a:custGeom>
              <a:avLst/>
              <a:gdLst/>
              <a:ahLst/>
              <a:cxnLst/>
              <a:rect l="l" t="t" r="r" b="b"/>
              <a:pathLst>
                <a:path w="1099" h="2139" extrusionOk="0">
                  <a:moveTo>
                    <a:pt x="925" y="1"/>
                  </a:moveTo>
                  <a:lnTo>
                    <a:pt x="1" y="2023"/>
                  </a:lnTo>
                  <a:lnTo>
                    <a:pt x="232" y="2138"/>
                  </a:lnTo>
                  <a:lnTo>
                    <a:pt x="1099" y="58"/>
                  </a:lnTo>
                  <a:lnTo>
                    <a:pt x="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23"/>
            <p:cNvSpPr/>
            <p:nvPr/>
          </p:nvSpPr>
          <p:spPr>
            <a:xfrm>
              <a:off x="5679725" y="3271300"/>
              <a:ext cx="28925" cy="52025"/>
            </a:xfrm>
            <a:custGeom>
              <a:avLst/>
              <a:gdLst/>
              <a:ahLst/>
              <a:cxnLst/>
              <a:rect l="l" t="t" r="r" b="b"/>
              <a:pathLst>
                <a:path w="1157" h="2081" extrusionOk="0">
                  <a:moveTo>
                    <a:pt x="983" y="1"/>
                  </a:moveTo>
                  <a:lnTo>
                    <a:pt x="1" y="2023"/>
                  </a:lnTo>
                  <a:lnTo>
                    <a:pt x="174" y="2080"/>
                  </a:lnTo>
                  <a:lnTo>
                    <a:pt x="1156" y="116"/>
                  </a:lnTo>
                  <a:lnTo>
                    <a:pt x="9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23"/>
            <p:cNvSpPr/>
            <p:nvPr/>
          </p:nvSpPr>
          <p:spPr>
            <a:xfrm>
              <a:off x="5730275" y="3300200"/>
              <a:ext cx="31800" cy="50575"/>
            </a:xfrm>
            <a:custGeom>
              <a:avLst/>
              <a:gdLst/>
              <a:ahLst/>
              <a:cxnLst/>
              <a:rect l="l" t="t" r="r" b="b"/>
              <a:pathLst>
                <a:path w="1272" h="2023" extrusionOk="0">
                  <a:moveTo>
                    <a:pt x="1156" y="0"/>
                  </a:moveTo>
                  <a:lnTo>
                    <a:pt x="1" y="1964"/>
                  </a:lnTo>
                  <a:lnTo>
                    <a:pt x="174" y="2022"/>
                  </a:lnTo>
                  <a:lnTo>
                    <a:pt x="1272" y="116"/>
                  </a:lnTo>
                  <a:lnTo>
                    <a:pt x="11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23"/>
            <p:cNvSpPr/>
            <p:nvPr/>
          </p:nvSpPr>
          <p:spPr>
            <a:xfrm>
              <a:off x="5780825" y="3331975"/>
              <a:ext cx="34700" cy="49125"/>
            </a:xfrm>
            <a:custGeom>
              <a:avLst/>
              <a:gdLst/>
              <a:ahLst/>
              <a:cxnLst/>
              <a:rect l="l" t="t" r="r" b="b"/>
              <a:pathLst>
                <a:path w="1388" h="1965" extrusionOk="0">
                  <a:moveTo>
                    <a:pt x="1214" y="0"/>
                  </a:moveTo>
                  <a:lnTo>
                    <a:pt x="1" y="1849"/>
                  </a:lnTo>
                  <a:lnTo>
                    <a:pt x="174" y="1964"/>
                  </a:lnTo>
                  <a:lnTo>
                    <a:pt x="1387" y="116"/>
                  </a:lnTo>
                  <a:lnTo>
                    <a:pt x="1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23"/>
            <p:cNvSpPr/>
            <p:nvPr/>
          </p:nvSpPr>
          <p:spPr>
            <a:xfrm>
              <a:off x="5827050" y="3368075"/>
              <a:ext cx="37575" cy="47700"/>
            </a:xfrm>
            <a:custGeom>
              <a:avLst/>
              <a:gdLst/>
              <a:ahLst/>
              <a:cxnLst/>
              <a:rect l="l" t="t" r="r" b="b"/>
              <a:pathLst>
                <a:path w="1503" h="1908" extrusionOk="0">
                  <a:moveTo>
                    <a:pt x="1387" y="0"/>
                  </a:moveTo>
                  <a:lnTo>
                    <a:pt x="1" y="1792"/>
                  </a:lnTo>
                  <a:lnTo>
                    <a:pt x="174" y="1907"/>
                  </a:lnTo>
                  <a:lnTo>
                    <a:pt x="1503" y="116"/>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23"/>
            <p:cNvSpPr/>
            <p:nvPr/>
          </p:nvSpPr>
          <p:spPr>
            <a:xfrm>
              <a:off x="5873275" y="3405625"/>
              <a:ext cx="40475" cy="46250"/>
            </a:xfrm>
            <a:custGeom>
              <a:avLst/>
              <a:gdLst/>
              <a:ahLst/>
              <a:cxnLst/>
              <a:rect l="l" t="t" r="r" b="b"/>
              <a:pathLst>
                <a:path w="1619" h="1850" extrusionOk="0">
                  <a:moveTo>
                    <a:pt x="1445" y="1"/>
                  </a:moveTo>
                  <a:lnTo>
                    <a:pt x="0" y="1734"/>
                  </a:lnTo>
                  <a:lnTo>
                    <a:pt x="174" y="1849"/>
                  </a:lnTo>
                  <a:lnTo>
                    <a:pt x="1618" y="116"/>
                  </a:lnTo>
                  <a:lnTo>
                    <a:pt x="14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23"/>
            <p:cNvSpPr/>
            <p:nvPr/>
          </p:nvSpPr>
          <p:spPr>
            <a:xfrm>
              <a:off x="5916600" y="3447525"/>
              <a:ext cx="41925" cy="43350"/>
            </a:xfrm>
            <a:custGeom>
              <a:avLst/>
              <a:gdLst/>
              <a:ahLst/>
              <a:cxnLst/>
              <a:rect l="l" t="t" r="r" b="b"/>
              <a:pathLst>
                <a:path w="1677" h="1734" extrusionOk="0">
                  <a:moveTo>
                    <a:pt x="1561" y="0"/>
                  </a:moveTo>
                  <a:lnTo>
                    <a:pt x="1" y="1618"/>
                  </a:lnTo>
                  <a:lnTo>
                    <a:pt x="174" y="1733"/>
                  </a:lnTo>
                  <a:lnTo>
                    <a:pt x="1676" y="116"/>
                  </a:lnTo>
                  <a:lnTo>
                    <a:pt x="15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23"/>
            <p:cNvSpPr/>
            <p:nvPr/>
          </p:nvSpPr>
          <p:spPr>
            <a:xfrm>
              <a:off x="5957050" y="3490850"/>
              <a:ext cx="44800" cy="41900"/>
            </a:xfrm>
            <a:custGeom>
              <a:avLst/>
              <a:gdLst/>
              <a:ahLst/>
              <a:cxnLst/>
              <a:rect l="l" t="t" r="r" b="b"/>
              <a:pathLst>
                <a:path w="1792" h="1676" extrusionOk="0">
                  <a:moveTo>
                    <a:pt x="1676" y="0"/>
                  </a:moveTo>
                  <a:lnTo>
                    <a:pt x="0" y="1503"/>
                  </a:lnTo>
                  <a:lnTo>
                    <a:pt x="174" y="1676"/>
                  </a:lnTo>
                  <a:lnTo>
                    <a:pt x="1791" y="116"/>
                  </a:lnTo>
                  <a:lnTo>
                    <a:pt x="16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23"/>
            <p:cNvSpPr/>
            <p:nvPr/>
          </p:nvSpPr>
          <p:spPr>
            <a:xfrm>
              <a:off x="5997500" y="3535625"/>
              <a:ext cx="44800" cy="39025"/>
            </a:xfrm>
            <a:custGeom>
              <a:avLst/>
              <a:gdLst/>
              <a:ahLst/>
              <a:cxnLst/>
              <a:rect l="l" t="t" r="r" b="b"/>
              <a:pathLst>
                <a:path w="1792" h="1561" extrusionOk="0">
                  <a:moveTo>
                    <a:pt x="1676" y="0"/>
                  </a:moveTo>
                  <a:lnTo>
                    <a:pt x="0" y="1445"/>
                  </a:lnTo>
                  <a:lnTo>
                    <a:pt x="116" y="1560"/>
                  </a:lnTo>
                  <a:lnTo>
                    <a:pt x="1791" y="174"/>
                  </a:lnTo>
                  <a:lnTo>
                    <a:pt x="16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23"/>
            <p:cNvSpPr/>
            <p:nvPr/>
          </p:nvSpPr>
          <p:spPr>
            <a:xfrm>
              <a:off x="6032150" y="3584725"/>
              <a:ext cx="50575" cy="40475"/>
            </a:xfrm>
            <a:custGeom>
              <a:avLst/>
              <a:gdLst/>
              <a:ahLst/>
              <a:cxnLst/>
              <a:rect l="l" t="t" r="r" b="b"/>
              <a:pathLst>
                <a:path w="2023" h="1619" extrusionOk="0">
                  <a:moveTo>
                    <a:pt x="1792" y="1"/>
                  </a:moveTo>
                  <a:lnTo>
                    <a:pt x="1" y="1330"/>
                  </a:lnTo>
                  <a:lnTo>
                    <a:pt x="116" y="1503"/>
                  </a:lnTo>
                  <a:lnTo>
                    <a:pt x="232" y="1618"/>
                  </a:lnTo>
                  <a:lnTo>
                    <a:pt x="2023" y="347"/>
                  </a:lnTo>
                  <a:lnTo>
                    <a:pt x="1907" y="174"/>
                  </a:lnTo>
                  <a:lnTo>
                    <a:pt x="179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23"/>
            <p:cNvSpPr/>
            <p:nvPr/>
          </p:nvSpPr>
          <p:spPr>
            <a:xfrm>
              <a:off x="6068275" y="3639625"/>
              <a:ext cx="49125" cy="34675"/>
            </a:xfrm>
            <a:custGeom>
              <a:avLst/>
              <a:gdLst/>
              <a:ahLst/>
              <a:cxnLst/>
              <a:rect l="l" t="t" r="r" b="b"/>
              <a:pathLst>
                <a:path w="1965" h="1387" extrusionOk="0">
                  <a:moveTo>
                    <a:pt x="1849" y="0"/>
                  </a:moveTo>
                  <a:lnTo>
                    <a:pt x="0" y="1213"/>
                  </a:lnTo>
                  <a:lnTo>
                    <a:pt x="58" y="1387"/>
                  </a:lnTo>
                  <a:lnTo>
                    <a:pt x="1964" y="174"/>
                  </a:lnTo>
                  <a:lnTo>
                    <a:pt x="18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23"/>
            <p:cNvSpPr/>
            <p:nvPr/>
          </p:nvSpPr>
          <p:spPr>
            <a:xfrm>
              <a:off x="6098600" y="3693050"/>
              <a:ext cx="50575" cy="30375"/>
            </a:xfrm>
            <a:custGeom>
              <a:avLst/>
              <a:gdLst/>
              <a:ahLst/>
              <a:cxnLst/>
              <a:rect l="l" t="t" r="r" b="b"/>
              <a:pathLst>
                <a:path w="2023" h="1215" extrusionOk="0">
                  <a:moveTo>
                    <a:pt x="1907" y="1"/>
                  </a:moveTo>
                  <a:lnTo>
                    <a:pt x="0" y="1041"/>
                  </a:lnTo>
                  <a:lnTo>
                    <a:pt x="58" y="1214"/>
                  </a:lnTo>
                  <a:lnTo>
                    <a:pt x="2023" y="116"/>
                  </a:lnTo>
                  <a:lnTo>
                    <a:pt x="19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23"/>
            <p:cNvSpPr/>
            <p:nvPr/>
          </p:nvSpPr>
          <p:spPr>
            <a:xfrm>
              <a:off x="6124600" y="3747950"/>
              <a:ext cx="52025" cy="27475"/>
            </a:xfrm>
            <a:custGeom>
              <a:avLst/>
              <a:gdLst/>
              <a:ahLst/>
              <a:cxnLst/>
              <a:rect l="l" t="t" r="r" b="b"/>
              <a:pathLst>
                <a:path w="2081" h="1099" extrusionOk="0">
                  <a:moveTo>
                    <a:pt x="1965" y="0"/>
                  </a:moveTo>
                  <a:lnTo>
                    <a:pt x="0" y="925"/>
                  </a:lnTo>
                  <a:lnTo>
                    <a:pt x="58" y="1098"/>
                  </a:lnTo>
                  <a:lnTo>
                    <a:pt x="2080" y="116"/>
                  </a:lnTo>
                  <a:lnTo>
                    <a:pt x="19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23"/>
            <p:cNvSpPr/>
            <p:nvPr/>
          </p:nvSpPr>
          <p:spPr>
            <a:xfrm>
              <a:off x="6147700" y="3802825"/>
              <a:ext cx="53475" cy="26025"/>
            </a:xfrm>
            <a:custGeom>
              <a:avLst/>
              <a:gdLst/>
              <a:ahLst/>
              <a:cxnLst/>
              <a:rect l="l" t="t" r="r" b="b"/>
              <a:pathLst>
                <a:path w="2139" h="1041" extrusionOk="0">
                  <a:moveTo>
                    <a:pt x="2081" y="1"/>
                  </a:moveTo>
                  <a:lnTo>
                    <a:pt x="1" y="867"/>
                  </a:lnTo>
                  <a:lnTo>
                    <a:pt x="116" y="1041"/>
                  </a:lnTo>
                  <a:lnTo>
                    <a:pt x="2138" y="174"/>
                  </a:lnTo>
                  <a:lnTo>
                    <a:pt x="20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23"/>
            <p:cNvSpPr/>
            <p:nvPr/>
          </p:nvSpPr>
          <p:spPr>
            <a:xfrm>
              <a:off x="6167925" y="3860600"/>
              <a:ext cx="54925" cy="23150"/>
            </a:xfrm>
            <a:custGeom>
              <a:avLst/>
              <a:gdLst/>
              <a:ahLst/>
              <a:cxnLst/>
              <a:rect l="l" t="t" r="r" b="b"/>
              <a:pathLst>
                <a:path w="2197" h="926" extrusionOk="0">
                  <a:moveTo>
                    <a:pt x="2138" y="1"/>
                  </a:moveTo>
                  <a:lnTo>
                    <a:pt x="1" y="694"/>
                  </a:lnTo>
                  <a:lnTo>
                    <a:pt x="58" y="925"/>
                  </a:lnTo>
                  <a:lnTo>
                    <a:pt x="2196" y="174"/>
                  </a:lnTo>
                  <a:lnTo>
                    <a:pt x="2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23"/>
            <p:cNvSpPr/>
            <p:nvPr/>
          </p:nvSpPr>
          <p:spPr>
            <a:xfrm>
              <a:off x="6185250" y="3919825"/>
              <a:ext cx="54925" cy="18800"/>
            </a:xfrm>
            <a:custGeom>
              <a:avLst/>
              <a:gdLst/>
              <a:ahLst/>
              <a:cxnLst/>
              <a:rect l="l" t="t" r="r" b="b"/>
              <a:pathLst>
                <a:path w="2197" h="752" extrusionOk="0">
                  <a:moveTo>
                    <a:pt x="2139" y="1"/>
                  </a:moveTo>
                  <a:lnTo>
                    <a:pt x="1" y="578"/>
                  </a:lnTo>
                  <a:lnTo>
                    <a:pt x="59" y="752"/>
                  </a:lnTo>
                  <a:lnTo>
                    <a:pt x="2196" y="174"/>
                  </a:lnTo>
                  <a:lnTo>
                    <a:pt x="21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23"/>
            <p:cNvSpPr/>
            <p:nvPr/>
          </p:nvSpPr>
          <p:spPr>
            <a:xfrm>
              <a:off x="6199700" y="3979050"/>
              <a:ext cx="56350" cy="15900"/>
            </a:xfrm>
            <a:custGeom>
              <a:avLst/>
              <a:gdLst/>
              <a:ahLst/>
              <a:cxnLst/>
              <a:rect l="l" t="t" r="r" b="b"/>
              <a:pathLst>
                <a:path w="2254" h="636" extrusionOk="0">
                  <a:moveTo>
                    <a:pt x="2196" y="0"/>
                  </a:moveTo>
                  <a:lnTo>
                    <a:pt x="1" y="463"/>
                  </a:lnTo>
                  <a:lnTo>
                    <a:pt x="58" y="636"/>
                  </a:lnTo>
                  <a:lnTo>
                    <a:pt x="2254" y="174"/>
                  </a:lnTo>
                  <a:lnTo>
                    <a:pt x="21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23"/>
            <p:cNvSpPr/>
            <p:nvPr/>
          </p:nvSpPr>
          <p:spPr>
            <a:xfrm>
              <a:off x="6209825" y="4039700"/>
              <a:ext cx="54900" cy="13025"/>
            </a:xfrm>
            <a:custGeom>
              <a:avLst/>
              <a:gdLst/>
              <a:ahLst/>
              <a:cxnLst/>
              <a:rect l="l" t="t" r="r" b="b"/>
              <a:pathLst>
                <a:path w="2196" h="521" extrusionOk="0">
                  <a:moveTo>
                    <a:pt x="2195" y="1"/>
                  </a:moveTo>
                  <a:lnTo>
                    <a:pt x="0" y="348"/>
                  </a:lnTo>
                  <a:lnTo>
                    <a:pt x="0" y="521"/>
                  </a:lnTo>
                  <a:lnTo>
                    <a:pt x="2195" y="174"/>
                  </a:lnTo>
                  <a:lnTo>
                    <a:pt x="21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23"/>
            <p:cNvSpPr/>
            <p:nvPr/>
          </p:nvSpPr>
          <p:spPr>
            <a:xfrm>
              <a:off x="6217025" y="4100375"/>
              <a:ext cx="56375" cy="10125"/>
            </a:xfrm>
            <a:custGeom>
              <a:avLst/>
              <a:gdLst/>
              <a:ahLst/>
              <a:cxnLst/>
              <a:rect l="l" t="t" r="r" b="b"/>
              <a:pathLst>
                <a:path w="2255" h="405" extrusionOk="0">
                  <a:moveTo>
                    <a:pt x="2196" y="0"/>
                  </a:moveTo>
                  <a:lnTo>
                    <a:pt x="1" y="232"/>
                  </a:lnTo>
                  <a:lnTo>
                    <a:pt x="1" y="405"/>
                  </a:lnTo>
                  <a:lnTo>
                    <a:pt x="2254" y="174"/>
                  </a:lnTo>
                  <a:lnTo>
                    <a:pt x="21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23"/>
            <p:cNvSpPr/>
            <p:nvPr/>
          </p:nvSpPr>
          <p:spPr>
            <a:xfrm>
              <a:off x="6219925" y="4162475"/>
              <a:ext cx="56350" cy="5800"/>
            </a:xfrm>
            <a:custGeom>
              <a:avLst/>
              <a:gdLst/>
              <a:ahLst/>
              <a:cxnLst/>
              <a:rect l="l" t="t" r="r" b="b"/>
              <a:pathLst>
                <a:path w="2254" h="232" extrusionOk="0">
                  <a:moveTo>
                    <a:pt x="2254" y="1"/>
                  </a:moveTo>
                  <a:lnTo>
                    <a:pt x="0" y="59"/>
                  </a:lnTo>
                  <a:lnTo>
                    <a:pt x="0" y="232"/>
                  </a:lnTo>
                  <a:lnTo>
                    <a:pt x="2254" y="174"/>
                  </a:lnTo>
                  <a:lnTo>
                    <a:pt x="22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23"/>
            <p:cNvSpPr/>
            <p:nvPr/>
          </p:nvSpPr>
          <p:spPr>
            <a:xfrm>
              <a:off x="6219925" y="4221700"/>
              <a:ext cx="56350" cy="5800"/>
            </a:xfrm>
            <a:custGeom>
              <a:avLst/>
              <a:gdLst/>
              <a:ahLst/>
              <a:cxnLst/>
              <a:rect l="l" t="t" r="r" b="b"/>
              <a:pathLst>
                <a:path w="2254" h="232" extrusionOk="0">
                  <a:moveTo>
                    <a:pt x="0" y="1"/>
                  </a:moveTo>
                  <a:lnTo>
                    <a:pt x="0" y="174"/>
                  </a:lnTo>
                  <a:lnTo>
                    <a:pt x="2254" y="232"/>
                  </a:lnTo>
                  <a:lnTo>
                    <a:pt x="2254" y="58"/>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23"/>
            <p:cNvSpPr/>
            <p:nvPr/>
          </p:nvSpPr>
          <p:spPr>
            <a:xfrm>
              <a:off x="6217025" y="4279475"/>
              <a:ext cx="56375" cy="10125"/>
            </a:xfrm>
            <a:custGeom>
              <a:avLst/>
              <a:gdLst/>
              <a:ahLst/>
              <a:cxnLst/>
              <a:rect l="l" t="t" r="r" b="b"/>
              <a:pathLst>
                <a:path w="2255" h="405" extrusionOk="0">
                  <a:moveTo>
                    <a:pt x="1" y="1"/>
                  </a:moveTo>
                  <a:lnTo>
                    <a:pt x="1" y="232"/>
                  </a:lnTo>
                  <a:lnTo>
                    <a:pt x="2196" y="405"/>
                  </a:lnTo>
                  <a:lnTo>
                    <a:pt x="2254" y="23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23"/>
            <p:cNvSpPr/>
            <p:nvPr/>
          </p:nvSpPr>
          <p:spPr>
            <a:xfrm>
              <a:off x="6209825" y="4337250"/>
              <a:ext cx="54900" cy="13025"/>
            </a:xfrm>
            <a:custGeom>
              <a:avLst/>
              <a:gdLst/>
              <a:ahLst/>
              <a:cxnLst/>
              <a:rect l="l" t="t" r="r" b="b"/>
              <a:pathLst>
                <a:path w="2196" h="521" extrusionOk="0">
                  <a:moveTo>
                    <a:pt x="0" y="1"/>
                  </a:moveTo>
                  <a:lnTo>
                    <a:pt x="0" y="174"/>
                  </a:lnTo>
                  <a:lnTo>
                    <a:pt x="2195" y="520"/>
                  </a:lnTo>
                  <a:lnTo>
                    <a:pt x="2195" y="347"/>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23"/>
            <p:cNvSpPr/>
            <p:nvPr/>
          </p:nvSpPr>
          <p:spPr>
            <a:xfrm>
              <a:off x="6199700" y="4395025"/>
              <a:ext cx="56350" cy="15925"/>
            </a:xfrm>
            <a:custGeom>
              <a:avLst/>
              <a:gdLst/>
              <a:ahLst/>
              <a:cxnLst/>
              <a:rect l="l" t="t" r="r" b="b"/>
              <a:pathLst>
                <a:path w="2254" h="637" extrusionOk="0">
                  <a:moveTo>
                    <a:pt x="58" y="1"/>
                  </a:moveTo>
                  <a:lnTo>
                    <a:pt x="1" y="174"/>
                  </a:lnTo>
                  <a:lnTo>
                    <a:pt x="2196" y="636"/>
                  </a:lnTo>
                  <a:lnTo>
                    <a:pt x="2254" y="463"/>
                  </a:lnTo>
                  <a:lnTo>
                    <a:pt x="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23"/>
            <p:cNvSpPr/>
            <p:nvPr/>
          </p:nvSpPr>
          <p:spPr>
            <a:xfrm>
              <a:off x="6185250" y="4451350"/>
              <a:ext cx="54925" cy="18800"/>
            </a:xfrm>
            <a:custGeom>
              <a:avLst/>
              <a:gdLst/>
              <a:ahLst/>
              <a:cxnLst/>
              <a:rect l="l" t="t" r="r" b="b"/>
              <a:pathLst>
                <a:path w="2197" h="752" extrusionOk="0">
                  <a:moveTo>
                    <a:pt x="59" y="1"/>
                  </a:moveTo>
                  <a:lnTo>
                    <a:pt x="1" y="174"/>
                  </a:lnTo>
                  <a:lnTo>
                    <a:pt x="2139" y="752"/>
                  </a:lnTo>
                  <a:lnTo>
                    <a:pt x="2196" y="578"/>
                  </a:lnTo>
                  <a:lnTo>
                    <a:pt x="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23"/>
            <p:cNvSpPr/>
            <p:nvPr/>
          </p:nvSpPr>
          <p:spPr>
            <a:xfrm>
              <a:off x="6167925" y="4506250"/>
              <a:ext cx="54925" cy="23125"/>
            </a:xfrm>
            <a:custGeom>
              <a:avLst/>
              <a:gdLst/>
              <a:ahLst/>
              <a:cxnLst/>
              <a:rect l="l" t="t" r="r" b="b"/>
              <a:pathLst>
                <a:path w="2197" h="925" extrusionOk="0">
                  <a:moveTo>
                    <a:pt x="58" y="0"/>
                  </a:moveTo>
                  <a:lnTo>
                    <a:pt x="1" y="231"/>
                  </a:lnTo>
                  <a:lnTo>
                    <a:pt x="2138" y="925"/>
                  </a:lnTo>
                  <a:lnTo>
                    <a:pt x="2196" y="751"/>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23"/>
            <p:cNvSpPr/>
            <p:nvPr/>
          </p:nvSpPr>
          <p:spPr>
            <a:xfrm>
              <a:off x="6147700" y="4561125"/>
              <a:ext cx="53475" cy="26025"/>
            </a:xfrm>
            <a:custGeom>
              <a:avLst/>
              <a:gdLst/>
              <a:ahLst/>
              <a:cxnLst/>
              <a:rect l="l" t="t" r="r" b="b"/>
              <a:pathLst>
                <a:path w="2139" h="1041" extrusionOk="0">
                  <a:moveTo>
                    <a:pt x="116" y="1"/>
                  </a:moveTo>
                  <a:lnTo>
                    <a:pt x="1" y="174"/>
                  </a:lnTo>
                  <a:lnTo>
                    <a:pt x="2081" y="1041"/>
                  </a:lnTo>
                  <a:lnTo>
                    <a:pt x="2138" y="867"/>
                  </a:ln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23"/>
            <p:cNvSpPr/>
            <p:nvPr/>
          </p:nvSpPr>
          <p:spPr>
            <a:xfrm>
              <a:off x="6124600" y="4614575"/>
              <a:ext cx="52025" cy="27475"/>
            </a:xfrm>
            <a:custGeom>
              <a:avLst/>
              <a:gdLst/>
              <a:ahLst/>
              <a:cxnLst/>
              <a:rect l="l" t="t" r="r" b="b"/>
              <a:pathLst>
                <a:path w="2081" h="1099" extrusionOk="0">
                  <a:moveTo>
                    <a:pt x="58" y="0"/>
                  </a:moveTo>
                  <a:lnTo>
                    <a:pt x="0" y="174"/>
                  </a:lnTo>
                  <a:lnTo>
                    <a:pt x="1965" y="1098"/>
                  </a:lnTo>
                  <a:lnTo>
                    <a:pt x="2080" y="982"/>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23"/>
            <p:cNvSpPr/>
            <p:nvPr/>
          </p:nvSpPr>
          <p:spPr>
            <a:xfrm>
              <a:off x="6098600" y="4666575"/>
              <a:ext cx="50575" cy="30350"/>
            </a:xfrm>
            <a:custGeom>
              <a:avLst/>
              <a:gdLst/>
              <a:ahLst/>
              <a:cxnLst/>
              <a:rect l="l" t="t" r="r" b="b"/>
              <a:pathLst>
                <a:path w="2023" h="1214" extrusionOk="0">
                  <a:moveTo>
                    <a:pt x="58" y="0"/>
                  </a:moveTo>
                  <a:lnTo>
                    <a:pt x="0" y="174"/>
                  </a:lnTo>
                  <a:lnTo>
                    <a:pt x="1907" y="1213"/>
                  </a:lnTo>
                  <a:lnTo>
                    <a:pt x="2023" y="1098"/>
                  </a:lnTo>
                  <a:lnTo>
                    <a:pt x="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23"/>
            <p:cNvSpPr/>
            <p:nvPr/>
          </p:nvSpPr>
          <p:spPr>
            <a:xfrm>
              <a:off x="6068275" y="4715675"/>
              <a:ext cx="49125" cy="34700"/>
            </a:xfrm>
            <a:custGeom>
              <a:avLst/>
              <a:gdLst/>
              <a:ahLst/>
              <a:cxnLst/>
              <a:rect l="l" t="t" r="r" b="b"/>
              <a:pathLst>
                <a:path w="1965" h="1388" extrusionOk="0">
                  <a:moveTo>
                    <a:pt x="58" y="1"/>
                  </a:moveTo>
                  <a:lnTo>
                    <a:pt x="0" y="174"/>
                  </a:lnTo>
                  <a:lnTo>
                    <a:pt x="1849" y="1387"/>
                  </a:lnTo>
                  <a:lnTo>
                    <a:pt x="1964" y="1214"/>
                  </a:lnTo>
                  <a:lnTo>
                    <a:pt x="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23"/>
            <p:cNvSpPr/>
            <p:nvPr/>
          </p:nvSpPr>
          <p:spPr>
            <a:xfrm>
              <a:off x="6032150" y="4764775"/>
              <a:ext cx="50575" cy="40475"/>
            </a:xfrm>
            <a:custGeom>
              <a:avLst/>
              <a:gdLst/>
              <a:ahLst/>
              <a:cxnLst/>
              <a:rect l="l" t="t" r="r" b="b"/>
              <a:pathLst>
                <a:path w="2023" h="1619" extrusionOk="0">
                  <a:moveTo>
                    <a:pt x="232" y="1"/>
                  </a:moveTo>
                  <a:lnTo>
                    <a:pt x="116" y="116"/>
                  </a:lnTo>
                  <a:lnTo>
                    <a:pt x="1" y="290"/>
                  </a:lnTo>
                  <a:lnTo>
                    <a:pt x="1792" y="1619"/>
                  </a:lnTo>
                  <a:lnTo>
                    <a:pt x="1907" y="1445"/>
                  </a:lnTo>
                  <a:lnTo>
                    <a:pt x="2023" y="1272"/>
                  </a:ln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23"/>
            <p:cNvSpPr/>
            <p:nvPr/>
          </p:nvSpPr>
          <p:spPr>
            <a:xfrm>
              <a:off x="5997500" y="4815350"/>
              <a:ext cx="44800" cy="39000"/>
            </a:xfrm>
            <a:custGeom>
              <a:avLst/>
              <a:gdLst/>
              <a:ahLst/>
              <a:cxnLst/>
              <a:rect l="l" t="t" r="r" b="b"/>
              <a:pathLst>
                <a:path w="1792" h="1560" extrusionOk="0">
                  <a:moveTo>
                    <a:pt x="116" y="0"/>
                  </a:moveTo>
                  <a:lnTo>
                    <a:pt x="0" y="116"/>
                  </a:lnTo>
                  <a:lnTo>
                    <a:pt x="1676" y="1560"/>
                  </a:lnTo>
                  <a:lnTo>
                    <a:pt x="1791" y="1387"/>
                  </a:lnTo>
                  <a:lnTo>
                    <a:pt x="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23"/>
            <p:cNvSpPr/>
            <p:nvPr/>
          </p:nvSpPr>
          <p:spPr>
            <a:xfrm>
              <a:off x="5957050" y="4857225"/>
              <a:ext cx="44800" cy="41900"/>
            </a:xfrm>
            <a:custGeom>
              <a:avLst/>
              <a:gdLst/>
              <a:ahLst/>
              <a:cxnLst/>
              <a:rect l="l" t="t" r="r" b="b"/>
              <a:pathLst>
                <a:path w="1792" h="1676" extrusionOk="0">
                  <a:moveTo>
                    <a:pt x="174" y="1"/>
                  </a:moveTo>
                  <a:lnTo>
                    <a:pt x="0" y="174"/>
                  </a:lnTo>
                  <a:lnTo>
                    <a:pt x="1676" y="1676"/>
                  </a:lnTo>
                  <a:lnTo>
                    <a:pt x="1791" y="1560"/>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23"/>
            <p:cNvSpPr/>
            <p:nvPr/>
          </p:nvSpPr>
          <p:spPr>
            <a:xfrm>
              <a:off x="5916600" y="4899100"/>
              <a:ext cx="41925" cy="43375"/>
            </a:xfrm>
            <a:custGeom>
              <a:avLst/>
              <a:gdLst/>
              <a:ahLst/>
              <a:cxnLst/>
              <a:rect l="l" t="t" r="r" b="b"/>
              <a:pathLst>
                <a:path w="1677" h="1735" extrusionOk="0">
                  <a:moveTo>
                    <a:pt x="174" y="1"/>
                  </a:moveTo>
                  <a:lnTo>
                    <a:pt x="1" y="117"/>
                  </a:lnTo>
                  <a:lnTo>
                    <a:pt x="1561" y="1734"/>
                  </a:lnTo>
                  <a:lnTo>
                    <a:pt x="1676" y="1619"/>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23"/>
            <p:cNvSpPr/>
            <p:nvPr/>
          </p:nvSpPr>
          <p:spPr>
            <a:xfrm>
              <a:off x="5873275" y="4938100"/>
              <a:ext cx="40475" cy="46250"/>
            </a:xfrm>
            <a:custGeom>
              <a:avLst/>
              <a:gdLst/>
              <a:ahLst/>
              <a:cxnLst/>
              <a:rect l="l" t="t" r="r" b="b"/>
              <a:pathLst>
                <a:path w="1619" h="1850" extrusionOk="0">
                  <a:moveTo>
                    <a:pt x="174" y="1"/>
                  </a:moveTo>
                  <a:lnTo>
                    <a:pt x="0" y="116"/>
                  </a:lnTo>
                  <a:lnTo>
                    <a:pt x="1445" y="1850"/>
                  </a:lnTo>
                  <a:lnTo>
                    <a:pt x="1618" y="1734"/>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23"/>
            <p:cNvSpPr/>
            <p:nvPr/>
          </p:nvSpPr>
          <p:spPr>
            <a:xfrm>
              <a:off x="5827050" y="4974225"/>
              <a:ext cx="37575" cy="47675"/>
            </a:xfrm>
            <a:custGeom>
              <a:avLst/>
              <a:gdLst/>
              <a:ahLst/>
              <a:cxnLst/>
              <a:rect l="l" t="t" r="r" b="b"/>
              <a:pathLst>
                <a:path w="1503" h="1907" extrusionOk="0">
                  <a:moveTo>
                    <a:pt x="174" y="0"/>
                  </a:moveTo>
                  <a:lnTo>
                    <a:pt x="1" y="116"/>
                  </a:lnTo>
                  <a:lnTo>
                    <a:pt x="1387" y="1907"/>
                  </a:lnTo>
                  <a:lnTo>
                    <a:pt x="1503" y="1791"/>
                  </a:lnTo>
                  <a:lnTo>
                    <a:pt x="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23"/>
            <p:cNvSpPr/>
            <p:nvPr/>
          </p:nvSpPr>
          <p:spPr>
            <a:xfrm>
              <a:off x="5780825" y="5008875"/>
              <a:ext cx="34700" cy="49150"/>
            </a:xfrm>
            <a:custGeom>
              <a:avLst/>
              <a:gdLst/>
              <a:ahLst/>
              <a:cxnLst/>
              <a:rect l="l" t="t" r="r" b="b"/>
              <a:pathLst>
                <a:path w="1388" h="1966" extrusionOk="0">
                  <a:moveTo>
                    <a:pt x="174" y="1"/>
                  </a:moveTo>
                  <a:lnTo>
                    <a:pt x="1" y="116"/>
                  </a:lnTo>
                  <a:lnTo>
                    <a:pt x="1214" y="1965"/>
                  </a:lnTo>
                  <a:lnTo>
                    <a:pt x="1387" y="1850"/>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23"/>
            <p:cNvSpPr/>
            <p:nvPr/>
          </p:nvSpPr>
          <p:spPr>
            <a:xfrm>
              <a:off x="5730275" y="5039225"/>
              <a:ext cx="31800" cy="50575"/>
            </a:xfrm>
            <a:custGeom>
              <a:avLst/>
              <a:gdLst/>
              <a:ahLst/>
              <a:cxnLst/>
              <a:rect l="l" t="t" r="r" b="b"/>
              <a:pathLst>
                <a:path w="1272" h="2023" extrusionOk="0">
                  <a:moveTo>
                    <a:pt x="174" y="0"/>
                  </a:moveTo>
                  <a:lnTo>
                    <a:pt x="1" y="58"/>
                  </a:lnTo>
                  <a:lnTo>
                    <a:pt x="1156" y="2022"/>
                  </a:lnTo>
                  <a:lnTo>
                    <a:pt x="1272" y="1907"/>
                  </a:lnTo>
                  <a:lnTo>
                    <a:pt x="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23"/>
            <p:cNvSpPr/>
            <p:nvPr/>
          </p:nvSpPr>
          <p:spPr>
            <a:xfrm>
              <a:off x="5679725" y="5066650"/>
              <a:ext cx="28925" cy="52025"/>
            </a:xfrm>
            <a:custGeom>
              <a:avLst/>
              <a:gdLst/>
              <a:ahLst/>
              <a:cxnLst/>
              <a:rect l="l" t="t" r="r" b="b"/>
              <a:pathLst>
                <a:path w="1157" h="2081" extrusionOk="0">
                  <a:moveTo>
                    <a:pt x="174" y="1"/>
                  </a:moveTo>
                  <a:lnTo>
                    <a:pt x="1" y="59"/>
                  </a:lnTo>
                  <a:lnTo>
                    <a:pt x="983" y="2081"/>
                  </a:lnTo>
                  <a:lnTo>
                    <a:pt x="1156" y="1965"/>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23"/>
            <p:cNvSpPr/>
            <p:nvPr/>
          </p:nvSpPr>
          <p:spPr>
            <a:xfrm>
              <a:off x="5626275" y="5091225"/>
              <a:ext cx="27475" cy="53450"/>
            </a:xfrm>
            <a:custGeom>
              <a:avLst/>
              <a:gdLst/>
              <a:ahLst/>
              <a:cxnLst/>
              <a:rect l="l" t="t" r="r" b="b"/>
              <a:pathLst>
                <a:path w="1099" h="2138" extrusionOk="0">
                  <a:moveTo>
                    <a:pt x="232" y="0"/>
                  </a:moveTo>
                  <a:lnTo>
                    <a:pt x="1" y="116"/>
                  </a:lnTo>
                  <a:lnTo>
                    <a:pt x="925" y="2138"/>
                  </a:lnTo>
                  <a:lnTo>
                    <a:pt x="1099" y="2080"/>
                  </a:lnTo>
                  <a:lnTo>
                    <a:pt x="2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23"/>
            <p:cNvSpPr/>
            <p:nvPr/>
          </p:nvSpPr>
          <p:spPr>
            <a:xfrm>
              <a:off x="5572850" y="5112875"/>
              <a:ext cx="23125" cy="53475"/>
            </a:xfrm>
            <a:custGeom>
              <a:avLst/>
              <a:gdLst/>
              <a:ahLst/>
              <a:cxnLst/>
              <a:rect l="l" t="t" r="r" b="b"/>
              <a:pathLst>
                <a:path w="925" h="2139" extrusionOk="0">
                  <a:moveTo>
                    <a:pt x="174" y="1"/>
                  </a:moveTo>
                  <a:lnTo>
                    <a:pt x="0" y="58"/>
                  </a:lnTo>
                  <a:lnTo>
                    <a:pt x="751" y="2138"/>
                  </a:lnTo>
                  <a:lnTo>
                    <a:pt x="925" y="2081"/>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23"/>
            <p:cNvSpPr/>
            <p:nvPr/>
          </p:nvSpPr>
          <p:spPr>
            <a:xfrm>
              <a:off x="5517950" y="5130225"/>
              <a:ext cx="18800" cy="54900"/>
            </a:xfrm>
            <a:custGeom>
              <a:avLst/>
              <a:gdLst/>
              <a:ahLst/>
              <a:cxnLst/>
              <a:rect l="l" t="t" r="r" b="b"/>
              <a:pathLst>
                <a:path w="752" h="2196" extrusionOk="0">
                  <a:moveTo>
                    <a:pt x="174" y="0"/>
                  </a:moveTo>
                  <a:lnTo>
                    <a:pt x="1" y="58"/>
                  </a:lnTo>
                  <a:lnTo>
                    <a:pt x="579" y="2195"/>
                  </a:lnTo>
                  <a:lnTo>
                    <a:pt x="752" y="2138"/>
                  </a:lnTo>
                  <a:lnTo>
                    <a:pt x="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23"/>
            <p:cNvSpPr/>
            <p:nvPr/>
          </p:nvSpPr>
          <p:spPr>
            <a:xfrm>
              <a:off x="5461625" y="5144650"/>
              <a:ext cx="15925" cy="56350"/>
            </a:xfrm>
            <a:custGeom>
              <a:avLst/>
              <a:gdLst/>
              <a:ahLst/>
              <a:cxnLst/>
              <a:rect l="l" t="t" r="r" b="b"/>
              <a:pathLst>
                <a:path w="637" h="2254" extrusionOk="0">
                  <a:moveTo>
                    <a:pt x="174" y="1"/>
                  </a:moveTo>
                  <a:lnTo>
                    <a:pt x="1" y="59"/>
                  </a:lnTo>
                  <a:lnTo>
                    <a:pt x="463" y="2254"/>
                  </a:lnTo>
                  <a:lnTo>
                    <a:pt x="636" y="2196"/>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23"/>
            <p:cNvSpPr/>
            <p:nvPr/>
          </p:nvSpPr>
          <p:spPr>
            <a:xfrm>
              <a:off x="5403850" y="5156200"/>
              <a:ext cx="14475" cy="56375"/>
            </a:xfrm>
            <a:custGeom>
              <a:avLst/>
              <a:gdLst/>
              <a:ahLst/>
              <a:cxnLst/>
              <a:rect l="l" t="t" r="r" b="b"/>
              <a:pathLst>
                <a:path w="579" h="2255" extrusionOk="0">
                  <a:moveTo>
                    <a:pt x="174" y="1"/>
                  </a:moveTo>
                  <a:lnTo>
                    <a:pt x="1" y="59"/>
                  </a:lnTo>
                  <a:lnTo>
                    <a:pt x="347" y="2254"/>
                  </a:lnTo>
                  <a:lnTo>
                    <a:pt x="578" y="2196"/>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23"/>
            <p:cNvSpPr/>
            <p:nvPr/>
          </p:nvSpPr>
          <p:spPr>
            <a:xfrm>
              <a:off x="5346075" y="5164875"/>
              <a:ext cx="10150" cy="56350"/>
            </a:xfrm>
            <a:custGeom>
              <a:avLst/>
              <a:gdLst/>
              <a:ahLst/>
              <a:cxnLst/>
              <a:rect l="l" t="t" r="r" b="b"/>
              <a:pathLst>
                <a:path w="406" h="2254" extrusionOk="0">
                  <a:moveTo>
                    <a:pt x="174" y="1"/>
                  </a:moveTo>
                  <a:lnTo>
                    <a:pt x="1" y="58"/>
                  </a:lnTo>
                  <a:lnTo>
                    <a:pt x="232" y="2254"/>
                  </a:lnTo>
                  <a:lnTo>
                    <a:pt x="405" y="2254"/>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23"/>
            <p:cNvSpPr/>
            <p:nvPr/>
          </p:nvSpPr>
          <p:spPr>
            <a:xfrm>
              <a:off x="5288300" y="5169200"/>
              <a:ext cx="7250" cy="54925"/>
            </a:xfrm>
            <a:custGeom>
              <a:avLst/>
              <a:gdLst/>
              <a:ahLst/>
              <a:cxnLst/>
              <a:rect l="l" t="t" r="r" b="b"/>
              <a:pathLst>
                <a:path w="290" h="2197" extrusionOk="0">
                  <a:moveTo>
                    <a:pt x="1" y="1"/>
                  </a:moveTo>
                  <a:lnTo>
                    <a:pt x="116" y="2196"/>
                  </a:lnTo>
                  <a:lnTo>
                    <a:pt x="290" y="2196"/>
                  </a:lnTo>
                  <a:lnTo>
                    <a:pt x="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23"/>
            <p:cNvSpPr/>
            <p:nvPr/>
          </p:nvSpPr>
          <p:spPr>
            <a:xfrm>
              <a:off x="5229075" y="5170650"/>
              <a:ext cx="5800" cy="54925"/>
            </a:xfrm>
            <a:custGeom>
              <a:avLst/>
              <a:gdLst/>
              <a:ahLst/>
              <a:cxnLst/>
              <a:rect l="l" t="t" r="r" b="b"/>
              <a:pathLst>
                <a:path w="232" h="2197" extrusionOk="0">
                  <a:moveTo>
                    <a:pt x="59" y="1"/>
                  </a:moveTo>
                  <a:lnTo>
                    <a:pt x="1" y="2196"/>
                  </a:lnTo>
                  <a:lnTo>
                    <a:pt x="232" y="2196"/>
                  </a:lnTo>
                  <a:lnTo>
                    <a:pt x="2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23"/>
            <p:cNvSpPr/>
            <p:nvPr/>
          </p:nvSpPr>
          <p:spPr>
            <a:xfrm>
              <a:off x="5168425" y="5167775"/>
              <a:ext cx="8675" cy="54900"/>
            </a:xfrm>
            <a:custGeom>
              <a:avLst/>
              <a:gdLst/>
              <a:ahLst/>
              <a:cxnLst/>
              <a:rect l="l" t="t" r="r" b="b"/>
              <a:pathLst>
                <a:path w="347" h="2196" extrusionOk="0">
                  <a:moveTo>
                    <a:pt x="174" y="0"/>
                  </a:moveTo>
                  <a:lnTo>
                    <a:pt x="0" y="2196"/>
                  </a:lnTo>
                  <a:lnTo>
                    <a:pt x="174" y="2196"/>
                  </a:lnTo>
                  <a:lnTo>
                    <a:pt x="3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23"/>
            <p:cNvSpPr/>
            <p:nvPr/>
          </p:nvSpPr>
          <p:spPr>
            <a:xfrm>
              <a:off x="5106325" y="5160550"/>
              <a:ext cx="13000" cy="56350"/>
            </a:xfrm>
            <a:custGeom>
              <a:avLst/>
              <a:gdLst/>
              <a:ahLst/>
              <a:cxnLst/>
              <a:rect l="l" t="t" r="r" b="b"/>
              <a:pathLst>
                <a:path w="520" h="2254" extrusionOk="0">
                  <a:moveTo>
                    <a:pt x="289" y="0"/>
                  </a:moveTo>
                  <a:lnTo>
                    <a:pt x="0" y="2254"/>
                  </a:lnTo>
                  <a:lnTo>
                    <a:pt x="231" y="2254"/>
                  </a:lnTo>
                  <a:lnTo>
                    <a:pt x="520" y="58"/>
                  </a:lnTo>
                  <a:lnTo>
                    <a:pt x="2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23"/>
            <p:cNvSpPr/>
            <p:nvPr/>
          </p:nvSpPr>
          <p:spPr>
            <a:xfrm>
              <a:off x="5045650" y="5151875"/>
              <a:ext cx="15900" cy="56350"/>
            </a:xfrm>
            <a:custGeom>
              <a:avLst/>
              <a:gdLst/>
              <a:ahLst/>
              <a:cxnLst/>
              <a:rect l="l" t="t" r="r" b="b"/>
              <a:pathLst>
                <a:path w="636" h="2254" extrusionOk="0">
                  <a:moveTo>
                    <a:pt x="463" y="1"/>
                  </a:moveTo>
                  <a:lnTo>
                    <a:pt x="0" y="2196"/>
                  </a:lnTo>
                  <a:lnTo>
                    <a:pt x="232" y="2254"/>
                  </a:lnTo>
                  <a:lnTo>
                    <a:pt x="636" y="58"/>
                  </a:lnTo>
                  <a:lnTo>
                    <a:pt x="4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23"/>
            <p:cNvSpPr/>
            <p:nvPr/>
          </p:nvSpPr>
          <p:spPr>
            <a:xfrm>
              <a:off x="4986425" y="5138875"/>
              <a:ext cx="18800" cy="54925"/>
            </a:xfrm>
            <a:custGeom>
              <a:avLst/>
              <a:gdLst/>
              <a:ahLst/>
              <a:cxnLst/>
              <a:rect l="l" t="t" r="r" b="b"/>
              <a:pathLst>
                <a:path w="752" h="2197" extrusionOk="0">
                  <a:moveTo>
                    <a:pt x="578" y="1"/>
                  </a:moveTo>
                  <a:lnTo>
                    <a:pt x="1" y="2138"/>
                  </a:lnTo>
                  <a:lnTo>
                    <a:pt x="174" y="2196"/>
                  </a:lnTo>
                  <a:lnTo>
                    <a:pt x="752" y="58"/>
                  </a:lnTo>
                  <a:lnTo>
                    <a:pt x="5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23"/>
            <p:cNvSpPr/>
            <p:nvPr/>
          </p:nvSpPr>
          <p:spPr>
            <a:xfrm>
              <a:off x="4922875" y="5121550"/>
              <a:ext cx="26025" cy="56350"/>
            </a:xfrm>
            <a:custGeom>
              <a:avLst/>
              <a:gdLst/>
              <a:ahLst/>
              <a:cxnLst/>
              <a:rect l="l" t="t" r="r" b="b"/>
              <a:pathLst>
                <a:path w="1041" h="2254" extrusionOk="0">
                  <a:moveTo>
                    <a:pt x="694" y="0"/>
                  </a:moveTo>
                  <a:lnTo>
                    <a:pt x="1" y="2080"/>
                  </a:lnTo>
                  <a:lnTo>
                    <a:pt x="174" y="2196"/>
                  </a:lnTo>
                  <a:lnTo>
                    <a:pt x="347" y="2254"/>
                  </a:lnTo>
                  <a:lnTo>
                    <a:pt x="1041" y="116"/>
                  </a:lnTo>
                  <a:lnTo>
                    <a:pt x="867" y="58"/>
                  </a:lnTo>
                  <a:lnTo>
                    <a:pt x="6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23"/>
            <p:cNvSpPr/>
            <p:nvPr/>
          </p:nvSpPr>
          <p:spPr>
            <a:xfrm>
              <a:off x="4865100" y="5101325"/>
              <a:ext cx="24575" cy="53475"/>
            </a:xfrm>
            <a:custGeom>
              <a:avLst/>
              <a:gdLst/>
              <a:ahLst/>
              <a:cxnLst/>
              <a:rect l="l" t="t" r="r" b="b"/>
              <a:pathLst>
                <a:path w="983" h="2139" extrusionOk="0">
                  <a:moveTo>
                    <a:pt x="809" y="1"/>
                  </a:moveTo>
                  <a:lnTo>
                    <a:pt x="1" y="2080"/>
                  </a:lnTo>
                  <a:lnTo>
                    <a:pt x="174" y="2138"/>
                  </a:lnTo>
                  <a:lnTo>
                    <a:pt x="983" y="58"/>
                  </a:lnTo>
                  <a:lnTo>
                    <a:pt x="8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23"/>
            <p:cNvSpPr/>
            <p:nvPr/>
          </p:nvSpPr>
          <p:spPr>
            <a:xfrm>
              <a:off x="4808775" y="5078225"/>
              <a:ext cx="27475" cy="52000"/>
            </a:xfrm>
            <a:custGeom>
              <a:avLst/>
              <a:gdLst/>
              <a:ahLst/>
              <a:cxnLst/>
              <a:rect l="l" t="t" r="r" b="b"/>
              <a:pathLst>
                <a:path w="1099" h="2080" extrusionOk="0">
                  <a:moveTo>
                    <a:pt x="925" y="0"/>
                  </a:moveTo>
                  <a:lnTo>
                    <a:pt x="0" y="2022"/>
                  </a:lnTo>
                  <a:lnTo>
                    <a:pt x="174" y="2080"/>
                  </a:lnTo>
                  <a:lnTo>
                    <a:pt x="1098" y="58"/>
                  </a:lnTo>
                  <a:lnTo>
                    <a:pt x="9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23"/>
            <p:cNvSpPr/>
            <p:nvPr/>
          </p:nvSpPr>
          <p:spPr>
            <a:xfrm>
              <a:off x="4753875" y="5052225"/>
              <a:ext cx="30375" cy="52025"/>
            </a:xfrm>
            <a:custGeom>
              <a:avLst/>
              <a:gdLst/>
              <a:ahLst/>
              <a:cxnLst/>
              <a:rect l="l" t="t" r="r" b="b"/>
              <a:pathLst>
                <a:path w="1215" h="2081" extrusionOk="0">
                  <a:moveTo>
                    <a:pt x="1041" y="0"/>
                  </a:moveTo>
                  <a:lnTo>
                    <a:pt x="1" y="1965"/>
                  </a:lnTo>
                  <a:lnTo>
                    <a:pt x="174" y="2080"/>
                  </a:lnTo>
                  <a:lnTo>
                    <a:pt x="1214" y="116"/>
                  </a:lnTo>
                  <a:lnTo>
                    <a:pt x="10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23"/>
            <p:cNvSpPr/>
            <p:nvPr/>
          </p:nvSpPr>
          <p:spPr>
            <a:xfrm>
              <a:off x="4700450" y="5021875"/>
              <a:ext cx="33250" cy="50575"/>
            </a:xfrm>
            <a:custGeom>
              <a:avLst/>
              <a:gdLst/>
              <a:ahLst/>
              <a:cxnLst/>
              <a:rect l="l" t="t" r="r" b="b"/>
              <a:pathLst>
                <a:path w="1330" h="2023" extrusionOk="0">
                  <a:moveTo>
                    <a:pt x="1214" y="1"/>
                  </a:moveTo>
                  <a:lnTo>
                    <a:pt x="0" y="1907"/>
                  </a:lnTo>
                  <a:lnTo>
                    <a:pt x="174" y="2023"/>
                  </a:lnTo>
                  <a:lnTo>
                    <a:pt x="1329" y="116"/>
                  </a:lnTo>
                  <a:lnTo>
                    <a:pt x="1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23"/>
            <p:cNvSpPr/>
            <p:nvPr/>
          </p:nvSpPr>
          <p:spPr>
            <a:xfrm>
              <a:off x="4649900" y="4990100"/>
              <a:ext cx="36125" cy="49150"/>
            </a:xfrm>
            <a:custGeom>
              <a:avLst/>
              <a:gdLst/>
              <a:ahLst/>
              <a:cxnLst/>
              <a:rect l="l" t="t" r="r" b="b"/>
              <a:pathLst>
                <a:path w="1445" h="1966" extrusionOk="0">
                  <a:moveTo>
                    <a:pt x="1271" y="1"/>
                  </a:moveTo>
                  <a:lnTo>
                    <a:pt x="0" y="1850"/>
                  </a:lnTo>
                  <a:lnTo>
                    <a:pt x="116" y="1965"/>
                  </a:lnTo>
                  <a:lnTo>
                    <a:pt x="1445" y="116"/>
                  </a:lnTo>
                  <a:lnTo>
                    <a:pt x="12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23"/>
            <p:cNvSpPr/>
            <p:nvPr/>
          </p:nvSpPr>
          <p:spPr>
            <a:xfrm>
              <a:off x="4600775" y="4955450"/>
              <a:ext cx="37575" cy="46250"/>
            </a:xfrm>
            <a:custGeom>
              <a:avLst/>
              <a:gdLst/>
              <a:ahLst/>
              <a:cxnLst/>
              <a:rect l="l" t="t" r="r" b="b"/>
              <a:pathLst>
                <a:path w="1503" h="1850" extrusionOk="0">
                  <a:moveTo>
                    <a:pt x="1387" y="0"/>
                  </a:moveTo>
                  <a:lnTo>
                    <a:pt x="1" y="1733"/>
                  </a:lnTo>
                  <a:lnTo>
                    <a:pt x="116" y="1849"/>
                  </a:lnTo>
                  <a:lnTo>
                    <a:pt x="1503" y="116"/>
                  </a:lnTo>
                  <a:lnTo>
                    <a:pt x="1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23"/>
            <p:cNvSpPr/>
            <p:nvPr/>
          </p:nvSpPr>
          <p:spPr>
            <a:xfrm>
              <a:off x="4554550" y="4917900"/>
              <a:ext cx="40475" cy="43350"/>
            </a:xfrm>
            <a:custGeom>
              <a:avLst/>
              <a:gdLst/>
              <a:ahLst/>
              <a:cxnLst/>
              <a:rect l="l" t="t" r="r" b="b"/>
              <a:pathLst>
                <a:path w="1619" h="1734" extrusionOk="0">
                  <a:moveTo>
                    <a:pt x="1445" y="0"/>
                  </a:moveTo>
                  <a:lnTo>
                    <a:pt x="1" y="1618"/>
                  </a:lnTo>
                  <a:lnTo>
                    <a:pt x="117" y="1733"/>
                  </a:lnTo>
                  <a:lnTo>
                    <a:pt x="1619" y="116"/>
                  </a:lnTo>
                  <a:lnTo>
                    <a:pt x="14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23"/>
            <p:cNvSpPr/>
            <p:nvPr/>
          </p:nvSpPr>
          <p:spPr>
            <a:xfrm>
              <a:off x="4509775" y="4877450"/>
              <a:ext cx="41925" cy="41900"/>
            </a:xfrm>
            <a:custGeom>
              <a:avLst/>
              <a:gdLst/>
              <a:ahLst/>
              <a:cxnLst/>
              <a:rect l="l" t="t" r="r" b="b"/>
              <a:pathLst>
                <a:path w="1677" h="1676" extrusionOk="0">
                  <a:moveTo>
                    <a:pt x="1561" y="0"/>
                  </a:moveTo>
                  <a:lnTo>
                    <a:pt x="1" y="1560"/>
                  </a:lnTo>
                  <a:lnTo>
                    <a:pt x="117" y="1676"/>
                  </a:lnTo>
                  <a:lnTo>
                    <a:pt x="1676" y="116"/>
                  </a:lnTo>
                  <a:lnTo>
                    <a:pt x="15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23"/>
            <p:cNvSpPr/>
            <p:nvPr/>
          </p:nvSpPr>
          <p:spPr>
            <a:xfrm>
              <a:off x="4467900" y="4834125"/>
              <a:ext cx="44800" cy="40450"/>
            </a:xfrm>
            <a:custGeom>
              <a:avLst/>
              <a:gdLst/>
              <a:ahLst/>
              <a:cxnLst/>
              <a:rect l="l" t="t" r="r" b="b"/>
              <a:pathLst>
                <a:path w="1792" h="1618" extrusionOk="0">
                  <a:moveTo>
                    <a:pt x="1676" y="0"/>
                  </a:moveTo>
                  <a:lnTo>
                    <a:pt x="0" y="1502"/>
                  </a:lnTo>
                  <a:lnTo>
                    <a:pt x="116" y="1618"/>
                  </a:lnTo>
                  <a:lnTo>
                    <a:pt x="1792" y="173"/>
                  </a:lnTo>
                  <a:lnTo>
                    <a:pt x="16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23"/>
            <p:cNvSpPr/>
            <p:nvPr/>
          </p:nvSpPr>
          <p:spPr>
            <a:xfrm>
              <a:off x="4428900" y="4789350"/>
              <a:ext cx="47700" cy="37575"/>
            </a:xfrm>
            <a:custGeom>
              <a:avLst/>
              <a:gdLst/>
              <a:ahLst/>
              <a:cxnLst/>
              <a:rect l="l" t="t" r="r" b="b"/>
              <a:pathLst>
                <a:path w="1908" h="1503" extrusionOk="0">
                  <a:moveTo>
                    <a:pt x="1792" y="0"/>
                  </a:moveTo>
                  <a:lnTo>
                    <a:pt x="1" y="1387"/>
                  </a:lnTo>
                  <a:lnTo>
                    <a:pt x="116" y="1502"/>
                  </a:lnTo>
                  <a:lnTo>
                    <a:pt x="1907" y="173"/>
                  </a:lnTo>
                  <a:lnTo>
                    <a:pt x="17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23"/>
            <p:cNvSpPr/>
            <p:nvPr/>
          </p:nvSpPr>
          <p:spPr>
            <a:xfrm>
              <a:off x="4392800" y="4743125"/>
              <a:ext cx="47675" cy="34675"/>
            </a:xfrm>
            <a:custGeom>
              <a:avLst/>
              <a:gdLst/>
              <a:ahLst/>
              <a:cxnLst/>
              <a:rect l="l" t="t" r="r" b="b"/>
              <a:pathLst>
                <a:path w="1907" h="1387" extrusionOk="0">
                  <a:moveTo>
                    <a:pt x="1791" y="0"/>
                  </a:moveTo>
                  <a:lnTo>
                    <a:pt x="0" y="1214"/>
                  </a:lnTo>
                  <a:lnTo>
                    <a:pt x="116" y="1387"/>
                  </a:lnTo>
                  <a:lnTo>
                    <a:pt x="1907" y="116"/>
                  </a:lnTo>
                  <a:lnTo>
                    <a:pt x="17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23"/>
            <p:cNvSpPr/>
            <p:nvPr/>
          </p:nvSpPr>
          <p:spPr>
            <a:xfrm>
              <a:off x="4359575" y="4694000"/>
              <a:ext cx="50575" cy="31800"/>
            </a:xfrm>
            <a:custGeom>
              <a:avLst/>
              <a:gdLst/>
              <a:ahLst/>
              <a:cxnLst/>
              <a:rect l="l" t="t" r="r" b="b"/>
              <a:pathLst>
                <a:path w="2023" h="1272" extrusionOk="0">
                  <a:moveTo>
                    <a:pt x="1907" y="1"/>
                  </a:moveTo>
                  <a:lnTo>
                    <a:pt x="0" y="1099"/>
                  </a:lnTo>
                  <a:lnTo>
                    <a:pt x="116" y="1272"/>
                  </a:lnTo>
                  <a:lnTo>
                    <a:pt x="2022" y="116"/>
                  </a:lnTo>
                  <a:lnTo>
                    <a:pt x="19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23"/>
            <p:cNvSpPr/>
            <p:nvPr/>
          </p:nvSpPr>
          <p:spPr>
            <a:xfrm>
              <a:off x="4329250" y="4642025"/>
              <a:ext cx="52000" cy="30350"/>
            </a:xfrm>
            <a:custGeom>
              <a:avLst/>
              <a:gdLst/>
              <a:ahLst/>
              <a:cxnLst/>
              <a:rect l="l" t="t" r="r" b="b"/>
              <a:pathLst>
                <a:path w="2080" h="1214" extrusionOk="0">
                  <a:moveTo>
                    <a:pt x="2022" y="0"/>
                  </a:moveTo>
                  <a:lnTo>
                    <a:pt x="0" y="1040"/>
                  </a:lnTo>
                  <a:lnTo>
                    <a:pt x="116" y="1213"/>
                  </a:lnTo>
                  <a:lnTo>
                    <a:pt x="2080" y="173"/>
                  </a:lnTo>
                  <a:lnTo>
                    <a:pt x="2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23"/>
            <p:cNvSpPr/>
            <p:nvPr/>
          </p:nvSpPr>
          <p:spPr>
            <a:xfrm>
              <a:off x="4303250" y="4590025"/>
              <a:ext cx="53450" cy="27450"/>
            </a:xfrm>
            <a:custGeom>
              <a:avLst/>
              <a:gdLst/>
              <a:ahLst/>
              <a:cxnLst/>
              <a:rect l="l" t="t" r="r" b="b"/>
              <a:pathLst>
                <a:path w="2138" h="1098" extrusionOk="0">
                  <a:moveTo>
                    <a:pt x="2022" y="0"/>
                  </a:moveTo>
                  <a:lnTo>
                    <a:pt x="0" y="925"/>
                  </a:lnTo>
                  <a:lnTo>
                    <a:pt x="58" y="1098"/>
                  </a:lnTo>
                  <a:lnTo>
                    <a:pt x="2138" y="173"/>
                  </a:lnTo>
                  <a:lnTo>
                    <a:pt x="2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23"/>
            <p:cNvSpPr/>
            <p:nvPr/>
          </p:nvSpPr>
          <p:spPr>
            <a:xfrm>
              <a:off x="4280125" y="4536575"/>
              <a:ext cx="53475" cy="23125"/>
            </a:xfrm>
            <a:custGeom>
              <a:avLst/>
              <a:gdLst/>
              <a:ahLst/>
              <a:cxnLst/>
              <a:rect l="l" t="t" r="r" b="b"/>
              <a:pathLst>
                <a:path w="2139" h="925" extrusionOk="0">
                  <a:moveTo>
                    <a:pt x="2081" y="0"/>
                  </a:moveTo>
                  <a:lnTo>
                    <a:pt x="1" y="752"/>
                  </a:lnTo>
                  <a:lnTo>
                    <a:pt x="59" y="925"/>
                  </a:lnTo>
                  <a:lnTo>
                    <a:pt x="2138" y="174"/>
                  </a:lnTo>
                  <a:lnTo>
                    <a:pt x="20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23"/>
            <p:cNvSpPr/>
            <p:nvPr/>
          </p:nvSpPr>
          <p:spPr>
            <a:xfrm>
              <a:off x="4259900" y="4481700"/>
              <a:ext cx="54925" cy="20225"/>
            </a:xfrm>
            <a:custGeom>
              <a:avLst/>
              <a:gdLst/>
              <a:ahLst/>
              <a:cxnLst/>
              <a:rect l="l" t="t" r="r" b="b"/>
              <a:pathLst>
                <a:path w="2197" h="809" extrusionOk="0">
                  <a:moveTo>
                    <a:pt x="2139" y="0"/>
                  </a:moveTo>
                  <a:lnTo>
                    <a:pt x="1" y="636"/>
                  </a:lnTo>
                  <a:lnTo>
                    <a:pt x="59" y="809"/>
                  </a:lnTo>
                  <a:lnTo>
                    <a:pt x="2196" y="173"/>
                  </a:lnTo>
                  <a:lnTo>
                    <a:pt x="21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23"/>
            <p:cNvSpPr/>
            <p:nvPr/>
          </p:nvSpPr>
          <p:spPr>
            <a:xfrm>
              <a:off x="4244025" y="4425350"/>
              <a:ext cx="54900" cy="17375"/>
            </a:xfrm>
            <a:custGeom>
              <a:avLst/>
              <a:gdLst/>
              <a:ahLst/>
              <a:cxnLst/>
              <a:rect l="l" t="t" r="r" b="b"/>
              <a:pathLst>
                <a:path w="2196" h="695" extrusionOk="0">
                  <a:moveTo>
                    <a:pt x="2196" y="1"/>
                  </a:moveTo>
                  <a:lnTo>
                    <a:pt x="0" y="521"/>
                  </a:lnTo>
                  <a:lnTo>
                    <a:pt x="58" y="694"/>
                  </a:lnTo>
                  <a:lnTo>
                    <a:pt x="2196" y="174"/>
                  </a:lnTo>
                  <a:lnTo>
                    <a:pt x="21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23"/>
            <p:cNvSpPr/>
            <p:nvPr/>
          </p:nvSpPr>
          <p:spPr>
            <a:xfrm>
              <a:off x="4231025" y="4369025"/>
              <a:ext cx="56350" cy="14475"/>
            </a:xfrm>
            <a:custGeom>
              <a:avLst/>
              <a:gdLst/>
              <a:ahLst/>
              <a:cxnLst/>
              <a:rect l="l" t="t" r="r" b="b"/>
              <a:pathLst>
                <a:path w="2254" h="579" extrusionOk="0">
                  <a:moveTo>
                    <a:pt x="2196" y="1"/>
                  </a:moveTo>
                  <a:lnTo>
                    <a:pt x="0" y="405"/>
                  </a:lnTo>
                  <a:lnTo>
                    <a:pt x="58" y="578"/>
                  </a:lnTo>
                  <a:lnTo>
                    <a:pt x="2254" y="174"/>
                  </a:lnTo>
                  <a:lnTo>
                    <a:pt x="21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23"/>
            <p:cNvSpPr/>
            <p:nvPr/>
          </p:nvSpPr>
          <p:spPr>
            <a:xfrm>
              <a:off x="4222350" y="4311250"/>
              <a:ext cx="56350" cy="11575"/>
            </a:xfrm>
            <a:custGeom>
              <a:avLst/>
              <a:gdLst/>
              <a:ahLst/>
              <a:cxnLst/>
              <a:rect l="l" t="t" r="r" b="b"/>
              <a:pathLst>
                <a:path w="2254" h="463" extrusionOk="0">
                  <a:moveTo>
                    <a:pt x="2196" y="1"/>
                  </a:moveTo>
                  <a:lnTo>
                    <a:pt x="1" y="232"/>
                  </a:lnTo>
                  <a:lnTo>
                    <a:pt x="1" y="463"/>
                  </a:lnTo>
                  <a:lnTo>
                    <a:pt x="2254" y="174"/>
                  </a:lnTo>
                  <a:lnTo>
                    <a:pt x="21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23"/>
            <p:cNvSpPr/>
            <p:nvPr/>
          </p:nvSpPr>
          <p:spPr>
            <a:xfrm>
              <a:off x="4218025" y="4253475"/>
              <a:ext cx="54900" cy="7250"/>
            </a:xfrm>
            <a:custGeom>
              <a:avLst/>
              <a:gdLst/>
              <a:ahLst/>
              <a:cxnLst/>
              <a:rect l="l" t="t" r="r" b="b"/>
              <a:pathLst>
                <a:path w="2196" h="290" extrusionOk="0">
                  <a:moveTo>
                    <a:pt x="2196" y="1"/>
                  </a:moveTo>
                  <a:lnTo>
                    <a:pt x="0" y="116"/>
                  </a:lnTo>
                  <a:lnTo>
                    <a:pt x="0" y="289"/>
                  </a:lnTo>
                  <a:lnTo>
                    <a:pt x="2196" y="174"/>
                  </a:lnTo>
                  <a:lnTo>
                    <a:pt x="21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23"/>
            <p:cNvSpPr/>
            <p:nvPr/>
          </p:nvSpPr>
          <p:spPr>
            <a:xfrm>
              <a:off x="4215125" y="4189925"/>
              <a:ext cx="54925" cy="10125"/>
            </a:xfrm>
            <a:custGeom>
              <a:avLst/>
              <a:gdLst/>
              <a:ahLst/>
              <a:cxnLst/>
              <a:rect l="l" t="t" r="r" b="b"/>
              <a:pathLst>
                <a:path w="2197" h="405" extrusionOk="0">
                  <a:moveTo>
                    <a:pt x="1" y="0"/>
                  </a:moveTo>
                  <a:lnTo>
                    <a:pt x="1" y="174"/>
                  </a:lnTo>
                  <a:lnTo>
                    <a:pt x="1099" y="232"/>
                  </a:lnTo>
                  <a:lnTo>
                    <a:pt x="1" y="232"/>
                  </a:lnTo>
                  <a:lnTo>
                    <a:pt x="1" y="405"/>
                  </a:lnTo>
                  <a:lnTo>
                    <a:pt x="2196" y="405"/>
                  </a:lnTo>
                  <a:lnTo>
                    <a:pt x="2196" y="232"/>
                  </a:lnTo>
                  <a:lnTo>
                    <a:pt x="2196" y="174"/>
                  </a:lnTo>
                  <a:lnTo>
                    <a:pt x="21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23"/>
            <p:cNvSpPr/>
            <p:nvPr/>
          </p:nvSpPr>
          <p:spPr>
            <a:xfrm>
              <a:off x="4343675" y="3258300"/>
              <a:ext cx="1792500" cy="1880600"/>
            </a:xfrm>
            <a:custGeom>
              <a:avLst/>
              <a:gdLst/>
              <a:ahLst/>
              <a:cxnLst/>
              <a:rect l="l" t="t" r="r" b="b"/>
              <a:pathLst>
                <a:path w="71700" h="75224" extrusionOk="0">
                  <a:moveTo>
                    <a:pt x="34781" y="8436"/>
                  </a:moveTo>
                  <a:lnTo>
                    <a:pt x="30910" y="26288"/>
                  </a:lnTo>
                  <a:lnTo>
                    <a:pt x="30679" y="26288"/>
                  </a:lnTo>
                  <a:lnTo>
                    <a:pt x="30737" y="26173"/>
                  </a:lnTo>
                  <a:lnTo>
                    <a:pt x="15889" y="16582"/>
                  </a:lnTo>
                  <a:lnTo>
                    <a:pt x="16871" y="15715"/>
                  </a:lnTo>
                  <a:lnTo>
                    <a:pt x="17853" y="14907"/>
                  </a:lnTo>
                  <a:lnTo>
                    <a:pt x="18835" y="14098"/>
                  </a:lnTo>
                  <a:lnTo>
                    <a:pt x="19875" y="13347"/>
                  </a:lnTo>
                  <a:lnTo>
                    <a:pt x="20973" y="12653"/>
                  </a:lnTo>
                  <a:lnTo>
                    <a:pt x="22129" y="12018"/>
                  </a:lnTo>
                  <a:lnTo>
                    <a:pt x="23284" y="11440"/>
                  </a:lnTo>
                  <a:lnTo>
                    <a:pt x="24440" y="10862"/>
                  </a:lnTo>
                  <a:lnTo>
                    <a:pt x="25653" y="10342"/>
                  </a:lnTo>
                  <a:lnTo>
                    <a:pt x="26866" y="9938"/>
                  </a:lnTo>
                  <a:lnTo>
                    <a:pt x="28137" y="9533"/>
                  </a:lnTo>
                  <a:lnTo>
                    <a:pt x="29408" y="9187"/>
                  </a:lnTo>
                  <a:lnTo>
                    <a:pt x="30737" y="8898"/>
                  </a:lnTo>
                  <a:lnTo>
                    <a:pt x="32066" y="8725"/>
                  </a:lnTo>
                  <a:lnTo>
                    <a:pt x="33395" y="8551"/>
                  </a:lnTo>
                  <a:lnTo>
                    <a:pt x="34781" y="8436"/>
                  </a:lnTo>
                  <a:close/>
                  <a:moveTo>
                    <a:pt x="38075" y="8494"/>
                  </a:moveTo>
                  <a:lnTo>
                    <a:pt x="39461" y="8609"/>
                  </a:lnTo>
                  <a:lnTo>
                    <a:pt x="40790" y="8782"/>
                  </a:lnTo>
                  <a:lnTo>
                    <a:pt x="42119" y="9071"/>
                  </a:lnTo>
                  <a:lnTo>
                    <a:pt x="43448" y="9360"/>
                  </a:lnTo>
                  <a:lnTo>
                    <a:pt x="44719" y="9765"/>
                  </a:lnTo>
                  <a:lnTo>
                    <a:pt x="45990" y="10169"/>
                  </a:lnTo>
                  <a:lnTo>
                    <a:pt x="47261" y="10631"/>
                  </a:lnTo>
                  <a:lnTo>
                    <a:pt x="48474" y="11209"/>
                  </a:lnTo>
                  <a:lnTo>
                    <a:pt x="49630" y="11787"/>
                  </a:lnTo>
                  <a:lnTo>
                    <a:pt x="50785" y="12422"/>
                  </a:lnTo>
                  <a:lnTo>
                    <a:pt x="51883" y="13116"/>
                  </a:lnTo>
                  <a:lnTo>
                    <a:pt x="52980" y="13867"/>
                  </a:lnTo>
                  <a:lnTo>
                    <a:pt x="54020" y="14618"/>
                  </a:lnTo>
                  <a:lnTo>
                    <a:pt x="55003" y="15484"/>
                  </a:lnTo>
                  <a:lnTo>
                    <a:pt x="55985" y="16351"/>
                  </a:lnTo>
                  <a:lnTo>
                    <a:pt x="56909" y="17275"/>
                  </a:lnTo>
                  <a:lnTo>
                    <a:pt x="41252" y="26462"/>
                  </a:lnTo>
                  <a:lnTo>
                    <a:pt x="38075" y="8494"/>
                  </a:lnTo>
                  <a:close/>
                  <a:moveTo>
                    <a:pt x="57429" y="17160"/>
                  </a:moveTo>
                  <a:lnTo>
                    <a:pt x="57140" y="17449"/>
                  </a:lnTo>
                  <a:lnTo>
                    <a:pt x="42234" y="31835"/>
                  </a:lnTo>
                  <a:lnTo>
                    <a:pt x="41310" y="26693"/>
                  </a:lnTo>
                  <a:lnTo>
                    <a:pt x="57082" y="17391"/>
                  </a:lnTo>
                  <a:lnTo>
                    <a:pt x="57429" y="17160"/>
                  </a:lnTo>
                  <a:close/>
                  <a:moveTo>
                    <a:pt x="15080" y="16524"/>
                  </a:moveTo>
                  <a:lnTo>
                    <a:pt x="15542" y="16986"/>
                  </a:lnTo>
                  <a:lnTo>
                    <a:pt x="29582" y="32066"/>
                  </a:lnTo>
                  <a:lnTo>
                    <a:pt x="24093" y="33048"/>
                  </a:lnTo>
                  <a:lnTo>
                    <a:pt x="24209" y="32990"/>
                  </a:lnTo>
                  <a:lnTo>
                    <a:pt x="15427" y="17102"/>
                  </a:lnTo>
                  <a:lnTo>
                    <a:pt x="15080" y="16524"/>
                  </a:lnTo>
                  <a:close/>
                  <a:moveTo>
                    <a:pt x="57429" y="17795"/>
                  </a:moveTo>
                  <a:lnTo>
                    <a:pt x="58296" y="18720"/>
                  </a:lnTo>
                  <a:lnTo>
                    <a:pt x="59047" y="19702"/>
                  </a:lnTo>
                  <a:lnTo>
                    <a:pt x="59798" y="20684"/>
                  </a:lnTo>
                  <a:lnTo>
                    <a:pt x="60491" y="21724"/>
                  </a:lnTo>
                  <a:lnTo>
                    <a:pt x="61127" y="22764"/>
                  </a:lnTo>
                  <a:lnTo>
                    <a:pt x="61762" y="23862"/>
                  </a:lnTo>
                  <a:lnTo>
                    <a:pt x="62282" y="24959"/>
                  </a:lnTo>
                  <a:lnTo>
                    <a:pt x="62802" y="26115"/>
                  </a:lnTo>
                  <a:lnTo>
                    <a:pt x="63264" y="27270"/>
                  </a:lnTo>
                  <a:lnTo>
                    <a:pt x="63727" y="28426"/>
                  </a:lnTo>
                  <a:lnTo>
                    <a:pt x="64073" y="29639"/>
                  </a:lnTo>
                  <a:lnTo>
                    <a:pt x="64362" y="30910"/>
                  </a:lnTo>
                  <a:lnTo>
                    <a:pt x="64651" y="32123"/>
                  </a:lnTo>
                  <a:lnTo>
                    <a:pt x="64824" y="33395"/>
                  </a:lnTo>
                  <a:lnTo>
                    <a:pt x="64998" y="34666"/>
                  </a:lnTo>
                  <a:lnTo>
                    <a:pt x="65113" y="35994"/>
                  </a:lnTo>
                  <a:lnTo>
                    <a:pt x="47723" y="32875"/>
                  </a:lnTo>
                  <a:lnTo>
                    <a:pt x="57429" y="17795"/>
                  </a:lnTo>
                  <a:close/>
                  <a:moveTo>
                    <a:pt x="15253" y="17218"/>
                  </a:moveTo>
                  <a:lnTo>
                    <a:pt x="24035" y="33106"/>
                  </a:lnTo>
                  <a:lnTo>
                    <a:pt x="7049" y="36110"/>
                  </a:lnTo>
                  <a:lnTo>
                    <a:pt x="7049" y="36110"/>
                  </a:lnTo>
                  <a:lnTo>
                    <a:pt x="7165" y="34781"/>
                  </a:lnTo>
                  <a:lnTo>
                    <a:pt x="7338" y="33395"/>
                  </a:lnTo>
                  <a:lnTo>
                    <a:pt x="7569" y="32066"/>
                  </a:lnTo>
                  <a:lnTo>
                    <a:pt x="7800" y="30795"/>
                  </a:lnTo>
                  <a:lnTo>
                    <a:pt x="8147" y="29524"/>
                  </a:lnTo>
                  <a:lnTo>
                    <a:pt x="8552" y="28253"/>
                  </a:lnTo>
                  <a:lnTo>
                    <a:pt x="9014" y="26982"/>
                  </a:lnTo>
                  <a:lnTo>
                    <a:pt x="9476" y="25768"/>
                  </a:lnTo>
                  <a:lnTo>
                    <a:pt x="10054" y="24613"/>
                  </a:lnTo>
                  <a:lnTo>
                    <a:pt x="10631" y="23457"/>
                  </a:lnTo>
                  <a:lnTo>
                    <a:pt x="11325" y="22360"/>
                  </a:lnTo>
                  <a:lnTo>
                    <a:pt x="12018" y="21262"/>
                  </a:lnTo>
                  <a:lnTo>
                    <a:pt x="12769" y="20164"/>
                  </a:lnTo>
                  <a:lnTo>
                    <a:pt x="13578" y="19182"/>
                  </a:lnTo>
                  <a:lnTo>
                    <a:pt x="14387" y="18200"/>
                  </a:lnTo>
                  <a:lnTo>
                    <a:pt x="15253" y="17218"/>
                  </a:lnTo>
                  <a:close/>
                  <a:moveTo>
                    <a:pt x="37786" y="6645"/>
                  </a:moveTo>
                  <a:lnTo>
                    <a:pt x="39230" y="6760"/>
                  </a:lnTo>
                  <a:lnTo>
                    <a:pt x="40674" y="6934"/>
                  </a:lnTo>
                  <a:lnTo>
                    <a:pt x="42119" y="7222"/>
                  </a:lnTo>
                  <a:lnTo>
                    <a:pt x="43563" y="7511"/>
                  </a:lnTo>
                  <a:lnTo>
                    <a:pt x="44950" y="7916"/>
                  </a:lnTo>
                  <a:lnTo>
                    <a:pt x="46279" y="8378"/>
                  </a:lnTo>
                  <a:lnTo>
                    <a:pt x="47607" y="8840"/>
                  </a:lnTo>
                  <a:lnTo>
                    <a:pt x="48936" y="9418"/>
                  </a:lnTo>
                  <a:lnTo>
                    <a:pt x="50207" y="10053"/>
                  </a:lnTo>
                  <a:lnTo>
                    <a:pt x="51421" y="10689"/>
                  </a:lnTo>
                  <a:lnTo>
                    <a:pt x="52634" y="11440"/>
                  </a:lnTo>
                  <a:lnTo>
                    <a:pt x="53789" y="12249"/>
                  </a:lnTo>
                  <a:lnTo>
                    <a:pt x="54945" y="13058"/>
                  </a:lnTo>
                  <a:lnTo>
                    <a:pt x="56043" y="13924"/>
                  </a:lnTo>
                  <a:lnTo>
                    <a:pt x="57082" y="14849"/>
                  </a:lnTo>
                  <a:lnTo>
                    <a:pt x="58065" y="15831"/>
                  </a:lnTo>
                  <a:lnTo>
                    <a:pt x="59047" y="16871"/>
                  </a:lnTo>
                  <a:lnTo>
                    <a:pt x="59913" y="17911"/>
                  </a:lnTo>
                  <a:lnTo>
                    <a:pt x="60780" y="19009"/>
                  </a:lnTo>
                  <a:lnTo>
                    <a:pt x="61589" y="20164"/>
                  </a:lnTo>
                  <a:lnTo>
                    <a:pt x="62398" y="21320"/>
                  </a:lnTo>
                  <a:lnTo>
                    <a:pt x="63091" y="22533"/>
                  </a:lnTo>
                  <a:lnTo>
                    <a:pt x="63727" y="23804"/>
                  </a:lnTo>
                  <a:lnTo>
                    <a:pt x="64362" y="25075"/>
                  </a:lnTo>
                  <a:lnTo>
                    <a:pt x="64882" y="26404"/>
                  </a:lnTo>
                  <a:lnTo>
                    <a:pt x="65344" y="27733"/>
                  </a:lnTo>
                  <a:lnTo>
                    <a:pt x="65806" y="29119"/>
                  </a:lnTo>
                  <a:lnTo>
                    <a:pt x="66153" y="30506"/>
                  </a:lnTo>
                  <a:lnTo>
                    <a:pt x="66442" y="31950"/>
                  </a:lnTo>
                  <a:lnTo>
                    <a:pt x="66673" y="33395"/>
                  </a:lnTo>
                  <a:lnTo>
                    <a:pt x="66846" y="34839"/>
                  </a:lnTo>
                  <a:lnTo>
                    <a:pt x="66904" y="36341"/>
                  </a:lnTo>
                  <a:lnTo>
                    <a:pt x="66384" y="36226"/>
                  </a:lnTo>
                  <a:lnTo>
                    <a:pt x="66269" y="34839"/>
                  </a:lnTo>
                  <a:lnTo>
                    <a:pt x="66153" y="33452"/>
                  </a:lnTo>
                  <a:lnTo>
                    <a:pt x="65922" y="32066"/>
                  </a:lnTo>
                  <a:lnTo>
                    <a:pt x="65633" y="30737"/>
                  </a:lnTo>
                  <a:lnTo>
                    <a:pt x="65287" y="29408"/>
                  </a:lnTo>
                  <a:lnTo>
                    <a:pt x="64940" y="28079"/>
                  </a:lnTo>
                  <a:lnTo>
                    <a:pt x="64478" y="26808"/>
                  </a:lnTo>
                  <a:lnTo>
                    <a:pt x="63958" y="25595"/>
                  </a:lnTo>
                  <a:lnTo>
                    <a:pt x="63438" y="24382"/>
                  </a:lnTo>
                  <a:lnTo>
                    <a:pt x="62802" y="23168"/>
                  </a:lnTo>
                  <a:lnTo>
                    <a:pt x="62167" y="22013"/>
                  </a:lnTo>
                  <a:lnTo>
                    <a:pt x="61473" y="20857"/>
                  </a:lnTo>
                  <a:lnTo>
                    <a:pt x="60722" y="19760"/>
                  </a:lnTo>
                  <a:lnTo>
                    <a:pt x="59913" y="18720"/>
                  </a:lnTo>
                  <a:lnTo>
                    <a:pt x="59047" y="17680"/>
                  </a:lnTo>
                  <a:lnTo>
                    <a:pt x="58180" y="16698"/>
                  </a:lnTo>
                  <a:lnTo>
                    <a:pt x="58354" y="16409"/>
                  </a:lnTo>
                  <a:lnTo>
                    <a:pt x="58065" y="16582"/>
                  </a:lnTo>
                  <a:lnTo>
                    <a:pt x="57082" y="15600"/>
                  </a:lnTo>
                  <a:lnTo>
                    <a:pt x="56043" y="14675"/>
                  </a:lnTo>
                  <a:lnTo>
                    <a:pt x="54945" y="13751"/>
                  </a:lnTo>
                  <a:lnTo>
                    <a:pt x="53847" y="12884"/>
                  </a:lnTo>
                  <a:lnTo>
                    <a:pt x="52692" y="12133"/>
                  </a:lnTo>
                  <a:lnTo>
                    <a:pt x="51478" y="11382"/>
                  </a:lnTo>
                  <a:lnTo>
                    <a:pt x="50265" y="10689"/>
                  </a:lnTo>
                  <a:lnTo>
                    <a:pt x="48994" y="10053"/>
                  </a:lnTo>
                  <a:lnTo>
                    <a:pt x="47723" y="9476"/>
                  </a:lnTo>
                  <a:lnTo>
                    <a:pt x="46394" y="8956"/>
                  </a:lnTo>
                  <a:lnTo>
                    <a:pt x="45008" y="8494"/>
                  </a:lnTo>
                  <a:lnTo>
                    <a:pt x="43621" y="8089"/>
                  </a:lnTo>
                  <a:lnTo>
                    <a:pt x="42234" y="7800"/>
                  </a:lnTo>
                  <a:lnTo>
                    <a:pt x="40790" y="7511"/>
                  </a:lnTo>
                  <a:lnTo>
                    <a:pt x="39346" y="7338"/>
                  </a:lnTo>
                  <a:lnTo>
                    <a:pt x="37843" y="7222"/>
                  </a:lnTo>
                  <a:lnTo>
                    <a:pt x="37786" y="6645"/>
                  </a:lnTo>
                  <a:close/>
                  <a:moveTo>
                    <a:pt x="35128" y="6645"/>
                  </a:moveTo>
                  <a:lnTo>
                    <a:pt x="35012" y="7165"/>
                  </a:lnTo>
                  <a:lnTo>
                    <a:pt x="33568" y="7280"/>
                  </a:lnTo>
                  <a:lnTo>
                    <a:pt x="32124" y="7396"/>
                  </a:lnTo>
                  <a:lnTo>
                    <a:pt x="30679" y="7627"/>
                  </a:lnTo>
                  <a:lnTo>
                    <a:pt x="29293" y="7916"/>
                  </a:lnTo>
                  <a:lnTo>
                    <a:pt x="27906" y="8262"/>
                  </a:lnTo>
                  <a:lnTo>
                    <a:pt x="26577" y="8667"/>
                  </a:lnTo>
                  <a:lnTo>
                    <a:pt x="25248" y="9187"/>
                  </a:lnTo>
                  <a:lnTo>
                    <a:pt x="23920" y="9707"/>
                  </a:lnTo>
                  <a:lnTo>
                    <a:pt x="22649" y="10285"/>
                  </a:lnTo>
                  <a:lnTo>
                    <a:pt x="21435" y="10920"/>
                  </a:lnTo>
                  <a:lnTo>
                    <a:pt x="20222" y="11613"/>
                  </a:lnTo>
                  <a:lnTo>
                    <a:pt x="19067" y="12364"/>
                  </a:lnTo>
                  <a:lnTo>
                    <a:pt x="17969" y="13173"/>
                  </a:lnTo>
                  <a:lnTo>
                    <a:pt x="16871" y="14040"/>
                  </a:lnTo>
                  <a:lnTo>
                    <a:pt x="15831" y="14964"/>
                  </a:lnTo>
                  <a:lnTo>
                    <a:pt x="14791" y="15889"/>
                  </a:lnTo>
                  <a:lnTo>
                    <a:pt x="14387" y="15600"/>
                  </a:lnTo>
                  <a:lnTo>
                    <a:pt x="14618" y="16062"/>
                  </a:lnTo>
                  <a:lnTo>
                    <a:pt x="13694" y="17102"/>
                  </a:lnTo>
                  <a:lnTo>
                    <a:pt x="12769" y="18142"/>
                  </a:lnTo>
                  <a:lnTo>
                    <a:pt x="11902" y="19240"/>
                  </a:lnTo>
                  <a:lnTo>
                    <a:pt x="11094" y="20337"/>
                  </a:lnTo>
                  <a:lnTo>
                    <a:pt x="10343" y="21493"/>
                  </a:lnTo>
                  <a:lnTo>
                    <a:pt x="9591" y="22706"/>
                  </a:lnTo>
                  <a:lnTo>
                    <a:pt x="8956" y="23977"/>
                  </a:lnTo>
                  <a:lnTo>
                    <a:pt x="8378" y="25248"/>
                  </a:lnTo>
                  <a:lnTo>
                    <a:pt x="7800" y="26519"/>
                  </a:lnTo>
                  <a:lnTo>
                    <a:pt x="7338" y="27848"/>
                  </a:lnTo>
                  <a:lnTo>
                    <a:pt x="6934" y="29235"/>
                  </a:lnTo>
                  <a:lnTo>
                    <a:pt x="6587" y="30621"/>
                  </a:lnTo>
                  <a:lnTo>
                    <a:pt x="6298" y="32008"/>
                  </a:lnTo>
                  <a:lnTo>
                    <a:pt x="6067" y="33452"/>
                  </a:lnTo>
                  <a:lnTo>
                    <a:pt x="5894" y="34897"/>
                  </a:lnTo>
                  <a:lnTo>
                    <a:pt x="5778" y="36341"/>
                  </a:lnTo>
                  <a:lnTo>
                    <a:pt x="5258" y="36457"/>
                  </a:lnTo>
                  <a:lnTo>
                    <a:pt x="5316" y="34954"/>
                  </a:lnTo>
                  <a:lnTo>
                    <a:pt x="5489" y="33452"/>
                  </a:lnTo>
                  <a:lnTo>
                    <a:pt x="5721" y="32008"/>
                  </a:lnTo>
                  <a:lnTo>
                    <a:pt x="6009" y="30564"/>
                  </a:lnTo>
                  <a:lnTo>
                    <a:pt x="6414" y="29119"/>
                  </a:lnTo>
                  <a:lnTo>
                    <a:pt x="6818" y="27733"/>
                  </a:lnTo>
                  <a:lnTo>
                    <a:pt x="7280" y="26346"/>
                  </a:lnTo>
                  <a:lnTo>
                    <a:pt x="7858" y="25017"/>
                  </a:lnTo>
                  <a:lnTo>
                    <a:pt x="8494" y="23688"/>
                  </a:lnTo>
                  <a:lnTo>
                    <a:pt x="9129" y="22417"/>
                  </a:lnTo>
                  <a:lnTo>
                    <a:pt x="9880" y="21204"/>
                  </a:lnTo>
                  <a:lnTo>
                    <a:pt x="10689" y="19991"/>
                  </a:lnTo>
                  <a:lnTo>
                    <a:pt x="11498" y="18835"/>
                  </a:lnTo>
                  <a:lnTo>
                    <a:pt x="12365" y="17738"/>
                  </a:lnTo>
                  <a:lnTo>
                    <a:pt x="13347" y="16640"/>
                  </a:lnTo>
                  <a:lnTo>
                    <a:pt x="14329" y="15658"/>
                  </a:lnTo>
                  <a:lnTo>
                    <a:pt x="15311" y="14675"/>
                  </a:lnTo>
                  <a:lnTo>
                    <a:pt x="16409" y="13693"/>
                  </a:lnTo>
                  <a:lnTo>
                    <a:pt x="17507" y="12827"/>
                  </a:lnTo>
                  <a:lnTo>
                    <a:pt x="18720" y="12018"/>
                  </a:lnTo>
                  <a:lnTo>
                    <a:pt x="19875" y="11209"/>
                  </a:lnTo>
                  <a:lnTo>
                    <a:pt x="21146" y="10516"/>
                  </a:lnTo>
                  <a:lnTo>
                    <a:pt x="22418" y="9822"/>
                  </a:lnTo>
                  <a:lnTo>
                    <a:pt x="23689" y="9187"/>
                  </a:lnTo>
                  <a:lnTo>
                    <a:pt x="25017" y="8667"/>
                  </a:lnTo>
                  <a:lnTo>
                    <a:pt x="26404" y="8147"/>
                  </a:lnTo>
                  <a:lnTo>
                    <a:pt x="27791" y="7742"/>
                  </a:lnTo>
                  <a:lnTo>
                    <a:pt x="29235" y="7396"/>
                  </a:lnTo>
                  <a:lnTo>
                    <a:pt x="30679" y="7107"/>
                  </a:lnTo>
                  <a:lnTo>
                    <a:pt x="32124" y="6876"/>
                  </a:lnTo>
                  <a:lnTo>
                    <a:pt x="33626" y="6702"/>
                  </a:lnTo>
                  <a:lnTo>
                    <a:pt x="35128" y="6645"/>
                  </a:lnTo>
                  <a:close/>
                  <a:moveTo>
                    <a:pt x="36457" y="1445"/>
                  </a:moveTo>
                  <a:lnTo>
                    <a:pt x="36457" y="6414"/>
                  </a:lnTo>
                  <a:lnTo>
                    <a:pt x="36457" y="6645"/>
                  </a:lnTo>
                  <a:lnTo>
                    <a:pt x="36399" y="7165"/>
                  </a:lnTo>
                  <a:lnTo>
                    <a:pt x="36399" y="8436"/>
                  </a:lnTo>
                  <a:lnTo>
                    <a:pt x="36168" y="37150"/>
                  </a:lnTo>
                  <a:lnTo>
                    <a:pt x="29870" y="32123"/>
                  </a:lnTo>
                  <a:lnTo>
                    <a:pt x="34955" y="8436"/>
                  </a:lnTo>
                  <a:lnTo>
                    <a:pt x="35244" y="7165"/>
                  </a:lnTo>
                  <a:lnTo>
                    <a:pt x="35359" y="6645"/>
                  </a:lnTo>
                  <a:lnTo>
                    <a:pt x="35417" y="6414"/>
                  </a:lnTo>
                  <a:lnTo>
                    <a:pt x="36457" y="1445"/>
                  </a:lnTo>
                  <a:close/>
                  <a:moveTo>
                    <a:pt x="42177" y="32123"/>
                  </a:moveTo>
                  <a:lnTo>
                    <a:pt x="65113" y="36168"/>
                  </a:lnTo>
                  <a:lnTo>
                    <a:pt x="66384" y="36399"/>
                  </a:lnTo>
                  <a:lnTo>
                    <a:pt x="66904" y="36514"/>
                  </a:lnTo>
                  <a:lnTo>
                    <a:pt x="67135" y="36572"/>
                  </a:lnTo>
                  <a:lnTo>
                    <a:pt x="70197" y="37092"/>
                  </a:lnTo>
                  <a:lnTo>
                    <a:pt x="65113" y="37092"/>
                  </a:lnTo>
                  <a:lnTo>
                    <a:pt x="36457" y="37208"/>
                  </a:lnTo>
                  <a:lnTo>
                    <a:pt x="36457" y="37208"/>
                  </a:lnTo>
                  <a:lnTo>
                    <a:pt x="42177" y="32123"/>
                  </a:lnTo>
                  <a:close/>
                  <a:moveTo>
                    <a:pt x="35995" y="37381"/>
                  </a:moveTo>
                  <a:lnTo>
                    <a:pt x="30044" y="43621"/>
                  </a:lnTo>
                  <a:lnTo>
                    <a:pt x="7049" y="38710"/>
                  </a:lnTo>
                  <a:lnTo>
                    <a:pt x="5778" y="38479"/>
                  </a:lnTo>
                  <a:lnTo>
                    <a:pt x="5258" y="38363"/>
                  </a:lnTo>
                  <a:lnTo>
                    <a:pt x="5027" y="38305"/>
                  </a:lnTo>
                  <a:lnTo>
                    <a:pt x="1387" y="37497"/>
                  </a:lnTo>
                  <a:lnTo>
                    <a:pt x="7049" y="37497"/>
                  </a:lnTo>
                  <a:lnTo>
                    <a:pt x="35995" y="37381"/>
                  </a:lnTo>
                  <a:close/>
                  <a:moveTo>
                    <a:pt x="7107" y="38941"/>
                  </a:moveTo>
                  <a:lnTo>
                    <a:pt x="23804" y="42465"/>
                  </a:lnTo>
                  <a:lnTo>
                    <a:pt x="23804" y="42523"/>
                  </a:lnTo>
                  <a:lnTo>
                    <a:pt x="23746" y="42465"/>
                  </a:lnTo>
                  <a:lnTo>
                    <a:pt x="14849" y="57256"/>
                  </a:lnTo>
                  <a:lnTo>
                    <a:pt x="14040" y="56331"/>
                  </a:lnTo>
                  <a:lnTo>
                    <a:pt x="13231" y="55349"/>
                  </a:lnTo>
                  <a:lnTo>
                    <a:pt x="12480" y="54367"/>
                  </a:lnTo>
                  <a:lnTo>
                    <a:pt x="11787" y="53327"/>
                  </a:lnTo>
                  <a:lnTo>
                    <a:pt x="11094" y="52287"/>
                  </a:lnTo>
                  <a:lnTo>
                    <a:pt x="10516" y="51189"/>
                  </a:lnTo>
                  <a:lnTo>
                    <a:pt x="9938" y="50034"/>
                  </a:lnTo>
                  <a:lnTo>
                    <a:pt x="9418" y="48936"/>
                  </a:lnTo>
                  <a:lnTo>
                    <a:pt x="8898" y="47723"/>
                  </a:lnTo>
                  <a:lnTo>
                    <a:pt x="8494" y="46567"/>
                  </a:lnTo>
                  <a:lnTo>
                    <a:pt x="8147" y="45354"/>
                  </a:lnTo>
                  <a:lnTo>
                    <a:pt x="7800" y="44083"/>
                  </a:lnTo>
                  <a:lnTo>
                    <a:pt x="7512" y="42812"/>
                  </a:lnTo>
                  <a:lnTo>
                    <a:pt x="7338" y="41541"/>
                  </a:lnTo>
                  <a:lnTo>
                    <a:pt x="7165" y="40212"/>
                  </a:lnTo>
                  <a:lnTo>
                    <a:pt x="7107" y="38941"/>
                  </a:lnTo>
                  <a:close/>
                  <a:moveTo>
                    <a:pt x="65113" y="38768"/>
                  </a:moveTo>
                  <a:lnTo>
                    <a:pt x="64998" y="40096"/>
                  </a:lnTo>
                  <a:lnTo>
                    <a:pt x="64882" y="41483"/>
                  </a:lnTo>
                  <a:lnTo>
                    <a:pt x="64651" y="42812"/>
                  </a:lnTo>
                  <a:lnTo>
                    <a:pt x="64362" y="44141"/>
                  </a:lnTo>
                  <a:lnTo>
                    <a:pt x="64015" y="45412"/>
                  </a:lnTo>
                  <a:lnTo>
                    <a:pt x="63611" y="46683"/>
                  </a:lnTo>
                  <a:lnTo>
                    <a:pt x="63207" y="47896"/>
                  </a:lnTo>
                  <a:lnTo>
                    <a:pt x="62687" y="49167"/>
                  </a:lnTo>
                  <a:lnTo>
                    <a:pt x="62109" y="50323"/>
                  </a:lnTo>
                  <a:lnTo>
                    <a:pt x="61531" y="51478"/>
                  </a:lnTo>
                  <a:lnTo>
                    <a:pt x="60838" y="52634"/>
                  </a:lnTo>
                  <a:lnTo>
                    <a:pt x="60145" y="53731"/>
                  </a:lnTo>
                  <a:lnTo>
                    <a:pt x="59393" y="54771"/>
                  </a:lnTo>
                  <a:lnTo>
                    <a:pt x="58585" y="55811"/>
                  </a:lnTo>
                  <a:lnTo>
                    <a:pt x="57776" y="56793"/>
                  </a:lnTo>
                  <a:lnTo>
                    <a:pt x="56851" y="57718"/>
                  </a:lnTo>
                  <a:lnTo>
                    <a:pt x="48185" y="42812"/>
                  </a:lnTo>
                  <a:lnTo>
                    <a:pt x="48070" y="42870"/>
                  </a:lnTo>
                  <a:lnTo>
                    <a:pt x="48012" y="42927"/>
                  </a:lnTo>
                  <a:lnTo>
                    <a:pt x="56736" y="57891"/>
                  </a:lnTo>
                  <a:lnTo>
                    <a:pt x="57025" y="58353"/>
                  </a:lnTo>
                  <a:lnTo>
                    <a:pt x="56620" y="57949"/>
                  </a:lnTo>
                  <a:lnTo>
                    <a:pt x="42292" y="44083"/>
                  </a:lnTo>
                  <a:lnTo>
                    <a:pt x="48070" y="42754"/>
                  </a:lnTo>
                  <a:lnTo>
                    <a:pt x="65113" y="38768"/>
                  </a:lnTo>
                  <a:close/>
                  <a:moveTo>
                    <a:pt x="5258" y="38537"/>
                  </a:moveTo>
                  <a:lnTo>
                    <a:pt x="5778" y="38652"/>
                  </a:lnTo>
                  <a:lnTo>
                    <a:pt x="5894" y="40096"/>
                  </a:lnTo>
                  <a:lnTo>
                    <a:pt x="6067" y="41483"/>
                  </a:lnTo>
                  <a:lnTo>
                    <a:pt x="6241" y="42870"/>
                  </a:lnTo>
                  <a:lnTo>
                    <a:pt x="6529" y="44198"/>
                  </a:lnTo>
                  <a:lnTo>
                    <a:pt x="6876" y="45585"/>
                  </a:lnTo>
                  <a:lnTo>
                    <a:pt x="7280" y="46856"/>
                  </a:lnTo>
                  <a:lnTo>
                    <a:pt x="7743" y="48185"/>
                  </a:lnTo>
                  <a:lnTo>
                    <a:pt x="8263" y="49456"/>
                  </a:lnTo>
                  <a:lnTo>
                    <a:pt x="8783" y="50669"/>
                  </a:lnTo>
                  <a:lnTo>
                    <a:pt x="9418" y="51883"/>
                  </a:lnTo>
                  <a:lnTo>
                    <a:pt x="10111" y="53038"/>
                  </a:lnTo>
                  <a:lnTo>
                    <a:pt x="10805" y="54194"/>
                  </a:lnTo>
                  <a:lnTo>
                    <a:pt x="11614" y="55291"/>
                  </a:lnTo>
                  <a:lnTo>
                    <a:pt x="12422" y="56389"/>
                  </a:lnTo>
                  <a:lnTo>
                    <a:pt x="13289" y="57371"/>
                  </a:lnTo>
                  <a:lnTo>
                    <a:pt x="14156" y="58411"/>
                  </a:lnTo>
                  <a:lnTo>
                    <a:pt x="13925" y="58816"/>
                  </a:lnTo>
                  <a:lnTo>
                    <a:pt x="13867" y="58873"/>
                  </a:lnTo>
                  <a:lnTo>
                    <a:pt x="12942" y="57833"/>
                  </a:lnTo>
                  <a:lnTo>
                    <a:pt x="12076" y="56793"/>
                  </a:lnTo>
                  <a:lnTo>
                    <a:pt x="11209" y="55696"/>
                  </a:lnTo>
                  <a:lnTo>
                    <a:pt x="10400" y="54540"/>
                  </a:lnTo>
                  <a:lnTo>
                    <a:pt x="9649" y="53385"/>
                  </a:lnTo>
                  <a:lnTo>
                    <a:pt x="8956" y="52171"/>
                  </a:lnTo>
                  <a:lnTo>
                    <a:pt x="8320" y="50958"/>
                  </a:lnTo>
                  <a:lnTo>
                    <a:pt x="7743" y="49687"/>
                  </a:lnTo>
                  <a:lnTo>
                    <a:pt x="7223" y="48358"/>
                  </a:lnTo>
                  <a:lnTo>
                    <a:pt x="6761" y="47029"/>
                  </a:lnTo>
                  <a:lnTo>
                    <a:pt x="6356" y="45643"/>
                  </a:lnTo>
                  <a:lnTo>
                    <a:pt x="6009" y="44314"/>
                  </a:lnTo>
                  <a:lnTo>
                    <a:pt x="5721" y="42870"/>
                  </a:lnTo>
                  <a:lnTo>
                    <a:pt x="5489" y="41425"/>
                  </a:lnTo>
                  <a:lnTo>
                    <a:pt x="5316" y="39981"/>
                  </a:lnTo>
                  <a:lnTo>
                    <a:pt x="5258" y="38537"/>
                  </a:lnTo>
                  <a:close/>
                  <a:moveTo>
                    <a:pt x="29986" y="43910"/>
                  </a:moveTo>
                  <a:lnTo>
                    <a:pt x="30968" y="48878"/>
                  </a:lnTo>
                  <a:lnTo>
                    <a:pt x="34319" y="66442"/>
                  </a:lnTo>
                  <a:lnTo>
                    <a:pt x="32933" y="66326"/>
                  </a:lnTo>
                  <a:lnTo>
                    <a:pt x="31604" y="66153"/>
                  </a:lnTo>
                  <a:lnTo>
                    <a:pt x="30275" y="65922"/>
                  </a:lnTo>
                  <a:lnTo>
                    <a:pt x="29004" y="65633"/>
                  </a:lnTo>
                  <a:lnTo>
                    <a:pt x="27733" y="65286"/>
                  </a:lnTo>
                  <a:lnTo>
                    <a:pt x="26462" y="64882"/>
                  </a:lnTo>
                  <a:lnTo>
                    <a:pt x="25248" y="64420"/>
                  </a:lnTo>
                  <a:lnTo>
                    <a:pt x="24035" y="63900"/>
                  </a:lnTo>
                  <a:lnTo>
                    <a:pt x="22880" y="63322"/>
                  </a:lnTo>
                  <a:lnTo>
                    <a:pt x="21724" y="62686"/>
                  </a:lnTo>
                  <a:lnTo>
                    <a:pt x="20626" y="62051"/>
                  </a:lnTo>
                  <a:lnTo>
                    <a:pt x="19529" y="61300"/>
                  </a:lnTo>
                  <a:lnTo>
                    <a:pt x="18489" y="60549"/>
                  </a:lnTo>
                  <a:lnTo>
                    <a:pt x="17507" y="59740"/>
                  </a:lnTo>
                  <a:lnTo>
                    <a:pt x="16524" y="58931"/>
                  </a:lnTo>
                  <a:lnTo>
                    <a:pt x="15600" y="58007"/>
                  </a:lnTo>
                  <a:lnTo>
                    <a:pt x="30853" y="48936"/>
                  </a:lnTo>
                  <a:lnTo>
                    <a:pt x="30795" y="48878"/>
                  </a:lnTo>
                  <a:lnTo>
                    <a:pt x="30737" y="48820"/>
                  </a:lnTo>
                  <a:lnTo>
                    <a:pt x="15485" y="57891"/>
                  </a:lnTo>
                  <a:lnTo>
                    <a:pt x="14676" y="58353"/>
                  </a:lnTo>
                  <a:lnTo>
                    <a:pt x="15311" y="57776"/>
                  </a:lnTo>
                  <a:lnTo>
                    <a:pt x="29986" y="43910"/>
                  </a:lnTo>
                  <a:close/>
                  <a:moveTo>
                    <a:pt x="41137" y="49340"/>
                  </a:moveTo>
                  <a:lnTo>
                    <a:pt x="56274" y="58296"/>
                  </a:lnTo>
                  <a:lnTo>
                    <a:pt x="55349" y="59162"/>
                  </a:lnTo>
                  <a:lnTo>
                    <a:pt x="54367" y="59971"/>
                  </a:lnTo>
                  <a:lnTo>
                    <a:pt x="53385" y="60780"/>
                  </a:lnTo>
                  <a:lnTo>
                    <a:pt x="52345" y="61531"/>
                  </a:lnTo>
                  <a:lnTo>
                    <a:pt x="51305" y="62224"/>
                  </a:lnTo>
                  <a:lnTo>
                    <a:pt x="50149" y="62860"/>
                  </a:lnTo>
                  <a:lnTo>
                    <a:pt x="49052" y="63438"/>
                  </a:lnTo>
                  <a:lnTo>
                    <a:pt x="47896" y="64015"/>
                  </a:lnTo>
                  <a:lnTo>
                    <a:pt x="46683" y="64477"/>
                  </a:lnTo>
                  <a:lnTo>
                    <a:pt x="45470" y="64940"/>
                  </a:lnTo>
                  <a:lnTo>
                    <a:pt x="44256" y="65344"/>
                  </a:lnTo>
                  <a:lnTo>
                    <a:pt x="42985" y="65691"/>
                  </a:lnTo>
                  <a:lnTo>
                    <a:pt x="41714" y="65980"/>
                  </a:lnTo>
                  <a:lnTo>
                    <a:pt x="40386" y="66211"/>
                  </a:lnTo>
                  <a:lnTo>
                    <a:pt x="39057" y="66384"/>
                  </a:lnTo>
                  <a:lnTo>
                    <a:pt x="37728" y="66442"/>
                  </a:lnTo>
                  <a:lnTo>
                    <a:pt x="41137" y="49340"/>
                  </a:lnTo>
                  <a:close/>
                  <a:moveTo>
                    <a:pt x="14502" y="58700"/>
                  </a:moveTo>
                  <a:lnTo>
                    <a:pt x="15485" y="59682"/>
                  </a:lnTo>
                  <a:lnTo>
                    <a:pt x="16524" y="60607"/>
                  </a:lnTo>
                  <a:lnTo>
                    <a:pt x="17564" y="61473"/>
                  </a:lnTo>
                  <a:lnTo>
                    <a:pt x="18662" y="62282"/>
                  </a:lnTo>
                  <a:lnTo>
                    <a:pt x="19818" y="63033"/>
                  </a:lnTo>
                  <a:lnTo>
                    <a:pt x="21031" y="63784"/>
                  </a:lnTo>
                  <a:lnTo>
                    <a:pt x="22244" y="64420"/>
                  </a:lnTo>
                  <a:lnTo>
                    <a:pt x="23515" y="65055"/>
                  </a:lnTo>
                  <a:lnTo>
                    <a:pt x="24786" y="65575"/>
                  </a:lnTo>
                  <a:lnTo>
                    <a:pt x="26115" y="66095"/>
                  </a:lnTo>
                  <a:lnTo>
                    <a:pt x="27444" y="66500"/>
                  </a:lnTo>
                  <a:lnTo>
                    <a:pt x="28831" y="66904"/>
                  </a:lnTo>
                  <a:lnTo>
                    <a:pt x="30217" y="67193"/>
                  </a:lnTo>
                  <a:lnTo>
                    <a:pt x="31662" y="67482"/>
                  </a:lnTo>
                  <a:lnTo>
                    <a:pt x="33048" y="67655"/>
                  </a:lnTo>
                  <a:lnTo>
                    <a:pt x="34550" y="67771"/>
                  </a:lnTo>
                  <a:lnTo>
                    <a:pt x="34666" y="68291"/>
                  </a:lnTo>
                  <a:lnTo>
                    <a:pt x="33164" y="68175"/>
                  </a:lnTo>
                  <a:lnTo>
                    <a:pt x="31662" y="68002"/>
                  </a:lnTo>
                  <a:lnTo>
                    <a:pt x="30217" y="67771"/>
                  </a:lnTo>
                  <a:lnTo>
                    <a:pt x="28773" y="67424"/>
                  </a:lnTo>
                  <a:lnTo>
                    <a:pt x="27328" y="67077"/>
                  </a:lnTo>
                  <a:lnTo>
                    <a:pt x="25942" y="66615"/>
                  </a:lnTo>
                  <a:lnTo>
                    <a:pt x="24613" y="66095"/>
                  </a:lnTo>
                  <a:lnTo>
                    <a:pt x="23284" y="65517"/>
                  </a:lnTo>
                  <a:lnTo>
                    <a:pt x="22013" y="64882"/>
                  </a:lnTo>
                  <a:lnTo>
                    <a:pt x="20742" y="64189"/>
                  </a:lnTo>
                  <a:lnTo>
                    <a:pt x="19529" y="63495"/>
                  </a:lnTo>
                  <a:lnTo>
                    <a:pt x="18315" y="62686"/>
                  </a:lnTo>
                  <a:lnTo>
                    <a:pt x="17160" y="61820"/>
                  </a:lnTo>
                  <a:lnTo>
                    <a:pt x="16062" y="60953"/>
                  </a:lnTo>
                  <a:lnTo>
                    <a:pt x="15022" y="59971"/>
                  </a:lnTo>
                  <a:lnTo>
                    <a:pt x="13982" y="58989"/>
                  </a:lnTo>
                  <a:lnTo>
                    <a:pt x="14502" y="58700"/>
                  </a:lnTo>
                  <a:close/>
                  <a:moveTo>
                    <a:pt x="66904" y="38305"/>
                  </a:moveTo>
                  <a:lnTo>
                    <a:pt x="66846" y="39808"/>
                  </a:lnTo>
                  <a:lnTo>
                    <a:pt x="66731" y="41310"/>
                  </a:lnTo>
                  <a:lnTo>
                    <a:pt x="66500" y="42754"/>
                  </a:lnTo>
                  <a:lnTo>
                    <a:pt x="66211" y="44198"/>
                  </a:lnTo>
                  <a:lnTo>
                    <a:pt x="65864" y="45643"/>
                  </a:lnTo>
                  <a:lnTo>
                    <a:pt x="65402" y="47029"/>
                  </a:lnTo>
                  <a:lnTo>
                    <a:pt x="64940" y="48416"/>
                  </a:lnTo>
                  <a:lnTo>
                    <a:pt x="64420" y="49745"/>
                  </a:lnTo>
                  <a:lnTo>
                    <a:pt x="63784" y="51016"/>
                  </a:lnTo>
                  <a:lnTo>
                    <a:pt x="63149" y="52287"/>
                  </a:lnTo>
                  <a:lnTo>
                    <a:pt x="62398" y="53558"/>
                  </a:lnTo>
                  <a:lnTo>
                    <a:pt x="61647" y="54771"/>
                  </a:lnTo>
                  <a:lnTo>
                    <a:pt x="60838" y="55927"/>
                  </a:lnTo>
                  <a:lnTo>
                    <a:pt x="59913" y="57025"/>
                  </a:lnTo>
                  <a:lnTo>
                    <a:pt x="58989" y="58122"/>
                  </a:lnTo>
                  <a:lnTo>
                    <a:pt x="58065" y="59104"/>
                  </a:lnTo>
                  <a:lnTo>
                    <a:pt x="57025" y="60144"/>
                  </a:lnTo>
                  <a:lnTo>
                    <a:pt x="55927" y="61069"/>
                  </a:lnTo>
                  <a:lnTo>
                    <a:pt x="54829" y="61935"/>
                  </a:lnTo>
                  <a:lnTo>
                    <a:pt x="53674" y="62802"/>
                  </a:lnTo>
                  <a:lnTo>
                    <a:pt x="52518" y="63553"/>
                  </a:lnTo>
                  <a:lnTo>
                    <a:pt x="51305" y="64304"/>
                  </a:lnTo>
                  <a:lnTo>
                    <a:pt x="50034" y="64997"/>
                  </a:lnTo>
                  <a:lnTo>
                    <a:pt x="48705" y="65633"/>
                  </a:lnTo>
                  <a:lnTo>
                    <a:pt x="47434" y="66153"/>
                  </a:lnTo>
                  <a:lnTo>
                    <a:pt x="46047" y="66673"/>
                  </a:lnTo>
                  <a:lnTo>
                    <a:pt x="44661" y="67135"/>
                  </a:lnTo>
                  <a:lnTo>
                    <a:pt x="43274" y="67482"/>
                  </a:lnTo>
                  <a:lnTo>
                    <a:pt x="41830" y="67771"/>
                  </a:lnTo>
                  <a:lnTo>
                    <a:pt x="40328" y="68002"/>
                  </a:lnTo>
                  <a:lnTo>
                    <a:pt x="38883" y="68175"/>
                  </a:lnTo>
                  <a:lnTo>
                    <a:pt x="37381" y="68291"/>
                  </a:lnTo>
                  <a:lnTo>
                    <a:pt x="37497" y="67771"/>
                  </a:lnTo>
                  <a:lnTo>
                    <a:pt x="38941" y="67655"/>
                  </a:lnTo>
                  <a:lnTo>
                    <a:pt x="40328" y="67482"/>
                  </a:lnTo>
                  <a:lnTo>
                    <a:pt x="41772" y="67251"/>
                  </a:lnTo>
                  <a:lnTo>
                    <a:pt x="43159" y="66962"/>
                  </a:lnTo>
                  <a:lnTo>
                    <a:pt x="44488" y="66615"/>
                  </a:lnTo>
                  <a:lnTo>
                    <a:pt x="45816" y="66153"/>
                  </a:lnTo>
                  <a:lnTo>
                    <a:pt x="47145" y="65691"/>
                  </a:lnTo>
                  <a:lnTo>
                    <a:pt x="48416" y="65171"/>
                  </a:lnTo>
                  <a:lnTo>
                    <a:pt x="49687" y="64593"/>
                  </a:lnTo>
                  <a:lnTo>
                    <a:pt x="50901" y="63900"/>
                  </a:lnTo>
                  <a:lnTo>
                    <a:pt x="52056" y="63206"/>
                  </a:lnTo>
                  <a:lnTo>
                    <a:pt x="53212" y="62455"/>
                  </a:lnTo>
                  <a:lnTo>
                    <a:pt x="54309" y="61647"/>
                  </a:lnTo>
                  <a:lnTo>
                    <a:pt x="55407" y="60838"/>
                  </a:lnTo>
                  <a:lnTo>
                    <a:pt x="56447" y="59913"/>
                  </a:lnTo>
                  <a:lnTo>
                    <a:pt x="57429" y="58989"/>
                  </a:lnTo>
                  <a:lnTo>
                    <a:pt x="57718" y="59162"/>
                  </a:lnTo>
                  <a:lnTo>
                    <a:pt x="57545" y="58873"/>
                  </a:lnTo>
                  <a:lnTo>
                    <a:pt x="58527" y="57833"/>
                  </a:lnTo>
                  <a:lnTo>
                    <a:pt x="59451" y="56793"/>
                  </a:lnTo>
                  <a:lnTo>
                    <a:pt x="60318" y="55696"/>
                  </a:lnTo>
                  <a:lnTo>
                    <a:pt x="61127" y="54540"/>
                  </a:lnTo>
                  <a:lnTo>
                    <a:pt x="61878" y="53385"/>
                  </a:lnTo>
                  <a:lnTo>
                    <a:pt x="62571" y="52171"/>
                  </a:lnTo>
                  <a:lnTo>
                    <a:pt x="63264" y="50958"/>
                  </a:lnTo>
                  <a:lnTo>
                    <a:pt x="63842" y="49629"/>
                  </a:lnTo>
                  <a:lnTo>
                    <a:pt x="64362" y="48358"/>
                  </a:lnTo>
                  <a:lnTo>
                    <a:pt x="64882" y="47029"/>
                  </a:lnTo>
                  <a:lnTo>
                    <a:pt x="65287" y="45643"/>
                  </a:lnTo>
                  <a:lnTo>
                    <a:pt x="65633" y="44256"/>
                  </a:lnTo>
                  <a:lnTo>
                    <a:pt x="65922" y="42812"/>
                  </a:lnTo>
                  <a:lnTo>
                    <a:pt x="66153" y="41367"/>
                  </a:lnTo>
                  <a:lnTo>
                    <a:pt x="66326" y="39923"/>
                  </a:lnTo>
                  <a:lnTo>
                    <a:pt x="66384" y="38421"/>
                  </a:lnTo>
                  <a:lnTo>
                    <a:pt x="66904" y="38305"/>
                  </a:lnTo>
                  <a:close/>
                  <a:moveTo>
                    <a:pt x="36341" y="37670"/>
                  </a:moveTo>
                  <a:lnTo>
                    <a:pt x="42003" y="44083"/>
                  </a:lnTo>
                  <a:lnTo>
                    <a:pt x="37555" y="66500"/>
                  </a:lnTo>
                  <a:lnTo>
                    <a:pt x="37266" y="67771"/>
                  </a:lnTo>
                  <a:lnTo>
                    <a:pt x="37150" y="68291"/>
                  </a:lnTo>
                  <a:lnTo>
                    <a:pt x="37150" y="68464"/>
                  </a:lnTo>
                  <a:lnTo>
                    <a:pt x="36052" y="73779"/>
                  </a:lnTo>
                  <a:lnTo>
                    <a:pt x="36110" y="68522"/>
                  </a:lnTo>
                  <a:lnTo>
                    <a:pt x="36110" y="68348"/>
                  </a:lnTo>
                  <a:lnTo>
                    <a:pt x="36110" y="67771"/>
                  </a:lnTo>
                  <a:lnTo>
                    <a:pt x="36110" y="66500"/>
                  </a:lnTo>
                  <a:lnTo>
                    <a:pt x="36341" y="37670"/>
                  </a:lnTo>
                  <a:close/>
                  <a:moveTo>
                    <a:pt x="36572" y="1"/>
                  </a:moveTo>
                  <a:lnTo>
                    <a:pt x="35186" y="6414"/>
                  </a:lnTo>
                  <a:lnTo>
                    <a:pt x="33684" y="6529"/>
                  </a:lnTo>
                  <a:lnTo>
                    <a:pt x="32181" y="6645"/>
                  </a:lnTo>
                  <a:lnTo>
                    <a:pt x="30679" y="6876"/>
                  </a:lnTo>
                  <a:lnTo>
                    <a:pt x="29235" y="7165"/>
                  </a:lnTo>
                  <a:lnTo>
                    <a:pt x="27791" y="7569"/>
                  </a:lnTo>
                  <a:lnTo>
                    <a:pt x="26404" y="7974"/>
                  </a:lnTo>
                  <a:lnTo>
                    <a:pt x="25017" y="8494"/>
                  </a:lnTo>
                  <a:lnTo>
                    <a:pt x="23631" y="9013"/>
                  </a:lnTo>
                  <a:lnTo>
                    <a:pt x="22360" y="9649"/>
                  </a:lnTo>
                  <a:lnTo>
                    <a:pt x="21031" y="10342"/>
                  </a:lnTo>
                  <a:lnTo>
                    <a:pt x="19818" y="11036"/>
                  </a:lnTo>
                  <a:lnTo>
                    <a:pt x="18604" y="11844"/>
                  </a:lnTo>
                  <a:lnTo>
                    <a:pt x="17449" y="12653"/>
                  </a:lnTo>
                  <a:lnTo>
                    <a:pt x="16293" y="13578"/>
                  </a:lnTo>
                  <a:lnTo>
                    <a:pt x="15196" y="14502"/>
                  </a:lnTo>
                  <a:lnTo>
                    <a:pt x="14156" y="15484"/>
                  </a:lnTo>
                  <a:lnTo>
                    <a:pt x="13174" y="16524"/>
                  </a:lnTo>
                  <a:lnTo>
                    <a:pt x="12249" y="17622"/>
                  </a:lnTo>
                  <a:lnTo>
                    <a:pt x="11325" y="18720"/>
                  </a:lnTo>
                  <a:lnTo>
                    <a:pt x="10516" y="19933"/>
                  </a:lnTo>
                  <a:lnTo>
                    <a:pt x="9707" y="21146"/>
                  </a:lnTo>
                  <a:lnTo>
                    <a:pt x="8956" y="22360"/>
                  </a:lnTo>
                  <a:lnTo>
                    <a:pt x="8320" y="23631"/>
                  </a:lnTo>
                  <a:lnTo>
                    <a:pt x="7685" y="24959"/>
                  </a:lnTo>
                  <a:lnTo>
                    <a:pt x="7107" y="26288"/>
                  </a:lnTo>
                  <a:lnTo>
                    <a:pt x="6645" y="27675"/>
                  </a:lnTo>
                  <a:lnTo>
                    <a:pt x="6183" y="29061"/>
                  </a:lnTo>
                  <a:lnTo>
                    <a:pt x="5836" y="30506"/>
                  </a:lnTo>
                  <a:lnTo>
                    <a:pt x="5547" y="32008"/>
                  </a:lnTo>
                  <a:lnTo>
                    <a:pt x="5316" y="33452"/>
                  </a:lnTo>
                  <a:lnTo>
                    <a:pt x="5143" y="34954"/>
                  </a:lnTo>
                  <a:lnTo>
                    <a:pt x="5085" y="36514"/>
                  </a:lnTo>
                  <a:lnTo>
                    <a:pt x="463" y="37323"/>
                  </a:lnTo>
                  <a:lnTo>
                    <a:pt x="1" y="37439"/>
                  </a:lnTo>
                  <a:lnTo>
                    <a:pt x="5085" y="38479"/>
                  </a:lnTo>
                  <a:lnTo>
                    <a:pt x="5143" y="39981"/>
                  </a:lnTo>
                  <a:lnTo>
                    <a:pt x="5316" y="41425"/>
                  </a:lnTo>
                  <a:lnTo>
                    <a:pt x="5547" y="42870"/>
                  </a:lnTo>
                  <a:lnTo>
                    <a:pt x="5778" y="44314"/>
                  </a:lnTo>
                  <a:lnTo>
                    <a:pt x="6183" y="45701"/>
                  </a:lnTo>
                  <a:lnTo>
                    <a:pt x="6587" y="47087"/>
                  </a:lnTo>
                  <a:lnTo>
                    <a:pt x="7049" y="48416"/>
                  </a:lnTo>
                  <a:lnTo>
                    <a:pt x="7569" y="49745"/>
                  </a:lnTo>
                  <a:lnTo>
                    <a:pt x="8147" y="51016"/>
                  </a:lnTo>
                  <a:lnTo>
                    <a:pt x="8840" y="52287"/>
                  </a:lnTo>
                  <a:lnTo>
                    <a:pt x="9534" y="53500"/>
                  </a:lnTo>
                  <a:lnTo>
                    <a:pt x="10285" y="54656"/>
                  </a:lnTo>
                  <a:lnTo>
                    <a:pt x="11094" y="55811"/>
                  </a:lnTo>
                  <a:lnTo>
                    <a:pt x="11902" y="56967"/>
                  </a:lnTo>
                  <a:lnTo>
                    <a:pt x="12827" y="58007"/>
                  </a:lnTo>
                  <a:lnTo>
                    <a:pt x="13751" y="59047"/>
                  </a:lnTo>
                  <a:lnTo>
                    <a:pt x="13694" y="59162"/>
                  </a:lnTo>
                  <a:lnTo>
                    <a:pt x="13809" y="59104"/>
                  </a:lnTo>
                  <a:lnTo>
                    <a:pt x="14849" y="60087"/>
                  </a:lnTo>
                  <a:lnTo>
                    <a:pt x="15947" y="61069"/>
                  </a:lnTo>
                  <a:lnTo>
                    <a:pt x="17044" y="61935"/>
                  </a:lnTo>
                  <a:lnTo>
                    <a:pt x="18200" y="62802"/>
                  </a:lnTo>
                  <a:lnTo>
                    <a:pt x="19413" y="63611"/>
                  </a:lnTo>
                  <a:lnTo>
                    <a:pt x="20626" y="64362"/>
                  </a:lnTo>
                  <a:lnTo>
                    <a:pt x="21898" y="65055"/>
                  </a:lnTo>
                  <a:lnTo>
                    <a:pt x="23169" y="65691"/>
                  </a:lnTo>
                  <a:lnTo>
                    <a:pt x="24555" y="66269"/>
                  </a:lnTo>
                  <a:lnTo>
                    <a:pt x="25884" y="66788"/>
                  </a:lnTo>
                  <a:lnTo>
                    <a:pt x="27328" y="67251"/>
                  </a:lnTo>
                  <a:lnTo>
                    <a:pt x="28715" y="67655"/>
                  </a:lnTo>
                  <a:lnTo>
                    <a:pt x="30159" y="67944"/>
                  </a:lnTo>
                  <a:lnTo>
                    <a:pt x="31662" y="68175"/>
                  </a:lnTo>
                  <a:lnTo>
                    <a:pt x="33164" y="68348"/>
                  </a:lnTo>
                  <a:lnTo>
                    <a:pt x="34666" y="68464"/>
                  </a:lnTo>
                  <a:lnTo>
                    <a:pt x="35937" y="75224"/>
                  </a:lnTo>
                  <a:lnTo>
                    <a:pt x="37323" y="68464"/>
                  </a:lnTo>
                  <a:lnTo>
                    <a:pt x="38826" y="68406"/>
                  </a:lnTo>
                  <a:lnTo>
                    <a:pt x="40328" y="68233"/>
                  </a:lnTo>
                  <a:lnTo>
                    <a:pt x="41830" y="68002"/>
                  </a:lnTo>
                  <a:lnTo>
                    <a:pt x="43274" y="67655"/>
                  </a:lnTo>
                  <a:lnTo>
                    <a:pt x="44661" y="67308"/>
                  </a:lnTo>
                  <a:lnTo>
                    <a:pt x="46105" y="66846"/>
                  </a:lnTo>
                  <a:lnTo>
                    <a:pt x="47434" y="66384"/>
                  </a:lnTo>
                  <a:lnTo>
                    <a:pt x="48763" y="65806"/>
                  </a:lnTo>
                  <a:lnTo>
                    <a:pt x="50092" y="65171"/>
                  </a:lnTo>
                  <a:lnTo>
                    <a:pt x="51363" y="64477"/>
                  </a:lnTo>
                  <a:lnTo>
                    <a:pt x="52576" y="63726"/>
                  </a:lnTo>
                  <a:lnTo>
                    <a:pt x="53789" y="62975"/>
                  </a:lnTo>
                  <a:lnTo>
                    <a:pt x="54945" y="62109"/>
                  </a:lnTo>
                  <a:lnTo>
                    <a:pt x="56100" y="61184"/>
                  </a:lnTo>
                  <a:lnTo>
                    <a:pt x="57140" y="60260"/>
                  </a:lnTo>
                  <a:lnTo>
                    <a:pt x="58180" y="59278"/>
                  </a:lnTo>
                  <a:lnTo>
                    <a:pt x="59162" y="58238"/>
                  </a:lnTo>
                  <a:lnTo>
                    <a:pt x="60087" y="57140"/>
                  </a:lnTo>
                  <a:lnTo>
                    <a:pt x="60953" y="55985"/>
                  </a:lnTo>
                  <a:lnTo>
                    <a:pt x="61820" y="54829"/>
                  </a:lnTo>
                  <a:lnTo>
                    <a:pt x="62571" y="53616"/>
                  </a:lnTo>
                  <a:lnTo>
                    <a:pt x="63322" y="52403"/>
                  </a:lnTo>
                  <a:lnTo>
                    <a:pt x="63958" y="51131"/>
                  </a:lnTo>
                  <a:lnTo>
                    <a:pt x="64593" y="49803"/>
                  </a:lnTo>
                  <a:lnTo>
                    <a:pt x="65113" y="48416"/>
                  </a:lnTo>
                  <a:lnTo>
                    <a:pt x="65633" y="47087"/>
                  </a:lnTo>
                  <a:lnTo>
                    <a:pt x="66038" y="45643"/>
                  </a:lnTo>
                  <a:lnTo>
                    <a:pt x="66384" y="44256"/>
                  </a:lnTo>
                  <a:lnTo>
                    <a:pt x="66673" y="42754"/>
                  </a:lnTo>
                  <a:lnTo>
                    <a:pt x="66904" y="41310"/>
                  </a:lnTo>
                  <a:lnTo>
                    <a:pt x="67020" y="39808"/>
                  </a:lnTo>
                  <a:lnTo>
                    <a:pt x="67135" y="38248"/>
                  </a:lnTo>
                  <a:lnTo>
                    <a:pt x="71295" y="37265"/>
                  </a:lnTo>
                  <a:lnTo>
                    <a:pt x="71700" y="37208"/>
                  </a:lnTo>
                  <a:lnTo>
                    <a:pt x="67135" y="36341"/>
                  </a:lnTo>
                  <a:lnTo>
                    <a:pt x="67020" y="34839"/>
                  </a:lnTo>
                  <a:lnTo>
                    <a:pt x="66846" y="33395"/>
                  </a:lnTo>
                  <a:lnTo>
                    <a:pt x="66615" y="31950"/>
                  </a:lnTo>
                  <a:lnTo>
                    <a:pt x="66326" y="30506"/>
                  </a:lnTo>
                  <a:lnTo>
                    <a:pt x="65980" y="29061"/>
                  </a:lnTo>
                  <a:lnTo>
                    <a:pt x="65575" y="27733"/>
                  </a:lnTo>
                  <a:lnTo>
                    <a:pt x="65055" y="26346"/>
                  </a:lnTo>
                  <a:lnTo>
                    <a:pt x="64535" y="25017"/>
                  </a:lnTo>
                  <a:lnTo>
                    <a:pt x="63900" y="23746"/>
                  </a:lnTo>
                  <a:lnTo>
                    <a:pt x="63264" y="22475"/>
                  </a:lnTo>
                  <a:lnTo>
                    <a:pt x="62571" y="21262"/>
                  </a:lnTo>
                  <a:lnTo>
                    <a:pt x="61762" y="20049"/>
                  </a:lnTo>
                  <a:lnTo>
                    <a:pt x="60953" y="18893"/>
                  </a:lnTo>
                  <a:lnTo>
                    <a:pt x="60087" y="17795"/>
                  </a:lnTo>
                  <a:lnTo>
                    <a:pt x="59162" y="16755"/>
                  </a:lnTo>
                  <a:lnTo>
                    <a:pt x="58180" y="15715"/>
                  </a:lnTo>
                  <a:lnTo>
                    <a:pt x="57198" y="14733"/>
                  </a:lnTo>
                  <a:lnTo>
                    <a:pt x="56158" y="13809"/>
                  </a:lnTo>
                  <a:lnTo>
                    <a:pt x="55060" y="12884"/>
                  </a:lnTo>
                  <a:lnTo>
                    <a:pt x="53905" y="12076"/>
                  </a:lnTo>
                  <a:lnTo>
                    <a:pt x="52749" y="11267"/>
                  </a:lnTo>
                  <a:lnTo>
                    <a:pt x="51536" y="10516"/>
                  </a:lnTo>
                  <a:lnTo>
                    <a:pt x="50265" y="9880"/>
                  </a:lnTo>
                  <a:lnTo>
                    <a:pt x="48994" y="9245"/>
                  </a:lnTo>
                  <a:lnTo>
                    <a:pt x="47665" y="8667"/>
                  </a:lnTo>
                  <a:lnTo>
                    <a:pt x="46336" y="8147"/>
                  </a:lnTo>
                  <a:lnTo>
                    <a:pt x="44950" y="7742"/>
                  </a:lnTo>
                  <a:lnTo>
                    <a:pt x="43563" y="7338"/>
                  </a:lnTo>
                  <a:lnTo>
                    <a:pt x="42119" y="6991"/>
                  </a:lnTo>
                  <a:lnTo>
                    <a:pt x="40674" y="6760"/>
                  </a:lnTo>
                  <a:lnTo>
                    <a:pt x="39230" y="6587"/>
                  </a:lnTo>
                  <a:lnTo>
                    <a:pt x="37728" y="6471"/>
                  </a:lnTo>
                  <a:lnTo>
                    <a:pt x="365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23"/>
            <p:cNvSpPr/>
            <p:nvPr/>
          </p:nvSpPr>
          <p:spPr>
            <a:xfrm>
              <a:off x="5179975" y="2875550"/>
              <a:ext cx="163250" cy="157450"/>
            </a:xfrm>
            <a:custGeom>
              <a:avLst/>
              <a:gdLst/>
              <a:ahLst/>
              <a:cxnLst/>
              <a:rect l="l" t="t" r="r" b="b"/>
              <a:pathLst>
                <a:path w="6530" h="6298" extrusionOk="0">
                  <a:moveTo>
                    <a:pt x="1" y="0"/>
                  </a:moveTo>
                  <a:lnTo>
                    <a:pt x="1" y="174"/>
                  </a:lnTo>
                  <a:lnTo>
                    <a:pt x="232" y="174"/>
                  </a:lnTo>
                  <a:lnTo>
                    <a:pt x="405" y="231"/>
                  </a:lnTo>
                  <a:lnTo>
                    <a:pt x="578" y="347"/>
                  </a:lnTo>
                  <a:lnTo>
                    <a:pt x="752" y="520"/>
                  </a:lnTo>
                  <a:lnTo>
                    <a:pt x="867" y="693"/>
                  </a:lnTo>
                  <a:lnTo>
                    <a:pt x="867" y="4796"/>
                  </a:lnTo>
                  <a:lnTo>
                    <a:pt x="867" y="5431"/>
                  </a:lnTo>
                  <a:lnTo>
                    <a:pt x="809" y="5604"/>
                  </a:lnTo>
                  <a:lnTo>
                    <a:pt x="752" y="5778"/>
                  </a:lnTo>
                  <a:lnTo>
                    <a:pt x="636" y="5835"/>
                  </a:lnTo>
                  <a:lnTo>
                    <a:pt x="463" y="5951"/>
                  </a:lnTo>
                  <a:lnTo>
                    <a:pt x="1" y="6009"/>
                  </a:lnTo>
                  <a:lnTo>
                    <a:pt x="1" y="6182"/>
                  </a:lnTo>
                  <a:lnTo>
                    <a:pt x="2196" y="6182"/>
                  </a:lnTo>
                  <a:lnTo>
                    <a:pt x="2196" y="6009"/>
                  </a:lnTo>
                  <a:lnTo>
                    <a:pt x="1792" y="5951"/>
                  </a:lnTo>
                  <a:lnTo>
                    <a:pt x="1503" y="5835"/>
                  </a:lnTo>
                  <a:lnTo>
                    <a:pt x="1445" y="5662"/>
                  </a:lnTo>
                  <a:lnTo>
                    <a:pt x="1329" y="5431"/>
                  </a:lnTo>
                  <a:lnTo>
                    <a:pt x="1329" y="4796"/>
                  </a:lnTo>
                  <a:lnTo>
                    <a:pt x="1329" y="1156"/>
                  </a:lnTo>
                  <a:lnTo>
                    <a:pt x="5431" y="6298"/>
                  </a:lnTo>
                  <a:lnTo>
                    <a:pt x="5605" y="6298"/>
                  </a:lnTo>
                  <a:lnTo>
                    <a:pt x="5605" y="1387"/>
                  </a:lnTo>
                  <a:lnTo>
                    <a:pt x="5662" y="751"/>
                  </a:lnTo>
                  <a:lnTo>
                    <a:pt x="5720" y="578"/>
                  </a:lnTo>
                  <a:lnTo>
                    <a:pt x="5778" y="405"/>
                  </a:lnTo>
                  <a:lnTo>
                    <a:pt x="5894" y="347"/>
                  </a:lnTo>
                  <a:lnTo>
                    <a:pt x="6067" y="231"/>
                  </a:lnTo>
                  <a:lnTo>
                    <a:pt x="6529" y="174"/>
                  </a:lnTo>
                  <a:lnTo>
                    <a:pt x="6529" y="0"/>
                  </a:lnTo>
                  <a:lnTo>
                    <a:pt x="4276" y="0"/>
                  </a:lnTo>
                  <a:lnTo>
                    <a:pt x="4276" y="174"/>
                  </a:lnTo>
                  <a:lnTo>
                    <a:pt x="4738" y="231"/>
                  </a:lnTo>
                  <a:lnTo>
                    <a:pt x="4969" y="347"/>
                  </a:lnTo>
                  <a:lnTo>
                    <a:pt x="5085" y="520"/>
                  </a:lnTo>
                  <a:lnTo>
                    <a:pt x="5142" y="693"/>
                  </a:lnTo>
                  <a:lnTo>
                    <a:pt x="5200" y="1329"/>
                  </a:lnTo>
                  <a:lnTo>
                    <a:pt x="5200" y="4449"/>
                  </a:lnTo>
                  <a:lnTo>
                    <a:pt x="1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23"/>
            <p:cNvSpPr/>
            <p:nvPr/>
          </p:nvSpPr>
          <p:spPr>
            <a:xfrm>
              <a:off x="3904600" y="4078700"/>
              <a:ext cx="216675" cy="157475"/>
            </a:xfrm>
            <a:custGeom>
              <a:avLst/>
              <a:gdLst/>
              <a:ahLst/>
              <a:cxnLst/>
              <a:rect l="l" t="t" r="r" b="b"/>
              <a:pathLst>
                <a:path w="8667" h="6299" extrusionOk="0">
                  <a:moveTo>
                    <a:pt x="0" y="1"/>
                  </a:moveTo>
                  <a:lnTo>
                    <a:pt x="0" y="174"/>
                  </a:lnTo>
                  <a:lnTo>
                    <a:pt x="174" y="174"/>
                  </a:lnTo>
                  <a:lnTo>
                    <a:pt x="347" y="232"/>
                  </a:lnTo>
                  <a:lnTo>
                    <a:pt x="462" y="347"/>
                  </a:lnTo>
                  <a:lnTo>
                    <a:pt x="578" y="463"/>
                  </a:lnTo>
                  <a:lnTo>
                    <a:pt x="867" y="1041"/>
                  </a:lnTo>
                  <a:lnTo>
                    <a:pt x="1271" y="2138"/>
                  </a:lnTo>
                  <a:lnTo>
                    <a:pt x="2080" y="4334"/>
                  </a:lnTo>
                  <a:lnTo>
                    <a:pt x="2773" y="6298"/>
                  </a:lnTo>
                  <a:lnTo>
                    <a:pt x="2889" y="6298"/>
                  </a:lnTo>
                  <a:lnTo>
                    <a:pt x="4333" y="2312"/>
                  </a:lnTo>
                  <a:lnTo>
                    <a:pt x="5431" y="5201"/>
                  </a:lnTo>
                  <a:lnTo>
                    <a:pt x="5836" y="6298"/>
                  </a:lnTo>
                  <a:lnTo>
                    <a:pt x="6009" y="6298"/>
                  </a:lnTo>
                  <a:lnTo>
                    <a:pt x="6587" y="4623"/>
                  </a:lnTo>
                  <a:lnTo>
                    <a:pt x="6991" y="3525"/>
                  </a:lnTo>
                  <a:lnTo>
                    <a:pt x="7973" y="752"/>
                  </a:lnTo>
                  <a:lnTo>
                    <a:pt x="8089" y="463"/>
                  </a:lnTo>
                  <a:lnTo>
                    <a:pt x="8320" y="290"/>
                  </a:lnTo>
                  <a:lnTo>
                    <a:pt x="8493" y="174"/>
                  </a:lnTo>
                  <a:lnTo>
                    <a:pt x="8667" y="174"/>
                  </a:lnTo>
                  <a:lnTo>
                    <a:pt x="8667" y="1"/>
                  </a:lnTo>
                  <a:lnTo>
                    <a:pt x="6818" y="1"/>
                  </a:lnTo>
                  <a:lnTo>
                    <a:pt x="6818" y="174"/>
                  </a:lnTo>
                  <a:lnTo>
                    <a:pt x="7049" y="174"/>
                  </a:lnTo>
                  <a:lnTo>
                    <a:pt x="7222" y="232"/>
                  </a:lnTo>
                  <a:lnTo>
                    <a:pt x="7453" y="347"/>
                  </a:lnTo>
                  <a:lnTo>
                    <a:pt x="7453" y="463"/>
                  </a:lnTo>
                  <a:lnTo>
                    <a:pt x="7511" y="579"/>
                  </a:lnTo>
                  <a:lnTo>
                    <a:pt x="7453" y="752"/>
                  </a:lnTo>
                  <a:lnTo>
                    <a:pt x="7338" y="1272"/>
                  </a:lnTo>
                  <a:lnTo>
                    <a:pt x="6182" y="4449"/>
                  </a:lnTo>
                  <a:lnTo>
                    <a:pt x="4796" y="925"/>
                  </a:lnTo>
                  <a:lnTo>
                    <a:pt x="4680" y="694"/>
                  </a:lnTo>
                  <a:lnTo>
                    <a:pt x="4680" y="521"/>
                  </a:lnTo>
                  <a:lnTo>
                    <a:pt x="4738" y="347"/>
                  </a:lnTo>
                  <a:lnTo>
                    <a:pt x="4911" y="174"/>
                  </a:lnTo>
                  <a:lnTo>
                    <a:pt x="5373" y="174"/>
                  </a:lnTo>
                  <a:lnTo>
                    <a:pt x="5373" y="1"/>
                  </a:lnTo>
                  <a:lnTo>
                    <a:pt x="2889" y="1"/>
                  </a:lnTo>
                  <a:lnTo>
                    <a:pt x="2889" y="174"/>
                  </a:lnTo>
                  <a:lnTo>
                    <a:pt x="3120" y="174"/>
                  </a:lnTo>
                  <a:lnTo>
                    <a:pt x="3293" y="232"/>
                  </a:lnTo>
                  <a:lnTo>
                    <a:pt x="3525" y="347"/>
                  </a:lnTo>
                  <a:lnTo>
                    <a:pt x="3698" y="636"/>
                  </a:lnTo>
                  <a:lnTo>
                    <a:pt x="4102" y="1792"/>
                  </a:lnTo>
                  <a:lnTo>
                    <a:pt x="3120" y="4392"/>
                  </a:lnTo>
                  <a:lnTo>
                    <a:pt x="1791" y="867"/>
                  </a:lnTo>
                  <a:lnTo>
                    <a:pt x="1676" y="636"/>
                  </a:lnTo>
                  <a:lnTo>
                    <a:pt x="1676" y="463"/>
                  </a:lnTo>
                  <a:lnTo>
                    <a:pt x="1734" y="290"/>
                  </a:lnTo>
                  <a:lnTo>
                    <a:pt x="1907" y="174"/>
                  </a:lnTo>
                  <a:lnTo>
                    <a:pt x="2311" y="174"/>
                  </a:lnTo>
                  <a:lnTo>
                    <a:pt x="23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23"/>
            <p:cNvSpPr/>
            <p:nvPr/>
          </p:nvSpPr>
          <p:spPr>
            <a:xfrm>
              <a:off x="6432250" y="4093150"/>
              <a:ext cx="137225" cy="156025"/>
            </a:xfrm>
            <a:custGeom>
              <a:avLst/>
              <a:gdLst/>
              <a:ahLst/>
              <a:cxnLst/>
              <a:rect l="l" t="t" r="r" b="b"/>
              <a:pathLst>
                <a:path w="5489" h="6241" extrusionOk="0">
                  <a:moveTo>
                    <a:pt x="0" y="1"/>
                  </a:moveTo>
                  <a:lnTo>
                    <a:pt x="0" y="174"/>
                  </a:lnTo>
                  <a:lnTo>
                    <a:pt x="463" y="289"/>
                  </a:lnTo>
                  <a:lnTo>
                    <a:pt x="694" y="405"/>
                  </a:lnTo>
                  <a:lnTo>
                    <a:pt x="751" y="463"/>
                  </a:lnTo>
                  <a:lnTo>
                    <a:pt x="809" y="636"/>
                  </a:lnTo>
                  <a:lnTo>
                    <a:pt x="867" y="1040"/>
                  </a:lnTo>
                  <a:lnTo>
                    <a:pt x="867" y="5200"/>
                  </a:lnTo>
                  <a:lnTo>
                    <a:pt x="809" y="5662"/>
                  </a:lnTo>
                  <a:lnTo>
                    <a:pt x="751" y="5778"/>
                  </a:lnTo>
                  <a:lnTo>
                    <a:pt x="694" y="5894"/>
                  </a:lnTo>
                  <a:lnTo>
                    <a:pt x="463" y="6009"/>
                  </a:lnTo>
                  <a:lnTo>
                    <a:pt x="0" y="6067"/>
                  </a:lnTo>
                  <a:lnTo>
                    <a:pt x="0" y="6240"/>
                  </a:lnTo>
                  <a:lnTo>
                    <a:pt x="5085" y="6240"/>
                  </a:lnTo>
                  <a:lnTo>
                    <a:pt x="5489" y="4623"/>
                  </a:lnTo>
                  <a:lnTo>
                    <a:pt x="5258" y="4623"/>
                  </a:lnTo>
                  <a:lnTo>
                    <a:pt x="5085" y="5027"/>
                  </a:lnTo>
                  <a:lnTo>
                    <a:pt x="4853" y="5316"/>
                  </a:lnTo>
                  <a:lnTo>
                    <a:pt x="4680" y="5489"/>
                  </a:lnTo>
                  <a:lnTo>
                    <a:pt x="4449" y="5662"/>
                  </a:lnTo>
                  <a:lnTo>
                    <a:pt x="4160" y="5720"/>
                  </a:lnTo>
                  <a:lnTo>
                    <a:pt x="3871" y="5836"/>
                  </a:lnTo>
                  <a:lnTo>
                    <a:pt x="1965" y="5836"/>
                  </a:lnTo>
                  <a:lnTo>
                    <a:pt x="1907" y="5778"/>
                  </a:lnTo>
                  <a:lnTo>
                    <a:pt x="1849" y="5720"/>
                  </a:lnTo>
                  <a:lnTo>
                    <a:pt x="1791" y="5489"/>
                  </a:lnTo>
                  <a:lnTo>
                    <a:pt x="1791" y="3178"/>
                  </a:lnTo>
                  <a:lnTo>
                    <a:pt x="3756" y="3178"/>
                  </a:lnTo>
                  <a:lnTo>
                    <a:pt x="3871" y="3236"/>
                  </a:lnTo>
                  <a:lnTo>
                    <a:pt x="3987" y="3351"/>
                  </a:lnTo>
                  <a:lnTo>
                    <a:pt x="4160" y="3583"/>
                  </a:lnTo>
                  <a:lnTo>
                    <a:pt x="4276" y="4045"/>
                  </a:lnTo>
                  <a:lnTo>
                    <a:pt x="4507" y="4045"/>
                  </a:lnTo>
                  <a:lnTo>
                    <a:pt x="4507" y="1907"/>
                  </a:lnTo>
                  <a:lnTo>
                    <a:pt x="4276" y="1907"/>
                  </a:lnTo>
                  <a:lnTo>
                    <a:pt x="4160" y="2369"/>
                  </a:lnTo>
                  <a:lnTo>
                    <a:pt x="3987" y="2600"/>
                  </a:lnTo>
                  <a:lnTo>
                    <a:pt x="3871" y="2716"/>
                  </a:lnTo>
                  <a:lnTo>
                    <a:pt x="3756" y="2716"/>
                  </a:lnTo>
                  <a:lnTo>
                    <a:pt x="3236" y="2774"/>
                  </a:lnTo>
                  <a:lnTo>
                    <a:pt x="1791" y="2774"/>
                  </a:lnTo>
                  <a:lnTo>
                    <a:pt x="1791" y="694"/>
                  </a:lnTo>
                  <a:lnTo>
                    <a:pt x="1791" y="521"/>
                  </a:lnTo>
                  <a:lnTo>
                    <a:pt x="1849" y="463"/>
                  </a:lnTo>
                  <a:lnTo>
                    <a:pt x="1907" y="405"/>
                  </a:lnTo>
                  <a:lnTo>
                    <a:pt x="4045" y="405"/>
                  </a:lnTo>
                  <a:lnTo>
                    <a:pt x="4276" y="463"/>
                  </a:lnTo>
                  <a:lnTo>
                    <a:pt x="4449" y="578"/>
                  </a:lnTo>
                  <a:lnTo>
                    <a:pt x="4565" y="694"/>
                  </a:lnTo>
                  <a:lnTo>
                    <a:pt x="4622" y="867"/>
                  </a:lnTo>
                  <a:lnTo>
                    <a:pt x="4796" y="1387"/>
                  </a:lnTo>
                  <a:lnTo>
                    <a:pt x="5027" y="1387"/>
                  </a:lnTo>
                  <a:lnTo>
                    <a:pt x="50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23"/>
            <p:cNvSpPr/>
            <p:nvPr/>
          </p:nvSpPr>
          <p:spPr>
            <a:xfrm>
              <a:off x="5201650" y="5315100"/>
              <a:ext cx="105450" cy="161775"/>
            </a:xfrm>
            <a:custGeom>
              <a:avLst/>
              <a:gdLst/>
              <a:ahLst/>
              <a:cxnLst/>
              <a:rect l="l" t="t" r="r" b="b"/>
              <a:pathLst>
                <a:path w="4218" h="6471" extrusionOk="0">
                  <a:moveTo>
                    <a:pt x="1964" y="0"/>
                  </a:moveTo>
                  <a:lnTo>
                    <a:pt x="1618" y="58"/>
                  </a:lnTo>
                  <a:lnTo>
                    <a:pt x="1271" y="116"/>
                  </a:lnTo>
                  <a:lnTo>
                    <a:pt x="982" y="289"/>
                  </a:lnTo>
                  <a:lnTo>
                    <a:pt x="751" y="462"/>
                  </a:lnTo>
                  <a:lnTo>
                    <a:pt x="520" y="751"/>
                  </a:lnTo>
                  <a:lnTo>
                    <a:pt x="347" y="982"/>
                  </a:lnTo>
                  <a:lnTo>
                    <a:pt x="289" y="1329"/>
                  </a:lnTo>
                  <a:lnTo>
                    <a:pt x="231" y="1676"/>
                  </a:lnTo>
                  <a:lnTo>
                    <a:pt x="289" y="1907"/>
                  </a:lnTo>
                  <a:lnTo>
                    <a:pt x="347" y="2196"/>
                  </a:lnTo>
                  <a:lnTo>
                    <a:pt x="462" y="2427"/>
                  </a:lnTo>
                  <a:lnTo>
                    <a:pt x="636" y="2658"/>
                  </a:lnTo>
                  <a:lnTo>
                    <a:pt x="925" y="2889"/>
                  </a:lnTo>
                  <a:lnTo>
                    <a:pt x="1213" y="3120"/>
                  </a:lnTo>
                  <a:lnTo>
                    <a:pt x="2022" y="3582"/>
                  </a:lnTo>
                  <a:lnTo>
                    <a:pt x="2600" y="3987"/>
                  </a:lnTo>
                  <a:lnTo>
                    <a:pt x="2947" y="4276"/>
                  </a:lnTo>
                  <a:lnTo>
                    <a:pt x="3062" y="4449"/>
                  </a:lnTo>
                  <a:lnTo>
                    <a:pt x="3178" y="4622"/>
                  </a:lnTo>
                  <a:lnTo>
                    <a:pt x="3236" y="4796"/>
                  </a:lnTo>
                  <a:lnTo>
                    <a:pt x="3236" y="5027"/>
                  </a:lnTo>
                  <a:lnTo>
                    <a:pt x="3236" y="5258"/>
                  </a:lnTo>
                  <a:lnTo>
                    <a:pt x="3178" y="5489"/>
                  </a:lnTo>
                  <a:lnTo>
                    <a:pt x="3062" y="5662"/>
                  </a:lnTo>
                  <a:lnTo>
                    <a:pt x="2947" y="5835"/>
                  </a:lnTo>
                  <a:lnTo>
                    <a:pt x="2773" y="5951"/>
                  </a:lnTo>
                  <a:lnTo>
                    <a:pt x="2600" y="6067"/>
                  </a:lnTo>
                  <a:lnTo>
                    <a:pt x="2369" y="6124"/>
                  </a:lnTo>
                  <a:lnTo>
                    <a:pt x="2138" y="6124"/>
                  </a:lnTo>
                  <a:lnTo>
                    <a:pt x="1791" y="6067"/>
                  </a:lnTo>
                  <a:lnTo>
                    <a:pt x="1387" y="5951"/>
                  </a:lnTo>
                  <a:lnTo>
                    <a:pt x="1098" y="5778"/>
                  </a:lnTo>
                  <a:lnTo>
                    <a:pt x="751" y="5489"/>
                  </a:lnTo>
                  <a:lnTo>
                    <a:pt x="462" y="5027"/>
                  </a:lnTo>
                  <a:lnTo>
                    <a:pt x="231" y="4449"/>
                  </a:lnTo>
                  <a:lnTo>
                    <a:pt x="0" y="4449"/>
                  </a:lnTo>
                  <a:lnTo>
                    <a:pt x="289" y="6471"/>
                  </a:lnTo>
                  <a:lnTo>
                    <a:pt x="462" y="6471"/>
                  </a:lnTo>
                  <a:lnTo>
                    <a:pt x="578" y="6240"/>
                  </a:lnTo>
                  <a:lnTo>
                    <a:pt x="636" y="6182"/>
                  </a:lnTo>
                  <a:lnTo>
                    <a:pt x="809" y="6124"/>
                  </a:lnTo>
                  <a:lnTo>
                    <a:pt x="1329" y="6298"/>
                  </a:lnTo>
                  <a:lnTo>
                    <a:pt x="1791" y="6413"/>
                  </a:lnTo>
                  <a:lnTo>
                    <a:pt x="2253" y="6471"/>
                  </a:lnTo>
                  <a:lnTo>
                    <a:pt x="2658" y="6413"/>
                  </a:lnTo>
                  <a:lnTo>
                    <a:pt x="3004" y="6355"/>
                  </a:lnTo>
                  <a:lnTo>
                    <a:pt x="3351" y="6182"/>
                  </a:lnTo>
                  <a:lnTo>
                    <a:pt x="3640" y="5951"/>
                  </a:lnTo>
                  <a:lnTo>
                    <a:pt x="3929" y="5720"/>
                  </a:lnTo>
                  <a:lnTo>
                    <a:pt x="4102" y="5431"/>
                  </a:lnTo>
                  <a:lnTo>
                    <a:pt x="4160" y="5084"/>
                  </a:lnTo>
                  <a:lnTo>
                    <a:pt x="4218" y="4738"/>
                  </a:lnTo>
                  <a:lnTo>
                    <a:pt x="4218" y="4507"/>
                  </a:lnTo>
                  <a:lnTo>
                    <a:pt x="4160" y="4218"/>
                  </a:lnTo>
                  <a:lnTo>
                    <a:pt x="4044" y="3987"/>
                  </a:lnTo>
                  <a:lnTo>
                    <a:pt x="3929" y="3813"/>
                  </a:lnTo>
                  <a:lnTo>
                    <a:pt x="3467" y="3351"/>
                  </a:lnTo>
                  <a:lnTo>
                    <a:pt x="2831" y="2889"/>
                  </a:lnTo>
                  <a:lnTo>
                    <a:pt x="1964" y="2427"/>
                  </a:lnTo>
                  <a:lnTo>
                    <a:pt x="1560" y="2138"/>
                  </a:lnTo>
                  <a:lnTo>
                    <a:pt x="1329" y="1849"/>
                  </a:lnTo>
                  <a:lnTo>
                    <a:pt x="1156" y="1560"/>
                  </a:lnTo>
                  <a:lnTo>
                    <a:pt x="1098" y="1271"/>
                  </a:lnTo>
                  <a:lnTo>
                    <a:pt x="1098" y="1040"/>
                  </a:lnTo>
                  <a:lnTo>
                    <a:pt x="1156" y="867"/>
                  </a:lnTo>
                  <a:lnTo>
                    <a:pt x="1271" y="751"/>
                  </a:lnTo>
                  <a:lnTo>
                    <a:pt x="1387" y="636"/>
                  </a:lnTo>
                  <a:lnTo>
                    <a:pt x="1676" y="462"/>
                  </a:lnTo>
                  <a:lnTo>
                    <a:pt x="2022" y="405"/>
                  </a:lnTo>
                  <a:lnTo>
                    <a:pt x="2311" y="405"/>
                  </a:lnTo>
                  <a:lnTo>
                    <a:pt x="2542" y="462"/>
                  </a:lnTo>
                  <a:lnTo>
                    <a:pt x="2773" y="578"/>
                  </a:lnTo>
                  <a:lnTo>
                    <a:pt x="3062" y="751"/>
                  </a:lnTo>
                  <a:lnTo>
                    <a:pt x="3293" y="982"/>
                  </a:lnTo>
                  <a:lnTo>
                    <a:pt x="3467" y="1213"/>
                  </a:lnTo>
                  <a:lnTo>
                    <a:pt x="3640" y="1560"/>
                  </a:lnTo>
                  <a:lnTo>
                    <a:pt x="3756" y="2022"/>
                  </a:lnTo>
                  <a:lnTo>
                    <a:pt x="3987" y="2022"/>
                  </a:lnTo>
                  <a:lnTo>
                    <a:pt x="3813" y="0"/>
                  </a:lnTo>
                  <a:lnTo>
                    <a:pt x="3582" y="0"/>
                  </a:lnTo>
                  <a:lnTo>
                    <a:pt x="3524" y="231"/>
                  </a:lnTo>
                  <a:lnTo>
                    <a:pt x="3409" y="289"/>
                  </a:lnTo>
                  <a:lnTo>
                    <a:pt x="3236" y="347"/>
                  </a:lnTo>
                  <a:lnTo>
                    <a:pt x="2773" y="174"/>
                  </a:lnTo>
                  <a:lnTo>
                    <a:pt x="2311" y="58"/>
                  </a:lnTo>
                  <a:lnTo>
                    <a:pt x="19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1" name="Google Shape;5811;p123"/>
          <p:cNvSpPr/>
          <p:nvPr/>
        </p:nvSpPr>
        <p:spPr>
          <a:xfrm>
            <a:off x="1143025" y="2820375"/>
            <a:ext cx="1576510" cy="572728"/>
          </a:xfrm>
          <a:custGeom>
            <a:avLst/>
            <a:gdLst/>
            <a:ahLst/>
            <a:cxnLst/>
            <a:rect l="l" t="t" r="r" b="b"/>
            <a:pathLst>
              <a:path w="163242" h="59304" extrusionOk="0">
                <a:moveTo>
                  <a:pt x="105889" y="0"/>
                </a:moveTo>
                <a:lnTo>
                  <a:pt x="103235" y="390"/>
                </a:lnTo>
                <a:lnTo>
                  <a:pt x="100114" y="858"/>
                </a:lnTo>
                <a:lnTo>
                  <a:pt x="98944" y="936"/>
                </a:lnTo>
                <a:lnTo>
                  <a:pt x="97851" y="1014"/>
                </a:lnTo>
                <a:lnTo>
                  <a:pt x="96759" y="1014"/>
                </a:lnTo>
                <a:lnTo>
                  <a:pt x="95510" y="858"/>
                </a:lnTo>
                <a:lnTo>
                  <a:pt x="92233" y="390"/>
                </a:lnTo>
                <a:lnTo>
                  <a:pt x="91219" y="234"/>
                </a:lnTo>
                <a:lnTo>
                  <a:pt x="90282" y="234"/>
                </a:lnTo>
                <a:lnTo>
                  <a:pt x="89346" y="312"/>
                </a:lnTo>
                <a:lnTo>
                  <a:pt x="88488" y="468"/>
                </a:lnTo>
                <a:lnTo>
                  <a:pt x="87707" y="624"/>
                </a:lnTo>
                <a:lnTo>
                  <a:pt x="87005" y="936"/>
                </a:lnTo>
                <a:lnTo>
                  <a:pt x="86303" y="1248"/>
                </a:lnTo>
                <a:lnTo>
                  <a:pt x="85678" y="1561"/>
                </a:lnTo>
                <a:lnTo>
                  <a:pt x="84664" y="2185"/>
                </a:lnTo>
                <a:lnTo>
                  <a:pt x="83884" y="2809"/>
                </a:lnTo>
                <a:lnTo>
                  <a:pt x="83260" y="3433"/>
                </a:lnTo>
                <a:lnTo>
                  <a:pt x="80372" y="7803"/>
                </a:lnTo>
                <a:lnTo>
                  <a:pt x="81543" y="1405"/>
                </a:lnTo>
                <a:lnTo>
                  <a:pt x="81075" y="1248"/>
                </a:lnTo>
                <a:lnTo>
                  <a:pt x="80060" y="1014"/>
                </a:lnTo>
                <a:lnTo>
                  <a:pt x="78734" y="1014"/>
                </a:lnTo>
                <a:lnTo>
                  <a:pt x="78109" y="1092"/>
                </a:lnTo>
                <a:lnTo>
                  <a:pt x="77485" y="1405"/>
                </a:lnTo>
                <a:lnTo>
                  <a:pt x="77017" y="1639"/>
                </a:lnTo>
                <a:lnTo>
                  <a:pt x="76549" y="1639"/>
                </a:lnTo>
                <a:lnTo>
                  <a:pt x="76081" y="1561"/>
                </a:lnTo>
                <a:lnTo>
                  <a:pt x="75534" y="1405"/>
                </a:lnTo>
                <a:lnTo>
                  <a:pt x="74988" y="1248"/>
                </a:lnTo>
                <a:lnTo>
                  <a:pt x="74286" y="1170"/>
                </a:lnTo>
                <a:lnTo>
                  <a:pt x="73428" y="1170"/>
                </a:lnTo>
                <a:lnTo>
                  <a:pt x="72335" y="1405"/>
                </a:lnTo>
                <a:lnTo>
                  <a:pt x="71399" y="1717"/>
                </a:lnTo>
                <a:lnTo>
                  <a:pt x="70853" y="1951"/>
                </a:lnTo>
                <a:lnTo>
                  <a:pt x="70540" y="2185"/>
                </a:lnTo>
                <a:lnTo>
                  <a:pt x="70384" y="2341"/>
                </a:lnTo>
                <a:lnTo>
                  <a:pt x="70228" y="2419"/>
                </a:lnTo>
                <a:lnTo>
                  <a:pt x="69838" y="2419"/>
                </a:lnTo>
                <a:lnTo>
                  <a:pt x="68121" y="2341"/>
                </a:lnTo>
                <a:lnTo>
                  <a:pt x="66717" y="2107"/>
                </a:lnTo>
                <a:lnTo>
                  <a:pt x="65156" y="1873"/>
                </a:lnTo>
                <a:lnTo>
                  <a:pt x="62035" y="1327"/>
                </a:lnTo>
                <a:lnTo>
                  <a:pt x="60709" y="1092"/>
                </a:lnTo>
                <a:lnTo>
                  <a:pt x="59538" y="1014"/>
                </a:lnTo>
                <a:lnTo>
                  <a:pt x="58992" y="1014"/>
                </a:lnTo>
                <a:lnTo>
                  <a:pt x="58602" y="1092"/>
                </a:lnTo>
                <a:lnTo>
                  <a:pt x="58290" y="1170"/>
                </a:lnTo>
                <a:lnTo>
                  <a:pt x="58134" y="1405"/>
                </a:lnTo>
                <a:lnTo>
                  <a:pt x="57821" y="1795"/>
                </a:lnTo>
                <a:lnTo>
                  <a:pt x="57431" y="2185"/>
                </a:lnTo>
                <a:lnTo>
                  <a:pt x="57041" y="2575"/>
                </a:lnTo>
                <a:lnTo>
                  <a:pt x="56573" y="2887"/>
                </a:lnTo>
                <a:lnTo>
                  <a:pt x="55949" y="3121"/>
                </a:lnTo>
                <a:lnTo>
                  <a:pt x="55168" y="3277"/>
                </a:lnTo>
                <a:lnTo>
                  <a:pt x="54154" y="3355"/>
                </a:lnTo>
                <a:lnTo>
                  <a:pt x="52905" y="3433"/>
                </a:lnTo>
                <a:lnTo>
                  <a:pt x="40186" y="3433"/>
                </a:lnTo>
                <a:lnTo>
                  <a:pt x="39874" y="2965"/>
                </a:lnTo>
                <a:lnTo>
                  <a:pt x="39406" y="2497"/>
                </a:lnTo>
                <a:lnTo>
                  <a:pt x="38782" y="1951"/>
                </a:lnTo>
                <a:lnTo>
                  <a:pt x="37845" y="1405"/>
                </a:lnTo>
                <a:lnTo>
                  <a:pt x="37299" y="1092"/>
                </a:lnTo>
                <a:lnTo>
                  <a:pt x="36675" y="858"/>
                </a:lnTo>
                <a:lnTo>
                  <a:pt x="35895" y="702"/>
                </a:lnTo>
                <a:lnTo>
                  <a:pt x="35114" y="546"/>
                </a:lnTo>
                <a:lnTo>
                  <a:pt x="34256" y="390"/>
                </a:lnTo>
                <a:lnTo>
                  <a:pt x="33242" y="390"/>
                </a:lnTo>
                <a:lnTo>
                  <a:pt x="27233" y="234"/>
                </a:lnTo>
                <a:lnTo>
                  <a:pt x="25516" y="312"/>
                </a:lnTo>
                <a:lnTo>
                  <a:pt x="24268" y="390"/>
                </a:lnTo>
                <a:lnTo>
                  <a:pt x="23019" y="468"/>
                </a:lnTo>
                <a:lnTo>
                  <a:pt x="21615" y="468"/>
                </a:lnTo>
                <a:lnTo>
                  <a:pt x="20913" y="624"/>
                </a:lnTo>
                <a:lnTo>
                  <a:pt x="20132" y="780"/>
                </a:lnTo>
                <a:lnTo>
                  <a:pt x="19430" y="1014"/>
                </a:lnTo>
                <a:lnTo>
                  <a:pt x="18806" y="1405"/>
                </a:lnTo>
                <a:lnTo>
                  <a:pt x="18494" y="1639"/>
                </a:lnTo>
                <a:lnTo>
                  <a:pt x="18260" y="1873"/>
                </a:lnTo>
                <a:lnTo>
                  <a:pt x="17791" y="2497"/>
                </a:lnTo>
                <a:lnTo>
                  <a:pt x="17479" y="3043"/>
                </a:lnTo>
                <a:lnTo>
                  <a:pt x="17167" y="3511"/>
                </a:lnTo>
                <a:lnTo>
                  <a:pt x="16933" y="3667"/>
                </a:lnTo>
                <a:lnTo>
                  <a:pt x="16699" y="3824"/>
                </a:lnTo>
                <a:lnTo>
                  <a:pt x="16387" y="3980"/>
                </a:lnTo>
                <a:lnTo>
                  <a:pt x="15685" y="3980"/>
                </a:lnTo>
                <a:lnTo>
                  <a:pt x="15138" y="3902"/>
                </a:lnTo>
                <a:lnTo>
                  <a:pt x="14592" y="3667"/>
                </a:lnTo>
                <a:lnTo>
                  <a:pt x="13890" y="3433"/>
                </a:lnTo>
                <a:lnTo>
                  <a:pt x="12719" y="2887"/>
                </a:lnTo>
                <a:lnTo>
                  <a:pt x="11861" y="2419"/>
                </a:lnTo>
                <a:lnTo>
                  <a:pt x="10847" y="1717"/>
                </a:lnTo>
                <a:lnTo>
                  <a:pt x="10456" y="1561"/>
                </a:lnTo>
                <a:lnTo>
                  <a:pt x="9910" y="1483"/>
                </a:lnTo>
                <a:lnTo>
                  <a:pt x="9208" y="1405"/>
                </a:lnTo>
                <a:lnTo>
                  <a:pt x="703" y="1405"/>
                </a:lnTo>
                <a:lnTo>
                  <a:pt x="859" y="2029"/>
                </a:lnTo>
                <a:lnTo>
                  <a:pt x="1015" y="3667"/>
                </a:lnTo>
                <a:lnTo>
                  <a:pt x="1015" y="4760"/>
                </a:lnTo>
                <a:lnTo>
                  <a:pt x="1015" y="5852"/>
                </a:lnTo>
                <a:lnTo>
                  <a:pt x="937" y="7101"/>
                </a:lnTo>
                <a:lnTo>
                  <a:pt x="703" y="8271"/>
                </a:lnTo>
                <a:lnTo>
                  <a:pt x="625" y="8818"/>
                </a:lnTo>
                <a:lnTo>
                  <a:pt x="547" y="9442"/>
                </a:lnTo>
                <a:lnTo>
                  <a:pt x="468" y="10768"/>
                </a:lnTo>
                <a:lnTo>
                  <a:pt x="547" y="12173"/>
                </a:lnTo>
                <a:lnTo>
                  <a:pt x="625" y="13655"/>
                </a:lnTo>
                <a:lnTo>
                  <a:pt x="781" y="16465"/>
                </a:lnTo>
                <a:lnTo>
                  <a:pt x="859" y="17791"/>
                </a:lnTo>
                <a:lnTo>
                  <a:pt x="703" y="18962"/>
                </a:lnTo>
                <a:lnTo>
                  <a:pt x="625" y="20210"/>
                </a:lnTo>
                <a:lnTo>
                  <a:pt x="625" y="21615"/>
                </a:lnTo>
                <a:lnTo>
                  <a:pt x="703" y="24502"/>
                </a:lnTo>
                <a:lnTo>
                  <a:pt x="781" y="25828"/>
                </a:lnTo>
                <a:lnTo>
                  <a:pt x="781" y="27077"/>
                </a:lnTo>
                <a:lnTo>
                  <a:pt x="703" y="28013"/>
                </a:lnTo>
                <a:lnTo>
                  <a:pt x="625" y="28403"/>
                </a:lnTo>
                <a:lnTo>
                  <a:pt x="468" y="28715"/>
                </a:lnTo>
                <a:lnTo>
                  <a:pt x="234" y="29340"/>
                </a:lnTo>
                <a:lnTo>
                  <a:pt x="156" y="30120"/>
                </a:lnTo>
                <a:lnTo>
                  <a:pt x="78" y="31056"/>
                </a:lnTo>
                <a:lnTo>
                  <a:pt x="156" y="32149"/>
                </a:lnTo>
                <a:lnTo>
                  <a:pt x="3044" y="32149"/>
                </a:lnTo>
                <a:lnTo>
                  <a:pt x="7335" y="34412"/>
                </a:lnTo>
                <a:lnTo>
                  <a:pt x="7335" y="34412"/>
                </a:lnTo>
                <a:lnTo>
                  <a:pt x="3122" y="33241"/>
                </a:lnTo>
                <a:lnTo>
                  <a:pt x="234" y="33943"/>
                </a:lnTo>
                <a:lnTo>
                  <a:pt x="390" y="35738"/>
                </a:lnTo>
                <a:lnTo>
                  <a:pt x="468" y="37299"/>
                </a:lnTo>
                <a:lnTo>
                  <a:pt x="547" y="38079"/>
                </a:lnTo>
                <a:lnTo>
                  <a:pt x="625" y="38625"/>
                </a:lnTo>
                <a:lnTo>
                  <a:pt x="781" y="38937"/>
                </a:lnTo>
                <a:lnTo>
                  <a:pt x="859" y="39172"/>
                </a:lnTo>
                <a:lnTo>
                  <a:pt x="1015" y="39484"/>
                </a:lnTo>
                <a:lnTo>
                  <a:pt x="1015" y="39952"/>
                </a:lnTo>
                <a:lnTo>
                  <a:pt x="1093" y="40732"/>
                </a:lnTo>
                <a:lnTo>
                  <a:pt x="1015" y="41825"/>
                </a:lnTo>
                <a:lnTo>
                  <a:pt x="859" y="44634"/>
                </a:lnTo>
                <a:lnTo>
                  <a:pt x="625" y="47365"/>
                </a:lnTo>
                <a:lnTo>
                  <a:pt x="390" y="49628"/>
                </a:lnTo>
                <a:lnTo>
                  <a:pt x="234" y="50408"/>
                </a:lnTo>
                <a:lnTo>
                  <a:pt x="78" y="50876"/>
                </a:lnTo>
                <a:lnTo>
                  <a:pt x="78" y="51110"/>
                </a:lnTo>
                <a:lnTo>
                  <a:pt x="0" y="51422"/>
                </a:lnTo>
                <a:lnTo>
                  <a:pt x="0" y="52359"/>
                </a:lnTo>
                <a:lnTo>
                  <a:pt x="156" y="54778"/>
                </a:lnTo>
                <a:lnTo>
                  <a:pt x="468" y="57041"/>
                </a:lnTo>
                <a:lnTo>
                  <a:pt x="625" y="58055"/>
                </a:lnTo>
                <a:lnTo>
                  <a:pt x="1639" y="58289"/>
                </a:lnTo>
                <a:lnTo>
                  <a:pt x="2731" y="58445"/>
                </a:lnTo>
                <a:lnTo>
                  <a:pt x="4058" y="58601"/>
                </a:lnTo>
                <a:lnTo>
                  <a:pt x="5462" y="58679"/>
                </a:lnTo>
                <a:lnTo>
                  <a:pt x="6867" y="58679"/>
                </a:lnTo>
                <a:lnTo>
                  <a:pt x="7569" y="58601"/>
                </a:lnTo>
                <a:lnTo>
                  <a:pt x="8194" y="58445"/>
                </a:lnTo>
                <a:lnTo>
                  <a:pt x="8740" y="58289"/>
                </a:lnTo>
                <a:lnTo>
                  <a:pt x="9208" y="58055"/>
                </a:lnTo>
                <a:lnTo>
                  <a:pt x="9676" y="57821"/>
                </a:lnTo>
                <a:lnTo>
                  <a:pt x="10222" y="57665"/>
                </a:lnTo>
                <a:lnTo>
                  <a:pt x="10769" y="57587"/>
                </a:lnTo>
                <a:lnTo>
                  <a:pt x="11315" y="57509"/>
                </a:lnTo>
                <a:lnTo>
                  <a:pt x="12563" y="57431"/>
                </a:lnTo>
                <a:lnTo>
                  <a:pt x="13890" y="57509"/>
                </a:lnTo>
                <a:lnTo>
                  <a:pt x="16387" y="57821"/>
                </a:lnTo>
                <a:lnTo>
                  <a:pt x="17557" y="57977"/>
                </a:lnTo>
                <a:lnTo>
                  <a:pt x="18494" y="58055"/>
                </a:lnTo>
                <a:lnTo>
                  <a:pt x="19274" y="58133"/>
                </a:lnTo>
                <a:lnTo>
                  <a:pt x="20054" y="58289"/>
                </a:lnTo>
                <a:lnTo>
                  <a:pt x="21615" y="58601"/>
                </a:lnTo>
                <a:lnTo>
                  <a:pt x="22629" y="58757"/>
                </a:lnTo>
                <a:lnTo>
                  <a:pt x="23800" y="58835"/>
                </a:lnTo>
                <a:lnTo>
                  <a:pt x="25282" y="58835"/>
                </a:lnTo>
                <a:lnTo>
                  <a:pt x="27155" y="58679"/>
                </a:lnTo>
                <a:lnTo>
                  <a:pt x="29184" y="58523"/>
                </a:lnTo>
                <a:lnTo>
                  <a:pt x="31135" y="58445"/>
                </a:lnTo>
                <a:lnTo>
                  <a:pt x="38080" y="58445"/>
                </a:lnTo>
                <a:lnTo>
                  <a:pt x="39484" y="58289"/>
                </a:lnTo>
                <a:lnTo>
                  <a:pt x="40733" y="58055"/>
                </a:lnTo>
                <a:lnTo>
                  <a:pt x="41903" y="57821"/>
                </a:lnTo>
                <a:lnTo>
                  <a:pt x="42995" y="57665"/>
                </a:lnTo>
                <a:lnTo>
                  <a:pt x="44088" y="57587"/>
                </a:lnTo>
                <a:lnTo>
                  <a:pt x="45258" y="57665"/>
                </a:lnTo>
                <a:lnTo>
                  <a:pt x="48067" y="57821"/>
                </a:lnTo>
                <a:lnTo>
                  <a:pt x="51735" y="58055"/>
                </a:lnTo>
                <a:lnTo>
                  <a:pt x="53764" y="58289"/>
                </a:lnTo>
                <a:lnTo>
                  <a:pt x="55637" y="58523"/>
                </a:lnTo>
                <a:lnTo>
                  <a:pt x="57353" y="58835"/>
                </a:lnTo>
                <a:lnTo>
                  <a:pt x="59148" y="59069"/>
                </a:lnTo>
                <a:lnTo>
                  <a:pt x="61021" y="59226"/>
                </a:lnTo>
                <a:lnTo>
                  <a:pt x="63049" y="59304"/>
                </a:lnTo>
                <a:lnTo>
                  <a:pt x="64142" y="59304"/>
                </a:lnTo>
                <a:lnTo>
                  <a:pt x="65390" y="59226"/>
                </a:lnTo>
                <a:lnTo>
                  <a:pt x="66717" y="59069"/>
                </a:lnTo>
                <a:lnTo>
                  <a:pt x="68121" y="58835"/>
                </a:lnTo>
                <a:lnTo>
                  <a:pt x="69604" y="58601"/>
                </a:lnTo>
                <a:lnTo>
                  <a:pt x="71087" y="58445"/>
                </a:lnTo>
                <a:lnTo>
                  <a:pt x="73896" y="58211"/>
                </a:lnTo>
                <a:lnTo>
                  <a:pt x="76705" y="58133"/>
                </a:lnTo>
                <a:lnTo>
                  <a:pt x="79436" y="58133"/>
                </a:lnTo>
                <a:lnTo>
                  <a:pt x="84742" y="58211"/>
                </a:lnTo>
                <a:lnTo>
                  <a:pt x="87239" y="58211"/>
                </a:lnTo>
                <a:lnTo>
                  <a:pt x="89658" y="58055"/>
                </a:lnTo>
                <a:lnTo>
                  <a:pt x="91999" y="57977"/>
                </a:lnTo>
                <a:lnTo>
                  <a:pt x="94262" y="57977"/>
                </a:lnTo>
                <a:lnTo>
                  <a:pt x="96447" y="58055"/>
                </a:lnTo>
                <a:lnTo>
                  <a:pt x="98632" y="58211"/>
                </a:lnTo>
                <a:lnTo>
                  <a:pt x="100739" y="58289"/>
                </a:lnTo>
                <a:lnTo>
                  <a:pt x="103001" y="58367"/>
                </a:lnTo>
                <a:lnTo>
                  <a:pt x="105264" y="58289"/>
                </a:lnTo>
                <a:lnTo>
                  <a:pt x="107527" y="58055"/>
                </a:lnTo>
                <a:lnTo>
                  <a:pt x="111585" y="57509"/>
                </a:lnTo>
                <a:lnTo>
                  <a:pt x="114316" y="57041"/>
                </a:lnTo>
                <a:lnTo>
                  <a:pt x="116345" y="56807"/>
                </a:lnTo>
                <a:lnTo>
                  <a:pt x="117203" y="56729"/>
                </a:lnTo>
                <a:lnTo>
                  <a:pt x="118139" y="56651"/>
                </a:lnTo>
                <a:lnTo>
                  <a:pt x="118764" y="56651"/>
                </a:lnTo>
                <a:lnTo>
                  <a:pt x="119076" y="56572"/>
                </a:lnTo>
                <a:lnTo>
                  <a:pt x="118998" y="56494"/>
                </a:lnTo>
                <a:lnTo>
                  <a:pt x="118920" y="56416"/>
                </a:lnTo>
                <a:lnTo>
                  <a:pt x="119076" y="56416"/>
                </a:lnTo>
                <a:lnTo>
                  <a:pt x="120558" y="56651"/>
                </a:lnTo>
                <a:lnTo>
                  <a:pt x="122899" y="57119"/>
                </a:lnTo>
                <a:lnTo>
                  <a:pt x="124538" y="57587"/>
                </a:lnTo>
                <a:lnTo>
                  <a:pt x="125630" y="57899"/>
                </a:lnTo>
                <a:lnTo>
                  <a:pt x="125943" y="58055"/>
                </a:lnTo>
                <a:lnTo>
                  <a:pt x="128362" y="56104"/>
                </a:lnTo>
                <a:lnTo>
                  <a:pt x="128596" y="56104"/>
                </a:lnTo>
                <a:lnTo>
                  <a:pt x="129298" y="56026"/>
                </a:lnTo>
                <a:lnTo>
                  <a:pt x="130859" y="55948"/>
                </a:lnTo>
                <a:lnTo>
                  <a:pt x="133277" y="56104"/>
                </a:lnTo>
                <a:lnTo>
                  <a:pt x="137023" y="56338"/>
                </a:lnTo>
                <a:lnTo>
                  <a:pt x="139676" y="56416"/>
                </a:lnTo>
                <a:lnTo>
                  <a:pt x="156375" y="56416"/>
                </a:lnTo>
                <a:lnTo>
                  <a:pt x="157467" y="56651"/>
                </a:lnTo>
                <a:lnTo>
                  <a:pt x="158560" y="56885"/>
                </a:lnTo>
                <a:lnTo>
                  <a:pt x="159418" y="57119"/>
                </a:lnTo>
                <a:lnTo>
                  <a:pt x="160822" y="57587"/>
                </a:lnTo>
                <a:lnTo>
                  <a:pt x="161369" y="57821"/>
                </a:lnTo>
                <a:lnTo>
                  <a:pt x="161291" y="50954"/>
                </a:lnTo>
                <a:lnTo>
                  <a:pt x="161369" y="50096"/>
                </a:lnTo>
                <a:lnTo>
                  <a:pt x="161447" y="48769"/>
                </a:lnTo>
                <a:lnTo>
                  <a:pt x="161369" y="48223"/>
                </a:lnTo>
                <a:lnTo>
                  <a:pt x="161291" y="47443"/>
                </a:lnTo>
                <a:lnTo>
                  <a:pt x="161135" y="46194"/>
                </a:lnTo>
                <a:lnTo>
                  <a:pt x="161291" y="45024"/>
                </a:lnTo>
                <a:lnTo>
                  <a:pt x="161369" y="44322"/>
                </a:lnTo>
                <a:lnTo>
                  <a:pt x="161369" y="43775"/>
                </a:lnTo>
                <a:lnTo>
                  <a:pt x="161369" y="42995"/>
                </a:lnTo>
                <a:lnTo>
                  <a:pt x="161447" y="41669"/>
                </a:lnTo>
                <a:lnTo>
                  <a:pt x="161447" y="40888"/>
                </a:lnTo>
                <a:lnTo>
                  <a:pt x="161291" y="40420"/>
                </a:lnTo>
                <a:lnTo>
                  <a:pt x="161213" y="40030"/>
                </a:lnTo>
                <a:lnTo>
                  <a:pt x="161213" y="39562"/>
                </a:lnTo>
                <a:lnTo>
                  <a:pt x="161369" y="39016"/>
                </a:lnTo>
                <a:lnTo>
                  <a:pt x="161525" y="38547"/>
                </a:lnTo>
                <a:lnTo>
                  <a:pt x="161681" y="38001"/>
                </a:lnTo>
                <a:lnTo>
                  <a:pt x="161759" y="37689"/>
                </a:lnTo>
                <a:lnTo>
                  <a:pt x="161759" y="37299"/>
                </a:lnTo>
                <a:lnTo>
                  <a:pt x="161525" y="33709"/>
                </a:lnTo>
                <a:lnTo>
                  <a:pt x="161447" y="31993"/>
                </a:lnTo>
                <a:lnTo>
                  <a:pt x="161369" y="29652"/>
                </a:lnTo>
                <a:lnTo>
                  <a:pt x="161291" y="29106"/>
                </a:lnTo>
                <a:lnTo>
                  <a:pt x="161135" y="28247"/>
                </a:lnTo>
                <a:lnTo>
                  <a:pt x="161135" y="27857"/>
                </a:lnTo>
                <a:lnTo>
                  <a:pt x="161135" y="27389"/>
                </a:lnTo>
                <a:lnTo>
                  <a:pt x="161213" y="26921"/>
                </a:lnTo>
                <a:lnTo>
                  <a:pt x="161369" y="26453"/>
                </a:lnTo>
                <a:lnTo>
                  <a:pt x="161681" y="25828"/>
                </a:lnTo>
                <a:lnTo>
                  <a:pt x="161759" y="25438"/>
                </a:lnTo>
                <a:lnTo>
                  <a:pt x="161837" y="24970"/>
                </a:lnTo>
                <a:lnTo>
                  <a:pt x="161993" y="24112"/>
                </a:lnTo>
                <a:lnTo>
                  <a:pt x="162149" y="23643"/>
                </a:lnTo>
                <a:lnTo>
                  <a:pt x="162227" y="23175"/>
                </a:lnTo>
                <a:lnTo>
                  <a:pt x="162149" y="22551"/>
                </a:lnTo>
                <a:lnTo>
                  <a:pt x="162071" y="22083"/>
                </a:lnTo>
                <a:lnTo>
                  <a:pt x="161993" y="21693"/>
                </a:lnTo>
                <a:lnTo>
                  <a:pt x="162071" y="21380"/>
                </a:lnTo>
                <a:lnTo>
                  <a:pt x="162227" y="20990"/>
                </a:lnTo>
                <a:lnTo>
                  <a:pt x="162617" y="20054"/>
                </a:lnTo>
                <a:lnTo>
                  <a:pt x="163241" y="18805"/>
                </a:lnTo>
                <a:lnTo>
                  <a:pt x="161525" y="16777"/>
                </a:lnTo>
                <a:lnTo>
                  <a:pt x="161681" y="15918"/>
                </a:lnTo>
                <a:lnTo>
                  <a:pt x="161915" y="15216"/>
                </a:lnTo>
                <a:lnTo>
                  <a:pt x="162149" y="14436"/>
                </a:lnTo>
                <a:lnTo>
                  <a:pt x="162305" y="14124"/>
                </a:lnTo>
                <a:lnTo>
                  <a:pt x="162305" y="13655"/>
                </a:lnTo>
                <a:lnTo>
                  <a:pt x="162227" y="13109"/>
                </a:lnTo>
                <a:lnTo>
                  <a:pt x="162071" y="12563"/>
                </a:lnTo>
                <a:lnTo>
                  <a:pt x="161759" y="11236"/>
                </a:lnTo>
                <a:lnTo>
                  <a:pt x="161603" y="10456"/>
                </a:lnTo>
                <a:lnTo>
                  <a:pt x="161447" y="9676"/>
                </a:lnTo>
                <a:lnTo>
                  <a:pt x="161447" y="9052"/>
                </a:lnTo>
                <a:lnTo>
                  <a:pt x="161447" y="8661"/>
                </a:lnTo>
                <a:lnTo>
                  <a:pt x="161525" y="8427"/>
                </a:lnTo>
                <a:lnTo>
                  <a:pt x="161681" y="8349"/>
                </a:lnTo>
                <a:lnTo>
                  <a:pt x="161993" y="8349"/>
                </a:lnTo>
                <a:lnTo>
                  <a:pt x="162071" y="8271"/>
                </a:lnTo>
                <a:lnTo>
                  <a:pt x="162149" y="8037"/>
                </a:lnTo>
                <a:lnTo>
                  <a:pt x="162149" y="7803"/>
                </a:lnTo>
                <a:lnTo>
                  <a:pt x="162071" y="7647"/>
                </a:lnTo>
                <a:lnTo>
                  <a:pt x="161993" y="7569"/>
                </a:lnTo>
                <a:lnTo>
                  <a:pt x="161681" y="7569"/>
                </a:lnTo>
                <a:lnTo>
                  <a:pt x="161525" y="7413"/>
                </a:lnTo>
                <a:lnTo>
                  <a:pt x="161447" y="7179"/>
                </a:lnTo>
                <a:lnTo>
                  <a:pt x="161447" y="6789"/>
                </a:lnTo>
                <a:lnTo>
                  <a:pt x="161525" y="6477"/>
                </a:lnTo>
                <a:lnTo>
                  <a:pt x="161759" y="5930"/>
                </a:lnTo>
                <a:lnTo>
                  <a:pt x="161993" y="5540"/>
                </a:lnTo>
                <a:lnTo>
                  <a:pt x="162149" y="5384"/>
                </a:lnTo>
                <a:lnTo>
                  <a:pt x="160822" y="390"/>
                </a:lnTo>
                <a:lnTo>
                  <a:pt x="159808" y="546"/>
                </a:lnTo>
                <a:lnTo>
                  <a:pt x="157467" y="1014"/>
                </a:lnTo>
                <a:lnTo>
                  <a:pt x="154814" y="1327"/>
                </a:lnTo>
                <a:lnTo>
                  <a:pt x="153644" y="1405"/>
                </a:lnTo>
                <a:lnTo>
                  <a:pt x="152707" y="1405"/>
                </a:lnTo>
                <a:lnTo>
                  <a:pt x="151615" y="1248"/>
                </a:lnTo>
                <a:lnTo>
                  <a:pt x="150600" y="1014"/>
                </a:lnTo>
                <a:lnTo>
                  <a:pt x="148728" y="780"/>
                </a:lnTo>
                <a:lnTo>
                  <a:pt x="144904" y="390"/>
                </a:lnTo>
                <a:lnTo>
                  <a:pt x="142719" y="234"/>
                </a:lnTo>
                <a:lnTo>
                  <a:pt x="141237" y="156"/>
                </a:lnTo>
                <a:lnTo>
                  <a:pt x="140300" y="234"/>
                </a:lnTo>
                <a:lnTo>
                  <a:pt x="139598" y="390"/>
                </a:lnTo>
                <a:lnTo>
                  <a:pt x="138974" y="468"/>
                </a:lnTo>
                <a:lnTo>
                  <a:pt x="138037" y="546"/>
                </a:lnTo>
                <a:lnTo>
                  <a:pt x="136789" y="546"/>
                </a:lnTo>
                <a:lnTo>
                  <a:pt x="134760" y="390"/>
                </a:lnTo>
                <a:lnTo>
                  <a:pt x="132809" y="234"/>
                </a:lnTo>
                <a:lnTo>
                  <a:pt x="131639" y="156"/>
                </a:lnTo>
                <a:lnTo>
                  <a:pt x="130859" y="156"/>
                </a:lnTo>
                <a:lnTo>
                  <a:pt x="130390" y="234"/>
                </a:lnTo>
                <a:lnTo>
                  <a:pt x="129922" y="390"/>
                </a:lnTo>
                <a:lnTo>
                  <a:pt x="129220" y="468"/>
                </a:lnTo>
                <a:lnTo>
                  <a:pt x="127971" y="468"/>
                </a:lnTo>
                <a:lnTo>
                  <a:pt x="125943" y="390"/>
                </a:lnTo>
                <a:lnTo>
                  <a:pt x="122743" y="156"/>
                </a:lnTo>
                <a:lnTo>
                  <a:pt x="121573" y="78"/>
                </a:lnTo>
                <a:lnTo>
                  <a:pt x="120636" y="78"/>
                </a:lnTo>
                <a:lnTo>
                  <a:pt x="118139" y="156"/>
                </a:lnTo>
                <a:lnTo>
                  <a:pt x="115018" y="156"/>
                </a:lnTo>
                <a:lnTo>
                  <a:pt x="113223" y="78"/>
                </a:lnTo>
                <a:lnTo>
                  <a:pt x="111741" y="0"/>
                </a:lnTo>
                <a:lnTo>
                  <a:pt x="109556" y="78"/>
                </a:lnTo>
                <a:lnTo>
                  <a:pt x="107761" y="78"/>
                </a:lnTo>
                <a:lnTo>
                  <a:pt x="1069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23"/>
          <p:cNvSpPr/>
          <p:nvPr/>
        </p:nvSpPr>
        <p:spPr>
          <a:xfrm>
            <a:off x="1299699" y="3571586"/>
            <a:ext cx="1738592" cy="941926"/>
          </a:xfrm>
          <a:custGeom>
            <a:avLst/>
            <a:gdLst/>
            <a:ahLst/>
            <a:cxnLst/>
            <a:rect l="l" t="t" r="r" b="b"/>
            <a:pathLst>
              <a:path w="175571" h="95120" extrusionOk="0">
                <a:moveTo>
                  <a:pt x="87785" y="0"/>
                </a:moveTo>
                <a:lnTo>
                  <a:pt x="86771" y="937"/>
                </a:lnTo>
                <a:lnTo>
                  <a:pt x="85756" y="1717"/>
                </a:lnTo>
                <a:lnTo>
                  <a:pt x="84664" y="2419"/>
                </a:lnTo>
                <a:lnTo>
                  <a:pt x="83649" y="2887"/>
                </a:lnTo>
                <a:lnTo>
                  <a:pt x="82635" y="3356"/>
                </a:lnTo>
                <a:lnTo>
                  <a:pt x="81621" y="3590"/>
                </a:lnTo>
                <a:lnTo>
                  <a:pt x="80606" y="3824"/>
                </a:lnTo>
                <a:lnTo>
                  <a:pt x="79592" y="3902"/>
                </a:lnTo>
                <a:lnTo>
                  <a:pt x="78733" y="3980"/>
                </a:lnTo>
                <a:lnTo>
                  <a:pt x="77797" y="3980"/>
                </a:lnTo>
                <a:lnTo>
                  <a:pt x="76236" y="3824"/>
                </a:lnTo>
                <a:lnTo>
                  <a:pt x="74910" y="3668"/>
                </a:lnTo>
                <a:lnTo>
                  <a:pt x="73974" y="3434"/>
                </a:lnTo>
                <a:lnTo>
                  <a:pt x="69214" y="2497"/>
                </a:lnTo>
                <a:lnTo>
                  <a:pt x="64220" y="1639"/>
                </a:lnTo>
                <a:lnTo>
                  <a:pt x="61645" y="1249"/>
                </a:lnTo>
                <a:lnTo>
                  <a:pt x="59148" y="937"/>
                </a:lnTo>
                <a:lnTo>
                  <a:pt x="56573" y="624"/>
                </a:lnTo>
                <a:lnTo>
                  <a:pt x="53998" y="390"/>
                </a:lnTo>
                <a:lnTo>
                  <a:pt x="51501" y="234"/>
                </a:lnTo>
                <a:lnTo>
                  <a:pt x="49004" y="156"/>
                </a:lnTo>
                <a:lnTo>
                  <a:pt x="46507" y="234"/>
                </a:lnTo>
                <a:lnTo>
                  <a:pt x="44088" y="312"/>
                </a:lnTo>
                <a:lnTo>
                  <a:pt x="41669" y="546"/>
                </a:lnTo>
                <a:lnTo>
                  <a:pt x="39406" y="859"/>
                </a:lnTo>
                <a:lnTo>
                  <a:pt x="37143" y="1327"/>
                </a:lnTo>
                <a:lnTo>
                  <a:pt x="34958" y="1951"/>
                </a:lnTo>
                <a:lnTo>
                  <a:pt x="33709" y="2419"/>
                </a:lnTo>
                <a:lnTo>
                  <a:pt x="32461" y="2887"/>
                </a:lnTo>
                <a:lnTo>
                  <a:pt x="31290" y="3356"/>
                </a:lnTo>
                <a:lnTo>
                  <a:pt x="30276" y="3902"/>
                </a:lnTo>
                <a:lnTo>
                  <a:pt x="29262" y="4448"/>
                </a:lnTo>
                <a:lnTo>
                  <a:pt x="28403" y="4994"/>
                </a:lnTo>
                <a:lnTo>
                  <a:pt x="27545" y="5618"/>
                </a:lnTo>
                <a:lnTo>
                  <a:pt x="26843" y="6165"/>
                </a:lnTo>
                <a:lnTo>
                  <a:pt x="26140" y="6789"/>
                </a:lnTo>
                <a:lnTo>
                  <a:pt x="25516" y="7413"/>
                </a:lnTo>
                <a:lnTo>
                  <a:pt x="24970" y="8037"/>
                </a:lnTo>
                <a:lnTo>
                  <a:pt x="24502" y="8662"/>
                </a:lnTo>
                <a:lnTo>
                  <a:pt x="24112" y="9364"/>
                </a:lnTo>
                <a:lnTo>
                  <a:pt x="23721" y="9988"/>
                </a:lnTo>
                <a:lnTo>
                  <a:pt x="23097" y="11237"/>
                </a:lnTo>
                <a:lnTo>
                  <a:pt x="22629" y="12485"/>
                </a:lnTo>
                <a:lnTo>
                  <a:pt x="22395" y="13734"/>
                </a:lnTo>
                <a:lnTo>
                  <a:pt x="22239" y="14826"/>
                </a:lnTo>
                <a:lnTo>
                  <a:pt x="22161" y="15919"/>
                </a:lnTo>
                <a:lnTo>
                  <a:pt x="22239" y="16933"/>
                </a:lnTo>
                <a:lnTo>
                  <a:pt x="22317" y="17791"/>
                </a:lnTo>
                <a:lnTo>
                  <a:pt x="22629" y="19118"/>
                </a:lnTo>
                <a:lnTo>
                  <a:pt x="22629" y="19430"/>
                </a:lnTo>
                <a:lnTo>
                  <a:pt x="22473" y="19664"/>
                </a:lnTo>
                <a:lnTo>
                  <a:pt x="22317" y="19820"/>
                </a:lnTo>
                <a:lnTo>
                  <a:pt x="22005" y="19898"/>
                </a:lnTo>
                <a:lnTo>
                  <a:pt x="12563" y="19898"/>
                </a:lnTo>
                <a:lnTo>
                  <a:pt x="11705" y="19976"/>
                </a:lnTo>
                <a:lnTo>
                  <a:pt x="10846" y="20054"/>
                </a:lnTo>
                <a:lnTo>
                  <a:pt x="10066" y="20288"/>
                </a:lnTo>
                <a:lnTo>
                  <a:pt x="9286" y="20522"/>
                </a:lnTo>
                <a:lnTo>
                  <a:pt x="8583" y="20913"/>
                </a:lnTo>
                <a:lnTo>
                  <a:pt x="7881" y="21303"/>
                </a:lnTo>
                <a:lnTo>
                  <a:pt x="7257" y="21771"/>
                </a:lnTo>
                <a:lnTo>
                  <a:pt x="6633" y="22317"/>
                </a:lnTo>
                <a:lnTo>
                  <a:pt x="6086" y="22941"/>
                </a:lnTo>
                <a:lnTo>
                  <a:pt x="5618" y="23566"/>
                </a:lnTo>
                <a:lnTo>
                  <a:pt x="5228" y="24268"/>
                </a:lnTo>
                <a:lnTo>
                  <a:pt x="4838" y="24970"/>
                </a:lnTo>
                <a:lnTo>
                  <a:pt x="4604" y="25750"/>
                </a:lnTo>
                <a:lnTo>
                  <a:pt x="4370" y="26531"/>
                </a:lnTo>
                <a:lnTo>
                  <a:pt x="4214" y="27389"/>
                </a:lnTo>
                <a:lnTo>
                  <a:pt x="4214" y="28247"/>
                </a:lnTo>
                <a:lnTo>
                  <a:pt x="4214" y="36207"/>
                </a:lnTo>
                <a:lnTo>
                  <a:pt x="4214" y="36831"/>
                </a:lnTo>
                <a:lnTo>
                  <a:pt x="4136" y="37455"/>
                </a:lnTo>
                <a:lnTo>
                  <a:pt x="3980" y="38001"/>
                </a:lnTo>
                <a:lnTo>
                  <a:pt x="3824" y="38548"/>
                </a:lnTo>
                <a:lnTo>
                  <a:pt x="3589" y="39094"/>
                </a:lnTo>
                <a:lnTo>
                  <a:pt x="3277" y="39640"/>
                </a:lnTo>
                <a:lnTo>
                  <a:pt x="2965" y="40108"/>
                </a:lnTo>
                <a:lnTo>
                  <a:pt x="2653" y="40576"/>
                </a:lnTo>
                <a:lnTo>
                  <a:pt x="2029" y="41357"/>
                </a:lnTo>
                <a:lnTo>
                  <a:pt x="1561" y="42059"/>
                </a:lnTo>
                <a:lnTo>
                  <a:pt x="1092" y="42917"/>
                </a:lnTo>
                <a:lnTo>
                  <a:pt x="702" y="43776"/>
                </a:lnTo>
                <a:lnTo>
                  <a:pt x="390" y="44634"/>
                </a:lnTo>
                <a:lnTo>
                  <a:pt x="234" y="45570"/>
                </a:lnTo>
                <a:lnTo>
                  <a:pt x="78" y="46585"/>
                </a:lnTo>
                <a:lnTo>
                  <a:pt x="0" y="47521"/>
                </a:lnTo>
                <a:lnTo>
                  <a:pt x="78" y="48535"/>
                </a:lnTo>
                <a:lnTo>
                  <a:pt x="234" y="49472"/>
                </a:lnTo>
                <a:lnTo>
                  <a:pt x="390" y="50408"/>
                </a:lnTo>
                <a:lnTo>
                  <a:pt x="702" y="51267"/>
                </a:lnTo>
                <a:lnTo>
                  <a:pt x="1092" y="52125"/>
                </a:lnTo>
                <a:lnTo>
                  <a:pt x="1561" y="52983"/>
                </a:lnTo>
                <a:lnTo>
                  <a:pt x="2029" y="53764"/>
                </a:lnTo>
                <a:lnTo>
                  <a:pt x="2653" y="54466"/>
                </a:lnTo>
                <a:lnTo>
                  <a:pt x="2965" y="54934"/>
                </a:lnTo>
                <a:lnTo>
                  <a:pt x="3277" y="55402"/>
                </a:lnTo>
                <a:lnTo>
                  <a:pt x="3589" y="55948"/>
                </a:lnTo>
                <a:lnTo>
                  <a:pt x="3824" y="56495"/>
                </a:lnTo>
                <a:lnTo>
                  <a:pt x="3980" y="57041"/>
                </a:lnTo>
                <a:lnTo>
                  <a:pt x="4136" y="57665"/>
                </a:lnTo>
                <a:lnTo>
                  <a:pt x="4214" y="58211"/>
                </a:lnTo>
                <a:lnTo>
                  <a:pt x="4214" y="58836"/>
                </a:lnTo>
                <a:lnTo>
                  <a:pt x="4214" y="66873"/>
                </a:lnTo>
                <a:lnTo>
                  <a:pt x="4214" y="67731"/>
                </a:lnTo>
                <a:lnTo>
                  <a:pt x="4370" y="68511"/>
                </a:lnTo>
                <a:lnTo>
                  <a:pt x="4604" y="69292"/>
                </a:lnTo>
                <a:lnTo>
                  <a:pt x="4838" y="70072"/>
                </a:lnTo>
                <a:lnTo>
                  <a:pt x="5228" y="70774"/>
                </a:lnTo>
                <a:lnTo>
                  <a:pt x="5618" y="71477"/>
                </a:lnTo>
                <a:lnTo>
                  <a:pt x="6086" y="72101"/>
                </a:lnTo>
                <a:lnTo>
                  <a:pt x="6633" y="72725"/>
                </a:lnTo>
                <a:lnTo>
                  <a:pt x="7257" y="73271"/>
                </a:lnTo>
                <a:lnTo>
                  <a:pt x="7881" y="73740"/>
                </a:lnTo>
                <a:lnTo>
                  <a:pt x="8583" y="74130"/>
                </a:lnTo>
                <a:lnTo>
                  <a:pt x="9286" y="74520"/>
                </a:lnTo>
                <a:lnTo>
                  <a:pt x="10066" y="74832"/>
                </a:lnTo>
                <a:lnTo>
                  <a:pt x="10846" y="74988"/>
                </a:lnTo>
                <a:lnTo>
                  <a:pt x="11705" y="75144"/>
                </a:lnTo>
                <a:lnTo>
                  <a:pt x="22005" y="75144"/>
                </a:lnTo>
                <a:lnTo>
                  <a:pt x="22317" y="75222"/>
                </a:lnTo>
                <a:lnTo>
                  <a:pt x="22473" y="75378"/>
                </a:lnTo>
                <a:lnTo>
                  <a:pt x="22629" y="75612"/>
                </a:lnTo>
                <a:lnTo>
                  <a:pt x="22629" y="75924"/>
                </a:lnTo>
                <a:lnTo>
                  <a:pt x="22317" y="77251"/>
                </a:lnTo>
                <a:lnTo>
                  <a:pt x="22239" y="78187"/>
                </a:lnTo>
                <a:lnTo>
                  <a:pt x="22161" y="79124"/>
                </a:lnTo>
                <a:lnTo>
                  <a:pt x="22239" y="80216"/>
                </a:lnTo>
                <a:lnTo>
                  <a:pt x="22395" y="81387"/>
                </a:lnTo>
                <a:lnTo>
                  <a:pt x="22629" y="82557"/>
                </a:lnTo>
                <a:lnTo>
                  <a:pt x="23097" y="83806"/>
                </a:lnTo>
                <a:lnTo>
                  <a:pt x="23721" y="85132"/>
                </a:lnTo>
                <a:lnTo>
                  <a:pt x="24112" y="85756"/>
                </a:lnTo>
                <a:lnTo>
                  <a:pt x="24502" y="86381"/>
                </a:lnTo>
                <a:lnTo>
                  <a:pt x="24970" y="87005"/>
                </a:lnTo>
                <a:lnTo>
                  <a:pt x="25516" y="87629"/>
                </a:lnTo>
                <a:lnTo>
                  <a:pt x="26140" y="88253"/>
                </a:lnTo>
                <a:lnTo>
                  <a:pt x="26843" y="88878"/>
                </a:lnTo>
                <a:lnTo>
                  <a:pt x="27545" y="89424"/>
                </a:lnTo>
                <a:lnTo>
                  <a:pt x="28403" y="90048"/>
                </a:lnTo>
                <a:lnTo>
                  <a:pt x="29262" y="90594"/>
                </a:lnTo>
                <a:lnTo>
                  <a:pt x="30276" y="91140"/>
                </a:lnTo>
                <a:lnTo>
                  <a:pt x="31290" y="91687"/>
                </a:lnTo>
                <a:lnTo>
                  <a:pt x="32461" y="92155"/>
                </a:lnTo>
                <a:lnTo>
                  <a:pt x="33709" y="92623"/>
                </a:lnTo>
                <a:lnTo>
                  <a:pt x="34958" y="93091"/>
                </a:lnTo>
                <a:lnTo>
                  <a:pt x="37143" y="93715"/>
                </a:lnTo>
                <a:lnTo>
                  <a:pt x="39406" y="94184"/>
                </a:lnTo>
                <a:lnTo>
                  <a:pt x="41669" y="94496"/>
                </a:lnTo>
                <a:lnTo>
                  <a:pt x="44088" y="94730"/>
                </a:lnTo>
                <a:lnTo>
                  <a:pt x="46507" y="94886"/>
                </a:lnTo>
                <a:lnTo>
                  <a:pt x="49004" y="94886"/>
                </a:lnTo>
                <a:lnTo>
                  <a:pt x="51501" y="94808"/>
                </a:lnTo>
                <a:lnTo>
                  <a:pt x="53998" y="94652"/>
                </a:lnTo>
                <a:lnTo>
                  <a:pt x="56573" y="94418"/>
                </a:lnTo>
                <a:lnTo>
                  <a:pt x="59148" y="94106"/>
                </a:lnTo>
                <a:lnTo>
                  <a:pt x="61645" y="93793"/>
                </a:lnTo>
                <a:lnTo>
                  <a:pt x="64220" y="93403"/>
                </a:lnTo>
                <a:lnTo>
                  <a:pt x="69214" y="92545"/>
                </a:lnTo>
                <a:lnTo>
                  <a:pt x="73974" y="91609"/>
                </a:lnTo>
                <a:lnTo>
                  <a:pt x="74910" y="91453"/>
                </a:lnTo>
                <a:lnTo>
                  <a:pt x="76236" y="91218"/>
                </a:lnTo>
                <a:lnTo>
                  <a:pt x="77797" y="91062"/>
                </a:lnTo>
                <a:lnTo>
                  <a:pt x="78733" y="91062"/>
                </a:lnTo>
                <a:lnTo>
                  <a:pt x="79592" y="91140"/>
                </a:lnTo>
                <a:lnTo>
                  <a:pt x="80606" y="91218"/>
                </a:lnTo>
                <a:lnTo>
                  <a:pt x="81621" y="91453"/>
                </a:lnTo>
                <a:lnTo>
                  <a:pt x="82635" y="91765"/>
                </a:lnTo>
                <a:lnTo>
                  <a:pt x="83649" y="92155"/>
                </a:lnTo>
                <a:lnTo>
                  <a:pt x="84664" y="92701"/>
                </a:lnTo>
                <a:lnTo>
                  <a:pt x="85756" y="93325"/>
                </a:lnTo>
                <a:lnTo>
                  <a:pt x="86771" y="94106"/>
                </a:lnTo>
                <a:lnTo>
                  <a:pt x="87785" y="95120"/>
                </a:lnTo>
                <a:lnTo>
                  <a:pt x="88799" y="94106"/>
                </a:lnTo>
                <a:lnTo>
                  <a:pt x="89814" y="93325"/>
                </a:lnTo>
                <a:lnTo>
                  <a:pt x="90906" y="92701"/>
                </a:lnTo>
                <a:lnTo>
                  <a:pt x="91921" y="92155"/>
                </a:lnTo>
                <a:lnTo>
                  <a:pt x="92935" y="91765"/>
                </a:lnTo>
                <a:lnTo>
                  <a:pt x="94028" y="91453"/>
                </a:lnTo>
                <a:lnTo>
                  <a:pt x="94964" y="91218"/>
                </a:lnTo>
                <a:lnTo>
                  <a:pt x="95978" y="91140"/>
                </a:lnTo>
                <a:lnTo>
                  <a:pt x="96915" y="91062"/>
                </a:lnTo>
                <a:lnTo>
                  <a:pt x="97773" y="91062"/>
                </a:lnTo>
                <a:lnTo>
                  <a:pt x="99334" y="91218"/>
                </a:lnTo>
                <a:lnTo>
                  <a:pt x="100660" y="91453"/>
                </a:lnTo>
                <a:lnTo>
                  <a:pt x="101597" y="91609"/>
                </a:lnTo>
                <a:lnTo>
                  <a:pt x="106434" y="92545"/>
                </a:lnTo>
                <a:lnTo>
                  <a:pt x="111350" y="93403"/>
                </a:lnTo>
                <a:lnTo>
                  <a:pt x="113925" y="93793"/>
                </a:lnTo>
                <a:lnTo>
                  <a:pt x="116422" y="94106"/>
                </a:lnTo>
                <a:lnTo>
                  <a:pt x="118997" y="94418"/>
                </a:lnTo>
                <a:lnTo>
                  <a:pt x="121573" y="94652"/>
                </a:lnTo>
                <a:lnTo>
                  <a:pt x="124070" y="94808"/>
                </a:lnTo>
                <a:lnTo>
                  <a:pt x="126645" y="94886"/>
                </a:lnTo>
                <a:lnTo>
                  <a:pt x="129063" y="94886"/>
                </a:lnTo>
                <a:lnTo>
                  <a:pt x="131560" y="94730"/>
                </a:lnTo>
                <a:lnTo>
                  <a:pt x="133901" y="94496"/>
                </a:lnTo>
                <a:lnTo>
                  <a:pt x="136242" y="94184"/>
                </a:lnTo>
                <a:lnTo>
                  <a:pt x="138427" y="93715"/>
                </a:lnTo>
                <a:lnTo>
                  <a:pt x="140612" y="93091"/>
                </a:lnTo>
                <a:lnTo>
                  <a:pt x="141939" y="92623"/>
                </a:lnTo>
                <a:lnTo>
                  <a:pt x="143109" y="92155"/>
                </a:lnTo>
                <a:lnTo>
                  <a:pt x="144280" y="91687"/>
                </a:lnTo>
                <a:lnTo>
                  <a:pt x="145294" y="91140"/>
                </a:lnTo>
                <a:lnTo>
                  <a:pt x="146308" y="90594"/>
                </a:lnTo>
                <a:lnTo>
                  <a:pt x="147167" y="90048"/>
                </a:lnTo>
                <a:lnTo>
                  <a:pt x="148025" y="89424"/>
                </a:lnTo>
                <a:lnTo>
                  <a:pt x="148727" y="88878"/>
                </a:lnTo>
                <a:lnTo>
                  <a:pt x="149430" y="88253"/>
                </a:lnTo>
                <a:lnTo>
                  <a:pt x="150054" y="87629"/>
                </a:lnTo>
                <a:lnTo>
                  <a:pt x="150600" y="87005"/>
                </a:lnTo>
                <a:lnTo>
                  <a:pt x="151068" y="86381"/>
                </a:lnTo>
                <a:lnTo>
                  <a:pt x="151536" y="85756"/>
                </a:lnTo>
                <a:lnTo>
                  <a:pt x="151927" y="85132"/>
                </a:lnTo>
                <a:lnTo>
                  <a:pt x="152473" y="83806"/>
                </a:lnTo>
                <a:lnTo>
                  <a:pt x="152941" y="82557"/>
                </a:lnTo>
                <a:lnTo>
                  <a:pt x="153175" y="81387"/>
                </a:lnTo>
                <a:lnTo>
                  <a:pt x="153331" y="80216"/>
                </a:lnTo>
                <a:lnTo>
                  <a:pt x="153409" y="79124"/>
                </a:lnTo>
                <a:lnTo>
                  <a:pt x="153331" y="78187"/>
                </a:lnTo>
                <a:lnTo>
                  <a:pt x="153253" y="77251"/>
                </a:lnTo>
                <a:lnTo>
                  <a:pt x="152941" y="75924"/>
                </a:lnTo>
                <a:lnTo>
                  <a:pt x="152941" y="75612"/>
                </a:lnTo>
                <a:lnTo>
                  <a:pt x="153097" y="75378"/>
                </a:lnTo>
                <a:lnTo>
                  <a:pt x="153253" y="75222"/>
                </a:lnTo>
                <a:lnTo>
                  <a:pt x="153565" y="75144"/>
                </a:lnTo>
                <a:lnTo>
                  <a:pt x="163943" y="75144"/>
                </a:lnTo>
                <a:lnTo>
                  <a:pt x="164724" y="74988"/>
                </a:lnTo>
                <a:lnTo>
                  <a:pt x="165504" y="74832"/>
                </a:lnTo>
                <a:lnTo>
                  <a:pt x="166284" y="74520"/>
                </a:lnTo>
                <a:lnTo>
                  <a:pt x="166987" y="74130"/>
                </a:lnTo>
                <a:lnTo>
                  <a:pt x="167689" y="73740"/>
                </a:lnTo>
                <a:lnTo>
                  <a:pt x="168313" y="73271"/>
                </a:lnTo>
                <a:lnTo>
                  <a:pt x="168937" y="72725"/>
                </a:lnTo>
                <a:lnTo>
                  <a:pt x="169484" y="72101"/>
                </a:lnTo>
                <a:lnTo>
                  <a:pt x="169952" y="71477"/>
                </a:lnTo>
                <a:lnTo>
                  <a:pt x="170342" y="70774"/>
                </a:lnTo>
                <a:lnTo>
                  <a:pt x="170732" y="70072"/>
                </a:lnTo>
                <a:lnTo>
                  <a:pt x="171044" y="69292"/>
                </a:lnTo>
                <a:lnTo>
                  <a:pt x="171200" y="68511"/>
                </a:lnTo>
                <a:lnTo>
                  <a:pt x="171356" y="67731"/>
                </a:lnTo>
                <a:lnTo>
                  <a:pt x="171356" y="66873"/>
                </a:lnTo>
                <a:lnTo>
                  <a:pt x="171356" y="58836"/>
                </a:lnTo>
                <a:lnTo>
                  <a:pt x="171434" y="58211"/>
                </a:lnTo>
                <a:lnTo>
                  <a:pt x="171512" y="57665"/>
                </a:lnTo>
                <a:lnTo>
                  <a:pt x="171590" y="57041"/>
                </a:lnTo>
                <a:lnTo>
                  <a:pt x="171747" y="56495"/>
                </a:lnTo>
                <a:lnTo>
                  <a:pt x="171981" y="55948"/>
                </a:lnTo>
                <a:lnTo>
                  <a:pt x="172293" y="55402"/>
                </a:lnTo>
                <a:lnTo>
                  <a:pt x="172605" y="54934"/>
                </a:lnTo>
                <a:lnTo>
                  <a:pt x="172995" y="54466"/>
                </a:lnTo>
                <a:lnTo>
                  <a:pt x="173541" y="53764"/>
                </a:lnTo>
                <a:lnTo>
                  <a:pt x="174087" y="52983"/>
                </a:lnTo>
                <a:lnTo>
                  <a:pt x="174478" y="52125"/>
                </a:lnTo>
                <a:lnTo>
                  <a:pt x="174868" y="51267"/>
                </a:lnTo>
                <a:lnTo>
                  <a:pt x="175180" y="50408"/>
                </a:lnTo>
                <a:lnTo>
                  <a:pt x="175414" y="49472"/>
                </a:lnTo>
                <a:lnTo>
                  <a:pt x="175492" y="48535"/>
                </a:lnTo>
                <a:lnTo>
                  <a:pt x="175570" y="47521"/>
                </a:lnTo>
                <a:lnTo>
                  <a:pt x="175492" y="46585"/>
                </a:lnTo>
                <a:lnTo>
                  <a:pt x="175414" y="45570"/>
                </a:lnTo>
                <a:lnTo>
                  <a:pt x="175180" y="44634"/>
                </a:lnTo>
                <a:lnTo>
                  <a:pt x="174868" y="43776"/>
                </a:lnTo>
                <a:lnTo>
                  <a:pt x="174478" y="42917"/>
                </a:lnTo>
                <a:lnTo>
                  <a:pt x="174087" y="42059"/>
                </a:lnTo>
                <a:lnTo>
                  <a:pt x="173541" y="41357"/>
                </a:lnTo>
                <a:lnTo>
                  <a:pt x="172995" y="40576"/>
                </a:lnTo>
                <a:lnTo>
                  <a:pt x="172605" y="40108"/>
                </a:lnTo>
                <a:lnTo>
                  <a:pt x="172293" y="39640"/>
                </a:lnTo>
                <a:lnTo>
                  <a:pt x="171981" y="39094"/>
                </a:lnTo>
                <a:lnTo>
                  <a:pt x="171747" y="38548"/>
                </a:lnTo>
                <a:lnTo>
                  <a:pt x="171590" y="38001"/>
                </a:lnTo>
                <a:lnTo>
                  <a:pt x="171512" y="37455"/>
                </a:lnTo>
                <a:lnTo>
                  <a:pt x="171434" y="36831"/>
                </a:lnTo>
                <a:lnTo>
                  <a:pt x="171356" y="36207"/>
                </a:lnTo>
                <a:lnTo>
                  <a:pt x="171356" y="28247"/>
                </a:lnTo>
                <a:lnTo>
                  <a:pt x="171356" y="27389"/>
                </a:lnTo>
                <a:lnTo>
                  <a:pt x="171200" y="26531"/>
                </a:lnTo>
                <a:lnTo>
                  <a:pt x="171044" y="25750"/>
                </a:lnTo>
                <a:lnTo>
                  <a:pt x="170732" y="24970"/>
                </a:lnTo>
                <a:lnTo>
                  <a:pt x="170342" y="24268"/>
                </a:lnTo>
                <a:lnTo>
                  <a:pt x="169952" y="23566"/>
                </a:lnTo>
                <a:lnTo>
                  <a:pt x="169484" y="22941"/>
                </a:lnTo>
                <a:lnTo>
                  <a:pt x="168937" y="22317"/>
                </a:lnTo>
                <a:lnTo>
                  <a:pt x="168313" y="21771"/>
                </a:lnTo>
                <a:lnTo>
                  <a:pt x="167689" y="21303"/>
                </a:lnTo>
                <a:lnTo>
                  <a:pt x="166987" y="20913"/>
                </a:lnTo>
                <a:lnTo>
                  <a:pt x="166284" y="20522"/>
                </a:lnTo>
                <a:lnTo>
                  <a:pt x="165504" y="20288"/>
                </a:lnTo>
                <a:lnTo>
                  <a:pt x="164724" y="20054"/>
                </a:lnTo>
                <a:lnTo>
                  <a:pt x="163943" y="19976"/>
                </a:lnTo>
                <a:lnTo>
                  <a:pt x="163085" y="19898"/>
                </a:lnTo>
                <a:lnTo>
                  <a:pt x="153565" y="19898"/>
                </a:lnTo>
                <a:lnTo>
                  <a:pt x="153253" y="19820"/>
                </a:lnTo>
                <a:lnTo>
                  <a:pt x="153097" y="19664"/>
                </a:lnTo>
                <a:lnTo>
                  <a:pt x="152941" y="19430"/>
                </a:lnTo>
                <a:lnTo>
                  <a:pt x="152941" y="19118"/>
                </a:lnTo>
                <a:lnTo>
                  <a:pt x="153253" y="17791"/>
                </a:lnTo>
                <a:lnTo>
                  <a:pt x="153331" y="16933"/>
                </a:lnTo>
                <a:lnTo>
                  <a:pt x="153409" y="15919"/>
                </a:lnTo>
                <a:lnTo>
                  <a:pt x="153331" y="14826"/>
                </a:lnTo>
                <a:lnTo>
                  <a:pt x="153175" y="13734"/>
                </a:lnTo>
                <a:lnTo>
                  <a:pt x="152941" y="12485"/>
                </a:lnTo>
                <a:lnTo>
                  <a:pt x="152473" y="11237"/>
                </a:lnTo>
                <a:lnTo>
                  <a:pt x="151927" y="9988"/>
                </a:lnTo>
                <a:lnTo>
                  <a:pt x="151536" y="9364"/>
                </a:lnTo>
                <a:lnTo>
                  <a:pt x="151068" y="8662"/>
                </a:lnTo>
                <a:lnTo>
                  <a:pt x="150600" y="8037"/>
                </a:lnTo>
                <a:lnTo>
                  <a:pt x="150054" y="7413"/>
                </a:lnTo>
                <a:lnTo>
                  <a:pt x="149430" y="6789"/>
                </a:lnTo>
                <a:lnTo>
                  <a:pt x="148727" y="6165"/>
                </a:lnTo>
                <a:lnTo>
                  <a:pt x="148025" y="5618"/>
                </a:lnTo>
                <a:lnTo>
                  <a:pt x="147167" y="4994"/>
                </a:lnTo>
                <a:lnTo>
                  <a:pt x="146308" y="4448"/>
                </a:lnTo>
                <a:lnTo>
                  <a:pt x="145294" y="3902"/>
                </a:lnTo>
                <a:lnTo>
                  <a:pt x="144280" y="3356"/>
                </a:lnTo>
                <a:lnTo>
                  <a:pt x="143109" y="2887"/>
                </a:lnTo>
                <a:lnTo>
                  <a:pt x="141939" y="2419"/>
                </a:lnTo>
                <a:lnTo>
                  <a:pt x="140612" y="1951"/>
                </a:lnTo>
                <a:lnTo>
                  <a:pt x="138427" y="1327"/>
                </a:lnTo>
                <a:lnTo>
                  <a:pt x="136242" y="859"/>
                </a:lnTo>
                <a:lnTo>
                  <a:pt x="133901" y="546"/>
                </a:lnTo>
                <a:lnTo>
                  <a:pt x="131560" y="312"/>
                </a:lnTo>
                <a:lnTo>
                  <a:pt x="129063" y="234"/>
                </a:lnTo>
                <a:lnTo>
                  <a:pt x="126645" y="156"/>
                </a:lnTo>
                <a:lnTo>
                  <a:pt x="124070" y="234"/>
                </a:lnTo>
                <a:lnTo>
                  <a:pt x="121573" y="390"/>
                </a:lnTo>
                <a:lnTo>
                  <a:pt x="118997" y="624"/>
                </a:lnTo>
                <a:lnTo>
                  <a:pt x="116422" y="937"/>
                </a:lnTo>
                <a:lnTo>
                  <a:pt x="113925" y="1249"/>
                </a:lnTo>
                <a:lnTo>
                  <a:pt x="111350" y="1639"/>
                </a:lnTo>
                <a:lnTo>
                  <a:pt x="106434" y="2497"/>
                </a:lnTo>
                <a:lnTo>
                  <a:pt x="101597" y="3434"/>
                </a:lnTo>
                <a:lnTo>
                  <a:pt x="100660" y="3668"/>
                </a:lnTo>
                <a:lnTo>
                  <a:pt x="99334" y="3824"/>
                </a:lnTo>
                <a:lnTo>
                  <a:pt x="97773" y="3980"/>
                </a:lnTo>
                <a:lnTo>
                  <a:pt x="96915" y="3980"/>
                </a:lnTo>
                <a:lnTo>
                  <a:pt x="95978" y="3902"/>
                </a:lnTo>
                <a:lnTo>
                  <a:pt x="94964" y="3824"/>
                </a:lnTo>
                <a:lnTo>
                  <a:pt x="94028" y="3590"/>
                </a:lnTo>
                <a:lnTo>
                  <a:pt x="92935" y="3356"/>
                </a:lnTo>
                <a:lnTo>
                  <a:pt x="91921" y="2887"/>
                </a:lnTo>
                <a:lnTo>
                  <a:pt x="90906" y="2419"/>
                </a:lnTo>
                <a:lnTo>
                  <a:pt x="89814" y="1717"/>
                </a:lnTo>
                <a:lnTo>
                  <a:pt x="88799" y="937"/>
                </a:lnTo>
                <a:lnTo>
                  <a:pt x="877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23"/>
          <p:cNvSpPr/>
          <p:nvPr/>
        </p:nvSpPr>
        <p:spPr>
          <a:xfrm>
            <a:off x="3426734" y="2988793"/>
            <a:ext cx="1423226" cy="1423226"/>
          </a:xfrm>
          <a:custGeom>
            <a:avLst/>
            <a:gdLst/>
            <a:ahLst/>
            <a:cxnLst/>
            <a:rect l="l" t="t" r="r" b="b"/>
            <a:pathLst>
              <a:path w="113224" h="113224" extrusionOk="0">
                <a:moveTo>
                  <a:pt x="56339" y="0"/>
                </a:moveTo>
                <a:lnTo>
                  <a:pt x="56027" y="78"/>
                </a:lnTo>
                <a:lnTo>
                  <a:pt x="55871" y="234"/>
                </a:lnTo>
                <a:lnTo>
                  <a:pt x="55715" y="390"/>
                </a:lnTo>
                <a:lnTo>
                  <a:pt x="55481" y="858"/>
                </a:lnTo>
                <a:lnTo>
                  <a:pt x="55403" y="1405"/>
                </a:lnTo>
                <a:lnTo>
                  <a:pt x="55325" y="2029"/>
                </a:lnTo>
                <a:lnTo>
                  <a:pt x="55169" y="2653"/>
                </a:lnTo>
                <a:lnTo>
                  <a:pt x="54935" y="3199"/>
                </a:lnTo>
                <a:lnTo>
                  <a:pt x="54779" y="3511"/>
                </a:lnTo>
                <a:lnTo>
                  <a:pt x="54545" y="3746"/>
                </a:lnTo>
                <a:lnTo>
                  <a:pt x="54076" y="4136"/>
                </a:lnTo>
                <a:lnTo>
                  <a:pt x="53686" y="4370"/>
                </a:lnTo>
                <a:lnTo>
                  <a:pt x="53218" y="4448"/>
                </a:lnTo>
                <a:lnTo>
                  <a:pt x="52828" y="4526"/>
                </a:lnTo>
                <a:lnTo>
                  <a:pt x="52360" y="4604"/>
                </a:lnTo>
                <a:lnTo>
                  <a:pt x="51970" y="4682"/>
                </a:lnTo>
                <a:lnTo>
                  <a:pt x="51501" y="4916"/>
                </a:lnTo>
                <a:lnTo>
                  <a:pt x="51033" y="5306"/>
                </a:lnTo>
                <a:lnTo>
                  <a:pt x="50643" y="5774"/>
                </a:lnTo>
                <a:lnTo>
                  <a:pt x="50409" y="6243"/>
                </a:lnTo>
                <a:lnTo>
                  <a:pt x="50331" y="6633"/>
                </a:lnTo>
                <a:lnTo>
                  <a:pt x="50253" y="7101"/>
                </a:lnTo>
                <a:lnTo>
                  <a:pt x="50175" y="7491"/>
                </a:lnTo>
                <a:lnTo>
                  <a:pt x="50097" y="7959"/>
                </a:lnTo>
                <a:lnTo>
                  <a:pt x="49863" y="8349"/>
                </a:lnTo>
                <a:lnTo>
                  <a:pt x="49473" y="8818"/>
                </a:lnTo>
                <a:lnTo>
                  <a:pt x="49004" y="9208"/>
                </a:lnTo>
                <a:lnTo>
                  <a:pt x="48536" y="9442"/>
                </a:lnTo>
                <a:lnTo>
                  <a:pt x="48146" y="9520"/>
                </a:lnTo>
                <a:lnTo>
                  <a:pt x="47678" y="9598"/>
                </a:lnTo>
                <a:lnTo>
                  <a:pt x="47288" y="9676"/>
                </a:lnTo>
                <a:lnTo>
                  <a:pt x="46820" y="9754"/>
                </a:lnTo>
                <a:lnTo>
                  <a:pt x="46429" y="9988"/>
                </a:lnTo>
                <a:lnTo>
                  <a:pt x="45961" y="10378"/>
                </a:lnTo>
                <a:lnTo>
                  <a:pt x="45571" y="10846"/>
                </a:lnTo>
                <a:lnTo>
                  <a:pt x="45337" y="11315"/>
                </a:lnTo>
                <a:lnTo>
                  <a:pt x="45259" y="11705"/>
                </a:lnTo>
                <a:lnTo>
                  <a:pt x="45181" y="12173"/>
                </a:lnTo>
                <a:lnTo>
                  <a:pt x="45103" y="12563"/>
                </a:lnTo>
                <a:lnTo>
                  <a:pt x="45025" y="13031"/>
                </a:lnTo>
                <a:lnTo>
                  <a:pt x="44791" y="13421"/>
                </a:lnTo>
                <a:lnTo>
                  <a:pt x="44401" y="13890"/>
                </a:lnTo>
                <a:lnTo>
                  <a:pt x="43932" y="14280"/>
                </a:lnTo>
                <a:lnTo>
                  <a:pt x="43464" y="14514"/>
                </a:lnTo>
                <a:lnTo>
                  <a:pt x="43074" y="14592"/>
                </a:lnTo>
                <a:lnTo>
                  <a:pt x="42606" y="14670"/>
                </a:lnTo>
                <a:lnTo>
                  <a:pt x="42216" y="14748"/>
                </a:lnTo>
                <a:lnTo>
                  <a:pt x="41747" y="14904"/>
                </a:lnTo>
                <a:lnTo>
                  <a:pt x="41357" y="15060"/>
                </a:lnTo>
                <a:lnTo>
                  <a:pt x="40889" y="15450"/>
                </a:lnTo>
                <a:lnTo>
                  <a:pt x="40499" y="15918"/>
                </a:lnTo>
                <a:lnTo>
                  <a:pt x="40265" y="16387"/>
                </a:lnTo>
                <a:lnTo>
                  <a:pt x="40109" y="16777"/>
                </a:lnTo>
                <a:lnTo>
                  <a:pt x="40109" y="17245"/>
                </a:lnTo>
                <a:lnTo>
                  <a:pt x="40031" y="17635"/>
                </a:lnTo>
                <a:lnTo>
                  <a:pt x="39875" y="18103"/>
                </a:lnTo>
                <a:lnTo>
                  <a:pt x="39719" y="18571"/>
                </a:lnTo>
                <a:lnTo>
                  <a:pt x="39329" y="18962"/>
                </a:lnTo>
                <a:lnTo>
                  <a:pt x="38860" y="19352"/>
                </a:lnTo>
                <a:lnTo>
                  <a:pt x="38392" y="19586"/>
                </a:lnTo>
                <a:lnTo>
                  <a:pt x="37924" y="19742"/>
                </a:lnTo>
                <a:lnTo>
                  <a:pt x="37534" y="19742"/>
                </a:lnTo>
                <a:lnTo>
                  <a:pt x="37144" y="19820"/>
                </a:lnTo>
                <a:lnTo>
                  <a:pt x="36675" y="19976"/>
                </a:lnTo>
                <a:lnTo>
                  <a:pt x="36207" y="20210"/>
                </a:lnTo>
                <a:lnTo>
                  <a:pt x="35739" y="20522"/>
                </a:lnTo>
                <a:lnTo>
                  <a:pt x="35427" y="20990"/>
                </a:lnTo>
                <a:lnTo>
                  <a:pt x="35193" y="21459"/>
                </a:lnTo>
                <a:lnTo>
                  <a:pt x="35037" y="21927"/>
                </a:lnTo>
                <a:lnTo>
                  <a:pt x="34959" y="22317"/>
                </a:lnTo>
                <a:lnTo>
                  <a:pt x="34959" y="22707"/>
                </a:lnTo>
                <a:lnTo>
                  <a:pt x="34803" y="23175"/>
                </a:lnTo>
                <a:lnTo>
                  <a:pt x="34569" y="23643"/>
                </a:lnTo>
                <a:lnTo>
                  <a:pt x="34178" y="24112"/>
                </a:lnTo>
                <a:lnTo>
                  <a:pt x="33788" y="24424"/>
                </a:lnTo>
                <a:lnTo>
                  <a:pt x="33320" y="24658"/>
                </a:lnTo>
                <a:lnTo>
                  <a:pt x="32852" y="24814"/>
                </a:lnTo>
                <a:lnTo>
                  <a:pt x="32462" y="24892"/>
                </a:lnTo>
                <a:lnTo>
                  <a:pt x="31994" y="24892"/>
                </a:lnTo>
                <a:lnTo>
                  <a:pt x="31603" y="25048"/>
                </a:lnTo>
                <a:lnTo>
                  <a:pt x="31135" y="25282"/>
                </a:lnTo>
                <a:lnTo>
                  <a:pt x="30667" y="25672"/>
                </a:lnTo>
                <a:lnTo>
                  <a:pt x="30277" y="26062"/>
                </a:lnTo>
                <a:lnTo>
                  <a:pt x="30121" y="26531"/>
                </a:lnTo>
                <a:lnTo>
                  <a:pt x="29965" y="26999"/>
                </a:lnTo>
                <a:lnTo>
                  <a:pt x="29887" y="27389"/>
                </a:lnTo>
                <a:lnTo>
                  <a:pt x="29887" y="27857"/>
                </a:lnTo>
                <a:lnTo>
                  <a:pt x="29731" y="28247"/>
                </a:lnTo>
                <a:lnTo>
                  <a:pt x="29497" y="28715"/>
                </a:lnTo>
                <a:lnTo>
                  <a:pt x="29106" y="29184"/>
                </a:lnTo>
                <a:lnTo>
                  <a:pt x="28638" y="29574"/>
                </a:lnTo>
                <a:lnTo>
                  <a:pt x="28248" y="29730"/>
                </a:lnTo>
                <a:lnTo>
                  <a:pt x="27780" y="29886"/>
                </a:lnTo>
                <a:lnTo>
                  <a:pt x="27390" y="29964"/>
                </a:lnTo>
                <a:lnTo>
                  <a:pt x="26922" y="29964"/>
                </a:lnTo>
                <a:lnTo>
                  <a:pt x="26531" y="30120"/>
                </a:lnTo>
                <a:lnTo>
                  <a:pt x="26063" y="30354"/>
                </a:lnTo>
                <a:lnTo>
                  <a:pt x="25595" y="30744"/>
                </a:lnTo>
                <a:lnTo>
                  <a:pt x="25205" y="31212"/>
                </a:lnTo>
                <a:lnTo>
                  <a:pt x="24971" y="31603"/>
                </a:lnTo>
                <a:lnTo>
                  <a:pt x="24893" y="32071"/>
                </a:lnTo>
                <a:lnTo>
                  <a:pt x="24815" y="32461"/>
                </a:lnTo>
                <a:lnTo>
                  <a:pt x="24737" y="32929"/>
                </a:lnTo>
                <a:lnTo>
                  <a:pt x="24659" y="33319"/>
                </a:lnTo>
                <a:lnTo>
                  <a:pt x="24425" y="33787"/>
                </a:lnTo>
                <a:lnTo>
                  <a:pt x="24034" y="34256"/>
                </a:lnTo>
                <a:lnTo>
                  <a:pt x="23566" y="34646"/>
                </a:lnTo>
                <a:lnTo>
                  <a:pt x="23176" y="34880"/>
                </a:lnTo>
                <a:lnTo>
                  <a:pt x="22708" y="34958"/>
                </a:lnTo>
                <a:lnTo>
                  <a:pt x="22318" y="35036"/>
                </a:lnTo>
                <a:lnTo>
                  <a:pt x="21850" y="35114"/>
                </a:lnTo>
                <a:lnTo>
                  <a:pt x="21459" y="35192"/>
                </a:lnTo>
                <a:lnTo>
                  <a:pt x="20991" y="35426"/>
                </a:lnTo>
                <a:lnTo>
                  <a:pt x="20523" y="35816"/>
                </a:lnTo>
                <a:lnTo>
                  <a:pt x="20133" y="36284"/>
                </a:lnTo>
                <a:lnTo>
                  <a:pt x="19899" y="36675"/>
                </a:lnTo>
                <a:lnTo>
                  <a:pt x="19821" y="37143"/>
                </a:lnTo>
                <a:lnTo>
                  <a:pt x="19743" y="37533"/>
                </a:lnTo>
                <a:lnTo>
                  <a:pt x="19665" y="38001"/>
                </a:lnTo>
                <a:lnTo>
                  <a:pt x="19587" y="38391"/>
                </a:lnTo>
                <a:lnTo>
                  <a:pt x="19353" y="38859"/>
                </a:lnTo>
                <a:lnTo>
                  <a:pt x="18962" y="39328"/>
                </a:lnTo>
                <a:lnTo>
                  <a:pt x="18494" y="39718"/>
                </a:lnTo>
                <a:lnTo>
                  <a:pt x="18104" y="39952"/>
                </a:lnTo>
                <a:lnTo>
                  <a:pt x="17636" y="40030"/>
                </a:lnTo>
                <a:lnTo>
                  <a:pt x="17246" y="40108"/>
                </a:lnTo>
                <a:lnTo>
                  <a:pt x="16778" y="40186"/>
                </a:lnTo>
                <a:lnTo>
                  <a:pt x="16387" y="40264"/>
                </a:lnTo>
                <a:lnTo>
                  <a:pt x="15919" y="40498"/>
                </a:lnTo>
                <a:lnTo>
                  <a:pt x="15451" y="40888"/>
                </a:lnTo>
                <a:lnTo>
                  <a:pt x="15061" y="41356"/>
                </a:lnTo>
                <a:lnTo>
                  <a:pt x="14827" y="41747"/>
                </a:lnTo>
                <a:lnTo>
                  <a:pt x="14749" y="42215"/>
                </a:lnTo>
                <a:lnTo>
                  <a:pt x="14671" y="42605"/>
                </a:lnTo>
                <a:lnTo>
                  <a:pt x="14593" y="43073"/>
                </a:lnTo>
                <a:lnTo>
                  <a:pt x="14515" y="43463"/>
                </a:lnTo>
                <a:lnTo>
                  <a:pt x="14281" y="43932"/>
                </a:lnTo>
                <a:lnTo>
                  <a:pt x="13890" y="44400"/>
                </a:lnTo>
                <a:lnTo>
                  <a:pt x="13422" y="44790"/>
                </a:lnTo>
                <a:lnTo>
                  <a:pt x="12954" y="45024"/>
                </a:lnTo>
                <a:lnTo>
                  <a:pt x="12564" y="45102"/>
                </a:lnTo>
                <a:lnTo>
                  <a:pt x="12096" y="45180"/>
                </a:lnTo>
                <a:lnTo>
                  <a:pt x="11706" y="45258"/>
                </a:lnTo>
                <a:lnTo>
                  <a:pt x="11237" y="45336"/>
                </a:lnTo>
                <a:lnTo>
                  <a:pt x="10847" y="45570"/>
                </a:lnTo>
                <a:lnTo>
                  <a:pt x="10379" y="45960"/>
                </a:lnTo>
                <a:lnTo>
                  <a:pt x="9989" y="46429"/>
                </a:lnTo>
                <a:lnTo>
                  <a:pt x="9755" y="46897"/>
                </a:lnTo>
                <a:lnTo>
                  <a:pt x="9677" y="47287"/>
                </a:lnTo>
                <a:lnTo>
                  <a:pt x="9599" y="47755"/>
                </a:lnTo>
                <a:lnTo>
                  <a:pt x="9521" y="48145"/>
                </a:lnTo>
                <a:lnTo>
                  <a:pt x="9443" y="48613"/>
                </a:lnTo>
                <a:lnTo>
                  <a:pt x="9209" y="49004"/>
                </a:lnTo>
                <a:lnTo>
                  <a:pt x="8818" y="49472"/>
                </a:lnTo>
                <a:lnTo>
                  <a:pt x="8350" y="49862"/>
                </a:lnTo>
                <a:lnTo>
                  <a:pt x="7882" y="50096"/>
                </a:lnTo>
                <a:lnTo>
                  <a:pt x="7492" y="50174"/>
                </a:lnTo>
                <a:lnTo>
                  <a:pt x="7024" y="50252"/>
                </a:lnTo>
                <a:lnTo>
                  <a:pt x="6633" y="50330"/>
                </a:lnTo>
                <a:lnTo>
                  <a:pt x="6165" y="50408"/>
                </a:lnTo>
                <a:lnTo>
                  <a:pt x="5775" y="50642"/>
                </a:lnTo>
                <a:lnTo>
                  <a:pt x="5307" y="51032"/>
                </a:lnTo>
                <a:lnTo>
                  <a:pt x="4917" y="51501"/>
                </a:lnTo>
                <a:lnTo>
                  <a:pt x="4683" y="51969"/>
                </a:lnTo>
                <a:lnTo>
                  <a:pt x="4605" y="52359"/>
                </a:lnTo>
                <a:lnTo>
                  <a:pt x="4527" y="52827"/>
                </a:lnTo>
                <a:lnTo>
                  <a:pt x="4449" y="53217"/>
                </a:lnTo>
                <a:lnTo>
                  <a:pt x="4371" y="53685"/>
                </a:lnTo>
                <a:lnTo>
                  <a:pt x="4136" y="54076"/>
                </a:lnTo>
                <a:lnTo>
                  <a:pt x="3746" y="54544"/>
                </a:lnTo>
                <a:lnTo>
                  <a:pt x="3512" y="54778"/>
                </a:lnTo>
                <a:lnTo>
                  <a:pt x="3200" y="54934"/>
                </a:lnTo>
                <a:lnTo>
                  <a:pt x="2576" y="55168"/>
                </a:lnTo>
                <a:lnTo>
                  <a:pt x="2030" y="55324"/>
                </a:lnTo>
                <a:lnTo>
                  <a:pt x="1405" y="55402"/>
                </a:lnTo>
                <a:lnTo>
                  <a:pt x="859" y="55480"/>
                </a:lnTo>
                <a:lnTo>
                  <a:pt x="391" y="55714"/>
                </a:lnTo>
                <a:lnTo>
                  <a:pt x="235" y="55870"/>
                </a:lnTo>
                <a:lnTo>
                  <a:pt x="79" y="56026"/>
                </a:lnTo>
                <a:lnTo>
                  <a:pt x="1" y="56338"/>
                </a:lnTo>
                <a:lnTo>
                  <a:pt x="1" y="56651"/>
                </a:lnTo>
                <a:lnTo>
                  <a:pt x="1" y="56885"/>
                </a:lnTo>
                <a:lnTo>
                  <a:pt x="79" y="57197"/>
                </a:lnTo>
                <a:lnTo>
                  <a:pt x="235" y="57353"/>
                </a:lnTo>
                <a:lnTo>
                  <a:pt x="391" y="57509"/>
                </a:lnTo>
                <a:lnTo>
                  <a:pt x="859" y="57743"/>
                </a:lnTo>
                <a:lnTo>
                  <a:pt x="1405" y="57821"/>
                </a:lnTo>
                <a:lnTo>
                  <a:pt x="2030" y="57899"/>
                </a:lnTo>
                <a:lnTo>
                  <a:pt x="2654" y="58055"/>
                </a:lnTo>
                <a:lnTo>
                  <a:pt x="3200" y="58289"/>
                </a:lnTo>
                <a:lnTo>
                  <a:pt x="3512" y="58445"/>
                </a:lnTo>
                <a:lnTo>
                  <a:pt x="3746" y="58679"/>
                </a:lnTo>
                <a:lnTo>
                  <a:pt x="4136" y="59148"/>
                </a:lnTo>
                <a:lnTo>
                  <a:pt x="4371" y="59538"/>
                </a:lnTo>
                <a:lnTo>
                  <a:pt x="4449" y="60006"/>
                </a:lnTo>
                <a:lnTo>
                  <a:pt x="4527" y="60396"/>
                </a:lnTo>
                <a:lnTo>
                  <a:pt x="4605" y="60864"/>
                </a:lnTo>
                <a:lnTo>
                  <a:pt x="4683" y="61254"/>
                </a:lnTo>
                <a:lnTo>
                  <a:pt x="4917" y="61723"/>
                </a:lnTo>
                <a:lnTo>
                  <a:pt x="5307" y="62191"/>
                </a:lnTo>
                <a:lnTo>
                  <a:pt x="5775" y="62581"/>
                </a:lnTo>
                <a:lnTo>
                  <a:pt x="6243" y="62815"/>
                </a:lnTo>
                <a:lnTo>
                  <a:pt x="6633" y="62893"/>
                </a:lnTo>
                <a:lnTo>
                  <a:pt x="7102" y="62971"/>
                </a:lnTo>
                <a:lnTo>
                  <a:pt x="7492" y="63049"/>
                </a:lnTo>
                <a:lnTo>
                  <a:pt x="7960" y="63127"/>
                </a:lnTo>
                <a:lnTo>
                  <a:pt x="8350" y="63361"/>
                </a:lnTo>
                <a:lnTo>
                  <a:pt x="8818" y="63751"/>
                </a:lnTo>
                <a:lnTo>
                  <a:pt x="9209" y="64220"/>
                </a:lnTo>
                <a:lnTo>
                  <a:pt x="9443" y="64688"/>
                </a:lnTo>
                <a:lnTo>
                  <a:pt x="9521" y="65078"/>
                </a:lnTo>
                <a:lnTo>
                  <a:pt x="9599" y="65546"/>
                </a:lnTo>
                <a:lnTo>
                  <a:pt x="9677" y="65936"/>
                </a:lnTo>
                <a:lnTo>
                  <a:pt x="9755" y="66404"/>
                </a:lnTo>
                <a:lnTo>
                  <a:pt x="9989" y="66795"/>
                </a:lnTo>
                <a:lnTo>
                  <a:pt x="10379" y="67263"/>
                </a:lnTo>
                <a:lnTo>
                  <a:pt x="10847" y="67653"/>
                </a:lnTo>
                <a:lnTo>
                  <a:pt x="11315" y="67887"/>
                </a:lnTo>
                <a:lnTo>
                  <a:pt x="11706" y="67965"/>
                </a:lnTo>
                <a:lnTo>
                  <a:pt x="12174" y="68043"/>
                </a:lnTo>
                <a:lnTo>
                  <a:pt x="12564" y="68121"/>
                </a:lnTo>
                <a:lnTo>
                  <a:pt x="13032" y="68199"/>
                </a:lnTo>
                <a:lnTo>
                  <a:pt x="13422" y="68433"/>
                </a:lnTo>
                <a:lnTo>
                  <a:pt x="13890" y="68823"/>
                </a:lnTo>
                <a:lnTo>
                  <a:pt x="14281" y="69292"/>
                </a:lnTo>
                <a:lnTo>
                  <a:pt x="14515" y="69760"/>
                </a:lnTo>
                <a:lnTo>
                  <a:pt x="14593" y="70150"/>
                </a:lnTo>
                <a:lnTo>
                  <a:pt x="14671" y="70618"/>
                </a:lnTo>
                <a:lnTo>
                  <a:pt x="14749" y="71008"/>
                </a:lnTo>
                <a:lnTo>
                  <a:pt x="14905" y="71476"/>
                </a:lnTo>
                <a:lnTo>
                  <a:pt x="15061" y="71867"/>
                </a:lnTo>
                <a:lnTo>
                  <a:pt x="15451" y="72335"/>
                </a:lnTo>
                <a:lnTo>
                  <a:pt x="15919" y="72725"/>
                </a:lnTo>
                <a:lnTo>
                  <a:pt x="16387" y="72959"/>
                </a:lnTo>
                <a:lnTo>
                  <a:pt x="16778" y="73115"/>
                </a:lnTo>
                <a:lnTo>
                  <a:pt x="17246" y="73115"/>
                </a:lnTo>
                <a:lnTo>
                  <a:pt x="17636" y="73193"/>
                </a:lnTo>
                <a:lnTo>
                  <a:pt x="18104" y="73349"/>
                </a:lnTo>
                <a:lnTo>
                  <a:pt x="18572" y="73505"/>
                </a:lnTo>
                <a:lnTo>
                  <a:pt x="18962" y="73895"/>
                </a:lnTo>
                <a:lnTo>
                  <a:pt x="19353" y="74364"/>
                </a:lnTo>
                <a:lnTo>
                  <a:pt x="19587" y="74832"/>
                </a:lnTo>
                <a:lnTo>
                  <a:pt x="19743" y="75300"/>
                </a:lnTo>
                <a:lnTo>
                  <a:pt x="19743" y="75690"/>
                </a:lnTo>
                <a:lnTo>
                  <a:pt x="19821" y="76080"/>
                </a:lnTo>
                <a:lnTo>
                  <a:pt x="19977" y="76548"/>
                </a:lnTo>
                <a:lnTo>
                  <a:pt x="20211" y="77017"/>
                </a:lnTo>
                <a:lnTo>
                  <a:pt x="20523" y="77485"/>
                </a:lnTo>
                <a:lnTo>
                  <a:pt x="20991" y="77797"/>
                </a:lnTo>
                <a:lnTo>
                  <a:pt x="21459" y="78031"/>
                </a:lnTo>
                <a:lnTo>
                  <a:pt x="21928" y="78187"/>
                </a:lnTo>
                <a:lnTo>
                  <a:pt x="22318" y="78265"/>
                </a:lnTo>
                <a:lnTo>
                  <a:pt x="22708" y="78265"/>
                </a:lnTo>
                <a:lnTo>
                  <a:pt x="23176" y="78421"/>
                </a:lnTo>
                <a:lnTo>
                  <a:pt x="23644" y="78655"/>
                </a:lnTo>
                <a:lnTo>
                  <a:pt x="24112" y="79045"/>
                </a:lnTo>
                <a:lnTo>
                  <a:pt x="24425" y="79436"/>
                </a:lnTo>
                <a:lnTo>
                  <a:pt x="24659" y="79904"/>
                </a:lnTo>
                <a:lnTo>
                  <a:pt x="24815" y="80372"/>
                </a:lnTo>
                <a:lnTo>
                  <a:pt x="24893" y="80762"/>
                </a:lnTo>
                <a:lnTo>
                  <a:pt x="24893" y="81230"/>
                </a:lnTo>
                <a:lnTo>
                  <a:pt x="25049" y="81620"/>
                </a:lnTo>
                <a:lnTo>
                  <a:pt x="25283" y="82089"/>
                </a:lnTo>
                <a:lnTo>
                  <a:pt x="25673" y="82557"/>
                </a:lnTo>
                <a:lnTo>
                  <a:pt x="26063" y="82947"/>
                </a:lnTo>
                <a:lnTo>
                  <a:pt x="26531" y="83103"/>
                </a:lnTo>
                <a:lnTo>
                  <a:pt x="27000" y="83259"/>
                </a:lnTo>
                <a:lnTo>
                  <a:pt x="27390" y="83337"/>
                </a:lnTo>
                <a:lnTo>
                  <a:pt x="27858" y="83337"/>
                </a:lnTo>
                <a:lnTo>
                  <a:pt x="28248" y="83493"/>
                </a:lnTo>
                <a:lnTo>
                  <a:pt x="28716" y="83727"/>
                </a:lnTo>
                <a:lnTo>
                  <a:pt x="29184" y="84117"/>
                </a:lnTo>
                <a:lnTo>
                  <a:pt x="29575" y="84586"/>
                </a:lnTo>
                <a:lnTo>
                  <a:pt x="29731" y="84976"/>
                </a:lnTo>
                <a:lnTo>
                  <a:pt x="29887" y="85444"/>
                </a:lnTo>
                <a:lnTo>
                  <a:pt x="29965" y="85834"/>
                </a:lnTo>
                <a:lnTo>
                  <a:pt x="29965" y="86302"/>
                </a:lnTo>
                <a:lnTo>
                  <a:pt x="30121" y="86693"/>
                </a:lnTo>
                <a:lnTo>
                  <a:pt x="30355" y="87161"/>
                </a:lnTo>
                <a:lnTo>
                  <a:pt x="30745" y="87629"/>
                </a:lnTo>
                <a:lnTo>
                  <a:pt x="31213" y="88019"/>
                </a:lnTo>
                <a:lnTo>
                  <a:pt x="31603" y="88253"/>
                </a:lnTo>
                <a:lnTo>
                  <a:pt x="32072" y="88331"/>
                </a:lnTo>
                <a:lnTo>
                  <a:pt x="32462" y="88409"/>
                </a:lnTo>
                <a:lnTo>
                  <a:pt x="32930" y="88487"/>
                </a:lnTo>
                <a:lnTo>
                  <a:pt x="33320" y="88565"/>
                </a:lnTo>
                <a:lnTo>
                  <a:pt x="33788" y="88799"/>
                </a:lnTo>
                <a:lnTo>
                  <a:pt x="34257" y="89189"/>
                </a:lnTo>
                <a:lnTo>
                  <a:pt x="34647" y="89658"/>
                </a:lnTo>
                <a:lnTo>
                  <a:pt x="34881" y="90048"/>
                </a:lnTo>
                <a:lnTo>
                  <a:pt x="34959" y="90516"/>
                </a:lnTo>
                <a:lnTo>
                  <a:pt x="35037" y="90906"/>
                </a:lnTo>
                <a:lnTo>
                  <a:pt x="35115" y="91374"/>
                </a:lnTo>
                <a:lnTo>
                  <a:pt x="35193" y="91765"/>
                </a:lnTo>
                <a:lnTo>
                  <a:pt x="35427" y="92233"/>
                </a:lnTo>
                <a:lnTo>
                  <a:pt x="35817" y="92701"/>
                </a:lnTo>
                <a:lnTo>
                  <a:pt x="36285" y="93091"/>
                </a:lnTo>
                <a:lnTo>
                  <a:pt x="36675" y="93325"/>
                </a:lnTo>
                <a:lnTo>
                  <a:pt x="37144" y="93403"/>
                </a:lnTo>
                <a:lnTo>
                  <a:pt x="37534" y="93481"/>
                </a:lnTo>
                <a:lnTo>
                  <a:pt x="38002" y="93559"/>
                </a:lnTo>
                <a:lnTo>
                  <a:pt x="38392" y="93637"/>
                </a:lnTo>
                <a:lnTo>
                  <a:pt x="38860" y="93871"/>
                </a:lnTo>
                <a:lnTo>
                  <a:pt x="39329" y="94262"/>
                </a:lnTo>
                <a:lnTo>
                  <a:pt x="39719" y="94730"/>
                </a:lnTo>
                <a:lnTo>
                  <a:pt x="39953" y="95120"/>
                </a:lnTo>
                <a:lnTo>
                  <a:pt x="40031" y="95588"/>
                </a:lnTo>
                <a:lnTo>
                  <a:pt x="40109" y="95978"/>
                </a:lnTo>
                <a:lnTo>
                  <a:pt x="40187" y="96446"/>
                </a:lnTo>
                <a:lnTo>
                  <a:pt x="40265" y="96837"/>
                </a:lnTo>
                <a:lnTo>
                  <a:pt x="40499" y="97305"/>
                </a:lnTo>
                <a:lnTo>
                  <a:pt x="40889" y="97773"/>
                </a:lnTo>
                <a:lnTo>
                  <a:pt x="41357" y="98163"/>
                </a:lnTo>
                <a:lnTo>
                  <a:pt x="41747" y="98397"/>
                </a:lnTo>
                <a:lnTo>
                  <a:pt x="42216" y="98475"/>
                </a:lnTo>
                <a:lnTo>
                  <a:pt x="42606" y="98553"/>
                </a:lnTo>
                <a:lnTo>
                  <a:pt x="43074" y="98631"/>
                </a:lnTo>
                <a:lnTo>
                  <a:pt x="43464" y="98709"/>
                </a:lnTo>
                <a:lnTo>
                  <a:pt x="43932" y="98943"/>
                </a:lnTo>
                <a:lnTo>
                  <a:pt x="44401" y="99334"/>
                </a:lnTo>
                <a:lnTo>
                  <a:pt x="44791" y="99802"/>
                </a:lnTo>
                <a:lnTo>
                  <a:pt x="45025" y="100270"/>
                </a:lnTo>
                <a:lnTo>
                  <a:pt x="45103" y="100660"/>
                </a:lnTo>
                <a:lnTo>
                  <a:pt x="45181" y="101128"/>
                </a:lnTo>
                <a:lnTo>
                  <a:pt x="45259" y="101518"/>
                </a:lnTo>
                <a:lnTo>
                  <a:pt x="45337" y="101987"/>
                </a:lnTo>
                <a:lnTo>
                  <a:pt x="45571" y="102377"/>
                </a:lnTo>
                <a:lnTo>
                  <a:pt x="45961" y="102845"/>
                </a:lnTo>
                <a:lnTo>
                  <a:pt x="46429" y="103235"/>
                </a:lnTo>
                <a:lnTo>
                  <a:pt x="46898" y="103469"/>
                </a:lnTo>
                <a:lnTo>
                  <a:pt x="47288" y="103547"/>
                </a:lnTo>
                <a:lnTo>
                  <a:pt x="47756" y="103625"/>
                </a:lnTo>
                <a:lnTo>
                  <a:pt x="48146" y="103703"/>
                </a:lnTo>
                <a:lnTo>
                  <a:pt x="48614" y="103781"/>
                </a:lnTo>
                <a:lnTo>
                  <a:pt x="49004" y="104015"/>
                </a:lnTo>
                <a:lnTo>
                  <a:pt x="49473" y="104406"/>
                </a:lnTo>
                <a:lnTo>
                  <a:pt x="49863" y="104874"/>
                </a:lnTo>
                <a:lnTo>
                  <a:pt x="50097" y="105342"/>
                </a:lnTo>
                <a:lnTo>
                  <a:pt x="50175" y="105732"/>
                </a:lnTo>
                <a:lnTo>
                  <a:pt x="50253" y="106200"/>
                </a:lnTo>
                <a:lnTo>
                  <a:pt x="50331" y="106590"/>
                </a:lnTo>
                <a:lnTo>
                  <a:pt x="50409" y="107059"/>
                </a:lnTo>
                <a:lnTo>
                  <a:pt x="50643" y="107449"/>
                </a:lnTo>
                <a:lnTo>
                  <a:pt x="51033" y="107917"/>
                </a:lnTo>
                <a:lnTo>
                  <a:pt x="51501" y="108307"/>
                </a:lnTo>
                <a:lnTo>
                  <a:pt x="51970" y="108541"/>
                </a:lnTo>
                <a:lnTo>
                  <a:pt x="52360" y="108619"/>
                </a:lnTo>
                <a:lnTo>
                  <a:pt x="52828" y="108697"/>
                </a:lnTo>
                <a:lnTo>
                  <a:pt x="53218" y="108775"/>
                </a:lnTo>
                <a:lnTo>
                  <a:pt x="53686" y="108853"/>
                </a:lnTo>
                <a:lnTo>
                  <a:pt x="54076" y="109087"/>
                </a:lnTo>
                <a:lnTo>
                  <a:pt x="54545" y="109478"/>
                </a:lnTo>
                <a:lnTo>
                  <a:pt x="54779" y="109712"/>
                </a:lnTo>
                <a:lnTo>
                  <a:pt x="54935" y="110024"/>
                </a:lnTo>
                <a:lnTo>
                  <a:pt x="55169" y="110648"/>
                </a:lnTo>
                <a:lnTo>
                  <a:pt x="55325" y="111194"/>
                </a:lnTo>
                <a:lnTo>
                  <a:pt x="55403" y="111818"/>
                </a:lnTo>
                <a:lnTo>
                  <a:pt x="55481" y="112365"/>
                </a:lnTo>
                <a:lnTo>
                  <a:pt x="55715" y="112833"/>
                </a:lnTo>
                <a:lnTo>
                  <a:pt x="55871" y="112989"/>
                </a:lnTo>
                <a:lnTo>
                  <a:pt x="56027" y="113145"/>
                </a:lnTo>
                <a:lnTo>
                  <a:pt x="56339" y="113223"/>
                </a:lnTo>
                <a:lnTo>
                  <a:pt x="56651" y="113223"/>
                </a:lnTo>
                <a:lnTo>
                  <a:pt x="57198" y="113145"/>
                </a:lnTo>
                <a:lnTo>
                  <a:pt x="57354" y="113067"/>
                </a:lnTo>
                <a:lnTo>
                  <a:pt x="57510" y="112911"/>
                </a:lnTo>
                <a:lnTo>
                  <a:pt x="57744" y="112599"/>
                </a:lnTo>
                <a:lnTo>
                  <a:pt x="57822" y="112131"/>
                </a:lnTo>
                <a:lnTo>
                  <a:pt x="58056" y="111038"/>
                </a:lnTo>
                <a:lnTo>
                  <a:pt x="58212" y="110336"/>
                </a:lnTo>
                <a:lnTo>
                  <a:pt x="58524" y="109634"/>
                </a:lnTo>
                <a:lnTo>
                  <a:pt x="58914" y="109165"/>
                </a:lnTo>
                <a:lnTo>
                  <a:pt x="59304" y="108853"/>
                </a:lnTo>
                <a:lnTo>
                  <a:pt x="59773" y="108775"/>
                </a:lnTo>
                <a:lnTo>
                  <a:pt x="60241" y="108697"/>
                </a:lnTo>
                <a:lnTo>
                  <a:pt x="60709" y="108619"/>
                </a:lnTo>
                <a:lnTo>
                  <a:pt x="61255" y="108541"/>
                </a:lnTo>
                <a:lnTo>
                  <a:pt x="61723" y="108307"/>
                </a:lnTo>
                <a:lnTo>
                  <a:pt x="62192" y="107917"/>
                </a:lnTo>
                <a:lnTo>
                  <a:pt x="62582" y="107449"/>
                </a:lnTo>
                <a:lnTo>
                  <a:pt x="62816" y="106981"/>
                </a:lnTo>
                <a:lnTo>
                  <a:pt x="62894" y="106590"/>
                </a:lnTo>
                <a:lnTo>
                  <a:pt x="62972" y="106122"/>
                </a:lnTo>
                <a:lnTo>
                  <a:pt x="63050" y="105732"/>
                </a:lnTo>
                <a:lnTo>
                  <a:pt x="63128" y="105264"/>
                </a:lnTo>
                <a:lnTo>
                  <a:pt x="63362" y="104874"/>
                </a:lnTo>
                <a:lnTo>
                  <a:pt x="63752" y="104406"/>
                </a:lnTo>
                <a:lnTo>
                  <a:pt x="64220" y="104015"/>
                </a:lnTo>
                <a:lnTo>
                  <a:pt x="64689" y="103781"/>
                </a:lnTo>
                <a:lnTo>
                  <a:pt x="65079" y="103703"/>
                </a:lnTo>
                <a:lnTo>
                  <a:pt x="65547" y="103625"/>
                </a:lnTo>
                <a:lnTo>
                  <a:pt x="65937" y="103547"/>
                </a:lnTo>
                <a:lnTo>
                  <a:pt x="66405" y="103469"/>
                </a:lnTo>
                <a:lnTo>
                  <a:pt x="66795" y="103235"/>
                </a:lnTo>
                <a:lnTo>
                  <a:pt x="67264" y="102845"/>
                </a:lnTo>
                <a:lnTo>
                  <a:pt x="67654" y="102377"/>
                </a:lnTo>
                <a:lnTo>
                  <a:pt x="67888" y="101909"/>
                </a:lnTo>
                <a:lnTo>
                  <a:pt x="67966" y="101518"/>
                </a:lnTo>
                <a:lnTo>
                  <a:pt x="68044" y="101050"/>
                </a:lnTo>
                <a:lnTo>
                  <a:pt x="68122" y="100660"/>
                </a:lnTo>
                <a:lnTo>
                  <a:pt x="68200" y="100192"/>
                </a:lnTo>
                <a:lnTo>
                  <a:pt x="68434" y="99802"/>
                </a:lnTo>
                <a:lnTo>
                  <a:pt x="68824" y="99334"/>
                </a:lnTo>
                <a:lnTo>
                  <a:pt x="69292" y="98943"/>
                </a:lnTo>
                <a:lnTo>
                  <a:pt x="69761" y="98709"/>
                </a:lnTo>
                <a:lnTo>
                  <a:pt x="70151" y="98631"/>
                </a:lnTo>
                <a:lnTo>
                  <a:pt x="70619" y="98553"/>
                </a:lnTo>
                <a:lnTo>
                  <a:pt x="71009" y="98475"/>
                </a:lnTo>
                <a:lnTo>
                  <a:pt x="71477" y="98319"/>
                </a:lnTo>
                <a:lnTo>
                  <a:pt x="71868" y="98163"/>
                </a:lnTo>
                <a:lnTo>
                  <a:pt x="72336" y="97773"/>
                </a:lnTo>
                <a:lnTo>
                  <a:pt x="72726" y="97305"/>
                </a:lnTo>
                <a:lnTo>
                  <a:pt x="72960" y="96837"/>
                </a:lnTo>
                <a:lnTo>
                  <a:pt x="73116" y="96446"/>
                </a:lnTo>
                <a:lnTo>
                  <a:pt x="73116" y="95978"/>
                </a:lnTo>
                <a:lnTo>
                  <a:pt x="73194" y="95588"/>
                </a:lnTo>
                <a:lnTo>
                  <a:pt x="73350" y="95120"/>
                </a:lnTo>
                <a:lnTo>
                  <a:pt x="73506" y="94652"/>
                </a:lnTo>
                <a:lnTo>
                  <a:pt x="73896" y="94262"/>
                </a:lnTo>
                <a:lnTo>
                  <a:pt x="74365" y="93871"/>
                </a:lnTo>
                <a:lnTo>
                  <a:pt x="74833" y="93637"/>
                </a:lnTo>
                <a:lnTo>
                  <a:pt x="75301" y="93481"/>
                </a:lnTo>
                <a:lnTo>
                  <a:pt x="75691" y="93481"/>
                </a:lnTo>
                <a:lnTo>
                  <a:pt x="76081" y="93403"/>
                </a:lnTo>
                <a:lnTo>
                  <a:pt x="76549" y="93247"/>
                </a:lnTo>
                <a:lnTo>
                  <a:pt x="77018" y="93013"/>
                </a:lnTo>
                <a:lnTo>
                  <a:pt x="77486" y="92701"/>
                </a:lnTo>
                <a:lnTo>
                  <a:pt x="77798" y="92233"/>
                </a:lnTo>
                <a:lnTo>
                  <a:pt x="78032" y="91765"/>
                </a:lnTo>
                <a:lnTo>
                  <a:pt x="78188" y="91296"/>
                </a:lnTo>
                <a:lnTo>
                  <a:pt x="78266" y="90906"/>
                </a:lnTo>
                <a:lnTo>
                  <a:pt x="78266" y="90516"/>
                </a:lnTo>
                <a:lnTo>
                  <a:pt x="78422" y="90048"/>
                </a:lnTo>
                <a:lnTo>
                  <a:pt x="78656" y="89580"/>
                </a:lnTo>
                <a:lnTo>
                  <a:pt x="79046" y="89111"/>
                </a:lnTo>
                <a:lnTo>
                  <a:pt x="79437" y="88799"/>
                </a:lnTo>
                <a:lnTo>
                  <a:pt x="79905" y="88565"/>
                </a:lnTo>
                <a:lnTo>
                  <a:pt x="80373" y="88409"/>
                </a:lnTo>
                <a:lnTo>
                  <a:pt x="80763" y="88331"/>
                </a:lnTo>
                <a:lnTo>
                  <a:pt x="81231" y="88331"/>
                </a:lnTo>
                <a:lnTo>
                  <a:pt x="81621" y="88175"/>
                </a:lnTo>
                <a:lnTo>
                  <a:pt x="82090" y="87941"/>
                </a:lnTo>
                <a:lnTo>
                  <a:pt x="82558" y="87551"/>
                </a:lnTo>
                <a:lnTo>
                  <a:pt x="82948" y="87161"/>
                </a:lnTo>
                <a:lnTo>
                  <a:pt x="83104" y="86693"/>
                </a:lnTo>
                <a:lnTo>
                  <a:pt x="83260" y="86224"/>
                </a:lnTo>
                <a:lnTo>
                  <a:pt x="83338" y="85834"/>
                </a:lnTo>
                <a:lnTo>
                  <a:pt x="83338" y="85366"/>
                </a:lnTo>
                <a:lnTo>
                  <a:pt x="83494" y="84976"/>
                </a:lnTo>
                <a:lnTo>
                  <a:pt x="83728" y="84508"/>
                </a:lnTo>
                <a:lnTo>
                  <a:pt x="84118" y="84039"/>
                </a:lnTo>
                <a:lnTo>
                  <a:pt x="84587" y="83649"/>
                </a:lnTo>
                <a:lnTo>
                  <a:pt x="84977" y="83493"/>
                </a:lnTo>
                <a:lnTo>
                  <a:pt x="85445" y="83337"/>
                </a:lnTo>
                <a:lnTo>
                  <a:pt x="85835" y="83259"/>
                </a:lnTo>
                <a:lnTo>
                  <a:pt x="86303" y="83259"/>
                </a:lnTo>
                <a:lnTo>
                  <a:pt x="86693" y="83103"/>
                </a:lnTo>
                <a:lnTo>
                  <a:pt x="87162" y="82869"/>
                </a:lnTo>
                <a:lnTo>
                  <a:pt x="87630" y="82479"/>
                </a:lnTo>
                <a:lnTo>
                  <a:pt x="88020" y="82011"/>
                </a:lnTo>
                <a:lnTo>
                  <a:pt x="88254" y="81620"/>
                </a:lnTo>
                <a:lnTo>
                  <a:pt x="88332" y="81152"/>
                </a:lnTo>
                <a:lnTo>
                  <a:pt x="88410" y="80762"/>
                </a:lnTo>
                <a:lnTo>
                  <a:pt x="88488" y="80294"/>
                </a:lnTo>
                <a:lnTo>
                  <a:pt x="88566" y="79904"/>
                </a:lnTo>
                <a:lnTo>
                  <a:pt x="88800" y="79436"/>
                </a:lnTo>
                <a:lnTo>
                  <a:pt x="89190" y="78967"/>
                </a:lnTo>
                <a:lnTo>
                  <a:pt x="89659" y="78577"/>
                </a:lnTo>
                <a:lnTo>
                  <a:pt x="90049" y="78343"/>
                </a:lnTo>
                <a:lnTo>
                  <a:pt x="90517" y="78265"/>
                </a:lnTo>
                <a:lnTo>
                  <a:pt x="90907" y="78187"/>
                </a:lnTo>
                <a:lnTo>
                  <a:pt x="91375" y="78109"/>
                </a:lnTo>
                <a:lnTo>
                  <a:pt x="91765" y="78031"/>
                </a:lnTo>
                <a:lnTo>
                  <a:pt x="92234" y="77797"/>
                </a:lnTo>
                <a:lnTo>
                  <a:pt x="92702" y="77407"/>
                </a:lnTo>
                <a:lnTo>
                  <a:pt x="93092" y="76939"/>
                </a:lnTo>
                <a:lnTo>
                  <a:pt x="93326" y="76548"/>
                </a:lnTo>
                <a:lnTo>
                  <a:pt x="93404" y="76080"/>
                </a:lnTo>
                <a:lnTo>
                  <a:pt x="93482" y="75690"/>
                </a:lnTo>
                <a:lnTo>
                  <a:pt x="93560" y="75222"/>
                </a:lnTo>
                <a:lnTo>
                  <a:pt x="93638" y="74832"/>
                </a:lnTo>
                <a:lnTo>
                  <a:pt x="93872" y="74364"/>
                </a:lnTo>
                <a:lnTo>
                  <a:pt x="94262" y="73895"/>
                </a:lnTo>
                <a:lnTo>
                  <a:pt x="94731" y="73505"/>
                </a:lnTo>
                <a:lnTo>
                  <a:pt x="95121" y="73271"/>
                </a:lnTo>
                <a:lnTo>
                  <a:pt x="95589" y="73193"/>
                </a:lnTo>
                <a:lnTo>
                  <a:pt x="95979" y="73115"/>
                </a:lnTo>
                <a:lnTo>
                  <a:pt x="96447" y="73037"/>
                </a:lnTo>
                <a:lnTo>
                  <a:pt x="96837" y="72959"/>
                </a:lnTo>
                <a:lnTo>
                  <a:pt x="97306" y="72725"/>
                </a:lnTo>
                <a:lnTo>
                  <a:pt x="97774" y="72335"/>
                </a:lnTo>
                <a:lnTo>
                  <a:pt x="98164" y="71867"/>
                </a:lnTo>
                <a:lnTo>
                  <a:pt x="98398" y="71476"/>
                </a:lnTo>
                <a:lnTo>
                  <a:pt x="98476" y="71008"/>
                </a:lnTo>
                <a:lnTo>
                  <a:pt x="98554" y="70618"/>
                </a:lnTo>
                <a:lnTo>
                  <a:pt x="98632" y="70150"/>
                </a:lnTo>
                <a:lnTo>
                  <a:pt x="98710" y="69760"/>
                </a:lnTo>
                <a:lnTo>
                  <a:pt x="98944" y="69292"/>
                </a:lnTo>
                <a:lnTo>
                  <a:pt x="99334" y="68823"/>
                </a:lnTo>
                <a:lnTo>
                  <a:pt x="99803" y="68433"/>
                </a:lnTo>
                <a:lnTo>
                  <a:pt x="100271" y="68199"/>
                </a:lnTo>
                <a:lnTo>
                  <a:pt x="100661" y="68121"/>
                </a:lnTo>
                <a:lnTo>
                  <a:pt x="101129" y="68043"/>
                </a:lnTo>
                <a:lnTo>
                  <a:pt x="101519" y="67965"/>
                </a:lnTo>
                <a:lnTo>
                  <a:pt x="101988" y="67887"/>
                </a:lnTo>
                <a:lnTo>
                  <a:pt x="102378" y="67653"/>
                </a:lnTo>
                <a:lnTo>
                  <a:pt x="102846" y="67263"/>
                </a:lnTo>
                <a:lnTo>
                  <a:pt x="103236" y="66795"/>
                </a:lnTo>
                <a:lnTo>
                  <a:pt x="103470" y="66326"/>
                </a:lnTo>
                <a:lnTo>
                  <a:pt x="103548" y="65936"/>
                </a:lnTo>
                <a:lnTo>
                  <a:pt x="103626" y="65468"/>
                </a:lnTo>
                <a:lnTo>
                  <a:pt x="103704" y="65078"/>
                </a:lnTo>
                <a:lnTo>
                  <a:pt x="103782" y="64610"/>
                </a:lnTo>
                <a:lnTo>
                  <a:pt x="104016" y="64220"/>
                </a:lnTo>
                <a:lnTo>
                  <a:pt x="104406" y="63751"/>
                </a:lnTo>
                <a:lnTo>
                  <a:pt x="104875" y="63361"/>
                </a:lnTo>
                <a:lnTo>
                  <a:pt x="105343" y="63127"/>
                </a:lnTo>
                <a:lnTo>
                  <a:pt x="105733" y="63049"/>
                </a:lnTo>
                <a:lnTo>
                  <a:pt x="106201" y="62971"/>
                </a:lnTo>
                <a:lnTo>
                  <a:pt x="106591" y="62893"/>
                </a:lnTo>
                <a:lnTo>
                  <a:pt x="107060" y="62815"/>
                </a:lnTo>
                <a:lnTo>
                  <a:pt x="107450" y="62581"/>
                </a:lnTo>
                <a:lnTo>
                  <a:pt x="107918" y="62191"/>
                </a:lnTo>
                <a:lnTo>
                  <a:pt x="108308" y="61723"/>
                </a:lnTo>
                <a:lnTo>
                  <a:pt x="108542" y="61254"/>
                </a:lnTo>
                <a:lnTo>
                  <a:pt x="108620" y="60864"/>
                </a:lnTo>
                <a:lnTo>
                  <a:pt x="108698" y="60396"/>
                </a:lnTo>
                <a:lnTo>
                  <a:pt x="108776" y="60006"/>
                </a:lnTo>
                <a:lnTo>
                  <a:pt x="108854" y="59538"/>
                </a:lnTo>
                <a:lnTo>
                  <a:pt x="109088" y="59148"/>
                </a:lnTo>
                <a:lnTo>
                  <a:pt x="109479" y="58679"/>
                </a:lnTo>
                <a:lnTo>
                  <a:pt x="109713" y="58445"/>
                </a:lnTo>
                <a:lnTo>
                  <a:pt x="110025" y="58289"/>
                </a:lnTo>
                <a:lnTo>
                  <a:pt x="110649" y="58055"/>
                </a:lnTo>
                <a:lnTo>
                  <a:pt x="111195" y="57899"/>
                </a:lnTo>
                <a:lnTo>
                  <a:pt x="111819" y="57821"/>
                </a:lnTo>
                <a:lnTo>
                  <a:pt x="112366" y="57743"/>
                </a:lnTo>
                <a:lnTo>
                  <a:pt x="112834" y="57509"/>
                </a:lnTo>
                <a:lnTo>
                  <a:pt x="112990" y="57353"/>
                </a:lnTo>
                <a:lnTo>
                  <a:pt x="113146" y="57197"/>
                </a:lnTo>
                <a:lnTo>
                  <a:pt x="113224" y="56885"/>
                </a:lnTo>
                <a:lnTo>
                  <a:pt x="113224" y="56573"/>
                </a:lnTo>
                <a:lnTo>
                  <a:pt x="113224" y="56338"/>
                </a:lnTo>
                <a:lnTo>
                  <a:pt x="113146" y="56026"/>
                </a:lnTo>
                <a:lnTo>
                  <a:pt x="112990" y="55870"/>
                </a:lnTo>
                <a:lnTo>
                  <a:pt x="112834" y="55714"/>
                </a:lnTo>
                <a:lnTo>
                  <a:pt x="112366" y="55480"/>
                </a:lnTo>
                <a:lnTo>
                  <a:pt x="111819" y="55402"/>
                </a:lnTo>
                <a:lnTo>
                  <a:pt x="111195" y="55324"/>
                </a:lnTo>
                <a:lnTo>
                  <a:pt x="110571" y="55168"/>
                </a:lnTo>
                <a:lnTo>
                  <a:pt x="110025" y="54934"/>
                </a:lnTo>
                <a:lnTo>
                  <a:pt x="109713" y="54778"/>
                </a:lnTo>
                <a:lnTo>
                  <a:pt x="109479" y="54544"/>
                </a:lnTo>
                <a:lnTo>
                  <a:pt x="109088" y="54076"/>
                </a:lnTo>
                <a:lnTo>
                  <a:pt x="108854" y="53685"/>
                </a:lnTo>
                <a:lnTo>
                  <a:pt x="108776" y="53217"/>
                </a:lnTo>
                <a:lnTo>
                  <a:pt x="108698" y="52827"/>
                </a:lnTo>
                <a:lnTo>
                  <a:pt x="108620" y="52359"/>
                </a:lnTo>
                <a:lnTo>
                  <a:pt x="108542" y="51969"/>
                </a:lnTo>
                <a:lnTo>
                  <a:pt x="108308" y="51501"/>
                </a:lnTo>
                <a:lnTo>
                  <a:pt x="107918" y="51032"/>
                </a:lnTo>
                <a:lnTo>
                  <a:pt x="107450" y="50642"/>
                </a:lnTo>
                <a:lnTo>
                  <a:pt x="106982" y="50408"/>
                </a:lnTo>
                <a:lnTo>
                  <a:pt x="106591" y="50330"/>
                </a:lnTo>
                <a:lnTo>
                  <a:pt x="106123" y="50252"/>
                </a:lnTo>
                <a:lnTo>
                  <a:pt x="105733" y="50174"/>
                </a:lnTo>
                <a:lnTo>
                  <a:pt x="105265" y="50096"/>
                </a:lnTo>
                <a:lnTo>
                  <a:pt x="104875" y="49862"/>
                </a:lnTo>
                <a:lnTo>
                  <a:pt x="104406" y="49472"/>
                </a:lnTo>
                <a:lnTo>
                  <a:pt x="104016" y="49004"/>
                </a:lnTo>
                <a:lnTo>
                  <a:pt x="103782" y="48535"/>
                </a:lnTo>
                <a:lnTo>
                  <a:pt x="103704" y="48145"/>
                </a:lnTo>
                <a:lnTo>
                  <a:pt x="103626" y="47677"/>
                </a:lnTo>
                <a:lnTo>
                  <a:pt x="103548" y="47287"/>
                </a:lnTo>
                <a:lnTo>
                  <a:pt x="103470" y="46819"/>
                </a:lnTo>
                <a:lnTo>
                  <a:pt x="103236" y="46429"/>
                </a:lnTo>
                <a:lnTo>
                  <a:pt x="102846" y="45960"/>
                </a:lnTo>
                <a:lnTo>
                  <a:pt x="102378" y="45570"/>
                </a:lnTo>
                <a:lnTo>
                  <a:pt x="101910" y="45336"/>
                </a:lnTo>
                <a:lnTo>
                  <a:pt x="101519" y="45258"/>
                </a:lnTo>
                <a:lnTo>
                  <a:pt x="101051" y="45180"/>
                </a:lnTo>
                <a:lnTo>
                  <a:pt x="100661" y="45102"/>
                </a:lnTo>
                <a:lnTo>
                  <a:pt x="100193" y="45024"/>
                </a:lnTo>
                <a:lnTo>
                  <a:pt x="99803" y="44790"/>
                </a:lnTo>
                <a:lnTo>
                  <a:pt x="99334" y="44400"/>
                </a:lnTo>
                <a:lnTo>
                  <a:pt x="98944" y="43932"/>
                </a:lnTo>
                <a:lnTo>
                  <a:pt x="98710" y="43463"/>
                </a:lnTo>
                <a:lnTo>
                  <a:pt x="98632" y="43073"/>
                </a:lnTo>
                <a:lnTo>
                  <a:pt x="98554" y="42605"/>
                </a:lnTo>
                <a:lnTo>
                  <a:pt x="98476" y="42215"/>
                </a:lnTo>
                <a:lnTo>
                  <a:pt x="98320" y="41747"/>
                </a:lnTo>
                <a:lnTo>
                  <a:pt x="98164" y="41356"/>
                </a:lnTo>
                <a:lnTo>
                  <a:pt x="97774" y="40888"/>
                </a:lnTo>
                <a:lnTo>
                  <a:pt x="97306" y="40498"/>
                </a:lnTo>
                <a:lnTo>
                  <a:pt x="96837" y="40264"/>
                </a:lnTo>
                <a:lnTo>
                  <a:pt x="96447" y="40108"/>
                </a:lnTo>
                <a:lnTo>
                  <a:pt x="95979" y="40108"/>
                </a:lnTo>
                <a:lnTo>
                  <a:pt x="95589" y="40030"/>
                </a:lnTo>
                <a:lnTo>
                  <a:pt x="95121" y="39874"/>
                </a:lnTo>
                <a:lnTo>
                  <a:pt x="94653" y="39718"/>
                </a:lnTo>
                <a:lnTo>
                  <a:pt x="94262" y="39328"/>
                </a:lnTo>
                <a:lnTo>
                  <a:pt x="93872" y="38859"/>
                </a:lnTo>
                <a:lnTo>
                  <a:pt x="93638" y="38391"/>
                </a:lnTo>
                <a:lnTo>
                  <a:pt x="93482" y="37923"/>
                </a:lnTo>
                <a:lnTo>
                  <a:pt x="93482" y="37533"/>
                </a:lnTo>
                <a:lnTo>
                  <a:pt x="93404" y="37143"/>
                </a:lnTo>
                <a:lnTo>
                  <a:pt x="93248" y="36675"/>
                </a:lnTo>
                <a:lnTo>
                  <a:pt x="93014" y="36206"/>
                </a:lnTo>
                <a:lnTo>
                  <a:pt x="92702" y="35738"/>
                </a:lnTo>
                <a:lnTo>
                  <a:pt x="92234" y="35426"/>
                </a:lnTo>
                <a:lnTo>
                  <a:pt x="91765" y="35192"/>
                </a:lnTo>
                <a:lnTo>
                  <a:pt x="91297" y="35036"/>
                </a:lnTo>
                <a:lnTo>
                  <a:pt x="90907" y="34958"/>
                </a:lnTo>
                <a:lnTo>
                  <a:pt x="90517" y="34958"/>
                </a:lnTo>
                <a:lnTo>
                  <a:pt x="90049" y="34802"/>
                </a:lnTo>
                <a:lnTo>
                  <a:pt x="89581" y="34568"/>
                </a:lnTo>
                <a:lnTo>
                  <a:pt x="89112" y="34178"/>
                </a:lnTo>
                <a:lnTo>
                  <a:pt x="88800" y="33787"/>
                </a:lnTo>
                <a:lnTo>
                  <a:pt x="88566" y="33319"/>
                </a:lnTo>
                <a:lnTo>
                  <a:pt x="88410" y="32851"/>
                </a:lnTo>
                <a:lnTo>
                  <a:pt x="88332" y="32461"/>
                </a:lnTo>
                <a:lnTo>
                  <a:pt x="88332" y="31993"/>
                </a:lnTo>
                <a:lnTo>
                  <a:pt x="88176" y="31603"/>
                </a:lnTo>
                <a:lnTo>
                  <a:pt x="87942" y="31134"/>
                </a:lnTo>
                <a:lnTo>
                  <a:pt x="87552" y="30666"/>
                </a:lnTo>
                <a:lnTo>
                  <a:pt x="87162" y="30276"/>
                </a:lnTo>
                <a:lnTo>
                  <a:pt x="86693" y="30120"/>
                </a:lnTo>
                <a:lnTo>
                  <a:pt x="86225" y="29964"/>
                </a:lnTo>
                <a:lnTo>
                  <a:pt x="85835" y="29886"/>
                </a:lnTo>
                <a:lnTo>
                  <a:pt x="85367" y="29886"/>
                </a:lnTo>
                <a:lnTo>
                  <a:pt x="84977" y="29730"/>
                </a:lnTo>
                <a:lnTo>
                  <a:pt x="84509" y="29496"/>
                </a:lnTo>
                <a:lnTo>
                  <a:pt x="84040" y="29106"/>
                </a:lnTo>
                <a:lnTo>
                  <a:pt x="83650" y="28637"/>
                </a:lnTo>
                <a:lnTo>
                  <a:pt x="83494" y="28247"/>
                </a:lnTo>
                <a:lnTo>
                  <a:pt x="83338" y="27779"/>
                </a:lnTo>
                <a:lnTo>
                  <a:pt x="83260" y="27389"/>
                </a:lnTo>
                <a:lnTo>
                  <a:pt x="83260" y="26921"/>
                </a:lnTo>
                <a:lnTo>
                  <a:pt x="83104" y="26531"/>
                </a:lnTo>
                <a:lnTo>
                  <a:pt x="82870" y="26062"/>
                </a:lnTo>
                <a:lnTo>
                  <a:pt x="82480" y="25594"/>
                </a:lnTo>
                <a:lnTo>
                  <a:pt x="82012" y="25204"/>
                </a:lnTo>
                <a:lnTo>
                  <a:pt x="81621" y="24970"/>
                </a:lnTo>
                <a:lnTo>
                  <a:pt x="81153" y="24892"/>
                </a:lnTo>
                <a:lnTo>
                  <a:pt x="80763" y="24814"/>
                </a:lnTo>
                <a:lnTo>
                  <a:pt x="80295" y="24736"/>
                </a:lnTo>
                <a:lnTo>
                  <a:pt x="79905" y="24658"/>
                </a:lnTo>
                <a:lnTo>
                  <a:pt x="79437" y="24424"/>
                </a:lnTo>
                <a:lnTo>
                  <a:pt x="78968" y="24034"/>
                </a:lnTo>
                <a:lnTo>
                  <a:pt x="78578" y="23565"/>
                </a:lnTo>
                <a:lnTo>
                  <a:pt x="78344" y="23175"/>
                </a:lnTo>
                <a:lnTo>
                  <a:pt x="78266" y="22707"/>
                </a:lnTo>
                <a:lnTo>
                  <a:pt x="78188" y="22317"/>
                </a:lnTo>
                <a:lnTo>
                  <a:pt x="78110" y="21849"/>
                </a:lnTo>
                <a:lnTo>
                  <a:pt x="78032" y="21459"/>
                </a:lnTo>
                <a:lnTo>
                  <a:pt x="77798" y="20990"/>
                </a:lnTo>
                <a:lnTo>
                  <a:pt x="77408" y="20522"/>
                </a:lnTo>
                <a:lnTo>
                  <a:pt x="76940" y="20132"/>
                </a:lnTo>
                <a:lnTo>
                  <a:pt x="76549" y="19898"/>
                </a:lnTo>
                <a:lnTo>
                  <a:pt x="76081" y="19820"/>
                </a:lnTo>
                <a:lnTo>
                  <a:pt x="75691" y="19742"/>
                </a:lnTo>
                <a:lnTo>
                  <a:pt x="75223" y="19664"/>
                </a:lnTo>
                <a:lnTo>
                  <a:pt x="74833" y="19586"/>
                </a:lnTo>
                <a:lnTo>
                  <a:pt x="74365" y="19352"/>
                </a:lnTo>
                <a:lnTo>
                  <a:pt x="73896" y="18962"/>
                </a:lnTo>
                <a:lnTo>
                  <a:pt x="73506" y="18493"/>
                </a:lnTo>
                <a:lnTo>
                  <a:pt x="73272" y="18103"/>
                </a:lnTo>
                <a:lnTo>
                  <a:pt x="73194" y="17635"/>
                </a:lnTo>
                <a:lnTo>
                  <a:pt x="73116" y="17245"/>
                </a:lnTo>
                <a:lnTo>
                  <a:pt x="73038" y="16777"/>
                </a:lnTo>
                <a:lnTo>
                  <a:pt x="72960" y="16387"/>
                </a:lnTo>
                <a:lnTo>
                  <a:pt x="72726" y="15918"/>
                </a:lnTo>
                <a:lnTo>
                  <a:pt x="72336" y="15450"/>
                </a:lnTo>
                <a:lnTo>
                  <a:pt x="71868" y="15060"/>
                </a:lnTo>
                <a:lnTo>
                  <a:pt x="71477" y="14826"/>
                </a:lnTo>
                <a:lnTo>
                  <a:pt x="71009" y="14748"/>
                </a:lnTo>
                <a:lnTo>
                  <a:pt x="70619" y="14670"/>
                </a:lnTo>
                <a:lnTo>
                  <a:pt x="70151" y="14592"/>
                </a:lnTo>
                <a:lnTo>
                  <a:pt x="69761" y="14514"/>
                </a:lnTo>
                <a:lnTo>
                  <a:pt x="69292" y="14280"/>
                </a:lnTo>
                <a:lnTo>
                  <a:pt x="68824" y="13890"/>
                </a:lnTo>
                <a:lnTo>
                  <a:pt x="68434" y="13421"/>
                </a:lnTo>
                <a:lnTo>
                  <a:pt x="68200" y="12953"/>
                </a:lnTo>
                <a:lnTo>
                  <a:pt x="68122" y="12563"/>
                </a:lnTo>
                <a:lnTo>
                  <a:pt x="68044" y="12095"/>
                </a:lnTo>
                <a:lnTo>
                  <a:pt x="67966" y="11705"/>
                </a:lnTo>
                <a:lnTo>
                  <a:pt x="67888" y="11237"/>
                </a:lnTo>
                <a:lnTo>
                  <a:pt x="67654" y="10846"/>
                </a:lnTo>
                <a:lnTo>
                  <a:pt x="67264" y="10378"/>
                </a:lnTo>
                <a:lnTo>
                  <a:pt x="66795" y="9988"/>
                </a:lnTo>
                <a:lnTo>
                  <a:pt x="66327" y="9754"/>
                </a:lnTo>
                <a:lnTo>
                  <a:pt x="65937" y="9676"/>
                </a:lnTo>
                <a:lnTo>
                  <a:pt x="65469" y="9598"/>
                </a:lnTo>
                <a:lnTo>
                  <a:pt x="65079" y="9520"/>
                </a:lnTo>
                <a:lnTo>
                  <a:pt x="64611" y="9442"/>
                </a:lnTo>
                <a:lnTo>
                  <a:pt x="64220" y="9208"/>
                </a:lnTo>
                <a:lnTo>
                  <a:pt x="63752" y="8818"/>
                </a:lnTo>
                <a:lnTo>
                  <a:pt x="63362" y="8349"/>
                </a:lnTo>
                <a:lnTo>
                  <a:pt x="63128" y="7881"/>
                </a:lnTo>
                <a:lnTo>
                  <a:pt x="63050" y="7491"/>
                </a:lnTo>
                <a:lnTo>
                  <a:pt x="62972" y="7023"/>
                </a:lnTo>
                <a:lnTo>
                  <a:pt x="62894" y="6633"/>
                </a:lnTo>
                <a:lnTo>
                  <a:pt x="62816" y="6165"/>
                </a:lnTo>
                <a:lnTo>
                  <a:pt x="62582" y="5774"/>
                </a:lnTo>
                <a:lnTo>
                  <a:pt x="62192" y="5306"/>
                </a:lnTo>
                <a:lnTo>
                  <a:pt x="61723" y="4916"/>
                </a:lnTo>
                <a:lnTo>
                  <a:pt x="61255" y="4682"/>
                </a:lnTo>
                <a:lnTo>
                  <a:pt x="60865" y="4604"/>
                </a:lnTo>
                <a:lnTo>
                  <a:pt x="60397" y="4526"/>
                </a:lnTo>
                <a:lnTo>
                  <a:pt x="60007" y="4448"/>
                </a:lnTo>
                <a:lnTo>
                  <a:pt x="59539" y="4370"/>
                </a:lnTo>
                <a:lnTo>
                  <a:pt x="59148" y="4136"/>
                </a:lnTo>
                <a:lnTo>
                  <a:pt x="58680" y="3746"/>
                </a:lnTo>
                <a:lnTo>
                  <a:pt x="58446" y="3511"/>
                </a:lnTo>
                <a:lnTo>
                  <a:pt x="58290" y="3199"/>
                </a:lnTo>
                <a:lnTo>
                  <a:pt x="58056" y="2575"/>
                </a:lnTo>
                <a:lnTo>
                  <a:pt x="57900" y="2029"/>
                </a:lnTo>
                <a:lnTo>
                  <a:pt x="57822" y="1405"/>
                </a:lnTo>
                <a:lnTo>
                  <a:pt x="57744" y="858"/>
                </a:lnTo>
                <a:lnTo>
                  <a:pt x="57510" y="390"/>
                </a:lnTo>
                <a:lnTo>
                  <a:pt x="57354" y="234"/>
                </a:lnTo>
                <a:lnTo>
                  <a:pt x="57198" y="78"/>
                </a:lnTo>
                <a:lnTo>
                  <a:pt x="568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5817"/>
        <p:cNvGrpSpPr/>
        <p:nvPr/>
      </p:nvGrpSpPr>
      <p:grpSpPr>
        <a:xfrm>
          <a:off x="0" y="0"/>
          <a:ext cx="0" cy="0"/>
          <a:chOff x="0" y="0"/>
          <a:chExt cx="0" cy="0"/>
        </a:xfrm>
      </p:grpSpPr>
      <p:sp>
        <p:nvSpPr>
          <p:cNvPr id="5818" name="Google Shape;5818;p124"/>
          <p:cNvSpPr/>
          <p:nvPr/>
        </p:nvSpPr>
        <p:spPr>
          <a:xfrm>
            <a:off x="3709400" y="1898306"/>
            <a:ext cx="696000" cy="6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24"/>
          <p:cNvSpPr/>
          <p:nvPr/>
        </p:nvSpPr>
        <p:spPr>
          <a:xfrm>
            <a:off x="4738588" y="1898306"/>
            <a:ext cx="696000" cy="6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24"/>
          <p:cNvSpPr/>
          <p:nvPr/>
        </p:nvSpPr>
        <p:spPr>
          <a:xfrm>
            <a:off x="3709400" y="2908944"/>
            <a:ext cx="696000" cy="6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24"/>
          <p:cNvSpPr/>
          <p:nvPr/>
        </p:nvSpPr>
        <p:spPr>
          <a:xfrm>
            <a:off x="4738588" y="2908944"/>
            <a:ext cx="696000" cy="6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24"/>
          <p:cNvSpPr/>
          <p:nvPr/>
        </p:nvSpPr>
        <p:spPr>
          <a:xfrm>
            <a:off x="3709400" y="3919581"/>
            <a:ext cx="696000" cy="6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24"/>
          <p:cNvSpPr/>
          <p:nvPr/>
        </p:nvSpPr>
        <p:spPr>
          <a:xfrm>
            <a:off x="4738588" y="3919581"/>
            <a:ext cx="696000" cy="696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24"/>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alternative infographic</a:t>
            </a:r>
            <a:endParaRPr/>
          </a:p>
        </p:txBody>
      </p:sp>
      <p:sp>
        <p:nvSpPr>
          <p:cNvPr id="5825" name="Google Shape;5825;p124"/>
          <p:cNvSpPr txBox="1"/>
          <p:nvPr/>
        </p:nvSpPr>
        <p:spPr>
          <a:xfrm>
            <a:off x="964275" y="1553038"/>
            <a:ext cx="2058900" cy="46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2200" b="1">
                <a:solidFill>
                  <a:schemeClr val="accent1"/>
                </a:solidFill>
                <a:latin typeface="Inknut Antiqua"/>
                <a:ea typeface="Inknut Antiqua"/>
                <a:cs typeface="Inknut Antiqua"/>
                <a:sym typeface="Inknut Antiqua"/>
              </a:rPr>
              <a:t>Subject A</a:t>
            </a:r>
            <a:endParaRPr sz="2200" b="1">
              <a:solidFill>
                <a:schemeClr val="accent1"/>
              </a:solidFill>
              <a:latin typeface="Inknut Antiqua"/>
              <a:ea typeface="Inknut Antiqua"/>
              <a:cs typeface="Inknut Antiqua"/>
              <a:sym typeface="Inknut Antiqua"/>
            </a:endParaRPr>
          </a:p>
        </p:txBody>
      </p:sp>
      <p:sp>
        <p:nvSpPr>
          <p:cNvPr id="5826" name="Google Shape;5826;p124"/>
          <p:cNvSpPr txBox="1"/>
          <p:nvPr/>
        </p:nvSpPr>
        <p:spPr>
          <a:xfrm>
            <a:off x="6120775" y="1553038"/>
            <a:ext cx="2058900" cy="46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2200" b="1">
                <a:solidFill>
                  <a:schemeClr val="accent1"/>
                </a:solidFill>
                <a:latin typeface="Inknut Antiqua"/>
                <a:ea typeface="Inknut Antiqua"/>
                <a:cs typeface="Inknut Antiqua"/>
                <a:sym typeface="Inknut Antiqua"/>
              </a:rPr>
              <a:t>Subject B</a:t>
            </a:r>
            <a:endParaRPr sz="2200" b="1">
              <a:solidFill>
                <a:schemeClr val="accent1"/>
              </a:solidFill>
              <a:latin typeface="Inknut Antiqua"/>
              <a:ea typeface="Inknut Antiqua"/>
              <a:cs typeface="Inknut Antiqua"/>
              <a:sym typeface="Inknut Antiqua"/>
            </a:endParaRPr>
          </a:p>
        </p:txBody>
      </p:sp>
      <p:sp>
        <p:nvSpPr>
          <p:cNvPr id="5827" name="Google Shape;5827;p124"/>
          <p:cNvSpPr txBox="1"/>
          <p:nvPr/>
        </p:nvSpPr>
        <p:spPr>
          <a:xfrm>
            <a:off x="964275" y="2266439"/>
            <a:ext cx="2058900" cy="46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dk1"/>
                </a:solidFill>
                <a:latin typeface="Work Sans"/>
                <a:ea typeface="Work Sans"/>
                <a:cs typeface="Work Sans"/>
                <a:sym typeface="Work Sans"/>
              </a:rPr>
              <a:t>Venus is the second planet from the Sun</a:t>
            </a:r>
            <a:endParaRPr dirty="0">
              <a:solidFill>
                <a:schemeClr val="dk1"/>
              </a:solidFill>
              <a:latin typeface="Work Sans"/>
              <a:ea typeface="Work Sans"/>
              <a:cs typeface="Work Sans"/>
              <a:sym typeface="Work Sans"/>
            </a:endParaRPr>
          </a:p>
        </p:txBody>
      </p:sp>
      <p:sp>
        <p:nvSpPr>
          <p:cNvPr id="5828" name="Google Shape;5828;p124"/>
          <p:cNvSpPr txBox="1"/>
          <p:nvPr/>
        </p:nvSpPr>
        <p:spPr>
          <a:xfrm>
            <a:off x="964275" y="3022950"/>
            <a:ext cx="2058900" cy="46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solidFill>
                  <a:schemeClr val="dk1"/>
                </a:solidFill>
                <a:latin typeface="Work Sans"/>
                <a:ea typeface="Work Sans"/>
                <a:cs typeface="Work Sans"/>
                <a:sym typeface="Work Sans"/>
              </a:rPr>
              <a:t>Mercury is the only planet with life </a:t>
            </a:r>
            <a:endParaRPr>
              <a:solidFill>
                <a:schemeClr val="dk1"/>
              </a:solidFill>
              <a:latin typeface="Work Sans"/>
              <a:ea typeface="Work Sans"/>
              <a:cs typeface="Work Sans"/>
              <a:sym typeface="Work Sans"/>
            </a:endParaRPr>
          </a:p>
        </p:txBody>
      </p:sp>
      <p:sp>
        <p:nvSpPr>
          <p:cNvPr id="5829" name="Google Shape;5829;p124"/>
          <p:cNvSpPr txBox="1"/>
          <p:nvPr/>
        </p:nvSpPr>
        <p:spPr>
          <a:xfrm>
            <a:off x="964275" y="3779461"/>
            <a:ext cx="2058900" cy="466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solidFill>
                  <a:schemeClr val="dk1"/>
                </a:solidFill>
                <a:latin typeface="Work Sans"/>
                <a:ea typeface="Work Sans"/>
                <a:cs typeface="Work Sans"/>
                <a:sym typeface="Work Sans"/>
              </a:rPr>
              <a:t>Mars is actually a cold place</a:t>
            </a:r>
            <a:endParaRPr>
              <a:solidFill>
                <a:schemeClr val="dk1"/>
              </a:solidFill>
              <a:latin typeface="Work Sans"/>
              <a:ea typeface="Work Sans"/>
              <a:cs typeface="Work Sans"/>
              <a:sym typeface="Work Sans"/>
            </a:endParaRPr>
          </a:p>
        </p:txBody>
      </p:sp>
      <p:sp>
        <p:nvSpPr>
          <p:cNvPr id="5830" name="Google Shape;5830;p124"/>
          <p:cNvSpPr txBox="1"/>
          <p:nvPr/>
        </p:nvSpPr>
        <p:spPr>
          <a:xfrm>
            <a:off x="6120775" y="2266439"/>
            <a:ext cx="2058900" cy="46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solidFill>
                  <a:schemeClr val="dk1"/>
                </a:solidFill>
                <a:latin typeface="Work Sans"/>
                <a:ea typeface="Work Sans"/>
                <a:cs typeface="Work Sans"/>
                <a:sym typeface="Work Sans"/>
              </a:rPr>
              <a:t>The Sun is the star we all orbit</a:t>
            </a:r>
            <a:endParaRPr>
              <a:solidFill>
                <a:schemeClr val="dk1"/>
              </a:solidFill>
              <a:latin typeface="Work Sans"/>
              <a:ea typeface="Work Sans"/>
              <a:cs typeface="Work Sans"/>
              <a:sym typeface="Work Sans"/>
            </a:endParaRPr>
          </a:p>
        </p:txBody>
      </p:sp>
      <p:sp>
        <p:nvSpPr>
          <p:cNvPr id="5831" name="Google Shape;5831;p124"/>
          <p:cNvSpPr txBox="1"/>
          <p:nvPr/>
        </p:nvSpPr>
        <p:spPr>
          <a:xfrm>
            <a:off x="6120775" y="3022950"/>
            <a:ext cx="2058900" cy="46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solidFill>
                  <a:schemeClr val="dk1"/>
                </a:solidFill>
                <a:latin typeface="Work Sans"/>
                <a:ea typeface="Work Sans"/>
                <a:cs typeface="Work Sans"/>
                <a:sym typeface="Work Sans"/>
              </a:rPr>
              <a:t>Saturn is a gas giant and has several rings</a:t>
            </a:r>
            <a:endParaRPr>
              <a:solidFill>
                <a:schemeClr val="dk1"/>
              </a:solidFill>
              <a:latin typeface="Work Sans"/>
              <a:ea typeface="Work Sans"/>
              <a:cs typeface="Work Sans"/>
              <a:sym typeface="Work Sans"/>
            </a:endParaRPr>
          </a:p>
        </p:txBody>
      </p:sp>
      <p:sp>
        <p:nvSpPr>
          <p:cNvPr id="5832" name="Google Shape;5832;p124"/>
          <p:cNvSpPr txBox="1"/>
          <p:nvPr/>
        </p:nvSpPr>
        <p:spPr>
          <a:xfrm>
            <a:off x="6120775" y="3779461"/>
            <a:ext cx="2058900" cy="466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solidFill>
                  <a:schemeClr val="dk1"/>
                </a:solidFill>
                <a:latin typeface="Work Sans"/>
                <a:ea typeface="Work Sans"/>
                <a:cs typeface="Work Sans"/>
                <a:sym typeface="Work Sans"/>
              </a:rPr>
              <a:t>Neptune is very far from the Sun</a:t>
            </a:r>
            <a:endParaRPr>
              <a:solidFill>
                <a:schemeClr val="dk1"/>
              </a:solidFill>
              <a:latin typeface="Work Sans"/>
              <a:ea typeface="Work Sans"/>
              <a:cs typeface="Work Sans"/>
              <a:sym typeface="Work Sans"/>
            </a:endParaRPr>
          </a:p>
        </p:txBody>
      </p:sp>
      <p:grpSp>
        <p:nvGrpSpPr>
          <p:cNvPr id="5833" name="Google Shape;5833;p124"/>
          <p:cNvGrpSpPr/>
          <p:nvPr/>
        </p:nvGrpSpPr>
        <p:grpSpPr>
          <a:xfrm>
            <a:off x="3833688" y="2022606"/>
            <a:ext cx="447325" cy="447350"/>
            <a:chOff x="6179775" y="1967825"/>
            <a:chExt cx="447325" cy="447350"/>
          </a:xfrm>
        </p:grpSpPr>
        <p:sp>
          <p:nvSpPr>
            <p:cNvPr id="5834" name="Google Shape;5834;p124"/>
            <p:cNvSpPr/>
            <p:nvPr/>
          </p:nvSpPr>
          <p:spPr>
            <a:xfrm>
              <a:off x="6330725" y="2226450"/>
              <a:ext cx="145425" cy="82175"/>
            </a:xfrm>
            <a:custGeom>
              <a:avLst/>
              <a:gdLst/>
              <a:ahLst/>
              <a:cxnLst/>
              <a:rect l="l" t="t" r="r" b="b"/>
              <a:pathLst>
                <a:path w="5817" h="3287" extrusionOk="0">
                  <a:moveTo>
                    <a:pt x="2886" y="1022"/>
                  </a:moveTo>
                  <a:lnTo>
                    <a:pt x="3641" y="1732"/>
                  </a:lnTo>
                  <a:lnTo>
                    <a:pt x="2886" y="2487"/>
                  </a:lnTo>
                  <a:lnTo>
                    <a:pt x="2176" y="1732"/>
                  </a:lnTo>
                  <a:lnTo>
                    <a:pt x="2886" y="1022"/>
                  </a:lnTo>
                  <a:close/>
                  <a:moveTo>
                    <a:pt x="2220" y="1"/>
                  </a:moveTo>
                  <a:lnTo>
                    <a:pt x="0" y="2265"/>
                  </a:lnTo>
                  <a:lnTo>
                    <a:pt x="311" y="2487"/>
                  </a:lnTo>
                  <a:lnTo>
                    <a:pt x="666" y="2709"/>
                  </a:lnTo>
                  <a:lnTo>
                    <a:pt x="1022" y="2887"/>
                  </a:lnTo>
                  <a:lnTo>
                    <a:pt x="1377" y="3020"/>
                  </a:lnTo>
                  <a:lnTo>
                    <a:pt x="1732" y="3153"/>
                  </a:lnTo>
                  <a:lnTo>
                    <a:pt x="2132" y="3242"/>
                  </a:lnTo>
                  <a:lnTo>
                    <a:pt x="2531" y="3286"/>
                  </a:lnTo>
                  <a:lnTo>
                    <a:pt x="3286" y="3286"/>
                  </a:lnTo>
                  <a:lnTo>
                    <a:pt x="3686" y="3242"/>
                  </a:lnTo>
                  <a:lnTo>
                    <a:pt x="4041" y="3153"/>
                  </a:lnTo>
                  <a:lnTo>
                    <a:pt x="4440" y="3020"/>
                  </a:lnTo>
                  <a:lnTo>
                    <a:pt x="4796" y="2887"/>
                  </a:lnTo>
                  <a:lnTo>
                    <a:pt x="5151" y="2709"/>
                  </a:lnTo>
                  <a:lnTo>
                    <a:pt x="5506" y="2487"/>
                  </a:lnTo>
                  <a:lnTo>
                    <a:pt x="5817" y="2265"/>
                  </a:lnTo>
                  <a:lnTo>
                    <a:pt x="3552" y="1"/>
                  </a:lnTo>
                  <a:lnTo>
                    <a:pt x="3242" y="134"/>
                  </a:lnTo>
                  <a:lnTo>
                    <a:pt x="2886" y="178"/>
                  </a:lnTo>
                  <a:lnTo>
                    <a:pt x="2576" y="134"/>
                  </a:lnTo>
                  <a:lnTo>
                    <a:pt x="22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24"/>
            <p:cNvSpPr/>
            <p:nvPr/>
          </p:nvSpPr>
          <p:spPr>
            <a:xfrm>
              <a:off x="6330725" y="2226450"/>
              <a:ext cx="145425" cy="82175"/>
            </a:xfrm>
            <a:custGeom>
              <a:avLst/>
              <a:gdLst/>
              <a:ahLst/>
              <a:cxnLst/>
              <a:rect l="l" t="t" r="r" b="b"/>
              <a:pathLst>
                <a:path w="5817" h="3287" fill="none" extrusionOk="0">
                  <a:moveTo>
                    <a:pt x="3552" y="1"/>
                  </a:moveTo>
                  <a:lnTo>
                    <a:pt x="3552" y="1"/>
                  </a:lnTo>
                  <a:lnTo>
                    <a:pt x="3242" y="134"/>
                  </a:lnTo>
                  <a:lnTo>
                    <a:pt x="2886" y="178"/>
                  </a:lnTo>
                  <a:lnTo>
                    <a:pt x="2886" y="178"/>
                  </a:lnTo>
                  <a:lnTo>
                    <a:pt x="2576" y="134"/>
                  </a:lnTo>
                  <a:lnTo>
                    <a:pt x="2220" y="1"/>
                  </a:lnTo>
                  <a:lnTo>
                    <a:pt x="0" y="2265"/>
                  </a:lnTo>
                  <a:lnTo>
                    <a:pt x="0" y="2265"/>
                  </a:lnTo>
                  <a:lnTo>
                    <a:pt x="311" y="2487"/>
                  </a:lnTo>
                  <a:lnTo>
                    <a:pt x="666" y="2709"/>
                  </a:lnTo>
                  <a:lnTo>
                    <a:pt x="1022" y="2887"/>
                  </a:lnTo>
                  <a:lnTo>
                    <a:pt x="1377" y="3020"/>
                  </a:lnTo>
                  <a:lnTo>
                    <a:pt x="1732" y="3153"/>
                  </a:lnTo>
                  <a:lnTo>
                    <a:pt x="2132" y="3242"/>
                  </a:lnTo>
                  <a:lnTo>
                    <a:pt x="2531" y="3286"/>
                  </a:lnTo>
                  <a:lnTo>
                    <a:pt x="2886" y="3286"/>
                  </a:lnTo>
                  <a:lnTo>
                    <a:pt x="3286" y="3286"/>
                  </a:lnTo>
                  <a:lnTo>
                    <a:pt x="3686" y="3242"/>
                  </a:lnTo>
                  <a:lnTo>
                    <a:pt x="4041" y="3153"/>
                  </a:lnTo>
                  <a:lnTo>
                    <a:pt x="4440" y="3020"/>
                  </a:lnTo>
                  <a:lnTo>
                    <a:pt x="4796" y="2887"/>
                  </a:lnTo>
                  <a:lnTo>
                    <a:pt x="5151" y="2709"/>
                  </a:lnTo>
                  <a:lnTo>
                    <a:pt x="5506" y="2487"/>
                  </a:lnTo>
                  <a:lnTo>
                    <a:pt x="5817" y="2265"/>
                  </a:lnTo>
                  <a:lnTo>
                    <a:pt x="355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24"/>
            <p:cNvSpPr/>
            <p:nvPr/>
          </p:nvSpPr>
          <p:spPr>
            <a:xfrm>
              <a:off x="6385100" y="2252000"/>
              <a:ext cx="36675" cy="36650"/>
            </a:xfrm>
            <a:custGeom>
              <a:avLst/>
              <a:gdLst/>
              <a:ahLst/>
              <a:cxnLst/>
              <a:rect l="l" t="t" r="r" b="b"/>
              <a:pathLst>
                <a:path w="1467" h="1466" fill="none" extrusionOk="0">
                  <a:moveTo>
                    <a:pt x="1" y="710"/>
                  </a:moveTo>
                  <a:lnTo>
                    <a:pt x="711" y="0"/>
                  </a:lnTo>
                  <a:lnTo>
                    <a:pt x="1466" y="710"/>
                  </a:lnTo>
                  <a:lnTo>
                    <a:pt x="711" y="1465"/>
                  </a:lnTo>
                  <a:lnTo>
                    <a:pt x="1" y="71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24"/>
            <p:cNvSpPr/>
            <p:nvPr/>
          </p:nvSpPr>
          <p:spPr>
            <a:xfrm>
              <a:off x="6385100" y="22697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24"/>
            <p:cNvSpPr/>
            <p:nvPr/>
          </p:nvSpPr>
          <p:spPr>
            <a:xfrm>
              <a:off x="6286325" y="2118800"/>
              <a:ext cx="82150" cy="145425"/>
            </a:xfrm>
            <a:custGeom>
              <a:avLst/>
              <a:gdLst/>
              <a:ahLst/>
              <a:cxnLst/>
              <a:rect l="l" t="t" r="r" b="b"/>
              <a:pathLst>
                <a:path w="3286" h="5817" extrusionOk="0">
                  <a:moveTo>
                    <a:pt x="1554" y="2176"/>
                  </a:moveTo>
                  <a:lnTo>
                    <a:pt x="2265" y="2886"/>
                  </a:lnTo>
                  <a:lnTo>
                    <a:pt x="1554" y="3641"/>
                  </a:lnTo>
                  <a:lnTo>
                    <a:pt x="800" y="2886"/>
                  </a:lnTo>
                  <a:lnTo>
                    <a:pt x="1554" y="2176"/>
                  </a:lnTo>
                  <a:close/>
                  <a:moveTo>
                    <a:pt x="1022" y="0"/>
                  </a:moveTo>
                  <a:lnTo>
                    <a:pt x="755" y="311"/>
                  </a:lnTo>
                  <a:lnTo>
                    <a:pt x="578" y="666"/>
                  </a:lnTo>
                  <a:lnTo>
                    <a:pt x="400" y="1021"/>
                  </a:lnTo>
                  <a:lnTo>
                    <a:pt x="267" y="1377"/>
                  </a:lnTo>
                  <a:lnTo>
                    <a:pt x="134" y="1732"/>
                  </a:lnTo>
                  <a:lnTo>
                    <a:pt x="45" y="2131"/>
                  </a:lnTo>
                  <a:lnTo>
                    <a:pt x="0" y="2531"/>
                  </a:lnTo>
                  <a:lnTo>
                    <a:pt x="0" y="2886"/>
                  </a:lnTo>
                  <a:lnTo>
                    <a:pt x="0" y="3286"/>
                  </a:lnTo>
                  <a:lnTo>
                    <a:pt x="45" y="3685"/>
                  </a:lnTo>
                  <a:lnTo>
                    <a:pt x="134" y="4040"/>
                  </a:lnTo>
                  <a:lnTo>
                    <a:pt x="267" y="4440"/>
                  </a:lnTo>
                  <a:lnTo>
                    <a:pt x="400" y="4795"/>
                  </a:lnTo>
                  <a:lnTo>
                    <a:pt x="578" y="5150"/>
                  </a:lnTo>
                  <a:lnTo>
                    <a:pt x="755" y="5506"/>
                  </a:lnTo>
                  <a:lnTo>
                    <a:pt x="1022" y="5816"/>
                  </a:lnTo>
                  <a:lnTo>
                    <a:pt x="3286" y="3552"/>
                  </a:lnTo>
                  <a:lnTo>
                    <a:pt x="3153" y="3241"/>
                  </a:lnTo>
                  <a:lnTo>
                    <a:pt x="3108" y="2886"/>
                  </a:lnTo>
                  <a:lnTo>
                    <a:pt x="3153" y="2575"/>
                  </a:lnTo>
                  <a:lnTo>
                    <a:pt x="3286" y="2220"/>
                  </a:lnTo>
                  <a:lnTo>
                    <a:pt x="10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24"/>
            <p:cNvSpPr/>
            <p:nvPr/>
          </p:nvSpPr>
          <p:spPr>
            <a:xfrm>
              <a:off x="6286325" y="2118800"/>
              <a:ext cx="82150" cy="145425"/>
            </a:xfrm>
            <a:custGeom>
              <a:avLst/>
              <a:gdLst/>
              <a:ahLst/>
              <a:cxnLst/>
              <a:rect l="l" t="t" r="r" b="b"/>
              <a:pathLst>
                <a:path w="3286" h="5817" fill="none" extrusionOk="0">
                  <a:moveTo>
                    <a:pt x="3286" y="3552"/>
                  </a:moveTo>
                  <a:lnTo>
                    <a:pt x="3286" y="3552"/>
                  </a:lnTo>
                  <a:lnTo>
                    <a:pt x="3153" y="3241"/>
                  </a:lnTo>
                  <a:lnTo>
                    <a:pt x="3108" y="2886"/>
                  </a:lnTo>
                  <a:lnTo>
                    <a:pt x="3153" y="2575"/>
                  </a:lnTo>
                  <a:lnTo>
                    <a:pt x="3286" y="2220"/>
                  </a:lnTo>
                  <a:lnTo>
                    <a:pt x="1022" y="0"/>
                  </a:lnTo>
                  <a:lnTo>
                    <a:pt x="1022" y="0"/>
                  </a:lnTo>
                  <a:lnTo>
                    <a:pt x="755" y="311"/>
                  </a:lnTo>
                  <a:lnTo>
                    <a:pt x="578" y="666"/>
                  </a:lnTo>
                  <a:lnTo>
                    <a:pt x="400" y="1021"/>
                  </a:lnTo>
                  <a:lnTo>
                    <a:pt x="267" y="1377"/>
                  </a:lnTo>
                  <a:lnTo>
                    <a:pt x="134" y="1732"/>
                  </a:lnTo>
                  <a:lnTo>
                    <a:pt x="45" y="2131"/>
                  </a:lnTo>
                  <a:lnTo>
                    <a:pt x="0" y="2531"/>
                  </a:lnTo>
                  <a:lnTo>
                    <a:pt x="0" y="2886"/>
                  </a:lnTo>
                  <a:lnTo>
                    <a:pt x="0" y="3286"/>
                  </a:lnTo>
                  <a:lnTo>
                    <a:pt x="45" y="3685"/>
                  </a:lnTo>
                  <a:lnTo>
                    <a:pt x="134" y="4040"/>
                  </a:lnTo>
                  <a:lnTo>
                    <a:pt x="267" y="4440"/>
                  </a:lnTo>
                  <a:lnTo>
                    <a:pt x="400" y="4795"/>
                  </a:lnTo>
                  <a:lnTo>
                    <a:pt x="578" y="5150"/>
                  </a:lnTo>
                  <a:lnTo>
                    <a:pt x="755" y="5506"/>
                  </a:lnTo>
                  <a:lnTo>
                    <a:pt x="1022" y="5816"/>
                  </a:lnTo>
                  <a:lnTo>
                    <a:pt x="3286" y="355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24"/>
            <p:cNvSpPr/>
            <p:nvPr/>
          </p:nvSpPr>
          <p:spPr>
            <a:xfrm>
              <a:off x="6306300" y="2173175"/>
              <a:ext cx="36650" cy="36650"/>
            </a:xfrm>
            <a:custGeom>
              <a:avLst/>
              <a:gdLst/>
              <a:ahLst/>
              <a:cxnLst/>
              <a:rect l="l" t="t" r="r" b="b"/>
              <a:pathLst>
                <a:path w="1466" h="1466" fill="none" extrusionOk="0">
                  <a:moveTo>
                    <a:pt x="755" y="1"/>
                  </a:moveTo>
                  <a:lnTo>
                    <a:pt x="1466" y="711"/>
                  </a:lnTo>
                  <a:lnTo>
                    <a:pt x="755" y="1466"/>
                  </a:lnTo>
                  <a:lnTo>
                    <a:pt x="1" y="711"/>
                  </a:lnTo>
                  <a:lnTo>
                    <a:pt x="755"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24"/>
            <p:cNvSpPr/>
            <p:nvPr/>
          </p:nvSpPr>
          <p:spPr>
            <a:xfrm>
              <a:off x="6325175" y="217317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24"/>
            <p:cNvSpPr/>
            <p:nvPr/>
          </p:nvSpPr>
          <p:spPr>
            <a:xfrm>
              <a:off x="6390650" y="2178725"/>
              <a:ext cx="25575" cy="25550"/>
            </a:xfrm>
            <a:custGeom>
              <a:avLst/>
              <a:gdLst/>
              <a:ahLst/>
              <a:cxnLst/>
              <a:rect l="l" t="t" r="r" b="b"/>
              <a:pathLst>
                <a:path w="1023" h="1022" extrusionOk="0">
                  <a:moveTo>
                    <a:pt x="489" y="1"/>
                  </a:moveTo>
                  <a:lnTo>
                    <a:pt x="312" y="45"/>
                  </a:lnTo>
                  <a:lnTo>
                    <a:pt x="134" y="134"/>
                  </a:lnTo>
                  <a:lnTo>
                    <a:pt x="45" y="311"/>
                  </a:lnTo>
                  <a:lnTo>
                    <a:pt x="1" y="489"/>
                  </a:lnTo>
                  <a:lnTo>
                    <a:pt x="45" y="711"/>
                  </a:lnTo>
                  <a:lnTo>
                    <a:pt x="134" y="889"/>
                  </a:lnTo>
                  <a:lnTo>
                    <a:pt x="312" y="977"/>
                  </a:lnTo>
                  <a:lnTo>
                    <a:pt x="489" y="1022"/>
                  </a:lnTo>
                  <a:lnTo>
                    <a:pt x="711" y="977"/>
                  </a:lnTo>
                  <a:lnTo>
                    <a:pt x="889" y="889"/>
                  </a:lnTo>
                  <a:lnTo>
                    <a:pt x="978" y="711"/>
                  </a:lnTo>
                  <a:lnTo>
                    <a:pt x="1022" y="489"/>
                  </a:lnTo>
                  <a:lnTo>
                    <a:pt x="978" y="311"/>
                  </a:lnTo>
                  <a:lnTo>
                    <a:pt x="889" y="134"/>
                  </a:lnTo>
                  <a:lnTo>
                    <a:pt x="711" y="45"/>
                  </a:lnTo>
                  <a:lnTo>
                    <a:pt x="4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24"/>
            <p:cNvSpPr/>
            <p:nvPr/>
          </p:nvSpPr>
          <p:spPr>
            <a:xfrm>
              <a:off x="6390650" y="2178725"/>
              <a:ext cx="25575" cy="25550"/>
            </a:xfrm>
            <a:custGeom>
              <a:avLst/>
              <a:gdLst/>
              <a:ahLst/>
              <a:cxnLst/>
              <a:rect l="l" t="t" r="r" b="b"/>
              <a:pathLst>
                <a:path w="1023" h="1022" fill="none" extrusionOk="0">
                  <a:moveTo>
                    <a:pt x="889" y="889"/>
                  </a:moveTo>
                  <a:lnTo>
                    <a:pt x="889" y="889"/>
                  </a:lnTo>
                  <a:lnTo>
                    <a:pt x="978" y="711"/>
                  </a:lnTo>
                  <a:lnTo>
                    <a:pt x="1022" y="489"/>
                  </a:lnTo>
                  <a:lnTo>
                    <a:pt x="978" y="311"/>
                  </a:lnTo>
                  <a:lnTo>
                    <a:pt x="889" y="134"/>
                  </a:lnTo>
                  <a:lnTo>
                    <a:pt x="889" y="134"/>
                  </a:lnTo>
                  <a:lnTo>
                    <a:pt x="711" y="45"/>
                  </a:lnTo>
                  <a:lnTo>
                    <a:pt x="489" y="1"/>
                  </a:lnTo>
                  <a:lnTo>
                    <a:pt x="489" y="1"/>
                  </a:lnTo>
                  <a:lnTo>
                    <a:pt x="312" y="45"/>
                  </a:lnTo>
                  <a:lnTo>
                    <a:pt x="134" y="134"/>
                  </a:lnTo>
                  <a:lnTo>
                    <a:pt x="134" y="134"/>
                  </a:lnTo>
                  <a:lnTo>
                    <a:pt x="45" y="311"/>
                  </a:lnTo>
                  <a:lnTo>
                    <a:pt x="1" y="489"/>
                  </a:lnTo>
                  <a:lnTo>
                    <a:pt x="45" y="711"/>
                  </a:lnTo>
                  <a:lnTo>
                    <a:pt x="134" y="889"/>
                  </a:lnTo>
                  <a:lnTo>
                    <a:pt x="134" y="889"/>
                  </a:lnTo>
                  <a:lnTo>
                    <a:pt x="312" y="977"/>
                  </a:lnTo>
                  <a:lnTo>
                    <a:pt x="489" y="1022"/>
                  </a:lnTo>
                  <a:lnTo>
                    <a:pt x="711" y="977"/>
                  </a:lnTo>
                  <a:lnTo>
                    <a:pt x="889" y="889"/>
                  </a:lnTo>
                  <a:lnTo>
                    <a:pt x="889" y="88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24"/>
            <p:cNvSpPr/>
            <p:nvPr/>
          </p:nvSpPr>
          <p:spPr>
            <a:xfrm>
              <a:off x="6412850" y="22009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24"/>
            <p:cNvSpPr/>
            <p:nvPr/>
          </p:nvSpPr>
          <p:spPr>
            <a:xfrm>
              <a:off x="6438400" y="2118800"/>
              <a:ext cx="82150" cy="145425"/>
            </a:xfrm>
            <a:custGeom>
              <a:avLst/>
              <a:gdLst/>
              <a:ahLst/>
              <a:cxnLst/>
              <a:rect l="l" t="t" r="r" b="b"/>
              <a:pathLst>
                <a:path w="3286" h="5817" extrusionOk="0">
                  <a:moveTo>
                    <a:pt x="1732" y="2176"/>
                  </a:moveTo>
                  <a:lnTo>
                    <a:pt x="2486" y="2886"/>
                  </a:lnTo>
                  <a:lnTo>
                    <a:pt x="1732" y="3641"/>
                  </a:lnTo>
                  <a:lnTo>
                    <a:pt x="1021" y="2886"/>
                  </a:lnTo>
                  <a:lnTo>
                    <a:pt x="1732" y="2176"/>
                  </a:lnTo>
                  <a:close/>
                  <a:moveTo>
                    <a:pt x="2264" y="0"/>
                  </a:moveTo>
                  <a:lnTo>
                    <a:pt x="0" y="2220"/>
                  </a:lnTo>
                  <a:lnTo>
                    <a:pt x="133" y="2575"/>
                  </a:lnTo>
                  <a:lnTo>
                    <a:pt x="178" y="2886"/>
                  </a:lnTo>
                  <a:lnTo>
                    <a:pt x="133" y="3241"/>
                  </a:lnTo>
                  <a:lnTo>
                    <a:pt x="0" y="3552"/>
                  </a:lnTo>
                  <a:lnTo>
                    <a:pt x="2264" y="5816"/>
                  </a:lnTo>
                  <a:lnTo>
                    <a:pt x="2486" y="5506"/>
                  </a:lnTo>
                  <a:lnTo>
                    <a:pt x="2708" y="5150"/>
                  </a:lnTo>
                  <a:lnTo>
                    <a:pt x="2886" y="4795"/>
                  </a:lnTo>
                  <a:lnTo>
                    <a:pt x="3019" y="4440"/>
                  </a:lnTo>
                  <a:lnTo>
                    <a:pt x="3152" y="4040"/>
                  </a:lnTo>
                  <a:lnTo>
                    <a:pt x="3241" y="3685"/>
                  </a:lnTo>
                  <a:lnTo>
                    <a:pt x="3286" y="3286"/>
                  </a:lnTo>
                  <a:lnTo>
                    <a:pt x="3286" y="2886"/>
                  </a:lnTo>
                  <a:lnTo>
                    <a:pt x="3286" y="2531"/>
                  </a:lnTo>
                  <a:lnTo>
                    <a:pt x="3241" y="2131"/>
                  </a:lnTo>
                  <a:lnTo>
                    <a:pt x="3152" y="1732"/>
                  </a:lnTo>
                  <a:lnTo>
                    <a:pt x="3019" y="1377"/>
                  </a:lnTo>
                  <a:lnTo>
                    <a:pt x="2886" y="1021"/>
                  </a:lnTo>
                  <a:lnTo>
                    <a:pt x="2708" y="666"/>
                  </a:lnTo>
                  <a:lnTo>
                    <a:pt x="2486" y="311"/>
                  </a:lnTo>
                  <a:lnTo>
                    <a:pt x="22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24"/>
            <p:cNvSpPr/>
            <p:nvPr/>
          </p:nvSpPr>
          <p:spPr>
            <a:xfrm>
              <a:off x="6438400" y="2118800"/>
              <a:ext cx="82150" cy="145425"/>
            </a:xfrm>
            <a:custGeom>
              <a:avLst/>
              <a:gdLst/>
              <a:ahLst/>
              <a:cxnLst/>
              <a:rect l="l" t="t" r="r" b="b"/>
              <a:pathLst>
                <a:path w="3286" h="5817" fill="none" extrusionOk="0">
                  <a:moveTo>
                    <a:pt x="0" y="2220"/>
                  </a:moveTo>
                  <a:lnTo>
                    <a:pt x="0" y="2220"/>
                  </a:lnTo>
                  <a:lnTo>
                    <a:pt x="133" y="2575"/>
                  </a:lnTo>
                  <a:lnTo>
                    <a:pt x="178" y="2886"/>
                  </a:lnTo>
                  <a:lnTo>
                    <a:pt x="133" y="3241"/>
                  </a:lnTo>
                  <a:lnTo>
                    <a:pt x="0" y="3552"/>
                  </a:lnTo>
                  <a:lnTo>
                    <a:pt x="2264" y="5816"/>
                  </a:lnTo>
                  <a:lnTo>
                    <a:pt x="2264" y="5816"/>
                  </a:lnTo>
                  <a:lnTo>
                    <a:pt x="2486" y="5506"/>
                  </a:lnTo>
                  <a:lnTo>
                    <a:pt x="2708" y="5150"/>
                  </a:lnTo>
                  <a:lnTo>
                    <a:pt x="2886" y="4795"/>
                  </a:lnTo>
                  <a:lnTo>
                    <a:pt x="3019" y="4440"/>
                  </a:lnTo>
                  <a:lnTo>
                    <a:pt x="3152" y="4040"/>
                  </a:lnTo>
                  <a:lnTo>
                    <a:pt x="3241" y="3685"/>
                  </a:lnTo>
                  <a:lnTo>
                    <a:pt x="3286" y="3286"/>
                  </a:lnTo>
                  <a:lnTo>
                    <a:pt x="3286" y="2886"/>
                  </a:lnTo>
                  <a:lnTo>
                    <a:pt x="3286" y="2531"/>
                  </a:lnTo>
                  <a:lnTo>
                    <a:pt x="3241" y="2131"/>
                  </a:lnTo>
                  <a:lnTo>
                    <a:pt x="3152" y="1732"/>
                  </a:lnTo>
                  <a:lnTo>
                    <a:pt x="3019" y="1377"/>
                  </a:lnTo>
                  <a:lnTo>
                    <a:pt x="2886" y="1021"/>
                  </a:lnTo>
                  <a:lnTo>
                    <a:pt x="2708" y="666"/>
                  </a:lnTo>
                  <a:lnTo>
                    <a:pt x="2486" y="311"/>
                  </a:lnTo>
                  <a:lnTo>
                    <a:pt x="2264" y="0"/>
                  </a:lnTo>
                  <a:lnTo>
                    <a:pt x="0" y="222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24"/>
            <p:cNvSpPr/>
            <p:nvPr/>
          </p:nvSpPr>
          <p:spPr>
            <a:xfrm>
              <a:off x="6463925" y="2173175"/>
              <a:ext cx="36650" cy="36650"/>
            </a:xfrm>
            <a:custGeom>
              <a:avLst/>
              <a:gdLst/>
              <a:ahLst/>
              <a:cxnLst/>
              <a:rect l="l" t="t" r="r" b="b"/>
              <a:pathLst>
                <a:path w="1466" h="1466" fill="none" extrusionOk="0">
                  <a:moveTo>
                    <a:pt x="711" y="1466"/>
                  </a:moveTo>
                  <a:lnTo>
                    <a:pt x="0" y="711"/>
                  </a:lnTo>
                  <a:lnTo>
                    <a:pt x="711" y="1"/>
                  </a:lnTo>
                  <a:lnTo>
                    <a:pt x="1465" y="711"/>
                  </a:lnTo>
                  <a:lnTo>
                    <a:pt x="711" y="14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24"/>
            <p:cNvSpPr/>
            <p:nvPr/>
          </p:nvSpPr>
          <p:spPr>
            <a:xfrm>
              <a:off x="6481675" y="22098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24"/>
            <p:cNvSpPr/>
            <p:nvPr/>
          </p:nvSpPr>
          <p:spPr>
            <a:xfrm>
              <a:off x="6330725" y="2073275"/>
              <a:ext cx="145425" cy="83275"/>
            </a:xfrm>
            <a:custGeom>
              <a:avLst/>
              <a:gdLst/>
              <a:ahLst/>
              <a:cxnLst/>
              <a:rect l="l" t="t" r="r" b="b"/>
              <a:pathLst>
                <a:path w="5817" h="3331" extrusionOk="0">
                  <a:moveTo>
                    <a:pt x="2886" y="844"/>
                  </a:moveTo>
                  <a:lnTo>
                    <a:pt x="3641" y="1599"/>
                  </a:lnTo>
                  <a:lnTo>
                    <a:pt x="2886" y="2310"/>
                  </a:lnTo>
                  <a:lnTo>
                    <a:pt x="2176" y="1599"/>
                  </a:lnTo>
                  <a:lnTo>
                    <a:pt x="2886" y="844"/>
                  </a:lnTo>
                  <a:close/>
                  <a:moveTo>
                    <a:pt x="2886" y="1"/>
                  </a:moveTo>
                  <a:lnTo>
                    <a:pt x="2531" y="45"/>
                  </a:lnTo>
                  <a:lnTo>
                    <a:pt x="2132" y="90"/>
                  </a:lnTo>
                  <a:lnTo>
                    <a:pt x="1732" y="178"/>
                  </a:lnTo>
                  <a:lnTo>
                    <a:pt x="1377" y="267"/>
                  </a:lnTo>
                  <a:lnTo>
                    <a:pt x="1022" y="445"/>
                  </a:lnTo>
                  <a:lnTo>
                    <a:pt x="666" y="622"/>
                  </a:lnTo>
                  <a:lnTo>
                    <a:pt x="311" y="800"/>
                  </a:lnTo>
                  <a:lnTo>
                    <a:pt x="0" y="1066"/>
                  </a:lnTo>
                  <a:lnTo>
                    <a:pt x="2220" y="3331"/>
                  </a:lnTo>
                  <a:lnTo>
                    <a:pt x="2576" y="3198"/>
                  </a:lnTo>
                  <a:lnTo>
                    <a:pt x="2886" y="3153"/>
                  </a:lnTo>
                  <a:lnTo>
                    <a:pt x="3242" y="3198"/>
                  </a:lnTo>
                  <a:lnTo>
                    <a:pt x="3552" y="3331"/>
                  </a:lnTo>
                  <a:lnTo>
                    <a:pt x="5817" y="1066"/>
                  </a:lnTo>
                  <a:lnTo>
                    <a:pt x="5506" y="800"/>
                  </a:lnTo>
                  <a:lnTo>
                    <a:pt x="5151" y="622"/>
                  </a:lnTo>
                  <a:lnTo>
                    <a:pt x="4796" y="445"/>
                  </a:lnTo>
                  <a:lnTo>
                    <a:pt x="4440" y="267"/>
                  </a:lnTo>
                  <a:lnTo>
                    <a:pt x="4085" y="178"/>
                  </a:lnTo>
                  <a:lnTo>
                    <a:pt x="3686" y="90"/>
                  </a:lnTo>
                  <a:lnTo>
                    <a:pt x="3286" y="45"/>
                  </a:lnTo>
                  <a:lnTo>
                    <a:pt x="28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24"/>
            <p:cNvSpPr/>
            <p:nvPr/>
          </p:nvSpPr>
          <p:spPr>
            <a:xfrm>
              <a:off x="6330725" y="2073275"/>
              <a:ext cx="145425" cy="83275"/>
            </a:xfrm>
            <a:custGeom>
              <a:avLst/>
              <a:gdLst/>
              <a:ahLst/>
              <a:cxnLst/>
              <a:rect l="l" t="t" r="r" b="b"/>
              <a:pathLst>
                <a:path w="5817" h="3331" fill="none" extrusionOk="0">
                  <a:moveTo>
                    <a:pt x="2220" y="3331"/>
                  </a:moveTo>
                  <a:lnTo>
                    <a:pt x="2220" y="3331"/>
                  </a:lnTo>
                  <a:lnTo>
                    <a:pt x="2576" y="3198"/>
                  </a:lnTo>
                  <a:lnTo>
                    <a:pt x="2886" y="3153"/>
                  </a:lnTo>
                  <a:lnTo>
                    <a:pt x="3242" y="3198"/>
                  </a:lnTo>
                  <a:lnTo>
                    <a:pt x="3552" y="3331"/>
                  </a:lnTo>
                  <a:lnTo>
                    <a:pt x="5817" y="1066"/>
                  </a:lnTo>
                  <a:lnTo>
                    <a:pt x="5817" y="1066"/>
                  </a:lnTo>
                  <a:lnTo>
                    <a:pt x="5506" y="800"/>
                  </a:lnTo>
                  <a:lnTo>
                    <a:pt x="5151" y="622"/>
                  </a:lnTo>
                  <a:lnTo>
                    <a:pt x="4796" y="445"/>
                  </a:lnTo>
                  <a:lnTo>
                    <a:pt x="4440" y="267"/>
                  </a:lnTo>
                  <a:lnTo>
                    <a:pt x="4085" y="178"/>
                  </a:lnTo>
                  <a:lnTo>
                    <a:pt x="3686" y="90"/>
                  </a:lnTo>
                  <a:lnTo>
                    <a:pt x="3286" y="45"/>
                  </a:lnTo>
                  <a:lnTo>
                    <a:pt x="2886" y="1"/>
                  </a:lnTo>
                  <a:lnTo>
                    <a:pt x="2886" y="1"/>
                  </a:lnTo>
                  <a:lnTo>
                    <a:pt x="2531" y="45"/>
                  </a:lnTo>
                  <a:lnTo>
                    <a:pt x="2132" y="90"/>
                  </a:lnTo>
                  <a:lnTo>
                    <a:pt x="1732" y="178"/>
                  </a:lnTo>
                  <a:lnTo>
                    <a:pt x="1377" y="267"/>
                  </a:lnTo>
                  <a:lnTo>
                    <a:pt x="1022" y="445"/>
                  </a:lnTo>
                  <a:lnTo>
                    <a:pt x="666" y="622"/>
                  </a:lnTo>
                  <a:lnTo>
                    <a:pt x="311" y="800"/>
                  </a:lnTo>
                  <a:lnTo>
                    <a:pt x="0" y="1066"/>
                  </a:lnTo>
                  <a:lnTo>
                    <a:pt x="2220" y="33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24"/>
            <p:cNvSpPr/>
            <p:nvPr/>
          </p:nvSpPr>
          <p:spPr>
            <a:xfrm>
              <a:off x="6385100" y="2094375"/>
              <a:ext cx="36675" cy="36650"/>
            </a:xfrm>
            <a:custGeom>
              <a:avLst/>
              <a:gdLst/>
              <a:ahLst/>
              <a:cxnLst/>
              <a:rect l="l" t="t" r="r" b="b"/>
              <a:pathLst>
                <a:path w="1467" h="1466" fill="none" extrusionOk="0">
                  <a:moveTo>
                    <a:pt x="1466" y="755"/>
                  </a:moveTo>
                  <a:lnTo>
                    <a:pt x="711" y="1466"/>
                  </a:lnTo>
                  <a:lnTo>
                    <a:pt x="1" y="755"/>
                  </a:lnTo>
                  <a:lnTo>
                    <a:pt x="711" y="0"/>
                  </a:lnTo>
                  <a:lnTo>
                    <a:pt x="1466" y="75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24"/>
            <p:cNvSpPr/>
            <p:nvPr/>
          </p:nvSpPr>
          <p:spPr>
            <a:xfrm>
              <a:off x="6421750" y="21132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24"/>
            <p:cNvSpPr/>
            <p:nvPr/>
          </p:nvSpPr>
          <p:spPr>
            <a:xfrm>
              <a:off x="6179775" y="1967825"/>
              <a:ext cx="447325" cy="447350"/>
            </a:xfrm>
            <a:custGeom>
              <a:avLst/>
              <a:gdLst/>
              <a:ahLst/>
              <a:cxnLst/>
              <a:rect l="l" t="t" r="r" b="b"/>
              <a:pathLst>
                <a:path w="17893" h="17894" extrusionOk="0">
                  <a:moveTo>
                    <a:pt x="9502" y="3198"/>
                  </a:moveTo>
                  <a:lnTo>
                    <a:pt x="10034" y="3286"/>
                  </a:lnTo>
                  <a:lnTo>
                    <a:pt x="10567" y="3420"/>
                  </a:lnTo>
                  <a:lnTo>
                    <a:pt x="11100" y="3597"/>
                  </a:lnTo>
                  <a:lnTo>
                    <a:pt x="11633" y="3819"/>
                  </a:lnTo>
                  <a:lnTo>
                    <a:pt x="12121" y="4130"/>
                  </a:lnTo>
                  <a:lnTo>
                    <a:pt x="12565" y="4485"/>
                  </a:lnTo>
                  <a:lnTo>
                    <a:pt x="13009" y="4885"/>
                  </a:lnTo>
                  <a:lnTo>
                    <a:pt x="13409" y="5284"/>
                  </a:lnTo>
                  <a:lnTo>
                    <a:pt x="13764" y="5773"/>
                  </a:lnTo>
                  <a:lnTo>
                    <a:pt x="14030" y="6261"/>
                  </a:lnTo>
                  <a:lnTo>
                    <a:pt x="14297" y="6794"/>
                  </a:lnTo>
                  <a:lnTo>
                    <a:pt x="14474" y="7282"/>
                  </a:lnTo>
                  <a:lnTo>
                    <a:pt x="14607" y="7860"/>
                  </a:lnTo>
                  <a:lnTo>
                    <a:pt x="14696" y="8392"/>
                  </a:lnTo>
                  <a:lnTo>
                    <a:pt x="14696" y="8925"/>
                  </a:lnTo>
                  <a:lnTo>
                    <a:pt x="14696" y="9502"/>
                  </a:lnTo>
                  <a:lnTo>
                    <a:pt x="14607" y="10035"/>
                  </a:lnTo>
                  <a:lnTo>
                    <a:pt x="14474" y="10568"/>
                  </a:lnTo>
                  <a:lnTo>
                    <a:pt x="14297" y="11101"/>
                  </a:lnTo>
                  <a:lnTo>
                    <a:pt x="14030" y="11633"/>
                  </a:lnTo>
                  <a:lnTo>
                    <a:pt x="13764" y="12122"/>
                  </a:lnTo>
                  <a:lnTo>
                    <a:pt x="13409" y="12566"/>
                  </a:lnTo>
                  <a:lnTo>
                    <a:pt x="13009" y="13010"/>
                  </a:lnTo>
                  <a:lnTo>
                    <a:pt x="12565" y="13409"/>
                  </a:lnTo>
                  <a:lnTo>
                    <a:pt x="12121" y="13765"/>
                  </a:lnTo>
                  <a:lnTo>
                    <a:pt x="11633" y="14031"/>
                  </a:lnTo>
                  <a:lnTo>
                    <a:pt x="11100" y="14297"/>
                  </a:lnTo>
                  <a:lnTo>
                    <a:pt x="10567" y="14475"/>
                  </a:lnTo>
                  <a:lnTo>
                    <a:pt x="10034" y="14608"/>
                  </a:lnTo>
                  <a:lnTo>
                    <a:pt x="9502" y="14697"/>
                  </a:lnTo>
                  <a:lnTo>
                    <a:pt x="8392" y="14697"/>
                  </a:lnTo>
                  <a:lnTo>
                    <a:pt x="7859" y="14608"/>
                  </a:lnTo>
                  <a:lnTo>
                    <a:pt x="7282" y="14475"/>
                  </a:lnTo>
                  <a:lnTo>
                    <a:pt x="6793" y="14297"/>
                  </a:lnTo>
                  <a:lnTo>
                    <a:pt x="6260" y="14031"/>
                  </a:lnTo>
                  <a:lnTo>
                    <a:pt x="5772" y="13765"/>
                  </a:lnTo>
                  <a:lnTo>
                    <a:pt x="5284" y="13409"/>
                  </a:lnTo>
                  <a:lnTo>
                    <a:pt x="4884" y="13010"/>
                  </a:lnTo>
                  <a:lnTo>
                    <a:pt x="4484" y="12566"/>
                  </a:lnTo>
                  <a:lnTo>
                    <a:pt x="4129" y="12122"/>
                  </a:lnTo>
                  <a:lnTo>
                    <a:pt x="3819" y="11633"/>
                  </a:lnTo>
                  <a:lnTo>
                    <a:pt x="3597" y="11101"/>
                  </a:lnTo>
                  <a:lnTo>
                    <a:pt x="3419" y="10568"/>
                  </a:lnTo>
                  <a:lnTo>
                    <a:pt x="3286" y="10035"/>
                  </a:lnTo>
                  <a:lnTo>
                    <a:pt x="3197" y="9502"/>
                  </a:lnTo>
                  <a:lnTo>
                    <a:pt x="3197" y="8925"/>
                  </a:lnTo>
                  <a:lnTo>
                    <a:pt x="3197" y="8392"/>
                  </a:lnTo>
                  <a:lnTo>
                    <a:pt x="3286" y="7860"/>
                  </a:lnTo>
                  <a:lnTo>
                    <a:pt x="3419" y="7282"/>
                  </a:lnTo>
                  <a:lnTo>
                    <a:pt x="3597" y="6794"/>
                  </a:lnTo>
                  <a:lnTo>
                    <a:pt x="3819" y="6261"/>
                  </a:lnTo>
                  <a:lnTo>
                    <a:pt x="4129" y="5773"/>
                  </a:lnTo>
                  <a:lnTo>
                    <a:pt x="4484" y="5284"/>
                  </a:lnTo>
                  <a:lnTo>
                    <a:pt x="4884" y="4885"/>
                  </a:lnTo>
                  <a:lnTo>
                    <a:pt x="5284" y="4485"/>
                  </a:lnTo>
                  <a:lnTo>
                    <a:pt x="5772" y="4130"/>
                  </a:lnTo>
                  <a:lnTo>
                    <a:pt x="6260" y="3819"/>
                  </a:lnTo>
                  <a:lnTo>
                    <a:pt x="6793" y="3597"/>
                  </a:lnTo>
                  <a:lnTo>
                    <a:pt x="7282" y="3420"/>
                  </a:lnTo>
                  <a:lnTo>
                    <a:pt x="7859" y="3286"/>
                  </a:lnTo>
                  <a:lnTo>
                    <a:pt x="8392" y="3198"/>
                  </a:lnTo>
                  <a:close/>
                  <a:moveTo>
                    <a:pt x="8924" y="1"/>
                  </a:moveTo>
                  <a:lnTo>
                    <a:pt x="8258" y="45"/>
                  </a:lnTo>
                  <a:lnTo>
                    <a:pt x="7592" y="90"/>
                  </a:lnTo>
                  <a:lnTo>
                    <a:pt x="6926" y="267"/>
                  </a:lnTo>
                  <a:lnTo>
                    <a:pt x="6260" y="445"/>
                  </a:lnTo>
                  <a:lnTo>
                    <a:pt x="5639" y="667"/>
                  </a:lnTo>
                  <a:lnTo>
                    <a:pt x="4973" y="978"/>
                  </a:lnTo>
                  <a:lnTo>
                    <a:pt x="4396" y="1289"/>
                  </a:lnTo>
                  <a:lnTo>
                    <a:pt x="3819" y="1688"/>
                  </a:lnTo>
                  <a:lnTo>
                    <a:pt x="3463" y="1910"/>
                  </a:lnTo>
                  <a:lnTo>
                    <a:pt x="3641" y="2265"/>
                  </a:lnTo>
                  <a:lnTo>
                    <a:pt x="3685" y="2576"/>
                  </a:lnTo>
                  <a:lnTo>
                    <a:pt x="3685" y="2887"/>
                  </a:lnTo>
                  <a:lnTo>
                    <a:pt x="3552" y="3153"/>
                  </a:lnTo>
                  <a:lnTo>
                    <a:pt x="3375" y="3375"/>
                  </a:lnTo>
                  <a:lnTo>
                    <a:pt x="3153" y="3553"/>
                  </a:lnTo>
                  <a:lnTo>
                    <a:pt x="2886" y="3686"/>
                  </a:lnTo>
                  <a:lnTo>
                    <a:pt x="2575" y="3686"/>
                  </a:lnTo>
                  <a:lnTo>
                    <a:pt x="2265" y="3642"/>
                  </a:lnTo>
                  <a:lnTo>
                    <a:pt x="1909" y="3464"/>
                  </a:lnTo>
                  <a:lnTo>
                    <a:pt x="1687" y="3819"/>
                  </a:lnTo>
                  <a:lnTo>
                    <a:pt x="1288" y="4396"/>
                  </a:lnTo>
                  <a:lnTo>
                    <a:pt x="977" y="4974"/>
                  </a:lnTo>
                  <a:lnTo>
                    <a:pt x="666" y="5595"/>
                  </a:lnTo>
                  <a:lnTo>
                    <a:pt x="444" y="6261"/>
                  </a:lnTo>
                  <a:lnTo>
                    <a:pt x="267" y="6927"/>
                  </a:lnTo>
                  <a:lnTo>
                    <a:pt x="89" y="7593"/>
                  </a:lnTo>
                  <a:lnTo>
                    <a:pt x="45" y="8259"/>
                  </a:lnTo>
                  <a:lnTo>
                    <a:pt x="0" y="8925"/>
                  </a:lnTo>
                  <a:lnTo>
                    <a:pt x="45" y="9635"/>
                  </a:lnTo>
                  <a:lnTo>
                    <a:pt x="89" y="10301"/>
                  </a:lnTo>
                  <a:lnTo>
                    <a:pt x="267" y="10967"/>
                  </a:lnTo>
                  <a:lnTo>
                    <a:pt x="444" y="11633"/>
                  </a:lnTo>
                  <a:lnTo>
                    <a:pt x="666" y="12255"/>
                  </a:lnTo>
                  <a:lnTo>
                    <a:pt x="977" y="12921"/>
                  </a:lnTo>
                  <a:lnTo>
                    <a:pt x="1288" y="13498"/>
                  </a:lnTo>
                  <a:lnTo>
                    <a:pt x="1687" y="14075"/>
                  </a:lnTo>
                  <a:lnTo>
                    <a:pt x="1909" y="14431"/>
                  </a:lnTo>
                  <a:lnTo>
                    <a:pt x="2265" y="14253"/>
                  </a:lnTo>
                  <a:lnTo>
                    <a:pt x="2575" y="14209"/>
                  </a:lnTo>
                  <a:lnTo>
                    <a:pt x="2886" y="14209"/>
                  </a:lnTo>
                  <a:lnTo>
                    <a:pt x="3153" y="14342"/>
                  </a:lnTo>
                  <a:lnTo>
                    <a:pt x="3375" y="14519"/>
                  </a:lnTo>
                  <a:lnTo>
                    <a:pt x="3552" y="14741"/>
                  </a:lnTo>
                  <a:lnTo>
                    <a:pt x="3685" y="15008"/>
                  </a:lnTo>
                  <a:lnTo>
                    <a:pt x="3685" y="15319"/>
                  </a:lnTo>
                  <a:lnTo>
                    <a:pt x="3641" y="15629"/>
                  </a:lnTo>
                  <a:lnTo>
                    <a:pt x="3463" y="15984"/>
                  </a:lnTo>
                  <a:lnTo>
                    <a:pt x="3819" y="16206"/>
                  </a:lnTo>
                  <a:lnTo>
                    <a:pt x="4396" y="16606"/>
                  </a:lnTo>
                  <a:lnTo>
                    <a:pt x="4973" y="16917"/>
                  </a:lnTo>
                  <a:lnTo>
                    <a:pt x="5594" y="17228"/>
                  </a:lnTo>
                  <a:lnTo>
                    <a:pt x="6260" y="17450"/>
                  </a:lnTo>
                  <a:lnTo>
                    <a:pt x="6926" y="17627"/>
                  </a:lnTo>
                  <a:lnTo>
                    <a:pt x="7592" y="17760"/>
                  </a:lnTo>
                  <a:lnTo>
                    <a:pt x="8258" y="17849"/>
                  </a:lnTo>
                  <a:lnTo>
                    <a:pt x="8924" y="17894"/>
                  </a:lnTo>
                  <a:lnTo>
                    <a:pt x="9635" y="17849"/>
                  </a:lnTo>
                  <a:lnTo>
                    <a:pt x="10301" y="17760"/>
                  </a:lnTo>
                  <a:lnTo>
                    <a:pt x="10967" y="17627"/>
                  </a:lnTo>
                  <a:lnTo>
                    <a:pt x="11633" y="17450"/>
                  </a:lnTo>
                  <a:lnTo>
                    <a:pt x="12254" y="17228"/>
                  </a:lnTo>
                  <a:lnTo>
                    <a:pt x="12920" y="16917"/>
                  </a:lnTo>
                  <a:lnTo>
                    <a:pt x="13497" y="16606"/>
                  </a:lnTo>
                  <a:lnTo>
                    <a:pt x="14075" y="16206"/>
                  </a:lnTo>
                  <a:lnTo>
                    <a:pt x="14430" y="15984"/>
                  </a:lnTo>
                  <a:lnTo>
                    <a:pt x="14252" y="15629"/>
                  </a:lnTo>
                  <a:lnTo>
                    <a:pt x="14208" y="15319"/>
                  </a:lnTo>
                  <a:lnTo>
                    <a:pt x="14208" y="15008"/>
                  </a:lnTo>
                  <a:lnTo>
                    <a:pt x="14341" y="14741"/>
                  </a:lnTo>
                  <a:lnTo>
                    <a:pt x="14519" y="14519"/>
                  </a:lnTo>
                  <a:lnTo>
                    <a:pt x="14741" y="14342"/>
                  </a:lnTo>
                  <a:lnTo>
                    <a:pt x="15007" y="14209"/>
                  </a:lnTo>
                  <a:lnTo>
                    <a:pt x="15318" y="14209"/>
                  </a:lnTo>
                  <a:lnTo>
                    <a:pt x="15629" y="14253"/>
                  </a:lnTo>
                  <a:lnTo>
                    <a:pt x="15984" y="14431"/>
                  </a:lnTo>
                  <a:lnTo>
                    <a:pt x="16206" y="14075"/>
                  </a:lnTo>
                  <a:lnTo>
                    <a:pt x="16605" y="13498"/>
                  </a:lnTo>
                  <a:lnTo>
                    <a:pt x="16916" y="12921"/>
                  </a:lnTo>
                  <a:lnTo>
                    <a:pt x="17227" y="12255"/>
                  </a:lnTo>
                  <a:lnTo>
                    <a:pt x="17449" y="11633"/>
                  </a:lnTo>
                  <a:lnTo>
                    <a:pt x="17627" y="10967"/>
                  </a:lnTo>
                  <a:lnTo>
                    <a:pt x="17760" y="10301"/>
                  </a:lnTo>
                  <a:lnTo>
                    <a:pt x="17849" y="9635"/>
                  </a:lnTo>
                  <a:lnTo>
                    <a:pt x="17893" y="8925"/>
                  </a:lnTo>
                  <a:lnTo>
                    <a:pt x="17849" y="8259"/>
                  </a:lnTo>
                  <a:lnTo>
                    <a:pt x="17760" y="7593"/>
                  </a:lnTo>
                  <a:lnTo>
                    <a:pt x="17627" y="6927"/>
                  </a:lnTo>
                  <a:lnTo>
                    <a:pt x="17449" y="6261"/>
                  </a:lnTo>
                  <a:lnTo>
                    <a:pt x="17227" y="5595"/>
                  </a:lnTo>
                  <a:lnTo>
                    <a:pt x="16916" y="4974"/>
                  </a:lnTo>
                  <a:lnTo>
                    <a:pt x="16605" y="4396"/>
                  </a:lnTo>
                  <a:lnTo>
                    <a:pt x="16206" y="3819"/>
                  </a:lnTo>
                  <a:lnTo>
                    <a:pt x="15984" y="3464"/>
                  </a:lnTo>
                  <a:lnTo>
                    <a:pt x="15629" y="3642"/>
                  </a:lnTo>
                  <a:lnTo>
                    <a:pt x="15318" y="3686"/>
                  </a:lnTo>
                  <a:lnTo>
                    <a:pt x="15007" y="3686"/>
                  </a:lnTo>
                  <a:lnTo>
                    <a:pt x="14741" y="3553"/>
                  </a:lnTo>
                  <a:lnTo>
                    <a:pt x="14519" y="3375"/>
                  </a:lnTo>
                  <a:lnTo>
                    <a:pt x="14341" y="3153"/>
                  </a:lnTo>
                  <a:lnTo>
                    <a:pt x="14208" y="2887"/>
                  </a:lnTo>
                  <a:lnTo>
                    <a:pt x="14208" y="2576"/>
                  </a:lnTo>
                  <a:lnTo>
                    <a:pt x="14252" y="2265"/>
                  </a:lnTo>
                  <a:lnTo>
                    <a:pt x="14430" y="1910"/>
                  </a:lnTo>
                  <a:lnTo>
                    <a:pt x="14075" y="1688"/>
                  </a:lnTo>
                  <a:lnTo>
                    <a:pt x="13497" y="1289"/>
                  </a:lnTo>
                  <a:lnTo>
                    <a:pt x="12876" y="978"/>
                  </a:lnTo>
                  <a:lnTo>
                    <a:pt x="12254" y="667"/>
                  </a:lnTo>
                  <a:lnTo>
                    <a:pt x="11633" y="445"/>
                  </a:lnTo>
                  <a:lnTo>
                    <a:pt x="10967" y="267"/>
                  </a:lnTo>
                  <a:lnTo>
                    <a:pt x="10301" y="90"/>
                  </a:lnTo>
                  <a:lnTo>
                    <a:pt x="9635" y="45"/>
                  </a:lnTo>
                  <a:lnTo>
                    <a:pt x="89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24"/>
            <p:cNvSpPr/>
            <p:nvPr/>
          </p:nvSpPr>
          <p:spPr>
            <a:xfrm>
              <a:off x="6179775" y="1967825"/>
              <a:ext cx="447325" cy="447350"/>
            </a:xfrm>
            <a:custGeom>
              <a:avLst/>
              <a:gdLst/>
              <a:ahLst/>
              <a:cxnLst/>
              <a:rect l="l" t="t" r="r" b="b"/>
              <a:pathLst>
                <a:path w="17893" h="17894" fill="none" extrusionOk="0">
                  <a:moveTo>
                    <a:pt x="16206" y="3819"/>
                  </a:moveTo>
                  <a:lnTo>
                    <a:pt x="15984" y="3464"/>
                  </a:lnTo>
                  <a:lnTo>
                    <a:pt x="15629" y="3642"/>
                  </a:lnTo>
                  <a:lnTo>
                    <a:pt x="15629" y="3642"/>
                  </a:lnTo>
                  <a:lnTo>
                    <a:pt x="15318" y="3686"/>
                  </a:lnTo>
                  <a:lnTo>
                    <a:pt x="15007" y="3686"/>
                  </a:lnTo>
                  <a:lnTo>
                    <a:pt x="14741" y="3553"/>
                  </a:lnTo>
                  <a:lnTo>
                    <a:pt x="14519" y="3375"/>
                  </a:lnTo>
                  <a:lnTo>
                    <a:pt x="14519" y="3375"/>
                  </a:lnTo>
                  <a:lnTo>
                    <a:pt x="14341" y="3153"/>
                  </a:lnTo>
                  <a:lnTo>
                    <a:pt x="14208" y="2887"/>
                  </a:lnTo>
                  <a:lnTo>
                    <a:pt x="14208" y="2576"/>
                  </a:lnTo>
                  <a:lnTo>
                    <a:pt x="14252" y="2265"/>
                  </a:lnTo>
                  <a:lnTo>
                    <a:pt x="14430" y="1910"/>
                  </a:lnTo>
                  <a:lnTo>
                    <a:pt x="14075" y="1688"/>
                  </a:lnTo>
                  <a:lnTo>
                    <a:pt x="14075" y="1688"/>
                  </a:lnTo>
                  <a:lnTo>
                    <a:pt x="13497" y="1289"/>
                  </a:lnTo>
                  <a:lnTo>
                    <a:pt x="12876" y="978"/>
                  </a:lnTo>
                  <a:lnTo>
                    <a:pt x="12254" y="667"/>
                  </a:lnTo>
                  <a:lnTo>
                    <a:pt x="11633" y="445"/>
                  </a:lnTo>
                  <a:lnTo>
                    <a:pt x="10967" y="267"/>
                  </a:lnTo>
                  <a:lnTo>
                    <a:pt x="10301" y="90"/>
                  </a:lnTo>
                  <a:lnTo>
                    <a:pt x="9635" y="45"/>
                  </a:lnTo>
                  <a:lnTo>
                    <a:pt x="8924" y="1"/>
                  </a:lnTo>
                  <a:lnTo>
                    <a:pt x="8924" y="1"/>
                  </a:lnTo>
                  <a:lnTo>
                    <a:pt x="8258" y="45"/>
                  </a:lnTo>
                  <a:lnTo>
                    <a:pt x="7592" y="90"/>
                  </a:lnTo>
                  <a:lnTo>
                    <a:pt x="6926" y="267"/>
                  </a:lnTo>
                  <a:lnTo>
                    <a:pt x="6260" y="445"/>
                  </a:lnTo>
                  <a:lnTo>
                    <a:pt x="5639" y="667"/>
                  </a:lnTo>
                  <a:lnTo>
                    <a:pt x="4973" y="978"/>
                  </a:lnTo>
                  <a:lnTo>
                    <a:pt x="4396" y="1289"/>
                  </a:lnTo>
                  <a:lnTo>
                    <a:pt x="3819" y="1688"/>
                  </a:lnTo>
                  <a:lnTo>
                    <a:pt x="3463" y="1910"/>
                  </a:lnTo>
                  <a:lnTo>
                    <a:pt x="3641" y="2265"/>
                  </a:lnTo>
                  <a:lnTo>
                    <a:pt x="3641" y="2265"/>
                  </a:lnTo>
                  <a:lnTo>
                    <a:pt x="3685" y="2576"/>
                  </a:lnTo>
                  <a:lnTo>
                    <a:pt x="3685" y="2887"/>
                  </a:lnTo>
                  <a:lnTo>
                    <a:pt x="3552" y="3153"/>
                  </a:lnTo>
                  <a:lnTo>
                    <a:pt x="3375" y="3375"/>
                  </a:lnTo>
                  <a:lnTo>
                    <a:pt x="3375" y="3375"/>
                  </a:lnTo>
                  <a:lnTo>
                    <a:pt x="3153" y="3553"/>
                  </a:lnTo>
                  <a:lnTo>
                    <a:pt x="2886" y="3686"/>
                  </a:lnTo>
                  <a:lnTo>
                    <a:pt x="2575" y="3686"/>
                  </a:lnTo>
                  <a:lnTo>
                    <a:pt x="2265" y="3642"/>
                  </a:lnTo>
                  <a:lnTo>
                    <a:pt x="1909" y="3464"/>
                  </a:lnTo>
                  <a:lnTo>
                    <a:pt x="1687" y="3819"/>
                  </a:lnTo>
                  <a:lnTo>
                    <a:pt x="1687" y="3819"/>
                  </a:lnTo>
                  <a:lnTo>
                    <a:pt x="1288" y="4396"/>
                  </a:lnTo>
                  <a:lnTo>
                    <a:pt x="977" y="4974"/>
                  </a:lnTo>
                  <a:lnTo>
                    <a:pt x="666" y="5595"/>
                  </a:lnTo>
                  <a:lnTo>
                    <a:pt x="444" y="6261"/>
                  </a:lnTo>
                  <a:lnTo>
                    <a:pt x="267" y="6927"/>
                  </a:lnTo>
                  <a:lnTo>
                    <a:pt x="89" y="7593"/>
                  </a:lnTo>
                  <a:lnTo>
                    <a:pt x="45" y="8259"/>
                  </a:lnTo>
                  <a:lnTo>
                    <a:pt x="0" y="8925"/>
                  </a:lnTo>
                  <a:lnTo>
                    <a:pt x="0" y="8925"/>
                  </a:lnTo>
                  <a:lnTo>
                    <a:pt x="45" y="9635"/>
                  </a:lnTo>
                  <a:lnTo>
                    <a:pt x="89" y="10301"/>
                  </a:lnTo>
                  <a:lnTo>
                    <a:pt x="267" y="10967"/>
                  </a:lnTo>
                  <a:lnTo>
                    <a:pt x="444" y="11633"/>
                  </a:lnTo>
                  <a:lnTo>
                    <a:pt x="666" y="12255"/>
                  </a:lnTo>
                  <a:lnTo>
                    <a:pt x="977" y="12921"/>
                  </a:lnTo>
                  <a:lnTo>
                    <a:pt x="1288" y="13498"/>
                  </a:lnTo>
                  <a:lnTo>
                    <a:pt x="1687" y="14075"/>
                  </a:lnTo>
                  <a:lnTo>
                    <a:pt x="1909" y="14431"/>
                  </a:lnTo>
                  <a:lnTo>
                    <a:pt x="2265" y="14253"/>
                  </a:lnTo>
                  <a:lnTo>
                    <a:pt x="2265" y="14253"/>
                  </a:lnTo>
                  <a:lnTo>
                    <a:pt x="2575" y="14209"/>
                  </a:lnTo>
                  <a:lnTo>
                    <a:pt x="2886" y="14209"/>
                  </a:lnTo>
                  <a:lnTo>
                    <a:pt x="3153" y="14342"/>
                  </a:lnTo>
                  <a:lnTo>
                    <a:pt x="3375" y="14519"/>
                  </a:lnTo>
                  <a:lnTo>
                    <a:pt x="3375" y="14519"/>
                  </a:lnTo>
                  <a:lnTo>
                    <a:pt x="3552" y="14741"/>
                  </a:lnTo>
                  <a:lnTo>
                    <a:pt x="3685" y="15008"/>
                  </a:lnTo>
                  <a:lnTo>
                    <a:pt x="3685" y="15319"/>
                  </a:lnTo>
                  <a:lnTo>
                    <a:pt x="3641" y="15629"/>
                  </a:lnTo>
                  <a:lnTo>
                    <a:pt x="3463" y="15984"/>
                  </a:lnTo>
                  <a:lnTo>
                    <a:pt x="3819" y="16206"/>
                  </a:lnTo>
                  <a:lnTo>
                    <a:pt x="3819" y="16206"/>
                  </a:lnTo>
                  <a:lnTo>
                    <a:pt x="4396" y="16606"/>
                  </a:lnTo>
                  <a:lnTo>
                    <a:pt x="4973" y="16917"/>
                  </a:lnTo>
                  <a:lnTo>
                    <a:pt x="5594" y="17228"/>
                  </a:lnTo>
                  <a:lnTo>
                    <a:pt x="6260" y="17450"/>
                  </a:lnTo>
                  <a:lnTo>
                    <a:pt x="6926" y="17627"/>
                  </a:lnTo>
                  <a:lnTo>
                    <a:pt x="7592" y="17760"/>
                  </a:lnTo>
                  <a:lnTo>
                    <a:pt x="8258" y="17849"/>
                  </a:lnTo>
                  <a:lnTo>
                    <a:pt x="8924" y="17894"/>
                  </a:lnTo>
                  <a:lnTo>
                    <a:pt x="8924" y="17894"/>
                  </a:lnTo>
                  <a:lnTo>
                    <a:pt x="9635" y="17849"/>
                  </a:lnTo>
                  <a:lnTo>
                    <a:pt x="10301" y="17760"/>
                  </a:lnTo>
                  <a:lnTo>
                    <a:pt x="10967" y="17627"/>
                  </a:lnTo>
                  <a:lnTo>
                    <a:pt x="11633" y="17450"/>
                  </a:lnTo>
                  <a:lnTo>
                    <a:pt x="12254" y="17228"/>
                  </a:lnTo>
                  <a:lnTo>
                    <a:pt x="12920" y="16917"/>
                  </a:lnTo>
                  <a:lnTo>
                    <a:pt x="13497" y="16606"/>
                  </a:lnTo>
                  <a:lnTo>
                    <a:pt x="14075" y="16206"/>
                  </a:lnTo>
                  <a:lnTo>
                    <a:pt x="14430" y="15984"/>
                  </a:lnTo>
                  <a:lnTo>
                    <a:pt x="14252" y="15629"/>
                  </a:lnTo>
                  <a:lnTo>
                    <a:pt x="14252" y="15629"/>
                  </a:lnTo>
                  <a:lnTo>
                    <a:pt x="14208" y="15319"/>
                  </a:lnTo>
                  <a:lnTo>
                    <a:pt x="14208" y="15008"/>
                  </a:lnTo>
                  <a:lnTo>
                    <a:pt x="14341" y="14741"/>
                  </a:lnTo>
                  <a:lnTo>
                    <a:pt x="14519" y="14519"/>
                  </a:lnTo>
                  <a:lnTo>
                    <a:pt x="14519" y="14519"/>
                  </a:lnTo>
                  <a:lnTo>
                    <a:pt x="14741" y="14342"/>
                  </a:lnTo>
                  <a:lnTo>
                    <a:pt x="15007" y="14209"/>
                  </a:lnTo>
                  <a:lnTo>
                    <a:pt x="15318" y="14209"/>
                  </a:lnTo>
                  <a:lnTo>
                    <a:pt x="15629" y="14253"/>
                  </a:lnTo>
                  <a:lnTo>
                    <a:pt x="15984" y="14431"/>
                  </a:lnTo>
                  <a:lnTo>
                    <a:pt x="16206" y="14075"/>
                  </a:lnTo>
                  <a:lnTo>
                    <a:pt x="16206" y="14075"/>
                  </a:lnTo>
                  <a:lnTo>
                    <a:pt x="16605" y="13498"/>
                  </a:lnTo>
                  <a:lnTo>
                    <a:pt x="16916" y="12921"/>
                  </a:lnTo>
                  <a:lnTo>
                    <a:pt x="17227" y="12255"/>
                  </a:lnTo>
                  <a:lnTo>
                    <a:pt x="17449" y="11633"/>
                  </a:lnTo>
                  <a:lnTo>
                    <a:pt x="17627" y="10967"/>
                  </a:lnTo>
                  <a:lnTo>
                    <a:pt x="17760" y="10301"/>
                  </a:lnTo>
                  <a:lnTo>
                    <a:pt x="17849" y="9635"/>
                  </a:lnTo>
                  <a:lnTo>
                    <a:pt x="17893" y="8925"/>
                  </a:lnTo>
                  <a:lnTo>
                    <a:pt x="17893" y="8925"/>
                  </a:lnTo>
                  <a:lnTo>
                    <a:pt x="17849" y="8259"/>
                  </a:lnTo>
                  <a:lnTo>
                    <a:pt x="17760" y="7593"/>
                  </a:lnTo>
                  <a:lnTo>
                    <a:pt x="17627" y="6927"/>
                  </a:lnTo>
                  <a:lnTo>
                    <a:pt x="17449" y="6261"/>
                  </a:lnTo>
                  <a:lnTo>
                    <a:pt x="17227" y="5595"/>
                  </a:lnTo>
                  <a:lnTo>
                    <a:pt x="16916" y="4974"/>
                  </a:lnTo>
                  <a:lnTo>
                    <a:pt x="16605" y="4396"/>
                  </a:lnTo>
                  <a:lnTo>
                    <a:pt x="16206" y="3819"/>
                  </a:lnTo>
                  <a:lnTo>
                    <a:pt x="16206" y="381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24"/>
            <p:cNvSpPr/>
            <p:nvPr/>
          </p:nvSpPr>
          <p:spPr>
            <a:xfrm>
              <a:off x="6259675" y="2047750"/>
              <a:ext cx="287525" cy="287500"/>
            </a:xfrm>
            <a:custGeom>
              <a:avLst/>
              <a:gdLst/>
              <a:ahLst/>
              <a:cxnLst/>
              <a:rect l="l" t="t" r="r" b="b"/>
              <a:pathLst>
                <a:path w="11501" h="11500" fill="none" extrusionOk="0">
                  <a:moveTo>
                    <a:pt x="9813" y="9813"/>
                  </a:moveTo>
                  <a:lnTo>
                    <a:pt x="9813" y="9813"/>
                  </a:lnTo>
                  <a:lnTo>
                    <a:pt x="9369" y="10212"/>
                  </a:lnTo>
                  <a:lnTo>
                    <a:pt x="8925" y="10568"/>
                  </a:lnTo>
                  <a:lnTo>
                    <a:pt x="8437" y="10834"/>
                  </a:lnTo>
                  <a:lnTo>
                    <a:pt x="7904" y="11100"/>
                  </a:lnTo>
                  <a:lnTo>
                    <a:pt x="7371" y="11278"/>
                  </a:lnTo>
                  <a:lnTo>
                    <a:pt x="6838" y="11411"/>
                  </a:lnTo>
                  <a:lnTo>
                    <a:pt x="6306" y="11500"/>
                  </a:lnTo>
                  <a:lnTo>
                    <a:pt x="5728" y="11500"/>
                  </a:lnTo>
                  <a:lnTo>
                    <a:pt x="5728" y="11500"/>
                  </a:lnTo>
                  <a:lnTo>
                    <a:pt x="5196" y="11500"/>
                  </a:lnTo>
                  <a:lnTo>
                    <a:pt x="4663" y="11411"/>
                  </a:lnTo>
                  <a:lnTo>
                    <a:pt x="4086" y="11278"/>
                  </a:lnTo>
                  <a:lnTo>
                    <a:pt x="3597" y="11100"/>
                  </a:lnTo>
                  <a:lnTo>
                    <a:pt x="3064" y="10834"/>
                  </a:lnTo>
                  <a:lnTo>
                    <a:pt x="2576" y="10568"/>
                  </a:lnTo>
                  <a:lnTo>
                    <a:pt x="2088" y="10212"/>
                  </a:lnTo>
                  <a:lnTo>
                    <a:pt x="1688" y="9813"/>
                  </a:lnTo>
                  <a:lnTo>
                    <a:pt x="1688" y="9813"/>
                  </a:lnTo>
                  <a:lnTo>
                    <a:pt x="1288" y="9369"/>
                  </a:lnTo>
                  <a:lnTo>
                    <a:pt x="933" y="8925"/>
                  </a:lnTo>
                  <a:lnTo>
                    <a:pt x="623" y="8436"/>
                  </a:lnTo>
                  <a:lnTo>
                    <a:pt x="401" y="7904"/>
                  </a:lnTo>
                  <a:lnTo>
                    <a:pt x="223" y="7371"/>
                  </a:lnTo>
                  <a:lnTo>
                    <a:pt x="90" y="6838"/>
                  </a:lnTo>
                  <a:lnTo>
                    <a:pt x="1" y="6305"/>
                  </a:lnTo>
                  <a:lnTo>
                    <a:pt x="1" y="5728"/>
                  </a:lnTo>
                  <a:lnTo>
                    <a:pt x="1" y="5195"/>
                  </a:lnTo>
                  <a:lnTo>
                    <a:pt x="90" y="4663"/>
                  </a:lnTo>
                  <a:lnTo>
                    <a:pt x="223" y="4085"/>
                  </a:lnTo>
                  <a:lnTo>
                    <a:pt x="401" y="3597"/>
                  </a:lnTo>
                  <a:lnTo>
                    <a:pt x="623" y="3064"/>
                  </a:lnTo>
                  <a:lnTo>
                    <a:pt x="933" y="2576"/>
                  </a:lnTo>
                  <a:lnTo>
                    <a:pt x="1288" y="2087"/>
                  </a:lnTo>
                  <a:lnTo>
                    <a:pt x="1688" y="1688"/>
                  </a:lnTo>
                  <a:lnTo>
                    <a:pt x="1688" y="1688"/>
                  </a:lnTo>
                  <a:lnTo>
                    <a:pt x="2088" y="1288"/>
                  </a:lnTo>
                  <a:lnTo>
                    <a:pt x="2576" y="933"/>
                  </a:lnTo>
                  <a:lnTo>
                    <a:pt x="3064" y="622"/>
                  </a:lnTo>
                  <a:lnTo>
                    <a:pt x="3597" y="400"/>
                  </a:lnTo>
                  <a:lnTo>
                    <a:pt x="4086" y="223"/>
                  </a:lnTo>
                  <a:lnTo>
                    <a:pt x="4663" y="89"/>
                  </a:lnTo>
                  <a:lnTo>
                    <a:pt x="5196" y="1"/>
                  </a:lnTo>
                  <a:lnTo>
                    <a:pt x="5728" y="1"/>
                  </a:lnTo>
                  <a:lnTo>
                    <a:pt x="6306" y="1"/>
                  </a:lnTo>
                  <a:lnTo>
                    <a:pt x="6838" y="89"/>
                  </a:lnTo>
                  <a:lnTo>
                    <a:pt x="7371" y="223"/>
                  </a:lnTo>
                  <a:lnTo>
                    <a:pt x="7904" y="400"/>
                  </a:lnTo>
                  <a:lnTo>
                    <a:pt x="8437" y="622"/>
                  </a:lnTo>
                  <a:lnTo>
                    <a:pt x="8925" y="933"/>
                  </a:lnTo>
                  <a:lnTo>
                    <a:pt x="9369" y="1288"/>
                  </a:lnTo>
                  <a:lnTo>
                    <a:pt x="9813" y="1688"/>
                  </a:lnTo>
                  <a:lnTo>
                    <a:pt x="9813" y="1688"/>
                  </a:lnTo>
                  <a:lnTo>
                    <a:pt x="10213" y="2087"/>
                  </a:lnTo>
                  <a:lnTo>
                    <a:pt x="10568" y="2576"/>
                  </a:lnTo>
                  <a:lnTo>
                    <a:pt x="10834" y="3064"/>
                  </a:lnTo>
                  <a:lnTo>
                    <a:pt x="11101" y="3597"/>
                  </a:lnTo>
                  <a:lnTo>
                    <a:pt x="11278" y="4085"/>
                  </a:lnTo>
                  <a:lnTo>
                    <a:pt x="11411" y="4663"/>
                  </a:lnTo>
                  <a:lnTo>
                    <a:pt x="11500" y="5195"/>
                  </a:lnTo>
                  <a:lnTo>
                    <a:pt x="11500" y="5728"/>
                  </a:lnTo>
                  <a:lnTo>
                    <a:pt x="11500" y="6305"/>
                  </a:lnTo>
                  <a:lnTo>
                    <a:pt x="11411" y="6838"/>
                  </a:lnTo>
                  <a:lnTo>
                    <a:pt x="11278" y="7371"/>
                  </a:lnTo>
                  <a:lnTo>
                    <a:pt x="11101" y="7904"/>
                  </a:lnTo>
                  <a:lnTo>
                    <a:pt x="10834" y="8436"/>
                  </a:lnTo>
                  <a:lnTo>
                    <a:pt x="10568" y="8925"/>
                  </a:lnTo>
                  <a:lnTo>
                    <a:pt x="10213" y="9369"/>
                  </a:lnTo>
                  <a:lnTo>
                    <a:pt x="9813" y="9813"/>
                  </a:lnTo>
                  <a:lnTo>
                    <a:pt x="9813" y="981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24"/>
            <p:cNvSpPr/>
            <p:nvPr/>
          </p:nvSpPr>
          <p:spPr>
            <a:xfrm>
              <a:off x="6505000" y="229305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124"/>
          <p:cNvGrpSpPr/>
          <p:nvPr/>
        </p:nvGrpSpPr>
        <p:grpSpPr>
          <a:xfrm>
            <a:off x="4862925" y="2022606"/>
            <a:ext cx="447325" cy="447350"/>
            <a:chOff x="6934550" y="1967825"/>
            <a:chExt cx="447325" cy="447350"/>
          </a:xfrm>
        </p:grpSpPr>
        <p:sp>
          <p:nvSpPr>
            <p:cNvPr id="5858" name="Google Shape;5858;p124"/>
            <p:cNvSpPr/>
            <p:nvPr/>
          </p:nvSpPr>
          <p:spPr>
            <a:xfrm>
              <a:off x="7105475" y="1967825"/>
              <a:ext cx="104375" cy="131000"/>
            </a:xfrm>
            <a:custGeom>
              <a:avLst/>
              <a:gdLst/>
              <a:ahLst/>
              <a:cxnLst/>
              <a:rect l="l" t="t" r="r" b="b"/>
              <a:pathLst>
                <a:path w="4175" h="5240" extrusionOk="0">
                  <a:moveTo>
                    <a:pt x="1" y="1"/>
                  </a:moveTo>
                  <a:lnTo>
                    <a:pt x="1" y="3153"/>
                  </a:lnTo>
                  <a:lnTo>
                    <a:pt x="45" y="3553"/>
                  </a:lnTo>
                  <a:lnTo>
                    <a:pt x="178" y="3952"/>
                  </a:lnTo>
                  <a:lnTo>
                    <a:pt x="356" y="4308"/>
                  </a:lnTo>
                  <a:lnTo>
                    <a:pt x="622" y="4618"/>
                  </a:lnTo>
                  <a:lnTo>
                    <a:pt x="933" y="4885"/>
                  </a:lnTo>
                  <a:lnTo>
                    <a:pt x="1288" y="5062"/>
                  </a:lnTo>
                  <a:lnTo>
                    <a:pt x="1688" y="5196"/>
                  </a:lnTo>
                  <a:lnTo>
                    <a:pt x="2087" y="5240"/>
                  </a:lnTo>
                  <a:lnTo>
                    <a:pt x="2531" y="5196"/>
                  </a:lnTo>
                  <a:lnTo>
                    <a:pt x="2931" y="5062"/>
                  </a:lnTo>
                  <a:lnTo>
                    <a:pt x="3286" y="4885"/>
                  </a:lnTo>
                  <a:lnTo>
                    <a:pt x="3597" y="4618"/>
                  </a:lnTo>
                  <a:lnTo>
                    <a:pt x="3819" y="4308"/>
                  </a:lnTo>
                  <a:lnTo>
                    <a:pt x="4041" y="3952"/>
                  </a:lnTo>
                  <a:lnTo>
                    <a:pt x="4130" y="3553"/>
                  </a:lnTo>
                  <a:lnTo>
                    <a:pt x="4174" y="3153"/>
                  </a:lnTo>
                  <a:lnTo>
                    <a:pt x="4174" y="1"/>
                  </a:lnTo>
                  <a:lnTo>
                    <a:pt x="3952" y="1"/>
                  </a:lnTo>
                  <a:lnTo>
                    <a:pt x="3686" y="45"/>
                  </a:lnTo>
                  <a:lnTo>
                    <a:pt x="3464" y="134"/>
                  </a:lnTo>
                  <a:lnTo>
                    <a:pt x="3242" y="223"/>
                  </a:lnTo>
                  <a:lnTo>
                    <a:pt x="3064" y="356"/>
                  </a:lnTo>
                  <a:lnTo>
                    <a:pt x="2842" y="489"/>
                  </a:lnTo>
                  <a:lnTo>
                    <a:pt x="2665" y="667"/>
                  </a:lnTo>
                  <a:lnTo>
                    <a:pt x="2531" y="845"/>
                  </a:lnTo>
                  <a:lnTo>
                    <a:pt x="2087" y="1377"/>
                  </a:lnTo>
                  <a:lnTo>
                    <a:pt x="1688" y="845"/>
                  </a:lnTo>
                  <a:lnTo>
                    <a:pt x="1510" y="667"/>
                  </a:lnTo>
                  <a:lnTo>
                    <a:pt x="1333" y="489"/>
                  </a:lnTo>
                  <a:lnTo>
                    <a:pt x="1155" y="356"/>
                  </a:lnTo>
                  <a:lnTo>
                    <a:pt x="933" y="223"/>
                  </a:lnTo>
                  <a:lnTo>
                    <a:pt x="711" y="134"/>
                  </a:lnTo>
                  <a:lnTo>
                    <a:pt x="489" y="45"/>
                  </a:lnTo>
                  <a:lnTo>
                    <a:pt x="2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24"/>
            <p:cNvSpPr/>
            <p:nvPr/>
          </p:nvSpPr>
          <p:spPr>
            <a:xfrm>
              <a:off x="7105475" y="1967825"/>
              <a:ext cx="104375" cy="131000"/>
            </a:xfrm>
            <a:custGeom>
              <a:avLst/>
              <a:gdLst/>
              <a:ahLst/>
              <a:cxnLst/>
              <a:rect l="l" t="t" r="r" b="b"/>
              <a:pathLst>
                <a:path w="4175" h="5240" fill="none" extrusionOk="0">
                  <a:moveTo>
                    <a:pt x="2087" y="5240"/>
                  </a:moveTo>
                  <a:lnTo>
                    <a:pt x="2087" y="5240"/>
                  </a:lnTo>
                  <a:lnTo>
                    <a:pt x="1688" y="5196"/>
                  </a:lnTo>
                  <a:lnTo>
                    <a:pt x="1288" y="5062"/>
                  </a:lnTo>
                  <a:lnTo>
                    <a:pt x="933" y="4885"/>
                  </a:lnTo>
                  <a:lnTo>
                    <a:pt x="622" y="4618"/>
                  </a:lnTo>
                  <a:lnTo>
                    <a:pt x="356" y="4308"/>
                  </a:lnTo>
                  <a:lnTo>
                    <a:pt x="178" y="3952"/>
                  </a:lnTo>
                  <a:lnTo>
                    <a:pt x="45" y="3553"/>
                  </a:lnTo>
                  <a:lnTo>
                    <a:pt x="1" y="3153"/>
                  </a:lnTo>
                  <a:lnTo>
                    <a:pt x="1" y="1"/>
                  </a:lnTo>
                  <a:lnTo>
                    <a:pt x="1" y="1"/>
                  </a:lnTo>
                  <a:lnTo>
                    <a:pt x="267" y="1"/>
                  </a:lnTo>
                  <a:lnTo>
                    <a:pt x="489" y="45"/>
                  </a:lnTo>
                  <a:lnTo>
                    <a:pt x="711" y="134"/>
                  </a:lnTo>
                  <a:lnTo>
                    <a:pt x="933" y="223"/>
                  </a:lnTo>
                  <a:lnTo>
                    <a:pt x="1155" y="356"/>
                  </a:lnTo>
                  <a:lnTo>
                    <a:pt x="1333" y="489"/>
                  </a:lnTo>
                  <a:lnTo>
                    <a:pt x="1510" y="667"/>
                  </a:lnTo>
                  <a:lnTo>
                    <a:pt x="1688" y="845"/>
                  </a:lnTo>
                  <a:lnTo>
                    <a:pt x="2087" y="1377"/>
                  </a:lnTo>
                  <a:lnTo>
                    <a:pt x="2531" y="845"/>
                  </a:lnTo>
                  <a:lnTo>
                    <a:pt x="2531" y="845"/>
                  </a:lnTo>
                  <a:lnTo>
                    <a:pt x="2665" y="667"/>
                  </a:lnTo>
                  <a:lnTo>
                    <a:pt x="2842" y="489"/>
                  </a:lnTo>
                  <a:lnTo>
                    <a:pt x="3064" y="356"/>
                  </a:lnTo>
                  <a:lnTo>
                    <a:pt x="3242" y="223"/>
                  </a:lnTo>
                  <a:lnTo>
                    <a:pt x="3464" y="134"/>
                  </a:lnTo>
                  <a:lnTo>
                    <a:pt x="3686" y="45"/>
                  </a:lnTo>
                  <a:lnTo>
                    <a:pt x="3952" y="1"/>
                  </a:lnTo>
                  <a:lnTo>
                    <a:pt x="4174" y="1"/>
                  </a:lnTo>
                  <a:lnTo>
                    <a:pt x="4174" y="3153"/>
                  </a:lnTo>
                  <a:lnTo>
                    <a:pt x="4174" y="3153"/>
                  </a:lnTo>
                  <a:lnTo>
                    <a:pt x="4130" y="3553"/>
                  </a:lnTo>
                  <a:lnTo>
                    <a:pt x="4041" y="3952"/>
                  </a:lnTo>
                  <a:lnTo>
                    <a:pt x="3819" y="4308"/>
                  </a:lnTo>
                  <a:lnTo>
                    <a:pt x="3597" y="4618"/>
                  </a:lnTo>
                  <a:lnTo>
                    <a:pt x="3286" y="4885"/>
                  </a:lnTo>
                  <a:lnTo>
                    <a:pt x="2931" y="5062"/>
                  </a:lnTo>
                  <a:lnTo>
                    <a:pt x="2531" y="5196"/>
                  </a:lnTo>
                  <a:lnTo>
                    <a:pt x="2087" y="5240"/>
                  </a:lnTo>
                  <a:lnTo>
                    <a:pt x="2087" y="524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24"/>
            <p:cNvSpPr/>
            <p:nvPr/>
          </p:nvSpPr>
          <p:spPr>
            <a:xfrm>
              <a:off x="7157650" y="20988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24"/>
            <p:cNvSpPr/>
            <p:nvPr/>
          </p:nvSpPr>
          <p:spPr>
            <a:xfrm>
              <a:off x="7275300" y="2020000"/>
              <a:ext cx="106575" cy="78825"/>
            </a:xfrm>
            <a:custGeom>
              <a:avLst/>
              <a:gdLst/>
              <a:ahLst/>
              <a:cxnLst/>
              <a:rect l="l" t="t" r="r" b="b"/>
              <a:pathLst>
                <a:path w="4263" h="3153" extrusionOk="0">
                  <a:moveTo>
                    <a:pt x="1" y="1"/>
                  </a:moveTo>
                  <a:lnTo>
                    <a:pt x="1" y="2087"/>
                  </a:lnTo>
                  <a:lnTo>
                    <a:pt x="45" y="2309"/>
                  </a:lnTo>
                  <a:lnTo>
                    <a:pt x="90" y="2531"/>
                  </a:lnTo>
                  <a:lnTo>
                    <a:pt x="178" y="2709"/>
                  </a:lnTo>
                  <a:lnTo>
                    <a:pt x="312" y="2842"/>
                  </a:lnTo>
                  <a:lnTo>
                    <a:pt x="489" y="2975"/>
                  </a:lnTo>
                  <a:lnTo>
                    <a:pt x="667" y="3064"/>
                  </a:lnTo>
                  <a:lnTo>
                    <a:pt x="844" y="3153"/>
                  </a:lnTo>
                  <a:lnTo>
                    <a:pt x="4263" y="3153"/>
                  </a:lnTo>
                  <a:lnTo>
                    <a:pt x="4219" y="2842"/>
                  </a:lnTo>
                  <a:lnTo>
                    <a:pt x="4174" y="2531"/>
                  </a:lnTo>
                  <a:lnTo>
                    <a:pt x="4085" y="2221"/>
                  </a:lnTo>
                  <a:lnTo>
                    <a:pt x="3997" y="1910"/>
                  </a:lnTo>
                  <a:lnTo>
                    <a:pt x="3863" y="1643"/>
                  </a:lnTo>
                  <a:lnTo>
                    <a:pt x="3686" y="1377"/>
                  </a:lnTo>
                  <a:lnTo>
                    <a:pt x="3508" y="1155"/>
                  </a:lnTo>
                  <a:lnTo>
                    <a:pt x="3286" y="933"/>
                  </a:lnTo>
                  <a:lnTo>
                    <a:pt x="3064" y="711"/>
                  </a:lnTo>
                  <a:lnTo>
                    <a:pt x="2842" y="533"/>
                  </a:lnTo>
                  <a:lnTo>
                    <a:pt x="2576" y="400"/>
                  </a:lnTo>
                  <a:lnTo>
                    <a:pt x="2309" y="267"/>
                  </a:lnTo>
                  <a:lnTo>
                    <a:pt x="1999" y="134"/>
                  </a:lnTo>
                  <a:lnTo>
                    <a:pt x="1688" y="89"/>
                  </a:lnTo>
                  <a:lnTo>
                    <a:pt x="1377" y="45"/>
                  </a:lnTo>
                  <a:lnTo>
                    <a:pt x="10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24"/>
            <p:cNvSpPr/>
            <p:nvPr/>
          </p:nvSpPr>
          <p:spPr>
            <a:xfrm>
              <a:off x="7275300" y="2020000"/>
              <a:ext cx="106575" cy="78825"/>
            </a:xfrm>
            <a:custGeom>
              <a:avLst/>
              <a:gdLst/>
              <a:ahLst/>
              <a:cxnLst/>
              <a:rect l="l" t="t" r="r" b="b"/>
              <a:pathLst>
                <a:path w="4263" h="3153" fill="none" extrusionOk="0">
                  <a:moveTo>
                    <a:pt x="1066" y="3153"/>
                  </a:moveTo>
                  <a:lnTo>
                    <a:pt x="1066" y="3153"/>
                  </a:lnTo>
                  <a:lnTo>
                    <a:pt x="844" y="3153"/>
                  </a:lnTo>
                  <a:lnTo>
                    <a:pt x="667" y="3064"/>
                  </a:lnTo>
                  <a:lnTo>
                    <a:pt x="489" y="2975"/>
                  </a:lnTo>
                  <a:lnTo>
                    <a:pt x="312" y="2842"/>
                  </a:lnTo>
                  <a:lnTo>
                    <a:pt x="178" y="2709"/>
                  </a:lnTo>
                  <a:lnTo>
                    <a:pt x="90" y="2531"/>
                  </a:lnTo>
                  <a:lnTo>
                    <a:pt x="45" y="2309"/>
                  </a:lnTo>
                  <a:lnTo>
                    <a:pt x="1" y="2087"/>
                  </a:lnTo>
                  <a:lnTo>
                    <a:pt x="1" y="1"/>
                  </a:lnTo>
                  <a:lnTo>
                    <a:pt x="1066" y="1"/>
                  </a:lnTo>
                  <a:lnTo>
                    <a:pt x="1066" y="1"/>
                  </a:lnTo>
                  <a:lnTo>
                    <a:pt x="1377" y="45"/>
                  </a:lnTo>
                  <a:lnTo>
                    <a:pt x="1688" y="89"/>
                  </a:lnTo>
                  <a:lnTo>
                    <a:pt x="1999" y="134"/>
                  </a:lnTo>
                  <a:lnTo>
                    <a:pt x="2309" y="267"/>
                  </a:lnTo>
                  <a:lnTo>
                    <a:pt x="2576" y="400"/>
                  </a:lnTo>
                  <a:lnTo>
                    <a:pt x="2842" y="533"/>
                  </a:lnTo>
                  <a:lnTo>
                    <a:pt x="3064" y="711"/>
                  </a:lnTo>
                  <a:lnTo>
                    <a:pt x="3286" y="933"/>
                  </a:lnTo>
                  <a:lnTo>
                    <a:pt x="3508" y="1155"/>
                  </a:lnTo>
                  <a:lnTo>
                    <a:pt x="3686" y="1377"/>
                  </a:lnTo>
                  <a:lnTo>
                    <a:pt x="3863" y="1643"/>
                  </a:lnTo>
                  <a:lnTo>
                    <a:pt x="3997" y="1910"/>
                  </a:lnTo>
                  <a:lnTo>
                    <a:pt x="4085" y="2221"/>
                  </a:lnTo>
                  <a:lnTo>
                    <a:pt x="4174" y="2531"/>
                  </a:lnTo>
                  <a:lnTo>
                    <a:pt x="4219" y="2842"/>
                  </a:lnTo>
                  <a:lnTo>
                    <a:pt x="4263" y="3153"/>
                  </a:lnTo>
                  <a:lnTo>
                    <a:pt x="1066"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24"/>
            <p:cNvSpPr/>
            <p:nvPr/>
          </p:nvSpPr>
          <p:spPr>
            <a:xfrm>
              <a:off x="7301950" y="20988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24"/>
            <p:cNvSpPr/>
            <p:nvPr/>
          </p:nvSpPr>
          <p:spPr>
            <a:xfrm>
              <a:off x="6934550" y="2020000"/>
              <a:ext cx="105475" cy="78825"/>
            </a:xfrm>
            <a:custGeom>
              <a:avLst/>
              <a:gdLst/>
              <a:ahLst/>
              <a:cxnLst/>
              <a:rect l="l" t="t" r="r" b="b"/>
              <a:pathLst>
                <a:path w="4219" h="3153" extrusionOk="0">
                  <a:moveTo>
                    <a:pt x="3153" y="1"/>
                  </a:moveTo>
                  <a:lnTo>
                    <a:pt x="2842" y="45"/>
                  </a:lnTo>
                  <a:lnTo>
                    <a:pt x="2531" y="89"/>
                  </a:lnTo>
                  <a:lnTo>
                    <a:pt x="2220" y="134"/>
                  </a:lnTo>
                  <a:lnTo>
                    <a:pt x="1954" y="267"/>
                  </a:lnTo>
                  <a:lnTo>
                    <a:pt x="1643" y="400"/>
                  </a:lnTo>
                  <a:lnTo>
                    <a:pt x="1421" y="533"/>
                  </a:lnTo>
                  <a:lnTo>
                    <a:pt x="1155" y="711"/>
                  </a:lnTo>
                  <a:lnTo>
                    <a:pt x="933" y="933"/>
                  </a:lnTo>
                  <a:lnTo>
                    <a:pt x="711" y="1155"/>
                  </a:lnTo>
                  <a:lnTo>
                    <a:pt x="533" y="1377"/>
                  </a:lnTo>
                  <a:lnTo>
                    <a:pt x="356" y="1643"/>
                  </a:lnTo>
                  <a:lnTo>
                    <a:pt x="222" y="1910"/>
                  </a:lnTo>
                  <a:lnTo>
                    <a:pt x="134" y="2221"/>
                  </a:lnTo>
                  <a:lnTo>
                    <a:pt x="45" y="2531"/>
                  </a:lnTo>
                  <a:lnTo>
                    <a:pt x="0" y="2842"/>
                  </a:lnTo>
                  <a:lnTo>
                    <a:pt x="0" y="3153"/>
                  </a:lnTo>
                  <a:lnTo>
                    <a:pt x="3375" y="3153"/>
                  </a:lnTo>
                  <a:lnTo>
                    <a:pt x="3597" y="3064"/>
                  </a:lnTo>
                  <a:lnTo>
                    <a:pt x="3774" y="2975"/>
                  </a:lnTo>
                  <a:lnTo>
                    <a:pt x="3907" y="2842"/>
                  </a:lnTo>
                  <a:lnTo>
                    <a:pt x="4041" y="2709"/>
                  </a:lnTo>
                  <a:lnTo>
                    <a:pt x="4129" y="2531"/>
                  </a:lnTo>
                  <a:lnTo>
                    <a:pt x="4174" y="2309"/>
                  </a:lnTo>
                  <a:lnTo>
                    <a:pt x="4218" y="2087"/>
                  </a:lnTo>
                  <a:lnTo>
                    <a:pt x="4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24"/>
            <p:cNvSpPr/>
            <p:nvPr/>
          </p:nvSpPr>
          <p:spPr>
            <a:xfrm>
              <a:off x="6934550" y="2020000"/>
              <a:ext cx="105475" cy="78825"/>
            </a:xfrm>
            <a:custGeom>
              <a:avLst/>
              <a:gdLst/>
              <a:ahLst/>
              <a:cxnLst/>
              <a:rect l="l" t="t" r="r" b="b"/>
              <a:pathLst>
                <a:path w="4219" h="3153" fill="none" extrusionOk="0">
                  <a:moveTo>
                    <a:pt x="0" y="3153"/>
                  </a:moveTo>
                  <a:lnTo>
                    <a:pt x="0" y="3153"/>
                  </a:lnTo>
                  <a:lnTo>
                    <a:pt x="0" y="2842"/>
                  </a:lnTo>
                  <a:lnTo>
                    <a:pt x="45" y="2531"/>
                  </a:lnTo>
                  <a:lnTo>
                    <a:pt x="134" y="2221"/>
                  </a:lnTo>
                  <a:lnTo>
                    <a:pt x="222" y="1910"/>
                  </a:lnTo>
                  <a:lnTo>
                    <a:pt x="356" y="1643"/>
                  </a:lnTo>
                  <a:lnTo>
                    <a:pt x="533" y="1377"/>
                  </a:lnTo>
                  <a:lnTo>
                    <a:pt x="711" y="1155"/>
                  </a:lnTo>
                  <a:lnTo>
                    <a:pt x="933" y="933"/>
                  </a:lnTo>
                  <a:lnTo>
                    <a:pt x="1155" y="711"/>
                  </a:lnTo>
                  <a:lnTo>
                    <a:pt x="1421" y="533"/>
                  </a:lnTo>
                  <a:lnTo>
                    <a:pt x="1643" y="400"/>
                  </a:lnTo>
                  <a:lnTo>
                    <a:pt x="1954" y="267"/>
                  </a:lnTo>
                  <a:lnTo>
                    <a:pt x="2220" y="134"/>
                  </a:lnTo>
                  <a:lnTo>
                    <a:pt x="2531" y="89"/>
                  </a:lnTo>
                  <a:lnTo>
                    <a:pt x="2842" y="45"/>
                  </a:lnTo>
                  <a:lnTo>
                    <a:pt x="3153" y="1"/>
                  </a:lnTo>
                  <a:lnTo>
                    <a:pt x="4218" y="1"/>
                  </a:lnTo>
                  <a:lnTo>
                    <a:pt x="4218" y="2087"/>
                  </a:lnTo>
                  <a:lnTo>
                    <a:pt x="4218" y="2087"/>
                  </a:lnTo>
                  <a:lnTo>
                    <a:pt x="4174" y="2309"/>
                  </a:lnTo>
                  <a:lnTo>
                    <a:pt x="4129" y="2531"/>
                  </a:lnTo>
                  <a:lnTo>
                    <a:pt x="4041" y="2709"/>
                  </a:lnTo>
                  <a:lnTo>
                    <a:pt x="3907" y="2842"/>
                  </a:lnTo>
                  <a:lnTo>
                    <a:pt x="3774" y="2975"/>
                  </a:lnTo>
                  <a:lnTo>
                    <a:pt x="3597" y="3064"/>
                  </a:lnTo>
                  <a:lnTo>
                    <a:pt x="3375" y="3153"/>
                  </a:lnTo>
                  <a:lnTo>
                    <a:pt x="3153" y="3153"/>
                  </a:lnTo>
                  <a:lnTo>
                    <a:pt x="0" y="315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24"/>
            <p:cNvSpPr/>
            <p:nvPr/>
          </p:nvSpPr>
          <p:spPr>
            <a:xfrm>
              <a:off x="6934550" y="20988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24"/>
            <p:cNvSpPr/>
            <p:nvPr/>
          </p:nvSpPr>
          <p:spPr>
            <a:xfrm>
              <a:off x="7040000" y="2230900"/>
              <a:ext cx="104350" cy="91050"/>
            </a:xfrm>
            <a:custGeom>
              <a:avLst/>
              <a:gdLst/>
              <a:ahLst/>
              <a:cxnLst/>
              <a:rect l="l" t="t" r="r" b="b"/>
              <a:pathLst>
                <a:path w="4174" h="3642" extrusionOk="0">
                  <a:moveTo>
                    <a:pt x="0" y="0"/>
                  </a:moveTo>
                  <a:lnTo>
                    <a:pt x="0" y="2620"/>
                  </a:lnTo>
                  <a:lnTo>
                    <a:pt x="4174" y="3641"/>
                  </a:lnTo>
                  <a:lnTo>
                    <a:pt x="4174" y="106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24"/>
            <p:cNvSpPr/>
            <p:nvPr/>
          </p:nvSpPr>
          <p:spPr>
            <a:xfrm>
              <a:off x="7040000" y="2230900"/>
              <a:ext cx="104350" cy="91050"/>
            </a:xfrm>
            <a:custGeom>
              <a:avLst/>
              <a:gdLst/>
              <a:ahLst/>
              <a:cxnLst/>
              <a:rect l="l" t="t" r="r" b="b"/>
              <a:pathLst>
                <a:path w="4174" h="3642" fill="none" extrusionOk="0">
                  <a:moveTo>
                    <a:pt x="4174" y="1066"/>
                  </a:moveTo>
                  <a:lnTo>
                    <a:pt x="0" y="0"/>
                  </a:lnTo>
                  <a:lnTo>
                    <a:pt x="0" y="2620"/>
                  </a:lnTo>
                  <a:lnTo>
                    <a:pt x="4174" y="3641"/>
                  </a:lnTo>
                  <a:lnTo>
                    <a:pt x="4174"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24"/>
            <p:cNvSpPr/>
            <p:nvPr/>
          </p:nvSpPr>
          <p:spPr>
            <a:xfrm>
              <a:off x="7144325" y="22575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24"/>
            <p:cNvSpPr/>
            <p:nvPr/>
          </p:nvSpPr>
          <p:spPr>
            <a:xfrm>
              <a:off x="7170975" y="2230900"/>
              <a:ext cx="104350" cy="91050"/>
            </a:xfrm>
            <a:custGeom>
              <a:avLst/>
              <a:gdLst/>
              <a:ahLst/>
              <a:cxnLst/>
              <a:rect l="l" t="t" r="r" b="b"/>
              <a:pathLst>
                <a:path w="4174" h="3642" extrusionOk="0">
                  <a:moveTo>
                    <a:pt x="4174" y="0"/>
                  </a:moveTo>
                  <a:lnTo>
                    <a:pt x="0" y="1066"/>
                  </a:lnTo>
                  <a:lnTo>
                    <a:pt x="0" y="3641"/>
                  </a:lnTo>
                  <a:lnTo>
                    <a:pt x="4174" y="2620"/>
                  </a:lnTo>
                  <a:lnTo>
                    <a:pt x="41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24"/>
            <p:cNvSpPr/>
            <p:nvPr/>
          </p:nvSpPr>
          <p:spPr>
            <a:xfrm>
              <a:off x="7170975" y="2230900"/>
              <a:ext cx="104350" cy="91050"/>
            </a:xfrm>
            <a:custGeom>
              <a:avLst/>
              <a:gdLst/>
              <a:ahLst/>
              <a:cxnLst/>
              <a:rect l="l" t="t" r="r" b="b"/>
              <a:pathLst>
                <a:path w="4174" h="3642" fill="none" extrusionOk="0">
                  <a:moveTo>
                    <a:pt x="0" y="3641"/>
                  </a:moveTo>
                  <a:lnTo>
                    <a:pt x="4174" y="2620"/>
                  </a:lnTo>
                  <a:lnTo>
                    <a:pt x="4174" y="0"/>
                  </a:lnTo>
                  <a:lnTo>
                    <a:pt x="0" y="1066"/>
                  </a:lnTo>
                  <a:lnTo>
                    <a:pt x="0" y="364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24"/>
            <p:cNvSpPr/>
            <p:nvPr/>
          </p:nvSpPr>
          <p:spPr>
            <a:xfrm>
              <a:off x="7170975" y="23219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24"/>
            <p:cNvSpPr/>
            <p:nvPr/>
          </p:nvSpPr>
          <p:spPr>
            <a:xfrm>
              <a:off x="7040000" y="2323025"/>
              <a:ext cx="104350" cy="92150"/>
            </a:xfrm>
            <a:custGeom>
              <a:avLst/>
              <a:gdLst/>
              <a:ahLst/>
              <a:cxnLst/>
              <a:rect l="l" t="t" r="r" b="b"/>
              <a:pathLst>
                <a:path w="4174" h="3686" extrusionOk="0">
                  <a:moveTo>
                    <a:pt x="0" y="1"/>
                  </a:moveTo>
                  <a:lnTo>
                    <a:pt x="0" y="2620"/>
                  </a:lnTo>
                  <a:lnTo>
                    <a:pt x="4174" y="3686"/>
                  </a:lnTo>
                  <a:lnTo>
                    <a:pt x="4174" y="1066"/>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24"/>
            <p:cNvSpPr/>
            <p:nvPr/>
          </p:nvSpPr>
          <p:spPr>
            <a:xfrm>
              <a:off x="7040000" y="2323025"/>
              <a:ext cx="104350" cy="92150"/>
            </a:xfrm>
            <a:custGeom>
              <a:avLst/>
              <a:gdLst/>
              <a:ahLst/>
              <a:cxnLst/>
              <a:rect l="l" t="t" r="r" b="b"/>
              <a:pathLst>
                <a:path w="4174" h="3686" fill="none" extrusionOk="0">
                  <a:moveTo>
                    <a:pt x="4174" y="1066"/>
                  </a:moveTo>
                  <a:lnTo>
                    <a:pt x="0" y="1"/>
                  </a:lnTo>
                  <a:lnTo>
                    <a:pt x="0" y="2620"/>
                  </a:lnTo>
                  <a:lnTo>
                    <a:pt x="4174" y="3686"/>
                  </a:lnTo>
                  <a:lnTo>
                    <a:pt x="4174"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24"/>
            <p:cNvSpPr/>
            <p:nvPr/>
          </p:nvSpPr>
          <p:spPr>
            <a:xfrm>
              <a:off x="7144325" y="2349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24"/>
            <p:cNvSpPr/>
            <p:nvPr/>
          </p:nvSpPr>
          <p:spPr>
            <a:xfrm>
              <a:off x="7170975" y="2323025"/>
              <a:ext cx="104350" cy="92150"/>
            </a:xfrm>
            <a:custGeom>
              <a:avLst/>
              <a:gdLst/>
              <a:ahLst/>
              <a:cxnLst/>
              <a:rect l="l" t="t" r="r" b="b"/>
              <a:pathLst>
                <a:path w="4174" h="3686" extrusionOk="0">
                  <a:moveTo>
                    <a:pt x="4174" y="1"/>
                  </a:moveTo>
                  <a:lnTo>
                    <a:pt x="0" y="1066"/>
                  </a:lnTo>
                  <a:lnTo>
                    <a:pt x="0" y="3686"/>
                  </a:lnTo>
                  <a:lnTo>
                    <a:pt x="4174" y="2620"/>
                  </a:lnTo>
                  <a:lnTo>
                    <a:pt x="41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24"/>
            <p:cNvSpPr/>
            <p:nvPr/>
          </p:nvSpPr>
          <p:spPr>
            <a:xfrm>
              <a:off x="7170975" y="2323025"/>
              <a:ext cx="104350" cy="92150"/>
            </a:xfrm>
            <a:custGeom>
              <a:avLst/>
              <a:gdLst/>
              <a:ahLst/>
              <a:cxnLst/>
              <a:rect l="l" t="t" r="r" b="b"/>
              <a:pathLst>
                <a:path w="4174" h="3686" fill="none" extrusionOk="0">
                  <a:moveTo>
                    <a:pt x="0" y="1066"/>
                  </a:moveTo>
                  <a:lnTo>
                    <a:pt x="0" y="3686"/>
                  </a:lnTo>
                  <a:lnTo>
                    <a:pt x="4174" y="2620"/>
                  </a:lnTo>
                  <a:lnTo>
                    <a:pt x="4174" y="1"/>
                  </a:lnTo>
                  <a:lnTo>
                    <a:pt x="0"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24"/>
            <p:cNvSpPr/>
            <p:nvPr/>
          </p:nvSpPr>
          <p:spPr>
            <a:xfrm>
              <a:off x="7170975" y="23496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24"/>
            <p:cNvSpPr/>
            <p:nvPr/>
          </p:nvSpPr>
          <p:spPr>
            <a:xfrm>
              <a:off x="7013350" y="2020000"/>
              <a:ext cx="288625" cy="214250"/>
            </a:xfrm>
            <a:custGeom>
              <a:avLst/>
              <a:gdLst/>
              <a:ahLst/>
              <a:cxnLst/>
              <a:rect l="l" t="t" r="r" b="b"/>
              <a:pathLst>
                <a:path w="11545" h="8570" extrusionOk="0">
                  <a:moveTo>
                    <a:pt x="2132" y="1"/>
                  </a:moveTo>
                  <a:lnTo>
                    <a:pt x="2132" y="2087"/>
                  </a:lnTo>
                  <a:lnTo>
                    <a:pt x="2087" y="2531"/>
                  </a:lnTo>
                  <a:lnTo>
                    <a:pt x="1954" y="2931"/>
                  </a:lnTo>
                  <a:lnTo>
                    <a:pt x="1732" y="3286"/>
                  </a:lnTo>
                  <a:lnTo>
                    <a:pt x="1510" y="3597"/>
                  </a:lnTo>
                  <a:lnTo>
                    <a:pt x="1199" y="3863"/>
                  </a:lnTo>
                  <a:lnTo>
                    <a:pt x="844" y="4041"/>
                  </a:lnTo>
                  <a:lnTo>
                    <a:pt x="445" y="4174"/>
                  </a:lnTo>
                  <a:lnTo>
                    <a:pt x="1" y="4219"/>
                  </a:lnTo>
                  <a:lnTo>
                    <a:pt x="1" y="6083"/>
                  </a:lnTo>
                  <a:lnTo>
                    <a:pt x="622" y="7282"/>
                  </a:lnTo>
                  <a:lnTo>
                    <a:pt x="5772" y="8570"/>
                  </a:lnTo>
                  <a:lnTo>
                    <a:pt x="10967" y="7282"/>
                  </a:lnTo>
                  <a:lnTo>
                    <a:pt x="11544" y="6083"/>
                  </a:lnTo>
                  <a:lnTo>
                    <a:pt x="11544" y="4219"/>
                  </a:lnTo>
                  <a:lnTo>
                    <a:pt x="11145" y="4174"/>
                  </a:lnTo>
                  <a:lnTo>
                    <a:pt x="10745" y="4041"/>
                  </a:lnTo>
                  <a:lnTo>
                    <a:pt x="10390" y="3863"/>
                  </a:lnTo>
                  <a:lnTo>
                    <a:pt x="10079" y="3597"/>
                  </a:lnTo>
                  <a:lnTo>
                    <a:pt x="9813" y="3286"/>
                  </a:lnTo>
                  <a:lnTo>
                    <a:pt x="9635" y="2931"/>
                  </a:lnTo>
                  <a:lnTo>
                    <a:pt x="9502" y="2531"/>
                  </a:lnTo>
                  <a:lnTo>
                    <a:pt x="9458" y="2087"/>
                  </a:lnTo>
                  <a:lnTo>
                    <a:pt x="9458" y="1"/>
                  </a:lnTo>
                  <a:lnTo>
                    <a:pt x="8925" y="1"/>
                  </a:lnTo>
                  <a:lnTo>
                    <a:pt x="8925" y="1066"/>
                  </a:lnTo>
                  <a:lnTo>
                    <a:pt x="8925" y="1377"/>
                  </a:lnTo>
                  <a:lnTo>
                    <a:pt x="8880" y="1688"/>
                  </a:lnTo>
                  <a:lnTo>
                    <a:pt x="8792" y="1999"/>
                  </a:lnTo>
                  <a:lnTo>
                    <a:pt x="8658" y="2265"/>
                  </a:lnTo>
                  <a:lnTo>
                    <a:pt x="8525" y="2576"/>
                  </a:lnTo>
                  <a:lnTo>
                    <a:pt x="8392" y="2798"/>
                  </a:lnTo>
                  <a:lnTo>
                    <a:pt x="8214" y="3064"/>
                  </a:lnTo>
                  <a:lnTo>
                    <a:pt x="7992" y="3286"/>
                  </a:lnTo>
                  <a:lnTo>
                    <a:pt x="7770" y="3464"/>
                  </a:lnTo>
                  <a:lnTo>
                    <a:pt x="7548" y="3686"/>
                  </a:lnTo>
                  <a:lnTo>
                    <a:pt x="7282" y="3819"/>
                  </a:lnTo>
                  <a:lnTo>
                    <a:pt x="7016" y="3952"/>
                  </a:lnTo>
                  <a:lnTo>
                    <a:pt x="6705" y="4041"/>
                  </a:lnTo>
                  <a:lnTo>
                    <a:pt x="6394" y="4130"/>
                  </a:lnTo>
                  <a:lnTo>
                    <a:pt x="6083" y="4174"/>
                  </a:lnTo>
                  <a:lnTo>
                    <a:pt x="5772" y="4219"/>
                  </a:lnTo>
                  <a:lnTo>
                    <a:pt x="5462" y="4174"/>
                  </a:lnTo>
                  <a:lnTo>
                    <a:pt x="5151" y="4130"/>
                  </a:lnTo>
                  <a:lnTo>
                    <a:pt x="4840" y="4041"/>
                  </a:lnTo>
                  <a:lnTo>
                    <a:pt x="4574" y="3952"/>
                  </a:lnTo>
                  <a:lnTo>
                    <a:pt x="4263" y="3819"/>
                  </a:lnTo>
                  <a:lnTo>
                    <a:pt x="4041" y="3686"/>
                  </a:lnTo>
                  <a:lnTo>
                    <a:pt x="3775" y="3464"/>
                  </a:lnTo>
                  <a:lnTo>
                    <a:pt x="3553" y="3286"/>
                  </a:lnTo>
                  <a:lnTo>
                    <a:pt x="3375" y="3064"/>
                  </a:lnTo>
                  <a:lnTo>
                    <a:pt x="3153" y="2798"/>
                  </a:lnTo>
                  <a:lnTo>
                    <a:pt x="3020" y="2576"/>
                  </a:lnTo>
                  <a:lnTo>
                    <a:pt x="2887" y="2265"/>
                  </a:lnTo>
                  <a:lnTo>
                    <a:pt x="2798" y="1999"/>
                  </a:lnTo>
                  <a:lnTo>
                    <a:pt x="2709" y="1688"/>
                  </a:lnTo>
                  <a:lnTo>
                    <a:pt x="2665" y="1377"/>
                  </a:lnTo>
                  <a:lnTo>
                    <a:pt x="2620" y="1066"/>
                  </a:lnTo>
                  <a:lnTo>
                    <a:pt x="2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24"/>
            <p:cNvSpPr/>
            <p:nvPr/>
          </p:nvSpPr>
          <p:spPr>
            <a:xfrm>
              <a:off x="7013350" y="2020000"/>
              <a:ext cx="288625" cy="214250"/>
            </a:xfrm>
            <a:custGeom>
              <a:avLst/>
              <a:gdLst/>
              <a:ahLst/>
              <a:cxnLst/>
              <a:rect l="l" t="t" r="r" b="b"/>
              <a:pathLst>
                <a:path w="11545" h="8570" fill="none" extrusionOk="0">
                  <a:moveTo>
                    <a:pt x="9458" y="2087"/>
                  </a:moveTo>
                  <a:lnTo>
                    <a:pt x="9458" y="1"/>
                  </a:lnTo>
                  <a:lnTo>
                    <a:pt x="8925" y="1"/>
                  </a:lnTo>
                  <a:lnTo>
                    <a:pt x="8925" y="1066"/>
                  </a:lnTo>
                  <a:lnTo>
                    <a:pt x="8925" y="1066"/>
                  </a:lnTo>
                  <a:lnTo>
                    <a:pt x="8925" y="1377"/>
                  </a:lnTo>
                  <a:lnTo>
                    <a:pt x="8880" y="1688"/>
                  </a:lnTo>
                  <a:lnTo>
                    <a:pt x="8792" y="1999"/>
                  </a:lnTo>
                  <a:lnTo>
                    <a:pt x="8658" y="2265"/>
                  </a:lnTo>
                  <a:lnTo>
                    <a:pt x="8525" y="2576"/>
                  </a:lnTo>
                  <a:lnTo>
                    <a:pt x="8392" y="2798"/>
                  </a:lnTo>
                  <a:lnTo>
                    <a:pt x="8214" y="3064"/>
                  </a:lnTo>
                  <a:lnTo>
                    <a:pt x="7992" y="3286"/>
                  </a:lnTo>
                  <a:lnTo>
                    <a:pt x="7770" y="3464"/>
                  </a:lnTo>
                  <a:lnTo>
                    <a:pt x="7548" y="3686"/>
                  </a:lnTo>
                  <a:lnTo>
                    <a:pt x="7282" y="3819"/>
                  </a:lnTo>
                  <a:lnTo>
                    <a:pt x="7016" y="3952"/>
                  </a:lnTo>
                  <a:lnTo>
                    <a:pt x="6705" y="4041"/>
                  </a:lnTo>
                  <a:lnTo>
                    <a:pt x="6394" y="4130"/>
                  </a:lnTo>
                  <a:lnTo>
                    <a:pt x="6083" y="4174"/>
                  </a:lnTo>
                  <a:lnTo>
                    <a:pt x="5772" y="4219"/>
                  </a:lnTo>
                  <a:lnTo>
                    <a:pt x="5772" y="4219"/>
                  </a:lnTo>
                  <a:lnTo>
                    <a:pt x="5462" y="4174"/>
                  </a:lnTo>
                  <a:lnTo>
                    <a:pt x="5151" y="4130"/>
                  </a:lnTo>
                  <a:lnTo>
                    <a:pt x="4840" y="4041"/>
                  </a:lnTo>
                  <a:lnTo>
                    <a:pt x="4574" y="3952"/>
                  </a:lnTo>
                  <a:lnTo>
                    <a:pt x="4263" y="3819"/>
                  </a:lnTo>
                  <a:lnTo>
                    <a:pt x="4041" y="3686"/>
                  </a:lnTo>
                  <a:lnTo>
                    <a:pt x="3775" y="3464"/>
                  </a:lnTo>
                  <a:lnTo>
                    <a:pt x="3553" y="3286"/>
                  </a:lnTo>
                  <a:lnTo>
                    <a:pt x="3375" y="3064"/>
                  </a:lnTo>
                  <a:lnTo>
                    <a:pt x="3153" y="2798"/>
                  </a:lnTo>
                  <a:lnTo>
                    <a:pt x="3020" y="2576"/>
                  </a:lnTo>
                  <a:lnTo>
                    <a:pt x="2887" y="2265"/>
                  </a:lnTo>
                  <a:lnTo>
                    <a:pt x="2798" y="1999"/>
                  </a:lnTo>
                  <a:lnTo>
                    <a:pt x="2709" y="1688"/>
                  </a:lnTo>
                  <a:lnTo>
                    <a:pt x="2665" y="1377"/>
                  </a:lnTo>
                  <a:lnTo>
                    <a:pt x="2620" y="1066"/>
                  </a:lnTo>
                  <a:lnTo>
                    <a:pt x="2620" y="1"/>
                  </a:lnTo>
                  <a:lnTo>
                    <a:pt x="2132" y="1"/>
                  </a:lnTo>
                  <a:lnTo>
                    <a:pt x="2132" y="2087"/>
                  </a:lnTo>
                  <a:lnTo>
                    <a:pt x="2132" y="2087"/>
                  </a:lnTo>
                  <a:lnTo>
                    <a:pt x="2087" y="2531"/>
                  </a:lnTo>
                  <a:lnTo>
                    <a:pt x="1954" y="2931"/>
                  </a:lnTo>
                  <a:lnTo>
                    <a:pt x="1732" y="3286"/>
                  </a:lnTo>
                  <a:lnTo>
                    <a:pt x="1510" y="3597"/>
                  </a:lnTo>
                  <a:lnTo>
                    <a:pt x="1199" y="3863"/>
                  </a:lnTo>
                  <a:lnTo>
                    <a:pt x="844" y="4041"/>
                  </a:lnTo>
                  <a:lnTo>
                    <a:pt x="445" y="4174"/>
                  </a:lnTo>
                  <a:lnTo>
                    <a:pt x="1" y="4219"/>
                  </a:lnTo>
                  <a:lnTo>
                    <a:pt x="1" y="6083"/>
                  </a:lnTo>
                  <a:lnTo>
                    <a:pt x="622" y="7282"/>
                  </a:lnTo>
                  <a:lnTo>
                    <a:pt x="5772" y="8570"/>
                  </a:lnTo>
                  <a:lnTo>
                    <a:pt x="10967" y="7282"/>
                  </a:lnTo>
                  <a:lnTo>
                    <a:pt x="11544" y="6083"/>
                  </a:lnTo>
                  <a:lnTo>
                    <a:pt x="11544" y="4219"/>
                  </a:lnTo>
                  <a:lnTo>
                    <a:pt x="11544" y="4219"/>
                  </a:lnTo>
                  <a:lnTo>
                    <a:pt x="11145" y="4174"/>
                  </a:lnTo>
                  <a:lnTo>
                    <a:pt x="10745" y="4041"/>
                  </a:lnTo>
                  <a:lnTo>
                    <a:pt x="10390" y="3863"/>
                  </a:lnTo>
                  <a:lnTo>
                    <a:pt x="10079" y="3597"/>
                  </a:lnTo>
                  <a:lnTo>
                    <a:pt x="9813" y="3286"/>
                  </a:lnTo>
                  <a:lnTo>
                    <a:pt x="9635" y="2931"/>
                  </a:lnTo>
                  <a:lnTo>
                    <a:pt x="9502" y="2531"/>
                  </a:lnTo>
                  <a:lnTo>
                    <a:pt x="9458" y="2087"/>
                  </a:lnTo>
                  <a:lnTo>
                    <a:pt x="9458" y="208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24"/>
            <p:cNvSpPr/>
            <p:nvPr/>
          </p:nvSpPr>
          <p:spPr>
            <a:xfrm>
              <a:off x="7249775" y="20721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124"/>
          <p:cNvGrpSpPr/>
          <p:nvPr/>
        </p:nvGrpSpPr>
        <p:grpSpPr>
          <a:xfrm>
            <a:off x="3833688" y="3042894"/>
            <a:ext cx="447325" cy="418500"/>
            <a:chOff x="6179775" y="2688200"/>
            <a:chExt cx="447325" cy="418500"/>
          </a:xfrm>
        </p:grpSpPr>
        <p:sp>
          <p:nvSpPr>
            <p:cNvPr id="5883" name="Google Shape;5883;p124"/>
            <p:cNvSpPr/>
            <p:nvPr/>
          </p:nvSpPr>
          <p:spPr>
            <a:xfrm>
              <a:off x="6231925" y="2688200"/>
              <a:ext cx="340800" cy="156525"/>
            </a:xfrm>
            <a:custGeom>
              <a:avLst/>
              <a:gdLst/>
              <a:ahLst/>
              <a:cxnLst/>
              <a:rect l="l" t="t" r="r" b="b"/>
              <a:pathLst>
                <a:path w="13632" h="6261" extrusionOk="0">
                  <a:moveTo>
                    <a:pt x="1244" y="1"/>
                  </a:moveTo>
                  <a:lnTo>
                    <a:pt x="1" y="2487"/>
                  </a:lnTo>
                  <a:lnTo>
                    <a:pt x="1" y="6261"/>
                  </a:lnTo>
                  <a:lnTo>
                    <a:pt x="3153" y="6261"/>
                  </a:lnTo>
                  <a:lnTo>
                    <a:pt x="3153" y="4174"/>
                  </a:lnTo>
                  <a:lnTo>
                    <a:pt x="13631" y="4174"/>
                  </a:lnTo>
                  <a:lnTo>
                    <a:pt x="13631" y="3109"/>
                  </a:lnTo>
                  <a:lnTo>
                    <a:pt x="3153" y="3109"/>
                  </a:lnTo>
                  <a:lnTo>
                    <a:pt x="31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24"/>
            <p:cNvSpPr/>
            <p:nvPr/>
          </p:nvSpPr>
          <p:spPr>
            <a:xfrm>
              <a:off x="6231925" y="2688200"/>
              <a:ext cx="340800" cy="156525"/>
            </a:xfrm>
            <a:custGeom>
              <a:avLst/>
              <a:gdLst/>
              <a:ahLst/>
              <a:cxnLst/>
              <a:rect l="l" t="t" r="r" b="b"/>
              <a:pathLst>
                <a:path w="13632" h="6261" fill="none" extrusionOk="0">
                  <a:moveTo>
                    <a:pt x="3153" y="4174"/>
                  </a:moveTo>
                  <a:lnTo>
                    <a:pt x="13631" y="4174"/>
                  </a:lnTo>
                  <a:lnTo>
                    <a:pt x="13631" y="3109"/>
                  </a:lnTo>
                  <a:lnTo>
                    <a:pt x="3153" y="3109"/>
                  </a:lnTo>
                  <a:lnTo>
                    <a:pt x="3153" y="1"/>
                  </a:lnTo>
                  <a:lnTo>
                    <a:pt x="1244" y="1"/>
                  </a:lnTo>
                  <a:lnTo>
                    <a:pt x="1" y="2487"/>
                  </a:lnTo>
                  <a:lnTo>
                    <a:pt x="1" y="6261"/>
                  </a:lnTo>
                  <a:lnTo>
                    <a:pt x="3153" y="6261"/>
                  </a:lnTo>
                  <a:lnTo>
                    <a:pt x="3153" y="417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24"/>
            <p:cNvSpPr/>
            <p:nvPr/>
          </p:nvSpPr>
          <p:spPr>
            <a:xfrm>
              <a:off x="6310750" y="27925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24"/>
            <p:cNvSpPr/>
            <p:nvPr/>
          </p:nvSpPr>
          <p:spPr>
            <a:xfrm>
              <a:off x="6284100" y="2844700"/>
              <a:ext cx="343000" cy="262000"/>
            </a:xfrm>
            <a:custGeom>
              <a:avLst/>
              <a:gdLst/>
              <a:ahLst/>
              <a:cxnLst/>
              <a:rect l="l" t="t" r="r" b="b"/>
              <a:pathLst>
                <a:path w="13720" h="10480" extrusionOk="0">
                  <a:moveTo>
                    <a:pt x="2132" y="1"/>
                  </a:moveTo>
                  <a:lnTo>
                    <a:pt x="2132" y="5773"/>
                  </a:lnTo>
                  <a:lnTo>
                    <a:pt x="2087" y="6084"/>
                  </a:lnTo>
                  <a:lnTo>
                    <a:pt x="1999" y="6394"/>
                  </a:lnTo>
                  <a:lnTo>
                    <a:pt x="1865" y="6661"/>
                  </a:lnTo>
                  <a:lnTo>
                    <a:pt x="1643" y="6883"/>
                  </a:lnTo>
                  <a:lnTo>
                    <a:pt x="1421" y="7060"/>
                  </a:lnTo>
                  <a:lnTo>
                    <a:pt x="1155" y="7238"/>
                  </a:lnTo>
                  <a:lnTo>
                    <a:pt x="844" y="7327"/>
                  </a:lnTo>
                  <a:lnTo>
                    <a:pt x="1" y="7327"/>
                  </a:lnTo>
                  <a:lnTo>
                    <a:pt x="1" y="10479"/>
                  </a:lnTo>
                  <a:lnTo>
                    <a:pt x="4219" y="10479"/>
                  </a:lnTo>
                  <a:lnTo>
                    <a:pt x="4219" y="9946"/>
                  </a:lnTo>
                  <a:lnTo>
                    <a:pt x="4219" y="9769"/>
                  </a:lnTo>
                  <a:lnTo>
                    <a:pt x="4307" y="9547"/>
                  </a:lnTo>
                  <a:lnTo>
                    <a:pt x="4396" y="9369"/>
                  </a:lnTo>
                  <a:lnTo>
                    <a:pt x="4529" y="9236"/>
                  </a:lnTo>
                  <a:lnTo>
                    <a:pt x="4663" y="9103"/>
                  </a:lnTo>
                  <a:lnTo>
                    <a:pt x="4840" y="9014"/>
                  </a:lnTo>
                  <a:lnTo>
                    <a:pt x="5062" y="8925"/>
                  </a:lnTo>
                  <a:lnTo>
                    <a:pt x="5462" y="8925"/>
                  </a:lnTo>
                  <a:lnTo>
                    <a:pt x="5684" y="9014"/>
                  </a:lnTo>
                  <a:lnTo>
                    <a:pt x="5861" y="9103"/>
                  </a:lnTo>
                  <a:lnTo>
                    <a:pt x="5995" y="9236"/>
                  </a:lnTo>
                  <a:lnTo>
                    <a:pt x="6128" y="9369"/>
                  </a:lnTo>
                  <a:lnTo>
                    <a:pt x="6217" y="9547"/>
                  </a:lnTo>
                  <a:lnTo>
                    <a:pt x="6305" y="9769"/>
                  </a:lnTo>
                  <a:lnTo>
                    <a:pt x="6305" y="9946"/>
                  </a:lnTo>
                  <a:lnTo>
                    <a:pt x="6305" y="10479"/>
                  </a:lnTo>
                  <a:lnTo>
                    <a:pt x="10479" y="10479"/>
                  </a:lnTo>
                  <a:lnTo>
                    <a:pt x="10479" y="7327"/>
                  </a:lnTo>
                  <a:lnTo>
                    <a:pt x="9680" y="7327"/>
                  </a:lnTo>
                  <a:lnTo>
                    <a:pt x="9369" y="7238"/>
                  </a:lnTo>
                  <a:lnTo>
                    <a:pt x="9102" y="7105"/>
                  </a:lnTo>
                  <a:lnTo>
                    <a:pt x="8880" y="6927"/>
                  </a:lnTo>
                  <a:lnTo>
                    <a:pt x="8703" y="6705"/>
                  </a:lnTo>
                  <a:lnTo>
                    <a:pt x="8570" y="6439"/>
                  </a:lnTo>
                  <a:lnTo>
                    <a:pt x="8436" y="6172"/>
                  </a:lnTo>
                  <a:lnTo>
                    <a:pt x="8392" y="5906"/>
                  </a:lnTo>
                  <a:lnTo>
                    <a:pt x="8392" y="5640"/>
                  </a:lnTo>
                  <a:lnTo>
                    <a:pt x="8436" y="5373"/>
                  </a:lnTo>
                  <a:lnTo>
                    <a:pt x="8570" y="4840"/>
                  </a:lnTo>
                  <a:lnTo>
                    <a:pt x="8658" y="4618"/>
                  </a:lnTo>
                  <a:lnTo>
                    <a:pt x="8792" y="4396"/>
                  </a:lnTo>
                  <a:lnTo>
                    <a:pt x="8969" y="4174"/>
                  </a:lnTo>
                  <a:lnTo>
                    <a:pt x="9147" y="3952"/>
                  </a:lnTo>
                  <a:lnTo>
                    <a:pt x="9324" y="3775"/>
                  </a:lnTo>
                  <a:lnTo>
                    <a:pt x="9546" y="3597"/>
                  </a:lnTo>
                  <a:lnTo>
                    <a:pt x="9990" y="3375"/>
                  </a:lnTo>
                  <a:lnTo>
                    <a:pt x="10479" y="3198"/>
                  </a:lnTo>
                  <a:lnTo>
                    <a:pt x="10745" y="3153"/>
                  </a:lnTo>
                  <a:lnTo>
                    <a:pt x="13720" y="3153"/>
                  </a:lnTo>
                  <a:lnTo>
                    <a:pt x="137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24"/>
            <p:cNvSpPr/>
            <p:nvPr/>
          </p:nvSpPr>
          <p:spPr>
            <a:xfrm>
              <a:off x="6284100" y="2844700"/>
              <a:ext cx="343000" cy="262000"/>
            </a:xfrm>
            <a:custGeom>
              <a:avLst/>
              <a:gdLst/>
              <a:ahLst/>
              <a:cxnLst/>
              <a:rect l="l" t="t" r="r" b="b"/>
              <a:pathLst>
                <a:path w="13720" h="10480" fill="none" extrusionOk="0">
                  <a:moveTo>
                    <a:pt x="2132" y="1"/>
                  </a:moveTo>
                  <a:lnTo>
                    <a:pt x="2132" y="5773"/>
                  </a:lnTo>
                  <a:lnTo>
                    <a:pt x="2132" y="5773"/>
                  </a:lnTo>
                  <a:lnTo>
                    <a:pt x="2087" y="6084"/>
                  </a:lnTo>
                  <a:lnTo>
                    <a:pt x="1999" y="6394"/>
                  </a:lnTo>
                  <a:lnTo>
                    <a:pt x="1865" y="6661"/>
                  </a:lnTo>
                  <a:lnTo>
                    <a:pt x="1643" y="6883"/>
                  </a:lnTo>
                  <a:lnTo>
                    <a:pt x="1421" y="7060"/>
                  </a:lnTo>
                  <a:lnTo>
                    <a:pt x="1155" y="7238"/>
                  </a:lnTo>
                  <a:lnTo>
                    <a:pt x="844" y="7327"/>
                  </a:lnTo>
                  <a:lnTo>
                    <a:pt x="533" y="7327"/>
                  </a:lnTo>
                  <a:lnTo>
                    <a:pt x="1" y="7327"/>
                  </a:lnTo>
                  <a:lnTo>
                    <a:pt x="1" y="10479"/>
                  </a:lnTo>
                  <a:lnTo>
                    <a:pt x="4219" y="10479"/>
                  </a:lnTo>
                  <a:lnTo>
                    <a:pt x="4219" y="9946"/>
                  </a:lnTo>
                  <a:lnTo>
                    <a:pt x="4219" y="9946"/>
                  </a:lnTo>
                  <a:lnTo>
                    <a:pt x="4219" y="9769"/>
                  </a:lnTo>
                  <a:lnTo>
                    <a:pt x="4307" y="9547"/>
                  </a:lnTo>
                  <a:lnTo>
                    <a:pt x="4396" y="9369"/>
                  </a:lnTo>
                  <a:lnTo>
                    <a:pt x="4529" y="9236"/>
                  </a:lnTo>
                  <a:lnTo>
                    <a:pt x="4663" y="9103"/>
                  </a:lnTo>
                  <a:lnTo>
                    <a:pt x="4840" y="9014"/>
                  </a:lnTo>
                  <a:lnTo>
                    <a:pt x="5062" y="8925"/>
                  </a:lnTo>
                  <a:lnTo>
                    <a:pt x="5240" y="8925"/>
                  </a:lnTo>
                  <a:lnTo>
                    <a:pt x="5240" y="8925"/>
                  </a:lnTo>
                  <a:lnTo>
                    <a:pt x="5462" y="8925"/>
                  </a:lnTo>
                  <a:lnTo>
                    <a:pt x="5684" y="9014"/>
                  </a:lnTo>
                  <a:lnTo>
                    <a:pt x="5861" y="9103"/>
                  </a:lnTo>
                  <a:lnTo>
                    <a:pt x="5995" y="9236"/>
                  </a:lnTo>
                  <a:lnTo>
                    <a:pt x="6128" y="9369"/>
                  </a:lnTo>
                  <a:lnTo>
                    <a:pt x="6217" y="9547"/>
                  </a:lnTo>
                  <a:lnTo>
                    <a:pt x="6305" y="9769"/>
                  </a:lnTo>
                  <a:lnTo>
                    <a:pt x="6305" y="9946"/>
                  </a:lnTo>
                  <a:lnTo>
                    <a:pt x="6305" y="10479"/>
                  </a:lnTo>
                  <a:lnTo>
                    <a:pt x="10479" y="10479"/>
                  </a:lnTo>
                  <a:lnTo>
                    <a:pt x="10479" y="7327"/>
                  </a:lnTo>
                  <a:lnTo>
                    <a:pt x="9990" y="7327"/>
                  </a:lnTo>
                  <a:lnTo>
                    <a:pt x="9990" y="7327"/>
                  </a:lnTo>
                  <a:lnTo>
                    <a:pt x="9680" y="7327"/>
                  </a:lnTo>
                  <a:lnTo>
                    <a:pt x="9369" y="7238"/>
                  </a:lnTo>
                  <a:lnTo>
                    <a:pt x="9102" y="7105"/>
                  </a:lnTo>
                  <a:lnTo>
                    <a:pt x="8880" y="6927"/>
                  </a:lnTo>
                  <a:lnTo>
                    <a:pt x="8703" y="6705"/>
                  </a:lnTo>
                  <a:lnTo>
                    <a:pt x="8570" y="6439"/>
                  </a:lnTo>
                  <a:lnTo>
                    <a:pt x="8436" y="6172"/>
                  </a:lnTo>
                  <a:lnTo>
                    <a:pt x="8392" y="5906"/>
                  </a:lnTo>
                  <a:lnTo>
                    <a:pt x="8392" y="5906"/>
                  </a:lnTo>
                  <a:lnTo>
                    <a:pt x="8392" y="5640"/>
                  </a:lnTo>
                  <a:lnTo>
                    <a:pt x="8436" y="5373"/>
                  </a:lnTo>
                  <a:lnTo>
                    <a:pt x="8570" y="4840"/>
                  </a:lnTo>
                  <a:lnTo>
                    <a:pt x="8658" y="4618"/>
                  </a:lnTo>
                  <a:lnTo>
                    <a:pt x="8792" y="4396"/>
                  </a:lnTo>
                  <a:lnTo>
                    <a:pt x="8969" y="4174"/>
                  </a:lnTo>
                  <a:lnTo>
                    <a:pt x="9147" y="3952"/>
                  </a:lnTo>
                  <a:lnTo>
                    <a:pt x="9147" y="3952"/>
                  </a:lnTo>
                  <a:lnTo>
                    <a:pt x="9324" y="3775"/>
                  </a:lnTo>
                  <a:lnTo>
                    <a:pt x="9546" y="3597"/>
                  </a:lnTo>
                  <a:lnTo>
                    <a:pt x="9990" y="3375"/>
                  </a:lnTo>
                  <a:lnTo>
                    <a:pt x="10479" y="3198"/>
                  </a:lnTo>
                  <a:lnTo>
                    <a:pt x="10745" y="3153"/>
                  </a:lnTo>
                  <a:lnTo>
                    <a:pt x="11012" y="3153"/>
                  </a:lnTo>
                  <a:lnTo>
                    <a:pt x="13720" y="3153"/>
                  </a:lnTo>
                  <a:lnTo>
                    <a:pt x="13720" y="1"/>
                  </a:lnTo>
                  <a:lnTo>
                    <a:pt x="2132"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24"/>
            <p:cNvSpPr/>
            <p:nvPr/>
          </p:nvSpPr>
          <p:spPr>
            <a:xfrm>
              <a:off x="6337375" y="28447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24"/>
            <p:cNvSpPr/>
            <p:nvPr/>
          </p:nvSpPr>
          <p:spPr>
            <a:xfrm>
              <a:off x="6284100" y="2871350"/>
              <a:ext cx="26675" cy="104350"/>
            </a:xfrm>
            <a:custGeom>
              <a:avLst/>
              <a:gdLst/>
              <a:ahLst/>
              <a:cxnLst/>
              <a:rect l="l" t="t" r="r" b="b"/>
              <a:pathLst>
                <a:path w="1067" h="4174" extrusionOk="0">
                  <a:moveTo>
                    <a:pt x="1" y="0"/>
                  </a:moveTo>
                  <a:lnTo>
                    <a:pt x="1" y="4174"/>
                  </a:lnTo>
                  <a:lnTo>
                    <a:pt x="1066" y="4174"/>
                  </a:lnTo>
                  <a:lnTo>
                    <a:pt x="1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24"/>
            <p:cNvSpPr/>
            <p:nvPr/>
          </p:nvSpPr>
          <p:spPr>
            <a:xfrm>
              <a:off x="6179775" y="2871350"/>
              <a:ext cx="78825" cy="103250"/>
            </a:xfrm>
            <a:custGeom>
              <a:avLst/>
              <a:gdLst/>
              <a:ahLst/>
              <a:cxnLst/>
              <a:rect l="l" t="t" r="r" b="b"/>
              <a:pathLst>
                <a:path w="3153" h="4130" extrusionOk="0">
                  <a:moveTo>
                    <a:pt x="0" y="0"/>
                  </a:moveTo>
                  <a:lnTo>
                    <a:pt x="0" y="533"/>
                  </a:lnTo>
                  <a:lnTo>
                    <a:pt x="0" y="844"/>
                  </a:lnTo>
                  <a:lnTo>
                    <a:pt x="45" y="1199"/>
                  </a:lnTo>
                  <a:lnTo>
                    <a:pt x="133" y="1510"/>
                  </a:lnTo>
                  <a:lnTo>
                    <a:pt x="222" y="1821"/>
                  </a:lnTo>
                  <a:lnTo>
                    <a:pt x="355" y="2132"/>
                  </a:lnTo>
                  <a:lnTo>
                    <a:pt x="533" y="2398"/>
                  </a:lnTo>
                  <a:lnTo>
                    <a:pt x="711" y="2664"/>
                  </a:lnTo>
                  <a:lnTo>
                    <a:pt x="888" y="2931"/>
                  </a:lnTo>
                  <a:lnTo>
                    <a:pt x="1110" y="3153"/>
                  </a:lnTo>
                  <a:lnTo>
                    <a:pt x="1377" y="3375"/>
                  </a:lnTo>
                  <a:lnTo>
                    <a:pt x="1643" y="3552"/>
                  </a:lnTo>
                  <a:lnTo>
                    <a:pt x="1909" y="3730"/>
                  </a:lnTo>
                  <a:lnTo>
                    <a:pt x="2176" y="3863"/>
                  </a:lnTo>
                  <a:lnTo>
                    <a:pt x="2487" y="3996"/>
                  </a:lnTo>
                  <a:lnTo>
                    <a:pt x="2797" y="4085"/>
                  </a:lnTo>
                  <a:lnTo>
                    <a:pt x="3153" y="4130"/>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24"/>
            <p:cNvSpPr/>
            <p:nvPr/>
          </p:nvSpPr>
          <p:spPr>
            <a:xfrm>
              <a:off x="6179775" y="2871350"/>
              <a:ext cx="78825" cy="103250"/>
            </a:xfrm>
            <a:custGeom>
              <a:avLst/>
              <a:gdLst/>
              <a:ahLst/>
              <a:cxnLst/>
              <a:rect l="l" t="t" r="r" b="b"/>
              <a:pathLst>
                <a:path w="3153" h="4130" fill="none" extrusionOk="0">
                  <a:moveTo>
                    <a:pt x="0" y="533"/>
                  </a:moveTo>
                  <a:lnTo>
                    <a:pt x="0" y="533"/>
                  </a:lnTo>
                  <a:lnTo>
                    <a:pt x="0" y="844"/>
                  </a:lnTo>
                  <a:lnTo>
                    <a:pt x="45" y="1199"/>
                  </a:lnTo>
                  <a:lnTo>
                    <a:pt x="133" y="1510"/>
                  </a:lnTo>
                  <a:lnTo>
                    <a:pt x="222" y="1821"/>
                  </a:lnTo>
                  <a:lnTo>
                    <a:pt x="355" y="2132"/>
                  </a:lnTo>
                  <a:lnTo>
                    <a:pt x="533" y="2398"/>
                  </a:lnTo>
                  <a:lnTo>
                    <a:pt x="711" y="2664"/>
                  </a:lnTo>
                  <a:lnTo>
                    <a:pt x="888" y="2931"/>
                  </a:lnTo>
                  <a:lnTo>
                    <a:pt x="1110" y="3153"/>
                  </a:lnTo>
                  <a:lnTo>
                    <a:pt x="1377" y="3375"/>
                  </a:lnTo>
                  <a:lnTo>
                    <a:pt x="1643" y="3552"/>
                  </a:lnTo>
                  <a:lnTo>
                    <a:pt x="1909" y="3730"/>
                  </a:lnTo>
                  <a:lnTo>
                    <a:pt x="2176" y="3863"/>
                  </a:lnTo>
                  <a:lnTo>
                    <a:pt x="2487" y="3996"/>
                  </a:lnTo>
                  <a:lnTo>
                    <a:pt x="2797" y="4085"/>
                  </a:lnTo>
                  <a:lnTo>
                    <a:pt x="3153" y="4130"/>
                  </a:lnTo>
                  <a:lnTo>
                    <a:pt x="3153" y="0"/>
                  </a:lnTo>
                  <a:lnTo>
                    <a:pt x="0" y="0"/>
                  </a:lnTo>
                  <a:lnTo>
                    <a:pt x="0" y="533"/>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24"/>
            <p:cNvSpPr/>
            <p:nvPr/>
          </p:nvSpPr>
          <p:spPr>
            <a:xfrm>
              <a:off x="6179775" y="28846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3" name="Google Shape;5893;p124"/>
          <p:cNvGrpSpPr/>
          <p:nvPr/>
        </p:nvGrpSpPr>
        <p:grpSpPr>
          <a:xfrm>
            <a:off x="4862925" y="3028469"/>
            <a:ext cx="447325" cy="447350"/>
            <a:chOff x="6934550" y="2673775"/>
            <a:chExt cx="447325" cy="447350"/>
          </a:xfrm>
        </p:grpSpPr>
        <p:sp>
          <p:nvSpPr>
            <p:cNvPr id="5894" name="Google Shape;5894;p124"/>
            <p:cNvSpPr/>
            <p:nvPr/>
          </p:nvSpPr>
          <p:spPr>
            <a:xfrm>
              <a:off x="7092150" y="2991225"/>
              <a:ext cx="52200" cy="129900"/>
            </a:xfrm>
            <a:custGeom>
              <a:avLst/>
              <a:gdLst/>
              <a:ahLst/>
              <a:cxnLst/>
              <a:rect l="l" t="t" r="r" b="b"/>
              <a:pathLst>
                <a:path w="2088" h="5196" extrusionOk="0">
                  <a:moveTo>
                    <a:pt x="2088" y="1"/>
                  </a:moveTo>
                  <a:lnTo>
                    <a:pt x="1688" y="134"/>
                  </a:lnTo>
                  <a:lnTo>
                    <a:pt x="1289" y="311"/>
                  </a:lnTo>
                  <a:lnTo>
                    <a:pt x="933" y="578"/>
                  </a:lnTo>
                  <a:lnTo>
                    <a:pt x="623" y="889"/>
                  </a:lnTo>
                  <a:lnTo>
                    <a:pt x="356" y="1244"/>
                  </a:lnTo>
                  <a:lnTo>
                    <a:pt x="179" y="1688"/>
                  </a:lnTo>
                  <a:lnTo>
                    <a:pt x="45" y="2087"/>
                  </a:lnTo>
                  <a:lnTo>
                    <a:pt x="1" y="2576"/>
                  </a:lnTo>
                  <a:lnTo>
                    <a:pt x="1" y="5195"/>
                  </a:lnTo>
                  <a:lnTo>
                    <a:pt x="2088" y="5195"/>
                  </a:lnTo>
                  <a:lnTo>
                    <a:pt x="20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24"/>
            <p:cNvSpPr/>
            <p:nvPr/>
          </p:nvSpPr>
          <p:spPr>
            <a:xfrm>
              <a:off x="7092150" y="2991225"/>
              <a:ext cx="52200" cy="129900"/>
            </a:xfrm>
            <a:custGeom>
              <a:avLst/>
              <a:gdLst/>
              <a:ahLst/>
              <a:cxnLst/>
              <a:rect l="l" t="t" r="r" b="b"/>
              <a:pathLst>
                <a:path w="2088" h="5196" fill="none" extrusionOk="0">
                  <a:moveTo>
                    <a:pt x="1" y="2576"/>
                  </a:moveTo>
                  <a:lnTo>
                    <a:pt x="1" y="5195"/>
                  </a:lnTo>
                  <a:lnTo>
                    <a:pt x="2088" y="5195"/>
                  </a:lnTo>
                  <a:lnTo>
                    <a:pt x="2088" y="1"/>
                  </a:lnTo>
                  <a:lnTo>
                    <a:pt x="2088" y="1"/>
                  </a:lnTo>
                  <a:lnTo>
                    <a:pt x="1688" y="134"/>
                  </a:lnTo>
                  <a:lnTo>
                    <a:pt x="1289" y="311"/>
                  </a:lnTo>
                  <a:lnTo>
                    <a:pt x="933" y="578"/>
                  </a:lnTo>
                  <a:lnTo>
                    <a:pt x="623" y="889"/>
                  </a:lnTo>
                  <a:lnTo>
                    <a:pt x="356" y="1244"/>
                  </a:lnTo>
                  <a:lnTo>
                    <a:pt x="179" y="1688"/>
                  </a:lnTo>
                  <a:lnTo>
                    <a:pt x="45" y="2087"/>
                  </a:lnTo>
                  <a:lnTo>
                    <a:pt x="1" y="2576"/>
                  </a:lnTo>
                  <a:lnTo>
                    <a:pt x="1" y="257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24"/>
            <p:cNvSpPr/>
            <p:nvPr/>
          </p:nvSpPr>
          <p:spPr>
            <a:xfrm>
              <a:off x="7092150" y="30556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24"/>
            <p:cNvSpPr/>
            <p:nvPr/>
          </p:nvSpPr>
          <p:spPr>
            <a:xfrm>
              <a:off x="7170975" y="2991225"/>
              <a:ext cx="52175" cy="129900"/>
            </a:xfrm>
            <a:custGeom>
              <a:avLst/>
              <a:gdLst/>
              <a:ahLst/>
              <a:cxnLst/>
              <a:rect l="l" t="t" r="r" b="b"/>
              <a:pathLst>
                <a:path w="2087" h="5196" extrusionOk="0">
                  <a:moveTo>
                    <a:pt x="0" y="1"/>
                  </a:moveTo>
                  <a:lnTo>
                    <a:pt x="0" y="5195"/>
                  </a:lnTo>
                  <a:lnTo>
                    <a:pt x="2087" y="5195"/>
                  </a:lnTo>
                  <a:lnTo>
                    <a:pt x="2087" y="2576"/>
                  </a:lnTo>
                  <a:lnTo>
                    <a:pt x="2043" y="2087"/>
                  </a:lnTo>
                  <a:lnTo>
                    <a:pt x="1954" y="1688"/>
                  </a:lnTo>
                  <a:lnTo>
                    <a:pt x="1732" y="1244"/>
                  </a:lnTo>
                  <a:lnTo>
                    <a:pt x="1510" y="889"/>
                  </a:lnTo>
                  <a:lnTo>
                    <a:pt x="1199" y="578"/>
                  </a:lnTo>
                  <a:lnTo>
                    <a:pt x="844" y="311"/>
                  </a:lnTo>
                  <a:lnTo>
                    <a:pt x="444" y="134"/>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24"/>
            <p:cNvSpPr/>
            <p:nvPr/>
          </p:nvSpPr>
          <p:spPr>
            <a:xfrm>
              <a:off x="7170975" y="2991225"/>
              <a:ext cx="52175" cy="129900"/>
            </a:xfrm>
            <a:custGeom>
              <a:avLst/>
              <a:gdLst/>
              <a:ahLst/>
              <a:cxnLst/>
              <a:rect l="l" t="t" r="r" b="b"/>
              <a:pathLst>
                <a:path w="2087" h="5196" fill="none" extrusionOk="0">
                  <a:moveTo>
                    <a:pt x="0" y="1"/>
                  </a:moveTo>
                  <a:lnTo>
                    <a:pt x="0" y="5195"/>
                  </a:lnTo>
                  <a:lnTo>
                    <a:pt x="2087" y="5195"/>
                  </a:lnTo>
                  <a:lnTo>
                    <a:pt x="2087" y="2576"/>
                  </a:lnTo>
                  <a:lnTo>
                    <a:pt x="2087" y="2576"/>
                  </a:lnTo>
                  <a:lnTo>
                    <a:pt x="2043" y="2087"/>
                  </a:lnTo>
                  <a:lnTo>
                    <a:pt x="1954" y="1688"/>
                  </a:lnTo>
                  <a:lnTo>
                    <a:pt x="1732" y="1244"/>
                  </a:lnTo>
                  <a:lnTo>
                    <a:pt x="1510" y="889"/>
                  </a:lnTo>
                  <a:lnTo>
                    <a:pt x="1199" y="578"/>
                  </a:lnTo>
                  <a:lnTo>
                    <a:pt x="844" y="311"/>
                  </a:lnTo>
                  <a:lnTo>
                    <a:pt x="444" y="134"/>
                  </a:lnTo>
                  <a:lnTo>
                    <a:pt x="0" y="1"/>
                  </a:ln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24"/>
            <p:cNvSpPr/>
            <p:nvPr/>
          </p:nvSpPr>
          <p:spPr>
            <a:xfrm>
              <a:off x="7170975" y="2991225"/>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24"/>
            <p:cNvSpPr/>
            <p:nvPr/>
          </p:nvSpPr>
          <p:spPr>
            <a:xfrm>
              <a:off x="6934550" y="2884675"/>
              <a:ext cx="447325" cy="236450"/>
            </a:xfrm>
            <a:custGeom>
              <a:avLst/>
              <a:gdLst/>
              <a:ahLst/>
              <a:cxnLst/>
              <a:rect l="l" t="t" r="r" b="b"/>
              <a:pathLst>
                <a:path w="17893" h="9458" extrusionOk="0">
                  <a:moveTo>
                    <a:pt x="5284" y="3153"/>
                  </a:moveTo>
                  <a:lnTo>
                    <a:pt x="5284" y="4218"/>
                  </a:lnTo>
                  <a:lnTo>
                    <a:pt x="2131" y="4218"/>
                  </a:lnTo>
                  <a:lnTo>
                    <a:pt x="2131" y="3153"/>
                  </a:lnTo>
                  <a:close/>
                  <a:moveTo>
                    <a:pt x="15762" y="3153"/>
                  </a:moveTo>
                  <a:lnTo>
                    <a:pt x="15762" y="4218"/>
                  </a:lnTo>
                  <a:lnTo>
                    <a:pt x="12610" y="4218"/>
                  </a:lnTo>
                  <a:lnTo>
                    <a:pt x="12610" y="3153"/>
                  </a:lnTo>
                  <a:close/>
                  <a:moveTo>
                    <a:pt x="0" y="0"/>
                  </a:moveTo>
                  <a:lnTo>
                    <a:pt x="0" y="5239"/>
                  </a:lnTo>
                  <a:lnTo>
                    <a:pt x="3153" y="5239"/>
                  </a:lnTo>
                  <a:lnTo>
                    <a:pt x="3153" y="6305"/>
                  </a:lnTo>
                  <a:lnTo>
                    <a:pt x="0" y="6305"/>
                  </a:lnTo>
                  <a:lnTo>
                    <a:pt x="0" y="9457"/>
                  </a:lnTo>
                  <a:lnTo>
                    <a:pt x="5284" y="9457"/>
                  </a:lnTo>
                  <a:lnTo>
                    <a:pt x="5284" y="7370"/>
                  </a:lnTo>
                  <a:lnTo>
                    <a:pt x="4218" y="7370"/>
                  </a:lnTo>
                  <a:lnTo>
                    <a:pt x="4218" y="6305"/>
                  </a:lnTo>
                  <a:lnTo>
                    <a:pt x="5328" y="6305"/>
                  </a:lnTo>
                  <a:lnTo>
                    <a:pt x="5373" y="5994"/>
                  </a:lnTo>
                  <a:lnTo>
                    <a:pt x="5461" y="5683"/>
                  </a:lnTo>
                  <a:lnTo>
                    <a:pt x="5595" y="5373"/>
                  </a:lnTo>
                  <a:lnTo>
                    <a:pt x="5728" y="5062"/>
                  </a:lnTo>
                  <a:lnTo>
                    <a:pt x="5905" y="4795"/>
                  </a:lnTo>
                  <a:lnTo>
                    <a:pt x="6083" y="4529"/>
                  </a:lnTo>
                  <a:lnTo>
                    <a:pt x="6305" y="4307"/>
                  </a:lnTo>
                  <a:lnTo>
                    <a:pt x="6527" y="4085"/>
                  </a:lnTo>
                  <a:lnTo>
                    <a:pt x="6793" y="3863"/>
                  </a:lnTo>
                  <a:lnTo>
                    <a:pt x="7060" y="3685"/>
                  </a:lnTo>
                  <a:lnTo>
                    <a:pt x="7326" y="3552"/>
                  </a:lnTo>
                  <a:lnTo>
                    <a:pt x="7637" y="3419"/>
                  </a:lnTo>
                  <a:lnTo>
                    <a:pt x="7948" y="3286"/>
                  </a:lnTo>
                  <a:lnTo>
                    <a:pt x="8258" y="3241"/>
                  </a:lnTo>
                  <a:lnTo>
                    <a:pt x="8569" y="3197"/>
                  </a:lnTo>
                  <a:lnTo>
                    <a:pt x="8924" y="3153"/>
                  </a:lnTo>
                  <a:lnTo>
                    <a:pt x="9280" y="3197"/>
                  </a:lnTo>
                  <a:lnTo>
                    <a:pt x="9590" y="3241"/>
                  </a:lnTo>
                  <a:lnTo>
                    <a:pt x="9946" y="3286"/>
                  </a:lnTo>
                  <a:lnTo>
                    <a:pt x="10256" y="3419"/>
                  </a:lnTo>
                  <a:lnTo>
                    <a:pt x="10523" y="3552"/>
                  </a:lnTo>
                  <a:lnTo>
                    <a:pt x="10834" y="3685"/>
                  </a:lnTo>
                  <a:lnTo>
                    <a:pt x="11100" y="3863"/>
                  </a:lnTo>
                  <a:lnTo>
                    <a:pt x="11322" y="4085"/>
                  </a:lnTo>
                  <a:lnTo>
                    <a:pt x="11544" y="4307"/>
                  </a:lnTo>
                  <a:lnTo>
                    <a:pt x="11766" y="4529"/>
                  </a:lnTo>
                  <a:lnTo>
                    <a:pt x="11988" y="4795"/>
                  </a:lnTo>
                  <a:lnTo>
                    <a:pt x="12121" y="5062"/>
                  </a:lnTo>
                  <a:lnTo>
                    <a:pt x="12254" y="5373"/>
                  </a:lnTo>
                  <a:lnTo>
                    <a:pt x="12388" y="5683"/>
                  </a:lnTo>
                  <a:lnTo>
                    <a:pt x="12476" y="5994"/>
                  </a:lnTo>
                  <a:lnTo>
                    <a:pt x="12565" y="6305"/>
                  </a:lnTo>
                  <a:lnTo>
                    <a:pt x="13631" y="6305"/>
                  </a:lnTo>
                  <a:lnTo>
                    <a:pt x="13631" y="7370"/>
                  </a:lnTo>
                  <a:lnTo>
                    <a:pt x="12610" y="7370"/>
                  </a:lnTo>
                  <a:lnTo>
                    <a:pt x="12610" y="9457"/>
                  </a:lnTo>
                  <a:lnTo>
                    <a:pt x="17893" y="9457"/>
                  </a:lnTo>
                  <a:lnTo>
                    <a:pt x="17893" y="6305"/>
                  </a:lnTo>
                  <a:lnTo>
                    <a:pt x="14696" y="6305"/>
                  </a:lnTo>
                  <a:lnTo>
                    <a:pt x="14696" y="5239"/>
                  </a:lnTo>
                  <a:lnTo>
                    <a:pt x="17893" y="5239"/>
                  </a:lnTo>
                  <a:lnTo>
                    <a:pt x="17893" y="0"/>
                  </a:lnTo>
                  <a:lnTo>
                    <a:pt x="14696" y="0"/>
                  </a:lnTo>
                  <a:lnTo>
                    <a:pt x="14696" y="2131"/>
                  </a:lnTo>
                  <a:lnTo>
                    <a:pt x="3153" y="2131"/>
                  </a:lnTo>
                  <a:lnTo>
                    <a:pt x="31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24"/>
            <p:cNvSpPr/>
            <p:nvPr/>
          </p:nvSpPr>
          <p:spPr>
            <a:xfrm>
              <a:off x="6934550" y="2884675"/>
              <a:ext cx="447325" cy="236450"/>
            </a:xfrm>
            <a:custGeom>
              <a:avLst/>
              <a:gdLst/>
              <a:ahLst/>
              <a:cxnLst/>
              <a:rect l="l" t="t" r="r" b="b"/>
              <a:pathLst>
                <a:path w="17893" h="9458" fill="none" extrusionOk="0">
                  <a:moveTo>
                    <a:pt x="14696" y="6305"/>
                  </a:moveTo>
                  <a:lnTo>
                    <a:pt x="14696" y="5239"/>
                  </a:lnTo>
                  <a:lnTo>
                    <a:pt x="17893" y="5239"/>
                  </a:lnTo>
                  <a:lnTo>
                    <a:pt x="17893" y="0"/>
                  </a:lnTo>
                  <a:lnTo>
                    <a:pt x="14696" y="0"/>
                  </a:lnTo>
                  <a:lnTo>
                    <a:pt x="14696" y="2131"/>
                  </a:lnTo>
                  <a:lnTo>
                    <a:pt x="3153" y="2131"/>
                  </a:lnTo>
                  <a:lnTo>
                    <a:pt x="3153" y="0"/>
                  </a:lnTo>
                  <a:lnTo>
                    <a:pt x="0" y="0"/>
                  </a:lnTo>
                  <a:lnTo>
                    <a:pt x="0" y="5239"/>
                  </a:lnTo>
                  <a:lnTo>
                    <a:pt x="3153" y="5239"/>
                  </a:lnTo>
                  <a:lnTo>
                    <a:pt x="3153" y="6305"/>
                  </a:lnTo>
                  <a:lnTo>
                    <a:pt x="0" y="6305"/>
                  </a:lnTo>
                  <a:lnTo>
                    <a:pt x="0" y="9457"/>
                  </a:lnTo>
                  <a:lnTo>
                    <a:pt x="5284" y="9457"/>
                  </a:lnTo>
                  <a:lnTo>
                    <a:pt x="5284" y="7370"/>
                  </a:lnTo>
                  <a:lnTo>
                    <a:pt x="4218" y="7370"/>
                  </a:lnTo>
                  <a:lnTo>
                    <a:pt x="4218" y="6305"/>
                  </a:lnTo>
                  <a:lnTo>
                    <a:pt x="5328" y="6305"/>
                  </a:lnTo>
                  <a:lnTo>
                    <a:pt x="5328" y="6305"/>
                  </a:lnTo>
                  <a:lnTo>
                    <a:pt x="5373" y="5994"/>
                  </a:lnTo>
                  <a:lnTo>
                    <a:pt x="5461" y="5683"/>
                  </a:lnTo>
                  <a:lnTo>
                    <a:pt x="5595" y="5373"/>
                  </a:lnTo>
                  <a:lnTo>
                    <a:pt x="5728" y="5062"/>
                  </a:lnTo>
                  <a:lnTo>
                    <a:pt x="5905" y="4795"/>
                  </a:lnTo>
                  <a:lnTo>
                    <a:pt x="6083" y="4529"/>
                  </a:lnTo>
                  <a:lnTo>
                    <a:pt x="6305" y="4307"/>
                  </a:lnTo>
                  <a:lnTo>
                    <a:pt x="6527" y="4085"/>
                  </a:lnTo>
                  <a:lnTo>
                    <a:pt x="6793" y="3863"/>
                  </a:lnTo>
                  <a:lnTo>
                    <a:pt x="7060" y="3685"/>
                  </a:lnTo>
                  <a:lnTo>
                    <a:pt x="7326" y="3552"/>
                  </a:lnTo>
                  <a:lnTo>
                    <a:pt x="7637" y="3419"/>
                  </a:lnTo>
                  <a:lnTo>
                    <a:pt x="7948" y="3286"/>
                  </a:lnTo>
                  <a:lnTo>
                    <a:pt x="8258" y="3241"/>
                  </a:lnTo>
                  <a:lnTo>
                    <a:pt x="8569" y="3197"/>
                  </a:lnTo>
                  <a:lnTo>
                    <a:pt x="8924" y="3153"/>
                  </a:lnTo>
                  <a:lnTo>
                    <a:pt x="8924" y="3153"/>
                  </a:lnTo>
                  <a:lnTo>
                    <a:pt x="9280" y="3197"/>
                  </a:lnTo>
                  <a:lnTo>
                    <a:pt x="9590" y="3241"/>
                  </a:lnTo>
                  <a:lnTo>
                    <a:pt x="9946" y="3286"/>
                  </a:lnTo>
                  <a:lnTo>
                    <a:pt x="10256" y="3419"/>
                  </a:lnTo>
                  <a:lnTo>
                    <a:pt x="10523" y="3552"/>
                  </a:lnTo>
                  <a:lnTo>
                    <a:pt x="10834" y="3685"/>
                  </a:lnTo>
                  <a:lnTo>
                    <a:pt x="11100" y="3863"/>
                  </a:lnTo>
                  <a:lnTo>
                    <a:pt x="11322" y="4085"/>
                  </a:lnTo>
                  <a:lnTo>
                    <a:pt x="11544" y="4307"/>
                  </a:lnTo>
                  <a:lnTo>
                    <a:pt x="11766" y="4529"/>
                  </a:lnTo>
                  <a:lnTo>
                    <a:pt x="11988" y="4795"/>
                  </a:lnTo>
                  <a:lnTo>
                    <a:pt x="12121" y="5062"/>
                  </a:lnTo>
                  <a:lnTo>
                    <a:pt x="12254" y="5373"/>
                  </a:lnTo>
                  <a:lnTo>
                    <a:pt x="12388" y="5683"/>
                  </a:lnTo>
                  <a:lnTo>
                    <a:pt x="12476" y="5994"/>
                  </a:lnTo>
                  <a:lnTo>
                    <a:pt x="12565" y="6305"/>
                  </a:lnTo>
                  <a:lnTo>
                    <a:pt x="13631" y="6305"/>
                  </a:lnTo>
                  <a:lnTo>
                    <a:pt x="13631" y="7370"/>
                  </a:lnTo>
                  <a:lnTo>
                    <a:pt x="12610" y="7370"/>
                  </a:lnTo>
                  <a:lnTo>
                    <a:pt x="12610" y="9457"/>
                  </a:lnTo>
                  <a:lnTo>
                    <a:pt x="17893" y="9457"/>
                  </a:lnTo>
                  <a:lnTo>
                    <a:pt x="17893" y="6305"/>
                  </a:lnTo>
                  <a:lnTo>
                    <a:pt x="14696" y="630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24"/>
            <p:cNvSpPr/>
            <p:nvPr/>
          </p:nvSpPr>
          <p:spPr>
            <a:xfrm>
              <a:off x="6987825" y="2963475"/>
              <a:ext cx="78825" cy="26675"/>
            </a:xfrm>
            <a:custGeom>
              <a:avLst/>
              <a:gdLst/>
              <a:ahLst/>
              <a:cxnLst/>
              <a:rect l="l" t="t" r="r" b="b"/>
              <a:pathLst>
                <a:path w="3153" h="1067" fill="none" extrusionOk="0">
                  <a:moveTo>
                    <a:pt x="3153" y="1066"/>
                  </a:moveTo>
                  <a:lnTo>
                    <a:pt x="0" y="1066"/>
                  </a:lnTo>
                  <a:lnTo>
                    <a:pt x="0" y="1"/>
                  </a:lnTo>
                  <a:lnTo>
                    <a:pt x="3153" y="1"/>
                  </a:lnTo>
                  <a:lnTo>
                    <a:pt x="3153"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24"/>
            <p:cNvSpPr/>
            <p:nvPr/>
          </p:nvSpPr>
          <p:spPr>
            <a:xfrm>
              <a:off x="7249775" y="2963475"/>
              <a:ext cx="78825" cy="26675"/>
            </a:xfrm>
            <a:custGeom>
              <a:avLst/>
              <a:gdLst/>
              <a:ahLst/>
              <a:cxnLst/>
              <a:rect l="l" t="t" r="r" b="b"/>
              <a:pathLst>
                <a:path w="3153" h="1067" fill="none" extrusionOk="0">
                  <a:moveTo>
                    <a:pt x="1" y="1066"/>
                  </a:moveTo>
                  <a:lnTo>
                    <a:pt x="1" y="1"/>
                  </a:lnTo>
                  <a:lnTo>
                    <a:pt x="3153" y="1"/>
                  </a:lnTo>
                  <a:lnTo>
                    <a:pt x="3153" y="1066"/>
                  </a:lnTo>
                  <a:lnTo>
                    <a:pt x="1" y="106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24"/>
            <p:cNvSpPr/>
            <p:nvPr/>
          </p:nvSpPr>
          <p:spPr>
            <a:xfrm>
              <a:off x="7249775" y="29901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24"/>
            <p:cNvSpPr/>
            <p:nvPr/>
          </p:nvSpPr>
          <p:spPr>
            <a:xfrm>
              <a:off x="7144325" y="2832500"/>
              <a:ext cx="26675" cy="26675"/>
            </a:xfrm>
            <a:custGeom>
              <a:avLst/>
              <a:gdLst/>
              <a:ahLst/>
              <a:cxnLst/>
              <a:rect l="l" t="t" r="r" b="b"/>
              <a:pathLst>
                <a:path w="1067" h="1067" extrusionOk="0">
                  <a:moveTo>
                    <a:pt x="533" y="1"/>
                  </a:moveTo>
                  <a:lnTo>
                    <a:pt x="356" y="45"/>
                  </a:lnTo>
                  <a:lnTo>
                    <a:pt x="178" y="178"/>
                  </a:lnTo>
                  <a:lnTo>
                    <a:pt x="45" y="311"/>
                  </a:lnTo>
                  <a:lnTo>
                    <a:pt x="1" y="533"/>
                  </a:lnTo>
                  <a:lnTo>
                    <a:pt x="1" y="1066"/>
                  </a:lnTo>
                  <a:lnTo>
                    <a:pt x="1066" y="1066"/>
                  </a:lnTo>
                  <a:lnTo>
                    <a:pt x="1066" y="533"/>
                  </a:lnTo>
                  <a:lnTo>
                    <a:pt x="1022" y="311"/>
                  </a:lnTo>
                  <a:lnTo>
                    <a:pt x="933" y="178"/>
                  </a:lnTo>
                  <a:lnTo>
                    <a:pt x="755" y="45"/>
                  </a:lnTo>
                  <a:lnTo>
                    <a:pt x="5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24"/>
            <p:cNvSpPr/>
            <p:nvPr/>
          </p:nvSpPr>
          <p:spPr>
            <a:xfrm>
              <a:off x="7144325" y="2832500"/>
              <a:ext cx="26675" cy="26675"/>
            </a:xfrm>
            <a:custGeom>
              <a:avLst/>
              <a:gdLst/>
              <a:ahLst/>
              <a:cxnLst/>
              <a:rect l="l" t="t" r="r" b="b"/>
              <a:pathLst>
                <a:path w="1067" h="1067" fill="none" extrusionOk="0">
                  <a:moveTo>
                    <a:pt x="533" y="1"/>
                  </a:moveTo>
                  <a:lnTo>
                    <a:pt x="533" y="1"/>
                  </a:lnTo>
                  <a:lnTo>
                    <a:pt x="356" y="45"/>
                  </a:lnTo>
                  <a:lnTo>
                    <a:pt x="178" y="178"/>
                  </a:lnTo>
                  <a:lnTo>
                    <a:pt x="45" y="311"/>
                  </a:lnTo>
                  <a:lnTo>
                    <a:pt x="1" y="533"/>
                  </a:lnTo>
                  <a:lnTo>
                    <a:pt x="1" y="1066"/>
                  </a:lnTo>
                  <a:lnTo>
                    <a:pt x="1066" y="1066"/>
                  </a:lnTo>
                  <a:lnTo>
                    <a:pt x="1066" y="533"/>
                  </a:lnTo>
                  <a:lnTo>
                    <a:pt x="1066" y="533"/>
                  </a:lnTo>
                  <a:lnTo>
                    <a:pt x="1022" y="311"/>
                  </a:lnTo>
                  <a:lnTo>
                    <a:pt x="933" y="178"/>
                  </a:lnTo>
                  <a:lnTo>
                    <a:pt x="755" y="45"/>
                  </a:lnTo>
                  <a:lnTo>
                    <a:pt x="533" y="1"/>
                  </a:lnTo>
                  <a:lnTo>
                    <a:pt x="53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24"/>
            <p:cNvSpPr/>
            <p:nvPr/>
          </p:nvSpPr>
          <p:spPr>
            <a:xfrm>
              <a:off x="7157650" y="2832500"/>
              <a:ext cx="25" cy="25"/>
            </a:xfrm>
            <a:custGeom>
              <a:avLst/>
              <a:gdLst/>
              <a:ahLst/>
              <a:cxnLst/>
              <a:rect l="l" t="t" r="r" b="b"/>
              <a:pathLst>
                <a:path w="1" h="1" fill="none" extrusionOk="0">
                  <a:moveTo>
                    <a:pt x="0" y="1"/>
                  </a:moveTo>
                  <a:lnTo>
                    <a:pt x="0"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24"/>
            <p:cNvSpPr/>
            <p:nvPr/>
          </p:nvSpPr>
          <p:spPr>
            <a:xfrm>
              <a:off x="7040000" y="2780325"/>
              <a:ext cx="235325" cy="131000"/>
            </a:xfrm>
            <a:custGeom>
              <a:avLst/>
              <a:gdLst/>
              <a:ahLst/>
              <a:cxnLst/>
              <a:rect l="l" t="t" r="r" b="b"/>
              <a:pathLst>
                <a:path w="9413" h="5240" extrusionOk="0">
                  <a:moveTo>
                    <a:pt x="5017" y="1066"/>
                  </a:moveTo>
                  <a:lnTo>
                    <a:pt x="5328" y="1155"/>
                  </a:lnTo>
                  <a:lnTo>
                    <a:pt x="5594" y="1333"/>
                  </a:lnTo>
                  <a:lnTo>
                    <a:pt x="5816" y="1510"/>
                  </a:lnTo>
                  <a:lnTo>
                    <a:pt x="6038" y="1732"/>
                  </a:lnTo>
                  <a:lnTo>
                    <a:pt x="6172" y="1999"/>
                  </a:lnTo>
                  <a:lnTo>
                    <a:pt x="6260" y="2310"/>
                  </a:lnTo>
                  <a:lnTo>
                    <a:pt x="6305" y="2620"/>
                  </a:lnTo>
                  <a:lnTo>
                    <a:pt x="6305" y="4174"/>
                  </a:lnTo>
                  <a:lnTo>
                    <a:pt x="3153" y="4174"/>
                  </a:lnTo>
                  <a:lnTo>
                    <a:pt x="3153" y="2620"/>
                  </a:lnTo>
                  <a:lnTo>
                    <a:pt x="3153" y="2310"/>
                  </a:lnTo>
                  <a:lnTo>
                    <a:pt x="3286" y="1999"/>
                  </a:lnTo>
                  <a:lnTo>
                    <a:pt x="3419" y="1732"/>
                  </a:lnTo>
                  <a:lnTo>
                    <a:pt x="3597" y="1510"/>
                  </a:lnTo>
                  <a:lnTo>
                    <a:pt x="3819" y="1333"/>
                  </a:lnTo>
                  <a:lnTo>
                    <a:pt x="4085" y="1155"/>
                  </a:lnTo>
                  <a:lnTo>
                    <a:pt x="4396" y="1066"/>
                  </a:lnTo>
                  <a:close/>
                  <a:moveTo>
                    <a:pt x="0" y="1"/>
                  </a:moveTo>
                  <a:lnTo>
                    <a:pt x="0" y="2088"/>
                  </a:lnTo>
                  <a:lnTo>
                    <a:pt x="2087" y="2088"/>
                  </a:lnTo>
                  <a:lnTo>
                    <a:pt x="2087" y="3153"/>
                  </a:lnTo>
                  <a:lnTo>
                    <a:pt x="0" y="3153"/>
                  </a:lnTo>
                  <a:lnTo>
                    <a:pt x="0" y="5240"/>
                  </a:lnTo>
                  <a:lnTo>
                    <a:pt x="9413" y="5240"/>
                  </a:lnTo>
                  <a:lnTo>
                    <a:pt x="9413" y="2088"/>
                  </a:lnTo>
                  <a:lnTo>
                    <a:pt x="7326" y="2088"/>
                  </a:lnTo>
                  <a:lnTo>
                    <a:pt x="7326" y="1066"/>
                  </a:lnTo>
                  <a:lnTo>
                    <a:pt x="9413" y="1066"/>
                  </a:lnTo>
                  <a:lnTo>
                    <a:pt x="94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24"/>
            <p:cNvSpPr/>
            <p:nvPr/>
          </p:nvSpPr>
          <p:spPr>
            <a:xfrm>
              <a:off x="7040000" y="2780325"/>
              <a:ext cx="235325" cy="131000"/>
            </a:xfrm>
            <a:custGeom>
              <a:avLst/>
              <a:gdLst/>
              <a:ahLst/>
              <a:cxnLst/>
              <a:rect l="l" t="t" r="r" b="b"/>
              <a:pathLst>
                <a:path w="9413" h="5240" fill="none" extrusionOk="0">
                  <a:moveTo>
                    <a:pt x="7326" y="2088"/>
                  </a:moveTo>
                  <a:lnTo>
                    <a:pt x="7326" y="1066"/>
                  </a:lnTo>
                  <a:lnTo>
                    <a:pt x="9413" y="1066"/>
                  </a:lnTo>
                  <a:lnTo>
                    <a:pt x="9413" y="1"/>
                  </a:lnTo>
                  <a:lnTo>
                    <a:pt x="0" y="1"/>
                  </a:lnTo>
                  <a:lnTo>
                    <a:pt x="0" y="2088"/>
                  </a:lnTo>
                  <a:lnTo>
                    <a:pt x="2087" y="2088"/>
                  </a:lnTo>
                  <a:lnTo>
                    <a:pt x="2087" y="3153"/>
                  </a:lnTo>
                  <a:lnTo>
                    <a:pt x="0" y="3153"/>
                  </a:lnTo>
                  <a:lnTo>
                    <a:pt x="0" y="5240"/>
                  </a:lnTo>
                  <a:lnTo>
                    <a:pt x="9413" y="5240"/>
                  </a:lnTo>
                  <a:lnTo>
                    <a:pt x="9413" y="5240"/>
                  </a:lnTo>
                  <a:lnTo>
                    <a:pt x="9413" y="2088"/>
                  </a:lnTo>
                  <a:lnTo>
                    <a:pt x="7326" y="208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24"/>
            <p:cNvSpPr/>
            <p:nvPr/>
          </p:nvSpPr>
          <p:spPr>
            <a:xfrm>
              <a:off x="7118800" y="2806975"/>
              <a:ext cx="78825" cy="77725"/>
            </a:xfrm>
            <a:custGeom>
              <a:avLst/>
              <a:gdLst/>
              <a:ahLst/>
              <a:cxnLst/>
              <a:rect l="l" t="t" r="r" b="b"/>
              <a:pathLst>
                <a:path w="3153" h="3109" fill="none" extrusionOk="0">
                  <a:moveTo>
                    <a:pt x="3153" y="3108"/>
                  </a:moveTo>
                  <a:lnTo>
                    <a:pt x="1" y="3108"/>
                  </a:lnTo>
                  <a:lnTo>
                    <a:pt x="1" y="1554"/>
                  </a:lnTo>
                  <a:lnTo>
                    <a:pt x="1" y="1554"/>
                  </a:lnTo>
                  <a:lnTo>
                    <a:pt x="1" y="1244"/>
                  </a:lnTo>
                  <a:lnTo>
                    <a:pt x="134" y="933"/>
                  </a:lnTo>
                  <a:lnTo>
                    <a:pt x="267" y="666"/>
                  </a:lnTo>
                  <a:lnTo>
                    <a:pt x="445" y="444"/>
                  </a:lnTo>
                  <a:lnTo>
                    <a:pt x="667" y="267"/>
                  </a:lnTo>
                  <a:lnTo>
                    <a:pt x="933" y="89"/>
                  </a:lnTo>
                  <a:lnTo>
                    <a:pt x="1244" y="0"/>
                  </a:lnTo>
                  <a:lnTo>
                    <a:pt x="1554" y="0"/>
                  </a:lnTo>
                  <a:lnTo>
                    <a:pt x="1554" y="0"/>
                  </a:lnTo>
                  <a:lnTo>
                    <a:pt x="1865" y="0"/>
                  </a:lnTo>
                  <a:lnTo>
                    <a:pt x="2176" y="89"/>
                  </a:lnTo>
                  <a:lnTo>
                    <a:pt x="2442" y="267"/>
                  </a:lnTo>
                  <a:lnTo>
                    <a:pt x="2664" y="444"/>
                  </a:lnTo>
                  <a:lnTo>
                    <a:pt x="2886" y="666"/>
                  </a:lnTo>
                  <a:lnTo>
                    <a:pt x="3020" y="933"/>
                  </a:lnTo>
                  <a:lnTo>
                    <a:pt x="3108" y="1244"/>
                  </a:lnTo>
                  <a:lnTo>
                    <a:pt x="3153" y="1554"/>
                  </a:lnTo>
                  <a:lnTo>
                    <a:pt x="3153" y="310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24"/>
            <p:cNvSpPr/>
            <p:nvPr/>
          </p:nvSpPr>
          <p:spPr>
            <a:xfrm>
              <a:off x="7197600" y="28846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24"/>
            <p:cNvSpPr/>
            <p:nvPr/>
          </p:nvSpPr>
          <p:spPr>
            <a:xfrm>
              <a:off x="7013350" y="2673775"/>
              <a:ext cx="288625" cy="79950"/>
            </a:xfrm>
            <a:custGeom>
              <a:avLst/>
              <a:gdLst/>
              <a:ahLst/>
              <a:cxnLst/>
              <a:rect l="l" t="t" r="r" b="b"/>
              <a:pathLst>
                <a:path w="11545" h="3198" extrusionOk="0">
                  <a:moveTo>
                    <a:pt x="1" y="1"/>
                  </a:moveTo>
                  <a:lnTo>
                    <a:pt x="1" y="3197"/>
                  </a:lnTo>
                  <a:lnTo>
                    <a:pt x="11544" y="3197"/>
                  </a:lnTo>
                  <a:lnTo>
                    <a:pt x="11544" y="1"/>
                  </a:lnTo>
                  <a:lnTo>
                    <a:pt x="9458" y="1"/>
                  </a:lnTo>
                  <a:lnTo>
                    <a:pt x="9458" y="1066"/>
                  </a:lnTo>
                  <a:lnTo>
                    <a:pt x="6838" y="1066"/>
                  </a:lnTo>
                  <a:lnTo>
                    <a:pt x="6838" y="1"/>
                  </a:lnTo>
                  <a:lnTo>
                    <a:pt x="4751" y="1"/>
                  </a:lnTo>
                  <a:lnTo>
                    <a:pt x="4751" y="1066"/>
                  </a:lnTo>
                  <a:lnTo>
                    <a:pt x="2132" y="1066"/>
                  </a:lnTo>
                  <a:lnTo>
                    <a:pt x="213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24"/>
            <p:cNvSpPr/>
            <p:nvPr/>
          </p:nvSpPr>
          <p:spPr>
            <a:xfrm>
              <a:off x="7013350" y="2673775"/>
              <a:ext cx="288625" cy="79950"/>
            </a:xfrm>
            <a:custGeom>
              <a:avLst/>
              <a:gdLst/>
              <a:ahLst/>
              <a:cxnLst/>
              <a:rect l="l" t="t" r="r" b="b"/>
              <a:pathLst>
                <a:path w="11545" h="3198" fill="none" extrusionOk="0">
                  <a:moveTo>
                    <a:pt x="1" y="3197"/>
                  </a:moveTo>
                  <a:lnTo>
                    <a:pt x="1" y="1"/>
                  </a:lnTo>
                  <a:lnTo>
                    <a:pt x="2132" y="1"/>
                  </a:lnTo>
                  <a:lnTo>
                    <a:pt x="2132" y="1066"/>
                  </a:lnTo>
                  <a:lnTo>
                    <a:pt x="4751" y="1066"/>
                  </a:lnTo>
                  <a:lnTo>
                    <a:pt x="4751" y="1"/>
                  </a:lnTo>
                  <a:lnTo>
                    <a:pt x="6838" y="1"/>
                  </a:lnTo>
                  <a:lnTo>
                    <a:pt x="6838" y="1066"/>
                  </a:lnTo>
                  <a:lnTo>
                    <a:pt x="9458" y="1066"/>
                  </a:lnTo>
                  <a:lnTo>
                    <a:pt x="9458" y="1"/>
                  </a:lnTo>
                  <a:lnTo>
                    <a:pt x="11544" y="1"/>
                  </a:lnTo>
                  <a:lnTo>
                    <a:pt x="11544" y="3197"/>
                  </a:lnTo>
                  <a:lnTo>
                    <a:pt x="1" y="3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24"/>
            <p:cNvSpPr/>
            <p:nvPr/>
          </p:nvSpPr>
          <p:spPr>
            <a:xfrm>
              <a:off x="7013350" y="27537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5" name="Google Shape;5915;p124"/>
          <p:cNvGrpSpPr/>
          <p:nvPr/>
        </p:nvGrpSpPr>
        <p:grpSpPr>
          <a:xfrm>
            <a:off x="3833688" y="4053706"/>
            <a:ext cx="447325" cy="447325"/>
            <a:chOff x="6179775" y="3313125"/>
            <a:chExt cx="447325" cy="447325"/>
          </a:xfrm>
        </p:grpSpPr>
        <p:sp>
          <p:nvSpPr>
            <p:cNvPr id="5916" name="Google Shape;5916;p124"/>
            <p:cNvSpPr/>
            <p:nvPr/>
          </p:nvSpPr>
          <p:spPr>
            <a:xfrm>
              <a:off x="6304075" y="3313125"/>
              <a:ext cx="198725" cy="78825"/>
            </a:xfrm>
            <a:custGeom>
              <a:avLst/>
              <a:gdLst/>
              <a:ahLst/>
              <a:cxnLst/>
              <a:rect l="l" t="t" r="r" b="b"/>
              <a:pathLst>
                <a:path w="7949" h="3153" extrusionOk="0">
                  <a:moveTo>
                    <a:pt x="312" y="0"/>
                  </a:moveTo>
                  <a:lnTo>
                    <a:pt x="1" y="3152"/>
                  </a:lnTo>
                  <a:lnTo>
                    <a:pt x="7948" y="3152"/>
                  </a:lnTo>
                  <a:lnTo>
                    <a:pt x="7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24"/>
            <p:cNvSpPr/>
            <p:nvPr/>
          </p:nvSpPr>
          <p:spPr>
            <a:xfrm>
              <a:off x="6304075" y="3313125"/>
              <a:ext cx="198725" cy="78825"/>
            </a:xfrm>
            <a:custGeom>
              <a:avLst/>
              <a:gdLst/>
              <a:ahLst/>
              <a:cxnLst/>
              <a:rect l="l" t="t" r="r" b="b"/>
              <a:pathLst>
                <a:path w="7949" h="3153" fill="none" extrusionOk="0">
                  <a:moveTo>
                    <a:pt x="7637" y="0"/>
                  </a:moveTo>
                  <a:lnTo>
                    <a:pt x="312" y="0"/>
                  </a:lnTo>
                  <a:lnTo>
                    <a:pt x="1" y="3152"/>
                  </a:lnTo>
                  <a:lnTo>
                    <a:pt x="7948" y="3152"/>
                  </a:lnTo>
                  <a:lnTo>
                    <a:pt x="7637"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24"/>
            <p:cNvSpPr/>
            <p:nvPr/>
          </p:nvSpPr>
          <p:spPr>
            <a:xfrm>
              <a:off x="6495000" y="33131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24"/>
            <p:cNvSpPr/>
            <p:nvPr/>
          </p:nvSpPr>
          <p:spPr>
            <a:xfrm>
              <a:off x="6390650" y="3417450"/>
              <a:ext cx="25575" cy="78825"/>
            </a:xfrm>
            <a:custGeom>
              <a:avLst/>
              <a:gdLst/>
              <a:ahLst/>
              <a:cxnLst/>
              <a:rect l="l" t="t" r="r" b="b"/>
              <a:pathLst>
                <a:path w="1023" h="3153" extrusionOk="0">
                  <a:moveTo>
                    <a:pt x="1" y="1"/>
                  </a:moveTo>
                  <a:lnTo>
                    <a:pt x="1" y="3153"/>
                  </a:lnTo>
                  <a:lnTo>
                    <a:pt x="1022" y="3153"/>
                  </a:lnTo>
                  <a:lnTo>
                    <a:pt x="10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24"/>
            <p:cNvSpPr/>
            <p:nvPr/>
          </p:nvSpPr>
          <p:spPr>
            <a:xfrm>
              <a:off x="6285225" y="3417450"/>
              <a:ext cx="236450" cy="209800"/>
            </a:xfrm>
            <a:custGeom>
              <a:avLst/>
              <a:gdLst/>
              <a:ahLst/>
              <a:cxnLst/>
              <a:rect l="l" t="t" r="r" b="b"/>
              <a:pathLst>
                <a:path w="9458" h="8392" extrusionOk="0">
                  <a:moveTo>
                    <a:pt x="6837" y="5240"/>
                  </a:moveTo>
                  <a:lnTo>
                    <a:pt x="6837" y="6305"/>
                  </a:lnTo>
                  <a:lnTo>
                    <a:pt x="2620" y="6305"/>
                  </a:lnTo>
                  <a:lnTo>
                    <a:pt x="2620" y="5240"/>
                  </a:lnTo>
                  <a:close/>
                  <a:moveTo>
                    <a:pt x="666" y="1"/>
                  </a:moveTo>
                  <a:lnTo>
                    <a:pt x="0" y="7371"/>
                  </a:lnTo>
                  <a:lnTo>
                    <a:pt x="2087" y="8392"/>
                  </a:lnTo>
                  <a:lnTo>
                    <a:pt x="7326" y="8392"/>
                  </a:lnTo>
                  <a:lnTo>
                    <a:pt x="9457" y="7371"/>
                  </a:lnTo>
                  <a:lnTo>
                    <a:pt x="8791" y="1"/>
                  </a:lnTo>
                  <a:lnTo>
                    <a:pt x="6305" y="1"/>
                  </a:lnTo>
                  <a:lnTo>
                    <a:pt x="6305" y="4219"/>
                  </a:lnTo>
                  <a:lnTo>
                    <a:pt x="3152" y="4219"/>
                  </a:lnTo>
                  <a:lnTo>
                    <a:pt x="31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24"/>
            <p:cNvSpPr/>
            <p:nvPr/>
          </p:nvSpPr>
          <p:spPr>
            <a:xfrm>
              <a:off x="6285225" y="3417450"/>
              <a:ext cx="236450" cy="209800"/>
            </a:xfrm>
            <a:custGeom>
              <a:avLst/>
              <a:gdLst/>
              <a:ahLst/>
              <a:cxnLst/>
              <a:rect l="l" t="t" r="r" b="b"/>
              <a:pathLst>
                <a:path w="9458" h="8392" fill="none" extrusionOk="0">
                  <a:moveTo>
                    <a:pt x="7326" y="8392"/>
                  </a:moveTo>
                  <a:lnTo>
                    <a:pt x="9457" y="7371"/>
                  </a:lnTo>
                  <a:lnTo>
                    <a:pt x="8791" y="1"/>
                  </a:lnTo>
                  <a:lnTo>
                    <a:pt x="6305" y="1"/>
                  </a:lnTo>
                  <a:lnTo>
                    <a:pt x="6305" y="4219"/>
                  </a:lnTo>
                  <a:lnTo>
                    <a:pt x="3152" y="4219"/>
                  </a:lnTo>
                  <a:lnTo>
                    <a:pt x="3152" y="1"/>
                  </a:lnTo>
                  <a:lnTo>
                    <a:pt x="666" y="1"/>
                  </a:lnTo>
                  <a:lnTo>
                    <a:pt x="0" y="7371"/>
                  </a:lnTo>
                  <a:lnTo>
                    <a:pt x="2087" y="8392"/>
                  </a:lnTo>
                  <a:lnTo>
                    <a:pt x="7326" y="839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24"/>
            <p:cNvSpPr/>
            <p:nvPr/>
          </p:nvSpPr>
          <p:spPr>
            <a:xfrm>
              <a:off x="6350700" y="3548425"/>
              <a:ext cx="105475" cy="26675"/>
            </a:xfrm>
            <a:custGeom>
              <a:avLst/>
              <a:gdLst/>
              <a:ahLst/>
              <a:cxnLst/>
              <a:rect l="l" t="t" r="r" b="b"/>
              <a:pathLst>
                <a:path w="4219" h="1067" fill="none" extrusionOk="0">
                  <a:moveTo>
                    <a:pt x="1" y="1"/>
                  </a:moveTo>
                  <a:lnTo>
                    <a:pt x="4218" y="1"/>
                  </a:lnTo>
                  <a:lnTo>
                    <a:pt x="4218" y="1066"/>
                  </a:lnTo>
                  <a:lnTo>
                    <a:pt x="1" y="1066"/>
                  </a:ln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24"/>
            <p:cNvSpPr/>
            <p:nvPr/>
          </p:nvSpPr>
          <p:spPr>
            <a:xfrm>
              <a:off x="6350700" y="35484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24"/>
            <p:cNvSpPr/>
            <p:nvPr/>
          </p:nvSpPr>
          <p:spPr>
            <a:xfrm>
              <a:off x="6179775" y="3653875"/>
              <a:ext cx="447325" cy="106575"/>
            </a:xfrm>
            <a:custGeom>
              <a:avLst/>
              <a:gdLst/>
              <a:ahLst/>
              <a:cxnLst/>
              <a:rect l="l" t="t" r="r" b="b"/>
              <a:pathLst>
                <a:path w="17893" h="4263" extrusionOk="0">
                  <a:moveTo>
                    <a:pt x="6305" y="1"/>
                  </a:moveTo>
                  <a:lnTo>
                    <a:pt x="3197" y="1022"/>
                  </a:lnTo>
                  <a:lnTo>
                    <a:pt x="3197" y="3197"/>
                  </a:lnTo>
                  <a:lnTo>
                    <a:pt x="0" y="3197"/>
                  </a:lnTo>
                  <a:lnTo>
                    <a:pt x="0" y="4263"/>
                  </a:lnTo>
                  <a:lnTo>
                    <a:pt x="17893" y="4263"/>
                  </a:lnTo>
                  <a:lnTo>
                    <a:pt x="17893" y="3197"/>
                  </a:lnTo>
                  <a:lnTo>
                    <a:pt x="14696" y="3197"/>
                  </a:lnTo>
                  <a:lnTo>
                    <a:pt x="14696" y="1022"/>
                  </a:lnTo>
                  <a:lnTo>
                    <a:pt x="115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24"/>
            <p:cNvSpPr/>
            <p:nvPr/>
          </p:nvSpPr>
          <p:spPr>
            <a:xfrm>
              <a:off x="6179775" y="3653875"/>
              <a:ext cx="447325" cy="106575"/>
            </a:xfrm>
            <a:custGeom>
              <a:avLst/>
              <a:gdLst/>
              <a:ahLst/>
              <a:cxnLst/>
              <a:rect l="l" t="t" r="r" b="b"/>
              <a:pathLst>
                <a:path w="17893" h="4263" fill="none" extrusionOk="0">
                  <a:moveTo>
                    <a:pt x="14696" y="3197"/>
                  </a:moveTo>
                  <a:lnTo>
                    <a:pt x="14696" y="1022"/>
                  </a:lnTo>
                  <a:lnTo>
                    <a:pt x="11544" y="1"/>
                  </a:lnTo>
                  <a:lnTo>
                    <a:pt x="6305" y="1"/>
                  </a:lnTo>
                  <a:lnTo>
                    <a:pt x="3197" y="1022"/>
                  </a:lnTo>
                  <a:lnTo>
                    <a:pt x="3197" y="3197"/>
                  </a:lnTo>
                  <a:lnTo>
                    <a:pt x="0" y="3197"/>
                  </a:lnTo>
                  <a:lnTo>
                    <a:pt x="0" y="4263"/>
                  </a:lnTo>
                  <a:lnTo>
                    <a:pt x="17893" y="4263"/>
                  </a:lnTo>
                  <a:lnTo>
                    <a:pt x="17893" y="3197"/>
                  </a:lnTo>
                  <a:lnTo>
                    <a:pt x="14696" y="319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24"/>
            <p:cNvSpPr/>
            <p:nvPr/>
          </p:nvSpPr>
          <p:spPr>
            <a:xfrm>
              <a:off x="6547175" y="37338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124"/>
          <p:cNvGrpSpPr/>
          <p:nvPr/>
        </p:nvGrpSpPr>
        <p:grpSpPr>
          <a:xfrm>
            <a:off x="4862925" y="4090331"/>
            <a:ext cx="447325" cy="375200"/>
            <a:chOff x="6934550" y="3349750"/>
            <a:chExt cx="447325" cy="375200"/>
          </a:xfrm>
        </p:grpSpPr>
        <p:sp>
          <p:nvSpPr>
            <p:cNvPr id="5928" name="Google Shape;5928;p124"/>
            <p:cNvSpPr/>
            <p:nvPr/>
          </p:nvSpPr>
          <p:spPr>
            <a:xfrm>
              <a:off x="6961175" y="3384150"/>
              <a:ext cx="392975" cy="261975"/>
            </a:xfrm>
            <a:custGeom>
              <a:avLst/>
              <a:gdLst/>
              <a:ahLst/>
              <a:cxnLst/>
              <a:rect l="l" t="t" r="r" b="b"/>
              <a:pathLst>
                <a:path w="15719" h="10479" extrusionOk="0">
                  <a:moveTo>
                    <a:pt x="6838" y="1"/>
                  </a:moveTo>
                  <a:lnTo>
                    <a:pt x="6838" y="8392"/>
                  </a:lnTo>
                  <a:lnTo>
                    <a:pt x="844" y="8392"/>
                  </a:lnTo>
                  <a:lnTo>
                    <a:pt x="667" y="8481"/>
                  </a:lnTo>
                  <a:lnTo>
                    <a:pt x="489" y="8570"/>
                  </a:lnTo>
                  <a:lnTo>
                    <a:pt x="312" y="8703"/>
                  </a:lnTo>
                  <a:lnTo>
                    <a:pt x="179" y="8836"/>
                  </a:lnTo>
                  <a:lnTo>
                    <a:pt x="90" y="9014"/>
                  </a:lnTo>
                  <a:lnTo>
                    <a:pt x="45" y="9236"/>
                  </a:lnTo>
                  <a:lnTo>
                    <a:pt x="1" y="9413"/>
                  </a:lnTo>
                  <a:lnTo>
                    <a:pt x="1" y="10479"/>
                  </a:lnTo>
                  <a:lnTo>
                    <a:pt x="15718" y="10479"/>
                  </a:lnTo>
                  <a:lnTo>
                    <a:pt x="15718" y="9413"/>
                  </a:lnTo>
                  <a:lnTo>
                    <a:pt x="15718" y="9236"/>
                  </a:lnTo>
                  <a:lnTo>
                    <a:pt x="15629" y="9014"/>
                  </a:lnTo>
                  <a:lnTo>
                    <a:pt x="15540" y="8836"/>
                  </a:lnTo>
                  <a:lnTo>
                    <a:pt x="15407" y="8703"/>
                  </a:lnTo>
                  <a:lnTo>
                    <a:pt x="15274" y="8570"/>
                  </a:lnTo>
                  <a:lnTo>
                    <a:pt x="15096" y="8481"/>
                  </a:lnTo>
                  <a:lnTo>
                    <a:pt x="14874" y="8392"/>
                  </a:lnTo>
                  <a:lnTo>
                    <a:pt x="8925" y="8392"/>
                  </a:lnTo>
                  <a:lnTo>
                    <a:pt x="89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24"/>
            <p:cNvSpPr/>
            <p:nvPr/>
          </p:nvSpPr>
          <p:spPr>
            <a:xfrm>
              <a:off x="6961175" y="3384150"/>
              <a:ext cx="392975" cy="261975"/>
            </a:xfrm>
            <a:custGeom>
              <a:avLst/>
              <a:gdLst/>
              <a:ahLst/>
              <a:cxnLst/>
              <a:rect l="l" t="t" r="r" b="b"/>
              <a:pathLst>
                <a:path w="15719" h="10479" fill="none" extrusionOk="0">
                  <a:moveTo>
                    <a:pt x="1" y="10479"/>
                  </a:moveTo>
                  <a:lnTo>
                    <a:pt x="1" y="9413"/>
                  </a:lnTo>
                  <a:lnTo>
                    <a:pt x="1" y="9413"/>
                  </a:lnTo>
                  <a:lnTo>
                    <a:pt x="45" y="9236"/>
                  </a:lnTo>
                  <a:lnTo>
                    <a:pt x="90" y="9014"/>
                  </a:lnTo>
                  <a:lnTo>
                    <a:pt x="179" y="8836"/>
                  </a:lnTo>
                  <a:lnTo>
                    <a:pt x="312" y="8703"/>
                  </a:lnTo>
                  <a:lnTo>
                    <a:pt x="489" y="8570"/>
                  </a:lnTo>
                  <a:lnTo>
                    <a:pt x="667" y="8481"/>
                  </a:lnTo>
                  <a:lnTo>
                    <a:pt x="844" y="8392"/>
                  </a:lnTo>
                  <a:lnTo>
                    <a:pt x="1066" y="8392"/>
                  </a:lnTo>
                  <a:lnTo>
                    <a:pt x="6838" y="8392"/>
                  </a:lnTo>
                  <a:lnTo>
                    <a:pt x="6838" y="1"/>
                  </a:lnTo>
                  <a:lnTo>
                    <a:pt x="8925" y="1"/>
                  </a:lnTo>
                  <a:lnTo>
                    <a:pt x="8925" y="8392"/>
                  </a:lnTo>
                  <a:lnTo>
                    <a:pt x="14697" y="8392"/>
                  </a:lnTo>
                  <a:lnTo>
                    <a:pt x="14697" y="8392"/>
                  </a:lnTo>
                  <a:lnTo>
                    <a:pt x="14874" y="8392"/>
                  </a:lnTo>
                  <a:lnTo>
                    <a:pt x="15096" y="8481"/>
                  </a:lnTo>
                  <a:lnTo>
                    <a:pt x="15274" y="8570"/>
                  </a:lnTo>
                  <a:lnTo>
                    <a:pt x="15407" y="8703"/>
                  </a:lnTo>
                  <a:lnTo>
                    <a:pt x="15540" y="8836"/>
                  </a:lnTo>
                  <a:lnTo>
                    <a:pt x="15629" y="9014"/>
                  </a:lnTo>
                  <a:lnTo>
                    <a:pt x="15718" y="9236"/>
                  </a:lnTo>
                  <a:lnTo>
                    <a:pt x="15718" y="9413"/>
                  </a:lnTo>
                  <a:lnTo>
                    <a:pt x="15718" y="10479"/>
                  </a:lnTo>
                  <a:lnTo>
                    <a:pt x="1" y="104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24"/>
            <p:cNvSpPr/>
            <p:nvPr/>
          </p:nvSpPr>
          <p:spPr>
            <a:xfrm>
              <a:off x="6961175" y="364610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24"/>
            <p:cNvSpPr/>
            <p:nvPr/>
          </p:nvSpPr>
          <p:spPr>
            <a:xfrm>
              <a:off x="7209825" y="3418575"/>
              <a:ext cx="117675" cy="148750"/>
            </a:xfrm>
            <a:custGeom>
              <a:avLst/>
              <a:gdLst/>
              <a:ahLst/>
              <a:cxnLst/>
              <a:rect l="l" t="t" r="r" b="b"/>
              <a:pathLst>
                <a:path w="4707" h="5950" extrusionOk="0">
                  <a:moveTo>
                    <a:pt x="0" y="0"/>
                  </a:moveTo>
                  <a:lnTo>
                    <a:pt x="0" y="5949"/>
                  </a:lnTo>
                  <a:lnTo>
                    <a:pt x="4706" y="5949"/>
                  </a:lnTo>
                  <a:lnTo>
                    <a:pt x="4618" y="5505"/>
                  </a:lnTo>
                  <a:lnTo>
                    <a:pt x="4573" y="5017"/>
                  </a:lnTo>
                  <a:lnTo>
                    <a:pt x="4440" y="4573"/>
                  </a:lnTo>
                  <a:lnTo>
                    <a:pt x="4307" y="4129"/>
                  </a:lnTo>
                  <a:lnTo>
                    <a:pt x="4040" y="3508"/>
                  </a:lnTo>
                  <a:lnTo>
                    <a:pt x="3730" y="2975"/>
                  </a:lnTo>
                  <a:lnTo>
                    <a:pt x="3375" y="2442"/>
                  </a:lnTo>
                  <a:lnTo>
                    <a:pt x="2975" y="1954"/>
                  </a:lnTo>
                  <a:lnTo>
                    <a:pt x="2664" y="1598"/>
                  </a:lnTo>
                  <a:lnTo>
                    <a:pt x="2353" y="1332"/>
                  </a:lnTo>
                  <a:lnTo>
                    <a:pt x="1998" y="1021"/>
                  </a:lnTo>
                  <a:lnTo>
                    <a:pt x="1643" y="799"/>
                  </a:lnTo>
                  <a:lnTo>
                    <a:pt x="1243" y="533"/>
                  </a:lnTo>
                  <a:lnTo>
                    <a:pt x="844" y="355"/>
                  </a:lnTo>
                  <a:lnTo>
                    <a:pt x="444" y="17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24"/>
            <p:cNvSpPr/>
            <p:nvPr/>
          </p:nvSpPr>
          <p:spPr>
            <a:xfrm>
              <a:off x="7209825" y="3418575"/>
              <a:ext cx="117675" cy="148750"/>
            </a:xfrm>
            <a:custGeom>
              <a:avLst/>
              <a:gdLst/>
              <a:ahLst/>
              <a:cxnLst/>
              <a:rect l="l" t="t" r="r" b="b"/>
              <a:pathLst>
                <a:path w="4707" h="5950" fill="none" extrusionOk="0">
                  <a:moveTo>
                    <a:pt x="0" y="5949"/>
                  </a:moveTo>
                  <a:lnTo>
                    <a:pt x="4706" y="5949"/>
                  </a:lnTo>
                  <a:lnTo>
                    <a:pt x="4706" y="5949"/>
                  </a:lnTo>
                  <a:lnTo>
                    <a:pt x="4618" y="5505"/>
                  </a:lnTo>
                  <a:lnTo>
                    <a:pt x="4573" y="5017"/>
                  </a:lnTo>
                  <a:lnTo>
                    <a:pt x="4440" y="4573"/>
                  </a:lnTo>
                  <a:lnTo>
                    <a:pt x="4307" y="4129"/>
                  </a:lnTo>
                  <a:lnTo>
                    <a:pt x="4307" y="4129"/>
                  </a:lnTo>
                  <a:lnTo>
                    <a:pt x="4040" y="3508"/>
                  </a:lnTo>
                  <a:lnTo>
                    <a:pt x="3730" y="2975"/>
                  </a:lnTo>
                  <a:lnTo>
                    <a:pt x="3375" y="2442"/>
                  </a:lnTo>
                  <a:lnTo>
                    <a:pt x="2975" y="1954"/>
                  </a:lnTo>
                  <a:lnTo>
                    <a:pt x="2975" y="1954"/>
                  </a:lnTo>
                  <a:lnTo>
                    <a:pt x="2664" y="1598"/>
                  </a:lnTo>
                  <a:lnTo>
                    <a:pt x="2353" y="1332"/>
                  </a:lnTo>
                  <a:lnTo>
                    <a:pt x="1998" y="1021"/>
                  </a:lnTo>
                  <a:lnTo>
                    <a:pt x="1643" y="799"/>
                  </a:lnTo>
                  <a:lnTo>
                    <a:pt x="1243" y="533"/>
                  </a:lnTo>
                  <a:lnTo>
                    <a:pt x="844" y="355"/>
                  </a:lnTo>
                  <a:lnTo>
                    <a:pt x="444" y="178"/>
                  </a:lnTo>
                  <a:lnTo>
                    <a:pt x="0" y="0"/>
                  </a:lnTo>
                  <a:lnTo>
                    <a:pt x="0" y="59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24"/>
            <p:cNvSpPr/>
            <p:nvPr/>
          </p:nvSpPr>
          <p:spPr>
            <a:xfrm>
              <a:off x="7209825" y="35673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24"/>
            <p:cNvSpPr/>
            <p:nvPr/>
          </p:nvSpPr>
          <p:spPr>
            <a:xfrm>
              <a:off x="7310825" y="3351975"/>
              <a:ext cx="71050" cy="169850"/>
            </a:xfrm>
            <a:custGeom>
              <a:avLst/>
              <a:gdLst/>
              <a:ahLst/>
              <a:cxnLst/>
              <a:rect l="l" t="t" r="r" b="b"/>
              <a:pathLst>
                <a:path w="2842" h="6794" extrusionOk="0">
                  <a:moveTo>
                    <a:pt x="800" y="0"/>
                  </a:moveTo>
                  <a:lnTo>
                    <a:pt x="1199" y="2353"/>
                  </a:lnTo>
                  <a:lnTo>
                    <a:pt x="1199" y="2664"/>
                  </a:lnTo>
                  <a:lnTo>
                    <a:pt x="1110" y="2930"/>
                  </a:lnTo>
                  <a:lnTo>
                    <a:pt x="1022" y="3241"/>
                  </a:lnTo>
                  <a:lnTo>
                    <a:pt x="888" y="3463"/>
                  </a:lnTo>
                  <a:lnTo>
                    <a:pt x="711" y="3730"/>
                  </a:lnTo>
                  <a:lnTo>
                    <a:pt x="489" y="3907"/>
                  </a:lnTo>
                  <a:lnTo>
                    <a:pt x="267" y="4085"/>
                  </a:lnTo>
                  <a:lnTo>
                    <a:pt x="0" y="4262"/>
                  </a:lnTo>
                  <a:lnTo>
                    <a:pt x="356" y="4751"/>
                  </a:lnTo>
                  <a:lnTo>
                    <a:pt x="711" y="5284"/>
                  </a:lnTo>
                  <a:lnTo>
                    <a:pt x="977" y="5816"/>
                  </a:lnTo>
                  <a:lnTo>
                    <a:pt x="1244" y="6438"/>
                  </a:lnTo>
                  <a:lnTo>
                    <a:pt x="1377" y="6793"/>
                  </a:lnTo>
                  <a:lnTo>
                    <a:pt x="1688" y="6527"/>
                  </a:lnTo>
                  <a:lnTo>
                    <a:pt x="1954" y="6216"/>
                  </a:lnTo>
                  <a:lnTo>
                    <a:pt x="2220" y="5905"/>
                  </a:lnTo>
                  <a:lnTo>
                    <a:pt x="2398" y="5550"/>
                  </a:lnTo>
                  <a:lnTo>
                    <a:pt x="2576" y="5150"/>
                  </a:lnTo>
                  <a:lnTo>
                    <a:pt x="2709" y="4751"/>
                  </a:lnTo>
                  <a:lnTo>
                    <a:pt x="2798" y="4351"/>
                  </a:lnTo>
                  <a:lnTo>
                    <a:pt x="2842" y="3907"/>
                  </a:lnTo>
                  <a:lnTo>
                    <a:pt x="2798" y="3374"/>
                  </a:lnTo>
                  <a:lnTo>
                    <a:pt x="2664" y="2842"/>
                  </a:lnTo>
                  <a:lnTo>
                    <a:pt x="2442" y="2309"/>
                  </a:lnTo>
                  <a:lnTo>
                    <a:pt x="2132" y="1865"/>
                  </a:lnTo>
                  <a:lnTo>
                    <a:pt x="8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24"/>
            <p:cNvSpPr/>
            <p:nvPr/>
          </p:nvSpPr>
          <p:spPr>
            <a:xfrm>
              <a:off x="7310825" y="3351975"/>
              <a:ext cx="71050" cy="169850"/>
            </a:xfrm>
            <a:custGeom>
              <a:avLst/>
              <a:gdLst/>
              <a:ahLst/>
              <a:cxnLst/>
              <a:rect l="l" t="t" r="r" b="b"/>
              <a:pathLst>
                <a:path w="2842" h="6794" fill="none" extrusionOk="0">
                  <a:moveTo>
                    <a:pt x="0" y="4262"/>
                  </a:moveTo>
                  <a:lnTo>
                    <a:pt x="0" y="4262"/>
                  </a:lnTo>
                  <a:lnTo>
                    <a:pt x="356" y="4751"/>
                  </a:lnTo>
                  <a:lnTo>
                    <a:pt x="711" y="5284"/>
                  </a:lnTo>
                  <a:lnTo>
                    <a:pt x="977" y="5816"/>
                  </a:lnTo>
                  <a:lnTo>
                    <a:pt x="1244" y="6438"/>
                  </a:lnTo>
                  <a:lnTo>
                    <a:pt x="1244" y="6438"/>
                  </a:lnTo>
                  <a:lnTo>
                    <a:pt x="1377" y="6793"/>
                  </a:lnTo>
                  <a:lnTo>
                    <a:pt x="1377" y="6793"/>
                  </a:lnTo>
                  <a:lnTo>
                    <a:pt x="1688" y="6527"/>
                  </a:lnTo>
                  <a:lnTo>
                    <a:pt x="1954" y="6216"/>
                  </a:lnTo>
                  <a:lnTo>
                    <a:pt x="2220" y="5905"/>
                  </a:lnTo>
                  <a:lnTo>
                    <a:pt x="2398" y="5550"/>
                  </a:lnTo>
                  <a:lnTo>
                    <a:pt x="2576" y="5150"/>
                  </a:lnTo>
                  <a:lnTo>
                    <a:pt x="2709" y="4751"/>
                  </a:lnTo>
                  <a:lnTo>
                    <a:pt x="2798" y="4351"/>
                  </a:lnTo>
                  <a:lnTo>
                    <a:pt x="2842" y="3907"/>
                  </a:lnTo>
                  <a:lnTo>
                    <a:pt x="2842" y="3907"/>
                  </a:lnTo>
                  <a:lnTo>
                    <a:pt x="2798" y="3374"/>
                  </a:lnTo>
                  <a:lnTo>
                    <a:pt x="2664" y="2842"/>
                  </a:lnTo>
                  <a:lnTo>
                    <a:pt x="2442" y="2309"/>
                  </a:lnTo>
                  <a:lnTo>
                    <a:pt x="2132" y="1865"/>
                  </a:lnTo>
                  <a:lnTo>
                    <a:pt x="800" y="0"/>
                  </a:lnTo>
                  <a:lnTo>
                    <a:pt x="1199" y="2353"/>
                  </a:lnTo>
                  <a:lnTo>
                    <a:pt x="1199" y="2353"/>
                  </a:lnTo>
                  <a:lnTo>
                    <a:pt x="1199" y="2664"/>
                  </a:lnTo>
                  <a:lnTo>
                    <a:pt x="1110" y="2930"/>
                  </a:lnTo>
                  <a:lnTo>
                    <a:pt x="1022" y="3241"/>
                  </a:lnTo>
                  <a:lnTo>
                    <a:pt x="888" y="3463"/>
                  </a:lnTo>
                  <a:lnTo>
                    <a:pt x="711" y="3730"/>
                  </a:lnTo>
                  <a:lnTo>
                    <a:pt x="489" y="3907"/>
                  </a:lnTo>
                  <a:lnTo>
                    <a:pt x="267" y="4085"/>
                  </a:lnTo>
                  <a:lnTo>
                    <a:pt x="0" y="4262"/>
                  </a:lnTo>
                  <a:lnTo>
                    <a:pt x="0" y="426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24"/>
            <p:cNvSpPr/>
            <p:nvPr/>
          </p:nvSpPr>
          <p:spPr>
            <a:xfrm>
              <a:off x="7310825" y="34585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24"/>
            <p:cNvSpPr/>
            <p:nvPr/>
          </p:nvSpPr>
          <p:spPr>
            <a:xfrm>
              <a:off x="6988925" y="3418575"/>
              <a:ext cx="116575" cy="148750"/>
            </a:xfrm>
            <a:custGeom>
              <a:avLst/>
              <a:gdLst/>
              <a:ahLst/>
              <a:cxnLst/>
              <a:rect l="l" t="t" r="r" b="b"/>
              <a:pathLst>
                <a:path w="4663" h="5950" extrusionOk="0">
                  <a:moveTo>
                    <a:pt x="4663" y="0"/>
                  </a:moveTo>
                  <a:lnTo>
                    <a:pt x="4263" y="178"/>
                  </a:lnTo>
                  <a:lnTo>
                    <a:pt x="3819" y="355"/>
                  </a:lnTo>
                  <a:lnTo>
                    <a:pt x="3420" y="533"/>
                  </a:lnTo>
                  <a:lnTo>
                    <a:pt x="3064" y="799"/>
                  </a:lnTo>
                  <a:lnTo>
                    <a:pt x="2665" y="1021"/>
                  </a:lnTo>
                  <a:lnTo>
                    <a:pt x="2310" y="1332"/>
                  </a:lnTo>
                  <a:lnTo>
                    <a:pt x="1999" y="1598"/>
                  </a:lnTo>
                  <a:lnTo>
                    <a:pt x="1688" y="1954"/>
                  </a:lnTo>
                  <a:lnTo>
                    <a:pt x="1288" y="2442"/>
                  </a:lnTo>
                  <a:lnTo>
                    <a:pt x="933" y="2975"/>
                  </a:lnTo>
                  <a:lnTo>
                    <a:pt x="622" y="3552"/>
                  </a:lnTo>
                  <a:lnTo>
                    <a:pt x="356" y="4129"/>
                  </a:lnTo>
                  <a:lnTo>
                    <a:pt x="223" y="4573"/>
                  </a:lnTo>
                  <a:lnTo>
                    <a:pt x="134" y="5017"/>
                  </a:lnTo>
                  <a:lnTo>
                    <a:pt x="45" y="5505"/>
                  </a:lnTo>
                  <a:lnTo>
                    <a:pt x="1" y="5949"/>
                  </a:lnTo>
                  <a:lnTo>
                    <a:pt x="4663" y="5949"/>
                  </a:lnTo>
                  <a:lnTo>
                    <a:pt x="46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24"/>
            <p:cNvSpPr/>
            <p:nvPr/>
          </p:nvSpPr>
          <p:spPr>
            <a:xfrm>
              <a:off x="6988925" y="3418575"/>
              <a:ext cx="116575" cy="148750"/>
            </a:xfrm>
            <a:custGeom>
              <a:avLst/>
              <a:gdLst/>
              <a:ahLst/>
              <a:cxnLst/>
              <a:rect l="l" t="t" r="r" b="b"/>
              <a:pathLst>
                <a:path w="4663" h="5950" fill="none" extrusionOk="0">
                  <a:moveTo>
                    <a:pt x="4663" y="5949"/>
                  </a:moveTo>
                  <a:lnTo>
                    <a:pt x="4663" y="0"/>
                  </a:lnTo>
                  <a:lnTo>
                    <a:pt x="4663" y="0"/>
                  </a:lnTo>
                  <a:lnTo>
                    <a:pt x="4263" y="178"/>
                  </a:lnTo>
                  <a:lnTo>
                    <a:pt x="3819" y="355"/>
                  </a:lnTo>
                  <a:lnTo>
                    <a:pt x="3420" y="533"/>
                  </a:lnTo>
                  <a:lnTo>
                    <a:pt x="3064" y="799"/>
                  </a:lnTo>
                  <a:lnTo>
                    <a:pt x="2665" y="1021"/>
                  </a:lnTo>
                  <a:lnTo>
                    <a:pt x="2310" y="1332"/>
                  </a:lnTo>
                  <a:lnTo>
                    <a:pt x="1999" y="1598"/>
                  </a:lnTo>
                  <a:lnTo>
                    <a:pt x="1688" y="1954"/>
                  </a:lnTo>
                  <a:lnTo>
                    <a:pt x="1688" y="1954"/>
                  </a:lnTo>
                  <a:lnTo>
                    <a:pt x="1288" y="2442"/>
                  </a:lnTo>
                  <a:lnTo>
                    <a:pt x="933" y="2975"/>
                  </a:lnTo>
                  <a:lnTo>
                    <a:pt x="622" y="3552"/>
                  </a:lnTo>
                  <a:lnTo>
                    <a:pt x="356" y="4129"/>
                  </a:lnTo>
                  <a:lnTo>
                    <a:pt x="356" y="4129"/>
                  </a:lnTo>
                  <a:lnTo>
                    <a:pt x="223" y="4573"/>
                  </a:lnTo>
                  <a:lnTo>
                    <a:pt x="134" y="5017"/>
                  </a:lnTo>
                  <a:lnTo>
                    <a:pt x="45" y="5505"/>
                  </a:lnTo>
                  <a:lnTo>
                    <a:pt x="1" y="5949"/>
                  </a:lnTo>
                  <a:lnTo>
                    <a:pt x="4663" y="594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24"/>
            <p:cNvSpPr/>
            <p:nvPr/>
          </p:nvSpPr>
          <p:spPr>
            <a:xfrm>
              <a:off x="7105475" y="35673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24"/>
            <p:cNvSpPr/>
            <p:nvPr/>
          </p:nvSpPr>
          <p:spPr>
            <a:xfrm>
              <a:off x="6934550" y="3349750"/>
              <a:ext cx="71050" cy="172075"/>
            </a:xfrm>
            <a:custGeom>
              <a:avLst/>
              <a:gdLst/>
              <a:ahLst/>
              <a:cxnLst/>
              <a:rect l="l" t="t" r="r" b="b"/>
              <a:pathLst>
                <a:path w="2842" h="6883" extrusionOk="0">
                  <a:moveTo>
                    <a:pt x="1998" y="0"/>
                  </a:moveTo>
                  <a:lnTo>
                    <a:pt x="666" y="1954"/>
                  </a:lnTo>
                  <a:lnTo>
                    <a:pt x="400" y="2398"/>
                  </a:lnTo>
                  <a:lnTo>
                    <a:pt x="178" y="2931"/>
                  </a:lnTo>
                  <a:lnTo>
                    <a:pt x="45" y="3463"/>
                  </a:lnTo>
                  <a:lnTo>
                    <a:pt x="0" y="3996"/>
                  </a:lnTo>
                  <a:lnTo>
                    <a:pt x="0" y="4440"/>
                  </a:lnTo>
                  <a:lnTo>
                    <a:pt x="89" y="4840"/>
                  </a:lnTo>
                  <a:lnTo>
                    <a:pt x="222" y="5239"/>
                  </a:lnTo>
                  <a:lnTo>
                    <a:pt x="400" y="5639"/>
                  </a:lnTo>
                  <a:lnTo>
                    <a:pt x="622" y="5994"/>
                  </a:lnTo>
                  <a:lnTo>
                    <a:pt x="844" y="6305"/>
                  </a:lnTo>
                  <a:lnTo>
                    <a:pt x="1155" y="6616"/>
                  </a:lnTo>
                  <a:lnTo>
                    <a:pt x="1465" y="6882"/>
                  </a:lnTo>
                  <a:lnTo>
                    <a:pt x="1554" y="6527"/>
                  </a:lnTo>
                  <a:lnTo>
                    <a:pt x="1821" y="5905"/>
                  </a:lnTo>
                  <a:lnTo>
                    <a:pt x="2131" y="5373"/>
                  </a:lnTo>
                  <a:lnTo>
                    <a:pt x="2442" y="4840"/>
                  </a:lnTo>
                  <a:lnTo>
                    <a:pt x="2842" y="4351"/>
                  </a:lnTo>
                  <a:lnTo>
                    <a:pt x="2575" y="4174"/>
                  </a:lnTo>
                  <a:lnTo>
                    <a:pt x="2353" y="3996"/>
                  </a:lnTo>
                  <a:lnTo>
                    <a:pt x="2131" y="3774"/>
                  </a:lnTo>
                  <a:lnTo>
                    <a:pt x="1954" y="3552"/>
                  </a:lnTo>
                  <a:lnTo>
                    <a:pt x="1821" y="3286"/>
                  </a:lnTo>
                  <a:lnTo>
                    <a:pt x="1687" y="2975"/>
                  </a:lnTo>
                  <a:lnTo>
                    <a:pt x="1643" y="2664"/>
                  </a:lnTo>
                  <a:lnTo>
                    <a:pt x="1599" y="2309"/>
                  </a:lnTo>
                  <a:lnTo>
                    <a:pt x="1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24"/>
            <p:cNvSpPr/>
            <p:nvPr/>
          </p:nvSpPr>
          <p:spPr>
            <a:xfrm>
              <a:off x="6934550" y="3349750"/>
              <a:ext cx="71050" cy="172075"/>
            </a:xfrm>
            <a:custGeom>
              <a:avLst/>
              <a:gdLst/>
              <a:ahLst/>
              <a:cxnLst/>
              <a:rect l="l" t="t" r="r" b="b"/>
              <a:pathLst>
                <a:path w="2842" h="6883" fill="none" extrusionOk="0">
                  <a:moveTo>
                    <a:pt x="1465" y="6882"/>
                  </a:moveTo>
                  <a:lnTo>
                    <a:pt x="1465" y="6882"/>
                  </a:lnTo>
                  <a:lnTo>
                    <a:pt x="1554" y="6527"/>
                  </a:lnTo>
                  <a:lnTo>
                    <a:pt x="1554" y="6527"/>
                  </a:lnTo>
                  <a:lnTo>
                    <a:pt x="1821" y="5905"/>
                  </a:lnTo>
                  <a:lnTo>
                    <a:pt x="2131" y="5373"/>
                  </a:lnTo>
                  <a:lnTo>
                    <a:pt x="2442" y="4840"/>
                  </a:lnTo>
                  <a:lnTo>
                    <a:pt x="2842" y="4351"/>
                  </a:lnTo>
                  <a:lnTo>
                    <a:pt x="2842" y="4351"/>
                  </a:lnTo>
                  <a:lnTo>
                    <a:pt x="2575" y="4174"/>
                  </a:lnTo>
                  <a:lnTo>
                    <a:pt x="2353" y="3996"/>
                  </a:lnTo>
                  <a:lnTo>
                    <a:pt x="2131" y="3774"/>
                  </a:lnTo>
                  <a:lnTo>
                    <a:pt x="1954" y="3552"/>
                  </a:lnTo>
                  <a:lnTo>
                    <a:pt x="1821" y="3286"/>
                  </a:lnTo>
                  <a:lnTo>
                    <a:pt x="1687" y="2975"/>
                  </a:lnTo>
                  <a:lnTo>
                    <a:pt x="1643" y="2664"/>
                  </a:lnTo>
                  <a:lnTo>
                    <a:pt x="1599" y="2309"/>
                  </a:lnTo>
                  <a:lnTo>
                    <a:pt x="1998" y="0"/>
                  </a:lnTo>
                  <a:lnTo>
                    <a:pt x="666" y="1954"/>
                  </a:lnTo>
                  <a:lnTo>
                    <a:pt x="666" y="1954"/>
                  </a:lnTo>
                  <a:lnTo>
                    <a:pt x="400" y="2398"/>
                  </a:lnTo>
                  <a:lnTo>
                    <a:pt x="178" y="2931"/>
                  </a:lnTo>
                  <a:lnTo>
                    <a:pt x="45" y="3463"/>
                  </a:lnTo>
                  <a:lnTo>
                    <a:pt x="0" y="3996"/>
                  </a:lnTo>
                  <a:lnTo>
                    <a:pt x="0" y="3996"/>
                  </a:lnTo>
                  <a:lnTo>
                    <a:pt x="0" y="4440"/>
                  </a:lnTo>
                  <a:lnTo>
                    <a:pt x="89" y="4840"/>
                  </a:lnTo>
                  <a:lnTo>
                    <a:pt x="222" y="5239"/>
                  </a:lnTo>
                  <a:lnTo>
                    <a:pt x="400" y="5639"/>
                  </a:lnTo>
                  <a:lnTo>
                    <a:pt x="622" y="5994"/>
                  </a:lnTo>
                  <a:lnTo>
                    <a:pt x="844" y="6305"/>
                  </a:lnTo>
                  <a:lnTo>
                    <a:pt x="1155" y="6616"/>
                  </a:lnTo>
                  <a:lnTo>
                    <a:pt x="1465" y="6882"/>
                  </a:lnTo>
                  <a:lnTo>
                    <a:pt x="1465" y="688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24"/>
            <p:cNvSpPr/>
            <p:nvPr/>
          </p:nvSpPr>
          <p:spPr>
            <a:xfrm>
              <a:off x="6971175" y="35218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24"/>
            <p:cNvSpPr/>
            <p:nvPr/>
          </p:nvSpPr>
          <p:spPr>
            <a:xfrm>
              <a:off x="7132125" y="3672750"/>
              <a:ext cx="52200" cy="52200"/>
            </a:xfrm>
            <a:custGeom>
              <a:avLst/>
              <a:gdLst/>
              <a:ahLst/>
              <a:cxnLst/>
              <a:rect l="l" t="t" r="r" b="b"/>
              <a:pathLst>
                <a:path w="2088" h="2088" extrusionOk="0">
                  <a:moveTo>
                    <a:pt x="0" y="0"/>
                  </a:moveTo>
                  <a:lnTo>
                    <a:pt x="0" y="1022"/>
                  </a:lnTo>
                  <a:lnTo>
                    <a:pt x="1021" y="2087"/>
                  </a:lnTo>
                  <a:lnTo>
                    <a:pt x="2087" y="1022"/>
                  </a:lnTo>
                  <a:lnTo>
                    <a:pt x="20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24"/>
            <p:cNvSpPr/>
            <p:nvPr/>
          </p:nvSpPr>
          <p:spPr>
            <a:xfrm>
              <a:off x="7132125" y="3672750"/>
              <a:ext cx="52200" cy="52200"/>
            </a:xfrm>
            <a:custGeom>
              <a:avLst/>
              <a:gdLst/>
              <a:ahLst/>
              <a:cxnLst/>
              <a:rect l="l" t="t" r="r" b="b"/>
              <a:pathLst>
                <a:path w="2088" h="2088" fill="none" extrusionOk="0">
                  <a:moveTo>
                    <a:pt x="0" y="0"/>
                  </a:moveTo>
                  <a:lnTo>
                    <a:pt x="0" y="1022"/>
                  </a:lnTo>
                  <a:lnTo>
                    <a:pt x="1021" y="2087"/>
                  </a:lnTo>
                  <a:lnTo>
                    <a:pt x="2087" y="1022"/>
                  </a:lnTo>
                  <a:lnTo>
                    <a:pt x="2087" y="0"/>
                  </a:ln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24"/>
            <p:cNvSpPr/>
            <p:nvPr/>
          </p:nvSpPr>
          <p:spPr>
            <a:xfrm>
              <a:off x="7132125" y="36727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946" name="Google Shape;5946;p124"/>
          <p:cNvCxnSpPr>
            <a:stCxn id="5830" idx="1"/>
            <a:endCxn id="5819" idx="3"/>
          </p:cNvCxnSpPr>
          <p:nvPr/>
        </p:nvCxnSpPr>
        <p:spPr>
          <a:xfrm rot="10800000">
            <a:off x="5434675" y="2246339"/>
            <a:ext cx="686100" cy="253500"/>
          </a:xfrm>
          <a:prstGeom prst="bentConnector3">
            <a:avLst>
              <a:gd name="adj1" fmla="val 50006"/>
            </a:avLst>
          </a:prstGeom>
          <a:noFill/>
          <a:ln w="9525" cap="flat" cmpd="sng">
            <a:solidFill>
              <a:schemeClr val="dk1"/>
            </a:solidFill>
            <a:prstDash val="solid"/>
            <a:round/>
            <a:headEnd type="none" w="med" len="med"/>
            <a:tailEnd type="none" w="med" len="med"/>
          </a:ln>
        </p:spPr>
      </p:cxnSp>
      <p:cxnSp>
        <p:nvCxnSpPr>
          <p:cNvPr id="5947" name="Google Shape;5947;p124"/>
          <p:cNvCxnSpPr>
            <a:stCxn id="5827" idx="3"/>
            <a:endCxn id="5818" idx="1"/>
          </p:cNvCxnSpPr>
          <p:nvPr/>
        </p:nvCxnSpPr>
        <p:spPr>
          <a:xfrm rot="10800000" flipH="1">
            <a:off x="3023175" y="2246339"/>
            <a:ext cx="686100" cy="253500"/>
          </a:xfrm>
          <a:prstGeom prst="bentConnector3">
            <a:avLst>
              <a:gd name="adj1" fmla="val 50009"/>
            </a:avLst>
          </a:prstGeom>
          <a:noFill/>
          <a:ln w="9525" cap="flat" cmpd="sng">
            <a:solidFill>
              <a:schemeClr val="dk1"/>
            </a:solidFill>
            <a:prstDash val="solid"/>
            <a:round/>
            <a:headEnd type="none" w="med" len="med"/>
            <a:tailEnd type="none" w="med" len="med"/>
          </a:ln>
        </p:spPr>
      </p:cxnSp>
      <p:cxnSp>
        <p:nvCxnSpPr>
          <p:cNvPr id="5948" name="Google Shape;5948;p124"/>
          <p:cNvCxnSpPr>
            <a:stCxn id="5829" idx="3"/>
            <a:endCxn id="5822" idx="1"/>
          </p:cNvCxnSpPr>
          <p:nvPr/>
        </p:nvCxnSpPr>
        <p:spPr>
          <a:xfrm>
            <a:off x="3023175" y="4012861"/>
            <a:ext cx="686100" cy="254700"/>
          </a:xfrm>
          <a:prstGeom prst="bentConnector3">
            <a:avLst>
              <a:gd name="adj1" fmla="val 50009"/>
            </a:avLst>
          </a:prstGeom>
          <a:noFill/>
          <a:ln w="9525" cap="flat" cmpd="sng">
            <a:solidFill>
              <a:schemeClr val="dk1"/>
            </a:solidFill>
            <a:prstDash val="solid"/>
            <a:round/>
            <a:headEnd type="none" w="med" len="med"/>
            <a:tailEnd type="none" w="med" len="med"/>
          </a:ln>
        </p:spPr>
      </p:cxnSp>
      <p:cxnSp>
        <p:nvCxnSpPr>
          <p:cNvPr id="5949" name="Google Shape;5949;p124"/>
          <p:cNvCxnSpPr>
            <a:stCxn id="5832" idx="1"/>
            <a:endCxn id="5823" idx="3"/>
          </p:cNvCxnSpPr>
          <p:nvPr/>
        </p:nvCxnSpPr>
        <p:spPr>
          <a:xfrm flipH="1">
            <a:off x="5434675" y="4012861"/>
            <a:ext cx="686100" cy="254700"/>
          </a:xfrm>
          <a:prstGeom prst="bentConnector3">
            <a:avLst>
              <a:gd name="adj1" fmla="val 50006"/>
            </a:avLst>
          </a:prstGeom>
          <a:noFill/>
          <a:ln w="9525" cap="flat" cmpd="sng">
            <a:solidFill>
              <a:schemeClr val="dk1"/>
            </a:solidFill>
            <a:prstDash val="solid"/>
            <a:round/>
            <a:headEnd type="none" w="med" len="med"/>
            <a:tailEnd type="none" w="med" len="med"/>
          </a:ln>
        </p:spPr>
      </p:cxnSp>
      <p:cxnSp>
        <p:nvCxnSpPr>
          <p:cNvPr id="5950" name="Google Shape;5950;p124"/>
          <p:cNvCxnSpPr>
            <a:stCxn id="5831" idx="1"/>
            <a:endCxn id="5821" idx="3"/>
          </p:cNvCxnSpPr>
          <p:nvPr/>
        </p:nvCxnSpPr>
        <p:spPr>
          <a:xfrm flipH="1">
            <a:off x="5434675" y="3256350"/>
            <a:ext cx="686100" cy="600"/>
          </a:xfrm>
          <a:prstGeom prst="straightConnector1">
            <a:avLst/>
          </a:prstGeom>
          <a:noFill/>
          <a:ln w="9525" cap="flat" cmpd="sng">
            <a:solidFill>
              <a:schemeClr val="dk1"/>
            </a:solidFill>
            <a:prstDash val="solid"/>
            <a:round/>
            <a:headEnd type="none" w="med" len="med"/>
            <a:tailEnd type="none" w="med" len="med"/>
          </a:ln>
        </p:spPr>
      </p:cxnSp>
      <p:cxnSp>
        <p:nvCxnSpPr>
          <p:cNvPr id="5951" name="Google Shape;5951;p124"/>
          <p:cNvCxnSpPr>
            <a:stCxn id="5828" idx="3"/>
            <a:endCxn id="5820" idx="1"/>
          </p:cNvCxnSpPr>
          <p:nvPr/>
        </p:nvCxnSpPr>
        <p:spPr>
          <a:xfrm>
            <a:off x="3023175" y="3256350"/>
            <a:ext cx="686100" cy="6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955"/>
        <p:cNvGrpSpPr/>
        <p:nvPr/>
      </p:nvGrpSpPr>
      <p:grpSpPr>
        <a:xfrm>
          <a:off x="0" y="0"/>
          <a:ext cx="0" cy="0"/>
          <a:chOff x="0" y="0"/>
          <a:chExt cx="0" cy="0"/>
        </a:xfrm>
      </p:grpSpPr>
      <p:sp>
        <p:nvSpPr>
          <p:cNvPr id="5956" name="Google Shape;5956;p125"/>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alternative infographic</a:t>
            </a:r>
            <a:endParaRPr/>
          </a:p>
        </p:txBody>
      </p:sp>
      <p:sp>
        <p:nvSpPr>
          <p:cNvPr id="5957" name="Google Shape;5957;p125"/>
          <p:cNvSpPr txBox="1"/>
          <p:nvPr/>
        </p:nvSpPr>
        <p:spPr>
          <a:xfrm>
            <a:off x="1148837" y="2283675"/>
            <a:ext cx="2302200" cy="595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nknut Antiqua"/>
                <a:ea typeface="Inknut Antiqua"/>
                <a:cs typeface="Inknut Antiqua"/>
                <a:sym typeface="Inknut Antiqua"/>
              </a:rPr>
              <a:t>Virginia</a:t>
            </a:r>
            <a:endParaRPr sz="1600" b="1">
              <a:solidFill>
                <a:schemeClr val="dk1"/>
              </a:solidFill>
              <a:latin typeface="Inknut Antiqua"/>
              <a:ea typeface="Inknut Antiqua"/>
              <a:cs typeface="Inknut Antiqua"/>
              <a:sym typeface="Inknut Antiqua"/>
            </a:endParaRPr>
          </a:p>
        </p:txBody>
      </p:sp>
      <p:sp>
        <p:nvSpPr>
          <p:cNvPr id="5958" name="Google Shape;5958;p125"/>
          <p:cNvSpPr txBox="1"/>
          <p:nvPr/>
        </p:nvSpPr>
        <p:spPr>
          <a:xfrm>
            <a:off x="5706720" y="2283675"/>
            <a:ext cx="2302200" cy="595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Work Sans"/>
                <a:ea typeface="Work Sans"/>
                <a:cs typeface="Work Sans"/>
                <a:sym typeface="Work Sans"/>
              </a:rPr>
              <a:t>1624</a:t>
            </a:r>
            <a:endParaRPr>
              <a:solidFill>
                <a:schemeClr val="dk1"/>
              </a:solidFill>
              <a:latin typeface="Work Sans"/>
              <a:ea typeface="Work Sans"/>
              <a:cs typeface="Work Sans"/>
              <a:sym typeface="Work Sans"/>
            </a:endParaRPr>
          </a:p>
        </p:txBody>
      </p:sp>
      <p:cxnSp>
        <p:nvCxnSpPr>
          <p:cNvPr id="5959" name="Google Shape;5959;p125"/>
          <p:cNvCxnSpPr>
            <a:stCxn id="5957" idx="3"/>
            <a:endCxn id="5960" idx="1"/>
          </p:cNvCxnSpPr>
          <p:nvPr/>
        </p:nvCxnSpPr>
        <p:spPr>
          <a:xfrm>
            <a:off x="3451037" y="2581275"/>
            <a:ext cx="545100" cy="0"/>
          </a:xfrm>
          <a:prstGeom prst="straightConnector1">
            <a:avLst/>
          </a:prstGeom>
          <a:noFill/>
          <a:ln w="9525" cap="flat" cmpd="sng">
            <a:solidFill>
              <a:schemeClr val="dk1"/>
            </a:solidFill>
            <a:prstDash val="solid"/>
            <a:round/>
            <a:headEnd type="oval" w="med" len="med"/>
            <a:tailEnd type="none" w="med" len="med"/>
          </a:ln>
        </p:spPr>
      </p:cxnSp>
      <p:cxnSp>
        <p:nvCxnSpPr>
          <p:cNvPr id="5961" name="Google Shape;5961;p125"/>
          <p:cNvCxnSpPr>
            <a:stCxn id="5960" idx="3"/>
            <a:endCxn id="5958" idx="1"/>
          </p:cNvCxnSpPr>
          <p:nvPr/>
        </p:nvCxnSpPr>
        <p:spPr>
          <a:xfrm>
            <a:off x="5161642" y="2581275"/>
            <a:ext cx="545100" cy="0"/>
          </a:xfrm>
          <a:prstGeom prst="straightConnector1">
            <a:avLst/>
          </a:prstGeom>
          <a:noFill/>
          <a:ln w="9525" cap="flat" cmpd="sng">
            <a:solidFill>
              <a:schemeClr val="dk1"/>
            </a:solidFill>
            <a:prstDash val="solid"/>
            <a:round/>
            <a:headEnd type="none" w="med" len="med"/>
            <a:tailEnd type="oval" w="med" len="med"/>
          </a:ln>
        </p:spPr>
      </p:cxnSp>
      <p:sp>
        <p:nvSpPr>
          <p:cNvPr id="5962" name="Google Shape;5962;p125"/>
          <p:cNvSpPr txBox="1"/>
          <p:nvPr/>
        </p:nvSpPr>
        <p:spPr>
          <a:xfrm>
            <a:off x="1148837" y="3056650"/>
            <a:ext cx="2302200" cy="595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nknut Antiqua"/>
                <a:ea typeface="Inknut Antiqua"/>
                <a:cs typeface="Inknut Antiqua"/>
                <a:sym typeface="Inknut Antiqua"/>
              </a:rPr>
              <a:t>Massachusetts</a:t>
            </a:r>
            <a:endParaRPr sz="1600" b="1">
              <a:solidFill>
                <a:schemeClr val="dk1"/>
              </a:solidFill>
              <a:latin typeface="Inknut Antiqua"/>
              <a:ea typeface="Inknut Antiqua"/>
              <a:cs typeface="Inknut Antiqua"/>
              <a:sym typeface="Inknut Antiqua"/>
            </a:endParaRPr>
          </a:p>
        </p:txBody>
      </p:sp>
      <p:sp>
        <p:nvSpPr>
          <p:cNvPr id="5963" name="Google Shape;5963;p125"/>
          <p:cNvSpPr txBox="1"/>
          <p:nvPr/>
        </p:nvSpPr>
        <p:spPr>
          <a:xfrm>
            <a:off x="5706720" y="3056650"/>
            <a:ext cx="2302200" cy="595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Work Sans"/>
                <a:ea typeface="Work Sans"/>
                <a:cs typeface="Work Sans"/>
                <a:sym typeface="Work Sans"/>
              </a:rPr>
              <a:t>1691</a:t>
            </a:r>
            <a:endParaRPr>
              <a:solidFill>
                <a:schemeClr val="dk1"/>
              </a:solidFill>
              <a:latin typeface="Work Sans"/>
              <a:ea typeface="Work Sans"/>
              <a:cs typeface="Work Sans"/>
              <a:sym typeface="Work Sans"/>
            </a:endParaRPr>
          </a:p>
        </p:txBody>
      </p:sp>
      <p:cxnSp>
        <p:nvCxnSpPr>
          <p:cNvPr id="5964" name="Google Shape;5964;p125"/>
          <p:cNvCxnSpPr>
            <a:stCxn id="5962" idx="3"/>
            <a:endCxn id="5965" idx="1"/>
          </p:cNvCxnSpPr>
          <p:nvPr/>
        </p:nvCxnSpPr>
        <p:spPr>
          <a:xfrm>
            <a:off x="3451037" y="3354250"/>
            <a:ext cx="545100" cy="0"/>
          </a:xfrm>
          <a:prstGeom prst="straightConnector1">
            <a:avLst/>
          </a:prstGeom>
          <a:noFill/>
          <a:ln w="9525" cap="flat" cmpd="sng">
            <a:solidFill>
              <a:schemeClr val="dk1"/>
            </a:solidFill>
            <a:prstDash val="solid"/>
            <a:round/>
            <a:headEnd type="oval" w="med" len="med"/>
            <a:tailEnd type="none" w="med" len="med"/>
          </a:ln>
        </p:spPr>
      </p:cxnSp>
      <p:cxnSp>
        <p:nvCxnSpPr>
          <p:cNvPr id="5966" name="Google Shape;5966;p125"/>
          <p:cNvCxnSpPr>
            <a:stCxn id="5965" idx="3"/>
            <a:endCxn id="5963" idx="1"/>
          </p:cNvCxnSpPr>
          <p:nvPr/>
        </p:nvCxnSpPr>
        <p:spPr>
          <a:xfrm>
            <a:off x="5161642" y="3354250"/>
            <a:ext cx="545100" cy="0"/>
          </a:xfrm>
          <a:prstGeom prst="straightConnector1">
            <a:avLst/>
          </a:prstGeom>
          <a:noFill/>
          <a:ln w="9525" cap="flat" cmpd="sng">
            <a:solidFill>
              <a:schemeClr val="dk1"/>
            </a:solidFill>
            <a:prstDash val="solid"/>
            <a:round/>
            <a:headEnd type="none" w="med" len="med"/>
            <a:tailEnd type="oval" w="med" len="med"/>
          </a:ln>
        </p:spPr>
      </p:cxnSp>
      <p:sp>
        <p:nvSpPr>
          <p:cNvPr id="5967" name="Google Shape;5967;p125"/>
          <p:cNvSpPr txBox="1"/>
          <p:nvPr/>
        </p:nvSpPr>
        <p:spPr>
          <a:xfrm>
            <a:off x="1148837" y="3829625"/>
            <a:ext cx="2302200" cy="595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dk1"/>
                </a:solidFill>
                <a:latin typeface="Inknut Antiqua"/>
                <a:ea typeface="Inknut Antiqua"/>
                <a:cs typeface="Inknut Antiqua"/>
                <a:sym typeface="Inknut Antiqua"/>
              </a:rPr>
              <a:t>New Hampshire</a:t>
            </a:r>
            <a:endParaRPr sz="1600" b="1">
              <a:solidFill>
                <a:schemeClr val="dk1"/>
              </a:solidFill>
              <a:latin typeface="Inknut Antiqua"/>
              <a:ea typeface="Inknut Antiqua"/>
              <a:cs typeface="Inknut Antiqua"/>
              <a:sym typeface="Inknut Antiqua"/>
            </a:endParaRPr>
          </a:p>
        </p:txBody>
      </p:sp>
      <p:sp>
        <p:nvSpPr>
          <p:cNvPr id="5968" name="Google Shape;5968;p125"/>
          <p:cNvSpPr txBox="1"/>
          <p:nvPr/>
        </p:nvSpPr>
        <p:spPr>
          <a:xfrm>
            <a:off x="5706720" y="3829625"/>
            <a:ext cx="2302200" cy="5952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Work Sans"/>
                <a:ea typeface="Work Sans"/>
                <a:cs typeface="Work Sans"/>
                <a:sym typeface="Work Sans"/>
              </a:rPr>
              <a:t>1679</a:t>
            </a:r>
            <a:endParaRPr>
              <a:solidFill>
                <a:schemeClr val="dk1"/>
              </a:solidFill>
              <a:latin typeface="Work Sans"/>
              <a:ea typeface="Work Sans"/>
              <a:cs typeface="Work Sans"/>
              <a:sym typeface="Work Sans"/>
            </a:endParaRPr>
          </a:p>
        </p:txBody>
      </p:sp>
      <p:cxnSp>
        <p:nvCxnSpPr>
          <p:cNvPr id="5969" name="Google Shape;5969;p125"/>
          <p:cNvCxnSpPr>
            <a:stCxn id="5967" idx="3"/>
            <a:endCxn id="5970" idx="1"/>
          </p:cNvCxnSpPr>
          <p:nvPr/>
        </p:nvCxnSpPr>
        <p:spPr>
          <a:xfrm>
            <a:off x="3451037" y="4127225"/>
            <a:ext cx="545100" cy="0"/>
          </a:xfrm>
          <a:prstGeom prst="straightConnector1">
            <a:avLst/>
          </a:prstGeom>
          <a:noFill/>
          <a:ln w="9525" cap="flat" cmpd="sng">
            <a:solidFill>
              <a:schemeClr val="dk1"/>
            </a:solidFill>
            <a:prstDash val="solid"/>
            <a:round/>
            <a:headEnd type="oval" w="med" len="med"/>
            <a:tailEnd type="none" w="med" len="med"/>
          </a:ln>
        </p:spPr>
      </p:cxnSp>
      <p:cxnSp>
        <p:nvCxnSpPr>
          <p:cNvPr id="5971" name="Google Shape;5971;p125"/>
          <p:cNvCxnSpPr>
            <a:stCxn id="5970" idx="3"/>
            <a:endCxn id="5968" idx="1"/>
          </p:cNvCxnSpPr>
          <p:nvPr/>
        </p:nvCxnSpPr>
        <p:spPr>
          <a:xfrm>
            <a:off x="5161642" y="4127225"/>
            <a:ext cx="545100" cy="0"/>
          </a:xfrm>
          <a:prstGeom prst="straightConnector1">
            <a:avLst/>
          </a:prstGeom>
          <a:noFill/>
          <a:ln w="9525" cap="flat" cmpd="sng">
            <a:solidFill>
              <a:schemeClr val="dk1"/>
            </a:solidFill>
            <a:prstDash val="solid"/>
            <a:round/>
            <a:headEnd type="none" w="med" len="med"/>
            <a:tailEnd type="oval" w="med" len="med"/>
          </a:ln>
        </p:spPr>
      </p:cxnSp>
      <p:sp>
        <p:nvSpPr>
          <p:cNvPr id="5960" name="Google Shape;5960;p125"/>
          <p:cNvSpPr/>
          <p:nvPr/>
        </p:nvSpPr>
        <p:spPr>
          <a:xfrm>
            <a:off x="3996142" y="2294925"/>
            <a:ext cx="1165500" cy="572700"/>
          </a:xfrm>
          <a:prstGeom prst="plaque">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Inknut Antiqua"/>
                <a:ea typeface="Inknut Antiqua"/>
                <a:cs typeface="Inknut Antiqua"/>
                <a:sym typeface="Inknut Antiqua"/>
              </a:rPr>
              <a:t>1607</a:t>
            </a:r>
            <a:endParaRPr sz="1600">
              <a:solidFill>
                <a:schemeClr val="dk2"/>
              </a:solidFill>
              <a:latin typeface="Inknut Antiqua"/>
              <a:ea typeface="Inknut Antiqua"/>
              <a:cs typeface="Inknut Antiqua"/>
              <a:sym typeface="Inknut Antiqua"/>
            </a:endParaRPr>
          </a:p>
        </p:txBody>
      </p:sp>
      <p:sp>
        <p:nvSpPr>
          <p:cNvPr id="5965" name="Google Shape;5965;p125"/>
          <p:cNvSpPr/>
          <p:nvPr/>
        </p:nvSpPr>
        <p:spPr>
          <a:xfrm>
            <a:off x="3996142" y="3067900"/>
            <a:ext cx="1165500" cy="572700"/>
          </a:xfrm>
          <a:prstGeom prst="plaque">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Inknut Antiqua"/>
                <a:ea typeface="Inknut Antiqua"/>
                <a:cs typeface="Inknut Antiqua"/>
                <a:sym typeface="Inknut Antiqua"/>
              </a:rPr>
              <a:t>1620</a:t>
            </a:r>
            <a:endParaRPr sz="1600">
              <a:solidFill>
                <a:schemeClr val="dk2"/>
              </a:solidFill>
              <a:latin typeface="Inknut Antiqua"/>
              <a:ea typeface="Inknut Antiqua"/>
              <a:cs typeface="Inknut Antiqua"/>
              <a:sym typeface="Inknut Antiqua"/>
            </a:endParaRPr>
          </a:p>
        </p:txBody>
      </p:sp>
      <p:sp>
        <p:nvSpPr>
          <p:cNvPr id="5970" name="Google Shape;5970;p125"/>
          <p:cNvSpPr/>
          <p:nvPr/>
        </p:nvSpPr>
        <p:spPr>
          <a:xfrm>
            <a:off x="3996142" y="3840875"/>
            <a:ext cx="1165500" cy="572700"/>
          </a:xfrm>
          <a:prstGeom prst="plaque">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Inknut Antiqua"/>
                <a:ea typeface="Inknut Antiqua"/>
                <a:cs typeface="Inknut Antiqua"/>
                <a:sym typeface="Inknut Antiqua"/>
              </a:rPr>
              <a:t>1623</a:t>
            </a:r>
            <a:endParaRPr sz="1600">
              <a:solidFill>
                <a:schemeClr val="dk2"/>
              </a:solidFill>
              <a:latin typeface="Inknut Antiqua"/>
              <a:ea typeface="Inknut Antiqua"/>
              <a:cs typeface="Inknut Antiqua"/>
              <a:sym typeface="Inknut Antiqua"/>
            </a:endParaRPr>
          </a:p>
        </p:txBody>
      </p:sp>
      <p:sp>
        <p:nvSpPr>
          <p:cNvPr id="5972" name="Google Shape;5972;p125"/>
          <p:cNvSpPr txBox="1"/>
          <p:nvPr/>
        </p:nvSpPr>
        <p:spPr>
          <a:xfrm>
            <a:off x="1148975" y="1723600"/>
            <a:ext cx="2180400" cy="466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800" b="1">
                <a:solidFill>
                  <a:schemeClr val="accent1"/>
                </a:solidFill>
                <a:latin typeface="Inknut Antiqua"/>
                <a:ea typeface="Inknut Antiqua"/>
                <a:cs typeface="Inknut Antiqua"/>
                <a:sym typeface="Inknut Antiqua"/>
              </a:rPr>
              <a:t>Colony name</a:t>
            </a:r>
            <a:endParaRPr sz="1800" b="1">
              <a:solidFill>
                <a:schemeClr val="accent1"/>
              </a:solidFill>
              <a:latin typeface="Inknut Antiqua"/>
              <a:ea typeface="Inknut Antiqua"/>
              <a:cs typeface="Inknut Antiqua"/>
              <a:sym typeface="Inknut Antiqua"/>
            </a:endParaRPr>
          </a:p>
        </p:txBody>
      </p:sp>
      <p:sp>
        <p:nvSpPr>
          <p:cNvPr id="5973" name="Google Shape;5973;p125"/>
          <p:cNvSpPr txBox="1"/>
          <p:nvPr/>
        </p:nvSpPr>
        <p:spPr>
          <a:xfrm>
            <a:off x="3549450" y="1723600"/>
            <a:ext cx="2058900" cy="466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800" b="1">
                <a:solidFill>
                  <a:schemeClr val="accent1"/>
                </a:solidFill>
                <a:latin typeface="Inknut Antiqua"/>
                <a:ea typeface="Inknut Antiqua"/>
                <a:cs typeface="Inknut Antiqua"/>
                <a:sym typeface="Inknut Antiqua"/>
              </a:rPr>
              <a:t>Year founded</a:t>
            </a:r>
            <a:endParaRPr sz="1800" b="1">
              <a:solidFill>
                <a:schemeClr val="accent1"/>
              </a:solidFill>
              <a:latin typeface="Inknut Antiqua"/>
              <a:ea typeface="Inknut Antiqua"/>
              <a:cs typeface="Inknut Antiqua"/>
              <a:sym typeface="Inknut Antiqua"/>
            </a:endParaRPr>
          </a:p>
        </p:txBody>
      </p:sp>
      <p:sp>
        <p:nvSpPr>
          <p:cNvPr id="5974" name="Google Shape;5974;p125"/>
          <p:cNvSpPr txBox="1"/>
          <p:nvPr/>
        </p:nvSpPr>
        <p:spPr>
          <a:xfrm>
            <a:off x="5828425" y="1723600"/>
            <a:ext cx="2180400" cy="46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sz="1800" b="1">
                <a:solidFill>
                  <a:schemeClr val="accent1"/>
                </a:solidFill>
                <a:latin typeface="Inknut Antiqua"/>
                <a:ea typeface="Inknut Antiqua"/>
                <a:cs typeface="Inknut Antiqua"/>
                <a:sym typeface="Inknut Antiqua"/>
              </a:rPr>
              <a:t>Royal colony</a:t>
            </a:r>
            <a:endParaRPr sz="1800" b="1">
              <a:solidFill>
                <a:schemeClr val="accent1"/>
              </a:solidFill>
              <a:latin typeface="Inknut Antiqua"/>
              <a:ea typeface="Inknut Antiqua"/>
              <a:cs typeface="Inknut Antiqua"/>
              <a:sym typeface="Inknut Antiqua"/>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5978"/>
        <p:cNvGrpSpPr/>
        <p:nvPr/>
      </p:nvGrpSpPr>
      <p:grpSpPr>
        <a:xfrm>
          <a:off x="0" y="0"/>
          <a:ext cx="0" cy="0"/>
          <a:chOff x="0" y="0"/>
          <a:chExt cx="0" cy="0"/>
        </a:xfrm>
      </p:grpSpPr>
      <p:sp>
        <p:nvSpPr>
          <p:cNvPr id="5979" name="Google Shape;5979;p126"/>
          <p:cNvSpPr txBox="1">
            <a:spLocks noGrp="1"/>
          </p:cNvSpPr>
          <p:nvPr>
            <p:ph type="title"/>
          </p:nvPr>
        </p:nvSpPr>
        <p:spPr>
          <a:xfrm>
            <a:off x="720000" y="445025"/>
            <a:ext cx="7704000" cy="118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Premium alternative infographic</a:t>
            </a:r>
            <a:endParaRPr/>
          </a:p>
        </p:txBody>
      </p:sp>
      <p:sp>
        <p:nvSpPr>
          <p:cNvPr id="5980" name="Google Shape;5980;p126"/>
          <p:cNvSpPr/>
          <p:nvPr/>
        </p:nvSpPr>
        <p:spPr>
          <a:xfrm>
            <a:off x="3155092" y="1927875"/>
            <a:ext cx="1165500" cy="572700"/>
          </a:xfrm>
          <a:prstGeom prst="plaque">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Inknut Antiqua"/>
                <a:ea typeface="Inknut Antiqua"/>
                <a:cs typeface="Inknut Antiqua"/>
                <a:sym typeface="Inknut Antiqua"/>
              </a:rPr>
              <a:t>1663</a:t>
            </a:r>
            <a:endParaRPr sz="1600">
              <a:solidFill>
                <a:schemeClr val="dk2"/>
              </a:solidFill>
              <a:latin typeface="Inknut Antiqua"/>
              <a:ea typeface="Inknut Antiqua"/>
              <a:cs typeface="Inknut Antiqua"/>
              <a:sym typeface="Inknut Antiqua"/>
            </a:endParaRPr>
          </a:p>
        </p:txBody>
      </p:sp>
      <p:sp>
        <p:nvSpPr>
          <p:cNvPr id="5981" name="Google Shape;5981;p126"/>
          <p:cNvSpPr/>
          <p:nvPr/>
        </p:nvSpPr>
        <p:spPr>
          <a:xfrm>
            <a:off x="3155092" y="3674775"/>
            <a:ext cx="1165500" cy="572700"/>
          </a:xfrm>
          <a:prstGeom prst="plaque">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Inknut Antiqua"/>
                <a:ea typeface="Inknut Antiqua"/>
                <a:cs typeface="Inknut Antiqua"/>
                <a:sym typeface="Inknut Antiqua"/>
              </a:rPr>
              <a:t>1664</a:t>
            </a:r>
            <a:endParaRPr sz="1600">
              <a:solidFill>
                <a:schemeClr val="dk2"/>
              </a:solidFill>
              <a:latin typeface="Inknut Antiqua"/>
              <a:ea typeface="Inknut Antiqua"/>
              <a:cs typeface="Inknut Antiqua"/>
              <a:sym typeface="Inknut Antiqua"/>
            </a:endParaRPr>
          </a:p>
        </p:txBody>
      </p:sp>
      <p:sp>
        <p:nvSpPr>
          <p:cNvPr id="5982" name="Google Shape;5982;p126"/>
          <p:cNvSpPr txBox="1"/>
          <p:nvPr/>
        </p:nvSpPr>
        <p:spPr>
          <a:xfrm>
            <a:off x="948600" y="1738075"/>
            <a:ext cx="2008800" cy="36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Inknut Antiqua"/>
                <a:ea typeface="Inknut Antiqua"/>
                <a:cs typeface="Inknut Antiqua"/>
                <a:sym typeface="Inknut Antiqua"/>
              </a:rPr>
              <a:t>New York</a:t>
            </a:r>
            <a:endParaRPr sz="1800" b="1">
              <a:solidFill>
                <a:schemeClr val="accent1"/>
              </a:solidFill>
              <a:latin typeface="Inknut Antiqua"/>
              <a:ea typeface="Inknut Antiqua"/>
              <a:cs typeface="Inknut Antiqua"/>
              <a:sym typeface="Inknut Antiqua"/>
            </a:endParaRPr>
          </a:p>
        </p:txBody>
      </p:sp>
      <p:sp>
        <p:nvSpPr>
          <p:cNvPr id="5983" name="Google Shape;5983;p126"/>
          <p:cNvSpPr txBox="1"/>
          <p:nvPr/>
        </p:nvSpPr>
        <p:spPr>
          <a:xfrm>
            <a:off x="948600" y="2117653"/>
            <a:ext cx="20088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Venus is the second planet from the Sun</a:t>
            </a:r>
            <a:endParaRPr>
              <a:solidFill>
                <a:schemeClr val="accent1"/>
              </a:solidFill>
              <a:latin typeface="Work Sans"/>
              <a:ea typeface="Work Sans"/>
              <a:cs typeface="Work Sans"/>
              <a:sym typeface="Work Sans"/>
            </a:endParaRPr>
          </a:p>
        </p:txBody>
      </p:sp>
      <p:sp>
        <p:nvSpPr>
          <p:cNvPr id="5984" name="Google Shape;5984;p126"/>
          <p:cNvSpPr txBox="1"/>
          <p:nvPr/>
        </p:nvSpPr>
        <p:spPr>
          <a:xfrm>
            <a:off x="6186475" y="1738075"/>
            <a:ext cx="2008800" cy="362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b="1">
                <a:solidFill>
                  <a:schemeClr val="accent1"/>
                </a:solidFill>
                <a:latin typeface="Inknut Antiqua"/>
                <a:ea typeface="Inknut Antiqua"/>
                <a:cs typeface="Inknut Antiqua"/>
                <a:sym typeface="Inknut Antiqua"/>
              </a:rPr>
              <a:t>Pennsylvania</a:t>
            </a:r>
            <a:endParaRPr sz="1800" b="1">
              <a:solidFill>
                <a:schemeClr val="accent1"/>
              </a:solidFill>
              <a:latin typeface="Inknut Antiqua"/>
              <a:ea typeface="Inknut Antiqua"/>
              <a:cs typeface="Inknut Antiqua"/>
              <a:sym typeface="Inknut Antiqua"/>
            </a:endParaRPr>
          </a:p>
        </p:txBody>
      </p:sp>
      <p:sp>
        <p:nvSpPr>
          <p:cNvPr id="5985" name="Google Shape;5985;p126"/>
          <p:cNvSpPr txBox="1"/>
          <p:nvPr/>
        </p:nvSpPr>
        <p:spPr>
          <a:xfrm>
            <a:off x="6186475" y="2117653"/>
            <a:ext cx="20088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Despite being red, Mars is  cold</a:t>
            </a:r>
            <a:endParaRPr>
              <a:solidFill>
                <a:schemeClr val="accent1"/>
              </a:solidFill>
              <a:latin typeface="Work Sans"/>
              <a:ea typeface="Work Sans"/>
              <a:cs typeface="Work Sans"/>
              <a:sym typeface="Work Sans"/>
            </a:endParaRPr>
          </a:p>
        </p:txBody>
      </p:sp>
      <p:sp>
        <p:nvSpPr>
          <p:cNvPr id="5986" name="Google Shape;5986;p126"/>
          <p:cNvSpPr txBox="1"/>
          <p:nvPr/>
        </p:nvSpPr>
        <p:spPr>
          <a:xfrm>
            <a:off x="948600" y="3484945"/>
            <a:ext cx="2008800" cy="362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Inknut Antiqua"/>
                <a:ea typeface="Inknut Antiqua"/>
                <a:cs typeface="Inknut Antiqua"/>
                <a:sym typeface="Inknut Antiqua"/>
              </a:rPr>
              <a:t>New Jersey</a:t>
            </a:r>
            <a:endParaRPr sz="1800" b="1">
              <a:solidFill>
                <a:schemeClr val="accent1"/>
              </a:solidFill>
              <a:latin typeface="Inknut Antiqua"/>
              <a:ea typeface="Inknut Antiqua"/>
              <a:cs typeface="Inknut Antiqua"/>
              <a:sym typeface="Inknut Antiqua"/>
            </a:endParaRPr>
          </a:p>
        </p:txBody>
      </p:sp>
      <p:sp>
        <p:nvSpPr>
          <p:cNvPr id="5987" name="Google Shape;5987;p126"/>
          <p:cNvSpPr txBox="1"/>
          <p:nvPr/>
        </p:nvSpPr>
        <p:spPr>
          <a:xfrm>
            <a:off x="948600" y="3864598"/>
            <a:ext cx="20088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Work Sans"/>
                <a:ea typeface="Work Sans"/>
                <a:cs typeface="Work Sans"/>
                <a:sym typeface="Work Sans"/>
              </a:rPr>
              <a:t>Mercury is the smallest planet</a:t>
            </a:r>
            <a:endParaRPr>
              <a:solidFill>
                <a:schemeClr val="accent1"/>
              </a:solidFill>
              <a:latin typeface="Work Sans"/>
              <a:ea typeface="Work Sans"/>
              <a:cs typeface="Work Sans"/>
              <a:sym typeface="Work Sans"/>
            </a:endParaRPr>
          </a:p>
        </p:txBody>
      </p:sp>
      <p:sp>
        <p:nvSpPr>
          <p:cNvPr id="5988" name="Google Shape;5988;p126"/>
          <p:cNvSpPr txBox="1"/>
          <p:nvPr/>
        </p:nvSpPr>
        <p:spPr>
          <a:xfrm>
            <a:off x="6186475" y="3484945"/>
            <a:ext cx="2008800" cy="362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b="1">
                <a:solidFill>
                  <a:schemeClr val="accent1"/>
                </a:solidFill>
                <a:latin typeface="Inknut Antiqua"/>
                <a:ea typeface="Inknut Antiqua"/>
                <a:cs typeface="Inknut Antiqua"/>
                <a:sym typeface="Inknut Antiqua"/>
              </a:rPr>
              <a:t>Georgia</a:t>
            </a:r>
            <a:endParaRPr sz="1800" b="1">
              <a:solidFill>
                <a:schemeClr val="accent1"/>
              </a:solidFill>
              <a:latin typeface="Inknut Antiqua"/>
              <a:ea typeface="Inknut Antiqua"/>
              <a:cs typeface="Inknut Antiqua"/>
              <a:sym typeface="Inknut Antiqua"/>
            </a:endParaRPr>
          </a:p>
        </p:txBody>
      </p:sp>
      <p:sp>
        <p:nvSpPr>
          <p:cNvPr id="5989" name="Google Shape;5989;p126"/>
          <p:cNvSpPr txBox="1"/>
          <p:nvPr/>
        </p:nvSpPr>
        <p:spPr>
          <a:xfrm>
            <a:off x="6186475" y="3864598"/>
            <a:ext cx="20088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1"/>
                </a:solidFill>
                <a:latin typeface="Work Sans"/>
                <a:ea typeface="Work Sans"/>
                <a:cs typeface="Work Sans"/>
                <a:sym typeface="Work Sans"/>
              </a:rPr>
              <a:t>Saturn is the only planet with rings</a:t>
            </a:r>
            <a:endParaRPr>
              <a:solidFill>
                <a:schemeClr val="accent1"/>
              </a:solidFill>
              <a:latin typeface="Work Sans"/>
              <a:ea typeface="Work Sans"/>
              <a:cs typeface="Work Sans"/>
              <a:sym typeface="Work Sans"/>
            </a:endParaRPr>
          </a:p>
        </p:txBody>
      </p:sp>
      <p:sp>
        <p:nvSpPr>
          <p:cNvPr id="5990" name="Google Shape;5990;p126"/>
          <p:cNvSpPr/>
          <p:nvPr/>
        </p:nvSpPr>
        <p:spPr>
          <a:xfrm>
            <a:off x="4823392" y="1927875"/>
            <a:ext cx="1165500" cy="572700"/>
          </a:xfrm>
          <a:prstGeom prst="plaque">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Inknut Antiqua"/>
                <a:ea typeface="Inknut Antiqua"/>
                <a:cs typeface="Inknut Antiqua"/>
                <a:sym typeface="Inknut Antiqua"/>
              </a:rPr>
              <a:t>1682</a:t>
            </a:r>
            <a:endParaRPr sz="1600">
              <a:solidFill>
                <a:schemeClr val="dk2"/>
              </a:solidFill>
              <a:latin typeface="Inknut Antiqua"/>
              <a:ea typeface="Inknut Antiqua"/>
              <a:cs typeface="Inknut Antiqua"/>
              <a:sym typeface="Inknut Antiqua"/>
            </a:endParaRPr>
          </a:p>
        </p:txBody>
      </p:sp>
      <p:sp>
        <p:nvSpPr>
          <p:cNvPr id="5991" name="Google Shape;5991;p126"/>
          <p:cNvSpPr/>
          <p:nvPr/>
        </p:nvSpPr>
        <p:spPr>
          <a:xfrm>
            <a:off x="4823392" y="3674775"/>
            <a:ext cx="1165500" cy="572700"/>
          </a:xfrm>
          <a:prstGeom prst="plaque">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Inknut Antiqua"/>
                <a:ea typeface="Inknut Antiqua"/>
                <a:cs typeface="Inknut Antiqua"/>
                <a:sym typeface="Inknut Antiqua"/>
              </a:rPr>
              <a:t>1732</a:t>
            </a:r>
            <a:endParaRPr sz="1600">
              <a:solidFill>
                <a:schemeClr val="dk2"/>
              </a:solidFill>
              <a:latin typeface="Inknut Antiqua"/>
              <a:ea typeface="Inknut Antiqua"/>
              <a:cs typeface="Inknut Antiqua"/>
              <a:sym typeface="Inknut Antiqua"/>
            </a:endParaRPr>
          </a:p>
        </p:txBody>
      </p:sp>
      <p:sp>
        <p:nvSpPr>
          <p:cNvPr id="5992" name="Google Shape;5992;p126"/>
          <p:cNvSpPr/>
          <p:nvPr/>
        </p:nvSpPr>
        <p:spPr>
          <a:xfrm>
            <a:off x="4105600" y="2602375"/>
            <a:ext cx="933000" cy="894600"/>
          </a:xfrm>
          <a:prstGeom prst="plaque">
            <a:avLst>
              <a:gd name="adj" fmla="val 16667"/>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600">
              <a:solidFill>
                <a:schemeClr val="dk2"/>
              </a:solidFill>
              <a:latin typeface="Inknut Antiqua"/>
              <a:ea typeface="Inknut Antiqua"/>
              <a:cs typeface="Inknut Antiqua"/>
              <a:sym typeface="Inknut Antiqua"/>
            </a:endParaRPr>
          </a:p>
        </p:txBody>
      </p:sp>
      <p:grpSp>
        <p:nvGrpSpPr>
          <p:cNvPr id="5993" name="Google Shape;5993;p126"/>
          <p:cNvGrpSpPr/>
          <p:nvPr/>
        </p:nvGrpSpPr>
        <p:grpSpPr>
          <a:xfrm>
            <a:off x="4401600" y="2826018"/>
            <a:ext cx="340800" cy="447325"/>
            <a:chOff x="5521550" y="4023500"/>
            <a:chExt cx="340800" cy="447325"/>
          </a:xfrm>
        </p:grpSpPr>
        <p:sp>
          <p:nvSpPr>
            <p:cNvPr id="5994" name="Google Shape;5994;p126"/>
            <p:cNvSpPr/>
            <p:nvPr/>
          </p:nvSpPr>
          <p:spPr>
            <a:xfrm>
              <a:off x="5668075" y="4317625"/>
              <a:ext cx="47750" cy="21125"/>
            </a:xfrm>
            <a:custGeom>
              <a:avLst/>
              <a:gdLst/>
              <a:ahLst/>
              <a:cxnLst/>
              <a:rect l="l" t="t" r="r" b="b"/>
              <a:pathLst>
                <a:path w="1910" h="845" extrusionOk="0">
                  <a:moveTo>
                    <a:pt x="977" y="1"/>
                  </a:moveTo>
                  <a:lnTo>
                    <a:pt x="755" y="134"/>
                  </a:lnTo>
                  <a:lnTo>
                    <a:pt x="356" y="445"/>
                  </a:lnTo>
                  <a:lnTo>
                    <a:pt x="178" y="623"/>
                  </a:lnTo>
                  <a:lnTo>
                    <a:pt x="0" y="845"/>
                  </a:lnTo>
                  <a:lnTo>
                    <a:pt x="1910" y="845"/>
                  </a:lnTo>
                  <a:lnTo>
                    <a:pt x="1732" y="623"/>
                  </a:lnTo>
                  <a:lnTo>
                    <a:pt x="1554" y="445"/>
                  </a:lnTo>
                  <a:lnTo>
                    <a:pt x="1155" y="134"/>
                  </a:lnTo>
                  <a:lnTo>
                    <a:pt x="9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26"/>
            <p:cNvSpPr/>
            <p:nvPr/>
          </p:nvSpPr>
          <p:spPr>
            <a:xfrm>
              <a:off x="5668075" y="4317625"/>
              <a:ext cx="47750" cy="21125"/>
            </a:xfrm>
            <a:custGeom>
              <a:avLst/>
              <a:gdLst/>
              <a:ahLst/>
              <a:cxnLst/>
              <a:rect l="l" t="t" r="r" b="b"/>
              <a:pathLst>
                <a:path w="1910" h="845" fill="none" extrusionOk="0">
                  <a:moveTo>
                    <a:pt x="1155" y="134"/>
                  </a:moveTo>
                  <a:lnTo>
                    <a:pt x="1155" y="134"/>
                  </a:lnTo>
                  <a:lnTo>
                    <a:pt x="977" y="1"/>
                  </a:lnTo>
                  <a:lnTo>
                    <a:pt x="977" y="1"/>
                  </a:lnTo>
                  <a:lnTo>
                    <a:pt x="755" y="134"/>
                  </a:lnTo>
                  <a:lnTo>
                    <a:pt x="755" y="134"/>
                  </a:lnTo>
                  <a:lnTo>
                    <a:pt x="356" y="445"/>
                  </a:lnTo>
                  <a:lnTo>
                    <a:pt x="178" y="623"/>
                  </a:lnTo>
                  <a:lnTo>
                    <a:pt x="0" y="845"/>
                  </a:lnTo>
                  <a:lnTo>
                    <a:pt x="1910" y="845"/>
                  </a:lnTo>
                  <a:lnTo>
                    <a:pt x="1910" y="845"/>
                  </a:lnTo>
                  <a:lnTo>
                    <a:pt x="1732" y="623"/>
                  </a:lnTo>
                  <a:lnTo>
                    <a:pt x="1554" y="445"/>
                  </a:lnTo>
                  <a:lnTo>
                    <a:pt x="1155" y="134"/>
                  </a:lnTo>
                  <a:lnTo>
                    <a:pt x="1155" y="134"/>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26"/>
            <p:cNvSpPr/>
            <p:nvPr/>
          </p:nvSpPr>
          <p:spPr>
            <a:xfrm>
              <a:off x="5696925" y="43209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26"/>
            <p:cNvSpPr/>
            <p:nvPr/>
          </p:nvSpPr>
          <p:spPr>
            <a:xfrm>
              <a:off x="5668075" y="4155575"/>
              <a:ext cx="47750" cy="21125"/>
            </a:xfrm>
            <a:custGeom>
              <a:avLst/>
              <a:gdLst/>
              <a:ahLst/>
              <a:cxnLst/>
              <a:rect l="l" t="t" r="r" b="b"/>
              <a:pathLst>
                <a:path w="1910" h="845" extrusionOk="0">
                  <a:moveTo>
                    <a:pt x="0" y="1"/>
                  </a:moveTo>
                  <a:lnTo>
                    <a:pt x="178" y="223"/>
                  </a:lnTo>
                  <a:lnTo>
                    <a:pt x="356" y="400"/>
                  </a:lnTo>
                  <a:lnTo>
                    <a:pt x="755" y="711"/>
                  </a:lnTo>
                  <a:lnTo>
                    <a:pt x="977" y="844"/>
                  </a:lnTo>
                  <a:lnTo>
                    <a:pt x="1155" y="711"/>
                  </a:lnTo>
                  <a:lnTo>
                    <a:pt x="1554" y="400"/>
                  </a:lnTo>
                  <a:lnTo>
                    <a:pt x="1732" y="223"/>
                  </a:lnTo>
                  <a:lnTo>
                    <a:pt x="19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26"/>
            <p:cNvSpPr/>
            <p:nvPr/>
          </p:nvSpPr>
          <p:spPr>
            <a:xfrm>
              <a:off x="5668075" y="4155575"/>
              <a:ext cx="47750" cy="21125"/>
            </a:xfrm>
            <a:custGeom>
              <a:avLst/>
              <a:gdLst/>
              <a:ahLst/>
              <a:cxnLst/>
              <a:rect l="l" t="t" r="r" b="b"/>
              <a:pathLst>
                <a:path w="1910" h="845" fill="none" extrusionOk="0">
                  <a:moveTo>
                    <a:pt x="755" y="711"/>
                  </a:moveTo>
                  <a:lnTo>
                    <a:pt x="755" y="711"/>
                  </a:lnTo>
                  <a:lnTo>
                    <a:pt x="977" y="844"/>
                  </a:lnTo>
                  <a:lnTo>
                    <a:pt x="977" y="844"/>
                  </a:lnTo>
                  <a:lnTo>
                    <a:pt x="1155" y="711"/>
                  </a:lnTo>
                  <a:lnTo>
                    <a:pt x="1155" y="711"/>
                  </a:lnTo>
                  <a:lnTo>
                    <a:pt x="1554" y="400"/>
                  </a:lnTo>
                  <a:lnTo>
                    <a:pt x="1732" y="223"/>
                  </a:lnTo>
                  <a:lnTo>
                    <a:pt x="1910" y="1"/>
                  </a:lnTo>
                  <a:lnTo>
                    <a:pt x="0" y="1"/>
                  </a:lnTo>
                  <a:lnTo>
                    <a:pt x="0" y="1"/>
                  </a:lnTo>
                  <a:lnTo>
                    <a:pt x="178" y="223"/>
                  </a:lnTo>
                  <a:lnTo>
                    <a:pt x="356" y="400"/>
                  </a:lnTo>
                  <a:lnTo>
                    <a:pt x="755" y="711"/>
                  </a:lnTo>
                  <a:lnTo>
                    <a:pt x="755" y="71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26"/>
            <p:cNvSpPr/>
            <p:nvPr/>
          </p:nvSpPr>
          <p:spPr>
            <a:xfrm>
              <a:off x="5686950" y="41733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26"/>
            <p:cNvSpPr/>
            <p:nvPr/>
          </p:nvSpPr>
          <p:spPr>
            <a:xfrm>
              <a:off x="5521550" y="4023500"/>
              <a:ext cx="340800" cy="447325"/>
            </a:xfrm>
            <a:custGeom>
              <a:avLst/>
              <a:gdLst/>
              <a:ahLst/>
              <a:cxnLst/>
              <a:rect l="l" t="t" r="r" b="b"/>
              <a:pathLst>
                <a:path w="13632" h="17893" extrusionOk="0">
                  <a:moveTo>
                    <a:pt x="12566" y="2131"/>
                  </a:moveTo>
                  <a:lnTo>
                    <a:pt x="12566" y="15762"/>
                  </a:lnTo>
                  <a:lnTo>
                    <a:pt x="1066" y="15762"/>
                  </a:lnTo>
                  <a:lnTo>
                    <a:pt x="1066" y="2131"/>
                  </a:lnTo>
                  <a:close/>
                  <a:moveTo>
                    <a:pt x="1" y="0"/>
                  </a:moveTo>
                  <a:lnTo>
                    <a:pt x="1" y="17893"/>
                  </a:lnTo>
                  <a:lnTo>
                    <a:pt x="13631" y="17893"/>
                  </a:lnTo>
                  <a:lnTo>
                    <a:pt x="13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26"/>
            <p:cNvSpPr/>
            <p:nvPr/>
          </p:nvSpPr>
          <p:spPr>
            <a:xfrm>
              <a:off x="5521550" y="4023500"/>
              <a:ext cx="340800" cy="447325"/>
            </a:xfrm>
            <a:custGeom>
              <a:avLst/>
              <a:gdLst/>
              <a:ahLst/>
              <a:cxnLst/>
              <a:rect l="l" t="t" r="r" b="b"/>
              <a:pathLst>
                <a:path w="13632" h="17893" fill="none" extrusionOk="0">
                  <a:moveTo>
                    <a:pt x="1" y="0"/>
                  </a:moveTo>
                  <a:lnTo>
                    <a:pt x="1" y="17893"/>
                  </a:lnTo>
                  <a:lnTo>
                    <a:pt x="13631" y="17893"/>
                  </a:lnTo>
                  <a:lnTo>
                    <a:pt x="13631" y="0"/>
                  </a:ln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26"/>
            <p:cNvSpPr/>
            <p:nvPr/>
          </p:nvSpPr>
          <p:spPr>
            <a:xfrm>
              <a:off x="5548200" y="4076775"/>
              <a:ext cx="287500" cy="340775"/>
            </a:xfrm>
            <a:custGeom>
              <a:avLst/>
              <a:gdLst/>
              <a:ahLst/>
              <a:cxnLst/>
              <a:rect l="l" t="t" r="r" b="b"/>
              <a:pathLst>
                <a:path w="11500" h="13631" fill="none" extrusionOk="0">
                  <a:moveTo>
                    <a:pt x="11500" y="13631"/>
                  </a:moveTo>
                  <a:lnTo>
                    <a:pt x="0" y="13631"/>
                  </a:lnTo>
                  <a:lnTo>
                    <a:pt x="0" y="0"/>
                  </a:lnTo>
                  <a:lnTo>
                    <a:pt x="11500" y="0"/>
                  </a:lnTo>
                  <a:lnTo>
                    <a:pt x="11500" y="1363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26"/>
            <p:cNvSpPr/>
            <p:nvPr/>
          </p:nvSpPr>
          <p:spPr>
            <a:xfrm>
              <a:off x="5835675" y="441752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26"/>
            <p:cNvSpPr/>
            <p:nvPr/>
          </p:nvSpPr>
          <p:spPr>
            <a:xfrm>
              <a:off x="5574825" y="4103425"/>
              <a:ext cx="235350" cy="287500"/>
            </a:xfrm>
            <a:custGeom>
              <a:avLst/>
              <a:gdLst/>
              <a:ahLst/>
              <a:cxnLst/>
              <a:rect l="l" t="t" r="r" b="b"/>
              <a:pathLst>
                <a:path w="9414" h="11500" extrusionOk="0">
                  <a:moveTo>
                    <a:pt x="7238" y="1021"/>
                  </a:moveTo>
                  <a:lnTo>
                    <a:pt x="7016" y="1732"/>
                  </a:lnTo>
                  <a:lnTo>
                    <a:pt x="6838" y="2087"/>
                  </a:lnTo>
                  <a:lnTo>
                    <a:pt x="6705" y="2398"/>
                  </a:lnTo>
                  <a:lnTo>
                    <a:pt x="6528" y="2708"/>
                  </a:lnTo>
                  <a:lnTo>
                    <a:pt x="6306" y="2930"/>
                  </a:lnTo>
                  <a:lnTo>
                    <a:pt x="5906" y="3330"/>
                  </a:lnTo>
                  <a:lnTo>
                    <a:pt x="5506" y="3641"/>
                  </a:lnTo>
                  <a:lnTo>
                    <a:pt x="5018" y="3996"/>
                  </a:lnTo>
                  <a:lnTo>
                    <a:pt x="4707" y="4307"/>
                  </a:lnTo>
                  <a:lnTo>
                    <a:pt x="4352" y="3996"/>
                  </a:lnTo>
                  <a:lnTo>
                    <a:pt x="3864" y="3641"/>
                  </a:lnTo>
                  <a:lnTo>
                    <a:pt x="3464" y="3330"/>
                  </a:lnTo>
                  <a:lnTo>
                    <a:pt x="3064" y="2930"/>
                  </a:lnTo>
                  <a:lnTo>
                    <a:pt x="2887" y="2708"/>
                  </a:lnTo>
                  <a:lnTo>
                    <a:pt x="2709" y="2398"/>
                  </a:lnTo>
                  <a:lnTo>
                    <a:pt x="2532" y="2087"/>
                  </a:lnTo>
                  <a:lnTo>
                    <a:pt x="2398" y="1732"/>
                  </a:lnTo>
                  <a:lnTo>
                    <a:pt x="2132" y="1021"/>
                  </a:lnTo>
                  <a:close/>
                  <a:moveTo>
                    <a:pt x="4707" y="7193"/>
                  </a:moveTo>
                  <a:lnTo>
                    <a:pt x="5018" y="7503"/>
                  </a:lnTo>
                  <a:lnTo>
                    <a:pt x="5506" y="7859"/>
                  </a:lnTo>
                  <a:lnTo>
                    <a:pt x="5906" y="8169"/>
                  </a:lnTo>
                  <a:lnTo>
                    <a:pt x="6306" y="8569"/>
                  </a:lnTo>
                  <a:lnTo>
                    <a:pt x="6528" y="8791"/>
                  </a:lnTo>
                  <a:lnTo>
                    <a:pt x="6705" y="9057"/>
                  </a:lnTo>
                  <a:lnTo>
                    <a:pt x="6838" y="9413"/>
                  </a:lnTo>
                  <a:lnTo>
                    <a:pt x="7016" y="9768"/>
                  </a:lnTo>
                  <a:lnTo>
                    <a:pt x="7238" y="10478"/>
                  </a:lnTo>
                  <a:lnTo>
                    <a:pt x="2132" y="10478"/>
                  </a:lnTo>
                  <a:lnTo>
                    <a:pt x="2398" y="9768"/>
                  </a:lnTo>
                  <a:lnTo>
                    <a:pt x="2532" y="9413"/>
                  </a:lnTo>
                  <a:lnTo>
                    <a:pt x="2709" y="9057"/>
                  </a:lnTo>
                  <a:lnTo>
                    <a:pt x="2887" y="8791"/>
                  </a:lnTo>
                  <a:lnTo>
                    <a:pt x="3064" y="8569"/>
                  </a:lnTo>
                  <a:lnTo>
                    <a:pt x="3464" y="8169"/>
                  </a:lnTo>
                  <a:lnTo>
                    <a:pt x="3864" y="7859"/>
                  </a:lnTo>
                  <a:lnTo>
                    <a:pt x="4352" y="7503"/>
                  </a:lnTo>
                  <a:lnTo>
                    <a:pt x="4707" y="7193"/>
                  </a:lnTo>
                  <a:close/>
                  <a:moveTo>
                    <a:pt x="1" y="0"/>
                  </a:moveTo>
                  <a:lnTo>
                    <a:pt x="45" y="622"/>
                  </a:lnTo>
                  <a:lnTo>
                    <a:pt x="90" y="1199"/>
                  </a:lnTo>
                  <a:lnTo>
                    <a:pt x="223" y="1687"/>
                  </a:lnTo>
                  <a:lnTo>
                    <a:pt x="312" y="2176"/>
                  </a:lnTo>
                  <a:lnTo>
                    <a:pt x="489" y="2620"/>
                  </a:lnTo>
                  <a:lnTo>
                    <a:pt x="623" y="3019"/>
                  </a:lnTo>
                  <a:lnTo>
                    <a:pt x="800" y="3374"/>
                  </a:lnTo>
                  <a:lnTo>
                    <a:pt x="1022" y="3685"/>
                  </a:lnTo>
                  <a:lnTo>
                    <a:pt x="1422" y="4218"/>
                  </a:lnTo>
                  <a:lnTo>
                    <a:pt x="1821" y="4662"/>
                  </a:lnTo>
                  <a:lnTo>
                    <a:pt x="2221" y="5017"/>
                  </a:lnTo>
                  <a:lnTo>
                    <a:pt x="2620" y="5328"/>
                  </a:lnTo>
                  <a:lnTo>
                    <a:pt x="2931" y="5550"/>
                  </a:lnTo>
                  <a:lnTo>
                    <a:pt x="3109" y="5727"/>
                  </a:lnTo>
                  <a:lnTo>
                    <a:pt x="3064" y="5816"/>
                  </a:lnTo>
                  <a:lnTo>
                    <a:pt x="2931" y="5949"/>
                  </a:lnTo>
                  <a:lnTo>
                    <a:pt x="2620" y="6171"/>
                  </a:lnTo>
                  <a:lnTo>
                    <a:pt x="2221" y="6482"/>
                  </a:lnTo>
                  <a:lnTo>
                    <a:pt x="1821" y="6837"/>
                  </a:lnTo>
                  <a:lnTo>
                    <a:pt x="1422" y="7281"/>
                  </a:lnTo>
                  <a:lnTo>
                    <a:pt x="1022" y="7814"/>
                  </a:lnTo>
                  <a:lnTo>
                    <a:pt x="800" y="8125"/>
                  </a:lnTo>
                  <a:lnTo>
                    <a:pt x="623" y="8480"/>
                  </a:lnTo>
                  <a:lnTo>
                    <a:pt x="489" y="8880"/>
                  </a:lnTo>
                  <a:lnTo>
                    <a:pt x="312" y="9324"/>
                  </a:lnTo>
                  <a:lnTo>
                    <a:pt x="223" y="9812"/>
                  </a:lnTo>
                  <a:lnTo>
                    <a:pt x="90" y="10301"/>
                  </a:lnTo>
                  <a:lnTo>
                    <a:pt x="45" y="10878"/>
                  </a:lnTo>
                  <a:lnTo>
                    <a:pt x="1" y="11499"/>
                  </a:lnTo>
                  <a:lnTo>
                    <a:pt x="9413" y="11499"/>
                  </a:lnTo>
                  <a:lnTo>
                    <a:pt x="9369" y="10878"/>
                  </a:lnTo>
                  <a:lnTo>
                    <a:pt x="9280" y="10301"/>
                  </a:lnTo>
                  <a:lnTo>
                    <a:pt x="9191" y="9812"/>
                  </a:lnTo>
                  <a:lnTo>
                    <a:pt x="9058" y="9324"/>
                  </a:lnTo>
                  <a:lnTo>
                    <a:pt x="8925" y="8880"/>
                  </a:lnTo>
                  <a:lnTo>
                    <a:pt x="8747" y="8480"/>
                  </a:lnTo>
                  <a:lnTo>
                    <a:pt x="8570" y="8125"/>
                  </a:lnTo>
                  <a:lnTo>
                    <a:pt x="8392" y="7814"/>
                  </a:lnTo>
                  <a:lnTo>
                    <a:pt x="7993" y="7281"/>
                  </a:lnTo>
                  <a:lnTo>
                    <a:pt x="7549" y="6837"/>
                  </a:lnTo>
                  <a:lnTo>
                    <a:pt x="7149" y="6482"/>
                  </a:lnTo>
                  <a:lnTo>
                    <a:pt x="6750" y="6171"/>
                  </a:lnTo>
                  <a:lnTo>
                    <a:pt x="6439" y="5949"/>
                  </a:lnTo>
                  <a:lnTo>
                    <a:pt x="6350" y="5816"/>
                  </a:lnTo>
                  <a:lnTo>
                    <a:pt x="6261" y="5727"/>
                  </a:lnTo>
                  <a:lnTo>
                    <a:pt x="6350" y="5683"/>
                  </a:lnTo>
                  <a:lnTo>
                    <a:pt x="6439" y="5550"/>
                  </a:lnTo>
                  <a:lnTo>
                    <a:pt x="6750" y="5328"/>
                  </a:lnTo>
                  <a:lnTo>
                    <a:pt x="7149" y="5017"/>
                  </a:lnTo>
                  <a:lnTo>
                    <a:pt x="7549" y="4662"/>
                  </a:lnTo>
                  <a:lnTo>
                    <a:pt x="7993" y="4218"/>
                  </a:lnTo>
                  <a:lnTo>
                    <a:pt x="8392" y="3685"/>
                  </a:lnTo>
                  <a:lnTo>
                    <a:pt x="8570" y="3374"/>
                  </a:lnTo>
                  <a:lnTo>
                    <a:pt x="8747" y="3019"/>
                  </a:lnTo>
                  <a:lnTo>
                    <a:pt x="8925" y="2620"/>
                  </a:lnTo>
                  <a:lnTo>
                    <a:pt x="9058" y="2176"/>
                  </a:lnTo>
                  <a:lnTo>
                    <a:pt x="9191" y="1687"/>
                  </a:lnTo>
                  <a:lnTo>
                    <a:pt x="9280" y="1199"/>
                  </a:lnTo>
                  <a:lnTo>
                    <a:pt x="9369" y="622"/>
                  </a:lnTo>
                  <a:lnTo>
                    <a:pt x="94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26"/>
            <p:cNvSpPr/>
            <p:nvPr/>
          </p:nvSpPr>
          <p:spPr>
            <a:xfrm>
              <a:off x="5574825" y="4103425"/>
              <a:ext cx="235350" cy="287500"/>
            </a:xfrm>
            <a:custGeom>
              <a:avLst/>
              <a:gdLst/>
              <a:ahLst/>
              <a:cxnLst/>
              <a:rect l="l" t="t" r="r" b="b"/>
              <a:pathLst>
                <a:path w="9414" h="11500" fill="none" extrusionOk="0">
                  <a:moveTo>
                    <a:pt x="2620" y="5328"/>
                  </a:moveTo>
                  <a:lnTo>
                    <a:pt x="2620" y="5328"/>
                  </a:lnTo>
                  <a:lnTo>
                    <a:pt x="2931" y="5550"/>
                  </a:lnTo>
                  <a:lnTo>
                    <a:pt x="3109" y="5727"/>
                  </a:lnTo>
                  <a:lnTo>
                    <a:pt x="3109" y="5727"/>
                  </a:lnTo>
                  <a:lnTo>
                    <a:pt x="3064" y="5816"/>
                  </a:lnTo>
                  <a:lnTo>
                    <a:pt x="2931" y="5949"/>
                  </a:lnTo>
                  <a:lnTo>
                    <a:pt x="2620" y="6171"/>
                  </a:lnTo>
                  <a:lnTo>
                    <a:pt x="2620" y="6171"/>
                  </a:lnTo>
                  <a:lnTo>
                    <a:pt x="2221" y="6482"/>
                  </a:lnTo>
                  <a:lnTo>
                    <a:pt x="1821" y="6837"/>
                  </a:lnTo>
                  <a:lnTo>
                    <a:pt x="1422" y="7281"/>
                  </a:lnTo>
                  <a:lnTo>
                    <a:pt x="1022" y="7814"/>
                  </a:lnTo>
                  <a:lnTo>
                    <a:pt x="800" y="8125"/>
                  </a:lnTo>
                  <a:lnTo>
                    <a:pt x="623" y="8480"/>
                  </a:lnTo>
                  <a:lnTo>
                    <a:pt x="489" y="8880"/>
                  </a:lnTo>
                  <a:lnTo>
                    <a:pt x="312" y="9324"/>
                  </a:lnTo>
                  <a:lnTo>
                    <a:pt x="223" y="9812"/>
                  </a:lnTo>
                  <a:lnTo>
                    <a:pt x="90" y="10301"/>
                  </a:lnTo>
                  <a:lnTo>
                    <a:pt x="45" y="10878"/>
                  </a:lnTo>
                  <a:lnTo>
                    <a:pt x="1" y="11499"/>
                  </a:lnTo>
                  <a:lnTo>
                    <a:pt x="9413" y="11499"/>
                  </a:lnTo>
                  <a:lnTo>
                    <a:pt x="9413" y="11499"/>
                  </a:lnTo>
                  <a:lnTo>
                    <a:pt x="9369" y="10878"/>
                  </a:lnTo>
                  <a:lnTo>
                    <a:pt x="9280" y="10301"/>
                  </a:lnTo>
                  <a:lnTo>
                    <a:pt x="9191" y="9812"/>
                  </a:lnTo>
                  <a:lnTo>
                    <a:pt x="9058" y="9324"/>
                  </a:lnTo>
                  <a:lnTo>
                    <a:pt x="8925" y="8880"/>
                  </a:lnTo>
                  <a:lnTo>
                    <a:pt x="8747" y="8480"/>
                  </a:lnTo>
                  <a:lnTo>
                    <a:pt x="8570" y="8125"/>
                  </a:lnTo>
                  <a:lnTo>
                    <a:pt x="8392" y="7814"/>
                  </a:lnTo>
                  <a:lnTo>
                    <a:pt x="7993" y="7281"/>
                  </a:lnTo>
                  <a:lnTo>
                    <a:pt x="7549" y="6837"/>
                  </a:lnTo>
                  <a:lnTo>
                    <a:pt x="7149" y="6482"/>
                  </a:lnTo>
                  <a:lnTo>
                    <a:pt x="6750" y="6171"/>
                  </a:lnTo>
                  <a:lnTo>
                    <a:pt x="6750" y="6171"/>
                  </a:lnTo>
                  <a:lnTo>
                    <a:pt x="6439" y="5949"/>
                  </a:lnTo>
                  <a:lnTo>
                    <a:pt x="6350" y="5816"/>
                  </a:lnTo>
                  <a:lnTo>
                    <a:pt x="6261" y="5727"/>
                  </a:lnTo>
                  <a:lnTo>
                    <a:pt x="6261" y="5727"/>
                  </a:lnTo>
                  <a:lnTo>
                    <a:pt x="6350" y="5683"/>
                  </a:lnTo>
                  <a:lnTo>
                    <a:pt x="6439" y="5550"/>
                  </a:lnTo>
                  <a:lnTo>
                    <a:pt x="6750" y="5328"/>
                  </a:lnTo>
                  <a:lnTo>
                    <a:pt x="6750" y="5328"/>
                  </a:lnTo>
                  <a:lnTo>
                    <a:pt x="7149" y="5017"/>
                  </a:lnTo>
                  <a:lnTo>
                    <a:pt x="7549" y="4662"/>
                  </a:lnTo>
                  <a:lnTo>
                    <a:pt x="7993" y="4218"/>
                  </a:lnTo>
                  <a:lnTo>
                    <a:pt x="8392" y="3685"/>
                  </a:lnTo>
                  <a:lnTo>
                    <a:pt x="8570" y="3374"/>
                  </a:lnTo>
                  <a:lnTo>
                    <a:pt x="8747" y="3019"/>
                  </a:lnTo>
                  <a:lnTo>
                    <a:pt x="8925" y="2620"/>
                  </a:lnTo>
                  <a:lnTo>
                    <a:pt x="9058" y="2176"/>
                  </a:lnTo>
                  <a:lnTo>
                    <a:pt x="9191" y="1687"/>
                  </a:lnTo>
                  <a:lnTo>
                    <a:pt x="9280" y="1199"/>
                  </a:lnTo>
                  <a:lnTo>
                    <a:pt x="9369" y="622"/>
                  </a:lnTo>
                  <a:lnTo>
                    <a:pt x="9413" y="0"/>
                  </a:lnTo>
                  <a:lnTo>
                    <a:pt x="1" y="0"/>
                  </a:lnTo>
                  <a:lnTo>
                    <a:pt x="1" y="0"/>
                  </a:lnTo>
                  <a:lnTo>
                    <a:pt x="45" y="622"/>
                  </a:lnTo>
                  <a:lnTo>
                    <a:pt x="90" y="1199"/>
                  </a:lnTo>
                  <a:lnTo>
                    <a:pt x="223" y="1687"/>
                  </a:lnTo>
                  <a:lnTo>
                    <a:pt x="312" y="2176"/>
                  </a:lnTo>
                  <a:lnTo>
                    <a:pt x="489" y="2620"/>
                  </a:lnTo>
                  <a:lnTo>
                    <a:pt x="623" y="3019"/>
                  </a:lnTo>
                  <a:lnTo>
                    <a:pt x="800" y="3374"/>
                  </a:lnTo>
                  <a:lnTo>
                    <a:pt x="1022" y="3685"/>
                  </a:lnTo>
                  <a:lnTo>
                    <a:pt x="1422" y="4218"/>
                  </a:lnTo>
                  <a:lnTo>
                    <a:pt x="1821" y="4662"/>
                  </a:lnTo>
                  <a:lnTo>
                    <a:pt x="2221" y="5017"/>
                  </a:lnTo>
                  <a:lnTo>
                    <a:pt x="2620" y="5328"/>
                  </a:lnTo>
                  <a:lnTo>
                    <a:pt x="2620" y="532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26"/>
            <p:cNvSpPr/>
            <p:nvPr/>
          </p:nvSpPr>
          <p:spPr>
            <a:xfrm>
              <a:off x="5628125" y="4283225"/>
              <a:ext cx="127650" cy="82175"/>
            </a:xfrm>
            <a:custGeom>
              <a:avLst/>
              <a:gdLst/>
              <a:ahLst/>
              <a:cxnLst/>
              <a:rect l="l" t="t" r="r" b="b"/>
              <a:pathLst>
                <a:path w="5106" h="3287" fill="none" extrusionOk="0">
                  <a:moveTo>
                    <a:pt x="4884" y="2576"/>
                  </a:moveTo>
                  <a:lnTo>
                    <a:pt x="5106" y="3286"/>
                  </a:lnTo>
                  <a:lnTo>
                    <a:pt x="0" y="3286"/>
                  </a:lnTo>
                  <a:lnTo>
                    <a:pt x="266" y="2576"/>
                  </a:lnTo>
                  <a:lnTo>
                    <a:pt x="266" y="2576"/>
                  </a:lnTo>
                  <a:lnTo>
                    <a:pt x="400" y="2221"/>
                  </a:lnTo>
                  <a:lnTo>
                    <a:pt x="577" y="1865"/>
                  </a:lnTo>
                  <a:lnTo>
                    <a:pt x="755" y="1599"/>
                  </a:lnTo>
                  <a:lnTo>
                    <a:pt x="932" y="1377"/>
                  </a:lnTo>
                  <a:lnTo>
                    <a:pt x="1332" y="977"/>
                  </a:lnTo>
                  <a:lnTo>
                    <a:pt x="1732" y="667"/>
                  </a:lnTo>
                  <a:lnTo>
                    <a:pt x="1732" y="667"/>
                  </a:lnTo>
                  <a:lnTo>
                    <a:pt x="2220" y="311"/>
                  </a:lnTo>
                  <a:lnTo>
                    <a:pt x="2575" y="1"/>
                  </a:lnTo>
                  <a:lnTo>
                    <a:pt x="2886" y="311"/>
                  </a:lnTo>
                  <a:lnTo>
                    <a:pt x="2886" y="311"/>
                  </a:lnTo>
                  <a:lnTo>
                    <a:pt x="3374" y="667"/>
                  </a:lnTo>
                  <a:lnTo>
                    <a:pt x="3374" y="667"/>
                  </a:lnTo>
                  <a:lnTo>
                    <a:pt x="3774" y="977"/>
                  </a:lnTo>
                  <a:lnTo>
                    <a:pt x="4174" y="1377"/>
                  </a:lnTo>
                  <a:lnTo>
                    <a:pt x="4396" y="1599"/>
                  </a:lnTo>
                  <a:lnTo>
                    <a:pt x="4573" y="1865"/>
                  </a:lnTo>
                  <a:lnTo>
                    <a:pt x="4706" y="2221"/>
                  </a:lnTo>
                  <a:lnTo>
                    <a:pt x="4884" y="2576"/>
                  </a:lnTo>
                  <a:lnTo>
                    <a:pt x="4884" y="257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26"/>
            <p:cNvSpPr/>
            <p:nvPr/>
          </p:nvSpPr>
          <p:spPr>
            <a:xfrm>
              <a:off x="5628125" y="4128950"/>
              <a:ext cx="127650" cy="82150"/>
            </a:xfrm>
            <a:custGeom>
              <a:avLst/>
              <a:gdLst/>
              <a:ahLst/>
              <a:cxnLst/>
              <a:rect l="l" t="t" r="r" b="b"/>
              <a:pathLst>
                <a:path w="5106" h="3286" fill="none" extrusionOk="0">
                  <a:moveTo>
                    <a:pt x="5106" y="0"/>
                  </a:moveTo>
                  <a:lnTo>
                    <a:pt x="4884" y="711"/>
                  </a:lnTo>
                  <a:lnTo>
                    <a:pt x="4884" y="711"/>
                  </a:lnTo>
                  <a:lnTo>
                    <a:pt x="4706" y="1066"/>
                  </a:lnTo>
                  <a:lnTo>
                    <a:pt x="4573" y="1377"/>
                  </a:lnTo>
                  <a:lnTo>
                    <a:pt x="4396" y="1687"/>
                  </a:lnTo>
                  <a:lnTo>
                    <a:pt x="4174" y="1909"/>
                  </a:lnTo>
                  <a:lnTo>
                    <a:pt x="3774" y="2309"/>
                  </a:lnTo>
                  <a:lnTo>
                    <a:pt x="3374" y="2620"/>
                  </a:lnTo>
                  <a:lnTo>
                    <a:pt x="3374" y="2620"/>
                  </a:lnTo>
                  <a:lnTo>
                    <a:pt x="2886" y="2975"/>
                  </a:lnTo>
                  <a:lnTo>
                    <a:pt x="2575" y="3286"/>
                  </a:lnTo>
                  <a:lnTo>
                    <a:pt x="2220" y="2975"/>
                  </a:lnTo>
                  <a:lnTo>
                    <a:pt x="2220" y="2975"/>
                  </a:lnTo>
                  <a:lnTo>
                    <a:pt x="1732" y="2620"/>
                  </a:lnTo>
                  <a:lnTo>
                    <a:pt x="1732" y="2620"/>
                  </a:lnTo>
                  <a:lnTo>
                    <a:pt x="1332" y="2309"/>
                  </a:lnTo>
                  <a:lnTo>
                    <a:pt x="932" y="1909"/>
                  </a:lnTo>
                  <a:lnTo>
                    <a:pt x="755" y="1687"/>
                  </a:lnTo>
                  <a:lnTo>
                    <a:pt x="577" y="1377"/>
                  </a:lnTo>
                  <a:lnTo>
                    <a:pt x="400" y="1066"/>
                  </a:lnTo>
                  <a:lnTo>
                    <a:pt x="266" y="711"/>
                  </a:lnTo>
                  <a:lnTo>
                    <a:pt x="0" y="0"/>
                  </a:lnTo>
                  <a:lnTo>
                    <a:pt x="510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26"/>
            <p:cNvSpPr/>
            <p:nvPr/>
          </p:nvSpPr>
          <p:spPr>
            <a:xfrm>
              <a:off x="5755750" y="41289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009" name="Google Shape;6009;p126"/>
          <p:cNvCxnSpPr>
            <a:stCxn id="5992" idx="1"/>
            <a:endCxn id="5980" idx="2"/>
          </p:cNvCxnSpPr>
          <p:nvPr/>
        </p:nvCxnSpPr>
        <p:spPr>
          <a:xfrm rot="10800000">
            <a:off x="3737800" y="2500675"/>
            <a:ext cx="367800" cy="549000"/>
          </a:xfrm>
          <a:prstGeom prst="bentConnector2">
            <a:avLst/>
          </a:prstGeom>
          <a:noFill/>
          <a:ln w="9525" cap="flat" cmpd="sng">
            <a:solidFill>
              <a:schemeClr val="dk1"/>
            </a:solidFill>
            <a:prstDash val="solid"/>
            <a:round/>
            <a:headEnd type="none" w="med" len="med"/>
            <a:tailEnd type="none" w="med" len="med"/>
          </a:ln>
        </p:spPr>
      </p:cxnSp>
      <p:cxnSp>
        <p:nvCxnSpPr>
          <p:cNvPr id="6010" name="Google Shape;6010;p126"/>
          <p:cNvCxnSpPr>
            <a:stCxn id="5992" idx="1"/>
            <a:endCxn id="5981" idx="0"/>
          </p:cNvCxnSpPr>
          <p:nvPr/>
        </p:nvCxnSpPr>
        <p:spPr>
          <a:xfrm flipH="1">
            <a:off x="3737800" y="3049675"/>
            <a:ext cx="367800" cy="625200"/>
          </a:xfrm>
          <a:prstGeom prst="bentConnector2">
            <a:avLst/>
          </a:prstGeom>
          <a:noFill/>
          <a:ln w="9525" cap="flat" cmpd="sng">
            <a:solidFill>
              <a:schemeClr val="dk1"/>
            </a:solidFill>
            <a:prstDash val="solid"/>
            <a:round/>
            <a:headEnd type="none" w="med" len="med"/>
            <a:tailEnd type="none" w="med" len="med"/>
          </a:ln>
        </p:spPr>
      </p:cxnSp>
      <p:cxnSp>
        <p:nvCxnSpPr>
          <p:cNvPr id="6011" name="Google Shape;6011;p126"/>
          <p:cNvCxnSpPr>
            <a:stCxn id="5992" idx="3"/>
            <a:endCxn id="5990" idx="2"/>
          </p:cNvCxnSpPr>
          <p:nvPr/>
        </p:nvCxnSpPr>
        <p:spPr>
          <a:xfrm rot="10800000" flipH="1">
            <a:off x="5038600" y="2500675"/>
            <a:ext cx="367500" cy="549000"/>
          </a:xfrm>
          <a:prstGeom prst="bentConnector2">
            <a:avLst/>
          </a:prstGeom>
          <a:noFill/>
          <a:ln w="9525" cap="flat" cmpd="sng">
            <a:solidFill>
              <a:schemeClr val="dk1"/>
            </a:solidFill>
            <a:prstDash val="solid"/>
            <a:round/>
            <a:headEnd type="none" w="med" len="med"/>
            <a:tailEnd type="none" w="med" len="med"/>
          </a:ln>
        </p:spPr>
      </p:cxnSp>
      <p:cxnSp>
        <p:nvCxnSpPr>
          <p:cNvPr id="6012" name="Google Shape;6012;p126"/>
          <p:cNvCxnSpPr>
            <a:stCxn id="5992" idx="3"/>
            <a:endCxn id="5991" idx="0"/>
          </p:cNvCxnSpPr>
          <p:nvPr/>
        </p:nvCxnSpPr>
        <p:spPr>
          <a:xfrm>
            <a:off x="5038600" y="3049675"/>
            <a:ext cx="367500" cy="625200"/>
          </a:xfrm>
          <a:prstGeom prst="bentConnector2">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14"/>
        <p:cNvGrpSpPr/>
        <p:nvPr/>
      </p:nvGrpSpPr>
      <p:grpSpPr>
        <a:xfrm>
          <a:off x="0" y="0"/>
          <a:ext cx="0" cy="0"/>
          <a:chOff x="0" y="0"/>
          <a:chExt cx="0" cy="0"/>
        </a:xfrm>
      </p:grpSpPr>
      <p:sp>
        <p:nvSpPr>
          <p:cNvPr id="6215" name="Google Shape;6215;p131"/>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6216" name="Google Shape;6216;p131"/>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Inknut Antiqua</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https://fonts.google.com/specimen/Inknut+Antiqua</a:t>
            </a:r>
            <a:r>
              <a:rPr lang="en" sz="1100">
                <a:solidFill>
                  <a:schemeClr val="lt1"/>
                </a:solidFill>
              </a:rPr>
              <a:t>) </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Work Sans</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https://fonts.google.com/specimen/Work+Sans</a:t>
            </a:r>
            <a:r>
              <a:rPr lang="en" sz="1100">
                <a:solidFill>
                  <a:schemeClr val="lt1"/>
                </a:solidFill>
              </a:rPr>
              <a:t>) </a:t>
            </a:r>
            <a:endParaRPr sz="1100">
              <a:solidFill>
                <a:schemeClr val="lt1"/>
              </a:solidFill>
            </a:endParaRPr>
          </a:p>
        </p:txBody>
      </p:sp>
      <p:sp>
        <p:nvSpPr>
          <p:cNvPr id="6217" name="Google Shape;6217;p13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6218" name="Google Shape;6218;p131"/>
          <p:cNvSpPr/>
          <p:nvPr/>
        </p:nvSpPr>
        <p:spPr>
          <a:xfrm>
            <a:off x="2052650" y="3369225"/>
            <a:ext cx="791400" cy="754200"/>
          </a:xfrm>
          <a:prstGeom prst="roundRect">
            <a:avLst>
              <a:gd name="adj" fmla="val 16667"/>
            </a:avLst>
          </a:prstGeom>
          <a:solidFill>
            <a:srgbClr val="55341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31"/>
          <p:cNvSpPr/>
          <p:nvPr/>
        </p:nvSpPr>
        <p:spPr>
          <a:xfrm>
            <a:off x="3114470" y="3369225"/>
            <a:ext cx="791400" cy="754200"/>
          </a:xfrm>
          <a:prstGeom prst="roundRect">
            <a:avLst>
              <a:gd name="adj" fmla="val 16667"/>
            </a:avLst>
          </a:prstGeom>
          <a:solidFill>
            <a:srgbClr val="C69C6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31"/>
          <p:cNvSpPr/>
          <p:nvPr/>
        </p:nvSpPr>
        <p:spPr>
          <a:xfrm>
            <a:off x="4176289" y="3369225"/>
            <a:ext cx="791400" cy="754200"/>
          </a:xfrm>
          <a:prstGeom prst="roundRect">
            <a:avLst>
              <a:gd name="adj" fmla="val 16667"/>
            </a:avLst>
          </a:prstGeom>
          <a:solidFill>
            <a:srgbClr val="D0C4B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31"/>
          <p:cNvSpPr txBox="1"/>
          <p:nvPr/>
        </p:nvSpPr>
        <p:spPr>
          <a:xfrm>
            <a:off x="2052650" y="3526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#553410</a:t>
            </a:r>
            <a:endParaRPr sz="1000">
              <a:solidFill>
                <a:srgbClr val="FFFFFF"/>
              </a:solidFill>
            </a:endParaRPr>
          </a:p>
        </p:txBody>
      </p:sp>
      <p:sp>
        <p:nvSpPr>
          <p:cNvPr id="6222" name="Google Shape;6222;p131"/>
          <p:cNvSpPr txBox="1"/>
          <p:nvPr/>
        </p:nvSpPr>
        <p:spPr>
          <a:xfrm>
            <a:off x="3114475" y="3526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#c69c6d</a:t>
            </a:r>
            <a:endParaRPr sz="1000">
              <a:solidFill>
                <a:srgbClr val="FFFFFF"/>
              </a:solidFill>
            </a:endParaRPr>
          </a:p>
        </p:txBody>
      </p:sp>
      <p:sp>
        <p:nvSpPr>
          <p:cNvPr id="6223" name="Google Shape;6223;p131"/>
          <p:cNvSpPr txBox="1"/>
          <p:nvPr/>
        </p:nvSpPr>
        <p:spPr>
          <a:xfrm>
            <a:off x="4176300" y="3526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#d0c4b4</a:t>
            </a:r>
            <a:endParaRPr sz="1000">
              <a:solidFill>
                <a:srgbClr val="FFFFFF"/>
              </a:solidFill>
            </a:endParaRPr>
          </a:p>
        </p:txBody>
      </p:sp>
      <p:sp>
        <p:nvSpPr>
          <p:cNvPr id="6224" name="Google Shape;6224;p131"/>
          <p:cNvSpPr/>
          <p:nvPr/>
        </p:nvSpPr>
        <p:spPr>
          <a:xfrm>
            <a:off x="5238125" y="3369225"/>
            <a:ext cx="791400" cy="754200"/>
          </a:xfrm>
          <a:prstGeom prst="roundRect">
            <a:avLst>
              <a:gd name="adj" fmla="val 16667"/>
            </a:avLst>
          </a:prstGeom>
          <a:solidFill>
            <a:srgbClr val="B9A28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31"/>
          <p:cNvSpPr txBox="1"/>
          <p:nvPr/>
        </p:nvSpPr>
        <p:spPr>
          <a:xfrm>
            <a:off x="5238125" y="3526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#b9a289</a:t>
            </a:r>
            <a:endParaRPr sz="1000">
              <a:solidFill>
                <a:srgbClr val="FFFFFF"/>
              </a:solidFill>
            </a:endParaRPr>
          </a:p>
        </p:txBody>
      </p:sp>
      <p:sp>
        <p:nvSpPr>
          <p:cNvPr id="6226" name="Google Shape;6226;p131"/>
          <p:cNvSpPr/>
          <p:nvPr/>
        </p:nvSpPr>
        <p:spPr>
          <a:xfrm>
            <a:off x="6299950" y="3369225"/>
            <a:ext cx="791400" cy="754200"/>
          </a:xfrm>
          <a:prstGeom prst="roundRect">
            <a:avLst>
              <a:gd name="adj" fmla="val 16667"/>
            </a:avLst>
          </a:prstGeom>
          <a:solidFill>
            <a:srgbClr val="38200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31"/>
          <p:cNvSpPr txBox="1"/>
          <p:nvPr/>
        </p:nvSpPr>
        <p:spPr>
          <a:xfrm>
            <a:off x="6299950" y="3526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#382006</a:t>
            </a:r>
            <a:endParaRPr sz="1000">
              <a:solidFill>
                <a:srgbClr val="FFFFFF"/>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47"/>
        <p:cNvGrpSpPr/>
        <p:nvPr/>
      </p:nvGrpSpPr>
      <p:grpSpPr>
        <a:xfrm>
          <a:off x="0" y="0"/>
          <a:ext cx="0" cy="0"/>
          <a:chOff x="0" y="0"/>
          <a:chExt cx="0" cy="0"/>
        </a:xfrm>
      </p:grpSpPr>
      <p:grpSp>
        <p:nvGrpSpPr>
          <p:cNvPr id="6248" name="Google Shape;6248;p133"/>
          <p:cNvGrpSpPr/>
          <p:nvPr/>
        </p:nvGrpSpPr>
        <p:grpSpPr>
          <a:xfrm>
            <a:off x="5082708" y="3095784"/>
            <a:ext cx="442841" cy="514271"/>
            <a:chOff x="4727025" y="1332775"/>
            <a:chExt cx="59900" cy="69625"/>
          </a:xfrm>
        </p:grpSpPr>
        <p:sp>
          <p:nvSpPr>
            <p:cNvPr id="6249" name="Google Shape;6249;p13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3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133"/>
          <p:cNvGrpSpPr/>
          <p:nvPr/>
        </p:nvGrpSpPr>
        <p:grpSpPr>
          <a:xfrm>
            <a:off x="5758025" y="2343272"/>
            <a:ext cx="500909" cy="500899"/>
            <a:chOff x="4820425" y="1329900"/>
            <a:chExt cx="70175" cy="70350"/>
          </a:xfrm>
        </p:grpSpPr>
        <p:sp>
          <p:nvSpPr>
            <p:cNvPr id="6252" name="Google Shape;6252;p13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3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3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3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133"/>
          <p:cNvGrpSpPr/>
          <p:nvPr/>
        </p:nvGrpSpPr>
        <p:grpSpPr>
          <a:xfrm>
            <a:off x="6410648" y="2355062"/>
            <a:ext cx="538135" cy="493119"/>
            <a:chOff x="4903200" y="1331525"/>
            <a:chExt cx="73575" cy="67425"/>
          </a:xfrm>
        </p:grpSpPr>
        <p:sp>
          <p:nvSpPr>
            <p:cNvPr id="6257" name="Google Shape;6257;p13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6258" name="Google Shape;6258;p13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133"/>
          <p:cNvGrpSpPr/>
          <p:nvPr/>
        </p:nvGrpSpPr>
        <p:grpSpPr>
          <a:xfrm>
            <a:off x="5670599" y="3097040"/>
            <a:ext cx="544563" cy="511895"/>
            <a:chOff x="4815575" y="1416800"/>
            <a:chExt cx="73750" cy="71400"/>
          </a:xfrm>
        </p:grpSpPr>
        <p:sp>
          <p:nvSpPr>
            <p:cNvPr id="6260" name="Google Shape;6260;p13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3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3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133"/>
          <p:cNvGrpSpPr/>
          <p:nvPr/>
        </p:nvGrpSpPr>
        <p:grpSpPr>
          <a:xfrm>
            <a:off x="6367224" y="3096746"/>
            <a:ext cx="602914" cy="512477"/>
            <a:chOff x="4902475" y="1418875"/>
            <a:chExt cx="74500" cy="63775"/>
          </a:xfrm>
        </p:grpSpPr>
        <p:sp>
          <p:nvSpPr>
            <p:cNvPr id="6264" name="Google Shape;6264;p13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33"/>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133"/>
          <p:cNvGrpSpPr/>
          <p:nvPr/>
        </p:nvGrpSpPr>
        <p:grpSpPr>
          <a:xfrm>
            <a:off x="5783096" y="3835985"/>
            <a:ext cx="515391" cy="525699"/>
            <a:chOff x="4818100" y="1507675"/>
            <a:chExt cx="71225" cy="71625"/>
          </a:xfrm>
        </p:grpSpPr>
        <p:sp>
          <p:nvSpPr>
            <p:cNvPr id="6267" name="Google Shape;6267;p13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3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3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3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133"/>
          <p:cNvGrpSpPr/>
          <p:nvPr/>
        </p:nvGrpSpPr>
        <p:grpSpPr>
          <a:xfrm>
            <a:off x="5121199" y="3857517"/>
            <a:ext cx="522956" cy="489869"/>
            <a:chOff x="4721450" y="1509475"/>
            <a:chExt cx="79350" cy="74325"/>
          </a:xfrm>
        </p:grpSpPr>
        <p:sp>
          <p:nvSpPr>
            <p:cNvPr id="6272" name="Google Shape;6272;p13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3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3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3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6" name="Google Shape;6276;p133"/>
          <p:cNvGrpSpPr/>
          <p:nvPr/>
        </p:nvGrpSpPr>
        <p:grpSpPr>
          <a:xfrm>
            <a:off x="6444441" y="3837269"/>
            <a:ext cx="525704" cy="535436"/>
            <a:chOff x="4906800" y="1507500"/>
            <a:chExt cx="70350" cy="71075"/>
          </a:xfrm>
        </p:grpSpPr>
        <p:sp>
          <p:nvSpPr>
            <p:cNvPr id="6277" name="Google Shape;6277;p13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3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3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3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3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133"/>
          <p:cNvGrpSpPr/>
          <p:nvPr/>
        </p:nvGrpSpPr>
        <p:grpSpPr>
          <a:xfrm>
            <a:off x="4477263" y="2343250"/>
            <a:ext cx="508054" cy="508095"/>
            <a:chOff x="3736598" y="2170606"/>
            <a:chExt cx="404889" cy="404889"/>
          </a:xfrm>
        </p:grpSpPr>
        <p:sp>
          <p:nvSpPr>
            <p:cNvPr id="6283" name="Google Shape;6283;p13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3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3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3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133"/>
          <p:cNvGrpSpPr/>
          <p:nvPr/>
        </p:nvGrpSpPr>
        <p:grpSpPr>
          <a:xfrm>
            <a:off x="3765303" y="2343345"/>
            <a:ext cx="575790" cy="507904"/>
            <a:chOff x="3161917" y="2170682"/>
            <a:chExt cx="458870" cy="404737"/>
          </a:xfrm>
        </p:grpSpPr>
        <p:sp>
          <p:nvSpPr>
            <p:cNvPr id="6288" name="Google Shape;6288;p13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6289" name="Google Shape;6289;p13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3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133"/>
          <p:cNvGrpSpPr/>
          <p:nvPr/>
        </p:nvGrpSpPr>
        <p:grpSpPr>
          <a:xfrm>
            <a:off x="3792833" y="3103717"/>
            <a:ext cx="520730" cy="498567"/>
            <a:chOff x="3179914" y="2889488"/>
            <a:chExt cx="422876" cy="404911"/>
          </a:xfrm>
        </p:grpSpPr>
        <p:sp>
          <p:nvSpPr>
            <p:cNvPr id="6292" name="Google Shape;6292;p13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3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3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3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3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3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133"/>
          <p:cNvGrpSpPr/>
          <p:nvPr/>
        </p:nvGrpSpPr>
        <p:grpSpPr>
          <a:xfrm>
            <a:off x="4421513" y="3103677"/>
            <a:ext cx="516145" cy="498648"/>
            <a:chOff x="3729467" y="2889422"/>
            <a:chExt cx="419153" cy="404977"/>
          </a:xfrm>
        </p:grpSpPr>
        <p:sp>
          <p:nvSpPr>
            <p:cNvPr id="6299" name="Google Shape;6299;p13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3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3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3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3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3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3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6" name="Google Shape;6306;p13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3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3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3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0" name="Google Shape;6310;p133"/>
          <p:cNvGrpSpPr/>
          <p:nvPr/>
        </p:nvGrpSpPr>
        <p:grpSpPr>
          <a:xfrm>
            <a:off x="7141841" y="2550562"/>
            <a:ext cx="166473" cy="141497"/>
            <a:chOff x="4660325" y="1866850"/>
            <a:chExt cx="68350" cy="58100"/>
          </a:xfrm>
        </p:grpSpPr>
        <p:sp>
          <p:nvSpPr>
            <p:cNvPr id="6311" name="Google Shape;6311;p13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3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3" name="Google Shape;6313;p133"/>
          <p:cNvGrpSpPr/>
          <p:nvPr/>
        </p:nvGrpSpPr>
        <p:grpSpPr>
          <a:xfrm>
            <a:off x="7451186" y="2576286"/>
            <a:ext cx="162515" cy="90049"/>
            <a:chOff x="4791775" y="1877500"/>
            <a:chExt cx="66725" cy="36975"/>
          </a:xfrm>
        </p:grpSpPr>
        <p:sp>
          <p:nvSpPr>
            <p:cNvPr id="6314" name="Google Shape;6314;p13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3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133"/>
          <p:cNvGrpSpPr/>
          <p:nvPr/>
        </p:nvGrpSpPr>
        <p:grpSpPr>
          <a:xfrm>
            <a:off x="7772899" y="2576286"/>
            <a:ext cx="144979" cy="90049"/>
            <a:chOff x="4923925" y="1877500"/>
            <a:chExt cx="59525" cy="36975"/>
          </a:xfrm>
        </p:grpSpPr>
        <p:sp>
          <p:nvSpPr>
            <p:cNvPr id="6317" name="Google Shape;6317;p13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3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133"/>
          <p:cNvGrpSpPr/>
          <p:nvPr/>
        </p:nvGrpSpPr>
        <p:grpSpPr>
          <a:xfrm>
            <a:off x="8067390" y="2558477"/>
            <a:ext cx="141447" cy="125667"/>
            <a:chOff x="5058450" y="1870100"/>
            <a:chExt cx="58075" cy="51600"/>
          </a:xfrm>
        </p:grpSpPr>
        <p:sp>
          <p:nvSpPr>
            <p:cNvPr id="6320" name="Google Shape;6320;p13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3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133"/>
          <p:cNvGrpSpPr/>
          <p:nvPr/>
        </p:nvGrpSpPr>
        <p:grpSpPr>
          <a:xfrm>
            <a:off x="7481905" y="2980885"/>
            <a:ext cx="101077" cy="107645"/>
            <a:chOff x="4811425" y="2065025"/>
            <a:chExt cx="41500" cy="44200"/>
          </a:xfrm>
        </p:grpSpPr>
        <p:sp>
          <p:nvSpPr>
            <p:cNvPr id="6323" name="Google Shape;6323;p13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3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133"/>
          <p:cNvGrpSpPr/>
          <p:nvPr/>
        </p:nvGrpSpPr>
        <p:grpSpPr>
          <a:xfrm>
            <a:off x="7774342" y="2981098"/>
            <a:ext cx="120867" cy="107218"/>
            <a:chOff x="4929875" y="2065025"/>
            <a:chExt cx="49625" cy="44025"/>
          </a:xfrm>
        </p:grpSpPr>
        <p:sp>
          <p:nvSpPr>
            <p:cNvPr id="6326" name="Google Shape;6326;p13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3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133"/>
          <p:cNvGrpSpPr/>
          <p:nvPr/>
        </p:nvGrpSpPr>
        <p:grpSpPr>
          <a:xfrm>
            <a:off x="8103011" y="2984112"/>
            <a:ext cx="70206" cy="101191"/>
            <a:chOff x="5083925" y="2066350"/>
            <a:chExt cx="28825" cy="41550"/>
          </a:xfrm>
        </p:grpSpPr>
        <p:sp>
          <p:nvSpPr>
            <p:cNvPr id="6329" name="Google Shape;6329;p13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3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1" name="Google Shape;6331;p133"/>
          <p:cNvGrpSpPr/>
          <p:nvPr/>
        </p:nvGrpSpPr>
        <p:grpSpPr>
          <a:xfrm>
            <a:off x="7134565" y="2999759"/>
            <a:ext cx="181026" cy="69896"/>
            <a:chOff x="4659775" y="2072775"/>
            <a:chExt cx="74325" cy="28700"/>
          </a:xfrm>
        </p:grpSpPr>
        <p:sp>
          <p:nvSpPr>
            <p:cNvPr id="6332" name="Google Shape;6332;p13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3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3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133"/>
          <p:cNvGrpSpPr/>
          <p:nvPr/>
        </p:nvGrpSpPr>
        <p:grpSpPr>
          <a:xfrm>
            <a:off x="8054421" y="2790324"/>
            <a:ext cx="167387" cy="89197"/>
            <a:chOff x="4662475" y="1976500"/>
            <a:chExt cx="68725" cy="36625"/>
          </a:xfrm>
        </p:grpSpPr>
        <p:sp>
          <p:nvSpPr>
            <p:cNvPr id="6336" name="Google Shape;6336;p13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3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3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133"/>
          <p:cNvGrpSpPr/>
          <p:nvPr/>
        </p:nvGrpSpPr>
        <p:grpSpPr>
          <a:xfrm>
            <a:off x="7751326" y="2793764"/>
            <a:ext cx="166899" cy="82317"/>
            <a:chOff x="4920150" y="1977875"/>
            <a:chExt cx="68525" cy="33800"/>
          </a:xfrm>
        </p:grpSpPr>
        <p:sp>
          <p:nvSpPr>
            <p:cNvPr id="6340" name="Google Shape;6340;p13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3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3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133"/>
          <p:cNvGrpSpPr/>
          <p:nvPr/>
        </p:nvGrpSpPr>
        <p:grpSpPr>
          <a:xfrm>
            <a:off x="7162483" y="3197682"/>
            <a:ext cx="125190" cy="127859"/>
            <a:chOff x="4676550" y="2160575"/>
            <a:chExt cx="51400" cy="52500"/>
          </a:xfrm>
        </p:grpSpPr>
        <p:sp>
          <p:nvSpPr>
            <p:cNvPr id="6344" name="Google Shape;6344;p13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3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3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133"/>
          <p:cNvGrpSpPr/>
          <p:nvPr/>
        </p:nvGrpSpPr>
        <p:grpSpPr>
          <a:xfrm>
            <a:off x="7459741" y="3204714"/>
            <a:ext cx="145405" cy="113794"/>
            <a:chOff x="4768325" y="2163475"/>
            <a:chExt cx="59700" cy="46725"/>
          </a:xfrm>
        </p:grpSpPr>
        <p:sp>
          <p:nvSpPr>
            <p:cNvPr id="6348" name="Google Shape;6348;p13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3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0" name="Google Shape;6350;p13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3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3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3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3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3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6" name="Google Shape;6356;p133"/>
          <p:cNvGrpSpPr/>
          <p:nvPr/>
        </p:nvGrpSpPr>
        <p:grpSpPr>
          <a:xfrm>
            <a:off x="7476059" y="3459808"/>
            <a:ext cx="112768" cy="106853"/>
            <a:chOff x="4768575" y="2253950"/>
            <a:chExt cx="46300" cy="43875"/>
          </a:xfrm>
        </p:grpSpPr>
        <p:sp>
          <p:nvSpPr>
            <p:cNvPr id="6357" name="Google Shape;6357;p13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3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9" name="Google Shape;6359;p133"/>
          <p:cNvGrpSpPr/>
          <p:nvPr/>
        </p:nvGrpSpPr>
        <p:grpSpPr>
          <a:xfrm>
            <a:off x="7775682" y="3948834"/>
            <a:ext cx="118187" cy="146246"/>
            <a:chOff x="4960900" y="2433225"/>
            <a:chExt cx="48525" cy="60050"/>
          </a:xfrm>
        </p:grpSpPr>
        <p:sp>
          <p:nvSpPr>
            <p:cNvPr id="6360" name="Google Shape;6360;p13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3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133"/>
          <p:cNvGrpSpPr/>
          <p:nvPr/>
        </p:nvGrpSpPr>
        <p:grpSpPr>
          <a:xfrm>
            <a:off x="7464247" y="4212895"/>
            <a:ext cx="136394" cy="143810"/>
            <a:chOff x="4854075" y="2527625"/>
            <a:chExt cx="56000" cy="59050"/>
          </a:xfrm>
        </p:grpSpPr>
        <p:sp>
          <p:nvSpPr>
            <p:cNvPr id="6363" name="Google Shape;6363;p13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3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5" name="Google Shape;6365;p13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3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3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8" name="Google Shape;6368;p133"/>
          <p:cNvGrpSpPr/>
          <p:nvPr/>
        </p:nvGrpSpPr>
        <p:grpSpPr>
          <a:xfrm>
            <a:off x="8088458" y="3676639"/>
            <a:ext cx="99312" cy="160797"/>
            <a:chOff x="5059700" y="2334775"/>
            <a:chExt cx="40775" cy="66025"/>
          </a:xfrm>
        </p:grpSpPr>
        <p:sp>
          <p:nvSpPr>
            <p:cNvPr id="6369" name="Google Shape;6369;p13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3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3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3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3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3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3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3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3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8" name="Google Shape;6378;p133"/>
          <p:cNvGrpSpPr/>
          <p:nvPr/>
        </p:nvGrpSpPr>
        <p:grpSpPr>
          <a:xfrm>
            <a:off x="8045622" y="3941771"/>
            <a:ext cx="184984" cy="160371"/>
            <a:chOff x="5037700" y="2430325"/>
            <a:chExt cx="75950" cy="65850"/>
          </a:xfrm>
        </p:grpSpPr>
        <p:sp>
          <p:nvSpPr>
            <p:cNvPr id="6379" name="Google Shape;6379;p13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3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1" name="Google Shape;6381;p133"/>
          <p:cNvGrpSpPr/>
          <p:nvPr/>
        </p:nvGrpSpPr>
        <p:grpSpPr>
          <a:xfrm>
            <a:off x="7465128" y="3708223"/>
            <a:ext cx="173014" cy="97629"/>
            <a:chOff x="4756975" y="2341800"/>
            <a:chExt cx="91975" cy="51925"/>
          </a:xfrm>
        </p:grpSpPr>
        <p:sp>
          <p:nvSpPr>
            <p:cNvPr id="6382" name="Google Shape;6382;p13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3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3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3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3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3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3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3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3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3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3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3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3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3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3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3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3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3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3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3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133"/>
          <p:cNvGrpSpPr/>
          <p:nvPr/>
        </p:nvGrpSpPr>
        <p:grpSpPr>
          <a:xfrm>
            <a:off x="7732065" y="4196920"/>
            <a:ext cx="212497" cy="175761"/>
            <a:chOff x="4943575" y="2516350"/>
            <a:chExt cx="98675" cy="81700"/>
          </a:xfrm>
        </p:grpSpPr>
        <p:sp>
          <p:nvSpPr>
            <p:cNvPr id="6403" name="Google Shape;6403;p13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3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3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3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3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3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3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3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3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3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3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3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3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3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3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3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3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3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3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3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3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3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3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3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3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3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3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3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3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3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3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3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3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3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3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3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3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3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3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3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3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3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3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3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3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3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3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3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3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3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3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3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3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3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3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3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3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3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3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3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3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3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3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3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3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3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3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3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3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3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3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3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3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3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3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3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3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3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133"/>
          <p:cNvGrpSpPr/>
          <p:nvPr/>
        </p:nvGrpSpPr>
        <p:grpSpPr>
          <a:xfrm>
            <a:off x="1990126" y="3423163"/>
            <a:ext cx="965351" cy="134611"/>
            <a:chOff x="4411970" y="2962952"/>
            <a:chExt cx="706544" cy="104212"/>
          </a:xfrm>
        </p:grpSpPr>
        <p:sp>
          <p:nvSpPr>
            <p:cNvPr id="6482" name="Google Shape;6482;p13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3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3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3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133"/>
          <p:cNvGrpSpPr/>
          <p:nvPr/>
        </p:nvGrpSpPr>
        <p:grpSpPr>
          <a:xfrm>
            <a:off x="1990126" y="3012077"/>
            <a:ext cx="960158" cy="289172"/>
            <a:chOff x="4411970" y="2726085"/>
            <a:chExt cx="643107" cy="193659"/>
          </a:xfrm>
        </p:grpSpPr>
        <p:sp>
          <p:nvSpPr>
            <p:cNvPr id="6487" name="Google Shape;6487;p13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3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3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133"/>
          <p:cNvGrpSpPr/>
          <p:nvPr/>
        </p:nvGrpSpPr>
        <p:grpSpPr>
          <a:xfrm>
            <a:off x="993018" y="3278187"/>
            <a:ext cx="833173" cy="259209"/>
            <a:chOff x="4411970" y="4340222"/>
            <a:chExt cx="779467" cy="242683"/>
          </a:xfrm>
        </p:grpSpPr>
        <p:sp>
          <p:nvSpPr>
            <p:cNvPr id="6491" name="Google Shape;6491;p13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3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3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4" name="Google Shape;6494;p133"/>
          <p:cNvGrpSpPr/>
          <p:nvPr/>
        </p:nvGrpSpPr>
        <p:grpSpPr>
          <a:xfrm>
            <a:off x="1990126" y="2673933"/>
            <a:ext cx="965160" cy="216230"/>
            <a:chOff x="4411970" y="2468674"/>
            <a:chExt cx="747317" cy="167425"/>
          </a:xfrm>
        </p:grpSpPr>
        <p:sp>
          <p:nvSpPr>
            <p:cNvPr id="6495" name="Google Shape;6495;p13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3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7" name="Google Shape;6497;p133"/>
          <p:cNvGrpSpPr/>
          <p:nvPr/>
        </p:nvGrpSpPr>
        <p:grpSpPr>
          <a:xfrm>
            <a:off x="988873" y="2578650"/>
            <a:ext cx="810451" cy="319148"/>
            <a:chOff x="4411970" y="3686602"/>
            <a:chExt cx="797845" cy="314215"/>
          </a:xfrm>
        </p:grpSpPr>
        <p:sp>
          <p:nvSpPr>
            <p:cNvPr id="6498" name="Google Shape;6498;p133"/>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33"/>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33"/>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33"/>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33"/>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3" name="Google Shape;6503;p133"/>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4" name="Google Shape;6504;p133"/>
          <p:cNvGrpSpPr/>
          <p:nvPr/>
        </p:nvGrpSpPr>
        <p:grpSpPr>
          <a:xfrm>
            <a:off x="988970" y="2333174"/>
            <a:ext cx="1970333" cy="208784"/>
            <a:chOff x="6336019" y="3733725"/>
            <a:chExt cx="2566206" cy="351310"/>
          </a:xfrm>
        </p:grpSpPr>
        <p:sp>
          <p:nvSpPr>
            <p:cNvPr id="6505" name="Google Shape;6505;p133"/>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33"/>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33"/>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33"/>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133"/>
          <p:cNvGrpSpPr/>
          <p:nvPr/>
        </p:nvGrpSpPr>
        <p:grpSpPr>
          <a:xfrm>
            <a:off x="1990126" y="3940729"/>
            <a:ext cx="946551" cy="153200"/>
            <a:chOff x="4404545" y="3301592"/>
            <a:chExt cx="782403" cy="129272"/>
          </a:xfrm>
        </p:grpSpPr>
        <p:sp>
          <p:nvSpPr>
            <p:cNvPr id="6510" name="Google Shape;6510;p13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33"/>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133"/>
          <p:cNvGrpSpPr/>
          <p:nvPr/>
        </p:nvGrpSpPr>
        <p:grpSpPr>
          <a:xfrm>
            <a:off x="1990126" y="3679688"/>
            <a:ext cx="962257" cy="139127"/>
            <a:chOff x="4411970" y="3131459"/>
            <a:chExt cx="710520" cy="117397"/>
          </a:xfrm>
        </p:grpSpPr>
        <p:sp>
          <p:nvSpPr>
            <p:cNvPr id="6513" name="Google Shape;6513;p13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3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5" name="Google Shape;6515;p133"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6" name="Google Shape;6516;p133"/>
          <p:cNvGrpSpPr/>
          <p:nvPr/>
        </p:nvGrpSpPr>
        <p:grpSpPr>
          <a:xfrm>
            <a:off x="990271" y="3614482"/>
            <a:ext cx="823838" cy="458988"/>
            <a:chOff x="4411970" y="1801825"/>
            <a:chExt cx="734586" cy="409262"/>
          </a:xfrm>
        </p:grpSpPr>
        <p:sp>
          <p:nvSpPr>
            <p:cNvPr id="6517" name="Google Shape;6517;p13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3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9" name="Google Shape;6519;p133"/>
          <p:cNvGrpSpPr/>
          <p:nvPr/>
        </p:nvGrpSpPr>
        <p:grpSpPr>
          <a:xfrm>
            <a:off x="990271" y="4162908"/>
            <a:ext cx="856348" cy="212039"/>
            <a:chOff x="4411970" y="2233974"/>
            <a:chExt cx="763574" cy="189068"/>
          </a:xfrm>
        </p:grpSpPr>
        <p:sp>
          <p:nvSpPr>
            <p:cNvPr id="6520" name="Google Shape;6520;p133"/>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33"/>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2" name="Google Shape;6522;p133"/>
          <p:cNvGrpSpPr/>
          <p:nvPr/>
        </p:nvGrpSpPr>
        <p:grpSpPr>
          <a:xfrm>
            <a:off x="3100467" y="2338244"/>
            <a:ext cx="511602" cy="511602"/>
            <a:chOff x="5681300" y="2527788"/>
            <a:chExt cx="805800" cy="805800"/>
          </a:xfrm>
        </p:grpSpPr>
        <p:sp>
          <p:nvSpPr>
            <p:cNvPr id="6523" name="Google Shape;6523;p133"/>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3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133"/>
          <p:cNvGrpSpPr/>
          <p:nvPr/>
        </p:nvGrpSpPr>
        <p:grpSpPr>
          <a:xfrm>
            <a:off x="3097662" y="3104827"/>
            <a:ext cx="513021" cy="512935"/>
            <a:chOff x="4049800" y="640400"/>
            <a:chExt cx="858900" cy="858900"/>
          </a:xfrm>
        </p:grpSpPr>
        <p:sp>
          <p:nvSpPr>
            <p:cNvPr id="6526" name="Google Shape;6526;p133"/>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33"/>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133"/>
          <p:cNvGrpSpPr/>
          <p:nvPr/>
        </p:nvGrpSpPr>
        <p:grpSpPr>
          <a:xfrm>
            <a:off x="3014861" y="3756719"/>
            <a:ext cx="686489" cy="686585"/>
            <a:chOff x="5080188" y="927900"/>
            <a:chExt cx="961200" cy="961200"/>
          </a:xfrm>
        </p:grpSpPr>
        <p:sp>
          <p:nvSpPr>
            <p:cNvPr id="6529" name="Google Shape;6529;p133"/>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33"/>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33"/>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33"/>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3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3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3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3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133"/>
          <p:cNvGrpSpPr/>
          <p:nvPr/>
        </p:nvGrpSpPr>
        <p:grpSpPr>
          <a:xfrm>
            <a:off x="3798012" y="3849448"/>
            <a:ext cx="510373" cy="510937"/>
            <a:chOff x="7508249" y="1522825"/>
            <a:chExt cx="1326332" cy="1322987"/>
          </a:xfrm>
        </p:grpSpPr>
        <p:sp>
          <p:nvSpPr>
            <p:cNvPr id="6538" name="Google Shape;6538;p133"/>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33"/>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33"/>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33"/>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33"/>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33"/>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33"/>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33"/>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33"/>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33"/>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133"/>
          <p:cNvGrpSpPr/>
          <p:nvPr/>
        </p:nvGrpSpPr>
        <p:grpSpPr>
          <a:xfrm>
            <a:off x="4489605" y="3850853"/>
            <a:ext cx="492652" cy="503348"/>
            <a:chOff x="6039282" y="1042577"/>
            <a:chExt cx="734315" cy="731929"/>
          </a:xfrm>
        </p:grpSpPr>
        <p:sp>
          <p:nvSpPr>
            <p:cNvPr id="6549" name="Google Shape;6549;p13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3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3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3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3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3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3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3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3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3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3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3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3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3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3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3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3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3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3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3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3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133"/>
          <p:cNvGrpSpPr/>
          <p:nvPr/>
        </p:nvGrpSpPr>
        <p:grpSpPr>
          <a:xfrm>
            <a:off x="5130019" y="2346894"/>
            <a:ext cx="483304" cy="504902"/>
            <a:chOff x="1825800" y="1651625"/>
            <a:chExt cx="568125" cy="591775"/>
          </a:xfrm>
        </p:grpSpPr>
        <p:sp>
          <p:nvSpPr>
            <p:cNvPr id="6571" name="Google Shape;6571;p133"/>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33"/>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33"/>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33"/>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3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33"/>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7" name="Google Shape;6577;p13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3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33"/>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33"/>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33"/>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a:t>
            </a:r>
            <a:endParaRPr sz="1100" dirty="0">
              <a:solidFill>
                <a:srgbClr val="FFFFFF"/>
              </a:solidFill>
            </a:endParaRPr>
          </a:p>
        </p:txBody>
      </p:sp>
      <p:sp>
        <p:nvSpPr>
          <p:cNvPr id="6582" name="Google Shape;6582;p13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95"/>
        <p:cNvGrpSpPr/>
        <p:nvPr/>
      </p:nvGrpSpPr>
      <p:grpSpPr>
        <a:xfrm>
          <a:off x="0" y="0"/>
          <a:ext cx="0" cy="0"/>
          <a:chOff x="0" y="0"/>
          <a:chExt cx="0" cy="0"/>
        </a:xfrm>
      </p:grpSpPr>
      <p:sp>
        <p:nvSpPr>
          <p:cNvPr id="996" name="Google Shape;996;p66"/>
          <p:cNvSpPr txBox="1">
            <a:spLocks noGrp="1"/>
          </p:cNvSpPr>
          <p:nvPr>
            <p:ph type="title"/>
          </p:nvPr>
        </p:nvSpPr>
        <p:spPr>
          <a:xfrm>
            <a:off x="720000" y="445025"/>
            <a:ext cx="5420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About geography and colonialism</a:t>
            </a:r>
            <a:endParaRPr/>
          </a:p>
        </p:txBody>
      </p:sp>
      <p:sp>
        <p:nvSpPr>
          <p:cNvPr id="997" name="Google Shape;997;p66"/>
          <p:cNvSpPr txBox="1">
            <a:spLocks noGrp="1"/>
          </p:cNvSpPr>
          <p:nvPr>
            <p:ph type="body" idx="1"/>
          </p:nvPr>
        </p:nvSpPr>
        <p:spPr>
          <a:xfrm>
            <a:off x="720000" y="1825350"/>
            <a:ext cx="4086900" cy="257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rPr>
              <a:t>Do you know what helps you make your point clear?</a:t>
            </a:r>
            <a:endParaRPr>
              <a:solidFill>
                <a:schemeClr val="accent1"/>
              </a:solidFill>
            </a:endParaRPr>
          </a:p>
          <a:p>
            <a:pPr marL="0" lvl="0" indent="0" algn="l" rtl="0">
              <a:spcBef>
                <a:spcPts val="1600"/>
              </a:spcBef>
              <a:spcAft>
                <a:spcPts val="0"/>
              </a:spcAft>
              <a:buNone/>
            </a:pPr>
            <a:r>
              <a:rPr lang="en">
                <a:solidFill>
                  <a:schemeClr val="accent1"/>
                </a:solidFill>
              </a:rPr>
              <a:t>Lists like this one:</a:t>
            </a:r>
            <a:endParaRPr>
              <a:solidFill>
                <a:schemeClr val="accent1"/>
              </a:solidFill>
            </a:endParaRPr>
          </a:p>
          <a:p>
            <a:pPr marL="457200" lvl="0" indent="-317500" algn="l" rtl="0">
              <a:spcBef>
                <a:spcPts val="1600"/>
              </a:spcBef>
              <a:spcAft>
                <a:spcPts val="0"/>
              </a:spcAft>
              <a:buClr>
                <a:schemeClr val="accent1"/>
              </a:buClr>
              <a:buSzPts val="1400"/>
              <a:buChar char="●"/>
            </a:pPr>
            <a:r>
              <a:rPr lang="en">
                <a:solidFill>
                  <a:schemeClr val="accent1"/>
                </a:solidFill>
              </a:rPr>
              <a:t>They’re simple </a:t>
            </a:r>
            <a:endParaRPr>
              <a:solidFill>
                <a:schemeClr val="accent1"/>
              </a:solidFill>
            </a:endParaRPr>
          </a:p>
          <a:p>
            <a:pPr marL="457200" lvl="0" indent="-317500" algn="l" rtl="0">
              <a:spcBef>
                <a:spcPts val="0"/>
              </a:spcBef>
              <a:spcAft>
                <a:spcPts val="0"/>
              </a:spcAft>
              <a:buClr>
                <a:schemeClr val="accent1"/>
              </a:buClr>
              <a:buSzPts val="1400"/>
              <a:buChar char="●"/>
            </a:pPr>
            <a:r>
              <a:rPr lang="en">
                <a:solidFill>
                  <a:schemeClr val="accent1"/>
                </a:solidFill>
              </a:rPr>
              <a:t>You can organize your ideas clearly</a:t>
            </a:r>
            <a:endParaRPr>
              <a:solidFill>
                <a:schemeClr val="accent1"/>
              </a:solidFill>
            </a:endParaRPr>
          </a:p>
          <a:p>
            <a:pPr marL="457200" lvl="0" indent="-317500" algn="l" rtl="0">
              <a:spcBef>
                <a:spcPts val="0"/>
              </a:spcBef>
              <a:spcAft>
                <a:spcPts val="0"/>
              </a:spcAft>
              <a:buClr>
                <a:schemeClr val="accent1"/>
              </a:buClr>
              <a:buSzPts val="1400"/>
              <a:buChar char="●"/>
            </a:pPr>
            <a:r>
              <a:rPr lang="en">
                <a:solidFill>
                  <a:schemeClr val="accent1"/>
                </a:solidFill>
              </a:rPr>
              <a:t>You’ll never forget to buy milk!</a:t>
            </a:r>
            <a:endParaRPr>
              <a:solidFill>
                <a:schemeClr val="accent1"/>
              </a:solidFill>
            </a:endParaRPr>
          </a:p>
          <a:p>
            <a:pPr marL="0" lvl="0" indent="0" algn="l" rtl="0">
              <a:spcBef>
                <a:spcPts val="1600"/>
              </a:spcBef>
              <a:spcAft>
                <a:spcPts val="1600"/>
              </a:spcAft>
              <a:buNone/>
            </a:pPr>
            <a:r>
              <a:rPr lang="en">
                <a:solidFill>
                  <a:schemeClr val="accent1"/>
                </a:solidFill>
              </a:rPr>
              <a:t>And the most important thing: the audience won’t miss the point of your presentation</a:t>
            </a:r>
            <a:endParaRPr>
              <a:solidFill>
                <a:schemeClr val="accent1"/>
              </a:solidFill>
            </a:endParaRPr>
          </a:p>
        </p:txBody>
      </p:sp>
      <p:pic>
        <p:nvPicPr>
          <p:cNvPr id="998" name="Google Shape;998;p66"/>
          <p:cNvPicPr preferRelativeResize="0"/>
          <p:nvPr/>
        </p:nvPicPr>
        <p:blipFill>
          <a:blip r:embed="rId3">
            <a:alphaModFix amt="41000"/>
          </a:blip>
          <a:stretch>
            <a:fillRect/>
          </a:stretch>
        </p:blipFill>
        <p:spPr>
          <a:xfrm rot="186918">
            <a:off x="4923369" y="1341135"/>
            <a:ext cx="6907361" cy="4474229"/>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6586"/>
        <p:cNvGrpSpPr/>
        <p:nvPr/>
      </p:nvGrpSpPr>
      <p:grpSpPr>
        <a:xfrm>
          <a:off x="0" y="0"/>
          <a:ext cx="0" cy="0"/>
          <a:chOff x="0" y="0"/>
          <a:chExt cx="0" cy="0"/>
        </a:xfrm>
      </p:grpSpPr>
      <p:grpSp>
        <p:nvGrpSpPr>
          <p:cNvPr id="6587" name="Google Shape;6587;p134"/>
          <p:cNvGrpSpPr/>
          <p:nvPr/>
        </p:nvGrpSpPr>
        <p:grpSpPr>
          <a:xfrm>
            <a:off x="722058" y="957091"/>
            <a:ext cx="2492868" cy="1379876"/>
            <a:chOff x="2654821" y="2311071"/>
            <a:chExt cx="2279715" cy="1262120"/>
          </a:xfrm>
        </p:grpSpPr>
        <p:grpSp>
          <p:nvGrpSpPr>
            <p:cNvPr id="6588" name="Google Shape;6588;p134"/>
            <p:cNvGrpSpPr/>
            <p:nvPr/>
          </p:nvGrpSpPr>
          <p:grpSpPr>
            <a:xfrm>
              <a:off x="4034269" y="2840745"/>
              <a:ext cx="40212" cy="36437"/>
              <a:chOff x="4293400" y="2574725"/>
              <a:chExt cx="84425" cy="80100"/>
            </a:xfrm>
          </p:grpSpPr>
          <p:sp>
            <p:nvSpPr>
              <p:cNvPr id="6589" name="Google Shape;6589;p13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6590" name="Google Shape;6590;p13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134"/>
            <p:cNvGrpSpPr/>
            <p:nvPr/>
          </p:nvGrpSpPr>
          <p:grpSpPr>
            <a:xfrm>
              <a:off x="3894606" y="2334874"/>
              <a:ext cx="913198" cy="518984"/>
              <a:chOff x="4000175" y="1462675"/>
              <a:chExt cx="1917275" cy="1140875"/>
            </a:xfrm>
          </p:grpSpPr>
          <p:sp>
            <p:nvSpPr>
              <p:cNvPr id="6592" name="Google Shape;6592;p13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6593" name="Google Shape;6593;p134"/>
              <p:cNvGrpSpPr/>
              <p:nvPr/>
            </p:nvGrpSpPr>
            <p:grpSpPr>
              <a:xfrm>
                <a:off x="4000175" y="1462675"/>
                <a:ext cx="1917275" cy="1140875"/>
                <a:chOff x="4000175" y="1462675"/>
                <a:chExt cx="1917275" cy="1140875"/>
              </a:xfrm>
            </p:grpSpPr>
            <p:sp>
              <p:nvSpPr>
                <p:cNvPr id="6594" name="Google Shape;6594;p13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6595" name="Google Shape;6595;p13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3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3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3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599" name="Google Shape;6599;p13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0" name="Google Shape;6600;p134"/>
            <p:cNvGrpSpPr/>
            <p:nvPr/>
          </p:nvGrpSpPr>
          <p:grpSpPr>
            <a:xfrm>
              <a:off x="3875768" y="2846704"/>
              <a:ext cx="44796" cy="47366"/>
              <a:chOff x="3960625" y="2587825"/>
              <a:chExt cx="94050" cy="104125"/>
            </a:xfrm>
          </p:grpSpPr>
          <p:sp>
            <p:nvSpPr>
              <p:cNvPr id="6601" name="Google Shape;6601;p13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6602" name="Google Shape;6602;p13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134"/>
            <p:cNvGrpSpPr/>
            <p:nvPr/>
          </p:nvGrpSpPr>
          <p:grpSpPr>
            <a:xfrm>
              <a:off x="3782759" y="2807162"/>
              <a:ext cx="82686" cy="85487"/>
              <a:chOff x="3765350" y="2500900"/>
              <a:chExt cx="173600" cy="187925"/>
            </a:xfrm>
          </p:grpSpPr>
          <p:sp>
            <p:nvSpPr>
              <p:cNvPr id="6604" name="Google Shape;6604;p13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6605" name="Google Shape;6605;p13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3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3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3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3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134"/>
            <p:cNvGrpSpPr/>
            <p:nvPr/>
          </p:nvGrpSpPr>
          <p:grpSpPr>
            <a:xfrm>
              <a:off x="3775674" y="2798496"/>
              <a:ext cx="40545" cy="23564"/>
              <a:chOff x="3750475" y="2481850"/>
              <a:chExt cx="85125" cy="51800"/>
            </a:xfrm>
          </p:grpSpPr>
          <p:sp>
            <p:nvSpPr>
              <p:cNvPr id="6611" name="Google Shape;6611;p13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3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6613" name="Google Shape;6613;p134"/>
            <p:cNvGrpSpPr/>
            <p:nvPr/>
          </p:nvGrpSpPr>
          <p:grpSpPr>
            <a:xfrm>
              <a:off x="3716946" y="2776024"/>
              <a:ext cx="81971" cy="76912"/>
              <a:chOff x="3627175" y="2432450"/>
              <a:chExt cx="172100" cy="169075"/>
            </a:xfrm>
          </p:grpSpPr>
          <p:sp>
            <p:nvSpPr>
              <p:cNvPr id="6614" name="Google Shape;6614;p13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3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6616" name="Google Shape;6616;p13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6617" name="Google Shape;6617;p134"/>
            <p:cNvGrpSpPr/>
            <p:nvPr/>
          </p:nvGrpSpPr>
          <p:grpSpPr>
            <a:xfrm>
              <a:off x="3685682" y="2845624"/>
              <a:ext cx="29311" cy="45055"/>
              <a:chOff x="3561536" y="2585450"/>
              <a:chExt cx="61539" cy="99045"/>
            </a:xfrm>
          </p:grpSpPr>
          <p:sp>
            <p:nvSpPr>
              <p:cNvPr id="6618" name="Google Shape;6618;p13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3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6620" name="Google Shape;6620;p134"/>
            <p:cNvGrpSpPr/>
            <p:nvPr/>
          </p:nvGrpSpPr>
          <p:grpSpPr>
            <a:xfrm>
              <a:off x="3849905" y="2572252"/>
              <a:ext cx="74339" cy="119559"/>
              <a:chOff x="3906325" y="1984500"/>
              <a:chExt cx="156075" cy="262825"/>
            </a:xfrm>
          </p:grpSpPr>
          <p:sp>
            <p:nvSpPr>
              <p:cNvPr id="6621" name="Google Shape;6621;p13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6622" name="Google Shape;6622;p13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134"/>
            <p:cNvGrpSpPr/>
            <p:nvPr/>
          </p:nvGrpSpPr>
          <p:grpSpPr>
            <a:xfrm>
              <a:off x="2654821" y="2414345"/>
              <a:ext cx="667570" cy="558731"/>
              <a:chOff x="1397225" y="1637375"/>
              <a:chExt cx="1401575" cy="1228250"/>
            </a:xfrm>
          </p:grpSpPr>
          <p:sp>
            <p:nvSpPr>
              <p:cNvPr id="6624" name="Google Shape;6624;p13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6625" name="Google Shape;6625;p134"/>
              <p:cNvGrpSpPr/>
              <p:nvPr/>
            </p:nvGrpSpPr>
            <p:grpSpPr>
              <a:xfrm>
                <a:off x="1397225" y="1637375"/>
                <a:ext cx="1398775" cy="1228250"/>
                <a:chOff x="1397225" y="1637375"/>
                <a:chExt cx="1398775" cy="1228250"/>
              </a:xfrm>
            </p:grpSpPr>
            <p:sp>
              <p:nvSpPr>
                <p:cNvPr id="6626" name="Google Shape;6626;p13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3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8" name="Google Shape;6628;p134"/>
            <p:cNvGrpSpPr/>
            <p:nvPr/>
          </p:nvGrpSpPr>
          <p:grpSpPr>
            <a:xfrm>
              <a:off x="3230417" y="3103734"/>
              <a:ext cx="282982" cy="280332"/>
              <a:chOff x="2605700" y="3152850"/>
              <a:chExt cx="594125" cy="616250"/>
            </a:xfrm>
          </p:grpSpPr>
          <p:sp>
            <p:nvSpPr>
              <p:cNvPr id="6629" name="Google Shape;6629;p13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6630" name="Google Shape;6630;p13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6631" name="Google Shape;6631;p134"/>
            <p:cNvGrpSpPr/>
            <p:nvPr/>
          </p:nvGrpSpPr>
          <p:grpSpPr>
            <a:xfrm>
              <a:off x="3265985" y="3226989"/>
              <a:ext cx="87151" cy="346202"/>
              <a:chOff x="2680375" y="3423800"/>
              <a:chExt cx="182975" cy="761050"/>
            </a:xfrm>
          </p:grpSpPr>
          <p:sp>
            <p:nvSpPr>
              <p:cNvPr id="6632" name="Google Shape;6632;p13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6633" name="Google Shape;6633;p13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134"/>
            <p:cNvGrpSpPr/>
            <p:nvPr/>
          </p:nvGrpSpPr>
          <p:grpSpPr>
            <a:xfrm>
              <a:off x="3855466" y="3289811"/>
              <a:ext cx="112514" cy="94210"/>
              <a:chOff x="3918000" y="3561900"/>
              <a:chExt cx="236225" cy="207100"/>
            </a:xfrm>
          </p:grpSpPr>
          <p:sp>
            <p:nvSpPr>
              <p:cNvPr id="6635" name="Google Shape;6635;p13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6636" name="Google Shape;6636;p13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7" name="Google Shape;6637;p13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3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3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6640" name="Google Shape;6640;p134"/>
            <p:cNvGrpSpPr/>
            <p:nvPr/>
          </p:nvGrpSpPr>
          <p:grpSpPr>
            <a:xfrm>
              <a:off x="2905224" y="2311071"/>
              <a:ext cx="596721" cy="528992"/>
              <a:chOff x="1922950" y="1410350"/>
              <a:chExt cx="1252825" cy="1162875"/>
            </a:xfrm>
          </p:grpSpPr>
          <p:sp>
            <p:nvSpPr>
              <p:cNvPr id="6641" name="Google Shape;6641;p13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3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3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3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3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3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3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3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3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3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3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3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3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3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3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3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6657" name="Google Shape;6657;p13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3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3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3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3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3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3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3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3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3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3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3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3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3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3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3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3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3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3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3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677" name="Google Shape;6677;p13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678" name="Google Shape;6678;p13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9" name="Google Shape;6679;p134"/>
            <p:cNvGrpSpPr/>
            <p:nvPr/>
          </p:nvGrpSpPr>
          <p:grpSpPr>
            <a:xfrm>
              <a:off x="3280929" y="3294542"/>
              <a:ext cx="109894" cy="272224"/>
              <a:chOff x="2711750" y="3572300"/>
              <a:chExt cx="230725" cy="598425"/>
            </a:xfrm>
          </p:grpSpPr>
          <p:sp>
            <p:nvSpPr>
              <p:cNvPr id="6680" name="Google Shape;6680;p13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3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2" name="Google Shape;6682;p13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3" name="Google Shape;6683;p134"/>
            <p:cNvGrpSpPr/>
            <p:nvPr/>
          </p:nvGrpSpPr>
          <p:grpSpPr>
            <a:xfrm>
              <a:off x="3790439" y="2408636"/>
              <a:ext cx="73017" cy="75684"/>
              <a:chOff x="3781475" y="1624825"/>
              <a:chExt cx="153300" cy="166375"/>
            </a:xfrm>
          </p:grpSpPr>
          <p:sp>
            <p:nvSpPr>
              <p:cNvPr id="6684" name="Google Shape;6684;p13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3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3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3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8" name="Google Shape;6688;p13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3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3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3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3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3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3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5" name="Google Shape;6695;p134"/>
            <p:cNvGrpSpPr/>
            <p:nvPr/>
          </p:nvGrpSpPr>
          <p:grpSpPr>
            <a:xfrm>
              <a:off x="4403342" y="3107749"/>
              <a:ext cx="316680" cy="101374"/>
              <a:chOff x="5068275" y="3161675"/>
              <a:chExt cx="664875" cy="222850"/>
            </a:xfrm>
          </p:grpSpPr>
          <p:sp>
            <p:nvSpPr>
              <p:cNvPr id="6696" name="Google Shape;6696;p13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3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3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3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0" name="Google Shape;6700;p13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3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3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3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3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3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3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3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3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3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3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3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3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3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3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3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3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3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3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3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3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3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3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3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3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3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3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3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3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9" name="Google Shape;6729;p134"/>
            <p:cNvGrpSpPr/>
            <p:nvPr/>
          </p:nvGrpSpPr>
          <p:grpSpPr>
            <a:xfrm>
              <a:off x="3697513" y="2707266"/>
              <a:ext cx="59549" cy="79733"/>
              <a:chOff x="3586375" y="2281300"/>
              <a:chExt cx="125025" cy="175275"/>
            </a:xfrm>
          </p:grpSpPr>
          <p:sp>
            <p:nvSpPr>
              <p:cNvPr id="6730" name="Google Shape;6730;p13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3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2" name="Google Shape;6732;p13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3" name="Google Shape;6733;p134"/>
            <p:cNvGrpSpPr/>
            <p:nvPr/>
          </p:nvGrpSpPr>
          <p:grpSpPr>
            <a:xfrm>
              <a:off x="4513224" y="3221724"/>
              <a:ext cx="274563" cy="280321"/>
              <a:chOff x="5298975" y="3412225"/>
              <a:chExt cx="576450" cy="616225"/>
            </a:xfrm>
          </p:grpSpPr>
          <p:sp>
            <p:nvSpPr>
              <p:cNvPr id="6734" name="Google Shape;6734;p13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735" name="Google Shape;6735;p13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134"/>
            <p:cNvGrpSpPr/>
            <p:nvPr/>
          </p:nvGrpSpPr>
          <p:grpSpPr>
            <a:xfrm>
              <a:off x="4824403" y="3421846"/>
              <a:ext cx="110132" cy="130647"/>
              <a:chOff x="5952300" y="3852150"/>
              <a:chExt cx="231225" cy="287200"/>
            </a:xfrm>
          </p:grpSpPr>
          <p:sp>
            <p:nvSpPr>
              <p:cNvPr id="6737" name="Google Shape;6737;p13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3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9" name="Google Shape;6739;p13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3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3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3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3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3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3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3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7" name="Google Shape;6747;p134"/>
            <p:cNvGrpSpPr/>
            <p:nvPr/>
          </p:nvGrpSpPr>
          <p:grpSpPr>
            <a:xfrm>
              <a:off x="4295710" y="3079670"/>
              <a:ext cx="14968" cy="27135"/>
              <a:chOff x="4842300" y="3099950"/>
              <a:chExt cx="31425" cy="59650"/>
            </a:xfrm>
          </p:grpSpPr>
          <p:sp>
            <p:nvSpPr>
              <p:cNvPr id="6748" name="Google Shape;6748;p13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3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3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3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2" name="Google Shape;6752;p13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3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3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3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3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3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3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3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0" name="Google Shape;6760;p134"/>
            <p:cNvGrpSpPr/>
            <p:nvPr/>
          </p:nvGrpSpPr>
          <p:grpSpPr>
            <a:xfrm>
              <a:off x="3831056" y="2816010"/>
              <a:ext cx="37378" cy="27612"/>
              <a:chOff x="3866750" y="2520350"/>
              <a:chExt cx="78475" cy="60700"/>
            </a:xfrm>
          </p:grpSpPr>
          <p:sp>
            <p:nvSpPr>
              <p:cNvPr id="6761" name="Google Shape;6761;p13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3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3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3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5" name="Google Shape;6765;p13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3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3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3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3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3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3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3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3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3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3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3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3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3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3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3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3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782" name="Google Shape;6782;p13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3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3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3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3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3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3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3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3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3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3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3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794" name="Google Shape;6794;p13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3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3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3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3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3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3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3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3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3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3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3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3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7" name="Google Shape;6807;p134"/>
            <p:cNvGrpSpPr/>
            <p:nvPr/>
          </p:nvGrpSpPr>
          <p:grpSpPr>
            <a:xfrm>
              <a:off x="3632736" y="3051591"/>
              <a:ext cx="63288" cy="45217"/>
              <a:chOff x="3450375" y="3038225"/>
              <a:chExt cx="132875" cy="99400"/>
            </a:xfrm>
          </p:grpSpPr>
          <p:sp>
            <p:nvSpPr>
              <p:cNvPr id="6808" name="Google Shape;6808;p13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3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0" name="Google Shape;6810;p13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3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3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3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3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3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3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3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3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819" name="Google Shape;6819;p13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3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3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3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3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3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3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3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3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3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829" name="Google Shape;6829;p13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3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3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3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3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3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835" name="Google Shape;6835;p13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3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3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3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3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3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3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3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3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3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134"/>
          <p:cNvGrpSpPr/>
          <p:nvPr/>
        </p:nvGrpSpPr>
        <p:grpSpPr>
          <a:xfrm>
            <a:off x="719115" y="2852867"/>
            <a:ext cx="2622876" cy="1333540"/>
            <a:chOff x="238125" y="1038125"/>
            <a:chExt cx="7146800" cy="3633625"/>
          </a:xfrm>
        </p:grpSpPr>
        <p:sp>
          <p:nvSpPr>
            <p:cNvPr id="6846" name="Google Shape;6846;p13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3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3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3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3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3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3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3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3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3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3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3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3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3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3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3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3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3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3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3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3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3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3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3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3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3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3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3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3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3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3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3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3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3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3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3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3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3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3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3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3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3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3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3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3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3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3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3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3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3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3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3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3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3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3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3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3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3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3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3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3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3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3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3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3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3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3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3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3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3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3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3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3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3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3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3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3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3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3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3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3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3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3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3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3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3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3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3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3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3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3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3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3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3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3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3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134"/>
          <p:cNvGrpSpPr/>
          <p:nvPr/>
        </p:nvGrpSpPr>
        <p:grpSpPr>
          <a:xfrm>
            <a:off x="5834043" y="994977"/>
            <a:ext cx="2590840" cy="1380235"/>
            <a:chOff x="233350" y="949250"/>
            <a:chExt cx="7137300" cy="3802300"/>
          </a:xfrm>
        </p:grpSpPr>
        <p:sp>
          <p:nvSpPr>
            <p:cNvPr id="8419" name="Google Shape;8419;p13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134"/>
          <p:cNvGrpSpPr/>
          <p:nvPr/>
        </p:nvGrpSpPr>
        <p:grpSpPr>
          <a:xfrm>
            <a:off x="7648472" y="3039750"/>
            <a:ext cx="104231" cy="320340"/>
            <a:chOff x="7564426" y="3224343"/>
            <a:chExt cx="119985" cy="368801"/>
          </a:xfrm>
        </p:grpSpPr>
        <p:sp>
          <p:nvSpPr>
            <p:cNvPr id="8471" name="Google Shape;8471;p13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134"/>
          <p:cNvGrpSpPr/>
          <p:nvPr/>
        </p:nvGrpSpPr>
        <p:grpSpPr>
          <a:xfrm>
            <a:off x="7347961" y="3033852"/>
            <a:ext cx="189489" cy="332132"/>
            <a:chOff x="8370831" y="3202002"/>
            <a:chExt cx="218129" cy="382376"/>
          </a:xfrm>
        </p:grpSpPr>
        <p:sp>
          <p:nvSpPr>
            <p:cNvPr id="8474" name="Google Shape;8474;p13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134"/>
          <p:cNvGrpSpPr/>
          <p:nvPr/>
        </p:nvGrpSpPr>
        <p:grpSpPr>
          <a:xfrm>
            <a:off x="8071350" y="3444984"/>
            <a:ext cx="309429" cy="267000"/>
            <a:chOff x="6742064" y="3750480"/>
            <a:chExt cx="399315" cy="344560"/>
          </a:xfrm>
        </p:grpSpPr>
        <p:sp>
          <p:nvSpPr>
            <p:cNvPr id="8477" name="Google Shape;8477;p13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134"/>
          <p:cNvGrpSpPr/>
          <p:nvPr/>
        </p:nvGrpSpPr>
        <p:grpSpPr>
          <a:xfrm>
            <a:off x="7610369" y="3796031"/>
            <a:ext cx="180437" cy="281608"/>
            <a:chOff x="7248525" y="3739696"/>
            <a:chExt cx="230531" cy="359790"/>
          </a:xfrm>
        </p:grpSpPr>
        <p:sp>
          <p:nvSpPr>
            <p:cNvPr id="8480" name="Google Shape;8480;p13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2" name="Google Shape;8482;p134"/>
          <p:cNvGrpSpPr/>
          <p:nvPr/>
        </p:nvGrpSpPr>
        <p:grpSpPr>
          <a:xfrm>
            <a:off x="7856288" y="3439255"/>
            <a:ext cx="162896" cy="278710"/>
            <a:chOff x="7601242" y="3729267"/>
            <a:chExt cx="222566" cy="380803"/>
          </a:xfrm>
        </p:grpSpPr>
        <p:sp>
          <p:nvSpPr>
            <p:cNvPr id="8483" name="Google Shape;8483;p13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5" name="Google Shape;8485;p134"/>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6" name="Google Shape;8486;p134"/>
          <p:cNvGrpSpPr/>
          <p:nvPr/>
        </p:nvGrpSpPr>
        <p:grpSpPr>
          <a:xfrm>
            <a:off x="7345934" y="3440396"/>
            <a:ext cx="193543" cy="275990"/>
            <a:chOff x="8304647" y="3738687"/>
            <a:chExt cx="225076" cy="320956"/>
          </a:xfrm>
        </p:grpSpPr>
        <p:sp>
          <p:nvSpPr>
            <p:cNvPr id="8487" name="Google Shape;8487;p13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134"/>
          <p:cNvGrpSpPr/>
          <p:nvPr/>
        </p:nvGrpSpPr>
        <p:grpSpPr>
          <a:xfrm>
            <a:off x="7618426" y="3440396"/>
            <a:ext cx="178492" cy="275990"/>
            <a:chOff x="8615101" y="3738687"/>
            <a:chExt cx="207573" cy="320956"/>
          </a:xfrm>
        </p:grpSpPr>
        <p:sp>
          <p:nvSpPr>
            <p:cNvPr id="8491" name="Google Shape;8491;p13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4" name="Google Shape;8494;p134"/>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5" name="Google Shape;8495;p134"/>
          <p:cNvGrpSpPr/>
          <p:nvPr/>
        </p:nvGrpSpPr>
        <p:grpSpPr>
          <a:xfrm>
            <a:off x="6013131" y="3561884"/>
            <a:ext cx="557670" cy="511283"/>
            <a:chOff x="6015419" y="3716859"/>
            <a:chExt cx="557671" cy="511283"/>
          </a:xfrm>
        </p:grpSpPr>
        <p:sp>
          <p:nvSpPr>
            <p:cNvPr id="8496" name="Google Shape;8496;p13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7" name="Google Shape;8497;p134"/>
            <p:cNvGrpSpPr/>
            <p:nvPr/>
          </p:nvGrpSpPr>
          <p:grpSpPr>
            <a:xfrm>
              <a:off x="6036094" y="3716980"/>
              <a:ext cx="529860" cy="510468"/>
              <a:chOff x="6036094" y="3716980"/>
              <a:chExt cx="529860" cy="510468"/>
            </a:xfrm>
          </p:grpSpPr>
          <p:sp>
            <p:nvSpPr>
              <p:cNvPr id="8498" name="Google Shape;8498;p13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8" name="Google Shape;8508;p134"/>
          <p:cNvGrpSpPr/>
          <p:nvPr/>
        </p:nvGrpSpPr>
        <p:grpSpPr>
          <a:xfrm>
            <a:off x="6642016" y="2918653"/>
            <a:ext cx="576302" cy="511871"/>
            <a:chOff x="6644304" y="3073628"/>
            <a:chExt cx="576302" cy="511871"/>
          </a:xfrm>
        </p:grpSpPr>
        <p:sp>
          <p:nvSpPr>
            <p:cNvPr id="8509" name="Google Shape;8509;p13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0" name="Google Shape;8510;p134"/>
            <p:cNvGrpSpPr/>
            <p:nvPr/>
          </p:nvGrpSpPr>
          <p:grpSpPr>
            <a:xfrm>
              <a:off x="6712169" y="3085440"/>
              <a:ext cx="481622" cy="494913"/>
              <a:chOff x="6712169" y="3085440"/>
              <a:chExt cx="481622" cy="494913"/>
            </a:xfrm>
          </p:grpSpPr>
          <p:sp>
            <p:nvSpPr>
              <p:cNvPr id="8511" name="Google Shape;8511;p13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6" name="Google Shape;8516;p13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9" name="Google Shape;8519;p134"/>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0" name="Google Shape;8520;p134"/>
          <p:cNvGrpSpPr/>
          <p:nvPr/>
        </p:nvGrpSpPr>
        <p:grpSpPr>
          <a:xfrm>
            <a:off x="6649867" y="3561648"/>
            <a:ext cx="560631" cy="511352"/>
            <a:chOff x="6652154" y="3716623"/>
            <a:chExt cx="560631" cy="511352"/>
          </a:xfrm>
        </p:grpSpPr>
        <p:sp>
          <p:nvSpPr>
            <p:cNvPr id="8521" name="Google Shape;8521;p13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2" name="Google Shape;8522;p134"/>
            <p:cNvGrpSpPr/>
            <p:nvPr/>
          </p:nvGrpSpPr>
          <p:grpSpPr>
            <a:xfrm>
              <a:off x="6669657" y="3716715"/>
              <a:ext cx="466779" cy="464290"/>
              <a:chOff x="6669657" y="3716715"/>
              <a:chExt cx="466779" cy="464290"/>
            </a:xfrm>
          </p:grpSpPr>
          <p:sp>
            <p:nvSpPr>
              <p:cNvPr id="8523" name="Google Shape;8523;p13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6" name="Google Shape;8536;p134"/>
          <p:cNvGrpSpPr/>
          <p:nvPr/>
        </p:nvGrpSpPr>
        <p:grpSpPr>
          <a:xfrm>
            <a:off x="7843958" y="3843056"/>
            <a:ext cx="187557" cy="187557"/>
            <a:chOff x="8565775" y="671075"/>
            <a:chExt cx="441000" cy="441000"/>
          </a:xfrm>
        </p:grpSpPr>
        <p:sp>
          <p:nvSpPr>
            <p:cNvPr id="8537" name="Google Shape;8537;p13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9" name="Google Shape;8539;p134"/>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4"/>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1" name="Google Shape;8541;p134"/>
          <p:cNvGrpSpPr/>
          <p:nvPr/>
        </p:nvGrpSpPr>
        <p:grpSpPr>
          <a:xfrm>
            <a:off x="5997813" y="2921275"/>
            <a:ext cx="587871" cy="512373"/>
            <a:chOff x="6000100" y="3076250"/>
            <a:chExt cx="587871" cy="512373"/>
          </a:xfrm>
        </p:grpSpPr>
        <p:sp>
          <p:nvSpPr>
            <p:cNvPr id="8542" name="Google Shape;8542;p13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3" name="Google Shape;8543;p134"/>
            <p:cNvGrpSpPr/>
            <p:nvPr/>
          </p:nvGrpSpPr>
          <p:grpSpPr>
            <a:xfrm>
              <a:off x="6031360" y="3076713"/>
              <a:ext cx="539107" cy="480965"/>
              <a:chOff x="6031360" y="3076713"/>
              <a:chExt cx="539107" cy="480965"/>
            </a:xfrm>
          </p:grpSpPr>
          <p:sp>
            <p:nvSpPr>
              <p:cNvPr id="8544" name="Google Shape;8544;p13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134"/>
          <p:cNvGrpSpPr/>
          <p:nvPr/>
        </p:nvGrpSpPr>
        <p:grpSpPr>
          <a:xfrm>
            <a:off x="3416804" y="902588"/>
            <a:ext cx="2310381" cy="1488888"/>
            <a:chOff x="229225" y="549050"/>
            <a:chExt cx="7161750" cy="4615275"/>
          </a:xfrm>
        </p:grpSpPr>
        <p:sp>
          <p:nvSpPr>
            <p:cNvPr id="8552" name="Google Shape;8552;p134"/>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4"/>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4"/>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4"/>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4"/>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4"/>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4"/>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4"/>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4"/>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4"/>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4"/>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4"/>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4"/>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4"/>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4"/>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4"/>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4"/>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4"/>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4"/>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4"/>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4"/>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4"/>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4"/>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4"/>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4"/>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4"/>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4"/>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4"/>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4"/>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4"/>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4"/>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4"/>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4"/>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4"/>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4"/>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4"/>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4"/>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4"/>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4"/>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4"/>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4"/>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4"/>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4"/>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4"/>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4"/>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4"/>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4"/>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4"/>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4"/>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4"/>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4"/>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4"/>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4"/>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4"/>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4"/>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4"/>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4"/>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4"/>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4"/>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4"/>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4"/>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4"/>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4"/>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4"/>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4"/>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4"/>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4"/>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4"/>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4"/>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4"/>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4"/>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4"/>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4"/>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4"/>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4"/>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4"/>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4"/>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4"/>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4"/>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4"/>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4"/>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4"/>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4"/>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4"/>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4"/>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4"/>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4"/>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4"/>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4"/>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4"/>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4"/>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4"/>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4"/>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4"/>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4"/>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4"/>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4"/>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4"/>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4"/>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4"/>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4"/>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4"/>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4"/>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4"/>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4"/>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4"/>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4"/>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4"/>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4"/>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4"/>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4"/>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4"/>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4"/>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4"/>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4"/>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4"/>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4"/>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134"/>
          <p:cNvGrpSpPr/>
          <p:nvPr/>
        </p:nvGrpSpPr>
        <p:grpSpPr>
          <a:xfrm>
            <a:off x="3514722" y="2832485"/>
            <a:ext cx="2310282" cy="1374222"/>
            <a:chOff x="238125" y="732525"/>
            <a:chExt cx="7130500" cy="4241425"/>
          </a:xfrm>
        </p:grpSpPr>
        <p:sp>
          <p:nvSpPr>
            <p:cNvPr id="8670" name="Google Shape;8670;p134"/>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4"/>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4"/>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4"/>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4"/>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4"/>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4"/>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4"/>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4"/>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4"/>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4"/>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4"/>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4"/>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4"/>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4"/>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4"/>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4"/>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4"/>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4"/>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4"/>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4"/>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4"/>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4"/>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4"/>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4"/>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4"/>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4"/>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4"/>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4"/>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4"/>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4"/>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4"/>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4"/>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4"/>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4"/>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4"/>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4"/>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4"/>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4"/>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4"/>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4"/>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4"/>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4"/>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4"/>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4"/>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4"/>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4"/>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4"/>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4"/>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4"/>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4"/>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4"/>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4"/>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4"/>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4"/>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4"/>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4"/>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4"/>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4"/>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4"/>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4"/>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4"/>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4"/>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4"/>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4"/>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4"/>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4"/>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4"/>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4"/>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4"/>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4"/>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4"/>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4"/>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4"/>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4"/>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4"/>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4"/>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4"/>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4"/>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4"/>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4"/>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4"/>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4"/>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4"/>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4"/>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4"/>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4"/>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4"/>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4"/>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4"/>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4"/>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4"/>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4"/>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4"/>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4"/>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4"/>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4"/>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4"/>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4"/>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4"/>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4"/>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4"/>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4"/>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4"/>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4"/>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4"/>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4"/>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4"/>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4"/>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4"/>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4"/>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4"/>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4"/>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4"/>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8787"/>
        <p:cNvGrpSpPr/>
        <p:nvPr/>
      </p:nvGrpSpPr>
      <p:grpSpPr>
        <a:xfrm>
          <a:off x="0" y="0"/>
          <a:ext cx="0" cy="0"/>
          <a:chOff x="0" y="0"/>
          <a:chExt cx="0" cy="0"/>
        </a:xfrm>
      </p:grpSpPr>
      <p:grpSp>
        <p:nvGrpSpPr>
          <p:cNvPr id="8788" name="Google Shape;8788;p135"/>
          <p:cNvGrpSpPr/>
          <p:nvPr/>
        </p:nvGrpSpPr>
        <p:grpSpPr>
          <a:xfrm>
            <a:off x="729274" y="969771"/>
            <a:ext cx="2507799" cy="206239"/>
            <a:chOff x="106648" y="895722"/>
            <a:chExt cx="4481413" cy="374300"/>
          </a:xfrm>
        </p:grpSpPr>
        <p:grpSp>
          <p:nvGrpSpPr>
            <p:cNvPr id="8789" name="Google Shape;8789;p135"/>
            <p:cNvGrpSpPr/>
            <p:nvPr/>
          </p:nvGrpSpPr>
          <p:grpSpPr>
            <a:xfrm>
              <a:off x="2233276" y="895722"/>
              <a:ext cx="1082667" cy="223591"/>
              <a:chOff x="4808316" y="2800065"/>
              <a:chExt cx="1999386" cy="412910"/>
            </a:xfrm>
          </p:grpSpPr>
          <p:sp>
            <p:nvSpPr>
              <p:cNvPr id="8790" name="Google Shape;8790;p13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1" name="Google Shape;8791;p135"/>
              <p:cNvGrpSpPr/>
              <p:nvPr/>
            </p:nvGrpSpPr>
            <p:grpSpPr>
              <a:xfrm>
                <a:off x="4808316" y="2800065"/>
                <a:ext cx="92400" cy="411825"/>
                <a:chOff x="845575" y="2563700"/>
                <a:chExt cx="92400" cy="411825"/>
              </a:xfrm>
            </p:grpSpPr>
            <p:cxnSp>
              <p:nvCxnSpPr>
                <p:cNvPr id="8792" name="Google Shape;8792;p13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793" name="Google Shape;8793;p13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94" name="Google Shape;8794;p135"/>
            <p:cNvGrpSpPr/>
            <p:nvPr/>
          </p:nvGrpSpPr>
          <p:grpSpPr>
            <a:xfrm>
              <a:off x="106648" y="895722"/>
              <a:ext cx="1088401" cy="223591"/>
              <a:chOff x="881025" y="2800065"/>
              <a:chExt cx="2009975" cy="412910"/>
            </a:xfrm>
          </p:grpSpPr>
          <p:sp>
            <p:nvSpPr>
              <p:cNvPr id="8795" name="Google Shape;8795;p13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6" name="Google Shape;8796;p135"/>
              <p:cNvGrpSpPr/>
              <p:nvPr/>
            </p:nvGrpSpPr>
            <p:grpSpPr>
              <a:xfrm>
                <a:off x="881025" y="2800065"/>
                <a:ext cx="92400" cy="411825"/>
                <a:chOff x="845575" y="2563700"/>
                <a:chExt cx="92400" cy="411825"/>
              </a:xfrm>
            </p:grpSpPr>
            <p:cxnSp>
              <p:nvCxnSpPr>
                <p:cNvPr id="8797" name="Google Shape;8797;p13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798" name="Google Shape;8798;p13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99" name="Google Shape;8799;p135"/>
            <p:cNvGrpSpPr/>
            <p:nvPr/>
          </p:nvGrpSpPr>
          <p:grpSpPr>
            <a:xfrm>
              <a:off x="1172346" y="1047018"/>
              <a:ext cx="1083151" cy="223003"/>
              <a:chOff x="2849073" y="3079467"/>
              <a:chExt cx="2000279" cy="411825"/>
            </a:xfrm>
          </p:grpSpPr>
          <p:sp>
            <p:nvSpPr>
              <p:cNvPr id="8800" name="Google Shape;8800;p13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1" name="Google Shape;8801;p135"/>
              <p:cNvGrpSpPr/>
              <p:nvPr/>
            </p:nvGrpSpPr>
            <p:grpSpPr>
              <a:xfrm rot="10800000">
                <a:off x="2849073" y="3079467"/>
                <a:ext cx="92400" cy="411825"/>
                <a:chOff x="2070100" y="2563700"/>
                <a:chExt cx="92400" cy="411825"/>
              </a:xfrm>
            </p:grpSpPr>
            <p:cxnSp>
              <p:nvCxnSpPr>
                <p:cNvPr id="8802" name="Google Shape;8802;p13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03" name="Google Shape;8803;p13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04" name="Google Shape;8804;p135"/>
            <p:cNvGrpSpPr/>
            <p:nvPr/>
          </p:nvGrpSpPr>
          <p:grpSpPr>
            <a:xfrm>
              <a:off x="3290132" y="1047018"/>
              <a:ext cx="1297929" cy="223003"/>
              <a:chOff x="6760035" y="3079467"/>
              <a:chExt cx="2396914" cy="411825"/>
            </a:xfrm>
          </p:grpSpPr>
          <p:sp>
            <p:nvSpPr>
              <p:cNvPr id="8805" name="Google Shape;8805;p13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6" name="Google Shape;8806;p135"/>
              <p:cNvGrpSpPr/>
              <p:nvPr/>
            </p:nvGrpSpPr>
            <p:grpSpPr>
              <a:xfrm rot="10800000">
                <a:off x="6760035" y="3079467"/>
                <a:ext cx="92400" cy="411825"/>
                <a:chOff x="2070100" y="2563700"/>
                <a:chExt cx="92400" cy="411825"/>
              </a:xfrm>
            </p:grpSpPr>
            <p:cxnSp>
              <p:nvCxnSpPr>
                <p:cNvPr id="8807" name="Google Shape;8807;p13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808" name="Google Shape;8808;p13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09" name="Google Shape;8809;p135"/>
          <p:cNvGrpSpPr/>
          <p:nvPr/>
        </p:nvGrpSpPr>
        <p:grpSpPr>
          <a:xfrm>
            <a:off x="2147036" y="3369142"/>
            <a:ext cx="1086701" cy="799429"/>
            <a:chOff x="2183288" y="3555572"/>
            <a:chExt cx="1136241" cy="835873"/>
          </a:xfrm>
        </p:grpSpPr>
        <p:sp>
          <p:nvSpPr>
            <p:cNvPr id="8810" name="Google Shape;8810;p13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1" name="Google Shape;8811;p135"/>
            <p:cNvGrpSpPr/>
            <p:nvPr/>
          </p:nvGrpSpPr>
          <p:grpSpPr>
            <a:xfrm>
              <a:off x="2205895" y="3637269"/>
              <a:ext cx="1089848" cy="724993"/>
              <a:chOff x="2205895" y="3637269"/>
              <a:chExt cx="1089848" cy="724993"/>
            </a:xfrm>
          </p:grpSpPr>
          <p:sp>
            <p:nvSpPr>
              <p:cNvPr id="8812" name="Google Shape;8812;p13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8" name="Google Shape;8818;p13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19" name="Google Shape;8819;p13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820" name="Google Shape;8820;p135"/>
            <p:cNvGrpSpPr/>
            <p:nvPr/>
          </p:nvGrpSpPr>
          <p:grpSpPr>
            <a:xfrm>
              <a:off x="3173850" y="3779426"/>
              <a:ext cx="145679" cy="70048"/>
              <a:chOff x="3173850" y="3779426"/>
              <a:chExt cx="145679" cy="70048"/>
            </a:xfrm>
          </p:grpSpPr>
          <p:cxnSp>
            <p:nvCxnSpPr>
              <p:cNvPr id="8821" name="Google Shape;8821;p13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8822" name="Google Shape;8822;p13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135"/>
            <p:cNvGrpSpPr/>
            <p:nvPr/>
          </p:nvGrpSpPr>
          <p:grpSpPr>
            <a:xfrm>
              <a:off x="2183288" y="4139483"/>
              <a:ext cx="145133" cy="70048"/>
              <a:chOff x="2183288" y="4139483"/>
              <a:chExt cx="145133" cy="70048"/>
            </a:xfrm>
          </p:grpSpPr>
          <p:cxnSp>
            <p:nvCxnSpPr>
              <p:cNvPr id="8824" name="Google Shape;8824;p13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8825" name="Google Shape;8825;p13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6" name="Google Shape;8826;p13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27" name="Google Shape;8827;p13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828" name="Google Shape;8828;p135"/>
            <p:cNvGrpSpPr/>
            <p:nvPr/>
          </p:nvGrpSpPr>
          <p:grpSpPr>
            <a:xfrm>
              <a:off x="2943836" y="4268886"/>
              <a:ext cx="60717" cy="122559"/>
              <a:chOff x="2943836" y="4268886"/>
              <a:chExt cx="60717" cy="122559"/>
            </a:xfrm>
          </p:grpSpPr>
          <p:sp>
            <p:nvSpPr>
              <p:cNvPr id="8829" name="Google Shape;8829;p13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30" name="Google Shape;8830;p13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8831" name="Google Shape;8831;p135"/>
          <p:cNvGrpSpPr/>
          <p:nvPr/>
        </p:nvGrpSpPr>
        <p:grpSpPr>
          <a:xfrm>
            <a:off x="3409981" y="1290142"/>
            <a:ext cx="1675870" cy="758251"/>
            <a:chOff x="3530532" y="1496185"/>
            <a:chExt cx="1562000" cy="706730"/>
          </a:xfrm>
        </p:grpSpPr>
        <p:cxnSp>
          <p:nvCxnSpPr>
            <p:cNvPr id="8832" name="Google Shape;8832;p13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8833" name="Google Shape;8833;p135"/>
            <p:cNvGrpSpPr/>
            <p:nvPr/>
          </p:nvGrpSpPr>
          <p:grpSpPr>
            <a:xfrm>
              <a:off x="3530532" y="1496185"/>
              <a:ext cx="323430" cy="463587"/>
              <a:chOff x="3530532" y="1496185"/>
              <a:chExt cx="323430" cy="463587"/>
            </a:xfrm>
          </p:grpSpPr>
          <p:grpSp>
            <p:nvGrpSpPr>
              <p:cNvPr id="8834" name="Google Shape;8834;p135"/>
              <p:cNvGrpSpPr/>
              <p:nvPr/>
            </p:nvGrpSpPr>
            <p:grpSpPr>
              <a:xfrm>
                <a:off x="3567462" y="1496185"/>
                <a:ext cx="286500" cy="361376"/>
                <a:chOff x="3567462" y="1496185"/>
                <a:chExt cx="286500" cy="361376"/>
              </a:xfrm>
            </p:grpSpPr>
            <p:cxnSp>
              <p:nvCxnSpPr>
                <p:cNvPr id="8835" name="Google Shape;8835;p13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836" name="Google Shape;8836;p13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7" name="Google Shape;8837;p13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135"/>
            <p:cNvGrpSpPr/>
            <p:nvPr/>
          </p:nvGrpSpPr>
          <p:grpSpPr>
            <a:xfrm>
              <a:off x="3891569" y="1779209"/>
              <a:ext cx="323945" cy="423706"/>
              <a:chOff x="3891569" y="1779209"/>
              <a:chExt cx="323945" cy="423706"/>
            </a:xfrm>
          </p:grpSpPr>
          <p:grpSp>
            <p:nvGrpSpPr>
              <p:cNvPr id="8839" name="Google Shape;8839;p135"/>
              <p:cNvGrpSpPr/>
              <p:nvPr/>
            </p:nvGrpSpPr>
            <p:grpSpPr>
              <a:xfrm>
                <a:off x="3929014" y="1881638"/>
                <a:ext cx="286500" cy="321278"/>
                <a:chOff x="3929014" y="1881638"/>
                <a:chExt cx="286500" cy="321278"/>
              </a:xfrm>
            </p:grpSpPr>
            <p:cxnSp>
              <p:nvCxnSpPr>
                <p:cNvPr id="8840" name="Google Shape;8840;p13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8841" name="Google Shape;8841;p13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2" name="Google Shape;8842;p13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135"/>
            <p:cNvGrpSpPr/>
            <p:nvPr/>
          </p:nvGrpSpPr>
          <p:grpSpPr>
            <a:xfrm>
              <a:off x="4252606" y="1496185"/>
              <a:ext cx="324721" cy="463587"/>
              <a:chOff x="4252606" y="1496185"/>
              <a:chExt cx="324721" cy="463587"/>
            </a:xfrm>
          </p:grpSpPr>
          <p:grpSp>
            <p:nvGrpSpPr>
              <p:cNvPr id="8844" name="Google Shape;8844;p135"/>
              <p:cNvGrpSpPr/>
              <p:nvPr/>
            </p:nvGrpSpPr>
            <p:grpSpPr>
              <a:xfrm>
                <a:off x="4290828" y="1496185"/>
                <a:ext cx="286500" cy="361376"/>
                <a:chOff x="4290828" y="1496185"/>
                <a:chExt cx="286500" cy="361376"/>
              </a:xfrm>
            </p:grpSpPr>
            <p:cxnSp>
              <p:nvCxnSpPr>
                <p:cNvPr id="8845" name="Google Shape;8845;p13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846" name="Google Shape;8846;p13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7" name="Google Shape;8847;p13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135"/>
            <p:cNvGrpSpPr/>
            <p:nvPr/>
          </p:nvGrpSpPr>
          <p:grpSpPr>
            <a:xfrm>
              <a:off x="4613643" y="1763716"/>
              <a:ext cx="325308" cy="439200"/>
              <a:chOff x="4613643" y="1763716"/>
              <a:chExt cx="325308" cy="439200"/>
            </a:xfrm>
          </p:grpSpPr>
          <p:grpSp>
            <p:nvGrpSpPr>
              <p:cNvPr id="8849" name="Google Shape;8849;p135"/>
              <p:cNvGrpSpPr/>
              <p:nvPr/>
            </p:nvGrpSpPr>
            <p:grpSpPr>
              <a:xfrm>
                <a:off x="4652451" y="1879538"/>
                <a:ext cx="286500" cy="323378"/>
                <a:chOff x="4652451" y="1879538"/>
                <a:chExt cx="286500" cy="323378"/>
              </a:xfrm>
            </p:grpSpPr>
            <p:cxnSp>
              <p:nvCxnSpPr>
                <p:cNvPr id="8850" name="Google Shape;8850;p13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8851" name="Google Shape;8851;p13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2" name="Google Shape;8852;p13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3" name="Google Shape;8853;p135"/>
          <p:cNvGrpSpPr/>
          <p:nvPr/>
        </p:nvGrpSpPr>
        <p:grpSpPr>
          <a:xfrm>
            <a:off x="3421841" y="2143768"/>
            <a:ext cx="1652173" cy="391517"/>
            <a:chOff x="3512551" y="2358270"/>
            <a:chExt cx="1597383" cy="378533"/>
          </a:xfrm>
        </p:grpSpPr>
        <p:cxnSp>
          <p:nvCxnSpPr>
            <p:cNvPr id="8854" name="Google Shape;8854;p135"/>
            <p:cNvCxnSpPr>
              <a:stCxn id="8855" idx="6"/>
              <a:endCxn id="885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8857" name="Google Shape;8857;p135"/>
            <p:cNvGrpSpPr/>
            <p:nvPr/>
          </p:nvGrpSpPr>
          <p:grpSpPr>
            <a:xfrm>
              <a:off x="3512551" y="2358270"/>
              <a:ext cx="225647" cy="307714"/>
              <a:chOff x="2182679" y="2004714"/>
              <a:chExt cx="792300" cy="1080458"/>
            </a:xfrm>
          </p:grpSpPr>
          <p:cxnSp>
            <p:nvCxnSpPr>
              <p:cNvPr id="8858" name="Google Shape;8858;p135"/>
              <p:cNvCxnSpPr>
                <a:stCxn id="885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855" name="Google Shape;8855;p13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3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135"/>
            <p:cNvGrpSpPr/>
            <p:nvPr/>
          </p:nvGrpSpPr>
          <p:grpSpPr>
            <a:xfrm>
              <a:off x="3969644" y="2440153"/>
              <a:ext cx="225853" cy="296651"/>
              <a:chOff x="3775710" y="1729289"/>
              <a:chExt cx="136500" cy="179289"/>
            </a:xfrm>
          </p:grpSpPr>
          <p:cxnSp>
            <p:nvCxnSpPr>
              <p:cNvPr id="8861" name="Google Shape;8861;p13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8862" name="Google Shape;8862;p13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3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135"/>
            <p:cNvGrpSpPr/>
            <p:nvPr/>
          </p:nvGrpSpPr>
          <p:grpSpPr>
            <a:xfrm>
              <a:off x="4427051" y="2358270"/>
              <a:ext cx="225647" cy="307714"/>
              <a:chOff x="5393704" y="2004714"/>
              <a:chExt cx="792300" cy="1080458"/>
            </a:xfrm>
          </p:grpSpPr>
          <p:cxnSp>
            <p:nvCxnSpPr>
              <p:cNvPr id="8865" name="Google Shape;8865;p135"/>
              <p:cNvCxnSpPr>
                <a:stCxn id="886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867" name="Google Shape;8867;p13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3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135"/>
            <p:cNvGrpSpPr/>
            <p:nvPr/>
          </p:nvGrpSpPr>
          <p:grpSpPr>
            <a:xfrm>
              <a:off x="4884287" y="2440252"/>
              <a:ext cx="225647" cy="296532"/>
              <a:chOff x="6999166" y="2292572"/>
              <a:chExt cx="792300" cy="1041192"/>
            </a:xfrm>
          </p:grpSpPr>
          <p:cxnSp>
            <p:nvCxnSpPr>
              <p:cNvPr id="8869" name="Google Shape;8869;p13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8856" name="Google Shape;8856;p13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1" name="Google Shape;8871;p135"/>
          <p:cNvGrpSpPr/>
          <p:nvPr/>
        </p:nvGrpSpPr>
        <p:grpSpPr>
          <a:xfrm>
            <a:off x="6842649" y="979967"/>
            <a:ext cx="1581844" cy="732818"/>
            <a:chOff x="634175" y="2986275"/>
            <a:chExt cx="3147949" cy="1458344"/>
          </a:xfrm>
        </p:grpSpPr>
        <p:cxnSp>
          <p:nvCxnSpPr>
            <p:cNvPr id="8872" name="Google Shape;8872;p135"/>
            <p:cNvCxnSpPr>
              <a:stCxn id="8873" idx="4"/>
              <a:endCxn id="887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8875" name="Google Shape;8875;p135"/>
            <p:cNvCxnSpPr>
              <a:stCxn id="8874" idx="0"/>
              <a:endCxn id="887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877" name="Google Shape;8877;p135"/>
            <p:cNvCxnSpPr>
              <a:stCxn id="8876" idx="4"/>
              <a:endCxn id="887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879" name="Google Shape;8879;p135"/>
            <p:cNvCxnSpPr>
              <a:stCxn id="8878" idx="0"/>
              <a:endCxn id="888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8880" name="Google Shape;8880;p13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876" name="Google Shape;8876;p13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873" name="Google Shape;8873;p13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878" name="Google Shape;8878;p13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874" name="Google Shape;8874;p13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881" name="Google Shape;8881;p135"/>
          <p:cNvGrpSpPr/>
          <p:nvPr/>
        </p:nvGrpSpPr>
        <p:grpSpPr>
          <a:xfrm>
            <a:off x="3410364" y="2674277"/>
            <a:ext cx="1675128" cy="313674"/>
            <a:chOff x="998425" y="1182125"/>
            <a:chExt cx="1065400" cy="199500"/>
          </a:xfrm>
        </p:grpSpPr>
        <p:sp>
          <p:nvSpPr>
            <p:cNvPr id="8882" name="Google Shape;8882;p13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3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3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3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135"/>
          <p:cNvGrpSpPr/>
          <p:nvPr/>
        </p:nvGrpSpPr>
        <p:grpSpPr>
          <a:xfrm>
            <a:off x="3410363" y="3630244"/>
            <a:ext cx="1675129" cy="525345"/>
            <a:chOff x="5194708" y="3484366"/>
            <a:chExt cx="3148148" cy="987304"/>
          </a:xfrm>
        </p:grpSpPr>
        <p:grpSp>
          <p:nvGrpSpPr>
            <p:cNvPr id="8888" name="Google Shape;8888;p135"/>
            <p:cNvGrpSpPr/>
            <p:nvPr/>
          </p:nvGrpSpPr>
          <p:grpSpPr>
            <a:xfrm>
              <a:off x="7531521" y="3484366"/>
              <a:ext cx="811335" cy="987304"/>
              <a:chOff x="3379425" y="1617275"/>
              <a:chExt cx="1090650" cy="1327200"/>
            </a:xfrm>
          </p:grpSpPr>
          <p:sp>
            <p:nvSpPr>
              <p:cNvPr id="8889" name="Google Shape;8889;p13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3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135"/>
            <p:cNvGrpSpPr/>
            <p:nvPr/>
          </p:nvGrpSpPr>
          <p:grpSpPr>
            <a:xfrm>
              <a:off x="6752546" y="3484366"/>
              <a:ext cx="811428" cy="987304"/>
              <a:chOff x="2332275" y="1617275"/>
              <a:chExt cx="1090775" cy="1327200"/>
            </a:xfrm>
          </p:grpSpPr>
          <p:sp>
            <p:nvSpPr>
              <p:cNvPr id="8893" name="Google Shape;8893;p13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3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3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135"/>
            <p:cNvGrpSpPr/>
            <p:nvPr/>
          </p:nvGrpSpPr>
          <p:grpSpPr>
            <a:xfrm>
              <a:off x="5973664" y="3484366"/>
              <a:ext cx="811335" cy="987304"/>
              <a:chOff x="1285250" y="1617275"/>
              <a:chExt cx="1090650" cy="1327200"/>
            </a:xfrm>
          </p:grpSpPr>
          <p:sp>
            <p:nvSpPr>
              <p:cNvPr id="8897" name="Google Shape;8897;p13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3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135"/>
            <p:cNvGrpSpPr/>
            <p:nvPr/>
          </p:nvGrpSpPr>
          <p:grpSpPr>
            <a:xfrm>
              <a:off x="5194708" y="3484366"/>
              <a:ext cx="811409" cy="987304"/>
              <a:chOff x="238125" y="1617275"/>
              <a:chExt cx="1090750" cy="1327200"/>
            </a:xfrm>
          </p:grpSpPr>
          <p:sp>
            <p:nvSpPr>
              <p:cNvPr id="8901" name="Google Shape;8901;p13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3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3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4" name="Google Shape;8904;p135"/>
          <p:cNvGrpSpPr/>
          <p:nvPr/>
        </p:nvGrpSpPr>
        <p:grpSpPr>
          <a:xfrm>
            <a:off x="6844048" y="2276133"/>
            <a:ext cx="1579046" cy="522230"/>
            <a:chOff x="6853641" y="2534077"/>
            <a:chExt cx="1515545" cy="501229"/>
          </a:xfrm>
        </p:grpSpPr>
        <p:grpSp>
          <p:nvGrpSpPr>
            <p:cNvPr id="8905" name="Google Shape;8905;p135"/>
            <p:cNvGrpSpPr/>
            <p:nvPr/>
          </p:nvGrpSpPr>
          <p:grpSpPr>
            <a:xfrm>
              <a:off x="6853641" y="2618923"/>
              <a:ext cx="1515545" cy="324556"/>
              <a:chOff x="6853641" y="2618923"/>
              <a:chExt cx="1515545" cy="324556"/>
            </a:xfrm>
          </p:grpSpPr>
          <p:sp>
            <p:nvSpPr>
              <p:cNvPr id="8906" name="Google Shape;8906;p13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3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3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1" name="Google Shape;8911;p13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3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3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135"/>
          <p:cNvGrpSpPr/>
          <p:nvPr/>
        </p:nvGrpSpPr>
        <p:grpSpPr>
          <a:xfrm>
            <a:off x="3438940" y="3151173"/>
            <a:ext cx="1617976" cy="346616"/>
            <a:chOff x="1808063" y="4294338"/>
            <a:chExt cx="3370782" cy="721817"/>
          </a:xfrm>
        </p:grpSpPr>
        <p:sp>
          <p:nvSpPr>
            <p:cNvPr id="8917" name="Google Shape;8917;p13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3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3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3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3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3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3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135"/>
          <p:cNvGrpSpPr/>
          <p:nvPr/>
        </p:nvGrpSpPr>
        <p:grpSpPr>
          <a:xfrm>
            <a:off x="5264936" y="3817923"/>
            <a:ext cx="1417067" cy="350605"/>
            <a:chOff x="4234950" y="2101012"/>
            <a:chExt cx="4219974" cy="1044090"/>
          </a:xfrm>
        </p:grpSpPr>
        <p:sp>
          <p:nvSpPr>
            <p:cNvPr id="8928" name="Google Shape;8928;p13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3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3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3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3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3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3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3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3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3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3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3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135"/>
          <p:cNvGrpSpPr/>
          <p:nvPr/>
        </p:nvGrpSpPr>
        <p:grpSpPr>
          <a:xfrm>
            <a:off x="6840408" y="1808681"/>
            <a:ext cx="1586327" cy="371557"/>
            <a:chOff x="1247650" y="2075423"/>
            <a:chExt cx="6648477" cy="1557238"/>
          </a:xfrm>
        </p:grpSpPr>
        <p:sp>
          <p:nvSpPr>
            <p:cNvPr id="8945" name="Google Shape;8945;p13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135"/>
          <p:cNvGrpSpPr/>
          <p:nvPr/>
        </p:nvGrpSpPr>
        <p:grpSpPr>
          <a:xfrm>
            <a:off x="5271678" y="961870"/>
            <a:ext cx="1415601" cy="1648533"/>
            <a:chOff x="1839112" y="2209163"/>
            <a:chExt cx="1918159" cy="2233784"/>
          </a:xfrm>
        </p:grpSpPr>
        <p:sp>
          <p:nvSpPr>
            <p:cNvPr id="8952" name="Google Shape;8952;p13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3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5" name="Google Shape;8955;p135"/>
            <p:cNvCxnSpPr>
              <a:stCxn id="8952" idx="6"/>
              <a:endCxn id="895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956" name="Google Shape;8956;p135"/>
            <p:cNvCxnSpPr>
              <a:stCxn id="8953" idx="4"/>
              <a:endCxn id="895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958" name="Google Shape;8958;p135"/>
            <p:cNvCxnSpPr>
              <a:stCxn id="8957" idx="6"/>
              <a:endCxn id="895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959" name="Google Shape;8959;p135"/>
            <p:cNvCxnSpPr>
              <a:stCxn id="8954" idx="4"/>
              <a:endCxn id="896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957" name="Google Shape;8957;p13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3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3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2" name="Google Shape;8962;p135"/>
            <p:cNvCxnSpPr>
              <a:endCxn id="896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963" name="Google Shape;8963;p135"/>
          <p:cNvGrpSpPr/>
          <p:nvPr/>
        </p:nvGrpSpPr>
        <p:grpSpPr>
          <a:xfrm>
            <a:off x="3428944" y="979954"/>
            <a:ext cx="1637968" cy="154942"/>
            <a:chOff x="238125" y="2506075"/>
            <a:chExt cx="7115411" cy="673075"/>
          </a:xfrm>
        </p:grpSpPr>
        <p:sp>
          <p:nvSpPr>
            <p:cNvPr id="8964" name="Google Shape;8964;p13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3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3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135"/>
          <p:cNvGrpSpPr/>
          <p:nvPr/>
        </p:nvGrpSpPr>
        <p:grpSpPr>
          <a:xfrm>
            <a:off x="1969680" y="1294672"/>
            <a:ext cx="1262932" cy="785408"/>
            <a:chOff x="548861" y="389676"/>
            <a:chExt cx="3843371" cy="2390163"/>
          </a:xfrm>
        </p:grpSpPr>
        <p:cxnSp>
          <p:nvCxnSpPr>
            <p:cNvPr id="8970" name="Google Shape;8970;p13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971" name="Google Shape;8971;p13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972" name="Google Shape;8972;p13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973" name="Google Shape;8973;p13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974" name="Google Shape;8974;p13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975" name="Google Shape;8975;p13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6" name="Google Shape;8976;p13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977" name="Google Shape;8977;p13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3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3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3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135"/>
          <p:cNvGrpSpPr/>
          <p:nvPr/>
        </p:nvGrpSpPr>
        <p:grpSpPr>
          <a:xfrm>
            <a:off x="757812" y="2401550"/>
            <a:ext cx="1412054" cy="633562"/>
            <a:chOff x="1187400" y="2529299"/>
            <a:chExt cx="6769193" cy="2241903"/>
          </a:xfrm>
        </p:grpSpPr>
        <p:sp>
          <p:nvSpPr>
            <p:cNvPr id="8984" name="Google Shape;8984;p13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985" name="Google Shape;8985;p13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86" name="Google Shape;8986;p13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87" name="Google Shape;8987;p13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88" name="Google Shape;8988;p13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89" name="Google Shape;8989;p13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90" name="Google Shape;8990;p13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991" name="Google Shape;8991;p135"/>
            <p:cNvCxnSpPr>
              <a:stCxn id="8984" idx="2"/>
              <a:endCxn id="898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992" name="Google Shape;8992;p135"/>
            <p:cNvCxnSpPr>
              <a:stCxn id="8986" idx="0"/>
              <a:endCxn id="898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993" name="Google Shape;8993;p135"/>
            <p:cNvCxnSpPr>
              <a:stCxn id="8986" idx="2"/>
              <a:endCxn id="898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994" name="Google Shape;8994;p135"/>
            <p:cNvCxnSpPr>
              <a:stCxn id="8987" idx="0"/>
              <a:endCxn id="898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995" name="Google Shape;8995;p135"/>
            <p:cNvCxnSpPr>
              <a:stCxn id="8985" idx="2"/>
              <a:endCxn id="899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996" name="Google Shape;8996;p135"/>
            <p:cNvCxnSpPr>
              <a:stCxn id="8989" idx="0"/>
              <a:endCxn id="898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997" name="Google Shape;8997;p135"/>
          <p:cNvGrpSpPr/>
          <p:nvPr/>
        </p:nvGrpSpPr>
        <p:grpSpPr>
          <a:xfrm>
            <a:off x="6844058" y="2894258"/>
            <a:ext cx="1579035" cy="540873"/>
            <a:chOff x="6895650" y="3126697"/>
            <a:chExt cx="1436662" cy="492105"/>
          </a:xfrm>
        </p:grpSpPr>
        <p:sp>
          <p:nvSpPr>
            <p:cNvPr id="8998" name="Google Shape;8998;p13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3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3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3" name="Google Shape;9003;p135"/>
            <p:cNvGrpSpPr/>
            <p:nvPr/>
          </p:nvGrpSpPr>
          <p:grpSpPr>
            <a:xfrm>
              <a:off x="6995957" y="3335810"/>
              <a:ext cx="1230393" cy="71754"/>
              <a:chOff x="6995957" y="3287964"/>
              <a:chExt cx="1230393" cy="71754"/>
            </a:xfrm>
          </p:grpSpPr>
          <p:sp>
            <p:nvSpPr>
              <p:cNvPr id="9004" name="Google Shape;9004;p13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3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3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09" name="Google Shape;9009;p135"/>
          <p:cNvGrpSpPr/>
          <p:nvPr/>
        </p:nvGrpSpPr>
        <p:grpSpPr>
          <a:xfrm>
            <a:off x="6842640" y="3531021"/>
            <a:ext cx="1581862" cy="650625"/>
            <a:chOff x="6777990" y="3710194"/>
            <a:chExt cx="1646915" cy="677382"/>
          </a:xfrm>
        </p:grpSpPr>
        <p:grpSp>
          <p:nvGrpSpPr>
            <p:cNvPr id="9010" name="Google Shape;9010;p135"/>
            <p:cNvGrpSpPr/>
            <p:nvPr/>
          </p:nvGrpSpPr>
          <p:grpSpPr>
            <a:xfrm>
              <a:off x="6777990" y="3874492"/>
              <a:ext cx="411129" cy="513083"/>
              <a:chOff x="6777990" y="3874492"/>
              <a:chExt cx="411129" cy="513083"/>
            </a:xfrm>
          </p:grpSpPr>
          <p:cxnSp>
            <p:nvCxnSpPr>
              <p:cNvPr id="9011" name="Google Shape;9011;p13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012" name="Google Shape;9012;p13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135"/>
            <p:cNvGrpSpPr/>
            <p:nvPr/>
          </p:nvGrpSpPr>
          <p:grpSpPr>
            <a:xfrm>
              <a:off x="7188425" y="3710194"/>
              <a:ext cx="411123" cy="520535"/>
              <a:chOff x="7188425" y="3710194"/>
              <a:chExt cx="411123" cy="520535"/>
            </a:xfrm>
          </p:grpSpPr>
          <p:cxnSp>
            <p:nvCxnSpPr>
              <p:cNvPr id="9014" name="Google Shape;9014;p13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9015" name="Google Shape;9015;p13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135"/>
            <p:cNvGrpSpPr/>
            <p:nvPr/>
          </p:nvGrpSpPr>
          <p:grpSpPr>
            <a:xfrm>
              <a:off x="7603341" y="3874492"/>
              <a:ext cx="411474" cy="513083"/>
              <a:chOff x="7603341" y="3874492"/>
              <a:chExt cx="411474" cy="513083"/>
            </a:xfrm>
          </p:grpSpPr>
          <p:cxnSp>
            <p:nvCxnSpPr>
              <p:cNvPr id="9017" name="Google Shape;9017;p13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9018" name="Google Shape;9018;p13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135"/>
            <p:cNvGrpSpPr/>
            <p:nvPr/>
          </p:nvGrpSpPr>
          <p:grpSpPr>
            <a:xfrm>
              <a:off x="8013776" y="3722847"/>
              <a:ext cx="411129" cy="507881"/>
              <a:chOff x="8013776" y="3722847"/>
              <a:chExt cx="411129" cy="507881"/>
            </a:xfrm>
          </p:grpSpPr>
          <p:cxnSp>
            <p:nvCxnSpPr>
              <p:cNvPr id="9020" name="Google Shape;9020;p13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9021" name="Google Shape;9021;p13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2" name="Google Shape;9022;p135"/>
          <p:cNvGrpSpPr/>
          <p:nvPr/>
        </p:nvGrpSpPr>
        <p:grpSpPr>
          <a:xfrm>
            <a:off x="5262155" y="2703861"/>
            <a:ext cx="1421889" cy="1020603"/>
            <a:chOff x="5190863" y="2824811"/>
            <a:chExt cx="1544860" cy="1108869"/>
          </a:xfrm>
        </p:grpSpPr>
        <p:grpSp>
          <p:nvGrpSpPr>
            <p:cNvPr id="9023" name="Google Shape;9023;p135"/>
            <p:cNvGrpSpPr/>
            <p:nvPr/>
          </p:nvGrpSpPr>
          <p:grpSpPr>
            <a:xfrm>
              <a:off x="5938695" y="3176919"/>
              <a:ext cx="685761" cy="404739"/>
              <a:chOff x="5938695" y="3176919"/>
              <a:chExt cx="685761" cy="404739"/>
            </a:xfrm>
          </p:grpSpPr>
          <p:grpSp>
            <p:nvGrpSpPr>
              <p:cNvPr id="9024" name="Google Shape;9024;p135"/>
              <p:cNvGrpSpPr/>
              <p:nvPr/>
            </p:nvGrpSpPr>
            <p:grpSpPr>
              <a:xfrm>
                <a:off x="5938695" y="3176919"/>
                <a:ext cx="685761" cy="404739"/>
                <a:chOff x="5938695" y="3176919"/>
                <a:chExt cx="685761" cy="404739"/>
              </a:xfrm>
            </p:grpSpPr>
            <p:sp>
              <p:nvSpPr>
                <p:cNvPr id="9025" name="Google Shape;9025;p13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7" name="Google Shape;9027;p13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135"/>
            <p:cNvGrpSpPr/>
            <p:nvPr/>
          </p:nvGrpSpPr>
          <p:grpSpPr>
            <a:xfrm>
              <a:off x="5305233" y="3176835"/>
              <a:ext cx="685971" cy="404655"/>
              <a:chOff x="5305233" y="3176835"/>
              <a:chExt cx="685971" cy="404655"/>
            </a:xfrm>
          </p:grpSpPr>
          <p:grpSp>
            <p:nvGrpSpPr>
              <p:cNvPr id="9029" name="Google Shape;9029;p135"/>
              <p:cNvGrpSpPr/>
              <p:nvPr/>
            </p:nvGrpSpPr>
            <p:grpSpPr>
              <a:xfrm>
                <a:off x="5305233" y="3176835"/>
                <a:ext cx="685971" cy="404655"/>
                <a:chOff x="5305233" y="3176835"/>
                <a:chExt cx="685971" cy="404655"/>
              </a:xfrm>
            </p:grpSpPr>
            <p:sp>
              <p:nvSpPr>
                <p:cNvPr id="9030" name="Google Shape;9030;p13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3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2" name="Google Shape;9032;p13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3" name="Google Shape;9033;p13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4" name="Google Shape;9034;p135"/>
            <p:cNvGrpSpPr/>
            <p:nvPr/>
          </p:nvGrpSpPr>
          <p:grpSpPr>
            <a:xfrm>
              <a:off x="5657361" y="2824811"/>
              <a:ext cx="1078361" cy="404655"/>
              <a:chOff x="5657361" y="2824811"/>
              <a:chExt cx="1078361" cy="404655"/>
            </a:xfrm>
          </p:grpSpPr>
          <p:grpSp>
            <p:nvGrpSpPr>
              <p:cNvPr id="9035" name="Google Shape;9035;p135"/>
              <p:cNvGrpSpPr/>
              <p:nvPr/>
            </p:nvGrpSpPr>
            <p:grpSpPr>
              <a:xfrm>
                <a:off x="5657361" y="2824811"/>
                <a:ext cx="1078361" cy="404655"/>
                <a:chOff x="5657361" y="2824811"/>
                <a:chExt cx="1078361" cy="404655"/>
              </a:xfrm>
            </p:grpSpPr>
            <p:grpSp>
              <p:nvGrpSpPr>
                <p:cNvPr id="9036" name="Google Shape;9036;p135"/>
                <p:cNvGrpSpPr/>
                <p:nvPr/>
              </p:nvGrpSpPr>
              <p:grpSpPr>
                <a:xfrm>
                  <a:off x="5938485" y="2824811"/>
                  <a:ext cx="797237" cy="404655"/>
                  <a:chOff x="5938485" y="2824811"/>
                  <a:chExt cx="797237" cy="404655"/>
                </a:xfrm>
              </p:grpSpPr>
              <p:sp>
                <p:nvSpPr>
                  <p:cNvPr id="9037" name="Google Shape;9037;p13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3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9" name="Google Shape;9039;p13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0" name="Google Shape;9040;p13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135"/>
            <p:cNvGrpSpPr/>
            <p:nvPr/>
          </p:nvGrpSpPr>
          <p:grpSpPr>
            <a:xfrm>
              <a:off x="5190863" y="3528942"/>
              <a:ext cx="1078026" cy="404739"/>
              <a:chOff x="5190863" y="3528942"/>
              <a:chExt cx="1078026" cy="404739"/>
            </a:xfrm>
          </p:grpSpPr>
          <p:sp>
            <p:nvSpPr>
              <p:cNvPr id="9042" name="Google Shape;9042;p13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3" name="Google Shape;9043;p135"/>
              <p:cNvGrpSpPr/>
              <p:nvPr/>
            </p:nvGrpSpPr>
            <p:grpSpPr>
              <a:xfrm>
                <a:off x="5190863" y="3528942"/>
                <a:ext cx="1078026" cy="404739"/>
                <a:chOff x="5190863" y="3528942"/>
                <a:chExt cx="1078026" cy="404739"/>
              </a:xfrm>
            </p:grpSpPr>
            <p:sp>
              <p:nvSpPr>
                <p:cNvPr id="9044" name="Google Shape;9044;p13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3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46" name="Google Shape;9046;p135"/>
          <p:cNvGrpSpPr/>
          <p:nvPr/>
        </p:nvGrpSpPr>
        <p:grpSpPr>
          <a:xfrm>
            <a:off x="728162" y="1268329"/>
            <a:ext cx="1086719" cy="879487"/>
            <a:chOff x="803162" y="1474292"/>
            <a:chExt cx="1086719" cy="879487"/>
          </a:xfrm>
        </p:grpSpPr>
        <p:grpSp>
          <p:nvGrpSpPr>
            <p:cNvPr id="9047" name="Google Shape;9047;p135"/>
            <p:cNvGrpSpPr/>
            <p:nvPr/>
          </p:nvGrpSpPr>
          <p:grpSpPr>
            <a:xfrm>
              <a:off x="803162" y="1625948"/>
              <a:ext cx="445856" cy="576579"/>
              <a:chOff x="803162" y="1625948"/>
              <a:chExt cx="445856" cy="576579"/>
            </a:xfrm>
          </p:grpSpPr>
          <p:sp>
            <p:nvSpPr>
              <p:cNvPr id="9048" name="Google Shape;9048;p13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9" name="Google Shape;9049;p135"/>
              <p:cNvGrpSpPr/>
              <p:nvPr/>
            </p:nvGrpSpPr>
            <p:grpSpPr>
              <a:xfrm>
                <a:off x="1056023" y="1625948"/>
                <a:ext cx="192995" cy="576579"/>
                <a:chOff x="1056023" y="1625948"/>
                <a:chExt cx="192995" cy="576579"/>
              </a:xfrm>
            </p:grpSpPr>
            <p:sp>
              <p:nvSpPr>
                <p:cNvPr id="9050" name="Google Shape;9050;p13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3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3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5" name="Google Shape;9055;p135"/>
            <p:cNvGrpSpPr/>
            <p:nvPr/>
          </p:nvGrpSpPr>
          <p:grpSpPr>
            <a:xfrm>
              <a:off x="1371406" y="1474292"/>
              <a:ext cx="518475" cy="879487"/>
              <a:chOff x="1398231" y="1474292"/>
              <a:chExt cx="518475" cy="879487"/>
            </a:xfrm>
          </p:grpSpPr>
          <p:grpSp>
            <p:nvGrpSpPr>
              <p:cNvPr id="9056" name="Google Shape;9056;p135"/>
              <p:cNvGrpSpPr/>
              <p:nvPr/>
            </p:nvGrpSpPr>
            <p:grpSpPr>
              <a:xfrm>
                <a:off x="1398231" y="1474292"/>
                <a:ext cx="518475" cy="341643"/>
                <a:chOff x="1398231" y="1474292"/>
                <a:chExt cx="518475" cy="341643"/>
              </a:xfrm>
            </p:grpSpPr>
            <p:sp>
              <p:nvSpPr>
                <p:cNvPr id="9057" name="Google Shape;9057;p13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8" name="Google Shape;9058;p135"/>
                <p:cNvGrpSpPr/>
                <p:nvPr/>
              </p:nvGrpSpPr>
              <p:grpSpPr>
                <a:xfrm>
                  <a:off x="1616453" y="1474292"/>
                  <a:ext cx="300253" cy="341643"/>
                  <a:chOff x="1616453" y="1475379"/>
                  <a:chExt cx="300253" cy="341643"/>
                </a:xfrm>
              </p:grpSpPr>
              <p:sp>
                <p:nvSpPr>
                  <p:cNvPr id="9059" name="Google Shape;9059;p13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6" name="Google Shape;9066;p135"/>
                  <p:cNvGrpSpPr/>
                  <p:nvPr/>
                </p:nvGrpSpPr>
                <p:grpSpPr>
                  <a:xfrm>
                    <a:off x="1839639" y="1475379"/>
                    <a:ext cx="77067" cy="341643"/>
                    <a:chOff x="1839639" y="1475379"/>
                    <a:chExt cx="77067" cy="341643"/>
                  </a:xfrm>
                </p:grpSpPr>
                <p:sp>
                  <p:nvSpPr>
                    <p:cNvPr id="9067" name="Google Shape;9067;p13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3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069" name="Google Shape;9069;p135"/>
              <p:cNvGrpSpPr/>
              <p:nvPr/>
            </p:nvGrpSpPr>
            <p:grpSpPr>
              <a:xfrm>
                <a:off x="1398451" y="2012951"/>
                <a:ext cx="518255" cy="340828"/>
                <a:chOff x="1398451" y="2012951"/>
                <a:chExt cx="518255" cy="340828"/>
              </a:xfrm>
            </p:grpSpPr>
            <p:sp>
              <p:nvSpPr>
                <p:cNvPr id="9070" name="Google Shape;9070;p13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1" name="Google Shape;9071;p135"/>
                <p:cNvGrpSpPr/>
                <p:nvPr/>
              </p:nvGrpSpPr>
              <p:grpSpPr>
                <a:xfrm>
                  <a:off x="1616453" y="2012951"/>
                  <a:ext cx="300253" cy="340828"/>
                  <a:chOff x="1616453" y="2013538"/>
                  <a:chExt cx="300253" cy="340828"/>
                </a:xfrm>
              </p:grpSpPr>
              <p:sp>
                <p:nvSpPr>
                  <p:cNvPr id="9072" name="Google Shape;9072;p13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9" name="Google Shape;9079;p135"/>
                  <p:cNvGrpSpPr/>
                  <p:nvPr/>
                </p:nvGrpSpPr>
                <p:grpSpPr>
                  <a:xfrm>
                    <a:off x="1839639" y="2013538"/>
                    <a:ext cx="77067" cy="340828"/>
                    <a:chOff x="1839639" y="2013538"/>
                    <a:chExt cx="77067" cy="340828"/>
                  </a:xfrm>
                </p:grpSpPr>
                <p:sp>
                  <p:nvSpPr>
                    <p:cNvPr id="9080" name="Google Shape;9080;p13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082" name="Google Shape;9082;p135"/>
          <p:cNvGrpSpPr/>
          <p:nvPr/>
        </p:nvGrpSpPr>
        <p:grpSpPr>
          <a:xfrm>
            <a:off x="724986" y="3399516"/>
            <a:ext cx="1368681" cy="682918"/>
            <a:chOff x="724986" y="3605478"/>
            <a:chExt cx="1368681" cy="682918"/>
          </a:xfrm>
        </p:grpSpPr>
        <p:grpSp>
          <p:nvGrpSpPr>
            <p:cNvPr id="9083" name="Google Shape;9083;p135"/>
            <p:cNvGrpSpPr/>
            <p:nvPr/>
          </p:nvGrpSpPr>
          <p:grpSpPr>
            <a:xfrm>
              <a:off x="1289102" y="3823629"/>
              <a:ext cx="240442" cy="250435"/>
              <a:chOff x="-165066" y="3843615"/>
              <a:chExt cx="221259" cy="230455"/>
            </a:xfrm>
          </p:grpSpPr>
          <p:sp>
            <p:nvSpPr>
              <p:cNvPr id="9084" name="Google Shape;9084;p13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3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3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3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3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3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135"/>
            <p:cNvGrpSpPr/>
            <p:nvPr/>
          </p:nvGrpSpPr>
          <p:grpSpPr>
            <a:xfrm>
              <a:off x="724986" y="3605478"/>
              <a:ext cx="1368681" cy="682918"/>
              <a:chOff x="724986" y="3605478"/>
              <a:chExt cx="1368681" cy="682918"/>
            </a:xfrm>
          </p:grpSpPr>
          <p:grpSp>
            <p:nvGrpSpPr>
              <p:cNvPr id="9105" name="Google Shape;9105;p135"/>
              <p:cNvGrpSpPr/>
              <p:nvPr/>
            </p:nvGrpSpPr>
            <p:grpSpPr>
              <a:xfrm>
                <a:off x="1498221" y="4047614"/>
                <a:ext cx="529172" cy="240783"/>
                <a:chOff x="1498221" y="4047614"/>
                <a:chExt cx="529172" cy="240783"/>
              </a:xfrm>
            </p:grpSpPr>
            <p:grpSp>
              <p:nvGrpSpPr>
                <p:cNvPr id="9106" name="Google Shape;9106;p135"/>
                <p:cNvGrpSpPr/>
                <p:nvPr/>
              </p:nvGrpSpPr>
              <p:grpSpPr>
                <a:xfrm>
                  <a:off x="1826655" y="4224370"/>
                  <a:ext cx="200738" cy="25631"/>
                  <a:chOff x="1826655" y="4224370"/>
                  <a:chExt cx="200738" cy="25631"/>
                </a:xfrm>
              </p:grpSpPr>
              <p:sp>
                <p:nvSpPr>
                  <p:cNvPr id="9107" name="Google Shape;9107;p13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3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135"/>
                <p:cNvGrpSpPr/>
                <p:nvPr/>
              </p:nvGrpSpPr>
              <p:grpSpPr>
                <a:xfrm>
                  <a:off x="1498221" y="4047614"/>
                  <a:ext cx="328444" cy="240783"/>
                  <a:chOff x="1498221" y="4047614"/>
                  <a:chExt cx="328444" cy="240783"/>
                </a:xfrm>
              </p:grpSpPr>
              <p:sp>
                <p:nvSpPr>
                  <p:cNvPr id="9110" name="Google Shape;9110;p13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1" name="Google Shape;9111;p135"/>
                  <p:cNvGrpSpPr/>
                  <p:nvPr/>
                </p:nvGrpSpPr>
                <p:grpSpPr>
                  <a:xfrm>
                    <a:off x="1498221" y="4047614"/>
                    <a:ext cx="150566" cy="190416"/>
                    <a:chOff x="1498221" y="4047614"/>
                    <a:chExt cx="150566" cy="190416"/>
                  </a:xfrm>
                </p:grpSpPr>
                <p:sp>
                  <p:nvSpPr>
                    <p:cNvPr id="9112" name="Google Shape;9112;p13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14" name="Google Shape;9114;p135"/>
              <p:cNvGrpSpPr/>
              <p:nvPr/>
            </p:nvGrpSpPr>
            <p:grpSpPr>
              <a:xfrm>
                <a:off x="1560718" y="3800594"/>
                <a:ext cx="532948" cy="302090"/>
                <a:chOff x="1560718" y="3800594"/>
                <a:chExt cx="532948" cy="302090"/>
              </a:xfrm>
            </p:grpSpPr>
            <p:grpSp>
              <p:nvGrpSpPr>
                <p:cNvPr id="9115" name="Google Shape;9115;p135"/>
                <p:cNvGrpSpPr/>
                <p:nvPr/>
              </p:nvGrpSpPr>
              <p:grpSpPr>
                <a:xfrm>
                  <a:off x="1912179" y="3827344"/>
                  <a:ext cx="181487" cy="25631"/>
                  <a:chOff x="1912179" y="3827344"/>
                  <a:chExt cx="181487" cy="25631"/>
                </a:xfrm>
              </p:grpSpPr>
              <p:sp>
                <p:nvSpPr>
                  <p:cNvPr id="9116" name="Google Shape;9116;p13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3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135"/>
                <p:cNvGrpSpPr/>
                <p:nvPr/>
              </p:nvGrpSpPr>
              <p:grpSpPr>
                <a:xfrm>
                  <a:off x="1912179" y="4044505"/>
                  <a:ext cx="181487" cy="25622"/>
                  <a:chOff x="1912179" y="4044506"/>
                  <a:chExt cx="181487" cy="25622"/>
                </a:xfrm>
              </p:grpSpPr>
              <p:sp>
                <p:nvSpPr>
                  <p:cNvPr id="9119" name="Google Shape;9119;p13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3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135"/>
                <p:cNvGrpSpPr/>
                <p:nvPr/>
              </p:nvGrpSpPr>
              <p:grpSpPr>
                <a:xfrm>
                  <a:off x="1560718" y="3800594"/>
                  <a:ext cx="351472" cy="302090"/>
                  <a:chOff x="1560718" y="3800594"/>
                  <a:chExt cx="351472" cy="302090"/>
                </a:xfrm>
              </p:grpSpPr>
              <p:grpSp>
                <p:nvGrpSpPr>
                  <p:cNvPr id="9122" name="Google Shape;9122;p135"/>
                  <p:cNvGrpSpPr/>
                  <p:nvPr/>
                </p:nvGrpSpPr>
                <p:grpSpPr>
                  <a:xfrm>
                    <a:off x="1560718" y="3842857"/>
                    <a:ext cx="173586" cy="217131"/>
                    <a:chOff x="1560718" y="3842857"/>
                    <a:chExt cx="173586" cy="217131"/>
                  </a:xfrm>
                </p:grpSpPr>
                <p:sp>
                  <p:nvSpPr>
                    <p:cNvPr id="9123" name="Google Shape;9123;p13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3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3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6" name="Google Shape;9126;p13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3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128" name="Google Shape;9128;p13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9" name="Google Shape;9129;p135"/>
              <p:cNvGrpSpPr/>
              <p:nvPr/>
            </p:nvGrpSpPr>
            <p:grpSpPr>
              <a:xfrm>
                <a:off x="785350" y="3605478"/>
                <a:ext cx="535311" cy="249245"/>
                <a:chOff x="785350" y="3605478"/>
                <a:chExt cx="535311" cy="249245"/>
              </a:xfrm>
            </p:grpSpPr>
            <p:grpSp>
              <p:nvGrpSpPr>
                <p:cNvPr id="9130" name="Google Shape;9130;p135"/>
                <p:cNvGrpSpPr/>
                <p:nvPr/>
              </p:nvGrpSpPr>
              <p:grpSpPr>
                <a:xfrm>
                  <a:off x="785350" y="3605478"/>
                  <a:ext cx="376191" cy="102736"/>
                  <a:chOff x="785350" y="3605478"/>
                  <a:chExt cx="376191" cy="102736"/>
                </a:xfrm>
              </p:grpSpPr>
              <p:sp>
                <p:nvSpPr>
                  <p:cNvPr id="9131" name="Google Shape;9131;p13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3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3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135"/>
                <p:cNvGrpSpPr/>
                <p:nvPr/>
              </p:nvGrpSpPr>
              <p:grpSpPr>
                <a:xfrm>
                  <a:off x="1161530" y="3655851"/>
                  <a:ext cx="159131" cy="198872"/>
                  <a:chOff x="1161530" y="3655851"/>
                  <a:chExt cx="159131" cy="198872"/>
                </a:xfrm>
              </p:grpSpPr>
              <p:sp>
                <p:nvSpPr>
                  <p:cNvPr id="9135" name="Google Shape;9135;p13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3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37" name="Google Shape;9137;p135"/>
              <p:cNvGrpSpPr/>
              <p:nvPr/>
            </p:nvGrpSpPr>
            <p:grpSpPr>
              <a:xfrm>
                <a:off x="785350" y="4047614"/>
                <a:ext cx="535311" cy="240783"/>
                <a:chOff x="785350" y="4047614"/>
                <a:chExt cx="535311" cy="240783"/>
              </a:xfrm>
            </p:grpSpPr>
            <p:grpSp>
              <p:nvGrpSpPr>
                <p:cNvPr id="9138" name="Google Shape;9138;p135"/>
                <p:cNvGrpSpPr/>
                <p:nvPr/>
              </p:nvGrpSpPr>
              <p:grpSpPr>
                <a:xfrm>
                  <a:off x="1161636" y="4047614"/>
                  <a:ext cx="159025" cy="190415"/>
                  <a:chOff x="1161636" y="4047614"/>
                  <a:chExt cx="159025" cy="190415"/>
                </a:xfrm>
              </p:grpSpPr>
              <p:sp>
                <p:nvSpPr>
                  <p:cNvPr id="9139" name="Google Shape;9139;p13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3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135"/>
                <p:cNvGrpSpPr/>
                <p:nvPr/>
              </p:nvGrpSpPr>
              <p:grpSpPr>
                <a:xfrm>
                  <a:off x="785350" y="4185661"/>
                  <a:ext cx="376191" cy="102736"/>
                  <a:chOff x="785350" y="4185661"/>
                  <a:chExt cx="376191" cy="102736"/>
                </a:xfrm>
              </p:grpSpPr>
              <p:sp>
                <p:nvSpPr>
                  <p:cNvPr id="9142" name="Google Shape;9142;p13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3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3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45" name="Google Shape;9145;p135"/>
              <p:cNvGrpSpPr/>
              <p:nvPr/>
            </p:nvGrpSpPr>
            <p:grpSpPr>
              <a:xfrm>
                <a:off x="1501054" y="3605478"/>
                <a:ext cx="526340" cy="249240"/>
                <a:chOff x="1501054" y="3605478"/>
                <a:chExt cx="526340" cy="249240"/>
              </a:xfrm>
            </p:grpSpPr>
            <p:grpSp>
              <p:nvGrpSpPr>
                <p:cNvPr id="9146" name="Google Shape;9146;p135"/>
                <p:cNvGrpSpPr/>
                <p:nvPr/>
              </p:nvGrpSpPr>
              <p:grpSpPr>
                <a:xfrm>
                  <a:off x="1834208" y="3643867"/>
                  <a:ext cx="193185" cy="25622"/>
                  <a:chOff x="1834208" y="3643867"/>
                  <a:chExt cx="193185" cy="25622"/>
                </a:xfrm>
              </p:grpSpPr>
              <p:sp>
                <p:nvSpPr>
                  <p:cNvPr id="9147" name="Google Shape;9147;p13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135"/>
                <p:cNvGrpSpPr/>
                <p:nvPr/>
              </p:nvGrpSpPr>
              <p:grpSpPr>
                <a:xfrm>
                  <a:off x="1501054" y="3605478"/>
                  <a:ext cx="333165" cy="249240"/>
                  <a:chOff x="1501054" y="3605478"/>
                  <a:chExt cx="333165" cy="249240"/>
                </a:xfrm>
              </p:grpSpPr>
              <p:sp>
                <p:nvSpPr>
                  <p:cNvPr id="9150" name="Google Shape;9150;p13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1" name="Google Shape;9151;p135"/>
                  <p:cNvGrpSpPr/>
                  <p:nvPr/>
                </p:nvGrpSpPr>
                <p:grpSpPr>
                  <a:xfrm>
                    <a:off x="1501054" y="3655851"/>
                    <a:ext cx="155286" cy="198867"/>
                    <a:chOff x="1501054" y="3655851"/>
                    <a:chExt cx="155286" cy="198867"/>
                  </a:xfrm>
                </p:grpSpPr>
                <p:sp>
                  <p:nvSpPr>
                    <p:cNvPr id="9152" name="Google Shape;9152;p13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3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54" name="Google Shape;9154;p135"/>
              <p:cNvGrpSpPr/>
              <p:nvPr/>
            </p:nvGrpSpPr>
            <p:grpSpPr>
              <a:xfrm>
                <a:off x="724986" y="3800594"/>
                <a:ext cx="532950" cy="302090"/>
                <a:chOff x="724986" y="3800594"/>
                <a:chExt cx="532950" cy="302090"/>
              </a:xfrm>
            </p:grpSpPr>
            <p:grpSp>
              <p:nvGrpSpPr>
                <p:cNvPr id="9155" name="Google Shape;9155;p135"/>
                <p:cNvGrpSpPr/>
                <p:nvPr/>
              </p:nvGrpSpPr>
              <p:grpSpPr>
                <a:xfrm>
                  <a:off x="724986" y="4044367"/>
                  <a:ext cx="181314" cy="25626"/>
                  <a:chOff x="724986" y="4044367"/>
                  <a:chExt cx="181314" cy="25626"/>
                </a:xfrm>
              </p:grpSpPr>
              <p:sp>
                <p:nvSpPr>
                  <p:cNvPr id="9156" name="Google Shape;9156;p13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135"/>
                <p:cNvGrpSpPr/>
                <p:nvPr/>
              </p:nvGrpSpPr>
              <p:grpSpPr>
                <a:xfrm>
                  <a:off x="906290" y="3800594"/>
                  <a:ext cx="351646" cy="302090"/>
                  <a:chOff x="906290" y="3800594"/>
                  <a:chExt cx="351646" cy="302090"/>
                </a:xfrm>
              </p:grpSpPr>
              <p:grpSp>
                <p:nvGrpSpPr>
                  <p:cNvPr id="9159" name="Google Shape;9159;p135"/>
                  <p:cNvGrpSpPr/>
                  <p:nvPr/>
                </p:nvGrpSpPr>
                <p:grpSpPr>
                  <a:xfrm>
                    <a:off x="1084172" y="3842857"/>
                    <a:ext cx="173764" cy="217131"/>
                    <a:chOff x="1084172" y="3842857"/>
                    <a:chExt cx="173764" cy="217131"/>
                  </a:xfrm>
                </p:grpSpPr>
                <p:grpSp>
                  <p:nvGrpSpPr>
                    <p:cNvPr id="9160" name="Google Shape;9160;p135"/>
                    <p:cNvGrpSpPr/>
                    <p:nvPr/>
                  </p:nvGrpSpPr>
                  <p:grpSpPr>
                    <a:xfrm>
                      <a:off x="1156862" y="3936509"/>
                      <a:ext cx="101073" cy="25622"/>
                      <a:chOff x="1156862" y="3936509"/>
                      <a:chExt cx="101073" cy="25622"/>
                    </a:xfrm>
                  </p:grpSpPr>
                  <p:sp>
                    <p:nvSpPr>
                      <p:cNvPr id="9161" name="Google Shape;9161;p13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3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3" name="Google Shape;9163;p13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4" name="Google Shape;9164;p13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3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135"/>
                <p:cNvGrpSpPr/>
                <p:nvPr/>
              </p:nvGrpSpPr>
              <p:grpSpPr>
                <a:xfrm>
                  <a:off x="724986" y="3830189"/>
                  <a:ext cx="189533" cy="25626"/>
                  <a:chOff x="724986" y="3830189"/>
                  <a:chExt cx="189533" cy="25626"/>
                </a:xfrm>
              </p:grpSpPr>
              <p:sp>
                <p:nvSpPr>
                  <p:cNvPr id="9167" name="Google Shape;9167;p13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3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169" name="Google Shape;9169;p135"/>
          <p:cNvGrpSpPr/>
          <p:nvPr/>
        </p:nvGrpSpPr>
        <p:grpSpPr>
          <a:xfrm>
            <a:off x="2253298" y="2249677"/>
            <a:ext cx="948701" cy="935378"/>
            <a:chOff x="2253298" y="2428317"/>
            <a:chExt cx="948701" cy="935378"/>
          </a:xfrm>
        </p:grpSpPr>
        <p:sp>
          <p:nvSpPr>
            <p:cNvPr id="9170" name="Google Shape;9170;p13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3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3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3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3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3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3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3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3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3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3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3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3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3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3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3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3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3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3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3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3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3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9206"/>
        <p:cNvGrpSpPr/>
        <p:nvPr/>
      </p:nvGrpSpPr>
      <p:grpSpPr>
        <a:xfrm>
          <a:off x="0" y="0"/>
          <a:ext cx="0" cy="0"/>
          <a:chOff x="0" y="0"/>
          <a:chExt cx="0" cy="0"/>
        </a:xfrm>
      </p:grpSpPr>
      <p:grpSp>
        <p:nvGrpSpPr>
          <p:cNvPr id="9207" name="Google Shape;9207;p136"/>
          <p:cNvGrpSpPr/>
          <p:nvPr/>
        </p:nvGrpSpPr>
        <p:grpSpPr>
          <a:xfrm>
            <a:off x="3339744" y="952977"/>
            <a:ext cx="2363393" cy="1017867"/>
            <a:chOff x="3292400" y="1219146"/>
            <a:chExt cx="2615240" cy="1110239"/>
          </a:xfrm>
        </p:grpSpPr>
        <p:sp>
          <p:nvSpPr>
            <p:cNvPr id="9208" name="Google Shape;9208;p13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9209" name="Google Shape;9209;p13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10" name="Google Shape;9210;p13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211" name="Google Shape;9211;p13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212" name="Google Shape;9212;p13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213" name="Google Shape;9213;p13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214" name="Google Shape;9214;p13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215" name="Google Shape;9215;p13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216" name="Google Shape;9216;p13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217" name="Google Shape;9217;p13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218" name="Google Shape;9218;p13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219" name="Google Shape;9219;p13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220" name="Google Shape;9220;p13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221" name="Google Shape;9221;p13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222" name="Google Shape;9222;p136"/>
            <p:cNvGrpSpPr/>
            <p:nvPr/>
          </p:nvGrpSpPr>
          <p:grpSpPr>
            <a:xfrm>
              <a:off x="3748438" y="1378608"/>
              <a:ext cx="2159202" cy="903971"/>
              <a:chOff x="1683525" y="2179850"/>
              <a:chExt cx="4519050" cy="2134525"/>
            </a:xfrm>
          </p:grpSpPr>
          <p:sp>
            <p:nvSpPr>
              <p:cNvPr id="9223" name="Google Shape;9223;p13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24" name="Google Shape;9224;p13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25" name="Google Shape;9225;p13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26" name="Google Shape;9226;p13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27" name="Google Shape;9227;p13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28" name="Google Shape;9228;p13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29" name="Google Shape;9229;p13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30" name="Google Shape;9230;p13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31" name="Google Shape;9231;p13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32" name="Google Shape;9232;p13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33" name="Google Shape;9233;p13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234" name="Google Shape;9234;p13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9235" name="Google Shape;9235;p136"/>
          <p:cNvGraphicFramePr/>
          <p:nvPr/>
        </p:nvGraphicFramePr>
        <p:xfrm>
          <a:off x="5935838" y="2130450"/>
          <a:ext cx="2491300" cy="868600"/>
        </p:xfrm>
        <a:graphic>
          <a:graphicData uri="http://schemas.openxmlformats.org/drawingml/2006/table">
            <a:tbl>
              <a:tblPr>
                <a:noFill/>
                <a:tableStyleId>{BAA7B5FF-0461-425F-AE4D-C83AFE2641AC}</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236" name="Google Shape;9236;p136"/>
          <p:cNvGrpSpPr/>
          <p:nvPr/>
        </p:nvGrpSpPr>
        <p:grpSpPr>
          <a:xfrm>
            <a:off x="5913087" y="3189047"/>
            <a:ext cx="2519825" cy="1001454"/>
            <a:chOff x="1906114" y="789980"/>
            <a:chExt cx="1487676" cy="606868"/>
          </a:xfrm>
        </p:grpSpPr>
        <p:cxnSp>
          <p:nvCxnSpPr>
            <p:cNvPr id="9237" name="Google Shape;9237;p13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238" name="Google Shape;9238;p13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239" name="Google Shape;9239;p13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240" name="Google Shape;9240;p13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241" name="Google Shape;9241;p13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242" name="Google Shape;9242;p13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243" name="Google Shape;9243;p13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244" name="Google Shape;9244;p13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3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3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3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3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251" name="Google Shape;9251;p13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252" name="Google Shape;9252;p13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253" name="Google Shape;9253;p13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136"/>
          <p:cNvGrpSpPr/>
          <p:nvPr/>
        </p:nvGrpSpPr>
        <p:grpSpPr>
          <a:xfrm>
            <a:off x="712562" y="998005"/>
            <a:ext cx="2394370" cy="976502"/>
            <a:chOff x="749309" y="1112739"/>
            <a:chExt cx="2371603" cy="976502"/>
          </a:xfrm>
        </p:grpSpPr>
        <p:sp>
          <p:nvSpPr>
            <p:cNvPr id="9255" name="Google Shape;9255;p13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3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3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3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3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3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3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3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3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3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3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3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3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3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3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3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3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3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3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3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3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3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3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3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3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3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3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3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3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3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3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287" name="Google Shape;9287;p136"/>
          <p:cNvGraphicFramePr/>
          <p:nvPr/>
        </p:nvGraphicFramePr>
        <p:xfrm>
          <a:off x="5935863" y="996300"/>
          <a:ext cx="2491300" cy="976425"/>
        </p:xfrm>
        <a:graphic>
          <a:graphicData uri="http://schemas.openxmlformats.org/drawingml/2006/table">
            <a:tbl>
              <a:tblPr>
                <a:noFill/>
                <a:tableStyleId>{BAA7B5FF-0461-425F-AE4D-C83AFE2641AC}</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9288" name="Google Shape;9288;p136"/>
          <p:cNvGraphicFramePr/>
          <p:nvPr/>
        </p:nvGraphicFramePr>
        <p:xfrm>
          <a:off x="3342575" y="2130450"/>
          <a:ext cx="2363400" cy="868575"/>
        </p:xfrm>
        <a:graphic>
          <a:graphicData uri="http://schemas.openxmlformats.org/drawingml/2006/table">
            <a:tbl>
              <a:tblPr>
                <a:noFill/>
                <a:tableStyleId>{BAA7B5FF-0461-425F-AE4D-C83AFE2641AC}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9289" name="Google Shape;9289;p136"/>
          <p:cNvGrpSpPr/>
          <p:nvPr/>
        </p:nvGrpSpPr>
        <p:grpSpPr>
          <a:xfrm>
            <a:off x="4086504" y="2517093"/>
            <a:ext cx="1517436" cy="74460"/>
            <a:chOff x="3980086" y="2804397"/>
            <a:chExt cx="1227600" cy="66900"/>
          </a:xfrm>
        </p:grpSpPr>
        <p:sp>
          <p:nvSpPr>
            <p:cNvPr id="9290" name="Google Shape;9290;p13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3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136"/>
          <p:cNvGrpSpPr/>
          <p:nvPr/>
        </p:nvGrpSpPr>
        <p:grpSpPr>
          <a:xfrm>
            <a:off x="4711569" y="2809680"/>
            <a:ext cx="892956" cy="74460"/>
            <a:chOff x="3980086" y="2804397"/>
            <a:chExt cx="1227600" cy="66900"/>
          </a:xfrm>
        </p:grpSpPr>
        <p:sp>
          <p:nvSpPr>
            <p:cNvPr id="9293" name="Google Shape;9293;p13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3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136"/>
          <p:cNvGrpSpPr/>
          <p:nvPr/>
        </p:nvGrpSpPr>
        <p:grpSpPr>
          <a:xfrm>
            <a:off x="3344661" y="3168563"/>
            <a:ext cx="2363244" cy="1005943"/>
            <a:chOff x="3358415" y="3361302"/>
            <a:chExt cx="2363244" cy="1024695"/>
          </a:xfrm>
        </p:grpSpPr>
        <p:grpSp>
          <p:nvGrpSpPr>
            <p:cNvPr id="9296" name="Google Shape;9296;p136"/>
            <p:cNvGrpSpPr/>
            <p:nvPr/>
          </p:nvGrpSpPr>
          <p:grpSpPr>
            <a:xfrm>
              <a:off x="3358415" y="3361302"/>
              <a:ext cx="441300" cy="1024695"/>
              <a:chOff x="3358415" y="3361302"/>
              <a:chExt cx="441300" cy="1024695"/>
            </a:xfrm>
          </p:grpSpPr>
          <p:sp>
            <p:nvSpPr>
              <p:cNvPr id="9297" name="Google Shape;9297;p13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3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3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3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3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3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136"/>
            <p:cNvGrpSpPr/>
            <p:nvPr/>
          </p:nvGrpSpPr>
          <p:grpSpPr>
            <a:xfrm>
              <a:off x="3838901" y="3361302"/>
              <a:ext cx="441300" cy="1024695"/>
              <a:chOff x="3838901" y="3361302"/>
              <a:chExt cx="441300" cy="1024695"/>
            </a:xfrm>
          </p:grpSpPr>
          <p:sp>
            <p:nvSpPr>
              <p:cNvPr id="9304" name="Google Shape;9304;p13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3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3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3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3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3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136"/>
            <p:cNvGrpSpPr/>
            <p:nvPr/>
          </p:nvGrpSpPr>
          <p:grpSpPr>
            <a:xfrm>
              <a:off x="4319387" y="3361302"/>
              <a:ext cx="441300" cy="1024695"/>
              <a:chOff x="4319387" y="3361302"/>
              <a:chExt cx="441300" cy="1024695"/>
            </a:xfrm>
          </p:grpSpPr>
          <p:sp>
            <p:nvSpPr>
              <p:cNvPr id="9311" name="Google Shape;9311;p13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3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3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3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3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136"/>
            <p:cNvGrpSpPr/>
            <p:nvPr/>
          </p:nvGrpSpPr>
          <p:grpSpPr>
            <a:xfrm>
              <a:off x="4799873" y="3361302"/>
              <a:ext cx="441300" cy="1024695"/>
              <a:chOff x="4799873" y="3361302"/>
              <a:chExt cx="441300" cy="1024695"/>
            </a:xfrm>
          </p:grpSpPr>
          <p:sp>
            <p:nvSpPr>
              <p:cNvPr id="9318" name="Google Shape;9318;p13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3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3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3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136"/>
            <p:cNvGrpSpPr/>
            <p:nvPr/>
          </p:nvGrpSpPr>
          <p:grpSpPr>
            <a:xfrm>
              <a:off x="5280360" y="3361302"/>
              <a:ext cx="441300" cy="1024695"/>
              <a:chOff x="5280360" y="3361302"/>
              <a:chExt cx="441300" cy="1024695"/>
            </a:xfrm>
          </p:grpSpPr>
          <p:sp>
            <p:nvSpPr>
              <p:cNvPr id="9325" name="Google Shape;9325;p13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3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3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3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3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3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331" name="Google Shape;9331;p136"/>
          <p:cNvGraphicFramePr/>
          <p:nvPr/>
        </p:nvGraphicFramePr>
        <p:xfrm>
          <a:off x="711088" y="2130450"/>
          <a:ext cx="2403600" cy="881400"/>
        </p:xfrm>
        <a:graphic>
          <a:graphicData uri="http://schemas.openxmlformats.org/drawingml/2006/table">
            <a:tbl>
              <a:tblPr>
                <a:noFill/>
                <a:tableStyleId>{BAA7B5FF-0461-425F-AE4D-C83AFE2641AC}</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9332" name="Google Shape;9332;p136"/>
          <p:cNvGrpSpPr/>
          <p:nvPr/>
        </p:nvGrpSpPr>
        <p:grpSpPr>
          <a:xfrm>
            <a:off x="712613" y="3180175"/>
            <a:ext cx="2403614" cy="1005900"/>
            <a:chOff x="726450" y="3372825"/>
            <a:chExt cx="2403614" cy="1005900"/>
          </a:xfrm>
        </p:grpSpPr>
        <p:grpSp>
          <p:nvGrpSpPr>
            <p:cNvPr id="9333" name="Google Shape;9333;p136"/>
            <p:cNvGrpSpPr/>
            <p:nvPr/>
          </p:nvGrpSpPr>
          <p:grpSpPr>
            <a:xfrm>
              <a:off x="726450" y="3696000"/>
              <a:ext cx="2403614" cy="500898"/>
              <a:chOff x="726450" y="3696000"/>
              <a:chExt cx="2403614" cy="500898"/>
            </a:xfrm>
          </p:grpSpPr>
          <p:sp>
            <p:nvSpPr>
              <p:cNvPr id="9334" name="Google Shape;9334;p13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35" name="Google Shape;9335;p13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36" name="Google Shape;9336;p136"/>
            <p:cNvGrpSpPr/>
            <p:nvPr/>
          </p:nvGrpSpPr>
          <p:grpSpPr>
            <a:xfrm>
              <a:off x="1348050" y="3372825"/>
              <a:ext cx="1720425" cy="1005900"/>
              <a:chOff x="1348050" y="3372825"/>
              <a:chExt cx="1720425" cy="1005900"/>
            </a:xfrm>
          </p:grpSpPr>
          <p:sp>
            <p:nvSpPr>
              <p:cNvPr id="9337" name="Google Shape;9337;p13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38" name="Google Shape;9338;p13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39" name="Google Shape;9339;p13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40" name="Google Shape;9340;p13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341" name="Google Shape;9341;p13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342" name="Google Shape;9342;p136"/>
            <p:cNvGrpSpPr/>
            <p:nvPr/>
          </p:nvGrpSpPr>
          <p:grpSpPr>
            <a:xfrm>
              <a:off x="1455707" y="3731058"/>
              <a:ext cx="1491150" cy="417657"/>
              <a:chOff x="1455707" y="3731058"/>
              <a:chExt cx="1491150" cy="417657"/>
            </a:xfrm>
          </p:grpSpPr>
          <p:grpSp>
            <p:nvGrpSpPr>
              <p:cNvPr id="9343" name="Google Shape;9343;p136"/>
              <p:cNvGrpSpPr/>
              <p:nvPr/>
            </p:nvGrpSpPr>
            <p:grpSpPr>
              <a:xfrm>
                <a:off x="1472938" y="3745828"/>
                <a:ext cx="72126" cy="53788"/>
                <a:chOff x="1472938" y="3745828"/>
                <a:chExt cx="72126" cy="53788"/>
              </a:xfrm>
            </p:grpSpPr>
            <p:sp>
              <p:nvSpPr>
                <p:cNvPr id="9344" name="Google Shape;9344;p13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3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136"/>
              <p:cNvGrpSpPr/>
              <p:nvPr/>
            </p:nvGrpSpPr>
            <p:grpSpPr>
              <a:xfrm>
                <a:off x="1819181" y="4089633"/>
                <a:ext cx="72126" cy="53788"/>
                <a:chOff x="1819181" y="4089633"/>
                <a:chExt cx="72126" cy="53788"/>
              </a:xfrm>
            </p:grpSpPr>
            <p:sp>
              <p:nvSpPr>
                <p:cNvPr id="9347" name="Google Shape;9347;p13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3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136"/>
              <p:cNvGrpSpPr/>
              <p:nvPr/>
            </p:nvGrpSpPr>
            <p:grpSpPr>
              <a:xfrm>
                <a:off x="1455707" y="4084171"/>
                <a:ext cx="64321" cy="64544"/>
                <a:chOff x="1455707" y="4084171"/>
                <a:chExt cx="64321" cy="64544"/>
              </a:xfrm>
            </p:grpSpPr>
            <p:sp>
              <p:nvSpPr>
                <p:cNvPr id="9350" name="Google Shape;9350;p13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3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136"/>
              <p:cNvGrpSpPr/>
              <p:nvPr/>
            </p:nvGrpSpPr>
            <p:grpSpPr>
              <a:xfrm>
                <a:off x="1818610" y="3731058"/>
                <a:ext cx="64321" cy="64544"/>
                <a:chOff x="1818610" y="3731058"/>
                <a:chExt cx="64321" cy="64544"/>
              </a:xfrm>
            </p:grpSpPr>
            <p:sp>
              <p:nvSpPr>
                <p:cNvPr id="9353" name="Google Shape;9353;p13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3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136"/>
              <p:cNvGrpSpPr/>
              <p:nvPr/>
            </p:nvGrpSpPr>
            <p:grpSpPr>
              <a:xfrm>
                <a:off x="2172491" y="4089633"/>
                <a:ext cx="72126" cy="53788"/>
                <a:chOff x="2172491" y="4089633"/>
                <a:chExt cx="72126" cy="53788"/>
              </a:xfrm>
            </p:grpSpPr>
            <p:sp>
              <p:nvSpPr>
                <p:cNvPr id="9356" name="Google Shape;9356;p13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3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136"/>
              <p:cNvGrpSpPr/>
              <p:nvPr/>
            </p:nvGrpSpPr>
            <p:grpSpPr>
              <a:xfrm>
                <a:off x="2171920" y="3731058"/>
                <a:ext cx="64321" cy="64544"/>
                <a:chOff x="2171920" y="3731058"/>
                <a:chExt cx="64321" cy="64544"/>
              </a:xfrm>
            </p:grpSpPr>
            <p:sp>
              <p:nvSpPr>
                <p:cNvPr id="9359" name="Google Shape;9359;p13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3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136"/>
              <p:cNvGrpSpPr/>
              <p:nvPr/>
            </p:nvGrpSpPr>
            <p:grpSpPr>
              <a:xfrm>
                <a:off x="2874730" y="3745828"/>
                <a:ext cx="72126" cy="53788"/>
                <a:chOff x="2874730" y="3745828"/>
                <a:chExt cx="72126" cy="53788"/>
              </a:xfrm>
            </p:grpSpPr>
            <p:sp>
              <p:nvSpPr>
                <p:cNvPr id="9362" name="Google Shape;9362;p13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3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136"/>
              <p:cNvGrpSpPr/>
              <p:nvPr/>
            </p:nvGrpSpPr>
            <p:grpSpPr>
              <a:xfrm>
                <a:off x="2878589" y="4081481"/>
                <a:ext cx="64321" cy="64544"/>
                <a:chOff x="2878589" y="4081481"/>
                <a:chExt cx="64321" cy="64544"/>
              </a:xfrm>
            </p:grpSpPr>
            <p:sp>
              <p:nvSpPr>
                <p:cNvPr id="9365" name="Google Shape;9365;p13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3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7" name="Google Shape;9367;p136"/>
              <p:cNvGrpSpPr/>
              <p:nvPr/>
            </p:nvGrpSpPr>
            <p:grpSpPr>
              <a:xfrm>
                <a:off x="2525796" y="4089633"/>
                <a:ext cx="72126" cy="53788"/>
                <a:chOff x="2525796" y="4089633"/>
                <a:chExt cx="72126" cy="53788"/>
              </a:xfrm>
            </p:grpSpPr>
            <p:sp>
              <p:nvSpPr>
                <p:cNvPr id="9368" name="Google Shape;9368;p13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3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136"/>
              <p:cNvGrpSpPr/>
              <p:nvPr/>
            </p:nvGrpSpPr>
            <p:grpSpPr>
              <a:xfrm>
                <a:off x="2525225" y="3731058"/>
                <a:ext cx="64321" cy="64544"/>
                <a:chOff x="2525225" y="3731058"/>
                <a:chExt cx="64321" cy="64544"/>
              </a:xfrm>
            </p:grpSpPr>
            <p:sp>
              <p:nvSpPr>
                <p:cNvPr id="9371" name="Google Shape;9371;p13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3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9376"/>
        <p:cNvGrpSpPr/>
        <p:nvPr/>
      </p:nvGrpSpPr>
      <p:grpSpPr>
        <a:xfrm>
          <a:off x="0" y="0"/>
          <a:ext cx="0" cy="0"/>
          <a:chOff x="0" y="0"/>
          <a:chExt cx="0" cy="0"/>
        </a:xfrm>
      </p:grpSpPr>
      <p:grpSp>
        <p:nvGrpSpPr>
          <p:cNvPr id="9377" name="Google Shape;9377;p137"/>
          <p:cNvGrpSpPr/>
          <p:nvPr/>
        </p:nvGrpSpPr>
        <p:grpSpPr>
          <a:xfrm>
            <a:off x="716991" y="971306"/>
            <a:ext cx="845921" cy="690752"/>
            <a:chOff x="732428" y="1198513"/>
            <a:chExt cx="845921" cy="690752"/>
          </a:xfrm>
        </p:grpSpPr>
        <p:grpSp>
          <p:nvGrpSpPr>
            <p:cNvPr id="9378" name="Google Shape;9378;p137"/>
            <p:cNvGrpSpPr/>
            <p:nvPr/>
          </p:nvGrpSpPr>
          <p:grpSpPr>
            <a:xfrm>
              <a:off x="823030" y="1198513"/>
              <a:ext cx="755319" cy="690752"/>
              <a:chOff x="823030" y="1198513"/>
              <a:chExt cx="755319" cy="690752"/>
            </a:xfrm>
          </p:grpSpPr>
          <p:sp>
            <p:nvSpPr>
              <p:cNvPr id="9379" name="Google Shape;9379;p13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3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137"/>
            <p:cNvGrpSpPr/>
            <p:nvPr/>
          </p:nvGrpSpPr>
          <p:grpSpPr>
            <a:xfrm>
              <a:off x="732428" y="1239937"/>
              <a:ext cx="739912" cy="607886"/>
              <a:chOff x="732428" y="1239937"/>
              <a:chExt cx="739912" cy="607886"/>
            </a:xfrm>
          </p:grpSpPr>
          <p:sp>
            <p:nvSpPr>
              <p:cNvPr id="9382" name="Google Shape;9382;p13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3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137"/>
            <p:cNvGrpSpPr/>
            <p:nvPr/>
          </p:nvGrpSpPr>
          <p:grpSpPr>
            <a:xfrm>
              <a:off x="732428" y="1277018"/>
              <a:ext cx="702832" cy="533758"/>
              <a:chOff x="732428" y="1277018"/>
              <a:chExt cx="702832" cy="533758"/>
            </a:xfrm>
          </p:grpSpPr>
          <p:sp>
            <p:nvSpPr>
              <p:cNvPr id="9385" name="Google Shape;9385;p13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3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137"/>
            <p:cNvGrpSpPr/>
            <p:nvPr/>
          </p:nvGrpSpPr>
          <p:grpSpPr>
            <a:xfrm>
              <a:off x="931170" y="1306653"/>
              <a:ext cx="647179" cy="474455"/>
              <a:chOff x="931170" y="1306653"/>
              <a:chExt cx="647179" cy="474455"/>
            </a:xfrm>
          </p:grpSpPr>
          <p:sp>
            <p:nvSpPr>
              <p:cNvPr id="9388" name="Google Shape;9388;p13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3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0" name="Google Shape;9390;p13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137"/>
          <p:cNvGrpSpPr/>
          <p:nvPr/>
        </p:nvGrpSpPr>
        <p:grpSpPr>
          <a:xfrm>
            <a:off x="3948600" y="971313"/>
            <a:ext cx="634656" cy="699982"/>
            <a:chOff x="5985650" y="2860025"/>
            <a:chExt cx="1396075" cy="1539775"/>
          </a:xfrm>
        </p:grpSpPr>
        <p:sp>
          <p:nvSpPr>
            <p:cNvPr id="9392" name="Google Shape;9392;p13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3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3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3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3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3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3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3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3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3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3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3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3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3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3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3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3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3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3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3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3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3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3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3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3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3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3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3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3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137"/>
          <p:cNvGrpSpPr/>
          <p:nvPr/>
        </p:nvGrpSpPr>
        <p:grpSpPr>
          <a:xfrm>
            <a:off x="4704250" y="971306"/>
            <a:ext cx="725845" cy="699975"/>
            <a:chOff x="4249973" y="1201875"/>
            <a:chExt cx="1958568" cy="1888762"/>
          </a:xfrm>
        </p:grpSpPr>
        <p:sp>
          <p:nvSpPr>
            <p:cNvPr id="9425" name="Google Shape;9425;p13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6" name="Google Shape;9426;p137"/>
            <p:cNvGrpSpPr/>
            <p:nvPr/>
          </p:nvGrpSpPr>
          <p:grpSpPr>
            <a:xfrm>
              <a:off x="5853086" y="1789142"/>
              <a:ext cx="355454" cy="1048099"/>
              <a:chOff x="5576108" y="2016725"/>
              <a:chExt cx="565200" cy="1666560"/>
            </a:xfrm>
          </p:grpSpPr>
          <p:sp>
            <p:nvSpPr>
              <p:cNvPr id="9427" name="Google Shape;9427;p13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28" name="Google Shape;9428;p13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137"/>
            <p:cNvGrpSpPr/>
            <p:nvPr/>
          </p:nvGrpSpPr>
          <p:grpSpPr>
            <a:xfrm>
              <a:off x="4869455" y="2691676"/>
              <a:ext cx="1013897" cy="398961"/>
              <a:chOff x="4012057" y="3451825"/>
              <a:chExt cx="1612175" cy="634379"/>
            </a:xfrm>
          </p:grpSpPr>
          <p:sp>
            <p:nvSpPr>
              <p:cNvPr id="9430" name="Google Shape;9430;p13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31" name="Google Shape;9431;p13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137"/>
            <p:cNvGrpSpPr/>
            <p:nvPr/>
          </p:nvGrpSpPr>
          <p:grpSpPr>
            <a:xfrm>
              <a:off x="4276937" y="2155961"/>
              <a:ext cx="651965" cy="891358"/>
              <a:chOff x="3069908" y="2599997"/>
              <a:chExt cx="1036675" cy="1417328"/>
            </a:xfrm>
          </p:grpSpPr>
          <p:sp>
            <p:nvSpPr>
              <p:cNvPr id="9433" name="Google Shape;9433;p13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34" name="Google Shape;9434;p13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137"/>
            <p:cNvGrpSpPr/>
            <p:nvPr/>
          </p:nvGrpSpPr>
          <p:grpSpPr>
            <a:xfrm>
              <a:off x="5054918" y="1201875"/>
              <a:ext cx="999548" cy="602711"/>
              <a:chOff x="4306958" y="1082925"/>
              <a:chExt cx="1589359" cy="958358"/>
            </a:xfrm>
          </p:grpSpPr>
          <p:sp>
            <p:nvSpPr>
              <p:cNvPr id="9436" name="Google Shape;9436;p13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37" name="Google Shape;9437;p13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137"/>
            <p:cNvGrpSpPr/>
            <p:nvPr/>
          </p:nvGrpSpPr>
          <p:grpSpPr>
            <a:xfrm>
              <a:off x="4249973" y="1303451"/>
              <a:ext cx="799317" cy="841334"/>
              <a:chOff x="3027033" y="1244439"/>
              <a:chExt cx="1270977" cy="1337786"/>
            </a:xfrm>
          </p:grpSpPr>
          <p:sp>
            <p:nvSpPr>
              <p:cNvPr id="9439" name="Google Shape;9439;p13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40" name="Google Shape;9440;p13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1" name="Google Shape;9441;p137"/>
          <p:cNvGrpSpPr/>
          <p:nvPr/>
        </p:nvGrpSpPr>
        <p:grpSpPr>
          <a:xfrm>
            <a:off x="4057114" y="1858087"/>
            <a:ext cx="750769" cy="683784"/>
            <a:chOff x="4204684" y="2104422"/>
            <a:chExt cx="699822" cy="637382"/>
          </a:xfrm>
        </p:grpSpPr>
        <p:grpSp>
          <p:nvGrpSpPr>
            <p:cNvPr id="9442" name="Google Shape;9442;p137"/>
            <p:cNvGrpSpPr/>
            <p:nvPr/>
          </p:nvGrpSpPr>
          <p:grpSpPr>
            <a:xfrm>
              <a:off x="4204684" y="2430067"/>
              <a:ext cx="342957" cy="311738"/>
              <a:chOff x="4204684" y="2430067"/>
              <a:chExt cx="342957" cy="311738"/>
            </a:xfrm>
          </p:grpSpPr>
          <p:sp>
            <p:nvSpPr>
              <p:cNvPr id="9443" name="Google Shape;9443;p13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3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137"/>
            <p:cNvGrpSpPr/>
            <p:nvPr/>
          </p:nvGrpSpPr>
          <p:grpSpPr>
            <a:xfrm>
              <a:off x="4561586" y="2430067"/>
              <a:ext cx="342920" cy="311738"/>
              <a:chOff x="4561586" y="2430067"/>
              <a:chExt cx="342920" cy="311738"/>
            </a:xfrm>
          </p:grpSpPr>
          <p:sp>
            <p:nvSpPr>
              <p:cNvPr id="9446" name="Google Shape;9446;p13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3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137"/>
            <p:cNvGrpSpPr/>
            <p:nvPr/>
          </p:nvGrpSpPr>
          <p:grpSpPr>
            <a:xfrm>
              <a:off x="4561586" y="2104422"/>
              <a:ext cx="342920" cy="311738"/>
              <a:chOff x="4561586" y="2104422"/>
              <a:chExt cx="342920" cy="311738"/>
            </a:xfrm>
          </p:grpSpPr>
          <p:sp>
            <p:nvSpPr>
              <p:cNvPr id="9449" name="Google Shape;9449;p13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3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137"/>
            <p:cNvGrpSpPr/>
            <p:nvPr/>
          </p:nvGrpSpPr>
          <p:grpSpPr>
            <a:xfrm>
              <a:off x="4204684" y="2104422"/>
              <a:ext cx="342957" cy="311664"/>
              <a:chOff x="4204684" y="2104422"/>
              <a:chExt cx="342957" cy="311664"/>
            </a:xfrm>
          </p:grpSpPr>
          <p:sp>
            <p:nvSpPr>
              <p:cNvPr id="9452" name="Google Shape;9452;p13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3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4" name="Google Shape;9454;p137"/>
          <p:cNvGrpSpPr/>
          <p:nvPr/>
        </p:nvGrpSpPr>
        <p:grpSpPr>
          <a:xfrm>
            <a:off x="5521547" y="971301"/>
            <a:ext cx="660591" cy="688867"/>
            <a:chOff x="5830645" y="1267368"/>
            <a:chExt cx="530340" cy="553040"/>
          </a:xfrm>
        </p:grpSpPr>
        <p:sp>
          <p:nvSpPr>
            <p:cNvPr id="9455" name="Google Shape;9455;p13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6" name="Google Shape;9456;p137"/>
            <p:cNvGrpSpPr/>
            <p:nvPr/>
          </p:nvGrpSpPr>
          <p:grpSpPr>
            <a:xfrm>
              <a:off x="5830645" y="1267368"/>
              <a:ext cx="259743" cy="269909"/>
              <a:chOff x="5830645" y="1267368"/>
              <a:chExt cx="259743" cy="269909"/>
            </a:xfrm>
          </p:grpSpPr>
          <p:sp>
            <p:nvSpPr>
              <p:cNvPr id="9457" name="Google Shape;9457;p13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3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137"/>
            <p:cNvGrpSpPr/>
            <p:nvPr/>
          </p:nvGrpSpPr>
          <p:grpSpPr>
            <a:xfrm>
              <a:off x="6101293" y="1267368"/>
              <a:ext cx="259692" cy="269909"/>
              <a:chOff x="6101293" y="1267368"/>
              <a:chExt cx="259692" cy="269909"/>
            </a:xfrm>
          </p:grpSpPr>
          <p:sp>
            <p:nvSpPr>
              <p:cNvPr id="9460" name="Google Shape;9460;p13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3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137"/>
            <p:cNvGrpSpPr/>
            <p:nvPr/>
          </p:nvGrpSpPr>
          <p:grpSpPr>
            <a:xfrm>
              <a:off x="5830645" y="1550500"/>
              <a:ext cx="259692" cy="269909"/>
              <a:chOff x="5830645" y="1550500"/>
              <a:chExt cx="259692" cy="269909"/>
            </a:xfrm>
          </p:grpSpPr>
          <p:sp>
            <p:nvSpPr>
              <p:cNvPr id="9463" name="Google Shape;9463;p13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3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137"/>
            <p:cNvGrpSpPr/>
            <p:nvPr/>
          </p:nvGrpSpPr>
          <p:grpSpPr>
            <a:xfrm>
              <a:off x="6101293" y="1550500"/>
              <a:ext cx="259692" cy="269909"/>
              <a:chOff x="6101293" y="1550500"/>
              <a:chExt cx="259692" cy="269909"/>
            </a:xfrm>
          </p:grpSpPr>
          <p:sp>
            <p:nvSpPr>
              <p:cNvPr id="9466" name="Google Shape;9466;p13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3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68" name="Google Shape;9468;p137"/>
          <p:cNvGrpSpPr/>
          <p:nvPr/>
        </p:nvGrpSpPr>
        <p:grpSpPr>
          <a:xfrm>
            <a:off x="723700" y="1861760"/>
            <a:ext cx="697154" cy="679574"/>
            <a:chOff x="2679875" y="2361475"/>
            <a:chExt cx="780425" cy="760575"/>
          </a:xfrm>
        </p:grpSpPr>
        <p:sp>
          <p:nvSpPr>
            <p:cNvPr id="9469" name="Google Shape;9469;p13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3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3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3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3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3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137"/>
          <p:cNvGrpSpPr/>
          <p:nvPr/>
        </p:nvGrpSpPr>
        <p:grpSpPr>
          <a:xfrm>
            <a:off x="3122859" y="971352"/>
            <a:ext cx="735829" cy="684547"/>
            <a:chOff x="3351965" y="1148808"/>
            <a:chExt cx="750770" cy="698375"/>
          </a:xfrm>
        </p:grpSpPr>
        <p:grpSp>
          <p:nvGrpSpPr>
            <p:cNvPr id="9476" name="Google Shape;9476;p137"/>
            <p:cNvGrpSpPr/>
            <p:nvPr/>
          </p:nvGrpSpPr>
          <p:grpSpPr>
            <a:xfrm>
              <a:off x="3586796" y="1148808"/>
              <a:ext cx="294857" cy="286830"/>
              <a:chOff x="3750225" y="1774000"/>
              <a:chExt cx="149575" cy="145525"/>
            </a:xfrm>
          </p:grpSpPr>
          <p:sp>
            <p:nvSpPr>
              <p:cNvPr id="9477" name="Google Shape;9477;p13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3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137"/>
            <p:cNvGrpSpPr/>
            <p:nvPr/>
          </p:nvGrpSpPr>
          <p:grpSpPr>
            <a:xfrm>
              <a:off x="3779245" y="1375768"/>
              <a:ext cx="323490" cy="286978"/>
              <a:chOff x="3847850" y="1889150"/>
              <a:chExt cx="164100" cy="145600"/>
            </a:xfrm>
          </p:grpSpPr>
          <p:sp>
            <p:nvSpPr>
              <p:cNvPr id="9480" name="Google Shape;9480;p13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3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137"/>
            <p:cNvGrpSpPr/>
            <p:nvPr/>
          </p:nvGrpSpPr>
          <p:grpSpPr>
            <a:xfrm>
              <a:off x="3351965" y="1330435"/>
              <a:ext cx="295449" cy="285401"/>
              <a:chOff x="3631100" y="1866150"/>
              <a:chExt cx="149875" cy="144800"/>
            </a:xfrm>
          </p:grpSpPr>
          <p:sp>
            <p:nvSpPr>
              <p:cNvPr id="9483" name="Google Shape;9483;p13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3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137"/>
            <p:cNvGrpSpPr/>
            <p:nvPr/>
          </p:nvGrpSpPr>
          <p:grpSpPr>
            <a:xfrm>
              <a:off x="3548208" y="1560352"/>
              <a:ext cx="294808" cy="286830"/>
              <a:chOff x="3730650" y="1982800"/>
              <a:chExt cx="149550" cy="145525"/>
            </a:xfrm>
          </p:grpSpPr>
          <p:sp>
            <p:nvSpPr>
              <p:cNvPr id="9486" name="Google Shape;9486;p13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3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8" name="Google Shape;9488;p137"/>
          <p:cNvGrpSpPr/>
          <p:nvPr/>
        </p:nvGrpSpPr>
        <p:grpSpPr>
          <a:xfrm>
            <a:off x="7624512" y="971306"/>
            <a:ext cx="804565" cy="677795"/>
            <a:chOff x="7636443" y="1204988"/>
            <a:chExt cx="804565" cy="677795"/>
          </a:xfrm>
        </p:grpSpPr>
        <p:grpSp>
          <p:nvGrpSpPr>
            <p:cNvPr id="9489" name="Google Shape;9489;p137"/>
            <p:cNvGrpSpPr/>
            <p:nvPr/>
          </p:nvGrpSpPr>
          <p:grpSpPr>
            <a:xfrm>
              <a:off x="7636443" y="1509705"/>
              <a:ext cx="804565" cy="373078"/>
              <a:chOff x="7636443" y="1509705"/>
              <a:chExt cx="804565" cy="373078"/>
            </a:xfrm>
          </p:grpSpPr>
          <p:sp>
            <p:nvSpPr>
              <p:cNvPr id="9490" name="Google Shape;9490;p13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137"/>
            <p:cNvGrpSpPr/>
            <p:nvPr/>
          </p:nvGrpSpPr>
          <p:grpSpPr>
            <a:xfrm>
              <a:off x="7636443" y="1408133"/>
              <a:ext cx="804565" cy="373078"/>
              <a:chOff x="7636443" y="1408133"/>
              <a:chExt cx="804565" cy="373078"/>
            </a:xfrm>
          </p:grpSpPr>
          <p:sp>
            <p:nvSpPr>
              <p:cNvPr id="9493" name="Google Shape;9493;p13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3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137"/>
            <p:cNvGrpSpPr/>
            <p:nvPr/>
          </p:nvGrpSpPr>
          <p:grpSpPr>
            <a:xfrm>
              <a:off x="7636443" y="1306560"/>
              <a:ext cx="804565" cy="373078"/>
              <a:chOff x="7636443" y="1306560"/>
              <a:chExt cx="804565" cy="373078"/>
            </a:xfrm>
          </p:grpSpPr>
          <p:sp>
            <p:nvSpPr>
              <p:cNvPr id="9496" name="Google Shape;9496;p13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3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8" name="Google Shape;9498;p137"/>
            <p:cNvGrpSpPr/>
            <p:nvPr/>
          </p:nvGrpSpPr>
          <p:grpSpPr>
            <a:xfrm>
              <a:off x="7636443" y="1204988"/>
              <a:ext cx="804565" cy="373078"/>
              <a:chOff x="7636443" y="1204988"/>
              <a:chExt cx="804565" cy="373078"/>
            </a:xfrm>
          </p:grpSpPr>
          <p:sp>
            <p:nvSpPr>
              <p:cNvPr id="9499" name="Google Shape;9499;p13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1" name="Google Shape;9501;p137"/>
          <p:cNvGrpSpPr/>
          <p:nvPr/>
        </p:nvGrpSpPr>
        <p:grpSpPr>
          <a:xfrm>
            <a:off x="4963358" y="1878721"/>
            <a:ext cx="661339" cy="661188"/>
            <a:chOff x="3990000" y="975400"/>
            <a:chExt cx="3934200" cy="3933300"/>
          </a:xfrm>
        </p:grpSpPr>
        <p:sp>
          <p:nvSpPr>
            <p:cNvPr id="9502" name="Google Shape;9502;p13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3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137"/>
          <p:cNvGrpSpPr/>
          <p:nvPr/>
        </p:nvGrpSpPr>
        <p:grpSpPr>
          <a:xfrm>
            <a:off x="6607006" y="1857359"/>
            <a:ext cx="868881" cy="684241"/>
            <a:chOff x="6598259" y="2078634"/>
            <a:chExt cx="868881" cy="684241"/>
          </a:xfrm>
        </p:grpSpPr>
        <p:sp>
          <p:nvSpPr>
            <p:cNvPr id="9507" name="Google Shape;9507;p13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3" name="Google Shape;9513;p137"/>
            <p:cNvGrpSpPr/>
            <p:nvPr/>
          </p:nvGrpSpPr>
          <p:grpSpPr>
            <a:xfrm>
              <a:off x="6808175" y="2078634"/>
              <a:ext cx="452229" cy="684241"/>
              <a:chOff x="6808175" y="2078634"/>
              <a:chExt cx="452229" cy="684241"/>
            </a:xfrm>
          </p:grpSpPr>
          <p:sp>
            <p:nvSpPr>
              <p:cNvPr id="9514" name="Google Shape;9514;p13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3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3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3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3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3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0" name="Google Shape;9520;p137"/>
              <p:cNvGrpSpPr/>
              <p:nvPr/>
            </p:nvGrpSpPr>
            <p:grpSpPr>
              <a:xfrm>
                <a:off x="6821586" y="2078634"/>
                <a:ext cx="426871" cy="684241"/>
                <a:chOff x="6821586" y="2078634"/>
                <a:chExt cx="426871" cy="684241"/>
              </a:xfrm>
            </p:grpSpPr>
            <p:grpSp>
              <p:nvGrpSpPr>
                <p:cNvPr id="9521" name="Google Shape;9521;p137"/>
                <p:cNvGrpSpPr/>
                <p:nvPr/>
              </p:nvGrpSpPr>
              <p:grpSpPr>
                <a:xfrm>
                  <a:off x="6821586" y="2078634"/>
                  <a:ext cx="426871" cy="684241"/>
                  <a:chOff x="6821586" y="2078634"/>
                  <a:chExt cx="426871" cy="684241"/>
                </a:xfrm>
              </p:grpSpPr>
              <p:sp>
                <p:nvSpPr>
                  <p:cNvPr id="9522" name="Google Shape;9522;p13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3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3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3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3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3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3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3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3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3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3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3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3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3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3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3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3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3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3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1" name="Google Shape;9541;p13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3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3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3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3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3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47" name="Google Shape;9547;p137"/>
          <p:cNvGrpSpPr/>
          <p:nvPr/>
        </p:nvGrpSpPr>
        <p:grpSpPr>
          <a:xfrm>
            <a:off x="5780173" y="1862968"/>
            <a:ext cx="671358" cy="671358"/>
            <a:chOff x="6535625" y="760425"/>
            <a:chExt cx="1665900" cy="1665900"/>
          </a:xfrm>
        </p:grpSpPr>
        <p:sp>
          <p:nvSpPr>
            <p:cNvPr id="9548" name="Google Shape;9548;p13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3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3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3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137"/>
          <p:cNvGrpSpPr/>
          <p:nvPr/>
        </p:nvGrpSpPr>
        <p:grpSpPr>
          <a:xfrm>
            <a:off x="716989" y="3531368"/>
            <a:ext cx="1340789" cy="640830"/>
            <a:chOff x="238125" y="1151100"/>
            <a:chExt cx="7139450" cy="3412300"/>
          </a:xfrm>
        </p:grpSpPr>
        <p:sp>
          <p:nvSpPr>
            <p:cNvPr id="9553" name="Google Shape;9553;p13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3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3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3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3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3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3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3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3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3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3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3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137"/>
          <p:cNvGrpSpPr/>
          <p:nvPr/>
        </p:nvGrpSpPr>
        <p:grpSpPr>
          <a:xfrm>
            <a:off x="5584212" y="2734649"/>
            <a:ext cx="985357" cy="585764"/>
            <a:chOff x="5145061" y="2881789"/>
            <a:chExt cx="1107641" cy="658458"/>
          </a:xfrm>
        </p:grpSpPr>
        <p:grpSp>
          <p:nvGrpSpPr>
            <p:cNvPr id="9566" name="Google Shape;9566;p137"/>
            <p:cNvGrpSpPr/>
            <p:nvPr/>
          </p:nvGrpSpPr>
          <p:grpSpPr>
            <a:xfrm>
              <a:off x="5722989" y="3244587"/>
              <a:ext cx="529713" cy="295659"/>
              <a:chOff x="5722989" y="3244587"/>
              <a:chExt cx="529713" cy="295659"/>
            </a:xfrm>
          </p:grpSpPr>
          <p:sp>
            <p:nvSpPr>
              <p:cNvPr id="9567" name="Google Shape;9567;p13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68" name="Google Shape;9568;p13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69" name="Google Shape;9569;p137"/>
            <p:cNvGrpSpPr/>
            <p:nvPr/>
          </p:nvGrpSpPr>
          <p:grpSpPr>
            <a:xfrm>
              <a:off x="5145061" y="3244587"/>
              <a:ext cx="536807" cy="295659"/>
              <a:chOff x="5145061" y="3244587"/>
              <a:chExt cx="536807" cy="295659"/>
            </a:xfrm>
          </p:grpSpPr>
          <p:sp>
            <p:nvSpPr>
              <p:cNvPr id="9570" name="Google Shape;9570;p13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71" name="Google Shape;9571;p13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72" name="Google Shape;9572;p137"/>
            <p:cNvGrpSpPr/>
            <p:nvPr/>
          </p:nvGrpSpPr>
          <p:grpSpPr>
            <a:xfrm>
              <a:off x="5341327" y="2898245"/>
              <a:ext cx="532309" cy="614891"/>
              <a:chOff x="5341327" y="2898245"/>
              <a:chExt cx="532309" cy="614891"/>
            </a:xfrm>
          </p:grpSpPr>
          <p:sp>
            <p:nvSpPr>
              <p:cNvPr id="9573" name="Google Shape;9573;p13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74" name="Google Shape;9574;p13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75" name="Google Shape;9575;p137"/>
            <p:cNvGrpSpPr/>
            <p:nvPr/>
          </p:nvGrpSpPr>
          <p:grpSpPr>
            <a:xfrm>
              <a:off x="5532290" y="2881789"/>
              <a:ext cx="620516" cy="305456"/>
              <a:chOff x="5532290" y="2881789"/>
              <a:chExt cx="620516" cy="305456"/>
            </a:xfrm>
          </p:grpSpPr>
          <p:sp>
            <p:nvSpPr>
              <p:cNvPr id="9576" name="Google Shape;9576;p13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77" name="Google Shape;9577;p13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578" name="Google Shape;9578;p137"/>
          <p:cNvGrpSpPr/>
          <p:nvPr/>
        </p:nvGrpSpPr>
        <p:grpSpPr>
          <a:xfrm>
            <a:off x="8163135" y="3526707"/>
            <a:ext cx="269068" cy="645491"/>
            <a:chOff x="7026852" y="3311869"/>
            <a:chExt cx="434331" cy="1041954"/>
          </a:xfrm>
        </p:grpSpPr>
        <p:sp>
          <p:nvSpPr>
            <p:cNvPr id="9579" name="Google Shape;9579;p13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3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3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137"/>
          <p:cNvGrpSpPr/>
          <p:nvPr/>
        </p:nvGrpSpPr>
        <p:grpSpPr>
          <a:xfrm>
            <a:off x="6179716" y="3565945"/>
            <a:ext cx="293882" cy="293836"/>
            <a:chOff x="4873519" y="3311869"/>
            <a:chExt cx="499374" cy="499296"/>
          </a:xfrm>
        </p:grpSpPr>
        <p:sp>
          <p:nvSpPr>
            <p:cNvPr id="9583" name="Google Shape;9583;p13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3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137"/>
          <p:cNvGrpSpPr/>
          <p:nvPr/>
        </p:nvGrpSpPr>
        <p:grpSpPr>
          <a:xfrm>
            <a:off x="6179716" y="3878316"/>
            <a:ext cx="293882" cy="293882"/>
            <a:chOff x="4873519" y="3875839"/>
            <a:chExt cx="499374" cy="499374"/>
          </a:xfrm>
        </p:grpSpPr>
        <p:sp>
          <p:nvSpPr>
            <p:cNvPr id="9586" name="Google Shape;9586;p13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3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137"/>
          <p:cNvGrpSpPr/>
          <p:nvPr/>
        </p:nvGrpSpPr>
        <p:grpSpPr>
          <a:xfrm>
            <a:off x="2410244" y="1850269"/>
            <a:ext cx="698104" cy="698208"/>
            <a:chOff x="2565073" y="2075876"/>
            <a:chExt cx="672482" cy="672518"/>
          </a:xfrm>
        </p:grpSpPr>
        <p:sp>
          <p:nvSpPr>
            <p:cNvPr id="9589" name="Google Shape;9589;p13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3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3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3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3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137"/>
          <p:cNvGrpSpPr/>
          <p:nvPr/>
        </p:nvGrpSpPr>
        <p:grpSpPr>
          <a:xfrm>
            <a:off x="5633655" y="3534869"/>
            <a:ext cx="438354" cy="637329"/>
            <a:chOff x="1697726" y="3244179"/>
            <a:chExt cx="788124" cy="1146069"/>
          </a:xfrm>
        </p:grpSpPr>
        <p:sp>
          <p:nvSpPr>
            <p:cNvPr id="9596" name="Google Shape;9596;p13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3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8" name="Google Shape;9598;p137"/>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9" name="Google Shape;9599;p137"/>
          <p:cNvGrpSpPr/>
          <p:nvPr/>
        </p:nvGrpSpPr>
        <p:grpSpPr>
          <a:xfrm>
            <a:off x="7634869" y="1863232"/>
            <a:ext cx="799565" cy="670282"/>
            <a:chOff x="7617850" y="2063282"/>
            <a:chExt cx="799565" cy="670282"/>
          </a:xfrm>
        </p:grpSpPr>
        <p:cxnSp>
          <p:nvCxnSpPr>
            <p:cNvPr id="9600" name="Google Shape;9600;p13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01" name="Google Shape;9601;p13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02" name="Google Shape;9602;p13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03" name="Google Shape;9603;p13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604" name="Google Shape;9604;p13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605" name="Google Shape;9605;p13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606" name="Google Shape;9606;p137"/>
            <p:cNvGrpSpPr/>
            <p:nvPr/>
          </p:nvGrpSpPr>
          <p:grpSpPr>
            <a:xfrm>
              <a:off x="7734309" y="2063282"/>
              <a:ext cx="570957" cy="620095"/>
              <a:chOff x="7734309" y="2063282"/>
              <a:chExt cx="570957" cy="620095"/>
            </a:xfrm>
          </p:grpSpPr>
          <p:grpSp>
            <p:nvGrpSpPr>
              <p:cNvPr id="9607" name="Google Shape;9607;p137"/>
              <p:cNvGrpSpPr/>
              <p:nvPr/>
            </p:nvGrpSpPr>
            <p:grpSpPr>
              <a:xfrm>
                <a:off x="8031573" y="2063282"/>
                <a:ext cx="273693" cy="620095"/>
                <a:chOff x="8031573" y="2063282"/>
                <a:chExt cx="273693" cy="620095"/>
              </a:xfrm>
            </p:grpSpPr>
            <p:sp>
              <p:nvSpPr>
                <p:cNvPr id="9608" name="Google Shape;9608;p13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3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3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3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137"/>
              <p:cNvGrpSpPr/>
              <p:nvPr/>
            </p:nvGrpSpPr>
            <p:grpSpPr>
              <a:xfrm flipH="1">
                <a:off x="7734309" y="2063282"/>
                <a:ext cx="273693" cy="620095"/>
                <a:chOff x="8031573" y="2063282"/>
                <a:chExt cx="273693" cy="620095"/>
              </a:xfrm>
            </p:grpSpPr>
            <p:sp>
              <p:nvSpPr>
                <p:cNvPr id="9613" name="Google Shape;9613;p13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3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3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3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617" name="Google Shape;9617;p137"/>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37"/>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9" name="Google Shape;9619;p137"/>
          <p:cNvGrpSpPr/>
          <p:nvPr/>
        </p:nvGrpSpPr>
        <p:grpSpPr>
          <a:xfrm>
            <a:off x="7821475" y="2716715"/>
            <a:ext cx="602567" cy="601884"/>
            <a:chOff x="1186975" y="238125"/>
            <a:chExt cx="5244275" cy="5238325"/>
          </a:xfrm>
        </p:grpSpPr>
        <p:sp>
          <p:nvSpPr>
            <p:cNvPr id="9620" name="Google Shape;9620;p13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3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3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3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137"/>
          <p:cNvGrpSpPr/>
          <p:nvPr/>
        </p:nvGrpSpPr>
        <p:grpSpPr>
          <a:xfrm>
            <a:off x="3264213" y="1856199"/>
            <a:ext cx="651848" cy="687338"/>
            <a:chOff x="3400515" y="2056248"/>
            <a:chExt cx="698134" cy="735987"/>
          </a:xfrm>
        </p:grpSpPr>
        <p:grpSp>
          <p:nvGrpSpPr>
            <p:cNvPr id="9625" name="Google Shape;9625;p137"/>
            <p:cNvGrpSpPr/>
            <p:nvPr/>
          </p:nvGrpSpPr>
          <p:grpSpPr>
            <a:xfrm>
              <a:off x="3400515" y="2283913"/>
              <a:ext cx="312919" cy="219900"/>
              <a:chOff x="3400515" y="2283913"/>
              <a:chExt cx="312919" cy="219900"/>
            </a:xfrm>
          </p:grpSpPr>
          <p:sp>
            <p:nvSpPr>
              <p:cNvPr id="9626" name="Google Shape;9626;p13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27" name="Google Shape;9627;p13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9628" name="Google Shape;9628;p137"/>
            <p:cNvGrpSpPr/>
            <p:nvPr/>
          </p:nvGrpSpPr>
          <p:grpSpPr>
            <a:xfrm>
              <a:off x="3547823" y="2461089"/>
              <a:ext cx="219900" cy="331146"/>
              <a:chOff x="3547823" y="2461089"/>
              <a:chExt cx="219900" cy="331146"/>
            </a:xfrm>
          </p:grpSpPr>
          <p:sp>
            <p:nvSpPr>
              <p:cNvPr id="9629" name="Google Shape;9629;p13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30" name="Google Shape;9630;p13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9631" name="Google Shape;9631;p137"/>
            <p:cNvGrpSpPr/>
            <p:nvPr/>
          </p:nvGrpSpPr>
          <p:grpSpPr>
            <a:xfrm>
              <a:off x="3734138" y="2461089"/>
              <a:ext cx="219900" cy="331146"/>
              <a:chOff x="3734138" y="2461089"/>
              <a:chExt cx="219900" cy="331146"/>
            </a:xfrm>
          </p:grpSpPr>
          <p:sp>
            <p:nvSpPr>
              <p:cNvPr id="9632" name="Google Shape;9632;p13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33" name="Google Shape;9633;p13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9634" name="Google Shape;9634;p137"/>
            <p:cNvGrpSpPr/>
            <p:nvPr/>
          </p:nvGrpSpPr>
          <p:grpSpPr>
            <a:xfrm>
              <a:off x="3787560" y="2281742"/>
              <a:ext cx="311089" cy="219900"/>
              <a:chOff x="3787560" y="2281742"/>
              <a:chExt cx="311089" cy="219900"/>
            </a:xfrm>
          </p:grpSpPr>
          <p:sp>
            <p:nvSpPr>
              <p:cNvPr id="9635" name="Google Shape;9635;p13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36" name="Google Shape;9636;p13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9637" name="Google Shape;9637;p137"/>
            <p:cNvGrpSpPr/>
            <p:nvPr/>
          </p:nvGrpSpPr>
          <p:grpSpPr>
            <a:xfrm>
              <a:off x="3637290" y="2056248"/>
              <a:ext cx="219900" cy="330736"/>
              <a:chOff x="3637290" y="2056248"/>
              <a:chExt cx="219900" cy="330736"/>
            </a:xfrm>
          </p:grpSpPr>
          <p:sp>
            <p:nvSpPr>
              <p:cNvPr id="9638" name="Google Shape;9638;p13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639" name="Google Shape;9639;p13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9640" name="Google Shape;9640;p137"/>
          <p:cNvGrpSpPr/>
          <p:nvPr/>
        </p:nvGrpSpPr>
        <p:grpSpPr>
          <a:xfrm>
            <a:off x="2555919" y="2726205"/>
            <a:ext cx="1268144" cy="592394"/>
            <a:chOff x="238125" y="1188750"/>
            <a:chExt cx="7140450" cy="3335550"/>
          </a:xfrm>
        </p:grpSpPr>
        <p:sp>
          <p:nvSpPr>
            <p:cNvPr id="9641" name="Google Shape;9641;p13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3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3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3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3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137"/>
          <p:cNvGrpSpPr/>
          <p:nvPr/>
        </p:nvGrpSpPr>
        <p:grpSpPr>
          <a:xfrm>
            <a:off x="6663819" y="2728360"/>
            <a:ext cx="1053944" cy="590147"/>
            <a:chOff x="238125" y="1335475"/>
            <a:chExt cx="5418735" cy="3034175"/>
          </a:xfrm>
        </p:grpSpPr>
        <p:sp>
          <p:nvSpPr>
            <p:cNvPr id="9647" name="Google Shape;9647;p13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3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3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137"/>
          <p:cNvGrpSpPr/>
          <p:nvPr/>
        </p:nvGrpSpPr>
        <p:grpSpPr>
          <a:xfrm>
            <a:off x="4094628" y="3533259"/>
            <a:ext cx="1268207" cy="638939"/>
            <a:chOff x="3967651" y="3645904"/>
            <a:chExt cx="1479304" cy="745292"/>
          </a:xfrm>
        </p:grpSpPr>
        <p:grpSp>
          <p:nvGrpSpPr>
            <p:cNvPr id="9651" name="Google Shape;9651;p137"/>
            <p:cNvGrpSpPr/>
            <p:nvPr/>
          </p:nvGrpSpPr>
          <p:grpSpPr>
            <a:xfrm>
              <a:off x="3967651" y="4009026"/>
              <a:ext cx="1479304" cy="382170"/>
              <a:chOff x="3967651" y="4009026"/>
              <a:chExt cx="1479304" cy="382170"/>
            </a:xfrm>
          </p:grpSpPr>
          <p:grpSp>
            <p:nvGrpSpPr>
              <p:cNvPr id="9652" name="Google Shape;9652;p137"/>
              <p:cNvGrpSpPr/>
              <p:nvPr/>
            </p:nvGrpSpPr>
            <p:grpSpPr>
              <a:xfrm>
                <a:off x="4892216" y="4195630"/>
                <a:ext cx="554739" cy="195566"/>
                <a:chOff x="3604375" y="4892160"/>
                <a:chExt cx="1651500" cy="582215"/>
              </a:xfrm>
            </p:grpSpPr>
            <p:sp>
              <p:nvSpPr>
                <p:cNvPr id="9653" name="Google Shape;9653;p13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3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137"/>
              <p:cNvGrpSpPr/>
              <p:nvPr/>
            </p:nvGrpSpPr>
            <p:grpSpPr>
              <a:xfrm>
                <a:off x="3967651" y="4146303"/>
                <a:ext cx="579402" cy="244893"/>
                <a:chOff x="851875" y="4745310"/>
                <a:chExt cx="1724925" cy="729065"/>
              </a:xfrm>
            </p:grpSpPr>
            <p:sp>
              <p:nvSpPr>
                <p:cNvPr id="9656" name="Google Shape;9656;p13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3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137"/>
              <p:cNvGrpSpPr/>
              <p:nvPr/>
            </p:nvGrpSpPr>
            <p:grpSpPr>
              <a:xfrm>
                <a:off x="4460753" y="4009026"/>
                <a:ext cx="493110" cy="382170"/>
                <a:chOff x="2319875" y="4336625"/>
                <a:chExt cx="1468025" cy="1137750"/>
              </a:xfrm>
            </p:grpSpPr>
            <p:sp>
              <p:nvSpPr>
                <p:cNvPr id="9659" name="Google Shape;9659;p13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3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61" name="Google Shape;9661;p137"/>
            <p:cNvGrpSpPr/>
            <p:nvPr/>
          </p:nvGrpSpPr>
          <p:grpSpPr>
            <a:xfrm>
              <a:off x="4479443" y="3645904"/>
              <a:ext cx="455965" cy="388789"/>
              <a:chOff x="2957425" y="238100"/>
              <a:chExt cx="1910200" cy="1628775"/>
            </a:xfrm>
          </p:grpSpPr>
          <p:sp>
            <p:nvSpPr>
              <p:cNvPr id="9662" name="Google Shape;9662;p13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3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3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3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3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3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3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3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3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3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2" name="Google Shape;9672;p137"/>
          <p:cNvGrpSpPr/>
          <p:nvPr/>
        </p:nvGrpSpPr>
        <p:grpSpPr>
          <a:xfrm>
            <a:off x="2480742" y="3534460"/>
            <a:ext cx="1243128" cy="637739"/>
            <a:chOff x="2496310" y="3693351"/>
            <a:chExt cx="1342906" cy="688926"/>
          </a:xfrm>
        </p:grpSpPr>
        <p:grpSp>
          <p:nvGrpSpPr>
            <p:cNvPr id="9673" name="Google Shape;9673;p137"/>
            <p:cNvGrpSpPr/>
            <p:nvPr/>
          </p:nvGrpSpPr>
          <p:grpSpPr>
            <a:xfrm>
              <a:off x="2496310" y="3693351"/>
              <a:ext cx="1342906" cy="688875"/>
              <a:chOff x="2496310" y="3693351"/>
              <a:chExt cx="1342906" cy="688875"/>
            </a:xfrm>
          </p:grpSpPr>
          <p:sp>
            <p:nvSpPr>
              <p:cNvPr id="9674" name="Google Shape;9674;p13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3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3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3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3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3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80" name="Google Shape;9680;p137"/>
              <p:cNvCxnSpPr>
                <a:stCxn id="967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9681" name="Google Shape;9681;p137"/>
              <p:cNvCxnSpPr>
                <a:stCxn id="967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9682" name="Google Shape;9682;p137"/>
              <p:cNvCxnSpPr>
                <a:stCxn id="967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683" name="Google Shape;9683;p137"/>
              <p:cNvCxnSpPr>
                <a:stCxn id="967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684" name="Google Shape;9684;p137"/>
              <p:cNvCxnSpPr>
                <a:stCxn id="967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85" name="Google Shape;9685;p137"/>
            <p:cNvGrpSpPr/>
            <p:nvPr/>
          </p:nvGrpSpPr>
          <p:grpSpPr>
            <a:xfrm>
              <a:off x="2675275" y="3930557"/>
              <a:ext cx="1003306" cy="451719"/>
              <a:chOff x="2675275" y="4174282"/>
              <a:chExt cx="1003306" cy="451719"/>
            </a:xfrm>
          </p:grpSpPr>
          <p:sp>
            <p:nvSpPr>
              <p:cNvPr id="9686" name="Google Shape;9686;p13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3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3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89" name="Google Shape;9689;p137"/>
          <p:cNvGrpSpPr/>
          <p:nvPr/>
        </p:nvGrpSpPr>
        <p:grpSpPr>
          <a:xfrm>
            <a:off x="1654412" y="971306"/>
            <a:ext cx="574511" cy="874709"/>
            <a:chOff x="1715404" y="1112080"/>
            <a:chExt cx="642270" cy="977984"/>
          </a:xfrm>
        </p:grpSpPr>
        <p:grpSp>
          <p:nvGrpSpPr>
            <p:cNvPr id="9690" name="Google Shape;9690;p137"/>
            <p:cNvGrpSpPr/>
            <p:nvPr/>
          </p:nvGrpSpPr>
          <p:grpSpPr>
            <a:xfrm>
              <a:off x="1715404" y="1112080"/>
              <a:ext cx="642270" cy="977984"/>
              <a:chOff x="1715404" y="1112080"/>
              <a:chExt cx="642270" cy="977984"/>
            </a:xfrm>
          </p:grpSpPr>
          <p:sp>
            <p:nvSpPr>
              <p:cNvPr id="9691" name="Google Shape;9691;p13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3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137"/>
            <p:cNvGrpSpPr/>
            <p:nvPr/>
          </p:nvGrpSpPr>
          <p:grpSpPr>
            <a:xfrm>
              <a:off x="1768927" y="1165603"/>
              <a:ext cx="535225" cy="851367"/>
              <a:chOff x="1768927" y="1165603"/>
              <a:chExt cx="535225" cy="851367"/>
            </a:xfrm>
          </p:grpSpPr>
          <p:sp>
            <p:nvSpPr>
              <p:cNvPr id="9694" name="Google Shape;9694;p13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3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137"/>
            <p:cNvGrpSpPr/>
            <p:nvPr/>
          </p:nvGrpSpPr>
          <p:grpSpPr>
            <a:xfrm>
              <a:off x="1822449" y="1219125"/>
              <a:ext cx="428180" cy="718859"/>
              <a:chOff x="1822449" y="1219125"/>
              <a:chExt cx="428180" cy="718859"/>
            </a:xfrm>
          </p:grpSpPr>
          <p:sp>
            <p:nvSpPr>
              <p:cNvPr id="9697" name="Google Shape;9697;p13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3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137"/>
            <p:cNvGrpSpPr/>
            <p:nvPr/>
          </p:nvGrpSpPr>
          <p:grpSpPr>
            <a:xfrm>
              <a:off x="1875972" y="1272648"/>
              <a:ext cx="321135" cy="586939"/>
              <a:chOff x="1875972" y="1272648"/>
              <a:chExt cx="321135" cy="586939"/>
            </a:xfrm>
          </p:grpSpPr>
          <p:sp>
            <p:nvSpPr>
              <p:cNvPr id="9700" name="Google Shape;9700;p13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3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02" name="Google Shape;9702;p137"/>
          <p:cNvGrpSpPr/>
          <p:nvPr/>
        </p:nvGrpSpPr>
        <p:grpSpPr>
          <a:xfrm>
            <a:off x="7761573" y="3528028"/>
            <a:ext cx="293855" cy="644170"/>
            <a:chOff x="241025" y="3151575"/>
            <a:chExt cx="293855" cy="644170"/>
          </a:xfrm>
        </p:grpSpPr>
        <p:sp>
          <p:nvSpPr>
            <p:cNvPr id="9703" name="Google Shape;9703;p13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3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137"/>
          <p:cNvGrpSpPr/>
          <p:nvPr/>
        </p:nvGrpSpPr>
        <p:grpSpPr>
          <a:xfrm>
            <a:off x="709557" y="2728028"/>
            <a:ext cx="1779649" cy="591620"/>
            <a:chOff x="246070" y="1983375"/>
            <a:chExt cx="1855347" cy="616849"/>
          </a:xfrm>
        </p:grpSpPr>
        <p:sp>
          <p:nvSpPr>
            <p:cNvPr id="9706" name="Google Shape;9706;p13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3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13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13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3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3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3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3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3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137"/>
          <p:cNvGrpSpPr/>
          <p:nvPr/>
        </p:nvGrpSpPr>
        <p:grpSpPr>
          <a:xfrm>
            <a:off x="2320424" y="971306"/>
            <a:ext cx="711055" cy="745993"/>
            <a:chOff x="2496269" y="1171698"/>
            <a:chExt cx="761953" cy="799392"/>
          </a:xfrm>
        </p:grpSpPr>
        <p:grpSp>
          <p:nvGrpSpPr>
            <p:cNvPr id="9716" name="Google Shape;9716;p137"/>
            <p:cNvGrpSpPr/>
            <p:nvPr/>
          </p:nvGrpSpPr>
          <p:grpSpPr>
            <a:xfrm>
              <a:off x="2496269" y="1171698"/>
              <a:ext cx="761953" cy="723022"/>
              <a:chOff x="2496269" y="1171698"/>
              <a:chExt cx="761953" cy="723022"/>
            </a:xfrm>
          </p:grpSpPr>
          <p:sp>
            <p:nvSpPr>
              <p:cNvPr id="9717" name="Google Shape;9717;p13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3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9" name="Google Shape;9719;p137"/>
              <p:cNvGrpSpPr/>
              <p:nvPr/>
            </p:nvGrpSpPr>
            <p:grpSpPr>
              <a:xfrm>
                <a:off x="2496269" y="1171698"/>
                <a:ext cx="761953" cy="723022"/>
                <a:chOff x="2496269" y="1120652"/>
                <a:chExt cx="761953" cy="723022"/>
              </a:xfrm>
            </p:grpSpPr>
            <p:grpSp>
              <p:nvGrpSpPr>
                <p:cNvPr id="9720" name="Google Shape;9720;p137"/>
                <p:cNvGrpSpPr/>
                <p:nvPr/>
              </p:nvGrpSpPr>
              <p:grpSpPr>
                <a:xfrm>
                  <a:off x="2496269" y="1120652"/>
                  <a:ext cx="761953" cy="723022"/>
                  <a:chOff x="2496269" y="1120652"/>
                  <a:chExt cx="761953" cy="723022"/>
                </a:xfrm>
              </p:grpSpPr>
              <p:grpSp>
                <p:nvGrpSpPr>
                  <p:cNvPr id="9721" name="Google Shape;9721;p137"/>
                  <p:cNvGrpSpPr/>
                  <p:nvPr/>
                </p:nvGrpSpPr>
                <p:grpSpPr>
                  <a:xfrm>
                    <a:off x="2496269" y="1304589"/>
                    <a:ext cx="407089" cy="305057"/>
                    <a:chOff x="2496269" y="1304589"/>
                    <a:chExt cx="407089" cy="305057"/>
                  </a:xfrm>
                </p:grpSpPr>
                <p:sp>
                  <p:nvSpPr>
                    <p:cNvPr id="9722" name="Google Shape;9722;p13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3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4" name="Google Shape;9724;p137"/>
                  <p:cNvGrpSpPr/>
                  <p:nvPr/>
                </p:nvGrpSpPr>
                <p:grpSpPr>
                  <a:xfrm>
                    <a:off x="2586468" y="1493376"/>
                    <a:ext cx="358850" cy="349656"/>
                    <a:chOff x="2586468" y="1493376"/>
                    <a:chExt cx="358850" cy="349656"/>
                  </a:xfrm>
                </p:grpSpPr>
                <p:sp>
                  <p:nvSpPr>
                    <p:cNvPr id="9725" name="Google Shape;9725;p13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3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137"/>
                  <p:cNvGrpSpPr/>
                  <p:nvPr/>
                </p:nvGrpSpPr>
                <p:grpSpPr>
                  <a:xfrm>
                    <a:off x="2807939" y="1494024"/>
                    <a:ext cx="358857" cy="349650"/>
                    <a:chOff x="2807939" y="1494024"/>
                    <a:chExt cx="358857" cy="349650"/>
                  </a:xfrm>
                </p:grpSpPr>
                <p:sp>
                  <p:nvSpPr>
                    <p:cNvPr id="9728" name="Google Shape;9728;p13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3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137"/>
                  <p:cNvGrpSpPr/>
                  <p:nvPr/>
                </p:nvGrpSpPr>
                <p:grpSpPr>
                  <a:xfrm>
                    <a:off x="2851133" y="1305635"/>
                    <a:ext cx="407089" cy="305057"/>
                    <a:chOff x="2851133" y="1305635"/>
                    <a:chExt cx="407089" cy="305057"/>
                  </a:xfrm>
                </p:grpSpPr>
                <p:sp>
                  <p:nvSpPr>
                    <p:cNvPr id="9731" name="Google Shape;9731;p13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3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137"/>
                  <p:cNvGrpSpPr/>
                  <p:nvPr/>
                </p:nvGrpSpPr>
                <p:grpSpPr>
                  <a:xfrm>
                    <a:off x="2727495" y="1120652"/>
                    <a:ext cx="300271" cy="396358"/>
                    <a:chOff x="2727495" y="1120652"/>
                    <a:chExt cx="300271" cy="396358"/>
                  </a:xfrm>
                </p:grpSpPr>
                <p:sp>
                  <p:nvSpPr>
                    <p:cNvPr id="9734" name="Google Shape;9734;p13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36" name="Google Shape;9736;p137"/>
                <p:cNvGrpSpPr/>
                <p:nvPr/>
              </p:nvGrpSpPr>
              <p:grpSpPr>
                <a:xfrm>
                  <a:off x="2722305" y="1350460"/>
                  <a:ext cx="308357" cy="308344"/>
                  <a:chOff x="2722305" y="1350460"/>
                  <a:chExt cx="308357" cy="308344"/>
                </a:xfrm>
              </p:grpSpPr>
              <p:sp>
                <p:nvSpPr>
                  <p:cNvPr id="9737" name="Google Shape;9737;p13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8" name="Google Shape;9738;p137"/>
                  <p:cNvGrpSpPr/>
                  <p:nvPr/>
                </p:nvGrpSpPr>
                <p:grpSpPr>
                  <a:xfrm>
                    <a:off x="2725064" y="1364529"/>
                    <a:ext cx="297954" cy="280182"/>
                    <a:chOff x="2725064" y="1364529"/>
                    <a:chExt cx="297954" cy="280182"/>
                  </a:xfrm>
                </p:grpSpPr>
                <p:sp>
                  <p:nvSpPr>
                    <p:cNvPr id="9739" name="Google Shape;9739;p13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3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3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3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3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744" name="Google Shape;9744;p13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3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3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3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3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137"/>
          <p:cNvGrpSpPr/>
          <p:nvPr/>
        </p:nvGrpSpPr>
        <p:grpSpPr>
          <a:xfrm>
            <a:off x="3909124" y="2727412"/>
            <a:ext cx="1569144" cy="591015"/>
            <a:chOff x="3820100" y="3023049"/>
            <a:chExt cx="1303926" cy="491162"/>
          </a:xfrm>
        </p:grpSpPr>
        <p:grpSp>
          <p:nvGrpSpPr>
            <p:cNvPr id="9750" name="Google Shape;9750;p137"/>
            <p:cNvGrpSpPr/>
            <p:nvPr/>
          </p:nvGrpSpPr>
          <p:grpSpPr>
            <a:xfrm>
              <a:off x="3820100" y="3023072"/>
              <a:ext cx="1303926" cy="491139"/>
              <a:chOff x="3820100" y="3023072"/>
              <a:chExt cx="1303926" cy="491139"/>
            </a:xfrm>
          </p:grpSpPr>
          <p:sp>
            <p:nvSpPr>
              <p:cNvPr id="9751" name="Google Shape;9751;p13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3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137"/>
            <p:cNvGrpSpPr/>
            <p:nvPr/>
          </p:nvGrpSpPr>
          <p:grpSpPr>
            <a:xfrm>
              <a:off x="4132439" y="3023645"/>
              <a:ext cx="393633" cy="177096"/>
              <a:chOff x="4132439" y="3023645"/>
              <a:chExt cx="393633" cy="177096"/>
            </a:xfrm>
          </p:grpSpPr>
          <p:sp>
            <p:nvSpPr>
              <p:cNvPr id="9754" name="Google Shape;9754;p13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3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137"/>
            <p:cNvGrpSpPr/>
            <p:nvPr/>
          </p:nvGrpSpPr>
          <p:grpSpPr>
            <a:xfrm>
              <a:off x="3921811" y="3023049"/>
              <a:ext cx="1002397" cy="388943"/>
              <a:chOff x="3921811" y="3023049"/>
              <a:chExt cx="1002397" cy="388943"/>
            </a:xfrm>
          </p:grpSpPr>
          <p:sp>
            <p:nvSpPr>
              <p:cNvPr id="9757" name="Google Shape;9757;p13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3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137"/>
            <p:cNvGrpSpPr/>
            <p:nvPr/>
          </p:nvGrpSpPr>
          <p:grpSpPr>
            <a:xfrm>
              <a:off x="4023645" y="3023049"/>
              <a:ext cx="683032" cy="286722"/>
              <a:chOff x="4023645" y="3023049"/>
              <a:chExt cx="683032" cy="286722"/>
            </a:xfrm>
          </p:grpSpPr>
          <p:sp>
            <p:nvSpPr>
              <p:cNvPr id="9760" name="Google Shape;9760;p13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3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2" name="Google Shape;9762;p137"/>
          <p:cNvGrpSpPr/>
          <p:nvPr/>
        </p:nvGrpSpPr>
        <p:grpSpPr>
          <a:xfrm>
            <a:off x="1541246" y="1854257"/>
            <a:ext cx="713522" cy="688025"/>
            <a:chOff x="1706078" y="2092648"/>
            <a:chExt cx="660913" cy="637296"/>
          </a:xfrm>
        </p:grpSpPr>
        <p:sp>
          <p:nvSpPr>
            <p:cNvPr id="9763" name="Google Shape;9763;p13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4" name="Google Shape;9764;p137"/>
            <p:cNvGrpSpPr/>
            <p:nvPr/>
          </p:nvGrpSpPr>
          <p:grpSpPr>
            <a:xfrm>
              <a:off x="1706078" y="2092648"/>
              <a:ext cx="660913" cy="575241"/>
              <a:chOff x="1706078" y="2092648"/>
              <a:chExt cx="660913" cy="575241"/>
            </a:xfrm>
          </p:grpSpPr>
          <p:sp>
            <p:nvSpPr>
              <p:cNvPr id="9765" name="Google Shape;9765;p13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3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3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68" name="Google Shape;9768;p137"/>
          <p:cNvGrpSpPr/>
          <p:nvPr/>
        </p:nvGrpSpPr>
        <p:grpSpPr>
          <a:xfrm>
            <a:off x="6303104" y="971806"/>
            <a:ext cx="1317459" cy="684168"/>
            <a:chOff x="238125" y="999450"/>
            <a:chExt cx="7140700" cy="3708225"/>
          </a:xfrm>
        </p:grpSpPr>
        <p:sp>
          <p:nvSpPr>
            <p:cNvPr id="9769" name="Google Shape;9769;p13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3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3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3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3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3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3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3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3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9781"/>
        <p:cNvGrpSpPr/>
        <p:nvPr/>
      </p:nvGrpSpPr>
      <p:grpSpPr>
        <a:xfrm>
          <a:off x="0" y="0"/>
          <a:ext cx="0" cy="0"/>
          <a:chOff x="0" y="0"/>
          <a:chExt cx="0" cy="0"/>
        </a:xfrm>
      </p:grpSpPr>
      <p:grpSp>
        <p:nvGrpSpPr>
          <p:cNvPr id="9782" name="Google Shape;9782;p138"/>
          <p:cNvGrpSpPr/>
          <p:nvPr/>
        </p:nvGrpSpPr>
        <p:grpSpPr>
          <a:xfrm>
            <a:off x="717025" y="967615"/>
            <a:ext cx="1636117" cy="1526144"/>
            <a:chOff x="729238" y="1179665"/>
            <a:chExt cx="1636117" cy="1526144"/>
          </a:xfrm>
        </p:grpSpPr>
        <p:grpSp>
          <p:nvGrpSpPr>
            <p:cNvPr id="9783" name="Google Shape;9783;p138"/>
            <p:cNvGrpSpPr/>
            <p:nvPr/>
          </p:nvGrpSpPr>
          <p:grpSpPr>
            <a:xfrm>
              <a:off x="729238" y="1179665"/>
              <a:ext cx="80700" cy="1526144"/>
              <a:chOff x="729238" y="1179665"/>
              <a:chExt cx="80700" cy="1526144"/>
            </a:xfrm>
          </p:grpSpPr>
          <p:sp>
            <p:nvSpPr>
              <p:cNvPr id="9784" name="Google Shape;9784;p13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3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3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3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3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3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3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13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3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3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138"/>
            <p:cNvGrpSpPr/>
            <p:nvPr/>
          </p:nvGrpSpPr>
          <p:grpSpPr>
            <a:xfrm>
              <a:off x="903098" y="1179665"/>
              <a:ext cx="80700" cy="1526144"/>
              <a:chOff x="903098" y="1179665"/>
              <a:chExt cx="80700" cy="1526144"/>
            </a:xfrm>
          </p:grpSpPr>
          <p:sp>
            <p:nvSpPr>
              <p:cNvPr id="9795" name="Google Shape;9795;p13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3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3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3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3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3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3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3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3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3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138"/>
            <p:cNvGrpSpPr/>
            <p:nvPr/>
          </p:nvGrpSpPr>
          <p:grpSpPr>
            <a:xfrm>
              <a:off x="1076958" y="1179665"/>
              <a:ext cx="80700" cy="1526144"/>
              <a:chOff x="1076958" y="1179665"/>
              <a:chExt cx="80700" cy="1526144"/>
            </a:xfrm>
          </p:grpSpPr>
          <p:sp>
            <p:nvSpPr>
              <p:cNvPr id="9806" name="Google Shape;9806;p13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3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3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3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3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3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3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3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3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3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138"/>
            <p:cNvGrpSpPr/>
            <p:nvPr/>
          </p:nvGrpSpPr>
          <p:grpSpPr>
            <a:xfrm>
              <a:off x="1247707" y="1179665"/>
              <a:ext cx="80700" cy="1526144"/>
              <a:chOff x="1247707" y="1179665"/>
              <a:chExt cx="80700" cy="1526144"/>
            </a:xfrm>
          </p:grpSpPr>
          <p:sp>
            <p:nvSpPr>
              <p:cNvPr id="9817" name="Google Shape;9817;p13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3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3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3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3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3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3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3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3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3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138"/>
            <p:cNvGrpSpPr/>
            <p:nvPr/>
          </p:nvGrpSpPr>
          <p:grpSpPr>
            <a:xfrm>
              <a:off x="1421567" y="1179665"/>
              <a:ext cx="80700" cy="1526144"/>
              <a:chOff x="1421567" y="1179665"/>
              <a:chExt cx="80700" cy="1526144"/>
            </a:xfrm>
          </p:grpSpPr>
          <p:sp>
            <p:nvSpPr>
              <p:cNvPr id="9828" name="Google Shape;9828;p13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3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3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3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3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3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3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3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3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3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138"/>
            <p:cNvGrpSpPr/>
            <p:nvPr/>
          </p:nvGrpSpPr>
          <p:grpSpPr>
            <a:xfrm>
              <a:off x="1592327" y="1179665"/>
              <a:ext cx="80700" cy="1526144"/>
              <a:chOff x="1592327" y="1179665"/>
              <a:chExt cx="80700" cy="1526144"/>
            </a:xfrm>
          </p:grpSpPr>
          <p:sp>
            <p:nvSpPr>
              <p:cNvPr id="9839" name="Google Shape;9839;p13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3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3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3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3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3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3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3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3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3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138"/>
            <p:cNvGrpSpPr/>
            <p:nvPr/>
          </p:nvGrpSpPr>
          <p:grpSpPr>
            <a:xfrm>
              <a:off x="1766187" y="1179665"/>
              <a:ext cx="80700" cy="1526144"/>
              <a:chOff x="1766187" y="1179665"/>
              <a:chExt cx="80700" cy="1526144"/>
            </a:xfrm>
          </p:grpSpPr>
          <p:sp>
            <p:nvSpPr>
              <p:cNvPr id="9850" name="Google Shape;9850;p13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3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3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3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3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3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3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3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3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138"/>
            <p:cNvGrpSpPr/>
            <p:nvPr/>
          </p:nvGrpSpPr>
          <p:grpSpPr>
            <a:xfrm>
              <a:off x="1936935" y="1179665"/>
              <a:ext cx="80700" cy="1526144"/>
              <a:chOff x="1936935" y="1179665"/>
              <a:chExt cx="80700" cy="1526144"/>
            </a:xfrm>
          </p:grpSpPr>
          <p:sp>
            <p:nvSpPr>
              <p:cNvPr id="9861" name="Google Shape;9861;p13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3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3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3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3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3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3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3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3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3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138"/>
            <p:cNvGrpSpPr/>
            <p:nvPr/>
          </p:nvGrpSpPr>
          <p:grpSpPr>
            <a:xfrm>
              <a:off x="2110795" y="1179665"/>
              <a:ext cx="80700" cy="1526144"/>
              <a:chOff x="2110795" y="1179665"/>
              <a:chExt cx="80700" cy="1526144"/>
            </a:xfrm>
          </p:grpSpPr>
          <p:sp>
            <p:nvSpPr>
              <p:cNvPr id="9872" name="Google Shape;9872;p13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3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3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3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3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3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3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3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3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3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138"/>
            <p:cNvGrpSpPr/>
            <p:nvPr/>
          </p:nvGrpSpPr>
          <p:grpSpPr>
            <a:xfrm>
              <a:off x="2284655" y="1179665"/>
              <a:ext cx="80700" cy="1526144"/>
              <a:chOff x="2284655" y="1179665"/>
              <a:chExt cx="80700" cy="1526144"/>
            </a:xfrm>
          </p:grpSpPr>
          <p:sp>
            <p:nvSpPr>
              <p:cNvPr id="9883" name="Google Shape;9883;p13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3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3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3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3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3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3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3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3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3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93" name="Google Shape;9893;p138"/>
          <p:cNvGrpSpPr/>
          <p:nvPr/>
        </p:nvGrpSpPr>
        <p:grpSpPr>
          <a:xfrm>
            <a:off x="2611692" y="986753"/>
            <a:ext cx="1364248" cy="1102133"/>
            <a:chOff x="2623904" y="1198803"/>
            <a:chExt cx="1364248" cy="1102133"/>
          </a:xfrm>
        </p:grpSpPr>
        <p:grpSp>
          <p:nvGrpSpPr>
            <p:cNvPr id="9894" name="Google Shape;9894;p138"/>
            <p:cNvGrpSpPr/>
            <p:nvPr/>
          </p:nvGrpSpPr>
          <p:grpSpPr>
            <a:xfrm>
              <a:off x="2623907" y="1198803"/>
              <a:ext cx="1364245" cy="273000"/>
              <a:chOff x="2623907" y="1198803"/>
              <a:chExt cx="1364245" cy="273000"/>
            </a:xfrm>
          </p:grpSpPr>
          <p:sp>
            <p:nvSpPr>
              <p:cNvPr id="9895" name="Google Shape;9895;p13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3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3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3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3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138"/>
            <p:cNvGrpSpPr/>
            <p:nvPr/>
          </p:nvGrpSpPr>
          <p:grpSpPr>
            <a:xfrm>
              <a:off x="2623904" y="1476964"/>
              <a:ext cx="1364245" cy="273000"/>
              <a:chOff x="2623904" y="1476964"/>
              <a:chExt cx="1364245" cy="273000"/>
            </a:xfrm>
          </p:grpSpPr>
          <p:sp>
            <p:nvSpPr>
              <p:cNvPr id="9901" name="Google Shape;9901;p13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3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3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3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3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138"/>
            <p:cNvGrpSpPr/>
            <p:nvPr/>
          </p:nvGrpSpPr>
          <p:grpSpPr>
            <a:xfrm>
              <a:off x="2623907" y="1749775"/>
              <a:ext cx="1364245" cy="273000"/>
              <a:chOff x="2623907" y="1749775"/>
              <a:chExt cx="1364245" cy="273000"/>
            </a:xfrm>
          </p:grpSpPr>
          <p:sp>
            <p:nvSpPr>
              <p:cNvPr id="9907" name="Google Shape;9907;p13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3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3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3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3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138"/>
            <p:cNvGrpSpPr/>
            <p:nvPr/>
          </p:nvGrpSpPr>
          <p:grpSpPr>
            <a:xfrm>
              <a:off x="2623904" y="2027936"/>
              <a:ext cx="1364245" cy="273000"/>
              <a:chOff x="2623904" y="2027936"/>
              <a:chExt cx="1364245" cy="273000"/>
            </a:xfrm>
          </p:grpSpPr>
          <p:sp>
            <p:nvSpPr>
              <p:cNvPr id="9913" name="Google Shape;9913;p13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3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3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3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3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18" name="Google Shape;9918;p138"/>
          <p:cNvGrpSpPr/>
          <p:nvPr/>
        </p:nvGrpSpPr>
        <p:grpSpPr>
          <a:xfrm>
            <a:off x="2601153" y="2445826"/>
            <a:ext cx="1387541" cy="159124"/>
            <a:chOff x="3200660" y="2180272"/>
            <a:chExt cx="2563824" cy="378237"/>
          </a:xfrm>
        </p:grpSpPr>
        <p:sp>
          <p:nvSpPr>
            <p:cNvPr id="9919" name="Google Shape;9919;p13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3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3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3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3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3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3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3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3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3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3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3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3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3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3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3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3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3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138"/>
          <p:cNvGrpSpPr/>
          <p:nvPr/>
        </p:nvGrpSpPr>
        <p:grpSpPr>
          <a:xfrm>
            <a:off x="2597677" y="2723590"/>
            <a:ext cx="1390502" cy="159625"/>
            <a:chOff x="3530150" y="2790075"/>
            <a:chExt cx="1962600" cy="225300"/>
          </a:xfrm>
        </p:grpSpPr>
        <p:sp>
          <p:nvSpPr>
            <p:cNvPr id="9938" name="Google Shape;9938;p13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3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138"/>
          <p:cNvGrpSpPr/>
          <p:nvPr/>
        </p:nvGrpSpPr>
        <p:grpSpPr>
          <a:xfrm>
            <a:off x="2597735" y="3001855"/>
            <a:ext cx="1411629" cy="154175"/>
            <a:chOff x="3558802" y="4011244"/>
            <a:chExt cx="1866000" cy="111600"/>
          </a:xfrm>
        </p:grpSpPr>
        <p:sp>
          <p:nvSpPr>
            <p:cNvPr id="9941" name="Google Shape;9941;p13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3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138"/>
          <p:cNvGrpSpPr/>
          <p:nvPr/>
        </p:nvGrpSpPr>
        <p:grpSpPr>
          <a:xfrm>
            <a:off x="2598023" y="2207425"/>
            <a:ext cx="1383503" cy="119761"/>
            <a:chOff x="3465975" y="2270258"/>
            <a:chExt cx="1986364" cy="171947"/>
          </a:xfrm>
        </p:grpSpPr>
        <p:sp>
          <p:nvSpPr>
            <p:cNvPr id="9944" name="Google Shape;9944;p13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3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3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3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3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13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13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3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138"/>
          <p:cNvGrpSpPr/>
          <p:nvPr/>
        </p:nvGrpSpPr>
        <p:grpSpPr>
          <a:xfrm>
            <a:off x="2609030" y="3571198"/>
            <a:ext cx="1369531" cy="195460"/>
            <a:chOff x="723300" y="4253549"/>
            <a:chExt cx="2276482" cy="324900"/>
          </a:xfrm>
        </p:grpSpPr>
        <p:sp>
          <p:nvSpPr>
            <p:cNvPr id="9953" name="Google Shape;9953;p13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3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13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3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3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138"/>
          <p:cNvGrpSpPr/>
          <p:nvPr/>
        </p:nvGrpSpPr>
        <p:grpSpPr>
          <a:xfrm>
            <a:off x="2598591" y="3272439"/>
            <a:ext cx="1389066" cy="180119"/>
            <a:chOff x="705948" y="3788465"/>
            <a:chExt cx="2308953" cy="299400"/>
          </a:xfrm>
        </p:grpSpPr>
        <p:sp>
          <p:nvSpPr>
            <p:cNvPr id="9959" name="Google Shape;9959;p13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3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3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3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3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138"/>
          <p:cNvGrpSpPr/>
          <p:nvPr/>
        </p:nvGrpSpPr>
        <p:grpSpPr>
          <a:xfrm>
            <a:off x="4195581" y="1876393"/>
            <a:ext cx="1433821" cy="191501"/>
            <a:chOff x="4273350" y="2088443"/>
            <a:chExt cx="1433821" cy="191501"/>
          </a:xfrm>
        </p:grpSpPr>
        <p:grpSp>
          <p:nvGrpSpPr>
            <p:cNvPr id="9965" name="Google Shape;9965;p138"/>
            <p:cNvGrpSpPr/>
            <p:nvPr/>
          </p:nvGrpSpPr>
          <p:grpSpPr>
            <a:xfrm>
              <a:off x="4273350" y="2088443"/>
              <a:ext cx="1433821" cy="0"/>
              <a:chOff x="5224975" y="2962250"/>
              <a:chExt cx="1544400" cy="0"/>
            </a:xfrm>
          </p:grpSpPr>
          <p:cxnSp>
            <p:nvCxnSpPr>
              <p:cNvPr id="9966" name="Google Shape;9966;p13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967" name="Google Shape;9967;p13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968" name="Google Shape;9968;p138"/>
            <p:cNvGrpSpPr/>
            <p:nvPr/>
          </p:nvGrpSpPr>
          <p:grpSpPr>
            <a:xfrm>
              <a:off x="4273350" y="2279944"/>
              <a:ext cx="1433821" cy="0"/>
              <a:chOff x="5224975" y="2962250"/>
              <a:chExt cx="1544400" cy="0"/>
            </a:xfrm>
          </p:grpSpPr>
          <p:cxnSp>
            <p:nvCxnSpPr>
              <p:cNvPr id="9969" name="Google Shape;9969;p13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970" name="Google Shape;9970;p13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971" name="Google Shape;9971;p138"/>
          <p:cNvGrpSpPr/>
          <p:nvPr/>
        </p:nvGrpSpPr>
        <p:grpSpPr>
          <a:xfrm>
            <a:off x="2646528" y="3885297"/>
            <a:ext cx="1304609" cy="294074"/>
            <a:chOff x="2658741" y="4097347"/>
            <a:chExt cx="1304609" cy="294074"/>
          </a:xfrm>
        </p:grpSpPr>
        <p:grpSp>
          <p:nvGrpSpPr>
            <p:cNvPr id="9972" name="Google Shape;9972;p138"/>
            <p:cNvGrpSpPr/>
            <p:nvPr/>
          </p:nvGrpSpPr>
          <p:grpSpPr>
            <a:xfrm>
              <a:off x="2658741" y="4097347"/>
              <a:ext cx="118572" cy="294074"/>
              <a:chOff x="3343310" y="4475555"/>
              <a:chExt cx="127717" cy="316753"/>
            </a:xfrm>
          </p:grpSpPr>
          <p:sp>
            <p:nvSpPr>
              <p:cNvPr id="9973" name="Google Shape;9973;p13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3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138"/>
            <p:cNvGrpSpPr/>
            <p:nvPr/>
          </p:nvGrpSpPr>
          <p:grpSpPr>
            <a:xfrm>
              <a:off x="3815519" y="4098388"/>
              <a:ext cx="147831" cy="291991"/>
              <a:chOff x="3527539" y="4476677"/>
              <a:chExt cx="159232" cy="314510"/>
            </a:xfrm>
          </p:grpSpPr>
          <p:sp>
            <p:nvSpPr>
              <p:cNvPr id="9976" name="Google Shape;9976;p13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3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138"/>
            <p:cNvGrpSpPr/>
            <p:nvPr/>
          </p:nvGrpSpPr>
          <p:grpSpPr>
            <a:xfrm>
              <a:off x="3511696" y="4098388"/>
              <a:ext cx="147831" cy="291991"/>
              <a:chOff x="3527539" y="4476677"/>
              <a:chExt cx="159232" cy="314510"/>
            </a:xfrm>
          </p:grpSpPr>
          <p:sp>
            <p:nvSpPr>
              <p:cNvPr id="9979" name="Google Shape;9979;p13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138"/>
            <p:cNvGrpSpPr/>
            <p:nvPr/>
          </p:nvGrpSpPr>
          <p:grpSpPr>
            <a:xfrm>
              <a:off x="3207874" y="4098388"/>
              <a:ext cx="147831" cy="291991"/>
              <a:chOff x="3527539" y="4476677"/>
              <a:chExt cx="159232" cy="314510"/>
            </a:xfrm>
          </p:grpSpPr>
          <p:sp>
            <p:nvSpPr>
              <p:cNvPr id="9982" name="Google Shape;9982;p13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3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138"/>
            <p:cNvGrpSpPr/>
            <p:nvPr/>
          </p:nvGrpSpPr>
          <p:grpSpPr>
            <a:xfrm>
              <a:off x="2933305" y="4097347"/>
              <a:ext cx="118572" cy="294074"/>
              <a:chOff x="3343310" y="4475555"/>
              <a:chExt cx="127717" cy="316753"/>
            </a:xfrm>
          </p:grpSpPr>
          <p:sp>
            <p:nvSpPr>
              <p:cNvPr id="9985" name="Google Shape;9985;p13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3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7" name="Google Shape;9987;p138"/>
          <p:cNvGrpSpPr/>
          <p:nvPr/>
        </p:nvGrpSpPr>
        <p:grpSpPr>
          <a:xfrm>
            <a:off x="4197136" y="963991"/>
            <a:ext cx="1430711" cy="751237"/>
            <a:chOff x="5159450" y="1919950"/>
            <a:chExt cx="1541050" cy="862500"/>
          </a:xfrm>
        </p:grpSpPr>
        <p:sp>
          <p:nvSpPr>
            <p:cNvPr id="9988" name="Google Shape;9988;p13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989" name="Google Shape;9989;p138"/>
            <p:cNvGrpSpPr/>
            <p:nvPr/>
          </p:nvGrpSpPr>
          <p:grpSpPr>
            <a:xfrm>
              <a:off x="5159450" y="1919950"/>
              <a:ext cx="1541050" cy="862500"/>
              <a:chOff x="5159450" y="1919950"/>
              <a:chExt cx="1541050" cy="862500"/>
            </a:xfrm>
          </p:grpSpPr>
          <p:cxnSp>
            <p:nvCxnSpPr>
              <p:cNvPr id="9990" name="Google Shape;9990;p13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991" name="Google Shape;9991;p13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992" name="Google Shape;9992;p138"/>
          <p:cNvGrpSpPr/>
          <p:nvPr/>
        </p:nvGrpSpPr>
        <p:grpSpPr>
          <a:xfrm>
            <a:off x="4245274" y="2227761"/>
            <a:ext cx="1334436" cy="967914"/>
            <a:chOff x="4294923" y="2439811"/>
            <a:chExt cx="1334436" cy="967914"/>
          </a:xfrm>
        </p:grpSpPr>
        <p:grpSp>
          <p:nvGrpSpPr>
            <p:cNvPr id="9993" name="Google Shape;9993;p138"/>
            <p:cNvGrpSpPr/>
            <p:nvPr/>
          </p:nvGrpSpPr>
          <p:grpSpPr>
            <a:xfrm>
              <a:off x="4960455" y="2469658"/>
              <a:ext cx="668904" cy="885524"/>
              <a:chOff x="4960455" y="2469658"/>
              <a:chExt cx="668904" cy="885524"/>
            </a:xfrm>
          </p:grpSpPr>
          <p:sp>
            <p:nvSpPr>
              <p:cNvPr id="9994" name="Google Shape;9994;p13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3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3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3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3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138"/>
            <p:cNvGrpSpPr/>
            <p:nvPr/>
          </p:nvGrpSpPr>
          <p:grpSpPr>
            <a:xfrm>
              <a:off x="4294923" y="2469658"/>
              <a:ext cx="668951" cy="885524"/>
              <a:chOff x="4294923" y="2469658"/>
              <a:chExt cx="668951" cy="885524"/>
            </a:xfrm>
          </p:grpSpPr>
          <p:sp>
            <p:nvSpPr>
              <p:cNvPr id="10001" name="Google Shape;10001;p13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3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3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3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7" name="Google Shape;10007;p13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8" name="Google Shape;10008;p138"/>
          <p:cNvGrpSpPr/>
          <p:nvPr/>
        </p:nvGrpSpPr>
        <p:grpSpPr>
          <a:xfrm>
            <a:off x="4231477" y="3282206"/>
            <a:ext cx="1430949" cy="897289"/>
            <a:chOff x="4351371" y="3547942"/>
            <a:chExt cx="1345130" cy="843475"/>
          </a:xfrm>
        </p:grpSpPr>
        <p:grpSp>
          <p:nvGrpSpPr>
            <p:cNvPr id="10009" name="Google Shape;10009;p138"/>
            <p:cNvGrpSpPr/>
            <p:nvPr/>
          </p:nvGrpSpPr>
          <p:grpSpPr>
            <a:xfrm>
              <a:off x="4351371" y="4209917"/>
              <a:ext cx="1345130" cy="181500"/>
              <a:chOff x="4351371" y="4209917"/>
              <a:chExt cx="1345130" cy="181500"/>
            </a:xfrm>
          </p:grpSpPr>
          <p:sp>
            <p:nvSpPr>
              <p:cNvPr id="10010" name="Google Shape;10010;p13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1" name="Google Shape;10011;p13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0012" name="Google Shape;10012;p138"/>
            <p:cNvGrpSpPr/>
            <p:nvPr/>
          </p:nvGrpSpPr>
          <p:grpSpPr>
            <a:xfrm>
              <a:off x="4403010" y="3985221"/>
              <a:ext cx="1109518" cy="181500"/>
              <a:chOff x="4403010" y="3985221"/>
              <a:chExt cx="1109518" cy="181500"/>
            </a:xfrm>
          </p:grpSpPr>
          <p:sp>
            <p:nvSpPr>
              <p:cNvPr id="10013" name="Google Shape;10013;p13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4" name="Google Shape;10014;p13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0015" name="Google Shape;10015;p138"/>
            <p:cNvGrpSpPr/>
            <p:nvPr/>
          </p:nvGrpSpPr>
          <p:grpSpPr>
            <a:xfrm>
              <a:off x="4618704" y="3766582"/>
              <a:ext cx="807858" cy="181500"/>
              <a:chOff x="4618704" y="3766582"/>
              <a:chExt cx="807858" cy="181500"/>
            </a:xfrm>
          </p:grpSpPr>
          <p:sp>
            <p:nvSpPr>
              <p:cNvPr id="10016" name="Google Shape;10016;p13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7" name="Google Shape;10017;p13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0018" name="Google Shape;10018;p138"/>
            <p:cNvGrpSpPr/>
            <p:nvPr/>
          </p:nvGrpSpPr>
          <p:grpSpPr>
            <a:xfrm>
              <a:off x="4735238" y="3547942"/>
              <a:ext cx="462839" cy="181500"/>
              <a:chOff x="4735238" y="3547942"/>
              <a:chExt cx="462839" cy="181500"/>
            </a:xfrm>
          </p:grpSpPr>
          <p:sp>
            <p:nvSpPr>
              <p:cNvPr id="10019" name="Google Shape;10019;p13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20" name="Google Shape;10020;p13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0021" name="Google Shape;10021;p138"/>
          <p:cNvGrpSpPr/>
          <p:nvPr/>
        </p:nvGrpSpPr>
        <p:grpSpPr>
          <a:xfrm>
            <a:off x="7407835" y="2217530"/>
            <a:ext cx="1020955" cy="928853"/>
            <a:chOff x="926675" y="238125"/>
            <a:chExt cx="5755100" cy="5232975"/>
          </a:xfrm>
        </p:grpSpPr>
        <p:sp>
          <p:nvSpPr>
            <p:cNvPr id="10022" name="Google Shape;10022;p13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3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3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3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138"/>
          <p:cNvGrpSpPr/>
          <p:nvPr/>
        </p:nvGrpSpPr>
        <p:grpSpPr>
          <a:xfrm>
            <a:off x="715208" y="2616265"/>
            <a:ext cx="1695374" cy="1560837"/>
            <a:chOff x="727421" y="2828315"/>
            <a:chExt cx="1695374" cy="1560837"/>
          </a:xfrm>
        </p:grpSpPr>
        <p:grpSp>
          <p:nvGrpSpPr>
            <p:cNvPr id="10027" name="Google Shape;10027;p138"/>
            <p:cNvGrpSpPr/>
            <p:nvPr/>
          </p:nvGrpSpPr>
          <p:grpSpPr>
            <a:xfrm>
              <a:off x="727421" y="2828315"/>
              <a:ext cx="1695374" cy="1560837"/>
              <a:chOff x="734799" y="2782450"/>
              <a:chExt cx="1571100" cy="1577400"/>
            </a:xfrm>
          </p:grpSpPr>
          <p:cxnSp>
            <p:nvCxnSpPr>
              <p:cNvPr id="10028" name="Google Shape;10028;p13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029" name="Google Shape;10029;p13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030" name="Google Shape;10030;p138"/>
            <p:cNvGrpSpPr/>
            <p:nvPr/>
          </p:nvGrpSpPr>
          <p:grpSpPr>
            <a:xfrm>
              <a:off x="819108" y="2882501"/>
              <a:ext cx="1556791" cy="1426186"/>
              <a:chOff x="819108" y="2882501"/>
              <a:chExt cx="1556791" cy="1426186"/>
            </a:xfrm>
          </p:grpSpPr>
          <p:grpSp>
            <p:nvGrpSpPr>
              <p:cNvPr id="10031" name="Google Shape;10031;p138"/>
              <p:cNvGrpSpPr/>
              <p:nvPr/>
            </p:nvGrpSpPr>
            <p:grpSpPr>
              <a:xfrm>
                <a:off x="819108" y="2882501"/>
                <a:ext cx="103104" cy="1426186"/>
                <a:chOff x="4674013" y="3100904"/>
                <a:chExt cx="122758" cy="1698043"/>
              </a:xfrm>
            </p:grpSpPr>
            <p:sp>
              <p:nvSpPr>
                <p:cNvPr id="10032" name="Google Shape;10032;p13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3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3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3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3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138"/>
              <p:cNvGrpSpPr/>
              <p:nvPr/>
            </p:nvGrpSpPr>
            <p:grpSpPr>
              <a:xfrm>
                <a:off x="1062475" y="2882501"/>
                <a:ext cx="103104" cy="1426186"/>
                <a:chOff x="4940438" y="3100904"/>
                <a:chExt cx="122758" cy="1698043"/>
              </a:xfrm>
            </p:grpSpPr>
            <p:sp>
              <p:nvSpPr>
                <p:cNvPr id="10040" name="Google Shape;10040;p13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3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3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3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3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3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138"/>
              <p:cNvGrpSpPr/>
              <p:nvPr/>
            </p:nvGrpSpPr>
            <p:grpSpPr>
              <a:xfrm>
                <a:off x="1299324" y="2882501"/>
                <a:ext cx="103104" cy="1426186"/>
                <a:chOff x="5206863" y="3100904"/>
                <a:chExt cx="122758" cy="1698043"/>
              </a:xfrm>
            </p:grpSpPr>
            <p:sp>
              <p:nvSpPr>
                <p:cNvPr id="10048" name="Google Shape;10048;p13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3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3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3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3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138"/>
              <p:cNvGrpSpPr/>
              <p:nvPr/>
            </p:nvGrpSpPr>
            <p:grpSpPr>
              <a:xfrm>
                <a:off x="1786057" y="2882501"/>
                <a:ext cx="103104" cy="1426186"/>
                <a:chOff x="6006138" y="3143629"/>
                <a:chExt cx="122758" cy="1698043"/>
              </a:xfrm>
            </p:grpSpPr>
            <p:sp>
              <p:nvSpPr>
                <p:cNvPr id="10056" name="Google Shape;10056;p13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3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3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3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3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3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3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138"/>
              <p:cNvGrpSpPr/>
              <p:nvPr/>
            </p:nvGrpSpPr>
            <p:grpSpPr>
              <a:xfrm>
                <a:off x="2029422" y="2882501"/>
                <a:ext cx="103104" cy="1426186"/>
                <a:chOff x="6805413" y="3100904"/>
                <a:chExt cx="122758" cy="1698043"/>
              </a:xfrm>
            </p:grpSpPr>
            <p:sp>
              <p:nvSpPr>
                <p:cNvPr id="10064" name="Google Shape;10064;p13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3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3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3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3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3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3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138"/>
              <p:cNvGrpSpPr/>
              <p:nvPr/>
            </p:nvGrpSpPr>
            <p:grpSpPr>
              <a:xfrm>
                <a:off x="2272795" y="2882501"/>
                <a:ext cx="103104" cy="1426186"/>
                <a:chOff x="5206863" y="3100904"/>
                <a:chExt cx="122758" cy="1698043"/>
              </a:xfrm>
            </p:grpSpPr>
            <p:sp>
              <p:nvSpPr>
                <p:cNvPr id="10072" name="Google Shape;10072;p13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3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3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3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3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3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138"/>
              <p:cNvGrpSpPr/>
              <p:nvPr/>
            </p:nvGrpSpPr>
            <p:grpSpPr>
              <a:xfrm>
                <a:off x="1542694" y="2882501"/>
                <a:ext cx="103104" cy="1426186"/>
                <a:chOff x="6006138" y="3143629"/>
                <a:chExt cx="122758" cy="1698043"/>
              </a:xfrm>
            </p:grpSpPr>
            <p:sp>
              <p:nvSpPr>
                <p:cNvPr id="10080" name="Google Shape;10080;p13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3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3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3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3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3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3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87" name="Google Shape;10087;p138"/>
          <p:cNvGrpSpPr/>
          <p:nvPr/>
        </p:nvGrpSpPr>
        <p:grpSpPr>
          <a:xfrm>
            <a:off x="5671259" y="3305987"/>
            <a:ext cx="2749952" cy="870677"/>
            <a:chOff x="238125" y="1725700"/>
            <a:chExt cx="7139025" cy="2260325"/>
          </a:xfrm>
        </p:grpSpPr>
        <p:sp>
          <p:nvSpPr>
            <p:cNvPr id="10088" name="Google Shape;10088;p13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3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3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3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3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3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3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3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3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138"/>
          <p:cNvGrpSpPr/>
          <p:nvPr/>
        </p:nvGrpSpPr>
        <p:grpSpPr>
          <a:xfrm>
            <a:off x="5941423" y="2247733"/>
            <a:ext cx="1105452" cy="916747"/>
            <a:chOff x="5249100" y="1210600"/>
            <a:chExt cx="3502700" cy="2904775"/>
          </a:xfrm>
        </p:grpSpPr>
        <p:sp>
          <p:nvSpPr>
            <p:cNvPr id="10099" name="Google Shape;10099;p13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3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3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03" name="Google Shape;10103;p13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0104" name="Google Shape;10104;p13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0105" name="Google Shape;10105;p13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0106" name="Google Shape;10106;p13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0107" name="Google Shape;10107;p13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138"/>
          <p:cNvGrpSpPr/>
          <p:nvPr/>
        </p:nvGrpSpPr>
        <p:grpSpPr>
          <a:xfrm>
            <a:off x="7123971" y="967151"/>
            <a:ext cx="1304650" cy="1124856"/>
            <a:chOff x="7287122" y="1165658"/>
            <a:chExt cx="1219413" cy="1051365"/>
          </a:xfrm>
        </p:grpSpPr>
        <p:grpSp>
          <p:nvGrpSpPr>
            <p:cNvPr id="10109" name="Google Shape;10109;p138"/>
            <p:cNvGrpSpPr/>
            <p:nvPr/>
          </p:nvGrpSpPr>
          <p:grpSpPr>
            <a:xfrm>
              <a:off x="7287122" y="1969723"/>
              <a:ext cx="1219413" cy="247300"/>
              <a:chOff x="7287122" y="1969723"/>
              <a:chExt cx="1219413" cy="247300"/>
            </a:xfrm>
          </p:grpSpPr>
          <p:sp>
            <p:nvSpPr>
              <p:cNvPr id="10110" name="Google Shape;10110;p13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1" name="Google Shape;10111;p138"/>
              <p:cNvGrpSpPr/>
              <p:nvPr/>
            </p:nvGrpSpPr>
            <p:grpSpPr>
              <a:xfrm>
                <a:off x="7287122" y="2063892"/>
                <a:ext cx="1151753" cy="73428"/>
                <a:chOff x="7287122" y="2063892"/>
                <a:chExt cx="1151753" cy="73428"/>
              </a:xfrm>
            </p:grpSpPr>
            <p:sp>
              <p:nvSpPr>
                <p:cNvPr id="10112" name="Google Shape;10112;p13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13" name="Google Shape;10113;p13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114" name="Google Shape;10114;p138"/>
            <p:cNvGrpSpPr/>
            <p:nvPr/>
          </p:nvGrpSpPr>
          <p:grpSpPr>
            <a:xfrm>
              <a:off x="7287122" y="1712201"/>
              <a:ext cx="1219403" cy="246767"/>
              <a:chOff x="7287122" y="1712201"/>
              <a:chExt cx="1219403" cy="246767"/>
            </a:xfrm>
          </p:grpSpPr>
          <p:sp>
            <p:nvSpPr>
              <p:cNvPr id="10115" name="Google Shape;10115;p13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6" name="Google Shape;10116;p138"/>
              <p:cNvGrpSpPr/>
              <p:nvPr/>
            </p:nvGrpSpPr>
            <p:grpSpPr>
              <a:xfrm>
                <a:off x="7287122" y="1842861"/>
                <a:ext cx="1005303" cy="73419"/>
                <a:chOff x="7287122" y="1842861"/>
                <a:chExt cx="1005303" cy="73419"/>
              </a:xfrm>
            </p:grpSpPr>
            <p:sp>
              <p:nvSpPr>
                <p:cNvPr id="10117" name="Google Shape;10117;p13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18" name="Google Shape;10118;p13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119" name="Google Shape;10119;p138"/>
            <p:cNvGrpSpPr/>
            <p:nvPr/>
          </p:nvGrpSpPr>
          <p:grpSpPr>
            <a:xfrm>
              <a:off x="7287122" y="1447520"/>
              <a:ext cx="1219403" cy="286667"/>
              <a:chOff x="7287122" y="1447520"/>
              <a:chExt cx="1219403" cy="286667"/>
            </a:xfrm>
          </p:grpSpPr>
          <p:sp>
            <p:nvSpPr>
              <p:cNvPr id="10120" name="Google Shape;10120;p13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1" name="Google Shape;10121;p138"/>
              <p:cNvGrpSpPr/>
              <p:nvPr/>
            </p:nvGrpSpPr>
            <p:grpSpPr>
              <a:xfrm>
                <a:off x="7287122" y="1581977"/>
                <a:ext cx="852803" cy="73428"/>
                <a:chOff x="7287122" y="1581977"/>
                <a:chExt cx="852803" cy="73428"/>
              </a:xfrm>
            </p:grpSpPr>
            <p:sp>
              <p:nvSpPr>
                <p:cNvPr id="10122" name="Google Shape;10122;p13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23" name="Google Shape;10123;p13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124" name="Google Shape;10124;p138"/>
            <p:cNvGrpSpPr/>
            <p:nvPr/>
          </p:nvGrpSpPr>
          <p:grpSpPr>
            <a:xfrm>
              <a:off x="7287122" y="1165658"/>
              <a:ext cx="1219403" cy="344253"/>
              <a:chOff x="7287122" y="1165658"/>
              <a:chExt cx="1219403" cy="344253"/>
            </a:xfrm>
          </p:grpSpPr>
          <p:sp>
            <p:nvSpPr>
              <p:cNvPr id="10125" name="Google Shape;10125;p13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6" name="Google Shape;10126;p138"/>
              <p:cNvGrpSpPr/>
              <p:nvPr/>
            </p:nvGrpSpPr>
            <p:grpSpPr>
              <a:xfrm>
                <a:off x="7287122" y="1341025"/>
                <a:ext cx="695703" cy="73419"/>
                <a:chOff x="7287122" y="1341025"/>
                <a:chExt cx="695703" cy="73419"/>
              </a:xfrm>
            </p:grpSpPr>
            <p:sp>
              <p:nvSpPr>
                <p:cNvPr id="10127" name="Google Shape;10127;p13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28" name="Google Shape;10128;p13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0129" name="Google Shape;10129;p138"/>
          <p:cNvGrpSpPr/>
          <p:nvPr/>
        </p:nvGrpSpPr>
        <p:grpSpPr>
          <a:xfrm>
            <a:off x="5790463" y="973174"/>
            <a:ext cx="1397729" cy="1098540"/>
            <a:chOff x="5900602" y="1193063"/>
            <a:chExt cx="1299851" cy="1021707"/>
          </a:xfrm>
        </p:grpSpPr>
        <p:grpSp>
          <p:nvGrpSpPr>
            <p:cNvPr id="10130" name="Google Shape;10130;p138"/>
            <p:cNvGrpSpPr/>
            <p:nvPr/>
          </p:nvGrpSpPr>
          <p:grpSpPr>
            <a:xfrm>
              <a:off x="6520337" y="1193063"/>
              <a:ext cx="341815" cy="799959"/>
              <a:chOff x="6520337" y="1193063"/>
              <a:chExt cx="341815" cy="799959"/>
            </a:xfrm>
          </p:grpSpPr>
          <p:grpSp>
            <p:nvGrpSpPr>
              <p:cNvPr id="10131" name="Google Shape;10131;p138"/>
              <p:cNvGrpSpPr/>
              <p:nvPr/>
            </p:nvGrpSpPr>
            <p:grpSpPr>
              <a:xfrm>
                <a:off x="6520337" y="1589527"/>
                <a:ext cx="213950" cy="403494"/>
                <a:chOff x="6520337" y="1589527"/>
                <a:chExt cx="213950" cy="403494"/>
              </a:xfrm>
            </p:grpSpPr>
            <p:sp>
              <p:nvSpPr>
                <p:cNvPr id="10132" name="Google Shape;10132;p13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3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138"/>
              <p:cNvGrpSpPr/>
              <p:nvPr/>
            </p:nvGrpSpPr>
            <p:grpSpPr>
              <a:xfrm>
                <a:off x="6577204" y="1193063"/>
                <a:ext cx="284947" cy="464512"/>
                <a:chOff x="6577204" y="1193063"/>
                <a:chExt cx="284947" cy="464512"/>
              </a:xfrm>
            </p:grpSpPr>
            <p:sp>
              <p:nvSpPr>
                <p:cNvPr id="10135" name="Google Shape;10135;p13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36" name="Google Shape;10136;p13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137" name="Google Shape;10137;p138"/>
            <p:cNvGrpSpPr/>
            <p:nvPr/>
          </p:nvGrpSpPr>
          <p:grpSpPr>
            <a:xfrm>
              <a:off x="6238903" y="1193063"/>
              <a:ext cx="300475" cy="900152"/>
              <a:chOff x="6238903" y="1193063"/>
              <a:chExt cx="300475" cy="900152"/>
            </a:xfrm>
          </p:grpSpPr>
          <p:grpSp>
            <p:nvGrpSpPr>
              <p:cNvPr id="10138" name="Google Shape;10138;p138"/>
              <p:cNvGrpSpPr/>
              <p:nvPr/>
            </p:nvGrpSpPr>
            <p:grpSpPr>
              <a:xfrm>
                <a:off x="6290865" y="1489315"/>
                <a:ext cx="248514" cy="603900"/>
                <a:chOff x="6290865" y="1489315"/>
                <a:chExt cx="248514" cy="603900"/>
              </a:xfrm>
            </p:grpSpPr>
            <p:sp>
              <p:nvSpPr>
                <p:cNvPr id="10139" name="Google Shape;10139;p13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138"/>
              <p:cNvGrpSpPr/>
              <p:nvPr/>
            </p:nvGrpSpPr>
            <p:grpSpPr>
              <a:xfrm>
                <a:off x="6238903" y="1193063"/>
                <a:ext cx="284947" cy="333087"/>
                <a:chOff x="6238903" y="1193063"/>
                <a:chExt cx="284947" cy="333087"/>
              </a:xfrm>
            </p:grpSpPr>
            <p:sp>
              <p:nvSpPr>
                <p:cNvPr id="10142" name="Google Shape;10142;p13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43" name="Google Shape;10143;p13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144" name="Google Shape;10144;p138"/>
            <p:cNvGrpSpPr/>
            <p:nvPr/>
          </p:nvGrpSpPr>
          <p:grpSpPr>
            <a:xfrm>
              <a:off x="5900602" y="1193063"/>
              <a:ext cx="444345" cy="1021707"/>
              <a:chOff x="5900602" y="1193063"/>
              <a:chExt cx="444345" cy="1021707"/>
            </a:xfrm>
          </p:grpSpPr>
          <p:grpSp>
            <p:nvGrpSpPr>
              <p:cNvPr id="10145" name="Google Shape;10145;p138"/>
              <p:cNvGrpSpPr/>
              <p:nvPr/>
            </p:nvGrpSpPr>
            <p:grpSpPr>
              <a:xfrm>
                <a:off x="6046501" y="1367785"/>
                <a:ext cx="298446" cy="846986"/>
                <a:chOff x="6046501" y="1367785"/>
                <a:chExt cx="298446" cy="846986"/>
              </a:xfrm>
            </p:grpSpPr>
            <p:sp>
              <p:nvSpPr>
                <p:cNvPr id="10146" name="Google Shape;10146;p13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138"/>
              <p:cNvGrpSpPr/>
              <p:nvPr/>
            </p:nvGrpSpPr>
            <p:grpSpPr>
              <a:xfrm>
                <a:off x="5900602" y="1193063"/>
                <a:ext cx="284947" cy="182312"/>
                <a:chOff x="5900602" y="1193063"/>
                <a:chExt cx="284947" cy="182312"/>
              </a:xfrm>
            </p:grpSpPr>
            <p:sp>
              <p:nvSpPr>
                <p:cNvPr id="10149" name="Google Shape;10149;p13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50" name="Google Shape;10150;p13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0151" name="Google Shape;10151;p138"/>
            <p:cNvGrpSpPr/>
            <p:nvPr/>
          </p:nvGrpSpPr>
          <p:grpSpPr>
            <a:xfrm>
              <a:off x="6738300" y="1193063"/>
              <a:ext cx="462153" cy="707634"/>
              <a:chOff x="6738300" y="1193063"/>
              <a:chExt cx="462153" cy="707634"/>
            </a:xfrm>
          </p:grpSpPr>
          <p:grpSp>
            <p:nvGrpSpPr>
              <p:cNvPr id="10152" name="Google Shape;10152;p138"/>
              <p:cNvGrpSpPr/>
              <p:nvPr/>
            </p:nvGrpSpPr>
            <p:grpSpPr>
              <a:xfrm>
                <a:off x="6915505" y="1193063"/>
                <a:ext cx="284947" cy="597387"/>
                <a:chOff x="6915505" y="1193063"/>
                <a:chExt cx="284947" cy="597387"/>
              </a:xfrm>
            </p:grpSpPr>
            <p:sp>
              <p:nvSpPr>
                <p:cNvPr id="10153" name="Google Shape;10153;p13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54" name="Google Shape;10154;p13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0155" name="Google Shape;10155;p138"/>
              <p:cNvGrpSpPr/>
              <p:nvPr/>
            </p:nvGrpSpPr>
            <p:grpSpPr>
              <a:xfrm>
                <a:off x="6738300" y="1684725"/>
                <a:ext cx="230066" cy="215971"/>
                <a:chOff x="6738300" y="1684725"/>
                <a:chExt cx="230066" cy="215971"/>
              </a:xfrm>
            </p:grpSpPr>
            <p:sp>
              <p:nvSpPr>
                <p:cNvPr id="10156" name="Google Shape;10156;p13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61"/>
        <p:cNvGrpSpPr/>
        <p:nvPr/>
      </p:nvGrpSpPr>
      <p:grpSpPr>
        <a:xfrm>
          <a:off x="0" y="0"/>
          <a:ext cx="0" cy="0"/>
          <a:chOff x="0" y="0"/>
          <a:chExt cx="0" cy="0"/>
        </a:xfrm>
      </p:grpSpPr>
      <p:grpSp>
        <p:nvGrpSpPr>
          <p:cNvPr id="10162" name="Google Shape;10162;p139"/>
          <p:cNvGrpSpPr/>
          <p:nvPr/>
        </p:nvGrpSpPr>
        <p:grpSpPr>
          <a:xfrm>
            <a:off x="829359" y="2307635"/>
            <a:ext cx="339235" cy="298186"/>
            <a:chOff x="898875" y="244725"/>
            <a:chExt cx="481800" cy="423500"/>
          </a:xfrm>
        </p:grpSpPr>
        <p:sp>
          <p:nvSpPr>
            <p:cNvPr id="10163" name="Google Shape;10163;p139"/>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4" name="Google Shape;10164;p139"/>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5" name="Google Shape;10165;p139"/>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6" name="Google Shape;10166;p139"/>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7" name="Google Shape;10167;p139"/>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68" name="Google Shape;10168;p139"/>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69" name="Google Shape;10169;p139"/>
          <p:cNvGrpSpPr/>
          <p:nvPr/>
        </p:nvGrpSpPr>
        <p:grpSpPr>
          <a:xfrm>
            <a:off x="1267741" y="2287103"/>
            <a:ext cx="298169" cy="339253"/>
            <a:chOff x="1529350" y="258825"/>
            <a:chExt cx="423475" cy="481825"/>
          </a:xfrm>
        </p:grpSpPr>
        <p:sp>
          <p:nvSpPr>
            <p:cNvPr id="10170" name="Google Shape;10170;p139"/>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71" name="Google Shape;10171;p139"/>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72" name="Google Shape;10172;p139"/>
          <p:cNvGrpSpPr/>
          <p:nvPr/>
        </p:nvGrpSpPr>
        <p:grpSpPr>
          <a:xfrm>
            <a:off x="1660716" y="2367273"/>
            <a:ext cx="340890" cy="178912"/>
            <a:chOff x="2084325" y="363300"/>
            <a:chExt cx="484150" cy="254100"/>
          </a:xfrm>
        </p:grpSpPr>
        <p:sp>
          <p:nvSpPr>
            <p:cNvPr id="10173" name="Google Shape;10173;p139"/>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74" name="Google Shape;10174;p139"/>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75" name="Google Shape;10175;p139"/>
          <p:cNvGrpSpPr/>
          <p:nvPr/>
        </p:nvGrpSpPr>
        <p:grpSpPr>
          <a:xfrm>
            <a:off x="2110011" y="2287102"/>
            <a:ext cx="298169" cy="339253"/>
            <a:chOff x="2707500" y="249400"/>
            <a:chExt cx="423475" cy="481825"/>
          </a:xfrm>
        </p:grpSpPr>
        <p:sp>
          <p:nvSpPr>
            <p:cNvPr id="10176" name="Google Shape;10176;p139"/>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77" name="Google Shape;10177;p139"/>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78" name="Google Shape;10178;p139"/>
          <p:cNvGrpSpPr/>
          <p:nvPr/>
        </p:nvGrpSpPr>
        <p:grpSpPr>
          <a:xfrm>
            <a:off x="2523626" y="2287428"/>
            <a:ext cx="305386" cy="338602"/>
            <a:chOff x="3300325" y="249875"/>
            <a:chExt cx="433725" cy="480900"/>
          </a:xfrm>
        </p:grpSpPr>
        <p:sp>
          <p:nvSpPr>
            <p:cNvPr id="10179" name="Google Shape;10179;p139"/>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0" name="Google Shape;10180;p139"/>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1" name="Google Shape;10181;p139"/>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2" name="Google Shape;10182;p139"/>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3" name="Google Shape;10183;p139"/>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4" name="Google Shape;10184;p139"/>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85" name="Google Shape;10185;p139"/>
          <p:cNvGrpSpPr/>
          <p:nvPr/>
        </p:nvGrpSpPr>
        <p:grpSpPr>
          <a:xfrm>
            <a:off x="2912712" y="2287349"/>
            <a:ext cx="352349" cy="338760"/>
            <a:chOff x="3854700" y="249750"/>
            <a:chExt cx="500425" cy="481125"/>
          </a:xfrm>
        </p:grpSpPr>
        <p:sp>
          <p:nvSpPr>
            <p:cNvPr id="10186" name="Google Shape;10186;p139"/>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7" name="Google Shape;10187;p139"/>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8" name="Google Shape;10188;p139"/>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89" name="Google Shape;10189;p139"/>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0" name="Google Shape;10190;p139"/>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1" name="Google Shape;10191;p139"/>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2" name="Google Shape;10192;p139"/>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3" name="Google Shape;10193;p139"/>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94" name="Google Shape;10194;p139"/>
          <p:cNvGrpSpPr/>
          <p:nvPr/>
        </p:nvGrpSpPr>
        <p:grpSpPr>
          <a:xfrm>
            <a:off x="3330701" y="2287349"/>
            <a:ext cx="352349" cy="338760"/>
            <a:chOff x="4447550" y="249750"/>
            <a:chExt cx="500425" cy="481125"/>
          </a:xfrm>
        </p:grpSpPr>
        <p:sp>
          <p:nvSpPr>
            <p:cNvPr id="10195" name="Google Shape;10195;p139"/>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6" name="Google Shape;10196;p139"/>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197" name="Google Shape;10197;p139"/>
          <p:cNvGrpSpPr/>
          <p:nvPr/>
        </p:nvGrpSpPr>
        <p:grpSpPr>
          <a:xfrm>
            <a:off x="3759902" y="2287102"/>
            <a:ext cx="339253" cy="339253"/>
            <a:chOff x="5049725" y="249400"/>
            <a:chExt cx="481825" cy="481825"/>
          </a:xfrm>
        </p:grpSpPr>
        <p:sp>
          <p:nvSpPr>
            <p:cNvPr id="10198" name="Google Shape;10198;p139"/>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199" name="Google Shape;10199;p139"/>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00" name="Google Shape;10200;p139"/>
          <p:cNvGrpSpPr/>
          <p:nvPr/>
        </p:nvGrpSpPr>
        <p:grpSpPr>
          <a:xfrm>
            <a:off x="4173843" y="2287102"/>
            <a:ext cx="339253" cy="339253"/>
            <a:chOff x="5660400" y="238125"/>
            <a:chExt cx="481825" cy="481825"/>
          </a:xfrm>
        </p:grpSpPr>
        <p:sp>
          <p:nvSpPr>
            <p:cNvPr id="10201" name="Google Shape;10201;p139"/>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2" name="Google Shape;10202;p139"/>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03" name="Google Shape;10203;p139"/>
          <p:cNvGrpSpPr/>
          <p:nvPr/>
        </p:nvGrpSpPr>
        <p:grpSpPr>
          <a:xfrm>
            <a:off x="4590529" y="2287102"/>
            <a:ext cx="339253" cy="339253"/>
            <a:chOff x="6235400" y="249400"/>
            <a:chExt cx="481825" cy="481825"/>
          </a:xfrm>
        </p:grpSpPr>
        <p:sp>
          <p:nvSpPr>
            <p:cNvPr id="10204" name="Google Shape;10204;p139"/>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5" name="Google Shape;10205;p139"/>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6" name="Google Shape;10206;p139"/>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7" name="Google Shape;10207;p139"/>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08" name="Google Shape;10208;p139"/>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09" name="Google Shape;10209;p139"/>
          <p:cNvGrpSpPr/>
          <p:nvPr/>
        </p:nvGrpSpPr>
        <p:grpSpPr>
          <a:xfrm>
            <a:off x="828875" y="2731810"/>
            <a:ext cx="340204" cy="298116"/>
            <a:chOff x="899850" y="871450"/>
            <a:chExt cx="483175" cy="423400"/>
          </a:xfrm>
        </p:grpSpPr>
        <p:sp>
          <p:nvSpPr>
            <p:cNvPr id="10210" name="Google Shape;10210;p139"/>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11" name="Google Shape;10211;p139"/>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12" name="Google Shape;10212;p139"/>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13" name="Google Shape;10213;p139"/>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14" name="Google Shape;10214;p139"/>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15" name="Google Shape;10215;p139"/>
          <p:cNvGrpSpPr/>
          <p:nvPr/>
        </p:nvGrpSpPr>
        <p:grpSpPr>
          <a:xfrm>
            <a:off x="1660875" y="2711232"/>
            <a:ext cx="340573" cy="339271"/>
            <a:chOff x="2085450" y="842250"/>
            <a:chExt cx="483700" cy="481850"/>
          </a:xfrm>
        </p:grpSpPr>
        <p:sp>
          <p:nvSpPr>
            <p:cNvPr id="10216" name="Google Shape;10216;p139"/>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17" name="Google Shape;10217;p139"/>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18" name="Google Shape;10218;p139"/>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19" name="Google Shape;10219;p139"/>
          <p:cNvGrpSpPr/>
          <p:nvPr/>
        </p:nvGrpSpPr>
        <p:grpSpPr>
          <a:xfrm>
            <a:off x="2089443" y="2711241"/>
            <a:ext cx="339306" cy="339253"/>
            <a:chOff x="2685825" y="840375"/>
            <a:chExt cx="481900" cy="481825"/>
          </a:xfrm>
        </p:grpSpPr>
        <p:sp>
          <p:nvSpPr>
            <p:cNvPr id="10220" name="Google Shape;10220;p139"/>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21" name="Google Shape;10221;p139"/>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22" name="Google Shape;10222;p139"/>
          <p:cNvGrpSpPr/>
          <p:nvPr/>
        </p:nvGrpSpPr>
        <p:grpSpPr>
          <a:xfrm>
            <a:off x="2501104" y="2710924"/>
            <a:ext cx="350431" cy="339887"/>
            <a:chOff x="3270675" y="841800"/>
            <a:chExt cx="497700" cy="482725"/>
          </a:xfrm>
        </p:grpSpPr>
        <p:sp>
          <p:nvSpPr>
            <p:cNvPr id="10223" name="Google Shape;10223;p139"/>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24" name="Google Shape;10224;p139"/>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25" name="Google Shape;10225;p139"/>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226" name="Google Shape;10226;p139"/>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227" name="Google Shape;10227;p139"/>
          <p:cNvGrpSpPr/>
          <p:nvPr/>
        </p:nvGrpSpPr>
        <p:grpSpPr>
          <a:xfrm>
            <a:off x="3337249" y="2731783"/>
            <a:ext cx="339253" cy="298169"/>
            <a:chOff x="4467200" y="877100"/>
            <a:chExt cx="481825" cy="423475"/>
          </a:xfrm>
        </p:grpSpPr>
        <p:sp>
          <p:nvSpPr>
            <p:cNvPr id="10228" name="Google Shape;10228;p139"/>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29" name="Google Shape;10229;p139"/>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0" name="Google Shape;10230;p139"/>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1" name="Google Shape;10231;p139"/>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32" name="Google Shape;10232;p139"/>
          <p:cNvGrpSpPr/>
          <p:nvPr/>
        </p:nvGrpSpPr>
        <p:grpSpPr>
          <a:xfrm>
            <a:off x="3752140" y="2711232"/>
            <a:ext cx="354778" cy="339271"/>
            <a:chOff x="5045500" y="842250"/>
            <a:chExt cx="503875" cy="481850"/>
          </a:xfrm>
        </p:grpSpPr>
        <p:sp>
          <p:nvSpPr>
            <p:cNvPr id="10233" name="Google Shape;10233;p139"/>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4" name="Google Shape;10234;p139"/>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35" name="Google Shape;10235;p139"/>
          <p:cNvGrpSpPr/>
          <p:nvPr/>
        </p:nvGrpSpPr>
        <p:grpSpPr>
          <a:xfrm>
            <a:off x="4174987" y="2737451"/>
            <a:ext cx="336965" cy="286833"/>
            <a:chOff x="5645200" y="879425"/>
            <a:chExt cx="478575" cy="407375"/>
          </a:xfrm>
        </p:grpSpPr>
        <p:sp>
          <p:nvSpPr>
            <p:cNvPr id="10236" name="Google Shape;10236;p139"/>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7" name="Google Shape;10237;p139"/>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8" name="Google Shape;10238;p139"/>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39" name="Google Shape;10239;p139"/>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0" name="Google Shape;10240;p139"/>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1" name="Google Shape;10241;p139"/>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42" name="Google Shape;10242;p139"/>
          <p:cNvGrpSpPr/>
          <p:nvPr/>
        </p:nvGrpSpPr>
        <p:grpSpPr>
          <a:xfrm>
            <a:off x="4611062" y="2711241"/>
            <a:ext cx="298186" cy="339253"/>
            <a:chOff x="6264525" y="842250"/>
            <a:chExt cx="423500" cy="481825"/>
          </a:xfrm>
        </p:grpSpPr>
        <p:sp>
          <p:nvSpPr>
            <p:cNvPr id="10243" name="Google Shape;10243;p139"/>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4" name="Google Shape;10244;p139"/>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5" name="Google Shape;10245;p139"/>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6" name="Google Shape;10246;p139"/>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7" name="Google Shape;10247;p139"/>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8" name="Google Shape;10248;p139"/>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49" name="Google Shape;10249;p139"/>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50" name="Google Shape;10250;p139"/>
          <p:cNvGrpSpPr/>
          <p:nvPr/>
        </p:nvGrpSpPr>
        <p:grpSpPr>
          <a:xfrm>
            <a:off x="829350" y="3125895"/>
            <a:ext cx="339253" cy="339253"/>
            <a:chOff x="900750" y="1436075"/>
            <a:chExt cx="481825" cy="481825"/>
          </a:xfrm>
        </p:grpSpPr>
        <p:sp>
          <p:nvSpPr>
            <p:cNvPr id="10251" name="Google Shape;10251;p139"/>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52" name="Google Shape;10252;p139"/>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53" name="Google Shape;10253;p139"/>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54" name="Google Shape;10254;p139"/>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55" name="Google Shape;10255;p139"/>
          <p:cNvGrpSpPr/>
          <p:nvPr/>
        </p:nvGrpSpPr>
        <p:grpSpPr>
          <a:xfrm>
            <a:off x="1247198" y="3186183"/>
            <a:ext cx="339253" cy="218676"/>
            <a:chOff x="1492675" y="1520750"/>
            <a:chExt cx="481825" cy="310575"/>
          </a:xfrm>
        </p:grpSpPr>
        <p:sp>
          <p:nvSpPr>
            <p:cNvPr id="10256" name="Google Shape;10256;p139"/>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57" name="Google Shape;10257;p139"/>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58" name="Google Shape;10258;p139"/>
          <p:cNvGrpSpPr/>
          <p:nvPr/>
        </p:nvGrpSpPr>
        <p:grpSpPr>
          <a:xfrm>
            <a:off x="1654995" y="3125877"/>
            <a:ext cx="352332" cy="339288"/>
            <a:chOff x="2071000" y="1435025"/>
            <a:chExt cx="500400" cy="481875"/>
          </a:xfrm>
        </p:grpSpPr>
        <p:sp>
          <p:nvSpPr>
            <p:cNvPr id="10259" name="Google Shape;10259;p139"/>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0" name="Google Shape;10260;p139"/>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1" name="Google Shape;10261;p139"/>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62" name="Google Shape;10262;p139"/>
          <p:cNvGrpSpPr/>
          <p:nvPr/>
        </p:nvGrpSpPr>
        <p:grpSpPr>
          <a:xfrm>
            <a:off x="2083159" y="3146709"/>
            <a:ext cx="351874" cy="297623"/>
            <a:chOff x="2678350" y="1464650"/>
            <a:chExt cx="499750" cy="422700"/>
          </a:xfrm>
        </p:grpSpPr>
        <p:sp>
          <p:nvSpPr>
            <p:cNvPr id="10263" name="Google Shape;10263;p139"/>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4" name="Google Shape;10264;p139"/>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5" name="Google Shape;10265;p139"/>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66" name="Google Shape;10266;p139"/>
          <p:cNvGrpSpPr/>
          <p:nvPr/>
        </p:nvGrpSpPr>
        <p:grpSpPr>
          <a:xfrm>
            <a:off x="2506692" y="3125895"/>
            <a:ext cx="339253" cy="339253"/>
            <a:chOff x="3271200" y="1435075"/>
            <a:chExt cx="481825" cy="481825"/>
          </a:xfrm>
        </p:grpSpPr>
        <p:sp>
          <p:nvSpPr>
            <p:cNvPr id="10267" name="Google Shape;10267;p139"/>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68" name="Google Shape;10268;p139"/>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69" name="Google Shape;10269;p139"/>
          <p:cNvGrpSpPr/>
          <p:nvPr/>
        </p:nvGrpSpPr>
        <p:grpSpPr>
          <a:xfrm>
            <a:off x="2917165" y="3125877"/>
            <a:ext cx="343442" cy="339288"/>
            <a:chOff x="3858100" y="1435075"/>
            <a:chExt cx="487775" cy="481875"/>
          </a:xfrm>
        </p:grpSpPr>
        <p:sp>
          <p:nvSpPr>
            <p:cNvPr id="10270" name="Google Shape;10270;p139"/>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1" name="Google Shape;10271;p139"/>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2" name="Google Shape;10272;p139"/>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3" name="Google Shape;10273;p139"/>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4" name="Google Shape;10274;p139"/>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75" name="Google Shape;10275;p139"/>
          <p:cNvGrpSpPr/>
          <p:nvPr/>
        </p:nvGrpSpPr>
        <p:grpSpPr>
          <a:xfrm>
            <a:off x="3337249" y="3125895"/>
            <a:ext cx="339253" cy="339253"/>
            <a:chOff x="4456875" y="1435075"/>
            <a:chExt cx="481825" cy="481825"/>
          </a:xfrm>
        </p:grpSpPr>
        <p:sp>
          <p:nvSpPr>
            <p:cNvPr id="10276" name="Google Shape;10276;p139"/>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7" name="Google Shape;10277;p139"/>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8" name="Google Shape;10278;p139"/>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79" name="Google Shape;10279;p139"/>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0" name="Google Shape;10280;p139"/>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1" name="Google Shape;10281;p139"/>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2" name="Google Shape;10282;p139"/>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3" name="Google Shape;10283;p139"/>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4" name="Google Shape;10284;p139"/>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5" name="Google Shape;10285;p139"/>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6" name="Google Shape;10286;p139"/>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7" name="Google Shape;10287;p139"/>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8" name="Google Shape;10288;p139"/>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89" name="Google Shape;10289;p139"/>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0" name="Google Shape;10290;p139"/>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1" name="Google Shape;10291;p139"/>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2" name="Google Shape;10292;p139"/>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3" name="Google Shape;10293;p139"/>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4" name="Google Shape;10294;p139"/>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295" name="Google Shape;10295;p139"/>
          <p:cNvGrpSpPr/>
          <p:nvPr/>
        </p:nvGrpSpPr>
        <p:grpSpPr>
          <a:xfrm>
            <a:off x="3758239" y="3125886"/>
            <a:ext cx="342580" cy="339271"/>
            <a:chOff x="5049725" y="1435050"/>
            <a:chExt cx="486550" cy="481850"/>
          </a:xfrm>
        </p:grpSpPr>
        <p:sp>
          <p:nvSpPr>
            <p:cNvPr id="10296" name="Google Shape;10296;p139"/>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7" name="Google Shape;10297;p139"/>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8" name="Google Shape;10298;p139"/>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299" name="Google Shape;10299;p139"/>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00" name="Google Shape;10300;p139"/>
          <p:cNvGrpSpPr/>
          <p:nvPr/>
        </p:nvGrpSpPr>
        <p:grpSpPr>
          <a:xfrm>
            <a:off x="4173790" y="3125895"/>
            <a:ext cx="339359" cy="339253"/>
            <a:chOff x="5642475" y="1435075"/>
            <a:chExt cx="481975" cy="481825"/>
          </a:xfrm>
        </p:grpSpPr>
        <p:sp>
          <p:nvSpPr>
            <p:cNvPr id="10301" name="Google Shape;10301;p139"/>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2" name="Google Shape;10302;p139"/>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3" name="Google Shape;10303;p139"/>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04" name="Google Shape;10304;p139"/>
          <p:cNvGrpSpPr/>
          <p:nvPr/>
        </p:nvGrpSpPr>
        <p:grpSpPr>
          <a:xfrm>
            <a:off x="4588276" y="3125886"/>
            <a:ext cx="343759" cy="339271"/>
            <a:chOff x="6232000" y="1435050"/>
            <a:chExt cx="488225" cy="481850"/>
          </a:xfrm>
        </p:grpSpPr>
        <p:sp>
          <p:nvSpPr>
            <p:cNvPr id="10305" name="Google Shape;10305;p139"/>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6" name="Google Shape;10306;p139"/>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7" name="Google Shape;10307;p139"/>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8" name="Google Shape;10308;p139"/>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09" name="Google Shape;10309;p139"/>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10" name="Google Shape;10310;p139"/>
          <p:cNvGrpSpPr/>
          <p:nvPr/>
        </p:nvGrpSpPr>
        <p:grpSpPr>
          <a:xfrm>
            <a:off x="849012" y="3539545"/>
            <a:ext cx="299929" cy="337792"/>
            <a:chOff x="924450" y="2028975"/>
            <a:chExt cx="425975" cy="479750"/>
          </a:xfrm>
        </p:grpSpPr>
        <p:sp>
          <p:nvSpPr>
            <p:cNvPr id="10311" name="Google Shape;10311;p139"/>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2" name="Google Shape;10312;p139"/>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3" name="Google Shape;10313;p139"/>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14" name="Google Shape;10314;p139"/>
          <p:cNvGrpSpPr/>
          <p:nvPr/>
        </p:nvGrpSpPr>
        <p:grpSpPr>
          <a:xfrm>
            <a:off x="1661509" y="3559347"/>
            <a:ext cx="339306" cy="298186"/>
            <a:chOff x="2085450" y="2057100"/>
            <a:chExt cx="481900" cy="423500"/>
          </a:xfrm>
        </p:grpSpPr>
        <p:sp>
          <p:nvSpPr>
            <p:cNvPr id="10315" name="Google Shape;10315;p139"/>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6" name="Google Shape;10316;p139"/>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17" name="Google Shape;10317;p139"/>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18" name="Google Shape;10318;p139"/>
          <p:cNvGrpSpPr/>
          <p:nvPr/>
        </p:nvGrpSpPr>
        <p:grpSpPr>
          <a:xfrm>
            <a:off x="2089442" y="3582592"/>
            <a:ext cx="339306" cy="251698"/>
            <a:chOff x="2678275" y="2090100"/>
            <a:chExt cx="481900" cy="357475"/>
          </a:xfrm>
        </p:grpSpPr>
        <p:sp>
          <p:nvSpPr>
            <p:cNvPr id="10319" name="Google Shape;10319;p139"/>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0" name="Google Shape;10320;p139"/>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1" name="Google Shape;10321;p139"/>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2" name="Google Shape;10322;p139"/>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3" name="Google Shape;10323;p139"/>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24" name="Google Shape;10324;p139"/>
          <p:cNvGrpSpPr/>
          <p:nvPr/>
        </p:nvGrpSpPr>
        <p:grpSpPr>
          <a:xfrm>
            <a:off x="2566646" y="3594790"/>
            <a:ext cx="219345" cy="227301"/>
            <a:chOff x="3357325" y="2093500"/>
            <a:chExt cx="311525" cy="322825"/>
          </a:xfrm>
        </p:grpSpPr>
        <p:sp>
          <p:nvSpPr>
            <p:cNvPr id="10325" name="Google Shape;10325;p139"/>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6" name="Google Shape;10326;p139"/>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27" name="Google Shape;10327;p139"/>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28" name="Google Shape;10328;p139"/>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329" name="Google Shape;10329;p139"/>
          <p:cNvGrpSpPr/>
          <p:nvPr/>
        </p:nvGrpSpPr>
        <p:grpSpPr>
          <a:xfrm>
            <a:off x="3360836" y="3538814"/>
            <a:ext cx="292078" cy="339253"/>
            <a:chOff x="4492800" y="2027925"/>
            <a:chExt cx="414825" cy="481825"/>
          </a:xfrm>
        </p:grpSpPr>
        <p:sp>
          <p:nvSpPr>
            <p:cNvPr id="10330" name="Google Shape;10330;p139"/>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31" name="Google Shape;10331;p139"/>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32" name="Google Shape;10332;p139"/>
          <p:cNvGrpSpPr/>
          <p:nvPr/>
        </p:nvGrpSpPr>
        <p:grpSpPr>
          <a:xfrm>
            <a:off x="3759928" y="3538805"/>
            <a:ext cx="339200" cy="339271"/>
            <a:chOff x="5049725" y="2027900"/>
            <a:chExt cx="481750" cy="481850"/>
          </a:xfrm>
        </p:grpSpPr>
        <p:sp>
          <p:nvSpPr>
            <p:cNvPr id="10333" name="Google Shape;10333;p139"/>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34" name="Google Shape;10334;p139"/>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35" name="Google Shape;10335;p139"/>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36" name="Google Shape;10336;p139"/>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37" name="Google Shape;10337;p139"/>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38" name="Google Shape;10338;p139"/>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39" name="Google Shape;10339;p139"/>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40" name="Google Shape;10340;p139"/>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41" name="Google Shape;10341;p139"/>
          <p:cNvGrpSpPr/>
          <p:nvPr/>
        </p:nvGrpSpPr>
        <p:grpSpPr>
          <a:xfrm>
            <a:off x="4233524" y="3538893"/>
            <a:ext cx="219890" cy="339095"/>
            <a:chOff x="5726350" y="2028150"/>
            <a:chExt cx="312300" cy="481600"/>
          </a:xfrm>
        </p:grpSpPr>
        <p:sp>
          <p:nvSpPr>
            <p:cNvPr id="10342" name="Google Shape;10342;p139"/>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43" name="Google Shape;10343;p139"/>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44" name="Google Shape;10344;p139"/>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45" name="Google Shape;10345;p139"/>
          <p:cNvGrpSpPr/>
          <p:nvPr/>
        </p:nvGrpSpPr>
        <p:grpSpPr>
          <a:xfrm>
            <a:off x="4593715" y="3542000"/>
            <a:ext cx="332881" cy="332881"/>
            <a:chOff x="6239925" y="2032450"/>
            <a:chExt cx="472775" cy="472775"/>
          </a:xfrm>
        </p:grpSpPr>
        <p:sp>
          <p:nvSpPr>
            <p:cNvPr id="10346" name="Google Shape;10346;p139"/>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47" name="Google Shape;10347;p139"/>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48" name="Google Shape;10348;p139"/>
          <p:cNvGrpSpPr/>
          <p:nvPr/>
        </p:nvGrpSpPr>
        <p:grpSpPr>
          <a:xfrm>
            <a:off x="5042807" y="2364092"/>
            <a:ext cx="334641" cy="185425"/>
            <a:chOff x="903075" y="2730000"/>
            <a:chExt cx="475275" cy="263350"/>
          </a:xfrm>
        </p:grpSpPr>
        <p:sp>
          <p:nvSpPr>
            <p:cNvPr id="10349" name="Google Shape;10349;p139"/>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50" name="Google Shape;10350;p139"/>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51" name="Google Shape;10351;p139"/>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52" name="Google Shape;10352;p139"/>
          <p:cNvGrpSpPr/>
          <p:nvPr/>
        </p:nvGrpSpPr>
        <p:grpSpPr>
          <a:xfrm>
            <a:off x="1247198" y="3538814"/>
            <a:ext cx="339253" cy="339253"/>
            <a:chOff x="1492675" y="2027925"/>
            <a:chExt cx="481825" cy="481825"/>
          </a:xfrm>
        </p:grpSpPr>
        <p:sp>
          <p:nvSpPr>
            <p:cNvPr id="10353" name="Google Shape;10353;p139"/>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54" name="Google Shape;10354;p139"/>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55" name="Google Shape;10355;p139"/>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56" name="Google Shape;10356;p139"/>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57" name="Google Shape;10357;p139"/>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58" name="Google Shape;10358;p139"/>
          <p:cNvGrpSpPr/>
          <p:nvPr/>
        </p:nvGrpSpPr>
        <p:grpSpPr>
          <a:xfrm>
            <a:off x="5473575" y="2287178"/>
            <a:ext cx="339253" cy="339253"/>
            <a:chOff x="1492675" y="2620775"/>
            <a:chExt cx="481825" cy="481825"/>
          </a:xfrm>
        </p:grpSpPr>
        <p:sp>
          <p:nvSpPr>
            <p:cNvPr id="10359" name="Google Shape;10359;p139"/>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60" name="Google Shape;10360;p139"/>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361" name="Google Shape;10361;p139"/>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362" name="Google Shape;10362;p139"/>
          <p:cNvGrpSpPr/>
          <p:nvPr/>
        </p:nvGrpSpPr>
        <p:grpSpPr>
          <a:xfrm>
            <a:off x="6297328" y="2303161"/>
            <a:ext cx="333585" cy="307287"/>
            <a:chOff x="2682350" y="2643425"/>
            <a:chExt cx="473775" cy="436425"/>
          </a:xfrm>
        </p:grpSpPr>
        <p:sp>
          <p:nvSpPr>
            <p:cNvPr id="10363" name="Google Shape;10363;p139"/>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64" name="Google Shape;10364;p139"/>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65" name="Google Shape;10365;p139"/>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66" name="Google Shape;10366;p139"/>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67" name="Google Shape;10367;p139"/>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68" name="Google Shape;10368;p139"/>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69" name="Google Shape;10369;p139"/>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70" name="Google Shape;10370;p139"/>
          <p:cNvGrpSpPr/>
          <p:nvPr/>
        </p:nvGrpSpPr>
        <p:grpSpPr>
          <a:xfrm>
            <a:off x="6762818" y="2287178"/>
            <a:ext cx="238531" cy="339253"/>
            <a:chOff x="3342725" y="2620775"/>
            <a:chExt cx="338775" cy="481825"/>
          </a:xfrm>
        </p:grpSpPr>
        <p:sp>
          <p:nvSpPr>
            <p:cNvPr id="10371" name="Google Shape;10371;p139"/>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72" name="Google Shape;10372;p139"/>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73" name="Google Shape;10373;p139"/>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74" name="Google Shape;10374;p139"/>
          <p:cNvGrpSpPr/>
          <p:nvPr/>
        </p:nvGrpSpPr>
        <p:grpSpPr>
          <a:xfrm>
            <a:off x="7156568" y="2287178"/>
            <a:ext cx="278296" cy="339253"/>
            <a:chOff x="3907325" y="2620775"/>
            <a:chExt cx="395250" cy="481825"/>
          </a:xfrm>
        </p:grpSpPr>
        <p:sp>
          <p:nvSpPr>
            <p:cNvPr id="10375" name="Google Shape;10375;p139"/>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76" name="Google Shape;10376;p139"/>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77" name="Google Shape;10377;p139"/>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78" name="Google Shape;10378;p139"/>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79" name="Google Shape;10379;p139"/>
          <p:cNvGrpSpPr/>
          <p:nvPr/>
        </p:nvGrpSpPr>
        <p:grpSpPr>
          <a:xfrm>
            <a:off x="7549755" y="2297783"/>
            <a:ext cx="339253" cy="318042"/>
            <a:chOff x="4456875" y="2635825"/>
            <a:chExt cx="481825" cy="451700"/>
          </a:xfrm>
        </p:grpSpPr>
        <p:sp>
          <p:nvSpPr>
            <p:cNvPr id="10380" name="Google Shape;10380;p139"/>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81" name="Google Shape;10381;p139"/>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82" name="Google Shape;10382;p139"/>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83" name="Google Shape;10383;p139"/>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84" name="Google Shape;10384;p139"/>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85" name="Google Shape;10385;p139"/>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86" name="Google Shape;10386;p139"/>
          <p:cNvGrpSpPr/>
          <p:nvPr/>
        </p:nvGrpSpPr>
        <p:grpSpPr>
          <a:xfrm>
            <a:off x="7974679" y="2297783"/>
            <a:ext cx="339253" cy="318042"/>
            <a:chOff x="5049725" y="2635825"/>
            <a:chExt cx="481825" cy="451700"/>
          </a:xfrm>
        </p:grpSpPr>
        <p:sp>
          <p:nvSpPr>
            <p:cNvPr id="10387" name="Google Shape;10387;p139"/>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88" name="Google Shape;10388;p139"/>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89" name="Google Shape;10389;p139"/>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90" name="Google Shape;10390;p139"/>
          <p:cNvGrpSpPr/>
          <p:nvPr/>
        </p:nvGrpSpPr>
        <p:grpSpPr>
          <a:xfrm>
            <a:off x="2375386" y="3952243"/>
            <a:ext cx="338566" cy="338373"/>
            <a:chOff x="5643000" y="2621375"/>
            <a:chExt cx="480850" cy="480575"/>
          </a:xfrm>
        </p:grpSpPr>
        <p:sp>
          <p:nvSpPr>
            <p:cNvPr id="10391" name="Google Shape;10391;p139"/>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92" name="Google Shape;10392;p139"/>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93" name="Google Shape;10393;p139"/>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94" name="Google Shape;10394;p139"/>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95" name="Google Shape;10395;p139"/>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96" name="Google Shape;10396;p139"/>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397" name="Google Shape;10397;p139"/>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398" name="Google Shape;10398;p139"/>
          <p:cNvGrpSpPr/>
          <p:nvPr/>
        </p:nvGrpSpPr>
        <p:grpSpPr>
          <a:xfrm>
            <a:off x="4192782" y="3951803"/>
            <a:ext cx="339359" cy="339253"/>
            <a:chOff x="6235250" y="2620775"/>
            <a:chExt cx="481975" cy="481825"/>
          </a:xfrm>
        </p:grpSpPr>
        <p:sp>
          <p:nvSpPr>
            <p:cNvPr id="10399" name="Google Shape;10399;p139"/>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00" name="Google Shape;10400;p139"/>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01" name="Google Shape;10401;p139"/>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02" name="Google Shape;10402;p139"/>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03" name="Google Shape;10403;p139"/>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404" name="Google Shape;10404;p139"/>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405" name="Google Shape;10405;p139"/>
          <p:cNvGrpSpPr/>
          <p:nvPr/>
        </p:nvGrpSpPr>
        <p:grpSpPr>
          <a:xfrm>
            <a:off x="5472652" y="2711317"/>
            <a:ext cx="341101" cy="339253"/>
            <a:chOff x="1535000" y="3223325"/>
            <a:chExt cx="484450" cy="481825"/>
          </a:xfrm>
        </p:grpSpPr>
        <p:sp>
          <p:nvSpPr>
            <p:cNvPr id="10406" name="Google Shape;10406;p139"/>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07" name="Google Shape;10407;p139"/>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08" name="Google Shape;10408;p139"/>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09" name="Google Shape;10409;p139"/>
          <p:cNvGrpSpPr/>
          <p:nvPr/>
        </p:nvGrpSpPr>
        <p:grpSpPr>
          <a:xfrm>
            <a:off x="5880219" y="2746618"/>
            <a:ext cx="339253" cy="268649"/>
            <a:chOff x="2085525" y="3263750"/>
            <a:chExt cx="481825" cy="381550"/>
          </a:xfrm>
        </p:grpSpPr>
        <p:sp>
          <p:nvSpPr>
            <p:cNvPr id="10410" name="Google Shape;10410;p139"/>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11" name="Google Shape;10411;p139"/>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412" name="Google Shape;10412;p139"/>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413" name="Google Shape;10413;p139"/>
          <p:cNvGrpSpPr/>
          <p:nvPr/>
        </p:nvGrpSpPr>
        <p:grpSpPr>
          <a:xfrm>
            <a:off x="6711982" y="2711308"/>
            <a:ext cx="340204" cy="339271"/>
            <a:chOff x="3270450" y="3213625"/>
            <a:chExt cx="483175" cy="481850"/>
          </a:xfrm>
        </p:grpSpPr>
        <p:sp>
          <p:nvSpPr>
            <p:cNvPr id="10414" name="Google Shape;10414;p139"/>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15" name="Google Shape;10415;p139"/>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16" name="Google Shape;10416;p139"/>
          <p:cNvGrpSpPr/>
          <p:nvPr/>
        </p:nvGrpSpPr>
        <p:grpSpPr>
          <a:xfrm>
            <a:off x="7211250" y="2711317"/>
            <a:ext cx="168931" cy="339253"/>
            <a:chOff x="3984950" y="3213600"/>
            <a:chExt cx="239925" cy="481825"/>
          </a:xfrm>
        </p:grpSpPr>
        <p:sp>
          <p:nvSpPr>
            <p:cNvPr id="10417" name="Google Shape;10417;p139"/>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18" name="Google Shape;10418;p139"/>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419" name="Google Shape;10419;p139"/>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0" name="Google Shape;10420;p139"/>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421" name="Google Shape;10421;p139"/>
          <p:cNvGrpSpPr/>
          <p:nvPr/>
        </p:nvGrpSpPr>
        <p:grpSpPr>
          <a:xfrm>
            <a:off x="1874281" y="3981487"/>
            <a:ext cx="355218" cy="279880"/>
            <a:chOff x="5629975" y="3255775"/>
            <a:chExt cx="504500" cy="397500"/>
          </a:xfrm>
        </p:grpSpPr>
        <p:sp>
          <p:nvSpPr>
            <p:cNvPr id="10422" name="Google Shape;10422;p139"/>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3" name="Google Shape;10423;p139"/>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4" name="Google Shape;10424;p139"/>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5" name="Google Shape;10425;p139"/>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6" name="Google Shape;10426;p139"/>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27" name="Google Shape;10427;p139"/>
          <p:cNvGrpSpPr/>
          <p:nvPr/>
        </p:nvGrpSpPr>
        <p:grpSpPr>
          <a:xfrm>
            <a:off x="3755839" y="3981593"/>
            <a:ext cx="340256" cy="279669"/>
            <a:chOff x="6234950" y="3255925"/>
            <a:chExt cx="483250" cy="397200"/>
          </a:xfrm>
        </p:grpSpPr>
        <p:sp>
          <p:nvSpPr>
            <p:cNvPr id="10428" name="Google Shape;10428;p139"/>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29" name="Google Shape;10429;p139"/>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0" name="Google Shape;10430;p139"/>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1" name="Google Shape;10431;p139"/>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2" name="Google Shape;10432;p139"/>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3" name="Google Shape;10433;p139"/>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34" name="Google Shape;10434;p139"/>
          <p:cNvGrpSpPr/>
          <p:nvPr/>
        </p:nvGrpSpPr>
        <p:grpSpPr>
          <a:xfrm>
            <a:off x="5051107" y="3125970"/>
            <a:ext cx="318042" cy="339253"/>
            <a:chOff x="914900" y="3806450"/>
            <a:chExt cx="451700" cy="481825"/>
          </a:xfrm>
        </p:grpSpPr>
        <p:sp>
          <p:nvSpPr>
            <p:cNvPr id="10435" name="Google Shape;10435;p139"/>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6" name="Google Shape;10436;p139"/>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7" name="Google Shape;10437;p139"/>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8" name="Google Shape;10438;p139"/>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39" name="Google Shape;10439;p139"/>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40" name="Google Shape;10440;p139"/>
          <p:cNvGrpSpPr/>
          <p:nvPr/>
        </p:nvGrpSpPr>
        <p:grpSpPr>
          <a:xfrm>
            <a:off x="5470028" y="3125785"/>
            <a:ext cx="346347" cy="339623"/>
            <a:chOff x="1490050" y="3805975"/>
            <a:chExt cx="491900" cy="482350"/>
          </a:xfrm>
        </p:grpSpPr>
        <p:sp>
          <p:nvSpPr>
            <p:cNvPr id="10441" name="Google Shape;10441;p139"/>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2" name="Google Shape;10442;p139"/>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3" name="Google Shape;10443;p139"/>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4" name="Google Shape;10444;p139"/>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45" name="Google Shape;10445;p139"/>
          <p:cNvGrpSpPr/>
          <p:nvPr/>
        </p:nvGrpSpPr>
        <p:grpSpPr>
          <a:xfrm>
            <a:off x="5893896" y="3125970"/>
            <a:ext cx="311899" cy="339253"/>
            <a:chOff x="2104275" y="3806450"/>
            <a:chExt cx="442975" cy="481825"/>
          </a:xfrm>
        </p:grpSpPr>
        <p:sp>
          <p:nvSpPr>
            <p:cNvPr id="10446" name="Google Shape;10446;p139"/>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47" name="Google Shape;10447;p139"/>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48" name="Google Shape;10448;p139"/>
          <p:cNvGrpSpPr/>
          <p:nvPr/>
        </p:nvGrpSpPr>
        <p:grpSpPr>
          <a:xfrm>
            <a:off x="6317413" y="3125970"/>
            <a:ext cx="293416" cy="339253"/>
            <a:chOff x="2710875" y="3806450"/>
            <a:chExt cx="416725" cy="481825"/>
          </a:xfrm>
        </p:grpSpPr>
        <p:sp>
          <p:nvSpPr>
            <p:cNvPr id="10449" name="Google Shape;10449;p139"/>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0" name="Google Shape;10450;p139"/>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51" name="Google Shape;10451;p139"/>
          <p:cNvGrpSpPr/>
          <p:nvPr/>
        </p:nvGrpSpPr>
        <p:grpSpPr>
          <a:xfrm>
            <a:off x="6712457" y="3166412"/>
            <a:ext cx="339253" cy="258369"/>
            <a:chOff x="3271200" y="3863875"/>
            <a:chExt cx="481825" cy="366950"/>
          </a:xfrm>
        </p:grpSpPr>
        <p:sp>
          <p:nvSpPr>
            <p:cNvPr id="10452" name="Google Shape;10452;p139"/>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3" name="Google Shape;10453;p139"/>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54" name="Google Shape;10454;p139"/>
          <p:cNvGrpSpPr/>
          <p:nvPr/>
        </p:nvGrpSpPr>
        <p:grpSpPr>
          <a:xfrm>
            <a:off x="7147952" y="3126199"/>
            <a:ext cx="295528" cy="338795"/>
            <a:chOff x="3895050" y="3806775"/>
            <a:chExt cx="419725" cy="481175"/>
          </a:xfrm>
        </p:grpSpPr>
        <p:sp>
          <p:nvSpPr>
            <p:cNvPr id="10455" name="Google Shape;10455;p139"/>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6" name="Google Shape;10456;p139"/>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57" name="Google Shape;10457;p139"/>
          <p:cNvGrpSpPr/>
          <p:nvPr/>
        </p:nvGrpSpPr>
        <p:grpSpPr>
          <a:xfrm>
            <a:off x="7551234" y="3125979"/>
            <a:ext cx="336296" cy="339235"/>
            <a:chOff x="4464775" y="3806475"/>
            <a:chExt cx="477625" cy="481800"/>
          </a:xfrm>
        </p:grpSpPr>
        <p:sp>
          <p:nvSpPr>
            <p:cNvPr id="10458" name="Google Shape;10458;p139"/>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59" name="Google Shape;10459;p139"/>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0" name="Google Shape;10460;p139"/>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1" name="Google Shape;10461;p139"/>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2" name="Google Shape;10462;p139"/>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3" name="Google Shape;10463;p139"/>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64" name="Google Shape;10464;p139"/>
          <p:cNvGrpSpPr/>
          <p:nvPr/>
        </p:nvGrpSpPr>
        <p:grpSpPr>
          <a:xfrm>
            <a:off x="7974679" y="3125970"/>
            <a:ext cx="339253" cy="339253"/>
            <a:chOff x="5049725" y="3806450"/>
            <a:chExt cx="481825" cy="481825"/>
          </a:xfrm>
        </p:grpSpPr>
        <p:sp>
          <p:nvSpPr>
            <p:cNvPr id="10465" name="Google Shape;10465;p139"/>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6" name="Google Shape;10466;p139"/>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67" name="Google Shape;10467;p139"/>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68" name="Google Shape;10468;p139"/>
          <p:cNvGrpSpPr/>
          <p:nvPr/>
        </p:nvGrpSpPr>
        <p:grpSpPr>
          <a:xfrm>
            <a:off x="1461983" y="3951798"/>
            <a:ext cx="339253" cy="339253"/>
            <a:chOff x="5651375" y="3806450"/>
            <a:chExt cx="481825" cy="481825"/>
          </a:xfrm>
        </p:grpSpPr>
        <p:sp>
          <p:nvSpPr>
            <p:cNvPr id="10469" name="Google Shape;10469;p139"/>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0" name="Google Shape;10470;p139"/>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1" name="Google Shape;10471;p139"/>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2" name="Google Shape;10472;p139"/>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73" name="Google Shape;10473;p139"/>
          <p:cNvGrpSpPr/>
          <p:nvPr/>
        </p:nvGrpSpPr>
        <p:grpSpPr>
          <a:xfrm>
            <a:off x="3360663" y="3953787"/>
            <a:ext cx="298503" cy="335275"/>
            <a:chOff x="6264300" y="3809300"/>
            <a:chExt cx="423950" cy="476175"/>
          </a:xfrm>
        </p:grpSpPr>
        <p:sp>
          <p:nvSpPr>
            <p:cNvPr id="10474" name="Google Shape;10474;p139"/>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5" name="Google Shape;10475;p139"/>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6" name="Google Shape;10476;p139"/>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77" name="Google Shape;10477;p139"/>
          <p:cNvGrpSpPr/>
          <p:nvPr/>
        </p:nvGrpSpPr>
        <p:grpSpPr>
          <a:xfrm>
            <a:off x="5039841" y="3538881"/>
            <a:ext cx="340573" cy="339271"/>
            <a:chOff x="898875" y="4399275"/>
            <a:chExt cx="483700" cy="481850"/>
          </a:xfrm>
        </p:grpSpPr>
        <p:sp>
          <p:nvSpPr>
            <p:cNvPr id="10478" name="Google Shape;10478;p139"/>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79" name="Google Shape;10479;p139"/>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0" name="Google Shape;10480;p139"/>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1" name="Google Shape;10481;p139"/>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2" name="Google Shape;10482;p139"/>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3" name="Google Shape;10483;p139"/>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4" name="Google Shape;10484;p139"/>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5" name="Google Shape;10485;p139"/>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86" name="Google Shape;10486;p139"/>
          <p:cNvGrpSpPr/>
          <p:nvPr/>
        </p:nvGrpSpPr>
        <p:grpSpPr>
          <a:xfrm>
            <a:off x="5473575" y="3554133"/>
            <a:ext cx="339253" cy="308765"/>
            <a:chOff x="1492675" y="4420975"/>
            <a:chExt cx="481825" cy="438525"/>
          </a:xfrm>
        </p:grpSpPr>
        <p:sp>
          <p:nvSpPr>
            <p:cNvPr id="10487" name="Google Shape;10487;p139"/>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8" name="Google Shape;10488;p139"/>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89" name="Google Shape;10489;p139"/>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0" name="Google Shape;10490;p139"/>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1" name="Google Shape;10491;p139"/>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92" name="Google Shape;10492;p139"/>
          <p:cNvGrpSpPr/>
          <p:nvPr/>
        </p:nvGrpSpPr>
        <p:grpSpPr>
          <a:xfrm>
            <a:off x="5878556" y="3539558"/>
            <a:ext cx="342580" cy="337915"/>
            <a:chOff x="2084100" y="4400250"/>
            <a:chExt cx="486550" cy="479925"/>
          </a:xfrm>
        </p:grpSpPr>
        <p:sp>
          <p:nvSpPr>
            <p:cNvPr id="10493" name="Google Shape;10493;p139"/>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4" name="Google Shape;10494;p139"/>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5" name="Google Shape;10495;p139"/>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6" name="Google Shape;10496;p139"/>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7" name="Google Shape;10497;p139"/>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498" name="Google Shape;10498;p139"/>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499" name="Google Shape;10499;p139"/>
          <p:cNvGrpSpPr/>
          <p:nvPr/>
        </p:nvGrpSpPr>
        <p:grpSpPr>
          <a:xfrm>
            <a:off x="6315036" y="3538907"/>
            <a:ext cx="298169" cy="339218"/>
            <a:chOff x="2707950" y="4399325"/>
            <a:chExt cx="423475" cy="481775"/>
          </a:xfrm>
        </p:grpSpPr>
        <p:sp>
          <p:nvSpPr>
            <p:cNvPr id="10500" name="Google Shape;10500;p139"/>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1" name="Google Shape;10501;p139"/>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2" name="Google Shape;10502;p139"/>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3" name="Google Shape;10503;p139"/>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4" name="Google Shape;10504;p139"/>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5" name="Google Shape;10505;p139"/>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6" name="Google Shape;10506;p139"/>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7" name="Google Shape;10507;p139"/>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8" name="Google Shape;10508;p139"/>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09" name="Google Shape;10509;p139"/>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0" name="Google Shape;10510;p139"/>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1" name="Google Shape;10511;p139"/>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12" name="Google Shape;10512;p139"/>
          <p:cNvGrpSpPr/>
          <p:nvPr/>
        </p:nvGrpSpPr>
        <p:grpSpPr>
          <a:xfrm>
            <a:off x="6744555" y="3538881"/>
            <a:ext cx="275057" cy="339271"/>
            <a:chOff x="3330525" y="4399275"/>
            <a:chExt cx="390650" cy="481850"/>
          </a:xfrm>
        </p:grpSpPr>
        <p:sp>
          <p:nvSpPr>
            <p:cNvPr id="10513" name="Google Shape;10513;p139"/>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4" name="Google Shape;10514;p139"/>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5" name="Google Shape;10515;p139"/>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6" name="Google Shape;10516;p139"/>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7" name="Google Shape;10517;p139"/>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8" name="Google Shape;10518;p139"/>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19" name="Google Shape;10519;p139"/>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20" name="Google Shape;10520;p139"/>
          <p:cNvGrpSpPr/>
          <p:nvPr/>
        </p:nvGrpSpPr>
        <p:grpSpPr>
          <a:xfrm>
            <a:off x="7169084" y="3538890"/>
            <a:ext cx="253265" cy="339253"/>
            <a:chOff x="3938800" y="4399275"/>
            <a:chExt cx="359700" cy="481825"/>
          </a:xfrm>
        </p:grpSpPr>
        <p:sp>
          <p:nvSpPr>
            <p:cNvPr id="10521" name="Google Shape;10521;p139"/>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2" name="Google Shape;10522;p139"/>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3" name="Google Shape;10523;p139"/>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4" name="Google Shape;10524;p139"/>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5" name="Google Shape;10525;p139"/>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26" name="Google Shape;10526;p139"/>
          <p:cNvGrpSpPr/>
          <p:nvPr/>
        </p:nvGrpSpPr>
        <p:grpSpPr>
          <a:xfrm>
            <a:off x="7639862" y="3538890"/>
            <a:ext cx="159039" cy="339253"/>
            <a:chOff x="4584850" y="4399275"/>
            <a:chExt cx="225875" cy="481825"/>
          </a:xfrm>
        </p:grpSpPr>
        <p:sp>
          <p:nvSpPr>
            <p:cNvPr id="10527" name="Google Shape;10527;p139"/>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28" name="Google Shape;10528;p139"/>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29" name="Google Shape;10529;p139"/>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530" name="Google Shape;10530;p139"/>
          <p:cNvGrpSpPr/>
          <p:nvPr/>
        </p:nvGrpSpPr>
        <p:grpSpPr>
          <a:xfrm>
            <a:off x="1049680" y="3951795"/>
            <a:ext cx="339253" cy="339253"/>
            <a:chOff x="5642550" y="4399275"/>
            <a:chExt cx="481825" cy="481825"/>
          </a:xfrm>
        </p:grpSpPr>
        <p:sp>
          <p:nvSpPr>
            <p:cNvPr id="10531" name="Google Shape;10531;p139"/>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2" name="Google Shape;10532;p139"/>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33" name="Google Shape;10533;p139"/>
          <p:cNvGrpSpPr/>
          <p:nvPr/>
        </p:nvGrpSpPr>
        <p:grpSpPr>
          <a:xfrm>
            <a:off x="2859815" y="3963703"/>
            <a:ext cx="363316" cy="315437"/>
            <a:chOff x="6218300" y="4416175"/>
            <a:chExt cx="516000" cy="448000"/>
          </a:xfrm>
        </p:grpSpPr>
        <p:sp>
          <p:nvSpPr>
            <p:cNvPr id="10534" name="Google Shape;10534;p139"/>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5" name="Google Shape;10535;p139"/>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6" name="Google Shape;10536;p139"/>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37" name="Google Shape;10537;p139"/>
          <p:cNvGrpSpPr/>
          <p:nvPr/>
        </p:nvGrpSpPr>
        <p:grpSpPr>
          <a:xfrm>
            <a:off x="5918879" y="3951792"/>
            <a:ext cx="339253" cy="339253"/>
            <a:chOff x="899850" y="4992125"/>
            <a:chExt cx="481825" cy="481825"/>
          </a:xfrm>
        </p:grpSpPr>
        <p:sp>
          <p:nvSpPr>
            <p:cNvPr id="10538" name="Google Shape;10538;p139"/>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39" name="Google Shape;10539;p139"/>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0" name="Google Shape;10540;p139"/>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41" name="Google Shape;10541;p139"/>
          <p:cNvGrpSpPr/>
          <p:nvPr/>
        </p:nvGrpSpPr>
        <p:grpSpPr>
          <a:xfrm>
            <a:off x="5461708" y="3951792"/>
            <a:ext cx="339253" cy="339253"/>
            <a:chOff x="1492675" y="4992125"/>
            <a:chExt cx="481825" cy="481825"/>
          </a:xfrm>
        </p:grpSpPr>
        <p:sp>
          <p:nvSpPr>
            <p:cNvPr id="10542" name="Google Shape;10542;p139"/>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3" name="Google Shape;10543;p139"/>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44" name="Google Shape;10544;p139"/>
          <p:cNvGrpSpPr/>
          <p:nvPr/>
        </p:nvGrpSpPr>
        <p:grpSpPr>
          <a:xfrm>
            <a:off x="5004462" y="3951792"/>
            <a:ext cx="339253" cy="339253"/>
            <a:chOff x="2085525" y="4992125"/>
            <a:chExt cx="481825" cy="481825"/>
          </a:xfrm>
        </p:grpSpPr>
        <p:sp>
          <p:nvSpPr>
            <p:cNvPr id="10545" name="Google Shape;10545;p139"/>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6" name="Google Shape;10546;p139"/>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47" name="Google Shape;10547;p139"/>
          <p:cNvGrpSpPr/>
          <p:nvPr/>
        </p:nvGrpSpPr>
        <p:grpSpPr>
          <a:xfrm>
            <a:off x="6833221" y="3951792"/>
            <a:ext cx="339253" cy="339253"/>
            <a:chOff x="2678350" y="4992125"/>
            <a:chExt cx="481825" cy="481825"/>
          </a:xfrm>
        </p:grpSpPr>
        <p:sp>
          <p:nvSpPr>
            <p:cNvPr id="10548" name="Google Shape;10548;p139"/>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49" name="Google Shape;10549;p139"/>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0" name="Google Shape;10550;p139"/>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51" name="Google Shape;10551;p139"/>
          <p:cNvGrpSpPr/>
          <p:nvPr/>
        </p:nvGrpSpPr>
        <p:grpSpPr>
          <a:xfrm>
            <a:off x="4628816" y="3951792"/>
            <a:ext cx="339253" cy="339253"/>
            <a:chOff x="3271200" y="4992125"/>
            <a:chExt cx="481825" cy="481825"/>
          </a:xfrm>
        </p:grpSpPr>
        <p:sp>
          <p:nvSpPr>
            <p:cNvPr id="10552" name="Google Shape;10552;p139"/>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3" name="Google Shape;10553;p139"/>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4" name="Google Shape;10554;p139"/>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55" name="Google Shape;10555;p139"/>
          <p:cNvGrpSpPr/>
          <p:nvPr/>
        </p:nvGrpSpPr>
        <p:grpSpPr>
          <a:xfrm>
            <a:off x="7290263" y="3952822"/>
            <a:ext cx="339411" cy="337193"/>
            <a:chOff x="3863900" y="4993625"/>
            <a:chExt cx="482050" cy="478900"/>
          </a:xfrm>
        </p:grpSpPr>
        <p:sp>
          <p:nvSpPr>
            <p:cNvPr id="10556" name="Google Shape;10556;p139"/>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7" name="Google Shape;10557;p139"/>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8" name="Google Shape;10558;p139"/>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59" name="Google Shape;10559;p139"/>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60" name="Google Shape;10560;p139"/>
          <p:cNvGrpSpPr/>
          <p:nvPr/>
        </p:nvGrpSpPr>
        <p:grpSpPr>
          <a:xfrm>
            <a:off x="7747437" y="3952822"/>
            <a:ext cx="339411" cy="337193"/>
            <a:chOff x="4456725" y="4993625"/>
            <a:chExt cx="482050" cy="478900"/>
          </a:xfrm>
        </p:grpSpPr>
        <p:sp>
          <p:nvSpPr>
            <p:cNvPr id="10561" name="Google Shape;10561;p139"/>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2" name="Google Shape;10562;p139"/>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3" name="Google Shape;10563;p139"/>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4" name="Google Shape;10564;p139"/>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65" name="Google Shape;10565;p139"/>
          <p:cNvGrpSpPr/>
          <p:nvPr/>
        </p:nvGrpSpPr>
        <p:grpSpPr>
          <a:xfrm>
            <a:off x="6376030" y="3952813"/>
            <a:ext cx="339411" cy="337211"/>
            <a:chOff x="5049575" y="4993600"/>
            <a:chExt cx="482050" cy="478925"/>
          </a:xfrm>
        </p:grpSpPr>
        <p:sp>
          <p:nvSpPr>
            <p:cNvPr id="10566" name="Google Shape;10566;p139"/>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7" name="Google Shape;10567;p139"/>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8" name="Google Shape;10568;p139"/>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69" name="Google Shape;10569;p139"/>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570" name="Google Shape;10570;p139"/>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icons without losing quality.</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You can </a:t>
            </a:r>
            <a:r>
              <a:rPr lang="en" sz="1100" dirty="0">
                <a:solidFill>
                  <a:srgbClr val="869FB2"/>
                </a:solidFill>
              </a:rPr>
              <a:t>change the stroke and fill color</a:t>
            </a:r>
            <a:r>
              <a:rPr lang="en" sz="1100" dirty="0">
                <a:solidFill>
                  <a:srgbClr val="FFFFFF"/>
                </a:solidFill>
              </a:rPr>
              <a:t>; just select the icon and click on the</a:t>
            </a:r>
            <a:r>
              <a:rPr lang="en" sz="1100" dirty="0">
                <a:solidFill>
                  <a:srgbClr val="435D74"/>
                </a:solidFill>
              </a:rPr>
              <a:t> </a:t>
            </a:r>
            <a:r>
              <a:rPr lang="en" sz="1100" dirty="0">
                <a:solidFill>
                  <a:srgbClr val="869FB2"/>
                </a:solidFill>
              </a:rPr>
              <a:t>paint bucket/pen</a:t>
            </a:r>
            <a:r>
              <a:rPr lang="en" sz="1100" dirty="0">
                <a:solidFill>
                  <a:srgbClr val="FFFFFF"/>
                </a:solidFill>
              </a:rPr>
              <a:t>.</a:t>
            </a:r>
            <a:endParaRPr sz="1100" dirty="0">
              <a:solidFill>
                <a:srgbClr val="FFFFFF"/>
              </a:solidFill>
            </a:endParaRPr>
          </a:p>
          <a:p>
            <a:pPr marL="0" lvl="0" indent="0" algn="ctr" rtl="0">
              <a:lnSpc>
                <a:spcPct val="115000"/>
              </a:lnSpc>
              <a:spcBef>
                <a:spcPts val="0"/>
              </a:spcBef>
              <a:spcAft>
                <a:spcPts val="0"/>
              </a:spcAft>
              <a:buNone/>
            </a:pPr>
            <a:r>
              <a:rPr lang="en" sz="1100" dirty="0">
                <a:solidFill>
                  <a:srgbClr val="FFFFFF"/>
                </a:solidFill>
              </a:rPr>
              <a:t>In Google Slides, you can also use </a:t>
            </a:r>
            <a:r>
              <a:rPr lang="en" sz="1100" dirty="0">
                <a:solidFill>
                  <a:srgbClr val="869FB2"/>
                </a:solidFill>
                <a:uFill>
                  <a:noFill/>
                </a:uFill>
              </a:rPr>
              <a:t>Flaticon’s extension</a:t>
            </a:r>
            <a:r>
              <a:rPr lang="en" sz="1100" dirty="0">
                <a:solidFill>
                  <a:srgbClr val="FFFFFF"/>
                </a:solidFill>
              </a:rPr>
              <a:t>, allowing you to customize and add even more icons.</a:t>
            </a:r>
            <a:br>
              <a:rPr lang="en" sz="1100" dirty="0">
                <a:solidFill>
                  <a:srgbClr val="435D74"/>
                </a:solidFill>
              </a:rPr>
            </a:br>
            <a:endParaRPr sz="1100" dirty="0">
              <a:solidFill>
                <a:srgbClr val="435D74"/>
              </a:solidFill>
            </a:endParaRPr>
          </a:p>
        </p:txBody>
      </p:sp>
      <p:sp>
        <p:nvSpPr>
          <p:cNvPr id="10571" name="Google Shape;10571;p13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75"/>
        <p:cNvGrpSpPr/>
        <p:nvPr/>
      </p:nvGrpSpPr>
      <p:grpSpPr>
        <a:xfrm>
          <a:off x="0" y="0"/>
          <a:ext cx="0" cy="0"/>
          <a:chOff x="0" y="0"/>
          <a:chExt cx="0" cy="0"/>
        </a:xfrm>
      </p:grpSpPr>
      <p:grpSp>
        <p:nvGrpSpPr>
          <p:cNvPr id="10576" name="Google Shape;10576;p140"/>
          <p:cNvGrpSpPr/>
          <p:nvPr/>
        </p:nvGrpSpPr>
        <p:grpSpPr>
          <a:xfrm>
            <a:off x="876361" y="1308054"/>
            <a:ext cx="322099" cy="370529"/>
            <a:chOff x="-42971725" y="3217825"/>
            <a:chExt cx="275675" cy="317125"/>
          </a:xfrm>
        </p:grpSpPr>
        <p:sp>
          <p:nvSpPr>
            <p:cNvPr id="10577" name="Google Shape;10577;p140"/>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40"/>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40"/>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140"/>
          <p:cNvGrpSpPr/>
          <p:nvPr/>
        </p:nvGrpSpPr>
        <p:grpSpPr>
          <a:xfrm>
            <a:off x="848276" y="1776710"/>
            <a:ext cx="378270" cy="337551"/>
            <a:chOff x="-42996150" y="3612600"/>
            <a:chExt cx="323750" cy="288900"/>
          </a:xfrm>
        </p:grpSpPr>
        <p:sp>
          <p:nvSpPr>
            <p:cNvPr id="10581" name="Google Shape;10581;p140"/>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40"/>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40"/>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140"/>
          <p:cNvGrpSpPr/>
          <p:nvPr/>
        </p:nvGrpSpPr>
        <p:grpSpPr>
          <a:xfrm>
            <a:off x="851036" y="2186080"/>
            <a:ext cx="372749" cy="370909"/>
            <a:chOff x="-42994575" y="3950300"/>
            <a:chExt cx="319025" cy="317450"/>
          </a:xfrm>
        </p:grpSpPr>
        <p:sp>
          <p:nvSpPr>
            <p:cNvPr id="10585" name="Google Shape;10585;p140"/>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40"/>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40"/>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140"/>
          <p:cNvGrpSpPr/>
          <p:nvPr/>
        </p:nvGrpSpPr>
        <p:grpSpPr>
          <a:xfrm>
            <a:off x="3004431" y="1332912"/>
            <a:ext cx="371785" cy="370879"/>
            <a:chOff x="-41111350" y="3239100"/>
            <a:chExt cx="318200" cy="317425"/>
          </a:xfrm>
        </p:grpSpPr>
        <p:sp>
          <p:nvSpPr>
            <p:cNvPr id="10589" name="Google Shape;10589;p14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4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4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4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140"/>
          <p:cNvGrpSpPr/>
          <p:nvPr/>
        </p:nvGrpSpPr>
        <p:grpSpPr>
          <a:xfrm>
            <a:off x="3000751" y="1768444"/>
            <a:ext cx="379146" cy="370967"/>
            <a:chOff x="-41117650" y="3605525"/>
            <a:chExt cx="324500" cy="317500"/>
          </a:xfrm>
        </p:grpSpPr>
        <p:sp>
          <p:nvSpPr>
            <p:cNvPr id="10594" name="Google Shape;10594;p140"/>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40"/>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40"/>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7" name="Google Shape;10597;p140"/>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8" name="Google Shape;10598;p140"/>
          <p:cNvGrpSpPr/>
          <p:nvPr/>
        </p:nvGrpSpPr>
        <p:grpSpPr>
          <a:xfrm>
            <a:off x="1827005" y="2659967"/>
            <a:ext cx="216271" cy="371814"/>
            <a:chOff x="-39205300" y="3220175"/>
            <a:chExt cx="185100" cy="318225"/>
          </a:xfrm>
        </p:grpSpPr>
        <p:sp>
          <p:nvSpPr>
            <p:cNvPr id="10599" name="Google Shape;10599;p140"/>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40"/>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140"/>
          <p:cNvGrpSpPr/>
          <p:nvPr/>
        </p:nvGrpSpPr>
        <p:grpSpPr>
          <a:xfrm>
            <a:off x="1792533" y="3120038"/>
            <a:ext cx="300016" cy="369273"/>
            <a:chOff x="-39248625" y="3588600"/>
            <a:chExt cx="256775" cy="316050"/>
          </a:xfrm>
        </p:grpSpPr>
        <p:sp>
          <p:nvSpPr>
            <p:cNvPr id="10602" name="Google Shape;10602;p140"/>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40"/>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4" name="Google Shape;10604;p140"/>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40"/>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6" name="Google Shape;10606;p140"/>
          <p:cNvGrpSpPr/>
          <p:nvPr/>
        </p:nvGrpSpPr>
        <p:grpSpPr>
          <a:xfrm>
            <a:off x="1243246" y="1308054"/>
            <a:ext cx="429504" cy="370879"/>
            <a:chOff x="-42651700" y="3217825"/>
            <a:chExt cx="367600" cy="317425"/>
          </a:xfrm>
        </p:grpSpPr>
        <p:sp>
          <p:nvSpPr>
            <p:cNvPr id="10607" name="Google Shape;10607;p140"/>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40"/>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40"/>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40"/>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140"/>
          <p:cNvGrpSpPr/>
          <p:nvPr/>
        </p:nvGrpSpPr>
        <p:grpSpPr>
          <a:xfrm>
            <a:off x="1278678" y="1747704"/>
            <a:ext cx="358640" cy="363226"/>
            <a:chOff x="-42617300" y="3587775"/>
            <a:chExt cx="306950" cy="310875"/>
          </a:xfrm>
        </p:grpSpPr>
        <p:sp>
          <p:nvSpPr>
            <p:cNvPr id="10612" name="Google Shape;10612;p140"/>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40"/>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4" name="Google Shape;10614;p140"/>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5" name="Google Shape;10615;p140"/>
          <p:cNvGrpSpPr/>
          <p:nvPr/>
        </p:nvGrpSpPr>
        <p:grpSpPr>
          <a:xfrm>
            <a:off x="3450506" y="1332445"/>
            <a:ext cx="376926" cy="370324"/>
            <a:chOff x="-40748275" y="3238700"/>
            <a:chExt cx="322600" cy="316950"/>
          </a:xfrm>
        </p:grpSpPr>
        <p:sp>
          <p:nvSpPr>
            <p:cNvPr id="10616" name="Google Shape;10616;p140"/>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40"/>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40"/>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40"/>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40"/>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40"/>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140"/>
          <p:cNvGrpSpPr/>
          <p:nvPr/>
        </p:nvGrpSpPr>
        <p:grpSpPr>
          <a:xfrm>
            <a:off x="3453062" y="1800429"/>
            <a:ext cx="371814" cy="338690"/>
            <a:chOff x="-40745125" y="3632900"/>
            <a:chExt cx="318225" cy="289875"/>
          </a:xfrm>
        </p:grpSpPr>
        <p:sp>
          <p:nvSpPr>
            <p:cNvPr id="10623" name="Google Shape;10623;p140"/>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40"/>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40"/>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40"/>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40"/>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140"/>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40"/>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140"/>
          <p:cNvGrpSpPr/>
          <p:nvPr/>
        </p:nvGrpSpPr>
        <p:grpSpPr>
          <a:xfrm>
            <a:off x="3457209" y="2211639"/>
            <a:ext cx="363518" cy="370178"/>
            <a:chOff x="-40742750" y="3972175"/>
            <a:chExt cx="311125" cy="316825"/>
          </a:xfrm>
        </p:grpSpPr>
        <p:sp>
          <p:nvSpPr>
            <p:cNvPr id="10631" name="Google Shape;10631;p140"/>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40"/>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140"/>
          <p:cNvGrpSpPr/>
          <p:nvPr/>
        </p:nvGrpSpPr>
        <p:grpSpPr>
          <a:xfrm>
            <a:off x="2239871" y="2661807"/>
            <a:ext cx="266892" cy="369974"/>
            <a:chOff x="-38860325" y="3221750"/>
            <a:chExt cx="228425" cy="316650"/>
          </a:xfrm>
        </p:grpSpPr>
        <p:sp>
          <p:nvSpPr>
            <p:cNvPr id="10634" name="Google Shape;10634;p140"/>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40"/>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40"/>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40"/>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140"/>
          <p:cNvGrpSpPr/>
          <p:nvPr/>
        </p:nvGrpSpPr>
        <p:grpSpPr>
          <a:xfrm>
            <a:off x="2190678" y="3123864"/>
            <a:ext cx="380081" cy="367111"/>
            <a:chOff x="-38905225" y="3591875"/>
            <a:chExt cx="325300" cy="314200"/>
          </a:xfrm>
        </p:grpSpPr>
        <p:sp>
          <p:nvSpPr>
            <p:cNvPr id="10639" name="Google Shape;10639;p140"/>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40"/>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40"/>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2" name="Google Shape;10642;p140"/>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3" name="Google Shape;10643;p140"/>
          <p:cNvGrpSpPr/>
          <p:nvPr/>
        </p:nvGrpSpPr>
        <p:grpSpPr>
          <a:xfrm>
            <a:off x="3997427" y="3108944"/>
            <a:ext cx="290815" cy="369740"/>
            <a:chOff x="-37370925" y="3579105"/>
            <a:chExt cx="248900" cy="316450"/>
          </a:xfrm>
        </p:grpSpPr>
        <p:sp>
          <p:nvSpPr>
            <p:cNvPr id="10644" name="Google Shape;10644;p140"/>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40"/>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6" name="Google Shape;10646;p140"/>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40"/>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8" name="Google Shape;10648;p140"/>
          <p:cNvGrpSpPr/>
          <p:nvPr/>
        </p:nvGrpSpPr>
        <p:grpSpPr>
          <a:xfrm>
            <a:off x="1690803" y="2187015"/>
            <a:ext cx="371814" cy="369974"/>
            <a:chOff x="-42259725" y="3951100"/>
            <a:chExt cx="318225" cy="316650"/>
          </a:xfrm>
        </p:grpSpPr>
        <p:sp>
          <p:nvSpPr>
            <p:cNvPr id="10649" name="Google Shape;10649;p140"/>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40"/>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1" name="Google Shape;10651;p140"/>
          <p:cNvGrpSpPr/>
          <p:nvPr/>
        </p:nvGrpSpPr>
        <p:grpSpPr>
          <a:xfrm>
            <a:off x="3889164" y="1366036"/>
            <a:ext cx="370879" cy="337755"/>
            <a:chOff x="-40378075" y="3267450"/>
            <a:chExt cx="317425" cy="289075"/>
          </a:xfrm>
        </p:grpSpPr>
        <p:sp>
          <p:nvSpPr>
            <p:cNvPr id="10652" name="Google Shape;10652;p140"/>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40"/>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40"/>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40"/>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140"/>
          <p:cNvGrpSpPr/>
          <p:nvPr/>
        </p:nvGrpSpPr>
        <p:grpSpPr>
          <a:xfrm>
            <a:off x="3892830" y="1767304"/>
            <a:ext cx="363548" cy="369974"/>
            <a:chOff x="-40372575" y="3604550"/>
            <a:chExt cx="311150" cy="316650"/>
          </a:xfrm>
        </p:grpSpPr>
        <p:sp>
          <p:nvSpPr>
            <p:cNvPr id="10657" name="Google Shape;10657;p140"/>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40"/>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40"/>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0" name="Google Shape;10660;p140"/>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1" name="Google Shape;10661;p140"/>
          <p:cNvGrpSpPr/>
          <p:nvPr/>
        </p:nvGrpSpPr>
        <p:grpSpPr>
          <a:xfrm>
            <a:off x="2616780" y="2659967"/>
            <a:ext cx="399038" cy="372165"/>
            <a:chOff x="-38542250" y="3220175"/>
            <a:chExt cx="341525" cy="318525"/>
          </a:xfrm>
        </p:grpSpPr>
        <p:sp>
          <p:nvSpPr>
            <p:cNvPr id="10662" name="Google Shape;10662;p140"/>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40"/>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40"/>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140"/>
          <p:cNvGrpSpPr/>
          <p:nvPr/>
        </p:nvGrpSpPr>
        <p:grpSpPr>
          <a:xfrm>
            <a:off x="2638712" y="3119337"/>
            <a:ext cx="369974" cy="369068"/>
            <a:chOff x="-38537400" y="3588000"/>
            <a:chExt cx="316650" cy="315875"/>
          </a:xfrm>
        </p:grpSpPr>
        <p:sp>
          <p:nvSpPr>
            <p:cNvPr id="10666" name="Google Shape;10666;p140"/>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40"/>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40"/>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40"/>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140"/>
          <p:cNvGrpSpPr/>
          <p:nvPr/>
        </p:nvGrpSpPr>
        <p:grpSpPr>
          <a:xfrm>
            <a:off x="2637792" y="3576866"/>
            <a:ext cx="371814" cy="369974"/>
            <a:chOff x="-38538975" y="3954250"/>
            <a:chExt cx="318225" cy="316650"/>
          </a:xfrm>
        </p:grpSpPr>
        <p:sp>
          <p:nvSpPr>
            <p:cNvPr id="10671" name="Google Shape;10671;p140"/>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140"/>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140"/>
          <p:cNvGrpSpPr/>
          <p:nvPr/>
        </p:nvGrpSpPr>
        <p:grpSpPr>
          <a:xfrm>
            <a:off x="3955104" y="3571793"/>
            <a:ext cx="375465" cy="371814"/>
            <a:chOff x="-37385100" y="3949908"/>
            <a:chExt cx="321350" cy="318225"/>
          </a:xfrm>
        </p:grpSpPr>
        <p:sp>
          <p:nvSpPr>
            <p:cNvPr id="10674" name="Google Shape;10674;p140"/>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40"/>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140"/>
          <p:cNvGrpSpPr/>
          <p:nvPr/>
        </p:nvGrpSpPr>
        <p:grpSpPr>
          <a:xfrm>
            <a:off x="2130763" y="1307353"/>
            <a:ext cx="370909" cy="370675"/>
            <a:chOff x="-41895050" y="3217225"/>
            <a:chExt cx="317450" cy="317250"/>
          </a:xfrm>
        </p:grpSpPr>
        <p:sp>
          <p:nvSpPr>
            <p:cNvPr id="10677" name="Google Shape;10677;p140"/>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40"/>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40"/>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40"/>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40"/>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140"/>
          <p:cNvGrpSpPr/>
          <p:nvPr/>
        </p:nvGrpSpPr>
        <p:grpSpPr>
          <a:xfrm>
            <a:off x="2130310" y="1744287"/>
            <a:ext cx="371814" cy="369974"/>
            <a:chOff x="-41893475" y="3584850"/>
            <a:chExt cx="318225" cy="316650"/>
          </a:xfrm>
        </p:grpSpPr>
        <p:sp>
          <p:nvSpPr>
            <p:cNvPr id="10683" name="Google Shape;10683;p140"/>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40"/>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40"/>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40"/>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7" name="Google Shape;10687;p140"/>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40"/>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9" name="Google Shape;10689;p140"/>
          <p:cNvGrpSpPr/>
          <p:nvPr/>
        </p:nvGrpSpPr>
        <p:grpSpPr>
          <a:xfrm>
            <a:off x="900338" y="3139579"/>
            <a:ext cx="337522" cy="370909"/>
            <a:chOff x="-39998250" y="3605325"/>
            <a:chExt cx="288875" cy="317450"/>
          </a:xfrm>
        </p:grpSpPr>
        <p:sp>
          <p:nvSpPr>
            <p:cNvPr id="10690" name="Google Shape;10690;p140"/>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40"/>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140"/>
          <p:cNvGrpSpPr/>
          <p:nvPr/>
        </p:nvGrpSpPr>
        <p:grpSpPr>
          <a:xfrm>
            <a:off x="884112" y="3598043"/>
            <a:ext cx="369974" cy="369945"/>
            <a:chOff x="-40011050" y="3972375"/>
            <a:chExt cx="316650" cy="316625"/>
          </a:xfrm>
        </p:grpSpPr>
        <p:sp>
          <p:nvSpPr>
            <p:cNvPr id="10693" name="Google Shape;10693;p140"/>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40"/>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140"/>
          <p:cNvGrpSpPr/>
          <p:nvPr/>
        </p:nvGrpSpPr>
        <p:grpSpPr>
          <a:xfrm>
            <a:off x="3116043" y="2662742"/>
            <a:ext cx="266921" cy="369039"/>
            <a:chOff x="-38129425" y="3222550"/>
            <a:chExt cx="228450" cy="315850"/>
          </a:xfrm>
        </p:grpSpPr>
        <p:sp>
          <p:nvSpPr>
            <p:cNvPr id="10696" name="Google Shape;10696;p140"/>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40"/>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140"/>
          <p:cNvGrpSpPr/>
          <p:nvPr/>
        </p:nvGrpSpPr>
        <p:grpSpPr>
          <a:xfrm>
            <a:off x="3071012" y="3119337"/>
            <a:ext cx="371785" cy="369974"/>
            <a:chOff x="-38172725" y="3588000"/>
            <a:chExt cx="318200" cy="316650"/>
          </a:xfrm>
        </p:grpSpPr>
        <p:sp>
          <p:nvSpPr>
            <p:cNvPr id="10699" name="Google Shape;10699;p140"/>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40"/>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40"/>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40"/>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40"/>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140"/>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140"/>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40"/>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140"/>
          <p:cNvGrpSpPr/>
          <p:nvPr/>
        </p:nvGrpSpPr>
        <p:grpSpPr>
          <a:xfrm>
            <a:off x="3146914" y="3577772"/>
            <a:ext cx="219981" cy="369974"/>
            <a:chOff x="-38109725" y="3955025"/>
            <a:chExt cx="188275" cy="316650"/>
          </a:xfrm>
        </p:grpSpPr>
        <p:sp>
          <p:nvSpPr>
            <p:cNvPr id="10708" name="Google Shape;10708;p140"/>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40"/>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0" name="Google Shape;10710;p140"/>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1" name="Google Shape;10711;p140"/>
          <p:cNvGrpSpPr/>
          <p:nvPr/>
        </p:nvGrpSpPr>
        <p:grpSpPr>
          <a:xfrm>
            <a:off x="2562313" y="1309193"/>
            <a:ext cx="373654" cy="369068"/>
            <a:chOff x="-41530375" y="3218800"/>
            <a:chExt cx="319800" cy="315875"/>
          </a:xfrm>
        </p:grpSpPr>
        <p:sp>
          <p:nvSpPr>
            <p:cNvPr id="10712" name="Google Shape;10712;p140"/>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40"/>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140"/>
          <p:cNvGrpSpPr/>
          <p:nvPr/>
        </p:nvGrpSpPr>
        <p:grpSpPr>
          <a:xfrm>
            <a:off x="2564607" y="1824351"/>
            <a:ext cx="369068" cy="289004"/>
            <a:chOff x="-41526450" y="3653375"/>
            <a:chExt cx="315875" cy="247350"/>
          </a:xfrm>
        </p:grpSpPr>
        <p:sp>
          <p:nvSpPr>
            <p:cNvPr id="10715" name="Google Shape;10715;p140"/>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140"/>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7" name="Google Shape;10717;p140"/>
          <p:cNvGrpSpPr/>
          <p:nvPr/>
        </p:nvGrpSpPr>
        <p:grpSpPr>
          <a:xfrm>
            <a:off x="2565994" y="2187015"/>
            <a:ext cx="366293" cy="369974"/>
            <a:chOff x="-41526450" y="3951100"/>
            <a:chExt cx="313500" cy="316650"/>
          </a:xfrm>
        </p:grpSpPr>
        <p:sp>
          <p:nvSpPr>
            <p:cNvPr id="10718" name="Google Shape;10718;p140"/>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40"/>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40"/>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140"/>
          <p:cNvGrpSpPr/>
          <p:nvPr/>
        </p:nvGrpSpPr>
        <p:grpSpPr>
          <a:xfrm>
            <a:off x="1331249" y="2681144"/>
            <a:ext cx="339595" cy="371814"/>
            <a:chOff x="-39625900" y="3238300"/>
            <a:chExt cx="290650" cy="318225"/>
          </a:xfrm>
        </p:grpSpPr>
        <p:sp>
          <p:nvSpPr>
            <p:cNvPr id="10722" name="Google Shape;10722;p140"/>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40"/>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4" name="Google Shape;10724;p140"/>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5" name="Google Shape;10725;p140"/>
          <p:cNvGrpSpPr/>
          <p:nvPr/>
        </p:nvGrpSpPr>
        <p:grpSpPr>
          <a:xfrm>
            <a:off x="1325300" y="3597605"/>
            <a:ext cx="366293" cy="370441"/>
            <a:chOff x="-39647175" y="3972000"/>
            <a:chExt cx="313500" cy="317050"/>
          </a:xfrm>
        </p:grpSpPr>
        <p:sp>
          <p:nvSpPr>
            <p:cNvPr id="10726" name="Google Shape;10726;p140"/>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40"/>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40"/>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140"/>
          <p:cNvGrpSpPr/>
          <p:nvPr/>
        </p:nvGrpSpPr>
        <p:grpSpPr>
          <a:xfrm>
            <a:off x="3494427" y="2661603"/>
            <a:ext cx="375495" cy="370879"/>
            <a:chOff x="-37808850" y="3221575"/>
            <a:chExt cx="321375" cy="317425"/>
          </a:xfrm>
        </p:grpSpPr>
        <p:sp>
          <p:nvSpPr>
            <p:cNvPr id="10730" name="Google Shape;10730;p140"/>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40"/>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140"/>
          <p:cNvGrpSpPr/>
          <p:nvPr/>
        </p:nvGrpSpPr>
        <p:grpSpPr>
          <a:xfrm>
            <a:off x="3503201" y="3183634"/>
            <a:ext cx="372749" cy="241158"/>
            <a:chOff x="-37806500" y="3643030"/>
            <a:chExt cx="319025" cy="206400"/>
          </a:xfrm>
        </p:grpSpPr>
        <p:sp>
          <p:nvSpPr>
            <p:cNvPr id="10733" name="Google Shape;10733;p140"/>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40"/>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140"/>
          <p:cNvGrpSpPr/>
          <p:nvPr/>
        </p:nvGrpSpPr>
        <p:grpSpPr>
          <a:xfrm>
            <a:off x="3505508" y="3575931"/>
            <a:ext cx="368134" cy="371814"/>
            <a:chOff x="-37804925" y="3953450"/>
            <a:chExt cx="315075" cy="318225"/>
          </a:xfrm>
        </p:grpSpPr>
        <p:sp>
          <p:nvSpPr>
            <p:cNvPr id="10736" name="Google Shape;10736;p140"/>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40"/>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40"/>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9" name="Google Shape;10739;p140"/>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0" name="Google Shape;10740;p140"/>
          <p:cNvGrpSpPr/>
          <p:nvPr/>
        </p:nvGrpSpPr>
        <p:grpSpPr>
          <a:xfrm>
            <a:off x="4860977" y="1328538"/>
            <a:ext cx="355663" cy="308725"/>
            <a:chOff x="-28462125" y="3199700"/>
            <a:chExt cx="298550" cy="259150"/>
          </a:xfrm>
        </p:grpSpPr>
        <p:sp>
          <p:nvSpPr>
            <p:cNvPr id="10741" name="Google Shape;10741;p140"/>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40"/>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40"/>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140"/>
          <p:cNvGrpSpPr/>
          <p:nvPr/>
        </p:nvGrpSpPr>
        <p:grpSpPr>
          <a:xfrm>
            <a:off x="4861930" y="1763228"/>
            <a:ext cx="353757" cy="352833"/>
            <a:chOff x="-28461325" y="3545475"/>
            <a:chExt cx="296950" cy="296175"/>
          </a:xfrm>
        </p:grpSpPr>
        <p:sp>
          <p:nvSpPr>
            <p:cNvPr id="10745" name="Google Shape;10745;p140"/>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40"/>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40"/>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140"/>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140"/>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40"/>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140"/>
          <p:cNvGrpSpPr/>
          <p:nvPr/>
        </p:nvGrpSpPr>
        <p:grpSpPr>
          <a:xfrm>
            <a:off x="4858162" y="2213272"/>
            <a:ext cx="361292" cy="352803"/>
            <a:chOff x="-28463700" y="3914875"/>
            <a:chExt cx="303275" cy="296150"/>
          </a:xfrm>
        </p:grpSpPr>
        <p:sp>
          <p:nvSpPr>
            <p:cNvPr id="10752" name="Google Shape;10752;p140"/>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40"/>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140"/>
          <p:cNvGrpSpPr/>
          <p:nvPr/>
        </p:nvGrpSpPr>
        <p:grpSpPr>
          <a:xfrm>
            <a:off x="7092947" y="1369355"/>
            <a:ext cx="351880" cy="227092"/>
            <a:chOff x="-26573400" y="3224125"/>
            <a:chExt cx="295375" cy="190625"/>
          </a:xfrm>
        </p:grpSpPr>
        <p:sp>
          <p:nvSpPr>
            <p:cNvPr id="10755" name="Google Shape;10755;p140"/>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40"/>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140"/>
          <p:cNvGrpSpPr/>
          <p:nvPr/>
        </p:nvGrpSpPr>
        <p:grpSpPr>
          <a:xfrm>
            <a:off x="7092947" y="1763690"/>
            <a:ext cx="351880" cy="351910"/>
            <a:chOff x="-26573400" y="3546250"/>
            <a:chExt cx="295375" cy="295400"/>
          </a:xfrm>
        </p:grpSpPr>
        <p:sp>
          <p:nvSpPr>
            <p:cNvPr id="10758" name="Google Shape;10758;p140"/>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40"/>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140"/>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140"/>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40"/>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140"/>
          <p:cNvGrpSpPr/>
          <p:nvPr/>
        </p:nvGrpSpPr>
        <p:grpSpPr>
          <a:xfrm>
            <a:off x="7081228" y="2213599"/>
            <a:ext cx="375319" cy="352148"/>
            <a:chOff x="-26583625" y="3917025"/>
            <a:chExt cx="315050" cy="295600"/>
          </a:xfrm>
        </p:grpSpPr>
        <p:sp>
          <p:nvSpPr>
            <p:cNvPr id="10764" name="Google Shape;10764;p140"/>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40"/>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40"/>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40"/>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8" name="Google Shape;10768;p140"/>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9" name="Google Shape;10769;p140"/>
          <p:cNvGrpSpPr/>
          <p:nvPr/>
        </p:nvGrpSpPr>
        <p:grpSpPr>
          <a:xfrm>
            <a:off x="5779742" y="3172629"/>
            <a:ext cx="289039" cy="352833"/>
            <a:chOff x="-24694925" y="3518700"/>
            <a:chExt cx="242625" cy="296175"/>
          </a:xfrm>
        </p:grpSpPr>
        <p:sp>
          <p:nvSpPr>
            <p:cNvPr id="10770" name="Google Shape;10770;p140"/>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40"/>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40"/>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140"/>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140"/>
          <p:cNvGrpSpPr/>
          <p:nvPr/>
        </p:nvGrpSpPr>
        <p:grpSpPr>
          <a:xfrm>
            <a:off x="5779280" y="3622657"/>
            <a:ext cx="289962" cy="352833"/>
            <a:chOff x="-24709100" y="3888875"/>
            <a:chExt cx="243400" cy="296175"/>
          </a:xfrm>
        </p:grpSpPr>
        <p:sp>
          <p:nvSpPr>
            <p:cNvPr id="10775" name="Google Shape;10775;p140"/>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40"/>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40"/>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140"/>
          <p:cNvGrpSpPr/>
          <p:nvPr/>
        </p:nvGrpSpPr>
        <p:grpSpPr>
          <a:xfrm>
            <a:off x="7979280" y="2695320"/>
            <a:ext cx="356556" cy="349557"/>
            <a:chOff x="-22863675" y="3131775"/>
            <a:chExt cx="299300" cy="293425"/>
          </a:xfrm>
        </p:grpSpPr>
        <p:sp>
          <p:nvSpPr>
            <p:cNvPr id="10779" name="Google Shape;10779;p140"/>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40"/>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40"/>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140"/>
          <p:cNvGrpSpPr/>
          <p:nvPr/>
        </p:nvGrpSpPr>
        <p:grpSpPr>
          <a:xfrm>
            <a:off x="5322144" y="1306499"/>
            <a:ext cx="310602" cy="352803"/>
            <a:chOff x="-28069875" y="3175300"/>
            <a:chExt cx="260725" cy="296150"/>
          </a:xfrm>
        </p:grpSpPr>
        <p:sp>
          <p:nvSpPr>
            <p:cNvPr id="10783" name="Google Shape;10783;p140"/>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40"/>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40"/>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40"/>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40"/>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40"/>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40"/>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40"/>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40"/>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2" name="Google Shape;10792;p140"/>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3" name="Google Shape;10793;p140"/>
          <p:cNvGrpSpPr/>
          <p:nvPr/>
        </p:nvGrpSpPr>
        <p:grpSpPr>
          <a:xfrm>
            <a:off x="5363423" y="2213733"/>
            <a:ext cx="228045" cy="351880"/>
            <a:chOff x="-28032075" y="3916450"/>
            <a:chExt cx="191425" cy="295375"/>
          </a:xfrm>
        </p:grpSpPr>
        <p:sp>
          <p:nvSpPr>
            <p:cNvPr id="10794" name="Google Shape;10794;p140"/>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40"/>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40"/>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140"/>
          <p:cNvGrpSpPr/>
          <p:nvPr/>
        </p:nvGrpSpPr>
        <p:grpSpPr>
          <a:xfrm>
            <a:off x="7528769" y="1306484"/>
            <a:ext cx="352833" cy="352833"/>
            <a:chOff x="-26201650" y="3176075"/>
            <a:chExt cx="296175" cy="296175"/>
          </a:xfrm>
        </p:grpSpPr>
        <p:sp>
          <p:nvSpPr>
            <p:cNvPr id="10798" name="Google Shape;10798;p140"/>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40"/>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140"/>
          <p:cNvGrpSpPr/>
          <p:nvPr/>
        </p:nvGrpSpPr>
        <p:grpSpPr>
          <a:xfrm>
            <a:off x="7528293" y="1763705"/>
            <a:ext cx="353786" cy="351880"/>
            <a:chOff x="-26204800" y="3547050"/>
            <a:chExt cx="296975" cy="295375"/>
          </a:xfrm>
        </p:grpSpPr>
        <p:sp>
          <p:nvSpPr>
            <p:cNvPr id="10801" name="Google Shape;10801;p140"/>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40"/>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3" name="Google Shape;10803;p140"/>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4" name="Google Shape;10804;p140"/>
          <p:cNvGrpSpPr/>
          <p:nvPr/>
        </p:nvGrpSpPr>
        <p:grpSpPr>
          <a:xfrm>
            <a:off x="6199548" y="2693683"/>
            <a:ext cx="345328" cy="352833"/>
            <a:chOff x="-24353875" y="3147725"/>
            <a:chExt cx="289875" cy="296175"/>
          </a:xfrm>
        </p:grpSpPr>
        <p:sp>
          <p:nvSpPr>
            <p:cNvPr id="10805" name="Google Shape;10805;p140"/>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40"/>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140"/>
          <p:cNvGrpSpPr/>
          <p:nvPr/>
        </p:nvGrpSpPr>
        <p:grpSpPr>
          <a:xfrm>
            <a:off x="6207530" y="3173090"/>
            <a:ext cx="329365" cy="351910"/>
            <a:chOff x="-24344425" y="3519475"/>
            <a:chExt cx="276475" cy="295400"/>
          </a:xfrm>
        </p:grpSpPr>
        <p:sp>
          <p:nvSpPr>
            <p:cNvPr id="10808" name="Google Shape;10808;p140"/>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140"/>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140"/>
          <p:cNvGrpSpPr/>
          <p:nvPr/>
        </p:nvGrpSpPr>
        <p:grpSpPr>
          <a:xfrm>
            <a:off x="6197210" y="3625010"/>
            <a:ext cx="350004" cy="348128"/>
            <a:chOff x="-24353075" y="3891250"/>
            <a:chExt cx="293800" cy="292225"/>
          </a:xfrm>
        </p:grpSpPr>
        <p:sp>
          <p:nvSpPr>
            <p:cNvPr id="10811" name="Google Shape;10811;p140"/>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40"/>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140"/>
          <p:cNvGrpSpPr/>
          <p:nvPr/>
        </p:nvGrpSpPr>
        <p:grpSpPr>
          <a:xfrm>
            <a:off x="7980681" y="3173313"/>
            <a:ext cx="353757" cy="351463"/>
            <a:chOff x="-22845575" y="3504075"/>
            <a:chExt cx="296950" cy="295025"/>
          </a:xfrm>
        </p:grpSpPr>
        <p:sp>
          <p:nvSpPr>
            <p:cNvPr id="10814" name="Google Shape;10814;p140"/>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40"/>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140"/>
          <p:cNvGrpSpPr/>
          <p:nvPr/>
        </p:nvGrpSpPr>
        <p:grpSpPr>
          <a:xfrm>
            <a:off x="5773862" y="1306961"/>
            <a:ext cx="299344" cy="351880"/>
            <a:chOff x="-27691025" y="3175300"/>
            <a:chExt cx="251275" cy="295375"/>
          </a:xfrm>
        </p:grpSpPr>
        <p:sp>
          <p:nvSpPr>
            <p:cNvPr id="10817" name="Google Shape;10817;p140"/>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40"/>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140"/>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40"/>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140"/>
          <p:cNvGrpSpPr/>
          <p:nvPr/>
        </p:nvGrpSpPr>
        <p:grpSpPr>
          <a:xfrm>
            <a:off x="5746179" y="1825637"/>
            <a:ext cx="354710" cy="228015"/>
            <a:chOff x="-27721750" y="3598250"/>
            <a:chExt cx="297750" cy="191400"/>
          </a:xfrm>
        </p:grpSpPr>
        <p:sp>
          <p:nvSpPr>
            <p:cNvPr id="10822" name="Google Shape;10822;p140"/>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40"/>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140"/>
          <p:cNvGrpSpPr/>
          <p:nvPr/>
        </p:nvGrpSpPr>
        <p:grpSpPr>
          <a:xfrm>
            <a:off x="5747579" y="2219183"/>
            <a:ext cx="351910" cy="340980"/>
            <a:chOff x="-27719400" y="3925600"/>
            <a:chExt cx="295400" cy="286225"/>
          </a:xfrm>
        </p:grpSpPr>
        <p:sp>
          <p:nvSpPr>
            <p:cNvPr id="10825" name="Google Shape;10825;p140"/>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40"/>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140"/>
          <p:cNvGrpSpPr/>
          <p:nvPr/>
        </p:nvGrpSpPr>
        <p:grpSpPr>
          <a:xfrm>
            <a:off x="7968851" y="1306023"/>
            <a:ext cx="353757" cy="353757"/>
            <a:chOff x="-25834600" y="3176875"/>
            <a:chExt cx="296950" cy="296950"/>
          </a:xfrm>
        </p:grpSpPr>
        <p:sp>
          <p:nvSpPr>
            <p:cNvPr id="10828" name="Google Shape;10828;p140"/>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40"/>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40"/>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40"/>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40"/>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140"/>
          <p:cNvGrpSpPr/>
          <p:nvPr/>
        </p:nvGrpSpPr>
        <p:grpSpPr>
          <a:xfrm>
            <a:off x="7968851" y="1774024"/>
            <a:ext cx="353757" cy="331241"/>
            <a:chOff x="-25834600" y="3564375"/>
            <a:chExt cx="296950" cy="278050"/>
          </a:xfrm>
        </p:grpSpPr>
        <p:sp>
          <p:nvSpPr>
            <p:cNvPr id="10834" name="Google Shape;10834;p140"/>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40"/>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40"/>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40"/>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40"/>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40"/>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140"/>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40"/>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140"/>
          <p:cNvGrpSpPr/>
          <p:nvPr/>
        </p:nvGrpSpPr>
        <p:grpSpPr>
          <a:xfrm>
            <a:off x="7966974" y="2213376"/>
            <a:ext cx="357509" cy="352595"/>
            <a:chOff x="-25834600" y="3915850"/>
            <a:chExt cx="300100" cy="295975"/>
          </a:xfrm>
        </p:grpSpPr>
        <p:sp>
          <p:nvSpPr>
            <p:cNvPr id="10843" name="Google Shape;10843;p140"/>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40"/>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40"/>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140"/>
          <p:cNvGrpSpPr/>
          <p:nvPr/>
        </p:nvGrpSpPr>
        <p:grpSpPr>
          <a:xfrm>
            <a:off x="6702402" y="2694606"/>
            <a:ext cx="228968" cy="350987"/>
            <a:chOff x="-23930925" y="3149300"/>
            <a:chExt cx="192200" cy="294625"/>
          </a:xfrm>
        </p:grpSpPr>
        <p:sp>
          <p:nvSpPr>
            <p:cNvPr id="10847" name="Google Shape;10847;p140"/>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40"/>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40"/>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40"/>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140"/>
          <p:cNvGrpSpPr/>
          <p:nvPr/>
        </p:nvGrpSpPr>
        <p:grpSpPr>
          <a:xfrm>
            <a:off x="6659232" y="3173090"/>
            <a:ext cx="315307" cy="351910"/>
            <a:chOff x="-23962425" y="3519475"/>
            <a:chExt cx="264675" cy="295400"/>
          </a:xfrm>
        </p:grpSpPr>
        <p:sp>
          <p:nvSpPr>
            <p:cNvPr id="10852" name="Google Shape;10852;p140"/>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140"/>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4" name="Google Shape;10854;p140"/>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5" name="Google Shape;10855;p140"/>
          <p:cNvGrpSpPr/>
          <p:nvPr/>
        </p:nvGrpSpPr>
        <p:grpSpPr>
          <a:xfrm>
            <a:off x="8037908" y="3623134"/>
            <a:ext cx="239302" cy="351880"/>
            <a:chOff x="-22788075" y="3904625"/>
            <a:chExt cx="200875" cy="295375"/>
          </a:xfrm>
        </p:grpSpPr>
        <p:sp>
          <p:nvSpPr>
            <p:cNvPr id="10856" name="Google Shape;10856;p140"/>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40"/>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140"/>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140"/>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140"/>
          <p:cNvGrpSpPr/>
          <p:nvPr/>
        </p:nvGrpSpPr>
        <p:grpSpPr>
          <a:xfrm>
            <a:off x="6193206" y="1306499"/>
            <a:ext cx="354710" cy="352803"/>
            <a:chOff x="-27351575" y="3175300"/>
            <a:chExt cx="297750" cy="296150"/>
          </a:xfrm>
        </p:grpSpPr>
        <p:sp>
          <p:nvSpPr>
            <p:cNvPr id="10861" name="Google Shape;10861;p140"/>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40"/>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40"/>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40"/>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140"/>
          <p:cNvGrpSpPr/>
          <p:nvPr/>
        </p:nvGrpSpPr>
        <p:grpSpPr>
          <a:xfrm>
            <a:off x="6235914" y="1763109"/>
            <a:ext cx="269293" cy="353072"/>
            <a:chOff x="-27313750" y="3545275"/>
            <a:chExt cx="226050" cy="296375"/>
          </a:xfrm>
        </p:grpSpPr>
        <p:sp>
          <p:nvSpPr>
            <p:cNvPr id="10866" name="Google Shape;10866;p140"/>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40"/>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40"/>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140"/>
          <p:cNvGrpSpPr/>
          <p:nvPr/>
        </p:nvGrpSpPr>
        <p:grpSpPr>
          <a:xfrm>
            <a:off x="6193206" y="2211380"/>
            <a:ext cx="354710" cy="356586"/>
            <a:chOff x="-27351575" y="3915650"/>
            <a:chExt cx="297750" cy="299325"/>
          </a:xfrm>
        </p:grpSpPr>
        <p:sp>
          <p:nvSpPr>
            <p:cNvPr id="10870" name="Google Shape;10870;p140"/>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40"/>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140"/>
          <p:cNvGrpSpPr/>
          <p:nvPr/>
        </p:nvGrpSpPr>
        <p:grpSpPr>
          <a:xfrm>
            <a:off x="4880696" y="2693579"/>
            <a:ext cx="319060" cy="353042"/>
            <a:chOff x="-25445525" y="3175900"/>
            <a:chExt cx="267825" cy="296350"/>
          </a:xfrm>
        </p:grpSpPr>
        <p:sp>
          <p:nvSpPr>
            <p:cNvPr id="10873" name="Google Shape;10873;p140"/>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40"/>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40"/>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140"/>
          <p:cNvGrpSpPr/>
          <p:nvPr/>
        </p:nvGrpSpPr>
        <p:grpSpPr>
          <a:xfrm>
            <a:off x="4862410" y="3183902"/>
            <a:ext cx="355633" cy="330288"/>
            <a:chOff x="-25465200" y="3565175"/>
            <a:chExt cx="298525" cy="277250"/>
          </a:xfrm>
        </p:grpSpPr>
        <p:sp>
          <p:nvSpPr>
            <p:cNvPr id="10877" name="Google Shape;10877;p140"/>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40"/>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140"/>
          <p:cNvGrpSpPr/>
          <p:nvPr/>
        </p:nvGrpSpPr>
        <p:grpSpPr>
          <a:xfrm>
            <a:off x="4861948" y="3623432"/>
            <a:ext cx="356556" cy="351285"/>
            <a:chOff x="-25465200" y="3916150"/>
            <a:chExt cx="299300" cy="294875"/>
          </a:xfrm>
        </p:grpSpPr>
        <p:sp>
          <p:nvSpPr>
            <p:cNvPr id="10880" name="Google Shape;10880;p140"/>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140"/>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2" name="Google Shape;10882;p140"/>
          <p:cNvGrpSpPr/>
          <p:nvPr/>
        </p:nvGrpSpPr>
        <p:grpSpPr>
          <a:xfrm>
            <a:off x="7089388" y="2693698"/>
            <a:ext cx="351880" cy="352803"/>
            <a:chOff x="-23615075" y="3148525"/>
            <a:chExt cx="295375" cy="296150"/>
          </a:xfrm>
        </p:grpSpPr>
        <p:sp>
          <p:nvSpPr>
            <p:cNvPr id="10883" name="Google Shape;10883;p140"/>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40"/>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40"/>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40"/>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7" name="Google Shape;10887;p140"/>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8" name="Google Shape;10888;p140"/>
          <p:cNvGrpSpPr/>
          <p:nvPr/>
        </p:nvGrpSpPr>
        <p:grpSpPr>
          <a:xfrm>
            <a:off x="7088911" y="3632977"/>
            <a:ext cx="352833" cy="332194"/>
            <a:chOff x="-23615075" y="3906200"/>
            <a:chExt cx="296175" cy="278850"/>
          </a:xfrm>
        </p:grpSpPr>
        <p:sp>
          <p:nvSpPr>
            <p:cNvPr id="10889" name="Google Shape;10889;p140"/>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40"/>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40"/>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2" name="Google Shape;10892;p140"/>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3" name="Google Shape;10893;p140"/>
          <p:cNvGrpSpPr/>
          <p:nvPr/>
        </p:nvGrpSpPr>
        <p:grpSpPr>
          <a:xfrm>
            <a:off x="6637880" y="1306618"/>
            <a:ext cx="353757" cy="352565"/>
            <a:chOff x="-26980600" y="3175500"/>
            <a:chExt cx="296950" cy="295950"/>
          </a:xfrm>
        </p:grpSpPr>
        <p:sp>
          <p:nvSpPr>
            <p:cNvPr id="10894" name="Google Shape;10894;p140"/>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140"/>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140"/>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7" name="Google Shape;10897;p140"/>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8" name="Google Shape;10898;p140"/>
          <p:cNvGrpSpPr/>
          <p:nvPr/>
        </p:nvGrpSpPr>
        <p:grpSpPr>
          <a:xfrm>
            <a:off x="6638357" y="2245154"/>
            <a:ext cx="352803" cy="289039"/>
            <a:chOff x="-26981375" y="3951875"/>
            <a:chExt cx="296150" cy="242625"/>
          </a:xfrm>
        </p:grpSpPr>
        <p:sp>
          <p:nvSpPr>
            <p:cNvPr id="10899" name="Google Shape;10899;p140"/>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40"/>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40"/>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140"/>
          <p:cNvGrpSpPr/>
          <p:nvPr/>
        </p:nvGrpSpPr>
        <p:grpSpPr>
          <a:xfrm>
            <a:off x="5303399" y="2692745"/>
            <a:ext cx="351910" cy="354710"/>
            <a:chOff x="-25094250" y="3176075"/>
            <a:chExt cx="295400" cy="297750"/>
          </a:xfrm>
        </p:grpSpPr>
        <p:sp>
          <p:nvSpPr>
            <p:cNvPr id="10903" name="Google Shape;10903;p140"/>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40"/>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40"/>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140"/>
          <p:cNvGrpSpPr/>
          <p:nvPr/>
        </p:nvGrpSpPr>
        <p:grpSpPr>
          <a:xfrm>
            <a:off x="5303399" y="3173106"/>
            <a:ext cx="351910" cy="351880"/>
            <a:chOff x="-25094250" y="3547050"/>
            <a:chExt cx="295400" cy="295375"/>
          </a:xfrm>
        </p:grpSpPr>
        <p:sp>
          <p:nvSpPr>
            <p:cNvPr id="10907" name="Google Shape;10907;p140"/>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40"/>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40"/>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40"/>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40"/>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2" name="Google Shape;10912;p140"/>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3" name="Google Shape;10913;p140"/>
          <p:cNvGrpSpPr/>
          <p:nvPr/>
        </p:nvGrpSpPr>
        <p:grpSpPr>
          <a:xfrm>
            <a:off x="7535476" y="2693698"/>
            <a:ext cx="352803" cy="352803"/>
            <a:chOff x="-23245675" y="3148525"/>
            <a:chExt cx="296150" cy="296150"/>
          </a:xfrm>
        </p:grpSpPr>
        <p:sp>
          <p:nvSpPr>
            <p:cNvPr id="10914" name="Google Shape;10914;p140"/>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40"/>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40"/>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7" name="Google Shape;10917;p140"/>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8" name="Google Shape;10918;p140"/>
          <p:cNvGrpSpPr/>
          <p:nvPr/>
        </p:nvGrpSpPr>
        <p:grpSpPr>
          <a:xfrm>
            <a:off x="7535938" y="3622672"/>
            <a:ext cx="351880" cy="352803"/>
            <a:chOff x="-23244900" y="3888100"/>
            <a:chExt cx="295375" cy="296150"/>
          </a:xfrm>
        </p:grpSpPr>
        <p:sp>
          <p:nvSpPr>
            <p:cNvPr id="10919" name="Google Shape;10919;p140"/>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40"/>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40"/>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40"/>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40"/>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40"/>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40"/>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40"/>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40"/>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140"/>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140"/>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0" name="Google Shape;10930;p140"/>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40"/>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932" name="Google Shape;10932;p140"/>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36"/>
        <p:cNvGrpSpPr/>
        <p:nvPr/>
      </p:nvGrpSpPr>
      <p:grpSpPr>
        <a:xfrm>
          <a:off x="0" y="0"/>
          <a:ext cx="0" cy="0"/>
          <a:chOff x="0" y="0"/>
          <a:chExt cx="0" cy="0"/>
        </a:xfrm>
      </p:grpSpPr>
      <p:sp>
        <p:nvSpPr>
          <p:cNvPr id="10937" name="Google Shape;10937;p141"/>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8" name="Google Shape;10938;p141"/>
          <p:cNvGrpSpPr/>
          <p:nvPr/>
        </p:nvGrpSpPr>
        <p:grpSpPr>
          <a:xfrm>
            <a:off x="850004" y="1823018"/>
            <a:ext cx="367261" cy="367261"/>
            <a:chOff x="-65145700" y="3727425"/>
            <a:chExt cx="317425" cy="317425"/>
          </a:xfrm>
        </p:grpSpPr>
        <p:sp>
          <p:nvSpPr>
            <p:cNvPr id="10939" name="Google Shape;10939;p141"/>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41"/>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141"/>
          <p:cNvGrpSpPr/>
          <p:nvPr/>
        </p:nvGrpSpPr>
        <p:grpSpPr>
          <a:xfrm>
            <a:off x="853201" y="2251933"/>
            <a:ext cx="360868" cy="367261"/>
            <a:chOff x="-65144125" y="4094450"/>
            <a:chExt cx="311900" cy="317425"/>
          </a:xfrm>
        </p:grpSpPr>
        <p:sp>
          <p:nvSpPr>
            <p:cNvPr id="10942" name="Google Shape;10942;p141"/>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41"/>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41"/>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5" name="Google Shape;10945;p141"/>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6" name="Google Shape;10946;p141"/>
          <p:cNvGrpSpPr/>
          <p:nvPr/>
        </p:nvGrpSpPr>
        <p:grpSpPr>
          <a:xfrm>
            <a:off x="3056770" y="1822628"/>
            <a:ext cx="370645" cy="368042"/>
            <a:chOff x="-63250675" y="3744075"/>
            <a:chExt cx="320350" cy="318100"/>
          </a:xfrm>
        </p:grpSpPr>
        <p:sp>
          <p:nvSpPr>
            <p:cNvPr id="10947" name="Google Shape;10947;p141"/>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41"/>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41"/>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141"/>
          <p:cNvGrpSpPr/>
          <p:nvPr/>
        </p:nvGrpSpPr>
        <p:grpSpPr>
          <a:xfrm>
            <a:off x="3058462" y="2251933"/>
            <a:ext cx="367261" cy="367261"/>
            <a:chOff x="-63250675" y="4110200"/>
            <a:chExt cx="317425" cy="317425"/>
          </a:xfrm>
        </p:grpSpPr>
        <p:sp>
          <p:nvSpPr>
            <p:cNvPr id="10951" name="Google Shape;10951;p141"/>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41"/>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41"/>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41"/>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41"/>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41"/>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141"/>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41"/>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41"/>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141"/>
          <p:cNvGrpSpPr/>
          <p:nvPr/>
        </p:nvGrpSpPr>
        <p:grpSpPr>
          <a:xfrm>
            <a:off x="1737509" y="2749028"/>
            <a:ext cx="359075" cy="358844"/>
            <a:chOff x="-61351725" y="3372400"/>
            <a:chExt cx="310350" cy="310150"/>
          </a:xfrm>
        </p:grpSpPr>
        <p:sp>
          <p:nvSpPr>
            <p:cNvPr id="10961" name="Google Shape;10961;p141"/>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41"/>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41"/>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141"/>
          <p:cNvGrpSpPr/>
          <p:nvPr/>
        </p:nvGrpSpPr>
        <p:grpSpPr>
          <a:xfrm>
            <a:off x="1733864" y="3212084"/>
            <a:ext cx="366364" cy="333534"/>
            <a:chOff x="-61354875" y="3751050"/>
            <a:chExt cx="316650" cy="288275"/>
          </a:xfrm>
        </p:grpSpPr>
        <p:sp>
          <p:nvSpPr>
            <p:cNvPr id="10965" name="Google Shape;10965;p141"/>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41"/>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41"/>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141"/>
          <p:cNvGrpSpPr/>
          <p:nvPr/>
        </p:nvGrpSpPr>
        <p:grpSpPr>
          <a:xfrm>
            <a:off x="1733864" y="3653724"/>
            <a:ext cx="366364" cy="367290"/>
            <a:chOff x="-61354875" y="4101525"/>
            <a:chExt cx="316650" cy="317450"/>
          </a:xfrm>
        </p:grpSpPr>
        <p:sp>
          <p:nvSpPr>
            <p:cNvPr id="10969" name="Google Shape;10969;p141"/>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41"/>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141"/>
          <p:cNvGrpSpPr/>
          <p:nvPr/>
        </p:nvGrpSpPr>
        <p:grpSpPr>
          <a:xfrm>
            <a:off x="3950299" y="2745600"/>
            <a:ext cx="368157" cy="365699"/>
            <a:chOff x="-59470075" y="3308975"/>
            <a:chExt cx="318200" cy="316075"/>
          </a:xfrm>
        </p:grpSpPr>
        <p:sp>
          <p:nvSpPr>
            <p:cNvPr id="10972" name="Google Shape;10972;p141"/>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41"/>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41"/>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41"/>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41"/>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141"/>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141"/>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41"/>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41"/>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141"/>
          <p:cNvGrpSpPr/>
          <p:nvPr/>
        </p:nvGrpSpPr>
        <p:grpSpPr>
          <a:xfrm>
            <a:off x="1295729" y="1381305"/>
            <a:ext cx="367261" cy="364686"/>
            <a:chOff x="-64781025" y="3361050"/>
            <a:chExt cx="317425" cy="315200"/>
          </a:xfrm>
        </p:grpSpPr>
        <p:sp>
          <p:nvSpPr>
            <p:cNvPr id="10982" name="Google Shape;10982;p141"/>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41"/>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41"/>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41"/>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6" name="Google Shape;10986;p141"/>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41"/>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41"/>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9" name="Google Shape;10989;p141"/>
          <p:cNvGrpSpPr/>
          <p:nvPr/>
        </p:nvGrpSpPr>
        <p:grpSpPr>
          <a:xfrm>
            <a:off x="3500129" y="1822744"/>
            <a:ext cx="382765" cy="367810"/>
            <a:chOff x="-62890750" y="3747425"/>
            <a:chExt cx="330825" cy="317900"/>
          </a:xfrm>
        </p:grpSpPr>
        <p:sp>
          <p:nvSpPr>
            <p:cNvPr id="10990" name="Google Shape;10990;p141"/>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41"/>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41"/>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41"/>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41"/>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41"/>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41"/>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41"/>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41"/>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41"/>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41"/>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141"/>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141"/>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41"/>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141"/>
          <p:cNvGrpSpPr/>
          <p:nvPr/>
        </p:nvGrpSpPr>
        <p:grpSpPr>
          <a:xfrm>
            <a:off x="3507881" y="2252381"/>
            <a:ext cx="367261" cy="366364"/>
            <a:chOff x="-62884425" y="4111775"/>
            <a:chExt cx="317425" cy="316650"/>
          </a:xfrm>
        </p:grpSpPr>
        <p:sp>
          <p:nvSpPr>
            <p:cNvPr id="11005" name="Google Shape;11005;p141"/>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41"/>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141"/>
          <p:cNvGrpSpPr/>
          <p:nvPr/>
        </p:nvGrpSpPr>
        <p:grpSpPr>
          <a:xfrm>
            <a:off x="2180515" y="2748450"/>
            <a:ext cx="365438" cy="360001"/>
            <a:chOff x="-60991775" y="3376900"/>
            <a:chExt cx="315850" cy="311150"/>
          </a:xfrm>
        </p:grpSpPr>
        <p:sp>
          <p:nvSpPr>
            <p:cNvPr id="11008" name="Google Shape;11008;p141"/>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41"/>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41"/>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141"/>
          <p:cNvGrpSpPr/>
          <p:nvPr/>
        </p:nvGrpSpPr>
        <p:grpSpPr>
          <a:xfrm>
            <a:off x="2180052" y="3199314"/>
            <a:ext cx="366364" cy="359075"/>
            <a:chOff x="-60988625" y="3740800"/>
            <a:chExt cx="316650" cy="310350"/>
          </a:xfrm>
        </p:grpSpPr>
        <p:sp>
          <p:nvSpPr>
            <p:cNvPr id="11012" name="Google Shape;11012;p141"/>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41"/>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41"/>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141"/>
          <p:cNvGrpSpPr/>
          <p:nvPr/>
        </p:nvGrpSpPr>
        <p:grpSpPr>
          <a:xfrm>
            <a:off x="2180052" y="3654765"/>
            <a:ext cx="366364" cy="365207"/>
            <a:chOff x="-60987850" y="4100950"/>
            <a:chExt cx="316650" cy="315650"/>
          </a:xfrm>
        </p:grpSpPr>
        <p:sp>
          <p:nvSpPr>
            <p:cNvPr id="11016" name="Google Shape;11016;p141"/>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41"/>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41"/>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41"/>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41"/>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141"/>
          <p:cNvGrpSpPr/>
          <p:nvPr/>
        </p:nvGrpSpPr>
        <p:grpSpPr>
          <a:xfrm>
            <a:off x="3949836" y="3200225"/>
            <a:ext cx="369083" cy="357253"/>
            <a:chOff x="-59447250" y="3706150"/>
            <a:chExt cx="319000" cy="308775"/>
          </a:xfrm>
        </p:grpSpPr>
        <p:sp>
          <p:nvSpPr>
            <p:cNvPr id="11022" name="Google Shape;11022;p141"/>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41"/>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41"/>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41"/>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141"/>
          <p:cNvGrpSpPr/>
          <p:nvPr/>
        </p:nvGrpSpPr>
        <p:grpSpPr>
          <a:xfrm>
            <a:off x="1738564" y="1381536"/>
            <a:ext cx="368186" cy="364224"/>
            <a:chOff x="-64406125" y="3362225"/>
            <a:chExt cx="318225" cy="314800"/>
          </a:xfrm>
        </p:grpSpPr>
        <p:sp>
          <p:nvSpPr>
            <p:cNvPr id="11027" name="Google Shape;11027;p141"/>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41"/>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9" name="Google Shape;11029;p141"/>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0" name="Google Shape;11030;p141"/>
          <p:cNvGrpSpPr/>
          <p:nvPr/>
        </p:nvGrpSpPr>
        <p:grpSpPr>
          <a:xfrm>
            <a:off x="1739027" y="2252381"/>
            <a:ext cx="367261" cy="366364"/>
            <a:chOff x="-64410850" y="4094450"/>
            <a:chExt cx="317425" cy="316650"/>
          </a:xfrm>
        </p:grpSpPr>
        <p:sp>
          <p:nvSpPr>
            <p:cNvPr id="11031" name="Google Shape;11031;p141"/>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41"/>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41"/>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4" name="Google Shape;11034;p141"/>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5" name="Google Shape;11035;p141"/>
          <p:cNvGrpSpPr/>
          <p:nvPr/>
        </p:nvGrpSpPr>
        <p:grpSpPr>
          <a:xfrm>
            <a:off x="3960575" y="1822454"/>
            <a:ext cx="365467" cy="368389"/>
            <a:chOff x="-62516625" y="3743175"/>
            <a:chExt cx="315875" cy="318400"/>
          </a:xfrm>
        </p:grpSpPr>
        <p:sp>
          <p:nvSpPr>
            <p:cNvPr id="11036" name="Google Shape;11036;p141"/>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41"/>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141"/>
          <p:cNvGrpSpPr/>
          <p:nvPr/>
        </p:nvGrpSpPr>
        <p:grpSpPr>
          <a:xfrm>
            <a:off x="3967415" y="2272426"/>
            <a:ext cx="351786" cy="326274"/>
            <a:chOff x="-62511900" y="4129100"/>
            <a:chExt cx="304050" cy="282000"/>
          </a:xfrm>
        </p:grpSpPr>
        <p:sp>
          <p:nvSpPr>
            <p:cNvPr id="11039" name="Google Shape;11039;p141"/>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41"/>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41"/>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41"/>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41"/>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141"/>
          <p:cNvGrpSpPr/>
          <p:nvPr/>
        </p:nvGrpSpPr>
        <p:grpSpPr>
          <a:xfrm>
            <a:off x="2645537" y="2744820"/>
            <a:ext cx="310770" cy="367261"/>
            <a:chOff x="-60597975" y="3367475"/>
            <a:chExt cx="268600" cy="317425"/>
          </a:xfrm>
        </p:grpSpPr>
        <p:sp>
          <p:nvSpPr>
            <p:cNvPr id="11045" name="Google Shape;11045;p141"/>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41"/>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41"/>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41"/>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141"/>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0" name="Google Shape;11050;p141"/>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1" name="Google Shape;11051;p141"/>
          <p:cNvGrpSpPr/>
          <p:nvPr/>
        </p:nvGrpSpPr>
        <p:grpSpPr>
          <a:xfrm>
            <a:off x="2617740" y="3706136"/>
            <a:ext cx="366364" cy="262465"/>
            <a:chOff x="-60621600" y="4145650"/>
            <a:chExt cx="316650" cy="226850"/>
          </a:xfrm>
        </p:grpSpPr>
        <p:sp>
          <p:nvSpPr>
            <p:cNvPr id="11052" name="Google Shape;11052;p141"/>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41"/>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41"/>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141"/>
          <p:cNvGrpSpPr/>
          <p:nvPr/>
        </p:nvGrpSpPr>
        <p:grpSpPr>
          <a:xfrm>
            <a:off x="3954392" y="3654635"/>
            <a:ext cx="359972" cy="365467"/>
            <a:chOff x="-59400775" y="4084200"/>
            <a:chExt cx="311125" cy="315875"/>
          </a:xfrm>
        </p:grpSpPr>
        <p:sp>
          <p:nvSpPr>
            <p:cNvPr id="11056" name="Google Shape;11056;p141"/>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41"/>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41"/>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41"/>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41"/>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41"/>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141"/>
          <p:cNvGrpSpPr/>
          <p:nvPr/>
        </p:nvGrpSpPr>
        <p:grpSpPr>
          <a:xfrm>
            <a:off x="2178486" y="1380466"/>
            <a:ext cx="365438" cy="366364"/>
            <a:chOff x="-64044600" y="3360375"/>
            <a:chExt cx="315850" cy="316650"/>
          </a:xfrm>
        </p:grpSpPr>
        <p:sp>
          <p:nvSpPr>
            <p:cNvPr id="11063" name="Google Shape;11063;p141"/>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41"/>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41"/>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141"/>
          <p:cNvGrpSpPr/>
          <p:nvPr/>
        </p:nvGrpSpPr>
        <p:grpSpPr>
          <a:xfrm>
            <a:off x="2204909" y="1823018"/>
            <a:ext cx="312592" cy="367261"/>
            <a:chOff x="-64022550" y="3727425"/>
            <a:chExt cx="270175" cy="317425"/>
          </a:xfrm>
        </p:grpSpPr>
        <p:sp>
          <p:nvSpPr>
            <p:cNvPr id="11067" name="Google Shape;11067;p141"/>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41"/>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41"/>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141"/>
          <p:cNvGrpSpPr/>
          <p:nvPr/>
        </p:nvGrpSpPr>
        <p:grpSpPr>
          <a:xfrm>
            <a:off x="2229047" y="2251918"/>
            <a:ext cx="264317" cy="367290"/>
            <a:chOff x="-64001300" y="4093650"/>
            <a:chExt cx="228450" cy="317450"/>
          </a:xfrm>
        </p:grpSpPr>
        <p:sp>
          <p:nvSpPr>
            <p:cNvPr id="11071" name="Google Shape;11071;p141"/>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41"/>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41"/>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41"/>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141"/>
          <p:cNvGrpSpPr/>
          <p:nvPr/>
        </p:nvGrpSpPr>
        <p:grpSpPr>
          <a:xfrm>
            <a:off x="848051" y="2745210"/>
            <a:ext cx="359972" cy="366480"/>
            <a:chOff x="-62148800" y="3377700"/>
            <a:chExt cx="311125" cy="316750"/>
          </a:xfrm>
        </p:grpSpPr>
        <p:sp>
          <p:nvSpPr>
            <p:cNvPr id="11076" name="Google Shape;11076;p141"/>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41"/>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141"/>
          <p:cNvGrpSpPr/>
          <p:nvPr/>
        </p:nvGrpSpPr>
        <p:grpSpPr>
          <a:xfrm>
            <a:off x="843958" y="3195207"/>
            <a:ext cx="368157" cy="367290"/>
            <a:chOff x="-62154300" y="3743950"/>
            <a:chExt cx="318200" cy="317450"/>
          </a:xfrm>
        </p:grpSpPr>
        <p:sp>
          <p:nvSpPr>
            <p:cNvPr id="11079" name="Google Shape;11079;p141"/>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41"/>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1" name="Google Shape;11081;p141"/>
          <p:cNvGrpSpPr/>
          <p:nvPr/>
        </p:nvGrpSpPr>
        <p:grpSpPr>
          <a:xfrm>
            <a:off x="843944" y="3654187"/>
            <a:ext cx="368186" cy="366364"/>
            <a:chOff x="-62151950" y="4111775"/>
            <a:chExt cx="318225" cy="316650"/>
          </a:xfrm>
        </p:grpSpPr>
        <p:sp>
          <p:nvSpPr>
            <p:cNvPr id="11082" name="Google Shape;11082;p141"/>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41"/>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41"/>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41"/>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141"/>
          <p:cNvGrpSpPr/>
          <p:nvPr/>
        </p:nvGrpSpPr>
        <p:grpSpPr>
          <a:xfrm>
            <a:off x="3062568" y="2744733"/>
            <a:ext cx="368157" cy="367434"/>
            <a:chOff x="-60254550" y="3367325"/>
            <a:chExt cx="318200" cy="317575"/>
          </a:xfrm>
        </p:grpSpPr>
        <p:sp>
          <p:nvSpPr>
            <p:cNvPr id="11087" name="Google Shape;11087;p141"/>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141"/>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41"/>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41"/>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141"/>
          <p:cNvGrpSpPr/>
          <p:nvPr/>
        </p:nvGrpSpPr>
        <p:grpSpPr>
          <a:xfrm>
            <a:off x="3063465" y="3195727"/>
            <a:ext cx="366364" cy="366248"/>
            <a:chOff x="-60255350" y="3733825"/>
            <a:chExt cx="316650" cy="316550"/>
          </a:xfrm>
        </p:grpSpPr>
        <p:sp>
          <p:nvSpPr>
            <p:cNvPr id="11092" name="Google Shape;11092;p141"/>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41"/>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41"/>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41"/>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41"/>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41"/>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41"/>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141"/>
          <p:cNvGrpSpPr/>
          <p:nvPr/>
        </p:nvGrpSpPr>
        <p:grpSpPr>
          <a:xfrm>
            <a:off x="3091262" y="3654635"/>
            <a:ext cx="310770" cy="365467"/>
            <a:chOff x="-60232500" y="4101525"/>
            <a:chExt cx="268600" cy="315875"/>
          </a:xfrm>
        </p:grpSpPr>
        <p:sp>
          <p:nvSpPr>
            <p:cNvPr id="11100" name="Google Shape;11100;p141"/>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41"/>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2" name="Google Shape;11102;p141"/>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3" name="Google Shape;11103;p141"/>
          <p:cNvGrpSpPr/>
          <p:nvPr/>
        </p:nvGrpSpPr>
        <p:grpSpPr>
          <a:xfrm>
            <a:off x="2624262" y="1380466"/>
            <a:ext cx="368186" cy="366364"/>
            <a:chOff x="-63679950" y="3360375"/>
            <a:chExt cx="318225" cy="316650"/>
          </a:xfrm>
        </p:grpSpPr>
        <p:sp>
          <p:nvSpPr>
            <p:cNvPr id="11104" name="Google Shape;11104;p141"/>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41"/>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141"/>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41"/>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8" name="Google Shape;11108;p141"/>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9" name="Google Shape;11109;p141"/>
          <p:cNvGrpSpPr/>
          <p:nvPr/>
        </p:nvGrpSpPr>
        <p:grpSpPr>
          <a:xfrm>
            <a:off x="2622889" y="2251803"/>
            <a:ext cx="370934" cy="367521"/>
            <a:chOff x="-63679950" y="4093450"/>
            <a:chExt cx="320600" cy="317650"/>
          </a:xfrm>
        </p:grpSpPr>
        <p:sp>
          <p:nvSpPr>
            <p:cNvPr id="11110" name="Google Shape;11110;p141"/>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41"/>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41"/>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141"/>
          <p:cNvGrpSpPr/>
          <p:nvPr/>
        </p:nvGrpSpPr>
        <p:grpSpPr>
          <a:xfrm>
            <a:off x="1283006" y="2744805"/>
            <a:ext cx="366364" cy="367290"/>
            <a:chOff x="-61784125" y="3377700"/>
            <a:chExt cx="316650" cy="317450"/>
          </a:xfrm>
        </p:grpSpPr>
        <p:sp>
          <p:nvSpPr>
            <p:cNvPr id="11114" name="Google Shape;11114;p141"/>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141"/>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41"/>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41"/>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41"/>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41"/>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41"/>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141"/>
          <p:cNvGrpSpPr/>
          <p:nvPr/>
        </p:nvGrpSpPr>
        <p:grpSpPr>
          <a:xfrm>
            <a:off x="1283006" y="3195207"/>
            <a:ext cx="366364" cy="367290"/>
            <a:chOff x="-61783350" y="3743950"/>
            <a:chExt cx="316650" cy="317450"/>
          </a:xfrm>
        </p:grpSpPr>
        <p:sp>
          <p:nvSpPr>
            <p:cNvPr id="11122" name="Google Shape;11122;p141"/>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41"/>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4" name="Google Shape;11124;p141"/>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41"/>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41"/>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7" name="Google Shape;11127;p141"/>
          <p:cNvGrpSpPr/>
          <p:nvPr/>
        </p:nvGrpSpPr>
        <p:grpSpPr>
          <a:xfrm>
            <a:off x="3504430" y="3655040"/>
            <a:ext cx="369112" cy="364657"/>
            <a:chOff x="-59869425" y="4102225"/>
            <a:chExt cx="319025" cy="315175"/>
          </a:xfrm>
        </p:grpSpPr>
        <p:sp>
          <p:nvSpPr>
            <p:cNvPr id="11128" name="Google Shape;11128;p141"/>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41"/>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141"/>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41"/>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141"/>
          <p:cNvGrpSpPr/>
          <p:nvPr/>
        </p:nvGrpSpPr>
        <p:grpSpPr>
          <a:xfrm>
            <a:off x="2623233" y="4123862"/>
            <a:ext cx="366364" cy="365467"/>
            <a:chOff x="-59029025" y="3711650"/>
            <a:chExt cx="316650" cy="315875"/>
          </a:xfrm>
        </p:grpSpPr>
        <p:sp>
          <p:nvSpPr>
            <p:cNvPr id="11133" name="Google Shape;11133;p141"/>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41"/>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41"/>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41"/>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41"/>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41"/>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41"/>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141"/>
          <p:cNvGrpSpPr/>
          <p:nvPr/>
        </p:nvGrpSpPr>
        <p:grpSpPr>
          <a:xfrm>
            <a:off x="4859311" y="1379917"/>
            <a:ext cx="351940" cy="348188"/>
            <a:chOff x="581525" y="3254850"/>
            <a:chExt cx="297750" cy="294575"/>
          </a:xfrm>
        </p:grpSpPr>
        <p:sp>
          <p:nvSpPr>
            <p:cNvPr id="11141" name="Google Shape;11141;p141"/>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41"/>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41"/>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4" name="Google Shape;11144;p141"/>
          <p:cNvGrpSpPr/>
          <p:nvPr/>
        </p:nvGrpSpPr>
        <p:grpSpPr>
          <a:xfrm>
            <a:off x="4858380" y="1818853"/>
            <a:ext cx="353802" cy="351497"/>
            <a:chOff x="580725" y="3617925"/>
            <a:chExt cx="299325" cy="297375"/>
          </a:xfrm>
        </p:grpSpPr>
        <p:sp>
          <p:nvSpPr>
            <p:cNvPr id="11145" name="Google Shape;11145;p141"/>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41"/>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41"/>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41"/>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41"/>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0" name="Google Shape;11150;p141"/>
          <p:cNvGrpSpPr/>
          <p:nvPr/>
        </p:nvGrpSpPr>
        <p:grpSpPr>
          <a:xfrm>
            <a:off x="4860242" y="2266043"/>
            <a:ext cx="350079" cy="350079"/>
            <a:chOff x="583100" y="3982600"/>
            <a:chExt cx="296175" cy="296175"/>
          </a:xfrm>
        </p:grpSpPr>
        <p:sp>
          <p:nvSpPr>
            <p:cNvPr id="11151" name="Google Shape;11151;p141"/>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41"/>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41"/>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41"/>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41"/>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41"/>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41"/>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8" name="Google Shape;11158;p141"/>
          <p:cNvGrpSpPr/>
          <p:nvPr/>
        </p:nvGrpSpPr>
        <p:grpSpPr>
          <a:xfrm>
            <a:off x="7092856" y="1379667"/>
            <a:ext cx="307231" cy="348690"/>
            <a:chOff x="2423775" y="3226875"/>
            <a:chExt cx="259925" cy="295000"/>
          </a:xfrm>
        </p:grpSpPr>
        <p:sp>
          <p:nvSpPr>
            <p:cNvPr id="11159" name="Google Shape;11159;p141"/>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41"/>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41"/>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141"/>
          <p:cNvGrpSpPr/>
          <p:nvPr/>
        </p:nvGrpSpPr>
        <p:grpSpPr>
          <a:xfrm>
            <a:off x="7070043" y="1820952"/>
            <a:ext cx="352857" cy="347301"/>
            <a:chOff x="2404875" y="3592725"/>
            <a:chExt cx="298525" cy="293825"/>
          </a:xfrm>
        </p:grpSpPr>
        <p:sp>
          <p:nvSpPr>
            <p:cNvPr id="11163" name="Google Shape;11163;p141"/>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41"/>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141"/>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141"/>
          <p:cNvGrpSpPr/>
          <p:nvPr/>
        </p:nvGrpSpPr>
        <p:grpSpPr>
          <a:xfrm>
            <a:off x="7070974" y="2266517"/>
            <a:ext cx="350995" cy="349133"/>
            <a:chOff x="2404875" y="3955825"/>
            <a:chExt cx="296950" cy="295375"/>
          </a:xfrm>
        </p:grpSpPr>
        <p:sp>
          <p:nvSpPr>
            <p:cNvPr id="11167" name="Google Shape;11167;p141"/>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41"/>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41"/>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41"/>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141"/>
          <p:cNvGrpSpPr/>
          <p:nvPr/>
        </p:nvGrpSpPr>
        <p:grpSpPr>
          <a:xfrm>
            <a:off x="5764954" y="2730711"/>
            <a:ext cx="349163" cy="350079"/>
            <a:chOff x="4263650" y="3235150"/>
            <a:chExt cx="295400" cy="296175"/>
          </a:xfrm>
        </p:grpSpPr>
        <p:sp>
          <p:nvSpPr>
            <p:cNvPr id="11172" name="Google Shape;11172;p141"/>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41"/>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41"/>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41"/>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41"/>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7" name="Google Shape;11177;p141"/>
          <p:cNvGrpSpPr/>
          <p:nvPr/>
        </p:nvGrpSpPr>
        <p:grpSpPr>
          <a:xfrm>
            <a:off x="5762634" y="3189872"/>
            <a:ext cx="353802" cy="327739"/>
            <a:chOff x="4266025" y="3609275"/>
            <a:chExt cx="299325" cy="277275"/>
          </a:xfrm>
        </p:grpSpPr>
        <p:sp>
          <p:nvSpPr>
            <p:cNvPr id="11178" name="Google Shape;11178;p141"/>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41"/>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141"/>
          <p:cNvGrpSpPr/>
          <p:nvPr/>
        </p:nvGrpSpPr>
        <p:grpSpPr>
          <a:xfrm>
            <a:off x="5763092" y="3655259"/>
            <a:ext cx="352886" cy="349133"/>
            <a:chOff x="4263650" y="3963700"/>
            <a:chExt cx="298550" cy="295375"/>
          </a:xfrm>
        </p:grpSpPr>
        <p:sp>
          <p:nvSpPr>
            <p:cNvPr id="11181" name="Google Shape;11181;p141"/>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41"/>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41"/>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41"/>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41"/>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41"/>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41"/>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141"/>
          <p:cNvGrpSpPr/>
          <p:nvPr/>
        </p:nvGrpSpPr>
        <p:grpSpPr>
          <a:xfrm>
            <a:off x="8041429" y="2730711"/>
            <a:ext cx="226264" cy="350079"/>
            <a:chOff x="6164975" y="3211525"/>
            <a:chExt cx="191425" cy="296175"/>
          </a:xfrm>
        </p:grpSpPr>
        <p:sp>
          <p:nvSpPr>
            <p:cNvPr id="11189" name="Google Shape;11189;p141"/>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41"/>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41"/>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41"/>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41"/>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41"/>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41"/>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141"/>
          <p:cNvGrpSpPr/>
          <p:nvPr/>
        </p:nvGrpSpPr>
        <p:grpSpPr>
          <a:xfrm>
            <a:off x="5303466" y="1378987"/>
            <a:ext cx="352886" cy="350049"/>
            <a:chOff x="946175" y="3253275"/>
            <a:chExt cx="298550" cy="296150"/>
          </a:xfrm>
        </p:grpSpPr>
        <p:sp>
          <p:nvSpPr>
            <p:cNvPr id="11197" name="Google Shape;11197;p141"/>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41"/>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41"/>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41"/>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41"/>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141"/>
          <p:cNvGrpSpPr/>
          <p:nvPr/>
        </p:nvGrpSpPr>
        <p:grpSpPr>
          <a:xfrm>
            <a:off x="5304397" y="1820951"/>
            <a:ext cx="351024" cy="347301"/>
            <a:chOff x="946175" y="3619500"/>
            <a:chExt cx="296975" cy="293825"/>
          </a:xfrm>
        </p:grpSpPr>
        <p:sp>
          <p:nvSpPr>
            <p:cNvPr id="11203" name="Google Shape;11203;p141"/>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41"/>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41"/>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41"/>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41"/>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41"/>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141"/>
          <p:cNvGrpSpPr/>
          <p:nvPr/>
        </p:nvGrpSpPr>
        <p:grpSpPr>
          <a:xfrm>
            <a:off x="5303939" y="2265585"/>
            <a:ext cx="351940" cy="350995"/>
            <a:chOff x="944600" y="3981825"/>
            <a:chExt cx="297750" cy="296950"/>
          </a:xfrm>
        </p:grpSpPr>
        <p:sp>
          <p:nvSpPr>
            <p:cNvPr id="11210" name="Google Shape;11210;p141"/>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41"/>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41"/>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41"/>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141"/>
          <p:cNvGrpSpPr/>
          <p:nvPr/>
        </p:nvGrpSpPr>
        <p:grpSpPr>
          <a:xfrm>
            <a:off x="7520875" y="1379445"/>
            <a:ext cx="350079" cy="349133"/>
            <a:chOff x="2768750" y="3227275"/>
            <a:chExt cx="296175" cy="295375"/>
          </a:xfrm>
        </p:grpSpPr>
        <p:sp>
          <p:nvSpPr>
            <p:cNvPr id="11215" name="Google Shape;11215;p141"/>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41"/>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141"/>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41"/>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41"/>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41"/>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41"/>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41"/>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141"/>
          <p:cNvGrpSpPr/>
          <p:nvPr/>
        </p:nvGrpSpPr>
        <p:grpSpPr>
          <a:xfrm>
            <a:off x="7541826" y="1820317"/>
            <a:ext cx="308177" cy="348572"/>
            <a:chOff x="2786075" y="3591800"/>
            <a:chExt cx="260725" cy="294900"/>
          </a:xfrm>
        </p:grpSpPr>
        <p:sp>
          <p:nvSpPr>
            <p:cNvPr id="11224" name="Google Shape;11224;p141"/>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41"/>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41"/>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41"/>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41"/>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141"/>
          <p:cNvGrpSpPr/>
          <p:nvPr/>
        </p:nvGrpSpPr>
        <p:grpSpPr>
          <a:xfrm>
            <a:off x="7582324" y="2266044"/>
            <a:ext cx="227180" cy="350079"/>
            <a:chOff x="2819150" y="3955025"/>
            <a:chExt cx="192200" cy="296175"/>
          </a:xfrm>
        </p:grpSpPr>
        <p:sp>
          <p:nvSpPr>
            <p:cNvPr id="11230" name="Google Shape;11230;p141"/>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41"/>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41"/>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41"/>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141"/>
          <p:cNvGrpSpPr/>
          <p:nvPr/>
        </p:nvGrpSpPr>
        <p:grpSpPr>
          <a:xfrm>
            <a:off x="6206097" y="2731642"/>
            <a:ext cx="349133" cy="348217"/>
            <a:chOff x="4629125" y="3235150"/>
            <a:chExt cx="295375" cy="294600"/>
          </a:xfrm>
        </p:grpSpPr>
        <p:sp>
          <p:nvSpPr>
            <p:cNvPr id="11235" name="Google Shape;11235;p141"/>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41"/>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41"/>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41"/>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41"/>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141"/>
          <p:cNvGrpSpPr/>
          <p:nvPr/>
        </p:nvGrpSpPr>
        <p:grpSpPr>
          <a:xfrm>
            <a:off x="6206082" y="3179175"/>
            <a:ext cx="349163" cy="349133"/>
            <a:chOff x="4628325" y="3599825"/>
            <a:chExt cx="295400" cy="295375"/>
          </a:xfrm>
        </p:grpSpPr>
        <p:sp>
          <p:nvSpPr>
            <p:cNvPr id="11241" name="Google Shape;11241;p141"/>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141"/>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41"/>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41"/>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41"/>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41"/>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41"/>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41"/>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41"/>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41"/>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141"/>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141"/>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141"/>
          <p:cNvGrpSpPr/>
          <p:nvPr/>
        </p:nvGrpSpPr>
        <p:grpSpPr>
          <a:xfrm>
            <a:off x="6227033" y="3654786"/>
            <a:ext cx="307261" cy="350079"/>
            <a:chOff x="4645650" y="3962900"/>
            <a:chExt cx="259950" cy="296175"/>
          </a:xfrm>
        </p:grpSpPr>
        <p:sp>
          <p:nvSpPr>
            <p:cNvPr id="11254" name="Google Shape;11254;p141"/>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41"/>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41"/>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41"/>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41"/>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41"/>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141"/>
          <p:cNvGrpSpPr/>
          <p:nvPr/>
        </p:nvGrpSpPr>
        <p:grpSpPr>
          <a:xfrm>
            <a:off x="7979994" y="3179648"/>
            <a:ext cx="349133" cy="348188"/>
            <a:chOff x="6143725" y="3582500"/>
            <a:chExt cx="295375" cy="294575"/>
          </a:xfrm>
        </p:grpSpPr>
        <p:sp>
          <p:nvSpPr>
            <p:cNvPr id="11261" name="Google Shape;11261;p141"/>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41"/>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41"/>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41"/>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41"/>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41"/>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41"/>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141"/>
          <p:cNvGrpSpPr/>
          <p:nvPr/>
        </p:nvGrpSpPr>
        <p:grpSpPr>
          <a:xfrm>
            <a:off x="5748820" y="1378987"/>
            <a:ext cx="350995" cy="350049"/>
            <a:chOff x="1310075" y="3253275"/>
            <a:chExt cx="296950" cy="296150"/>
          </a:xfrm>
        </p:grpSpPr>
        <p:sp>
          <p:nvSpPr>
            <p:cNvPr id="11269" name="Google Shape;11269;p141"/>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41"/>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41"/>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2" name="Google Shape;11272;p141"/>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3" name="Google Shape;11273;p141"/>
          <p:cNvGrpSpPr/>
          <p:nvPr/>
        </p:nvGrpSpPr>
        <p:grpSpPr>
          <a:xfrm>
            <a:off x="5748347" y="2265246"/>
            <a:ext cx="351941" cy="351675"/>
            <a:chOff x="1310075" y="3980250"/>
            <a:chExt cx="297750" cy="297525"/>
          </a:xfrm>
        </p:grpSpPr>
        <p:sp>
          <p:nvSpPr>
            <p:cNvPr id="11274" name="Google Shape;11274;p141"/>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41"/>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41"/>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41"/>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141"/>
          <p:cNvGrpSpPr/>
          <p:nvPr/>
        </p:nvGrpSpPr>
        <p:grpSpPr>
          <a:xfrm>
            <a:off x="8013136" y="1379445"/>
            <a:ext cx="266305" cy="349133"/>
            <a:chOff x="3167275" y="3227275"/>
            <a:chExt cx="225300" cy="295375"/>
          </a:xfrm>
        </p:grpSpPr>
        <p:sp>
          <p:nvSpPr>
            <p:cNvPr id="11279" name="Google Shape;11279;p141"/>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41"/>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41"/>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41"/>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41"/>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4" name="Google Shape;11284;p141"/>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5" name="Google Shape;11285;p141"/>
          <p:cNvGrpSpPr/>
          <p:nvPr/>
        </p:nvGrpSpPr>
        <p:grpSpPr>
          <a:xfrm>
            <a:off x="7970318" y="2266502"/>
            <a:ext cx="351940" cy="349163"/>
            <a:chOff x="3133425" y="3955025"/>
            <a:chExt cx="297750" cy="295400"/>
          </a:xfrm>
        </p:grpSpPr>
        <p:sp>
          <p:nvSpPr>
            <p:cNvPr id="11286" name="Google Shape;11286;p141"/>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41"/>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41"/>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141"/>
          <p:cNvGrpSpPr/>
          <p:nvPr/>
        </p:nvGrpSpPr>
        <p:grpSpPr>
          <a:xfrm>
            <a:off x="6650491" y="2730090"/>
            <a:ext cx="350079" cy="351320"/>
            <a:chOff x="4991425" y="3234750"/>
            <a:chExt cx="296175" cy="297225"/>
          </a:xfrm>
        </p:grpSpPr>
        <p:sp>
          <p:nvSpPr>
            <p:cNvPr id="11290" name="Google Shape;11290;p141"/>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41"/>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141"/>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41"/>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41"/>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41"/>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141"/>
          <p:cNvGrpSpPr/>
          <p:nvPr/>
        </p:nvGrpSpPr>
        <p:grpSpPr>
          <a:xfrm>
            <a:off x="6650491" y="3199653"/>
            <a:ext cx="350079" cy="308177"/>
            <a:chOff x="4991425" y="3617150"/>
            <a:chExt cx="296175" cy="260725"/>
          </a:xfrm>
        </p:grpSpPr>
        <p:sp>
          <p:nvSpPr>
            <p:cNvPr id="11297" name="Google Shape;11297;p141"/>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41"/>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141"/>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41"/>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41"/>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41"/>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41"/>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141"/>
          <p:cNvGrpSpPr/>
          <p:nvPr/>
        </p:nvGrpSpPr>
        <p:grpSpPr>
          <a:xfrm>
            <a:off x="6727764" y="3655244"/>
            <a:ext cx="195532" cy="349163"/>
            <a:chOff x="5056800" y="3962900"/>
            <a:chExt cx="165425" cy="295400"/>
          </a:xfrm>
        </p:grpSpPr>
        <p:sp>
          <p:nvSpPr>
            <p:cNvPr id="11305" name="Google Shape;11305;p141"/>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41"/>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41"/>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141"/>
          <p:cNvGrpSpPr/>
          <p:nvPr/>
        </p:nvGrpSpPr>
        <p:grpSpPr>
          <a:xfrm>
            <a:off x="7979062" y="3655260"/>
            <a:ext cx="350995" cy="349133"/>
            <a:chOff x="6168925" y="3936925"/>
            <a:chExt cx="296950" cy="295375"/>
          </a:xfrm>
        </p:grpSpPr>
        <p:sp>
          <p:nvSpPr>
            <p:cNvPr id="11309" name="Google Shape;11309;p141"/>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41"/>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41"/>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41"/>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41"/>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41"/>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141"/>
          <p:cNvGrpSpPr/>
          <p:nvPr/>
        </p:nvGrpSpPr>
        <p:grpSpPr>
          <a:xfrm>
            <a:off x="6192781" y="1372332"/>
            <a:ext cx="348188" cy="349133"/>
            <a:chOff x="1674750" y="3254050"/>
            <a:chExt cx="294575" cy="295375"/>
          </a:xfrm>
        </p:grpSpPr>
        <p:sp>
          <p:nvSpPr>
            <p:cNvPr id="11316" name="Google Shape;11316;p141"/>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41"/>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141"/>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141"/>
          <p:cNvGrpSpPr/>
          <p:nvPr/>
        </p:nvGrpSpPr>
        <p:grpSpPr>
          <a:xfrm>
            <a:off x="6207177" y="1820035"/>
            <a:ext cx="319347" cy="349133"/>
            <a:chOff x="1687350" y="3618725"/>
            <a:chExt cx="270175" cy="295375"/>
          </a:xfrm>
        </p:grpSpPr>
        <p:sp>
          <p:nvSpPr>
            <p:cNvPr id="11320" name="Google Shape;11320;p141"/>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41"/>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41"/>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141"/>
          <p:cNvGrpSpPr/>
          <p:nvPr/>
        </p:nvGrpSpPr>
        <p:grpSpPr>
          <a:xfrm>
            <a:off x="6190880" y="2266516"/>
            <a:ext cx="351940" cy="349133"/>
            <a:chOff x="1672375" y="3982600"/>
            <a:chExt cx="297750" cy="295375"/>
          </a:xfrm>
        </p:grpSpPr>
        <p:sp>
          <p:nvSpPr>
            <p:cNvPr id="11324" name="Google Shape;11324;p141"/>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41"/>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41"/>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141"/>
          <p:cNvGrpSpPr/>
          <p:nvPr/>
        </p:nvGrpSpPr>
        <p:grpSpPr>
          <a:xfrm>
            <a:off x="4882872" y="2730711"/>
            <a:ext cx="350079" cy="350079"/>
            <a:chOff x="3497300" y="3227275"/>
            <a:chExt cx="296175" cy="296175"/>
          </a:xfrm>
        </p:grpSpPr>
        <p:sp>
          <p:nvSpPr>
            <p:cNvPr id="11328" name="Google Shape;11328;p141"/>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41"/>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41"/>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41"/>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41"/>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41"/>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41"/>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41"/>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141"/>
          <p:cNvGrpSpPr/>
          <p:nvPr/>
        </p:nvGrpSpPr>
        <p:grpSpPr>
          <a:xfrm>
            <a:off x="4883345" y="3180106"/>
            <a:ext cx="349133" cy="347272"/>
            <a:chOff x="3497300" y="3591950"/>
            <a:chExt cx="295375" cy="293800"/>
          </a:xfrm>
        </p:grpSpPr>
        <p:sp>
          <p:nvSpPr>
            <p:cNvPr id="11337" name="Google Shape;11337;p141"/>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41"/>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41"/>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41"/>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41"/>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41"/>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41"/>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41"/>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141"/>
          <p:cNvGrpSpPr/>
          <p:nvPr/>
        </p:nvGrpSpPr>
        <p:grpSpPr>
          <a:xfrm>
            <a:off x="4883345" y="3655244"/>
            <a:ext cx="349133" cy="349163"/>
            <a:chOff x="3497300" y="3955025"/>
            <a:chExt cx="295375" cy="295400"/>
          </a:xfrm>
        </p:grpSpPr>
        <p:sp>
          <p:nvSpPr>
            <p:cNvPr id="11346" name="Google Shape;11346;p141"/>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41"/>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41"/>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141"/>
          <p:cNvGrpSpPr/>
          <p:nvPr/>
        </p:nvGrpSpPr>
        <p:grpSpPr>
          <a:xfrm>
            <a:off x="7107917" y="2731435"/>
            <a:ext cx="327739" cy="348631"/>
            <a:chOff x="5364750" y="3235150"/>
            <a:chExt cx="277275" cy="294950"/>
          </a:xfrm>
        </p:grpSpPr>
        <p:sp>
          <p:nvSpPr>
            <p:cNvPr id="11350" name="Google Shape;11350;p141"/>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41"/>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41"/>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41"/>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41"/>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41"/>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41"/>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41"/>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141"/>
          <p:cNvGrpSpPr/>
          <p:nvPr/>
        </p:nvGrpSpPr>
        <p:grpSpPr>
          <a:xfrm>
            <a:off x="7096274" y="3177771"/>
            <a:ext cx="351024" cy="351941"/>
            <a:chOff x="5355300" y="3598250"/>
            <a:chExt cx="296975" cy="297750"/>
          </a:xfrm>
        </p:grpSpPr>
        <p:sp>
          <p:nvSpPr>
            <p:cNvPr id="11359" name="Google Shape;11359;p141"/>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41"/>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41"/>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41"/>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41"/>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41"/>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41"/>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41"/>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141"/>
          <p:cNvGrpSpPr/>
          <p:nvPr/>
        </p:nvGrpSpPr>
        <p:grpSpPr>
          <a:xfrm>
            <a:off x="7100470" y="3716693"/>
            <a:ext cx="342632" cy="226264"/>
            <a:chOff x="5358450" y="4015675"/>
            <a:chExt cx="289875" cy="191425"/>
          </a:xfrm>
        </p:grpSpPr>
        <p:sp>
          <p:nvSpPr>
            <p:cNvPr id="11368" name="Google Shape;11368;p141"/>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41"/>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41"/>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41"/>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141"/>
          <p:cNvGrpSpPr/>
          <p:nvPr/>
        </p:nvGrpSpPr>
        <p:grpSpPr>
          <a:xfrm>
            <a:off x="6226953" y="4099224"/>
            <a:ext cx="351024" cy="325464"/>
            <a:chOff x="6543825" y="3202075"/>
            <a:chExt cx="296975" cy="275350"/>
          </a:xfrm>
        </p:grpSpPr>
        <p:sp>
          <p:nvSpPr>
            <p:cNvPr id="11373" name="Google Shape;11373;p141"/>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41"/>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41"/>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41"/>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41"/>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41"/>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41"/>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141"/>
          <p:cNvGrpSpPr/>
          <p:nvPr/>
        </p:nvGrpSpPr>
        <p:grpSpPr>
          <a:xfrm>
            <a:off x="6633934" y="1378972"/>
            <a:ext cx="350079" cy="350079"/>
            <a:chOff x="2037825" y="3254050"/>
            <a:chExt cx="296175" cy="296175"/>
          </a:xfrm>
        </p:grpSpPr>
        <p:sp>
          <p:nvSpPr>
            <p:cNvPr id="11381" name="Google Shape;11381;p141"/>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41"/>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41"/>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41"/>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41"/>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41"/>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7" name="Google Shape;11387;p141"/>
          <p:cNvGrpSpPr/>
          <p:nvPr/>
        </p:nvGrpSpPr>
        <p:grpSpPr>
          <a:xfrm>
            <a:off x="6632072" y="1820139"/>
            <a:ext cx="353802" cy="348926"/>
            <a:chOff x="2034675" y="3617925"/>
            <a:chExt cx="299325" cy="295200"/>
          </a:xfrm>
        </p:grpSpPr>
        <p:sp>
          <p:nvSpPr>
            <p:cNvPr id="11388" name="Google Shape;11388;p141"/>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41"/>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41"/>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41"/>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41"/>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141"/>
          <p:cNvGrpSpPr/>
          <p:nvPr/>
        </p:nvGrpSpPr>
        <p:grpSpPr>
          <a:xfrm>
            <a:off x="6633934" y="2266516"/>
            <a:ext cx="350079" cy="349133"/>
            <a:chOff x="2037825" y="3981825"/>
            <a:chExt cx="296175" cy="295375"/>
          </a:xfrm>
        </p:grpSpPr>
        <p:sp>
          <p:nvSpPr>
            <p:cNvPr id="11394" name="Google Shape;11394;p141"/>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41"/>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41"/>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141"/>
          <p:cNvGrpSpPr/>
          <p:nvPr/>
        </p:nvGrpSpPr>
        <p:grpSpPr>
          <a:xfrm>
            <a:off x="5318952" y="2762832"/>
            <a:ext cx="350079" cy="285837"/>
            <a:chOff x="3860400" y="3254050"/>
            <a:chExt cx="296175" cy="241825"/>
          </a:xfrm>
        </p:grpSpPr>
        <p:sp>
          <p:nvSpPr>
            <p:cNvPr id="11398" name="Google Shape;11398;p141"/>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41"/>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41"/>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41"/>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41"/>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41"/>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41"/>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141"/>
          <p:cNvGrpSpPr/>
          <p:nvPr/>
        </p:nvGrpSpPr>
        <p:grpSpPr>
          <a:xfrm>
            <a:off x="5318479" y="3178702"/>
            <a:ext cx="351024" cy="350079"/>
            <a:chOff x="3859600" y="3591950"/>
            <a:chExt cx="296975" cy="296175"/>
          </a:xfrm>
        </p:grpSpPr>
        <p:sp>
          <p:nvSpPr>
            <p:cNvPr id="11406" name="Google Shape;11406;p141"/>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41"/>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41"/>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141"/>
          <p:cNvGrpSpPr/>
          <p:nvPr/>
        </p:nvGrpSpPr>
        <p:grpSpPr>
          <a:xfrm>
            <a:off x="5318952" y="3654786"/>
            <a:ext cx="350079" cy="350079"/>
            <a:chOff x="3860400" y="3955025"/>
            <a:chExt cx="296175" cy="296175"/>
          </a:xfrm>
        </p:grpSpPr>
        <p:sp>
          <p:nvSpPr>
            <p:cNvPr id="11410" name="Google Shape;11410;p141"/>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41"/>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41"/>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41"/>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41"/>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141"/>
          <p:cNvGrpSpPr/>
          <p:nvPr/>
        </p:nvGrpSpPr>
        <p:grpSpPr>
          <a:xfrm>
            <a:off x="7534167" y="2731184"/>
            <a:ext cx="355664" cy="349133"/>
            <a:chOff x="5716825" y="3235950"/>
            <a:chExt cx="300900" cy="295375"/>
          </a:xfrm>
        </p:grpSpPr>
        <p:sp>
          <p:nvSpPr>
            <p:cNvPr id="11416" name="Google Shape;11416;p141"/>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41"/>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41"/>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41"/>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141"/>
          <p:cNvGrpSpPr/>
          <p:nvPr/>
        </p:nvGrpSpPr>
        <p:grpSpPr>
          <a:xfrm>
            <a:off x="7547199" y="3189872"/>
            <a:ext cx="329601" cy="327739"/>
            <a:chOff x="5727850" y="3609275"/>
            <a:chExt cx="278850" cy="277275"/>
          </a:xfrm>
        </p:grpSpPr>
        <p:sp>
          <p:nvSpPr>
            <p:cNvPr id="11421" name="Google Shape;11421;p141"/>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41"/>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41"/>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41"/>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41"/>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141"/>
          <p:cNvGrpSpPr/>
          <p:nvPr/>
        </p:nvGrpSpPr>
        <p:grpSpPr>
          <a:xfrm>
            <a:off x="7558383" y="3655259"/>
            <a:ext cx="307231" cy="349133"/>
            <a:chOff x="5736525" y="3963700"/>
            <a:chExt cx="259925" cy="295375"/>
          </a:xfrm>
        </p:grpSpPr>
        <p:sp>
          <p:nvSpPr>
            <p:cNvPr id="11427" name="Google Shape;11427;p141"/>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41"/>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41"/>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41"/>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41"/>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41"/>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41"/>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141"/>
          <p:cNvGrpSpPr/>
          <p:nvPr/>
        </p:nvGrpSpPr>
        <p:grpSpPr>
          <a:xfrm>
            <a:off x="6649963" y="4104585"/>
            <a:ext cx="351024" cy="350079"/>
            <a:chOff x="6553275" y="3604550"/>
            <a:chExt cx="296975" cy="296175"/>
          </a:xfrm>
        </p:grpSpPr>
        <p:sp>
          <p:nvSpPr>
            <p:cNvPr id="11435" name="Google Shape;11435;p141"/>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41"/>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41"/>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41"/>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41"/>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41"/>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1" name="Google Shape;11441;p141"/>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442" name="Google Shape;11442;p141"/>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6"/>
        <p:cNvGrpSpPr/>
        <p:nvPr/>
      </p:nvGrpSpPr>
      <p:grpSpPr>
        <a:xfrm>
          <a:off x="0" y="0"/>
          <a:ext cx="0" cy="0"/>
          <a:chOff x="0" y="0"/>
          <a:chExt cx="0" cy="0"/>
        </a:xfrm>
      </p:grpSpPr>
      <p:grpSp>
        <p:nvGrpSpPr>
          <p:cNvPr id="11447" name="Google Shape;11447;p142"/>
          <p:cNvGrpSpPr/>
          <p:nvPr/>
        </p:nvGrpSpPr>
        <p:grpSpPr>
          <a:xfrm>
            <a:off x="877057" y="1380546"/>
            <a:ext cx="294401" cy="353645"/>
            <a:chOff x="-35814600" y="3202075"/>
            <a:chExt cx="242625" cy="291450"/>
          </a:xfrm>
        </p:grpSpPr>
        <p:sp>
          <p:nvSpPr>
            <p:cNvPr id="11448" name="Google Shape;11448;p142"/>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42"/>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42"/>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42"/>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42"/>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42"/>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42"/>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142"/>
          <p:cNvGrpSpPr/>
          <p:nvPr/>
        </p:nvGrpSpPr>
        <p:grpSpPr>
          <a:xfrm>
            <a:off x="847435" y="1821466"/>
            <a:ext cx="353645" cy="353888"/>
            <a:chOff x="-35839800" y="3561025"/>
            <a:chExt cx="291450" cy="291650"/>
          </a:xfrm>
        </p:grpSpPr>
        <p:sp>
          <p:nvSpPr>
            <p:cNvPr id="11456" name="Google Shape;11456;p142"/>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42"/>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42"/>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42"/>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42"/>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42"/>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42"/>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3" name="Google Shape;11463;p142"/>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4" name="Google Shape;11464;p142"/>
          <p:cNvGrpSpPr/>
          <p:nvPr/>
        </p:nvGrpSpPr>
        <p:grpSpPr>
          <a:xfrm>
            <a:off x="3084980" y="1380546"/>
            <a:ext cx="353645" cy="353645"/>
            <a:chOff x="-34003850" y="3227275"/>
            <a:chExt cx="291450" cy="291450"/>
          </a:xfrm>
        </p:grpSpPr>
        <p:sp>
          <p:nvSpPr>
            <p:cNvPr id="11465" name="Google Shape;11465;p142"/>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42"/>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42"/>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42"/>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42"/>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142"/>
          <p:cNvGrpSpPr/>
          <p:nvPr/>
        </p:nvGrpSpPr>
        <p:grpSpPr>
          <a:xfrm>
            <a:off x="3084510" y="1821238"/>
            <a:ext cx="354586" cy="354343"/>
            <a:chOff x="-34004625" y="3585850"/>
            <a:chExt cx="292225" cy="292025"/>
          </a:xfrm>
        </p:grpSpPr>
        <p:sp>
          <p:nvSpPr>
            <p:cNvPr id="11471" name="Google Shape;11471;p142"/>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42"/>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42"/>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42"/>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42"/>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142"/>
          <p:cNvGrpSpPr/>
          <p:nvPr/>
        </p:nvGrpSpPr>
        <p:grpSpPr>
          <a:xfrm>
            <a:off x="3084025" y="2256439"/>
            <a:ext cx="355557" cy="354616"/>
            <a:chOff x="-34005425" y="3945575"/>
            <a:chExt cx="293025" cy="292250"/>
          </a:xfrm>
        </p:grpSpPr>
        <p:sp>
          <p:nvSpPr>
            <p:cNvPr id="11477" name="Google Shape;11477;p142"/>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42"/>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42"/>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142"/>
          <p:cNvGrpSpPr/>
          <p:nvPr/>
        </p:nvGrpSpPr>
        <p:grpSpPr>
          <a:xfrm>
            <a:off x="1731124" y="2729615"/>
            <a:ext cx="358408" cy="355557"/>
            <a:chOff x="-32174975" y="3192625"/>
            <a:chExt cx="295375" cy="293025"/>
          </a:xfrm>
        </p:grpSpPr>
        <p:sp>
          <p:nvSpPr>
            <p:cNvPr id="11481" name="Google Shape;11481;p142"/>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42"/>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42"/>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42"/>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5" name="Google Shape;11485;p142"/>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42"/>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7" name="Google Shape;11487;p142"/>
          <p:cNvGrpSpPr/>
          <p:nvPr/>
        </p:nvGrpSpPr>
        <p:grpSpPr>
          <a:xfrm>
            <a:off x="3970274" y="2730570"/>
            <a:ext cx="354586" cy="353645"/>
            <a:chOff x="-30345325" y="3184750"/>
            <a:chExt cx="292225" cy="291450"/>
          </a:xfrm>
        </p:grpSpPr>
        <p:sp>
          <p:nvSpPr>
            <p:cNvPr id="11488" name="Google Shape;11488;p142"/>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42"/>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42"/>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142"/>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42"/>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142"/>
          <p:cNvGrpSpPr/>
          <p:nvPr/>
        </p:nvGrpSpPr>
        <p:grpSpPr>
          <a:xfrm>
            <a:off x="1295026" y="1380546"/>
            <a:ext cx="353645" cy="353645"/>
            <a:chOff x="-35481425" y="3202075"/>
            <a:chExt cx="291450" cy="291450"/>
          </a:xfrm>
        </p:grpSpPr>
        <p:sp>
          <p:nvSpPr>
            <p:cNvPr id="11494" name="Google Shape;11494;p142"/>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42"/>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42"/>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42"/>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42"/>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42"/>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42"/>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142"/>
          <p:cNvGrpSpPr/>
          <p:nvPr/>
        </p:nvGrpSpPr>
        <p:grpSpPr>
          <a:xfrm>
            <a:off x="1294556" y="1822072"/>
            <a:ext cx="354586" cy="352675"/>
            <a:chOff x="-35482200" y="3561225"/>
            <a:chExt cx="292225" cy="290650"/>
          </a:xfrm>
        </p:grpSpPr>
        <p:sp>
          <p:nvSpPr>
            <p:cNvPr id="11502" name="Google Shape;11502;p142"/>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42"/>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42"/>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142"/>
          <p:cNvGrpSpPr/>
          <p:nvPr/>
        </p:nvGrpSpPr>
        <p:grpSpPr>
          <a:xfrm>
            <a:off x="1295026" y="2256940"/>
            <a:ext cx="353645" cy="353615"/>
            <a:chOff x="-35481425" y="3919600"/>
            <a:chExt cx="291450" cy="291425"/>
          </a:xfrm>
        </p:grpSpPr>
        <p:sp>
          <p:nvSpPr>
            <p:cNvPr id="11506" name="Google Shape;11506;p142"/>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42"/>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42"/>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42"/>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42"/>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42"/>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42"/>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42"/>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142"/>
          <p:cNvGrpSpPr/>
          <p:nvPr/>
        </p:nvGrpSpPr>
        <p:grpSpPr>
          <a:xfrm>
            <a:off x="3530661" y="1381031"/>
            <a:ext cx="357468" cy="352675"/>
            <a:chOff x="-33645475" y="3228075"/>
            <a:chExt cx="294600" cy="290650"/>
          </a:xfrm>
        </p:grpSpPr>
        <p:sp>
          <p:nvSpPr>
            <p:cNvPr id="11515" name="Google Shape;11515;p142"/>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42"/>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42"/>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42"/>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42"/>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42"/>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42"/>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142"/>
          <p:cNvGrpSpPr/>
          <p:nvPr/>
        </p:nvGrpSpPr>
        <p:grpSpPr>
          <a:xfrm>
            <a:off x="3531631" y="1821116"/>
            <a:ext cx="355526" cy="354586"/>
            <a:chOff x="-33646250" y="3586425"/>
            <a:chExt cx="293000" cy="292225"/>
          </a:xfrm>
        </p:grpSpPr>
        <p:sp>
          <p:nvSpPr>
            <p:cNvPr id="11523" name="Google Shape;11523;p142"/>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42"/>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142"/>
          <p:cNvGrpSpPr/>
          <p:nvPr/>
        </p:nvGrpSpPr>
        <p:grpSpPr>
          <a:xfrm>
            <a:off x="3532101" y="2255969"/>
            <a:ext cx="354586" cy="355557"/>
            <a:chOff x="-33645475" y="3944800"/>
            <a:chExt cx="292225" cy="293025"/>
          </a:xfrm>
        </p:grpSpPr>
        <p:sp>
          <p:nvSpPr>
            <p:cNvPr id="11526" name="Google Shape;11526;p142"/>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42"/>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42"/>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42"/>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42"/>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42"/>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42"/>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42"/>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42"/>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42"/>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142"/>
          <p:cNvGrpSpPr/>
          <p:nvPr/>
        </p:nvGrpSpPr>
        <p:grpSpPr>
          <a:xfrm>
            <a:off x="2185320" y="2729706"/>
            <a:ext cx="352675" cy="355375"/>
            <a:chOff x="-31809525" y="3192625"/>
            <a:chExt cx="290650" cy="292875"/>
          </a:xfrm>
        </p:grpSpPr>
        <p:sp>
          <p:nvSpPr>
            <p:cNvPr id="11537" name="Google Shape;11537;p142"/>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42"/>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42"/>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42"/>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142"/>
          <p:cNvGrpSpPr/>
          <p:nvPr/>
        </p:nvGrpSpPr>
        <p:grpSpPr>
          <a:xfrm>
            <a:off x="2184835" y="3200258"/>
            <a:ext cx="353645" cy="355557"/>
            <a:chOff x="-31811100" y="3550975"/>
            <a:chExt cx="291450" cy="293025"/>
          </a:xfrm>
        </p:grpSpPr>
        <p:sp>
          <p:nvSpPr>
            <p:cNvPr id="11542" name="Google Shape;11542;p142"/>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42"/>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42"/>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42"/>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42"/>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42"/>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42"/>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142"/>
          <p:cNvGrpSpPr/>
          <p:nvPr/>
        </p:nvGrpSpPr>
        <p:grpSpPr>
          <a:xfrm>
            <a:off x="2178631" y="3664562"/>
            <a:ext cx="366052" cy="356831"/>
            <a:chOff x="-31817400" y="3910025"/>
            <a:chExt cx="301675" cy="294075"/>
          </a:xfrm>
        </p:grpSpPr>
        <p:sp>
          <p:nvSpPr>
            <p:cNvPr id="11550" name="Google Shape;11550;p142"/>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42"/>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42"/>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142"/>
          <p:cNvGrpSpPr/>
          <p:nvPr/>
        </p:nvGrpSpPr>
        <p:grpSpPr>
          <a:xfrm>
            <a:off x="3970259" y="3200743"/>
            <a:ext cx="354616" cy="354586"/>
            <a:chOff x="-30354000" y="3569100"/>
            <a:chExt cx="292250" cy="292225"/>
          </a:xfrm>
        </p:grpSpPr>
        <p:sp>
          <p:nvSpPr>
            <p:cNvPr id="11554" name="Google Shape;11554;p142"/>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42"/>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42"/>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42"/>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42"/>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42"/>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142"/>
          <p:cNvGrpSpPr/>
          <p:nvPr/>
        </p:nvGrpSpPr>
        <p:grpSpPr>
          <a:xfrm>
            <a:off x="1748837" y="1380546"/>
            <a:ext cx="342148" cy="353645"/>
            <a:chOff x="-35118325" y="3202075"/>
            <a:chExt cx="281975" cy="291450"/>
          </a:xfrm>
        </p:grpSpPr>
        <p:sp>
          <p:nvSpPr>
            <p:cNvPr id="11561" name="Google Shape;11561;p142"/>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42"/>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42"/>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42"/>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142"/>
          <p:cNvGrpSpPr/>
          <p:nvPr/>
        </p:nvGrpSpPr>
        <p:grpSpPr>
          <a:xfrm>
            <a:off x="1742618" y="1821799"/>
            <a:ext cx="354586" cy="353221"/>
            <a:chOff x="-35123050" y="3561225"/>
            <a:chExt cx="292225" cy="291100"/>
          </a:xfrm>
        </p:grpSpPr>
        <p:sp>
          <p:nvSpPr>
            <p:cNvPr id="11566" name="Google Shape;11566;p142"/>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42"/>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142"/>
          <p:cNvGrpSpPr/>
          <p:nvPr/>
        </p:nvGrpSpPr>
        <p:grpSpPr>
          <a:xfrm>
            <a:off x="1784677" y="2256940"/>
            <a:ext cx="270467" cy="353615"/>
            <a:chOff x="-35089175" y="3919600"/>
            <a:chExt cx="222900" cy="291425"/>
          </a:xfrm>
        </p:grpSpPr>
        <p:sp>
          <p:nvSpPr>
            <p:cNvPr id="11569" name="Google Shape;11569;p142"/>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42"/>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142"/>
          <p:cNvGrpSpPr/>
          <p:nvPr/>
        </p:nvGrpSpPr>
        <p:grpSpPr>
          <a:xfrm>
            <a:off x="3981673" y="1380303"/>
            <a:ext cx="336445" cy="354131"/>
            <a:chOff x="-33277650" y="3226875"/>
            <a:chExt cx="277275" cy="291850"/>
          </a:xfrm>
        </p:grpSpPr>
        <p:sp>
          <p:nvSpPr>
            <p:cNvPr id="11572" name="Google Shape;11572;p142"/>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42"/>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42"/>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42"/>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142"/>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42"/>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42"/>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142"/>
          <p:cNvGrpSpPr/>
          <p:nvPr/>
        </p:nvGrpSpPr>
        <p:grpSpPr>
          <a:xfrm>
            <a:off x="3973073" y="1821587"/>
            <a:ext cx="353645" cy="353645"/>
            <a:chOff x="-33286325" y="3586425"/>
            <a:chExt cx="291450" cy="291450"/>
          </a:xfrm>
        </p:grpSpPr>
        <p:sp>
          <p:nvSpPr>
            <p:cNvPr id="11580" name="Google Shape;11580;p142"/>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42"/>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42"/>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42"/>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42"/>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142"/>
          <p:cNvGrpSpPr/>
          <p:nvPr/>
        </p:nvGrpSpPr>
        <p:grpSpPr>
          <a:xfrm>
            <a:off x="3973073" y="2255969"/>
            <a:ext cx="353645" cy="355557"/>
            <a:chOff x="-33286325" y="3944800"/>
            <a:chExt cx="291450" cy="293025"/>
          </a:xfrm>
        </p:grpSpPr>
        <p:sp>
          <p:nvSpPr>
            <p:cNvPr id="11586" name="Google Shape;11586;p142"/>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142"/>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42"/>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42"/>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142"/>
          <p:cNvGrpSpPr/>
          <p:nvPr/>
        </p:nvGrpSpPr>
        <p:grpSpPr>
          <a:xfrm>
            <a:off x="2631470" y="2729129"/>
            <a:ext cx="353645" cy="356527"/>
            <a:chOff x="-31452725" y="3191825"/>
            <a:chExt cx="291450" cy="293825"/>
          </a:xfrm>
        </p:grpSpPr>
        <p:sp>
          <p:nvSpPr>
            <p:cNvPr id="11591" name="Google Shape;11591;p142"/>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42"/>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42"/>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42"/>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142"/>
          <p:cNvGrpSpPr/>
          <p:nvPr/>
        </p:nvGrpSpPr>
        <p:grpSpPr>
          <a:xfrm>
            <a:off x="2631000" y="3200744"/>
            <a:ext cx="354586" cy="354586"/>
            <a:chOff x="-31452725" y="3551775"/>
            <a:chExt cx="292225" cy="292225"/>
          </a:xfrm>
        </p:grpSpPr>
        <p:sp>
          <p:nvSpPr>
            <p:cNvPr id="11596" name="Google Shape;11596;p142"/>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42"/>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42"/>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42"/>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142"/>
          <p:cNvGrpSpPr/>
          <p:nvPr/>
        </p:nvGrpSpPr>
        <p:grpSpPr>
          <a:xfrm>
            <a:off x="2629559" y="3664729"/>
            <a:ext cx="357468" cy="356497"/>
            <a:chOff x="-31455100" y="3909350"/>
            <a:chExt cx="294600" cy="293800"/>
          </a:xfrm>
        </p:grpSpPr>
        <p:sp>
          <p:nvSpPr>
            <p:cNvPr id="11601" name="Google Shape;11601;p142"/>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42"/>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142"/>
          <p:cNvGrpSpPr/>
          <p:nvPr/>
        </p:nvGrpSpPr>
        <p:grpSpPr>
          <a:xfrm>
            <a:off x="3970744" y="3665684"/>
            <a:ext cx="353645" cy="354586"/>
            <a:chOff x="-30345325" y="3918800"/>
            <a:chExt cx="291450" cy="292225"/>
          </a:xfrm>
        </p:grpSpPr>
        <p:sp>
          <p:nvSpPr>
            <p:cNvPr id="11604" name="Google Shape;11604;p142"/>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42"/>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42"/>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42"/>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142"/>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142"/>
          <p:cNvGrpSpPr/>
          <p:nvPr/>
        </p:nvGrpSpPr>
        <p:grpSpPr>
          <a:xfrm>
            <a:off x="2190209" y="1821587"/>
            <a:ext cx="353645" cy="353645"/>
            <a:chOff x="-34763900" y="3561225"/>
            <a:chExt cx="291450" cy="291450"/>
          </a:xfrm>
        </p:grpSpPr>
        <p:sp>
          <p:nvSpPr>
            <p:cNvPr id="11610" name="Google Shape;11610;p142"/>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42"/>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42"/>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3" name="Google Shape;11613;p142"/>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4" name="Google Shape;11614;p142"/>
          <p:cNvGrpSpPr/>
          <p:nvPr/>
        </p:nvGrpSpPr>
        <p:grpSpPr>
          <a:xfrm>
            <a:off x="845106" y="2730099"/>
            <a:ext cx="354586" cy="354586"/>
            <a:chOff x="-32927950" y="3227275"/>
            <a:chExt cx="292225" cy="292225"/>
          </a:xfrm>
        </p:grpSpPr>
        <p:sp>
          <p:nvSpPr>
            <p:cNvPr id="11615" name="Google Shape;11615;p142"/>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42"/>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42"/>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42"/>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42"/>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0" name="Google Shape;11620;p142"/>
          <p:cNvGrpSpPr/>
          <p:nvPr/>
        </p:nvGrpSpPr>
        <p:grpSpPr>
          <a:xfrm>
            <a:off x="844621" y="3201213"/>
            <a:ext cx="355557" cy="353645"/>
            <a:chOff x="-32927950" y="3586425"/>
            <a:chExt cx="293025" cy="291450"/>
          </a:xfrm>
        </p:grpSpPr>
        <p:sp>
          <p:nvSpPr>
            <p:cNvPr id="11621" name="Google Shape;11621;p142"/>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42"/>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42"/>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42"/>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42"/>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6" name="Google Shape;11626;p142"/>
          <p:cNvGrpSpPr/>
          <p:nvPr/>
        </p:nvGrpSpPr>
        <p:grpSpPr>
          <a:xfrm>
            <a:off x="845106" y="3665198"/>
            <a:ext cx="354586" cy="355557"/>
            <a:chOff x="-32927950" y="3944800"/>
            <a:chExt cx="292225" cy="293025"/>
          </a:xfrm>
        </p:grpSpPr>
        <p:sp>
          <p:nvSpPr>
            <p:cNvPr id="11627" name="Google Shape;11627;p142"/>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42"/>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42"/>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42"/>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42"/>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42"/>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42"/>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42"/>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42"/>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142"/>
          <p:cNvGrpSpPr/>
          <p:nvPr/>
        </p:nvGrpSpPr>
        <p:grpSpPr>
          <a:xfrm>
            <a:off x="3073898" y="2730449"/>
            <a:ext cx="354586" cy="353888"/>
            <a:chOff x="-31094350" y="3194000"/>
            <a:chExt cx="292225" cy="291650"/>
          </a:xfrm>
        </p:grpSpPr>
        <p:sp>
          <p:nvSpPr>
            <p:cNvPr id="11637" name="Google Shape;11637;p142"/>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42"/>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42"/>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42"/>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42"/>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42"/>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42"/>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42"/>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142"/>
          <p:cNvGrpSpPr/>
          <p:nvPr/>
        </p:nvGrpSpPr>
        <p:grpSpPr>
          <a:xfrm>
            <a:off x="3074368" y="3200941"/>
            <a:ext cx="353645" cy="354191"/>
            <a:chOff x="-31093575" y="3552550"/>
            <a:chExt cx="291450" cy="291900"/>
          </a:xfrm>
        </p:grpSpPr>
        <p:sp>
          <p:nvSpPr>
            <p:cNvPr id="11646" name="Google Shape;11646;p142"/>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142"/>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42"/>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42"/>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142"/>
          <p:cNvGrpSpPr/>
          <p:nvPr/>
        </p:nvGrpSpPr>
        <p:grpSpPr>
          <a:xfrm>
            <a:off x="2200736" y="1380546"/>
            <a:ext cx="332593" cy="353645"/>
            <a:chOff x="-34755225" y="3202075"/>
            <a:chExt cx="274100" cy="291450"/>
          </a:xfrm>
        </p:grpSpPr>
        <p:sp>
          <p:nvSpPr>
            <p:cNvPr id="11651" name="Google Shape;11651;p142"/>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42"/>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42"/>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42"/>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42"/>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42"/>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42"/>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142"/>
          <p:cNvGrpSpPr/>
          <p:nvPr/>
        </p:nvGrpSpPr>
        <p:grpSpPr>
          <a:xfrm>
            <a:off x="3074368" y="3666169"/>
            <a:ext cx="353645" cy="353615"/>
            <a:chOff x="-31093575" y="3911725"/>
            <a:chExt cx="291450" cy="291425"/>
          </a:xfrm>
        </p:grpSpPr>
        <p:sp>
          <p:nvSpPr>
            <p:cNvPr id="11659" name="Google Shape;11659;p142"/>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42"/>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142"/>
          <p:cNvGrpSpPr/>
          <p:nvPr/>
        </p:nvGrpSpPr>
        <p:grpSpPr>
          <a:xfrm>
            <a:off x="2183798" y="4123136"/>
            <a:ext cx="356497" cy="354586"/>
            <a:chOff x="-29946000" y="3183175"/>
            <a:chExt cx="293800" cy="292225"/>
          </a:xfrm>
        </p:grpSpPr>
        <p:sp>
          <p:nvSpPr>
            <p:cNvPr id="11662" name="Google Shape;11662;p142"/>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42"/>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42"/>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42"/>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42"/>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42"/>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142"/>
          <p:cNvGrpSpPr/>
          <p:nvPr/>
        </p:nvGrpSpPr>
        <p:grpSpPr>
          <a:xfrm>
            <a:off x="2628330" y="1380289"/>
            <a:ext cx="358408" cy="354161"/>
            <a:chOff x="-34408675" y="3202075"/>
            <a:chExt cx="295375" cy="291875"/>
          </a:xfrm>
        </p:grpSpPr>
        <p:sp>
          <p:nvSpPr>
            <p:cNvPr id="11669" name="Google Shape;11669;p142"/>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42"/>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42"/>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42"/>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142"/>
          <p:cNvGrpSpPr/>
          <p:nvPr/>
        </p:nvGrpSpPr>
        <p:grpSpPr>
          <a:xfrm>
            <a:off x="2630241" y="1820283"/>
            <a:ext cx="354586" cy="356254"/>
            <a:chOff x="-34405525" y="3558075"/>
            <a:chExt cx="292225" cy="293600"/>
          </a:xfrm>
        </p:grpSpPr>
        <p:sp>
          <p:nvSpPr>
            <p:cNvPr id="11674" name="Google Shape;11674;p142"/>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42"/>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42"/>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142"/>
          <p:cNvGrpSpPr/>
          <p:nvPr/>
        </p:nvGrpSpPr>
        <p:grpSpPr>
          <a:xfrm>
            <a:off x="2629755" y="2256940"/>
            <a:ext cx="355557" cy="353615"/>
            <a:chOff x="-34406325" y="3919600"/>
            <a:chExt cx="293025" cy="291425"/>
          </a:xfrm>
        </p:grpSpPr>
        <p:sp>
          <p:nvSpPr>
            <p:cNvPr id="11678" name="Google Shape;11678;p142"/>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42"/>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42"/>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42"/>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42"/>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42"/>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42"/>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142"/>
          <p:cNvGrpSpPr/>
          <p:nvPr/>
        </p:nvGrpSpPr>
        <p:grpSpPr>
          <a:xfrm>
            <a:off x="1293653" y="2736303"/>
            <a:ext cx="353645" cy="342179"/>
            <a:chOff x="-32568800" y="3232000"/>
            <a:chExt cx="291450" cy="282000"/>
          </a:xfrm>
        </p:grpSpPr>
        <p:sp>
          <p:nvSpPr>
            <p:cNvPr id="11686" name="Google Shape;11686;p142"/>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42"/>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142"/>
          <p:cNvGrpSpPr/>
          <p:nvPr/>
        </p:nvGrpSpPr>
        <p:grpSpPr>
          <a:xfrm>
            <a:off x="1293183" y="3201213"/>
            <a:ext cx="354586" cy="353645"/>
            <a:chOff x="-32569575" y="3586425"/>
            <a:chExt cx="292225" cy="291450"/>
          </a:xfrm>
        </p:grpSpPr>
        <p:sp>
          <p:nvSpPr>
            <p:cNvPr id="11689" name="Google Shape;11689;p142"/>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42"/>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142"/>
          <p:cNvGrpSpPr/>
          <p:nvPr/>
        </p:nvGrpSpPr>
        <p:grpSpPr>
          <a:xfrm>
            <a:off x="1284098" y="3665805"/>
            <a:ext cx="372756" cy="354343"/>
            <a:chOff x="-32576675" y="3944600"/>
            <a:chExt cx="307200" cy="292025"/>
          </a:xfrm>
        </p:grpSpPr>
        <p:sp>
          <p:nvSpPr>
            <p:cNvPr id="11692" name="Google Shape;11692;p142"/>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142"/>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142"/>
          <p:cNvGrpSpPr/>
          <p:nvPr/>
        </p:nvGrpSpPr>
        <p:grpSpPr>
          <a:xfrm>
            <a:off x="3529065" y="2730100"/>
            <a:ext cx="354586" cy="354586"/>
            <a:chOff x="-30735200" y="3192625"/>
            <a:chExt cx="292225" cy="292225"/>
          </a:xfrm>
        </p:grpSpPr>
        <p:sp>
          <p:nvSpPr>
            <p:cNvPr id="11695" name="Google Shape;11695;p142"/>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42"/>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42"/>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42"/>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42"/>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42"/>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42"/>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142"/>
          <p:cNvGrpSpPr/>
          <p:nvPr/>
        </p:nvGrpSpPr>
        <p:grpSpPr>
          <a:xfrm>
            <a:off x="3529065" y="3201532"/>
            <a:ext cx="354586" cy="353008"/>
            <a:chOff x="-30735200" y="3552550"/>
            <a:chExt cx="292225" cy="290925"/>
          </a:xfrm>
        </p:grpSpPr>
        <p:sp>
          <p:nvSpPr>
            <p:cNvPr id="11703" name="Google Shape;11703;p142"/>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42"/>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142"/>
          <p:cNvGrpSpPr/>
          <p:nvPr/>
        </p:nvGrpSpPr>
        <p:grpSpPr>
          <a:xfrm>
            <a:off x="3529065" y="3666154"/>
            <a:ext cx="354586" cy="353645"/>
            <a:chOff x="-30735200" y="3910925"/>
            <a:chExt cx="292225" cy="291450"/>
          </a:xfrm>
        </p:grpSpPr>
        <p:sp>
          <p:nvSpPr>
            <p:cNvPr id="11706" name="Google Shape;11706;p142"/>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42"/>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8" name="Google Shape;11708;p142"/>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9" name="Google Shape;11709;p142"/>
          <p:cNvGrpSpPr/>
          <p:nvPr/>
        </p:nvGrpSpPr>
        <p:grpSpPr>
          <a:xfrm>
            <a:off x="4882910" y="1379021"/>
            <a:ext cx="358971" cy="359224"/>
            <a:chOff x="-57956275" y="3197925"/>
            <a:chExt cx="319000" cy="319225"/>
          </a:xfrm>
        </p:grpSpPr>
        <p:sp>
          <p:nvSpPr>
            <p:cNvPr id="11710" name="Google Shape;11710;p142"/>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42"/>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42"/>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42"/>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42"/>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42"/>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42"/>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142"/>
          <p:cNvGrpSpPr/>
          <p:nvPr/>
        </p:nvGrpSpPr>
        <p:grpSpPr>
          <a:xfrm>
            <a:off x="4905064" y="1835446"/>
            <a:ext cx="314662" cy="358971"/>
            <a:chOff x="-57940525" y="3590375"/>
            <a:chExt cx="279625" cy="319000"/>
          </a:xfrm>
        </p:grpSpPr>
        <p:sp>
          <p:nvSpPr>
            <p:cNvPr id="11718" name="Google Shape;11718;p142"/>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42"/>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42"/>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42"/>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42"/>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142"/>
          <p:cNvGrpSpPr/>
          <p:nvPr/>
        </p:nvGrpSpPr>
        <p:grpSpPr>
          <a:xfrm>
            <a:off x="4875945" y="2276817"/>
            <a:ext cx="358099" cy="358999"/>
            <a:chOff x="-57959425" y="3982600"/>
            <a:chExt cx="318225" cy="319025"/>
          </a:xfrm>
        </p:grpSpPr>
        <p:sp>
          <p:nvSpPr>
            <p:cNvPr id="11724" name="Google Shape;11724;p142"/>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42"/>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42"/>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42"/>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142"/>
          <p:cNvGrpSpPr/>
          <p:nvPr/>
        </p:nvGrpSpPr>
        <p:grpSpPr>
          <a:xfrm>
            <a:off x="7076112" y="1380146"/>
            <a:ext cx="357226" cy="357226"/>
            <a:chOff x="-55987225" y="3198925"/>
            <a:chExt cx="317450" cy="317450"/>
          </a:xfrm>
        </p:grpSpPr>
        <p:sp>
          <p:nvSpPr>
            <p:cNvPr id="11729" name="Google Shape;11729;p142"/>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42"/>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42"/>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42"/>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142"/>
          <p:cNvGrpSpPr/>
          <p:nvPr/>
        </p:nvGrpSpPr>
        <p:grpSpPr>
          <a:xfrm>
            <a:off x="7076112" y="1836178"/>
            <a:ext cx="357226" cy="357367"/>
            <a:chOff x="-55987225" y="3591025"/>
            <a:chExt cx="317450" cy="317575"/>
          </a:xfrm>
        </p:grpSpPr>
        <p:sp>
          <p:nvSpPr>
            <p:cNvPr id="11734" name="Google Shape;11734;p142"/>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42"/>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42"/>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42"/>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42"/>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42"/>
          <p:cNvGrpSpPr/>
          <p:nvPr/>
        </p:nvGrpSpPr>
        <p:grpSpPr>
          <a:xfrm>
            <a:off x="7090027" y="2276817"/>
            <a:ext cx="358999" cy="358999"/>
            <a:chOff x="-55988800" y="3982600"/>
            <a:chExt cx="319025" cy="319025"/>
          </a:xfrm>
        </p:grpSpPr>
        <p:sp>
          <p:nvSpPr>
            <p:cNvPr id="11740" name="Google Shape;11740;p142"/>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42"/>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42"/>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42"/>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42"/>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142"/>
          <p:cNvGrpSpPr/>
          <p:nvPr/>
        </p:nvGrpSpPr>
        <p:grpSpPr>
          <a:xfrm>
            <a:off x="5748546" y="2734774"/>
            <a:ext cx="356326" cy="358971"/>
            <a:chOff x="-54026025" y="3192625"/>
            <a:chExt cx="316650" cy="319000"/>
          </a:xfrm>
        </p:grpSpPr>
        <p:sp>
          <p:nvSpPr>
            <p:cNvPr id="11746" name="Google Shape;11746;p142"/>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42"/>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42"/>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42"/>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42"/>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42"/>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42"/>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42"/>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142"/>
          <p:cNvGrpSpPr/>
          <p:nvPr/>
        </p:nvGrpSpPr>
        <p:grpSpPr>
          <a:xfrm>
            <a:off x="5768492" y="3205748"/>
            <a:ext cx="316434" cy="358099"/>
            <a:chOff x="-54007925" y="3584850"/>
            <a:chExt cx="281200" cy="318225"/>
          </a:xfrm>
        </p:grpSpPr>
        <p:sp>
          <p:nvSpPr>
            <p:cNvPr id="11755" name="Google Shape;11755;p142"/>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42"/>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42"/>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42"/>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42"/>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42"/>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1" name="Google Shape;11761;p142"/>
          <p:cNvGrpSpPr/>
          <p:nvPr/>
        </p:nvGrpSpPr>
        <p:grpSpPr>
          <a:xfrm>
            <a:off x="5768492" y="3667633"/>
            <a:ext cx="316434" cy="358914"/>
            <a:chOff x="-54007925" y="3975575"/>
            <a:chExt cx="281200" cy="318950"/>
          </a:xfrm>
        </p:grpSpPr>
        <p:sp>
          <p:nvSpPr>
            <p:cNvPr id="11762" name="Google Shape;11762;p142"/>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42"/>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42"/>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42"/>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142"/>
          <p:cNvGrpSpPr/>
          <p:nvPr/>
        </p:nvGrpSpPr>
        <p:grpSpPr>
          <a:xfrm>
            <a:off x="8003359" y="2752104"/>
            <a:ext cx="274770" cy="358492"/>
            <a:chOff x="-52005775" y="3208025"/>
            <a:chExt cx="244175" cy="318575"/>
          </a:xfrm>
        </p:grpSpPr>
        <p:sp>
          <p:nvSpPr>
            <p:cNvPr id="11767" name="Google Shape;11767;p142"/>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42"/>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42"/>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42"/>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42"/>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42"/>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42"/>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42"/>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42"/>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42"/>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42"/>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142"/>
          <p:cNvGrpSpPr/>
          <p:nvPr/>
        </p:nvGrpSpPr>
        <p:grpSpPr>
          <a:xfrm>
            <a:off x="5309825" y="1380146"/>
            <a:ext cx="358099" cy="358099"/>
            <a:chOff x="-57568775" y="3198925"/>
            <a:chExt cx="318225" cy="318225"/>
          </a:xfrm>
        </p:grpSpPr>
        <p:sp>
          <p:nvSpPr>
            <p:cNvPr id="11779" name="Google Shape;11779;p142"/>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42"/>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42"/>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42"/>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42"/>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42"/>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142"/>
          <p:cNvGrpSpPr/>
          <p:nvPr/>
        </p:nvGrpSpPr>
        <p:grpSpPr>
          <a:xfrm>
            <a:off x="5331543" y="1835446"/>
            <a:ext cx="314662" cy="358099"/>
            <a:chOff x="-57549075" y="3590375"/>
            <a:chExt cx="279625" cy="318225"/>
          </a:xfrm>
        </p:grpSpPr>
        <p:sp>
          <p:nvSpPr>
            <p:cNvPr id="11786" name="Google Shape;11786;p142"/>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42"/>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42"/>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142"/>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142"/>
          <p:cNvGrpSpPr/>
          <p:nvPr/>
        </p:nvGrpSpPr>
        <p:grpSpPr>
          <a:xfrm>
            <a:off x="5323740" y="2276817"/>
            <a:ext cx="359871" cy="359871"/>
            <a:chOff x="-57570350" y="3982600"/>
            <a:chExt cx="319800" cy="319800"/>
          </a:xfrm>
        </p:grpSpPr>
        <p:sp>
          <p:nvSpPr>
            <p:cNvPr id="11791" name="Google Shape;11791;p142"/>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42"/>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42"/>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42"/>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142"/>
          <p:cNvGrpSpPr/>
          <p:nvPr/>
        </p:nvGrpSpPr>
        <p:grpSpPr>
          <a:xfrm>
            <a:off x="7538779" y="1379246"/>
            <a:ext cx="314662" cy="358999"/>
            <a:chOff x="-55576850" y="3198125"/>
            <a:chExt cx="279625" cy="319025"/>
          </a:xfrm>
        </p:grpSpPr>
        <p:sp>
          <p:nvSpPr>
            <p:cNvPr id="11796" name="Google Shape;11796;p142"/>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42"/>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42"/>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42"/>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142"/>
          <p:cNvGrpSpPr/>
          <p:nvPr/>
        </p:nvGrpSpPr>
        <p:grpSpPr>
          <a:xfrm>
            <a:off x="7516174" y="1835221"/>
            <a:ext cx="359871" cy="358324"/>
            <a:chOff x="-55596550" y="3590175"/>
            <a:chExt cx="319800" cy="318425"/>
          </a:xfrm>
        </p:grpSpPr>
        <p:sp>
          <p:nvSpPr>
            <p:cNvPr id="11801" name="Google Shape;11801;p142"/>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42"/>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142"/>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42"/>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142"/>
          <p:cNvGrpSpPr/>
          <p:nvPr/>
        </p:nvGrpSpPr>
        <p:grpSpPr>
          <a:xfrm>
            <a:off x="7531412" y="2276564"/>
            <a:ext cx="358999" cy="359252"/>
            <a:chOff x="-55595775" y="3982375"/>
            <a:chExt cx="319025" cy="319250"/>
          </a:xfrm>
        </p:grpSpPr>
        <p:sp>
          <p:nvSpPr>
            <p:cNvPr id="11806" name="Google Shape;11806;p142"/>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42"/>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42"/>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42"/>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42"/>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42"/>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142"/>
          <p:cNvGrpSpPr/>
          <p:nvPr/>
        </p:nvGrpSpPr>
        <p:grpSpPr>
          <a:xfrm>
            <a:off x="6188595" y="2734774"/>
            <a:ext cx="358999" cy="358099"/>
            <a:chOff x="-53635375" y="3192625"/>
            <a:chExt cx="319025" cy="318225"/>
          </a:xfrm>
        </p:grpSpPr>
        <p:sp>
          <p:nvSpPr>
            <p:cNvPr id="11813" name="Google Shape;11813;p142"/>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42"/>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42"/>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142"/>
          <p:cNvGrpSpPr/>
          <p:nvPr/>
        </p:nvGrpSpPr>
        <p:grpSpPr>
          <a:xfrm>
            <a:off x="6210763" y="3205748"/>
            <a:ext cx="314662" cy="358999"/>
            <a:chOff x="-53615675" y="3584850"/>
            <a:chExt cx="279625" cy="319025"/>
          </a:xfrm>
        </p:grpSpPr>
        <p:sp>
          <p:nvSpPr>
            <p:cNvPr id="11817" name="Google Shape;11817;p142"/>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42"/>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42"/>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142"/>
          <p:cNvGrpSpPr/>
          <p:nvPr/>
        </p:nvGrpSpPr>
        <p:grpSpPr>
          <a:xfrm>
            <a:off x="6188609" y="3668674"/>
            <a:ext cx="358971" cy="357874"/>
            <a:chOff x="-53634575" y="3976500"/>
            <a:chExt cx="319000" cy="318025"/>
          </a:xfrm>
        </p:grpSpPr>
        <p:sp>
          <p:nvSpPr>
            <p:cNvPr id="11821" name="Google Shape;11821;p142"/>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42"/>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42"/>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42"/>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42"/>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42"/>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42"/>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42"/>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142"/>
          <p:cNvGrpSpPr/>
          <p:nvPr/>
        </p:nvGrpSpPr>
        <p:grpSpPr>
          <a:xfrm>
            <a:off x="7983413" y="3211628"/>
            <a:ext cx="314662" cy="358436"/>
            <a:chOff x="-52023900" y="3590075"/>
            <a:chExt cx="279625" cy="318525"/>
          </a:xfrm>
        </p:grpSpPr>
        <p:sp>
          <p:nvSpPr>
            <p:cNvPr id="11830" name="Google Shape;11830;p142"/>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42"/>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42"/>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42"/>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42"/>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42"/>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42"/>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142"/>
          <p:cNvGrpSpPr/>
          <p:nvPr/>
        </p:nvGrpSpPr>
        <p:grpSpPr>
          <a:xfrm>
            <a:off x="5746654" y="1380146"/>
            <a:ext cx="358971" cy="358971"/>
            <a:chOff x="-57173375" y="3198925"/>
            <a:chExt cx="319000" cy="319000"/>
          </a:xfrm>
        </p:grpSpPr>
        <p:sp>
          <p:nvSpPr>
            <p:cNvPr id="11838" name="Google Shape;11838;p142"/>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42"/>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42"/>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142"/>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2" name="Google Shape;11842;p142"/>
          <p:cNvGrpSpPr/>
          <p:nvPr/>
        </p:nvGrpSpPr>
        <p:grpSpPr>
          <a:xfrm>
            <a:off x="5747541" y="1857587"/>
            <a:ext cx="357198" cy="314690"/>
            <a:chOff x="-57176525" y="3610050"/>
            <a:chExt cx="317425" cy="279650"/>
          </a:xfrm>
        </p:grpSpPr>
        <p:sp>
          <p:nvSpPr>
            <p:cNvPr id="11843" name="Google Shape;11843;p142"/>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42"/>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42"/>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42"/>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42"/>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142"/>
          <p:cNvGrpSpPr/>
          <p:nvPr/>
        </p:nvGrpSpPr>
        <p:grpSpPr>
          <a:xfrm>
            <a:off x="7957995" y="1380146"/>
            <a:ext cx="358099" cy="356326"/>
            <a:chOff x="-55202750" y="3198925"/>
            <a:chExt cx="318225" cy="316650"/>
          </a:xfrm>
        </p:grpSpPr>
        <p:sp>
          <p:nvSpPr>
            <p:cNvPr id="11849" name="Google Shape;11849;p142"/>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42"/>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142"/>
          <p:cNvGrpSpPr/>
          <p:nvPr/>
        </p:nvGrpSpPr>
        <p:grpSpPr>
          <a:xfrm>
            <a:off x="7968629" y="1835446"/>
            <a:ext cx="336830" cy="358099"/>
            <a:chOff x="-55194875" y="3590375"/>
            <a:chExt cx="299325" cy="318225"/>
          </a:xfrm>
        </p:grpSpPr>
        <p:sp>
          <p:nvSpPr>
            <p:cNvPr id="11852" name="Google Shape;11852;p142"/>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42"/>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42"/>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42"/>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42"/>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142"/>
          <p:cNvGrpSpPr/>
          <p:nvPr/>
        </p:nvGrpSpPr>
        <p:grpSpPr>
          <a:xfrm>
            <a:off x="7973247" y="2277717"/>
            <a:ext cx="357198" cy="357198"/>
            <a:chOff x="-55203525" y="3983400"/>
            <a:chExt cx="317425" cy="317425"/>
          </a:xfrm>
        </p:grpSpPr>
        <p:sp>
          <p:nvSpPr>
            <p:cNvPr id="11858" name="Google Shape;11858;p142"/>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42"/>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42"/>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142"/>
          <p:cNvGrpSpPr/>
          <p:nvPr/>
        </p:nvGrpSpPr>
        <p:grpSpPr>
          <a:xfrm>
            <a:off x="6639727" y="2734774"/>
            <a:ext cx="335930" cy="358971"/>
            <a:chOff x="-53232900" y="3192625"/>
            <a:chExt cx="298525" cy="319000"/>
          </a:xfrm>
        </p:grpSpPr>
        <p:sp>
          <p:nvSpPr>
            <p:cNvPr id="11862" name="Google Shape;11862;p142"/>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42"/>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42"/>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42"/>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42"/>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42"/>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42"/>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42"/>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142"/>
          <p:cNvGrpSpPr/>
          <p:nvPr/>
        </p:nvGrpSpPr>
        <p:grpSpPr>
          <a:xfrm>
            <a:off x="6629093" y="3205748"/>
            <a:ext cx="357198" cy="356326"/>
            <a:chOff x="-53242350" y="3584850"/>
            <a:chExt cx="317425" cy="316650"/>
          </a:xfrm>
        </p:grpSpPr>
        <p:sp>
          <p:nvSpPr>
            <p:cNvPr id="11871" name="Google Shape;11871;p142"/>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42"/>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42"/>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42"/>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42"/>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142"/>
          <p:cNvGrpSpPr/>
          <p:nvPr/>
        </p:nvGrpSpPr>
        <p:grpSpPr>
          <a:xfrm>
            <a:off x="6650362" y="3668449"/>
            <a:ext cx="314662" cy="358999"/>
            <a:chOff x="-53224225" y="3976300"/>
            <a:chExt cx="279625" cy="319025"/>
          </a:xfrm>
        </p:grpSpPr>
        <p:sp>
          <p:nvSpPr>
            <p:cNvPr id="11877" name="Google Shape;11877;p142"/>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142"/>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42"/>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42"/>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42"/>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42"/>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42"/>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142"/>
          <p:cNvGrpSpPr/>
          <p:nvPr/>
        </p:nvGrpSpPr>
        <p:grpSpPr>
          <a:xfrm>
            <a:off x="7961258" y="3676129"/>
            <a:ext cx="358971" cy="358408"/>
            <a:chOff x="-52043575" y="3983125"/>
            <a:chExt cx="319000" cy="318500"/>
          </a:xfrm>
        </p:grpSpPr>
        <p:sp>
          <p:nvSpPr>
            <p:cNvPr id="11885" name="Google Shape;11885;p142"/>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42"/>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42"/>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42"/>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42"/>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42"/>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42"/>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42"/>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142"/>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142"/>
          <p:cNvGrpSpPr/>
          <p:nvPr/>
        </p:nvGrpSpPr>
        <p:grpSpPr>
          <a:xfrm>
            <a:off x="6215199" y="1380146"/>
            <a:ext cx="314662" cy="358971"/>
            <a:chOff x="-56766175" y="3198925"/>
            <a:chExt cx="279625" cy="319000"/>
          </a:xfrm>
        </p:grpSpPr>
        <p:sp>
          <p:nvSpPr>
            <p:cNvPr id="11895" name="Google Shape;11895;p142"/>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42"/>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42"/>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42"/>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42"/>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42"/>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42"/>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142"/>
          <p:cNvGrpSpPr/>
          <p:nvPr/>
        </p:nvGrpSpPr>
        <p:grpSpPr>
          <a:xfrm>
            <a:off x="6214313" y="1835446"/>
            <a:ext cx="316434" cy="358099"/>
            <a:chOff x="-56766175" y="3590375"/>
            <a:chExt cx="281200" cy="318225"/>
          </a:xfrm>
        </p:grpSpPr>
        <p:sp>
          <p:nvSpPr>
            <p:cNvPr id="11903" name="Google Shape;11903;p142"/>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42"/>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42"/>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42"/>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142"/>
          <p:cNvGrpSpPr/>
          <p:nvPr/>
        </p:nvGrpSpPr>
        <p:grpSpPr>
          <a:xfrm>
            <a:off x="6251269" y="2276817"/>
            <a:ext cx="272126" cy="358099"/>
            <a:chOff x="-56747275" y="3982600"/>
            <a:chExt cx="241825" cy="318225"/>
          </a:xfrm>
        </p:grpSpPr>
        <p:sp>
          <p:nvSpPr>
            <p:cNvPr id="11908" name="Google Shape;11908;p142"/>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142"/>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42"/>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42"/>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42"/>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42"/>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42"/>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142"/>
          <p:cNvGrpSpPr/>
          <p:nvPr/>
        </p:nvGrpSpPr>
        <p:grpSpPr>
          <a:xfrm>
            <a:off x="4859020" y="3219055"/>
            <a:ext cx="358999" cy="342991"/>
            <a:chOff x="-54812875" y="3596675"/>
            <a:chExt cx="319025" cy="304800"/>
          </a:xfrm>
        </p:grpSpPr>
        <p:sp>
          <p:nvSpPr>
            <p:cNvPr id="11916" name="Google Shape;11916;p142"/>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42"/>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42"/>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42"/>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42"/>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42"/>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42"/>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3" name="Google Shape;11923;p142"/>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42"/>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5" name="Google Shape;11925;p142"/>
          <p:cNvGrpSpPr/>
          <p:nvPr/>
        </p:nvGrpSpPr>
        <p:grpSpPr>
          <a:xfrm>
            <a:off x="4881188" y="3675538"/>
            <a:ext cx="314662" cy="358099"/>
            <a:chOff x="-54793175" y="3982600"/>
            <a:chExt cx="279625" cy="318225"/>
          </a:xfrm>
        </p:grpSpPr>
        <p:sp>
          <p:nvSpPr>
            <p:cNvPr id="11926" name="Google Shape;11926;p142"/>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42"/>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42"/>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42"/>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42"/>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142"/>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42"/>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142"/>
          <p:cNvGrpSpPr/>
          <p:nvPr/>
        </p:nvGrpSpPr>
        <p:grpSpPr>
          <a:xfrm>
            <a:off x="7092647" y="2734774"/>
            <a:ext cx="314662" cy="358099"/>
            <a:chOff x="-52832000" y="3192625"/>
            <a:chExt cx="279625" cy="318225"/>
          </a:xfrm>
        </p:grpSpPr>
        <p:sp>
          <p:nvSpPr>
            <p:cNvPr id="11934" name="Google Shape;11934;p142"/>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42"/>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42"/>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42"/>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42"/>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42"/>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42"/>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42"/>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142"/>
          <p:cNvGrpSpPr/>
          <p:nvPr/>
        </p:nvGrpSpPr>
        <p:grpSpPr>
          <a:xfrm>
            <a:off x="5779179" y="2276142"/>
            <a:ext cx="323524" cy="358774"/>
            <a:chOff x="-57162350" y="3982000"/>
            <a:chExt cx="287500" cy="318825"/>
          </a:xfrm>
        </p:grpSpPr>
        <p:sp>
          <p:nvSpPr>
            <p:cNvPr id="11943" name="Google Shape;11943;p142"/>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42"/>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42"/>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42"/>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42"/>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42"/>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42"/>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42"/>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142"/>
          <p:cNvGrpSpPr/>
          <p:nvPr/>
        </p:nvGrpSpPr>
        <p:grpSpPr>
          <a:xfrm>
            <a:off x="7070492" y="3206648"/>
            <a:ext cx="358971" cy="357198"/>
            <a:chOff x="-52851675" y="3585650"/>
            <a:chExt cx="319000" cy="317425"/>
          </a:xfrm>
        </p:grpSpPr>
        <p:sp>
          <p:nvSpPr>
            <p:cNvPr id="11952" name="Google Shape;11952;p142"/>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42"/>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42"/>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42"/>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42"/>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42"/>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142"/>
          <p:cNvGrpSpPr/>
          <p:nvPr/>
        </p:nvGrpSpPr>
        <p:grpSpPr>
          <a:xfrm>
            <a:off x="7092647" y="3668449"/>
            <a:ext cx="314662" cy="358999"/>
            <a:chOff x="-52832000" y="3976300"/>
            <a:chExt cx="279625" cy="319025"/>
          </a:xfrm>
        </p:grpSpPr>
        <p:sp>
          <p:nvSpPr>
            <p:cNvPr id="11959" name="Google Shape;11959;p142"/>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42"/>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42"/>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42"/>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42"/>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142"/>
          <p:cNvGrpSpPr/>
          <p:nvPr/>
        </p:nvGrpSpPr>
        <p:grpSpPr>
          <a:xfrm>
            <a:off x="6209853" y="4123097"/>
            <a:ext cx="316434" cy="358099"/>
            <a:chOff x="-51633225" y="3198925"/>
            <a:chExt cx="281200" cy="318225"/>
          </a:xfrm>
        </p:grpSpPr>
        <p:sp>
          <p:nvSpPr>
            <p:cNvPr id="11965" name="Google Shape;11965;p142"/>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42"/>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42"/>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42"/>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42"/>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42"/>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42"/>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142"/>
          <p:cNvGrpSpPr/>
          <p:nvPr/>
        </p:nvGrpSpPr>
        <p:grpSpPr>
          <a:xfrm>
            <a:off x="6628676" y="1381018"/>
            <a:ext cx="365188" cy="357226"/>
            <a:chOff x="-56396775" y="3199700"/>
            <a:chExt cx="324525" cy="317450"/>
          </a:xfrm>
        </p:grpSpPr>
        <p:sp>
          <p:nvSpPr>
            <p:cNvPr id="11973" name="Google Shape;11973;p142"/>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42"/>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42"/>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42"/>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142"/>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142"/>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9" name="Google Shape;11979;p142"/>
          <p:cNvGrpSpPr/>
          <p:nvPr/>
        </p:nvGrpSpPr>
        <p:grpSpPr>
          <a:xfrm>
            <a:off x="6631771" y="1846953"/>
            <a:ext cx="358999" cy="335958"/>
            <a:chOff x="-56394425" y="3600600"/>
            <a:chExt cx="319025" cy="298550"/>
          </a:xfrm>
        </p:grpSpPr>
        <p:sp>
          <p:nvSpPr>
            <p:cNvPr id="11980" name="Google Shape;11980;p142"/>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42"/>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42"/>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142"/>
          <p:cNvGrpSpPr/>
          <p:nvPr/>
        </p:nvGrpSpPr>
        <p:grpSpPr>
          <a:xfrm>
            <a:off x="6662538" y="2277717"/>
            <a:ext cx="327068" cy="357198"/>
            <a:chOff x="-56379450" y="3983400"/>
            <a:chExt cx="290650" cy="317425"/>
          </a:xfrm>
        </p:grpSpPr>
        <p:sp>
          <p:nvSpPr>
            <p:cNvPr id="11984" name="Google Shape;11984;p142"/>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42"/>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42"/>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42"/>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42"/>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42"/>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42"/>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42"/>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142"/>
          <p:cNvGrpSpPr/>
          <p:nvPr/>
        </p:nvGrpSpPr>
        <p:grpSpPr>
          <a:xfrm>
            <a:off x="5326242" y="2741864"/>
            <a:ext cx="316434" cy="358971"/>
            <a:chOff x="-54401725" y="3198925"/>
            <a:chExt cx="281200" cy="319000"/>
          </a:xfrm>
        </p:grpSpPr>
        <p:sp>
          <p:nvSpPr>
            <p:cNvPr id="11993" name="Google Shape;11993;p142"/>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142"/>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42"/>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42"/>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42"/>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142"/>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42"/>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42"/>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42"/>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42"/>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42"/>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142"/>
          <p:cNvGrpSpPr/>
          <p:nvPr/>
        </p:nvGrpSpPr>
        <p:grpSpPr>
          <a:xfrm>
            <a:off x="5327128" y="3211965"/>
            <a:ext cx="314662" cy="358099"/>
            <a:chOff x="-54401725" y="3590375"/>
            <a:chExt cx="279625" cy="318225"/>
          </a:xfrm>
        </p:grpSpPr>
        <p:sp>
          <p:nvSpPr>
            <p:cNvPr id="12005" name="Google Shape;12005;p142"/>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42"/>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42"/>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42"/>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142"/>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42"/>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142"/>
          <p:cNvGrpSpPr/>
          <p:nvPr/>
        </p:nvGrpSpPr>
        <p:grpSpPr>
          <a:xfrm>
            <a:off x="5324920" y="3675538"/>
            <a:ext cx="319079" cy="358099"/>
            <a:chOff x="-54403300" y="3982600"/>
            <a:chExt cx="283550" cy="318225"/>
          </a:xfrm>
        </p:grpSpPr>
        <p:sp>
          <p:nvSpPr>
            <p:cNvPr id="12012" name="Google Shape;12012;p142"/>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42"/>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42"/>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42"/>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42"/>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142"/>
          <p:cNvGrpSpPr/>
          <p:nvPr/>
        </p:nvGrpSpPr>
        <p:grpSpPr>
          <a:xfrm>
            <a:off x="7512313" y="2736772"/>
            <a:ext cx="356298" cy="356973"/>
            <a:chOff x="-52458650" y="3194400"/>
            <a:chExt cx="316625" cy="317225"/>
          </a:xfrm>
        </p:grpSpPr>
        <p:sp>
          <p:nvSpPr>
            <p:cNvPr id="12018" name="Google Shape;12018;p142"/>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42"/>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42"/>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42"/>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42"/>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42"/>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42"/>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42"/>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142"/>
          <p:cNvGrpSpPr/>
          <p:nvPr/>
        </p:nvGrpSpPr>
        <p:grpSpPr>
          <a:xfrm>
            <a:off x="4881188" y="2741864"/>
            <a:ext cx="314662" cy="358971"/>
            <a:chOff x="-54793175" y="3198925"/>
            <a:chExt cx="279625" cy="319000"/>
          </a:xfrm>
        </p:grpSpPr>
        <p:sp>
          <p:nvSpPr>
            <p:cNvPr id="12027" name="Google Shape;12027;p142"/>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142"/>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42"/>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42"/>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42"/>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42"/>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42"/>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142"/>
          <p:cNvGrpSpPr/>
          <p:nvPr/>
        </p:nvGrpSpPr>
        <p:grpSpPr>
          <a:xfrm>
            <a:off x="7521611" y="3205748"/>
            <a:ext cx="337703" cy="357845"/>
            <a:chOff x="-52450000" y="3584850"/>
            <a:chExt cx="300100" cy="318000"/>
          </a:xfrm>
        </p:grpSpPr>
        <p:sp>
          <p:nvSpPr>
            <p:cNvPr id="12035" name="Google Shape;12035;p142"/>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42"/>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42"/>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42"/>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42"/>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42"/>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42"/>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142"/>
          <p:cNvGrpSpPr/>
          <p:nvPr/>
        </p:nvGrpSpPr>
        <p:grpSpPr>
          <a:xfrm>
            <a:off x="7533131" y="3670221"/>
            <a:ext cx="314662" cy="357226"/>
            <a:chOff x="-52440550" y="3977875"/>
            <a:chExt cx="279625" cy="317450"/>
          </a:xfrm>
        </p:grpSpPr>
        <p:sp>
          <p:nvSpPr>
            <p:cNvPr id="12043" name="Google Shape;12043;p142"/>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42"/>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42"/>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42"/>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42"/>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42"/>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42"/>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42"/>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142"/>
          <p:cNvGrpSpPr/>
          <p:nvPr/>
        </p:nvGrpSpPr>
        <p:grpSpPr>
          <a:xfrm>
            <a:off x="6645066" y="4126427"/>
            <a:ext cx="314662" cy="358999"/>
            <a:chOff x="-51623775" y="3584850"/>
            <a:chExt cx="279625" cy="319025"/>
          </a:xfrm>
        </p:grpSpPr>
        <p:sp>
          <p:nvSpPr>
            <p:cNvPr id="12052" name="Google Shape;12052;p142"/>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42"/>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42"/>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42"/>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42"/>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42"/>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42"/>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42"/>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42"/>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1" name="Google Shape;12061;p142"/>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2062" name="Google Shape;12062;p142"/>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66"/>
        <p:cNvGrpSpPr/>
        <p:nvPr/>
      </p:nvGrpSpPr>
      <p:grpSpPr>
        <a:xfrm>
          <a:off x="0" y="0"/>
          <a:ext cx="0" cy="0"/>
          <a:chOff x="0" y="0"/>
          <a:chExt cx="0" cy="0"/>
        </a:xfrm>
      </p:grpSpPr>
      <p:grpSp>
        <p:nvGrpSpPr>
          <p:cNvPr id="12067" name="Google Shape;12067;p143"/>
          <p:cNvGrpSpPr/>
          <p:nvPr/>
        </p:nvGrpSpPr>
        <p:grpSpPr>
          <a:xfrm>
            <a:off x="885675" y="1386849"/>
            <a:ext cx="276003" cy="357300"/>
            <a:chOff x="-50469125" y="3183175"/>
            <a:chExt cx="233150" cy="301825"/>
          </a:xfrm>
        </p:grpSpPr>
        <p:sp>
          <p:nvSpPr>
            <p:cNvPr id="12068" name="Google Shape;12068;p143"/>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43"/>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43"/>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143"/>
          <p:cNvGrpSpPr/>
          <p:nvPr/>
        </p:nvGrpSpPr>
        <p:grpSpPr>
          <a:xfrm>
            <a:off x="845574" y="1822251"/>
            <a:ext cx="356205" cy="355288"/>
            <a:chOff x="-50504575" y="3550975"/>
            <a:chExt cx="300900" cy="300125"/>
          </a:xfrm>
        </p:grpSpPr>
        <p:sp>
          <p:nvSpPr>
            <p:cNvPr id="12072" name="Google Shape;12072;p143"/>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43"/>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43"/>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43"/>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143"/>
          <p:cNvGrpSpPr/>
          <p:nvPr/>
        </p:nvGrpSpPr>
        <p:grpSpPr>
          <a:xfrm>
            <a:off x="845574" y="2260493"/>
            <a:ext cx="356205" cy="354341"/>
            <a:chOff x="-50503000" y="3921175"/>
            <a:chExt cx="300900" cy="299325"/>
          </a:xfrm>
        </p:grpSpPr>
        <p:sp>
          <p:nvSpPr>
            <p:cNvPr id="12077" name="Google Shape;12077;p143"/>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43"/>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43"/>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43"/>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43"/>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143"/>
          <p:cNvGrpSpPr/>
          <p:nvPr/>
        </p:nvGrpSpPr>
        <p:grpSpPr>
          <a:xfrm>
            <a:off x="3049627" y="1406411"/>
            <a:ext cx="355258" cy="356205"/>
            <a:chOff x="-48630025" y="3199700"/>
            <a:chExt cx="300100" cy="300900"/>
          </a:xfrm>
        </p:grpSpPr>
        <p:sp>
          <p:nvSpPr>
            <p:cNvPr id="12083" name="Google Shape;12083;p143"/>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43"/>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43"/>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143"/>
          <p:cNvGrpSpPr/>
          <p:nvPr/>
        </p:nvGrpSpPr>
        <p:grpSpPr>
          <a:xfrm>
            <a:off x="3049627" y="1843707"/>
            <a:ext cx="355258" cy="355258"/>
            <a:chOff x="-48630025" y="3569100"/>
            <a:chExt cx="300100" cy="300100"/>
          </a:xfrm>
        </p:grpSpPr>
        <p:sp>
          <p:nvSpPr>
            <p:cNvPr id="12087" name="Google Shape;12087;p143"/>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43"/>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43"/>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43"/>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43"/>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43"/>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43"/>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43"/>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43"/>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43"/>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143"/>
          <p:cNvGrpSpPr/>
          <p:nvPr/>
        </p:nvGrpSpPr>
        <p:grpSpPr>
          <a:xfrm>
            <a:off x="3050101" y="2281003"/>
            <a:ext cx="354311" cy="353394"/>
            <a:chOff x="-48629225" y="3938500"/>
            <a:chExt cx="299300" cy="298525"/>
          </a:xfrm>
        </p:grpSpPr>
        <p:sp>
          <p:nvSpPr>
            <p:cNvPr id="12098" name="Google Shape;12098;p143"/>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43"/>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43"/>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43"/>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43"/>
          <p:cNvGrpSpPr/>
          <p:nvPr/>
        </p:nvGrpSpPr>
        <p:grpSpPr>
          <a:xfrm>
            <a:off x="1785504" y="2752344"/>
            <a:ext cx="311458" cy="354341"/>
            <a:chOff x="-46762575" y="3200500"/>
            <a:chExt cx="263100" cy="299325"/>
          </a:xfrm>
        </p:grpSpPr>
        <p:sp>
          <p:nvSpPr>
            <p:cNvPr id="12103" name="Google Shape;12103;p143"/>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43"/>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43"/>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43"/>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43"/>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143"/>
          <p:cNvGrpSpPr/>
          <p:nvPr/>
        </p:nvGrpSpPr>
        <p:grpSpPr>
          <a:xfrm>
            <a:off x="1763589" y="3211066"/>
            <a:ext cx="355288" cy="312375"/>
            <a:chOff x="-46779900" y="3588000"/>
            <a:chExt cx="300125" cy="263875"/>
          </a:xfrm>
        </p:grpSpPr>
        <p:sp>
          <p:nvSpPr>
            <p:cNvPr id="12109" name="Google Shape;12109;p143"/>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43"/>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43"/>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43"/>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143"/>
          <p:cNvGrpSpPr/>
          <p:nvPr/>
        </p:nvGrpSpPr>
        <p:grpSpPr>
          <a:xfrm>
            <a:off x="1764062" y="3625988"/>
            <a:ext cx="354341" cy="353394"/>
            <a:chOff x="-46779100" y="3938500"/>
            <a:chExt cx="299325" cy="298525"/>
          </a:xfrm>
        </p:grpSpPr>
        <p:sp>
          <p:nvSpPr>
            <p:cNvPr id="12114" name="Google Shape;12114;p143"/>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43"/>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143"/>
          <p:cNvGrpSpPr/>
          <p:nvPr/>
        </p:nvGrpSpPr>
        <p:grpSpPr>
          <a:xfrm>
            <a:off x="3971800" y="2758855"/>
            <a:ext cx="355258" cy="355288"/>
            <a:chOff x="-44924250" y="3206000"/>
            <a:chExt cx="300100" cy="300125"/>
          </a:xfrm>
        </p:grpSpPr>
        <p:sp>
          <p:nvSpPr>
            <p:cNvPr id="12117" name="Google Shape;12117;p143"/>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43"/>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43"/>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43"/>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43"/>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143"/>
          <p:cNvGrpSpPr/>
          <p:nvPr/>
        </p:nvGrpSpPr>
        <p:grpSpPr>
          <a:xfrm>
            <a:off x="1286286" y="1386849"/>
            <a:ext cx="355258" cy="355258"/>
            <a:chOff x="-50134375" y="3183175"/>
            <a:chExt cx="300100" cy="300100"/>
          </a:xfrm>
        </p:grpSpPr>
        <p:sp>
          <p:nvSpPr>
            <p:cNvPr id="12123" name="Google Shape;12123;p143"/>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43"/>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43"/>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43"/>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43"/>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43"/>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43"/>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43"/>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43"/>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143"/>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143"/>
          <p:cNvGrpSpPr/>
          <p:nvPr/>
        </p:nvGrpSpPr>
        <p:grpSpPr>
          <a:xfrm>
            <a:off x="1286286" y="1822251"/>
            <a:ext cx="355258" cy="355288"/>
            <a:chOff x="-50134375" y="3550975"/>
            <a:chExt cx="300100" cy="300125"/>
          </a:xfrm>
        </p:grpSpPr>
        <p:sp>
          <p:nvSpPr>
            <p:cNvPr id="12134" name="Google Shape;12134;p143"/>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43"/>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6" name="Google Shape;12136;p143"/>
          <p:cNvGrpSpPr/>
          <p:nvPr/>
        </p:nvGrpSpPr>
        <p:grpSpPr>
          <a:xfrm>
            <a:off x="1286286" y="2259783"/>
            <a:ext cx="355258" cy="355051"/>
            <a:chOff x="-50134375" y="3920575"/>
            <a:chExt cx="300100" cy="299925"/>
          </a:xfrm>
        </p:grpSpPr>
        <p:sp>
          <p:nvSpPr>
            <p:cNvPr id="12137" name="Google Shape;12137;p143"/>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143"/>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43"/>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143"/>
          <p:cNvGrpSpPr/>
          <p:nvPr/>
        </p:nvGrpSpPr>
        <p:grpSpPr>
          <a:xfrm>
            <a:off x="3497010" y="1407358"/>
            <a:ext cx="357123" cy="355258"/>
            <a:chOff x="-48262200" y="3200500"/>
            <a:chExt cx="301675" cy="300100"/>
          </a:xfrm>
        </p:grpSpPr>
        <p:sp>
          <p:nvSpPr>
            <p:cNvPr id="12141" name="Google Shape;12141;p143"/>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43"/>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43"/>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43"/>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43"/>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43"/>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43"/>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43"/>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43"/>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143"/>
          <p:cNvGrpSpPr/>
          <p:nvPr/>
        </p:nvGrpSpPr>
        <p:grpSpPr>
          <a:xfrm>
            <a:off x="3526383" y="1844447"/>
            <a:ext cx="298377" cy="354519"/>
            <a:chOff x="-48233050" y="3569725"/>
            <a:chExt cx="252050" cy="299475"/>
          </a:xfrm>
        </p:grpSpPr>
        <p:sp>
          <p:nvSpPr>
            <p:cNvPr id="12151" name="Google Shape;12151;p143"/>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43"/>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43"/>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143"/>
          <p:cNvGrpSpPr/>
          <p:nvPr/>
        </p:nvGrpSpPr>
        <p:grpSpPr>
          <a:xfrm>
            <a:off x="3550148" y="2278191"/>
            <a:ext cx="250847" cy="358070"/>
            <a:chOff x="-48216525" y="3936125"/>
            <a:chExt cx="211900" cy="302475"/>
          </a:xfrm>
        </p:grpSpPr>
        <p:sp>
          <p:nvSpPr>
            <p:cNvPr id="12155" name="Google Shape;12155;p143"/>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43"/>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43"/>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43"/>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143"/>
          <p:cNvGrpSpPr/>
          <p:nvPr/>
        </p:nvGrpSpPr>
        <p:grpSpPr>
          <a:xfrm>
            <a:off x="2205866" y="2753261"/>
            <a:ext cx="355258" cy="355288"/>
            <a:chOff x="-46410500" y="3201275"/>
            <a:chExt cx="300100" cy="300125"/>
          </a:xfrm>
        </p:grpSpPr>
        <p:sp>
          <p:nvSpPr>
            <p:cNvPr id="12160" name="Google Shape;12160;p143"/>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43"/>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43"/>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43"/>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43"/>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143"/>
          <p:cNvGrpSpPr/>
          <p:nvPr/>
        </p:nvGrpSpPr>
        <p:grpSpPr>
          <a:xfrm>
            <a:off x="2205866" y="3188692"/>
            <a:ext cx="355258" cy="356205"/>
            <a:chOff x="-46409700" y="3569100"/>
            <a:chExt cx="300100" cy="300900"/>
          </a:xfrm>
        </p:grpSpPr>
        <p:sp>
          <p:nvSpPr>
            <p:cNvPr id="12166" name="Google Shape;12166;p143"/>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43"/>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43"/>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43"/>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43"/>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143"/>
          <p:cNvGrpSpPr/>
          <p:nvPr/>
        </p:nvGrpSpPr>
        <p:grpSpPr>
          <a:xfrm>
            <a:off x="2193747" y="3624124"/>
            <a:ext cx="379497" cy="358070"/>
            <a:chOff x="-46422300" y="3936925"/>
            <a:chExt cx="320575" cy="302475"/>
          </a:xfrm>
        </p:grpSpPr>
        <p:sp>
          <p:nvSpPr>
            <p:cNvPr id="12172" name="Google Shape;12172;p143"/>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43"/>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143"/>
          <p:cNvGrpSpPr/>
          <p:nvPr/>
        </p:nvGrpSpPr>
        <p:grpSpPr>
          <a:xfrm>
            <a:off x="3971326" y="3178452"/>
            <a:ext cx="356205" cy="355258"/>
            <a:chOff x="-44914800" y="3560450"/>
            <a:chExt cx="300900" cy="300100"/>
          </a:xfrm>
        </p:grpSpPr>
        <p:sp>
          <p:nvSpPr>
            <p:cNvPr id="12175" name="Google Shape;12175;p143"/>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43"/>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43"/>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43"/>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43"/>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143"/>
          <p:cNvGrpSpPr/>
          <p:nvPr/>
        </p:nvGrpSpPr>
        <p:grpSpPr>
          <a:xfrm>
            <a:off x="1726378" y="1387086"/>
            <a:ext cx="354311" cy="354104"/>
            <a:chOff x="-49764975" y="3183375"/>
            <a:chExt cx="299300" cy="299125"/>
          </a:xfrm>
        </p:grpSpPr>
        <p:sp>
          <p:nvSpPr>
            <p:cNvPr id="12181" name="Google Shape;12181;p143"/>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43"/>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43"/>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43"/>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43"/>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43"/>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43"/>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43"/>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43"/>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143"/>
          <p:cNvGrpSpPr/>
          <p:nvPr/>
        </p:nvGrpSpPr>
        <p:grpSpPr>
          <a:xfrm>
            <a:off x="1726378" y="1822547"/>
            <a:ext cx="354311" cy="355909"/>
            <a:chOff x="-49764975" y="3551225"/>
            <a:chExt cx="299300" cy="300650"/>
          </a:xfrm>
        </p:grpSpPr>
        <p:sp>
          <p:nvSpPr>
            <p:cNvPr id="12191" name="Google Shape;12191;p143"/>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43"/>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43"/>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43"/>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43"/>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43"/>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43"/>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43"/>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43"/>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43"/>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143"/>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143"/>
          <p:cNvGrpSpPr/>
          <p:nvPr/>
        </p:nvGrpSpPr>
        <p:grpSpPr>
          <a:xfrm>
            <a:off x="1724040" y="2259310"/>
            <a:ext cx="358987" cy="355525"/>
            <a:chOff x="-49766550" y="3920175"/>
            <a:chExt cx="303250" cy="300325"/>
          </a:xfrm>
        </p:grpSpPr>
        <p:sp>
          <p:nvSpPr>
            <p:cNvPr id="12203" name="Google Shape;12203;p143"/>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43"/>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43"/>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43"/>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143"/>
          <p:cNvGrpSpPr/>
          <p:nvPr/>
        </p:nvGrpSpPr>
        <p:grpSpPr>
          <a:xfrm>
            <a:off x="3939571" y="1407358"/>
            <a:ext cx="357123" cy="354341"/>
            <a:chOff x="-47892800" y="3200500"/>
            <a:chExt cx="301675" cy="299325"/>
          </a:xfrm>
        </p:grpSpPr>
        <p:sp>
          <p:nvSpPr>
            <p:cNvPr id="12208" name="Google Shape;12208;p143"/>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43"/>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43"/>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43"/>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43"/>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43"/>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143"/>
          <p:cNvGrpSpPr/>
          <p:nvPr/>
        </p:nvGrpSpPr>
        <p:grpSpPr>
          <a:xfrm>
            <a:off x="4003437" y="1843707"/>
            <a:ext cx="229391" cy="355258"/>
            <a:chOff x="-47839250" y="3569100"/>
            <a:chExt cx="193775" cy="300100"/>
          </a:xfrm>
        </p:grpSpPr>
        <p:sp>
          <p:nvSpPr>
            <p:cNvPr id="12215" name="Google Shape;12215;p143"/>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43"/>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43"/>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43"/>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43"/>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43"/>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143"/>
          <p:cNvGrpSpPr/>
          <p:nvPr/>
        </p:nvGrpSpPr>
        <p:grpSpPr>
          <a:xfrm>
            <a:off x="3940503" y="2280056"/>
            <a:ext cx="355258" cy="356205"/>
            <a:chOff x="-47892800" y="3937700"/>
            <a:chExt cx="300100" cy="300900"/>
          </a:xfrm>
        </p:grpSpPr>
        <p:sp>
          <p:nvSpPr>
            <p:cNvPr id="12222" name="Google Shape;12222;p143"/>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43"/>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43"/>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43"/>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43"/>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143"/>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43"/>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43"/>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143"/>
          <p:cNvGrpSpPr/>
          <p:nvPr/>
        </p:nvGrpSpPr>
        <p:grpSpPr>
          <a:xfrm>
            <a:off x="2645798" y="2773770"/>
            <a:ext cx="355258" cy="311458"/>
            <a:chOff x="-46042675" y="3218600"/>
            <a:chExt cx="300100" cy="263100"/>
          </a:xfrm>
        </p:grpSpPr>
        <p:sp>
          <p:nvSpPr>
            <p:cNvPr id="12231" name="Google Shape;12231;p143"/>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143"/>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43"/>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43"/>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43"/>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43"/>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143"/>
          <p:cNvGrpSpPr/>
          <p:nvPr/>
        </p:nvGrpSpPr>
        <p:grpSpPr>
          <a:xfrm>
            <a:off x="2645798" y="3188219"/>
            <a:ext cx="355258" cy="323118"/>
            <a:chOff x="-46042675" y="3568700"/>
            <a:chExt cx="300100" cy="272950"/>
          </a:xfrm>
        </p:grpSpPr>
        <p:sp>
          <p:nvSpPr>
            <p:cNvPr id="12238" name="Google Shape;12238;p143"/>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43"/>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43"/>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43"/>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143"/>
          <p:cNvGrpSpPr/>
          <p:nvPr/>
        </p:nvGrpSpPr>
        <p:grpSpPr>
          <a:xfrm>
            <a:off x="2687749" y="3625189"/>
            <a:ext cx="271357" cy="356057"/>
            <a:chOff x="-46007225" y="3937825"/>
            <a:chExt cx="229225" cy="300775"/>
          </a:xfrm>
        </p:grpSpPr>
        <p:sp>
          <p:nvSpPr>
            <p:cNvPr id="12243" name="Google Shape;12243;p143"/>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43"/>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43"/>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43"/>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43"/>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43"/>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43"/>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43"/>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43"/>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43"/>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143"/>
          <p:cNvGrpSpPr/>
          <p:nvPr/>
        </p:nvGrpSpPr>
        <p:grpSpPr>
          <a:xfrm>
            <a:off x="3993241" y="3615275"/>
            <a:ext cx="312375" cy="357596"/>
            <a:chOff x="-44895900" y="3929450"/>
            <a:chExt cx="263875" cy="302075"/>
          </a:xfrm>
        </p:grpSpPr>
        <p:sp>
          <p:nvSpPr>
            <p:cNvPr id="12254" name="Google Shape;12254;p143"/>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43"/>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143"/>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143"/>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43"/>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43"/>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0" name="Google Shape;12260;p143"/>
          <p:cNvGrpSpPr/>
          <p:nvPr/>
        </p:nvGrpSpPr>
        <p:grpSpPr>
          <a:xfrm>
            <a:off x="2167060" y="1398036"/>
            <a:ext cx="356205" cy="332885"/>
            <a:chOff x="-49397175" y="3192625"/>
            <a:chExt cx="300900" cy="281200"/>
          </a:xfrm>
        </p:grpSpPr>
        <p:sp>
          <p:nvSpPr>
            <p:cNvPr id="12261" name="Google Shape;12261;p143"/>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143"/>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43"/>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43"/>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43"/>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43"/>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43"/>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8" name="Google Shape;12268;p143"/>
          <p:cNvGrpSpPr/>
          <p:nvPr/>
        </p:nvGrpSpPr>
        <p:grpSpPr>
          <a:xfrm>
            <a:off x="2193163" y="1822251"/>
            <a:ext cx="304000" cy="356205"/>
            <a:chOff x="-49375900" y="3550975"/>
            <a:chExt cx="256800" cy="300900"/>
          </a:xfrm>
        </p:grpSpPr>
        <p:sp>
          <p:nvSpPr>
            <p:cNvPr id="12269" name="Google Shape;12269;p143"/>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43"/>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43"/>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143"/>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143"/>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43"/>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43"/>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43"/>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43"/>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43"/>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43"/>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143"/>
          <p:cNvGrpSpPr/>
          <p:nvPr/>
        </p:nvGrpSpPr>
        <p:grpSpPr>
          <a:xfrm>
            <a:off x="2188516" y="2259546"/>
            <a:ext cx="313293" cy="356205"/>
            <a:chOff x="-49378250" y="3920375"/>
            <a:chExt cx="264650" cy="300900"/>
          </a:xfrm>
        </p:grpSpPr>
        <p:sp>
          <p:nvSpPr>
            <p:cNvPr id="12281" name="Google Shape;12281;p143"/>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43"/>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43"/>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143"/>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143"/>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43"/>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43"/>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143"/>
          <p:cNvGrpSpPr/>
          <p:nvPr/>
        </p:nvGrpSpPr>
        <p:grpSpPr>
          <a:xfrm>
            <a:off x="907504" y="2752344"/>
            <a:ext cx="312375" cy="357123"/>
            <a:chOff x="-47505300" y="3200500"/>
            <a:chExt cx="263875" cy="301675"/>
          </a:xfrm>
        </p:grpSpPr>
        <p:sp>
          <p:nvSpPr>
            <p:cNvPr id="12289" name="Google Shape;12289;p143"/>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43"/>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43"/>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43"/>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143"/>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43"/>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43"/>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43"/>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43"/>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43"/>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43"/>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143"/>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143"/>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2" name="Google Shape;12302;p143"/>
          <p:cNvGrpSpPr/>
          <p:nvPr/>
        </p:nvGrpSpPr>
        <p:grpSpPr>
          <a:xfrm>
            <a:off x="885604" y="3188692"/>
            <a:ext cx="356176" cy="355051"/>
            <a:chOff x="-47524975" y="3569100"/>
            <a:chExt cx="300875" cy="299925"/>
          </a:xfrm>
        </p:grpSpPr>
        <p:sp>
          <p:nvSpPr>
            <p:cNvPr id="12303" name="Google Shape;12303;p143"/>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43"/>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43"/>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43"/>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43"/>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143"/>
          <p:cNvGrpSpPr/>
          <p:nvPr/>
        </p:nvGrpSpPr>
        <p:grpSpPr>
          <a:xfrm>
            <a:off x="886062" y="3667954"/>
            <a:ext cx="355258" cy="270410"/>
            <a:chOff x="-47523400" y="3973950"/>
            <a:chExt cx="300100" cy="228425"/>
          </a:xfrm>
        </p:grpSpPr>
        <p:sp>
          <p:nvSpPr>
            <p:cNvPr id="12309" name="Google Shape;12309;p143"/>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143"/>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43"/>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43"/>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43"/>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143"/>
          <p:cNvGrpSpPr/>
          <p:nvPr/>
        </p:nvGrpSpPr>
        <p:grpSpPr>
          <a:xfrm>
            <a:off x="3091183" y="2750953"/>
            <a:ext cx="354341" cy="357596"/>
            <a:chOff x="-45673275" y="3199325"/>
            <a:chExt cx="299325" cy="302075"/>
          </a:xfrm>
        </p:grpSpPr>
        <p:sp>
          <p:nvSpPr>
            <p:cNvPr id="12315" name="Google Shape;12315;p143"/>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43"/>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43"/>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143"/>
          <p:cNvGrpSpPr/>
          <p:nvPr/>
        </p:nvGrpSpPr>
        <p:grpSpPr>
          <a:xfrm>
            <a:off x="3090251" y="3209202"/>
            <a:ext cx="356205" cy="314240"/>
            <a:chOff x="-45674075" y="3586425"/>
            <a:chExt cx="300900" cy="265450"/>
          </a:xfrm>
        </p:grpSpPr>
        <p:sp>
          <p:nvSpPr>
            <p:cNvPr id="12319" name="Google Shape;12319;p143"/>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43"/>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143"/>
          <p:cNvGrpSpPr/>
          <p:nvPr/>
        </p:nvGrpSpPr>
        <p:grpSpPr>
          <a:xfrm>
            <a:off x="3091183" y="3625041"/>
            <a:ext cx="354341" cy="356205"/>
            <a:chOff x="-45673275" y="3937700"/>
            <a:chExt cx="299325" cy="300900"/>
          </a:xfrm>
        </p:grpSpPr>
        <p:sp>
          <p:nvSpPr>
            <p:cNvPr id="12322" name="Google Shape;12322;p143"/>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43"/>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43"/>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43"/>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43"/>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43"/>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143"/>
          <p:cNvGrpSpPr/>
          <p:nvPr/>
        </p:nvGrpSpPr>
        <p:grpSpPr>
          <a:xfrm>
            <a:off x="2205349" y="4117825"/>
            <a:ext cx="356205" cy="356205"/>
            <a:chOff x="-44512325" y="3176075"/>
            <a:chExt cx="300900" cy="300900"/>
          </a:xfrm>
        </p:grpSpPr>
        <p:sp>
          <p:nvSpPr>
            <p:cNvPr id="12329" name="Google Shape;12329;p143"/>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43"/>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43"/>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143"/>
          <p:cNvGrpSpPr/>
          <p:nvPr/>
        </p:nvGrpSpPr>
        <p:grpSpPr>
          <a:xfrm>
            <a:off x="2608689" y="1386849"/>
            <a:ext cx="354341" cy="354341"/>
            <a:chOff x="-49027775" y="3183175"/>
            <a:chExt cx="299325" cy="299325"/>
          </a:xfrm>
        </p:grpSpPr>
        <p:sp>
          <p:nvSpPr>
            <p:cNvPr id="12333" name="Google Shape;12333;p143"/>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43"/>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43"/>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43"/>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143"/>
          <p:cNvGrpSpPr/>
          <p:nvPr/>
        </p:nvGrpSpPr>
        <p:grpSpPr>
          <a:xfrm>
            <a:off x="2608230" y="1822251"/>
            <a:ext cx="355258" cy="357152"/>
            <a:chOff x="-49027775" y="3550975"/>
            <a:chExt cx="300100" cy="301700"/>
          </a:xfrm>
        </p:grpSpPr>
        <p:sp>
          <p:nvSpPr>
            <p:cNvPr id="12338" name="Google Shape;12338;p143"/>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43"/>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43"/>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43"/>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43"/>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43"/>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43"/>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43"/>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43"/>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43"/>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143"/>
          <p:cNvGrpSpPr/>
          <p:nvPr/>
        </p:nvGrpSpPr>
        <p:grpSpPr>
          <a:xfrm>
            <a:off x="2606306" y="2259310"/>
            <a:ext cx="359106" cy="355525"/>
            <a:chOff x="-49031025" y="3920175"/>
            <a:chExt cx="303350" cy="300325"/>
          </a:xfrm>
        </p:grpSpPr>
        <p:sp>
          <p:nvSpPr>
            <p:cNvPr id="12349" name="Google Shape;12349;p143"/>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43"/>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43"/>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43"/>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43"/>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43"/>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5" name="Google Shape;12355;p143"/>
          <p:cNvGrpSpPr/>
          <p:nvPr/>
        </p:nvGrpSpPr>
        <p:grpSpPr>
          <a:xfrm>
            <a:off x="1322411" y="2752344"/>
            <a:ext cx="356176" cy="354341"/>
            <a:chOff x="-47155575" y="3200500"/>
            <a:chExt cx="300875" cy="299325"/>
          </a:xfrm>
        </p:grpSpPr>
        <p:sp>
          <p:nvSpPr>
            <p:cNvPr id="12356" name="Google Shape;12356;p143"/>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143"/>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43"/>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43"/>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43"/>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43"/>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143"/>
          <p:cNvGrpSpPr/>
          <p:nvPr/>
        </p:nvGrpSpPr>
        <p:grpSpPr>
          <a:xfrm>
            <a:off x="1322870" y="3188692"/>
            <a:ext cx="355258" cy="355258"/>
            <a:chOff x="-47154800" y="3569100"/>
            <a:chExt cx="300100" cy="300100"/>
          </a:xfrm>
        </p:grpSpPr>
        <p:sp>
          <p:nvSpPr>
            <p:cNvPr id="12363" name="Google Shape;12363;p143"/>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43"/>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43"/>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43"/>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43"/>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43"/>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143"/>
          <p:cNvGrpSpPr/>
          <p:nvPr/>
        </p:nvGrpSpPr>
        <p:grpSpPr>
          <a:xfrm>
            <a:off x="1323343" y="3626905"/>
            <a:ext cx="354311" cy="353423"/>
            <a:chOff x="-47154000" y="3939275"/>
            <a:chExt cx="299300" cy="298550"/>
          </a:xfrm>
        </p:grpSpPr>
        <p:sp>
          <p:nvSpPr>
            <p:cNvPr id="12370" name="Google Shape;12370;p143"/>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43"/>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43"/>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43"/>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143"/>
          <p:cNvGrpSpPr/>
          <p:nvPr/>
        </p:nvGrpSpPr>
        <p:grpSpPr>
          <a:xfrm>
            <a:off x="3548633" y="2752344"/>
            <a:ext cx="312375" cy="354341"/>
            <a:chOff x="-45286550" y="3200500"/>
            <a:chExt cx="263875" cy="299325"/>
          </a:xfrm>
        </p:grpSpPr>
        <p:sp>
          <p:nvSpPr>
            <p:cNvPr id="12375" name="Google Shape;12375;p143"/>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43"/>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43"/>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143"/>
          <p:cNvGrpSpPr/>
          <p:nvPr/>
        </p:nvGrpSpPr>
        <p:grpSpPr>
          <a:xfrm>
            <a:off x="3548633" y="3189639"/>
            <a:ext cx="312375" cy="354311"/>
            <a:chOff x="-45286550" y="3569900"/>
            <a:chExt cx="263875" cy="299300"/>
          </a:xfrm>
        </p:grpSpPr>
        <p:sp>
          <p:nvSpPr>
            <p:cNvPr id="12379" name="Google Shape;12379;p143"/>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143"/>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43"/>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43"/>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43"/>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43"/>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5" name="Google Shape;12385;p143"/>
          <p:cNvGrpSpPr/>
          <p:nvPr/>
        </p:nvGrpSpPr>
        <p:grpSpPr>
          <a:xfrm>
            <a:off x="3559820" y="3625988"/>
            <a:ext cx="290001" cy="355258"/>
            <a:chOff x="-45277900" y="3938500"/>
            <a:chExt cx="244975" cy="300100"/>
          </a:xfrm>
        </p:grpSpPr>
        <p:sp>
          <p:nvSpPr>
            <p:cNvPr id="12386" name="Google Shape;12386;p143"/>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43"/>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43"/>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43"/>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143"/>
          <p:cNvGrpSpPr/>
          <p:nvPr/>
        </p:nvGrpSpPr>
        <p:grpSpPr>
          <a:xfrm>
            <a:off x="2645769" y="4095090"/>
            <a:ext cx="355258" cy="355258"/>
            <a:chOff x="-44502875" y="3576975"/>
            <a:chExt cx="300100" cy="300100"/>
          </a:xfrm>
        </p:grpSpPr>
        <p:sp>
          <p:nvSpPr>
            <p:cNvPr id="12391" name="Google Shape;12391;p143"/>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43"/>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43"/>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143"/>
          <p:cNvGrpSpPr/>
          <p:nvPr/>
        </p:nvGrpSpPr>
        <p:grpSpPr>
          <a:xfrm>
            <a:off x="4858981" y="1820745"/>
            <a:ext cx="356196" cy="354670"/>
            <a:chOff x="-13946200" y="3647075"/>
            <a:chExt cx="353650" cy="352100"/>
          </a:xfrm>
        </p:grpSpPr>
        <p:sp>
          <p:nvSpPr>
            <p:cNvPr id="12395" name="Google Shape;12395;p143"/>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43"/>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143"/>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43"/>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43"/>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43"/>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143"/>
          <p:cNvGrpSpPr/>
          <p:nvPr/>
        </p:nvGrpSpPr>
        <p:grpSpPr>
          <a:xfrm>
            <a:off x="6642374" y="1380228"/>
            <a:ext cx="357002" cy="354267"/>
            <a:chOff x="-12163025" y="3214275"/>
            <a:chExt cx="354450" cy="351700"/>
          </a:xfrm>
        </p:grpSpPr>
        <p:sp>
          <p:nvSpPr>
            <p:cNvPr id="12402" name="Google Shape;12402;p143"/>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43"/>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43"/>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143"/>
          <p:cNvGrpSpPr/>
          <p:nvPr/>
        </p:nvGrpSpPr>
        <p:grpSpPr>
          <a:xfrm>
            <a:off x="6643154" y="1819965"/>
            <a:ext cx="355441" cy="356232"/>
            <a:chOff x="-12160675" y="3647875"/>
            <a:chExt cx="352900" cy="353650"/>
          </a:xfrm>
        </p:grpSpPr>
        <p:sp>
          <p:nvSpPr>
            <p:cNvPr id="12406" name="Google Shape;12406;p143"/>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43"/>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43"/>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43"/>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43"/>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43"/>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43"/>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143"/>
          <p:cNvGrpSpPr/>
          <p:nvPr/>
        </p:nvGrpSpPr>
        <p:grpSpPr>
          <a:xfrm>
            <a:off x="6653870" y="2264421"/>
            <a:ext cx="354635" cy="356232"/>
            <a:chOff x="-12160675" y="4081850"/>
            <a:chExt cx="352100" cy="353650"/>
          </a:xfrm>
        </p:grpSpPr>
        <p:sp>
          <p:nvSpPr>
            <p:cNvPr id="12414" name="Google Shape;12414;p143"/>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43"/>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43"/>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43"/>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43"/>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43"/>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143"/>
          <p:cNvGrpSpPr/>
          <p:nvPr/>
        </p:nvGrpSpPr>
        <p:grpSpPr>
          <a:xfrm>
            <a:off x="4858836" y="2738864"/>
            <a:ext cx="355416" cy="355652"/>
            <a:chOff x="-10391650" y="3180600"/>
            <a:chExt cx="352875" cy="353075"/>
          </a:xfrm>
        </p:grpSpPr>
        <p:sp>
          <p:nvSpPr>
            <p:cNvPr id="12421" name="Google Shape;12421;p143"/>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43"/>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43"/>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43"/>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43"/>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43"/>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143"/>
          <p:cNvGrpSpPr/>
          <p:nvPr/>
        </p:nvGrpSpPr>
        <p:grpSpPr>
          <a:xfrm>
            <a:off x="4858835" y="3215662"/>
            <a:ext cx="354635" cy="353890"/>
            <a:chOff x="-10390875" y="3616350"/>
            <a:chExt cx="352100" cy="351325"/>
          </a:xfrm>
        </p:grpSpPr>
        <p:sp>
          <p:nvSpPr>
            <p:cNvPr id="12428" name="Google Shape;12428;p143"/>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43"/>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43"/>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143"/>
          <p:cNvGrpSpPr/>
          <p:nvPr/>
        </p:nvGrpSpPr>
        <p:grpSpPr>
          <a:xfrm>
            <a:off x="7525810" y="2740327"/>
            <a:ext cx="312585" cy="354670"/>
            <a:chOff x="-10370400" y="4049550"/>
            <a:chExt cx="310350" cy="352100"/>
          </a:xfrm>
        </p:grpSpPr>
        <p:sp>
          <p:nvSpPr>
            <p:cNvPr id="12432" name="Google Shape;12432;p143"/>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43"/>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43"/>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43"/>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43"/>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143"/>
          <p:cNvGrpSpPr/>
          <p:nvPr/>
        </p:nvGrpSpPr>
        <p:grpSpPr>
          <a:xfrm>
            <a:off x="6630066" y="2739268"/>
            <a:ext cx="379236" cy="354847"/>
            <a:chOff x="-8674650" y="3210975"/>
            <a:chExt cx="376525" cy="352275"/>
          </a:xfrm>
        </p:grpSpPr>
        <p:sp>
          <p:nvSpPr>
            <p:cNvPr id="12438" name="Google Shape;12438;p143"/>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143"/>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43"/>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43"/>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43"/>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43"/>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143"/>
          <p:cNvGrpSpPr/>
          <p:nvPr/>
        </p:nvGrpSpPr>
        <p:grpSpPr>
          <a:xfrm>
            <a:off x="5301563" y="1820745"/>
            <a:ext cx="356221" cy="354670"/>
            <a:chOff x="-13512225" y="3647075"/>
            <a:chExt cx="353675" cy="352100"/>
          </a:xfrm>
        </p:grpSpPr>
        <p:sp>
          <p:nvSpPr>
            <p:cNvPr id="12445" name="Google Shape;12445;p143"/>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143"/>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43"/>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43"/>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43"/>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143"/>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43"/>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43"/>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43"/>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43"/>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143"/>
          <p:cNvGrpSpPr/>
          <p:nvPr/>
        </p:nvGrpSpPr>
        <p:grpSpPr>
          <a:xfrm>
            <a:off x="5311876" y="2264811"/>
            <a:ext cx="356221" cy="355451"/>
            <a:chOff x="-13512225" y="4080275"/>
            <a:chExt cx="353675" cy="352875"/>
          </a:xfrm>
        </p:grpSpPr>
        <p:sp>
          <p:nvSpPr>
            <p:cNvPr id="12456" name="Google Shape;12456;p143"/>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43"/>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43"/>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43"/>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43"/>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143"/>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43"/>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43"/>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43"/>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43"/>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143"/>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7" name="Google Shape;12467;p143"/>
          <p:cNvGrpSpPr/>
          <p:nvPr/>
        </p:nvGrpSpPr>
        <p:grpSpPr>
          <a:xfrm>
            <a:off x="7084956" y="1412172"/>
            <a:ext cx="356196" cy="290379"/>
            <a:chOff x="-11728250" y="3245400"/>
            <a:chExt cx="353650" cy="288275"/>
          </a:xfrm>
        </p:grpSpPr>
        <p:sp>
          <p:nvSpPr>
            <p:cNvPr id="12468" name="Google Shape;12468;p143"/>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43"/>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43"/>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43"/>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43"/>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143"/>
          <p:cNvGrpSpPr/>
          <p:nvPr/>
        </p:nvGrpSpPr>
        <p:grpSpPr>
          <a:xfrm>
            <a:off x="7117464" y="2264811"/>
            <a:ext cx="311804" cy="355451"/>
            <a:chOff x="-11703850" y="4081850"/>
            <a:chExt cx="309575" cy="352875"/>
          </a:xfrm>
        </p:grpSpPr>
        <p:sp>
          <p:nvSpPr>
            <p:cNvPr id="12474" name="Google Shape;12474;p143"/>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43"/>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43"/>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43"/>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43"/>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43"/>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43"/>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43"/>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143"/>
          <p:cNvGrpSpPr/>
          <p:nvPr/>
        </p:nvGrpSpPr>
        <p:grpSpPr>
          <a:xfrm>
            <a:off x="5306120" y="2738964"/>
            <a:ext cx="357002" cy="355451"/>
            <a:chOff x="-9958475" y="3180025"/>
            <a:chExt cx="354450" cy="352875"/>
          </a:xfrm>
        </p:grpSpPr>
        <p:sp>
          <p:nvSpPr>
            <p:cNvPr id="12483" name="Google Shape;12483;p143"/>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43"/>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43"/>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143"/>
          <p:cNvGrpSpPr/>
          <p:nvPr/>
        </p:nvGrpSpPr>
        <p:grpSpPr>
          <a:xfrm>
            <a:off x="5315247" y="3214945"/>
            <a:ext cx="337966" cy="355325"/>
            <a:chOff x="-9949025" y="3615575"/>
            <a:chExt cx="335550" cy="352750"/>
          </a:xfrm>
        </p:grpSpPr>
        <p:sp>
          <p:nvSpPr>
            <p:cNvPr id="12487" name="Google Shape;12487;p143"/>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43"/>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43"/>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143"/>
          <p:cNvGrpSpPr/>
          <p:nvPr/>
        </p:nvGrpSpPr>
        <p:grpSpPr>
          <a:xfrm>
            <a:off x="7950093" y="2738451"/>
            <a:ext cx="360175" cy="358423"/>
            <a:chOff x="-9961625" y="4048175"/>
            <a:chExt cx="357600" cy="355825"/>
          </a:xfrm>
        </p:grpSpPr>
        <p:sp>
          <p:nvSpPr>
            <p:cNvPr id="12491" name="Google Shape;12491;p143"/>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43"/>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43"/>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43"/>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43"/>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43"/>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143"/>
          <p:cNvGrpSpPr/>
          <p:nvPr/>
        </p:nvGrpSpPr>
        <p:grpSpPr>
          <a:xfrm>
            <a:off x="6636814" y="3213963"/>
            <a:ext cx="364959" cy="357289"/>
            <a:chOff x="-8680950" y="3624225"/>
            <a:chExt cx="362350" cy="354700"/>
          </a:xfrm>
        </p:grpSpPr>
        <p:sp>
          <p:nvSpPr>
            <p:cNvPr id="12498" name="Google Shape;12498;p143"/>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43"/>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43"/>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43"/>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43"/>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143"/>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143"/>
          <p:cNvGrpSpPr/>
          <p:nvPr/>
        </p:nvGrpSpPr>
        <p:grpSpPr>
          <a:xfrm>
            <a:off x="5773058" y="1379624"/>
            <a:ext cx="313365" cy="355476"/>
            <a:chOff x="-13056975" y="3212300"/>
            <a:chExt cx="311125" cy="352900"/>
          </a:xfrm>
        </p:grpSpPr>
        <p:sp>
          <p:nvSpPr>
            <p:cNvPr id="12505" name="Google Shape;12505;p143"/>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43"/>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143"/>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43"/>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143"/>
          <p:cNvGrpSpPr/>
          <p:nvPr/>
        </p:nvGrpSpPr>
        <p:grpSpPr>
          <a:xfrm>
            <a:off x="5750446" y="1820418"/>
            <a:ext cx="358588" cy="355325"/>
            <a:chOff x="-13077450" y="3647075"/>
            <a:chExt cx="356025" cy="352750"/>
          </a:xfrm>
        </p:grpSpPr>
        <p:sp>
          <p:nvSpPr>
            <p:cNvPr id="12510" name="Google Shape;12510;p143"/>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43"/>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43"/>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143"/>
          <p:cNvGrpSpPr/>
          <p:nvPr/>
        </p:nvGrpSpPr>
        <p:grpSpPr>
          <a:xfrm>
            <a:off x="5761552" y="2264018"/>
            <a:ext cx="357002" cy="357037"/>
            <a:chOff x="-13079025" y="4079475"/>
            <a:chExt cx="354450" cy="354450"/>
          </a:xfrm>
        </p:grpSpPr>
        <p:sp>
          <p:nvSpPr>
            <p:cNvPr id="12514" name="Google Shape;12514;p143"/>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43"/>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43"/>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43"/>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143"/>
          <p:cNvGrpSpPr/>
          <p:nvPr/>
        </p:nvGrpSpPr>
        <p:grpSpPr>
          <a:xfrm>
            <a:off x="7534619" y="1380027"/>
            <a:ext cx="356221" cy="354670"/>
            <a:chOff x="-11292700" y="3213875"/>
            <a:chExt cx="353675" cy="352100"/>
          </a:xfrm>
        </p:grpSpPr>
        <p:sp>
          <p:nvSpPr>
            <p:cNvPr id="12519" name="Google Shape;12519;p143"/>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43"/>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43"/>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43"/>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143"/>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43"/>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43"/>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143"/>
          <p:cNvGrpSpPr/>
          <p:nvPr/>
        </p:nvGrpSpPr>
        <p:grpSpPr>
          <a:xfrm>
            <a:off x="7528677" y="1819965"/>
            <a:ext cx="368106" cy="356232"/>
            <a:chOff x="-11299000" y="3647875"/>
            <a:chExt cx="365475" cy="353650"/>
          </a:xfrm>
        </p:grpSpPr>
        <p:sp>
          <p:nvSpPr>
            <p:cNvPr id="12527" name="Google Shape;12527;p143"/>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43"/>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43"/>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43"/>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43"/>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43"/>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143"/>
          <p:cNvGrpSpPr/>
          <p:nvPr/>
        </p:nvGrpSpPr>
        <p:grpSpPr>
          <a:xfrm>
            <a:off x="7544139" y="2275916"/>
            <a:ext cx="357808" cy="333240"/>
            <a:chOff x="-11295075" y="4092875"/>
            <a:chExt cx="355250" cy="330825"/>
          </a:xfrm>
        </p:grpSpPr>
        <p:sp>
          <p:nvSpPr>
            <p:cNvPr id="12534" name="Google Shape;12534;p143"/>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43"/>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43"/>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43"/>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43"/>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9" name="Google Shape;12539;p143"/>
          <p:cNvGrpSpPr/>
          <p:nvPr/>
        </p:nvGrpSpPr>
        <p:grpSpPr>
          <a:xfrm>
            <a:off x="5769739" y="2738964"/>
            <a:ext cx="312585" cy="355451"/>
            <a:chOff x="-9500075" y="3180800"/>
            <a:chExt cx="310350" cy="352875"/>
          </a:xfrm>
        </p:grpSpPr>
        <p:sp>
          <p:nvSpPr>
            <p:cNvPr id="12540" name="Google Shape;12540;p143"/>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43"/>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43"/>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43"/>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43"/>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43"/>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43"/>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43"/>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43"/>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143"/>
          <p:cNvGrpSpPr/>
          <p:nvPr/>
        </p:nvGrpSpPr>
        <p:grpSpPr>
          <a:xfrm>
            <a:off x="5747530" y="3214479"/>
            <a:ext cx="356221" cy="356257"/>
            <a:chOff x="-9523700" y="3614000"/>
            <a:chExt cx="353675" cy="353675"/>
          </a:xfrm>
        </p:grpSpPr>
        <p:sp>
          <p:nvSpPr>
            <p:cNvPr id="12550" name="Google Shape;12550;p143"/>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143"/>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143"/>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43"/>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43"/>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143"/>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43"/>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43"/>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43"/>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143"/>
          <p:cNvGrpSpPr/>
          <p:nvPr/>
        </p:nvGrpSpPr>
        <p:grpSpPr>
          <a:xfrm>
            <a:off x="7532481" y="3237121"/>
            <a:ext cx="356221" cy="354670"/>
            <a:chOff x="-9523700" y="4049550"/>
            <a:chExt cx="353675" cy="352100"/>
          </a:xfrm>
        </p:grpSpPr>
        <p:sp>
          <p:nvSpPr>
            <p:cNvPr id="12560" name="Google Shape;12560;p143"/>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43"/>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43"/>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43"/>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43"/>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43"/>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43"/>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143"/>
          <p:cNvGrpSpPr/>
          <p:nvPr/>
        </p:nvGrpSpPr>
        <p:grpSpPr>
          <a:xfrm>
            <a:off x="7088596" y="3237094"/>
            <a:ext cx="357002" cy="311029"/>
            <a:chOff x="-8209150" y="3659675"/>
            <a:chExt cx="354450" cy="308775"/>
          </a:xfrm>
        </p:grpSpPr>
        <p:sp>
          <p:nvSpPr>
            <p:cNvPr id="12568" name="Google Shape;12568;p143"/>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43"/>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43"/>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43"/>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43"/>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43"/>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143"/>
          <p:cNvGrpSpPr/>
          <p:nvPr/>
        </p:nvGrpSpPr>
        <p:grpSpPr>
          <a:xfrm>
            <a:off x="6202157" y="2266007"/>
            <a:ext cx="356221" cy="353059"/>
            <a:chOff x="-12643475" y="4081850"/>
            <a:chExt cx="353675" cy="350500"/>
          </a:xfrm>
        </p:grpSpPr>
        <p:sp>
          <p:nvSpPr>
            <p:cNvPr id="12575" name="Google Shape;12575;p143"/>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43"/>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43"/>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43"/>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9" name="Google Shape;12579;p143"/>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0" name="Google Shape;12580;p143"/>
          <p:cNvGrpSpPr/>
          <p:nvPr/>
        </p:nvGrpSpPr>
        <p:grpSpPr>
          <a:xfrm>
            <a:off x="7984757" y="2275916"/>
            <a:ext cx="356221" cy="333240"/>
            <a:chOff x="-10858725" y="4092875"/>
            <a:chExt cx="353675" cy="330825"/>
          </a:xfrm>
        </p:grpSpPr>
        <p:sp>
          <p:nvSpPr>
            <p:cNvPr id="12581" name="Google Shape;12581;p143"/>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43"/>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43"/>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43"/>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43"/>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43"/>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143"/>
          <p:cNvGrpSpPr/>
          <p:nvPr/>
        </p:nvGrpSpPr>
        <p:grpSpPr>
          <a:xfrm>
            <a:off x="6243280" y="3214882"/>
            <a:ext cx="252278" cy="355451"/>
            <a:chOff x="-9039300" y="3614000"/>
            <a:chExt cx="250475" cy="352875"/>
          </a:xfrm>
        </p:grpSpPr>
        <p:sp>
          <p:nvSpPr>
            <p:cNvPr id="12588" name="Google Shape;12588;p143"/>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43"/>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143"/>
          <p:cNvGrpSpPr/>
          <p:nvPr/>
        </p:nvGrpSpPr>
        <p:grpSpPr>
          <a:xfrm>
            <a:off x="7975246" y="3237121"/>
            <a:ext cx="354635" cy="354670"/>
            <a:chOff x="-9088150" y="4049550"/>
            <a:chExt cx="352100" cy="352100"/>
          </a:xfrm>
        </p:grpSpPr>
        <p:sp>
          <p:nvSpPr>
            <p:cNvPr id="12591" name="Google Shape;12591;p143"/>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43"/>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43"/>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43"/>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43"/>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143"/>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7" name="Google Shape;12597;p143"/>
          <p:cNvGrpSpPr/>
          <p:nvPr/>
        </p:nvGrpSpPr>
        <p:grpSpPr>
          <a:xfrm>
            <a:off x="7109610" y="2739354"/>
            <a:ext cx="315757" cy="354670"/>
            <a:chOff x="-8191825" y="3174500"/>
            <a:chExt cx="313500" cy="352100"/>
          </a:xfrm>
        </p:grpSpPr>
        <p:sp>
          <p:nvSpPr>
            <p:cNvPr id="12598" name="Google Shape;12598;p143"/>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43"/>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43"/>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143"/>
          <p:cNvGrpSpPr/>
          <p:nvPr/>
        </p:nvGrpSpPr>
        <p:grpSpPr>
          <a:xfrm>
            <a:off x="4858968" y="1379875"/>
            <a:ext cx="356221" cy="354973"/>
            <a:chOff x="-13947000" y="3212800"/>
            <a:chExt cx="353675" cy="352400"/>
          </a:xfrm>
        </p:grpSpPr>
        <p:sp>
          <p:nvSpPr>
            <p:cNvPr id="12602" name="Google Shape;12602;p143"/>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43"/>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4" name="Google Shape;12604;p143"/>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5" name="Google Shape;12605;p143"/>
          <p:cNvGrpSpPr/>
          <p:nvPr/>
        </p:nvGrpSpPr>
        <p:grpSpPr>
          <a:xfrm>
            <a:off x="5301563" y="1379233"/>
            <a:ext cx="356221" cy="356257"/>
            <a:chOff x="-13512225" y="3211525"/>
            <a:chExt cx="353675" cy="353675"/>
          </a:xfrm>
        </p:grpSpPr>
        <p:sp>
          <p:nvSpPr>
            <p:cNvPr id="12606" name="Google Shape;12606;p143"/>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43"/>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43"/>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43"/>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43"/>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143"/>
          <p:cNvGrpSpPr/>
          <p:nvPr/>
        </p:nvGrpSpPr>
        <p:grpSpPr>
          <a:xfrm>
            <a:off x="6191845" y="1379624"/>
            <a:ext cx="356221" cy="355476"/>
            <a:chOff x="-12643475" y="3212300"/>
            <a:chExt cx="353675" cy="352900"/>
          </a:xfrm>
        </p:grpSpPr>
        <p:sp>
          <p:nvSpPr>
            <p:cNvPr id="12612" name="Google Shape;12612;p143"/>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43"/>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43"/>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43"/>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43"/>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143"/>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43"/>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43"/>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43"/>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1" name="Google Shape;12621;p143"/>
          <p:cNvGrpSpPr/>
          <p:nvPr/>
        </p:nvGrpSpPr>
        <p:grpSpPr>
          <a:xfrm>
            <a:off x="6191845" y="1831398"/>
            <a:ext cx="356221" cy="333366"/>
            <a:chOff x="-12643475" y="3657325"/>
            <a:chExt cx="353675" cy="330950"/>
          </a:xfrm>
        </p:grpSpPr>
        <p:sp>
          <p:nvSpPr>
            <p:cNvPr id="12622" name="Google Shape;12622;p143"/>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43"/>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43"/>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43"/>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43"/>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43"/>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143"/>
          <p:cNvGrpSpPr/>
          <p:nvPr/>
        </p:nvGrpSpPr>
        <p:grpSpPr>
          <a:xfrm>
            <a:off x="7974847" y="1380027"/>
            <a:ext cx="355416" cy="354670"/>
            <a:chOff x="-10857925" y="3213875"/>
            <a:chExt cx="352875" cy="352100"/>
          </a:xfrm>
        </p:grpSpPr>
        <p:sp>
          <p:nvSpPr>
            <p:cNvPr id="12629" name="Google Shape;12629;p143"/>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43"/>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43"/>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43"/>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43"/>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43"/>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143"/>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43"/>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43"/>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43"/>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143"/>
          <p:cNvGrpSpPr/>
          <p:nvPr/>
        </p:nvGrpSpPr>
        <p:grpSpPr>
          <a:xfrm>
            <a:off x="6191762" y="2739455"/>
            <a:ext cx="356096" cy="354469"/>
            <a:chOff x="-9089725" y="3180200"/>
            <a:chExt cx="353550" cy="351900"/>
          </a:xfrm>
        </p:grpSpPr>
        <p:sp>
          <p:nvSpPr>
            <p:cNvPr id="12640" name="Google Shape;12640;p143"/>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43"/>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143"/>
          <p:cNvGrpSpPr/>
          <p:nvPr/>
        </p:nvGrpSpPr>
        <p:grpSpPr>
          <a:xfrm>
            <a:off x="7083760" y="1819260"/>
            <a:ext cx="358588" cy="357642"/>
            <a:chOff x="7083760" y="1971660"/>
            <a:chExt cx="358588" cy="357642"/>
          </a:xfrm>
        </p:grpSpPr>
        <p:sp>
          <p:nvSpPr>
            <p:cNvPr id="12643" name="Google Shape;12643;p143"/>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43"/>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43"/>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43"/>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43"/>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43"/>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43"/>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43"/>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143"/>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43"/>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43"/>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43"/>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5" name="Google Shape;12655;p143"/>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656" name="Google Shape;12656;p143"/>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02"/>
        <p:cNvGrpSpPr/>
        <p:nvPr/>
      </p:nvGrpSpPr>
      <p:grpSpPr>
        <a:xfrm>
          <a:off x="0" y="0"/>
          <a:ext cx="0" cy="0"/>
          <a:chOff x="0" y="0"/>
          <a:chExt cx="0" cy="0"/>
        </a:xfrm>
      </p:grpSpPr>
      <p:sp>
        <p:nvSpPr>
          <p:cNvPr id="1003" name="Google Shape;1003;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Type of geography</a:t>
            </a:r>
            <a:endParaRPr b="1"/>
          </a:p>
        </p:txBody>
      </p:sp>
      <p:sp>
        <p:nvSpPr>
          <p:cNvPr id="1004" name="Google Shape;1004;p67"/>
          <p:cNvSpPr txBox="1">
            <a:spLocks noGrp="1"/>
          </p:cNvSpPr>
          <p:nvPr>
            <p:ph type="title" idx="2"/>
          </p:nvPr>
        </p:nvSpPr>
        <p:spPr>
          <a:xfrm>
            <a:off x="1404200" y="2833053"/>
            <a:ext cx="29373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Nation</a:t>
            </a:r>
            <a:endParaRPr/>
          </a:p>
        </p:txBody>
      </p:sp>
      <p:sp>
        <p:nvSpPr>
          <p:cNvPr id="1005" name="Google Shape;1005;p67"/>
          <p:cNvSpPr txBox="1">
            <a:spLocks noGrp="1"/>
          </p:cNvSpPr>
          <p:nvPr>
            <p:ph type="title" idx="3"/>
          </p:nvPr>
        </p:nvSpPr>
        <p:spPr>
          <a:xfrm>
            <a:off x="4801888" y="2833053"/>
            <a:ext cx="2937900" cy="55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World</a:t>
            </a:r>
            <a:endParaRPr/>
          </a:p>
        </p:txBody>
      </p:sp>
      <p:sp>
        <p:nvSpPr>
          <p:cNvPr id="1006" name="Google Shape;1006;p67"/>
          <p:cNvSpPr txBox="1">
            <a:spLocks noGrp="1"/>
          </p:cNvSpPr>
          <p:nvPr>
            <p:ph type="subTitle" idx="1"/>
          </p:nvPr>
        </p:nvSpPr>
        <p:spPr>
          <a:xfrm>
            <a:off x="4801892" y="3312521"/>
            <a:ext cx="2937900" cy="81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007" name="Google Shape;1007;p67"/>
          <p:cNvSpPr txBox="1">
            <a:spLocks noGrp="1"/>
          </p:cNvSpPr>
          <p:nvPr>
            <p:ph type="subTitle" idx="4"/>
          </p:nvPr>
        </p:nvSpPr>
        <p:spPr>
          <a:xfrm>
            <a:off x="1404375" y="3312521"/>
            <a:ext cx="2937300" cy="81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in the Solar System</a:t>
            </a:r>
            <a:endParaRPr/>
          </a:p>
        </p:txBody>
      </p:sp>
      <p:cxnSp>
        <p:nvCxnSpPr>
          <p:cNvPr id="1008" name="Google Shape;1008;p67"/>
          <p:cNvCxnSpPr/>
          <p:nvPr/>
        </p:nvCxnSpPr>
        <p:spPr>
          <a:xfrm>
            <a:off x="2393025" y="2670463"/>
            <a:ext cx="960000" cy="0"/>
          </a:xfrm>
          <a:prstGeom prst="straightConnector1">
            <a:avLst/>
          </a:prstGeom>
          <a:noFill/>
          <a:ln w="9525" cap="flat" cmpd="sng">
            <a:solidFill>
              <a:schemeClr val="dk1"/>
            </a:solidFill>
            <a:prstDash val="solid"/>
            <a:round/>
            <a:headEnd type="none" w="med" len="med"/>
            <a:tailEnd type="none" w="med" len="med"/>
          </a:ln>
        </p:spPr>
      </p:cxnSp>
      <p:cxnSp>
        <p:nvCxnSpPr>
          <p:cNvPr id="1009" name="Google Shape;1009;p67"/>
          <p:cNvCxnSpPr/>
          <p:nvPr/>
        </p:nvCxnSpPr>
        <p:spPr>
          <a:xfrm>
            <a:off x="5790850" y="2670463"/>
            <a:ext cx="960000" cy="0"/>
          </a:xfrm>
          <a:prstGeom prst="straightConnector1">
            <a:avLst/>
          </a:prstGeom>
          <a:noFill/>
          <a:ln w="9525" cap="flat" cmpd="sng">
            <a:solidFill>
              <a:schemeClr val="dk1"/>
            </a:solidFill>
            <a:prstDash val="solid"/>
            <a:round/>
            <a:headEnd type="none" w="med" len="med"/>
            <a:tailEnd type="none" w="med" len="med"/>
          </a:ln>
        </p:spPr>
      </p:cxnSp>
      <p:grpSp>
        <p:nvGrpSpPr>
          <p:cNvPr id="1010" name="Google Shape;1010;p67"/>
          <p:cNvGrpSpPr/>
          <p:nvPr/>
        </p:nvGrpSpPr>
        <p:grpSpPr>
          <a:xfrm>
            <a:off x="2585930" y="1804739"/>
            <a:ext cx="574207" cy="574178"/>
            <a:chOff x="975425" y="1202650"/>
            <a:chExt cx="502500" cy="502475"/>
          </a:xfrm>
        </p:grpSpPr>
        <p:sp>
          <p:nvSpPr>
            <p:cNvPr id="1011" name="Google Shape;1011;p67"/>
            <p:cNvSpPr/>
            <p:nvPr/>
          </p:nvSpPr>
          <p:spPr>
            <a:xfrm>
              <a:off x="1210275" y="1295475"/>
              <a:ext cx="32800" cy="34175"/>
            </a:xfrm>
            <a:custGeom>
              <a:avLst/>
              <a:gdLst/>
              <a:ahLst/>
              <a:cxnLst/>
              <a:rect l="l" t="t" r="r" b="b"/>
              <a:pathLst>
                <a:path w="1312" h="1367" extrusionOk="0">
                  <a:moveTo>
                    <a:pt x="656" y="1"/>
                  </a:moveTo>
                  <a:lnTo>
                    <a:pt x="383" y="55"/>
                  </a:lnTo>
                  <a:lnTo>
                    <a:pt x="164" y="219"/>
                  </a:lnTo>
                  <a:lnTo>
                    <a:pt x="55" y="438"/>
                  </a:lnTo>
                  <a:lnTo>
                    <a:pt x="0" y="656"/>
                  </a:lnTo>
                  <a:lnTo>
                    <a:pt x="55" y="929"/>
                  </a:lnTo>
                  <a:lnTo>
                    <a:pt x="164" y="1148"/>
                  </a:lnTo>
                  <a:lnTo>
                    <a:pt x="383" y="1312"/>
                  </a:lnTo>
                  <a:lnTo>
                    <a:pt x="656" y="1366"/>
                  </a:lnTo>
                  <a:lnTo>
                    <a:pt x="929" y="1312"/>
                  </a:lnTo>
                  <a:lnTo>
                    <a:pt x="1147" y="1148"/>
                  </a:lnTo>
                  <a:lnTo>
                    <a:pt x="1257" y="929"/>
                  </a:lnTo>
                  <a:lnTo>
                    <a:pt x="1311" y="656"/>
                  </a:lnTo>
                  <a:lnTo>
                    <a:pt x="1257" y="438"/>
                  </a:lnTo>
                  <a:lnTo>
                    <a:pt x="1147" y="219"/>
                  </a:lnTo>
                  <a:lnTo>
                    <a:pt x="929" y="55"/>
                  </a:lnTo>
                  <a:lnTo>
                    <a:pt x="6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7"/>
            <p:cNvSpPr/>
            <p:nvPr/>
          </p:nvSpPr>
          <p:spPr>
            <a:xfrm>
              <a:off x="1210275" y="1295475"/>
              <a:ext cx="32800" cy="34175"/>
            </a:xfrm>
            <a:custGeom>
              <a:avLst/>
              <a:gdLst/>
              <a:ahLst/>
              <a:cxnLst/>
              <a:rect l="l" t="t" r="r" b="b"/>
              <a:pathLst>
                <a:path w="1312" h="1367" fill="none" extrusionOk="0">
                  <a:moveTo>
                    <a:pt x="1311" y="656"/>
                  </a:moveTo>
                  <a:lnTo>
                    <a:pt x="1311" y="656"/>
                  </a:lnTo>
                  <a:lnTo>
                    <a:pt x="1257" y="929"/>
                  </a:lnTo>
                  <a:lnTo>
                    <a:pt x="1147" y="1148"/>
                  </a:lnTo>
                  <a:lnTo>
                    <a:pt x="929" y="1312"/>
                  </a:lnTo>
                  <a:lnTo>
                    <a:pt x="656" y="1366"/>
                  </a:lnTo>
                  <a:lnTo>
                    <a:pt x="656" y="1366"/>
                  </a:lnTo>
                  <a:lnTo>
                    <a:pt x="383" y="1312"/>
                  </a:lnTo>
                  <a:lnTo>
                    <a:pt x="164" y="1148"/>
                  </a:lnTo>
                  <a:lnTo>
                    <a:pt x="55" y="929"/>
                  </a:lnTo>
                  <a:lnTo>
                    <a:pt x="0" y="656"/>
                  </a:lnTo>
                  <a:lnTo>
                    <a:pt x="0" y="656"/>
                  </a:lnTo>
                  <a:lnTo>
                    <a:pt x="55" y="438"/>
                  </a:lnTo>
                  <a:lnTo>
                    <a:pt x="164" y="219"/>
                  </a:lnTo>
                  <a:lnTo>
                    <a:pt x="383" y="55"/>
                  </a:lnTo>
                  <a:lnTo>
                    <a:pt x="656" y="1"/>
                  </a:lnTo>
                  <a:lnTo>
                    <a:pt x="656" y="1"/>
                  </a:lnTo>
                  <a:lnTo>
                    <a:pt x="929" y="55"/>
                  </a:lnTo>
                  <a:lnTo>
                    <a:pt x="1147" y="219"/>
                  </a:lnTo>
                  <a:lnTo>
                    <a:pt x="1257" y="438"/>
                  </a:lnTo>
                  <a:lnTo>
                    <a:pt x="1311" y="656"/>
                  </a:lnTo>
                  <a:lnTo>
                    <a:pt x="1311" y="656"/>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7"/>
            <p:cNvSpPr/>
            <p:nvPr/>
          </p:nvSpPr>
          <p:spPr>
            <a:xfrm>
              <a:off x="1243050" y="1311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7"/>
            <p:cNvSpPr/>
            <p:nvPr/>
          </p:nvSpPr>
          <p:spPr>
            <a:xfrm>
              <a:off x="986350" y="1202650"/>
              <a:ext cx="480650" cy="127000"/>
            </a:xfrm>
            <a:custGeom>
              <a:avLst/>
              <a:gdLst/>
              <a:ahLst/>
              <a:cxnLst/>
              <a:rect l="l" t="t" r="r" b="b"/>
              <a:pathLst>
                <a:path w="19226" h="5080" extrusionOk="0">
                  <a:moveTo>
                    <a:pt x="9613" y="0"/>
                  </a:moveTo>
                  <a:lnTo>
                    <a:pt x="9394" y="55"/>
                  </a:lnTo>
                  <a:lnTo>
                    <a:pt x="0" y="5079"/>
                  </a:lnTo>
                  <a:lnTo>
                    <a:pt x="7920" y="5079"/>
                  </a:lnTo>
                  <a:lnTo>
                    <a:pt x="7811" y="4697"/>
                  </a:lnTo>
                  <a:lnTo>
                    <a:pt x="7756" y="4315"/>
                  </a:lnTo>
                  <a:lnTo>
                    <a:pt x="7811" y="3932"/>
                  </a:lnTo>
                  <a:lnTo>
                    <a:pt x="7920" y="3605"/>
                  </a:lnTo>
                  <a:lnTo>
                    <a:pt x="8138" y="3277"/>
                  </a:lnTo>
                  <a:lnTo>
                    <a:pt x="8357" y="3004"/>
                  </a:lnTo>
                  <a:lnTo>
                    <a:pt x="8684" y="2785"/>
                  </a:lnTo>
                  <a:lnTo>
                    <a:pt x="9012" y="2622"/>
                  </a:lnTo>
                  <a:lnTo>
                    <a:pt x="9012" y="1912"/>
                  </a:lnTo>
                  <a:lnTo>
                    <a:pt x="9067" y="1748"/>
                  </a:lnTo>
                  <a:lnTo>
                    <a:pt x="9121" y="1638"/>
                  </a:lnTo>
                  <a:lnTo>
                    <a:pt x="9176" y="1529"/>
                  </a:lnTo>
                  <a:lnTo>
                    <a:pt x="9285" y="1420"/>
                  </a:lnTo>
                  <a:lnTo>
                    <a:pt x="9449" y="1365"/>
                  </a:lnTo>
                  <a:lnTo>
                    <a:pt x="9613" y="1311"/>
                  </a:lnTo>
                  <a:lnTo>
                    <a:pt x="9722" y="1365"/>
                  </a:lnTo>
                  <a:lnTo>
                    <a:pt x="9886" y="1420"/>
                  </a:lnTo>
                  <a:lnTo>
                    <a:pt x="9995" y="1475"/>
                  </a:lnTo>
                  <a:lnTo>
                    <a:pt x="10104" y="1638"/>
                  </a:lnTo>
                  <a:lnTo>
                    <a:pt x="10159" y="1748"/>
                  </a:lnTo>
                  <a:lnTo>
                    <a:pt x="10214" y="1912"/>
                  </a:lnTo>
                  <a:lnTo>
                    <a:pt x="10214" y="2622"/>
                  </a:lnTo>
                  <a:lnTo>
                    <a:pt x="10541" y="2785"/>
                  </a:lnTo>
                  <a:lnTo>
                    <a:pt x="10869" y="3004"/>
                  </a:lnTo>
                  <a:lnTo>
                    <a:pt x="11087" y="3277"/>
                  </a:lnTo>
                  <a:lnTo>
                    <a:pt x="11306" y="3605"/>
                  </a:lnTo>
                  <a:lnTo>
                    <a:pt x="11415" y="3932"/>
                  </a:lnTo>
                  <a:lnTo>
                    <a:pt x="11470" y="4315"/>
                  </a:lnTo>
                  <a:lnTo>
                    <a:pt x="11415" y="4697"/>
                  </a:lnTo>
                  <a:lnTo>
                    <a:pt x="11306" y="5079"/>
                  </a:lnTo>
                  <a:lnTo>
                    <a:pt x="19225" y="5079"/>
                  </a:lnTo>
                  <a:lnTo>
                    <a:pt x="9831" y="55"/>
                  </a:lnTo>
                  <a:lnTo>
                    <a:pt x="9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7"/>
            <p:cNvSpPr/>
            <p:nvPr/>
          </p:nvSpPr>
          <p:spPr>
            <a:xfrm>
              <a:off x="986350" y="1202650"/>
              <a:ext cx="480650" cy="127000"/>
            </a:xfrm>
            <a:custGeom>
              <a:avLst/>
              <a:gdLst/>
              <a:ahLst/>
              <a:cxnLst/>
              <a:rect l="l" t="t" r="r" b="b"/>
              <a:pathLst>
                <a:path w="19226" h="5080" fill="none" extrusionOk="0">
                  <a:moveTo>
                    <a:pt x="7920" y="5079"/>
                  </a:moveTo>
                  <a:lnTo>
                    <a:pt x="7920" y="5079"/>
                  </a:lnTo>
                  <a:lnTo>
                    <a:pt x="7811" y="4697"/>
                  </a:lnTo>
                  <a:lnTo>
                    <a:pt x="7756" y="4315"/>
                  </a:lnTo>
                  <a:lnTo>
                    <a:pt x="7811" y="3932"/>
                  </a:lnTo>
                  <a:lnTo>
                    <a:pt x="7920" y="3605"/>
                  </a:lnTo>
                  <a:lnTo>
                    <a:pt x="8138" y="3277"/>
                  </a:lnTo>
                  <a:lnTo>
                    <a:pt x="8357" y="3004"/>
                  </a:lnTo>
                  <a:lnTo>
                    <a:pt x="8684" y="2785"/>
                  </a:lnTo>
                  <a:lnTo>
                    <a:pt x="9012" y="2622"/>
                  </a:lnTo>
                  <a:lnTo>
                    <a:pt x="9012" y="1912"/>
                  </a:lnTo>
                  <a:lnTo>
                    <a:pt x="9012" y="1912"/>
                  </a:lnTo>
                  <a:lnTo>
                    <a:pt x="9067" y="1748"/>
                  </a:lnTo>
                  <a:lnTo>
                    <a:pt x="9121" y="1638"/>
                  </a:lnTo>
                  <a:lnTo>
                    <a:pt x="9176" y="1529"/>
                  </a:lnTo>
                  <a:lnTo>
                    <a:pt x="9285" y="1420"/>
                  </a:lnTo>
                  <a:lnTo>
                    <a:pt x="9449" y="1365"/>
                  </a:lnTo>
                  <a:lnTo>
                    <a:pt x="9613" y="1311"/>
                  </a:lnTo>
                  <a:lnTo>
                    <a:pt x="9722" y="1365"/>
                  </a:lnTo>
                  <a:lnTo>
                    <a:pt x="9886" y="1420"/>
                  </a:lnTo>
                  <a:lnTo>
                    <a:pt x="9886" y="1420"/>
                  </a:lnTo>
                  <a:lnTo>
                    <a:pt x="9995" y="1475"/>
                  </a:lnTo>
                  <a:lnTo>
                    <a:pt x="10104" y="1638"/>
                  </a:lnTo>
                  <a:lnTo>
                    <a:pt x="10159" y="1748"/>
                  </a:lnTo>
                  <a:lnTo>
                    <a:pt x="10214" y="1912"/>
                  </a:lnTo>
                  <a:lnTo>
                    <a:pt x="10214" y="2622"/>
                  </a:lnTo>
                  <a:lnTo>
                    <a:pt x="10214" y="2622"/>
                  </a:lnTo>
                  <a:lnTo>
                    <a:pt x="10541" y="2785"/>
                  </a:lnTo>
                  <a:lnTo>
                    <a:pt x="10869" y="3004"/>
                  </a:lnTo>
                  <a:lnTo>
                    <a:pt x="11087" y="3277"/>
                  </a:lnTo>
                  <a:lnTo>
                    <a:pt x="11306" y="3605"/>
                  </a:lnTo>
                  <a:lnTo>
                    <a:pt x="11415" y="3932"/>
                  </a:lnTo>
                  <a:lnTo>
                    <a:pt x="11470" y="4315"/>
                  </a:lnTo>
                  <a:lnTo>
                    <a:pt x="11415" y="4697"/>
                  </a:lnTo>
                  <a:lnTo>
                    <a:pt x="11306" y="5079"/>
                  </a:lnTo>
                  <a:lnTo>
                    <a:pt x="19225" y="5079"/>
                  </a:lnTo>
                  <a:lnTo>
                    <a:pt x="19225" y="5079"/>
                  </a:lnTo>
                  <a:lnTo>
                    <a:pt x="9831" y="55"/>
                  </a:lnTo>
                  <a:lnTo>
                    <a:pt x="9831" y="55"/>
                  </a:lnTo>
                  <a:lnTo>
                    <a:pt x="9613" y="0"/>
                  </a:lnTo>
                  <a:lnTo>
                    <a:pt x="9394" y="55"/>
                  </a:lnTo>
                  <a:lnTo>
                    <a:pt x="9394" y="55"/>
                  </a:lnTo>
                  <a:lnTo>
                    <a:pt x="0" y="5079"/>
                  </a:lnTo>
                  <a:lnTo>
                    <a:pt x="7920" y="5079"/>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7"/>
            <p:cNvSpPr/>
            <p:nvPr/>
          </p:nvSpPr>
          <p:spPr>
            <a:xfrm>
              <a:off x="1184325" y="13296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7"/>
            <p:cNvSpPr/>
            <p:nvPr/>
          </p:nvSpPr>
          <p:spPr>
            <a:xfrm>
              <a:off x="1167950" y="1451150"/>
              <a:ext cx="117450" cy="167950"/>
            </a:xfrm>
            <a:custGeom>
              <a:avLst/>
              <a:gdLst/>
              <a:ahLst/>
              <a:cxnLst/>
              <a:rect l="l" t="t" r="r" b="b"/>
              <a:pathLst>
                <a:path w="4698" h="6718" extrusionOk="0">
                  <a:moveTo>
                    <a:pt x="492" y="0"/>
                  </a:moveTo>
                  <a:lnTo>
                    <a:pt x="492" y="5025"/>
                  </a:lnTo>
                  <a:lnTo>
                    <a:pt x="0" y="6718"/>
                  </a:lnTo>
                  <a:lnTo>
                    <a:pt x="4697" y="6718"/>
                  </a:lnTo>
                  <a:lnTo>
                    <a:pt x="4206" y="5025"/>
                  </a:lnTo>
                  <a:lnTo>
                    <a:pt x="4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7"/>
            <p:cNvSpPr/>
            <p:nvPr/>
          </p:nvSpPr>
          <p:spPr>
            <a:xfrm>
              <a:off x="1167950" y="1451150"/>
              <a:ext cx="117450" cy="167950"/>
            </a:xfrm>
            <a:custGeom>
              <a:avLst/>
              <a:gdLst/>
              <a:ahLst/>
              <a:cxnLst/>
              <a:rect l="l" t="t" r="r" b="b"/>
              <a:pathLst>
                <a:path w="4698" h="6718" fill="none" extrusionOk="0">
                  <a:moveTo>
                    <a:pt x="4206" y="0"/>
                  </a:moveTo>
                  <a:lnTo>
                    <a:pt x="492" y="0"/>
                  </a:lnTo>
                  <a:lnTo>
                    <a:pt x="492" y="5025"/>
                  </a:lnTo>
                  <a:lnTo>
                    <a:pt x="0" y="6718"/>
                  </a:lnTo>
                  <a:lnTo>
                    <a:pt x="4697" y="6718"/>
                  </a:lnTo>
                  <a:lnTo>
                    <a:pt x="4206" y="5025"/>
                  </a:lnTo>
                  <a:lnTo>
                    <a:pt x="4206" y="5025"/>
                  </a:lnTo>
                  <a:lnTo>
                    <a:pt x="4206" y="0"/>
                  </a:lnTo>
                  <a:lnTo>
                    <a:pt x="420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7"/>
            <p:cNvSpPr/>
            <p:nvPr/>
          </p:nvSpPr>
          <p:spPr>
            <a:xfrm>
              <a:off x="1273075" y="14511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7"/>
            <p:cNvSpPr/>
            <p:nvPr/>
          </p:nvSpPr>
          <p:spPr>
            <a:xfrm>
              <a:off x="1333150" y="1451150"/>
              <a:ext cx="116100" cy="167950"/>
            </a:xfrm>
            <a:custGeom>
              <a:avLst/>
              <a:gdLst/>
              <a:ahLst/>
              <a:cxnLst/>
              <a:rect l="l" t="t" r="r" b="b"/>
              <a:pathLst>
                <a:path w="4644" h="6718" extrusionOk="0">
                  <a:moveTo>
                    <a:pt x="492" y="0"/>
                  </a:moveTo>
                  <a:lnTo>
                    <a:pt x="492" y="5025"/>
                  </a:lnTo>
                  <a:lnTo>
                    <a:pt x="1" y="6718"/>
                  </a:lnTo>
                  <a:lnTo>
                    <a:pt x="4643" y="6718"/>
                  </a:lnTo>
                  <a:lnTo>
                    <a:pt x="4206" y="5025"/>
                  </a:lnTo>
                  <a:lnTo>
                    <a:pt x="4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7"/>
            <p:cNvSpPr/>
            <p:nvPr/>
          </p:nvSpPr>
          <p:spPr>
            <a:xfrm>
              <a:off x="1333150" y="1451150"/>
              <a:ext cx="116100" cy="167950"/>
            </a:xfrm>
            <a:custGeom>
              <a:avLst/>
              <a:gdLst/>
              <a:ahLst/>
              <a:cxnLst/>
              <a:rect l="l" t="t" r="r" b="b"/>
              <a:pathLst>
                <a:path w="4644" h="6718" fill="none" extrusionOk="0">
                  <a:moveTo>
                    <a:pt x="4206" y="0"/>
                  </a:moveTo>
                  <a:lnTo>
                    <a:pt x="492" y="0"/>
                  </a:lnTo>
                  <a:lnTo>
                    <a:pt x="492" y="5025"/>
                  </a:lnTo>
                  <a:lnTo>
                    <a:pt x="1" y="6718"/>
                  </a:lnTo>
                  <a:lnTo>
                    <a:pt x="4643" y="6718"/>
                  </a:lnTo>
                  <a:lnTo>
                    <a:pt x="4206" y="5025"/>
                  </a:lnTo>
                  <a:lnTo>
                    <a:pt x="4206" y="5025"/>
                  </a:lnTo>
                  <a:lnTo>
                    <a:pt x="4206" y="0"/>
                  </a:lnTo>
                  <a:lnTo>
                    <a:pt x="420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7"/>
            <p:cNvSpPr/>
            <p:nvPr/>
          </p:nvSpPr>
          <p:spPr>
            <a:xfrm>
              <a:off x="1438300" y="145115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7"/>
            <p:cNvSpPr/>
            <p:nvPr/>
          </p:nvSpPr>
          <p:spPr>
            <a:xfrm>
              <a:off x="1010925" y="1451150"/>
              <a:ext cx="117450" cy="167950"/>
            </a:xfrm>
            <a:custGeom>
              <a:avLst/>
              <a:gdLst/>
              <a:ahLst/>
              <a:cxnLst/>
              <a:rect l="l" t="t" r="r" b="b"/>
              <a:pathLst>
                <a:path w="4698" h="6718" extrusionOk="0">
                  <a:moveTo>
                    <a:pt x="492" y="0"/>
                  </a:moveTo>
                  <a:lnTo>
                    <a:pt x="492" y="5025"/>
                  </a:lnTo>
                  <a:lnTo>
                    <a:pt x="1" y="6718"/>
                  </a:lnTo>
                  <a:lnTo>
                    <a:pt x="4698" y="6718"/>
                  </a:lnTo>
                  <a:lnTo>
                    <a:pt x="4206" y="5025"/>
                  </a:lnTo>
                  <a:lnTo>
                    <a:pt x="4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7"/>
            <p:cNvSpPr/>
            <p:nvPr/>
          </p:nvSpPr>
          <p:spPr>
            <a:xfrm>
              <a:off x="1010925" y="1451150"/>
              <a:ext cx="117450" cy="167950"/>
            </a:xfrm>
            <a:custGeom>
              <a:avLst/>
              <a:gdLst/>
              <a:ahLst/>
              <a:cxnLst/>
              <a:rect l="l" t="t" r="r" b="b"/>
              <a:pathLst>
                <a:path w="4698" h="6718" fill="none" extrusionOk="0">
                  <a:moveTo>
                    <a:pt x="4206" y="0"/>
                  </a:moveTo>
                  <a:lnTo>
                    <a:pt x="492" y="0"/>
                  </a:lnTo>
                  <a:lnTo>
                    <a:pt x="492" y="5025"/>
                  </a:lnTo>
                  <a:lnTo>
                    <a:pt x="1" y="6718"/>
                  </a:lnTo>
                  <a:lnTo>
                    <a:pt x="4698" y="6718"/>
                  </a:lnTo>
                  <a:lnTo>
                    <a:pt x="4206" y="5025"/>
                  </a:lnTo>
                  <a:lnTo>
                    <a:pt x="4206" y="5025"/>
                  </a:lnTo>
                  <a:lnTo>
                    <a:pt x="4206" y="0"/>
                  </a:lnTo>
                  <a:lnTo>
                    <a:pt x="4206"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7"/>
            <p:cNvSpPr/>
            <p:nvPr/>
          </p:nvSpPr>
          <p:spPr>
            <a:xfrm>
              <a:off x="1116050" y="145115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7"/>
            <p:cNvSpPr/>
            <p:nvPr/>
          </p:nvSpPr>
          <p:spPr>
            <a:xfrm>
              <a:off x="975425" y="1649125"/>
              <a:ext cx="502500" cy="56000"/>
            </a:xfrm>
            <a:custGeom>
              <a:avLst/>
              <a:gdLst/>
              <a:ahLst/>
              <a:cxnLst/>
              <a:rect l="l" t="t" r="r" b="b"/>
              <a:pathLst>
                <a:path w="20100" h="2240" extrusionOk="0">
                  <a:moveTo>
                    <a:pt x="601" y="0"/>
                  </a:moveTo>
                  <a:lnTo>
                    <a:pt x="383" y="55"/>
                  </a:lnTo>
                  <a:lnTo>
                    <a:pt x="164" y="164"/>
                  </a:lnTo>
                  <a:lnTo>
                    <a:pt x="55" y="383"/>
                  </a:lnTo>
                  <a:lnTo>
                    <a:pt x="1" y="601"/>
                  </a:lnTo>
                  <a:lnTo>
                    <a:pt x="1" y="1639"/>
                  </a:lnTo>
                  <a:lnTo>
                    <a:pt x="55" y="1857"/>
                  </a:lnTo>
                  <a:lnTo>
                    <a:pt x="164" y="2076"/>
                  </a:lnTo>
                  <a:lnTo>
                    <a:pt x="383" y="2185"/>
                  </a:lnTo>
                  <a:lnTo>
                    <a:pt x="601" y="2240"/>
                  </a:lnTo>
                  <a:lnTo>
                    <a:pt x="19498" y="2240"/>
                  </a:lnTo>
                  <a:lnTo>
                    <a:pt x="19717" y="2185"/>
                  </a:lnTo>
                  <a:lnTo>
                    <a:pt x="19935" y="2076"/>
                  </a:lnTo>
                  <a:lnTo>
                    <a:pt x="20045" y="1857"/>
                  </a:lnTo>
                  <a:lnTo>
                    <a:pt x="20099" y="1639"/>
                  </a:lnTo>
                  <a:lnTo>
                    <a:pt x="20099" y="601"/>
                  </a:lnTo>
                  <a:lnTo>
                    <a:pt x="20045" y="383"/>
                  </a:lnTo>
                  <a:lnTo>
                    <a:pt x="19935" y="164"/>
                  </a:lnTo>
                  <a:lnTo>
                    <a:pt x="19717" y="55"/>
                  </a:lnTo>
                  <a:lnTo>
                    <a:pt x="194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7"/>
            <p:cNvSpPr/>
            <p:nvPr/>
          </p:nvSpPr>
          <p:spPr>
            <a:xfrm>
              <a:off x="975425" y="1649125"/>
              <a:ext cx="502500" cy="56000"/>
            </a:xfrm>
            <a:custGeom>
              <a:avLst/>
              <a:gdLst/>
              <a:ahLst/>
              <a:cxnLst/>
              <a:rect l="l" t="t" r="r" b="b"/>
              <a:pathLst>
                <a:path w="20100" h="2240" fill="none" extrusionOk="0">
                  <a:moveTo>
                    <a:pt x="19498" y="0"/>
                  </a:moveTo>
                  <a:lnTo>
                    <a:pt x="19498" y="0"/>
                  </a:lnTo>
                  <a:lnTo>
                    <a:pt x="601" y="0"/>
                  </a:lnTo>
                  <a:lnTo>
                    <a:pt x="601" y="0"/>
                  </a:lnTo>
                  <a:lnTo>
                    <a:pt x="383" y="55"/>
                  </a:lnTo>
                  <a:lnTo>
                    <a:pt x="164" y="164"/>
                  </a:lnTo>
                  <a:lnTo>
                    <a:pt x="55" y="383"/>
                  </a:lnTo>
                  <a:lnTo>
                    <a:pt x="1" y="601"/>
                  </a:lnTo>
                  <a:lnTo>
                    <a:pt x="1" y="1639"/>
                  </a:lnTo>
                  <a:lnTo>
                    <a:pt x="1" y="1639"/>
                  </a:lnTo>
                  <a:lnTo>
                    <a:pt x="55" y="1857"/>
                  </a:lnTo>
                  <a:lnTo>
                    <a:pt x="164" y="2076"/>
                  </a:lnTo>
                  <a:lnTo>
                    <a:pt x="383" y="2185"/>
                  </a:lnTo>
                  <a:lnTo>
                    <a:pt x="601" y="2240"/>
                  </a:lnTo>
                  <a:lnTo>
                    <a:pt x="19498" y="2240"/>
                  </a:lnTo>
                  <a:lnTo>
                    <a:pt x="19498" y="2240"/>
                  </a:lnTo>
                  <a:lnTo>
                    <a:pt x="19717" y="2185"/>
                  </a:lnTo>
                  <a:lnTo>
                    <a:pt x="19935" y="2076"/>
                  </a:lnTo>
                  <a:lnTo>
                    <a:pt x="20045" y="1857"/>
                  </a:lnTo>
                  <a:lnTo>
                    <a:pt x="20099" y="1639"/>
                  </a:lnTo>
                  <a:lnTo>
                    <a:pt x="20099" y="601"/>
                  </a:lnTo>
                  <a:lnTo>
                    <a:pt x="20099" y="601"/>
                  </a:lnTo>
                  <a:lnTo>
                    <a:pt x="20045" y="383"/>
                  </a:lnTo>
                  <a:lnTo>
                    <a:pt x="19935" y="164"/>
                  </a:lnTo>
                  <a:lnTo>
                    <a:pt x="19717" y="55"/>
                  </a:lnTo>
                  <a:lnTo>
                    <a:pt x="19498" y="0"/>
                  </a:lnTo>
                  <a:lnTo>
                    <a:pt x="19498"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7"/>
            <p:cNvSpPr/>
            <p:nvPr/>
          </p:nvSpPr>
          <p:spPr>
            <a:xfrm>
              <a:off x="1462875" y="164912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7"/>
            <p:cNvSpPr/>
            <p:nvPr/>
          </p:nvSpPr>
          <p:spPr>
            <a:xfrm>
              <a:off x="975425" y="1358300"/>
              <a:ext cx="502500" cy="62825"/>
            </a:xfrm>
            <a:custGeom>
              <a:avLst/>
              <a:gdLst/>
              <a:ahLst/>
              <a:cxnLst/>
              <a:rect l="l" t="t" r="r" b="b"/>
              <a:pathLst>
                <a:path w="20100" h="2513" extrusionOk="0">
                  <a:moveTo>
                    <a:pt x="656" y="0"/>
                  </a:moveTo>
                  <a:lnTo>
                    <a:pt x="656" y="1366"/>
                  </a:lnTo>
                  <a:lnTo>
                    <a:pt x="601" y="1366"/>
                  </a:lnTo>
                  <a:lnTo>
                    <a:pt x="383" y="1420"/>
                  </a:lnTo>
                  <a:lnTo>
                    <a:pt x="164" y="1529"/>
                  </a:lnTo>
                  <a:lnTo>
                    <a:pt x="55" y="1693"/>
                  </a:lnTo>
                  <a:lnTo>
                    <a:pt x="1" y="1912"/>
                  </a:lnTo>
                  <a:lnTo>
                    <a:pt x="55" y="2130"/>
                  </a:lnTo>
                  <a:lnTo>
                    <a:pt x="164" y="2349"/>
                  </a:lnTo>
                  <a:lnTo>
                    <a:pt x="328" y="2458"/>
                  </a:lnTo>
                  <a:lnTo>
                    <a:pt x="601" y="2512"/>
                  </a:lnTo>
                  <a:lnTo>
                    <a:pt x="19498" y="2512"/>
                  </a:lnTo>
                  <a:lnTo>
                    <a:pt x="19771" y="2458"/>
                  </a:lnTo>
                  <a:lnTo>
                    <a:pt x="19935" y="2349"/>
                  </a:lnTo>
                  <a:lnTo>
                    <a:pt x="20045" y="2130"/>
                  </a:lnTo>
                  <a:lnTo>
                    <a:pt x="20099" y="1912"/>
                  </a:lnTo>
                  <a:lnTo>
                    <a:pt x="20045" y="1693"/>
                  </a:lnTo>
                  <a:lnTo>
                    <a:pt x="19935" y="1529"/>
                  </a:lnTo>
                  <a:lnTo>
                    <a:pt x="19717" y="1420"/>
                  </a:lnTo>
                  <a:lnTo>
                    <a:pt x="19498" y="1366"/>
                  </a:lnTo>
                  <a:lnTo>
                    <a:pt x="19444" y="1366"/>
                  </a:lnTo>
                  <a:lnTo>
                    <a:pt x="19444" y="0"/>
                  </a:lnTo>
                  <a:lnTo>
                    <a:pt x="15730" y="0"/>
                  </a:lnTo>
                  <a:lnTo>
                    <a:pt x="15730" y="765"/>
                  </a:lnTo>
                  <a:lnTo>
                    <a:pt x="15675" y="983"/>
                  </a:lnTo>
                  <a:lnTo>
                    <a:pt x="15511" y="1202"/>
                  </a:lnTo>
                  <a:lnTo>
                    <a:pt x="15348" y="1311"/>
                  </a:lnTo>
                  <a:lnTo>
                    <a:pt x="15129" y="1366"/>
                  </a:lnTo>
                  <a:lnTo>
                    <a:pt x="14911" y="1311"/>
                  </a:lnTo>
                  <a:lnTo>
                    <a:pt x="14692" y="1202"/>
                  </a:lnTo>
                  <a:lnTo>
                    <a:pt x="14583" y="983"/>
                  </a:lnTo>
                  <a:lnTo>
                    <a:pt x="14528" y="765"/>
                  </a:lnTo>
                  <a:lnTo>
                    <a:pt x="14528" y="0"/>
                  </a:lnTo>
                  <a:lnTo>
                    <a:pt x="10651" y="0"/>
                  </a:lnTo>
                  <a:lnTo>
                    <a:pt x="10651" y="765"/>
                  </a:lnTo>
                  <a:lnTo>
                    <a:pt x="10596" y="983"/>
                  </a:lnTo>
                  <a:lnTo>
                    <a:pt x="10487" y="1202"/>
                  </a:lnTo>
                  <a:lnTo>
                    <a:pt x="10268" y="1311"/>
                  </a:lnTo>
                  <a:lnTo>
                    <a:pt x="10050" y="1366"/>
                  </a:lnTo>
                  <a:lnTo>
                    <a:pt x="9831" y="1311"/>
                  </a:lnTo>
                  <a:lnTo>
                    <a:pt x="9613" y="1202"/>
                  </a:lnTo>
                  <a:lnTo>
                    <a:pt x="9504" y="983"/>
                  </a:lnTo>
                  <a:lnTo>
                    <a:pt x="9449" y="765"/>
                  </a:lnTo>
                  <a:lnTo>
                    <a:pt x="9449" y="0"/>
                  </a:lnTo>
                  <a:lnTo>
                    <a:pt x="5571" y="0"/>
                  </a:lnTo>
                  <a:lnTo>
                    <a:pt x="5571" y="765"/>
                  </a:lnTo>
                  <a:lnTo>
                    <a:pt x="5517" y="983"/>
                  </a:lnTo>
                  <a:lnTo>
                    <a:pt x="5408" y="1202"/>
                  </a:lnTo>
                  <a:lnTo>
                    <a:pt x="5189" y="1311"/>
                  </a:lnTo>
                  <a:lnTo>
                    <a:pt x="4971" y="1366"/>
                  </a:lnTo>
                  <a:lnTo>
                    <a:pt x="4752" y="1311"/>
                  </a:lnTo>
                  <a:lnTo>
                    <a:pt x="4588" y="1202"/>
                  </a:lnTo>
                  <a:lnTo>
                    <a:pt x="4424" y="983"/>
                  </a:lnTo>
                  <a:lnTo>
                    <a:pt x="4424" y="765"/>
                  </a:lnTo>
                  <a:lnTo>
                    <a:pt x="44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7"/>
            <p:cNvSpPr/>
            <p:nvPr/>
          </p:nvSpPr>
          <p:spPr>
            <a:xfrm>
              <a:off x="975425" y="1358300"/>
              <a:ext cx="502500" cy="62825"/>
            </a:xfrm>
            <a:custGeom>
              <a:avLst/>
              <a:gdLst/>
              <a:ahLst/>
              <a:cxnLst/>
              <a:rect l="l" t="t" r="r" b="b"/>
              <a:pathLst>
                <a:path w="20100" h="2513" fill="none" extrusionOk="0">
                  <a:moveTo>
                    <a:pt x="601" y="2512"/>
                  </a:moveTo>
                  <a:lnTo>
                    <a:pt x="19498" y="2512"/>
                  </a:lnTo>
                  <a:lnTo>
                    <a:pt x="19498" y="2512"/>
                  </a:lnTo>
                  <a:lnTo>
                    <a:pt x="19771" y="2458"/>
                  </a:lnTo>
                  <a:lnTo>
                    <a:pt x="19935" y="2349"/>
                  </a:lnTo>
                  <a:lnTo>
                    <a:pt x="20045" y="2130"/>
                  </a:lnTo>
                  <a:lnTo>
                    <a:pt x="20099" y="1912"/>
                  </a:lnTo>
                  <a:lnTo>
                    <a:pt x="20099" y="1912"/>
                  </a:lnTo>
                  <a:lnTo>
                    <a:pt x="20045" y="1693"/>
                  </a:lnTo>
                  <a:lnTo>
                    <a:pt x="19935" y="1529"/>
                  </a:lnTo>
                  <a:lnTo>
                    <a:pt x="19717" y="1420"/>
                  </a:lnTo>
                  <a:lnTo>
                    <a:pt x="19498" y="1366"/>
                  </a:lnTo>
                  <a:lnTo>
                    <a:pt x="19444" y="1366"/>
                  </a:lnTo>
                  <a:lnTo>
                    <a:pt x="19444" y="0"/>
                  </a:lnTo>
                  <a:lnTo>
                    <a:pt x="15730" y="0"/>
                  </a:lnTo>
                  <a:lnTo>
                    <a:pt x="15730" y="765"/>
                  </a:lnTo>
                  <a:lnTo>
                    <a:pt x="15730" y="765"/>
                  </a:lnTo>
                  <a:lnTo>
                    <a:pt x="15675" y="983"/>
                  </a:lnTo>
                  <a:lnTo>
                    <a:pt x="15511" y="1202"/>
                  </a:lnTo>
                  <a:lnTo>
                    <a:pt x="15348" y="1311"/>
                  </a:lnTo>
                  <a:lnTo>
                    <a:pt x="15129" y="1366"/>
                  </a:lnTo>
                  <a:lnTo>
                    <a:pt x="15129" y="1366"/>
                  </a:lnTo>
                  <a:lnTo>
                    <a:pt x="14911" y="1311"/>
                  </a:lnTo>
                  <a:lnTo>
                    <a:pt x="14692" y="1202"/>
                  </a:lnTo>
                  <a:lnTo>
                    <a:pt x="14583" y="983"/>
                  </a:lnTo>
                  <a:lnTo>
                    <a:pt x="14528" y="765"/>
                  </a:lnTo>
                  <a:lnTo>
                    <a:pt x="14528" y="0"/>
                  </a:lnTo>
                  <a:lnTo>
                    <a:pt x="10651" y="0"/>
                  </a:lnTo>
                  <a:lnTo>
                    <a:pt x="10651" y="765"/>
                  </a:lnTo>
                  <a:lnTo>
                    <a:pt x="10651" y="765"/>
                  </a:lnTo>
                  <a:lnTo>
                    <a:pt x="10596" y="983"/>
                  </a:lnTo>
                  <a:lnTo>
                    <a:pt x="10487" y="1202"/>
                  </a:lnTo>
                  <a:lnTo>
                    <a:pt x="10268" y="1311"/>
                  </a:lnTo>
                  <a:lnTo>
                    <a:pt x="10050" y="1366"/>
                  </a:lnTo>
                  <a:lnTo>
                    <a:pt x="10050" y="1366"/>
                  </a:lnTo>
                  <a:lnTo>
                    <a:pt x="9831" y="1311"/>
                  </a:lnTo>
                  <a:lnTo>
                    <a:pt x="9613" y="1202"/>
                  </a:lnTo>
                  <a:lnTo>
                    <a:pt x="9504" y="983"/>
                  </a:lnTo>
                  <a:lnTo>
                    <a:pt x="9449" y="765"/>
                  </a:lnTo>
                  <a:lnTo>
                    <a:pt x="9449" y="0"/>
                  </a:lnTo>
                  <a:lnTo>
                    <a:pt x="5571" y="0"/>
                  </a:lnTo>
                  <a:lnTo>
                    <a:pt x="5571" y="765"/>
                  </a:lnTo>
                  <a:lnTo>
                    <a:pt x="5571" y="765"/>
                  </a:lnTo>
                  <a:lnTo>
                    <a:pt x="5517" y="983"/>
                  </a:lnTo>
                  <a:lnTo>
                    <a:pt x="5408" y="1202"/>
                  </a:lnTo>
                  <a:lnTo>
                    <a:pt x="5189" y="1311"/>
                  </a:lnTo>
                  <a:lnTo>
                    <a:pt x="4971" y="1366"/>
                  </a:lnTo>
                  <a:lnTo>
                    <a:pt x="4971" y="1366"/>
                  </a:lnTo>
                  <a:lnTo>
                    <a:pt x="4752" y="1311"/>
                  </a:lnTo>
                  <a:lnTo>
                    <a:pt x="4588" y="1202"/>
                  </a:lnTo>
                  <a:lnTo>
                    <a:pt x="4424" y="983"/>
                  </a:lnTo>
                  <a:lnTo>
                    <a:pt x="4424" y="765"/>
                  </a:lnTo>
                  <a:lnTo>
                    <a:pt x="4424" y="0"/>
                  </a:lnTo>
                  <a:lnTo>
                    <a:pt x="656" y="0"/>
                  </a:lnTo>
                  <a:lnTo>
                    <a:pt x="656" y="1366"/>
                  </a:lnTo>
                  <a:lnTo>
                    <a:pt x="601" y="1366"/>
                  </a:lnTo>
                  <a:lnTo>
                    <a:pt x="601" y="1366"/>
                  </a:lnTo>
                  <a:lnTo>
                    <a:pt x="383" y="1420"/>
                  </a:lnTo>
                  <a:lnTo>
                    <a:pt x="164" y="1529"/>
                  </a:lnTo>
                  <a:lnTo>
                    <a:pt x="55" y="1693"/>
                  </a:lnTo>
                  <a:lnTo>
                    <a:pt x="1" y="1912"/>
                  </a:lnTo>
                  <a:lnTo>
                    <a:pt x="1" y="1912"/>
                  </a:lnTo>
                  <a:lnTo>
                    <a:pt x="55" y="2130"/>
                  </a:lnTo>
                  <a:lnTo>
                    <a:pt x="164" y="2349"/>
                  </a:lnTo>
                  <a:lnTo>
                    <a:pt x="328" y="2458"/>
                  </a:lnTo>
                  <a:lnTo>
                    <a:pt x="601" y="2512"/>
                  </a:lnTo>
                  <a:lnTo>
                    <a:pt x="601" y="25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7"/>
            <p:cNvSpPr/>
            <p:nvPr/>
          </p:nvSpPr>
          <p:spPr>
            <a:xfrm>
              <a:off x="990450" y="1421100"/>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67"/>
          <p:cNvGrpSpPr/>
          <p:nvPr/>
        </p:nvGrpSpPr>
        <p:grpSpPr>
          <a:xfrm>
            <a:off x="5983748" y="1804742"/>
            <a:ext cx="574207" cy="574207"/>
            <a:chOff x="3154600" y="1945400"/>
            <a:chExt cx="502500" cy="502500"/>
          </a:xfrm>
        </p:grpSpPr>
        <p:sp>
          <p:nvSpPr>
            <p:cNvPr id="1033" name="Google Shape;1033;p67"/>
            <p:cNvSpPr/>
            <p:nvPr/>
          </p:nvSpPr>
          <p:spPr>
            <a:xfrm>
              <a:off x="3389450" y="2289475"/>
              <a:ext cx="32800" cy="158425"/>
            </a:xfrm>
            <a:custGeom>
              <a:avLst/>
              <a:gdLst/>
              <a:ahLst/>
              <a:cxnLst/>
              <a:rect l="l" t="t" r="r" b="b"/>
              <a:pathLst>
                <a:path w="1312" h="6337" extrusionOk="0">
                  <a:moveTo>
                    <a:pt x="656" y="1"/>
                  </a:moveTo>
                  <a:lnTo>
                    <a:pt x="383" y="56"/>
                  </a:lnTo>
                  <a:lnTo>
                    <a:pt x="164" y="219"/>
                  </a:lnTo>
                  <a:lnTo>
                    <a:pt x="55" y="438"/>
                  </a:lnTo>
                  <a:lnTo>
                    <a:pt x="0" y="656"/>
                  </a:lnTo>
                  <a:lnTo>
                    <a:pt x="0" y="6336"/>
                  </a:lnTo>
                  <a:lnTo>
                    <a:pt x="1311" y="6336"/>
                  </a:lnTo>
                  <a:lnTo>
                    <a:pt x="1311" y="656"/>
                  </a:lnTo>
                  <a:lnTo>
                    <a:pt x="1256" y="438"/>
                  </a:lnTo>
                  <a:lnTo>
                    <a:pt x="1147" y="219"/>
                  </a:lnTo>
                  <a:lnTo>
                    <a:pt x="929" y="56"/>
                  </a:lnTo>
                  <a:lnTo>
                    <a:pt x="6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7"/>
            <p:cNvSpPr/>
            <p:nvPr/>
          </p:nvSpPr>
          <p:spPr>
            <a:xfrm>
              <a:off x="3389450" y="2289475"/>
              <a:ext cx="32800" cy="158425"/>
            </a:xfrm>
            <a:custGeom>
              <a:avLst/>
              <a:gdLst/>
              <a:ahLst/>
              <a:cxnLst/>
              <a:rect l="l" t="t" r="r" b="b"/>
              <a:pathLst>
                <a:path w="1312" h="6337" fill="none" extrusionOk="0">
                  <a:moveTo>
                    <a:pt x="656" y="1"/>
                  </a:moveTo>
                  <a:lnTo>
                    <a:pt x="656" y="1"/>
                  </a:lnTo>
                  <a:lnTo>
                    <a:pt x="383" y="56"/>
                  </a:lnTo>
                  <a:lnTo>
                    <a:pt x="164" y="219"/>
                  </a:lnTo>
                  <a:lnTo>
                    <a:pt x="55" y="438"/>
                  </a:lnTo>
                  <a:lnTo>
                    <a:pt x="0" y="656"/>
                  </a:lnTo>
                  <a:lnTo>
                    <a:pt x="0" y="6336"/>
                  </a:lnTo>
                  <a:lnTo>
                    <a:pt x="1311" y="6336"/>
                  </a:lnTo>
                  <a:lnTo>
                    <a:pt x="1311" y="656"/>
                  </a:lnTo>
                  <a:lnTo>
                    <a:pt x="1311" y="656"/>
                  </a:lnTo>
                  <a:lnTo>
                    <a:pt x="1256" y="438"/>
                  </a:lnTo>
                  <a:lnTo>
                    <a:pt x="1147" y="219"/>
                  </a:lnTo>
                  <a:lnTo>
                    <a:pt x="929" y="56"/>
                  </a:lnTo>
                  <a:lnTo>
                    <a:pt x="656" y="1"/>
                  </a:lnTo>
                  <a:lnTo>
                    <a:pt x="656"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7"/>
            <p:cNvSpPr/>
            <p:nvPr/>
          </p:nvSpPr>
          <p:spPr>
            <a:xfrm>
              <a:off x="3405825" y="2289475"/>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7"/>
            <p:cNvSpPr/>
            <p:nvPr/>
          </p:nvSpPr>
          <p:spPr>
            <a:xfrm>
              <a:off x="3281575" y="1945400"/>
              <a:ext cx="248525" cy="95600"/>
            </a:xfrm>
            <a:custGeom>
              <a:avLst/>
              <a:gdLst/>
              <a:ahLst/>
              <a:cxnLst/>
              <a:rect l="l" t="t" r="r" b="b"/>
              <a:pathLst>
                <a:path w="9941" h="3824" extrusionOk="0">
                  <a:moveTo>
                    <a:pt x="601" y="1"/>
                  </a:moveTo>
                  <a:lnTo>
                    <a:pt x="328" y="55"/>
                  </a:lnTo>
                  <a:lnTo>
                    <a:pt x="165" y="165"/>
                  </a:lnTo>
                  <a:lnTo>
                    <a:pt x="55" y="383"/>
                  </a:lnTo>
                  <a:lnTo>
                    <a:pt x="1" y="602"/>
                  </a:lnTo>
                  <a:lnTo>
                    <a:pt x="1" y="1912"/>
                  </a:lnTo>
                  <a:lnTo>
                    <a:pt x="438" y="3824"/>
                  </a:lnTo>
                  <a:lnTo>
                    <a:pt x="9504" y="3824"/>
                  </a:lnTo>
                  <a:lnTo>
                    <a:pt x="9941" y="1967"/>
                  </a:lnTo>
                  <a:lnTo>
                    <a:pt x="9941" y="602"/>
                  </a:lnTo>
                  <a:lnTo>
                    <a:pt x="9886" y="383"/>
                  </a:lnTo>
                  <a:lnTo>
                    <a:pt x="9777" y="165"/>
                  </a:lnTo>
                  <a:lnTo>
                    <a:pt x="9613" y="55"/>
                  </a:lnTo>
                  <a:lnTo>
                    <a:pt x="9340" y="1"/>
                  </a:lnTo>
                  <a:lnTo>
                    <a:pt x="9122" y="55"/>
                  </a:lnTo>
                  <a:lnTo>
                    <a:pt x="8958" y="165"/>
                  </a:lnTo>
                  <a:lnTo>
                    <a:pt x="8848" y="383"/>
                  </a:lnTo>
                  <a:lnTo>
                    <a:pt x="8794" y="602"/>
                  </a:lnTo>
                  <a:lnTo>
                    <a:pt x="8794" y="1312"/>
                  </a:lnTo>
                  <a:lnTo>
                    <a:pt x="7756" y="1312"/>
                  </a:lnTo>
                  <a:lnTo>
                    <a:pt x="7756" y="602"/>
                  </a:lnTo>
                  <a:lnTo>
                    <a:pt x="7702" y="383"/>
                  </a:lnTo>
                  <a:lnTo>
                    <a:pt x="7592" y="165"/>
                  </a:lnTo>
                  <a:lnTo>
                    <a:pt x="7374" y="55"/>
                  </a:lnTo>
                  <a:lnTo>
                    <a:pt x="7155" y="1"/>
                  </a:lnTo>
                  <a:lnTo>
                    <a:pt x="6937" y="55"/>
                  </a:lnTo>
                  <a:lnTo>
                    <a:pt x="6773" y="165"/>
                  </a:lnTo>
                  <a:lnTo>
                    <a:pt x="6609" y="383"/>
                  </a:lnTo>
                  <a:lnTo>
                    <a:pt x="6555" y="602"/>
                  </a:lnTo>
                  <a:lnTo>
                    <a:pt x="6555" y="1312"/>
                  </a:lnTo>
                  <a:lnTo>
                    <a:pt x="5571" y="1312"/>
                  </a:lnTo>
                  <a:lnTo>
                    <a:pt x="5571" y="602"/>
                  </a:lnTo>
                  <a:lnTo>
                    <a:pt x="5517" y="383"/>
                  </a:lnTo>
                  <a:lnTo>
                    <a:pt x="5408" y="165"/>
                  </a:lnTo>
                  <a:lnTo>
                    <a:pt x="5189" y="55"/>
                  </a:lnTo>
                  <a:lnTo>
                    <a:pt x="4971" y="1"/>
                  </a:lnTo>
                  <a:lnTo>
                    <a:pt x="4752" y="55"/>
                  </a:lnTo>
                  <a:lnTo>
                    <a:pt x="4534" y="165"/>
                  </a:lnTo>
                  <a:lnTo>
                    <a:pt x="4425" y="383"/>
                  </a:lnTo>
                  <a:lnTo>
                    <a:pt x="4370" y="602"/>
                  </a:lnTo>
                  <a:lnTo>
                    <a:pt x="4370" y="1312"/>
                  </a:lnTo>
                  <a:lnTo>
                    <a:pt x="3387" y="1312"/>
                  </a:lnTo>
                  <a:lnTo>
                    <a:pt x="3387" y="602"/>
                  </a:lnTo>
                  <a:lnTo>
                    <a:pt x="3332" y="383"/>
                  </a:lnTo>
                  <a:lnTo>
                    <a:pt x="3168" y="165"/>
                  </a:lnTo>
                  <a:lnTo>
                    <a:pt x="3005" y="55"/>
                  </a:lnTo>
                  <a:lnTo>
                    <a:pt x="2786" y="1"/>
                  </a:lnTo>
                  <a:lnTo>
                    <a:pt x="2568" y="55"/>
                  </a:lnTo>
                  <a:lnTo>
                    <a:pt x="2349" y="165"/>
                  </a:lnTo>
                  <a:lnTo>
                    <a:pt x="2240" y="383"/>
                  </a:lnTo>
                  <a:lnTo>
                    <a:pt x="2185" y="602"/>
                  </a:lnTo>
                  <a:lnTo>
                    <a:pt x="2185" y="1312"/>
                  </a:lnTo>
                  <a:lnTo>
                    <a:pt x="1148" y="1312"/>
                  </a:lnTo>
                  <a:lnTo>
                    <a:pt x="1148" y="602"/>
                  </a:lnTo>
                  <a:lnTo>
                    <a:pt x="1093" y="383"/>
                  </a:lnTo>
                  <a:lnTo>
                    <a:pt x="984" y="165"/>
                  </a:lnTo>
                  <a:lnTo>
                    <a:pt x="820" y="55"/>
                  </a:lnTo>
                  <a:lnTo>
                    <a:pt x="6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7"/>
            <p:cNvSpPr/>
            <p:nvPr/>
          </p:nvSpPr>
          <p:spPr>
            <a:xfrm>
              <a:off x="3281575" y="1945400"/>
              <a:ext cx="248525" cy="95600"/>
            </a:xfrm>
            <a:custGeom>
              <a:avLst/>
              <a:gdLst/>
              <a:ahLst/>
              <a:cxnLst/>
              <a:rect l="l" t="t" r="r" b="b"/>
              <a:pathLst>
                <a:path w="9941" h="3824" fill="none" extrusionOk="0">
                  <a:moveTo>
                    <a:pt x="1" y="1912"/>
                  </a:moveTo>
                  <a:lnTo>
                    <a:pt x="1" y="1912"/>
                  </a:lnTo>
                  <a:lnTo>
                    <a:pt x="438" y="3824"/>
                  </a:lnTo>
                  <a:lnTo>
                    <a:pt x="9504" y="3824"/>
                  </a:lnTo>
                  <a:lnTo>
                    <a:pt x="9504" y="3824"/>
                  </a:lnTo>
                  <a:lnTo>
                    <a:pt x="9941" y="1967"/>
                  </a:lnTo>
                  <a:lnTo>
                    <a:pt x="9941" y="1967"/>
                  </a:lnTo>
                  <a:lnTo>
                    <a:pt x="9941" y="602"/>
                  </a:lnTo>
                  <a:lnTo>
                    <a:pt x="9941" y="602"/>
                  </a:lnTo>
                  <a:lnTo>
                    <a:pt x="9886" y="383"/>
                  </a:lnTo>
                  <a:lnTo>
                    <a:pt x="9777" y="165"/>
                  </a:lnTo>
                  <a:lnTo>
                    <a:pt x="9613" y="55"/>
                  </a:lnTo>
                  <a:lnTo>
                    <a:pt x="9340" y="1"/>
                  </a:lnTo>
                  <a:lnTo>
                    <a:pt x="9340" y="1"/>
                  </a:lnTo>
                  <a:lnTo>
                    <a:pt x="9122" y="55"/>
                  </a:lnTo>
                  <a:lnTo>
                    <a:pt x="8958" y="165"/>
                  </a:lnTo>
                  <a:lnTo>
                    <a:pt x="8848" y="383"/>
                  </a:lnTo>
                  <a:lnTo>
                    <a:pt x="8794" y="602"/>
                  </a:lnTo>
                  <a:lnTo>
                    <a:pt x="8794" y="1312"/>
                  </a:lnTo>
                  <a:lnTo>
                    <a:pt x="7756" y="1312"/>
                  </a:lnTo>
                  <a:lnTo>
                    <a:pt x="7756" y="602"/>
                  </a:lnTo>
                  <a:lnTo>
                    <a:pt x="7756" y="602"/>
                  </a:lnTo>
                  <a:lnTo>
                    <a:pt x="7702" y="383"/>
                  </a:lnTo>
                  <a:lnTo>
                    <a:pt x="7592" y="165"/>
                  </a:lnTo>
                  <a:lnTo>
                    <a:pt x="7374" y="55"/>
                  </a:lnTo>
                  <a:lnTo>
                    <a:pt x="7155" y="1"/>
                  </a:lnTo>
                  <a:lnTo>
                    <a:pt x="7155" y="1"/>
                  </a:lnTo>
                  <a:lnTo>
                    <a:pt x="6937" y="55"/>
                  </a:lnTo>
                  <a:lnTo>
                    <a:pt x="6773" y="165"/>
                  </a:lnTo>
                  <a:lnTo>
                    <a:pt x="6609" y="383"/>
                  </a:lnTo>
                  <a:lnTo>
                    <a:pt x="6555" y="602"/>
                  </a:lnTo>
                  <a:lnTo>
                    <a:pt x="6555" y="1312"/>
                  </a:lnTo>
                  <a:lnTo>
                    <a:pt x="5571" y="1312"/>
                  </a:lnTo>
                  <a:lnTo>
                    <a:pt x="5571" y="602"/>
                  </a:lnTo>
                  <a:lnTo>
                    <a:pt x="5571" y="602"/>
                  </a:lnTo>
                  <a:lnTo>
                    <a:pt x="5517" y="383"/>
                  </a:lnTo>
                  <a:lnTo>
                    <a:pt x="5408" y="165"/>
                  </a:lnTo>
                  <a:lnTo>
                    <a:pt x="5189" y="55"/>
                  </a:lnTo>
                  <a:lnTo>
                    <a:pt x="4971" y="1"/>
                  </a:lnTo>
                  <a:lnTo>
                    <a:pt x="4971" y="1"/>
                  </a:lnTo>
                  <a:lnTo>
                    <a:pt x="4752" y="55"/>
                  </a:lnTo>
                  <a:lnTo>
                    <a:pt x="4534" y="165"/>
                  </a:lnTo>
                  <a:lnTo>
                    <a:pt x="4425" y="383"/>
                  </a:lnTo>
                  <a:lnTo>
                    <a:pt x="4370" y="602"/>
                  </a:lnTo>
                  <a:lnTo>
                    <a:pt x="4370" y="1312"/>
                  </a:lnTo>
                  <a:lnTo>
                    <a:pt x="3387" y="1312"/>
                  </a:lnTo>
                  <a:lnTo>
                    <a:pt x="3387" y="602"/>
                  </a:lnTo>
                  <a:lnTo>
                    <a:pt x="3387" y="602"/>
                  </a:lnTo>
                  <a:lnTo>
                    <a:pt x="3332" y="383"/>
                  </a:lnTo>
                  <a:lnTo>
                    <a:pt x="3168" y="165"/>
                  </a:lnTo>
                  <a:lnTo>
                    <a:pt x="3005" y="55"/>
                  </a:lnTo>
                  <a:lnTo>
                    <a:pt x="2786" y="1"/>
                  </a:lnTo>
                  <a:lnTo>
                    <a:pt x="2786" y="1"/>
                  </a:lnTo>
                  <a:lnTo>
                    <a:pt x="2568" y="55"/>
                  </a:lnTo>
                  <a:lnTo>
                    <a:pt x="2349" y="165"/>
                  </a:lnTo>
                  <a:lnTo>
                    <a:pt x="2240" y="383"/>
                  </a:lnTo>
                  <a:lnTo>
                    <a:pt x="2185" y="602"/>
                  </a:lnTo>
                  <a:lnTo>
                    <a:pt x="2185" y="1312"/>
                  </a:lnTo>
                  <a:lnTo>
                    <a:pt x="1148" y="1312"/>
                  </a:lnTo>
                  <a:lnTo>
                    <a:pt x="1148" y="602"/>
                  </a:lnTo>
                  <a:lnTo>
                    <a:pt x="1148" y="602"/>
                  </a:lnTo>
                  <a:lnTo>
                    <a:pt x="1093" y="383"/>
                  </a:lnTo>
                  <a:lnTo>
                    <a:pt x="984" y="165"/>
                  </a:lnTo>
                  <a:lnTo>
                    <a:pt x="820" y="55"/>
                  </a:lnTo>
                  <a:lnTo>
                    <a:pt x="601" y="1"/>
                  </a:lnTo>
                  <a:lnTo>
                    <a:pt x="601" y="1"/>
                  </a:lnTo>
                  <a:lnTo>
                    <a:pt x="328" y="55"/>
                  </a:lnTo>
                  <a:lnTo>
                    <a:pt x="165" y="165"/>
                  </a:lnTo>
                  <a:lnTo>
                    <a:pt x="55" y="383"/>
                  </a:lnTo>
                  <a:lnTo>
                    <a:pt x="1" y="602"/>
                  </a:lnTo>
                  <a:lnTo>
                    <a:pt x="1" y="602"/>
                  </a:lnTo>
                  <a:lnTo>
                    <a:pt x="1" y="1912"/>
                  </a:lnTo>
                  <a:lnTo>
                    <a:pt x="1" y="1912"/>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7"/>
            <p:cNvSpPr/>
            <p:nvPr/>
          </p:nvSpPr>
          <p:spPr>
            <a:xfrm>
              <a:off x="3281575" y="1993200"/>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7"/>
            <p:cNvSpPr/>
            <p:nvPr/>
          </p:nvSpPr>
          <p:spPr>
            <a:xfrm>
              <a:off x="3296600" y="2069650"/>
              <a:ext cx="218475" cy="34175"/>
            </a:xfrm>
            <a:custGeom>
              <a:avLst/>
              <a:gdLst/>
              <a:ahLst/>
              <a:cxnLst/>
              <a:rect l="l" t="t" r="r" b="b"/>
              <a:pathLst>
                <a:path w="8739" h="1367" extrusionOk="0">
                  <a:moveTo>
                    <a:pt x="0" y="1"/>
                  </a:moveTo>
                  <a:lnTo>
                    <a:pt x="0" y="1366"/>
                  </a:lnTo>
                  <a:lnTo>
                    <a:pt x="8739" y="1366"/>
                  </a:lnTo>
                  <a:lnTo>
                    <a:pt x="87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7"/>
            <p:cNvSpPr/>
            <p:nvPr/>
          </p:nvSpPr>
          <p:spPr>
            <a:xfrm>
              <a:off x="3154600" y="2244425"/>
              <a:ext cx="113350" cy="203475"/>
            </a:xfrm>
            <a:custGeom>
              <a:avLst/>
              <a:gdLst/>
              <a:ahLst/>
              <a:cxnLst/>
              <a:rect l="l" t="t" r="r" b="b"/>
              <a:pathLst>
                <a:path w="4534" h="8139" extrusionOk="0">
                  <a:moveTo>
                    <a:pt x="2240" y="2841"/>
                  </a:moveTo>
                  <a:lnTo>
                    <a:pt x="2458" y="2895"/>
                  </a:lnTo>
                  <a:lnTo>
                    <a:pt x="2677" y="3004"/>
                  </a:lnTo>
                  <a:lnTo>
                    <a:pt x="2786" y="3223"/>
                  </a:lnTo>
                  <a:lnTo>
                    <a:pt x="2840" y="3441"/>
                  </a:lnTo>
                  <a:lnTo>
                    <a:pt x="2840" y="4698"/>
                  </a:lnTo>
                  <a:lnTo>
                    <a:pt x="2786" y="4916"/>
                  </a:lnTo>
                  <a:lnTo>
                    <a:pt x="2677" y="5080"/>
                  </a:lnTo>
                  <a:lnTo>
                    <a:pt x="2458" y="5244"/>
                  </a:lnTo>
                  <a:lnTo>
                    <a:pt x="2240" y="5298"/>
                  </a:lnTo>
                  <a:lnTo>
                    <a:pt x="2021" y="5244"/>
                  </a:lnTo>
                  <a:lnTo>
                    <a:pt x="1803" y="5080"/>
                  </a:lnTo>
                  <a:lnTo>
                    <a:pt x="1693" y="4916"/>
                  </a:lnTo>
                  <a:lnTo>
                    <a:pt x="1639" y="4698"/>
                  </a:lnTo>
                  <a:lnTo>
                    <a:pt x="1639" y="3441"/>
                  </a:lnTo>
                  <a:lnTo>
                    <a:pt x="1693" y="3223"/>
                  </a:lnTo>
                  <a:lnTo>
                    <a:pt x="1803" y="3004"/>
                  </a:lnTo>
                  <a:lnTo>
                    <a:pt x="2021" y="2895"/>
                  </a:lnTo>
                  <a:lnTo>
                    <a:pt x="2240" y="2841"/>
                  </a:lnTo>
                  <a:close/>
                  <a:moveTo>
                    <a:pt x="601" y="1"/>
                  </a:moveTo>
                  <a:lnTo>
                    <a:pt x="383" y="55"/>
                  </a:lnTo>
                  <a:lnTo>
                    <a:pt x="164" y="164"/>
                  </a:lnTo>
                  <a:lnTo>
                    <a:pt x="55" y="383"/>
                  </a:lnTo>
                  <a:lnTo>
                    <a:pt x="0" y="601"/>
                  </a:lnTo>
                  <a:lnTo>
                    <a:pt x="0" y="7538"/>
                  </a:lnTo>
                  <a:lnTo>
                    <a:pt x="55" y="7756"/>
                  </a:lnTo>
                  <a:lnTo>
                    <a:pt x="164" y="7975"/>
                  </a:lnTo>
                  <a:lnTo>
                    <a:pt x="383" y="8084"/>
                  </a:lnTo>
                  <a:lnTo>
                    <a:pt x="601" y="8138"/>
                  </a:lnTo>
                  <a:lnTo>
                    <a:pt x="4534" y="8138"/>
                  </a:lnTo>
                  <a:lnTo>
                    <a:pt x="45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7"/>
            <p:cNvSpPr/>
            <p:nvPr/>
          </p:nvSpPr>
          <p:spPr>
            <a:xfrm>
              <a:off x="3154600" y="2244425"/>
              <a:ext cx="113350" cy="203475"/>
            </a:xfrm>
            <a:custGeom>
              <a:avLst/>
              <a:gdLst/>
              <a:ahLst/>
              <a:cxnLst/>
              <a:rect l="l" t="t" r="r" b="b"/>
              <a:pathLst>
                <a:path w="4534" h="8139" fill="none" extrusionOk="0">
                  <a:moveTo>
                    <a:pt x="4534" y="1"/>
                  </a:moveTo>
                  <a:lnTo>
                    <a:pt x="4534" y="1"/>
                  </a:lnTo>
                  <a:lnTo>
                    <a:pt x="601" y="1"/>
                  </a:lnTo>
                  <a:lnTo>
                    <a:pt x="601" y="1"/>
                  </a:lnTo>
                  <a:lnTo>
                    <a:pt x="383" y="55"/>
                  </a:lnTo>
                  <a:lnTo>
                    <a:pt x="164" y="164"/>
                  </a:lnTo>
                  <a:lnTo>
                    <a:pt x="55" y="383"/>
                  </a:lnTo>
                  <a:lnTo>
                    <a:pt x="0" y="601"/>
                  </a:lnTo>
                  <a:lnTo>
                    <a:pt x="0" y="7538"/>
                  </a:lnTo>
                  <a:lnTo>
                    <a:pt x="0" y="7538"/>
                  </a:lnTo>
                  <a:lnTo>
                    <a:pt x="55" y="7756"/>
                  </a:lnTo>
                  <a:lnTo>
                    <a:pt x="164" y="7975"/>
                  </a:lnTo>
                  <a:lnTo>
                    <a:pt x="383" y="8084"/>
                  </a:lnTo>
                  <a:lnTo>
                    <a:pt x="601" y="8138"/>
                  </a:lnTo>
                  <a:lnTo>
                    <a:pt x="4534" y="8138"/>
                  </a:lnTo>
                  <a:lnTo>
                    <a:pt x="4534"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7"/>
            <p:cNvSpPr/>
            <p:nvPr/>
          </p:nvSpPr>
          <p:spPr>
            <a:xfrm>
              <a:off x="3195550" y="2315425"/>
              <a:ext cx="30075" cy="61475"/>
            </a:xfrm>
            <a:custGeom>
              <a:avLst/>
              <a:gdLst/>
              <a:ahLst/>
              <a:cxnLst/>
              <a:rect l="l" t="t" r="r" b="b"/>
              <a:pathLst>
                <a:path w="1203" h="2459" fill="none" extrusionOk="0">
                  <a:moveTo>
                    <a:pt x="602" y="2458"/>
                  </a:moveTo>
                  <a:lnTo>
                    <a:pt x="602" y="2458"/>
                  </a:lnTo>
                  <a:lnTo>
                    <a:pt x="383" y="2404"/>
                  </a:lnTo>
                  <a:lnTo>
                    <a:pt x="165" y="2240"/>
                  </a:lnTo>
                  <a:lnTo>
                    <a:pt x="55" y="2076"/>
                  </a:lnTo>
                  <a:lnTo>
                    <a:pt x="1" y="1858"/>
                  </a:lnTo>
                  <a:lnTo>
                    <a:pt x="1" y="601"/>
                  </a:lnTo>
                  <a:lnTo>
                    <a:pt x="1" y="601"/>
                  </a:lnTo>
                  <a:lnTo>
                    <a:pt x="55" y="383"/>
                  </a:lnTo>
                  <a:lnTo>
                    <a:pt x="165" y="164"/>
                  </a:lnTo>
                  <a:lnTo>
                    <a:pt x="383" y="55"/>
                  </a:lnTo>
                  <a:lnTo>
                    <a:pt x="602" y="1"/>
                  </a:lnTo>
                  <a:lnTo>
                    <a:pt x="602" y="1"/>
                  </a:lnTo>
                  <a:lnTo>
                    <a:pt x="820" y="55"/>
                  </a:lnTo>
                  <a:lnTo>
                    <a:pt x="1039" y="164"/>
                  </a:lnTo>
                  <a:lnTo>
                    <a:pt x="1148" y="383"/>
                  </a:lnTo>
                  <a:lnTo>
                    <a:pt x="1202" y="601"/>
                  </a:lnTo>
                  <a:lnTo>
                    <a:pt x="1202" y="1858"/>
                  </a:lnTo>
                  <a:lnTo>
                    <a:pt x="1202" y="1858"/>
                  </a:lnTo>
                  <a:lnTo>
                    <a:pt x="1148" y="2076"/>
                  </a:lnTo>
                  <a:lnTo>
                    <a:pt x="1039" y="2240"/>
                  </a:lnTo>
                  <a:lnTo>
                    <a:pt x="820" y="2404"/>
                  </a:lnTo>
                  <a:lnTo>
                    <a:pt x="602" y="2458"/>
                  </a:lnTo>
                  <a:lnTo>
                    <a:pt x="602" y="24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7"/>
            <p:cNvSpPr/>
            <p:nvPr/>
          </p:nvSpPr>
          <p:spPr>
            <a:xfrm>
              <a:off x="3210575" y="237687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7"/>
            <p:cNvSpPr/>
            <p:nvPr/>
          </p:nvSpPr>
          <p:spPr>
            <a:xfrm>
              <a:off x="3296600" y="2132475"/>
              <a:ext cx="218475" cy="315425"/>
            </a:xfrm>
            <a:custGeom>
              <a:avLst/>
              <a:gdLst/>
              <a:ahLst/>
              <a:cxnLst/>
              <a:rect l="l" t="t" r="r" b="b"/>
              <a:pathLst>
                <a:path w="8739" h="12617" extrusionOk="0">
                  <a:moveTo>
                    <a:pt x="3114" y="1366"/>
                  </a:moveTo>
                  <a:lnTo>
                    <a:pt x="3332" y="1420"/>
                  </a:lnTo>
                  <a:lnTo>
                    <a:pt x="3550" y="1529"/>
                  </a:lnTo>
                  <a:lnTo>
                    <a:pt x="3660" y="1693"/>
                  </a:lnTo>
                  <a:lnTo>
                    <a:pt x="3714" y="1966"/>
                  </a:lnTo>
                  <a:lnTo>
                    <a:pt x="3714" y="3222"/>
                  </a:lnTo>
                  <a:lnTo>
                    <a:pt x="3660" y="3441"/>
                  </a:lnTo>
                  <a:lnTo>
                    <a:pt x="3550" y="3605"/>
                  </a:lnTo>
                  <a:lnTo>
                    <a:pt x="3332" y="3714"/>
                  </a:lnTo>
                  <a:lnTo>
                    <a:pt x="3114" y="3769"/>
                  </a:lnTo>
                  <a:lnTo>
                    <a:pt x="2895" y="3714"/>
                  </a:lnTo>
                  <a:lnTo>
                    <a:pt x="2677" y="3605"/>
                  </a:lnTo>
                  <a:lnTo>
                    <a:pt x="2567" y="3441"/>
                  </a:lnTo>
                  <a:lnTo>
                    <a:pt x="2513" y="3222"/>
                  </a:lnTo>
                  <a:lnTo>
                    <a:pt x="2513" y="1966"/>
                  </a:lnTo>
                  <a:lnTo>
                    <a:pt x="2567" y="1693"/>
                  </a:lnTo>
                  <a:lnTo>
                    <a:pt x="2677" y="1529"/>
                  </a:lnTo>
                  <a:lnTo>
                    <a:pt x="2895" y="1420"/>
                  </a:lnTo>
                  <a:lnTo>
                    <a:pt x="3114" y="1366"/>
                  </a:lnTo>
                  <a:close/>
                  <a:moveTo>
                    <a:pt x="5626" y="1366"/>
                  </a:moveTo>
                  <a:lnTo>
                    <a:pt x="5844" y="1420"/>
                  </a:lnTo>
                  <a:lnTo>
                    <a:pt x="6063" y="1529"/>
                  </a:lnTo>
                  <a:lnTo>
                    <a:pt x="6172" y="1693"/>
                  </a:lnTo>
                  <a:lnTo>
                    <a:pt x="6227" y="1966"/>
                  </a:lnTo>
                  <a:lnTo>
                    <a:pt x="6227" y="3222"/>
                  </a:lnTo>
                  <a:lnTo>
                    <a:pt x="6172" y="3441"/>
                  </a:lnTo>
                  <a:lnTo>
                    <a:pt x="6063" y="3605"/>
                  </a:lnTo>
                  <a:lnTo>
                    <a:pt x="5844" y="3714"/>
                  </a:lnTo>
                  <a:lnTo>
                    <a:pt x="5626" y="3769"/>
                  </a:lnTo>
                  <a:lnTo>
                    <a:pt x="5407" y="3714"/>
                  </a:lnTo>
                  <a:lnTo>
                    <a:pt x="5189" y="3605"/>
                  </a:lnTo>
                  <a:lnTo>
                    <a:pt x="5080" y="3441"/>
                  </a:lnTo>
                  <a:lnTo>
                    <a:pt x="5025" y="3222"/>
                  </a:lnTo>
                  <a:lnTo>
                    <a:pt x="5025" y="1966"/>
                  </a:lnTo>
                  <a:lnTo>
                    <a:pt x="5080" y="1693"/>
                  </a:lnTo>
                  <a:lnTo>
                    <a:pt x="5189" y="1529"/>
                  </a:lnTo>
                  <a:lnTo>
                    <a:pt x="5407" y="1420"/>
                  </a:lnTo>
                  <a:lnTo>
                    <a:pt x="5626" y="1366"/>
                  </a:lnTo>
                  <a:close/>
                  <a:moveTo>
                    <a:pt x="0" y="0"/>
                  </a:moveTo>
                  <a:lnTo>
                    <a:pt x="0" y="12616"/>
                  </a:lnTo>
                  <a:lnTo>
                    <a:pt x="2513" y="12616"/>
                  </a:lnTo>
                  <a:lnTo>
                    <a:pt x="2513" y="6936"/>
                  </a:lnTo>
                  <a:lnTo>
                    <a:pt x="2567" y="6609"/>
                  </a:lnTo>
                  <a:lnTo>
                    <a:pt x="2677" y="6226"/>
                  </a:lnTo>
                  <a:lnTo>
                    <a:pt x="2840" y="5953"/>
                  </a:lnTo>
                  <a:lnTo>
                    <a:pt x="3059" y="5680"/>
                  </a:lnTo>
                  <a:lnTo>
                    <a:pt x="3332" y="5407"/>
                  </a:lnTo>
                  <a:lnTo>
                    <a:pt x="3660" y="5243"/>
                  </a:lnTo>
                  <a:lnTo>
                    <a:pt x="3987" y="5134"/>
                  </a:lnTo>
                  <a:lnTo>
                    <a:pt x="4752" y="5134"/>
                  </a:lnTo>
                  <a:lnTo>
                    <a:pt x="5080" y="5243"/>
                  </a:lnTo>
                  <a:lnTo>
                    <a:pt x="5407" y="5407"/>
                  </a:lnTo>
                  <a:lnTo>
                    <a:pt x="5681" y="5680"/>
                  </a:lnTo>
                  <a:lnTo>
                    <a:pt x="5899" y="5953"/>
                  </a:lnTo>
                  <a:lnTo>
                    <a:pt x="6063" y="6226"/>
                  </a:lnTo>
                  <a:lnTo>
                    <a:pt x="6172" y="6609"/>
                  </a:lnTo>
                  <a:lnTo>
                    <a:pt x="6227" y="6936"/>
                  </a:lnTo>
                  <a:lnTo>
                    <a:pt x="6227" y="12616"/>
                  </a:lnTo>
                  <a:lnTo>
                    <a:pt x="8739" y="12616"/>
                  </a:lnTo>
                  <a:lnTo>
                    <a:pt x="8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7"/>
            <p:cNvSpPr/>
            <p:nvPr/>
          </p:nvSpPr>
          <p:spPr>
            <a:xfrm>
              <a:off x="3296600" y="2132475"/>
              <a:ext cx="218475" cy="315425"/>
            </a:xfrm>
            <a:custGeom>
              <a:avLst/>
              <a:gdLst/>
              <a:ahLst/>
              <a:cxnLst/>
              <a:rect l="l" t="t" r="r" b="b"/>
              <a:pathLst>
                <a:path w="8739" h="12617" fill="none" extrusionOk="0">
                  <a:moveTo>
                    <a:pt x="8739" y="0"/>
                  </a:moveTo>
                  <a:lnTo>
                    <a:pt x="0" y="0"/>
                  </a:lnTo>
                  <a:lnTo>
                    <a:pt x="0" y="12616"/>
                  </a:lnTo>
                  <a:lnTo>
                    <a:pt x="2513" y="12616"/>
                  </a:lnTo>
                  <a:lnTo>
                    <a:pt x="2513" y="6936"/>
                  </a:lnTo>
                  <a:lnTo>
                    <a:pt x="2513" y="6936"/>
                  </a:lnTo>
                  <a:lnTo>
                    <a:pt x="2567" y="6609"/>
                  </a:lnTo>
                  <a:lnTo>
                    <a:pt x="2677" y="6226"/>
                  </a:lnTo>
                  <a:lnTo>
                    <a:pt x="2840" y="5953"/>
                  </a:lnTo>
                  <a:lnTo>
                    <a:pt x="3059" y="5680"/>
                  </a:lnTo>
                  <a:lnTo>
                    <a:pt x="3332" y="5407"/>
                  </a:lnTo>
                  <a:lnTo>
                    <a:pt x="3660" y="5243"/>
                  </a:lnTo>
                  <a:lnTo>
                    <a:pt x="3987" y="5134"/>
                  </a:lnTo>
                  <a:lnTo>
                    <a:pt x="4370" y="5134"/>
                  </a:lnTo>
                  <a:lnTo>
                    <a:pt x="4370" y="5134"/>
                  </a:lnTo>
                  <a:lnTo>
                    <a:pt x="4752" y="5134"/>
                  </a:lnTo>
                  <a:lnTo>
                    <a:pt x="5080" y="5243"/>
                  </a:lnTo>
                  <a:lnTo>
                    <a:pt x="5407" y="5407"/>
                  </a:lnTo>
                  <a:lnTo>
                    <a:pt x="5681" y="5680"/>
                  </a:lnTo>
                  <a:lnTo>
                    <a:pt x="5899" y="5953"/>
                  </a:lnTo>
                  <a:lnTo>
                    <a:pt x="6063" y="6226"/>
                  </a:lnTo>
                  <a:lnTo>
                    <a:pt x="6172" y="6609"/>
                  </a:lnTo>
                  <a:lnTo>
                    <a:pt x="6227" y="6936"/>
                  </a:lnTo>
                  <a:lnTo>
                    <a:pt x="6227" y="12616"/>
                  </a:lnTo>
                  <a:lnTo>
                    <a:pt x="8739" y="12616"/>
                  </a:lnTo>
                  <a:lnTo>
                    <a:pt x="8739" y="12616"/>
                  </a:lnTo>
                  <a:lnTo>
                    <a:pt x="8739" y="0"/>
                  </a:lnTo>
                  <a:lnTo>
                    <a:pt x="8739"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7"/>
            <p:cNvSpPr/>
            <p:nvPr/>
          </p:nvSpPr>
          <p:spPr>
            <a:xfrm>
              <a:off x="3359400" y="2166600"/>
              <a:ext cx="30075" cy="60100"/>
            </a:xfrm>
            <a:custGeom>
              <a:avLst/>
              <a:gdLst/>
              <a:ahLst/>
              <a:cxnLst/>
              <a:rect l="l" t="t" r="r" b="b"/>
              <a:pathLst>
                <a:path w="1203" h="2404" fill="none" extrusionOk="0">
                  <a:moveTo>
                    <a:pt x="1202" y="1857"/>
                  </a:moveTo>
                  <a:lnTo>
                    <a:pt x="1202" y="1857"/>
                  </a:lnTo>
                  <a:lnTo>
                    <a:pt x="1148" y="2076"/>
                  </a:lnTo>
                  <a:lnTo>
                    <a:pt x="1038" y="2240"/>
                  </a:lnTo>
                  <a:lnTo>
                    <a:pt x="820" y="2349"/>
                  </a:lnTo>
                  <a:lnTo>
                    <a:pt x="602" y="2404"/>
                  </a:lnTo>
                  <a:lnTo>
                    <a:pt x="602" y="2404"/>
                  </a:lnTo>
                  <a:lnTo>
                    <a:pt x="383" y="2349"/>
                  </a:lnTo>
                  <a:lnTo>
                    <a:pt x="165" y="2240"/>
                  </a:lnTo>
                  <a:lnTo>
                    <a:pt x="55" y="2076"/>
                  </a:lnTo>
                  <a:lnTo>
                    <a:pt x="1" y="1857"/>
                  </a:lnTo>
                  <a:lnTo>
                    <a:pt x="1" y="601"/>
                  </a:lnTo>
                  <a:lnTo>
                    <a:pt x="1" y="601"/>
                  </a:lnTo>
                  <a:lnTo>
                    <a:pt x="55" y="328"/>
                  </a:lnTo>
                  <a:lnTo>
                    <a:pt x="165" y="164"/>
                  </a:lnTo>
                  <a:lnTo>
                    <a:pt x="383" y="55"/>
                  </a:lnTo>
                  <a:lnTo>
                    <a:pt x="602" y="1"/>
                  </a:lnTo>
                  <a:lnTo>
                    <a:pt x="602" y="1"/>
                  </a:lnTo>
                  <a:lnTo>
                    <a:pt x="820" y="55"/>
                  </a:lnTo>
                  <a:lnTo>
                    <a:pt x="1038" y="164"/>
                  </a:lnTo>
                  <a:lnTo>
                    <a:pt x="1148" y="328"/>
                  </a:lnTo>
                  <a:lnTo>
                    <a:pt x="1202" y="601"/>
                  </a:lnTo>
                  <a:lnTo>
                    <a:pt x="1202" y="18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7"/>
            <p:cNvSpPr/>
            <p:nvPr/>
          </p:nvSpPr>
          <p:spPr>
            <a:xfrm>
              <a:off x="3422225" y="2166600"/>
              <a:ext cx="30050" cy="60100"/>
            </a:xfrm>
            <a:custGeom>
              <a:avLst/>
              <a:gdLst/>
              <a:ahLst/>
              <a:cxnLst/>
              <a:rect l="l" t="t" r="r" b="b"/>
              <a:pathLst>
                <a:path w="1202" h="2404" fill="none" extrusionOk="0">
                  <a:moveTo>
                    <a:pt x="1202" y="1857"/>
                  </a:moveTo>
                  <a:lnTo>
                    <a:pt x="1202" y="1857"/>
                  </a:lnTo>
                  <a:lnTo>
                    <a:pt x="1147" y="2076"/>
                  </a:lnTo>
                  <a:lnTo>
                    <a:pt x="1038" y="2240"/>
                  </a:lnTo>
                  <a:lnTo>
                    <a:pt x="819" y="2349"/>
                  </a:lnTo>
                  <a:lnTo>
                    <a:pt x="601" y="2404"/>
                  </a:lnTo>
                  <a:lnTo>
                    <a:pt x="601" y="2404"/>
                  </a:lnTo>
                  <a:lnTo>
                    <a:pt x="382" y="2349"/>
                  </a:lnTo>
                  <a:lnTo>
                    <a:pt x="164" y="2240"/>
                  </a:lnTo>
                  <a:lnTo>
                    <a:pt x="55" y="2076"/>
                  </a:lnTo>
                  <a:lnTo>
                    <a:pt x="0" y="1857"/>
                  </a:lnTo>
                  <a:lnTo>
                    <a:pt x="0" y="601"/>
                  </a:lnTo>
                  <a:lnTo>
                    <a:pt x="0" y="601"/>
                  </a:lnTo>
                  <a:lnTo>
                    <a:pt x="55" y="328"/>
                  </a:lnTo>
                  <a:lnTo>
                    <a:pt x="164" y="164"/>
                  </a:lnTo>
                  <a:lnTo>
                    <a:pt x="382" y="55"/>
                  </a:lnTo>
                  <a:lnTo>
                    <a:pt x="601" y="1"/>
                  </a:lnTo>
                  <a:lnTo>
                    <a:pt x="601" y="1"/>
                  </a:lnTo>
                  <a:lnTo>
                    <a:pt x="819" y="55"/>
                  </a:lnTo>
                  <a:lnTo>
                    <a:pt x="1038" y="164"/>
                  </a:lnTo>
                  <a:lnTo>
                    <a:pt x="1147" y="328"/>
                  </a:lnTo>
                  <a:lnTo>
                    <a:pt x="1202" y="601"/>
                  </a:lnTo>
                  <a:lnTo>
                    <a:pt x="1202" y="1857"/>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7"/>
            <p:cNvSpPr/>
            <p:nvPr/>
          </p:nvSpPr>
          <p:spPr>
            <a:xfrm>
              <a:off x="3452250" y="2213025"/>
              <a:ext cx="25" cy="25"/>
            </a:xfrm>
            <a:custGeom>
              <a:avLst/>
              <a:gdLst/>
              <a:ahLst/>
              <a:cxnLst/>
              <a:rect l="l" t="t" r="r" b="b"/>
              <a:pathLst>
                <a:path w="1" h="1" fill="none" extrusionOk="0">
                  <a:moveTo>
                    <a:pt x="1" y="0"/>
                  </a:moveTo>
                  <a:lnTo>
                    <a:pt x="1"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7"/>
            <p:cNvSpPr/>
            <p:nvPr/>
          </p:nvSpPr>
          <p:spPr>
            <a:xfrm>
              <a:off x="3154600" y="2056000"/>
              <a:ext cx="124275" cy="159775"/>
            </a:xfrm>
            <a:custGeom>
              <a:avLst/>
              <a:gdLst/>
              <a:ahLst/>
              <a:cxnLst/>
              <a:rect l="l" t="t" r="r" b="b"/>
              <a:pathLst>
                <a:path w="4971" h="6391" extrusionOk="0">
                  <a:moveTo>
                    <a:pt x="2513" y="1"/>
                  </a:moveTo>
                  <a:lnTo>
                    <a:pt x="2349" y="55"/>
                  </a:lnTo>
                  <a:lnTo>
                    <a:pt x="2240" y="110"/>
                  </a:lnTo>
                  <a:lnTo>
                    <a:pt x="2130" y="165"/>
                  </a:lnTo>
                  <a:lnTo>
                    <a:pt x="2021" y="274"/>
                  </a:lnTo>
                  <a:lnTo>
                    <a:pt x="110" y="3441"/>
                  </a:lnTo>
                  <a:lnTo>
                    <a:pt x="0" y="3605"/>
                  </a:lnTo>
                  <a:lnTo>
                    <a:pt x="0" y="3715"/>
                  </a:lnTo>
                  <a:lnTo>
                    <a:pt x="0" y="3878"/>
                  </a:lnTo>
                  <a:lnTo>
                    <a:pt x="55" y="4042"/>
                  </a:lnTo>
                  <a:lnTo>
                    <a:pt x="164" y="4151"/>
                  </a:lnTo>
                  <a:lnTo>
                    <a:pt x="273" y="4261"/>
                  </a:lnTo>
                  <a:lnTo>
                    <a:pt x="437" y="4315"/>
                  </a:lnTo>
                  <a:lnTo>
                    <a:pt x="656" y="4315"/>
                  </a:lnTo>
                  <a:lnTo>
                    <a:pt x="656" y="6391"/>
                  </a:lnTo>
                  <a:lnTo>
                    <a:pt x="4370" y="6391"/>
                  </a:lnTo>
                  <a:lnTo>
                    <a:pt x="4370" y="4315"/>
                  </a:lnTo>
                  <a:lnTo>
                    <a:pt x="4534" y="4315"/>
                  </a:lnTo>
                  <a:lnTo>
                    <a:pt x="4697" y="4261"/>
                  </a:lnTo>
                  <a:lnTo>
                    <a:pt x="4807" y="4151"/>
                  </a:lnTo>
                  <a:lnTo>
                    <a:pt x="4916" y="4042"/>
                  </a:lnTo>
                  <a:lnTo>
                    <a:pt x="4970" y="3878"/>
                  </a:lnTo>
                  <a:lnTo>
                    <a:pt x="4970" y="3769"/>
                  </a:lnTo>
                  <a:lnTo>
                    <a:pt x="4970" y="3605"/>
                  </a:lnTo>
                  <a:lnTo>
                    <a:pt x="4916" y="3441"/>
                  </a:lnTo>
                  <a:lnTo>
                    <a:pt x="3004" y="274"/>
                  </a:lnTo>
                  <a:lnTo>
                    <a:pt x="2895" y="165"/>
                  </a:lnTo>
                  <a:lnTo>
                    <a:pt x="2786" y="110"/>
                  </a:lnTo>
                  <a:lnTo>
                    <a:pt x="2677" y="55"/>
                  </a:lnTo>
                  <a:lnTo>
                    <a:pt x="25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7"/>
            <p:cNvSpPr/>
            <p:nvPr/>
          </p:nvSpPr>
          <p:spPr>
            <a:xfrm>
              <a:off x="3154600" y="2056000"/>
              <a:ext cx="124275" cy="159775"/>
            </a:xfrm>
            <a:custGeom>
              <a:avLst/>
              <a:gdLst/>
              <a:ahLst/>
              <a:cxnLst/>
              <a:rect l="l" t="t" r="r" b="b"/>
              <a:pathLst>
                <a:path w="4971" h="6391" fill="none" extrusionOk="0">
                  <a:moveTo>
                    <a:pt x="601" y="4315"/>
                  </a:moveTo>
                  <a:lnTo>
                    <a:pt x="656" y="4315"/>
                  </a:lnTo>
                  <a:lnTo>
                    <a:pt x="656" y="6391"/>
                  </a:lnTo>
                  <a:lnTo>
                    <a:pt x="4370" y="6391"/>
                  </a:lnTo>
                  <a:lnTo>
                    <a:pt x="4370" y="4315"/>
                  </a:lnTo>
                  <a:lnTo>
                    <a:pt x="4424" y="4315"/>
                  </a:lnTo>
                  <a:lnTo>
                    <a:pt x="4424" y="4315"/>
                  </a:lnTo>
                  <a:lnTo>
                    <a:pt x="4534" y="4315"/>
                  </a:lnTo>
                  <a:lnTo>
                    <a:pt x="4697" y="4261"/>
                  </a:lnTo>
                  <a:lnTo>
                    <a:pt x="4807" y="4151"/>
                  </a:lnTo>
                  <a:lnTo>
                    <a:pt x="4916" y="4042"/>
                  </a:lnTo>
                  <a:lnTo>
                    <a:pt x="4970" y="3878"/>
                  </a:lnTo>
                  <a:lnTo>
                    <a:pt x="4970" y="3769"/>
                  </a:lnTo>
                  <a:lnTo>
                    <a:pt x="4970" y="3605"/>
                  </a:lnTo>
                  <a:lnTo>
                    <a:pt x="4916" y="3441"/>
                  </a:lnTo>
                  <a:lnTo>
                    <a:pt x="3004" y="274"/>
                  </a:lnTo>
                  <a:lnTo>
                    <a:pt x="3004" y="274"/>
                  </a:lnTo>
                  <a:lnTo>
                    <a:pt x="2895" y="165"/>
                  </a:lnTo>
                  <a:lnTo>
                    <a:pt x="2786" y="110"/>
                  </a:lnTo>
                  <a:lnTo>
                    <a:pt x="2677" y="55"/>
                  </a:lnTo>
                  <a:lnTo>
                    <a:pt x="2513" y="1"/>
                  </a:lnTo>
                  <a:lnTo>
                    <a:pt x="2349" y="55"/>
                  </a:lnTo>
                  <a:lnTo>
                    <a:pt x="2240" y="110"/>
                  </a:lnTo>
                  <a:lnTo>
                    <a:pt x="2130" y="165"/>
                  </a:lnTo>
                  <a:lnTo>
                    <a:pt x="2021" y="274"/>
                  </a:lnTo>
                  <a:lnTo>
                    <a:pt x="110" y="3441"/>
                  </a:lnTo>
                  <a:lnTo>
                    <a:pt x="110" y="3441"/>
                  </a:lnTo>
                  <a:lnTo>
                    <a:pt x="0" y="3605"/>
                  </a:lnTo>
                  <a:lnTo>
                    <a:pt x="0" y="3715"/>
                  </a:lnTo>
                  <a:lnTo>
                    <a:pt x="0" y="3878"/>
                  </a:lnTo>
                  <a:lnTo>
                    <a:pt x="55" y="4042"/>
                  </a:lnTo>
                  <a:lnTo>
                    <a:pt x="164" y="4151"/>
                  </a:lnTo>
                  <a:lnTo>
                    <a:pt x="273" y="4261"/>
                  </a:lnTo>
                  <a:lnTo>
                    <a:pt x="437" y="4315"/>
                  </a:lnTo>
                  <a:lnTo>
                    <a:pt x="601" y="4315"/>
                  </a:lnTo>
                  <a:lnTo>
                    <a:pt x="601" y="43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7"/>
            <p:cNvSpPr/>
            <p:nvPr/>
          </p:nvSpPr>
          <p:spPr>
            <a:xfrm>
              <a:off x="3169625" y="2163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7"/>
            <p:cNvSpPr/>
            <p:nvPr/>
          </p:nvSpPr>
          <p:spPr>
            <a:xfrm>
              <a:off x="3543725" y="2244425"/>
              <a:ext cx="113375" cy="203475"/>
            </a:xfrm>
            <a:custGeom>
              <a:avLst/>
              <a:gdLst/>
              <a:ahLst/>
              <a:cxnLst/>
              <a:rect l="l" t="t" r="r" b="b"/>
              <a:pathLst>
                <a:path w="4535" h="8139" extrusionOk="0">
                  <a:moveTo>
                    <a:pt x="2295" y="2841"/>
                  </a:moveTo>
                  <a:lnTo>
                    <a:pt x="2513" y="2895"/>
                  </a:lnTo>
                  <a:lnTo>
                    <a:pt x="2732" y="3004"/>
                  </a:lnTo>
                  <a:lnTo>
                    <a:pt x="2841" y="3223"/>
                  </a:lnTo>
                  <a:lnTo>
                    <a:pt x="2896" y="3441"/>
                  </a:lnTo>
                  <a:lnTo>
                    <a:pt x="2896" y="4698"/>
                  </a:lnTo>
                  <a:lnTo>
                    <a:pt x="2841" y="4916"/>
                  </a:lnTo>
                  <a:lnTo>
                    <a:pt x="2732" y="5080"/>
                  </a:lnTo>
                  <a:lnTo>
                    <a:pt x="2513" y="5244"/>
                  </a:lnTo>
                  <a:lnTo>
                    <a:pt x="2295" y="5298"/>
                  </a:lnTo>
                  <a:lnTo>
                    <a:pt x="2076" y="5244"/>
                  </a:lnTo>
                  <a:lnTo>
                    <a:pt x="1858" y="5080"/>
                  </a:lnTo>
                  <a:lnTo>
                    <a:pt x="1749" y="4916"/>
                  </a:lnTo>
                  <a:lnTo>
                    <a:pt x="1694" y="4698"/>
                  </a:lnTo>
                  <a:lnTo>
                    <a:pt x="1694" y="3441"/>
                  </a:lnTo>
                  <a:lnTo>
                    <a:pt x="1749" y="3223"/>
                  </a:lnTo>
                  <a:lnTo>
                    <a:pt x="1858" y="3004"/>
                  </a:lnTo>
                  <a:lnTo>
                    <a:pt x="2076" y="2895"/>
                  </a:lnTo>
                  <a:lnTo>
                    <a:pt x="2295" y="2841"/>
                  </a:lnTo>
                  <a:close/>
                  <a:moveTo>
                    <a:pt x="1" y="1"/>
                  </a:moveTo>
                  <a:lnTo>
                    <a:pt x="1" y="8138"/>
                  </a:lnTo>
                  <a:lnTo>
                    <a:pt x="3933" y="8138"/>
                  </a:lnTo>
                  <a:lnTo>
                    <a:pt x="4152" y="8084"/>
                  </a:lnTo>
                  <a:lnTo>
                    <a:pt x="4370" y="7975"/>
                  </a:lnTo>
                  <a:lnTo>
                    <a:pt x="4479" y="7756"/>
                  </a:lnTo>
                  <a:lnTo>
                    <a:pt x="4534" y="7538"/>
                  </a:lnTo>
                  <a:lnTo>
                    <a:pt x="4534" y="601"/>
                  </a:lnTo>
                  <a:lnTo>
                    <a:pt x="4479" y="383"/>
                  </a:lnTo>
                  <a:lnTo>
                    <a:pt x="4370" y="164"/>
                  </a:lnTo>
                  <a:lnTo>
                    <a:pt x="4152" y="55"/>
                  </a:lnTo>
                  <a:lnTo>
                    <a:pt x="39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7"/>
            <p:cNvSpPr/>
            <p:nvPr/>
          </p:nvSpPr>
          <p:spPr>
            <a:xfrm>
              <a:off x="3543725" y="2244425"/>
              <a:ext cx="113375" cy="203475"/>
            </a:xfrm>
            <a:custGeom>
              <a:avLst/>
              <a:gdLst/>
              <a:ahLst/>
              <a:cxnLst/>
              <a:rect l="l" t="t" r="r" b="b"/>
              <a:pathLst>
                <a:path w="4535" h="8139" fill="none" extrusionOk="0">
                  <a:moveTo>
                    <a:pt x="3933" y="1"/>
                  </a:moveTo>
                  <a:lnTo>
                    <a:pt x="3933" y="1"/>
                  </a:lnTo>
                  <a:lnTo>
                    <a:pt x="1" y="1"/>
                  </a:lnTo>
                  <a:lnTo>
                    <a:pt x="1" y="8138"/>
                  </a:lnTo>
                  <a:lnTo>
                    <a:pt x="3933" y="8138"/>
                  </a:lnTo>
                  <a:lnTo>
                    <a:pt x="3933" y="8138"/>
                  </a:lnTo>
                  <a:lnTo>
                    <a:pt x="4152" y="8084"/>
                  </a:lnTo>
                  <a:lnTo>
                    <a:pt x="4370" y="7975"/>
                  </a:lnTo>
                  <a:lnTo>
                    <a:pt x="4479" y="7756"/>
                  </a:lnTo>
                  <a:lnTo>
                    <a:pt x="4534" y="7538"/>
                  </a:lnTo>
                  <a:lnTo>
                    <a:pt x="4534" y="601"/>
                  </a:lnTo>
                  <a:lnTo>
                    <a:pt x="4534" y="601"/>
                  </a:lnTo>
                  <a:lnTo>
                    <a:pt x="4479" y="383"/>
                  </a:lnTo>
                  <a:lnTo>
                    <a:pt x="4370" y="164"/>
                  </a:lnTo>
                  <a:lnTo>
                    <a:pt x="4152" y="55"/>
                  </a:lnTo>
                  <a:lnTo>
                    <a:pt x="3933" y="1"/>
                  </a:lnTo>
                  <a:lnTo>
                    <a:pt x="3933"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7"/>
            <p:cNvSpPr/>
            <p:nvPr/>
          </p:nvSpPr>
          <p:spPr>
            <a:xfrm>
              <a:off x="3586075" y="2315425"/>
              <a:ext cx="30050" cy="61475"/>
            </a:xfrm>
            <a:custGeom>
              <a:avLst/>
              <a:gdLst/>
              <a:ahLst/>
              <a:cxnLst/>
              <a:rect l="l" t="t" r="r" b="b"/>
              <a:pathLst>
                <a:path w="1202" h="2459" fill="none" extrusionOk="0">
                  <a:moveTo>
                    <a:pt x="1202" y="1858"/>
                  </a:moveTo>
                  <a:lnTo>
                    <a:pt x="1202" y="1858"/>
                  </a:lnTo>
                  <a:lnTo>
                    <a:pt x="1147" y="2076"/>
                  </a:lnTo>
                  <a:lnTo>
                    <a:pt x="1038" y="2240"/>
                  </a:lnTo>
                  <a:lnTo>
                    <a:pt x="819" y="2404"/>
                  </a:lnTo>
                  <a:lnTo>
                    <a:pt x="601" y="2458"/>
                  </a:lnTo>
                  <a:lnTo>
                    <a:pt x="601" y="2458"/>
                  </a:lnTo>
                  <a:lnTo>
                    <a:pt x="382" y="2404"/>
                  </a:lnTo>
                  <a:lnTo>
                    <a:pt x="164" y="2240"/>
                  </a:lnTo>
                  <a:lnTo>
                    <a:pt x="55" y="2076"/>
                  </a:lnTo>
                  <a:lnTo>
                    <a:pt x="0" y="1858"/>
                  </a:lnTo>
                  <a:lnTo>
                    <a:pt x="0" y="601"/>
                  </a:lnTo>
                  <a:lnTo>
                    <a:pt x="0" y="601"/>
                  </a:lnTo>
                  <a:lnTo>
                    <a:pt x="55" y="383"/>
                  </a:lnTo>
                  <a:lnTo>
                    <a:pt x="164" y="164"/>
                  </a:lnTo>
                  <a:lnTo>
                    <a:pt x="382" y="55"/>
                  </a:lnTo>
                  <a:lnTo>
                    <a:pt x="601" y="1"/>
                  </a:lnTo>
                  <a:lnTo>
                    <a:pt x="601" y="1"/>
                  </a:lnTo>
                  <a:lnTo>
                    <a:pt x="819" y="55"/>
                  </a:lnTo>
                  <a:lnTo>
                    <a:pt x="1038" y="164"/>
                  </a:lnTo>
                  <a:lnTo>
                    <a:pt x="1147" y="383"/>
                  </a:lnTo>
                  <a:lnTo>
                    <a:pt x="1202" y="601"/>
                  </a:lnTo>
                  <a:lnTo>
                    <a:pt x="1202" y="1858"/>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7"/>
            <p:cNvSpPr/>
            <p:nvPr/>
          </p:nvSpPr>
          <p:spPr>
            <a:xfrm>
              <a:off x="3616100" y="2361850"/>
              <a:ext cx="25" cy="25"/>
            </a:xfrm>
            <a:custGeom>
              <a:avLst/>
              <a:gdLst/>
              <a:ahLst/>
              <a:cxnLst/>
              <a:rect l="l" t="t" r="r" b="b"/>
              <a:pathLst>
                <a:path w="1" h="1" fill="none" extrusionOk="0">
                  <a:moveTo>
                    <a:pt x="1" y="1"/>
                  </a:moveTo>
                  <a:lnTo>
                    <a:pt x="1" y="1"/>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7"/>
            <p:cNvSpPr/>
            <p:nvPr/>
          </p:nvSpPr>
          <p:spPr>
            <a:xfrm>
              <a:off x="3532800" y="2056000"/>
              <a:ext cx="124300" cy="159775"/>
            </a:xfrm>
            <a:custGeom>
              <a:avLst/>
              <a:gdLst/>
              <a:ahLst/>
              <a:cxnLst/>
              <a:rect l="l" t="t" r="r" b="b"/>
              <a:pathLst>
                <a:path w="4972" h="6391" extrusionOk="0">
                  <a:moveTo>
                    <a:pt x="2459" y="1"/>
                  </a:moveTo>
                  <a:lnTo>
                    <a:pt x="2295" y="55"/>
                  </a:lnTo>
                  <a:lnTo>
                    <a:pt x="2186" y="110"/>
                  </a:lnTo>
                  <a:lnTo>
                    <a:pt x="2076" y="165"/>
                  </a:lnTo>
                  <a:lnTo>
                    <a:pt x="1967" y="274"/>
                  </a:lnTo>
                  <a:lnTo>
                    <a:pt x="56" y="3441"/>
                  </a:lnTo>
                  <a:lnTo>
                    <a:pt x="1" y="3605"/>
                  </a:lnTo>
                  <a:lnTo>
                    <a:pt x="1" y="3769"/>
                  </a:lnTo>
                  <a:lnTo>
                    <a:pt x="1" y="3878"/>
                  </a:lnTo>
                  <a:lnTo>
                    <a:pt x="56" y="4042"/>
                  </a:lnTo>
                  <a:lnTo>
                    <a:pt x="165" y="4151"/>
                  </a:lnTo>
                  <a:lnTo>
                    <a:pt x="274" y="4261"/>
                  </a:lnTo>
                  <a:lnTo>
                    <a:pt x="438" y="4315"/>
                  </a:lnTo>
                  <a:lnTo>
                    <a:pt x="602" y="4315"/>
                  </a:lnTo>
                  <a:lnTo>
                    <a:pt x="602" y="6391"/>
                  </a:lnTo>
                  <a:lnTo>
                    <a:pt x="4316" y="6391"/>
                  </a:lnTo>
                  <a:lnTo>
                    <a:pt x="4316" y="4315"/>
                  </a:lnTo>
                  <a:lnTo>
                    <a:pt x="4534" y="4315"/>
                  </a:lnTo>
                  <a:lnTo>
                    <a:pt x="4698" y="4261"/>
                  </a:lnTo>
                  <a:lnTo>
                    <a:pt x="4807" y="4151"/>
                  </a:lnTo>
                  <a:lnTo>
                    <a:pt x="4916" y="4042"/>
                  </a:lnTo>
                  <a:lnTo>
                    <a:pt x="4971" y="3878"/>
                  </a:lnTo>
                  <a:lnTo>
                    <a:pt x="4971" y="3715"/>
                  </a:lnTo>
                  <a:lnTo>
                    <a:pt x="4971" y="3605"/>
                  </a:lnTo>
                  <a:lnTo>
                    <a:pt x="4862" y="3441"/>
                  </a:lnTo>
                  <a:lnTo>
                    <a:pt x="2950" y="274"/>
                  </a:lnTo>
                  <a:lnTo>
                    <a:pt x="2841" y="165"/>
                  </a:lnTo>
                  <a:lnTo>
                    <a:pt x="2732" y="110"/>
                  </a:lnTo>
                  <a:lnTo>
                    <a:pt x="2623" y="55"/>
                  </a:lnTo>
                  <a:lnTo>
                    <a:pt x="245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7"/>
            <p:cNvSpPr/>
            <p:nvPr/>
          </p:nvSpPr>
          <p:spPr>
            <a:xfrm>
              <a:off x="3532800" y="2056000"/>
              <a:ext cx="124300" cy="159775"/>
            </a:xfrm>
            <a:custGeom>
              <a:avLst/>
              <a:gdLst/>
              <a:ahLst/>
              <a:cxnLst/>
              <a:rect l="l" t="t" r="r" b="b"/>
              <a:pathLst>
                <a:path w="4972" h="6391" fill="none" extrusionOk="0">
                  <a:moveTo>
                    <a:pt x="547" y="4315"/>
                  </a:moveTo>
                  <a:lnTo>
                    <a:pt x="602" y="4315"/>
                  </a:lnTo>
                  <a:lnTo>
                    <a:pt x="602" y="6391"/>
                  </a:lnTo>
                  <a:lnTo>
                    <a:pt x="4316" y="6391"/>
                  </a:lnTo>
                  <a:lnTo>
                    <a:pt x="4316" y="4315"/>
                  </a:lnTo>
                  <a:lnTo>
                    <a:pt x="4370" y="4315"/>
                  </a:lnTo>
                  <a:lnTo>
                    <a:pt x="4370" y="4315"/>
                  </a:lnTo>
                  <a:lnTo>
                    <a:pt x="4534" y="4315"/>
                  </a:lnTo>
                  <a:lnTo>
                    <a:pt x="4698" y="4261"/>
                  </a:lnTo>
                  <a:lnTo>
                    <a:pt x="4807" y="4151"/>
                  </a:lnTo>
                  <a:lnTo>
                    <a:pt x="4916" y="4042"/>
                  </a:lnTo>
                  <a:lnTo>
                    <a:pt x="4971" y="3878"/>
                  </a:lnTo>
                  <a:lnTo>
                    <a:pt x="4971" y="3715"/>
                  </a:lnTo>
                  <a:lnTo>
                    <a:pt x="4971" y="3605"/>
                  </a:lnTo>
                  <a:lnTo>
                    <a:pt x="4862" y="3441"/>
                  </a:lnTo>
                  <a:lnTo>
                    <a:pt x="2950" y="274"/>
                  </a:lnTo>
                  <a:lnTo>
                    <a:pt x="2950" y="274"/>
                  </a:lnTo>
                  <a:lnTo>
                    <a:pt x="2841" y="165"/>
                  </a:lnTo>
                  <a:lnTo>
                    <a:pt x="2732" y="110"/>
                  </a:lnTo>
                  <a:lnTo>
                    <a:pt x="2623" y="55"/>
                  </a:lnTo>
                  <a:lnTo>
                    <a:pt x="2459" y="1"/>
                  </a:lnTo>
                  <a:lnTo>
                    <a:pt x="2295" y="55"/>
                  </a:lnTo>
                  <a:lnTo>
                    <a:pt x="2186" y="110"/>
                  </a:lnTo>
                  <a:lnTo>
                    <a:pt x="2076" y="165"/>
                  </a:lnTo>
                  <a:lnTo>
                    <a:pt x="1967" y="274"/>
                  </a:lnTo>
                  <a:lnTo>
                    <a:pt x="56" y="3441"/>
                  </a:lnTo>
                  <a:lnTo>
                    <a:pt x="56" y="3441"/>
                  </a:lnTo>
                  <a:lnTo>
                    <a:pt x="1" y="3605"/>
                  </a:lnTo>
                  <a:lnTo>
                    <a:pt x="1" y="3769"/>
                  </a:lnTo>
                  <a:lnTo>
                    <a:pt x="1" y="3878"/>
                  </a:lnTo>
                  <a:lnTo>
                    <a:pt x="56" y="4042"/>
                  </a:lnTo>
                  <a:lnTo>
                    <a:pt x="165" y="4151"/>
                  </a:lnTo>
                  <a:lnTo>
                    <a:pt x="274" y="4261"/>
                  </a:lnTo>
                  <a:lnTo>
                    <a:pt x="438" y="4315"/>
                  </a:lnTo>
                  <a:lnTo>
                    <a:pt x="547" y="4315"/>
                  </a:lnTo>
                  <a:lnTo>
                    <a:pt x="547" y="4315"/>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7"/>
            <p:cNvSpPr/>
            <p:nvPr/>
          </p:nvSpPr>
          <p:spPr>
            <a:xfrm>
              <a:off x="3546475" y="2163875"/>
              <a:ext cx="25" cy="25"/>
            </a:xfrm>
            <a:custGeom>
              <a:avLst/>
              <a:gdLst/>
              <a:ahLst/>
              <a:cxnLst/>
              <a:rect l="l" t="t" r="r" b="b"/>
              <a:pathLst>
                <a:path w="1" h="1" fill="none" extrusionOk="0">
                  <a:moveTo>
                    <a:pt x="0" y="0"/>
                  </a:moveTo>
                  <a:lnTo>
                    <a:pt x="0" y="0"/>
                  </a:ln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010"/>
                                        </p:tgtEl>
                                        <p:attrNameLst>
                                          <p:attrName>style.visibility</p:attrName>
                                        </p:attrNameLst>
                                      </p:cBhvr>
                                      <p:to>
                                        <p:strVal val="visible"/>
                                      </p:to>
                                    </p:set>
                                    <p:anim calcmode="lin" valueType="num">
                                      <p:cBhvr additive="base">
                                        <p:cTn id="7" dur="1000"/>
                                        <p:tgtEl>
                                          <p:spTgt spid="1010"/>
                                        </p:tgtEl>
                                        <p:attrNameLst>
                                          <p:attrName>ppt_x</p:attrName>
                                        </p:attrNameLst>
                                      </p:cBhvr>
                                      <p:tavLst>
                                        <p:tav tm="0">
                                          <p:val>
                                            <p:strVal val="#ppt_x-1"/>
                                          </p:val>
                                        </p:tav>
                                        <p:tav tm="100000">
                                          <p:val>
                                            <p:strVal val="#ppt_x"/>
                                          </p:val>
                                        </p:tav>
                                      </p:tavLst>
                                    </p:anim>
                                  </p:childTnLst>
                                </p:cTn>
                              </p:par>
                            </p:childTnLst>
                          </p:cTn>
                        </p:par>
                        <p:par>
                          <p:cTn id="8" fill="hold">
                            <p:stCondLst>
                              <p:cond delay="1000"/>
                            </p:stCondLst>
                            <p:childTnLst>
                              <p:par>
                                <p:cTn id="9" presetID="2" presetClass="entr" presetSubtype="2" fill="hold" nodeType="afterEffect">
                                  <p:stCondLst>
                                    <p:cond delay="0"/>
                                  </p:stCondLst>
                                  <p:childTnLst>
                                    <p:set>
                                      <p:cBhvr>
                                        <p:cTn id="10" dur="1" fill="hold">
                                          <p:stCondLst>
                                            <p:cond delay="0"/>
                                          </p:stCondLst>
                                        </p:cTn>
                                        <p:tgtEl>
                                          <p:spTgt spid="1032"/>
                                        </p:tgtEl>
                                        <p:attrNameLst>
                                          <p:attrName>style.visibility</p:attrName>
                                        </p:attrNameLst>
                                      </p:cBhvr>
                                      <p:to>
                                        <p:strVal val="visible"/>
                                      </p:to>
                                    </p:set>
                                    <p:anim calcmode="lin" valueType="num">
                                      <p:cBhvr additive="base">
                                        <p:cTn id="11" dur="1000"/>
                                        <p:tgtEl>
                                          <p:spTgt spid="1032"/>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60"/>
        <p:cNvGrpSpPr/>
        <p:nvPr/>
      </p:nvGrpSpPr>
      <p:grpSpPr>
        <a:xfrm>
          <a:off x="0" y="0"/>
          <a:ext cx="0" cy="0"/>
          <a:chOff x="0" y="0"/>
          <a:chExt cx="0" cy="0"/>
        </a:xfrm>
      </p:grpSpPr>
      <p:sp>
        <p:nvSpPr>
          <p:cNvPr id="12661" name="Google Shape;12661;p144"/>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2" name="Google Shape;12662;p144"/>
          <p:cNvGrpSpPr/>
          <p:nvPr/>
        </p:nvGrpSpPr>
        <p:grpSpPr>
          <a:xfrm>
            <a:off x="748855" y="2243507"/>
            <a:ext cx="452798" cy="449473"/>
            <a:chOff x="-21322300" y="3693325"/>
            <a:chExt cx="306400" cy="304150"/>
          </a:xfrm>
        </p:grpSpPr>
        <p:sp>
          <p:nvSpPr>
            <p:cNvPr id="12663" name="Google Shape;12663;p144"/>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44"/>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44"/>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44"/>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144"/>
          <p:cNvGrpSpPr/>
          <p:nvPr/>
        </p:nvGrpSpPr>
        <p:grpSpPr>
          <a:xfrm>
            <a:off x="748263" y="2810244"/>
            <a:ext cx="453980" cy="422540"/>
            <a:chOff x="-21322300" y="4077125"/>
            <a:chExt cx="307200" cy="285925"/>
          </a:xfrm>
        </p:grpSpPr>
        <p:sp>
          <p:nvSpPr>
            <p:cNvPr id="12668" name="Google Shape;12668;p144"/>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44"/>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44"/>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144"/>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44"/>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44"/>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44"/>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44"/>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44"/>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44"/>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44"/>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44"/>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144"/>
          <p:cNvGrpSpPr/>
          <p:nvPr/>
        </p:nvGrpSpPr>
        <p:grpSpPr>
          <a:xfrm>
            <a:off x="3525440" y="1689128"/>
            <a:ext cx="451653" cy="450212"/>
            <a:chOff x="-19394200" y="3333800"/>
            <a:chExt cx="305625" cy="304650"/>
          </a:xfrm>
        </p:grpSpPr>
        <p:sp>
          <p:nvSpPr>
            <p:cNvPr id="12681" name="Google Shape;12681;p144"/>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44"/>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44"/>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44"/>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44"/>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44"/>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44"/>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44"/>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44"/>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144"/>
          <p:cNvGrpSpPr/>
          <p:nvPr/>
        </p:nvGrpSpPr>
        <p:grpSpPr>
          <a:xfrm>
            <a:off x="3524276" y="2243580"/>
            <a:ext cx="453980" cy="449325"/>
            <a:chOff x="-19396575" y="3708500"/>
            <a:chExt cx="307200" cy="304050"/>
          </a:xfrm>
        </p:grpSpPr>
        <p:sp>
          <p:nvSpPr>
            <p:cNvPr id="12691" name="Google Shape;12691;p144"/>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44"/>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44"/>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144"/>
          <p:cNvGrpSpPr/>
          <p:nvPr/>
        </p:nvGrpSpPr>
        <p:grpSpPr>
          <a:xfrm>
            <a:off x="3518457" y="2796461"/>
            <a:ext cx="465618" cy="450101"/>
            <a:chOff x="-19394200" y="4084200"/>
            <a:chExt cx="315075" cy="304575"/>
          </a:xfrm>
        </p:grpSpPr>
        <p:sp>
          <p:nvSpPr>
            <p:cNvPr id="12695" name="Google Shape;12695;p144"/>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44"/>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44"/>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44"/>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44"/>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44"/>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144"/>
          <p:cNvGrpSpPr/>
          <p:nvPr/>
        </p:nvGrpSpPr>
        <p:grpSpPr>
          <a:xfrm>
            <a:off x="6324167" y="1689001"/>
            <a:ext cx="400447" cy="450470"/>
            <a:chOff x="-17526750" y="3309200"/>
            <a:chExt cx="270975" cy="304825"/>
          </a:xfrm>
        </p:grpSpPr>
        <p:sp>
          <p:nvSpPr>
            <p:cNvPr id="12702" name="Google Shape;12702;p144"/>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44"/>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44"/>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44"/>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44"/>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144"/>
          <p:cNvGrpSpPr/>
          <p:nvPr/>
        </p:nvGrpSpPr>
        <p:grpSpPr>
          <a:xfrm>
            <a:off x="6300319" y="2244173"/>
            <a:ext cx="448143" cy="448143"/>
            <a:chOff x="-17542500" y="3684100"/>
            <a:chExt cx="303250" cy="303250"/>
          </a:xfrm>
        </p:grpSpPr>
        <p:sp>
          <p:nvSpPr>
            <p:cNvPr id="12708" name="Google Shape;12708;p144"/>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44"/>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44"/>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44"/>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44"/>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44"/>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44"/>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5" name="Google Shape;12715;p144"/>
          <p:cNvGrpSpPr/>
          <p:nvPr/>
        </p:nvGrpSpPr>
        <p:grpSpPr>
          <a:xfrm>
            <a:off x="6299728" y="2810817"/>
            <a:ext cx="449325" cy="421395"/>
            <a:chOff x="-17542500" y="4068450"/>
            <a:chExt cx="304050" cy="285150"/>
          </a:xfrm>
        </p:grpSpPr>
        <p:sp>
          <p:nvSpPr>
            <p:cNvPr id="12716" name="Google Shape;12716;p144"/>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144"/>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44"/>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44"/>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144"/>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44"/>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144"/>
          <p:cNvGrpSpPr/>
          <p:nvPr/>
        </p:nvGrpSpPr>
        <p:grpSpPr>
          <a:xfrm>
            <a:off x="3530150" y="3342211"/>
            <a:ext cx="343404" cy="449325"/>
            <a:chOff x="-15652200" y="3335975"/>
            <a:chExt cx="232375" cy="304050"/>
          </a:xfrm>
        </p:grpSpPr>
        <p:sp>
          <p:nvSpPr>
            <p:cNvPr id="12723" name="Google Shape;12723;p144"/>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44"/>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44"/>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44"/>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144"/>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44"/>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44"/>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44"/>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44"/>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144"/>
          <p:cNvGrpSpPr/>
          <p:nvPr/>
        </p:nvGrpSpPr>
        <p:grpSpPr>
          <a:xfrm>
            <a:off x="1304064" y="2243729"/>
            <a:ext cx="449325" cy="449030"/>
            <a:chOff x="-20945825" y="3692175"/>
            <a:chExt cx="304050" cy="303850"/>
          </a:xfrm>
        </p:grpSpPr>
        <p:sp>
          <p:nvSpPr>
            <p:cNvPr id="12733" name="Google Shape;12733;p144"/>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144"/>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44"/>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44"/>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144"/>
          <p:cNvGrpSpPr/>
          <p:nvPr/>
        </p:nvGrpSpPr>
        <p:grpSpPr>
          <a:xfrm>
            <a:off x="4110888" y="1689848"/>
            <a:ext cx="372516" cy="448771"/>
            <a:chOff x="-18994100" y="3334775"/>
            <a:chExt cx="252075" cy="303675"/>
          </a:xfrm>
        </p:grpSpPr>
        <p:sp>
          <p:nvSpPr>
            <p:cNvPr id="12738" name="Google Shape;12738;p144"/>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44"/>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44"/>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44"/>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144"/>
          <p:cNvGrpSpPr/>
          <p:nvPr/>
        </p:nvGrpSpPr>
        <p:grpSpPr>
          <a:xfrm>
            <a:off x="4125445" y="2244743"/>
            <a:ext cx="343404" cy="446998"/>
            <a:chOff x="-18983850" y="3710075"/>
            <a:chExt cx="232375" cy="302475"/>
          </a:xfrm>
        </p:grpSpPr>
        <p:sp>
          <p:nvSpPr>
            <p:cNvPr id="12743" name="Google Shape;12743;p144"/>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44"/>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44"/>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44"/>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144"/>
          <p:cNvGrpSpPr/>
          <p:nvPr/>
        </p:nvGrpSpPr>
        <p:grpSpPr>
          <a:xfrm>
            <a:off x="1303491" y="1689573"/>
            <a:ext cx="450470" cy="449325"/>
            <a:chOff x="-20946600" y="3317850"/>
            <a:chExt cx="304825" cy="304050"/>
          </a:xfrm>
        </p:grpSpPr>
        <p:sp>
          <p:nvSpPr>
            <p:cNvPr id="12748" name="Google Shape;12748;p144"/>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44"/>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44"/>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1" name="Google Shape;12751;p144"/>
          <p:cNvGrpSpPr/>
          <p:nvPr/>
        </p:nvGrpSpPr>
        <p:grpSpPr>
          <a:xfrm>
            <a:off x="1329667" y="2797442"/>
            <a:ext cx="398119" cy="448143"/>
            <a:chOff x="-20930075" y="4066100"/>
            <a:chExt cx="269400" cy="303250"/>
          </a:xfrm>
        </p:grpSpPr>
        <p:sp>
          <p:nvSpPr>
            <p:cNvPr id="12752" name="Google Shape;12752;p144"/>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44"/>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144"/>
          <p:cNvGrpSpPr/>
          <p:nvPr/>
        </p:nvGrpSpPr>
        <p:grpSpPr>
          <a:xfrm>
            <a:off x="4071911" y="2797422"/>
            <a:ext cx="450470" cy="448180"/>
            <a:chOff x="-19020075" y="4084200"/>
            <a:chExt cx="304825" cy="303275"/>
          </a:xfrm>
        </p:grpSpPr>
        <p:sp>
          <p:nvSpPr>
            <p:cNvPr id="12755" name="Google Shape;12755;p144"/>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44"/>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44"/>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44"/>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44"/>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44"/>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44"/>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44"/>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44"/>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144"/>
          <p:cNvGrpSpPr/>
          <p:nvPr/>
        </p:nvGrpSpPr>
        <p:grpSpPr>
          <a:xfrm>
            <a:off x="6889176" y="1689001"/>
            <a:ext cx="396937" cy="450470"/>
            <a:chOff x="-17149475" y="3309200"/>
            <a:chExt cx="268600" cy="304825"/>
          </a:xfrm>
        </p:grpSpPr>
        <p:sp>
          <p:nvSpPr>
            <p:cNvPr id="12765" name="Google Shape;12765;p144"/>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44"/>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144"/>
          <p:cNvGrpSpPr/>
          <p:nvPr/>
        </p:nvGrpSpPr>
        <p:grpSpPr>
          <a:xfrm>
            <a:off x="6862982" y="2258120"/>
            <a:ext cx="449325" cy="420249"/>
            <a:chOff x="-17168375" y="3692750"/>
            <a:chExt cx="304050" cy="284375"/>
          </a:xfrm>
        </p:grpSpPr>
        <p:sp>
          <p:nvSpPr>
            <p:cNvPr id="12768" name="Google Shape;12768;p144"/>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44"/>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44"/>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44"/>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44"/>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44"/>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44"/>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144"/>
          <p:cNvGrpSpPr/>
          <p:nvPr/>
        </p:nvGrpSpPr>
        <p:grpSpPr>
          <a:xfrm>
            <a:off x="6859491" y="2796852"/>
            <a:ext cx="456308" cy="449325"/>
            <a:chOff x="-17170750" y="4058800"/>
            <a:chExt cx="308775" cy="304050"/>
          </a:xfrm>
        </p:grpSpPr>
        <p:sp>
          <p:nvSpPr>
            <p:cNvPr id="12776" name="Google Shape;12776;p144"/>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44"/>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44"/>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144"/>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44"/>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44"/>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44"/>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44"/>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44"/>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44"/>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44"/>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44"/>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44"/>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144"/>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44"/>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44"/>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44"/>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144"/>
          <p:cNvGrpSpPr/>
          <p:nvPr/>
        </p:nvGrpSpPr>
        <p:grpSpPr>
          <a:xfrm>
            <a:off x="5721388" y="3343358"/>
            <a:ext cx="450470" cy="446998"/>
            <a:chOff x="-15688425" y="3707725"/>
            <a:chExt cx="304825" cy="302475"/>
          </a:xfrm>
        </p:grpSpPr>
        <p:sp>
          <p:nvSpPr>
            <p:cNvPr id="12794" name="Google Shape;12794;p144"/>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44"/>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44"/>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44"/>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44"/>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44"/>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0" name="Google Shape;12800;p144"/>
          <p:cNvGrpSpPr/>
          <p:nvPr/>
        </p:nvGrpSpPr>
        <p:grpSpPr>
          <a:xfrm>
            <a:off x="1865544" y="1690441"/>
            <a:ext cx="451653" cy="447589"/>
            <a:chOff x="-20572500" y="3319025"/>
            <a:chExt cx="305625" cy="302875"/>
          </a:xfrm>
        </p:grpSpPr>
        <p:sp>
          <p:nvSpPr>
            <p:cNvPr id="12801" name="Google Shape;12801;p144"/>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44"/>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144"/>
          <p:cNvGrpSpPr/>
          <p:nvPr/>
        </p:nvGrpSpPr>
        <p:grpSpPr>
          <a:xfrm>
            <a:off x="1866708" y="2305410"/>
            <a:ext cx="449325" cy="325670"/>
            <a:chOff x="-20571700" y="3722875"/>
            <a:chExt cx="304050" cy="220375"/>
          </a:xfrm>
        </p:grpSpPr>
        <p:sp>
          <p:nvSpPr>
            <p:cNvPr id="12804" name="Google Shape;12804;p144"/>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44"/>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44"/>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44"/>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44"/>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44"/>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44"/>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1" name="Google Shape;12811;p144"/>
          <p:cNvGrpSpPr/>
          <p:nvPr/>
        </p:nvGrpSpPr>
        <p:grpSpPr>
          <a:xfrm>
            <a:off x="1866135" y="2796278"/>
            <a:ext cx="450470" cy="450470"/>
            <a:chOff x="-20571700" y="4066875"/>
            <a:chExt cx="304825" cy="304825"/>
          </a:xfrm>
        </p:grpSpPr>
        <p:sp>
          <p:nvSpPr>
            <p:cNvPr id="12812" name="Google Shape;12812;p144"/>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44"/>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44"/>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44"/>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44"/>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44"/>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144"/>
          <p:cNvGrpSpPr/>
          <p:nvPr/>
        </p:nvGrpSpPr>
        <p:grpSpPr>
          <a:xfrm>
            <a:off x="4632837" y="1688259"/>
            <a:ext cx="453980" cy="451948"/>
            <a:chOff x="-18645175" y="3334200"/>
            <a:chExt cx="307200" cy="305825"/>
          </a:xfrm>
        </p:grpSpPr>
        <p:sp>
          <p:nvSpPr>
            <p:cNvPr id="12819" name="Google Shape;12819;p144"/>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44"/>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44"/>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44"/>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44"/>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144"/>
          <p:cNvGrpSpPr/>
          <p:nvPr/>
        </p:nvGrpSpPr>
        <p:grpSpPr>
          <a:xfrm>
            <a:off x="4633429" y="2242989"/>
            <a:ext cx="452798" cy="450507"/>
            <a:chOff x="-18645175" y="3708500"/>
            <a:chExt cx="306400" cy="304850"/>
          </a:xfrm>
        </p:grpSpPr>
        <p:sp>
          <p:nvSpPr>
            <p:cNvPr id="12825" name="Google Shape;12825;p144"/>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44"/>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44"/>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44"/>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44"/>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44"/>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144"/>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144"/>
          <p:cNvGrpSpPr/>
          <p:nvPr/>
        </p:nvGrpSpPr>
        <p:grpSpPr>
          <a:xfrm>
            <a:off x="4631101" y="2795630"/>
            <a:ext cx="457453" cy="451763"/>
            <a:chOff x="-18647525" y="4082625"/>
            <a:chExt cx="309550" cy="305700"/>
          </a:xfrm>
        </p:grpSpPr>
        <p:sp>
          <p:nvSpPr>
            <p:cNvPr id="12833" name="Google Shape;12833;p144"/>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44"/>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44"/>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44"/>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144"/>
          <p:cNvGrpSpPr/>
          <p:nvPr/>
        </p:nvGrpSpPr>
        <p:grpSpPr>
          <a:xfrm>
            <a:off x="7441485" y="1689592"/>
            <a:ext cx="395755" cy="449288"/>
            <a:chOff x="-16775350" y="3309200"/>
            <a:chExt cx="267800" cy="304025"/>
          </a:xfrm>
        </p:grpSpPr>
        <p:sp>
          <p:nvSpPr>
            <p:cNvPr id="12838" name="Google Shape;12838;p144"/>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44"/>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44"/>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144"/>
          <p:cNvGrpSpPr/>
          <p:nvPr/>
        </p:nvGrpSpPr>
        <p:grpSpPr>
          <a:xfrm>
            <a:off x="7441485" y="2241827"/>
            <a:ext cx="395755" cy="452835"/>
            <a:chOff x="-16775350" y="3683300"/>
            <a:chExt cx="267800" cy="306425"/>
          </a:xfrm>
        </p:grpSpPr>
        <p:sp>
          <p:nvSpPr>
            <p:cNvPr id="12842" name="Google Shape;12842;p144"/>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44"/>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44"/>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144"/>
          <p:cNvGrpSpPr/>
          <p:nvPr/>
        </p:nvGrpSpPr>
        <p:grpSpPr>
          <a:xfrm>
            <a:off x="7413536" y="2796870"/>
            <a:ext cx="451653" cy="449288"/>
            <a:chOff x="-16794250" y="4058225"/>
            <a:chExt cx="305625" cy="304025"/>
          </a:xfrm>
        </p:grpSpPr>
        <p:sp>
          <p:nvSpPr>
            <p:cNvPr id="12846" name="Google Shape;12846;p144"/>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44"/>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44"/>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44"/>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44"/>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44"/>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44"/>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44"/>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44"/>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5" name="Google Shape;12855;p144"/>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6" name="Google Shape;12856;p144"/>
          <p:cNvGrpSpPr/>
          <p:nvPr/>
        </p:nvGrpSpPr>
        <p:grpSpPr>
          <a:xfrm>
            <a:off x="2414953" y="1689573"/>
            <a:ext cx="457453" cy="449325"/>
            <a:chOff x="-20199150" y="3317850"/>
            <a:chExt cx="309550" cy="304050"/>
          </a:xfrm>
        </p:grpSpPr>
        <p:sp>
          <p:nvSpPr>
            <p:cNvPr id="12857" name="Google Shape;12857;p144"/>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144"/>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44"/>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44"/>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44"/>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44"/>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144"/>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4" name="Google Shape;12864;p144"/>
          <p:cNvGrpSpPr/>
          <p:nvPr/>
        </p:nvGrpSpPr>
        <p:grpSpPr>
          <a:xfrm>
            <a:off x="2417281" y="2242861"/>
            <a:ext cx="452798" cy="450766"/>
            <a:chOff x="-20199150" y="3693150"/>
            <a:chExt cx="306400" cy="305025"/>
          </a:xfrm>
        </p:grpSpPr>
        <p:sp>
          <p:nvSpPr>
            <p:cNvPr id="12865" name="Google Shape;12865;p144"/>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44"/>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44"/>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44"/>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44"/>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44"/>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144"/>
          <p:cNvGrpSpPr/>
          <p:nvPr/>
        </p:nvGrpSpPr>
        <p:grpSpPr>
          <a:xfrm>
            <a:off x="2417854" y="2795687"/>
            <a:ext cx="451653" cy="451653"/>
            <a:chOff x="-20197575" y="4066875"/>
            <a:chExt cx="305625" cy="305625"/>
          </a:xfrm>
        </p:grpSpPr>
        <p:sp>
          <p:nvSpPr>
            <p:cNvPr id="12872" name="Google Shape;12872;p144"/>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44"/>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144"/>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44"/>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44"/>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144"/>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44"/>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44"/>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144"/>
          <p:cNvGrpSpPr/>
          <p:nvPr/>
        </p:nvGrpSpPr>
        <p:grpSpPr>
          <a:xfrm>
            <a:off x="5200071" y="1687520"/>
            <a:ext cx="449325" cy="453426"/>
            <a:chOff x="-18271050" y="3333200"/>
            <a:chExt cx="304050" cy="306825"/>
          </a:xfrm>
        </p:grpSpPr>
        <p:sp>
          <p:nvSpPr>
            <p:cNvPr id="12881" name="Google Shape;12881;p144"/>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144"/>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44"/>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44"/>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44"/>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6" name="Google Shape;12886;p144"/>
          <p:cNvGrpSpPr/>
          <p:nvPr/>
        </p:nvGrpSpPr>
        <p:grpSpPr>
          <a:xfrm>
            <a:off x="5200644" y="2244171"/>
            <a:ext cx="448180" cy="448143"/>
            <a:chOff x="-18270275" y="3710875"/>
            <a:chExt cx="303275" cy="303250"/>
          </a:xfrm>
        </p:grpSpPr>
        <p:sp>
          <p:nvSpPr>
            <p:cNvPr id="12887" name="Google Shape;12887;p144"/>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44"/>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44"/>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144"/>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144"/>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44"/>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3" name="Google Shape;12893;p144"/>
          <p:cNvGrpSpPr/>
          <p:nvPr/>
        </p:nvGrpSpPr>
        <p:grpSpPr>
          <a:xfrm>
            <a:off x="5254196" y="2797422"/>
            <a:ext cx="341076" cy="448180"/>
            <a:chOff x="-18234025" y="4084200"/>
            <a:chExt cx="230800" cy="303275"/>
          </a:xfrm>
        </p:grpSpPr>
        <p:sp>
          <p:nvSpPr>
            <p:cNvPr id="12894" name="Google Shape;12894;p144"/>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44"/>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44"/>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144"/>
          <p:cNvGrpSpPr/>
          <p:nvPr/>
        </p:nvGrpSpPr>
        <p:grpSpPr>
          <a:xfrm>
            <a:off x="2366751" y="3341641"/>
            <a:ext cx="449325" cy="450470"/>
            <a:chOff x="-16419350" y="3308400"/>
            <a:chExt cx="304050" cy="304825"/>
          </a:xfrm>
        </p:grpSpPr>
        <p:sp>
          <p:nvSpPr>
            <p:cNvPr id="12898" name="Google Shape;12898;p144"/>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44"/>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44"/>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44"/>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44"/>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44"/>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44"/>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144"/>
          <p:cNvGrpSpPr/>
          <p:nvPr/>
        </p:nvGrpSpPr>
        <p:grpSpPr>
          <a:xfrm>
            <a:off x="4638306" y="3340423"/>
            <a:ext cx="395755" cy="452872"/>
            <a:chOff x="-16401225" y="3683275"/>
            <a:chExt cx="267800" cy="306450"/>
          </a:xfrm>
        </p:grpSpPr>
        <p:sp>
          <p:nvSpPr>
            <p:cNvPr id="12906" name="Google Shape;12906;p144"/>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44"/>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44"/>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44"/>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44"/>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44"/>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44"/>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144"/>
          <p:cNvGrpSpPr/>
          <p:nvPr/>
        </p:nvGrpSpPr>
        <p:grpSpPr>
          <a:xfrm>
            <a:off x="8003755" y="2797062"/>
            <a:ext cx="450470" cy="448180"/>
            <a:chOff x="-16419350" y="4058200"/>
            <a:chExt cx="304825" cy="303275"/>
          </a:xfrm>
        </p:grpSpPr>
        <p:sp>
          <p:nvSpPr>
            <p:cNvPr id="12914" name="Google Shape;12914;p144"/>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44"/>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44"/>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144"/>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144"/>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44"/>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44"/>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144"/>
          <p:cNvGrpSpPr/>
          <p:nvPr/>
        </p:nvGrpSpPr>
        <p:grpSpPr>
          <a:xfrm>
            <a:off x="4030643" y="3343080"/>
            <a:ext cx="450507" cy="447589"/>
            <a:chOff x="-15296200" y="3326900"/>
            <a:chExt cx="304850" cy="302875"/>
          </a:xfrm>
        </p:grpSpPr>
        <p:sp>
          <p:nvSpPr>
            <p:cNvPr id="12922" name="Google Shape;12922;p144"/>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44"/>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44"/>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44"/>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44"/>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144"/>
          <p:cNvGrpSpPr/>
          <p:nvPr/>
        </p:nvGrpSpPr>
        <p:grpSpPr>
          <a:xfrm>
            <a:off x="2946296" y="1706881"/>
            <a:ext cx="486566" cy="414708"/>
            <a:chOff x="-19835275" y="3330250"/>
            <a:chExt cx="329250" cy="280625"/>
          </a:xfrm>
        </p:grpSpPr>
        <p:sp>
          <p:nvSpPr>
            <p:cNvPr id="12928" name="Google Shape;12928;p144"/>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44"/>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44"/>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1" name="Google Shape;12931;p144"/>
          <p:cNvGrpSpPr/>
          <p:nvPr/>
        </p:nvGrpSpPr>
        <p:grpSpPr>
          <a:xfrm>
            <a:off x="2964325" y="2243470"/>
            <a:ext cx="450507" cy="449547"/>
            <a:chOff x="-19822675" y="3692750"/>
            <a:chExt cx="304850" cy="304200"/>
          </a:xfrm>
        </p:grpSpPr>
        <p:sp>
          <p:nvSpPr>
            <p:cNvPr id="12932" name="Google Shape;12932;p144"/>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44"/>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44"/>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44"/>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44"/>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144"/>
          <p:cNvGrpSpPr/>
          <p:nvPr/>
        </p:nvGrpSpPr>
        <p:grpSpPr>
          <a:xfrm>
            <a:off x="2964916" y="2796278"/>
            <a:ext cx="449325" cy="450470"/>
            <a:chOff x="-19822675" y="4066875"/>
            <a:chExt cx="304050" cy="304825"/>
          </a:xfrm>
        </p:grpSpPr>
        <p:sp>
          <p:nvSpPr>
            <p:cNvPr id="12938" name="Google Shape;12938;p144"/>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44"/>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144"/>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44"/>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44"/>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44"/>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144"/>
          <p:cNvGrpSpPr/>
          <p:nvPr/>
        </p:nvGrpSpPr>
        <p:grpSpPr>
          <a:xfrm>
            <a:off x="5773985" y="1689571"/>
            <a:ext cx="399302" cy="449325"/>
            <a:chOff x="-17878825" y="3334400"/>
            <a:chExt cx="270200" cy="304050"/>
          </a:xfrm>
        </p:grpSpPr>
        <p:sp>
          <p:nvSpPr>
            <p:cNvPr id="12945" name="Google Shape;12945;p144"/>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44"/>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44"/>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44"/>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44"/>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44"/>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44"/>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144"/>
          <p:cNvGrpSpPr/>
          <p:nvPr/>
        </p:nvGrpSpPr>
        <p:grpSpPr>
          <a:xfrm>
            <a:off x="5747809" y="2242416"/>
            <a:ext cx="451653" cy="451653"/>
            <a:chOff x="-17896150" y="3709300"/>
            <a:chExt cx="305625" cy="305625"/>
          </a:xfrm>
        </p:grpSpPr>
        <p:sp>
          <p:nvSpPr>
            <p:cNvPr id="12953" name="Google Shape;12953;p144"/>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44"/>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44"/>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44"/>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144"/>
          <p:cNvGrpSpPr/>
          <p:nvPr/>
        </p:nvGrpSpPr>
        <p:grpSpPr>
          <a:xfrm>
            <a:off x="5775740" y="2795686"/>
            <a:ext cx="395792" cy="451653"/>
            <a:chOff x="-17878025" y="4082625"/>
            <a:chExt cx="267825" cy="305625"/>
          </a:xfrm>
        </p:grpSpPr>
        <p:sp>
          <p:nvSpPr>
            <p:cNvPr id="12958" name="Google Shape;12958;p144"/>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44"/>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44"/>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44"/>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44"/>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144"/>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44"/>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144"/>
          <p:cNvGrpSpPr/>
          <p:nvPr/>
        </p:nvGrpSpPr>
        <p:grpSpPr>
          <a:xfrm>
            <a:off x="2919632" y="3355015"/>
            <a:ext cx="450507" cy="423722"/>
            <a:chOff x="-16044450" y="3317850"/>
            <a:chExt cx="304850" cy="286725"/>
          </a:xfrm>
        </p:grpSpPr>
        <p:sp>
          <p:nvSpPr>
            <p:cNvPr id="12966" name="Google Shape;12966;p144"/>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44"/>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44"/>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144"/>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0" name="Google Shape;12970;p144"/>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1" name="Google Shape;12971;p144"/>
          <p:cNvGrpSpPr/>
          <p:nvPr/>
        </p:nvGrpSpPr>
        <p:grpSpPr>
          <a:xfrm>
            <a:off x="8042149" y="2243724"/>
            <a:ext cx="373662" cy="449030"/>
            <a:chOff x="-16018450" y="4058400"/>
            <a:chExt cx="252850" cy="303850"/>
          </a:xfrm>
        </p:grpSpPr>
        <p:sp>
          <p:nvSpPr>
            <p:cNvPr id="12972" name="Google Shape;12972;p144"/>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144"/>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144"/>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44"/>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6" name="Google Shape;12976;p144"/>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44"/>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81"/>
        <p:cNvGrpSpPr/>
        <p:nvPr/>
      </p:nvGrpSpPr>
      <p:grpSpPr>
        <a:xfrm>
          <a:off x="0" y="0"/>
          <a:ext cx="0" cy="0"/>
          <a:chOff x="0" y="0"/>
          <a:chExt cx="0" cy="0"/>
        </a:xfrm>
      </p:grpSpPr>
      <p:grpSp>
        <p:nvGrpSpPr>
          <p:cNvPr id="12982" name="Google Shape;12982;p145"/>
          <p:cNvGrpSpPr/>
          <p:nvPr/>
        </p:nvGrpSpPr>
        <p:grpSpPr>
          <a:xfrm>
            <a:off x="845901" y="1689241"/>
            <a:ext cx="442337" cy="419623"/>
            <a:chOff x="-6696925" y="3272575"/>
            <a:chExt cx="307200" cy="291425"/>
          </a:xfrm>
        </p:grpSpPr>
        <p:sp>
          <p:nvSpPr>
            <p:cNvPr id="12983" name="Google Shape;12983;p145"/>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45"/>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145"/>
          <p:cNvGrpSpPr/>
          <p:nvPr/>
        </p:nvGrpSpPr>
        <p:grpSpPr>
          <a:xfrm>
            <a:off x="845884" y="2204636"/>
            <a:ext cx="442373" cy="420775"/>
            <a:chOff x="-6690625" y="3631325"/>
            <a:chExt cx="307225" cy="292225"/>
          </a:xfrm>
        </p:grpSpPr>
        <p:sp>
          <p:nvSpPr>
            <p:cNvPr id="12986" name="Google Shape;12986;p145"/>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45"/>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45"/>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45"/>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45"/>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145"/>
          <p:cNvGrpSpPr/>
          <p:nvPr/>
        </p:nvGrpSpPr>
        <p:grpSpPr>
          <a:xfrm>
            <a:off x="868005" y="2756972"/>
            <a:ext cx="421927" cy="419371"/>
            <a:chOff x="-6689825" y="3992050"/>
            <a:chExt cx="293025" cy="291250"/>
          </a:xfrm>
        </p:grpSpPr>
        <p:sp>
          <p:nvSpPr>
            <p:cNvPr id="12992" name="Google Shape;12992;p145"/>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45"/>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45"/>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45"/>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45"/>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45"/>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45"/>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45"/>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45"/>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45"/>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45"/>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45"/>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4" name="Google Shape;13004;p145"/>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5" name="Google Shape;13005;p145"/>
          <p:cNvGrpSpPr/>
          <p:nvPr/>
        </p:nvGrpSpPr>
        <p:grpSpPr>
          <a:xfrm>
            <a:off x="3551317" y="2205192"/>
            <a:ext cx="423043" cy="419659"/>
            <a:chOff x="-4837325" y="3612425"/>
            <a:chExt cx="293800" cy="291450"/>
          </a:xfrm>
        </p:grpSpPr>
        <p:sp>
          <p:nvSpPr>
            <p:cNvPr id="13006" name="Google Shape;13006;p145"/>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45"/>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45"/>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9" name="Google Shape;13009;p145"/>
          <p:cNvGrpSpPr/>
          <p:nvPr/>
        </p:nvGrpSpPr>
        <p:grpSpPr>
          <a:xfrm>
            <a:off x="3564349" y="2756826"/>
            <a:ext cx="420775" cy="419659"/>
            <a:chOff x="-4837325" y="3971575"/>
            <a:chExt cx="292225" cy="291450"/>
          </a:xfrm>
        </p:grpSpPr>
        <p:sp>
          <p:nvSpPr>
            <p:cNvPr id="13010" name="Google Shape;13010;p145"/>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45"/>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45"/>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45"/>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45"/>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45"/>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145"/>
          <p:cNvGrpSpPr/>
          <p:nvPr/>
        </p:nvGrpSpPr>
        <p:grpSpPr>
          <a:xfrm>
            <a:off x="6256364" y="1714185"/>
            <a:ext cx="430998" cy="369730"/>
            <a:chOff x="-3037625" y="3254850"/>
            <a:chExt cx="299325" cy="256775"/>
          </a:xfrm>
        </p:grpSpPr>
        <p:sp>
          <p:nvSpPr>
            <p:cNvPr id="13017" name="Google Shape;13017;p145"/>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45"/>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45"/>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45"/>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145"/>
          <p:cNvGrpSpPr/>
          <p:nvPr/>
        </p:nvGrpSpPr>
        <p:grpSpPr>
          <a:xfrm>
            <a:off x="6260324" y="2204615"/>
            <a:ext cx="423079" cy="420811"/>
            <a:chOff x="-3031325" y="3597450"/>
            <a:chExt cx="293825" cy="292250"/>
          </a:xfrm>
        </p:grpSpPr>
        <p:sp>
          <p:nvSpPr>
            <p:cNvPr id="13022" name="Google Shape;13022;p145"/>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45"/>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45"/>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45"/>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145"/>
          <p:cNvGrpSpPr/>
          <p:nvPr/>
        </p:nvGrpSpPr>
        <p:grpSpPr>
          <a:xfrm>
            <a:off x="6272798" y="2781214"/>
            <a:ext cx="421927" cy="370882"/>
            <a:chOff x="-3030525" y="3973150"/>
            <a:chExt cx="293025" cy="257575"/>
          </a:xfrm>
        </p:grpSpPr>
        <p:sp>
          <p:nvSpPr>
            <p:cNvPr id="13027" name="Google Shape;13027;p145"/>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45"/>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145"/>
          <p:cNvGrpSpPr/>
          <p:nvPr/>
        </p:nvGrpSpPr>
        <p:grpSpPr>
          <a:xfrm>
            <a:off x="1374391" y="3369426"/>
            <a:ext cx="421927" cy="297195"/>
            <a:chOff x="-1199300" y="3279250"/>
            <a:chExt cx="293025" cy="206400"/>
          </a:xfrm>
        </p:grpSpPr>
        <p:sp>
          <p:nvSpPr>
            <p:cNvPr id="13030" name="Google Shape;13030;p145"/>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145"/>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45"/>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45"/>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145"/>
          <p:cNvGrpSpPr/>
          <p:nvPr/>
        </p:nvGrpSpPr>
        <p:grpSpPr>
          <a:xfrm>
            <a:off x="1381477" y="1688773"/>
            <a:ext cx="444605" cy="420559"/>
            <a:chOff x="-6338550" y="3272950"/>
            <a:chExt cx="308775" cy="292075"/>
          </a:xfrm>
        </p:grpSpPr>
        <p:sp>
          <p:nvSpPr>
            <p:cNvPr id="13035" name="Google Shape;13035;p145"/>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45"/>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145"/>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145"/>
          <p:cNvGrpSpPr/>
          <p:nvPr/>
        </p:nvGrpSpPr>
        <p:grpSpPr>
          <a:xfrm>
            <a:off x="1392817" y="2205194"/>
            <a:ext cx="421927" cy="419659"/>
            <a:chOff x="-6329100" y="3632100"/>
            <a:chExt cx="293025" cy="291450"/>
          </a:xfrm>
        </p:grpSpPr>
        <p:sp>
          <p:nvSpPr>
            <p:cNvPr id="13039" name="Google Shape;13039;p145"/>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45"/>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45"/>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145"/>
          <p:cNvGrpSpPr/>
          <p:nvPr/>
        </p:nvGrpSpPr>
        <p:grpSpPr>
          <a:xfrm>
            <a:off x="1405867" y="2756828"/>
            <a:ext cx="419623" cy="419659"/>
            <a:chOff x="-6329875" y="3992050"/>
            <a:chExt cx="291425" cy="291450"/>
          </a:xfrm>
        </p:grpSpPr>
        <p:sp>
          <p:nvSpPr>
            <p:cNvPr id="13043" name="Google Shape;13043;p145"/>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45"/>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45"/>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45"/>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7" name="Google Shape;13047;p145"/>
          <p:cNvGrpSpPr/>
          <p:nvPr/>
        </p:nvGrpSpPr>
        <p:grpSpPr>
          <a:xfrm>
            <a:off x="4092004" y="1687530"/>
            <a:ext cx="423079" cy="423043"/>
            <a:chOff x="-4478975" y="3251700"/>
            <a:chExt cx="293825" cy="293800"/>
          </a:xfrm>
        </p:grpSpPr>
        <p:sp>
          <p:nvSpPr>
            <p:cNvPr id="13048" name="Google Shape;13048;p145"/>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45"/>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145"/>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145"/>
          <p:cNvGrpSpPr/>
          <p:nvPr/>
        </p:nvGrpSpPr>
        <p:grpSpPr>
          <a:xfrm>
            <a:off x="4092004" y="2205192"/>
            <a:ext cx="423079" cy="419659"/>
            <a:chOff x="-4475825" y="3612425"/>
            <a:chExt cx="293825" cy="291450"/>
          </a:xfrm>
        </p:grpSpPr>
        <p:sp>
          <p:nvSpPr>
            <p:cNvPr id="13052" name="Google Shape;13052;p145"/>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45"/>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45"/>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145"/>
          <p:cNvGrpSpPr/>
          <p:nvPr/>
        </p:nvGrpSpPr>
        <p:grpSpPr>
          <a:xfrm>
            <a:off x="4101077" y="2756844"/>
            <a:ext cx="428730" cy="419623"/>
            <a:chOff x="-4480550" y="3970800"/>
            <a:chExt cx="297750" cy="291425"/>
          </a:xfrm>
        </p:grpSpPr>
        <p:sp>
          <p:nvSpPr>
            <p:cNvPr id="13056" name="Google Shape;13056;p145"/>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45"/>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145"/>
          <p:cNvGrpSpPr/>
          <p:nvPr/>
        </p:nvGrpSpPr>
        <p:grpSpPr>
          <a:xfrm>
            <a:off x="6804910" y="1689221"/>
            <a:ext cx="415123" cy="419659"/>
            <a:chOff x="-2668225" y="3239075"/>
            <a:chExt cx="288300" cy="291450"/>
          </a:xfrm>
        </p:grpSpPr>
        <p:sp>
          <p:nvSpPr>
            <p:cNvPr id="13059" name="Google Shape;13059;p145"/>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45"/>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45"/>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45"/>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145"/>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145"/>
          <p:cNvGrpSpPr/>
          <p:nvPr/>
        </p:nvGrpSpPr>
        <p:grpSpPr>
          <a:xfrm>
            <a:off x="6802066" y="2205191"/>
            <a:ext cx="420811" cy="419659"/>
            <a:chOff x="-2671375" y="3597450"/>
            <a:chExt cx="292250" cy="291450"/>
          </a:xfrm>
        </p:grpSpPr>
        <p:sp>
          <p:nvSpPr>
            <p:cNvPr id="13065" name="Google Shape;13065;p145"/>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45"/>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145"/>
          <p:cNvGrpSpPr/>
          <p:nvPr/>
        </p:nvGrpSpPr>
        <p:grpSpPr>
          <a:xfrm>
            <a:off x="6812849" y="2755691"/>
            <a:ext cx="423043" cy="421927"/>
            <a:chOff x="-2670575" y="3956600"/>
            <a:chExt cx="293800" cy="293025"/>
          </a:xfrm>
        </p:grpSpPr>
        <p:sp>
          <p:nvSpPr>
            <p:cNvPr id="13068" name="Google Shape;13068;p145"/>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45"/>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45"/>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145"/>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145"/>
          <p:cNvGrpSpPr/>
          <p:nvPr/>
        </p:nvGrpSpPr>
        <p:grpSpPr>
          <a:xfrm>
            <a:off x="3070370" y="3311947"/>
            <a:ext cx="426462" cy="418363"/>
            <a:chOff x="-1183550" y="3586525"/>
            <a:chExt cx="296175" cy="290550"/>
          </a:xfrm>
        </p:grpSpPr>
        <p:sp>
          <p:nvSpPr>
            <p:cNvPr id="13073" name="Google Shape;13073;p145"/>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45"/>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45"/>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145"/>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145"/>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45"/>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45"/>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45"/>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145"/>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145"/>
          <p:cNvGrpSpPr/>
          <p:nvPr/>
        </p:nvGrpSpPr>
        <p:grpSpPr>
          <a:xfrm>
            <a:off x="1933980" y="1689799"/>
            <a:ext cx="420811" cy="418507"/>
            <a:chOff x="-5971525" y="3273750"/>
            <a:chExt cx="292250" cy="290650"/>
          </a:xfrm>
        </p:grpSpPr>
        <p:sp>
          <p:nvSpPr>
            <p:cNvPr id="13083" name="Google Shape;13083;p145"/>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45"/>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145"/>
          <p:cNvGrpSpPr/>
          <p:nvPr/>
        </p:nvGrpSpPr>
        <p:grpSpPr>
          <a:xfrm>
            <a:off x="1928310" y="2203826"/>
            <a:ext cx="432150" cy="422395"/>
            <a:chOff x="-5974675" y="3632100"/>
            <a:chExt cx="300125" cy="293350"/>
          </a:xfrm>
        </p:grpSpPr>
        <p:sp>
          <p:nvSpPr>
            <p:cNvPr id="13086" name="Google Shape;13086;p145"/>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145"/>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145"/>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9" name="Google Shape;13089;p145"/>
          <p:cNvGrpSpPr/>
          <p:nvPr/>
        </p:nvGrpSpPr>
        <p:grpSpPr>
          <a:xfrm>
            <a:off x="1958351" y="2755694"/>
            <a:ext cx="395865" cy="421927"/>
            <a:chOff x="-5971525" y="3990475"/>
            <a:chExt cx="274925" cy="293025"/>
          </a:xfrm>
        </p:grpSpPr>
        <p:sp>
          <p:nvSpPr>
            <p:cNvPr id="13090" name="Google Shape;13090;p145"/>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45"/>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45"/>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45"/>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145"/>
          <p:cNvGrpSpPr/>
          <p:nvPr/>
        </p:nvGrpSpPr>
        <p:grpSpPr>
          <a:xfrm>
            <a:off x="4631558" y="1689798"/>
            <a:ext cx="420775" cy="418507"/>
            <a:chOff x="-4118225" y="3253275"/>
            <a:chExt cx="292225" cy="290650"/>
          </a:xfrm>
        </p:grpSpPr>
        <p:sp>
          <p:nvSpPr>
            <p:cNvPr id="13095" name="Google Shape;13095;p145"/>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45"/>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7" name="Google Shape;13097;p145"/>
          <p:cNvGrpSpPr/>
          <p:nvPr/>
        </p:nvGrpSpPr>
        <p:grpSpPr>
          <a:xfrm>
            <a:off x="4682008" y="2204922"/>
            <a:ext cx="319874" cy="420199"/>
            <a:chOff x="-4082800" y="3612425"/>
            <a:chExt cx="222150" cy="291825"/>
          </a:xfrm>
        </p:grpSpPr>
        <p:sp>
          <p:nvSpPr>
            <p:cNvPr id="13098" name="Google Shape;13098;p145"/>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145"/>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45"/>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145"/>
          <p:cNvGrpSpPr/>
          <p:nvPr/>
        </p:nvGrpSpPr>
        <p:grpSpPr>
          <a:xfrm>
            <a:off x="4643456" y="2769876"/>
            <a:ext cx="420775" cy="393561"/>
            <a:chOff x="-4118225" y="3990475"/>
            <a:chExt cx="292225" cy="273325"/>
          </a:xfrm>
        </p:grpSpPr>
        <p:sp>
          <p:nvSpPr>
            <p:cNvPr id="13102" name="Google Shape;13102;p145"/>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45"/>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145"/>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145"/>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6" name="Google Shape;13106;p145"/>
          <p:cNvGrpSpPr/>
          <p:nvPr/>
        </p:nvGrpSpPr>
        <p:grpSpPr>
          <a:xfrm>
            <a:off x="7354110" y="1688087"/>
            <a:ext cx="394713" cy="421927"/>
            <a:chOff x="-2312225" y="3238300"/>
            <a:chExt cx="274125" cy="293025"/>
          </a:xfrm>
        </p:grpSpPr>
        <p:sp>
          <p:nvSpPr>
            <p:cNvPr id="13107" name="Google Shape;13107;p145"/>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145"/>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145"/>
          <p:cNvGrpSpPr/>
          <p:nvPr/>
        </p:nvGrpSpPr>
        <p:grpSpPr>
          <a:xfrm>
            <a:off x="7341062" y="2153586"/>
            <a:ext cx="420811" cy="522864"/>
            <a:chOff x="-2310650" y="3525775"/>
            <a:chExt cx="292250" cy="363125"/>
          </a:xfrm>
        </p:grpSpPr>
        <p:sp>
          <p:nvSpPr>
            <p:cNvPr id="13110" name="Google Shape;13110;p145"/>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145"/>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145"/>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45"/>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4" name="Google Shape;13114;p145"/>
          <p:cNvGrpSpPr/>
          <p:nvPr/>
        </p:nvGrpSpPr>
        <p:grpSpPr>
          <a:xfrm>
            <a:off x="7351827" y="2756825"/>
            <a:ext cx="423079" cy="419659"/>
            <a:chOff x="-2310650" y="3958175"/>
            <a:chExt cx="293825" cy="291450"/>
          </a:xfrm>
        </p:grpSpPr>
        <p:sp>
          <p:nvSpPr>
            <p:cNvPr id="13115" name="Google Shape;13115;p145"/>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145"/>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145"/>
          <p:cNvGrpSpPr/>
          <p:nvPr/>
        </p:nvGrpSpPr>
        <p:grpSpPr>
          <a:xfrm>
            <a:off x="4718688" y="3308459"/>
            <a:ext cx="424159" cy="419659"/>
            <a:chOff x="-1182750" y="3962900"/>
            <a:chExt cx="294575" cy="291450"/>
          </a:xfrm>
        </p:grpSpPr>
        <p:sp>
          <p:nvSpPr>
            <p:cNvPr id="13118" name="Google Shape;13118;p145"/>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45"/>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145"/>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145"/>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45"/>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45"/>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45"/>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5" name="Google Shape;13125;p145"/>
          <p:cNvGrpSpPr/>
          <p:nvPr/>
        </p:nvGrpSpPr>
        <p:grpSpPr>
          <a:xfrm>
            <a:off x="2471824" y="1689223"/>
            <a:ext cx="424195" cy="419659"/>
            <a:chOff x="-5611575" y="3272950"/>
            <a:chExt cx="294600" cy="291450"/>
          </a:xfrm>
        </p:grpSpPr>
        <p:sp>
          <p:nvSpPr>
            <p:cNvPr id="13126" name="Google Shape;13126;p145"/>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145"/>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45"/>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145"/>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145"/>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1" name="Google Shape;13131;p145"/>
          <p:cNvGrpSpPr/>
          <p:nvPr/>
        </p:nvGrpSpPr>
        <p:grpSpPr>
          <a:xfrm>
            <a:off x="2471824" y="2205770"/>
            <a:ext cx="424195" cy="418507"/>
            <a:chOff x="-5613150" y="3632900"/>
            <a:chExt cx="294600" cy="290650"/>
          </a:xfrm>
        </p:grpSpPr>
        <p:sp>
          <p:nvSpPr>
            <p:cNvPr id="13132" name="Google Shape;13132;p145"/>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145"/>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4" name="Google Shape;13134;p145"/>
          <p:cNvGrpSpPr/>
          <p:nvPr/>
        </p:nvGrpSpPr>
        <p:grpSpPr>
          <a:xfrm>
            <a:off x="2483722" y="2756270"/>
            <a:ext cx="424195" cy="420775"/>
            <a:chOff x="-5613150" y="3991275"/>
            <a:chExt cx="294600" cy="292225"/>
          </a:xfrm>
        </p:grpSpPr>
        <p:sp>
          <p:nvSpPr>
            <p:cNvPr id="13135" name="Google Shape;13135;p145"/>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145"/>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45"/>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145"/>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145"/>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45"/>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145"/>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145"/>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145"/>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145"/>
          <p:cNvGrpSpPr/>
          <p:nvPr/>
        </p:nvGrpSpPr>
        <p:grpSpPr>
          <a:xfrm>
            <a:off x="5155210" y="1689438"/>
            <a:ext cx="434634" cy="419227"/>
            <a:chOff x="-3768700" y="3253275"/>
            <a:chExt cx="301850" cy="291150"/>
          </a:xfrm>
        </p:grpSpPr>
        <p:sp>
          <p:nvSpPr>
            <p:cNvPr id="13145" name="Google Shape;13145;p145"/>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45"/>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145"/>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8" name="Google Shape;13148;p145"/>
          <p:cNvGrpSpPr/>
          <p:nvPr/>
        </p:nvGrpSpPr>
        <p:grpSpPr>
          <a:xfrm>
            <a:off x="5159293" y="2217090"/>
            <a:ext cx="426462" cy="395865"/>
            <a:chOff x="-3808700" y="3628950"/>
            <a:chExt cx="296175" cy="274925"/>
          </a:xfrm>
        </p:grpSpPr>
        <p:sp>
          <p:nvSpPr>
            <p:cNvPr id="13149" name="Google Shape;13149;p145"/>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45"/>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45"/>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2" name="Google Shape;13152;p145"/>
          <p:cNvGrpSpPr/>
          <p:nvPr/>
        </p:nvGrpSpPr>
        <p:grpSpPr>
          <a:xfrm>
            <a:off x="5224504" y="2756412"/>
            <a:ext cx="419443" cy="420487"/>
            <a:chOff x="-3771675" y="3971775"/>
            <a:chExt cx="291300" cy="292025"/>
          </a:xfrm>
        </p:grpSpPr>
        <p:sp>
          <p:nvSpPr>
            <p:cNvPr id="13153" name="Google Shape;13153;p145"/>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145"/>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45"/>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145"/>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145"/>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8" name="Google Shape;13158;p145"/>
          <p:cNvGrpSpPr/>
          <p:nvPr/>
        </p:nvGrpSpPr>
        <p:grpSpPr>
          <a:xfrm>
            <a:off x="7885948" y="1716461"/>
            <a:ext cx="420271" cy="320774"/>
            <a:chOff x="-1951475" y="3273100"/>
            <a:chExt cx="291875" cy="222775"/>
          </a:xfrm>
        </p:grpSpPr>
        <p:sp>
          <p:nvSpPr>
            <p:cNvPr id="13159" name="Google Shape;13159;p145"/>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145"/>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145"/>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145"/>
          <p:cNvGrpSpPr/>
          <p:nvPr/>
        </p:nvGrpSpPr>
        <p:grpSpPr>
          <a:xfrm>
            <a:off x="7883429" y="2205191"/>
            <a:ext cx="425310" cy="419659"/>
            <a:chOff x="-1951475" y="3597450"/>
            <a:chExt cx="295375" cy="291450"/>
          </a:xfrm>
        </p:grpSpPr>
        <p:sp>
          <p:nvSpPr>
            <p:cNvPr id="13163" name="Google Shape;13163;p145"/>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145"/>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45"/>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45"/>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145"/>
          <p:cNvGrpSpPr/>
          <p:nvPr/>
        </p:nvGrpSpPr>
        <p:grpSpPr>
          <a:xfrm>
            <a:off x="7885680" y="2756825"/>
            <a:ext cx="444605" cy="419659"/>
            <a:chOff x="-1960150" y="3956600"/>
            <a:chExt cx="308775" cy="291450"/>
          </a:xfrm>
        </p:grpSpPr>
        <p:sp>
          <p:nvSpPr>
            <p:cNvPr id="13168" name="Google Shape;13168;p145"/>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45"/>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145"/>
          <p:cNvGrpSpPr/>
          <p:nvPr/>
        </p:nvGrpSpPr>
        <p:grpSpPr>
          <a:xfrm>
            <a:off x="1939718" y="3307636"/>
            <a:ext cx="420775" cy="420775"/>
            <a:chOff x="-804700" y="3226500"/>
            <a:chExt cx="292225" cy="292225"/>
          </a:xfrm>
        </p:grpSpPr>
        <p:sp>
          <p:nvSpPr>
            <p:cNvPr id="13171" name="Google Shape;13171;p145"/>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45"/>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45"/>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45"/>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45"/>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145"/>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145"/>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145"/>
          <p:cNvGrpSpPr/>
          <p:nvPr/>
        </p:nvGrpSpPr>
        <p:grpSpPr>
          <a:xfrm>
            <a:off x="3019809" y="1688647"/>
            <a:ext cx="420775" cy="420811"/>
            <a:chOff x="-5251625" y="3272950"/>
            <a:chExt cx="292225" cy="292250"/>
          </a:xfrm>
        </p:grpSpPr>
        <p:sp>
          <p:nvSpPr>
            <p:cNvPr id="13179" name="Google Shape;13179;p145"/>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45"/>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45"/>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2" name="Google Shape;13182;p145"/>
          <p:cNvGrpSpPr/>
          <p:nvPr/>
        </p:nvGrpSpPr>
        <p:grpSpPr>
          <a:xfrm>
            <a:off x="3016407" y="2204348"/>
            <a:ext cx="427578" cy="421351"/>
            <a:chOff x="-5254775" y="3631325"/>
            <a:chExt cx="296950" cy="292625"/>
          </a:xfrm>
        </p:grpSpPr>
        <p:sp>
          <p:nvSpPr>
            <p:cNvPr id="13183" name="Google Shape;13183;p145"/>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45"/>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45"/>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45"/>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45"/>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45"/>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145"/>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0" name="Google Shape;13190;p145"/>
          <p:cNvGrpSpPr/>
          <p:nvPr/>
        </p:nvGrpSpPr>
        <p:grpSpPr>
          <a:xfrm>
            <a:off x="3032265" y="2756270"/>
            <a:ext cx="419659" cy="420775"/>
            <a:chOff x="-5251625" y="3991275"/>
            <a:chExt cx="291450" cy="292225"/>
          </a:xfrm>
        </p:grpSpPr>
        <p:sp>
          <p:nvSpPr>
            <p:cNvPr id="13191" name="Google Shape;13191;p145"/>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45"/>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45"/>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45"/>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45"/>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6" name="Google Shape;13196;p145"/>
          <p:cNvGrpSpPr/>
          <p:nvPr/>
        </p:nvGrpSpPr>
        <p:grpSpPr>
          <a:xfrm>
            <a:off x="5772848" y="1689240"/>
            <a:ext cx="319874" cy="419623"/>
            <a:chOff x="-3365275" y="3253275"/>
            <a:chExt cx="222150" cy="291425"/>
          </a:xfrm>
        </p:grpSpPr>
        <p:sp>
          <p:nvSpPr>
            <p:cNvPr id="13197" name="Google Shape;13197;p145"/>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45"/>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145"/>
          <p:cNvGrpSpPr/>
          <p:nvPr/>
        </p:nvGrpSpPr>
        <p:grpSpPr>
          <a:xfrm>
            <a:off x="5746786" y="2204058"/>
            <a:ext cx="371998" cy="421927"/>
            <a:chOff x="-3383375" y="3611625"/>
            <a:chExt cx="258350" cy="293025"/>
          </a:xfrm>
        </p:grpSpPr>
        <p:sp>
          <p:nvSpPr>
            <p:cNvPr id="13200" name="Google Shape;13200;p145"/>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45"/>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145"/>
          <p:cNvGrpSpPr/>
          <p:nvPr/>
        </p:nvGrpSpPr>
        <p:grpSpPr>
          <a:xfrm>
            <a:off x="5809135" y="2756826"/>
            <a:ext cx="271097" cy="419659"/>
            <a:chOff x="-3347950" y="3971575"/>
            <a:chExt cx="188275" cy="291450"/>
          </a:xfrm>
        </p:grpSpPr>
        <p:sp>
          <p:nvSpPr>
            <p:cNvPr id="13203" name="Google Shape;13203;p145"/>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45"/>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45"/>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145"/>
          <p:cNvGrpSpPr/>
          <p:nvPr/>
        </p:nvGrpSpPr>
        <p:grpSpPr>
          <a:xfrm>
            <a:off x="858994" y="3307061"/>
            <a:ext cx="371998" cy="421927"/>
            <a:chOff x="-1575775" y="3238300"/>
            <a:chExt cx="258350" cy="293025"/>
          </a:xfrm>
        </p:grpSpPr>
        <p:sp>
          <p:nvSpPr>
            <p:cNvPr id="13207" name="Google Shape;13207;p145"/>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45"/>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45"/>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45"/>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45"/>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145"/>
          <p:cNvGrpSpPr/>
          <p:nvPr/>
        </p:nvGrpSpPr>
        <p:grpSpPr>
          <a:xfrm>
            <a:off x="2503892" y="3309051"/>
            <a:ext cx="423079" cy="424159"/>
            <a:chOff x="-1591550" y="3597475"/>
            <a:chExt cx="293825" cy="294575"/>
          </a:xfrm>
        </p:grpSpPr>
        <p:sp>
          <p:nvSpPr>
            <p:cNvPr id="13213" name="Google Shape;13213;p145"/>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45"/>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145"/>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145"/>
          <p:cNvGrpSpPr/>
          <p:nvPr/>
        </p:nvGrpSpPr>
        <p:grpSpPr>
          <a:xfrm>
            <a:off x="4153362" y="3318663"/>
            <a:ext cx="421927" cy="399248"/>
            <a:chOff x="-1592325" y="3957400"/>
            <a:chExt cx="293025" cy="277275"/>
          </a:xfrm>
        </p:grpSpPr>
        <p:sp>
          <p:nvSpPr>
            <p:cNvPr id="13217" name="Google Shape;13217;p145"/>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45"/>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45"/>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45"/>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145"/>
          <p:cNvGrpSpPr/>
          <p:nvPr/>
        </p:nvGrpSpPr>
        <p:grpSpPr>
          <a:xfrm>
            <a:off x="3640232" y="3310744"/>
            <a:ext cx="369730" cy="420775"/>
            <a:chOff x="-778700" y="3612425"/>
            <a:chExt cx="256775" cy="292225"/>
          </a:xfrm>
        </p:grpSpPr>
        <p:sp>
          <p:nvSpPr>
            <p:cNvPr id="13222" name="Google Shape;13222;p145"/>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45"/>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45"/>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45"/>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45"/>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45"/>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145"/>
          <p:cNvGrpSpPr/>
          <p:nvPr/>
        </p:nvGrpSpPr>
        <p:grpSpPr>
          <a:xfrm>
            <a:off x="6111733" y="3828305"/>
            <a:ext cx="340731" cy="387641"/>
            <a:chOff x="7728464" y="1561258"/>
            <a:chExt cx="349719" cy="397866"/>
          </a:xfrm>
        </p:grpSpPr>
        <p:sp>
          <p:nvSpPr>
            <p:cNvPr id="13229" name="Google Shape;13229;p145"/>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45"/>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145"/>
          <p:cNvGrpSpPr/>
          <p:nvPr/>
        </p:nvGrpSpPr>
        <p:grpSpPr>
          <a:xfrm>
            <a:off x="4034702" y="3828305"/>
            <a:ext cx="387681" cy="387641"/>
            <a:chOff x="5611350" y="1561258"/>
            <a:chExt cx="397907" cy="397866"/>
          </a:xfrm>
        </p:grpSpPr>
        <p:sp>
          <p:nvSpPr>
            <p:cNvPr id="13232" name="Google Shape;13232;p145"/>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45"/>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45"/>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45"/>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6" name="Google Shape;13236;p145"/>
          <p:cNvGrpSpPr/>
          <p:nvPr/>
        </p:nvGrpSpPr>
        <p:grpSpPr>
          <a:xfrm>
            <a:off x="4553987" y="3925571"/>
            <a:ext cx="387610" cy="193109"/>
            <a:chOff x="6140660" y="1661097"/>
            <a:chExt cx="397835" cy="198202"/>
          </a:xfrm>
        </p:grpSpPr>
        <p:sp>
          <p:nvSpPr>
            <p:cNvPr id="13237" name="Google Shape;13237;p145"/>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45"/>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45"/>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45"/>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145"/>
          <p:cNvGrpSpPr/>
          <p:nvPr/>
        </p:nvGrpSpPr>
        <p:grpSpPr>
          <a:xfrm>
            <a:off x="5073202" y="3828305"/>
            <a:ext cx="387681" cy="387641"/>
            <a:chOff x="6669907" y="1561258"/>
            <a:chExt cx="397907" cy="397866"/>
          </a:xfrm>
        </p:grpSpPr>
        <p:sp>
          <p:nvSpPr>
            <p:cNvPr id="13242" name="Google Shape;13242;p145"/>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45"/>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45"/>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45"/>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45"/>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7" name="Google Shape;13247;p145"/>
          <p:cNvGrpSpPr/>
          <p:nvPr/>
        </p:nvGrpSpPr>
        <p:grpSpPr>
          <a:xfrm>
            <a:off x="1958433" y="3885842"/>
            <a:ext cx="387681" cy="272572"/>
            <a:chOff x="3386036" y="1746339"/>
            <a:chExt cx="397907" cy="279762"/>
          </a:xfrm>
        </p:grpSpPr>
        <p:sp>
          <p:nvSpPr>
            <p:cNvPr id="13248" name="Google Shape;13248;p145"/>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45"/>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0" name="Google Shape;13250;p145"/>
          <p:cNvGrpSpPr/>
          <p:nvPr/>
        </p:nvGrpSpPr>
        <p:grpSpPr>
          <a:xfrm>
            <a:off x="2996130" y="3828288"/>
            <a:ext cx="387681" cy="387681"/>
            <a:chOff x="4417380" y="1687279"/>
            <a:chExt cx="397907" cy="397907"/>
          </a:xfrm>
        </p:grpSpPr>
        <p:sp>
          <p:nvSpPr>
            <p:cNvPr id="13251" name="Google Shape;13251;p145"/>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45"/>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3" name="Google Shape;13253;p145"/>
          <p:cNvGrpSpPr/>
          <p:nvPr/>
        </p:nvGrpSpPr>
        <p:grpSpPr>
          <a:xfrm>
            <a:off x="7942611" y="3308537"/>
            <a:ext cx="387661" cy="387661"/>
            <a:chOff x="2869999" y="1687279"/>
            <a:chExt cx="397887" cy="397887"/>
          </a:xfrm>
        </p:grpSpPr>
        <p:sp>
          <p:nvSpPr>
            <p:cNvPr id="13254" name="Google Shape;13254;p145"/>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145"/>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6" name="Google Shape;13256;p145"/>
          <p:cNvGrpSpPr/>
          <p:nvPr/>
        </p:nvGrpSpPr>
        <p:grpSpPr>
          <a:xfrm>
            <a:off x="2477718" y="3828664"/>
            <a:ext cx="386807" cy="386929"/>
            <a:chOff x="3902887" y="1687655"/>
            <a:chExt cx="397010" cy="397135"/>
          </a:xfrm>
        </p:grpSpPr>
        <p:sp>
          <p:nvSpPr>
            <p:cNvPr id="13257" name="Google Shape;13257;p145"/>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45"/>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9" name="Google Shape;13259;p145"/>
          <p:cNvGrpSpPr/>
          <p:nvPr/>
        </p:nvGrpSpPr>
        <p:grpSpPr>
          <a:xfrm>
            <a:off x="3515416" y="3828344"/>
            <a:ext cx="387681" cy="387681"/>
            <a:chOff x="4933458" y="1687279"/>
            <a:chExt cx="397907" cy="397907"/>
          </a:xfrm>
        </p:grpSpPr>
        <p:sp>
          <p:nvSpPr>
            <p:cNvPr id="13260" name="Google Shape;13260;p145"/>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45"/>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145"/>
          <p:cNvGrpSpPr/>
          <p:nvPr/>
        </p:nvGrpSpPr>
        <p:grpSpPr>
          <a:xfrm>
            <a:off x="5286246" y="3308537"/>
            <a:ext cx="387681" cy="387661"/>
            <a:chOff x="266768" y="1721375"/>
            <a:chExt cx="397907" cy="397887"/>
          </a:xfrm>
        </p:grpSpPr>
        <p:sp>
          <p:nvSpPr>
            <p:cNvPr id="13263" name="Google Shape;13263;p145"/>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45"/>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145"/>
          <p:cNvGrpSpPr/>
          <p:nvPr/>
        </p:nvGrpSpPr>
        <p:grpSpPr>
          <a:xfrm>
            <a:off x="7411672" y="3308924"/>
            <a:ext cx="387539" cy="386888"/>
            <a:chOff x="2408992" y="1722875"/>
            <a:chExt cx="397761" cy="397093"/>
          </a:xfrm>
        </p:grpSpPr>
        <p:sp>
          <p:nvSpPr>
            <p:cNvPr id="13266" name="Google Shape;13266;p145"/>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145"/>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8" name="Google Shape;13268;p145"/>
          <p:cNvGrpSpPr/>
          <p:nvPr/>
        </p:nvGrpSpPr>
        <p:grpSpPr>
          <a:xfrm>
            <a:off x="5592488" y="3828305"/>
            <a:ext cx="387641" cy="387641"/>
            <a:chOff x="7199196" y="1561258"/>
            <a:chExt cx="397866" cy="397866"/>
          </a:xfrm>
        </p:grpSpPr>
        <p:sp>
          <p:nvSpPr>
            <p:cNvPr id="13269" name="Google Shape;13269;p145"/>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45"/>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45"/>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2" name="Google Shape;13272;p145"/>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3273" name="Google Shape;13273;p145"/>
          <p:cNvGrpSpPr/>
          <p:nvPr/>
        </p:nvGrpSpPr>
        <p:grpSpPr>
          <a:xfrm>
            <a:off x="6348367" y="3308537"/>
            <a:ext cx="387661" cy="387661"/>
            <a:chOff x="1379798" y="1723250"/>
            <a:chExt cx="397887" cy="397887"/>
          </a:xfrm>
        </p:grpSpPr>
        <p:sp>
          <p:nvSpPr>
            <p:cNvPr id="13274" name="Google Shape;13274;p145"/>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45"/>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45"/>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45"/>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8" name="Google Shape;13278;p145"/>
          <p:cNvGrpSpPr/>
          <p:nvPr/>
        </p:nvGrpSpPr>
        <p:grpSpPr>
          <a:xfrm>
            <a:off x="5817327" y="3308537"/>
            <a:ext cx="387641" cy="387661"/>
            <a:chOff x="864491" y="1723250"/>
            <a:chExt cx="397866" cy="397887"/>
          </a:xfrm>
        </p:grpSpPr>
        <p:sp>
          <p:nvSpPr>
            <p:cNvPr id="13279" name="Google Shape;13279;p14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14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145"/>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2" name="Google Shape;13282;p145"/>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3" name="Google Shape;13283;p145"/>
          <p:cNvGrpSpPr/>
          <p:nvPr/>
        </p:nvGrpSpPr>
        <p:grpSpPr>
          <a:xfrm>
            <a:off x="6584154" y="3827060"/>
            <a:ext cx="388966" cy="388966"/>
            <a:chOff x="1190625" y="238125"/>
            <a:chExt cx="5235075" cy="5235075"/>
          </a:xfrm>
        </p:grpSpPr>
        <p:sp>
          <p:nvSpPr>
            <p:cNvPr id="13284" name="Google Shape;13284;p145"/>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45"/>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62"/>
        <p:cNvGrpSpPr/>
        <p:nvPr/>
      </p:nvGrpSpPr>
      <p:grpSpPr>
        <a:xfrm>
          <a:off x="0" y="0"/>
          <a:ext cx="0" cy="0"/>
          <a:chOff x="0" y="0"/>
          <a:chExt cx="0" cy="0"/>
        </a:xfrm>
      </p:grpSpPr>
      <p:sp>
        <p:nvSpPr>
          <p:cNvPr id="1063" name="Google Shape;1063;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Relationship nation-territory</a:t>
            </a:r>
            <a:endParaRPr/>
          </a:p>
        </p:txBody>
      </p:sp>
      <p:sp>
        <p:nvSpPr>
          <p:cNvPr id="1064" name="Google Shape;1064;p68"/>
          <p:cNvSpPr/>
          <p:nvPr/>
        </p:nvSpPr>
        <p:spPr>
          <a:xfrm>
            <a:off x="3497725" y="1388450"/>
            <a:ext cx="2148600" cy="704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Nation</a:t>
            </a:r>
            <a:endParaRPr sz="2200" b="1">
              <a:solidFill>
                <a:schemeClr val="accent1"/>
              </a:solidFill>
              <a:latin typeface="Inknut Antiqua"/>
              <a:ea typeface="Inknut Antiqua"/>
              <a:cs typeface="Inknut Antiqua"/>
              <a:sym typeface="Inknut Antiqua"/>
            </a:endParaRPr>
          </a:p>
        </p:txBody>
      </p:sp>
      <p:sp>
        <p:nvSpPr>
          <p:cNvPr id="1065" name="Google Shape;1065;p68"/>
          <p:cNvSpPr/>
          <p:nvPr/>
        </p:nvSpPr>
        <p:spPr>
          <a:xfrm>
            <a:off x="3497725" y="3629975"/>
            <a:ext cx="2148600" cy="704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Terrority</a:t>
            </a:r>
            <a:endParaRPr sz="2200" b="1">
              <a:solidFill>
                <a:schemeClr val="accent1"/>
              </a:solidFill>
              <a:latin typeface="Inknut Antiqua"/>
              <a:ea typeface="Inknut Antiqua"/>
              <a:cs typeface="Inknut Antiqua"/>
              <a:sym typeface="Inknut Antiqua"/>
            </a:endParaRPr>
          </a:p>
        </p:txBody>
      </p:sp>
      <p:sp>
        <p:nvSpPr>
          <p:cNvPr id="1066" name="Google Shape;1066;p68"/>
          <p:cNvSpPr/>
          <p:nvPr/>
        </p:nvSpPr>
        <p:spPr>
          <a:xfrm>
            <a:off x="3497725" y="2509213"/>
            <a:ext cx="2148600" cy="704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History</a:t>
            </a:r>
            <a:endParaRPr sz="2200" b="1">
              <a:solidFill>
                <a:schemeClr val="accent1"/>
              </a:solidFill>
              <a:latin typeface="Inknut Antiqua"/>
              <a:ea typeface="Inknut Antiqua"/>
              <a:cs typeface="Inknut Antiqua"/>
              <a:sym typeface="Inknut Antiqua"/>
            </a:endParaRPr>
          </a:p>
        </p:txBody>
      </p:sp>
      <p:sp>
        <p:nvSpPr>
          <p:cNvPr id="1067" name="Google Shape;1067;p68"/>
          <p:cNvSpPr/>
          <p:nvPr/>
        </p:nvSpPr>
        <p:spPr>
          <a:xfrm>
            <a:off x="6137850" y="2509213"/>
            <a:ext cx="2148600" cy="704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Traditions</a:t>
            </a:r>
            <a:endParaRPr sz="2200" b="1">
              <a:solidFill>
                <a:schemeClr val="accent1"/>
              </a:solidFill>
              <a:latin typeface="Inknut Antiqua"/>
              <a:ea typeface="Inknut Antiqua"/>
              <a:cs typeface="Inknut Antiqua"/>
              <a:sym typeface="Inknut Antiqua"/>
            </a:endParaRPr>
          </a:p>
        </p:txBody>
      </p:sp>
      <p:sp>
        <p:nvSpPr>
          <p:cNvPr id="1068" name="Google Shape;1068;p68"/>
          <p:cNvSpPr/>
          <p:nvPr/>
        </p:nvSpPr>
        <p:spPr>
          <a:xfrm>
            <a:off x="857600" y="2509213"/>
            <a:ext cx="2148600" cy="704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accent1"/>
                </a:solidFill>
                <a:latin typeface="Inknut Antiqua"/>
                <a:ea typeface="Inknut Antiqua"/>
                <a:cs typeface="Inknut Antiqua"/>
                <a:sym typeface="Inknut Antiqua"/>
              </a:rPr>
              <a:t>Culture</a:t>
            </a:r>
            <a:endParaRPr sz="2200" b="1">
              <a:solidFill>
                <a:schemeClr val="accent1"/>
              </a:solidFill>
              <a:latin typeface="Inknut Antiqua"/>
              <a:ea typeface="Inknut Antiqua"/>
              <a:cs typeface="Inknut Antiqua"/>
              <a:sym typeface="Inknut Antiqua"/>
            </a:endParaRPr>
          </a:p>
        </p:txBody>
      </p:sp>
      <p:cxnSp>
        <p:nvCxnSpPr>
          <p:cNvPr id="1069" name="Google Shape;1069;p68"/>
          <p:cNvCxnSpPr>
            <a:stCxn id="1064" idx="2"/>
            <a:endCxn id="1066" idx="0"/>
          </p:cNvCxnSpPr>
          <p:nvPr/>
        </p:nvCxnSpPr>
        <p:spPr>
          <a:xfrm>
            <a:off x="4572025" y="2093150"/>
            <a:ext cx="0" cy="416100"/>
          </a:xfrm>
          <a:prstGeom prst="straightConnector1">
            <a:avLst/>
          </a:prstGeom>
          <a:noFill/>
          <a:ln w="9525" cap="flat" cmpd="sng">
            <a:solidFill>
              <a:schemeClr val="dk1"/>
            </a:solidFill>
            <a:prstDash val="solid"/>
            <a:round/>
            <a:headEnd type="triangle" w="med" len="med"/>
            <a:tailEnd type="triangle" w="med" len="med"/>
          </a:ln>
        </p:spPr>
      </p:cxnSp>
      <p:cxnSp>
        <p:nvCxnSpPr>
          <p:cNvPr id="1070" name="Google Shape;1070;p68"/>
          <p:cNvCxnSpPr>
            <a:stCxn id="1066" idx="2"/>
            <a:endCxn id="1065" idx="0"/>
          </p:cNvCxnSpPr>
          <p:nvPr/>
        </p:nvCxnSpPr>
        <p:spPr>
          <a:xfrm>
            <a:off x="4572025" y="3213913"/>
            <a:ext cx="0" cy="416100"/>
          </a:xfrm>
          <a:prstGeom prst="straightConnector1">
            <a:avLst/>
          </a:prstGeom>
          <a:noFill/>
          <a:ln w="9525" cap="flat" cmpd="sng">
            <a:solidFill>
              <a:schemeClr val="dk1"/>
            </a:solidFill>
            <a:prstDash val="solid"/>
            <a:round/>
            <a:headEnd type="triangle" w="med" len="med"/>
            <a:tailEnd type="triangle" w="med" len="med"/>
          </a:ln>
        </p:spPr>
      </p:cxnSp>
      <p:cxnSp>
        <p:nvCxnSpPr>
          <p:cNvPr id="1071" name="Google Shape;1071;p68"/>
          <p:cNvCxnSpPr>
            <a:stCxn id="1064" idx="1"/>
            <a:endCxn id="1068" idx="0"/>
          </p:cNvCxnSpPr>
          <p:nvPr/>
        </p:nvCxnSpPr>
        <p:spPr>
          <a:xfrm flipH="1">
            <a:off x="1932025" y="1740800"/>
            <a:ext cx="1565700" cy="768300"/>
          </a:xfrm>
          <a:prstGeom prst="bentConnector2">
            <a:avLst/>
          </a:prstGeom>
          <a:noFill/>
          <a:ln w="9525" cap="flat" cmpd="sng">
            <a:solidFill>
              <a:schemeClr val="dk1"/>
            </a:solidFill>
            <a:prstDash val="solid"/>
            <a:round/>
            <a:headEnd type="triangle" w="med" len="med"/>
            <a:tailEnd type="triangle" w="med" len="med"/>
          </a:ln>
        </p:spPr>
      </p:cxnSp>
      <p:cxnSp>
        <p:nvCxnSpPr>
          <p:cNvPr id="1072" name="Google Shape;1072;p68"/>
          <p:cNvCxnSpPr>
            <a:stCxn id="1068" idx="2"/>
            <a:endCxn id="1065" idx="1"/>
          </p:cNvCxnSpPr>
          <p:nvPr/>
        </p:nvCxnSpPr>
        <p:spPr>
          <a:xfrm rot="-5400000" flipH="1">
            <a:off x="2330600" y="2815213"/>
            <a:ext cx="768300" cy="1565700"/>
          </a:xfrm>
          <a:prstGeom prst="bentConnector2">
            <a:avLst/>
          </a:prstGeom>
          <a:noFill/>
          <a:ln w="9525" cap="flat" cmpd="sng">
            <a:solidFill>
              <a:schemeClr val="dk1"/>
            </a:solidFill>
            <a:prstDash val="solid"/>
            <a:round/>
            <a:headEnd type="triangle" w="med" len="med"/>
            <a:tailEnd type="triangle" w="med" len="med"/>
          </a:ln>
        </p:spPr>
      </p:cxnSp>
      <p:cxnSp>
        <p:nvCxnSpPr>
          <p:cNvPr id="1073" name="Google Shape;1073;p68"/>
          <p:cNvCxnSpPr>
            <a:endCxn id="1067" idx="0"/>
          </p:cNvCxnSpPr>
          <p:nvPr/>
        </p:nvCxnSpPr>
        <p:spPr>
          <a:xfrm>
            <a:off x="5646450" y="1740913"/>
            <a:ext cx="1565700" cy="768300"/>
          </a:xfrm>
          <a:prstGeom prst="bentConnector2">
            <a:avLst/>
          </a:prstGeom>
          <a:noFill/>
          <a:ln w="9525" cap="flat" cmpd="sng">
            <a:solidFill>
              <a:schemeClr val="dk1"/>
            </a:solidFill>
            <a:prstDash val="solid"/>
            <a:round/>
            <a:headEnd type="triangle" w="med" len="med"/>
            <a:tailEnd type="triangle" w="med" len="med"/>
          </a:ln>
        </p:spPr>
      </p:cxnSp>
      <p:cxnSp>
        <p:nvCxnSpPr>
          <p:cNvPr id="1074" name="Google Shape;1074;p68"/>
          <p:cNvCxnSpPr>
            <a:stCxn id="1067" idx="2"/>
            <a:endCxn id="1065" idx="3"/>
          </p:cNvCxnSpPr>
          <p:nvPr/>
        </p:nvCxnSpPr>
        <p:spPr>
          <a:xfrm rot="5400000">
            <a:off x="6045150" y="2815213"/>
            <a:ext cx="768300" cy="1565700"/>
          </a:xfrm>
          <a:prstGeom prst="bentConnector2">
            <a:avLst/>
          </a:prstGeom>
          <a:noFill/>
          <a:ln w="9525" cap="flat" cmpd="sng">
            <a:solidFill>
              <a:schemeClr val="dk1"/>
            </a:solidFill>
            <a:prstDash val="solid"/>
            <a:round/>
            <a:headEnd type="triangle" w="med" len="med"/>
            <a:tailEnd type="triangle" w="med" len="med"/>
          </a:ln>
        </p:spPr>
      </p:cxnSp>
    </p:spTree>
  </p:cSld>
  <p:clrMapOvr>
    <a:masterClrMapping/>
  </p:clrMapOvr>
</p:sld>
</file>

<file path=ppt/theme/theme1.xml><?xml version="1.0" encoding="utf-8"?>
<a:theme xmlns:a="http://schemas.openxmlformats.org/drawingml/2006/main" name="Social Studies Subject for Middle School - 8th Grade: Geography and Colonialism XL by Slidesgo">
  <a:themeElements>
    <a:clrScheme name="Simple Light">
      <a:dk1>
        <a:srgbClr val="553410"/>
      </a:dk1>
      <a:lt1>
        <a:srgbClr val="C69C6D"/>
      </a:lt1>
      <a:dk2>
        <a:srgbClr val="D0C4B4"/>
      </a:dk2>
      <a:lt2>
        <a:srgbClr val="B9A289"/>
      </a:lt2>
      <a:accent1>
        <a:srgbClr val="382006"/>
      </a:accent1>
      <a:accent2>
        <a:srgbClr val="FFFFFF"/>
      </a:accent2>
      <a:accent3>
        <a:srgbClr val="FFFFFF"/>
      </a:accent3>
      <a:accent4>
        <a:srgbClr val="FFFFFF"/>
      </a:accent4>
      <a:accent5>
        <a:srgbClr val="FFFFFF"/>
      </a:accent5>
      <a:accent6>
        <a:srgbClr val="FFFFFF"/>
      </a:accent6>
      <a:hlink>
        <a:srgbClr val="38200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2818</Words>
  <Application>Microsoft Office PowerPoint</Application>
  <PresentationFormat>全屏显示(16:9)</PresentationFormat>
  <Paragraphs>601</Paragraphs>
  <Slides>82</Slides>
  <Notes>82</Notes>
  <HiddenSlides>0</HiddenSlides>
  <MMClips>0</MMClips>
  <ScaleCrop>false</ScaleCrop>
  <HeadingPairs>
    <vt:vector size="6" baseType="variant">
      <vt:variant>
        <vt:lpstr>已用的字体</vt:lpstr>
      </vt:variant>
      <vt:variant>
        <vt:i4>12</vt:i4>
      </vt:variant>
      <vt:variant>
        <vt:lpstr>主题</vt:lpstr>
      </vt:variant>
      <vt:variant>
        <vt:i4>3</vt:i4>
      </vt:variant>
      <vt:variant>
        <vt:lpstr>幻灯片标题</vt:lpstr>
      </vt:variant>
      <vt:variant>
        <vt:i4>82</vt:i4>
      </vt:variant>
    </vt:vector>
  </HeadingPairs>
  <TitlesOfParts>
    <vt:vector size="97" baseType="lpstr">
      <vt:lpstr>Proxima Nova Semibold</vt:lpstr>
      <vt:lpstr>Asap</vt:lpstr>
      <vt:lpstr>Amatic SC</vt:lpstr>
      <vt:lpstr>Arial</vt:lpstr>
      <vt:lpstr>Roboto Condensed Light</vt:lpstr>
      <vt:lpstr>Work Sans</vt:lpstr>
      <vt:lpstr>Calibri</vt:lpstr>
      <vt:lpstr>Inknut Antiqua</vt:lpstr>
      <vt:lpstr>Open Sans</vt:lpstr>
      <vt:lpstr>Proxima Nova</vt:lpstr>
      <vt:lpstr>PT Sans</vt:lpstr>
      <vt:lpstr>Roboto Medium</vt:lpstr>
      <vt:lpstr>Social Studies Subject for Middle School - 8th Grade: Geography and Colonialism XL by Slidesgo</vt:lpstr>
      <vt:lpstr>Slidesgo Final Pages</vt:lpstr>
      <vt:lpstr>1_Slidesgo Final Pages</vt:lpstr>
      <vt:lpstr>Social Studies Subject for Middle School: Geography and Colonialism</vt:lpstr>
      <vt:lpstr>Whoa!</vt:lpstr>
      <vt:lpstr>03</vt:lpstr>
      <vt:lpstr>03</vt:lpstr>
      <vt:lpstr>About geography</vt:lpstr>
      <vt:lpstr>Introduction</vt:lpstr>
      <vt:lpstr>About geography and colonialism</vt:lpstr>
      <vt:lpstr>Type of geography</vt:lpstr>
      <vt:lpstr>Relationship nation-territory</vt:lpstr>
      <vt:lpstr>How does geography affect nation?</vt:lpstr>
      <vt:lpstr>What is world geography?</vt:lpstr>
      <vt:lpstr>What do you need to know about world geography</vt:lpstr>
      <vt:lpstr>Continents of the world</vt:lpstr>
      <vt:lpstr>United States in the colonial era</vt:lpstr>
      <vt:lpstr>About the history</vt:lpstr>
      <vt:lpstr>—Someone Famous</vt:lpstr>
      <vt:lpstr>History of colonialism </vt:lpstr>
      <vt:lpstr>Colonial rationale and resistance</vt:lpstr>
      <vt:lpstr>Types of colonialism</vt:lpstr>
      <vt:lpstr>Awesome words</vt:lpstr>
      <vt:lpstr>Starvation</vt:lpstr>
      <vt:lpstr>History graph</vt:lpstr>
      <vt:lpstr>New Jersey</vt:lpstr>
      <vt:lpstr>…and the other colonies</vt:lpstr>
      <vt:lpstr>The major characteristics of the 13 colonies</vt:lpstr>
      <vt:lpstr>Map of the colonies</vt:lpstr>
      <vt:lpstr>First colonies in order of establishment</vt:lpstr>
      <vt:lpstr>Facts and informations</vt:lpstr>
      <vt:lpstr>Petitions</vt:lpstr>
      <vt:lpstr>Sons of liberty timeline</vt:lpstr>
      <vt:lpstr>A picture always reinforces the concept</vt:lpstr>
      <vt:lpstr>A picture always reinforces the concept</vt:lpstr>
      <vt:lpstr>A picture is worth a thousand words</vt:lpstr>
      <vt:lpstr>The 4 causes of the french and indian war</vt:lpstr>
      <vt:lpstr>150,000</vt:lpstr>
      <vt:lpstr>9h 55m 23s</vt:lpstr>
      <vt:lpstr>65%</vt:lpstr>
      <vt:lpstr>You can use this graph</vt:lpstr>
      <vt:lpstr>Social studies subject report</vt:lpstr>
      <vt:lpstr>More percentages</vt:lpstr>
      <vt:lpstr>Research method</vt:lpstr>
      <vt:lpstr>Research in social studies</vt:lpstr>
      <vt:lpstr>Keys to historical thinking</vt:lpstr>
      <vt:lpstr>Analyzing historical sources</vt:lpstr>
      <vt:lpstr>Colonialism documentary</vt:lpstr>
      <vt:lpstr>Two main ideas</vt:lpstr>
      <vt:lpstr>The French and Indian War</vt:lpstr>
      <vt:lpstr>Review</vt:lpstr>
      <vt:lpstr>Study notes</vt:lpstr>
      <vt:lpstr>Important things</vt:lpstr>
      <vt:lpstr>Quiz 1: Colonialism</vt:lpstr>
      <vt:lpstr>Quiz II: Sons of liberty</vt:lpstr>
      <vt:lpstr>Quiz III: True or false</vt:lpstr>
      <vt:lpstr>Our team</vt:lpstr>
      <vt:lpstr>Our researches</vt:lpstr>
      <vt:lpstr>Desktop software</vt:lpstr>
      <vt:lpstr>Tablet app</vt:lpstr>
      <vt:lpstr>Mobile web</vt:lpstr>
      <vt:lpstr>Try this effect on your photos</vt:lpstr>
      <vt:lpstr>Thanks!</vt:lpstr>
      <vt:lpstr>Icon pack: History</vt:lpstr>
      <vt:lpstr>Premium icon pack: Ancient</vt:lpstr>
      <vt:lpstr>Alternative resources</vt:lpstr>
      <vt:lpstr>Premium alternative resources</vt:lpstr>
      <vt:lpstr>Premium alternative infographic</vt:lpstr>
      <vt:lpstr>Premium alternative infographic</vt:lpstr>
      <vt:lpstr>Premium alternative infographic</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Social Studies Subject for Middle School: Geography and Colonialism</dc:title>
  <cp:lastModifiedBy>刘 龙</cp:lastModifiedBy>
  <cp:revision>1</cp:revision>
  <dcterms:modified xsi:type="dcterms:W3CDTF">2023-03-10T14:26:22Z</dcterms:modified>
</cp:coreProperties>
</file>